
<file path=[Content_Types].xml><?xml version="1.0" encoding="utf-8"?>
<Types xmlns="http://schemas.openxmlformats.org/package/2006/content-types">
  <Default Extension="emf" ContentType="image/x-emf"/>
  <Default Extension="jpeg" ContentType="image/jpeg"/>
  <Default Extension="jpg" ContentType="image/jp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4.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heme/themeOverride3.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89" r:id="rId5"/>
    <p:sldMasterId id="2147486024" r:id="rId6"/>
    <p:sldMasterId id="2147486025" r:id="rId7"/>
    <p:sldMasterId id="2147483648" r:id="rId8"/>
  </p:sldMasterIdLst>
  <p:notesMasterIdLst>
    <p:notesMasterId r:id="rId250"/>
  </p:notesMasterIdLst>
  <p:sldIdLst>
    <p:sldId id="4608" r:id="rId9"/>
    <p:sldId id="4631" r:id="rId10"/>
    <p:sldId id="4612" r:id="rId11"/>
    <p:sldId id="4613" r:id="rId12"/>
    <p:sldId id="4614" r:id="rId13"/>
    <p:sldId id="256" r:id="rId14"/>
    <p:sldId id="4622" r:id="rId15"/>
    <p:sldId id="4625" r:id="rId16"/>
    <p:sldId id="4650" r:id="rId17"/>
    <p:sldId id="4616" r:id="rId18"/>
    <p:sldId id="4626" r:id="rId19"/>
    <p:sldId id="4615" r:id="rId20"/>
    <p:sldId id="4609" r:id="rId21"/>
    <p:sldId id="4007" r:id="rId22"/>
    <p:sldId id="4611" r:id="rId23"/>
    <p:sldId id="4610" r:id="rId24"/>
    <p:sldId id="4022" r:id="rId25"/>
    <p:sldId id="4024" r:id="rId26"/>
    <p:sldId id="4025" r:id="rId27"/>
    <p:sldId id="4026" r:id="rId28"/>
    <p:sldId id="4027" r:id="rId29"/>
    <p:sldId id="4028" r:id="rId30"/>
    <p:sldId id="4029" r:id="rId31"/>
    <p:sldId id="4030" r:id="rId32"/>
    <p:sldId id="276" r:id="rId33"/>
    <p:sldId id="4031" r:id="rId34"/>
    <p:sldId id="4032" r:id="rId35"/>
    <p:sldId id="4033" r:id="rId36"/>
    <p:sldId id="4034" r:id="rId37"/>
    <p:sldId id="4035" r:id="rId38"/>
    <p:sldId id="257" r:id="rId39"/>
    <p:sldId id="259" r:id="rId40"/>
    <p:sldId id="260" r:id="rId41"/>
    <p:sldId id="269" r:id="rId42"/>
    <p:sldId id="270" r:id="rId43"/>
    <p:sldId id="271" r:id="rId44"/>
    <p:sldId id="4036" r:id="rId45"/>
    <p:sldId id="4037" r:id="rId46"/>
    <p:sldId id="275" r:id="rId47"/>
    <p:sldId id="4038" r:id="rId48"/>
    <p:sldId id="267" r:id="rId49"/>
    <p:sldId id="268" r:id="rId50"/>
    <p:sldId id="4039" r:id="rId51"/>
    <p:sldId id="4041" r:id="rId52"/>
    <p:sldId id="4042" r:id="rId53"/>
    <p:sldId id="4043" r:id="rId54"/>
    <p:sldId id="4044" r:id="rId55"/>
    <p:sldId id="4045" r:id="rId56"/>
    <p:sldId id="277" r:id="rId57"/>
    <p:sldId id="278" r:id="rId58"/>
    <p:sldId id="4046" r:id="rId59"/>
    <p:sldId id="4047" r:id="rId60"/>
    <p:sldId id="4048" r:id="rId61"/>
    <p:sldId id="4049" r:id="rId62"/>
    <p:sldId id="4051" r:id="rId63"/>
    <p:sldId id="4052" r:id="rId64"/>
    <p:sldId id="4053" r:id="rId65"/>
    <p:sldId id="4054" r:id="rId66"/>
    <p:sldId id="4055" r:id="rId67"/>
    <p:sldId id="263" r:id="rId68"/>
    <p:sldId id="264" r:id="rId69"/>
    <p:sldId id="265" r:id="rId70"/>
    <p:sldId id="266" r:id="rId71"/>
    <p:sldId id="4056" r:id="rId72"/>
    <p:sldId id="4057" r:id="rId73"/>
    <p:sldId id="4058" r:id="rId74"/>
    <p:sldId id="4060" r:id="rId75"/>
    <p:sldId id="4061" r:id="rId76"/>
    <p:sldId id="4062" r:id="rId77"/>
    <p:sldId id="4063" r:id="rId78"/>
    <p:sldId id="4064" r:id="rId79"/>
    <p:sldId id="4065" r:id="rId80"/>
    <p:sldId id="4066" r:id="rId81"/>
    <p:sldId id="4067" r:id="rId82"/>
    <p:sldId id="4068" r:id="rId83"/>
    <p:sldId id="4069" r:id="rId84"/>
    <p:sldId id="4070" r:id="rId85"/>
    <p:sldId id="4072" r:id="rId86"/>
    <p:sldId id="4073" r:id="rId87"/>
    <p:sldId id="4074" r:id="rId88"/>
    <p:sldId id="4075" r:id="rId89"/>
    <p:sldId id="4076" r:id="rId90"/>
    <p:sldId id="4077" r:id="rId91"/>
    <p:sldId id="4078" r:id="rId92"/>
    <p:sldId id="4079" r:id="rId93"/>
    <p:sldId id="4627" r:id="rId94"/>
    <p:sldId id="4617" r:id="rId95"/>
    <p:sldId id="4009" r:id="rId96"/>
    <p:sldId id="4623" r:id="rId97"/>
    <p:sldId id="4080" r:id="rId98"/>
    <p:sldId id="4082" r:id="rId99"/>
    <p:sldId id="4083" r:id="rId100"/>
    <p:sldId id="4084" r:id="rId101"/>
    <p:sldId id="4085" r:id="rId102"/>
    <p:sldId id="4086" r:id="rId103"/>
    <p:sldId id="4087" r:id="rId104"/>
    <p:sldId id="273" r:id="rId105"/>
    <p:sldId id="4088" r:id="rId106"/>
    <p:sldId id="4089" r:id="rId107"/>
    <p:sldId id="4090" r:id="rId108"/>
    <p:sldId id="4092" r:id="rId109"/>
    <p:sldId id="4093" r:id="rId110"/>
    <p:sldId id="285" r:id="rId111"/>
    <p:sldId id="286" r:id="rId112"/>
    <p:sldId id="284" r:id="rId113"/>
    <p:sldId id="4094" r:id="rId114"/>
    <p:sldId id="287" r:id="rId115"/>
    <p:sldId id="289" r:id="rId116"/>
    <p:sldId id="290" r:id="rId117"/>
    <p:sldId id="4095" r:id="rId118"/>
    <p:sldId id="4096" r:id="rId119"/>
    <p:sldId id="4097" r:id="rId120"/>
    <p:sldId id="4099" r:id="rId121"/>
    <p:sldId id="4100" r:id="rId122"/>
    <p:sldId id="4101" r:id="rId123"/>
    <p:sldId id="4102" r:id="rId124"/>
    <p:sldId id="4103" r:id="rId125"/>
    <p:sldId id="4104" r:id="rId126"/>
    <p:sldId id="4105" r:id="rId127"/>
    <p:sldId id="4106" r:id="rId128"/>
    <p:sldId id="4107" r:id="rId129"/>
    <p:sldId id="4109" r:id="rId130"/>
    <p:sldId id="4110" r:id="rId131"/>
    <p:sldId id="4111" r:id="rId132"/>
    <p:sldId id="4112" r:id="rId133"/>
    <p:sldId id="4113" r:id="rId134"/>
    <p:sldId id="4114" r:id="rId135"/>
    <p:sldId id="4115" r:id="rId136"/>
    <p:sldId id="4116" r:id="rId137"/>
    <p:sldId id="4117" r:id="rId138"/>
    <p:sldId id="4118" r:id="rId139"/>
    <p:sldId id="4119" r:id="rId140"/>
    <p:sldId id="988" r:id="rId141"/>
    <p:sldId id="989" r:id="rId142"/>
    <p:sldId id="4120" r:id="rId143"/>
    <p:sldId id="4121" r:id="rId144"/>
    <p:sldId id="4123" r:id="rId145"/>
    <p:sldId id="4124" r:id="rId146"/>
    <p:sldId id="4125" r:id="rId147"/>
    <p:sldId id="4126" r:id="rId148"/>
    <p:sldId id="4127" r:id="rId149"/>
    <p:sldId id="4128" r:id="rId150"/>
    <p:sldId id="4129" r:id="rId151"/>
    <p:sldId id="4130" r:id="rId152"/>
    <p:sldId id="4131" r:id="rId153"/>
    <p:sldId id="4132" r:id="rId154"/>
    <p:sldId id="4133" r:id="rId155"/>
    <p:sldId id="4134" r:id="rId156"/>
    <p:sldId id="4136" r:id="rId157"/>
    <p:sldId id="4137" r:id="rId158"/>
    <p:sldId id="4138" r:id="rId159"/>
    <p:sldId id="4139" r:id="rId160"/>
    <p:sldId id="4140" r:id="rId161"/>
    <p:sldId id="4141" r:id="rId162"/>
    <p:sldId id="4142" r:id="rId163"/>
    <p:sldId id="4143" r:id="rId164"/>
    <p:sldId id="4144" r:id="rId165"/>
    <p:sldId id="4145" r:id="rId166"/>
    <p:sldId id="4146" r:id="rId167"/>
    <p:sldId id="4618" r:id="rId168"/>
    <p:sldId id="4619" r:id="rId169"/>
    <p:sldId id="4010" r:id="rId170"/>
    <p:sldId id="4628" r:id="rId171"/>
    <p:sldId id="4632" r:id="rId172"/>
    <p:sldId id="4633" r:id="rId173"/>
    <p:sldId id="4634" r:id="rId174"/>
    <p:sldId id="4635" r:id="rId175"/>
    <p:sldId id="279" r:id="rId176"/>
    <p:sldId id="4636" r:id="rId177"/>
    <p:sldId id="280" r:id="rId178"/>
    <p:sldId id="4637" r:id="rId179"/>
    <p:sldId id="281" r:id="rId180"/>
    <p:sldId id="4638" r:id="rId181"/>
    <p:sldId id="4639" r:id="rId182"/>
    <p:sldId id="4147" r:id="rId183"/>
    <p:sldId id="4149" r:id="rId184"/>
    <p:sldId id="4150" r:id="rId185"/>
    <p:sldId id="4151" r:id="rId186"/>
    <p:sldId id="4152" r:id="rId187"/>
    <p:sldId id="4153" r:id="rId188"/>
    <p:sldId id="272" r:id="rId189"/>
    <p:sldId id="4154" r:id="rId190"/>
    <p:sldId id="274" r:id="rId191"/>
    <p:sldId id="4155" r:id="rId192"/>
    <p:sldId id="4156" r:id="rId193"/>
    <p:sldId id="4157" r:id="rId194"/>
    <p:sldId id="4158" r:id="rId195"/>
    <p:sldId id="4159" r:id="rId196"/>
    <p:sldId id="4161" r:id="rId197"/>
    <p:sldId id="4472" r:id="rId198"/>
    <p:sldId id="4651" r:id="rId199"/>
    <p:sldId id="4652" r:id="rId200"/>
    <p:sldId id="4568" r:id="rId201"/>
    <p:sldId id="4653" r:id="rId202"/>
    <p:sldId id="4571" r:id="rId203"/>
    <p:sldId id="4574" r:id="rId204"/>
    <p:sldId id="4575" r:id="rId205"/>
    <p:sldId id="4581" r:id="rId206"/>
    <p:sldId id="4577" r:id="rId207"/>
    <p:sldId id="4582" r:id="rId208"/>
    <p:sldId id="4640" r:id="rId209"/>
    <p:sldId id="4642" r:id="rId210"/>
    <p:sldId id="4643" r:id="rId211"/>
    <p:sldId id="4644" r:id="rId212"/>
    <p:sldId id="4645" r:id="rId213"/>
    <p:sldId id="4646" r:id="rId214"/>
    <p:sldId id="4647" r:id="rId215"/>
    <p:sldId id="4648" r:id="rId216"/>
    <p:sldId id="4649" r:id="rId217"/>
    <p:sldId id="4583" r:id="rId218"/>
    <p:sldId id="4585" r:id="rId219"/>
    <p:sldId id="4586" r:id="rId220"/>
    <p:sldId id="4587" r:id="rId221"/>
    <p:sldId id="261" r:id="rId222"/>
    <p:sldId id="4588" r:id="rId223"/>
    <p:sldId id="4589" r:id="rId224"/>
    <p:sldId id="4590" r:id="rId225"/>
    <p:sldId id="4591" r:id="rId226"/>
    <p:sldId id="4592" r:id="rId227"/>
    <p:sldId id="4593" r:id="rId228"/>
    <p:sldId id="4594" r:id="rId229"/>
    <p:sldId id="4595" r:id="rId230"/>
    <p:sldId id="4596" r:id="rId231"/>
    <p:sldId id="4598" r:id="rId232"/>
    <p:sldId id="4599" r:id="rId233"/>
    <p:sldId id="4600" r:id="rId234"/>
    <p:sldId id="4601" r:id="rId235"/>
    <p:sldId id="4602" r:id="rId236"/>
    <p:sldId id="4603" r:id="rId237"/>
    <p:sldId id="4604" r:id="rId238"/>
    <p:sldId id="4605" r:id="rId239"/>
    <p:sldId id="4606" r:id="rId240"/>
    <p:sldId id="4624" r:id="rId241"/>
    <p:sldId id="4620" r:id="rId242"/>
    <p:sldId id="4607" r:id="rId243"/>
    <p:sldId id="4621" r:id="rId244"/>
    <p:sldId id="4629" r:id="rId245"/>
    <p:sldId id="4655" r:id="rId246"/>
    <p:sldId id="4630" r:id="rId247"/>
    <p:sldId id="4011" r:id="rId248"/>
    <p:sldId id="3915" r:id="rId2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192"/>
    <a:srgbClr val="0000FF"/>
    <a:srgbClr val="F0E0C6"/>
    <a:srgbClr val="DFBD85"/>
    <a:srgbClr val="031E52"/>
    <a:srgbClr val="BF8F0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AF928B-A610-4074-B89A-C42431DBBE3F}" v="209" dt="2026-06-17T13:14:30.129"/>
    <p1510:client id="{163E8764-B124-B0FE-487C-075F891A0838}" v="1552" dt="2026-06-17T13:49:05.864"/>
    <p1510:client id="{21EFB490-4E90-2B9A-6626-9DF7201B6625}" v="87" dt="2026-06-17T20:45:35.930"/>
    <p1510:client id="{45F13C0C-D926-F17A-D471-36DB26CCE396}" v="18" dt="2026-06-17T21:27:05.313"/>
    <p1510:client id="{60C0C6E7-F3AF-4C46-ACB9-D919A3ABF573}" v="239" dt="2026-06-17T21:56:06.117"/>
    <p1510:client id="{B019A1D7-FEF4-0AE2-3613-DE0774B7F38F}" v="22" dt="2026-06-17T15:09:14.435"/>
    <p1510:client id="{C2E2927C-3392-04FA-87F3-D19C571D7924}" v="22" dt="2026-06-17T19:12:38.904"/>
    <p1510:client id="{E53EA4B3-A80B-469B-83E6-C9EB05C665FA}" v="1007" dt="2026-06-17T20:02:48.021"/>
    <p1510:client id="{E53FCB1A-5846-DFE4-5FC4-6215CFD4E20F}" v="115" dt="2026-06-17T17:55:14.7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7" d="100"/>
          <a:sy n="57" d="100"/>
        </p:scale>
        <p:origin x="92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9.xml"/><Relationship Id="rId21" Type="http://schemas.openxmlformats.org/officeDocument/2006/relationships/slide" Target="slides/slide13.xml"/><Relationship Id="rId42" Type="http://schemas.openxmlformats.org/officeDocument/2006/relationships/slide" Target="slides/slide34.xml"/><Relationship Id="rId63" Type="http://schemas.openxmlformats.org/officeDocument/2006/relationships/slide" Target="slides/slide55.xml"/><Relationship Id="rId84" Type="http://schemas.openxmlformats.org/officeDocument/2006/relationships/slide" Target="slides/slide76.xml"/><Relationship Id="rId138" Type="http://schemas.openxmlformats.org/officeDocument/2006/relationships/slide" Target="slides/slide130.xml"/><Relationship Id="rId159" Type="http://schemas.openxmlformats.org/officeDocument/2006/relationships/slide" Target="slides/slide151.xml"/><Relationship Id="rId170" Type="http://schemas.openxmlformats.org/officeDocument/2006/relationships/slide" Target="slides/slide162.xml"/><Relationship Id="rId191" Type="http://schemas.openxmlformats.org/officeDocument/2006/relationships/slide" Target="slides/slide183.xml"/><Relationship Id="rId205" Type="http://schemas.openxmlformats.org/officeDocument/2006/relationships/slide" Target="slides/slide197.xml"/><Relationship Id="rId226" Type="http://schemas.openxmlformats.org/officeDocument/2006/relationships/slide" Target="slides/slide218.xml"/><Relationship Id="rId247" Type="http://schemas.openxmlformats.org/officeDocument/2006/relationships/slide" Target="slides/slide239.xml"/><Relationship Id="rId107" Type="http://schemas.openxmlformats.org/officeDocument/2006/relationships/slide" Target="slides/slide99.xml"/><Relationship Id="rId11" Type="http://schemas.openxmlformats.org/officeDocument/2006/relationships/slide" Target="slides/slide3.xml"/><Relationship Id="rId32" Type="http://schemas.openxmlformats.org/officeDocument/2006/relationships/slide" Target="slides/slide24.xml"/><Relationship Id="rId53" Type="http://schemas.openxmlformats.org/officeDocument/2006/relationships/slide" Target="slides/slide45.xml"/><Relationship Id="rId74" Type="http://schemas.openxmlformats.org/officeDocument/2006/relationships/slide" Target="slides/slide66.xml"/><Relationship Id="rId128" Type="http://schemas.openxmlformats.org/officeDocument/2006/relationships/slide" Target="slides/slide120.xml"/><Relationship Id="rId149" Type="http://schemas.openxmlformats.org/officeDocument/2006/relationships/slide" Target="slides/slide141.xml"/><Relationship Id="rId5" Type="http://schemas.openxmlformats.org/officeDocument/2006/relationships/slideMaster" Target="slideMasters/slideMaster2.xml"/><Relationship Id="rId95" Type="http://schemas.openxmlformats.org/officeDocument/2006/relationships/slide" Target="slides/slide87.xml"/><Relationship Id="rId160" Type="http://schemas.openxmlformats.org/officeDocument/2006/relationships/slide" Target="slides/slide152.xml"/><Relationship Id="rId181" Type="http://schemas.openxmlformats.org/officeDocument/2006/relationships/slide" Target="slides/slide173.xml"/><Relationship Id="rId216" Type="http://schemas.openxmlformats.org/officeDocument/2006/relationships/slide" Target="slides/slide208.xml"/><Relationship Id="rId237" Type="http://schemas.openxmlformats.org/officeDocument/2006/relationships/slide" Target="slides/slide229.xml"/><Relationship Id="rId22" Type="http://schemas.openxmlformats.org/officeDocument/2006/relationships/slide" Target="slides/slide14.xml"/><Relationship Id="rId43" Type="http://schemas.openxmlformats.org/officeDocument/2006/relationships/slide" Target="slides/slide35.xml"/><Relationship Id="rId64" Type="http://schemas.openxmlformats.org/officeDocument/2006/relationships/slide" Target="slides/slide56.xml"/><Relationship Id="rId118" Type="http://schemas.openxmlformats.org/officeDocument/2006/relationships/slide" Target="slides/slide110.xml"/><Relationship Id="rId139" Type="http://schemas.openxmlformats.org/officeDocument/2006/relationships/slide" Target="slides/slide131.xml"/><Relationship Id="rId85" Type="http://schemas.openxmlformats.org/officeDocument/2006/relationships/slide" Target="slides/slide77.xml"/><Relationship Id="rId150" Type="http://schemas.openxmlformats.org/officeDocument/2006/relationships/slide" Target="slides/slide142.xml"/><Relationship Id="rId171" Type="http://schemas.openxmlformats.org/officeDocument/2006/relationships/slide" Target="slides/slide163.xml"/><Relationship Id="rId192" Type="http://schemas.openxmlformats.org/officeDocument/2006/relationships/slide" Target="slides/slide184.xml"/><Relationship Id="rId206" Type="http://schemas.openxmlformats.org/officeDocument/2006/relationships/slide" Target="slides/slide198.xml"/><Relationship Id="rId227" Type="http://schemas.openxmlformats.org/officeDocument/2006/relationships/slide" Target="slides/slide219.xml"/><Relationship Id="rId248" Type="http://schemas.openxmlformats.org/officeDocument/2006/relationships/slide" Target="slides/slide240.xml"/><Relationship Id="rId12" Type="http://schemas.openxmlformats.org/officeDocument/2006/relationships/slide" Target="slides/slide4.xml"/><Relationship Id="rId33" Type="http://schemas.openxmlformats.org/officeDocument/2006/relationships/slide" Target="slides/slide25.xml"/><Relationship Id="rId108" Type="http://schemas.openxmlformats.org/officeDocument/2006/relationships/slide" Target="slides/slide100.xml"/><Relationship Id="rId129" Type="http://schemas.openxmlformats.org/officeDocument/2006/relationships/slide" Target="slides/slide121.xml"/><Relationship Id="rId54" Type="http://schemas.openxmlformats.org/officeDocument/2006/relationships/slide" Target="slides/slide46.xml"/><Relationship Id="rId75" Type="http://schemas.openxmlformats.org/officeDocument/2006/relationships/slide" Target="slides/slide67.xml"/><Relationship Id="rId96" Type="http://schemas.openxmlformats.org/officeDocument/2006/relationships/slide" Target="slides/slide88.xml"/><Relationship Id="rId140" Type="http://schemas.openxmlformats.org/officeDocument/2006/relationships/slide" Target="slides/slide132.xml"/><Relationship Id="rId161" Type="http://schemas.openxmlformats.org/officeDocument/2006/relationships/slide" Target="slides/slide153.xml"/><Relationship Id="rId182" Type="http://schemas.openxmlformats.org/officeDocument/2006/relationships/slide" Target="slides/slide174.xml"/><Relationship Id="rId217" Type="http://schemas.openxmlformats.org/officeDocument/2006/relationships/slide" Target="slides/slide209.xml"/><Relationship Id="rId6" Type="http://schemas.openxmlformats.org/officeDocument/2006/relationships/slideMaster" Target="slideMasters/slideMaster3.xml"/><Relationship Id="rId238" Type="http://schemas.openxmlformats.org/officeDocument/2006/relationships/slide" Target="slides/slide230.xml"/><Relationship Id="rId23" Type="http://schemas.openxmlformats.org/officeDocument/2006/relationships/slide" Target="slides/slide15.xml"/><Relationship Id="rId119" Type="http://schemas.openxmlformats.org/officeDocument/2006/relationships/slide" Target="slides/slide111.xml"/><Relationship Id="rId44" Type="http://schemas.openxmlformats.org/officeDocument/2006/relationships/slide" Target="slides/slide36.xml"/><Relationship Id="rId65" Type="http://schemas.openxmlformats.org/officeDocument/2006/relationships/slide" Target="slides/slide57.xml"/><Relationship Id="rId86" Type="http://schemas.openxmlformats.org/officeDocument/2006/relationships/slide" Target="slides/slide78.xml"/><Relationship Id="rId130" Type="http://schemas.openxmlformats.org/officeDocument/2006/relationships/slide" Target="slides/slide122.xml"/><Relationship Id="rId151" Type="http://schemas.openxmlformats.org/officeDocument/2006/relationships/slide" Target="slides/slide143.xml"/><Relationship Id="rId172" Type="http://schemas.openxmlformats.org/officeDocument/2006/relationships/slide" Target="slides/slide164.xml"/><Relationship Id="rId193" Type="http://schemas.openxmlformats.org/officeDocument/2006/relationships/slide" Target="slides/slide185.xml"/><Relationship Id="rId207" Type="http://schemas.openxmlformats.org/officeDocument/2006/relationships/slide" Target="slides/slide199.xml"/><Relationship Id="rId228" Type="http://schemas.openxmlformats.org/officeDocument/2006/relationships/slide" Target="slides/slide220.xml"/><Relationship Id="rId249" Type="http://schemas.openxmlformats.org/officeDocument/2006/relationships/slide" Target="slides/slide241.xml"/><Relationship Id="rId13" Type="http://schemas.openxmlformats.org/officeDocument/2006/relationships/slide" Target="slides/slide5.xml"/><Relationship Id="rId109" Type="http://schemas.openxmlformats.org/officeDocument/2006/relationships/slide" Target="slides/slide101.xml"/><Relationship Id="rId34" Type="http://schemas.openxmlformats.org/officeDocument/2006/relationships/slide" Target="slides/slide26.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20" Type="http://schemas.openxmlformats.org/officeDocument/2006/relationships/slide" Target="slides/slide112.xml"/><Relationship Id="rId141" Type="http://schemas.openxmlformats.org/officeDocument/2006/relationships/slide" Target="slides/slide133.xml"/><Relationship Id="rId7" Type="http://schemas.openxmlformats.org/officeDocument/2006/relationships/slideMaster" Target="slideMasters/slideMaster4.xml"/><Relationship Id="rId162" Type="http://schemas.openxmlformats.org/officeDocument/2006/relationships/slide" Target="slides/slide154.xml"/><Relationship Id="rId183" Type="http://schemas.openxmlformats.org/officeDocument/2006/relationships/slide" Target="slides/slide175.xml"/><Relationship Id="rId218" Type="http://schemas.openxmlformats.org/officeDocument/2006/relationships/slide" Target="slides/slide210.xml"/><Relationship Id="rId239" Type="http://schemas.openxmlformats.org/officeDocument/2006/relationships/slide" Target="slides/slide231.xml"/><Relationship Id="rId250" Type="http://schemas.openxmlformats.org/officeDocument/2006/relationships/notesMaster" Target="notesMasters/notesMaster1.xml"/><Relationship Id="rId24" Type="http://schemas.openxmlformats.org/officeDocument/2006/relationships/slide" Target="slides/slide16.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110" Type="http://schemas.openxmlformats.org/officeDocument/2006/relationships/slide" Target="slides/slide102.xml"/><Relationship Id="rId131" Type="http://schemas.openxmlformats.org/officeDocument/2006/relationships/slide" Target="slides/slide123.xml"/><Relationship Id="rId152" Type="http://schemas.openxmlformats.org/officeDocument/2006/relationships/slide" Target="slides/slide144.xml"/><Relationship Id="rId173" Type="http://schemas.openxmlformats.org/officeDocument/2006/relationships/slide" Target="slides/slide165.xml"/><Relationship Id="rId194" Type="http://schemas.openxmlformats.org/officeDocument/2006/relationships/slide" Target="slides/slide186.xml"/><Relationship Id="rId208" Type="http://schemas.openxmlformats.org/officeDocument/2006/relationships/slide" Target="slides/slide200.xml"/><Relationship Id="rId229" Type="http://schemas.openxmlformats.org/officeDocument/2006/relationships/slide" Target="slides/slide221.xml"/><Relationship Id="rId240" Type="http://schemas.openxmlformats.org/officeDocument/2006/relationships/slide" Target="slides/slide232.xml"/><Relationship Id="rId14" Type="http://schemas.openxmlformats.org/officeDocument/2006/relationships/slide" Target="slides/slide6.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8" Type="http://schemas.openxmlformats.org/officeDocument/2006/relationships/slideMaster" Target="slideMasters/slideMaster5.xml"/><Relationship Id="rId98" Type="http://schemas.openxmlformats.org/officeDocument/2006/relationships/slide" Target="slides/slide90.xml"/><Relationship Id="rId121" Type="http://schemas.openxmlformats.org/officeDocument/2006/relationships/slide" Target="slides/slide113.xml"/><Relationship Id="rId142" Type="http://schemas.openxmlformats.org/officeDocument/2006/relationships/slide" Target="slides/slide134.xml"/><Relationship Id="rId163" Type="http://schemas.openxmlformats.org/officeDocument/2006/relationships/slide" Target="slides/slide155.xml"/><Relationship Id="rId184" Type="http://schemas.openxmlformats.org/officeDocument/2006/relationships/slide" Target="slides/slide176.xml"/><Relationship Id="rId219" Type="http://schemas.openxmlformats.org/officeDocument/2006/relationships/slide" Target="slides/slide211.xml"/><Relationship Id="rId230" Type="http://schemas.openxmlformats.org/officeDocument/2006/relationships/slide" Target="slides/slide222.xml"/><Relationship Id="rId251" Type="http://schemas.openxmlformats.org/officeDocument/2006/relationships/presProps" Target="presProps.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 Id="rId88" Type="http://schemas.openxmlformats.org/officeDocument/2006/relationships/slide" Target="slides/slide80.xml"/><Relationship Id="rId111" Type="http://schemas.openxmlformats.org/officeDocument/2006/relationships/slide" Target="slides/slide103.xml"/><Relationship Id="rId132" Type="http://schemas.openxmlformats.org/officeDocument/2006/relationships/slide" Target="slides/slide124.xml"/><Relationship Id="rId153" Type="http://schemas.openxmlformats.org/officeDocument/2006/relationships/slide" Target="slides/slide145.xml"/><Relationship Id="rId174" Type="http://schemas.openxmlformats.org/officeDocument/2006/relationships/slide" Target="slides/slide166.xml"/><Relationship Id="rId195" Type="http://schemas.openxmlformats.org/officeDocument/2006/relationships/slide" Target="slides/slide187.xml"/><Relationship Id="rId209" Type="http://schemas.openxmlformats.org/officeDocument/2006/relationships/slide" Target="slides/slide201.xml"/><Relationship Id="rId220" Type="http://schemas.openxmlformats.org/officeDocument/2006/relationships/slide" Target="slides/slide212.xml"/><Relationship Id="rId241" Type="http://schemas.openxmlformats.org/officeDocument/2006/relationships/slide" Target="slides/slide233.xml"/><Relationship Id="rId15" Type="http://schemas.openxmlformats.org/officeDocument/2006/relationships/slide" Target="slides/slide7.xml"/><Relationship Id="rId36" Type="http://schemas.openxmlformats.org/officeDocument/2006/relationships/slide" Target="slides/slide28.xml"/><Relationship Id="rId57" Type="http://schemas.openxmlformats.org/officeDocument/2006/relationships/slide" Target="slides/slide49.xml"/><Relationship Id="rId78" Type="http://schemas.openxmlformats.org/officeDocument/2006/relationships/slide" Target="slides/slide70.xml"/><Relationship Id="rId99" Type="http://schemas.openxmlformats.org/officeDocument/2006/relationships/slide" Target="slides/slide91.xml"/><Relationship Id="rId101" Type="http://schemas.openxmlformats.org/officeDocument/2006/relationships/slide" Target="slides/slide93.xml"/><Relationship Id="rId122" Type="http://schemas.openxmlformats.org/officeDocument/2006/relationships/slide" Target="slides/slide114.xml"/><Relationship Id="rId143" Type="http://schemas.openxmlformats.org/officeDocument/2006/relationships/slide" Target="slides/slide135.xml"/><Relationship Id="rId164" Type="http://schemas.openxmlformats.org/officeDocument/2006/relationships/slide" Target="slides/slide156.xml"/><Relationship Id="rId185" Type="http://schemas.openxmlformats.org/officeDocument/2006/relationships/slide" Target="slides/slide177.xml"/><Relationship Id="rId9" Type="http://schemas.openxmlformats.org/officeDocument/2006/relationships/slide" Target="slides/slide1.xml"/><Relationship Id="rId210" Type="http://schemas.openxmlformats.org/officeDocument/2006/relationships/slide" Target="slides/slide202.xml"/><Relationship Id="rId26" Type="http://schemas.openxmlformats.org/officeDocument/2006/relationships/slide" Target="slides/slide18.xml"/><Relationship Id="rId231" Type="http://schemas.openxmlformats.org/officeDocument/2006/relationships/slide" Target="slides/slide223.xml"/><Relationship Id="rId252" Type="http://schemas.openxmlformats.org/officeDocument/2006/relationships/viewProps" Target="viewProps.xml"/><Relationship Id="rId47" Type="http://schemas.openxmlformats.org/officeDocument/2006/relationships/slide" Target="slides/slide39.xml"/><Relationship Id="rId68" Type="http://schemas.openxmlformats.org/officeDocument/2006/relationships/slide" Target="slides/slide60.xml"/><Relationship Id="rId89" Type="http://schemas.openxmlformats.org/officeDocument/2006/relationships/slide" Target="slides/slide81.xml"/><Relationship Id="rId112" Type="http://schemas.openxmlformats.org/officeDocument/2006/relationships/slide" Target="slides/slide104.xml"/><Relationship Id="rId133" Type="http://schemas.openxmlformats.org/officeDocument/2006/relationships/slide" Target="slides/slide125.xml"/><Relationship Id="rId154" Type="http://schemas.openxmlformats.org/officeDocument/2006/relationships/slide" Target="slides/slide146.xml"/><Relationship Id="rId175" Type="http://schemas.openxmlformats.org/officeDocument/2006/relationships/slide" Target="slides/slide167.xml"/><Relationship Id="rId196" Type="http://schemas.openxmlformats.org/officeDocument/2006/relationships/slide" Target="slides/slide188.xml"/><Relationship Id="rId200" Type="http://schemas.openxmlformats.org/officeDocument/2006/relationships/slide" Target="slides/slide192.xml"/><Relationship Id="rId16" Type="http://schemas.openxmlformats.org/officeDocument/2006/relationships/slide" Target="slides/slide8.xml"/><Relationship Id="rId221" Type="http://schemas.openxmlformats.org/officeDocument/2006/relationships/slide" Target="slides/slide213.xml"/><Relationship Id="rId242" Type="http://schemas.openxmlformats.org/officeDocument/2006/relationships/slide" Target="slides/slide234.xml"/><Relationship Id="rId37" Type="http://schemas.openxmlformats.org/officeDocument/2006/relationships/slide" Target="slides/slide29.xml"/><Relationship Id="rId58" Type="http://schemas.openxmlformats.org/officeDocument/2006/relationships/slide" Target="slides/slide50.xml"/><Relationship Id="rId79" Type="http://schemas.openxmlformats.org/officeDocument/2006/relationships/slide" Target="slides/slide71.xml"/><Relationship Id="rId102" Type="http://schemas.openxmlformats.org/officeDocument/2006/relationships/slide" Target="slides/slide94.xml"/><Relationship Id="rId123" Type="http://schemas.openxmlformats.org/officeDocument/2006/relationships/slide" Target="slides/slide115.xml"/><Relationship Id="rId144" Type="http://schemas.openxmlformats.org/officeDocument/2006/relationships/slide" Target="slides/slide136.xml"/><Relationship Id="rId90" Type="http://schemas.openxmlformats.org/officeDocument/2006/relationships/slide" Target="slides/slide82.xml"/><Relationship Id="rId165" Type="http://schemas.openxmlformats.org/officeDocument/2006/relationships/slide" Target="slides/slide157.xml"/><Relationship Id="rId186" Type="http://schemas.openxmlformats.org/officeDocument/2006/relationships/slide" Target="slides/slide178.xml"/><Relationship Id="rId211" Type="http://schemas.openxmlformats.org/officeDocument/2006/relationships/slide" Target="slides/slide203.xml"/><Relationship Id="rId232" Type="http://schemas.openxmlformats.org/officeDocument/2006/relationships/slide" Target="slides/slide224.xml"/><Relationship Id="rId253" Type="http://schemas.openxmlformats.org/officeDocument/2006/relationships/theme" Target="theme/theme1.xml"/><Relationship Id="rId27" Type="http://schemas.openxmlformats.org/officeDocument/2006/relationships/slide" Target="slides/slide19.xml"/><Relationship Id="rId48" Type="http://schemas.openxmlformats.org/officeDocument/2006/relationships/slide" Target="slides/slide40.xml"/><Relationship Id="rId69" Type="http://schemas.openxmlformats.org/officeDocument/2006/relationships/slide" Target="slides/slide61.xml"/><Relationship Id="rId113" Type="http://schemas.openxmlformats.org/officeDocument/2006/relationships/slide" Target="slides/slide105.xml"/><Relationship Id="rId134" Type="http://schemas.openxmlformats.org/officeDocument/2006/relationships/slide" Target="slides/slide126.xml"/><Relationship Id="rId80" Type="http://schemas.openxmlformats.org/officeDocument/2006/relationships/slide" Target="slides/slide72.xml"/><Relationship Id="rId155" Type="http://schemas.openxmlformats.org/officeDocument/2006/relationships/slide" Target="slides/slide147.xml"/><Relationship Id="rId176" Type="http://schemas.openxmlformats.org/officeDocument/2006/relationships/slide" Target="slides/slide168.xml"/><Relationship Id="rId197" Type="http://schemas.openxmlformats.org/officeDocument/2006/relationships/slide" Target="slides/slide189.xml"/><Relationship Id="rId201" Type="http://schemas.openxmlformats.org/officeDocument/2006/relationships/slide" Target="slides/slide193.xml"/><Relationship Id="rId222" Type="http://schemas.openxmlformats.org/officeDocument/2006/relationships/slide" Target="slides/slide214.xml"/><Relationship Id="rId243" Type="http://schemas.openxmlformats.org/officeDocument/2006/relationships/slide" Target="slides/slide235.xml"/><Relationship Id="rId17" Type="http://schemas.openxmlformats.org/officeDocument/2006/relationships/slide" Target="slides/slide9.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slide" Target="slides/slide95.xml"/><Relationship Id="rId124" Type="http://schemas.openxmlformats.org/officeDocument/2006/relationships/slide" Target="slides/slide116.xml"/><Relationship Id="rId70" Type="http://schemas.openxmlformats.org/officeDocument/2006/relationships/slide" Target="slides/slide62.xml"/><Relationship Id="rId91" Type="http://schemas.openxmlformats.org/officeDocument/2006/relationships/slide" Target="slides/slide83.xml"/><Relationship Id="rId145" Type="http://schemas.openxmlformats.org/officeDocument/2006/relationships/slide" Target="slides/slide137.xml"/><Relationship Id="rId166" Type="http://schemas.openxmlformats.org/officeDocument/2006/relationships/slide" Target="slides/slide158.xml"/><Relationship Id="rId187" Type="http://schemas.openxmlformats.org/officeDocument/2006/relationships/slide" Target="slides/slide179.xml"/><Relationship Id="rId1" Type="http://schemas.openxmlformats.org/officeDocument/2006/relationships/customXml" Target="../customXml/item1.xml"/><Relationship Id="rId212" Type="http://schemas.openxmlformats.org/officeDocument/2006/relationships/slide" Target="slides/slide204.xml"/><Relationship Id="rId233" Type="http://schemas.openxmlformats.org/officeDocument/2006/relationships/slide" Target="slides/slide225.xml"/><Relationship Id="rId254" Type="http://schemas.openxmlformats.org/officeDocument/2006/relationships/tableStyles" Target="tableStyles.xml"/><Relationship Id="rId28" Type="http://schemas.openxmlformats.org/officeDocument/2006/relationships/slide" Target="slides/slide20.xml"/><Relationship Id="rId49" Type="http://schemas.openxmlformats.org/officeDocument/2006/relationships/slide" Target="slides/slide41.xml"/><Relationship Id="rId114" Type="http://schemas.openxmlformats.org/officeDocument/2006/relationships/slide" Target="slides/slide106.xml"/><Relationship Id="rId60" Type="http://schemas.openxmlformats.org/officeDocument/2006/relationships/slide" Target="slides/slide52.xml"/><Relationship Id="rId81" Type="http://schemas.openxmlformats.org/officeDocument/2006/relationships/slide" Target="slides/slide73.xml"/><Relationship Id="rId135" Type="http://schemas.openxmlformats.org/officeDocument/2006/relationships/slide" Target="slides/slide127.xml"/><Relationship Id="rId156" Type="http://schemas.openxmlformats.org/officeDocument/2006/relationships/slide" Target="slides/slide148.xml"/><Relationship Id="rId177" Type="http://schemas.openxmlformats.org/officeDocument/2006/relationships/slide" Target="slides/slide169.xml"/><Relationship Id="rId198" Type="http://schemas.openxmlformats.org/officeDocument/2006/relationships/slide" Target="slides/slide190.xml"/><Relationship Id="rId202" Type="http://schemas.openxmlformats.org/officeDocument/2006/relationships/slide" Target="slides/slide194.xml"/><Relationship Id="rId223" Type="http://schemas.openxmlformats.org/officeDocument/2006/relationships/slide" Target="slides/slide215.xml"/><Relationship Id="rId244" Type="http://schemas.openxmlformats.org/officeDocument/2006/relationships/slide" Target="slides/slide236.xml"/><Relationship Id="rId18" Type="http://schemas.openxmlformats.org/officeDocument/2006/relationships/slide" Target="slides/slide10.xml"/><Relationship Id="rId39" Type="http://schemas.openxmlformats.org/officeDocument/2006/relationships/slide" Target="slides/slide31.xml"/><Relationship Id="rId50" Type="http://schemas.openxmlformats.org/officeDocument/2006/relationships/slide" Target="slides/slide42.xml"/><Relationship Id="rId104" Type="http://schemas.openxmlformats.org/officeDocument/2006/relationships/slide" Target="slides/slide96.xml"/><Relationship Id="rId125" Type="http://schemas.openxmlformats.org/officeDocument/2006/relationships/slide" Target="slides/slide117.xml"/><Relationship Id="rId146" Type="http://schemas.openxmlformats.org/officeDocument/2006/relationships/slide" Target="slides/slide138.xml"/><Relationship Id="rId167" Type="http://schemas.openxmlformats.org/officeDocument/2006/relationships/slide" Target="slides/slide159.xml"/><Relationship Id="rId188" Type="http://schemas.openxmlformats.org/officeDocument/2006/relationships/slide" Target="slides/slide180.xml"/><Relationship Id="rId71" Type="http://schemas.openxmlformats.org/officeDocument/2006/relationships/slide" Target="slides/slide63.xml"/><Relationship Id="rId92" Type="http://schemas.openxmlformats.org/officeDocument/2006/relationships/slide" Target="slides/slide84.xml"/><Relationship Id="rId213" Type="http://schemas.openxmlformats.org/officeDocument/2006/relationships/slide" Target="slides/slide205.xml"/><Relationship Id="rId234" Type="http://schemas.openxmlformats.org/officeDocument/2006/relationships/slide" Target="slides/slide226.xml"/><Relationship Id="rId2" Type="http://schemas.openxmlformats.org/officeDocument/2006/relationships/customXml" Target="../customXml/item2.xml"/><Relationship Id="rId29" Type="http://schemas.openxmlformats.org/officeDocument/2006/relationships/slide" Target="slides/slide21.xml"/><Relationship Id="rId255" Type="http://schemas.microsoft.com/office/2016/11/relationships/changesInfo" Target="changesInfos/changesInfo1.xml"/><Relationship Id="rId40" Type="http://schemas.openxmlformats.org/officeDocument/2006/relationships/slide" Target="slides/slide32.xml"/><Relationship Id="rId115" Type="http://schemas.openxmlformats.org/officeDocument/2006/relationships/slide" Target="slides/slide107.xml"/><Relationship Id="rId136" Type="http://schemas.openxmlformats.org/officeDocument/2006/relationships/slide" Target="slides/slide128.xml"/><Relationship Id="rId157" Type="http://schemas.openxmlformats.org/officeDocument/2006/relationships/slide" Target="slides/slide149.xml"/><Relationship Id="rId178" Type="http://schemas.openxmlformats.org/officeDocument/2006/relationships/slide" Target="slides/slide170.xml"/><Relationship Id="rId61" Type="http://schemas.openxmlformats.org/officeDocument/2006/relationships/slide" Target="slides/slide53.xml"/><Relationship Id="rId82" Type="http://schemas.openxmlformats.org/officeDocument/2006/relationships/slide" Target="slides/slide74.xml"/><Relationship Id="rId199" Type="http://schemas.openxmlformats.org/officeDocument/2006/relationships/slide" Target="slides/slide191.xml"/><Relationship Id="rId203" Type="http://schemas.openxmlformats.org/officeDocument/2006/relationships/slide" Target="slides/slide195.xml"/><Relationship Id="rId19" Type="http://schemas.openxmlformats.org/officeDocument/2006/relationships/slide" Target="slides/slide11.xml"/><Relationship Id="rId224" Type="http://schemas.openxmlformats.org/officeDocument/2006/relationships/slide" Target="slides/slide216.xml"/><Relationship Id="rId245" Type="http://schemas.openxmlformats.org/officeDocument/2006/relationships/slide" Target="slides/slide237.xml"/><Relationship Id="rId30" Type="http://schemas.openxmlformats.org/officeDocument/2006/relationships/slide" Target="slides/slide22.xml"/><Relationship Id="rId105" Type="http://schemas.openxmlformats.org/officeDocument/2006/relationships/slide" Target="slides/slide97.xml"/><Relationship Id="rId126" Type="http://schemas.openxmlformats.org/officeDocument/2006/relationships/slide" Target="slides/slide118.xml"/><Relationship Id="rId147" Type="http://schemas.openxmlformats.org/officeDocument/2006/relationships/slide" Target="slides/slide139.xml"/><Relationship Id="rId168" Type="http://schemas.openxmlformats.org/officeDocument/2006/relationships/slide" Target="slides/slide160.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189" Type="http://schemas.openxmlformats.org/officeDocument/2006/relationships/slide" Target="slides/slide181.xml"/><Relationship Id="rId3" Type="http://schemas.openxmlformats.org/officeDocument/2006/relationships/customXml" Target="../customXml/item3.xml"/><Relationship Id="rId214" Type="http://schemas.openxmlformats.org/officeDocument/2006/relationships/slide" Target="slides/slide206.xml"/><Relationship Id="rId235" Type="http://schemas.openxmlformats.org/officeDocument/2006/relationships/slide" Target="slides/slide227.xml"/><Relationship Id="rId256" Type="http://schemas.microsoft.com/office/2015/10/relationships/revisionInfo" Target="revisionInfo.xml"/><Relationship Id="rId116" Type="http://schemas.openxmlformats.org/officeDocument/2006/relationships/slide" Target="slides/slide108.xml"/><Relationship Id="rId137" Type="http://schemas.openxmlformats.org/officeDocument/2006/relationships/slide" Target="slides/slide129.xml"/><Relationship Id="rId158" Type="http://schemas.openxmlformats.org/officeDocument/2006/relationships/slide" Target="slides/slide150.xml"/><Relationship Id="rId20" Type="http://schemas.openxmlformats.org/officeDocument/2006/relationships/slide" Target="slides/slide12.xml"/><Relationship Id="rId41" Type="http://schemas.openxmlformats.org/officeDocument/2006/relationships/slide" Target="slides/slide33.xml"/><Relationship Id="rId62" Type="http://schemas.openxmlformats.org/officeDocument/2006/relationships/slide" Target="slides/slide54.xml"/><Relationship Id="rId83" Type="http://schemas.openxmlformats.org/officeDocument/2006/relationships/slide" Target="slides/slide75.xml"/><Relationship Id="rId179" Type="http://schemas.openxmlformats.org/officeDocument/2006/relationships/slide" Target="slides/slide171.xml"/><Relationship Id="rId190" Type="http://schemas.openxmlformats.org/officeDocument/2006/relationships/slide" Target="slides/slide182.xml"/><Relationship Id="rId204" Type="http://schemas.openxmlformats.org/officeDocument/2006/relationships/slide" Target="slides/slide196.xml"/><Relationship Id="rId225" Type="http://schemas.openxmlformats.org/officeDocument/2006/relationships/slide" Target="slides/slide217.xml"/><Relationship Id="rId246" Type="http://schemas.openxmlformats.org/officeDocument/2006/relationships/slide" Target="slides/slide238.xml"/><Relationship Id="rId106" Type="http://schemas.openxmlformats.org/officeDocument/2006/relationships/slide" Target="slides/slide98.xml"/><Relationship Id="rId127" Type="http://schemas.openxmlformats.org/officeDocument/2006/relationships/slide" Target="slides/slide119.xml"/><Relationship Id="rId10" Type="http://schemas.openxmlformats.org/officeDocument/2006/relationships/slide" Target="slides/slide2.xml"/><Relationship Id="rId31" Type="http://schemas.openxmlformats.org/officeDocument/2006/relationships/slide" Target="slides/slide23.xml"/><Relationship Id="rId52" Type="http://schemas.openxmlformats.org/officeDocument/2006/relationships/slide" Target="slides/slide44.xml"/><Relationship Id="rId73" Type="http://schemas.openxmlformats.org/officeDocument/2006/relationships/slide" Target="slides/slide65.xml"/><Relationship Id="rId94" Type="http://schemas.openxmlformats.org/officeDocument/2006/relationships/slide" Target="slides/slide86.xml"/><Relationship Id="rId148" Type="http://schemas.openxmlformats.org/officeDocument/2006/relationships/slide" Target="slides/slide140.xml"/><Relationship Id="rId169" Type="http://schemas.openxmlformats.org/officeDocument/2006/relationships/slide" Target="slides/slide161.xml"/><Relationship Id="rId4" Type="http://schemas.openxmlformats.org/officeDocument/2006/relationships/slideMaster" Target="slideMasters/slideMaster1.xml"/><Relationship Id="rId180" Type="http://schemas.openxmlformats.org/officeDocument/2006/relationships/slide" Target="slides/slide172.xml"/><Relationship Id="rId215" Type="http://schemas.openxmlformats.org/officeDocument/2006/relationships/slide" Target="slides/slide207.xml"/><Relationship Id="rId236" Type="http://schemas.openxmlformats.org/officeDocument/2006/relationships/slide" Target="slides/slide2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Wolkenhauer" userId="S::melissa@ibrt.us::ce89d710-e060-4753-8fc6-fd7db8cd1ba5" providerId="AD" clId="Web-{21EFB490-4E90-2B9A-6626-9DF7201B6625}"/>
    <pc:docChg chg="modSld sldOrd">
      <pc:chgData name="Melissa Wolkenhauer" userId="S::melissa@ibrt.us::ce89d710-e060-4753-8fc6-fd7db8cd1ba5" providerId="AD" clId="Web-{21EFB490-4E90-2B9A-6626-9DF7201B6625}" dt="2026-06-17T20:45:35.930" v="80"/>
      <pc:docMkLst>
        <pc:docMk/>
      </pc:docMkLst>
      <pc:sldChg chg="modSp">
        <pc:chgData name="Melissa Wolkenhauer" userId="S::melissa@ibrt.us::ce89d710-e060-4753-8fc6-fd7db8cd1ba5" providerId="AD" clId="Web-{21EFB490-4E90-2B9A-6626-9DF7201B6625}" dt="2026-06-17T20:32:57.984" v="28" actId="1076"/>
        <pc:sldMkLst>
          <pc:docMk/>
          <pc:sldMk cId="3120814844" sldId="259"/>
        </pc:sldMkLst>
        <pc:spChg chg="mod">
          <ac:chgData name="Melissa Wolkenhauer" userId="S::melissa@ibrt.us::ce89d710-e060-4753-8fc6-fd7db8cd1ba5" providerId="AD" clId="Web-{21EFB490-4E90-2B9A-6626-9DF7201B6625}" dt="2026-06-17T20:32:57.984" v="28" actId="1076"/>
          <ac:spMkLst>
            <pc:docMk/>
            <pc:sldMk cId="3120814844" sldId="259"/>
            <ac:spMk id="7" creationId="{70F8ABFC-5562-066B-F401-16ABC2133508}"/>
          </ac:spMkLst>
        </pc:spChg>
      </pc:sldChg>
      <pc:sldChg chg="modSp">
        <pc:chgData name="Melissa Wolkenhauer" userId="S::melissa@ibrt.us::ce89d710-e060-4753-8fc6-fd7db8cd1ba5" providerId="AD" clId="Web-{21EFB490-4E90-2B9A-6626-9DF7201B6625}" dt="2026-06-17T20:39:03.292" v="60" actId="1076"/>
        <pc:sldMkLst>
          <pc:docMk/>
          <pc:sldMk cId="0" sldId="265"/>
        </pc:sldMkLst>
        <pc:picChg chg="mod">
          <ac:chgData name="Melissa Wolkenhauer" userId="S::melissa@ibrt.us::ce89d710-e060-4753-8fc6-fd7db8cd1ba5" providerId="AD" clId="Web-{21EFB490-4E90-2B9A-6626-9DF7201B6625}" dt="2026-06-17T20:39:03.292" v="60" actId="1076"/>
          <ac:picMkLst>
            <pc:docMk/>
            <pc:sldMk cId="0" sldId="265"/>
            <ac:picMk id="177" creationId="{00000000-0000-0000-0000-000000000000}"/>
          </ac:picMkLst>
        </pc:picChg>
      </pc:sldChg>
      <pc:sldChg chg="modSp">
        <pc:chgData name="Melissa Wolkenhauer" userId="S::melissa@ibrt.us::ce89d710-e060-4753-8fc6-fd7db8cd1ba5" providerId="AD" clId="Web-{21EFB490-4E90-2B9A-6626-9DF7201B6625}" dt="2026-06-17T20:31:39.122" v="20" actId="1076"/>
        <pc:sldMkLst>
          <pc:docMk/>
          <pc:sldMk cId="394326510" sldId="276"/>
        </pc:sldMkLst>
        <pc:spChg chg="mod">
          <ac:chgData name="Melissa Wolkenhauer" userId="S::melissa@ibrt.us::ce89d710-e060-4753-8fc6-fd7db8cd1ba5" providerId="AD" clId="Web-{21EFB490-4E90-2B9A-6626-9DF7201B6625}" dt="2026-06-17T20:31:31.871" v="19" actId="1076"/>
          <ac:spMkLst>
            <pc:docMk/>
            <pc:sldMk cId="394326510" sldId="276"/>
            <ac:spMk id="8" creationId="{6F71E82F-C4EE-7562-F956-3FF1452B805D}"/>
          </ac:spMkLst>
        </pc:spChg>
        <pc:spChg chg="mod">
          <ac:chgData name="Melissa Wolkenhauer" userId="S::melissa@ibrt.us::ce89d710-e060-4753-8fc6-fd7db8cd1ba5" providerId="AD" clId="Web-{21EFB490-4E90-2B9A-6626-9DF7201B6625}" dt="2026-06-17T20:31:39.122" v="20" actId="1076"/>
          <ac:spMkLst>
            <pc:docMk/>
            <pc:sldMk cId="394326510" sldId="276"/>
            <ac:spMk id="9" creationId="{D7FD434F-F0BA-05D9-F6BF-012FB1D6A234}"/>
          </ac:spMkLst>
        </pc:spChg>
      </pc:sldChg>
      <pc:sldChg chg="delSp modSp">
        <pc:chgData name="Melissa Wolkenhauer" userId="S::melissa@ibrt.us::ce89d710-e060-4753-8fc6-fd7db8cd1ba5" providerId="AD" clId="Web-{21EFB490-4E90-2B9A-6626-9DF7201B6625}" dt="2026-06-17T20:43:30.395" v="68" actId="1076"/>
        <pc:sldMkLst>
          <pc:docMk/>
          <pc:sldMk cId="2391542004" sldId="289"/>
        </pc:sldMkLst>
        <pc:spChg chg="del">
          <ac:chgData name="Melissa Wolkenhauer" userId="S::melissa@ibrt.us::ce89d710-e060-4753-8fc6-fd7db8cd1ba5" providerId="AD" clId="Web-{21EFB490-4E90-2B9A-6626-9DF7201B6625}" dt="2026-06-17T20:43:15.738" v="66"/>
          <ac:spMkLst>
            <pc:docMk/>
            <pc:sldMk cId="2391542004" sldId="289"/>
            <ac:spMk id="2" creationId="{62561F11-CFBF-E561-3677-4D714519683F}"/>
          </ac:spMkLst>
        </pc:spChg>
        <pc:spChg chg="mod">
          <ac:chgData name="Melissa Wolkenhauer" userId="S::melissa@ibrt.us::ce89d710-e060-4753-8fc6-fd7db8cd1ba5" providerId="AD" clId="Web-{21EFB490-4E90-2B9A-6626-9DF7201B6625}" dt="2026-06-17T20:43:20.676" v="67" actId="1076"/>
          <ac:spMkLst>
            <pc:docMk/>
            <pc:sldMk cId="2391542004" sldId="289"/>
            <ac:spMk id="3" creationId="{0C84983C-C4E0-C755-E051-62518FE1015C}"/>
          </ac:spMkLst>
        </pc:spChg>
        <pc:picChg chg="mod">
          <ac:chgData name="Melissa Wolkenhauer" userId="S::melissa@ibrt.us::ce89d710-e060-4753-8fc6-fd7db8cd1ba5" providerId="AD" clId="Web-{21EFB490-4E90-2B9A-6626-9DF7201B6625}" dt="2026-06-17T20:43:30.395" v="68" actId="1076"/>
          <ac:picMkLst>
            <pc:docMk/>
            <pc:sldMk cId="2391542004" sldId="289"/>
            <ac:picMk id="7" creationId="{DB5BD6A6-CA5A-E0D9-F8E0-69212601CD99}"/>
          </ac:picMkLst>
        </pc:picChg>
      </pc:sldChg>
      <pc:sldChg chg="delSp modSp">
        <pc:chgData name="Melissa Wolkenhauer" userId="S::melissa@ibrt.us::ce89d710-e060-4753-8fc6-fd7db8cd1ba5" providerId="AD" clId="Web-{21EFB490-4E90-2B9A-6626-9DF7201B6625}" dt="2026-06-17T20:44:47.913" v="78" actId="1076"/>
        <pc:sldMkLst>
          <pc:docMk/>
          <pc:sldMk cId="2773075199" sldId="290"/>
        </pc:sldMkLst>
        <pc:spChg chg="del mod">
          <ac:chgData name="Melissa Wolkenhauer" userId="S::melissa@ibrt.us::ce89d710-e060-4753-8fc6-fd7db8cd1ba5" providerId="AD" clId="Web-{21EFB490-4E90-2B9A-6626-9DF7201B6625}" dt="2026-06-17T20:44:39.694" v="76"/>
          <ac:spMkLst>
            <pc:docMk/>
            <pc:sldMk cId="2773075199" sldId="290"/>
            <ac:spMk id="2" creationId="{B4D8E418-1656-03DB-0167-B44F939452EE}"/>
          </ac:spMkLst>
        </pc:spChg>
        <pc:spChg chg="mod">
          <ac:chgData name="Melissa Wolkenhauer" userId="S::melissa@ibrt.us::ce89d710-e060-4753-8fc6-fd7db8cd1ba5" providerId="AD" clId="Web-{21EFB490-4E90-2B9A-6626-9DF7201B6625}" dt="2026-06-17T20:44:43.788" v="77" actId="1076"/>
          <ac:spMkLst>
            <pc:docMk/>
            <pc:sldMk cId="2773075199" sldId="290"/>
            <ac:spMk id="3" creationId="{CD104F5A-C209-C0C0-24BB-F44BF53E4DEA}"/>
          </ac:spMkLst>
        </pc:spChg>
        <pc:spChg chg="mod">
          <ac:chgData name="Melissa Wolkenhauer" userId="S::melissa@ibrt.us::ce89d710-e060-4753-8fc6-fd7db8cd1ba5" providerId="AD" clId="Web-{21EFB490-4E90-2B9A-6626-9DF7201B6625}" dt="2026-06-17T20:44:47.913" v="78" actId="1076"/>
          <ac:spMkLst>
            <pc:docMk/>
            <pc:sldMk cId="2773075199" sldId="290"/>
            <ac:spMk id="4" creationId="{95504369-9116-3BE3-F6BE-F1F94BE73D56}"/>
          </ac:spMkLst>
        </pc:spChg>
        <pc:spChg chg="mod">
          <ac:chgData name="Melissa Wolkenhauer" userId="S::melissa@ibrt.us::ce89d710-e060-4753-8fc6-fd7db8cd1ba5" providerId="AD" clId="Web-{21EFB490-4E90-2B9A-6626-9DF7201B6625}" dt="2026-06-17T20:43:58.443" v="71" actId="1076"/>
          <ac:spMkLst>
            <pc:docMk/>
            <pc:sldMk cId="2773075199" sldId="290"/>
            <ac:spMk id="5" creationId="{8A9C7F81-729F-B137-2EAB-908D3EE8A9BE}"/>
          </ac:spMkLst>
        </pc:spChg>
      </pc:sldChg>
      <pc:sldChg chg="modSp">
        <pc:chgData name="Melissa Wolkenhauer" userId="S::melissa@ibrt.us::ce89d710-e060-4753-8fc6-fd7db8cd1ba5" providerId="AD" clId="Web-{21EFB490-4E90-2B9A-6626-9DF7201B6625}" dt="2026-06-17T20:30:25.807" v="10" actId="1076"/>
        <pc:sldMkLst>
          <pc:docMk/>
          <pc:sldMk cId="444857584" sldId="4029"/>
        </pc:sldMkLst>
        <pc:spChg chg="mod">
          <ac:chgData name="Melissa Wolkenhauer" userId="S::melissa@ibrt.us::ce89d710-e060-4753-8fc6-fd7db8cd1ba5" providerId="AD" clId="Web-{21EFB490-4E90-2B9A-6626-9DF7201B6625}" dt="2026-06-17T20:30:25.807" v="10" actId="1076"/>
          <ac:spMkLst>
            <pc:docMk/>
            <pc:sldMk cId="444857584" sldId="4029"/>
            <ac:spMk id="9" creationId="{D7FD434F-F0BA-05D9-F6BF-012FB1D6A234}"/>
          </ac:spMkLst>
        </pc:spChg>
      </pc:sldChg>
      <pc:sldChg chg="modSp">
        <pc:chgData name="Melissa Wolkenhauer" userId="S::melissa@ibrt.us::ce89d710-e060-4753-8fc6-fd7db8cd1ba5" providerId="AD" clId="Web-{21EFB490-4E90-2B9A-6626-9DF7201B6625}" dt="2026-06-17T20:30:58.386" v="13" actId="1076"/>
        <pc:sldMkLst>
          <pc:docMk/>
          <pc:sldMk cId="4285280105" sldId="4030"/>
        </pc:sldMkLst>
        <pc:spChg chg="mod">
          <ac:chgData name="Melissa Wolkenhauer" userId="S::melissa@ibrt.us::ce89d710-e060-4753-8fc6-fd7db8cd1ba5" providerId="AD" clId="Web-{21EFB490-4E90-2B9A-6626-9DF7201B6625}" dt="2026-06-17T20:30:58.386" v="13" actId="1076"/>
          <ac:spMkLst>
            <pc:docMk/>
            <pc:sldMk cId="4285280105" sldId="4030"/>
            <ac:spMk id="9" creationId="{D7FD434F-F0BA-05D9-F6BF-012FB1D6A234}"/>
          </ac:spMkLst>
        </pc:spChg>
      </pc:sldChg>
      <pc:sldChg chg="modSp">
        <pc:chgData name="Melissa Wolkenhauer" userId="S::melissa@ibrt.us::ce89d710-e060-4753-8fc6-fd7db8cd1ba5" providerId="AD" clId="Web-{21EFB490-4E90-2B9A-6626-9DF7201B6625}" dt="2026-06-17T20:32:18.295" v="24" actId="14100"/>
        <pc:sldMkLst>
          <pc:docMk/>
          <pc:sldMk cId="2247786393" sldId="4032"/>
        </pc:sldMkLst>
        <pc:spChg chg="mod">
          <ac:chgData name="Melissa Wolkenhauer" userId="S::melissa@ibrt.us::ce89d710-e060-4753-8fc6-fd7db8cd1ba5" providerId="AD" clId="Web-{21EFB490-4E90-2B9A-6626-9DF7201B6625}" dt="2026-06-17T20:32:18.295" v="24" actId="14100"/>
          <ac:spMkLst>
            <pc:docMk/>
            <pc:sldMk cId="2247786393" sldId="4032"/>
            <ac:spMk id="9" creationId="{D7FD434F-F0BA-05D9-F6BF-012FB1D6A234}"/>
          </ac:spMkLst>
        </pc:spChg>
      </pc:sldChg>
      <pc:sldChg chg="modSp">
        <pc:chgData name="Melissa Wolkenhauer" userId="S::melissa@ibrt.us::ce89d710-e060-4753-8fc6-fd7db8cd1ba5" providerId="AD" clId="Web-{21EFB490-4E90-2B9A-6626-9DF7201B6625}" dt="2026-06-17T20:34:12.424" v="29" actId="1076"/>
        <pc:sldMkLst>
          <pc:docMk/>
          <pc:sldMk cId="197662905" sldId="4046"/>
        </pc:sldMkLst>
        <pc:picChg chg="mod">
          <ac:chgData name="Melissa Wolkenhauer" userId="S::melissa@ibrt.us::ce89d710-e060-4753-8fc6-fd7db8cd1ba5" providerId="AD" clId="Web-{21EFB490-4E90-2B9A-6626-9DF7201B6625}" dt="2026-06-17T20:34:12.424" v="29" actId="1076"/>
          <ac:picMkLst>
            <pc:docMk/>
            <pc:sldMk cId="197662905" sldId="4046"/>
            <ac:picMk id="3" creationId="{55836870-D0BB-E36B-7CF4-B5DCB2E0BB55}"/>
          </ac:picMkLst>
        </pc:picChg>
      </pc:sldChg>
      <pc:sldChg chg="modSp">
        <pc:chgData name="Melissa Wolkenhauer" userId="S::melissa@ibrt.us::ce89d710-e060-4753-8fc6-fd7db8cd1ba5" providerId="AD" clId="Web-{21EFB490-4E90-2B9A-6626-9DF7201B6625}" dt="2026-06-17T20:38:54.245" v="59" actId="1076"/>
        <pc:sldMkLst>
          <pc:docMk/>
          <pc:sldMk cId="3701974966" sldId="4056"/>
        </pc:sldMkLst>
        <pc:picChg chg="mod">
          <ac:chgData name="Melissa Wolkenhauer" userId="S::melissa@ibrt.us::ce89d710-e060-4753-8fc6-fd7db8cd1ba5" providerId="AD" clId="Web-{21EFB490-4E90-2B9A-6626-9DF7201B6625}" dt="2026-06-17T20:38:54.245" v="59" actId="1076"/>
          <ac:picMkLst>
            <pc:docMk/>
            <pc:sldMk cId="3701974966" sldId="4056"/>
            <ac:picMk id="197" creationId="{00000000-0000-0000-0000-000000000000}"/>
          </ac:picMkLst>
        </pc:picChg>
      </pc:sldChg>
      <pc:sldChg chg="modSp">
        <pc:chgData name="Melissa Wolkenhauer" userId="S::melissa@ibrt.us::ce89d710-e060-4753-8fc6-fd7db8cd1ba5" providerId="AD" clId="Web-{21EFB490-4E90-2B9A-6626-9DF7201B6625}" dt="2026-06-17T20:40:31.842" v="63" actId="1076"/>
        <pc:sldMkLst>
          <pc:docMk/>
          <pc:sldMk cId="714389137" sldId="4062"/>
        </pc:sldMkLst>
        <pc:picChg chg="mod ord">
          <ac:chgData name="Melissa Wolkenhauer" userId="S::melissa@ibrt.us::ce89d710-e060-4753-8fc6-fd7db8cd1ba5" providerId="AD" clId="Web-{21EFB490-4E90-2B9A-6626-9DF7201B6625}" dt="2026-06-17T20:40:31.842" v="63" actId="1076"/>
          <ac:picMkLst>
            <pc:docMk/>
            <pc:sldMk cId="714389137" sldId="4062"/>
            <ac:picMk id="3" creationId="{E2E0D101-1F81-F07E-DDB9-F14C93A0A805}"/>
          </ac:picMkLst>
        </pc:picChg>
        <pc:picChg chg="mod">
          <ac:chgData name="Melissa Wolkenhauer" userId="S::melissa@ibrt.us::ce89d710-e060-4753-8fc6-fd7db8cd1ba5" providerId="AD" clId="Web-{21EFB490-4E90-2B9A-6626-9DF7201B6625}" dt="2026-06-17T20:36:14.459" v="39" actId="1076"/>
          <ac:picMkLst>
            <pc:docMk/>
            <pc:sldMk cId="714389137" sldId="4062"/>
            <ac:picMk id="4" creationId="{15E3E14D-683D-44E0-B30D-865F3E407AA1}"/>
          </ac:picMkLst>
        </pc:picChg>
      </pc:sldChg>
      <pc:sldChg chg="modSp">
        <pc:chgData name="Melissa Wolkenhauer" userId="S::melissa@ibrt.us::ce89d710-e060-4753-8fc6-fd7db8cd1ba5" providerId="AD" clId="Web-{21EFB490-4E90-2B9A-6626-9DF7201B6625}" dt="2026-06-17T20:36:02.896" v="37" actId="1076"/>
        <pc:sldMkLst>
          <pc:docMk/>
          <pc:sldMk cId="2276456759" sldId="4063"/>
        </pc:sldMkLst>
        <pc:picChg chg="mod ord">
          <ac:chgData name="Melissa Wolkenhauer" userId="S::melissa@ibrt.us::ce89d710-e060-4753-8fc6-fd7db8cd1ba5" providerId="AD" clId="Web-{21EFB490-4E90-2B9A-6626-9DF7201B6625}" dt="2026-06-17T20:35:36.880" v="35" actId="1076"/>
          <ac:picMkLst>
            <pc:docMk/>
            <pc:sldMk cId="2276456759" sldId="4063"/>
            <ac:picMk id="3" creationId="{E2E0D101-1F81-F07E-DDB9-F14C93A0A805}"/>
          </ac:picMkLst>
        </pc:picChg>
        <pc:picChg chg="mod">
          <ac:chgData name="Melissa Wolkenhauer" userId="S::melissa@ibrt.us::ce89d710-e060-4753-8fc6-fd7db8cd1ba5" providerId="AD" clId="Web-{21EFB490-4E90-2B9A-6626-9DF7201B6625}" dt="2026-06-17T20:36:02.896" v="37" actId="1076"/>
          <ac:picMkLst>
            <pc:docMk/>
            <pc:sldMk cId="2276456759" sldId="4063"/>
            <ac:picMk id="4" creationId="{2BDE2185-8F4A-437A-AE87-6289CFA4C085}"/>
          </ac:picMkLst>
        </pc:picChg>
      </pc:sldChg>
      <pc:sldChg chg="modSp">
        <pc:chgData name="Melissa Wolkenhauer" userId="S::melissa@ibrt.us::ce89d710-e060-4753-8fc6-fd7db8cd1ba5" providerId="AD" clId="Web-{21EFB490-4E90-2B9A-6626-9DF7201B6625}" dt="2026-06-17T20:36:43.897" v="42" actId="1076"/>
        <pc:sldMkLst>
          <pc:docMk/>
          <pc:sldMk cId="3119166638" sldId="4064"/>
        </pc:sldMkLst>
        <pc:picChg chg="ord">
          <ac:chgData name="Melissa Wolkenhauer" userId="S::melissa@ibrt.us::ce89d710-e060-4753-8fc6-fd7db8cd1ba5" providerId="AD" clId="Web-{21EFB490-4E90-2B9A-6626-9DF7201B6625}" dt="2026-06-17T20:36:30.506" v="40"/>
          <ac:picMkLst>
            <pc:docMk/>
            <pc:sldMk cId="3119166638" sldId="4064"/>
            <ac:picMk id="3" creationId="{E2E0D101-1F81-F07E-DDB9-F14C93A0A805}"/>
          </ac:picMkLst>
        </pc:picChg>
        <pc:picChg chg="mod">
          <ac:chgData name="Melissa Wolkenhauer" userId="S::melissa@ibrt.us::ce89d710-e060-4753-8fc6-fd7db8cd1ba5" providerId="AD" clId="Web-{21EFB490-4E90-2B9A-6626-9DF7201B6625}" dt="2026-06-17T20:36:43.897" v="42" actId="1076"/>
          <ac:picMkLst>
            <pc:docMk/>
            <pc:sldMk cId="3119166638" sldId="4064"/>
            <ac:picMk id="4" creationId="{12231C57-D193-5B97-E3E2-5E4F7E024F87}"/>
          </ac:picMkLst>
        </pc:picChg>
      </pc:sldChg>
      <pc:sldChg chg="delSp modSp">
        <pc:chgData name="Melissa Wolkenhauer" userId="S::melissa@ibrt.us::ce89d710-e060-4753-8fc6-fd7db8cd1ba5" providerId="AD" clId="Web-{21EFB490-4E90-2B9A-6626-9DF7201B6625}" dt="2026-06-17T20:37:37.227" v="49" actId="1076"/>
        <pc:sldMkLst>
          <pc:docMk/>
          <pc:sldMk cId="1712082793" sldId="4065"/>
        </pc:sldMkLst>
        <pc:spChg chg="del mod">
          <ac:chgData name="Melissa Wolkenhauer" userId="S::melissa@ibrt.us::ce89d710-e060-4753-8fc6-fd7db8cd1ba5" providerId="AD" clId="Web-{21EFB490-4E90-2B9A-6626-9DF7201B6625}" dt="2026-06-17T20:37:32.665" v="48"/>
          <ac:spMkLst>
            <pc:docMk/>
            <pc:sldMk cId="1712082793" sldId="4065"/>
            <ac:spMk id="2" creationId="{6E598049-06A1-F3A0-54C3-11DCDB8A2B2D}"/>
          </ac:spMkLst>
        </pc:spChg>
        <pc:picChg chg="mod">
          <ac:chgData name="Melissa Wolkenhauer" userId="S::melissa@ibrt.us::ce89d710-e060-4753-8fc6-fd7db8cd1ba5" providerId="AD" clId="Web-{21EFB490-4E90-2B9A-6626-9DF7201B6625}" dt="2026-06-17T20:37:37.227" v="49" actId="1076"/>
          <ac:picMkLst>
            <pc:docMk/>
            <pc:sldMk cId="1712082793" sldId="4065"/>
            <ac:picMk id="3" creationId="{E2E0D101-1F81-F07E-DDB9-F14C93A0A805}"/>
          </ac:picMkLst>
        </pc:picChg>
      </pc:sldChg>
      <pc:sldChg chg="delSp modSp">
        <pc:chgData name="Melissa Wolkenhauer" userId="S::melissa@ibrt.us::ce89d710-e060-4753-8fc6-fd7db8cd1ba5" providerId="AD" clId="Web-{21EFB490-4E90-2B9A-6626-9DF7201B6625}" dt="2026-06-17T20:38:04.978" v="53" actId="1076"/>
        <pc:sldMkLst>
          <pc:docMk/>
          <pc:sldMk cId="3549306382" sldId="4066"/>
        </pc:sldMkLst>
        <pc:spChg chg="del mod">
          <ac:chgData name="Melissa Wolkenhauer" userId="S::melissa@ibrt.us::ce89d710-e060-4753-8fc6-fd7db8cd1ba5" providerId="AD" clId="Web-{21EFB490-4E90-2B9A-6626-9DF7201B6625}" dt="2026-06-17T20:37:59.587" v="52"/>
          <ac:spMkLst>
            <pc:docMk/>
            <pc:sldMk cId="3549306382" sldId="4066"/>
            <ac:spMk id="2" creationId="{6E598049-06A1-F3A0-54C3-11DCDB8A2B2D}"/>
          </ac:spMkLst>
        </pc:spChg>
        <pc:picChg chg="mod">
          <ac:chgData name="Melissa Wolkenhauer" userId="S::melissa@ibrt.us::ce89d710-e060-4753-8fc6-fd7db8cd1ba5" providerId="AD" clId="Web-{21EFB490-4E90-2B9A-6626-9DF7201B6625}" dt="2026-06-17T20:38:04.978" v="53" actId="1076"/>
          <ac:picMkLst>
            <pc:docMk/>
            <pc:sldMk cId="3549306382" sldId="4066"/>
            <ac:picMk id="3" creationId="{E2E0D101-1F81-F07E-DDB9-F14C93A0A805}"/>
          </ac:picMkLst>
        </pc:picChg>
      </pc:sldChg>
      <pc:sldChg chg="delSp modSp">
        <pc:chgData name="Melissa Wolkenhauer" userId="S::melissa@ibrt.us::ce89d710-e060-4753-8fc6-fd7db8cd1ba5" providerId="AD" clId="Web-{21EFB490-4E90-2B9A-6626-9DF7201B6625}" dt="2026-06-17T20:38:29.260" v="58" actId="1076"/>
        <pc:sldMkLst>
          <pc:docMk/>
          <pc:sldMk cId="3458780745" sldId="4067"/>
        </pc:sldMkLst>
        <pc:spChg chg="del">
          <ac:chgData name="Melissa Wolkenhauer" userId="S::melissa@ibrt.us::ce89d710-e060-4753-8fc6-fd7db8cd1ba5" providerId="AD" clId="Web-{21EFB490-4E90-2B9A-6626-9DF7201B6625}" dt="2026-06-17T20:38:17.416" v="56"/>
          <ac:spMkLst>
            <pc:docMk/>
            <pc:sldMk cId="3458780745" sldId="4067"/>
            <ac:spMk id="2" creationId="{8AF14DDB-250C-212A-E5A3-F449C2E5405F}"/>
          </ac:spMkLst>
        </pc:spChg>
        <pc:picChg chg="mod">
          <ac:chgData name="Melissa Wolkenhauer" userId="S::melissa@ibrt.us::ce89d710-e060-4753-8fc6-fd7db8cd1ba5" providerId="AD" clId="Web-{21EFB490-4E90-2B9A-6626-9DF7201B6625}" dt="2026-06-17T20:38:22.026" v="57" actId="1076"/>
          <ac:picMkLst>
            <pc:docMk/>
            <pc:sldMk cId="3458780745" sldId="4067"/>
            <ac:picMk id="3" creationId="{543D4BC3-E0A6-A807-60D1-6E2C83F89357}"/>
          </ac:picMkLst>
        </pc:picChg>
        <pc:picChg chg="mod">
          <ac:chgData name="Melissa Wolkenhauer" userId="S::melissa@ibrt.us::ce89d710-e060-4753-8fc6-fd7db8cd1ba5" providerId="AD" clId="Web-{21EFB490-4E90-2B9A-6626-9DF7201B6625}" dt="2026-06-17T20:38:29.260" v="58" actId="1076"/>
          <ac:picMkLst>
            <pc:docMk/>
            <pc:sldMk cId="3458780745" sldId="4067"/>
            <ac:picMk id="5" creationId="{1BC6ED0D-2721-30B7-45E7-44B500823FF3}"/>
          </ac:picMkLst>
        </pc:picChg>
      </pc:sldChg>
      <pc:sldChg chg="modSp">
        <pc:chgData name="Melissa Wolkenhauer" userId="S::melissa@ibrt.us::ce89d710-e060-4753-8fc6-fd7db8cd1ba5" providerId="AD" clId="Web-{21EFB490-4E90-2B9A-6626-9DF7201B6625}" dt="2026-06-17T20:43:47.880" v="70" actId="1076"/>
        <pc:sldMkLst>
          <pc:docMk/>
          <pc:sldMk cId="594993201" sldId="4095"/>
        </pc:sldMkLst>
        <pc:spChg chg="mod">
          <ac:chgData name="Melissa Wolkenhauer" userId="S::melissa@ibrt.us::ce89d710-e060-4753-8fc6-fd7db8cd1ba5" providerId="AD" clId="Web-{21EFB490-4E90-2B9A-6626-9DF7201B6625}" dt="2026-06-17T20:43:47.880" v="70" actId="1076"/>
          <ac:spMkLst>
            <pc:docMk/>
            <pc:sldMk cId="594993201" sldId="4095"/>
            <ac:spMk id="3" creationId="{4C94B8F1-2CF5-AB53-FBAB-E8D261515803}"/>
          </ac:spMkLst>
        </pc:spChg>
        <pc:spChg chg="mod">
          <ac:chgData name="Melissa Wolkenhauer" userId="S::melissa@ibrt.us::ce89d710-e060-4753-8fc6-fd7db8cd1ba5" providerId="AD" clId="Web-{21EFB490-4E90-2B9A-6626-9DF7201B6625}" dt="2026-06-17T20:43:41.817" v="69" actId="1076"/>
          <ac:spMkLst>
            <pc:docMk/>
            <pc:sldMk cId="594993201" sldId="4095"/>
            <ac:spMk id="4" creationId="{C5ADD4EF-760C-7540-AE9B-53FF36CD66B4}"/>
          </ac:spMkLst>
        </pc:spChg>
      </pc:sldChg>
      <pc:sldChg chg="modSp">
        <pc:chgData name="Melissa Wolkenhauer" userId="S::melissa@ibrt.us::ce89d710-e060-4753-8fc6-fd7db8cd1ba5" providerId="AD" clId="Web-{21EFB490-4E90-2B9A-6626-9DF7201B6625}" dt="2026-06-17T20:45:35.930" v="80"/>
        <pc:sldMkLst>
          <pc:docMk/>
          <pc:sldMk cId="2286527612" sldId="4118"/>
        </pc:sldMkLst>
        <pc:picChg chg="ord">
          <ac:chgData name="Melissa Wolkenhauer" userId="S::melissa@ibrt.us::ce89d710-e060-4753-8fc6-fd7db8cd1ba5" providerId="AD" clId="Web-{21EFB490-4E90-2B9A-6626-9DF7201B6625}" dt="2026-06-17T20:45:35.930" v="80"/>
          <ac:picMkLst>
            <pc:docMk/>
            <pc:sldMk cId="2286527612" sldId="4118"/>
            <ac:picMk id="3" creationId="{34CCB938-57FB-C25A-FB5B-57E84115C36B}"/>
          </ac:picMkLst>
        </pc:picChg>
      </pc:sldChg>
      <pc:sldChg chg="ord">
        <pc:chgData name="Melissa Wolkenhauer" userId="S::melissa@ibrt.us::ce89d710-e060-4753-8fc6-fd7db8cd1ba5" providerId="AD" clId="Web-{21EFB490-4E90-2B9A-6626-9DF7201B6625}" dt="2026-06-17T20:28:36.991" v="4"/>
        <pc:sldMkLst>
          <pc:docMk/>
          <pc:sldMk cId="83132840" sldId="4611"/>
        </pc:sldMkLst>
      </pc:sldChg>
      <pc:sldChg chg="modSp">
        <pc:chgData name="Melissa Wolkenhauer" userId="S::melissa@ibrt.us::ce89d710-e060-4753-8fc6-fd7db8cd1ba5" providerId="AD" clId="Web-{21EFB490-4E90-2B9A-6626-9DF7201B6625}" dt="2026-06-17T20:28:16.178" v="3" actId="14100"/>
        <pc:sldMkLst>
          <pc:docMk/>
          <pc:sldMk cId="3431816058" sldId="4616"/>
        </pc:sldMkLst>
        <pc:spChg chg="mod">
          <ac:chgData name="Melissa Wolkenhauer" userId="S::melissa@ibrt.us::ce89d710-e060-4753-8fc6-fd7db8cd1ba5" providerId="AD" clId="Web-{21EFB490-4E90-2B9A-6626-9DF7201B6625}" dt="2026-06-17T20:28:16.178" v="3" actId="14100"/>
          <ac:spMkLst>
            <pc:docMk/>
            <pc:sldMk cId="3431816058" sldId="4616"/>
            <ac:spMk id="7" creationId="{D95EF7D4-FB31-8E3B-0B7F-C87FA2B832C6}"/>
          </ac:spMkLst>
        </pc:spChg>
      </pc:sldChg>
    </pc:docChg>
  </pc:docChgLst>
  <pc:docChgLst>
    <pc:chgData name="IBR Admin Email" userId="S::admin@ibrt.us::3a86e23b-c38e-45c1-ba93-9326e2f8a1ca" providerId="AD" clId="Web-{45F13C0C-D926-F17A-D471-36DB26CCE396}"/>
    <pc:docChg chg="addSld delSld modSld">
      <pc:chgData name="IBR Admin Email" userId="S::admin@ibrt.us::3a86e23b-c38e-45c1-ba93-9326e2f8a1ca" providerId="AD" clId="Web-{45F13C0C-D926-F17A-D471-36DB26CCE396}" dt="2026-06-17T21:27:05.079" v="14"/>
      <pc:docMkLst>
        <pc:docMk/>
      </pc:docMkLst>
      <pc:sldChg chg="addSp modSp new del">
        <pc:chgData name="IBR Admin Email" userId="S::admin@ibrt.us::3a86e23b-c38e-45c1-ba93-9326e2f8a1ca" providerId="AD" clId="Web-{45F13C0C-D926-F17A-D471-36DB26CCE396}" dt="2026-06-17T21:26:42.063" v="11"/>
        <pc:sldMkLst>
          <pc:docMk/>
          <pc:sldMk cId="418332730" sldId="4654"/>
        </pc:sldMkLst>
        <pc:picChg chg="add mod">
          <ac:chgData name="IBR Admin Email" userId="S::admin@ibrt.us::3a86e23b-c38e-45c1-ba93-9326e2f8a1ca" providerId="AD" clId="Web-{45F13C0C-D926-F17A-D471-36DB26CCE396}" dt="2026-06-17T21:24:25.546" v="1"/>
          <ac:picMkLst>
            <pc:docMk/>
            <pc:sldMk cId="418332730" sldId="4654"/>
            <ac:picMk id="2" creationId="{2236B804-1C05-5D99-B388-63FAE4D84A78}"/>
          </ac:picMkLst>
        </pc:picChg>
      </pc:sldChg>
      <pc:sldChg chg="addSp delSp modSp add replId">
        <pc:chgData name="IBR Admin Email" userId="S::admin@ibrt.us::3a86e23b-c38e-45c1-ba93-9326e2f8a1ca" providerId="AD" clId="Web-{45F13C0C-D926-F17A-D471-36DB26CCE396}" dt="2026-06-17T21:27:05.079" v="14"/>
        <pc:sldMkLst>
          <pc:docMk/>
          <pc:sldMk cId="1723573255" sldId="4655"/>
        </pc:sldMkLst>
        <pc:spChg chg="del">
          <ac:chgData name="IBR Admin Email" userId="S::admin@ibrt.us::3a86e23b-c38e-45c1-ba93-9326e2f8a1ca" providerId="AD" clId="Web-{45F13C0C-D926-F17A-D471-36DB26CCE396}" dt="2026-06-17T21:26:22.782" v="5"/>
          <ac:spMkLst>
            <pc:docMk/>
            <pc:sldMk cId="1723573255" sldId="4655"/>
            <ac:spMk id="6" creationId="{50A837D9-B93F-6C4D-17BA-D25861614030}"/>
          </ac:spMkLst>
        </pc:spChg>
        <pc:spChg chg="del">
          <ac:chgData name="IBR Admin Email" userId="S::admin@ibrt.us::3a86e23b-c38e-45c1-ba93-9326e2f8a1ca" providerId="AD" clId="Web-{45F13C0C-D926-F17A-D471-36DB26CCE396}" dt="2026-06-17T21:26:08.891" v="4"/>
          <ac:spMkLst>
            <pc:docMk/>
            <pc:sldMk cId="1723573255" sldId="4655"/>
            <ac:spMk id="7" creationId="{10A2EA44-873A-31CD-6C4D-E9B3E1C5C295}"/>
          </ac:spMkLst>
        </pc:spChg>
        <pc:spChg chg="del">
          <ac:chgData name="IBR Admin Email" userId="S::admin@ibrt.us::3a86e23b-c38e-45c1-ba93-9326e2f8a1ca" providerId="AD" clId="Web-{45F13C0C-D926-F17A-D471-36DB26CCE396}" dt="2026-06-17T21:26:02.297" v="3"/>
          <ac:spMkLst>
            <pc:docMk/>
            <pc:sldMk cId="1723573255" sldId="4655"/>
            <ac:spMk id="9" creationId="{7DD9465C-480B-AA79-7B28-83E577FFA47B}"/>
          </ac:spMkLst>
        </pc:spChg>
        <pc:picChg chg="add mod">
          <ac:chgData name="IBR Admin Email" userId="S::admin@ibrt.us::3a86e23b-c38e-45c1-ba93-9326e2f8a1ca" providerId="AD" clId="Web-{45F13C0C-D926-F17A-D471-36DB26CCE396}" dt="2026-06-17T21:27:05.079" v="14"/>
          <ac:picMkLst>
            <pc:docMk/>
            <pc:sldMk cId="1723573255" sldId="4655"/>
            <ac:picMk id="4" creationId="{375A833E-A200-FEED-4C6C-B75D9A2C4CAC}"/>
          </ac:picMkLst>
        </pc:picChg>
        <pc:picChg chg="del">
          <ac:chgData name="IBR Admin Email" userId="S::admin@ibrt.us::3a86e23b-c38e-45c1-ba93-9326e2f8a1ca" providerId="AD" clId="Web-{45F13C0C-D926-F17A-D471-36DB26CCE396}" dt="2026-06-17T21:26:22.813" v="6"/>
          <ac:picMkLst>
            <pc:docMk/>
            <pc:sldMk cId="1723573255" sldId="4655"/>
            <ac:picMk id="5" creationId="{21AB5F82-6C50-EB80-FC59-F8A5FFFCC603}"/>
          </ac:picMkLst>
        </pc:picChg>
        <pc:picChg chg="del">
          <ac:chgData name="IBR Admin Email" userId="S::admin@ibrt.us::3a86e23b-c38e-45c1-ba93-9326e2f8a1ca" providerId="AD" clId="Web-{45F13C0C-D926-F17A-D471-36DB26CCE396}" dt="2026-06-17T21:26:22.844" v="7"/>
          <ac:picMkLst>
            <pc:docMk/>
            <pc:sldMk cId="1723573255" sldId="4655"/>
            <ac:picMk id="10" creationId="{B63ACAD2-0A6C-B7A9-D7B0-D026882A906C}"/>
          </ac:picMkLst>
        </pc:picChg>
        <pc:picChg chg="add del">
          <ac:chgData name="IBR Admin Email" userId="S::admin@ibrt.us::3a86e23b-c38e-45c1-ba93-9326e2f8a1ca" providerId="AD" clId="Web-{45F13C0C-D926-F17A-D471-36DB26CCE396}" dt="2026-06-17T21:26:41.438" v="10"/>
          <ac:picMkLst>
            <pc:docMk/>
            <pc:sldMk cId="1723573255" sldId="4655"/>
            <ac:picMk id="12" creationId="{86F27AAE-8C08-BD7C-C77F-DD8EB9557D98}"/>
          </ac:picMkLst>
        </pc:picChg>
      </pc:sldChg>
    </pc:docChg>
  </pc:docChgLst>
  <pc:docChgLst>
    <pc:chgData name="Melissa Wolkenhauer" userId="S::melissa@ibrt.us::ce89d710-e060-4753-8fc6-fd7db8cd1ba5" providerId="AD" clId="Web-{E53EA4B3-A80B-469B-83E6-C9EB05C665FA}"/>
    <pc:docChg chg="delSld modSld">
      <pc:chgData name="Melissa Wolkenhauer" userId="S::melissa@ibrt.us::ce89d710-e060-4753-8fc6-fd7db8cd1ba5" providerId="AD" clId="Web-{E53EA4B3-A80B-469B-83E6-C9EB05C665FA}" dt="2026-06-17T20:02:48.021" v="929" actId="1076"/>
      <pc:docMkLst>
        <pc:docMk/>
      </pc:docMkLst>
      <pc:sldChg chg="modSp del">
        <pc:chgData name="Melissa Wolkenhauer" userId="S::melissa@ibrt.us::ce89d710-e060-4753-8fc6-fd7db8cd1ba5" providerId="AD" clId="Web-{E53EA4B3-A80B-469B-83E6-C9EB05C665FA}" dt="2026-06-17T19:17:00.335" v="395"/>
        <pc:sldMkLst>
          <pc:docMk/>
          <pc:sldMk cId="416618892" sldId="258"/>
        </pc:sldMkLst>
        <pc:picChg chg="mod">
          <ac:chgData name="Melissa Wolkenhauer" userId="S::melissa@ibrt.us::ce89d710-e060-4753-8fc6-fd7db8cd1ba5" providerId="AD" clId="Web-{E53EA4B3-A80B-469B-83E6-C9EB05C665FA}" dt="2026-06-17T19:16:35.257" v="390" actId="14100"/>
          <ac:picMkLst>
            <pc:docMk/>
            <pc:sldMk cId="416618892" sldId="258"/>
            <ac:picMk id="3" creationId="{E5020AF8-6657-E162-BEEA-39E0694CED7F}"/>
          </ac:picMkLst>
        </pc:picChg>
      </pc:sldChg>
      <pc:sldChg chg="modSp">
        <pc:chgData name="Melissa Wolkenhauer" userId="S::melissa@ibrt.us::ce89d710-e060-4753-8fc6-fd7db8cd1ba5" providerId="AD" clId="Web-{E53EA4B3-A80B-469B-83E6-C9EB05C665FA}" dt="2026-06-17T19:10:18.536" v="288" actId="20577"/>
        <pc:sldMkLst>
          <pc:docMk/>
          <pc:sldMk cId="2260272225" sldId="272"/>
        </pc:sldMkLst>
        <pc:spChg chg="mod">
          <ac:chgData name="Melissa Wolkenhauer" userId="S::melissa@ibrt.us::ce89d710-e060-4753-8fc6-fd7db8cd1ba5" providerId="AD" clId="Web-{E53EA4B3-A80B-469B-83E6-C9EB05C665FA}" dt="2026-06-17T19:10:08.270" v="287" actId="20577"/>
          <ac:spMkLst>
            <pc:docMk/>
            <pc:sldMk cId="2260272225" sldId="272"/>
            <ac:spMk id="3" creationId="{BC6517C2-776E-1162-F5ED-41E680D32BBB}"/>
          </ac:spMkLst>
        </pc:spChg>
        <pc:spChg chg="mod">
          <ac:chgData name="Melissa Wolkenhauer" userId="S::melissa@ibrt.us::ce89d710-e060-4753-8fc6-fd7db8cd1ba5" providerId="AD" clId="Web-{E53EA4B3-A80B-469B-83E6-C9EB05C665FA}" dt="2026-06-17T19:10:18.536" v="288" actId="20577"/>
          <ac:spMkLst>
            <pc:docMk/>
            <pc:sldMk cId="2260272225" sldId="272"/>
            <ac:spMk id="4" creationId="{73656E24-F28F-2959-FC7B-0B04AFD1D623}"/>
          </ac:spMkLst>
        </pc:spChg>
      </pc:sldChg>
      <pc:sldChg chg="modSp">
        <pc:chgData name="Melissa Wolkenhauer" userId="S::melissa@ibrt.us::ce89d710-e060-4753-8fc6-fd7db8cd1ba5" providerId="AD" clId="Web-{E53EA4B3-A80B-469B-83E6-C9EB05C665FA}" dt="2026-06-17T19:44:37.953" v="745" actId="1076"/>
        <pc:sldMkLst>
          <pc:docMk/>
          <pc:sldMk cId="2391542004" sldId="289"/>
        </pc:sldMkLst>
        <pc:spChg chg="mod">
          <ac:chgData name="Melissa Wolkenhauer" userId="S::melissa@ibrt.us::ce89d710-e060-4753-8fc6-fd7db8cd1ba5" providerId="AD" clId="Web-{E53EA4B3-A80B-469B-83E6-C9EB05C665FA}" dt="2026-06-17T19:44:37.953" v="745" actId="1076"/>
          <ac:spMkLst>
            <pc:docMk/>
            <pc:sldMk cId="2391542004" sldId="289"/>
            <ac:spMk id="3" creationId="{0C84983C-C4E0-C755-E051-62518FE1015C}"/>
          </ac:spMkLst>
        </pc:spChg>
        <pc:spChg chg="mod">
          <ac:chgData name="Melissa Wolkenhauer" userId="S::melissa@ibrt.us::ce89d710-e060-4753-8fc6-fd7db8cd1ba5" providerId="AD" clId="Web-{E53EA4B3-A80B-469B-83E6-C9EB05C665FA}" dt="2026-06-17T19:44:33.297" v="744" actId="1076"/>
          <ac:spMkLst>
            <pc:docMk/>
            <pc:sldMk cId="2391542004" sldId="289"/>
            <ac:spMk id="4" creationId="{C946D52E-DD6E-7CE8-2952-0EF1003DDE40}"/>
          </ac:spMkLst>
        </pc:spChg>
      </pc:sldChg>
      <pc:sldChg chg="modSp">
        <pc:chgData name="Melissa Wolkenhauer" userId="S::melissa@ibrt.us::ce89d710-e060-4753-8fc6-fd7db8cd1ba5" providerId="AD" clId="Web-{E53EA4B3-A80B-469B-83E6-C9EB05C665FA}" dt="2026-06-17T19:43:55.750" v="741" actId="14100"/>
        <pc:sldMkLst>
          <pc:docMk/>
          <pc:sldMk cId="2773075199" sldId="290"/>
        </pc:sldMkLst>
        <pc:spChg chg="mod">
          <ac:chgData name="Melissa Wolkenhauer" userId="S::melissa@ibrt.us::ce89d710-e060-4753-8fc6-fd7db8cd1ba5" providerId="AD" clId="Web-{E53EA4B3-A80B-469B-83E6-C9EB05C665FA}" dt="2026-06-17T19:43:55.750" v="741" actId="14100"/>
          <ac:spMkLst>
            <pc:docMk/>
            <pc:sldMk cId="2773075199" sldId="290"/>
            <ac:spMk id="3" creationId="{CD104F5A-C209-C0C0-24BB-F44BF53E4DEA}"/>
          </ac:spMkLst>
        </pc:spChg>
        <pc:spChg chg="mod">
          <ac:chgData name="Melissa Wolkenhauer" userId="S::melissa@ibrt.us::ce89d710-e060-4753-8fc6-fd7db8cd1ba5" providerId="AD" clId="Web-{E53EA4B3-A80B-469B-83E6-C9EB05C665FA}" dt="2026-06-17T19:43:48.578" v="740" actId="1076"/>
          <ac:spMkLst>
            <pc:docMk/>
            <pc:sldMk cId="2773075199" sldId="290"/>
            <ac:spMk id="4" creationId="{95504369-9116-3BE3-F6BE-F1F94BE73D56}"/>
          </ac:spMkLst>
        </pc:spChg>
      </pc:sldChg>
      <pc:sldChg chg="modSp">
        <pc:chgData name="Melissa Wolkenhauer" userId="S::melissa@ibrt.us::ce89d710-e060-4753-8fc6-fd7db8cd1ba5" providerId="AD" clId="Web-{E53EA4B3-A80B-469B-83E6-C9EB05C665FA}" dt="2026-06-17T19:31:26.730" v="587" actId="14100"/>
        <pc:sldMkLst>
          <pc:docMk/>
          <pc:sldMk cId="3363688768" sldId="988"/>
        </pc:sldMkLst>
        <pc:spChg chg="mod">
          <ac:chgData name="Melissa Wolkenhauer" userId="S::melissa@ibrt.us::ce89d710-e060-4753-8fc6-fd7db8cd1ba5" providerId="AD" clId="Web-{E53EA4B3-A80B-469B-83E6-C9EB05C665FA}" dt="2026-06-17T19:31:26.730" v="587" actId="14100"/>
          <ac:spMkLst>
            <pc:docMk/>
            <pc:sldMk cId="3363688768" sldId="988"/>
            <ac:spMk id="9" creationId="{D58F65F0-89F8-4422-F2BD-D849B0F7A6B5}"/>
          </ac:spMkLst>
        </pc:spChg>
      </pc:sldChg>
      <pc:sldChg chg="modSp">
        <pc:chgData name="Melissa Wolkenhauer" userId="S::melissa@ibrt.us::ce89d710-e060-4753-8fc6-fd7db8cd1ba5" providerId="AD" clId="Web-{E53EA4B3-A80B-469B-83E6-C9EB05C665FA}" dt="2026-06-17T19:31:11.761" v="586" actId="1076"/>
        <pc:sldMkLst>
          <pc:docMk/>
          <pc:sldMk cId="4275701969" sldId="989"/>
        </pc:sldMkLst>
        <pc:spChg chg="mod">
          <ac:chgData name="Melissa Wolkenhauer" userId="S::melissa@ibrt.us::ce89d710-e060-4753-8fc6-fd7db8cd1ba5" providerId="AD" clId="Web-{E53EA4B3-A80B-469B-83E6-C9EB05C665FA}" dt="2026-06-17T19:31:11.761" v="586" actId="1076"/>
          <ac:spMkLst>
            <pc:docMk/>
            <pc:sldMk cId="4275701969" sldId="989"/>
            <ac:spMk id="8" creationId="{BE38F0C5-A351-433B-0397-BFA78DB9DCA3}"/>
          </ac:spMkLst>
        </pc:spChg>
        <pc:spChg chg="mod">
          <ac:chgData name="Melissa Wolkenhauer" userId="S::melissa@ibrt.us::ce89d710-e060-4753-8fc6-fd7db8cd1ba5" providerId="AD" clId="Web-{E53EA4B3-A80B-469B-83E6-C9EB05C665FA}" dt="2026-06-17T19:30:49.324" v="584" actId="1076"/>
          <ac:spMkLst>
            <pc:docMk/>
            <pc:sldMk cId="4275701969" sldId="989"/>
            <ac:spMk id="9" creationId="{D96F6927-A369-CD83-A86B-EDB14E41FE7F}"/>
          </ac:spMkLst>
        </pc:spChg>
        <pc:picChg chg="mod">
          <ac:chgData name="Melissa Wolkenhauer" userId="S::melissa@ibrt.us::ce89d710-e060-4753-8fc6-fd7db8cd1ba5" providerId="AD" clId="Web-{E53EA4B3-A80B-469B-83E6-C9EB05C665FA}" dt="2026-06-17T19:30:55.308" v="585" actId="1076"/>
          <ac:picMkLst>
            <pc:docMk/>
            <pc:sldMk cId="4275701969" sldId="989"/>
            <ac:picMk id="7" creationId="{51EBCD80-6953-D7B9-40C2-A87F0D85B33E}"/>
          </ac:picMkLst>
        </pc:picChg>
      </pc:sldChg>
      <pc:sldChg chg="modSp del">
        <pc:chgData name="Melissa Wolkenhauer" userId="S::melissa@ibrt.us::ce89d710-e060-4753-8fc6-fd7db8cd1ba5" providerId="AD" clId="Web-{E53EA4B3-A80B-469B-83E6-C9EB05C665FA}" dt="2026-06-17T19:57:49.551" v="912"/>
        <pc:sldMkLst>
          <pc:docMk/>
          <pc:sldMk cId="175925270" sldId="4059"/>
        </pc:sldMkLst>
        <pc:picChg chg="mod">
          <ac:chgData name="Melissa Wolkenhauer" userId="S::melissa@ibrt.us::ce89d710-e060-4753-8fc6-fd7db8cd1ba5" providerId="AD" clId="Web-{E53EA4B3-A80B-469B-83E6-C9EB05C665FA}" dt="2026-06-17T19:57:14.957" v="906" actId="14100"/>
          <ac:picMkLst>
            <pc:docMk/>
            <pc:sldMk cId="175925270" sldId="4059"/>
            <ac:picMk id="3" creationId="{374E71A5-7505-63CD-6D05-5505442408B6}"/>
          </ac:picMkLst>
        </pc:picChg>
      </pc:sldChg>
      <pc:sldChg chg="addSp delSp modSp">
        <pc:chgData name="Melissa Wolkenhauer" userId="S::melissa@ibrt.us::ce89d710-e060-4753-8fc6-fd7db8cd1ba5" providerId="AD" clId="Web-{E53EA4B3-A80B-469B-83E6-C9EB05C665FA}" dt="2026-06-17T19:58:38.661" v="913" actId="14100"/>
        <pc:sldMkLst>
          <pc:docMk/>
          <pc:sldMk cId="120965306" sldId="4060"/>
        </pc:sldMkLst>
        <pc:spChg chg="mod">
          <ac:chgData name="Melissa Wolkenhauer" userId="S::melissa@ibrt.us::ce89d710-e060-4753-8fc6-fd7db8cd1ba5" providerId="AD" clId="Web-{E53EA4B3-A80B-469B-83E6-C9EB05C665FA}" dt="2026-06-17T19:57:03.816" v="905" actId="1076"/>
          <ac:spMkLst>
            <pc:docMk/>
            <pc:sldMk cId="120965306" sldId="4060"/>
            <ac:spMk id="7" creationId="{70F8ABFC-5562-066B-F401-16ABC2133508}"/>
          </ac:spMkLst>
        </pc:spChg>
        <pc:spChg chg="del mod">
          <ac:chgData name="Melissa Wolkenhauer" userId="S::melissa@ibrt.us::ce89d710-e060-4753-8fc6-fd7db8cd1ba5" providerId="AD" clId="Web-{E53EA4B3-A80B-469B-83E6-C9EB05C665FA}" dt="2026-06-17T19:56:50.316" v="903"/>
          <ac:spMkLst>
            <pc:docMk/>
            <pc:sldMk cId="120965306" sldId="4060"/>
            <ac:spMk id="8" creationId="{77ABE78C-2584-CDE3-4325-049B0DE44EEE}"/>
          </ac:spMkLst>
        </pc:spChg>
        <pc:spChg chg="add">
          <ac:chgData name="Melissa Wolkenhauer" userId="S::melissa@ibrt.us::ce89d710-e060-4753-8fc6-fd7db8cd1ba5" providerId="AD" clId="Web-{E53EA4B3-A80B-469B-83E6-C9EB05C665FA}" dt="2026-06-17T19:57:21.301" v="907"/>
          <ac:spMkLst>
            <pc:docMk/>
            <pc:sldMk cId="120965306" sldId="4060"/>
            <ac:spMk id="10" creationId="{691DFE9D-ED23-2C69-B6AD-A27E6DB3B895}"/>
          </ac:spMkLst>
        </pc:spChg>
        <pc:picChg chg="add mod">
          <ac:chgData name="Melissa Wolkenhauer" userId="S::melissa@ibrt.us::ce89d710-e060-4753-8fc6-fd7db8cd1ba5" providerId="AD" clId="Web-{E53EA4B3-A80B-469B-83E6-C9EB05C665FA}" dt="2026-06-17T19:58:38.661" v="913" actId="14100"/>
          <ac:picMkLst>
            <pc:docMk/>
            <pc:sldMk cId="120965306" sldId="4060"/>
            <ac:picMk id="12" creationId="{1AC9CF6E-4A22-80BE-4948-973330D6CAAB}"/>
          </ac:picMkLst>
        </pc:picChg>
      </pc:sldChg>
      <pc:sldChg chg="modSp del">
        <pc:chgData name="Melissa Wolkenhauer" userId="S::melissa@ibrt.us::ce89d710-e060-4753-8fc6-fd7db8cd1ba5" providerId="AD" clId="Web-{E53EA4B3-A80B-469B-83E6-C9EB05C665FA}" dt="2026-06-17T19:56:07.378" v="868"/>
        <pc:sldMkLst>
          <pc:docMk/>
          <pc:sldMk cId="2876345876" sldId="4071"/>
        </pc:sldMkLst>
        <pc:picChg chg="mod">
          <ac:chgData name="Melissa Wolkenhauer" userId="S::melissa@ibrt.us::ce89d710-e060-4753-8fc6-fd7db8cd1ba5" providerId="AD" clId="Web-{E53EA4B3-A80B-469B-83E6-C9EB05C665FA}" dt="2026-06-17T19:55:49.941" v="864" actId="14100"/>
          <ac:picMkLst>
            <pc:docMk/>
            <pc:sldMk cId="2876345876" sldId="4071"/>
            <ac:picMk id="2" creationId="{19C66418-925F-08C4-91C9-478FB824DF1E}"/>
          </ac:picMkLst>
        </pc:picChg>
      </pc:sldChg>
      <pc:sldChg chg="addSp delSp modSp">
        <pc:chgData name="Melissa Wolkenhauer" userId="S::melissa@ibrt.us::ce89d710-e060-4753-8fc6-fd7db8cd1ba5" providerId="AD" clId="Web-{E53EA4B3-A80B-469B-83E6-C9EB05C665FA}" dt="2026-06-17T19:58:52.942" v="914" actId="14100"/>
        <pc:sldMkLst>
          <pc:docMk/>
          <pc:sldMk cId="439751165" sldId="4072"/>
        </pc:sldMkLst>
        <pc:spChg chg="mod">
          <ac:chgData name="Melissa Wolkenhauer" userId="S::melissa@ibrt.us::ce89d710-e060-4753-8fc6-fd7db8cd1ba5" providerId="AD" clId="Web-{E53EA4B3-A80B-469B-83E6-C9EB05C665FA}" dt="2026-06-17T19:55:45.019" v="863" actId="1076"/>
          <ac:spMkLst>
            <pc:docMk/>
            <pc:sldMk cId="439751165" sldId="4072"/>
            <ac:spMk id="7" creationId="{70F8ABFC-5562-066B-F401-16ABC2133508}"/>
          </ac:spMkLst>
        </pc:spChg>
        <pc:spChg chg="del">
          <ac:chgData name="Melissa Wolkenhauer" userId="S::melissa@ibrt.us::ce89d710-e060-4753-8fc6-fd7db8cd1ba5" providerId="AD" clId="Web-{E53EA4B3-A80B-469B-83E6-C9EB05C665FA}" dt="2026-06-17T19:55:40.659" v="862"/>
          <ac:spMkLst>
            <pc:docMk/>
            <pc:sldMk cId="439751165" sldId="4072"/>
            <ac:spMk id="8" creationId="{77ABE78C-2584-CDE3-4325-049B0DE44EEE}"/>
          </ac:spMkLst>
        </pc:spChg>
        <pc:picChg chg="add mod">
          <ac:chgData name="Melissa Wolkenhauer" userId="S::melissa@ibrt.us::ce89d710-e060-4753-8fc6-fd7db8cd1ba5" providerId="AD" clId="Web-{E53EA4B3-A80B-469B-83E6-C9EB05C665FA}" dt="2026-06-17T19:58:52.942" v="914" actId="14100"/>
          <ac:picMkLst>
            <pc:docMk/>
            <pc:sldMk cId="439751165" sldId="4072"/>
            <ac:picMk id="9" creationId="{95549B97-3C02-5079-3A7E-5563006DCC79}"/>
          </ac:picMkLst>
        </pc:picChg>
      </pc:sldChg>
      <pc:sldChg chg="modSp del">
        <pc:chgData name="Melissa Wolkenhauer" userId="S::melissa@ibrt.us::ce89d710-e060-4753-8fc6-fd7db8cd1ba5" providerId="AD" clId="Web-{E53EA4B3-A80B-469B-83E6-C9EB05C665FA}" dt="2026-06-17T19:54:29.190" v="822"/>
        <pc:sldMkLst>
          <pc:docMk/>
          <pc:sldMk cId="1102965214" sldId="4081"/>
        </pc:sldMkLst>
        <pc:picChg chg="mod">
          <ac:chgData name="Melissa Wolkenhauer" userId="S::melissa@ibrt.us::ce89d710-e060-4753-8fc6-fd7db8cd1ba5" providerId="AD" clId="Web-{E53EA4B3-A80B-469B-83E6-C9EB05C665FA}" dt="2026-06-17T19:52:35.784" v="817" actId="14100"/>
          <ac:picMkLst>
            <pc:docMk/>
            <pc:sldMk cId="1102965214" sldId="4081"/>
            <ac:picMk id="3" creationId="{48CEA818-EE59-E268-30C5-522BD5D98026}"/>
          </ac:picMkLst>
        </pc:picChg>
      </pc:sldChg>
      <pc:sldChg chg="addSp delSp modSp">
        <pc:chgData name="Melissa Wolkenhauer" userId="S::melissa@ibrt.us::ce89d710-e060-4753-8fc6-fd7db8cd1ba5" providerId="AD" clId="Web-{E53EA4B3-A80B-469B-83E6-C9EB05C665FA}" dt="2026-06-17T19:59:09.583" v="915" actId="14100"/>
        <pc:sldMkLst>
          <pc:docMk/>
          <pc:sldMk cId="2533461454" sldId="4082"/>
        </pc:sldMkLst>
        <pc:spChg chg="mod">
          <ac:chgData name="Melissa Wolkenhauer" userId="S::melissa@ibrt.us::ce89d710-e060-4753-8fc6-fd7db8cd1ba5" providerId="AD" clId="Web-{E53EA4B3-A80B-469B-83E6-C9EB05C665FA}" dt="2026-06-17T19:52:30.658" v="816" actId="1076"/>
          <ac:spMkLst>
            <pc:docMk/>
            <pc:sldMk cId="2533461454" sldId="4082"/>
            <ac:spMk id="7" creationId="{70F8ABFC-5562-066B-F401-16ABC2133508}"/>
          </ac:spMkLst>
        </pc:spChg>
        <pc:spChg chg="del mod">
          <ac:chgData name="Melissa Wolkenhauer" userId="S::melissa@ibrt.us::ce89d710-e060-4753-8fc6-fd7db8cd1ba5" providerId="AD" clId="Web-{E53EA4B3-A80B-469B-83E6-C9EB05C665FA}" dt="2026-06-17T19:51:49.455" v="800"/>
          <ac:spMkLst>
            <pc:docMk/>
            <pc:sldMk cId="2533461454" sldId="4082"/>
            <ac:spMk id="8" creationId="{77ABE78C-2584-CDE3-4325-049B0DE44EEE}"/>
          </ac:spMkLst>
        </pc:spChg>
        <pc:picChg chg="add mod">
          <ac:chgData name="Melissa Wolkenhauer" userId="S::melissa@ibrt.us::ce89d710-e060-4753-8fc6-fd7db8cd1ba5" providerId="AD" clId="Web-{E53EA4B3-A80B-469B-83E6-C9EB05C665FA}" dt="2026-06-17T19:59:09.583" v="915" actId="14100"/>
          <ac:picMkLst>
            <pc:docMk/>
            <pc:sldMk cId="2533461454" sldId="4082"/>
            <ac:picMk id="10" creationId="{C1155DD4-D9E8-FECF-7F39-42A113F2F018}"/>
          </ac:picMkLst>
        </pc:picChg>
      </pc:sldChg>
      <pc:sldChg chg="modSp">
        <pc:chgData name="Melissa Wolkenhauer" userId="S::melissa@ibrt.us::ce89d710-e060-4753-8fc6-fd7db8cd1ba5" providerId="AD" clId="Web-{E53EA4B3-A80B-469B-83E6-C9EB05C665FA}" dt="2026-06-17T19:48:03.485" v="792" actId="1076"/>
        <pc:sldMkLst>
          <pc:docMk/>
          <pc:sldMk cId="1365386299" sldId="4090"/>
        </pc:sldMkLst>
        <pc:spChg chg="mod">
          <ac:chgData name="Melissa Wolkenhauer" userId="S::melissa@ibrt.us::ce89d710-e060-4753-8fc6-fd7db8cd1ba5" providerId="AD" clId="Web-{E53EA4B3-A80B-469B-83E6-C9EB05C665FA}" dt="2026-06-17T19:48:03.485" v="792" actId="1076"/>
          <ac:spMkLst>
            <pc:docMk/>
            <pc:sldMk cId="1365386299" sldId="4090"/>
            <ac:spMk id="4" creationId="{6E9ED2E6-BE4F-64AD-D9E1-65BB54AA90C6}"/>
          </ac:spMkLst>
        </pc:spChg>
        <pc:picChg chg="mod">
          <ac:chgData name="Melissa Wolkenhauer" userId="S::melissa@ibrt.us::ce89d710-e060-4753-8fc6-fd7db8cd1ba5" providerId="AD" clId="Web-{E53EA4B3-A80B-469B-83E6-C9EB05C665FA}" dt="2026-06-17T19:48:00.814" v="791" actId="1076"/>
          <ac:picMkLst>
            <pc:docMk/>
            <pc:sldMk cId="1365386299" sldId="4090"/>
            <ac:picMk id="5" creationId="{99EA263B-10C5-01E2-2145-0E2E3BFD9F20}"/>
          </ac:picMkLst>
        </pc:picChg>
      </pc:sldChg>
      <pc:sldChg chg="modSp del">
        <pc:chgData name="Melissa Wolkenhauer" userId="S::melissa@ibrt.us::ce89d710-e060-4753-8fc6-fd7db8cd1ba5" providerId="AD" clId="Web-{E53EA4B3-A80B-469B-83E6-C9EB05C665FA}" dt="2026-06-17T19:47:23.095" v="790"/>
        <pc:sldMkLst>
          <pc:docMk/>
          <pc:sldMk cId="3004395512" sldId="4091"/>
        </pc:sldMkLst>
        <pc:picChg chg="mod">
          <ac:chgData name="Melissa Wolkenhauer" userId="S::melissa@ibrt.us::ce89d710-e060-4753-8fc6-fd7db8cd1ba5" providerId="AD" clId="Web-{E53EA4B3-A80B-469B-83E6-C9EB05C665FA}" dt="2026-06-17T19:46:48.626" v="785" actId="14100"/>
          <ac:picMkLst>
            <pc:docMk/>
            <pc:sldMk cId="3004395512" sldId="4091"/>
            <ac:picMk id="3" creationId="{48CEA818-EE59-E268-30C5-522BD5D98026}"/>
          </ac:picMkLst>
        </pc:picChg>
      </pc:sldChg>
      <pc:sldChg chg="addSp delSp modSp">
        <pc:chgData name="Melissa Wolkenhauer" userId="S::melissa@ibrt.us::ce89d710-e060-4753-8fc6-fd7db8cd1ba5" providerId="AD" clId="Web-{E53EA4B3-A80B-469B-83E6-C9EB05C665FA}" dt="2026-06-17T19:59:24.364" v="916" actId="14100"/>
        <pc:sldMkLst>
          <pc:docMk/>
          <pc:sldMk cId="511357394" sldId="4092"/>
        </pc:sldMkLst>
        <pc:spChg chg="mod">
          <ac:chgData name="Melissa Wolkenhauer" userId="S::melissa@ibrt.us::ce89d710-e060-4753-8fc6-fd7db8cd1ba5" providerId="AD" clId="Web-{E53EA4B3-A80B-469B-83E6-C9EB05C665FA}" dt="2026-06-17T19:46:35.641" v="784" actId="14100"/>
          <ac:spMkLst>
            <pc:docMk/>
            <pc:sldMk cId="511357394" sldId="4092"/>
            <ac:spMk id="7" creationId="{70F8ABFC-5562-066B-F401-16ABC2133508}"/>
          </ac:spMkLst>
        </pc:spChg>
        <pc:spChg chg="del">
          <ac:chgData name="Melissa Wolkenhauer" userId="S::melissa@ibrt.us::ce89d710-e060-4753-8fc6-fd7db8cd1ba5" providerId="AD" clId="Web-{E53EA4B3-A80B-469B-83E6-C9EB05C665FA}" dt="2026-06-17T19:45:10.156" v="746"/>
          <ac:spMkLst>
            <pc:docMk/>
            <pc:sldMk cId="511357394" sldId="4092"/>
            <ac:spMk id="8" creationId="{77ABE78C-2584-CDE3-4325-049B0DE44EEE}"/>
          </ac:spMkLst>
        </pc:spChg>
        <pc:picChg chg="add mod">
          <ac:chgData name="Melissa Wolkenhauer" userId="S::melissa@ibrt.us::ce89d710-e060-4753-8fc6-fd7db8cd1ba5" providerId="AD" clId="Web-{E53EA4B3-A80B-469B-83E6-C9EB05C665FA}" dt="2026-06-17T19:59:24.364" v="916" actId="14100"/>
          <ac:picMkLst>
            <pc:docMk/>
            <pc:sldMk cId="511357394" sldId="4092"/>
            <ac:picMk id="10" creationId="{F9368798-EEAD-E88C-BDB8-6273CFCB8C5A}"/>
          </ac:picMkLst>
        </pc:picChg>
      </pc:sldChg>
      <pc:sldChg chg="modSp">
        <pc:chgData name="Melissa Wolkenhauer" userId="S::melissa@ibrt.us::ce89d710-e060-4753-8fc6-fd7db8cd1ba5" providerId="AD" clId="Web-{E53EA4B3-A80B-469B-83E6-C9EB05C665FA}" dt="2026-06-17T19:43:26.500" v="738" actId="1076"/>
        <pc:sldMkLst>
          <pc:docMk/>
          <pc:sldMk cId="3466387189" sldId="4097"/>
        </pc:sldMkLst>
        <pc:spChg chg="mod">
          <ac:chgData name="Melissa Wolkenhauer" userId="S::melissa@ibrt.us::ce89d710-e060-4753-8fc6-fd7db8cd1ba5" providerId="AD" clId="Web-{E53EA4B3-A80B-469B-83E6-C9EB05C665FA}" dt="2026-06-17T19:43:26.500" v="738" actId="1076"/>
          <ac:spMkLst>
            <pc:docMk/>
            <pc:sldMk cId="3466387189" sldId="4097"/>
            <ac:spMk id="4" creationId="{6E9ED2E6-BE4F-64AD-D9E1-65BB54AA90C6}"/>
          </ac:spMkLst>
        </pc:spChg>
        <pc:picChg chg="mod">
          <ac:chgData name="Melissa Wolkenhauer" userId="S::melissa@ibrt.us::ce89d710-e060-4753-8fc6-fd7db8cd1ba5" providerId="AD" clId="Web-{E53EA4B3-A80B-469B-83E6-C9EB05C665FA}" dt="2026-06-17T19:43:23.531" v="737" actId="1076"/>
          <ac:picMkLst>
            <pc:docMk/>
            <pc:sldMk cId="3466387189" sldId="4097"/>
            <ac:picMk id="5" creationId="{99EA263B-10C5-01E2-2145-0E2E3BFD9F20}"/>
          </ac:picMkLst>
        </pc:picChg>
      </pc:sldChg>
      <pc:sldChg chg="modSp del">
        <pc:chgData name="Melissa Wolkenhauer" userId="S::melissa@ibrt.us::ce89d710-e060-4753-8fc6-fd7db8cd1ba5" providerId="AD" clId="Web-{E53EA4B3-A80B-469B-83E6-C9EB05C665FA}" dt="2026-06-17T19:43:16.375" v="736"/>
        <pc:sldMkLst>
          <pc:docMk/>
          <pc:sldMk cId="3065257033" sldId="4098"/>
        </pc:sldMkLst>
        <pc:picChg chg="mod">
          <ac:chgData name="Melissa Wolkenhauer" userId="S::melissa@ibrt.us::ce89d710-e060-4753-8fc6-fd7db8cd1ba5" providerId="AD" clId="Web-{E53EA4B3-A80B-469B-83E6-C9EB05C665FA}" dt="2026-06-17T19:42:39.312" v="729" actId="14100"/>
          <ac:picMkLst>
            <pc:docMk/>
            <pc:sldMk cId="3065257033" sldId="4098"/>
            <ac:picMk id="3" creationId="{48CEA818-EE59-E268-30C5-522BD5D98026}"/>
          </ac:picMkLst>
        </pc:picChg>
      </pc:sldChg>
      <pc:sldChg chg="addSp delSp modSp">
        <pc:chgData name="Melissa Wolkenhauer" userId="S::melissa@ibrt.us::ce89d710-e060-4753-8fc6-fd7db8cd1ba5" providerId="AD" clId="Web-{E53EA4B3-A80B-469B-83E6-C9EB05C665FA}" dt="2026-06-17T19:59:41.208" v="917" actId="14100"/>
        <pc:sldMkLst>
          <pc:docMk/>
          <pc:sldMk cId="823419157" sldId="4099"/>
        </pc:sldMkLst>
        <pc:spChg chg="mod">
          <ac:chgData name="Melissa Wolkenhauer" userId="S::melissa@ibrt.us::ce89d710-e060-4753-8fc6-fd7db8cd1ba5" providerId="AD" clId="Web-{E53EA4B3-A80B-469B-83E6-C9EB05C665FA}" dt="2026-06-17T19:42:31.234" v="728" actId="20577"/>
          <ac:spMkLst>
            <pc:docMk/>
            <pc:sldMk cId="823419157" sldId="4099"/>
            <ac:spMk id="7" creationId="{70F8ABFC-5562-066B-F401-16ABC2133508}"/>
          </ac:spMkLst>
        </pc:spChg>
        <pc:spChg chg="del">
          <ac:chgData name="Melissa Wolkenhauer" userId="S::melissa@ibrt.us::ce89d710-e060-4753-8fc6-fd7db8cd1ba5" providerId="AD" clId="Web-{E53EA4B3-A80B-469B-83E6-C9EB05C665FA}" dt="2026-06-17T19:42:24.156" v="727"/>
          <ac:spMkLst>
            <pc:docMk/>
            <pc:sldMk cId="823419157" sldId="4099"/>
            <ac:spMk id="8" creationId="{77ABE78C-2584-CDE3-4325-049B0DE44EEE}"/>
          </ac:spMkLst>
        </pc:spChg>
        <pc:picChg chg="add mod">
          <ac:chgData name="Melissa Wolkenhauer" userId="S::melissa@ibrt.us::ce89d710-e060-4753-8fc6-fd7db8cd1ba5" providerId="AD" clId="Web-{E53EA4B3-A80B-469B-83E6-C9EB05C665FA}" dt="2026-06-17T19:59:41.208" v="917" actId="14100"/>
          <ac:picMkLst>
            <pc:docMk/>
            <pc:sldMk cId="823419157" sldId="4099"/>
            <ac:picMk id="10" creationId="{BC1AF5C0-73D5-7622-FBBD-B271FCBB976C}"/>
          </ac:picMkLst>
        </pc:picChg>
      </pc:sldChg>
      <pc:sldChg chg="modSp">
        <pc:chgData name="Melissa Wolkenhauer" userId="S::melissa@ibrt.us::ce89d710-e060-4753-8fc6-fd7db8cd1ba5" providerId="AD" clId="Web-{E53EA4B3-A80B-469B-83E6-C9EB05C665FA}" dt="2026-06-17T19:41:21.843" v="695" actId="1076"/>
        <pc:sldMkLst>
          <pc:docMk/>
          <pc:sldMk cId="4126310983" sldId="4101"/>
        </pc:sldMkLst>
        <pc:spChg chg="mod">
          <ac:chgData name="Melissa Wolkenhauer" userId="S::melissa@ibrt.us::ce89d710-e060-4753-8fc6-fd7db8cd1ba5" providerId="AD" clId="Web-{E53EA4B3-A80B-469B-83E6-C9EB05C665FA}" dt="2026-06-17T19:41:21.843" v="695" actId="1076"/>
          <ac:spMkLst>
            <pc:docMk/>
            <pc:sldMk cId="4126310983" sldId="4101"/>
            <ac:spMk id="10" creationId="{EF38DE50-E1D8-E230-3BA7-0AD4E8C49BA1}"/>
          </ac:spMkLst>
        </pc:spChg>
      </pc:sldChg>
      <pc:sldChg chg="modSp del">
        <pc:chgData name="Melissa Wolkenhauer" userId="S::melissa@ibrt.us::ce89d710-e060-4753-8fc6-fd7db8cd1ba5" providerId="AD" clId="Web-{E53EA4B3-A80B-469B-83E6-C9EB05C665FA}" dt="2026-06-17T19:40:52.374" v="693"/>
        <pc:sldMkLst>
          <pc:docMk/>
          <pc:sldMk cId="2478380375" sldId="4108"/>
        </pc:sldMkLst>
        <pc:picChg chg="mod">
          <ac:chgData name="Melissa Wolkenhauer" userId="S::melissa@ibrt.us::ce89d710-e060-4753-8fc6-fd7db8cd1ba5" providerId="AD" clId="Web-{E53EA4B3-A80B-469B-83E6-C9EB05C665FA}" dt="2026-06-17T19:40:33.202" v="688" actId="14100"/>
          <ac:picMkLst>
            <pc:docMk/>
            <pc:sldMk cId="2478380375" sldId="4108"/>
            <ac:picMk id="4" creationId="{2A5B1F7C-E0C2-958F-1CED-FF2EA4D6B95B}"/>
          </ac:picMkLst>
        </pc:picChg>
      </pc:sldChg>
      <pc:sldChg chg="addSp delSp modSp">
        <pc:chgData name="Melissa Wolkenhauer" userId="S::melissa@ibrt.us::ce89d710-e060-4753-8fc6-fd7db8cd1ba5" providerId="AD" clId="Web-{E53EA4B3-A80B-469B-83E6-C9EB05C665FA}" dt="2026-06-17T19:59:54.911" v="918" actId="14100"/>
        <pc:sldMkLst>
          <pc:docMk/>
          <pc:sldMk cId="1781680354" sldId="4109"/>
        </pc:sldMkLst>
        <pc:spChg chg="mod">
          <ac:chgData name="Melissa Wolkenhauer" userId="S::melissa@ibrt.us::ce89d710-e060-4753-8fc6-fd7db8cd1ba5" providerId="AD" clId="Web-{E53EA4B3-A80B-469B-83E6-C9EB05C665FA}" dt="2026-06-17T19:40:27.780" v="687" actId="1076"/>
          <ac:spMkLst>
            <pc:docMk/>
            <pc:sldMk cId="1781680354" sldId="4109"/>
            <ac:spMk id="7" creationId="{70F8ABFC-5562-066B-F401-16ABC2133508}"/>
          </ac:spMkLst>
        </pc:spChg>
        <pc:spChg chg="del">
          <ac:chgData name="Melissa Wolkenhauer" userId="S::melissa@ibrt.us::ce89d710-e060-4753-8fc6-fd7db8cd1ba5" providerId="AD" clId="Web-{E53EA4B3-A80B-469B-83E6-C9EB05C665FA}" dt="2026-06-17T19:40:13.389" v="685"/>
          <ac:spMkLst>
            <pc:docMk/>
            <pc:sldMk cId="1781680354" sldId="4109"/>
            <ac:spMk id="8" creationId="{77ABE78C-2584-CDE3-4325-049B0DE44EEE}"/>
          </ac:spMkLst>
        </pc:spChg>
        <pc:picChg chg="add mod">
          <ac:chgData name="Melissa Wolkenhauer" userId="S::melissa@ibrt.us::ce89d710-e060-4753-8fc6-fd7db8cd1ba5" providerId="AD" clId="Web-{E53EA4B3-A80B-469B-83E6-C9EB05C665FA}" dt="2026-06-17T19:59:54.911" v="918" actId="14100"/>
          <ac:picMkLst>
            <pc:docMk/>
            <pc:sldMk cId="1781680354" sldId="4109"/>
            <ac:picMk id="9" creationId="{E2E08BB9-521E-9BCC-DF15-D23F3836DB50}"/>
          </ac:picMkLst>
        </pc:picChg>
      </pc:sldChg>
      <pc:sldChg chg="modSp">
        <pc:chgData name="Melissa Wolkenhauer" userId="S::melissa@ibrt.us::ce89d710-e060-4753-8fc6-fd7db8cd1ba5" providerId="AD" clId="Web-{E53EA4B3-A80B-469B-83E6-C9EB05C665FA}" dt="2026-06-17T19:39:33.248" v="646" actId="14100"/>
        <pc:sldMkLst>
          <pc:docMk/>
          <pc:sldMk cId="2052019755" sldId="4110"/>
        </pc:sldMkLst>
        <pc:spChg chg="mod">
          <ac:chgData name="Melissa Wolkenhauer" userId="S::melissa@ibrt.us::ce89d710-e060-4753-8fc6-fd7db8cd1ba5" providerId="AD" clId="Web-{E53EA4B3-A80B-469B-83E6-C9EB05C665FA}" dt="2026-06-17T19:39:33.248" v="646" actId="14100"/>
          <ac:spMkLst>
            <pc:docMk/>
            <pc:sldMk cId="2052019755" sldId="4110"/>
            <ac:spMk id="9" creationId="{D7FD434F-F0BA-05D9-F6BF-012FB1D6A234}"/>
          </ac:spMkLst>
        </pc:spChg>
      </pc:sldChg>
      <pc:sldChg chg="modSp">
        <pc:chgData name="Melissa Wolkenhauer" userId="S::melissa@ibrt.us::ce89d710-e060-4753-8fc6-fd7db8cd1ba5" providerId="AD" clId="Web-{E53EA4B3-A80B-469B-83E6-C9EB05C665FA}" dt="2026-06-17T19:39:22.670" v="644" actId="1076"/>
        <pc:sldMkLst>
          <pc:docMk/>
          <pc:sldMk cId="2135138414" sldId="4111"/>
        </pc:sldMkLst>
        <pc:spChg chg="mod">
          <ac:chgData name="Melissa Wolkenhauer" userId="S::melissa@ibrt.us::ce89d710-e060-4753-8fc6-fd7db8cd1ba5" providerId="AD" clId="Web-{E53EA4B3-A80B-469B-83E6-C9EB05C665FA}" dt="2026-06-17T19:39:22.670" v="644" actId="1076"/>
          <ac:spMkLst>
            <pc:docMk/>
            <pc:sldMk cId="2135138414" sldId="4111"/>
            <ac:spMk id="9" creationId="{D7FD434F-F0BA-05D9-F6BF-012FB1D6A234}"/>
          </ac:spMkLst>
        </pc:spChg>
      </pc:sldChg>
      <pc:sldChg chg="modSp">
        <pc:chgData name="Melissa Wolkenhauer" userId="S::melissa@ibrt.us::ce89d710-e060-4753-8fc6-fd7db8cd1ba5" providerId="AD" clId="Web-{E53EA4B3-A80B-469B-83E6-C9EB05C665FA}" dt="2026-06-17T19:39:03.545" v="641" actId="20577"/>
        <pc:sldMkLst>
          <pc:docMk/>
          <pc:sldMk cId="807682823" sldId="4112"/>
        </pc:sldMkLst>
        <pc:spChg chg="mod">
          <ac:chgData name="Melissa Wolkenhauer" userId="S::melissa@ibrt.us::ce89d710-e060-4753-8fc6-fd7db8cd1ba5" providerId="AD" clId="Web-{E53EA4B3-A80B-469B-83E6-C9EB05C665FA}" dt="2026-06-17T19:39:03.545" v="641" actId="20577"/>
          <ac:spMkLst>
            <pc:docMk/>
            <pc:sldMk cId="807682823" sldId="4112"/>
            <ac:spMk id="6" creationId="{FBB8E6FB-8395-6872-15E8-BBD74A79BE68}"/>
          </ac:spMkLst>
        </pc:spChg>
        <pc:spChg chg="mod">
          <ac:chgData name="Melissa Wolkenhauer" userId="S::melissa@ibrt.us::ce89d710-e060-4753-8fc6-fd7db8cd1ba5" providerId="AD" clId="Web-{E53EA4B3-A80B-469B-83E6-C9EB05C665FA}" dt="2026-06-17T19:38:54.873" v="639" actId="20577"/>
          <ac:spMkLst>
            <pc:docMk/>
            <pc:sldMk cId="807682823" sldId="4112"/>
            <ac:spMk id="9" creationId="{D7FD434F-F0BA-05D9-F6BF-012FB1D6A234}"/>
          </ac:spMkLst>
        </pc:spChg>
      </pc:sldChg>
      <pc:sldChg chg="modSp">
        <pc:chgData name="Melissa Wolkenhauer" userId="S::melissa@ibrt.us::ce89d710-e060-4753-8fc6-fd7db8cd1ba5" providerId="AD" clId="Web-{E53EA4B3-A80B-469B-83E6-C9EB05C665FA}" dt="2026-06-17T19:38:07.060" v="632" actId="20577"/>
        <pc:sldMkLst>
          <pc:docMk/>
          <pc:sldMk cId="2898425536" sldId="4113"/>
        </pc:sldMkLst>
        <pc:spChg chg="mod">
          <ac:chgData name="Melissa Wolkenhauer" userId="S::melissa@ibrt.us::ce89d710-e060-4753-8fc6-fd7db8cd1ba5" providerId="AD" clId="Web-{E53EA4B3-A80B-469B-83E6-C9EB05C665FA}" dt="2026-06-17T19:37:50.123" v="629" actId="1076"/>
          <ac:spMkLst>
            <pc:docMk/>
            <pc:sldMk cId="2898425536" sldId="4113"/>
            <ac:spMk id="8" creationId="{6F71E82F-C4EE-7562-F956-3FF1452B805D}"/>
          </ac:spMkLst>
        </pc:spChg>
        <pc:spChg chg="mod">
          <ac:chgData name="Melissa Wolkenhauer" userId="S::melissa@ibrt.us::ce89d710-e060-4753-8fc6-fd7db8cd1ba5" providerId="AD" clId="Web-{E53EA4B3-A80B-469B-83E6-C9EB05C665FA}" dt="2026-06-17T19:38:07.060" v="632" actId="20577"/>
          <ac:spMkLst>
            <pc:docMk/>
            <pc:sldMk cId="2898425536" sldId="4113"/>
            <ac:spMk id="9" creationId="{D7FD434F-F0BA-05D9-F6BF-012FB1D6A234}"/>
          </ac:spMkLst>
        </pc:spChg>
      </pc:sldChg>
      <pc:sldChg chg="modSp">
        <pc:chgData name="Melissa Wolkenhauer" userId="S::melissa@ibrt.us::ce89d710-e060-4753-8fc6-fd7db8cd1ba5" providerId="AD" clId="Web-{E53EA4B3-A80B-469B-83E6-C9EB05C665FA}" dt="2026-06-17T19:36:47.794" v="621" actId="1076"/>
        <pc:sldMkLst>
          <pc:docMk/>
          <pc:sldMk cId="1082678775" sldId="4114"/>
        </pc:sldMkLst>
        <pc:spChg chg="mod">
          <ac:chgData name="Melissa Wolkenhauer" userId="S::melissa@ibrt.us::ce89d710-e060-4753-8fc6-fd7db8cd1ba5" providerId="AD" clId="Web-{E53EA4B3-A80B-469B-83E6-C9EB05C665FA}" dt="2026-06-17T19:36:47.794" v="621" actId="1076"/>
          <ac:spMkLst>
            <pc:docMk/>
            <pc:sldMk cId="1082678775" sldId="4114"/>
            <ac:spMk id="9" creationId="{D7FD434F-F0BA-05D9-F6BF-012FB1D6A234}"/>
          </ac:spMkLst>
        </pc:spChg>
      </pc:sldChg>
      <pc:sldChg chg="modSp">
        <pc:chgData name="Melissa Wolkenhauer" userId="S::melissa@ibrt.us::ce89d710-e060-4753-8fc6-fd7db8cd1ba5" providerId="AD" clId="Web-{E53EA4B3-A80B-469B-83E6-C9EB05C665FA}" dt="2026-06-17T19:36:16.935" v="619" actId="14100"/>
        <pc:sldMkLst>
          <pc:docMk/>
          <pc:sldMk cId="271899151" sldId="4115"/>
        </pc:sldMkLst>
        <pc:spChg chg="mod">
          <ac:chgData name="Melissa Wolkenhauer" userId="S::melissa@ibrt.us::ce89d710-e060-4753-8fc6-fd7db8cd1ba5" providerId="AD" clId="Web-{E53EA4B3-A80B-469B-83E6-C9EB05C665FA}" dt="2026-06-17T19:36:16.935" v="619" actId="14100"/>
          <ac:spMkLst>
            <pc:docMk/>
            <pc:sldMk cId="271899151" sldId="4115"/>
            <ac:spMk id="9" creationId="{D7FD434F-F0BA-05D9-F6BF-012FB1D6A234}"/>
          </ac:spMkLst>
        </pc:spChg>
      </pc:sldChg>
      <pc:sldChg chg="modSp">
        <pc:chgData name="Melissa Wolkenhauer" userId="S::melissa@ibrt.us::ce89d710-e060-4753-8fc6-fd7db8cd1ba5" providerId="AD" clId="Web-{E53EA4B3-A80B-469B-83E6-C9EB05C665FA}" dt="2026-06-17T19:35:54.372" v="615" actId="14100"/>
        <pc:sldMkLst>
          <pc:docMk/>
          <pc:sldMk cId="606743049" sldId="4116"/>
        </pc:sldMkLst>
        <pc:spChg chg="mod">
          <ac:chgData name="Melissa Wolkenhauer" userId="S::melissa@ibrt.us::ce89d710-e060-4753-8fc6-fd7db8cd1ba5" providerId="AD" clId="Web-{E53EA4B3-A80B-469B-83E6-C9EB05C665FA}" dt="2026-06-17T19:35:54.372" v="615" actId="14100"/>
          <ac:spMkLst>
            <pc:docMk/>
            <pc:sldMk cId="606743049" sldId="4116"/>
            <ac:spMk id="9" creationId="{D7FD434F-F0BA-05D9-F6BF-012FB1D6A234}"/>
          </ac:spMkLst>
        </pc:spChg>
      </pc:sldChg>
      <pc:sldChg chg="modSp">
        <pc:chgData name="Melissa Wolkenhauer" userId="S::melissa@ibrt.us::ce89d710-e060-4753-8fc6-fd7db8cd1ba5" providerId="AD" clId="Web-{E53EA4B3-A80B-469B-83E6-C9EB05C665FA}" dt="2026-06-17T19:33:57.465" v="612" actId="20577"/>
        <pc:sldMkLst>
          <pc:docMk/>
          <pc:sldMk cId="2241726373" sldId="4117"/>
        </pc:sldMkLst>
        <pc:spChg chg="mod">
          <ac:chgData name="Melissa Wolkenhauer" userId="S::melissa@ibrt.us::ce89d710-e060-4753-8fc6-fd7db8cd1ba5" providerId="AD" clId="Web-{E53EA4B3-A80B-469B-83E6-C9EB05C665FA}" dt="2026-06-17T19:33:57.465" v="612" actId="20577"/>
          <ac:spMkLst>
            <pc:docMk/>
            <pc:sldMk cId="2241726373" sldId="4117"/>
            <ac:spMk id="9" creationId="{D7FD434F-F0BA-05D9-F6BF-012FB1D6A234}"/>
          </ac:spMkLst>
        </pc:spChg>
      </pc:sldChg>
      <pc:sldChg chg="modSp">
        <pc:chgData name="Melissa Wolkenhauer" userId="S::melissa@ibrt.us::ce89d710-e060-4753-8fc6-fd7db8cd1ba5" providerId="AD" clId="Web-{E53EA4B3-A80B-469B-83E6-C9EB05C665FA}" dt="2026-06-17T19:32:51.856" v="609" actId="20577"/>
        <pc:sldMkLst>
          <pc:docMk/>
          <pc:sldMk cId="2286527612" sldId="4118"/>
        </pc:sldMkLst>
        <pc:spChg chg="mod">
          <ac:chgData name="Melissa Wolkenhauer" userId="S::melissa@ibrt.us::ce89d710-e060-4753-8fc6-fd7db8cd1ba5" providerId="AD" clId="Web-{E53EA4B3-A80B-469B-83E6-C9EB05C665FA}" dt="2026-06-17T19:32:51.856" v="609" actId="20577"/>
          <ac:spMkLst>
            <pc:docMk/>
            <pc:sldMk cId="2286527612" sldId="4118"/>
            <ac:spMk id="9" creationId="{D7FD434F-F0BA-05D9-F6BF-012FB1D6A234}"/>
          </ac:spMkLst>
        </pc:spChg>
        <pc:picChg chg="mod">
          <ac:chgData name="Melissa Wolkenhauer" userId="S::melissa@ibrt.us::ce89d710-e060-4753-8fc6-fd7db8cd1ba5" providerId="AD" clId="Web-{E53EA4B3-A80B-469B-83E6-C9EB05C665FA}" dt="2026-06-17T19:32:28.230" v="601" actId="1076"/>
          <ac:picMkLst>
            <pc:docMk/>
            <pc:sldMk cId="2286527612" sldId="4118"/>
            <ac:picMk id="3" creationId="{34CCB938-57FB-C25A-FB5B-57E84115C36B}"/>
          </ac:picMkLst>
        </pc:picChg>
        <pc:picChg chg="mod">
          <ac:chgData name="Melissa Wolkenhauer" userId="S::melissa@ibrt.us::ce89d710-e060-4753-8fc6-fd7db8cd1ba5" providerId="AD" clId="Web-{E53EA4B3-A80B-469B-83E6-C9EB05C665FA}" dt="2026-06-17T19:32:11.215" v="597" actId="1076"/>
          <ac:picMkLst>
            <pc:docMk/>
            <pc:sldMk cId="2286527612" sldId="4118"/>
            <ac:picMk id="7" creationId="{124E7E8D-30A5-8BE6-8254-3E698C526A7B}"/>
          </ac:picMkLst>
        </pc:picChg>
      </pc:sldChg>
      <pc:sldChg chg="modSp">
        <pc:chgData name="Melissa Wolkenhauer" userId="S::melissa@ibrt.us::ce89d710-e060-4753-8fc6-fd7db8cd1ba5" providerId="AD" clId="Web-{E53EA4B3-A80B-469B-83E6-C9EB05C665FA}" dt="2026-06-17T19:31:53.137" v="596" actId="20577"/>
        <pc:sldMkLst>
          <pc:docMk/>
          <pc:sldMk cId="104323324" sldId="4119"/>
        </pc:sldMkLst>
        <pc:spChg chg="mod">
          <ac:chgData name="Melissa Wolkenhauer" userId="S::melissa@ibrt.us::ce89d710-e060-4753-8fc6-fd7db8cd1ba5" providerId="AD" clId="Web-{E53EA4B3-A80B-469B-83E6-C9EB05C665FA}" dt="2026-06-17T19:31:53.137" v="596" actId="20577"/>
          <ac:spMkLst>
            <pc:docMk/>
            <pc:sldMk cId="104323324" sldId="4119"/>
            <ac:spMk id="9" creationId="{D7FD434F-F0BA-05D9-F6BF-012FB1D6A234}"/>
          </ac:spMkLst>
        </pc:spChg>
      </pc:sldChg>
      <pc:sldChg chg="modSp del">
        <pc:chgData name="Melissa Wolkenhauer" userId="S::melissa@ibrt.us::ce89d710-e060-4753-8fc6-fd7db8cd1ba5" providerId="AD" clId="Web-{E53EA4B3-A80B-469B-83E6-C9EB05C665FA}" dt="2026-06-17T19:29:27.573" v="570"/>
        <pc:sldMkLst>
          <pc:docMk/>
          <pc:sldMk cId="1013239375" sldId="4122"/>
        </pc:sldMkLst>
        <pc:picChg chg="mod">
          <ac:chgData name="Melissa Wolkenhauer" userId="S::melissa@ibrt.us::ce89d710-e060-4753-8fc6-fd7db8cd1ba5" providerId="AD" clId="Web-{E53EA4B3-A80B-469B-83E6-C9EB05C665FA}" dt="2026-06-17T19:29:09.073" v="566" actId="14100"/>
          <ac:picMkLst>
            <pc:docMk/>
            <pc:sldMk cId="1013239375" sldId="4122"/>
            <ac:picMk id="3" creationId="{3C79F17F-B884-4EF7-0273-07CD35897B2C}"/>
          </ac:picMkLst>
        </pc:picChg>
      </pc:sldChg>
      <pc:sldChg chg="addSp delSp modSp">
        <pc:chgData name="Melissa Wolkenhauer" userId="S::melissa@ibrt.us::ce89d710-e060-4753-8fc6-fd7db8cd1ba5" providerId="AD" clId="Web-{E53EA4B3-A80B-469B-83E6-C9EB05C665FA}" dt="2026-06-17T20:00:11.427" v="919" actId="14100"/>
        <pc:sldMkLst>
          <pc:docMk/>
          <pc:sldMk cId="716739971" sldId="4123"/>
        </pc:sldMkLst>
        <pc:spChg chg="mod">
          <ac:chgData name="Melissa Wolkenhauer" userId="S::melissa@ibrt.us::ce89d710-e060-4753-8fc6-fd7db8cd1ba5" providerId="AD" clId="Web-{E53EA4B3-A80B-469B-83E6-C9EB05C665FA}" dt="2026-06-17T19:29:00.917" v="565" actId="1076"/>
          <ac:spMkLst>
            <pc:docMk/>
            <pc:sldMk cId="716739971" sldId="4123"/>
            <ac:spMk id="7" creationId="{70F8ABFC-5562-066B-F401-16ABC2133508}"/>
          </ac:spMkLst>
        </pc:spChg>
        <pc:spChg chg="del mod">
          <ac:chgData name="Melissa Wolkenhauer" userId="S::melissa@ibrt.us::ce89d710-e060-4753-8fc6-fd7db8cd1ba5" providerId="AD" clId="Web-{E53EA4B3-A80B-469B-83E6-C9EB05C665FA}" dt="2026-06-17T19:27:53.448" v="493"/>
          <ac:spMkLst>
            <pc:docMk/>
            <pc:sldMk cId="716739971" sldId="4123"/>
            <ac:spMk id="8" creationId="{77ABE78C-2584-CDE3-4325-049B0DE44EEE}"/>
          </ac:spMkLst>
        </pc:spChg>
        <pc:picChg chg="add mod">
          <ac:chgData name="Melissa Wolkenhauer" userId="S::melissa@ibrt.us::ce89d710-e060-4753-8fc6-fd7db8cd1ba5" providerId="AD" clId="Web-{E53EA4B3-A80B-469B-83E6-C9EB05C665FA}" dt="2026-06-17T20:00:11.427" v="919" actId="14100"/>
          <ac:picMkLst>
            <pc:docMk/>
            <pc:sldMk cId="716739971" sldId="4123"/>
            <ac:picMk id="10" creationId="{F66A8227-D1A1-0CE8-6DA2-795FEC855E2D}"/>
          </ac:picMkLst>
        </pc:picChg>
      </pc:sldChg>
      <pc:sldChg chg="modSp">
        <pc:chgData name="Melissa Wolkenhauer" userId="S::melissa@ibrt.us::ce89d710-e060-4753-8fc6-fd7db8cd1ba5" providerId="AD" clId="Web-{E53EA4B3-A80B-469B-83E6-C9EB05C665FA}" dt="2026-06-17T19:26:55.041" v="491" actId="14100"/>
        <pc:sldMkLst>
          <pc:docMk/>
          <pc:sldMk cId="1886461957" sldId="4126"/>
        </pc:sldMkLst>
        <pc:spChg chg="mod">
          <ac:chgData name="Melissa Wolkenhauer" userId="S::melissa@ibrt.us::ce89d710-e060-4753-8fc6-fd7db8cd1ba5" providerId="AD" clId="Web-{E53EA4B3-A80B-469B-83E6-C9EB05C665FA}" dt="2026-06-17T19:26:55.041" v="491" actId="14100"/>
          <ac:spMkLst>
            <pc:docMk/>
            <pc:sldMk cId="1886461957" sldId="4126"/>
            <ac:spMk id="10" creationId="{EF38DE50-E1D8-E230-3BA7-0AD4E8C49BA1}"/>
          </ac:spMkLst>
        </pc:spChg>
        <pc:picChg chg="mod">
          <ac:chgData name="Melissa Wolkenhauer" userId="S::melissa@ibrt.us::ce89d710-e060-4753-8fc6-fd7db8cd1ba5" providerId="AD" clId="Web-{E53EA4B3-A80B-469B-83E6-C9EB05C665FA}" dt="2026-06-17T19:26:23.947" v="487" actId="1076"/>
          <ac:picMkLst>
            <pc:docMk/>
            <pc:sldMk cId="1886461957" sldId="4126"/>
            <ac:picMk id="7" creationId="{124E7E8D-30A5-8BE6-8254-3E698C526A7B}"/>
          </ac:picMkLst>
        </pc:picChg>
      </pc:sldChg>
      <pc:sldChg chg="modSp del">
        <pc:chgData name="Melissa Wolkenhauer" userId="S::melissa@ibrt.us::ce89d710-e060-4753-8fc6-fd7db8cd1ba5" providerId="AD" clId="Web-{E53EA4B3-A80B-469B-83E6-C9EB05C665FA}" dt="2026-06-17T19:25:30.572" v="485"/>
        <pc:sldMkLst>
          <pc:docMk/>
          <pc:sldMk cId="1011698180" sldId="4135"/>
        </pc:sldMkLst>
        <pc:picChg chg="mod">
          <ac:chgData name="Melissa Wolkenhauer" userId="S::melissa@ibrt.us::ce89d710-e060-4753-8fc6-fd7db8cd1ba5" providerId="AD" clId="Web-{E53EA4B3-A80B-469B-83E6-C9EB05C665FA}" dt="2026-06-17T19:25:04.697" v="480" actId="14100"/>
          <ac:picMkLst>
            <pc:docMk/>
            <pc:sldMk cId="1011698180" sldId="4135"/>
            <ac:picMk id="6" creationId="{DBF339C0-78BF-18DF-C0FE-A7B6FB0EBC27}"/>
          </ac:picMkLst>
        </pc:picChg>
      </pc:sldChg>
      <pc:sldChg chg="addSp delSp modSp">
        <pc:chgData name="Melissa Wolkenhauer" userId="S::melissa@ibrt.us::ce89d710-e060-4753-8fc6-fd7db8cd1ba5" providerId="AD" clId="Web-{E53EA4B3-A80B-469B-83E6-C9EB05C665FA}" dt="2026-06-17T20:00:24.661" v="920" actId="14100"/>
        <pc:sldMkLst>
          <pc:docMk/>
          <pc:sldMk cId="1362331108" sldId="4136"/>
        </pc:sldMkLst>
        <pc:spChg chg="mod">
          <ac:chgData name="Melissa Wolkenhauer" userId="S::melissa@ibrt.us::ce89d710-e060-4753-8fc6-fd7db8cd1ba5" providerId="AD" clId="Web-{E53EA4B3-A80B-469B-83E6-C9EB05C665FA}" dt="2026-06-17T19:25:27.041" v="484" actId="1076"/>
          <ac:spMkLst>
            <pc:docMk/>
            <pc:sldMk cId="1362331108" sldId="4136"/>
            <ac:spMk id="7" creationId="{70F8ABFC-5562-066B-F401-16ABC2133508}"/>
          </ac:spMkLst>
        </pc:spChg>
        <pc:spChg chg="del mod">
          <ac:chgData name="Melissa Wolkenhauer" userId="S::melissa@ibrt.us::ce89d710-e060-4753-8fc6-fd7db8cd1ba5" providerId="AD" clId="Web-{E53EA4B3-A80B-469B-83E6-C9EB05C665FA}" dt="2026-06-17T19:24:54.806" v="479"/>
          <ac:spMkLst>
            <pc:docMk/>
            <pc:sldMk cId="1362331108" sldId="4136"/>
            <ac:spMk id="8" creationId="{77ABE78C-2584-CDE3-4325-049B0DE44EEE}"/>
          </ac:spMkLst>
        </pc:spChg>
        <pc:picChg chg="add mod">
          <ac:chgData name="Melissa Wolkenhauer" userId="S::melissa@ibrt.us::ce89d710-e060-4753-8fc6-fd7db8cd1ba5" providerId="AD" clId="Web-{E53EA4B3-A80B-469B-83E6-C9EB05C665FA}" dt="2026-06-17T20:00:24.661" v="920" actId="14100"/>
          <ac:picMkLst>
            <pc:docMk/>
            <pc:sldMk cId="1362331108" sldId="4136"/>
            <ac:picMk id="10" creationId="{A4900B8E-37F9-9F97-2666-1CEACA5E691E}"/>
          </ac:picMkLst>
        </pc:picChg>
      </pc:sldChg>
      <pc:sldChg chg="modSp">
        <pc:chgData name="Melissa Wolkenhauer" userId="S::melissa@ibrt.us::ce89d710-e060-4753-8fc6-fd7db8cd1ba5" providerId="AD" clId="Web-{E53EA4B3-A80B-469B-83E6-C9EB05C665FA}" dt="2026-06-17T19:23:39.556" v="440" actId="1076"/>
        <pc:sldMkLst>
          <pc:docMk/>
          <pc:sldMk cId="980303968" sldId="4137"/>
        </pc:sldMkLst>
        <pc:spChg chg="mod">
          <ac:chgData name="Melissa Wolkenhauer" userId="S::melissa@ibrt.us::ce89d710-e060-4753-8fc6-fd7db8cd1ba5" providerId="AD" clId="Web-{E53EA4B3-A80B-469B-83E6-C9EB05C665FA}" dt="2026-06-17T19:23:30.821" v="438" actId="14100"/>
          <ac:spMkLst>
            <pc:docMk/>
            <pc:sldMk cId="980303968" sldId="4137"/>
            <ac:spMk id="9" creationId="{D7FD434F-F0BA-05D9-F6BF-012FB1D6A234}"/>
          </ac:spMkLst>
        </pc:spChg>
        <pc:spChg chg="mod">
          <ac:chgData name="Melissa Wolkenhauer" userId="S::melissa@ibrt.us::ce89d710-e060-4753-8fc6-fd7db8cd1ba5" providerId="AD" clId="Web-{E53EA4B3-A80B-469B-83E6-C9EB05C665FA}" dt="2026-06-17T19:23:39.556" v="440" actId="1076"/>
          <ac:spMkLst>
            <pc:docMk/>
            <pc:sldMk cId="980303968" sldId="4137"/>
            <ac:spMk id="10" creationId="{EF38DE50-E1D8-E230-3BA7-0AD4E8C49BA1}"/>
          </ac:spMkLst>
        </pc:spChg>
      </pc:sldChg>
      <pc:sldChg chg="modSp">
        <pc:chgData name="Melissa Wolkenhauer" userId="S::melissa@ibrt.us::ce89d710-e060-4753-8fc6-fd7db8cd1ba5" providerId="AD" clId="Web-{E53EA4B3-A80B-469B-83E6-C9EB05C665FA}" dt="2026-06-17T19:23:07.790" v="436" actId="20577"/>
        <pc:sldMkLst>
          <pc:docMk/>
          <pc:sldMk cId="413988496" sldId="4138"/>
        </pc:sldMkLst>
        <pc:spChg chg="mod">
          <ac:chgData name="Melissa Wolkenhauer" userId="S::melissa@ibrt.us::ce89d710-e060-4753-8fc6-fd7db8cd1ba5" providerId="AD" clId="Web-{E53EA4B3-A80B-469B-83E6-C9EB05C665FA}" dt="2026-06-17T19:23:07.790" v="436" actId="20577"/>
          <ac:spMkLst>
            <pc:docMk/>
            <pc:sldMk cId="413988496" sldId="4138"/>
            <ac:spMk id="30" creationId="{00000000-0000-0000-0000-000000000000}"/>
          </ac:spMkLst>
        </pc:spChg>
      </pc:sldChg>
      <pc:sldChg chg="modSp">
        <pc:chgData name="Melissa Wolkenhauer" userId="S::melissa@ibrt.us::ce89d710-e060-4753-8fc6-fd7db8cd1ba5" providerId="AD" clId="Web-{E53EA4B3-A80B-469B-83E6-C9EB05C665FA}" dt="2026-06-17T19:22:56.618" v="435" actId="1076"/>
        <pc:sldMkLst>
          <pc:docMk/>
          <pc:sldMk cId="1643741774" sldId="4139"/>
        </pc:sldMkLst>
        <pc:spChg chg="mod">
          <ac:chgData name="Melissa Wolkenhauer" userId="S::melissa@ibrt.us::ce89d710-e060-4753-8fc6-fd7db8cd1ba5" providerId="AD" clId="Web-{E53EA4B3-A80B-469B-83E6-C9EB05C665FA}" dt="2026-06-17T19:22:56.618" v="435" actId="1076"/>
          <ac:spMkLst>
            <pc:docMk/>
            <pc:sldMk cId="1643741774" sldId="4139"/>
            <ac:spMk id="8" creationId="{6F71E82F-C4EE-7562-F956-3FF1452B805D}"/>
          </ac:spMkLst>
        </pc:spChg>
        <pc:spChg chg="mod">
          <ac:chgData name="Melissa Wolkenhauer" userId="S::melissa@ibrt.us::ce89d710-e060-4753-8fc6-fd7db8cd1ba5" providerId="AD" clId="Web-{E53EA4B3-A80B-469B-83E6-C9EB05C665FA}" dt="2026-06-17T19:22:32.102" v="431" actId="14100"/>
          <ac:spMkLst>
            <pc:docMk/>
            <pc:sldMk cId="1643741774" sldId="4139"/>
            <ac:spMk id="9" creationId="{D7FD434F-F0BA-05D9-F6BF-012FB1D6A234}"/>
          </ac:spMkLst>
        </pc:spChg>
        <pc:spChg chg="mod">
          <ac:chgData name="Melissa Wolkenhauer" userId="S::melissa@ibrt.us::ce89d710-e060-4753-8fc6-fd7db8cd1ba5" providerId="AD" clId="Web-{E53EA4B3-A80B-469B-83E6-C9EB05C665FA}" dt="2026-06-17T19:22:42.462" v="434" actId="1076"/>
          <ac:spMkLst>
            <pc:docMk/>
            <pc:sldMk cId="1643741774" sldId="4139"/>
            <ac:spMk id="10" creationId="{EF38DE50-E1D8-E230-3BA7-0AD4E8C49BA1}"/>
          </ac:spMkLst>
        </pc:spChg>
      </pc:sldChg>
      <pc:sldChg chg="modSp">
        <pc:chgData name="Melissa Wolkenhauer" userId="S::melissa@ibrt.us::ce89d710-e060-4753-8fc6-fd7db8cd1ba5" providerId="AD" clId="Web-{E53EA4B3-A80B-469B-83E6-C9EB05C665FA}" dt="2026-06-17T19:22:02.930" v="429" actId="14100"/>
        <pc:sldMkLst>
          <pc:docMk/>
          <pc:sldMk cId="3274564606" sldId="4140"/>
        </pc:sldMkLst>
        <pc:spChg chg="mod">
          <ac:chgData name="Melissa Wolkenhauer" userId="S::melissa@ibrt.us::ce89d710-e060-4753-8fc6-fd7db8cd1ba5" providerId="AD" clId="Web-{E53EA4B3-A80B-469B-83E6-C9EB05C665FA}" dt="2026-06-17T19:22:02.930" v="429" actId="14100"/>
          <ac:spMkLst>
            <pc:docMk/>
            <pc:sldMk cId="3274564606" sldId="4140"/>
            <ac:spMk id="9" creationId="{D7FD434F-F0BA-05D9-F6BF-012FB1D6A234}"/>
          </ac:spMkLst>
        </pc:spChg>
      </pc:sldChg>
      <pc:sldChg chg="modSp">
        <pc:chgData name="Melissa Wolkenhauer" userId="S::melissa@ibrt.us::ce89d710-e060-4753-8fc6-fd7db8cd1ba5" providerId="AD" clId="Web-{E53EA4B3-A80B-469B-83E6-C9EB05C665FA}" dt="2026-06-17T19:21:45.914" v="427" actId="1076"/>
        <pc:sldMkLst>
          <pc:docMk/>
          <pc:sldMk cId="260571160" sldId="4141"/>
        </pc:sldMkLst>
        <pc:spChg chg="mod">
          <ac:chgData name="Melissa Wolkenhauer" userId="S::melissa@ibrt.us::ce89d710-e060-4753-8fc6-fd7db8cd1ba5" providerId="AD" clId="Web-{E53EA4B3-A80B-469B-83E6-C9EB05C665FA}" dt="2026-06-17T19:20:49.195" v="423" actId="1076"/>
          <ac:spMkLst>
            <pc:docMk/>
            <pc:sldMk cId="260571160" sldId="4141"/>
            <ac:spMk id="9" creationId="{D7FD434F-F0BA-05D9-F6BF-012FB1D6A234}"/>
          </ac:spMkLst>
        </pc:spChg>
        <pc:spChg chg="mod">
          <ac:chgData name="Melissa Wolkenhauer" userId="S::melissa@ibrt.us::ce89d710-e060-4753-8fc6-fd7db8cd1ba5" providerId="AD" clId="Web-{E53EA4B3-A80B-469B-83E6-C9EB05C665FA}" dt="2026-06-17T19:21:45.914" v="427" actId="1076"/>
          <ac:spMkLst>
            <pc:docMk/>
            <pc:sldMk cId="260571160" sldId="4141"/>
            <ac:spMk id="22" creationId="{00000000-0000-0000-0000-000000000000}"/>
          </ac:spMkLst>
        </pc:spChg>
        <pc:picChg chg="mod">
          <ac:chgData name="Melissa Wolkenhauer" userId="S::melissa@ibrt.us::ce89d710-e060-4753-8fc6-fd7db8cd1ba5" providerId="AD" clId="Web-{E53EA4B3-A80B-469B-83E6-C9EB05C665FA}" dt="2026-06-17T19:21:31.602" v="425" actId="1076"/>
          <ac:picMkLst>
            <pc:docMk/>
            <pc:sldMk cId="260571160" sldId="4141"/>
            <ac:picMk id="20" creationId="{00000000-0000-0000-0000-000000000000}"/>
          </ac:picMkLst>
        </pc:picChg>
        <pc:picChg chg="mod">
          <ac:chgData name="Melissa Wolkenhauer" userId="S::melissa@ibrt.us::ce89d710-e060-4753-8fc6-fd7db8cd1ba5" providerId="AD" clId="Web-{E53EA4B3-A80B-469B-83E6-C9EB05C665FA}" dt="2026-06-17T19:21:38.680" v="426" actId="1076"/>
          <ac:picMkLst>
            <pc:docMk/>
            <pc:sldMk cId="260571160" sldId="4141"/>
            <ac:picMk id="21" creationId="{00000000-0000-0000-0000-000000000000}"/>
          </ac:picMkLst>
        </pc:picChg>
      </pc:sldChg>
      <pc:sldChg chg="modSp">
        <pc:chgData name="Melissa Wolkenhauer" userId="S::melissa@ibrt.us::ce89d710-e060-4753-8fc6-fd7db8cd1ba5" providerId="AD" clId="Web-{E53EA4B3-A80B-469B-83E6-C9EB05C665FA}" dt="2026-06-17T19:19:49.617" v="418" actId="14100"/>
        <pc:sldMkLst>
          <pc:docMk/>
          <pc:sldMk cId="105813817" sldId="4142"/>
        </pc:sldMkLst>
        <pc:spChg chg="mod">
          <ac:chgData name="Melissa Wolkenhauer" userId="S::melissa@ibrt.us::ce89d710-e060-4753-8fc6-fd7db8cd1ba5" providerId="AD" clId="Web-{E53EA4B3-A80B-469B-83E6-C9EB05C665FA}" dt="2026-06-17T19:19:49.617" v="418" actId="14100"/>
          <ac:spMkLst>
            <pc:docMk/>
            <pc:sldMk cId="105813817" sldId="4142"/>
            <ac:spMk id="9" creationId="{D7FD434F-F0BA-05D9-F6BF-012FB1D6A234}"/>
          </ac:spMkLst>
        </pc:spChg>
      </pc:sldChg>
      <pc:sldChg chg="modSp">
        <pc:chgData name="Melissa Wolkenhauer" userId="S::melissa@ibrt.us::ce89d710-e060-4753-8fc6-fd7db8cd1ba5" providerId="AD" clId="Web-{E53EA4B3-A80B-469B-83E6-C9EB05C665FA}" dt="2026-06-17T19:19:20.695" v="414" actId="14100"/>
        <pc:sldMkLst>
          <pc:docMk/>
          <pc:sldMk cId="4289828941" sldId="4143"/>
        </pc:sldMkLst>
        <pc:spChg chg="mod">
          <ac:chgData name="Melissa Wolkenhauer" userId="S::melissa@ibrt.us::ce89d710-e060-4753-8fc6-fd7db8cd1ba5" providerId="AD" clId="Web-{E53EA4B3-A80B-469B-83E6-C9EB05C665FA}" dt="2026-06-17T19:19:07.523" v="412" actId="14100"/>
          <ac:spMkLst>
            <pc:docMk/>
            <pc:sldMk cId="4289828941" sldId="4143"/>
            <ac:spMk id="9" creationId="{D7FD434F-F0BA-05D9-F6BF-012FB1D6A234}"/>
          </ac:spMkLst>
        </pc:spChg>
        <pc:spChg chg="mod">
          <ac:chgData name="Melissa Wolkenhauer" userId="S::melissa@ibrt.us::ce89d710-e060-4753-8fc6-fd7db8cd1ba5" providerId="AD" clId="Web-{E53EA4B3-A80B-469B-83E6-C9EB05C665FA}" dt="2026-06-17T19:19:20.695" v="414" actId="14100"/>
          <ac:spMkLst>
            <pc:docMk/>
            <pc:sldMk cId="4289828941" sldId="4143"/>
            <ac:spMk id="10" creationId="{EF38DE50-E1D8-E230-3BA7-0AD4E8C49BA1}"/>
          </ac:spMkLst>
        </pc:spChg>
      </pc:sldChg>
      <pc:sldChg chg="modSp">
        <pc:chgData name="Melissa Wolkenhauer" userId="S::melissa@ibrt.us::ce89d710-e060-4753-8fc6-fd7db8cd1ba5" providerId="AD" clId="Web-{E53EA4B3-A80B-469B-83E6-C9EB05C665FA}" dt="2026-06-17T19:18:51.898" v="410" actId="14100"/>
        <pc:sldMkLst>
          <pc:docMk/>
          <pc:sldMk cId="3493926744" sldId="4144"/>
        </pc:sldMkLst>
        <pc:spChg chg="mod">
          <ac:chgData name="Melissa Wolkenhauer" userId="S::melissa@ibrt.us::ce89d710-e060-4753-8fc6-fd7db8cd1ba5" providerId="AD" clId="Web-{E53EA4B3-A80B-469B-83E6-C9EB05C665FA}" dt="2026-06-17T19:18:39.726" v="408" actId="14100"/>
          <ac:spMkLst>
            <pc:docMk/>
            <pc:sldMk cId="3493926744" sldId="4144"/>
            <ac:spMk id="9" creationId="{D7FD434F-F0BA-05D9-F6BF-012FB1D6A234}"/>
          </ac:spMkLst>
        </pc:spChg>
        <pc:spChg chg="mod">
          <ac:chgData name="Melissa Wolkenhauer" userId="S::melissa@ibrt.us::ce89d710-e060-4753-8fc6-fd7db8cd1ba5" providerId="AD" clId="Web-{E53EA4B3-A80B-469B-83E6-C9EB05C665FA}" dt="2026-06-17T19:18:51.898" v="410" actId="14100"/>
          <ac:spMkLst>
            <pc:docMk/>
            <pc:sldMk cId="3493926744" sldId="4144"/>
            <ac:spMk id="10" creationId="{EF38DE50-E1D8-E230-3BA7-0AD4E8C49BA1}"/>
          </ac:spMkLst>
        </pc:spChg>
      </pc:sldChg>
      <pc:sldChg chg="modSp">
        <pc:chgData name="Melissa Wolkenhauer" userId="S::melissa@ibrt.us::ce89d710-e060-4753-8fc6-fd7db8cd1ba5" providerId="AD" clId="Web-{E53EA4B3-A80B-469B-83E6-C9EB05C665FA}" dt="2026-06-17T19:18:19.726" v="405" actId="1076"/>
        <pc:sldMkLst>
          <pc:docMk/>
          <pc:sldMk cId="1564187068" sldId="4145"/>
        </pc:sldMkLst>
        <pc:spChg chg="mod">
          <ac:chgData name="Melissa Wolkenhauer" userId="S::melissa@ibrt.us::ce89d710-e060-4753-8fc6-fd7db8cd1ba5" providerId="AD" clId="Web-{E53EA4B3-A80B-469B-83E6-C9EB05C665FA}" dt="2026-06-17T19:18:06.788" v="403" actId="1076"/>
          <ac:spMkLst>
            <pc:docMk/>
            <pc:sldMk cId="1564187068" sldId="4145"/>
            <ac:spMk id="9" creationId="{D7FD434F-F0BA-05D9-F6BF-012FB1D6A234}"/>
          </ac:spMkLst>
        </pc:spChg>
        <pc:spChg chg="mod">
          <ac:chgData name="Melissa Wolkenhauer" userId="S::melissa@ibrt.us::ce89d710-e060-4753-8fc6-fd7db8cd1ba5" providerId="AD" clId="Web-{E53EA4B3-A80B-469B-83E6-C9EB05C665FA}" dt="2026-06-17T19:18:19.726" v="405" actId="1076"/>
          <ac:spMkLst>
            <pc:docMk/>
            <pc:sldMk cId="1564187068" sldId="4145"/>
            <ac:spMk id="10" creationId="{EF38DE50-E1D8-E230-3BA7-0AD4E8C49BA1}"/>
          </ac:spMkLst>
        </pc:spChg>
      </pc:sldChg>
      <pc:sldChg chg="modSp del">
        <pc:chgData name="Melissa Wolkenhauer" userId="S::melissa@ibrt.us::ce89d710-e060-4753-8fc6-fd7db8cd1ba5" providerId="AD" clId="Web-{E53EA4B3-A80B-469B-83E6-C9EB05C665FA}" dt="2026-06-17T19:14:51.787" v="341"/>
        <pc:sldMkLst>
          <pc:docMk/>
          <pc:sldMk cId="1541318055" sldId="4148"/>
        </pc:sldMkLst>
        <pc:picChg chg="mod">
          <ac:chgData name="Melissa Wolkenhauer" userId="S::melissa@ibrt.us::ce89d710-e060-4753-8fc6-fd7db8cd1ba5" providerId="AD" clId="Web-{E53EA4B3-A80B-469B-83E6-C9EB05C665FA}" dt="2026-06-17T19:14:25.084" v="337" actId="14100"/>
          <ac:picMkLst>
            <pc:docMk/>
            <pc:sldMk cId="1541318055" sldId="4148"/>
            <ac:picMk id="4" creationId="{3195296F-D090-0712-4EAF-71281B11DAFC}"/>
          </ac:picMkLst>
        </pc:picChg>
      </pc:sldChg>
      <pc:sldChg chg="addSp delSp modSp">
        <pc:chgData name="Melissa Wolkenhauer" userId="S::melissa@ibrt.us::ce89d710-e060-4753-8fc6-fd7db8cd1ba5" providerId="AD" clId="Web-{E53EA4B3-A80B-469B-83E6-C9EB05C665FA}" dt="2026-06-17T20:01:35.990" v="923" actId="1076"/>
        <pc:sldMkLst>
          <pc:docMk/>
          <pc:sldMk cId="433686905" sldId="4149"/>
        </pc:sldMkLst>
        <pc:spChg chg="mod">
          <ac:chgData name="Melissa Wolkenhauer" userId="S::melissa@ibrt.us::ce89d710-e060-4753-8fc6-fd7db8cd1ba5" providerId="AD" clId="Web-{E53EA4B3-A80B-469B-83E6-C9EB05C665FA}" dt="2026-06-17T19:14:11.287" v="336" actId="20577"/>
          <ac:spMkLst>
            <pc:docMk/>
            <pc:sldMk cId="433686905" sldId="4149"/>
            <ac:spMk id="7" creationId="{70F8ABFC-5562-066B-F401-16ABC2133508}"/>
          </ac:spMkLst>
        </pc:spChg>
        <pc:spChg chg="del mod">
          <ac:chgData name="Melissa Wolkenhauer" userId="S::melissa@ibrt.us::ce89d710-e060-4753-8fc6-fd7db8cd1ba5" providerId="AD" clId="Web-{E53EA4B3-A80B-469B-83E6-C9EB05C665FA}" dt="2026-06-17T19:13:51.475" v="333"/>
          <ac:spMkLst>
            <pc:docMk/>
            <pc:sldMk cId="433686905" sldId="4149"/>
            <ac:spMk id="8" creationId="{77ABE78C-2584-CDE3-4325-049B0DE44EEE}"/>
          </ac:spMkLst>
        </pc:spChg>
        <pc:picChg chg="add mod">
          <ac:chgData name="Melissa Wolkenhauer" userId="S::melissa@ibrt.us::ce89d710-e060-4753-8fc6-fd7db8cd1ba5" providerId="AD" clId="Web-{E53EA4B3-A80B-469B-83E6-C9EB05C665FA}" dt="2026-06-17T20:01:35.990" v="923" actId="1076"/>
          <ac:picMkLst>
            <pc:docMk/>
            <pc:sldMk cId="433686905" sldId="4149"/>
            <ac:picMk id="6" creationId="{E92B4624-1704-1499-228A-29444BA3E4BC}"/>
          </ac:picMkLst>
        </pc:picChg>
      </pc:sldChg>
      <pc:sldChg chg="modSp">
        <pc:chgData name="Melissa Wolkenhauer" userId="S::melissa@ibrt.us::ce89d710-e060-4753-8fc6-fd7db8cd1ba5" providerId="AD" clId="Web-{E53EA4B3-A80B-469B-83E6-C9EB05C665FA}" dt="2026-06-17T19:13:06.537" v="296" actId="1076"/>
        <pc:sldMkLst>
          <pc:docMk/>
          <pc:sldMk cId="2664168911" sldId="4151"/>
        </pc:sldMkLst>
        <pc:spChg chg="mod">
          <ac:chgData name="Melissa Wolkenhauer" userId="S::melissa@ibrt.us::ce89d710-e060-4753-8fc6-fd7db8cd1ba5" providerId="AD" clId="Web-{E53EA4B3-A80B-469B-83E6-C9EB05C665FA}" dt="2026-06-17T19:13:06.537" v="296" actId="1076"/>
          <ac:spMkLst>
            <pc:docMk/>
            <pc:sldMk cId="2664168911" sldId="4151"/>
            <ac:spMk id="3" creationId="{88318A95-9007-7A01-1F5D-661239926F09}"/>
          </ac:spMkLst>
        </pc:spChg>
        <pc:spChg chg="mod">
          <ac:chgData name="Melissa Wolkenhauer" userId="S::melissa@ibrt.us::ce89d710-e060-4753-8fc6-fd7db8cd1ba5" providerId="AD" clId="Web-{E53EA4B3-A80B-469B-83E6-C9EB05C665FA}" dt="2026-06-17T19:12:57.818" v="294" actId="1076"/>
          <ac:spMkLst>
            <pc:docMk/>
            <pc:sldMk cId="2664168911" sldId="4151"/>
            <ac:spMk id="4" creationId="{DDB46E47-1841-E56F-7A72-A2B92BDD3F3B}"/>
          </ac:spMkLst>
        </pc:spChg>
      </pc:sldChg>
      <pc:sldChg chg="modSp">
        <pc:chgData name="Melissa Wolkenhauer" userId="S::melissa@ibrt.us::ce89d710-e060-4753-8fc6-fd7db8cd1ba5" providerId="AD" clId="Web-{E53EA4B3-A80B-469B-83E6-C9EB05C665FA}" dt="2026-06-17T19:11:47.865" v="292" actId="20577"/>
        <pc:sldMkLst>
          <pc:docMk/>
          <pc:sldMk cId="3927014239" sldId="4152"/>
        </pc:sldMkLst>
        <pc:spChg chg="mod">
          <ac:chgData name="Melissa Wolkenhauer" userId="S::melissa@ibrt.us::ce89d710-e060-4753-8fc6-fd7db8cd1ba5" providerId="AD" clId="Web-{E53EA4B3-A80B-469B-83E6-C9EB05C665FA}" dt="2026-06-17T19:11:47.865" v="292" actId="20577"/>
          <ac:spMkLst>
            <pc:docMk/>
            <pc:sldMk cId="3927014239" sldId="4152"/>
            <ac:spMk id="4" creationId="{E3BC713D-7893-6D91-DF84-8468758016BB}"/>
          </ac:spMkLst>
        </pc:spChg>
      </pc:sldChg>
      <pc:sldChg chg="modSp">
        <pc:chgData name="Melissa Wolkenhauer" userId="S::melissa@ibrt.us::ce89d710-e060-4753-8fc6-fd7db8cd1ba5" providerId="AD" clId="Web-{E53EA4B3-A80B-469B-83E6-C9EB05C665FA}" dt="2026-06-17T19:11:17.161" v="290" actId="1076"/>
        <pc:sldMkLst>
          <pc:docMk/>
          <pc:sldMk cId="2054089205" sldId="4153"/>
        </pc:sldMkLst>
        <pc:spChg chg="mod">
          <ac:chgData name="Melissa Wolkenhauer" userId="S::melissa@ibrt.us::ce89d710-e060-4753-8fc6-fd7db8cd1ba5" providerId="AD" clId="Web-{E53EA4B3-A80B-469B-83E6-C9EB05C665FA}" dt="2026-06-17T19:11:17.161" v="290" actId="1076"/>
          <ac:spMkLst>
            <pc:docMk/>
            <pc:sldMk cId="2054089205" sldId="4153"/>
            <ac:spMk id="4" creationId="{1528D6D5-F0D2-35E8-4CEC-48E0548F5E54}"/>
          </ac:spMkLst>
        </pc:spChg>
      </pc:sldChg>
      <pc:sldChg chg="modSp">
        <pc:chgData name="Melissa Wolkenhauer" userId="S::melissa@ibrt.us::ce89d710-e060-4753-8fc6-fd7db8cd1ba5" providerId="AD" clId="Web-{E53EA4B3-A80B-469B-83E6-C9EB05C665FA}" dt="2026-06-17T19:09:23.989" v="286" actId="1076"/>
        <pc:sldMkLst>
          <pc:docMk/>
          <pc:sldMk cId="2365454098" sldId="4157"/>
        </pc:sldMkLst>
        <pc:spChg chg="mod">
          <ac:chgData name="Melissa Wolkenhauer" userId="S::melissa@ibrt.us::ce89d710-e060-4753-8fc6-fd7db8cd1ba5" providerId="AD" clId="Web-{E53EA4B3-A80B-469B-83E6-C9EB05C665FA}" dt="2026-06-17T19:09:19.770" v="285" actId="1076"/>
          <ac:spMkLst>
            <pc:docMk/>
            <pc:sldMk cId="2365454098" sldId="4157"/>
            <ac:spMk id="11" creationId="{A29CFE22-EB4E-FA38-8957-3A595FC1A223}"/>
          </ac:spMkLst>
        </pc:spChg>
        <pc:spChg chg="mod">
          <ac:chgData name="Melissa Wolkenhauer" userId="S::melissa@ibrt.us::ce89d710-e060-4753-8fc6-fd7db8cd1ba5" providerId="AD" clId="Web-{E53EA4B3-A80B-469B-83E6-C9EB05C665FA}" dt="2026-06-17T19:09:08.145" v="278" actId="1076"/>
          <ac:spMkLst>
            <pc:docMk/>
            <pc:sldMk cId="2365454098" sldId="4157"/>
            <ac:spMk id="12" creationId="{EA70B960-3383-B8F2-28E1-82897B02ED39}"/>
          </ac:spMkLst>
        </pc:spChg>
        <pc:picChg chg="mod">
          <ac:chgData name="Melissa Wolkenhauer" userId="S::melissa@ibrt.us::ce89d710-e060-4753-8fc6-fd7db8cd1ba5" providerId="AD" clId="Web-{E53EA4B3-A80B-469B-83E6-C9EB05C665FA}" dt="2026-06-17T19:09:23.989" v="286" actId="1076"/>
          <ac:picMkLst>
            <pc:docMk/>
            <pc:sldMk cId="2365454098" sldId="4157"/>
            <ac:picMk id="6" creationId="{A706BED3-E116-ECE4-2123-30DF841F9E07}"/>
          </ac:picMkLst>
        </pc:picChg>
      </pc:sldChg>
      <pc:sldChg chg="modSp">
        <pc:chgData name="Melissa Wolkenhauer" userId="S::melissa@ibrt.us::ce89d710-e060-4753-8fc6-fd7db8cd1ba5" providerId="AD" clId="Web-{E53EA4B3-A80B-469B-83E6-C9EB05C665FA}" dt="2026-06-17T20:01:54.068" v="924" actId="14100"/>
        <pc:sldMkLst>
          <pc:docMk/>
          <pc:sldMk cId="2740972740" sldId="4161"/>
        </pc:sldMkLst>
        <pc:picChg chg="mod">
          <ac:chgData name="Melissa Wolkenhauer" userId="S::melissa@ibrt.us::ce89d710-e060-4753-8fc6-fd7db8cd1ba5" providerId="AD" clId="Web-{E53EA4B3-A80B-469B-83E6-C9EB05C665FA}" dt="2026-06-17T20:01:54.068" v="924" actId="14100"/>
          <ac:picMkLst>
            <pc:docMk/>
            <pc:sldMk cId="2740972740" sldId="4161"/>
            <ac:picMk id="10" creationId="{EA29B1FD-837E-3F7D-3720-909077359A24}"/>
          </ac:picMkLst>
        </pc:picChg>
      </pc:sldChg>
      <pc:sldChg chg="modSp">
        <pc:chgData name="Melissa Wolkenhauer" userId="S::melissa@ibrt.us::ce89d710-e060-4753-8fc6-fd7db8cd1ba5" providerId="AD" clId="Web-{E53EA4B3-A80B-469B-83E6-C9EB05C665FA}" dt="2026-06-17T20:02:28.365" v="927" actId="1076"/>
        <pc:sldMkLst>
          <pc:docMk/>
          <pc:sldMk cId="1515537225" sldId="4585"/>
        </pc:sldMkLst>
        <pc:picChg chg="mod">
          <ac:chgData name="Melissa Wolkenhauer" userId="S::melissa@ibrt.us::ce89d710-e060-4753-8fc6-fd7db8cd1ba5" providerId="AD" clId="Web-{E53EA4B3-A80B-469B-83E6-C9EB05C665FA}" dt="2026-06-17T20:02:28.365" v="927" actId="1076"/>
          <ac:picMkLst>
            <pc:docMk/>
            <pc:sldMk cId="1515537225" sldId="4585"/>
            <ac:picMk id="6" creationId="{FF7F3EF6-29F5-8DA9-851B-517593FCDEF4}"/>
          </ac:picMkLst>
        </pc:picChg>
      </pc:sldChg>
      <pc:sldChg chg="modSp">
        <pc:chgData name="Melissa Wolkenhauer" userId="S::melissa@ibrt.us::ce89d710-e060-4753-8fc6-fd7db8cd1ba5" providerId="AD" clId="Web-{E53EA4B3-A80B-469B-83E6-C9EB05C665FA}" dt="2026-06-17T20:02:48.021" v="929" actId="1076"/>
        <pc:sldMkLst>
          <pc:docMk/>
          <pc:sldMk cId="760975696" sldId="4598"/>
        </pc:sldMkLst>
        <pc:picChg chg="mod">
          <ac:chgData name="Melissa Wolkenhauer" userId="S::melissa@ibrt.us::ce89d710-e060-4753-8fc6-fd7db8cd1ba5" providerId="AD" clId="Web-{E53EA4B3-A80B-469B-83E6-C9EB05C665FA}" dt="2026-06-17T20:02:48.021" v="929" actId="1076"/>
          <ac:picMkLst>
            <pc:docMk/>
            <pc:sldMk cId="760975696" sldId="4598"/>
            <ac:picMk id="6" creationId="{36391E8B-47B4-5FB2-2E74-7D0598CAD0A0}"/>
          </ac:picMkLst>
        </pc:picChg>
      </pc:sldChg>
      <pc:sldChg chg="modSp">
        <pc:chgData name="Melissa Wolkenhauer" userId="S::melissa@ibrt.us::ce89d710-e060-4753-8fc6-fd7db8cd1ba5" providerId="AD" clId="Web-{E53EA4B3-A80B-469B-83E6-C9EB05C665FA}" dt="2026-06-17T19:54:43.237" v="825" actId="20577"/>
        <pc:sldMkLst>
          <pc:docMk/>
          <pc:sldMk cId="3719875032" sldId="4617"/>
        </pc:sldMkLst>
        <pc:spChg chg="mod">
          <ac:chgData name="Melissa Wolkenhauer" userId="S::melissa@ibrt.us::ce89d710-e060-4753-8fc6-fd7db8cd1ba5" providerId="AD" clId="Web-{E53EA4B3-A80B-469B-83E6-C9EB05C665FA}" dt="2026-06-17T19:54:43.237" v="825" actId="20577"/>
          <ac:spMkLst>
            <pc:docMk/>
            <pc:sldMk cId="3719875032" sldId="4617"/>
            <ac:spMk id="9" creationId="{FA6953C9-36D0-60CD-2D92-0B920DB3E367}"/>
          </ac:spMkLst>
        </pc:spChg>
      </pc:sldChg>
      <pc:sldChg chg="modSp">
        <pc:chgData name="Melissa Wolkenhauer" userId="S::melissa@ibrt.us::ce89d710-e060-4753-8fc6-fd7db8cd1ba5" providerId="AD" clId="Web-{E53EA4B3-A80B-469B-83E6-C9EB05C665FA}" dt="2026-06-17T19:17:49.585" v="401" actId="20577"/>
        <pc:sldMkLst>
          <pc:docMk/>
          <pc:sldMk cId="961896101" sldId="4619"/>
        </pc:sldMkLst>
        <pc:spChg chg="mod">
          <ac:chgData name="Melissa Wolkenhauer" userId="S::melissa@ibrt.us::ce89d710-e060-4753-8fc6-fd7db8cd1ba5" providerId="AD" clId="Web-{E53EA4B3-A80B-469B-83E6-C9EB05C665FA}" dt="2026-06-17T19:17:49.585" v="401" actId="20577"/>
          <ac:spMkLst>
            <pc:docMk/>
            <pc:sldMk cId="961896101" sldId="4619"/>
            <ac:spMk id="5" creationId="{88AC6DB2-5455-B2EF-D407-037DAAF3DC11}"/>
          </ac:spMkLst>
        </pc:spChg>
      </pc:sldChg>
      <pc:sldChg chg="modSp">
        <pc:chgData name="Melissa Wolkenhauer" userId="S::melissa@ibrt.us::ce89d710-e060-4753-8fc6-fd7db8cd1ba5" providerId="AD" clId="Web-{E53EA4B3-A80B-469B-83E6-C9EB05C665FA}" dt="2026-06-17T19:17:26.976" v="397" actId="1076"/>
        <pc:sldMkLst>
          <pc:docMk/>
          <pc:sldMk cId="315036317" sldId="4632"/>
        </pc:sldMkLst>
        <pc:spChg chg="mod">
          <ac:chgData name="Melissa Wolkenhauer" userId="S::melissa@ibrt.us::ce89d710-e060-4753-8fc6-fd7db8cd1ba5" providerId="AD" clId="Web-{E53EA4B3-A80B-469B-83E6-C9EB05C665FA}" dt="2026-06-17T19:17:26.976" v="397" actId="1076"/>
          <ac:spMkLst>
            <pc:docMk/>
            <pc:sldMk cId="315036317" sldId="4632"/>
            <ac:spMk id="4" creationId="{6E9ED2E6-BE4F-64AD-D9E1-65BB54AA90C6}"/>
          </ac:spMkLst>
        </pc:spChg>
        <pc:picChg chg="mod">
          <ac:chgData name="Melissa Wolkenhauer" userId="S::melissa@ibrt.us::ce89d710-e060-4753-8fc6-fd7db8cd1ba5" providerId="AD" clId="Web-{E53EA4B3-A80B-469B-83E6-C9EB05C665FA}" dt="2026-06-17T19:17:23.960" v="396" actId="1076"/>
          <ac:picMkLst>
            <pc:docMk/>
            <pc:sldMk cId="315036317" sldId="4632"/>
            <ac:picMk id="5" creationId="{99EA263B-10C5-01E2-2145-0E2E3BFD9F20}"/>
          </ac:picMkLst>
        </pc:picChg>
      </pc:sldChg>
      <pc:sldChg chg="addSp delSp modSp">
        <pc:chgData name="Melissa Wolkenhauer" userId="S::melissa@ibrt.us::ce89d710-e060-4753-8fc6-fd7db8cd1ba5" providerId="AD" clId="Web-{E53EA4B3-A80B-469B-83E6-C9EB05C665FA}" dt="2026-06-17T20:00:43.099" v="921" actId="14100"/>
        <pc:sldMkLst>
          <pc:docMk/>
          <pc:sldMk cId="3271716910" sldId="4633"/>
        </pc:sldMkLst>
        <pc:spChg chg="mod">
          <ac:chgData name="Melissa Wolkenhauer" userId="S::melissa@ibrt.us::ce89d710-e060-4753-8fc6-fd7db8cd1ba5" providerId="AD" clId="Web-{E53EA4B3-A80B-469B-83E6-C9EB05C665FA}" dt="2026-06-17T19:16:22.553" v="388" actId="20577"/>
          <ac:spMkLst>
            <pc:docMk/>
            <pc:sldMk cId="3271716910" sldId="4633"/>
            <ac:spMk id="7" creationId="{70F8ABFC-5562-066B-F401-16ABC2133508}"/>
          </ac:spMkLst>
        </pc:spChg>
        <pc:spChg chg="del">
          <ac:chgData name="Melissa Wolkenhauer" userId="S::melissa@ibrt.us::ce89d710-e060-4753-8fc6-fd7db8cd1ba5" providerId="AD" clId="Web-{E53EA4B3-A80B-469B-83E6-C9EB05C665FA}" dt="2026-06-17T19:16:27.866" v="389"/>
          <ac:spMkLst>
            <pc:docMk/>
            <pc:sldMk cId="3271716910" sldId="4633"/>
            <ac:spMk id="8" creationId="{77ABE78C-2584-CDE3-4325-049B0DE44EEE}"/>
          </ac:spMkLst>
        </pc:spChg>
        <pc:picChg chg="add mod">
          <ac:chgData name="Melissa Wolkenhauer" userId="S::melissa@ibrt.us::ce89d710-e060-4753-8fc6-fd7db8cd1ba5" providerId="AD" clId="Web-{E53EA4B3-A80B-469B-83E6-C9EB05C665FA}" dt="2026-06-17T20:00:43.099" v="921" actId="14100"/>
          <ac:picMkLst>
            <pc:docMk/>
            <pc:sldMk cId="3271716910" sldId="4633"/>
            <ac:picMk id="10" creationId="{2EFB49ED-9887-0DCC-C879-70C8770B5869}"/>
          </ac:picMkLst>
        </pc:picChg>
      </pc:sldChg>
      <pc:sldChg chg="delSp">
        <pc:chgData name="Melissa Wolkenhauer" userId="S::melissa@ibrt.us::ce89d710-e060-4753-8fc6-fd7db8cd1ba5" providerId="AD" clId="Web-{E53EA4B3-A80B-469B-83E6-C9EB05C665FA}" dt="2026-06-17T19:15:13.741" v="342"/>
        <pc:sldMkLst>
          <pc:docMk/>
          <pc:sldMk cId="2478293981" sldId="4637"/>
        </pc:sldMkLst>
        <pc:spChg chg="del">
          <ac:chgData name="Melissa Wolkenhauer" userId="S::melissa@ibrt.us::ce89d710-e060-4753-8fc6-fd7db8cd1ba5" providerId="AD" clId="Web-{E53EA4B3-A80B-469B-83E6-C9EB05C665FA}" dt="2026-06-17T19:15:13.741" v="342"/>
          <ac:spMkLst>
            <pc:docMk/>
            <pc:sldMk cId="2478293981" sldId="4637"/>
            <ac:spMk id="10" creationId="{EF38DE50-E1D8-E230-3BA7-0AD4E8C49BA1}"/>
          </ac:spMkLst>
        </pc:spChg>
      </pc:sldChg>
      <pc:sldChg chg="del">
        <pc:chgData name="Melissa Wolkenhauer" userId="S::melissa@ibrt.us::ce89d710-e060-4753-8fc6-fd7db8cd1ba5" providerId="AD" clId="Web-{E53EA4B3-A80B-469B-83E6-C9EB05C665FA}" dt="2026-06-17T19:07:15.113" v="260"/>
        <pc:sldMkLst>
          <pc:docMk/>
          <pc:sldMk cId="1004445777" sldId="4641"/>
        </pc:sldMkLst>
      </pc:sldChg>
      <pc:sldChg chg="addSp delSp modSp">
        <pc:chgData name="Melissa Wolkenhauer" userId="S::melissa@ibrt.us::ce89d710-e060-4753-8fc6-fd7db8cd1ba5" providerId="AD" clId="Web-{E53EA4B3-A80B-469B-83E6-C9EB05C665FA}" dt="2026-06-17T20:02:09.959" v="925" actId="14100"/>
        <pc:sldMkLst>
          <pc:docMk/>
          <pc:sldMk cId="653805103" sldId="4642"/>
        </pc:sldMkLst>
        <pc:spChg chg="mod">
          <ac:chgData name="Melissa Wolkenhauer" userId="S::melissa@ibrt.us::ce89d710-e060-4753-8fc6-fd7db8cd1ba5" providerId="AD" clId="Web-{E53EA4B3-A80B-469B-83E6-C9EB05C665FA}" dt="2026-06-17T19:04:54.456" v="187" actId="1076"/>
          <ac:spMkLst>
            <pc:docMk/>
            <pc:sldMk cId="653805103" sldId="4642"/>
            <ac:spMk id="2" creationId="{01E9143D-2E9E-CA10-D93F-FF934774AD76}"/>
          </ac:spMkLst>
        </pc:spChg>
        <pc:spChg chg="add mod">
          <ac:chgData name="Melissa Wolkenhauer" userId="S::melissa@ibrt.us::ce89d710-e060-4753-8fc6-fd7db8cd1ba5" providerId="AD" clId="Web-{E53EA4B3-A80B-469B-83E6-C9EB05C665FA}" dt="2026-06-17T19:07:39.098" v="265" actId="20577"/>
          <ac:spMkLst>
            <pc:docMk/>
            <pc:sldMk cId="653805103" sldId="4642"/>
            <ac:spMk id="4" creationId="{4D26F1B2-F341-4307-D65A-5F94B6B47447}"/>
          </ac:spMkLst>
        </pc:spChg>
        <pc:spChg chg="del">
          <ac:chgData name="Melissa Wolkenhauer" userId="S::melissa@ibrt.us::ce89d710-e060-4753-8fc6-fd7db8cd1ba5" providerId="AD" clId="Web-{E53EA4B3-A80B-469B-83E6-C9EB05C665FA}" dt="2026-06-17T19:05:07.815" v="190"/>
          <ac:spMkLst>
            <pc:docMk/>
            <pc:sldMk cId="653805103" sldId="4642"/>
            <ac:spMk id="7" creationId="{70F8ABFC-5562-066B-F401-16ABC2133508}"/>
          </ac:spMkLst>
        </pc:spChg>
        <pc:spChg chg="del">
          <ac:chgData name="Melissa Wolkenhauer" userId="S::melissa@ibrt.us::ce89d710-e060-4753-8fc6-fd7db8cd1ba5" providerId="AD" clId="Web-{E53EA4B3-A80B-469B-83E6-C9EB05C665FA}" dt="2026-06-17T19:04:23.878" v="180"/>
          <ac:spMkLst>
            <pc:docMk/>
            <pc:sldMk cId="653805103" sldId="4642"/>
            <ac:spMk id="8" creationId="{77ABE78C-2584-CDE3-4325-049B0DE44EEE}"/>
          </ac:spMkLst>
        </pc:spChg>
        <pc:picChg chg="mod">
          <ac:chgData name="Melissa Wolkenhauer" userId="S::melissa@ibrt.us::ce89d710-e060-4753-8fc6-fd7db8cd1ba5" providerId="AD" clId="Web-{E53EA4B3-A80B-469B-83E6-C9EB05C665FA}" dt="2026-06-17T19:04:28.346" v="181" actId="1076"/>
          <ac:picMkLst>
            <pc:docMk/>
            <pc:sldMk cId="653805103" sldId="4642"/>
            <ac:picMk id="5" creationId="{1950919B-B32F-E003-9A7E-A9E0A18CC0E7}"/>
          </ac:picMkLst>
        </pc:picChg>
        <pc:picChg chg="add mod">
          <ac:chgData name="Melissa Wolkenhauer" userId="S::melissa@ibrt.us::ce89d710-e060-4753-8fc6-fd7db8cd1ba5" providerId="AD" clId="Web-{E53EA4B3-A80B-469B-83E6-C9EB05C665FA}" dt="2026-06-17T20:02:09.959" v="925" actId="14100"/>
          <ac:picMkLst>
            <pc:docMk/>
            <pc:sldMk cId="653805103" sldId="4642"/>
            <ac:picMk id="11" creationId="{9D3F9AAD-B805-2107-4A58-EF6D5C06CBC1}"/>
          </ac:picMkLst>
        </pc:picChg>
      </pc:sldChg>
      <pc:sldChg chg="modSp">
        <pc:chgData name="Melissa Wolkenhauer" userId="S::melissa@ibrt.us::ce89d710-e060-4753-8fc6-fd7db8cd1ba5" providerId="AD" clId="Web-{E53EA4B3-A80B-469B-83E6-C9EB05C665FA}" dt="2026-06-17T19:03:19.534" v="178" actId="20577"/>
        <pc:sldMkLst>
          <pc:docMk/>
          <pc:sldMk cId="2999579304" sldId="4643"/>
        </pc:sldMkLst>
        <pc:spChg chg="mod">
          <ac:chgData name="Melissa Wolkenhauer" userId="S::melissa@ibrt.us::ce89d710-e060-4753-8fc6-fd7db8cd1ba5" providerId="AD" clId="Web-{E53EA4B3-A80B-469B-83E6-C9EB05C665FA}" dt="2026-06-17T19:02:29.721" v="164" actId="20577"/>
          <ac:spMkLst>
            <pc:docMk/>
            <pc:sldMk cId="2999579304" sldId="4643"/>
            <ac:spMk id="30" creationId="{00000000-0000-0000-0000-000000000000}"/>
          </ac:spMkLst>
        </pc:spChg>
        <pc:spChg chg="mod">
          <ac:chgData name="Melissa Wolkenhauer" userId="S::melissa@ibrt.us::ce89d710-e060-4753-8fc6-fd7db8cd1ba5" providerId="AD" clId="Web-{E53EA4B3-A80B-469B-83E6-C9EB05C665FA}" dt="2026-06-17T19:02:46.815" v="166" actId="20577"/>
          <ac:spMkLst>
            <pc:docMk/>
            <pc:sldMk cId="2999579304" sldId="4643"/>
            <ac:spMk id="40" creationId="{00000000-0000-0000-0000-000000000000}"/>
          </ac:spMkLst>
        </pc:spChg>
        <pc:spChg chg="mod">
          <ac:chgData name="Melissa Wolkenhauer" userId="S::melissa@ibrt.us::ce89d710-e060-4753-8fc6-fd7db8cd1ba5" providerId="AD" clId="Web-{E53EA4B3-A80B-469B-83E6-C9EB05C665FA}" dt="2026-06-17T19:03:06.893" v="175" actId="20577"/>
          <ac:spMkLst>
            <pc:docMk/>
            <pc:sldMk cId="2999579304" sldId="4643"/>
            <ac:spMk id="41" creationId="{00000000-0000-0000-0000-000000000000}"/>
          </ac:spMkLst>
        </pc:spChg>
        <pc:spChg chg="mod">
          <ac:chgData name="Melissa Wolkenhauer" userId="S::melissa@ibrt.us::ce89d710-e060-4753-8fc6-fd7db8cd1ba5" providerId="AD" clId="Web-{E53EA4B3-A80B-469B-83E6-C9EB05C665FA}" dt="2026-06-17T19:02:52.627" v="168" actId="20577"/>
          <ac:spMkLst>
            <pc:docMk/>
            <pc:sldMk cId="2999579304" sldId="4643"/>
            <ac:spMk id="42" creationId="{00000000-0000-0000-0000-000000000000}"/>
          </ac:spMkLst>
        </pc:spChg>
        <pc:spChg chg="mod">
          <ac:chgData name="Melissa Wolkenhauer" userId="S::melissa@ibrt.us::ce89d710-e060-4753-8fc6-fd7db8cd1ba5" providerId="AD" clId="Web-{E53EA4B3-A80B-469B-83E6-C9EB05C665FA}" dt="2026-06-17T19:03:10.502" v="176" actId="20577"/>
          <ac:spMkLst>
            <pc:docMk/>
            <pc:sldMk cId="2999579304" sldId="4643"/>
            <ac:spMk id="43" creationId="{00000000-0000-0000-0000-000000000000}"/>
          </ac:spMkLst>
        </pc:spChg>
        <pc:spChg chg="mod">
          <ac:chgData name="Melissa Wolkenhauer" userId="S::melissa@ibrt.us::ce89d710-e060-4753-8fc6-fd7db8cd1ba5" providerId="AD" clId="Web-{E53EA4B3-A80B-469B-83E6-C9EB05C665FA}" dt="2026-06-17T19:02:56.487" v="170" actId="20577"/>
          <ac:spMkLst>
            <pc:docMk/>
            <pc:sldMk cId="2999579304" sldId="4643"/>
            <ac:spMk id="44" creationId="{00000000-0000-0000-0000-000000000000}"/>
          </ac:spMkLst>
        </pc:spChg>
        <pc:spChg chg="mod">
          <ac:chgData name="Melissa Wolkenhauer" userId="S::melissa@ibrt.us::ce89d710-e060-4753-8fc6-fd7db8cd1ba5" providerId="AD" clId="Web-{E53EA4B3-A80B-469B-83E6-C9EB05C665FA}" dt="2026-06-17T19:03:14.002" v="177" actId="20577"/>
          <ac:spMkLst>
            <pc:docMk/>
            <pc:sldMk cId="2999579304" sldId="4643"/>
            <ac:spMk id="45" creationId="{00000000-0000-0000-0000-000000000000}"/>
          </ac:spMkLst>
        </pc:spChg>
        <pc:spChg chg="mod">
          <ac:chgData name="Melissa Wolkenhauer" userId="S::melissa@ibrt.us::ce89d710-e060-4753-8fc6-fd7db8cd1ba5" providerId="AD" clId="Web-{E53EA4B3-A80B-469B-83E6-C9EB05C665FA}" dt="2026-06-17T19:03:01.284" v="172" actId="20577"/>
          <ac:spMkLst>
            <pc:docMk/>
            <pc:sldMk cId="2999579304" sldId="4643"/>
            <ac:spMk id="46" creationId="{00000000-0000-0000-0000-000000000000}"/>
          </ac:spMkLst>
        </pc:spChg>
        <pc:spChg chg="mod">
          <ac:chgData name="Melissa Wolkenhauer" userId="S::melissa@ibrt.us::ce89d710-e060-4753-8fc6-fd7db8cd1ba5" providerId="AD" clId="Web-{E53EA4B3-A80B-469B-83E6-C9EB05C665FA}" dt="2026-06-17T19:03:19.534" v="178" actId="20577"/>
          <ac:spMkLst>
            <pc:docMk/>
            <pc:sldMk cId="2999579304" sldId="4643"/>
            <ac:spMk id="47" creationId="{00000000-0000-0000-0000-000000000000}"/>
          </ac:spMkLst>
        </pc:spChg>
      </pc:sldChg>
      <pc:sldChg chg="modSp">
        <pc:chgData name="Melissa Wolkenhauer" userId="S::melissa@ibrt.us::ce89d710-e060-4753-8fc6-fd7db8cd1ba5" providerId="AD" clId="Web-{E53EA4B3-A80B-469B-83E6-C9EB05C665FA}" dt="2026-06-17T18:56:50.891" v="133" actId="14100"/>
        <pc:sldMkLst>
          <pc:docMk/>
          <pc:sldMk cId="3198010044" sldId="4644"/>
        </pc:sldMkLst>
        <pc:spChg chg="mod">
          <ac:chgData name="Melissa Wolkenhauer" userId="S::melissa@ibrt.us::ce89d710-e060-4753-8fc6-fd7db8cd1ba5" providerId="AD" clId="Web-{E53EA4B3-A80B-469B-83E6-C9EB05C665FA}" dt="2026-06-17T18:55:28.125" v="107" actId="20577"/>
          <ac:spMkLst>
            <pc:docMk/>
            <pc:sldMk cId="3198010044" sldId="4644"/>
            <ac:spMk id="30" creationId="{00000000-0000-0000-0000-000000000000}"/>
          </ac:spMkLst>
        </pc:spChg>
        <pc:spChg chg="mod">
          <ac:chgData name="Melissa Wolkenhauer" userId="S::melissa@ibrt.us::ce89d710-e060-4753-8fc6-fd7db8cd1ba5" providerId="AD" clId="Web-{E53EA4B3-A80B-469B-83E6-C9EB05C665FA}" dt="2026-06-17T18:55:34.375" v="110" actId="20577"/>
          <ac:spMkLst>
            <pc:docMk/>
            <pc:sldMk cId="3198010044" sldId="4644"/>
            <ac:spMk id="31" creationId="{00000000-0000-0000-0000-000000000000}"/>
          </ac:spMkLst>
        </pc:spChg>
        <pc:spChg chg="mod">
          <ac:chgData name="Melissa Wolkenhauer" userId="S::melissa@ibrt.us::ce89d710-e060-4753-8fc6-fd7db8cd1ba5" providerId="AD" clId="Web-{E53EA4B3-A80B-469B-83E6-C9EB05C665FA}" dt="2026-06-17T18:55:40.922" v="113" actId="20577"/>
          <ac:spMkLst>
            <pc:docMk/>
            <pc:sldMk cId="3198010044" sldId="4644"/>
            <ac:spMk id="40" creationId="{00000000-0000-0000-0000-000000000000}"/>
          </ac:spMkLst>
        </pc:spChg>
        <pc:spChg chg="mod">
          <ac:chgData name="Melissa Wolkenhauer" userId="S::melissa@ibrt.us::ce89d710-e060-4753-8fc6-fd7db8cd1ba5" providerId="AD" clId="Web-{E53EA4B3-A80B-469B-83E6-C9EB05C665FA}" dt="2026-06-17T18:56:03.188" v="123" actId="20577"/>
          <ac:spMkLst>
            <pc:docMk/>
            <pc:sldMk cId="3198010044" sldId="4644"/>
            <ac:spMk id="41" creationId="{00000000-0000-0000-0000-000000000000}"/>
          </ac:spMkLst>
        </pc:spChg>
        <pc:spChg chg="mod">
          <ac:chgData name="Melissa Wolkenhauer" userId="S::melissa@ibrt.us::ce89d710-e060-4753-8fc6-fd7db8cd1ba5" providerId="AD" clId="Web-{E53EA4B3-A80B-469B-83E6-C9EB05C665FA}" dt="2026-06-17T18:55:45.625" v="116" actId="20577"/>
          <ac:spMkLst>
            <pc:docMk/>
            <pc:sldMk cId="3198010044" sldId="4644"/>
            <ac:spMk id="42" creationId="{00000000-0000-0000-0000-000000000000}"/>
          </ac:spMkLst>
        </pc:spChg>
        <pc:spChg chg="mod">
          <ac:chgData name="Melissa Wolkenhauer" userId="S::melissa@ibrt.us::ce89d710-e060-4753-8fc6-fd7db8cd1ba5" providerId="AD" clId="Web-{E53EA4B3-A80B-469B-83E6-C9EB05C665FA}" dt="2026-06-17T18:56:08.047" v="125" actId="20577"/>
          <ac:spMkLst>
            <pc:docMk/>
            <pc:sldMk cId="3198010044" sldId="4644"/>
            <ac:spMk id="43" creationId="{00000000-0000-0000-0000-000000000000}"/>
          </ac:spMkLst>
        </pc:spChg>
        <pc:spChg chg="mod">
          <ac:chgData name="Melissa Wolkenhauer" userId="S::melissa@ibrt.us::ce89d710-e060-4753-8fc6-fd7db8cd1ba5" providerId="AD" clId="Web-{E53EA4B3-A80B-469B-83E6-C9EB05C665FA}" dt="2026-06-17T18:55:51.422" v="118" actId="20577"/>
          <ac:spMkLst>
            <pc:docMk/>
            <pc:sldMk cId="3198010044" sldId="4644"/>
            <ac:spMk id="44" creationId="{00000000-0000-0000-0000-000000000000}"/>
          </ac:spMkLst>
        </pc:spChg>
        <pc:spChg chg="mod">
          <ac:chgData name="Melissa Wolkenhauer" userId="S::melissa@ibrt.us::ce89d710-e060-4753-8fc6-fd7db8cd1ba5" providerId="AD" clId="Web-{E53EA4B3-A80B-469B-83E6-C9EB05C665FA}" dt="2026-06-17T18:56:16.954" v="127" actId="20577"/>
          <ac:spMkLst>
            <pc:docMk/>
            <pc:sldMk cId="3198010044" sldId="4644"/>
            <ac:spMk id="45" creationId="{00000000-0000-0000-0000-000000000000}"/>
          </ac:spMkLst>
        </pc:spChg>
        <pc:spChg chg="mod">
          <ac:chgData name="Melissa Wolkenhauer" userId="S::melissa@ibrt.us::ce89d710-e060-4753-8fc6-fd7db8cd1ba5" providerId="AD" clId="Web-{E53EA4B3-A80B-469B-83E6-C9EB05C665FA}" dt="2026-06-17T18:55:57.516" v="121" actId="20577"/>
          <ac:spMkLst>
            <pc:docMk/>
            <pc:sldMk cId="3198010044" sldId="4644"/>
            <ac:spMk id="46" creationId="{00000000-0000-0000-0000-000000000000}"/>
          </ac:spMkLst>
        </pc:spChg>
        <pc:spChg chg="mod">
          <ac:chgData name="Melissa Wolkenhauer" userId="S::melissa@ibrt.us::ce89d710-e060-4753-8fc6-fd7db8cd1ba5" providerId="AD" clId="Web-{E53EA4B3-A80B-469B-83E6-C9EB05C665FA}" dt="2026-06-17T18:56:23.469" v="130" actId="20577"/>
          <ac:spMkLst>
            <pc:docMk/>
            <pc:sldMk cId="3198010044" sldId="4644"/>
            <ac:spMk id="47" creationId="{00000000-0000-0000-0000-000000000000}"/>
          </ac:spMkLst>
        </pc:spChg>
        <pc:picChg chg="mod">
          <ac:chgData name="Melissa Wolkenhauer" userId="S::melissa@ibrt.us::ce89d710-e060-4753-8fc6-fd7db8cd1ba5" providerId="AD" clId="Web-{E53EA4B3-A80B-469B-83E6-C9EB05C665FA}" dt="2026-06-17T18:56:50.891" v="133" actId="14100"/>
          <ac:picMkLst>
            <pc:docMk/>
            <pc:sldMk cId="3198010044" sldId="4644"/>
            <ac:picMk id="3" creationId="{5D069BAA-8F2D-6F46-27E4-DEB946924B34}"/>
          </ac:picMkLst>
        </pc:picChg>
      </pc:sldChg>
      <pc:sldChg chg="modSp">
        <pc:chgData name="Melissa Wolkenhauer" userId="S::melissa@ibrt.us::ce89d710-e060-4753-8fc6-fd7db8cd1ba5" providerId="AD" clId="Web-{E53EA4B3-A80B-469B-83E6-C9EB05C665FA}" dt="2026-06-17T18:41:18.262" v="53" actId="20577"/>
        <pc:sldMkLst>
          <pc:docMk/>
          <pc:sldMk cId="37628239" sldId="4645"/>
        </pc:sldMkLst>
        <pc:spChg chg="mod">
          <ac:chgData name="Melissa Wolkenhauer" userId="S::melissa@ibrt.us::ce89d710-e060-4753-8fc6-fd7db8cd1ba5" providerId="AD" clId="Web-{E53EA4B3-A80B-469B-83E6-C9EB05C665FA}" dt="2026-06-17T18:40:22.246" v="49" actId="20577"/>
          <ac:spMkLst>
            <pc:docMk/>
            <pc:sldMk cId="37628239" sldId="4645"/>
            <ac:spMk id="40" creationId="{00000000-0000-0000-0000-000000000000}"/>
          </ac:spMkLst>
        </pc:spChg>
        <pc:spChg chg="mod">
          <ac:chgData name="Melissa Wolkenhauer" userId="S::melissa@ibrt.us::ce89d710-e060-4753-8fc6-fd7db8cd1ba5" providerId="AD" clId="Web-{E53EA4B3-A80B-469B-83E6-C9EB05C665FA}" dt="2026-06-17T18:40:26.902" v="50" actId="20577"/>
          <ac:spMkLst>
            <pc:docMk/>
            <pc:sldMk cId="37628239" sldId="4645"/>
            <ac:spMk id="41" creationId="{00000000-0000-0000-0000-000000000000}"/>
          </ac:spMkLst>
        </pc:spChg>
        <pc:spChg chg="mod">
          <ac:chgData name="Melissa Wolkenhauer" userId="S::melissa@ibrt.us::ce89d710-e060-4753-8fc6-fd7db8cd1ba5" providerId="AD" clId="Web-{E53EA4B3-A80B-469B-83E6-C9EB05C665FA}" dt="2026-06-17T18:40:31.558" v="51" actId="20577"/>
          <ac:spMkLst>
            <pc:docMk/>
            <pc:sldMk cId="37628239" sldId="4645"/>
            <ac:spMk id="42" creationId="{00000000-0000-0000-0000-000000000000}"/>
          </ac:spMkLst>
        </pc:spChg>
        <pc:spChg chg="mod">
          <ac:chgData name="Melissa Wolkenhauer" userId="S::melissa@ibrt.us::ce89d710-e060-4753-8fc6-fd7db8cd1ba5" providerId="AD" clId="Web-{E53EA4B3-A80B-469B-83E6-C9EB05C665FA}" dt="2026-06-17T18:41:18.262" v="53" actId="20577"/>
          <ac:spMkLst>
            <pc:docMk/>
            <pc:sldMk cId="37628239" sldId="4645"/>
            <ac:spMk id="43" creationId="{00000000-0000-0000-0000-000000000000}"/>
          </ac:spMkLst>
        </pc:spChg>
        <pc:spChg chg="mod">
          <ac:chgData name="Melissa Wolkenhauer" userId="S::melissa@ibrt.us::ce89d710-e060-4753-8fc6-fd7db8cd1ba5" providerId="AD" clId="Web-{E53EA4B3-A80B-469B-83E6-C9EB05C665FA}" dt="2026-06-17T18:38:40.339" v="24" actId="20577"/>
          <ac:spMkLst>
            <pc:docMk/>
            <pc:sldMk cId="37628239" sldId="4645"/>
            <ac:spMk id="44" creationId="{00000000-0000-0000-0000-000000000000}"/>
          </ac:spMkLst>
        </pc:spChg>
        <pc:picChg chg="mod">
          <ac:chgData name="Melissa Wolkenhauer" userId="S::melissa@ibrt.us::ce89d710-e060-4753-8fc6-fd7db8cd1ba5" providerId="AD" clId="Web-{E53EA4B3-A80B-469B-83E6-C9EB05C665FA}" dt="2026-06-17T18:38:26.402" v="21" actId="1076"/>
          <ac:picMkLst>
            <pc:docMk/>
            <pc:sldMk cId="37628239" sldId="4645"/>
            <ac:picMk id="7" creationId="{124E7E8D-30A5-8BE6-8254-3E698C526A7B}"/>
          </ac:picMkLst>
        </pc:picChg>
      </pc:sldChg>
      <pc:sldChg chg="delSp modSp">
        <pc:chgData name="Melissa Wolkenhauer" userId="S::melissa@ibrt.us::ce89d710-e060-4753-8fc6-fd7db8cd1ba5" providerId="AD" clId="Web-{E53EA4B3-A80B-469B-83E6-C9EB05C665FA}" dt="2026-06-17T18:58:18.048" v="145" actId="1076"/>
        <pc:sldMkLst>
          <pc:docMk/>
          <pc:sldMk cId="3853918843" sldId="4646"/>
        </pc:sldMkLst>
        <pc:spChg chg="mod">
          <ac:chgData name="Melissa Wolkenhauer" userId="S::melissa@ibrt.us::ce89d710-e060-4753-8fc6-fd7db8cd1ba5" providerId="AD" clId="Web-{E53EA4B3-A80B-469B-83E6-C9EB05C665FA}" dt="2026-06-17T18:36:56.964" v="7" actId="1076"/>
          <ac:spMkLst>
            <pc:docMk/>
            <pc:sldMk cId="3853918843" sldId="4646"/>
            <ac:spMk id="8" creationId="{6F71E82F-C4EE-7562-F956-3FF1452B805D}"/>
          </ac:spMkLst>
        </pc:spChg>
        <pc:spChg chg="mod">
          <ac:chgData name="Melissa Wolkenhauer" userId="S::melissa@ibrt.us::ce89d710-e060-4753-8fc6-fd7db8cd1ba5" providerId="AD" clId="Web-{E53EA4B3-A80B-469B-83E6-C9EB05C665FA}" dt="2026-06-17T18:58:18.048" v="145" actId="1076"/>
          <ac:spMkLst>
            <pc:docMk/>
            <pc:sldMk cId="3853918843" sldId="4646"/>
            <ac:spMk id="30" creationId="{00000000-0000-0000-0000-000000000000}"/>
          </ac:spMkLst>
        </pc:spChg>
        <pc:spChg chg="mod">
          <ac:chgData name="Melissa Wolkenhauer" userId="S::melissa@ibrt.us::ce89d710-e060-4753-8fc6-fd7db8cd1ba5" providerId="AD" clId="Web-{E53EA4B3-A80B-469B-83E6-C9EB05C665FA}" dt="2026-06-17T18:37:12.870" v="11" actId="20577"/>
          <ac:spMkLst>
            <pc:docMk/>
            <pc:sldMk cId="3853918843" sldId="4646"/>
            <ac:spMk id="31" creationId="{00000000-0000-0000-0000-000000000000}"/>
          </ac:spMkLst>
        </pc:spChg>
        <pc:spChg chg="mod">
          <ac:chgData name="Melissa Wolkenhauer" userId="S::melissa@ibrt.us::ce89d710-e060-4753-8fc6-fd7db8cd1ba5" providerId="AD" clId="Web-{E53EA4B3-A80B-469B-83E6-C9EB05C665FA}" dt="2026-06-17T18:57:44.220" v="138" actId="20577"/>
          <ac:spMkLst>
            <pc:docMk/>
            <pc:sldMk cId="3853918843" sldId="4646"/>
            <ac:spMk id="40" creationId="{00000000-0000-0000-0000-000000000000}"/>
          </ac:spMkLst>
        </pc:spChg>
        <pc:spChg chg="mod">
          <ac:chgData name="Melissa Wolkenhauer" userId="S::melissa@ibrt.us::ce89d710-e060-4753-8fc6-fd7db8cd1ba5" providerId="AD" clId="Web-{E53EA4B3-A80B-469B-83E6-C9EB05C665FA}" dt="2026-06-17T18:57:55.517" v="141" actId="20577"/>
          <ac:spMkLst>
            <pc:docMk/>
            <pc:sldMk cId="3853918843" sldId="4646"/>
            <ac:spMk id="41" creationId="{00000000-0000-0000-0000-000000000000}"/>
          </ac:spMkLst>
        </pc:spChg>
        <pc:spChg chg="mod">
          <ac:chgData name="Melissa Wolkenhauer" userId="S::melissa@ibrt.us::ce89d710-e060-4753-8fc6-fd7db8cd1ba5" providerId="AD" clId="Web-{E53EA4B3-A80B-469B-83E6-C9EB05C665FA}" dt="2026-06-17T18:57:50.454" v="140" actId="20577"/>
          <ac:spMkLst>
            <pc:docMk/>
            <pc:sldMk cId="3853918843" sldId="4646"/>
            <ac:spMk id="42" creationId="{00000000-0000-0000-0000-000000000000}"/>
          </ac:spMkLst>
        </pc:spChg>
        <pc:spChg chg="mod">
          <ac:chgData name="Melissa Wolkenhauer" userId="S::melissa@ibrt.us::ce89d710-e060-4753-8fc6-fd7db8cd1ba5" providerId="AD" clId="Web-{E53EA4B3-A80B-469B-83E6-C9EB05C665FA}" dt="2026-06-17T18:58:00.142" v="142" actId="20577"/>
          <ac:spMkLst>
            <pc:docMk/>
            <pc:sldMk cId="3853918843" sldId="4646"/>
            <ac:spMk id="43" creationId="{00000000-0000-0000-0000-000000000000}"/>
          </ac:spMkLst>
        </pc:spChg>
        <pc:picChg chg="del mod">
          <ac:chgData name="Melissa Wolkenhauer" userId="S::melissa@ibrt.us::ce89d710-e060-4753-8fc6-fd7db8cd1ba5" providerId="AD" clId="Web-{E53EA4B3-A80B-469B-83E6-C9EB05C665FA}" dt="2026-06-17T18:36:29.042" v="1"/>
          <ac:picMkLst>
            <pc:docMk/>
            <pc:sldMk cId="3853918843" sldId="4646"/>
            <ac:picMk id="3" creationId="{5B1B157E-E2CF-073E-5B6F-E694747D4D20}"/>
          </ac:picMkLst>
        </pc:picChg>
      </pc:sldChg>
      <pc:sldChg chg="modSp">
        <pc:chgData name="Melissa Wolkenhauer" userId="S::melissa@ibrt.us::ce89d710-e060-4753-8fc6-fd7db8cd1ba5" providerId="AD" clId="Web-{E53EA4B3-A80B-469B-83E6-C9EB05C665FA}" dt="2026-06-17T19:01:36.080" v="163" actId="20577"/>
        <pc:sldMkLst>
          <pc:docMk/>
          <pc:sldMk cId="2524287508" sldId="4647"/>
        </pc:sldMkLst>
        <pc:spChg chg="mod">
          <ac:chgData name="Melissa Wolkenhauer" userId="S::melissa@ibrt.us::ce89d710-e060-4753-8fc6-fd7db8cd1ba5" providerId="AD" clId="Web-{E53EA4B3-A80B-469B-83E6-C9EB05C665FA}" dt="2026-06-17T18:59:11.408" v="152" actId="20577"/>
          <ac:spMkLst>
            <pc:docMk/>
            <pc:sldMk cId="2524287508" sldId="4647"/>
            <ac:spMk id="4" creationId="{4F1C7C95-1DFC-7558-C0CF-BF0C5B3802FB}"/>
          </ac:spMkLst>
        </pc:spChg>
        <pc:spChg chg="mod">
          <ac:chgData name="Melissa Wolkenhauer" userId="S::melissa@ibrt.us::ce89d710-e060-4753-8fc6-fd7db8cd1ba5" providerId="AD" clId="Web-{E53EA4B3-A80B-469B-83E6-C9EB05C665FA}" dt="2026-06-17T18:58:32.423" v="146" actId="20577"/>
          <ac:spMkLst>
            <pc:docMk/>
            <pc:sldMk cId="2524287508" sldId="4647"/>
            <ac:spMk id="40" creationId="{E94FA0DA-AE90-2A0C-E9E9-A46952C0FAC3}"/>
          </ac:spMkLst>
        </pc:spChg>
        <pc:spChg chg="mod">
          <ac:chgData name="Melissa Wolkenhauer" userId="S::melissa@ibrt.us::ce89d710-e060-4753-8fc6-fd7db8cd1ba5" providerId="AD" clId="Web-{E53EA4B3-A80B-469B-83E6-C9EB05C665FA}" dt="2026-06-17T18:58:53.267" v="150" actId="20577"/>
          <ac:spMkLst>
            <pc:docMk/>
            <pc:sldMk cId="2524287508" sldId="4647"/>
            <ac:spMk id="41" creationId="{47946226-2BE8-B69D-2999-C68810CF5C83}"/>
          </ac:spMkLst>
        </pc:spChg>
        <pc:spChg chg="mod">
          <ac:chgData name="Melissa Wolkenhauer" userId="S::melissa@ibrt.us::ce89d710-e060-4753-8fc6-fd7db8cd1ba5" providerId="AD" clId="Web-{E53EA4B3-A80B-469B-83E6-C9EB05C665FA}" dt="2026-06-17T19:00:41.595" v="161" actId="14100"/>
          <ac:spMkLst>
            <pc:docMk/>
            <pc:sldMk cId="2524287508" sldId="4647"/>
            <ac:spMk id="42" creationId="{86DA6948-34C8-C545-B195-ABD0D49CCCC4}"/>
          </ac:spMkLst>
        </pc:spChg>
        <pc:spChg chg="mod">
          <ac:chgData name="Melissa Wolkenhauer" userId="S::melissa@ibrt.us::ce89d710-e060-4753-8fc6-fd7db8cd1ba5" providerId="AD" clId="Web-{E53EA4B3-A80B-469B-83E6-C9EB05C665FA}" dt="2026-06-17T19:01:36.080" v="163" actId="20577"/>
          <ac:spMkLst>
            <pc:docMk/>
            <pc:sldMk cId="2524287508" sldId="4647"/>
            <ac:spMk id="43" creationId="{087132E9-5013-6140-7EC3-09BB5ECC4A5D}"/>
          </ac:spMkLst>
        </pc:spChg>
        <pc:picChg chg="mod">
          <ac:chgData name="Melissa Wolkenhauer" userId="S::melissa@ibrt.us::ce89d710-e060-4753-8fc6-fd7db8cd1ba5" providerId="AD" clId="Web-{E53EA4B3-A80B-469B-83E6-C9EB05C665FA}" dt="2026-06-17T18:49:53.405" v="54" actId="14100"/>
          <ac:picMkLst>
            <pc:docMk/>
            <pc:sldMk cId="2524287508" sldId="4647"/>
            <ac:picMk id="3" creationId="{D581F11F-F9E4-7C1B-78C8-B04B81A569A4}"/>
          </ac:picMkLst>
        </pc:picChg>
      </pc:sldChg>
      <pc:sldChg chg="modSp">
        <pc:chgData name="Melissa Wolkenhauer" userId="S::melissa@ibrt.us::ce89d710-e060-4753-8fc6-fd7db8cd1ba5" providerId="AD" clId="Web-{E53EA4B3-A80B-469B-83E6-C9EB05C665FA}" dt="2026-06-17T18:59:46.126" v="156" actId="20577"/>
        <pc:sldMkLst>
          <pc:docMk/>
          <pc:sldMk cId="393398794" sldId="4648"/>
        </pc:sldMkLst>
        <pc:spChg chg="mod">
          <ac:chgData name="Melissa Wolkenhauer" userId="S::melissa@ibrt.us::ce89d710-e060-4753-8fc6-fd7db8cd1ba5" providerId="AD" clId="Web-{E53EA4B3-A80B-469B-83E6-C9EB05C665FA}" dt="2026-06-17T18:59:34.736" v="154" actId="20577"/>
          <ac:spMkLst>
            <pc:docMk/>
            <pc:sldMk cId="393398794" sldId="4648"/>
            <ac:spMk id="3" creationId="{59AECB6B-FA7A-7B9C-B199-9434844BD31D}"/>
          </ac:spMkLst>
        </pc:spChg>
        <pc:spChg chg="mod">
          <ac:chgData name="Melissa Wolkenhauer" userId="S::melissa@ibrt.us::ce89d710-e060-4753-8fc6-fd7db8cd1ba5" providerId="AD" clId="Web-{E53EA4B3-A80B-469B-83E6-C9EB05C665FA}" dt="2026-06-17T18:59:42.173" v="155" actId="20577"/>
          <ac:spMkLst>
            <pc:docMk/>
            <pc:sldMk cId="393398794" sldId="4648"/>
            <ac:spMk id="5" creationId="{D2EF9860-93E0-DE6A-1E54-FB50F23CDE38}"/>
          </ac:spMkLst>
        </pc:spChg>
        <pc:spChg chg="mod">
          <ac:chgData name="Melissa Wolkenhauer" userId="S::melissa@ibrt.us::ce89d710-e060-4753-8fc6-fd7db8cd1ba5" providerId="AD" clId="Web-{E53EA4B3-A80B-469B-83E6-C9EB05C665FA}" dt="2026-06-17T18:59:46.126" v="156" actId="20577"/>
          <ac:spMkLst>
            <pc:docMk/>
            <pc:sldMk cId="393398794" sldId="4648"/>
            <ac:spMk id="6" creationId="{9E688034-5560-1F38-542E-BE308AE830F3}"/>
          </ac:spMkLst>
        </pc:spChg>
        <pc:spChg chg="mod">
          <ac:chgData name="Melissa Wolkenhauer" userId="S::melissa@ibrt.us::ce89d710-e060-4753-8fc6-fd7db8cd1ba5" providerId="AD" clId="Web-{E53EA4B3-A80B-469B-83E6-C9EB05C665FA}" dt="2026-06-17T18:53:26.750" v="83" actId="1076"/>
          <ac:spMkLst>
            <pc:docMk/>
            <pc:sldMk cId="393398794" sldId="4648"/>
            <ac:spMk id="8" creationId="{6F71E82F-C4EE-7562-F956-3FF1452B805D}"/>
          </ac:spMkLst>
        </pc:spChg>
        <pc:spChg chg="mod">
          <ac:chgData name="Melissa Wolkenhauer" userId="S::melissa@ibrt.us::ce89d710-e060-4753-8fc6-fd7db8cd1ba5" providerId="AD" clId="Web-{E53EA4B3-A80B-469B-83E6-C9EB05C665FA}" dt="2026-06-17T18:53:44.672" v="87" actId="20577"/>
          <ac:spMkLst>
            <pc:docMk/>
            <pc:sldMk cId="393398794" sldId="4648"/>
            <ac:spMk id="40" creationId="{00000000-0000-0000-0000-000000000000}"/>
          </ac:spMkLst>
        </pc:spChg>
        <pc:spChg chg="mod">
          <ac:chgData name="Melissa Wolkenhauer" userId="S::melissa@ibrt.us::ce89d710-e060-4753-8fc6-fd7db8cd1ba5" providerId="AD" clId="Web-{E53EA4B3-A80B-469B-83E6-C9EB05C665FA}" dt="2026-06-17T18:59:28.798" v="153" actId="20577"/>
          <ac:spMkLst>
            <pc:docMk/>
            <pc:sldMk cId="393398794" sldId="4648"/>
            <ac:spMk id="41" creationId="{00000000-0000-0000-0000-000000000000}"/>
          </ac:spMkLst>
        </pc:spChg>
        <pc:spChg chg="mod">
          <ac:chgData name="Melissa Wolkenhauer" userId="S::melissa@ibrt.us::ce89d710-e060-4753-8fc6-fd7db8cd1ba5" providerId="AD" clId="Web-{E53EA4B3-A80B-469B-83E6-C9EB05C665FA}" dt="2026-06-17T18:53:50.734" v="90" actId="20577"/>
          <ac:spMkLst>
            <pc:docMk/>
            <pc:sldMk cId="393398794" sldId="4648"/>
            <ac:spMk id="42" creationId="{00000000-0000-0000-0000-000000000000}"/>
          </ac:spMkLst>
        </pc:spChg>
        <pc:spChg chg="mod">
          <ac:chgData name="Melissa Wolkenhauer" userId="S::melissa@ibrt.us::ce89d710-e060-4753-8fc6-fd7db8cd1ba5" providerId="AD" clId="Web-{E53EA4B3-A80B-469B-83E6-C9EB05C665FA}" dt="2026-06-17T18:53:55.562" v="92" actId="20577"/>
          <ac:spMkLst>
            <pc:docMk/>
            <pc:sldMk cId="393398794" sldId="4648"/>
            <ac:spMk id="44" creationId="{00000000-0000-0000-0000-000000000000}"/>
          </ac:spMkLst>
        </pc:spChg>
        <pc:spChg chg="mod">
          <ac:chgData name="Melissa Wolkenhauer" userId="S::melissa@ibrt.us::ce89d710-e060-4753-8fc6-fd7db8cd1ba5" providerId="AD" clId="Web-{E53EA4B3-A80B-469B-83E6-C9EB05C665FA}" dt="2026-06-17T18:54:03.516" v="95" actId="20577"/>
          <ac:spMkLst>
            <pc:docMk/>
            <pc:sldMk cId="393398794" sldId="4648"/>
            <ac:spMk id="46" creationId="{00000000-0000-0000-0000-000000000000}"/>
          </ac:spMkLst>
        </pc:spChg>
        <pc:spChg chg="mod">
          <ac:chgData name="Melissa Wolkenhauer" userId="S::melissa@ibrt.us::ce89d710-e060-4753-8fc6-fd7db8cd1ba5" providerId="AD" clId="Web-{E53EA4B3-A80B-469B-83E6-C9EB05C665FA}" dt="2026-06-17T18:53:34.531" v="85" actId="20577"/>
          <ac:spMkLst>
            <pc:docMk/>
            <pc:sldMk cId="393398794" sldId="4648"/>
            <ac:spMk id="48" creationId="{00000000-0000-0000-0000-000000000000}"/>
          </ac:spMkLst>
        </pc:spChg>
        <pc:picChg chg="mod">
          <ac:chgData name="Melissa Wolkenhauer" userId="S::melissa@ibrt.us::ce89d710-e060-4753-8fc6-fd7db8cd1ba5" providerId="AD" clId="Web-{E53EA4B3-A80B-469B-83E6-C9EB05C665FA}" dt="2026-06-17T18:53:16.328" v="82" actId="1076"/>
          <ac:picMkLst>
            <pc:docMk/>
            <pc:sldMk cId="393398794" sldId="4648"/>
            <ac:picMk id="4" creationId="{F8E153D2-C0F8-D372-1A1C-8B8745228818}"/>
          </ac:picMkLst>
        </pc:picChg>
      </pc:sldChg>
    </pc:docChg>
  </pc:docChgLst>
  <pc:docChgLst>
    <pc:chgData name="IBR Admin Email" userId="S::admin@ibrt.us::3a86e23b-c38e-45c1-ba93-9326e2f8a1ca" providerId="AD" clId="Web-{77657B48-2CA4-57C0-C590-B143F9222166}"/>
    <pc:docChg chg="addSld delSld modSld addMainMaster modMainMaster">
      <pc:chgData name="IBR Admin Email" userId="S::admin@ibrt.us::3a86e23b-c38e-45c1-ba93-9326e2f8a1ca" providerId="AD" clId="Web-{77657B48-2CA4-57C0-C590-B143F9222166}" dt="2026-06-15T20:07:15.130" v="480"/>
      <pc:docMkLst>
        <pc:docMk/>
      </pc:docMkLst>
      <pc:sldChg chg="add del">
        <pc:chgData name="IBR Admin Email" userId="S::admin@ibrt.us::3a86e23b-c38e-45c1-ba93-9326e2f8a1ca" providerId="AD" clId="Web-{77657B48-2CA4-57C0-C590-B143F9222166}" dt="2026-06-15T19:05:03.958" v="126"/>
        <pc:sldMkLst>
          <pc:docMk/>
          <pc:sldMk cId="1013515397" sldId="257"/>
        </pc:sldMkLst>
      </pc:sldChg>
      <pc:sldChg chg="add del">
        <pc:chgData name="IBR Admin Email" userId="S::admin@ibrt.us::3a86e23b-c38e-45c1-ba93-9326e2f8a1ca" providerId="AD" clId="Web-{77657B48-2CA4-57C0-C590-B143F9222166}" dt="2026-06-15T18:50:56.209" v="64"/>
        <pc:sldMkLst>
          <pc:docMk/>
          <pc:sldMk cId="3120814844" sldId="259"/>
        </pc:sldMkLst>
      </pc:sldChg>
      <pc:sldChg chg="add del">
        <pc:chgData name="IBR Admin Email" userId="S::admin@ibrt.us::3a86e23b-c38e-45c1-ba93-9326e2f8a1ca" providerId="AD" clId="Web-{77657B48-2CA4-57C0-C590-B143F9222166}" dt="2026-06-15T18:50:56.865" v="65"/>
        <pc:sldMkLst>
          <pc:docMk/>
          <pc:sldMk cId="1028678394" sldId="260"/>
        </pc:sldMkLst>
      </pc:sldChg>
      <pc:sldChg chg="add">
        <pc:chgData name="IBR Admin Email" userId="S::admin@ibrt.us::3a86e23b-c38e-45c1-ba93-9326e2f8a1ca" providerId="AD" clId="Web-{77657B48-2CA4-57C0-C590-B143F9222166}" dt="2026-06-15T19:29:56.521" v="403"/>
        <pc:sldMkLst>
          <pc:docMk/>
          <pc:sldMk cId="0" sldId="261"/>
        </pc:sldMkLst>
      </pc:sldChg>
      <pc:sldChg chg="add">
        <pc:chgData name="IBR Admin Email" userId="S::admin@ibrt.us::3a86e23b-c38e-45c1-ba93-9326e2f8a1ca" providerId="AD" clId="Web-{77657B48-2CA4-57C0-C590-B143F9222166}" dt="2026-06-15T18:57:20.162" v="94"/>
        <pc:sldMkLst>
          <pc:docMk/>
          <pc:sldMk cId="0" sldId="263"/>
        </pc:sldMkLst>
      </pc:sldChg>
      <pc:sldChg chg="add">
        <pc:chgData name="IBR Admin Email" userId="S::admin@ibrt.us::3a86e23b-c38e-45c1-ba93-9326e2f8a1ca" providerId="AD" clId="Web-{77657B48-2CA4-57C0-C590-B143F9222166}" dt="2026-06-15T18:57:20.349" v="95"/>
        <pc:sldMkLst>
          <pc:docMk/>
          <pc:sldMk cId="0" sldId="264"/>
        </pc:sldMkLst>
      </pc:sldChg>
      <pc:sldChg chg="add">
        <pc:chgData name="IBR Admin Email" userId="S::admin@ibrt.us::3a86e23b-c38e-45c1-ba93-9326e2f8a1ca" providerId="AD" clId="Web-{77657B48-2CA4-57C0-C590-B143F9222166}" dt="2026-06-15T18:57:20.646" v="96"/>
        <pc:sldMkLst>
          <pc:docMk/>
          <pc:sldMk cId="0" sldId="265"/>
        </pc:sldMkLst>
      </pc:sldChg>
      <pc:sldChg chg="add">
        <pc:chgData name="IBR Admin Email" userId="S::admin@ibrt.us::3a86e23b-c38e-45c1-ba93-9326e2f8a1ca" providerId="AD" clId="Web-{77657B48-2CA4-57C0-C590-B143F9222166}" dt="2026-06-15T18:57:20.880" v="97"/>
        <pc:sldMkLst>
          <pc:docMk/>
          <pc:sldMk cId="0" sldId="266"/>
        </pc:sldMkLst>
      </pc:sldChg>
      <pc:sldChg chg="add">
        <pc:chgData name="IBR Admin Email" userId="S::admin@ibrt.us::3a86e23b-c38e-45c1-ba93-9326e2f8a1ca" providerId="AD" clId="Web-{77657B48-2CA4-57C0-C590-B143F9222166}" dt="2026-06-15T18:51:00.162" v="73"/>
        <pc:sldMkLst>
          <pc:docMk/>
          <pc:sldMk cId="4021187852" sldId="267"/>
        </pc:sldMkLst>
      </pc:sldChg>
      <pc:sldChg chg="add">
        <pc:chgData name="IBR Admin Email" userId="S::admin@ibrt.us::3a86e23b-c38e-45c1-ba93-9326e2f8a1ca" providerId="AD" clId="Web-{77657B48-2CA4-57C0-C590-B143F9222166}" dt="2026-06-15T18:51:00.474" v="74"/>
        <pc:sldMkLst>
          <pc:docMk/>
          <pc:sldMk cId="902148984" sldId="268"/>
        </pc:sldMkLst>
      </pc:sldChg>
      <pc:sldChg chg="add">
        <pc:chgData name="IBR Admin Email" userId="S::admin@ibrt.us::3a86e23b-c38e-45c1-ba93-9326e2f8a1ca" providerId="AD" clId="Web-{77657B48-2CA4-57C0-C590-B143F9222166}" dt="2026-06-15T18:50:57.318" v="66"/>
        <pc:sldMkLst>
          <pc:docMk/>
          <pc:sldMk cId="454381259" sldId="269"/>
        </pc:sldMkLst>
      </pc:sldChg>
      <pc:sldChg chg="add">
        <pc:chgData name="IBR Admin Email" userId="S::admin@ibrt.us::3a86e23b-c38e-45c1-ba93-9326e2f8a1ca" providerId="AD" clId="Web-{77657B48-2CA4-57C0-C590-B143F9222166}" dt="2026-06-15T18:50:57.818" v="67"/>
        <pc:sldMkLst>
          <pc:docMk/>
          <pc:sldMk cId="2421160681" sldId="270"/>
        </pc:sldMkLst>
      </pc:sldChg>
      <pc:sldChg chg="add">
        <pc:chgData name="IBR Admin Email" userId="S::admin@ibrt.us::3a86e23b-c38e-45c1-ba93-9326e2f8a1ca" providerId="AD" clId="Web-{77657B48-2CA4-57C0-C590-B143F9222166}" dt="2026-06-15T18:50:58.240" v="68"/>
        <pc:sldMkLst>
          <pc:docMk/>
          <pc:sldMk cId="611477583" sldId="271"/>
        </pc:sldMkLst>
      </pc:sldChg>
      <pc:sldChg chg="add">
        <pc:chgData name="IBR Admin Email" userId="S::admin@ibrt.us::3a86e23b-c38e-45c1-ba93-9326e2f8a1ca" providerId="AD" clId="Web-{77657B48-2CA4-57C0-C590-B143F9222166}" dt="2026-06-15T19:26:39.646" v="377"/>
        <pc:sldMkLst>
          <pc:docMk/>
          <pc:sldMk cId="2260272225" sldId="272"/>
        </pc:sldMkLst>
      </pc:sldChg>
      <pc:sldChg chg="add">
        <pc:chgData name="IBR Admin Email" userId="S::admin@ibrt.us::3a86e23b-c38e-45c1-ba93-9326e2f8a1ca" providerId="AD" clId="Web-{77657B48-2CA4-57C0-C590-B143F9222166}" dt="2026-06-15T19:08:45.177" v="211"/>
        <pc:sldMkLst>
          <pc:docMk/>
          <pc:sldMk cId="3863833195" sldId="273"/>
        </pc:sldMkLst>
      </pc:sldChg>
      <pc:sldChg chg="add">
        <pc:chgData name="IBR Admin Email" userId="S::admin@ibrt.us::3a86e23b-c38e-45c1-ba93-9326e2f8a1ca" providerId="AD" clId="Web-{77657B48-2CA4-57C0-C590-B143F9222166}" dt="2026-06-15T19:26:40.396" v="379"/>
        <pc:sldMkLst>
          <pc:docMk/>
          <pc:sldMk cId="2796357832" sldId="274"/>
        </pc:sldMkLst>
      </pc:sldChg>
      <pc:sldChg chg="add">
        <pc:chgData name="IBR Admin Email" userId="S::admin@ibrt.us::3a86e23b-c38e-45c1-ba93-9326e2f8a1ca" providerId="AD" clId="Web-{77657B48-2CA4-57C0-C590-B143F9222166}" dt="2026-06-15T18:50:59.490" v="71"/>
        <pc:sldMkLst>
          <pc:docMk/>
          <pc:sldMk cId="1134190832" sldId="275"/>
        </pc:sldMkLst>
      </pc:sldChg>
      <pc:sldChg chg="add">
        <pc:chgData name="IBR Admin Email" userId="S::admin@ibrt.us::3a86e23b-c38e-45c1-ba93-9326e2f8a1ca" providerId="AD" clId="Web-{77657B48-2CA4-57C0-C590-B143F9222166}" dt="2026-06-15T18:48:38.021" v="9"/>
        <pc:sldMkLst>
          <pc:docMk/>
          <pc:sldMk cId="394326510" sldId="276"/>
        </pc:sldMkLst>
      </pc:sldChg>
      <pc:sldChg chg="add">
        <pc:chgData name="IBR Admin Email" userId="S::admin@ibrt.us::3a86e23b-c38e-45c1-ba93-9326e2f8a1ca" providerId="AD" clId="Web-{77657B48-2CA4-57C0-C590-B143F9222166}" dt="2026-06-15T18:52:36.630" v="82"/>
        <pc:sldMkLst>
          <pc:docMk/>
          <pc:sldMk cId="943998542" sldId="277"/>
        </pc:sldMkLst>
      </pc:sldChg>
      <pc:sldChg chg="add">
        <pc:chgData name="IBR Admin Email" userId="S::admin@ibrt.us::3a86e23b-c38e-45c1-ba93-9326e2f8a1ca" providerId="AD" clId="Web-{77657B48-2CA4-57C0-C590-B143F9222166}" dt="2026-06-15T18:52:36.896" v="83"/>
        <pc:sldMkLst>
          <pc:docMk/>
          <pc:sldMk cId="74267002" sldId="278"/>
        </pc:sldMkLst>
      </pc:sldChg>
      <pc:sldChg chg="add">
        <pc:chgData name="IBR Admin Email" userId="S::admin@ibrt.us::3a86e23b-c38e-45c1-ba93-9326e2f8a1ca" providerId="AD" clId="Web-{77657B48-2CA4-57C0-C590-B143F9222166}" dt="2026-06-15T19:10:53.505" v="220"/>
        <pc:sldMkLst>
          <pc:docMk/>
          <pc:sldMk cId="1008843761" sldId="284"/>
        </pc:sldMkLst>
      </pc:sldChg>
      <pc:sldChg chg="add">
        <pc:chgData name="IBR Admin Email" userId="S::admin@ibrt.us::3a86e23b-c38e-45c1-ba93-9326e2f8a1ca" providerId="AD" clId="Web-{77657B48-2CA4-57C0-C590-B143F9222166}" dt="2026-06-15T19:10:52.958" v="218"/>
        <pc:sldMkLst>
          <pc:docMk/>
          <pc:sldMk cId="3189537323" sldId="285"/>
        </pc:sldMkLst>
      </pc:sldChg>
      <pc:sldChg chg="add">
        <pc:chgData name="IBR Admin Email" userId="S::admin@ibrt.us::3a86e23b-c38e-45c1-ba93-9326e2f8a1ca" providerId="AD" clId="Web-{77657B48-2CA4-57C0-C590-B143F9222166}" dt="2026-06-15T19:10:53.193" v="219"/>
        <pc:sldMkLst>
          <pc:docMk/>
          <pc:sldMk cId="4227302727" sldId="286"/>
        </pc:sldMkLst>
      </pc:sldChg>
      <pc:sldChg chg="add">
        <pc:chgData name="IBR Admin Email" userId="S::admin@ibrt.us::3a86e23b-c38e-45c1-ba93-9326e2f8a1ca" providerId="AD" clId="Web-{77657B48-2CA4-57C0-C590-B143F9222166}" dt="2026-06-15T19:10:53.958" v="222"/>
        <pc:sldMkLst>
          <pc:docMk/>
          <pc:sldMk cId="1483263683" sldId="287"/>
        </pc:sldMkLst>
      </pc:sldChg>
      <pc:sldChg chg="add">
        <pc:chgData name="IBR Admin Email" userId="S::admin@ibrt.us::3a86e23b-c38e-45c1-ba93-9326e2f8a1ca" providerId="AD" clId="Web-{77657B48-2CA4-57C0-C590-B143F9222166}" dt="2026-06-15T19:10:54.193" v="223"/>
        <pc:sldMkLst>
          <pc:docMk/>
          <pc:sldMk cId="2391542004" sldId="289"/>
        </pc:sldMkLst>
      </pc:sldChg>
      <pc:sldChg chg="add">
        <pc:chgData name="IBR Admin Email" userId="S::admin@ibrt.us::3a86e23b-c38e-45c1-ba93-9326e2f8a1ca" providerId="AD" clId="Web-{77657B48-2CA4-57C0-C590-B143F9222166}" dt="2026-06-15T19:10:54.411" v="224"/>
        <pc:sldMkLst>
          <pc:docMk/>
          <pc:sldMk cId="2773075199" sldId="290"/>
        </pc:sldMkLst>
      </pc:sldChg>
      <pc:sldChg chg="add">
        <pc:chgData name="IBR Admin Email" userId="S::admin@ibrt.us::3a86e23b-c38e-45c1-ba93-9326e2f8a1ca" providerId="AD" clId="Web-{77657B48-2CA4-57C0-C590-B143F9222166}" dt="2026-06-15T19:13:53.083" v="250"/>
        <pc:sldMkLst>
          <pc:docMk/>
          <pc:sldMk cId="3363688768" sldId="988"/>
        </pc:sldMkLst>
      </pc:sldChg>
      <pc:sldChg chg="add">
        <pc:chgData name="IBR Admin Email" userId="S::admin@ibrt.us::3a86e23b-c38e-45c1-ba93-9326e2f8a1ca" providerId="AD" clId="Web-{77657B48-2CA4-57C0-C590-B143F9222166}" dt="2026-06-15T19:13:53.396" v="251"/>
        <pc:sldMkLst>
          <pc:docMk/>
          <pc:sldMk cId="4275701969" sldId="989"/>
        </pc:sldMkLst>
      </pc:sldChg>
      <pc:sldChg chg="addSp delSp modSp delAnim">
        <pc:chgData name="IBR Admin Email" userId="S::admin@ibrt.us::3a86e23b-c38e-45c1-ba93-9326e2f8a1ca" providerId="AD" clId="Web-{77657B48-2CA4-57C0-C590-B143F9222166}" dt="2026-06-15T19:53:17.552" v="457" actId="14100"/>
        <pc:sldMkLst>
          <pc:docMk/>
          <pc:sldMk cId="977552814" sldId="4007"/>
        </pc:sldMkLst>
      </pc:sldChg>
      <pc:sldChg chg="addSp delSp modSp delAnim">
        <pc:chgData name="IBR Admin Email" userId="S::admin@ibrt.us::3a86e23b-c38e-45c1-ba93-9326e2f8a1ca" providerId="AD" clId="Web-{77657B48-2CA4-57C0-C590-B143F9222166}" dt="2026-06-15T19:51:03.458" v="445" actId="14100"/>
        <pc:sldMkLst>
          <pc:docMk/>
          <pc:sldMk cId="2087559385" sldId="4009"/>
        </pc:sldMkLst>
      </pc:sldChg>
      <pc:sldChg chg="addSp delSp modSp delAnim">
        <pc:chgData name="IBR Admin Email" userId="S::admin@ibrt.us::3a86e23b-c38e-45c1-ba93-9326e2f8a1ca" providerId="AD" clId="Web-{77657B48-2CA4-57C0-C590-B143F9222166}" dt="2026-06-15T19:52:10.739" v="451" actId="14100"/>
        <pc:sldMkLst>
          <pc:docMk/>
          <pc:sldMk cId="3964010565" sldId="4010"/>
        </pc:sldMkLst>
      </pc:sldChg>
      <pc:sldChg chg="addSp delSp modSp delAnim">
        <pc:chgData name="IBR Admin Email" userId="S::admin@ibrt.us::3a86e23b-c38e-45c1-ba93-9326e2f8a1ca" providerId="AD" clId="Web-{77657B48-2CA4-57C0-C590-B143F9222166}" dt="2026-06-15T19:54:58.099" v="463" actId="14100"/>
        <pc:sldMkLst>
          <pc:docMk/>
          <pc:sldMk cId="981092135" sldId="4011"/>
        </pc:sldMkLst>
      </pc:sldChg>
      <pc:sldChg chg="add">
        <pc:chgData name="IBR Admin Email" userId="S::admin@ibrt.us::3a86e23b-c38e-45c1-ba93-9326e2f8a1ca" providerId="AD" clId="Web-{77657B48-2CA4-57C0-C590-B143F9222166}" dt="2026-06-15T18:48:35.615" v="0"/>
        <pc:sldMkLst>
          <pc:docMk/>
          <pc:sldMk cId="255526827" sldId="4022"/>
        </pc:sldMkLst>
      </pc:sldChg>
      <pc:sldChg chg="add">
        <pc:chgData name="IBR Admin Email" userId="S::admin@ibrt.us::3a86e23b-c38e-45c1-ba93-9326e2f8a1ca" providerId="AD" clId="Web-{77657B48-2CA4-57C0-C590-B143F9222166}" dt="2026-06-15T18:48:36.412" v="2"/>
        <pc:sldMkLst>
          <pc:docMk/>
          <pc:sldMk cId="1066450917" sldId="4024"/>
        </pc:sldMkLst>
      </pc:sldChg>
      <pc:sldChg chg="add">
        <pc:chgData name="IBR Admin Email" userId="S::admin@ibrt.us::3a86e23b-c38e-45c1-ba93-9326e2f8a1ca" providerId="AD" clId="Web-{77657B48-2CA4-57C0-C590-B143F9222166}" dt="2026-06-15T18:48:36.646" v="3"/>
        <pc:sldMkLst>
          <pc:docMk/>
          <pc:sldMk cId="3196907032" sldId="4025"/>
        </pc:sldMkLst>
      </pc:sldChg>
      <pc:sldChg chg="add">
        <pc:chgData name="IBR Admin Email" userId="S::admin@ibrt.us::3a86e23b-c38e-45c1-ba93-9326e2f8a1ca" providerId="AD" clId="Web-{77657B48-2CA4-57C0-C590-B143F9222166}" dt="2026-06-15T18:48:36.881" v="4"/>
        <pc:sldMkLst>
          <pc:docMk/>
          <pc:sldMk cId="1071353346" sldId="4026"/>
        </pc:sldMkLst>
      </pc:sldChg>
      <pc:sldChg chg="add">
        <pc:chgData name="IBR Admin Email" userId="S::admin@ibrt.us::3a86e23b-c38e-45c1-ba93-9326e2f8a1ca" providerId="AD" clId="Web-{77657B48-2CA4-57C0-C590-B143F9222166}" dt="2026-06-15T18:48:37.131" v="5"/>
        <pc:sldMkLst>
          <pc:docMk/>
          <pc:sldMk cId="1961270047" sldId="4027"/>
        </pc:sldMkLst>
      </pc:sldChg>
      <pc:sldChg chg="add">
        <pc:chgData name="IBR Admin Email" userId="S::admin@ibrt.us::3a86e23b-c38e-45c1-ba93-9326e2f8a1ca" providerId="AD" clId="Web-{77657B48-2CA4-57C0-C590-B143F9222166}" dt="2026-06-15T18:48:37.318" v="6"/>
        <pc:sldMkLst>
          <pc:docMk/>
          <pc:sldMk cId="197337955" sldId="4028"/>
        </pc:sldMkLst>
      </pc:sldChg>
      <pc:sldChg chg="add">
        <pc:chgData name="IBR Admin Email" userId="S::admin@ibrt.us::3a86e23b-c38e-45c1-ba93-9326e2f8a1ca" providerId="AD" clId="Web-{77657B48-2CA4-57C0-C590-B143F9222166}" dt="2026-06-15T18:48:37.521" v="7"/>
        <pc:sldMkLst>
          <pc:docMk/>
          <pc:sldMk cId="444857584" sldId="4029"/>
        </pc:sldMkLst>
      </pc:sldChg>
      <pc:sldChg chg="add">
        <pc:chgData name="IBR Admin Email" userId="S::admin@ibrt.us::3a86e23b-c38e-45c1-ba93-9326e2f8a1ca" providerId="AD" clId="Web-{77657B48-2CA4-57C0-C590-B143F9222166}" dt="2026-06-15T18:48:37.740" v="8"/>
        <pc:sldMkLst>
          <pc:docMk/>
          <pc:sldMk cId="4285280105" sldId="4030"/>
        </pc:sldMkLst>
      </pc:sldChg>
      <pc:sldChg chg="add">
        <pc:chgData name="IBR Admin Email" userId="S::admin@ibrt.us::3a86e23b-c38e-45c1-ba93-9326e2f8a1ca" providerId="AD" clId="Web-{77657B48-2CA4-57C0-C590-B143F9222166}" dt="2026-06-15T18:48:38.302" v="10"/>
        <pc:sldMkLst>
          <pc:docMk/>
          <pc:sldMk cId="3786939882" sldId="4031"/>
        </pc:sldMkLst>
      </pc:sldChg>
      <pc:sldChg chg="add">
        <pc:chgData name="IBR Admin Email" userId="S::admin@ibrt.us::3a86e23b-c38e-45c1-ba93-9326e2f8a1ca" providerId="AD" clId="Web-{77657B48-2CA4-57C0-C590-B143F9222166}" dt="2026-06-15T18:48:38.521" v="11"/>
        <pc:sldMkLst>
          <pc:docMk/>
          <pc:sldMk cId="2247786393" sldId="4032"/>
        </pc:sldMkLst>
      </pc:sldChg>
      <pc:sldChg chg="add">
        <pc:chgData name="IBR Admin Email" userId="S::admin@ibrt.us::3a86e23b-c38e-45c1-ba93-9326e2f8a1ca" providerId="AD" clId="Web-{77657B48-2CA4-57C0-C590-B143F9222166}" dt="2026-06-15T18:48:38.787" v="12"/>
        <pc:sldMkLst>
          <pc:docMk/>
          <pc:sldMk cId="2136646595" sldId="4033"/>
        </pc:sldMkLst>
      </pc:sldChg>
      <pc:sldChg chg="add">
        <pc:chgData name="IBR Admin Email" userId="S::admin@ibrt.us::3a86e23b-c38e-45c1-ba93-9326e2f8a1ca" providerId="AD" clId="Web-{77657B48-2CA4-57C0-C590-B143F9222166}" dt="2026-06-15T18:48:39.021" v="13"/>
        <pc:sldMkLst>
          <pc:docMk/>
          <pc:sldMk cId="375117601" sldId="4034"/>
        </pc:sldMkLst>
      </pc:sldChg>
      <pc:sldChg chg="add">
        <pc:chgData name="IBR Admin Email" userId="S::admin@ibrt.us::3a86e23b-c38e-45c1-ba93-9326e2f8a1ca" providerId="AD" clId="Web-{77657B48-2CA4-57C0-C590-B143F9222166}" dt="2026-06-15T18:48:39.412" v="14"/>
        <pc:sldMkLst>
          <pc:docMk/>
          <pc:sldMk cId="902148984" sldId="4035"/>
        </pc:sldMkLst>
      </pc:sldChg>
      <pc:sldChg chg="add">
        <pc:chgData name="IBR Admin Email" userId="S::admin@ibrt.us::3a86e23b-c38e-45c1-ba93-9326e2f8a1ca" providerId="AD" clId="Web-{77657B48-2CA4-57C0-C590-B143F9222166}" dt="2026-06-15T18:50:58.662" v="69"/>
        <pc:sldMkLst>
          <pc:docMk/>
          <pc:sldMk cId="4154614686" sldId="4036"/>
        </pc:sldMkLst>
      </pc:sldChg>
      <pc:sldChg chg="add">
        <pc:chgData name="IBR Admin Email" userId="S::admin@ibrt.us::3a86e23b-c38e-45c1-ba93-9326e2f8a1ca" providerId="AD" clId="Web-{77657B48-2CA4-57C0-C590-B143F9222166}" dt="2026-06-15T18:50:59.099" v="70"/>
        <pc:sldMkLst>
          <pc:docMk/>
          <pc:sldMk cId="1465977388" sldId="4037"/>
        </pc:sldMkLst>
      </pc:sldChg>
      <pc:sldChg chg="add">
        <pc:chgData name="IBR Admin Email" userId="S::admin@ibrt.us::3a86e23b-c38e-45c1-ba93-9326e2f8a1ca" providerId="AD" clId="Web-{77657B48-2CA4-57C0-C590-B143F9222166}" dt="2026-06-15T18:50:59.834" v="72"/>
        <pc:sldMkLst>
          <pc:docMk/>
          <pc:sldMk cId="3899495990" sldId="4038"/>
        </pc:sldMkLst>
      </pc:sldChg>
      <pc:sldChg chg="add">
        <pc:chgData name="IBR Admin Email" userId="S::admin@ibrt.us::3a86e23b-c38e-45c1-ba93-9326e2f8a1ca" providerId="AD" clId="Web-{77657B48-2CA4-57C0-C590-B143F9222166}" dt="2026-06-15T18:52:34.505" v="75"/>
        <pc:sldMkLst>
          <pc:docMk/>
          <pc:sldMk cId="3485422437" sldId="4039"/>
        </pc:sldMkLst>
      </pc:sldChg>
      <pc:sldChg chg="add">
        <pc:chgData name="IBR Admin Email" userId="S::admin@ibrt.us::3a86e23b-c38e-45c1-ba93-9326e2f8a1ca" providerId="AD" clId="Web-{77657B48-2CA4-57C0-C590-B143F9222166}" dt="2026-06-15T18:52:35.193" v="77"/>
        <pc:sldMkLst>
          <pc:docMk/>
          <pc:sldMk cId="1872655045" sldId="4041"/>
        </pc:sldMkLst>
      </pc:sldChg>
      <pc:sldChg chg="add">
        <pc:chgData name="IBR Admin Email" userId="S::admin@ibrt.us::3a86e23b-c38e-45c1-ba93-9326e2f8a1ca" providerId="AD" clId="Web-{77657B48-2CA4-57C0-C590-B143F9222166}" dt="2026-06-15T18:52:35.521" v="78"/>
        <pc:sldMkLst>
          <pc:docMk/>
          <pc:sldMk cId="429405235" sldId="4042"/>
        </pc:sldMkLst>
      </pc:sldChg>
      <pc:sldChg chg="add">
        <pc:chgData name="IBR Admin Email" userId="S::admin@ibrt.us::3a86e23b-c38e-45c1-ba93-9326e2f8a1ca" providerId="AD" clId="Web-{77657B48-2CA4-57C0-C590-B143F9222166}" dt="2026-06-15T18:52:35.818" v="79"/>
        <pc:sldMkLst>
          <pc:docMk/>
          <pc:sldMk cId="2524248111" sldId="4043"/>
        </pc:sldMkLst>
      </pc:sldChg>
      <pc:sldChg chg="add">
        <pc:chgData name="IBR Admin Email" userId="S::admin@ibrt.us::3a86e23b-c38e-45c1-ba93-9326e2f8a1ca" providerId="AD" clId="Web-{77657B48-2CA4-57C0-C590-B143F9222166}" dt="2026-06-15T18:52:36.037" v="80"/>
        <pc:sldMkLst>
          <pc:docMk/>
          <pc:sldMk cId="598305050" sldId="4044"/>
        </pc:sldMkLst>
      </pc:sldChg>
      <pc:sldChg chg="add">
        <pc:chgData name="IBR Admin Email" userId="S::admin@ibrt.us::3a86e23b-c38e-45c1-ba93-9326e2f8a1ca" providerId="AD" clId="Web-{77657B48-2CA4-57C0-C590-B143F9222166}" dt="2026-06-15T18:52:36.302" v="81"/>
        <pc:sldMkLst>
          <pc:docMk/>
          <pc:sldMk cId="2883252482" sldId="4045"/>
        </pc:sldMkLst>
      </pc:sldChg>
      <pc:sldChg chg="add">
        <pc:chgData name="IBR Admin Email" userId="S::admin@ibrt.us::3a86e23b-c38e-45c1-ba93-9326e2f8a1ca" providerId="AD" clId="Web-{77657B48-2CA4-57C0-C590-B143F9222166}" dt="2026-06-15T18:52:37.177" v="84"/>
        <pc:sldMkLst>
          <pc:docMk/>
          <pc:sldMk cId="197662905" sldId="4046"/>
        </pc:sldMkLst>
      </pc:sldChg>
      <pc:sldChg chg="add">
        <pc:chgData name="IBR Admin Email" userId="S::admin@ibrt.us::3a86e23b-c38e-45c1-ba93-9326e2f8a1ca" providerId="AD" clId="Web-{77657B48-2CA4-57C0-C590-B143F9222166}" dt="2026-06-15T18:52:37.568" v="85"/>
        <pc:sldMkLst>
          <pc:docMk/>
          <pc:sldMk cId="3970333145" sldId="4047"/>
        </pc:sldMkLst>
      </pc:sldChg>
      <pc:sldChg chg="add">
        <pc:chgData name="IBR Admin Email" userId="S::admin@ibrt.us::3a86e23b-c38e-45c1-ba93-9326e2f8a1ca" providerId="AD" clId="Web-{77657B48-2CA4-57C0-C590-B143F9222166}" dt="2026-06-15T18:52:37.943" v="86"/>
        <pc:sldMkLst>
          <pc:docMk/>
          <pc:sldMk cId="437910554" sldId="4048"/>
        </pc:sldMkLst>
      </pc:sldChg>
      <pc:sldChg chg="add">
        <pc:chgData name="IBR Admin Email" userId="S::admin@ibrt.us::3a86e23b-c38e-45c1-ba93-9326e2f8a1ca" providerId="AD" clId="Web-{77657B48-2CA4-57C0-C590-B143F9222166}" dt="2026-06-15T18:57:18.568" v="87"/>
        <pc:sldMkLst>
          <pc:docMk/>
          <pc:sldMk cId="1664931520" sldId="4049"/>
        </pc:sldMkLst>
      </pc:sldChg>
      <pc:sldChg chg="add">
        <pc:chgData name="IBR Admin Email" userId="S::admin@ibrt.us::3a86e23b-c38e-45c1-ba93-9326e2f8a1ca" providerId="AD" clId="Web-{77657B48-2CA4-57C0-C590-B143F9222166}" dt="2026-06-15T18:57:19.052" v="89"/>
        <pc:sldMkLst>
          <pc:docMk/>
          <pc:sldMk cId="1711037694" sldId="4051"/>
        </pc:sldMkLst>
      </pc:sldChg>
      <pc:sldChg chg="add">
        <pc:chgData name="IBR Admin Email" userId="S::admin@ibrt.us::3a86e23b-c38e-45c1-ba93-9326e2f8a1ca" providerId="AD" clId="Web-{77657B48-2CA4-57C0-C590-B143F9222166}" dt="2026-06-15T18:57:19.318" v="90"/>
        <pc:sldMkLst>
          <pc:docMk/>
          <pc:sldMk cId="2667764306" sldId="4052"/>
        </pc:sldMkLst>
      </pc:sldChg>
      <pc:sldChg chg="add">
        <pc:chgData name="IBR Admin Email" userId="S::admin@ibrt.us::3a86e23b-c38e-45c1-ba93-9326e2f8a1ca" providerId="AD" clId="Web-{77657B48-2CA4-57C0-C590-B143F9222166}" dt="2026-06-15T18:57:19.505" v="91"/>
        <pc:sldMkLst>
          <pc:docMk/>
          <pc:sldMk cId="346482198" sldId="4053"/>
        </pc:sldMkLst>
      </pc:sldChg>
      <pc:sldChg chg="add">
        <pc:chgData name="IBR Admin Email" userId="S::admin@ibrt.us::3a86e23b-c38e-45c1-ba93-9326e2f8a1ca" providerId="AD" clId="Web-{77657B48-2CA4-57C0-C590-B143F9222166}" dt="2026-06-15T18:57:19.755" v="92"/>
        <pc:sldMkLst>
          <pc:docMk/>
          <pc:sldMk cId="906166070" sldId="4054"/>
        </pc:sldMkLst>
      </pc:sldChg>
      <pc:sldChg chg="add">
        <pc:chgData name="IBR Admin Email" userId="S::admin@ibrt.us::3a86e23b-c38e-45c1-ba93-9326e2f8a1ca" providerId="AD" clId="Web-{77657B48-2CA4-57C0-C590-B143F9222166}" dt="2026-06-15T18:57:19.958" v="93"/>
        <pc:sldMkLst>
          <pc:docMk/>
          <pc:sldMk cId="2936822927" sldId="4055"/>
        </pc:sldMkLst>
      </pc:sldChg>
      <pc:sldChg chg="add">
        <pc:chgData name="IBR Admin Email" userId="S::admin@ibrt.us::3a86e23b-c38e-45c1-ba93-9326e2f8a1ca" providerId="AD" clId="Web-{77657B48-2CA4-57C0-C590-B143F9222166}" dt="2026-06-15T18:57:21.162" v="98"/>
        <pc:sldMkLst>
          <pc:docMk/>
          <pc:sldMk cId="3701974966" sldId="4056"/>
        </pc:sldMkLst>
      </pc:sldChg>
      <pc:sldChg chg="add">
        <pc:chgData name="IBR Admin Email" userId="S::admin@ibrt.us::3a86e23b-c38e-45c1-ba93-9326e2f8a1ca" providerId="AD" clId="Web-{77657B48-2CA4-57C0-C590-B143F9222166}" dt="2026-06-15T18:57:21.615" v="99"/>
        <pc:sldMkLst>
          <pc:docMk/>
          <pc:sldMk cId="861206889" sldId="4057"/>
        </pc:sldMkLst>
      </pc:sldChg>
      <pc:sldChg chg="add">
        <pc:chgData name="IBR Admin Email" userId="S::admin@ibrt.us::3a86e23b-c38e-45c1-ba93-9326e2f8a1ca" providerId="AD" clId="Web-{77657B48-2CA4-57C0-C590-B143F9222166}" dt="2026-06-15T19:01:31.068" v="102"/>
        <pc:sldMkLst>
          <pc:docMk/>
          <pc:sldMk cId="1595449044" sldId="4058"/>
        </pc:sldMkLst>
      </pc:sldChg>
      <pc:sldChg chg="add">
        <pc:chgData name="IBR Admin Email" userId="S::admin@ibrt.us::3a86e23b-c38e-45c1-ba93-9326e2f8a1ca" providerId="AD" clId="Web-{77657B48-2CA4-57C0-C590-B143F9222166}" dt="2026-06-15T19:01:31.552" v="104"/>
        <pc:sldMkLst>
          <pc:docMk/>
          <pc:sldMk cId="120965306" sldId="4060"/>
        </pc:sldMkLst>
      </pc:sldChg>
      <pc:sldChg chg="add">
        <pc:chgData name="IBR Admin Email" userId="S::admin@ibrt.us::3a86e23b-c38e-45c1-ba93-9326e2f8a1ca" providerId="AD" clId="Web-{77657B48-2CA4-57C0-C590-B143F9222166}" dt="2026-06-15T19:01:31.849" v="105"/>
        <pc:sldMkLst>
          <pc:docMk/>
          <pc:sldMk cId="32427671" sldId="4061"/>
        </pc:sldMkLst>
      </pc:sldChg>
      <pc:sldChg chg="add">
        <pc:chgData name="IBR Admin Email" userId="S::admin@ibrt.us::3a86e23b-c38e-45c1-ba93-9326e2f8a1ca" providerId="AD" clId="Web-{77657B48-2CA4-57C0-C590-B143F9222166}" dt="2026-06-15T19:01:32.115" v="106"/>
        <pc:sldMkLst>
          <pc:docMk/>
          <pc:sldMk cId="714389137" sldId="4062"/>
        </pc:sldMkLst>
      </pc:sldChg>
      <pc:sldChg chg="add">
        <pc:chgData name="IBR Admin Email" userId="S::admin@ibrt.us::3a86e23b-c38e-45c1-ba93-9326e2f8a1ca" providerId="AD" clId="Web-{77657B48-2CA4-57C0-C590-B143F9222166}" dt="2026-06-15T19:01:32.458" v="107"/>
        <pc:sldMkLst>
          <pc:docMk/>
          <pc:sldMk cId="2276456759" sldId="4063"/>
        </pc:sldMkLst>
      </pc:sldChg>
      <pc:sldChg chg="add">
        <pc:chgData name="IBR Admin Email" userId="S::admin@ibrt.us::3a86e23b-c38e-45c1-ba93-9326e2f8a1ca" providerId="AD" clId="Web-{77657B48-2CA4-57C0-C590-B143F9222166}" dt="2026-06-15T19:01:32.708" v="108"/>
        <pc:sldMkLst>
          <pc:docMk/>
          <pc:sldMk cId="3119166638" sldId="4064"/>
        </pc:sldMkLst>
      </pc:sldChg>
      <pc:sldChg chg="add">
        <pc:chgData name="IBR Admin Email" userId="S::admin@ibrt.us::3a86e23b-c38e-45c1-ba93-9326e2f8a1ca" providerId="AD" clId="Web-{77657B48-2CA4-57C0-C590-B143F9222166}" dt="2026-06-15T19:01:32.958" v="109"/>
        <pc:sldMkLst>
          <pc:docMk/>
          <pc:sldMk cId="1712082793" sldId="4065"/>
        </pc:sldMkLst>
      </pc:sldChg>
      <pc:sldChg chg="add">
        <pc:chgData name="IBR Admin Email" userId="S::admin@ibrt.us::3a86e23b-c38e-45c1-ba93-9326e2f8a1ca" providerId="AD" clId="Web-{77657B48-2CA4-57C0-C590-B143F9222166}" dt="2026-06-15T19:01:33.224" v="110"/>
        <pc:sldMkLst>
          <pc:docMk/>
          <pc:sldMk cId="3549306382" sldId="4066"/>
        </pc:sldMkLst>
      </pc:sldChg>
      <pc:sldChg chg="add">
        <pc:chgData name="IBR Admin Email" userId="S::admin@ibrt.us::3a86e23b-c38e-45c1-ba93-9326e2f8a1ca" providerId="AD" clId="Web-{77657B48-2CA4-57C0-C590-B143F9222166}" dt="2026-06-15T19:01:33.583" v="111"/>
        <pc:sldMkLst>
          <pc:docMk/>
          <pc:sldMk cId="3458780745" sldId="4067"/>
        </pc:sldMkLst>
      </pc:sldChg>
      <pc:sldChg chg="add">
        <pc:chgData name="IBR Admin Email" userId="S::admin@ibrt.us::3a86e23b-c38e-45c1-ba93-9326e2f8a1ca" providerId="AD" clId="Web-{77657B48-2CA4-57C0-C590-B143F9222166}" dt="2026-06-15T19:01:33.833" v="112"/>
        <pc:sldMkLst>
          <pc:docMk/>
          <pc:sldMk cId="2287959167" sldId="4068"/>
        </pc:sldMkLst>
      </pc:sldChg>
      <pc:sldChg chg="add">
        <pc:chgData name="IBR Admin Email" userId="S::admin@ibrt.us::3a86e23b-c38e-45c1-ba93-9326e2f8a1ca" providerId="AD" clId="Web-{77657B48-2CA4-57C0-C590-B143F9222166}" dt="2026-06-15T19:01:34.146" v="113"/>
        <pc:sldMkLst>
          <pc:docMk/>
          <pc:sldMk cId="140953815" sldId="4069"/>
        </pc:sldMkLst>
      </pc:sldChg>
      <pc:sldChg chg="add">
        <pc:chgData name="IBR Admin Email" userId="S::admin@ibrt.us::3a86e23b-c38e-45c1-ba93-9326e2f8a1ca" providerId="AD" clId="Web-{77657B48-2CA4-57C0-C590-B143F9222166}" dt="2026-06-15T19:03:59.849" v="114"/>
        <pc:sldMkLst>
          <pc:docMk/>
          <pc:sldMk cId="1508211088" sldId="4070"/>
        </pc:sldMkLst>
      </pc:sldChg>
      <pc:sldChg chg="add">
        <pc:chgData name="IBR Admin Email" userId="S::admin@ibrt.us::3a86e23b-c38e-45c1-ba93-9326e2f8a1ca" providerId="AD" clId="Web-{77657B48-2CA4-57C0-C590-B143F9222166}" dt="2026-06-15T19:04:00.537" v="116"/>
        <pc:sldMkLst>
          <pc:docMk/>
          <pc:sldMk cId="439751165" sldId="4072"/>
        </pc:sldMkLst>
      </pc:sldChg>
      <pc:sldChg chg="add">
        <pc:chgData name="IBR Admin Email" userId="S::admin@ibrt.us::3a86e23b-c38e-45c1-ba93-9326e2f8a1ca" providerId="AD" clId="Web-{77657B48-2CA4-57C0-C590-B143F9222166}" dt="2026-06-15T19:04:00.755" v="117"/>
        <pc:sldMkLst>
          <pc:docMk/>
          <pc:sldMk cId="803769840" sldId="4073"/>
        </pc:sldMkLst>
      </pc:sldChg>
      <pc:sldChg chg="add">
        <pc:chgData name="IBR Admin Email" userId="S::admin@ibrt.us::3a86e23b-c38e-45c1-ba93-9326e2f8a1ca" providerId="AD" clId="Web-{77657B48-2CA4-57C0-C590-B143F9222166}" dt="2026-06-15T19:04:00.974" v="118"/>
        <pc:sldMkLst>
          <pc:docMk/>
          <pc:sldMk cId="4059954531" sldId="4074"/>
        </pc:sldMkLst>
      </pc:sldChg>
      <pc:sldChg chg="add">
        <pc:chgData name="IBR Admin Email" userId="S::admin@ibrt.us::3a86e23b-c38e-45c1-ba93-9326e2f8a1ca" providerId="AD" clId="Web-{77657B48-2CA4-57C0-C590-B143F9222166}" dt="2026-06-15T19:04:01.193" v="119"/>
        <pc:sldMkLst>
          <pc:docMk/>
          <pc:sldMk cId="3170488040" sldId="4075"/>
        </pc:sldMkLst>
      </pc:sldChg>
      <pc:sldChg chg="add">
        <pc:chgData name="IBR Admin Email" userId="S::admin@ibrt.us::3a86e23b-c38e-45c1-ba93-9326e2f8a1ca" providerId="AD" clId="Web-{77657B48-2CA4-57C0-C590-B143F9222166}" dt="2026-06-15T19:04:01.380" v="120"/>
        <pc:sldMkLst>
          <pc:docMk/>
          <pc:sldMk cId="547679193" sldId="4076"/>
        </pc:sldMkLst>
      </pc:sldChg>
      <pc:sldChg chg="add">
        <pc:chgData name="IBR Admin Email" userId="S::admin@ibrt.us::3a86e23b-c38e-45c1-ba93-9326e2f8a1ca" providerId="AD" clId="Web-{77657B48-2CA4-57C0-C590-B143F9222166}" dt="2026-06-15T19:04:01.568" v="121"/>
        <pc:sldMkLst>
          <pc:docMk/>
          <pc:sldMk cId="4056480506" sldId="4077"/>
        </pc:sldMkLst>
      </pc:sldChg>
      <pc:sldChg chg="add">
        <pc:chgData name="IBR Admin Email" userId="S::admin@ibrt.us::3a86e23b-c38e-45c1-ba93-9326e2f8a1ca" providerId="AD" clId="Web-{77657B48-2CA4-57C0-C590-B143F9222166}" dt="2026-06-15T19:04:01.740" v="122"/>
        <pc:sldMkLst>
          <pc:docMk/>
          <pc:sldMk cId="2792104768" sldId="4078"/>
        </pc:sldMkLst>
      </pc:sldChg>
      <pc:sldChg chg="add">
        <pc:chgData name="IBR Admin Email" userId="S::admin@ibrt.us::3a86e23b-c38e-45c1-ba93-9326e2f8a1ca" providerId="AD" clId="Web-{77657B48-2CA4-57C0-C590-B143F9222166}" dt="2026-06-15T19:04:02.099" v="123"/>
        <pc:sldMkLst>
          <pc:docMk/>
          <pc:sldMk cId="2673919117" sldId="4079"/>
        </pc:sldMkLst>
      </pc:sldChg>
      <pc:sldChg chg="add">
        <pc:chgData name="IBR Admin Email" userId="S::admin@ibrt.us::3a86e23b-c38e-45c1-ba93-9326e2f8a1ca" providerId="AD" clId="Web-{77657B48-2CA4-57C0-C590-B143F9222166}" dt="2026-06-15T19:08:42.193" v="203"/>
        <pc:sldMkLst>
          <pc:docMk/>
          <pc:sldMk cId="2729415253" sldId="4080"/>
        </pc:sldMkLst>
      </pc:sldChg>
      <pc:sldChg chg="add">
        <pc:chgData name="IBR Admin Email" userId="S::admin@ibrt.us::3a86e23b-c38e-45c1-ba93-9326e2f8a1ca" providerId="AD" clId="Web-{77657B48-2CA4-57C0-C590-B143F9222166}" dt="2026-06-15T19:08:42.849" v="205"/>
        <pc:sldMkLst>
          <pc:docMk/>
          <pc:sldMk cId="2533461454" sldId="4082"/>
        </pc:sldMkLst>
      </pc:sldChg>
      <pc:sldChg chg="add">
        <pc:chgData name="IBR Admin Email" userId="S::admin@ibrt.us::3a86e23b-c38e-45c1-ba93-9326e2f8a1ca" providerId="AD" clId="Web-{77657B48-2CA4-57C0-C590-B143F9222166}" dt="2026-06-15T19:08:43.208" v="206"/>
        <pc:sldMkLst>
          <pc:docMk/>
          <pc:sldMk cId="3071969038" sldId="4083"/>
        </pc:sldMkLst>
      </pc:sldChg>
      <pc:sldChg chg="add">
        <pc:chgData name="IBR Admin Email" userId="S::admin@ibrt.us::3a86e23b-c38e-45c1-ba93-9326e2f8a1ca" providerId="AD" clId="Web-{77657B48-2CA4-57C0-C590-B143F9222166}" dt="2026-06-15T19:08:43.630" v="207"/>
        <pc:sldMkLst>
          <pc:docMk/>
          <pc:sldMk cId="1234588531" sldId="4084"/>
        </pc:sldMkLst>
      </pc:sldChg>
      <pc:sldChg chg="add">
        <pc:chgData name="IBR Admin Email" userId="S::admin@ibrt.us::3a86e23b-c38e-45c1-ba93-9326e2f8a1ca" providerId="AD" clId="Web-{77657B48-2CA4-57C0-C590-B143F9222166}" dt="2026-06-15T19:08:43.974" v="208"/>
        <pc:sldMkLst>
          <pc:docMk/>
          <pc:sldMk cId="788274535" sldId="4085"/>
        </pc:sldMkLst>
      </pc:sldChg>
      <pc:sldChg chg="add">
        <pc:chgData name="IBR Admin Email" userId="S::admin@ibrt.us::3a86e23b-c38e-45c1-ba93-9326e2f8a1ca" providerId="AD" clId="Web-{77657B48-2CA4-57C0-C590-B143F9222166}" dt="2026-06-15T19:08:44.380" v="209"/>
        <pc:sldMkLst>
          <pc:docMk/>
          <pc:sldMk cId="694626906" sldId="4086"/>
        </pc:sldMkLst>
      </pc:sldChg>
      <pc:sldChg chg="add">
        <pc:chgData name="IBR Admin Email" userId="S::admin@ibrt.us::3a86e23b-c38e-45c1-ba93-9326e2f8a1ca" providerId="AD" clId="Web-{77657B48-2CA4-57C0-C590-B143F9222166}" dt="2026-06-15T19:08:44.786" v="210"/>
        <pc:sldMkLst>
          <pc:docMk/>
          <pc:sldMk cId="2099599479" sldId="4087"/>
        </pc:sldMkLst>
      </pc:sldChg>
      <pc:sldChg chg="add">
        <pc:chgData name="IBR Admin Email" userId="S::admin@ibrt.us::3a86e23b-c38e-45c1-ba93-9326e2f8a1ca" providerId="AD" clId="Web-{77657B48-2CA4-57C0-C590-B143F9222166}" dt="2026-06-15T19:08:45.458" v="212"/>
        <pc:sldMkLst>
          <pc:docMk/>
          <pc:sldMk cId="4256540961" sldId="4088"/>
        </pc:sldMkLst>
      </pc:sldChg>
      <pc:sldChg chg="add">
        <pc:chgData name="IBR Admin Email" userId="S::admin@ibrt.us::3a86e23b-c38e-45c1-ba93-9326e2f8a1ca" providerId="AD" clId="Web-{77657B48-2CA4-57C0-C590-B143F9222166}" dt="2026-06-15T19:08:45.927" v="213"/>
        <pc:sldMkLst>
          <pc:docMk/>
          <pc:sldMk cId="4089920758" sldId="4089"/>
        </pc:sldMkLst>
      </pc:sldChg>
      <pc:sldChg chg="add">
        <pc:chgData name="IBR Admin Email" userId="S::admin@ibrt.us::3a86e23b-c38e-45c1-ba93-9326e2f8a1ca" providerId="AD" clId="Web-{77657B48-2CA4-57C0-C590-B143F9222166}" dt="2026-06-15T19:10:51.755" v="214"/>
        <pc:sldMkLst>
          <pc:docMk/>
          <pc:sldMk cId="1365386299" sldId="4090"/>
        </pc:sldMkLst>
      </pc:sldChg>
      <pc:sldChg chg="add">
        <pc:chgData name="IBR Admin Email" userId="S::admin@ibrt.us::3a86e23b-c38e-45c1-ba93-9326e2f8a1ca" providerId="AD" clId="Web-{77657B48-2CA4-57C0-C590-B143F9222166}" dt="2026-06-15T19:10:52.443" v="216"/>
        <pc:sldMkLst>
          <pc:docMk/>
          <pc:sldMk cId="511357394" sldId="4092"/>
        </pc:sldMkLst>
      </pc:sldChg>
      <pc:sldChg chg="add">
        <pc:chgData name="IBR Admin Email" userId="S::admin@ibrt.us::3a86e23b-c38e-45c1-ba93-9326e2f8a1ca" providerId="AD" clId="Web-{77657B48-2CA4-57C0-C590-B143F9222166}" dt="2026-06-15T19:10:52.740" v="217"/>
        <pc:sldMkLst>
          <pc:docMk/>
          <pc:sldMk cId="1586858035" sldId="4093"/>
        </pc:sldMkLst>
      </pc:sldChg>
      <pc:sldChg chg="add">
        <pc:chgData name="IBR Admin Email" userId="S::admin@ibrt.us::3a86e23b-c38e-45c1-ba93-9326e2f8a1ca" providerId="AD" clId="Web-{77657B48-2CA4-57C0-C590-B143F9222166}" dt="2026-06-15T19:10:53.740" v="221"/>
        <pc:sldMkLst>
          <pc:docMk/>
          <pc:sldMk cId="563372420" sldId="4094"/>
        </pc:sldMkLst>
      </pc:sldChg>
      <pc:sldChg chg="add">
        <pc:chgData name="IBR Admin Email" userId="S::admin@ibrt.us::3a86e23b-c38e-45c1-ba93-9326e2f8a1ca" providerId="AD" clId="Web-{77657B48-2CA4-57C0-C590-B143F9222166}" dt="2026-06-15T19:10:54.630" v="225"/>
        <pc:sldMkLst>
          <pc:docMk/>
          <pc:sldMk cId="594993201" sldId="4095"/>
        </pc:sldMkLst>
      </pc:sldChg>
      <pc:sldChg chg="add">
        <pc:chgData name="IBR Admin Email" userId="S::admin@ibrt.us::3a86e23b-c38e-45c1-ba93-9326e2f8a1ca" providerId="AD" clId="Web-{77657B48-2CA4-57C0-C590-B143F9222166}" dt="2026-06-15T19:10:55.021" v="226"/>
        <pc:sldMkLst>
          <pc:docMk/>
          <pc:sldMk cId="2536765295" sldId="4096"/>
        </pc:sldMkLst>
      </pc:sldChg>
      <pc:sldChg chg="add">
        <pc:chgData name="IBR Admin Email" userId="S::admin@ibrt.us::3a86e23b-c38e-45c1-ba93-9326e2f8a1ca" providerId="AD" clId="Web-{77657B48-2CA4-57C0-C590-B143F9222166}" dt="2026-06-15T19:11:53.333" v="227"/>
        <pc:sldMkLst>
          <pc:docMk/>
          <pc:sldMk cId="3466387189" sldId="4097"/>
        </pc:sldMkLst>
      </pc:sldChg>
      <pc:sldChg chg="add">
        <pc:chgData name="IBR Admin Email" userId="S::admin@ibrt.us::3a86e23b-c38e-45c1-ba93-9326e2f8a1ca" providerId="AD" clId="Web-{77657B48-2CA4-57C0-C590-B143F9222166}" dt="2026-06-15T19:11:53.896" v="229"/>
        <pc:sldMkLst>
          <pc:docMk/>
          <pc:sldMk cId="823419157" sldId="4099"/>
        </pc:sldMkLst>
      </pc:sldChg>
      <pc:sldChg chg="add">
        <pc:chgData name="IBR Admin Email" userId="S::admin@ibrt.us::3a86e23b-c38e-45c1-ba93-9326e2f8a1ca" providerId="AD" clId="Web-{77657B48-2CA4-57C0-C590-B143F9222166}" dt="2026-06-15T19:11:54.193" v="230"/>
        <pc:sldMkLst>
          <pc:docMk/>
          <pc:sldMk cId="3230105045" sldId="4100"/>
        </pc:sldMkLst>
      </pc:sldChg>
      <pc:sldChg chg="add">
        <pc:chgData name="IBR Admin Email" userId="S::admin@ibrt.us::3a86e23b-c38e-45c1-ba93-9326e2f8a1ca" providerId="AD" clId="Web-{77657B48-2CA4-57C0-C590-B143F9222166}" dt="2026-06-15T19:11:54.380" v="231"/>
        <pc:sldMkLst>
          <pc:docMk/>
          <pc:sldMk cId="4126310983" sldId="4101"/>
        </pc:sldMkLst>
      </pc:sldChg>
      <pc:sldChg chg="add">
        <pc:chgData name="IBR Admin Email" userId="S::admin@ibrt.us::3a86e23b-c38e-45c1-ba93-9326e2f8a1ca" providerId="AD" clId="Web-{77657B48-2CA4-57C0-C590-B143F9222166}" dt="2026-06-15T19:11:54.568" v="232"/>
        <pc:sldMkLst>
          <pc:docMk/>
          <pc:sldMk cId="1646776570" sldId="4102"/>
        </pc:sldMkLst>
      </pc:sldChg>
      <pc:sldChg chg="add">
        <pc:chgData name="IBR Admin Email" userId="S::admin@ibrt.us::3a86e23b-c38e-45c1-ba93-9326e2f8a1ca" providerId="AD" clId="Web-{77657B48-2CA4-57C0-C590-B143F9222166}" dt="2026-06-15T19:11:54.771" v="233"/>
        <pc:sldMkLst>
          <pc:docMk/>
          <pc:sldMk cId="1627308311" sldId="4103"/>
        </pc:sldMkLst>
      </pc:sldChg>
      <pc:sldChg chg="add">
        <pc:chgData name="IBR Admin Email" userId="S::admin@ibrt.us::3a86e23b-c38e-45c1-ba93-9326e2f8a1ca" providerId="AD" clId="Web-{77657B48-2CA4-57C0-C590-B143F9222166}" dt="2026-06-15T19:11:55.005" v="234"/>
        <pc:sldMkLst>
          <pc:docMk/>
          <pc:sldMk cId="4155991057" sldId="4104"/>
        </pc:sldMkLst>
      </pc:sldChg>
      <pc:sldChg chg="add">
        <pc:chgData name="IBR Admin Email" userId="S::admin@ibrt.us::3a86e23b-c38e-45c1-ba93-9326e2f8a1ca" providerId="AD" clId="Web-{77657B48-2CA4-57C0-C590-B143F9222166}" dt="2026-06-15T19:11:55.224" v="235"/>
        <pc:sldMkLst>
          <pc:docMk/>
          <pc:sldMk cId="2945020582" sldId="4105"/>
        </pc:sldMkLst>
      </pc:sldChg>
      <pc:sldChg chg="add">
        <pc:chgData name="IBR Admin Email" userId="S::admin@ibrt.us::3a86e23b-c38e-45c1-ba93-9326e2f8a1ca" providerId="AD" clId="Web-{77657B48-2CA4-57C0-C590-B143F9222166}" dt="2026-06-15T19:11:55.615" v="236"/>
        <pc:sldMkLst>
          <pc:docMk/>
          <pc:sldMk cId="996975041" sldId="4106"/>
        </pc:sldMkLst>
      </pc:sldChg>
      <pc:sldChg chg="add">
        <pc:chgData name="IBR Admin Email" userId="S::admin@ibrt.us::3a86e23b-c38e-45c1-ba93-9326e2f8a1ca" providerId="AD" clId="Web-{77657B48-2CA4-57C0-C590-B143F9222166}" dt="2026-06-15T19:13:48.896" v="237"/>
        <pc:sldMkLst>
          <pc:docMk/>
          <pc:sldMk cId="4271401422" sldId="4107"/>
        </pc:sldMkLst>
      </pc:sldChg>
      <pc:sldChg chg="add">
        <pc:chgData name="IBR Admin Email" userId="S::admin@ibrt.us::3a86e23b-c38e-45c1-ba93-9326e2f8a1ca" providerId="AD" clId="Web-{77657B48-2CA4-57C0-C590-B143F9222166}" dt="2026-06-15T19:13:49.505" v="239"/>
        <pc:sldMkLst>
          <pc:docMk/>
          <pc:sldMk cId="1781680354" sldId="4109"/>
        </pc:sldMkLst>
      </pc:sldChg>
      <pc:sldChg chg="add">
        <pc:chgData name="IBR Admin Email" userId="S::admin@ibrt.us::3a86e23b-c38e-45c1-ba93-9326e2f8a1ca" providerId="AD" clId="Web-{77657B48-2CA4-57C0-C590-B143F9222166}" dt="2026-06-15T19:13:49.849" v="240"/>
        <pc:sldMkLst>
          <pc:docMk/>
          <pc:sldMk cId="2052019755" sldId="4110"/>
        </pc:sldMkLst>
      </pc:sldChg>
      <pc:sldChg chg="add">
        <pc:chgData name="IBR Admin Email" userId="S::admin@ibrt.us::3a86e23b-c38e-45c1-ba93-9326e2f8a1ca" providerId="AD" clId="Web-{77657B48-2CA4-57C0-C590-B143F9222166}" dt="2026-06-15T19:13:50.161" v="241"/>
        <pc:sldMkLst>
          <pc:docMk/>
          <pc:sldMk cId="2135138414" sldId="4111"/>
        </pc:sldMkLst>
      </pc:sldChg>
      <pc:sldChg chg="add">
        <pc:chgData name="IBR Admin Email" userId="S::admin@ibrt.us::3a86e23b-c38e-45c1-ba93-9326e2f8a1ca" providerId="AD" clId="Web-{77657B48-2CA4-57C0-C590-B143F9222166}" dt="2026-06-15T19:13:50.568" v="242"/>
        <pc:sldMkLst>
          <pc:docMk/>
          <pc:sldMk cId="807682823" sldId="4112"/>
        </pc:sldMkLst>
      </pc:sldChg>
      <pc:sldChg chg="add">
        <pc:chgData name="IBR Admin Email" userId="S::admin@ibrt.us::3a86e23b-c38e-45c1-ba93-9326e2f8a1ca" providerId="AD" clId="Web-{77657B48-2CA4-57C0-C590-B143F9222166}" dt="2026-06-15T19:13:50.896" v="243"/>
        <pc:sldMkLst>
          <pc:docMk/>
          <pc:sldMk cId="2898425536" sldId="4113"/>
        </pc:sldMkLst>
      </pc:sldChg>
      <pc:sldChg chg="add">
        <pc:chgData name="IBR Admin Email" userId="S::admin@ibrt.us::3a86e23b-c38e-45c1-ba93-9326e2f8a1ca" providerId="AD" clId="Web-{77657B48-2CA4-57C0-C590-B143F9222166}" dt="2026-06-15T19:13:51.224" v="244"/>
        <pc:sldMkLst>
          <pc:docMk/>
          <pc:sldMk cId="1082678775" sldId="4114"/>
        </pc:sldMkLst>
      </pc:sldChg>
      <pc:sldChg chg="add">
        <pc:chgData name="IBR Admin Email" userId="S::admin@ibrt.us::3a86e23b-c38e-45c1-ba93-9326e2f8a1ca" providerId="AD" clId="Web-{77657B48-2CA4-57C0-C590-B143F9222166}" dt="2026-06-15T19:13:51.583" v="245"/>
        <pc:sldMkLst>
          <pc:docMk/>
          <pc:sldMk cId="271899151" sldId="4115"/>
        </pc:sldMkLst>
      </pc:sldChg>
      <pc:sldChg chg="add">
        <pc:chgData name="IBR Admin Email" userId="S::admin@ibrt.us::3a86e23b-c38e-45c1-ba93-9326e2f8a1ca" providerId="AD" clId="Web-{77657B48-2CA4-57C0-C590-B143F9222166}" dt="2026-06-15T19:13:51.880" v="246"/>
        <pc:sldMkLst>
          <pc:docMk/>
          <pc:sldMk cId="606743049" sldId="4116"/>
        </pc:sldMkLst>
      </pc:sldChg>
      <pc:sldChg chg="add">
        <pc:chgData name="IBR Admin Email" userId="S::admin@ibrt.us::3a86e23b-c38e-45c1-ba93-9326e2f8a1ca" providerId="AD" clId="Web-{77657B48-2CA4-57C0-C590-B143F9222166}" dt="2026-06-15T19:13:52.161" v="247"/>
        <pc:sldMkLst>
          <pc:docMk/>
          <pc:sldMk cId="2241726373" sldId="4117"/>
        </pc:sldMkLst>
      </pc:sldChg>
      <pc:sldChg chg="add">
        <pc:chgData name="IBR Admin Email" userId="S::admin@ibrt.us::3a86e23b-c38e-45c1-ba93-9326e2f8a1ca" providerId="AD" clId="Web-{77657B48-2CA4-57C0-C590-B143F9222166}" dt="2026-06-15T19:13:52.474" v="248"/>
        <pc:sldMkLst>
          <pc:docMk/>
          <pc:sldMk cId="2286527612" sldId="4118"/>
        </pc:sldMkLst>
      </pc:sldChg>
      <pc:sldChg chg="add">
        <pc:chgData name="IBR Admin Email" userId="S::admin@ibrt.us::3a86e23b-c38e-45c1-ba93-9326e2f8a1ca" providerId="AD" clId="Web-{77657B48-2CA4-57C0-C590-B143F9222166}" dt="2026-06-15T19:13:52.771" v="249"/>
        <pc:sldMkLst>
          <pc:docMk/>
          <pc:sldMk cId="104323324" sldId="4119"/>
        </pc:sldMkLst>
      </pc:sldChg>
      <pc:sldChg chg="add">
        <pc:chgData name="IBR Admin Email" userId="S::admin@ibrt.us::3a86e23b-c38e-45c1-ba93-9326e2f8a1ca" providerId="AD" clId="Web-{77657B48-2CA4-57C0-C590-B143F9222166}" dt="2026-06-15T19:13:53.833" v="252"/>
        <pc:sldMkLst>
          <pc:docMk/>
          <pc:sldMk cId="2579183873" sldId="4120"/>
        </pc:sldMkLst>
      </pc:sldChg>
      <pc:sldChg chg="add">
        <pc:chgData name="IBR Admin Email" userId="S::admin@ibrt.us::3a86e23b-c38e-45c1-ba93-9326e2f8a1ca" providerId="AD" clId="Web-{77657B48-2CA4-57C0-C590-B143F9222166}" dt="2026-06-15T19:19:20.536" v="285"/>
        <pc:sldMkLst>
          <pc:docMk/>
          <pc:sldMk cId="2683917740" sldId="4121"/>
        </pc:sldMkLst>
      </pc:sldChg>
      <pc:sldChg chg="add">
        <pc:chgData name="IBR Admin Email" userId="S::admin@ibrt.us::3a86e23b-c38e-45c1-ba93-9326e2f8a1ca" providerId="AD" clId="Web-{77657B48-2CA4-57C0-C590-B143F9222166}" dt="2026-06-15T19:19:21.161" v="287"/>
        <pc:sldMkLst>
          <pc:docMk/>
          <pc:sldMk cId="716739971" sldId="4123"/>
        </pc:sldMkLst>
      </pc:sldChg>
      <pc:sldChg chg="add">
        <pc:chgData name="IBR Admin Email" userId="S::admin@ibrt.us::3a86e23b-c38e-45c1-ba93-9326e2f8a1ca" providerId="AD" clId="Web-{77657B48-2CA4-57C0-C590-B143F9222166}" dt="2026-06-15T19:19:21.411" v="288"/>
        <pc:sldMkLst>
          <pc:docMk/>
          <pc:sldMk cId="3023226476" sldId="4124"/>
        </pc:sldMkLst>
      </pc:sldChg>
      <pc:sldChg chg="add">
        <pc:chgData name="IBR Admin Email" userId="S::admin@ibrt.us::3a86e23b-c38e-45c1-ba93-9326e2f8a1ca" providerId="AD" clId="Web-{77657B48-2CA4-57C0-C590-B143F9222166}" dt="2026-06-15T19:19:21.724" v="289"/>
        <pc:sldMkLst>
          <pc:docMk/>
          <pc:sldMk cId="2137876924" sldId="4125"/>
        </pc:sldMkLst>
      </pc:sldChg>
      <pc:sldChg chg="add">
        <pc:chgData name="IBR Admin Email" userId="S::admin@ibrt.us::3a86e23b-c38e-45c1-ba93-9326e2f8a1ca" providerId="AD" clId="Web-{77657B48-2CA4-57C0-C590-B143F9222166}" dt="2026-06-15T19:19:22.177" v="290"/>
        <pc:sldMkLst>
          <pc:docMk/>
          <pc:sldMk cId="1886461957" sldId="4126"/>
        </pc:sldMkLst>
      </pc:sldChg>
      <pc:sldChg chg="add">
        <pc:chgData name="IBR Admin Email" userId="S::admin@ibrt.us::3a86e23b-c38e-45c1-ba93-9326e2f8a1ca" providerId="AD" clId="Web-{77657B48-2CA4-57C0-C590-B143F9222166}" dt="2026-06-15T19:19:23.240" v="291"/>
        <pc:sldMkLst>
          <pc:docMk/>
          <pc:sldMk cId="2592119502" sldId="4127"/>
        </pc:sldMkLst>
      </pc:sldChg>
      <pc:sldChg chg="add">
        <pc:chgData name="IBR Admin Email" userId="S::admin@ibrt.us::3a86e23b-c38e-45c1-ba93-9326e2f8a1ca" providerId="AD" clId="Web-{77657B48-2CA4-57C0-C590-B143F9222166}" dt="2026-06-15T19:19:23.568" v="292"/>
        <pc:sldMkLst>
          <pc:docMk/>
          <pc:sldMk cId="3329664125" sldId="4128"/>
        </pc:sldMkLst>
      </pc:sldChg>
      <pc:sldChg chg="add">
        <pc:chgData name="IBR Admin Email" userId="S::admin@ibrt.us::3a86e23b-c38e-45c1-ba93-9326e2f8a1ca" providerId="AD" clId="Web-{77657B48-2CA4-57C0-C590-B143F9222166}" dt="2026-06-15T19:19:26.255" v="293"/>
        <pc:sldMkLst>
          <pc:docMk/>
          <pc:sldMk cId="1848116135" sldId="4129"/>
        </pc:sldMkLst>
      </pc:sldChg>
      <pc:sldChg chg="add">
        <pc:chgData name="IBR Admin Email" userId="S::admin@ibrt.us::3a86e23b-c38e-45c1-ba93-9326e2f8a1ca" providerId="AD" clId="Web-{77657B48-2CA4-57C0-C590-B143F9222166}" dt="2026-06-15T19:19:26.505" v="294"/>
        <pc:sldMkLst>
          <pc:docMk/>
          <pc:sldMk cId="4059796028" sldId="4130"/>
        </pc:sldMkLst>
      </pc:sldChg>
      <pc:sldChg chg="add">
        <pc:chgData name="IBR Admin Email" userId="S::admin@ibrt.us::3a86e23b-c38e-45c1-ba93-9326e2f8a1ca" providerId="AD" clId="Web-{77657B48-2CA4-57C0-C590-B143F9222166}" dt="2026-06-15T19:19:26.740" v="295"/>
        <pc:sldMkLst>
          <pc:docMk/>
          <pc:sldMk cId="2394129008" sldId="4131"/>
        </pc:sldMkLst>
      </pc:sldChg>
      <pc:sldChg chg="add">
        <pc:chgData name="IBR Admin Email" userId="S::admin@ibrt.us::3a86e23b-c38e-45c1-ba93-9326e2f8a1ca" providerId="AD" clId="Web-{77657B48-2CA4-57C0-C590-B143F9222166}" dt="2026-06-15T19:19:26.974" v="296"/>
        <pc:sldMkLst>
          <pc:docMk/>
          <pc:sldMk cId="2741178958" sldId="4132"/>
        </pc:sldMkLst>
      </pc:sldChg>
      <pc:sldChg chg="add">
        <pc:chgData name="IBR Admin Email" userId="S::admin@ibrt.us::3a86e23b-c38e-45c1-ba93-9326e2f8a1ca" providerId="AD" clId="Web-{77657B48-2CA4-57C0-C590-B143F9222166}" dt="2026-06-15T19:19:27.365" v="297"/>
        <pc:sldMkLst>
          <pc:docMk/>
          <pc:sldMk cId="3117292061" sldId="4133"/>
        </pc:sldMkLst>
      </pc:sldChg>
      <pc:sldChg chg="add">
        <pc:chgData name="IBR Admin Email" userId="S::admin@ibrt.us::3a86e23b-c38e-45c1-ba93-9326e2f8a1ca" providerId="AD" clId="Web-{77657B48-2CA4-57C0-C590-B143F9222166}" dt="2026-06-15T19:21:22.724" v="298"/>
        <pc:sldMkLst>
          <pc:docMk/>
          <pc:sldMk cId="1857173850" sldId="4134"/>
        </pc:sldMkLst>
      </pc:sldChg>
      <pc:sldChg chg="add">
        <pc:chgData name="IBR Admin Email" userId="S::admin@ibrt.us::3a86e23b-c38e-45c1-ba93-9326e2f8a1ca" providerId="AD" clId="Web-{77657B48-2CA4-57C0-C590-B143F9222166}" dt="2026-06-15T19:21:23.349" v="300"/>
        <pc:sldMkLst>
          <pc:docMk/>
          <pc:sldMk cId="1362331108" sldId="4136"/>
        </pc:sldMkLst>
      </pc:sldChg>
      <pc:sldChg chg="add">
        <pc:chgData name="IBR Admin Email" userId="S::admin@ibrt.us::3a86e23b-c38e-45c1-ba93-9326e2f8a1ca" providerId="AD" clId="Web-{77657B48-2CA4-57C0-C590-B143F9222166}" dt="2026-06-15T19:21:23.599" v="301"/>
        <pc:sldMkLst>
          <pc:docMk/>
          <pc:sldMk cId="980303968" sldId="4137"/>
        </pc:sldMkLst>
      </pc:sldChg>
      <pc:sldChg chg="add">
        <pc:chgData name="IBR Admin Email" userId="S::admin@ibrt.us::3a86e23b-c38e-45c1-ba93-9326e2f8a1ca" providerId="AD" clId="Web-{77657B48-2CA4-57C0-C590-B143F9222166}" dt="2026-06-15T19:21:23.943" v="302"/>
        <pc:sldMkLst>
          <pc:docMk/>
          <pc:sldMk cId="413988496" sldId="4138"/>
        </pc:sldMkLst>
      </pc:sldChg>
      <pc:sldChg chg="add">
        <pc:chgData name="IBR Admin Email" userId="S::admin@ibrt.us::3a86e23b-c38e-45c1-ba93-9326e2f8a1ca" providerId="AD" clId="Web-{77657B48-2CA4-57C0-C590-B143F9222166}" dt="2026-06-15T19:21:24.146" v="303"/>
        <pc:sldMkLst>
          <pc:docMk/>
          <pc:sldMk cId="1643741774" sldId="4139"/>
        </pc:sldMkLst>
      </pc:sldChg>
      <pc:sldChg chg="add">
        <pc:chgData name="IBR Admin Email" userId="S::admin@ibrt.us::3a86e23b-c38e-45c1-ba93-9326e2f8a1ca" providerId="AD" clId="Web-{77657B48-2CA4-57C0-C590-B143F9222166}" dt="2026-06-15T19:21:24.396" v="304"/>
        <pc:sldMkLst>
          <pc:docMk/>
          <pc:sldMk cId="3274564606" sldId="4140"/>
        </pc:sldMkLst>
      </pc:sldChg>
      <pc:sldChg chg="add">
        <pc:chgData name="IBR Admin Email" userId="S::admin@ibrt.us::3a86e23b-c38e-45c1-ba93-9326e2f8a1ca" providerId="AD" clId="Web-{77657B48-2CA4-57C0-C590-B143F9222166}" dt="2026-06-15T19:21:24.677" v="305"/>
        <pc:sldMkLst>
          <pc:docMk/>
          <pc:sldMk cId="260571160" sldId="4141"/>
        </pc:sldMkLst>
      </pc:sldChg>
      <pc:sldChg chg="add">
        <pc:chgData name="IBR Admin Email" userId="S::admin@ibrt.us::3a86e23b-c38e-45c1-ba93-9326e2f8a1ca" providerId="AD" clId="Web-{77657B48-2CA4-57C0-C590-B143F9222166}" dt="2026-06-15T19:21:25.193" v="306"/>
        <pc:sldMkLst>
          <pc:docMk/>
          <pc:sldMk cId="105813817" sldId="4142"/>
        </pc:sldMkLst>
      </pc:sldChg>
      <pc:sldChg chg="add">
        <pc:chgData name="IBR Admin Email" userId="S::admin@ibrt.us::3a86e23b-c38e-45c1-ba93-9326e2f8a1ca" providerId="AD" clId="Web-{77657B48-2CA4-57C0-C590-B143F9222166}" dt="2026-06-15T19:21:25.411" v="307"/>
        <pc:sldMkLst>
          <pc:docMk/>
          <pc:sldMk cId="4289828941" sldId="4143"/>
        </pc:sldMkLst>
      </pc:sldChg>
      <pc:sldChg chg="add">
        <pc:chgData name="IBR Admin Email" userId="S::admin@ibrt.us::3a86e23b-c38e-45c1-ba93-9326e2f8a1ca" providerId="AD" clId="Web-{77657B48-2CA4-57C0-C590-B143F9222166}" dt="2026-06-15T19:21:25.583" v="308"/>
        <pc:sldMkLst>
          <pc:docMk/>
          <pc:sldMk cId="3493926744" sldId="4144"/>
        </pc:sldMkLst>
      </pc:sldChg>
      <pc:sldChg chg="add">
        <pc:chgData name="IBR Admin Email" userId="S::admin@ibrt.us::3a86e23b-c38e-45c1-ba93-9326e2f8a1ca" providerId="AD" clId="Web-{77657B48-2CA4-57C0-C590-B143F9222166}" dt="2026-06-15T19:21:25.755" v="309"/>
        <pc:sldMkLst>
          <pc:docMk/>
          <pc:sldMk cId="1564187068" sldId="4145"/>
        </pc:sldMkLst>
      </pc:sldChg>
      <pc:sldChg chg="add">
        <pc:chgData name="IBR Admin Email" userId="S::admin@ibrt.us::3a86e23b-c38e-45c1-ba93-9326e2f8a1ca" providerId="AD" clId="Web-{77657B48-2CA4-57C0-C590-B143F9222166}" dt="2026-06-15T19:21:26.099" v="310"/>
        <pc:sldMkLst>
          <pc:docMk/>
          <pc:sldMk cId="389455065" sldId="4146"/>
        </pc:sldMkLst>
      </pc:sldChg>
      <pc:sldChg chg="add">
        <pc:chgData name="IBR Admin Email" userId="S::admin@ibrt.us::3a86e23b-c38e-45c1-ba93-9326e2f8a1ca" providerId="AD" clId="Web-{77657B48-2CA4-57C0-C590-B143F9222166}" dt="2026-06-15T19:26:37.146" v="370"/>
        <pc:sldMkLst>
          <pc:docMk/>
          <pc:sldMk cId="1422174437" sldId="4147"/>
        </pc:sldMkLst>
      </pc:sldChg>
      <pc:sldChg chg="add">
        <pc:chgData name="IBR Admin Email" userId="S::admin@ibrt.us::3a86e23b-c38e-45c1-ba93-9326e2f8a1ca" providerId="AD" clId="Web-{77657B48-2CA4-57C0-C590-B143F9222166}" dt="2026-06-15T19:26:38.005" v="372"/>
        <pc:sldMkLst>
          <pc:docMk/>
          <pc:sldMk cId="433686905" sldId="4149"/>
        </pc:sldMkLst>
      </pc:sldChg>
      <pc:sldChg chg="add">
        <pc:chgData name="IBR Admin Email" userId="S::admin@ibrt.us::3a86e23b-c38e-45c1-ba93-9326e2f8a1ca" providerId="AD" clId="Web-{77657B48-2CA4-57C0-C590-B143F9222166}" dt="2026-06-15T19:26:38.271" v="373"/>
        <pc:sldMkLst>
          <pc:docMk/>
          <pc:sldMk cId="3783470884" sldId="4150"/>
        </pc:sldMkLst>
      </pc:sldChg>
      <pc:sldChg chg="add">
        <pc:chgData name="IBR Admin Email" userId="S::admin@ibrt.us::3a86e23b-c38e-45c1-ba93-9326e2f8a1ca" providerId="AD" clId="Web-{77657B48-2CA4-57C0-C590-B143F9222166}" dt="2026-06-15T19:26:38.552" v="374"/>
        <pc:sldMkLst>
          <pc:docMk/>
          <pc:sldMk cId="2664168911" sldId="4151"/>
        </pc:sldMkLst>
      </pc:sldChg>
      <pc:sldChg chg="add">
        <pc:chgData name="IBR Admin Email" userId="S::admin@ibrt.us::3a86e23b-c38e-45c1-ba93-9326e2f8a1ca" providerId="AD" clId="Web-{77657B48-2CA4-57C0-C590-B143F9222166}" dt="2026-06-15T19:26:38.911" v="375"/>
        <pc:sldMkLst>
          <pc:docMk/>
          <pc:sldMk cId="3927014239" sldId="4152"/>
        </pc:sldMkLst>
      </pc:sldChg>
      <pc:sldChg chg="add">
        <pc:chgData name="IBR Admin Email" userId="S::admin@ibrt.us::3a86e23b-c38e-45c1-ba93-9326e2f8a1ca" providerId="AD" clId="Web-{77657B48-2CA4-57C0-C590-B143F9222166}" dt="2026-06-15T19:26:39.318" v="376"/>
        <pc:sldMkLst>
          <pc:docMk/>
          <pc:sldMk cId="2054089205" sldId="4153"/>
        </pc:sldMkLst>
      </pc:sldChg>
      <pc:sldChg chg="add">
        <pc:chgData name="IBR Admin Email" userId="S::admin@ibrt.us::3a86e23b-c38e-45c1-ba93-9326e2f8a1ca" providerId="AD" clId="Web-{77657B48-2CA4-57C0-C590-B143F9222166}" dt="2026-06-15T19:26:40.005" v="378"/>
        <pc:sldMkLst>
          <pc:docMk/>
          <pc:sldMk cId="1470352546" sldId="4154"/>
        </pc:sldMkLst>
      </pc:sldChg>
      <pc:sldChg chg="add">
        <pc:chgData name="IBR Admin Email" userId="S::admin@ibrt.us::3a86e23b-c38e-45c1-ba93-9326e2f8a1ca" providerId="AD" clId="Web-{77657B48-2CA4-57C0-C590-B143F9222166}" dt="2026-06-15T19:26:40.739" v="380"/>
        <pc:sldMkLst>
          <pc:docMk/>
          <pc:sldMk cId="1805861162" sldId="4155"/>
        </pc:sldMkLst>
      </pc:sldChg>
      <pc:sldChg chg="add">
        <pc:chgData name="IBR Admin Email" userId="S::admin@ibrt.us::3a86e23b-c38e-45c1-ba93-9326e2f8a1ca" providerId="AD" clId="Web-{77657B48-2CA4-57C0-C590-B143F9222166}" dt="2026-06-15T19:26:41.083" v="381"/>
        <pc:sldMkLst>
          <pc:docMk/>
          <pc:sldMk cId="2514883206" sldId="4156"/>
        </pc:sldMkLst>
      </pc:sldChg>
      <pc:sldChg chg="add">
        <pc:chgData name="IBR Admin Email" userId="S::admin@ibrt.us::3a86e23b-c38e-45c1-ba93-9326e2f8a1ca" providerId="AD" clId="Web-{77657B48-2CA4-57C0-C590-B143F9222166}" dt="2026-06-15T19:26:41.505" v="382"/>
        <pc:sldMkLst>
          <pc:docMk/>
          <pc:sldMk cId="2365454098" sldId="4157"/>
        </pc:sldMkLst>
      </pc:sldChg>
      <pc:sldChg chg="add">
        <pc:chgData name="IBR Admin Email" userId="S::admin@ibrt.us::3a86e23b-c38e-45c1-ba93-9326e2f8a1ca" providerId="AD" clId="Web-{77657B48-2CA4-57C0-C590-B143F9222166}" dt="2026-06-15T19:26:41.927" v="383"/>
        <pc:sldMkLst>
          <pc:docMk/>
          <pc:sldMk cId="2623236245" sldId="4158"/>
        </pc:sldMkLst>
      </pc:sldChg>
      <pc:sldChg chg="add">
        <pc:chgData name="IBR Admin Email" userId="S::admin@ibrt.us::3a86e23b-c38e-45c1-ba93-9326e2f8a1ca" providerId="AD" clId="Web-{77657B48-2CA4-57C0-C590-B143F9222166}" dt="2026-06-15T19:28:12.271" v="384"/>
        <pc:sldMkLst>
          <pc:docMk/>
          <pc:sldMk cId="3356205586" sldId="4159"/>
        </pc:sldMkLst>
      </pc:sldChg>
      <pc:sldChg chg="add">
        <pc:chgData name="IBR Admin Email" userId="S::admin@ibrt.us::3a86e23b-c38e-45c1-ba93-9326e2f8a1ca" providerId="AD" clId="Web-{77657B48-2CA4-57C0-C590-B143F9222166}" dt="2026-06-15T19:28:13.083" v="386"/>
        <pc:sldMkLst>
          <pc:docMk/>
          <pc:sldMk cId="2740972740" sldId="4161"/>
        </pc:sldMkLst>
      </pc:sldChg>
      <pc:sldChg chg="add">
        <pc:chgData name="IBR Admin Email" userId="S::admin@ibrt.us::3a86e23b-c38e-45c1-ba93-9326e2f8a1ca" providerId="AD" clId="Web-{77657B48-2CA4-57C0-C590-B143F9222166}" dt="2026-06-15T19:28:13.349" v="387"/>
        <pc:sldMkLst>
          <pc:docMk/>
          <pc:sldMk cId="2981353904" sldId="4472"/>
        </pc:sldMkLst>
      </pc:sldChg>
      <pc:sldChg chg="add">
        <pc:chgData name="IBR Admin Email" userId="S::admin@ibrt.us::3a86e23b-c38e-45c1-ba93-9326e2f8a1ca" providerId="AD" clId="Web-{77657B48-2CA4-57C0-C590-B143F9222166}" dt="2026-06-15T19:28:14.380" v="390"/>
        <pc:sldMkLst>
          <pc:docMk/>
          <pc:sldMk cId="4049705169" sldId="4568"/>
        </pc:sldMkLst>
      </pc:sldChg>
      <pc:sldChg chg="add">
        <pc:chgData name="IBR Admin Email" userId="S::admin@ibrt.us::3a86e23b-c38e-45c1-ba93-9326e2f8a1ca" providerId="AD" clId="Web-{77657B48-2CA4-57C0-C590-B143F9222166}" dt="2026-06-15T19:28:15.036" v="392"/>
        <pc:sldMkLst>
          <pc:docMk/>
          <pc:sldMk cId="693296394" sldId="4571"/>
        </pc:sldMkLst>
      </pc:sldChg>
      <pc:sldChg chg="add">
        <pc:chgData name="IBR Admin Email" userId="S::admin@ibrt.us::3a86e23b-c38e-45c1-ba93-9326e2f8a1ca" providerId="AD" clId="Web-{77657B48-2CA4-57C0-C590-B143F9222166}" dt="2026-06-15T19:28:15.458" v="393"/>
        <pc:sldMkLst>
          <pc:docMk/>
          <pc:sldMk cId="1309024825" sldId="4574"/>
        </pc:sldMkLst>
      </pc:sldChg>
      <pc:sldChg chg="add">
        <pc:chgData name="IBR Admin Email" userId="S::admin@ibrt.us::3a86e23b-c38e-45c1-ba93-9326e2f8a1ca" providerId="AD" clId="Web-{77657B48-2CA4-57C0-C590-B143F9222166}" dt="2026-06-15T19:28:15.786" v="394"/>
        <pc:sldMkLst>
          <pc:docMk/>
          <pc:sldMk cId="3405691029" sldId="4575"/>
        </pc:sldMkLst>
      </pc:sldChg>
      <pc:sldChg chg="add">
        <pc:chgData name="IBR Admin Email" userId="S::admin@ibrt.us::3a86e23b-c38e-45c1-ba93-9326e2f8a1ca" providerId="AD" clId="Web-{77657B48-2CA4-57C0-C590-B143F9222166}" dt="2026-06-15T19:28:16.536" v="396"/>
        <pc:sldMkLst>
          <pc:docMk/>
          <pc:sldMk cId="2640774393" sldId="4577"/>
        </pc:sldMkLst>
      </pc:sldChg>
      <pc:sldChg chg="add">
        <pc:chgData name="IBR Admin Email" userId="S::admin@ibrt.us::3a86e23b-c38e-45c1-ba93-9326e2f8a1ca" providerId="AD" clId="Web-{77657B48-2CA4-57C0-C590-B143F9222166}" dt="2026-06-15T19:28:16.208" v="395"/>
        <pc:sldMkLst>
          <pc:docMk/>
          <pc:sldMk cId="698109396" sldId="4581"/>
        </pc:sldMkLst>
      </pc:sldChg>
      <pc:sldChg chg="add">
        <pc:chgData name="IBR Admin Email" userId="S::admin@ibrt.us::3a86e23b-c38e-45c1-ba93-9326e2f8a1ca" providerId="AD" clId="Web-{77657B48-2CA4-57C0-C590-B143F9222166}" dt="2026-06-15T19:28:17.036" v="397"/>
        <pc:sldMkLst>
          <pc:docMk/>
          <pc:sldMk cId="965333335" sldId="4582"/>
        </pc:sldMkLst>
      </pc:sldChg>
      <pc:sldChg chg="add">
        <pc:chgData name="IBR Admin Email" userId="S::admin@ibrt.us::3a86e23b-c38e-45c1-ba93-9326e2f8a1ca" providerId="AD" clId="Web-{77657B48-2CA4-57C0-C590-B143F9222166}" dt="2026-06-15T19:29:53.755" v="398"/>
        <pc:sldMkLst>
          <pc:docMk/>
          <pc:sldMk cId="1425316717" sldId="4583"/>
        </pc:sldMkLst>
      </pc:sldChg>
      <pc:sldChg chg="add">
        <pc:chgData name="IBR Admin Email" userId="S::admin@ibrt.us::3a86e23b-c38e-45c1-ba93-9326e2f8a1ca" providerId="AD" clId="Web-{77657B48-2CA4-57C0-C590-B143F9222166}" dt="2026-06-15T19:29:54.677" v="400"/>
        <pc:sldMkLst>
          <pc:docMk/>
          <pc:sldMk cId="1515537225" sldId="4585"/>
        </pc:sldMkLst>
      </pc:sldChg>
      <pc:sldChg chg="add">
        <pc:chgData name="IBR Admin Email" userId="S::admin@ibrt.us::3a86e23b-c38e-45c1-ba93-9326e2f8a1ca" providerId="AD" clId="Web-{77657B48-2CA4-57C0-C590-B143F9222166}" dt="2026-06-15T19:29:55.099" v="401"/>
        <pc:sldMkLst>
          <pc:docMk/>
          <pc:sldMk cId="2142810137" sldId="4586"/>
        </pc:sldMkLst>
      </pc:sldChg>
      <pc:sldChg chg="add">
        <pc:chgData name="IBR Admin Email" userId="S::admin@ibrt.us::3a86e23b-c38e-45c1-ba93-9326e2f8a1ca" providerId="AD" clId="Web-{77657B48-2CA4-57C0-C590-B143F9222166}" dt="2026-06-15T19:29:55.943" v="402"/>
        <pc:sldMkLst>
          <pc:docMk/>
          <pc:sldMk cId="3852216641" sldId="4587"/>
        </pc:sldMkLst>
      </pc:sldChg>
      <pc:sldChg chg="add">
        <pc:chgData name="IBR Admin Email" userId="S::admin@ibrt.us::3a86e23b-c38e-45c1-ba93-9326e2f8a1ca" providerId="AD" clId="Web-{77657B48-2CA4-57C0-C590-B143F9222166}" dt="2026-06-15T19:29:57.239" v="404"/>
        <pc:sldMkLst>
          <pc:docMk/>
          <pc:sldMk cId="2662651130" sldId="4588"/>
        </pc:sldMkLst>
      </pc:sldChg>
      <pc:sldChg chg="add">
        <pc:chgData name="IBR Admin Email" userId="S::admin@ibrt.us::3a86e23b-c38e-45c1-ba93-9326e2f8a1ca" providerId="AD" clId="Web-{77657B48-2CA4-57C0-C590-B143F9222166}" dt="2026-06-15T19:29:58.114" v="405"/>
        <pc:sldMkLst>
          <pc:docMk/>
          <pc:sldMk cId="2183585865" sldId="4589"/>
        </pc:sldMkLst>
      </pc:sldChg>
      <pc:sldChg chg="add">
        <pc:chgData name="IBR Admin Email" userId="S::admin@ibrt.us::3a86e23b-c38e-45c1-ba93-9326e2f8a1ca" providerId="AD" clId="Web-{77657B48-2CA4-57C0-C590-B143F9222166}" dt="2026-06-15T19:29:58.833" v="406"/>
        <pc:sldMkLst>
          <pc:docMk/>
          <pc:sldMk cId="1099557485" sldId="4590"/>
        </pc:sldMkLst>
      </pc:sldChg>
      <pc:sldChg chg="add">
        <pc:chgData name="IBR Admin Email" userId="S::admin@ibrt.us::3a86e23b-c38e-45c1-ba93-9326e2f8a1ca" providerId="AD" clId="Web-{77657B48-2CA4-57C0-C590-B143F9222166}" dt="2026-06-15T19:29:59.333" v="407"/>
        <pc:sldMkLst>
          <pc:docMk/>
          <pc:sldMk cId="482017848" sldId="4591"/>
        </pc:sldMkLst>
      </pc:sldChg>
      <pc:sldChg chg="add">
        <pc:chgData name="IBR Admin Email" userId="S::admin@ibrt.us::3a86e23b-c38e-45c1-ba93-9326e2f8a1ca" providerId="AD" clId="Web-{77657B48-2CA4-57C0-C590-B143F9222166}" dt="2026-06-15T19:29:59.989" v="408"/>
        <pc:sldMkLst>
          <pc:docMk/>
          <pc:sldMk cId="1011261056" sldId="4592"/>
        </pc:sldMkLst>
      </pc:sldChg>
      <pc:sldChg chg="add">
        <pc:chgData name="IBR Admin Email" userId="S::admin@ibrt.us::3a86e23b-c38e-45c1-ba93-9326e2f8a1ca" providerId="AD" clId="Web-{77657B48-2CA4-57C0-C590-B143F9222166}" dt="2026-06-15T19:30:00.614" v="409"/>
        <pc:sldMkLst>
          <pc:docMk/>
          <pc:sldMk cId="2750939219" sldId="4593"/>
        </pc:sldMkLst>
      </pc:sldChg>
      <pc:sldChg chg="add">
        <pc:chgData name="IBR Admin Email" userId="S::admin@ibrt.us::3a86e23b-c38e-45c1-ba93-9326e2f8a1ca" providerId="AD" clId="Web-{77657B48-2CA4-57C0-C590-B143F9222166}" dt="2026-06-15T19:30:01.333" v="410"/>
        <pc:sldMkLst>
          <pc:docMk/>
          <pc:sldMk cId="1773588719" sldId="4594"/>
        </pc:sldMkLst>
      </pc:sldChg>
      <pc:sldChg chg="add">
        <pc:chgData name="IBR Admin Email" userId="S::admin@ibrt.us::3a86e23b-c38e-45c1-ba93-9326e2f8a1ca" providerId="AD" clId="Web-{77657B48-2CA4-57C0-C590-B143F9222166}" dt="2026-06-15T19:30:01.943" v="411"/>
        <pc:sldMkLst>
          <pc:docMk/>
          <pc:sldMk cId="790003814" sldId="4595"/>
        </pc:sldMkLst>
      </pc:sldChg>
      <pc:sldChg chg="add">
        <pc:chgData name="IBR Admin Email" userId="S::admin@ibrt.us::3a86e23b-c38e-45c1-ba93-9326e2f8a1ca" providerId="AD" clId="Web-{77657B48-2CA4-57C0-C590-B143F9222166}" dt="2026-06-15T19:32:28.927" v="412"/>
        <pc:sldMkLst>
          <pc:docMk/>
          <pc:sldMk cId="2474286237" sldId="4596"/>
        </pc:sldMkLst>
      </pc:sldChg>
      <pc:sldChg chg="add">
        <pc:chgData name="IBR Admin Email" userId="S::admin@ibrt.us::3a86e23b-c38e-45c1-ba93-9326e2f8a1ca" providerId="AD" clId="Web-{77657B48-2CA4-57C0-C590-B143F9222166}" dt="2026-06-15T19:32:29.427" v="414"/>
        <pc:sldMkLst>
          <pc:docMk/>
          <pc:sldMk cId="760975696" sldId="4598"/>
        </pc:sldMkLst>
      </pc:sldChg>
      <pc:sldChg chg="add">
        <pc:chgData name="IBR Admin Email" userId="S::admin@ibrt.us::3a86e23b-c38e-45c1-ba93-9326e2f8a1ca" providerId="AD" clId="Web-{77657B48-2CA4-57C0-C590-B143F9222166}" dt="2026-06-15T19:32:29.802" v="415"/>
        <pc:sldMkLst>
          <pc:docMk/>
          <pc:sldMk cId="149691988" sldId="4599"/>
        </pc:sldMkLst>
      </pc:sldChg>
      <pc:sldChg chg="add">
        <pc:chgData name="IBR Admin Email" userId="S::admin@ibrt.us::3a86e23b-c38e-45c1-ba93-9326e2f8a1ca" providerId="AD" clId="Web-{77657B48-2CA4-57C0-C590-B143F9222166}" dt="2026-06-15T19:32:30.083" v="416"/>
        <pc:sldMkLst>
          <pc:docMk/>
          <pc:sldMk cId="2239964358" sldId="4600"/>
        </pc:sldMkLst>
      </pc:sldChg>
      <pc:sldChg chg="add">
        <pc:chgData name="IBR Admin Email" userId="S::admin@ibrt.us::3a86e23b-c38e-45c1-ba93-9326e2f8a1ca" providerId="AD" clId="Web-{77657B48-2CA4-57C0-C590-B143F9222166}" dt="2026-06-15T19:32:30.333" v="417"/>
        <pc:sldMkLst>
          <pc:docMk/>
          <pc:sldMk cId="3454634671" sldId="4601"/>
        </pc:sldMkLst>
      </pc:sldChg>
      <pc:sldChg chg="add">
        <pc:chgData name="IBR Admin Email" userId="S::admin@ibrt.us::3a86e23b-c38e-45c1-ba93-9326e2f8a1ca" providerId="AD" clId="Web-{77657B48-2CA4-57C0-C590-B143F9222166}" dt="2026-06-15T19:32:30.661" v="418"/>
        <pc:sldMkLst>
          <pc:docMk/>
          <pc:sldMk cId="854356255" sldId="4602"/>
        </pc:sldMkLst>
      </pc:sldChg>
      <pc:sldChg chg="add">
        <pc:chgData name="IBR Admin Email" userId="S::admin@ibrt.us::3a86e23b-c38e-45c1-ba93-9326e2f8a1ca" providerId="AD" clId="Web-{77657B48-2CA4-57C0-C590-B143F9222166}" dt="2026-06-15T19:32:30.927" v="419"/>
        <pc:sldMkLst>
          <pc:docMk/>
          <pc:sldMk cId="3500567539" sldId="4603"/>
        </pc:sldMkLst>
      </pc:sldChg>
      <pc:sldChg chg="add">
        <pc:chgData name="IBR Admin Email" userId="S::admin@ibrt.us::3a86e23b-c38e-45c1-ba93-9326e2f8a1ca" providerId="AD" clId="Web-{77657B48-2CA4-57C0-C590-B143F9222166}" dt="2026-06-15T19:32:31.224" v="420"/>
        <pc:sldMkLst>
          <pc:docMk/>
          <pc:sldMk cId="4228917636" sldId="4604"/>
        </pc:sldMkLst>
      </pc:sldChg>
      <pc:sldChg chg="add">
        <pc:chgData name="IBR Admin Email" userId="S::admin@ibrt.us::3a86e23b-c38e-45c1-ba93-9326e2f8a1ca" providerId="AD" clId="Web-{77657B48-2CA4-57C0-C590-B143F9222166}" dt="2026-06-15T19:32:31.505" v="421"/>
        <pc:sldMkLst>
          <pc:docMk/>
          <pc:sldMk cId="3885831364" sldId="4605"/>
        </pc:sldMkLst>
      </pc:sldChg>
      <pc:sldChg chg="add">
        <pc:chgData name="IBR Admin Email" userId="S::admin@ibrt.us::3a86e23b-c38e-45c1-ba93-9326e2f8a1ca" providerId="AD" clId="Web-{77657B48-2CA4-57C0-C590-B143F9222166}" dt="2026-06-15T19:32:31.849" v="422"/>
        <pc:sldMkLst>
          <pc:docMk/>
          <pc:sldMk cId="2915725717" sldId="4606"/>
        </pc:sldMkLst>
      </pc:sldChg>
      <pc:sldChg chg="add">
        <pc:chgData name="IBR Admin Email" userId="S::admin@ibrt.us::3a86e23b-c38e-45c1-ba93-9326e2f8a1ca" providerId="AD" clId="Web-{77657B48-2CA4-57C0-C590-B143F9222166}" dt="2026-06-15T19:36:16.849" v="423"/>
        <pc:sldMkLst>
          <pc:docMk/>
          <pc:sldMk cId="3476054361" sldId="4607"/>
        </pc:sldMkLst>
      </pc:sldChg>
      <pc:sldChg chg="addSp delSp modSp add">
        <pc:chgData name="IBR Admin Email" userId="S::admin@ibrt.us::3a86e23b-c38e-45c1-ba93-9326e2f8a1ca" providerId="AD" clId="Web-{77657B48-2CA4-57C0-C590-B143F9222166}" dt="2026-06-15T20:02:11.005" v="470" actId="1076"/>
        <pc:sldMkLst>
          <pc:docMk/>
          <pc:sldMk cId="3747628098" sldId="4608"/>
        </pc:sldMkLst>
        <pc:picChg chg="add mod">
          <ac:chgData name="IBR Admin Email" userId="S::admin@ibrt.us::3a86e23b-c38e-45c1-ba93-9326e2f8a1ca" providerId="AD" clId="Web-{77657B48-2CA4-57C0-C590-B143F9222166}" dt="2026-06-15T20:02:11.005" v="470" actId="1076"/>
          <ac:picMkLst>
            <pc:docMk/>
            <pc:sldMk cId="3747628098" sldId="4608"/>
            <ac:picMk id="2" creationId="{6110984F-950B-3CBA-4766-501454B31F92}"/>
          </ac:picMkLst>
        </pc:picChg>
      </pc:sldChg>
      <pc:sldChg chg="add">
        <pc:chgData name="IBR Admin Email" userId="S::admin@ibrt.us::3a86e23b-c38e-45c1-ba93-9326e2f8a1ca" providerId="AD" clId="Web-{77657B48-2CA4-57C0-C590-B143F9222166}" dt="2026-06-15T19:38:29.521" v="430"/>
        <pc:sldMkLst>
          <pc:docMk/>
          <pc:sldMk cId="453554213" sldId="4609"/>
        </pc:sldMkLst>
      </pc:sldChg>
      <pc:sldChg chg="addSp modSp add">
        <pc:chgData name="IBR Admin Email" userId="S::admin@ibrt.us::3a86e23b-c38e-45c1-ba93-9326e2f8a1ca" providerId="AD" clId="Web-{77657B48-2CA4-57C0-C590-B143F9222166}" dt="2026-06-15T19:39:25.614" v="435" actId="1076"/>
        <pc:sldMkLst>
          <pc:docMk/>
          <pc:sldMk cId="3510718132" sldId="4610"/>
        </pc:sldMkLst>
        <pc:spChg chg="add mod">
          <ac:chgData name="IBR Admin Email" userId="S::admin@ibrt.us::3a86e23b-c38e-45c1-ba93-9326e2f8a1ca" providerId="AD" clId="Web-{77657B48-2CA4-57C0-C590-B143F9222166}" dt="2026-06-15T19:39:25.614" v="435" actId="1076"/>
          <ac:spMkLst>
            <pc:docMk/>
            <pc:sldMk cId="3510718132" sldId="4610"/>
            <ac:spMk id="3" creationId="{24A1858D-CE16-BDBB-8871-AE85C40A22D5}"/>
          </ac:spMkLst>
        </pc:spChg>
      </pc:sldChg>
      <pc:sldChg chg="add">
        <pc:chgData name="IBR Admin Email" userId="S::admin@ibrt.us::3a86e23b-c38e-45c1-ba93-9326e2f8a1ca" providerId="AD" clId="Web-{77657B48-2CA4-57C0-C590-B143F9222166}" dt="2026-06-15T19:39:44.646" v="437"/>
        <pc:sldMkLst>
          <pc:docMk/>
          <pc:sldMk cId="83132840" sldId="4611"/>
        </pc:sldMkLst>
      </pc:sldChg>
      <pc:sldMasterChg chg="add addSldLayout">
        <pc:chgData name="IBR Admin Email" userId="S::admin@ibrt.us::3a86e23b-c38e-45c1-ba93-9326e2f8a1ca" providerId="AD" clId="Web-{77657B48-2CA4-57C0-C590-B143F9222166}" dt="2026-06-15T19:29:53.755" v="398"/>
        <pc:sldMasterMkLst>
          <pc:docMk/>
          <pc:sldMasterMk cId="0" sldId="2147483648"/>
        </pc:sldMasterMkLst>
        <pc:sldLayoutChg chg="add">
          <pc:chgData name="IBR Admin Email" userId="S::admin@ibrt.us::3a86e23b-c38e-45c1-ba93-9326e2f8a1ca" providerId="AD" clId="Web-{77657B48-2CA4-57C0-C590-B143F9222166}" dt="2026-06-15T19:29:53.755" v="398"/>
          <pc:sldLayoutMkLst>
            <pc:docMk/>
            <pc:sldMasterMk cId="0" sldId="2147483648"/>
            <pc:sldLayoutMk cId="0" sldId="2147483661"/>
          </pc:sldLayoutMkLst>
        </pc:sldLayoutChg>
        <pc:sldLayoutChg chg="add">
          <pc:chgData name="IBR Admin Email" userId="S::admin@ibrt.us::3a86e23b-c38e-45c1-ba93-9326e2f8a1ca" providerId="AD" clId="Web-{77657B48-2CA4-57C0-C590-B143F9222166}" dt="2026-06-15T19:29:53.755" v="398"/>
          <pc:sldLayoutMkLst>
            <pc:docMk/>
            <pc:sldMasterMk cId="0" sldId="2147483648"/>
            <pc:sldLayoutMk cId="0" sldId="2147483662"/>
          </pc:sldLayoutMkLst>
        </pc:sldLayoutChg>
        <pc:sldLayoutChg chg="add">
          <pc:chgData name="IBR Admin Email" userId="S::admin@ibrt.us::3a86e23b-c38e-45c1-ba93-9326e2f8a1ca" providerId="AD" clId="Web-{77657B48-2CA4-57C0-C590-B143F9222166}" dt="2026-06-15T19:29:53.755" v="398"/>
          <pc:sldLayoutMkLst>
            <pc:docMk/>
            <pc:sldMasterMk cId="0" sldId="2147483648"/>
            <pc:sldLayoutMk cId="0" sldId="2147483663"/>
          </pc:sldLayoutMkLst>
        </pc:sldLayoutChg>
        <pc:sldLayoutChg chg="add">
          <pc:chgData name="IBR Admin Email" userId="S::admin@ibrt.us::3a86e23b-c38e-45c1-ba93-9326e2f8a1ca" providerId="AD" clId="Web-{77657B48-2CA4-57C0-C590-B143F9222166}" dt="2026-06-15T19:29:53.755" v="398"/>
          <pc:sldLayoutMkLst>
            <pc:docMk/>
            <pc:sldMasterMk cId="0" sldId="2147483648"/>
            <pc:sldLayoutMk cId="0" sldId="2147483664"/>
          </pc:sldLayoutMkLst>
        </pc:sldLayoutChg>
        <pc:sldLayoutChg chg="add">
          <pc:chgData name="IBR Admin Email" userId="S::admin@ibrt.us::3a86e23b-c38e-45c1-ba93-9326e2f8a1ca" providerId="AD" clId="Web-{77657B48-2CA4-57C0-C590-B143F9222166}" dt="2026-06-15T19:29:53.755" v="398"/>
          <pc:sldLayoutMkLst>
            <pc:docMk/>
            <pc:sldMasterMk cId="0" sldId="2147483648"/>
            <pc:sldLayoutMk cId="0" sldId="2147483665"/>
          </pc:sldLayoutMkLst>
        </pc:sldLayoutChg>
      </pc:sldMasterChg>
      <pc:sldMasterChg chg="modSldLayout">
        <pc:chgData name="IBR Admin Email" userId="S::admin@ibrt.us::3a86e23b-c38e-45c1-ba93-9326e2f8a1ca" providerId="AD" clId="Web-{77657B48-2CA4-57C0-C590-B143F9222166}" dt="2026-06-15T19:29:53.755" v="398"/>
        <pc:sldMasterMkLst>
          <pc:docMk/>
          <pc:sldMasterMk cId="2460954070" sldId="2147483660"/>
        </pc:sldMasterMkLst>
        <pc:sldLayoutChg chg="replId">
          <pc:chgData name="IBR Admin Email" userId="S::admin@ibrt.us::3a86e23b-c38e-45c1-ba93-9326e2f8a1ca" providerId="AD" clId="Web-{77657B48-2CA4-57C0-C590-B143F9222166}" dt="2026-06-15T19:29:53.755" v="398"/>
          <pc:sldLayoutMkLst>
            <pc:docMk/>
            <pc:sldMasterMk cId="2460954070" sldId="2147483660"/>
            <pc:sldLayoutMk cId="2385387890" sldId="2147486026"/>
          </pc:sldLayoutMkLst>
        </pc:sldLayoutChg>
        <pc:sldLayoutChg chg="replId">
          <pc:chgData name="IBR Admin Email" userId="S::admin@ibrt.us::3a86e23b-c38e-45c1-ba93-9326e2f8a1ca" providerId="AD" clId="Web-{77657B48-2CA4-57C0-C590-B143F9222166}" dt="2026-06-15T19:29:53.755" v="398"/>
          <pc:sldLayoutMkLst>
            <pc:docMk/>
            <pc:sldMasterMk cId="2460954070" sldId="2147483660"/>
            <pc:sldLayoutMk cId="949138452" sldId="2147486027"/>
          </pc:sldLayoutMkLst>
        </pc:sldLayoutChg>
        <pc:sldLayoutChg chg="replId">
          <pc:chgData name="IBR Admin Email" userId="S::admin@ibrt.us::3a86e23b-c38e-45c1-ba93-9326e2f8a1ca" providerId="AD" clId="Web-{77657B48-2CA4-57C0-C590-B143F9222166}" dt="2026-06-15T19:29:53.755" v="398"/>
          <pc:sldLayoutMkLst>
            <pc:docMk/>
            <pc:sldMasterMk cId="2460954070" sldId="2147483660"/>
            <pc:sldLayoutMk cId="2591524520" sldId="2147486028"/>
          </pc:sldLayoutMkLst>
        </pc:sldLayoutChg>
        <pc:sldLayoutChg chg="replId">
          <pc:chgData name="IBR Admin Email" userId="S::admin@ibrt.us::3a86e23b-c38e-45c1-ba93-9326e2f8a1ca" providerId="AD" clId="Web-{77657B48-2CA4-57C0-C590-B143F9222166}" dt="2026-06-15T19:29:53.755" v="398"/>
          <pc:sldLayoutMkLst>
            <pc:docMk/>
            <pc:sldMasterMk cId="2460954070" sldId="2147483660"/>
            <pc:sldLayoutMk cId="1203092039" sldId="2147486029"/>
          </pc:sldLayoutMkLst>
        </pc:sldLayoutChg>
        <pc:sldLayoutChg chg="replId">
          <pc:chgData name="IBR Admin Email" userId="S::admin@ibrt.us::3a86e23b-c38e-45c1-ba93-9326e2f8a1ca" providerId="AD" clId="Web-{77657B48-2CA4-57C0-C590-B143F9222166}" dt="2026-06-15T19:29:53.755" v="398"/>
          <pc:sldLayoutMkLst>
            <pc:docMk/>
            <pc:sldMasterMk cId="2460954070" sldId="2147483660"/>
            <pc:sldLayoutMk cId="3733172339" sldId="2147486030"/>
          </pc:sldLayoutMkLst>
        </pc:sldLayoutChg>
      </pc:sldMasterChg>
      <pc:sldMasterChg chg="add replId addSldLayout">
        <pc:chgData name="IBR Admin Email" userId="S::admin@ibrt.us::3a86e23b-c38e-45c1-ba93-9326e2f8a1ca" providerId="AD" clId="Web-{77657B48-2CA4-57C0-C590-B143F9222166}" dt="2026-06-15T19:28:12.271" v="384"/>
        <pc:sldMasterMkLst>
          <pc:docMk/>
          <pc:sldMasterMk cId="0" sldId="2147486024"/>
        </pc:sldMasterMkLst>
        <pc:sldLayoutChg chg="add">
          <pc:chgData name="IBR Admin Email" userId="S::admin@ibrt.us::3a86e23b-c38e-45c1-ba93-9326e2f8a1ca" providerId="AD" clId="Web-{77657B48-2CA4-57C0-C590-B143F9222166}" dt="2026-06-15T18:57:18.568" v="87"/>
          <pc:sldLayoutMkLst>
            <pc:docMk/>
            <pc:sldMasterMk cId="0" sldId="2147486024"/>
            <pc:sldLayoutMk cId="0" sldId="2147483649"/>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0"/>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1"/>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2"/>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3"/>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4"/>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5"/>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6"/>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7"/>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8"/>
          </pc:sldLayoutMkLst>
        </pc:sldLayoutChg>
        <pc:sldLayoutChg chg="add">
          <pc:chgData name="IBR Admin Email" userId="S::admin@ibrt.us::3a86e23b-c38e-45c1-ba93-9326e2f8a1ca" providerId="AD" clId="Web-{77657B48-2CA4-57C0-C590-B143F9222166}" dt="2026-06-15T18:57:18.568" v="87"/>
          <pc:sldLayoutMkLst>
            <pc:docMk/>
            <pc:sldMasterMk cId="0" sldId="2147486024"/>
            <pc:sldLayoutMk cId="0" sldId="2147483659"/>
          </pc:sldLayoutMkLst>
        </pc:sldLayoutChg>
      </pc:sldMasterChg>
      <pc:sldMasterChg chg="add replId addSldLayout">
        <pc:chgData name="IBR Admin Email" userId="S::admin@ibrt.us::3a86e23b-c38e-45c1-ba93-9326e2f8a1ca" providerId="AD" clId="Web-{77657B48-2CA4-57C0-C590-B143F9222166}" dt="2026-06-15T19:29:53.755" v="398"/>
        <pc:sldMasterMkLst>
          <pc:docMk/>
          <pc:sldMasterMk cId="4290804006" sldId="2147486025"/>
        </pc:sldMasterMkLst>
        <pc:sldLayoutChg chg="add">
          <pc:chgData name="IBR Admin Email" userId="S::admin@ibrt.us::3a86e23b-c38e-45c1-ba93-9326e2f8a1ca" providerId="AD" clId="Web-{77657B48-2CA4-57C0-C590-B143F9222166}" dt="2026-06-15T19:28:12.271" v="384"/>
          <pc:sldLayoutMkLst>
            <pc:docMk/>
            <pc:sldMasterMk cId="4290804006" sldId="2147486025"/>
            <pc:sldLayoutMk cId="977834362" sldId="214748452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701055060" sldId="2147485243"/>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475830240" sldId="214748533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614910781" sldId="2147485335"/>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386002988" sldId="214748534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044865263" sldId="2147485367"/>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745128992" sldId="214748536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85049157" sldId="214748537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089221816" sldId="214748538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587683434" sldId="2147485391"/>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416694928" sldId="2147485396"/>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469103985" sldId="214748539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531003814" sldId="214748539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245828119" sldId="214748541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03324457" sldId="214748541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394870598" sldId="2147485424"/>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057216667" sldId="2147485425"/>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100659996" sldId="2147485426"/>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742641809" sldId="214748542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832584112" sldId="214748543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4769623" sldId="2147485434"/>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534668943" sldId="2147485445"/>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578264711" sldId="2147485487"/>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448444853" sldId="214748548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341509547" sldId="214748548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96894796" sldId="214748549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378560587" sldId="2147485491"/>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75237910" sldId="214748549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4271757873" sldId="2147485493"/>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689458946" sldId="2147485495"/>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136111718" sldId="2147485496"/>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889800082" sldId="214748549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102690312" sldId="214748549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177082063" sldId="214748550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527114984" sldId="2147485501"/>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005181873" sldId="214748550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843183087" sldId="2147485504"/>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059422624" sldId="2147485505"/>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01800800" sldId="214748567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441151517" sldId="214748568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772584132" sldId="214748578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562174174" sldId="2147485783"/>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740346988" sldId="2147485784"/>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857142110" sldId="2147485786"/>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781867677" sldId="214748578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311916733" sldId="214748578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772951651" sldId="214748579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975173095" sldId="2147485791"/>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4075221332" sldId="2147485793"/>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412595294" sldId="2147485794"/>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658527848" sldId="2147485795"/>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56537295" sldId="2147485796"/>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751893187" sldId="2147485797"/>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390853970" sldId="2147485798"/>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4033117071" sldId="214748579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289093741" sldId="214748580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1706208068" sldId="2147485801"/>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513502782" sldId="214748580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977979087" sldId="2147485803"/>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602957730" sldId="2147485990"/>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293032097" sldId="2147485991"/>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796388890" sldId="2147485996"/>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613323838" sldId="2147485997"/>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3583552453" sldId="2147485999"/>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660713530" sldId="2147486022"/>
          </pc:sldLayoutMkLst>
        </pc:sldLayoutChg>
        <pc:sldLayoutChg chg="add">
          <pc:chgData name="IBR Admin Email" userId="S::admin@ibrt.us::3a86e23b-c38e-45c1-ba93-9326e2f8a1ca" providerId="AD" clId="Web-{77657B48-2CA4-57C0-C590-B143F9222166}" dt="2026-06-15T19:28:12.271" v="384"/>
          <pc:sldLayoutMkLst>
            <pc:docMk/>
            <pc:sldMasterMk cId="4290804006" sldId="2147486025"/>
            <pc:sldLayoutMk cId="2105474060" sldId="2147486023"/>
          </pc:sldLayoutMkLst>
        </pc:sldLayoutChg>
      </pc:sldMasterChg>
    </pc:docChg>
  </pc:docChgLst>
  <pc:docChgLst>
    <pc:chgData name="IBR Admin Email" userId="S::admin@ibrt.us::3a86e23b-c38e-45c1-ba93-9326e2f8a1ca" providerId="AD" clId="Web-{ACBFB228-896F-068A-DA87-780C88A4F2E0}"/>
    <pc:docChg chg="modSld">
      <pc:chgData name="IBR Admin Email" userId="S::admin@ibrt.us::3a86e23b-c38e-45c1-ba93-9326e2f8a1ca" providerId="AD" clId="Web-{ACBFB228-896F-068A-DA87-780C88A4F2E0}" dt="2026-06-16T20:59:25.499" v="2" actId="1076"/>
      <pc:docMkLst>
        <pc:docMk/>
      </pc:docMkLst>
      <pc:sldChg chg="addSp modSp">
        <pc:chgData name="IBR Admin Email" userId="S::admin@ibrt.us::3a86e23b-c38e-45c1-ba93-9326e2f8a1ca" providerId="AD" clId="Web-{ACBFB228-896F-068A-DA87-780C88A4F2E0}" dt="2026-06-16T20:59:25.499" v="2" actId="1076"/>
        <pc:sldMkLst>
          <pc:docMk/>
          <pc:sldMk cId="3662446219" sldId="4625"/>
        </pc:sldMkLst>
        <pc:picChg chg="add mod">
          <ac:chgData name="IBR Admin Email" userId="S::admin@ibrt.us::3a86e23b-c38e-45c1-ba93-9326e2f8a1ca" providerId="AD" clId="Web-{ACBFB228-896F-068A-DA87-780C88A4F2E0}" dt="2026-06-16T20:59:25.499" v="2" actId="1076"/>
          <ac:picMkLst>
            <pc:docMk/>
            <pc:sldMk cId="3662446219" sldId="4625"/>
            <ac:picMk id="9" creationId="{BAAB1347-C347-5116-5B31-E7E026CB797F}"/>
          </ac:picMkLst>
        </pc:picChg>
      </pc:sldChg>
    </pc:docChg>
  </pc:docChgLst>
  <pc:docChgLst>
    <pc:chgData name="Melissa Wolkenhauer" userId="S::melissa@ibrt.us::ce89d710-e060-4753-8fc6-fd7db8cd1ba5" providerId="AD" clId="Web-{E53FCB1A-5846-DFE4-5FC4-6215CFD4E20F}"/>
    <pc:docChg chg="addSld modSld sldOrd">
      <pc:chgData name="Melissa Wolkenhauer" userId="S::melissa@ibrt.us::ce89d710-e060-4753-8fc6-fd7db8cd1ba5" providerId="AD" clId="Web-{E53FCB1A-5846-DFE4-5FC4-6215CFD4E20F}" dt="2026-06-17T17:55:14.782" v="61"/>
      <pc:docMkLst>
        <pc:docMk/>
      </pc:docMkLst>
      <pc:sldChg chg="ord">
        <pc:chgData name="Melissa Wolkenhauer" userId="S::melissa@ibrt.us::ce89d710-e060-4753-8fc6-fd7db8cd1ba5" providerId="AD" clId="Web-{E53FCB1A-5846-DFE4-5FC4-6215CFD4E20F}" dt="2026-06-17T17:54:40.782" v="59"/>
        <pc:sldMkLst>
          <pc:docMk/>
          <pc:sldMk cId="3431816058" sldId="4616"/>
        </pc:sldMkLst>
      </pc:sldChg>
      <pc:sldChg chg="ord">
        <pc:chgData name="Melissa Wolkenhauer" userId="S::melissa@ibrt.us::ce89d710-e060-4753-8fc6-fd7db8cd1ba5" providerId="AD" clId="Web-{E53FCB1A-5846-DFE4-5FC4-6215CFD4E20F}" dt="2026-06-17T17:55:14.782" v="61"/>
        <pc:sldMkLst>
          <pc:docMk/>
          <pc:sldMk cId="2695324190" sldId="4622"/>
        </pc:sldMkLst>
      </pc:sldChg>
      <pc:sldChg chg="ord">
        <pc:chgData name="Melissa Wolkenhauer" userId="S::melissa@ibrt.us::ce89d710-e060-4753-8fc6-fd7db8cd1ba5" providerId="AD" clId="Web-{E53FCB1A-5846-DFE4-5FC4-6215CFD4E20F}" dt="2026-06-17T17:53:01.766" v="34"/>
        <pc:sldMkLst>
          <pc:docMk/>
          <pc:sldMk cId="3662446219" sldId="4625"/>
        </pc:sldMkLst>
      </pc:sldChg>
      <pc:sldChg chg="ord">
        <pc:chgData name="Melissa Wolkenhauer" userId="S::melissa@ibrt.us::ce89d710-e060-4753-8fc6-fd7db8cd1ba5" providerId="AD" clId="Web-{E53FCB1A-5846-DFE4-5FC4-6215CFD4E20F}" dt="2026-06-17T17:54:42.907" v="60"/>
        <pc:sldMkLst>
          <pc:docMk/>
          <pc:sldMk cId="1775001098" sldId="4626"/>
        </pc:sldMkLst>
      </pc:sldChg>
      <pc:sldChg chg="delSp modSp add replId">
        <pc:chgData name="Melissa Wolkenhauer" userId="S::melissa@ibrt.us::ce89d710-e060-4753-8fc6-fd7db8cd1ba5" providerId="AD" clId="Web-{E53FCB1A-5846-DFE4-5FC4-6215CFD4E20F}" dt="2026-06-17T17:53:50.469" v="58"/>
        <pc:sldMkLst>
          <pc:docMk/>
          <pc:sldMk cId="475413644" sldId="4650"/>
        </pc:sldMkLst>
        <pc:spChg chg="mod">
          <ac:chgData name="Melissa Wolkenhauer" userId="S::melissa@ibrt.us::ce89d710-e060-4753-8fc6-fd7db8cd1ba5" providerId="AD" clId="Web-{E53FCB1A-5846-DFE4-5FC4-6215CFD4E20F}" dt="2026-06-17T17:53:19.782" v="42" actId="14100"/>
          <ac:spMkLst>
            <pc:docMk/>
            <pc:sldMk cId="475413644" sldId="4650"/>
            <ac:spMk id="6" creationId="{028CECE2-B35C-2CC0-4582-179D114DCE34}"/>
          </ac:spMkLst>
        </pc:spChg>
        <pc:spChg chg="del mod">
          <ac:chgData name="Melissa Wolkenhauer" userId="S::melissa@ibrt.us::ce89d710-e060-4753-8fc6-fd7db8cd1ba5" providerId="AD" clId="Web-{E53FCB1A-5846-DFE4-5FC4-6215CFD4E20F}" dt="2026-06-17T17:53:33.766" v="55"/>
          <ac:spMkLst>
            <pc:docMk/>
            <pc:sldMk cId="475413644" sldId="4650"/>
            <ac:spMk id="7" creationId="{7D5AE532-2582-A446-AC0B-F639C63C5D81}"/>
          </ac:spMkLst>
        </pc:spChg>
        <pc:spChg chg="mod">
          <ac:chgData name="Melissa Wolkenhauer" userId="S::melissa@ibrt.us::ce89d710-e060-4753-8fc6-fd7db8cd1ba5" providerId="AD" clId="Web-{E53FCB1A-5846-DFE4-5FC4-6215CFD4E20F}" dt="2026-06-17T17:53:41.251" v="57" actId="20577"/>
          <ac:spMkLst>
            <pc:docMk/>
            <pc:sldMk cId="475413644" sldId="4650"/>
            <ac:spMk id="9" creationId="{43BD9F9F-B45D-8F37-638B-A3F1563228E7}"/>
          </ac:spMkLst>
        </pc:spChg>
        <pc:picChg chg="del">
          <ac:chgData name="Melissa Wolkenhauer" userId="S::melissa@ibrt.us::ce89d710-e060-4753-8fc6-fd7db8cd1ba5" providerId="AD" clId="Web-{E53FCB1A-5846-DFE4-5FC4-6215CFD4E20F}" dt="2026-06-17T17:53:50.469" v="58"/>
          <ac:picMkLst>
            <pc:docMk/>
            <pc:sldMk cId="475413644" sldId="4650"/>
            <ac:picMk id="10" creationId="{3BA57906-E0AB-FBB1-0562-0A9C657A232D}"/>
          </ac:picMkLst>
        </pc:picChg>
      </pc:sldChg>
    </pc:docChg>
  </pc:docChgLst>
  <pc:docChgLst>
    <pc:chgData name="IBR Admin Email" userId="S::admin@ibrt.us::3a86e23b-c38e-45c1-ba93-9326e2f8a1ca" providerId="AD" clId="Web-{EA732F4E-E187-DD45-23CA-28B7ECD9673B}"/>
    <pc:docChg chg="addSld delSld modSld">
      <pc:chgData name="IBR Admin Email" userId="S::admin@ibrt.us::3a86e23b-c38e-45c1-ba93-9326e2f8a1ca" providerId="AD" clId="Web-{EA732F4E-E187-DD45-23CA-28B7ECD9673B}" dt="2026-06-16T16:50:26.653" v="434"/>
      <pc:docMkLst>
        <pc:docMk/>
      </pc:docMkLst>
      <pc:sldChg chg="add">
        <pc:chgData name="IBR Admin Email" userId="S::admin@ibrt.us::3a86e23b-c38e-45c1-ba93-9326e2f8a1ca" providerId="AD" clId="Web-{EA732F4E-E187-DD45-23CA-28B7ECD9673B}" dt="2026-06-16T16:42:50.575" v="411"/>
        <pc:sldMkLst>
          <pc:docMk/>
          <pc:sldMk cId="0" sldId="256"/>
        </pc:sldMkLst>
      </pc:sldChg>
      <pc:sldChg chg="del">
        <pc:chgData name="IBR Admin Email" userId="S::admin@ibrt.us::3a86e23b-c38e-45c1-ba93-9326e2f8a1ca" providerId="AD" clId="Web-{EA732F4E-E187-DD45-23CA-28B7ECD9673B}" dt="2026-06-16T16:16:01.712" v="403"/>
        <pc:sldMkLst>
          <pc:docMk/>
          <pc:sldMk cId="3877478967" sldId="4013"/>
        </pc:sldMkLst>
      </pc:sldChg>
      <pc:sldChg chg="addSp modSp">
        <pc:chgData name="IBR Admin Email" userId="S::admin@ibrt.us::3a86e23b-c38e-45c1-ba93-9326e2f8a1ca" providerId="AD" clId="Web-{EA732F4E-E187-DD45-23CA-28B7ECD9673B}" dt="2026-06-16T16:50:12.075" v="433" actId="1076"/>
        <pc:sldMkLst>
          <pc:docMk/>
          <pc:sldMk cId="2458017787" sldId="4618"/>
        </pc:sldMkLst>
        <pc:picChg chg="add mod modCrop">
          <ac:chgData name="IBR Admin Email" userId="S::admin@ibrt.us::3a86e23b-c38e-45c1-ba93-9326e2f8a1ca" providerId="AD" clId="Web-{EA732F4E-E187-DD45-23CA-28B7ECD9673B}" dt="2026-06-16T16:50:12.075" v="433" actId="1076"/>
          <ac:picMkLst>
            <pc:docMk/>
            <pc:sldMk cId="2458017787" sldId="4618"/>
            <ac:picMk id="2" creationId="{ABC4A739-D95C-3682-C02E-58B6098A688C}"/>
          </ac:picMkLst>
        </pc:picChg>
      </pc:sldChg>
      <pc:sldChg chg="addSp">
        <pc:chgData name="IBR Admin Email" userId="S::admin@ibrt.us::3a86e23b-c38e-45c1-ba93-9326e2f8a1ca" providerId="AD" clId="Web-{EA732F4E-E187-DD45-23CA-28B7ECD9673B}" dt="2026-06-16T16:50:26.653" v="434"/>
        <pc:sldMkLst>
          <pc:docMk/>
          <pc:sldMk cId="1200841104" sldId="4620"/>
        </pc:sldMkLst>
        <pc:picChg chg="add">
          <ac:chgData name="IBR Admin Email" userId="S::admin@ibrt.us::3a86e23b-c38e-45c1-ba93-9326e2f8a1ca" providerId="AD" clId="Web-{EA732F4E-E187-DD45-23CA-28B7ECD9673B}" dt="2026-06-16T16:50:26.653" v="434"/>
          <ac:picMkLst>
            <pc:docMk/>
            <pc:sldMk cId="1200841104" sldId="4620"/>
            <ac:picMk id="4" creationId="{5A583FCF-E943-15E0-AA2E-0CF5838A4A24}"/>
          </ac:picMkLst>
        </pc:picChg>
      </pc:sldChg>
      <pc:sldChg chg="addSp delSp modSp add del replId">
        <pc:chgData name="IBR Admin Email" userId="S::admin@ibrt.us::3a86e23b-c38e-45c1-ba93-9326e2f8a1ca" providerId="AD" clId="Web-{EA732F4E-E187-DD45-23CA-28B7ECD9673B}" dt="2026-06-16T16:45:06.763" v="422" actId="1076"/>
        <pc:sldMkLst>
          <pc:docMk/>
          <pc:sldMk cId="3662446219" sldId="4625"/>
        </pc:sldMkLst>
        <pc:spChg chg="mod">
          <ac:chgData name="IBR Admin Email" userId="S::admin@ibrt.us::3a86e23b-c38e-45c1-ba93-9326e2f8a1ca" providerId="AD" clId="Web-{EA732F4E-E187-DD45-23CA-28B7ECD9673B}" dt="2026-06-16T15:54:45.838" v="253" actId="1076"/>
          <ac:spMkLst>
            <pc:docMk/>
            <pc:sldMk cId="3662446219" sldId="4625"/>
            <ac:spMk id="6" creationId="{1BEE0B75-4AE8-0ED1-9E66-6FC0A3D1307A}"/>
          </ac:spMkLst>
        </pc:spChg>
        <pc:spChg chg="mod">
          <ac:chgData name="IBR Admin Email" userId="S::admin@ibrt.us::3a86e23b-c38e-45c1-ba93-9326e2f8a1ca" providerId="AD" clId="Web-{EA732F4E-E187-DD45-23CA-28B7ECD9673B}" dt="2026-06-16T15:54:39.416" v="247" actId="1076"/>
          <ac:spMkLst>
            <pc:docMk/>
            <pc:sldMk cId="3662446219" sldId="4625"/>
            <ac:spMk id="7" creationId="{3C466917-68F0-68FF-7101-B2C144C73585}"/>
          </ac:spMkLst>
        </pc:spChg>
        <pc:spChg chg="del">
          <ac:chgData name="IBR Admin Email" userId="S::admin@ibrt.us::3a86e23b-c38e-45c1-ba93-9326e2f8a1ca" providerId="AD" clId="Web-{EA732F4E-E187-DD45-23CA-28B7ECD9673B}" dt="2026-06-16T15:27:26.529" v="25"/>
          <ac:spMkLst>
            <pc:docMk/>
            <pc:sldMk cId="3662446219" sldId="4625"/>
            <ac:spMk id="9" creationId="{1D6C49DB-1A5D-3AAF-897E-01E1208203C4}"/>
          </ac:spMkLst>
        </pc:spChg>
        <pc:spChg chg="del">
          <ac:chgData name="IBR Admin Email" userId="S::admin@ibrt.us::3a86e23b-c38e-45c1-ba93-9326e2f8a1ca" providerId="AD" clId="Web-{EA732F4E-E187-DD45-23CA-28B7ECD9673B}" dt="2026-06-16T15:26:39.230" v="3"/>
          <ac:spMkLst>
            <pc:docMk/>
            <pc:sldMk cId="3662446219" sldId="4625"/>
            <ac:spMk id="11" creationId="{A4C26575-2976-3817-7B97-9D0FE061B033}"/>
          </ac:spMkLst>
        </pc:spChg>
        <pc:spChg chg="del">
          <ac:chgData name="IBR Admin Email" userId="S::admin@ibrt.us::3a86e23b-c38e-45c1-ba93-9326e2f8a1ca" providerId="AD" clId="Web-{EA732F4E-E187-DD45-23CA-28B7ECD9673B}" dt="2026-06-16T15:26:37.465" v="2"/>
          <ac:spMkLst>
            <pc:docMk/>
            <pc:sldMk cId="3662446219" sldId="4625"/>
            <ac:spMk id="12" creationId="{B56D23B4-394A-C444-07BB-A036F1B4413C}"/>
          </ac:spMkLst>
        </pc:spChg>
        <pc:spChg chg="add mod">
          <ac:chgData name="IBR Admin Email" userId="S::admin@ibrt.us::3a86e23b-c38e-45c1-ba93-9326e2f8a1ca" providerId="AD" clId="Web-{EA732F4E-E187-DD45-23CA-28B7ECD9673B}" dt="2026-06-16T15:55:02.854" v="260" actId="1076"/>
          <ac:spMkLst>
            <pc:docMk/>
            <pc:sldMk cId="3662446219" sldId="4625"/>
            <ac:spMk id="14" creationId="{D3D54C50-F03C-0750-DF6C-B3DC98A807F4}"/>
          </ac:spMkLst>
        </pc:spChg>
        <pc:spChg chg="add mod">
          <ac:chgData name="IBR Admin Email" userId="S::admin@ibrt.us::3a86e23b-c38e-45c1-ba93-9326e2f8a1ca" providerId="AD" clId="Web-{EA732F4E-E187-DD45-23CA-28B7ECD9673B}" dt="2026-06-16T15:55:42.778" v="268" actId="1076"/>
          <ac:spMkLst>
            <pc:docMk/>
            <pc:sldMk cId="3662446219" sldId="4625"/>
            <ac:spMk id="17" creationId="{E7ADF631-FFD2-94E3-C9A8-C65C06975234}"/>
          </ac:spMkLst>
        </pc:spChg>
        <pc:spChg chg="add mod">
          <ac:chgData name="IBR Admin Email" userId="S::admin@ibrt.us::3a86e23b-c38e-45c1-ba93-9326e2f8a1ca" providerId="AD" clId="Web-{EA732F4E-E187-DD45-23CA-28B7ECD9673B}" dt="2026-06-16T15:54:56.948" v="257" actId="1076"/>
          <ac:spMkLst>
            <pc:docMk/>
            <pc:sldMk cId="3662446219" sldId="4625"/>
            <ac:spMk id="18" creationId="{B2CF2FEC-623D-EDF2-2E0A-AB2239E2F3C5}"/>
          </ac:spMkLst>
        </pc:spChg>
        <pc:spChg chg="add mod">
          <ac:chgData name="IBR Admin Email" userId="S::admin@ibrt.us::3a86e23b-c38e-45c1-ba93-9326e2f8a1ca" providerId="AD" clId="Web-{EA732F4E-E187-DD45-23CA-28B7ECD9673B}" dt="2026-06-16T15:55:03.604" v="261" actId="1076"/>
          <ac:spMkLst>
            <pc:docMk/>
            <pc:sldMk cId="3662446219" sldId="4625"/>
            <ac:spMk id="19" creationId="{D991525C-B2F9-D9D1-EEFF-F1A0DF1B7EE0}"/>
          </ac:spMkLst>
        </pc:spChg>
        <pc:spChg chg="add mod">
          <ac:chgData name="IBR Admin Email" userId="S::admin@ibrt.us::3a86e23b-c38e-45c1-ba93-9326e2f8a1ca" providerId="AD" clId="Web-{EA732F4E-E187-DD45-23CA-28B7ECD9673B}" dt="2026-06-16T15:56:09.935" v="275" actId="1076"/>
          <ac:spMkLst>
            <pc:docMk/>
            <pc:sldMk cId="3662446219" sldId="4625"/>
            <ac:spMk id="20" creationId="{2A5C6A3D-2B85-31C6-EFDF-FDB58294DCC8}"/>
          </ac:spMkLst>
        </pc:spChg>
        <pc:spChg chg="add del mod">
          <ac:chgData name="IBR Admin Email" userId="S::admin@ibrt.us::3a86e23b-c38e-45c1-ba93-9326e2f8a1ca" providerId="AD" clId="Web-{EA732F4E-E187-DD45-23CA-28B7ECD9673B}" dt="2026-06-16T16:02:58.433" v="322"/>
          <ac:spMkLst>
            <pc:docMk/>
            <pc:sldMk cId="3662446219" sldId="4625"/>
            <ac:spMk id="21" creationId="{B9062D68-1F87-E990-CA57-A6398D5C05DA}"/>
          </ac:spMkLst>
        </pc:spChg>
        <pc:spChg chg="add del mod">
          <ac:chgData name="IBR Admin Email" userId="S::admin@ibrt.us::3a86e23b-c38e-45c1-ba93-9326e2f8a1ca" providerId="AD" clId="Web-{EA732F4E-E187-DD45-23CA-28B7ECD9673B}" dt="2026-06-16T16:06:40.161" v="370"/>
          <ac:spMkLst>
            <pc:docMk/>
            <pc:sldMk cId="3662446219" sldId="4625"/>
            <ac:spMk id="22" creationId="{88E160DC-A8ED-617D-AE6B-0A47E8132D57}"/>
          </ac:spMkLst>
        </pc:spChg>
        <pc:spChg chg="add del mod">
          <ac:chgData name="IBR Admin Email" userId="S::admin@ibrt.us::3a86e23b-c38e-45c1-ba93-9326e2f8a1ca" providerId="AD" clId="Web-{EA732F4E-E187-DD45-23CA-28B7ECD9673B}" dt="2026-06-16T16:07:20.084" v="381"/>
          <ac:spMkLst>
            <pc:docMk/>
            <pc:sldMk cId="3662446219" sldId="4625"/>
            <ac:spMk id="23" creationId="{24E35C4A-6079-AC0A-BE91-5987B69125C7}"/>
          </ac:spMkLst>
        </pc:spChg>
        <pc:spChg chg="add mod">
          <ac:chgData name="IBR Admin Email" userId="S::admin@ibrt.us::3a86e23b-c38e-45c1-ba93-9326e2f8a1ca" providerId="AD" clId="Web-{EA732F4E-E187-DD45-23CA-28B7ECD9673B}" dt="2026-06-16T15:56:07.279" v="274" actId="1076"/>
          <ac:spMkLst>
            <pc:docMk/>
            <pc:sldMk cId="3662446219" sldId="4625"/>
            <ac:spMk id="24" creationId="{B3E67322-BECE-F038-F873-4C0C738ABA0D}"/>
          </ac:spMkLst>
        </pc:spChg>
        <pc:spChg chg="add mod">
          <ac:chgData name="IBR Admin Email" userId="S::admin@ibrt.us::3a86e23b-c38e-45c1-ba93-9326e2f8a1ca" providerId="AD" clId="Web-{EA732F4E-E187-DD45-23CA-28B7ECD9673B}" dt="2026-06-16T15:56:26.920" v="278" actId="1076"/>
          <ac:spMkLst>
            <pc:docMk/>
            <pc:sldMk cId="3662446219" sldId="4625"/>
            <ac:spMk id="25" creationId="{18C94F6D-7F59-1D7E-DDDF-4B60E5974EA0}"/>
          </ac:spMkLst>
        </pc:spChg>
        <pc:spChg chg="add mod">
          <ac:chgData name="IBR Admin Email" userId="S::admin@ibrt.us::3a86e23b-c38e-45c1-ba93-9326e2f8a1ca" providerId="AD" clId="Web-{EA732F4E-E187-DD45-23CA-28B7ECD9673B}" dt="2026-06-16T15:56:15.216" v="276" actId="1076"/>
          <ac:spMkLst>
            <pc:docMk/>
            <pc:sldMk cId="3662446219" sldId="4625"/>
            <ac:spMk id="26" creationId="{1F350A01-5B08-FD0D-8094-C3CDC38D324B}"/>
          </ac:spMkLst>
        </pc:spChg>
        <pc:spChg chg="add mod">
          <ac:chgData name="IBR Admin Email" userId="S::admin@ibrt.us::3a86e23b-c38e-45c1-ba93-9326e2f8a1ca" providerId="AD" clId="Web-{EA732F4E-E187-DD45-23CA-28B7ECD9673B}" dt="2026-06-16T15:56:32.889" v="280" actId="1076"/>
          <ac:spMkLst>
            <pc:docMk/>
            <pc:sldMk cId="3662446219" sldId="4625"/>
            <ac:spMk id="27" creationId="{2484824E-23A2-FE61-7284-F0B971340307}"/>
          </ac:spMkLst>
        </pc:spChg>
        <pc:spChg chg="add del mod">
          <ac:chgData name="IBR Admin Email" userId="S::admin@ibrt.us::3a86e23b-c38e-45c1-ba93-9326e2f8a1ca" providerId="AD" clId="Web-{EA732F4E-E187-DD45-23CA-28B7ECD9673B}" dt="2026-06-16T16:07:48.022" v="385"/>
          <ac:spMkLst>
            <pc:docMk/>
            <pc:sldMk cId="3662446219" sldId="4625"/>
            <ac:spMk id="28" creationId="{53E06C38-6B3A-B165-04EC-45B847020EAC}"/>
          </ac:spMkLst>
        </pc:spChg>
        <pc:spChg chg="add mod">
          <ac:chgData name="IBR Admin Email" userId="S::admin@ibrt.us::3a86e23b-c38e-45c1-ba93-9326e2f8a1ca" providerId="AD" clId="Web-{EA732F4E-E187-DD45-23CA-28B7ECD9673B}" dt="2026-06-16T15:56:46.561" v="282" actId="1076"/>
          <ac:spMkLst>
            <pc:docMk/>
            <pc:sldMk cId="3662446219" sldId="4625"/>
            <ac:spMk id="29" creationId="{AE7B1859-D113-0DCF-8D11-E54442329E31}"/>
          </ac:spMkLst>
        </pc:spChg>
        <pc:spChg chg="add del mod">
          <ac:chgData name="IBR Admin Email" userId="S::admin@ibrt.us::3a86e23b-c38e-45c1-ba93-9326e2f8a1ca" providerId="AD" clId="Web-{EA732F4E-E187-DD45-23CA-28B7ECD9673B}" dt="2026-06-16T16:45:03.231" v="421"/>
          <ac:spMkLst>
            <pc:docMk/>
            <pc:sldMk cId="3662446219" sldId="4625"/>
            <ac:spMk id="30" creationId="{FF298233-1D6F-1C98-BC2F-D6C3543A20CE}"/>
          </ac:spMkLst>
        </pc:spChg>
        <pc:spChg chg="add mod">
          <ac:chgData name="IBR Admin Email" userId="S::admin@ibrt.us::3a86e23b-c38e-45c1-ba93-9326e2f8a1ca" providerId="AD" clId="Web-{EA732F4E-E187-DD45-23CA-28B7ECD9673B}" dt="2026-06-16T15:57:21.094" v="298" actId="20577"/>
          <ac:spMkLst>
            <pc:docMk/>
            <pc:sldMk cId="3662446219" sldId="4625"/>
            <ac:spMk id="31" creationId="{A6950628-1E14-0C9E-AAC4-FED9F2F02080}"/>
          </ac:spMkLst>
        </pc:spChg>
        <pc:picChg chg="add del mod modCrop">
          <ac:chgData name="IBR Admin Email" userId="S::admin@ibrt.us::3a86e23b-c38e-45c1-ba93-9326e2f8a1ca" providerId="AD" clId="Web-{EA732F4E-E187-DD45-23CA-28B7ECD9673B}" dt="2026-06-16T16:04:17.264" v="339"/>
          <ac:picMkLst>
            <pc:docMk/>
            <pc:sldMk cId="3662446219" sldId="4625"/>
            <ac:picMk id="2" creationId="{0D43FD5F-0C7A-E329-1B85-F53C478F8EF8}"/>
          </ac:picMkLst>
        </pc:picChg>
        <pc:picChg chg="add mod modCrop">
          <ac:chgData name="IBR Admin Email" userId="S::admin@ibrt.us::3a86e23b-c38e-45c1-ba93-9326e2f8a1ca" providerId="AD" clId="Web-{EA732F4E-E187-DD45-23CA-28B7ECD9673B}" dt="2026-06-16T16:45:06.763" v="422" actId="1076"/>
          <ac:picMkLst>
            <pc:docMk/>
            <pc:sldMk cId="3662446219" sldId="4625"/>
            <ac:picMk id="2" creationId="{BFD0C0FD-B002-8201-40CD-43F38929FB12}"/>
          </ac:picMkLst>
        </pc:picChg>
        <pc:picChg chg="add del mod">
          <ac:chgData name="IBR Admin Email" userId="S::admin@ibrt.us::3a86e23b-c38e-45c1-ba93-9326e2f8a1ca" providerId="AD" clId="Web-{EA732F4E-E187-DD45-23CA-28B7ECD9673B}" dt="2026-06-16T15:35:06.702" v="71"/>
          <ac:picMkLst>
            <pc:docMk/>
            <pc:sldMk cId="3662446219" sldId="4625"/>
            <ac:picMk id="4" creationId="{D8D2DEF2-EE2C-C9C0-0A34-5783E1243318}"/>
          </ac:picMkLst>
        </pc:picChg>
        <pc:picChg chg="mod">
          <ac:chgData name="IBR Admin Email" userId="S::admin@ibrt.us::3a86e23b-c38e-45c1-ba93-9326e2f8a1ca" providerId="AD" clId="Web-{EA732F4E-E187-DD45-23CA-28B7ECD9673B}" dt="2026-06-16T15:57:04.437" v="287" actId="14100"/>
          <ac:picMkLst>
            <pc:docMk/>
            <pc:sldMk cId="3662446219" sldId="4625"/>
            <ac:picMk id="5" creationId="{36C49610-94B5-608E-8858-EEE49028E819}"/>
          </ac:picMkLst>
        </pc:picChg>
        <pc:picChg chg="del mod">
          <ac:chgData name="IBR Admin Email" userId="S::admin@ibrt.us::3a86e23b-c38e-45c1-ba93-9326e2f8a1ca" providerId="AD" clId="Web-{EA732F4E-E187-DD45-23CA-28B7ECD9673B}" dt="2026-06-16T15:29:19.548" v="30"/>
          <ac:picMkLst>
            <pc:docMk/>
            <pc:sldMk cId="3662446219" sldId="4625"/>
            <ac:picMk id="10" creationId="{0CEA298E-194F-F63E-5864-6D35D9F1E612}"/>
          </ac:picMkLst>
        </pc:picChg>
        <pc:picChg chg="add mod modCrop">
          <ac:chgData name="IBR Admin Email" userId="S::admin@ibrt.us::3a86e23b-c38e-45c1-ba93-9326e2f8a1ca" providerId="AD" clId="Web-{EA732F4E-E187-DD45-23CA-28B7ECD9673B}" dt="2026-06-16T15:55:29.871" v="267" actId="1076"/>
          <ac:picMkLst>
            <pc:docMk/>
            <pc:sldMk cId="3662446219" sldId="4625"/>
            <ac:picMk id="13" creationId="{D050814F-D67F-954A-9278-4CC3FFDDF138}"/>
          </ac:picMkLst>
        </pc:picChg>
        <pc:picChg chg="add del mod">
          <ac:chgData name="IBR Admin Email" userId="S::admin@ibrt.us::3a86e23b-c38e-45c1-ba93-9326e2f8a1ca" providerId="AD" clId="Web-{EA732F4E-E187-DD45-23CA-28B7ECD9673B}" dt="2026-06-16T15:43:47.861" v="95"/>
          <ac:picMkLst>
            <pc:docMk/>
            <pc:sldMk cId="3662446219" sldId="4625"/>
            <ac:picMk id="15" creationId="{39945D81-9F7A-08E8-C0F4-99A6AB4E1740}"/>
          </ac:picMkLst>
        </pc:picChg>
        <pc:picChg chg="add del mod modCrop">
          <ac:chgData name="IBR Admin Email" userId="S::admin@ibrt.us::3a86e23b-c38e-45c1-ba93-9326e2f8a1ca" providerId="AD" clId="Web-{EA732F4E-E187-DD45-23CA-28B7ECD9673B}" dt="2026-06-16T16:04:49.047" v="350"/>
          <ac:picMkLst>
            <pc:docMk/>
            <pc:sldMk cId="3662446219" sldId="4625"/>
            <ac:picMk id="16" creationId="{7D0CF5D2-2DA4-4846-8542-3CC71C2DBD28}"/>
          </ac:picMkLst>
        </pc:picChg>
        <pc:picChg chg="add mod modCrop">
          <ac:chgData name="IBR Admin Email" userId="S::admin@ibrt.us::3a86e23b-c38e-45c1-ba93-9326e2f8a1ca" providerId="AD" clId="Web-{EA732F4E-E187-DD45-23CA-28B7ECD9673B}" dt="2026-06-16T16:07:25.412" v="382" actId="1076"/>
          <ac:picMkLst>
            <pc:docMk/>
            <pc:sldMk cId="3662446219" sldId="4625"/>
            <ac:picMk id="32" creationId="{E9B2CAC5-9149-4424-C7AA-3C1A7A5AF438}"/>
          </ac:picMkLst>
        </pc:picChg>
        <pc:picChg chg="add mod modCrop">
          <ac:chgData name="IBR Admin Email" userId="S::admin@ibrt.us::3a86e23b-c38e-45c1-ba93-9326e2f8a1ca" providerId="AD" clId="Web-{EA732F4E-E187-DD45-23CA-28B7ECD9673B}" dt="2026-06-16T16:07:33.428" v="384" actId="1076"/>
          <ac:picMkLst>
            <pc:docMk/>
            <pc:sldMk cId="3662446219" sldId="4625"/>
            <ac:picMk id="33" creationId="{EAB8AAF7-28F5-1081-DDE1-2959B01B7882}"/>
          </ac:picMkLst>
        </pc:picChg>
        <pc:picChg chg="add mod modCrop">
          <ac:chgData name="IBR Admin Email" userId="S::admin@ibrt.us::3a86e23b-c38e-45c1-ba93-9326e2f8a1ca" providerId="AD" clId="Web-{EA732F4E-E187-DD45-23CA-28B7ECD9673B}" dt="2026-06-16T16:05:19.861" v="361" actId="1076"/>
          <ac:picMkLst>
            <pc:docMk/>
            <pc:sldMk cId="3662446219" sldId="4625"/>
            <ac:picMk id="34" creationId="{1666F4B8-13CA-1EDB-9FF5-D212DC01A7E5}"/>
          </ac:picMkLst>
        </pc:picChg>
        <pc:picChg chg="add mod modCrop">
          <ac:chgData name="IBR Admin Email" userId="S::admin@ibrt.us::3a86e23b-c38e-45c1-ba93-9326e2f8a1ca" providerId="AD" clId="Web-{EA732F4E-E187-DD45-23CA-28B7ECD9673B}" dt="2026-06-16T16:04:43.640" v="348" actId="1076"/>
          <ac:picMkLst>
            <pc:docMk/>
            <pc:sldMk cId="3662446219" sldId="4625"/>
            <ac:picMk id="35" creationId="{9CA3C52E-86EA-4092-06E2-0DA02C6A9CBA}"/>
          </ac:picMkLst>
        </pc:picChg>
        <pc:picChg chg="add mod modCrop">
          <ac:chgData name="IBR Admin Email" userId="S::admin@ibrt.us::3a86e23b-c38e-45c1-ba93-9326e2f8a1ca" providerId="AD" clId="Web-{EA732F4E-E187-DD45-23CA-28B7ECD9673B}" dt="2026-06-16T16:07:50.929" v="386" actId="1076"/>
          <ac:picMkLst>
            <pc:docMk/>
            <pc:sldMk cId="3662446219" sldId="4625"/>
            <ac:picMk id="36" creationId="{4EACF5E5-0F43-25DE-725B-1B1FB286C010}"/>
          </ac:picMkLst>
        </pc:picChg>
        <pc:picChg chg="add mod modCrop">
          <ac:chgData name="IBR Admin Email" userId="S::admin@ibrt.us::3a86e23b-c38e-45c1-ba93-9326e2f8a1ca" providerId="AD" clId="Web-{EA732F4E-E187-DD45-23CA-28B7ECD9673B}" dt="2026-06-16T16:03:08.574" v="325" actId="1076"/>
          <ac:picMkLst>
            <pc:docMk/>
            <pc:sldMk cId="3662446219" sldId="4625"/>
            <ac:picMk id="37" creationId="{22E6B217-EA12-8997-32FB-7572EB877A47}"/>
          </ac:picMkLst>
        </pc:picChg>
      </pc:sldChg>
      <pc:sldChg chg="addSp delSp modSp add replId">
        <pc:chgData name="IBR Admin Email" userId="S::admin@ibrt.us::3a86e23b-c38e-45c1-ba93-9326e2f8a1ca" providerId="AD" clId="Web-{EA732F4E-E187-DD45-23CA-28B7ECD9673B}" dt="2026-06-16T16:15:57.509" v="402" actId="1076"/>
        <pc:sldMkLst>
          <pc:docMk/>
          <pc:sldMk cId="1775001098" sldId="4626"/>
        </pc:sldMkLst>
        <pc:spChg chg="del">
          <ac:chgData name="IBR Admin Email" userId="S::admin@ibrt.us::3a86e23b-c38e-45c1-ba93-9326e2f8a1ca" providerId="AD" clId="Web-{EA732F4E-E187-DD45-23CA-28B7ECD9673B}" dt="2026-06-16T16:12:43.939" v="391"/>
          <ac:spMkLst>
            <pc:docMk/>
            <pc:sldMk cId="1775001098" sldId="4626"/>
            <ac:spMk id="9" creationId="{633C7818-E170-EE6B-1AD5-6BAB463DB611}"/>
          </ac:spMkLst>
        </pc:spChg>
        <pc:picChg chg="add del mod">
          <ac:chgData name="IBR Admin Email" userId="S::admin@ibrt.us::3a86e23b-c38e-45c1-ba93-9326e2f8a1ca" providerId="AD" clId="Web-{EA732F4E-E187-DD45-23CA-28B7ECD9673B}" dt="2026-06-16T16:15:11.804" v="398"/>
          <ac:picMkLst>
            <pc:docMk/>
            <pc:sldMk cId="1775001098" sldId="4626"/>
            <ac:picMk id="2" creationId="{A117E1ED-60D0-003A-AA41-661BA457825F}"/>
          </ac:picMkLst>
        </pc:picChg>
        <pc:picChg chg="add mod">
          <ac:chgData name="IBR Admin Email" userId="S::admin@ibrt.us::3a86e23b-c38e-45c1-ba93-9326e2f8a1ca" providerId="AD" clId="Web-{EA732F4E-E187-DD45-23CA-28B7ECD9673B}" dt="2026-06-16T16:15:57.509" v="402" actId="1076"/>
          <ac:picMkLst>
            <pc:docMk/>
            <pc:sldMk cId="1775001098" sldId="4626"/>
            <ac:picMk id="4" creationId="{F8D41A5E-C118-37C3-B802-11CAAD977A88}"/>
          </ac:picMkLst>
        </pc:picChg>
        <pc:picChg chg="mod">
          <ac:chgData name="IBR Admin Email" userId="S::admin@ibrt.us::3a86e23b-c38e-45c1-ba93-9326e2f8a1ca" providerId="AD" clId="Web-{EA732F4E-E187-DD45-23CA-28B7ECD9673B}" dt="2026-06-16T16:15:04.960" v="396" actId="14100"/>
          <ac:picMkLst>
            <pc:docMk/>
            <pc:sldMk cId="1775001098" sldId="4626"/>
            <ac:picMk id="5" creationId="{8040BB2D-BF2C-A4FA-6B1B-2DC97174221D}"/>
          </ac:picMkLst>
        </pc:picChg>
        <pc:picChg chg="del">
          <ac:chgData name="IBR Admin Email" userId="S::admin@ibrt.us::3a86e23b-c38e-45c1-ba93-9326e2f8a1ca" providerId="AD" clId="Web-{EA732F4E-E187-DD45-23CA-28B7ECD9673B}" dt="2026-06-16T16:12:42.471" v="390"/>
          <ac:picMkLst>
            <pc:docMk/>
            <pc:sldMk cId="1775001098" sldId="4626"/>
            <ac:picMk id="7" creationId="{6C3D27ED-773C-AF02-58EE-21FB5217F079}"/>
          </ac:picMkLst>
        </pc:picChg>
      </pc:sldChg>
      <pc:sldChg chg="addSp delSp modSp add del replId">
        <pc:chgData name="IBR Admin Email" userId="S::admin@ibrt.us::3a86e23b-c38e-45c1-ba93-9326e2f8a1ca" providerId="AD" clId="Web-{EA732F4E-E187-DD45-23CA-28B7ECD9673B}" dt="2026-06-16T16:43:21.356" v="412"/>
        <pc:sldMkLst>
          <pc:docMk/>
          <pc:sldMk cId="4085172613" sldId="4627"/>
        </pc:sldMkLst>
        <pc:spChg chg="add del mod">
          <ac:chgData name="IBR Admin Email" userId="S::admin@ibrt.us::3a86e23b-c38e-45c1-ba93-9326e2f8a1ca" providerId="AD" clId="Web-{EA732F4E-E187-DD45-23CA-28B7ECD9673B}" dt="2026-06-16T16:19:06.702" v="410"/>
          <ac:spMkLst>
            <pc:docMk/>
            <pc:sldMk cId="4085172613" sldId="4627"/>
            <ac:spMk id="2" creationId="{414B5AD5-E5EE-B5B0-E03F-96CDA36C12BE}"/>
          </ac:spMkLst>
        </pc:spChg>
        <pc:spChg chg="del">
          <ac:chgData name="IBR Admin Email" userId="S::admin@ibrt.us::3a86e23b-c38e-45c1-ba93-9326e2f8a1ca" providerId="AD" clId="Web-{EA732F4E-E187-DD45-23CA-28B7ECD9673B}" dt="2026-06-16T16:17:21.574" v="406"/>
          <ac:spMkLst>
            <pc:docMk/>
            <pc:sldMk cId="4085172613" sldId="4627"/>
            <ac:spMk id="9" creationId="{AAEADE09-D84B-AE36-D6D1-85551EDCDD34}"/>
          </ac:spMkLst>
        </pc:spChg>
        <pc:picChg chg="del">
          <ac:chgData name="IBR Admin Email" userId="S::admin@ibrt.us::3a86e23b-c38e-45c1-ba93-9326e2f8a1ca" providerId="AD" clId="Web-{EA732F4E-E187-DD45-23CA-28B7ECD9673B}" dt="2026-06-16T16:17:20.152" v="405"/>
          <ac:picMkLst>
            <pc:docMk/>
            <pc:sldMk cId="4085172613" sldId="4627"/>
            <ac:picMk id="7" creationId="{055501C4-8770-2FB5-46CA-54425820CD37}"/>
          </ac:picMkLst>
        </pc:picChg>
      </pc:sldChg>
    </pc:docChg>
  </pc:docChgLst>
  <pc:docChgLst>
    <pc:chgData name="Melissa Wolkenhauer" userId="S::melissa@ibrt.us::ce89d710-e060-4753-8fc6-fd7db8cd1ba5" providerId="AD" clId="Web-{2D33650B-3EE9-3AE6-3767-9C5FBBBA9FA8}"/>
    <pc:docChg chg="addSld modSld sldOrd">
      <pc:chgData name="Melissa Wolkenhauer" userId="S::melissa@ibrt.us::ce89d710-e060-4753-8fc6-fd7db8cd1ba5" providerId="AD" clId="Web-{2D33650B-3EE9-3AE6-3767-9C5FBBBA9FA8}" dt="2026-06-16T18:55:11.549" v="155" actId="20577"/>
      <pc:docMkLst>
        <pc:docMk/>
      </pc:docMkLst>
      <pc:sldChg chg="modSp">
        <pc:chgData name="Melissa Wolkenhauer" userId="S::melissa@ibrt.us::ce89d710-e060-4753-8fc6-fd7db8cd1ba5" providerId="AD" clId="Web-{2D33650B-3EE9-3AE6-3767-9C5FBBBA9FA8}" dt="2026-06-16T18:55:11.549" v="155" actId="20577"/>
        <pc:sldMkLst>
          <pc:docMk/>
          <pc:sldMk cId="0" sldId="256"/>
        </pc:sldMkLst>
        <pc:spChg chg="mod">
          <ac:chgData name="Melissa Wolkenhauer" userId="S::melissa@ibrt.us::ce89d710-e060-4753-8fc6-fd7db8cd1ba5" providerId="AD" clId="Web-{2D33650B-3EE9-3AE6-3767-9C5FBBBA9FA8}" dt="2026-06-16T18:55:11.549" v="155" actId="20577"/>
          <ac:spMkLst>
            <pc:docMk/>
            <pc:sldMk cId="0" sldId="256"/>
            <ac:spMk id="81" creationId="{00000000-0000-0000-0000-000000000000}"/>
          </ac:spMkLst>
        </pc:spChg>
      </pc:sldChg>
      <pc:sldChg chg="delSp">
        <pc:chgData name="Melissa Wolkenhauer" userId="S::melissa@ibrt.us::ce89d710-e060-4753-8fc6-fd7db8cd1ba5" providerId="AD" clId="Web-{2D33650B-3EE9-3AE6-3767-9C5FBBBA9FA8}" dt="2026-06-16T17:02:04.666" v="17"/>
        <pc:sldMkLst>
          <pc:docMk/>
          <pc:sldMk cId="541003058" sldId="4612"/>
        </pc:sldMkLst>
        <pc:spChg chg="del">
          <ac:chgData name="Melissa Wolkenhauer" userId="S::melissa@ibrt.us::ce89d710-e060-4753-8fc6-fd7db8cd1ba5" providerId="AD" clId="Web-{2D33650B-3EE9-3AE6-3767-9C5FBBBA9FA8}" dt="2026-06-16T17:02:04.666" v="17"/>
          <ac:spMkLst>
            <pc:docMk/>
            <pc:sldMk cId="541003058" sldId="4612"/>
            <ac:spMk id="11" creationId="{833334E5-ADD0-3C83-CF4E-9B27CEA0FE83}"/>
          </ac:spMkLst>
        </pc:spChg>
        <pc:spChg chg="del">
          <ac:chgData name="Melissa Wolkenhauer" userId="S::melissa@ibrt.us::ce89d710-e060-4753-8fc6-fd7db8cd1ba5" providerId="AD" clId="Web-{2D33650B-3EE9-3AE6-3767-9C5FBBBA9FA8}" dt="2026-06-16T17:02:02.462" v="16"/>
          <ac:spMkLst>
            <pc:docMk/>
            <pc:sldMk cId="541003058" sldId="4612"/>
            <ac:spMk id="12" creationId="{3CA55705-5BB8-38D1-23F3-3D3AE8B42ABC}"/>
          </ac:spMkLst>
        </pc:spChg>
      </pc:sldChg>
      <pc:sldChg chg="addSp modSp">
        <pc:chgData name="Melissa Wolkenhauer" userId="S::melissa@ibrt.us::ce89d710-e060-4753-8fc6-fd7db8cd1ba5" providerId="AD" clId="Web-{2D33650B-3EE9-3AE6-3767-9C5FBBBA9FA8}" dt="2026-06-16T18:52:30.283" v="154" actId="20577"/>
        <pc:sldMkLst>
          <pc:docMk/>
          <pc:sldMk cId="55637548" sldId="4613"/>
        </pc:sldMkLst>
        <pc:spChg chg="mod">
          <ac:chgData name="Melissa Wolkenhauer" userId="S::melissa@ibrt.us::ce89d710-e060-4753-8fc6-fd7db8cd1ba5" providerId="AD" clId="Web-{2D33650B-3EE9-3AE6-3767-9C5FBBBA9FA8}" dt="2026-06-16T18:52:30.283" v="154" actId="20577"/>
          <ac:spMkLst>
            <pc:docMk/>
            <pc:sldMk cId="55637548" sldId="4613"/>
            <ac:spMk id="10" creationId="{973AC49D-2413-B691-734F-549BA1432E30}"/>
          </ac:spMkLst>
        </pc:spChg>
        <pc:picChg chg="add mod">
          <ac:chgData name="Melissa Wolkenhauer" userId="S::melissa@ibrt.us::ce89d710-e060-4753-8fc6-fd7db8cd1ba5" providerId="AD" clId="Web-{2D33650B-3EE9-3AE6-3767-9C5FBBBA9FA8}" dt="2026-06-16T18:52:01.939" v="140" actId="1076"/>
          <ac:picMkLst>
            <pc:docMk/>
            <pc:sldMk cId="55637548" sldId="4613"/>
            <ac:picMk id="2" creationId="{680A03A7-AB20-BB41-10DB-78948106CF42}"/>
          </ac:picMkLst>
        </pc:picChg>
      </pc:sldChg>
      <pc:sldChg chg="modSp">
        <pc:chgData name="Melissa Wolkenhauer" userId="S::melissa@ibrt.us::ce89d710-e060-4753-8fc6-fd7db8cd1ba5" providerId="AD" clId="Web-{2D33650B-3EE9-3AE6-3767-9C5FBBBA9FA8}" dt="2026-06-16T17:01:43.024" v="15" actId="20577"/>
        <pc:sldMkLst>
          <pc:docMk/>
          <pc:sldMk cId="347280200" sldId="4614"/>
        </pc:sldMkLst>
        <pc:spChg chg="mod">
          <ac:chgData name="Melissa Wolkenhauer" userId="S::melissa@ibrt.us::ce89d710-e060-4753-8fc6-fd7db8cd1ba5" providerId="AD" clId="Web-{2D33650B-3EE9-3AE6-3767-9C5FBBBA9FA8}" dt="2026-06-16T17:01:43.024" v="15" actId="20577"/>
          <ac:spMkLst>
            <pc:docMk/>
            <pc:sldMk cId="347280200" sldId="4614"/>
            <ac:spMk id="9" creationId="{FCF584E9-4CE8-2F88-6EF8-74EEAA9BE757}"/>
          </ac:spMkLst>
        </pc:spChg>
      </pc:sldChg>
      <pc:sldChg chg="addSp delSp modSp">
        <pc:chgData name="Melissa Wolkenhauer" userId="S::melissa@ibrt.us::ce89d710-e060-4753-8fc6-fd7db8cd1ba5" providerId="AD" clId="Web-{2D33650B-3EE9-3AE6-3767-9C5FBBBA9FA8}" dt="2026-06-16T18:47:01.689" v="126"/>
        <pc:sldMkLst>
          <pc:docMk/>
          <pc:sldMk cId="3719875032" sldId="4617"/>
        </pc:sldMkLst>
        <pc:spChg chg="del mod">
          <ac:chgData name="Melissa Wolkenhauer" userId="S::melissa@ibrt.us::ce89d710-e060-4753-8fc6-fd7db8cd1ba5" providerId="AD" clId="Web-{2D33650B-3EE9-3AE6-3767-9C5FBBBA9FA8}" dt="2026-06-16T18:46:23.282" v="122"/>
          <ac:spMkLst>
            <pc:docMk/>
            <pc:sldMk cId="3719875032" sldId="4617"/>
            <ac:spMk id="5" creationId="{88AC6DB2-5455-B2EF-D407-037DAAF3DC11}"/>
          </ac:spMkLst>
        </pc:spChg>
        <pc:spChg chg="add">
          <ac:chgData name="Melissa Wolkenhauer" userId="S::melissa@ibrt.us::ce89d710-e060-4753-8fc6-fd7db8cd1ba5" providerId="AD" clId="Web-{2D33650B-3EE9-3AE6-3767-9C5FBBBA9FA8}" dt="2026-06-16T18:47:01.689" v="126"/>
          <ac:spMkLst>
            <pc:docMk/>
            <pc:sldMk cId="3719875032" sldId="4617"/>
            <ac:spMk id="9" creationId="{FA6953C9-36D0-60CD-2D92-0B920DB3E367}"/>
          </ac:spMkLst>
        </pc:spChg>
        <pc:graphicFrameChg chg="add del mod">
          <ac:chgData name="Melissa Wolkenhauer" userId="S::melissa@ibrt.us::ce89d710-e060-4753-8fc6-fd7db8cd1ba5" providerId="AD" clId="Web-{2D33650B-3EE9-3AE6-3767-9C5FBBBA9FA8}" dt="2026-06-16T18:46:30.548" v="125"/>
          <ac:graphicFrameMkLst>
            <pc:docMk/>
            <pc:sldMk cId="3719875032" sldId="4617"/>
            <ac:graphicFrameMk id="4" creationId="{0439D81A-DF2E-740C-56D1-A0E4CE044485}"/>
          </ac:graphicFrameMkLst>
        </pc:graphicFrameChg>
        <pc:picChg chg="mod">
          <ac:chgData name="Melissa Wolkenhauer" userId="S::melissa@ibrt.us::ce89d710-e060-4753-8fc6-fd7db8cd1ba5" providerId="AD" clId="Web-{2D33650B-3EE9-3AE6-3767-9C5FBBBA9FA8}" dt="2026-06-16T18:46:28.704" v="124" actId="1076"/>
          <ac:picMkLst>
            <pc:docMk/>
            <pc:sldMk cId="3719875032" sldId="4617"/>
            <ac:picMk id="6" creationId="{E23F62E9-D725-B058-2CDE-D1935D003FD7}"/>
          </ac:picMkLst>
        </pc:picChg>
      </pc:sldChg>
      <pc:sldChg chg="modSp">
        <pc:chgData name="Melissa Wolkenhauer" userId="S::melissa@ibrt.us::ce89d710-e060-4753-8fc6-fd7db8cd1ba5" providerId="AD" clId="Web-{2D33650B-3EE9-3AE6-3767-9C5FBBBA9FA8}" dt="2026-06-16T18:45:47.611" v="121" actId="14100"/>
        <pc:sldMkLst>
          <pc:docMk/>
          <pc:sldMk cId="961896101" sldId="4619"/>
        </pc:sldMkLst>
        <pc:spChg chg="mod">
          <ac:chgData name="Melissa Wolkenhauer" userId="S::melissa@ibrt.us::ce89d710-e060-4753-8fc6-fd7db8cd1ba5" providerId="AD" clId="Web-{2D33650B-3EE9-3AE6-3767-9C5FBBBA9FA8}" dt="2026-06-16T18:45:47.611" v="121" actId="14100"/>
          <ac:spMkLst>
            <pc:docMk/>
            <pc:sldMk cId="961896101" sldId="4619"/>
            <ac:spMk id="5" creationId="{88AC6DB2-5455-B2EF-D407-037DAAF3DC11}"/>
          </ac:spMkLst>
        </pc:spChg>
        <pc:picChg chg="mod">
          <ac:chgData name="Melissa Wolkenhauer" userId="S::melissa@ibrt.us::ce89d710-e060-4753-8fc6-fd7db8cd1ba5" providerId="AD" clId="Web-{2D33650B-3EE9-3AE6-3767-9C5FBBBA9FA8}" dt="2026-06-16T18:45:25.798" v="117" actId="1076"/>
          <ac:picMkLst>
            <pc:docMk/>
            <pc:sldMk cId="961896101" sldId="4619"/>
            <ac:picMk id="6" creationId="{E23F62E9-D725-B058-2CDE-D1935D003FD7}"/>
          </ac:picMkLst>
        </pc:picChg>
      </pc:sldChg>
      <pc:sldChg chg="modSp">
        <pc:chgData name="Melissa Wolkenhauer" userId="S::melissa@ibrt.us::ce89d710-e060-4753-8fc6-fd7db8cd1ba5" providerId="AD" clId="Web-{2D33650B-3EE9-3AE6-3767-9C5FBBBA9FA8}" dt="2026-06-16T17:18:31.620" v="67" actId="20577"/>
        <pc:sldMkLst>
          <pc:docMk/>
          <pc:sldMk cId="1515662909" sldId="4621"/>
        </pc:sldMkLst>
        <pc:spChg chg="mod">
          <ac:chgData name="Melissa Wolkenhauer" userId="S::melissa@ibrt.us::ce89d710-e060-4753-8fc6-fd7db8cd1ba5" providerId="AD" clId="Web-{2D33650B-3EE9-3AE6-3767-9C5FBBBA9FA8}" dt="2026-06-16T17:18:31.620" v="67" actId="20577"/>
          <ac:spMkLst>
            <pc:docMk/>
            <pc:sldMk cId="1515662909" sldId="4621"/>
            <ac:spMk id="4" creationId="{BFE617EB-CBC0-3286-1384-B4D89FB47C0A}"/>
          </ac:spMkLst>
        </pc:spChg>
        <pc:picChg chg="mod">
          <ac:chgData name="Melissa Wolkenhauer" userId="S::melissa@ibrt.us::ce89d710-e060-4753-8fc6-fd7db8cd1ba5" providerId="AD" clId="Web-{2D33650B-3EE9-3AE6-3767-9C5FBBBA9FA8}" dt="2026-06-16T17:15:53.224" v="56" actId="1076"/>
          <ac:picMkLst>
            <pc:docMk/>
            <pc:sldMk cId="1515662909" sldId="4621"/>
            <ac:picMk id="5" creationId="{E5B7180D-4C3A-3ACB-94D4-2FCD04F6EC7A}"/>
          </ac:picMkLst>
        </pc:picChg>
      </pc:sldChg>
      <pc:sldChg chg="modSp">
        <pc:chgData name="Melissa Wolkenhauer" userId="S::melissa@ibrt.us::ce89d710-e060-4753-8fc6-fd7db8cd1ba5" providerId="AD" clId="Web-{2D33650B-3EE9-3AE6-3767-9C5FBBBA9FA8}" dt="2026-06-16T17:28:50.562" v="78" actId="1076"/>
        <pc:sldMkLst>
          <pc:docMk/>
          <pc:sldMk cId="3662446219" sldId="4625"/>
        </pc:sldMkLst>
        <pc:spChg chg="mod">
          <ac:chgData name="Melissa Wolkenhauer" userId="S::melissa@ibrt.us::ce89d710-e060-4753-8fc6-fd7db8cd1ba5" providerId="AD" clId="Web-{2D33650B-3EE9-3AE6-3767-9C5FBBBA9FA8}" dt="2026-06-16T16:59:32.317" v="0" actId="20577"/>
          <ac:spMkLst>
            <pc:docMk/>
            <pc:sldMk cId="3662446219" sldId="4625"/>
            <ac:spMk id="19" creationId="{D991525C-B2F9-D9D1-EEFF-F1A0DF1B7EE0}"/>
          </ac:spMkLst>
        </pc:spChg>
        <pc:spChg chg="mod">
          <ac:chgData name="Melissa Wolkenhauer" userId="S::melissa@ibrt.us::ce89d710-e060-4753-8fc6-fd7db8cd1ba5" providerId="AD" clId="Web-{2D33650B-3EE9-3AE6-3767-9C5FBBBA9FA8}" dt="2026-06-16T17:27:19.528" v="69" actId="20577"/>
          <ac:spMkLst>
            <pc:docMk/>
            <pc:sldMk cId="3662446219" sldId="4625"/>
            <ac:spMk id="24" creationId="{B3E67322-BECE-F038-F873-4C0C738ABA0D}"/>
          </ac:spMkLst>
        </pc:spChg>
        <pc:spChg chg="mod">
          <ac:chgData name="Melissa Wolkenhauer" userId="S::melissa@ibrt.us::ce89d710-e060-4753-8fc6-fd7db8cd1ba5" providerId="AD" clId="Web-{2D33650B-3EE9-3AE6-3767-9C5FBBBA9FA8}" dt="2026-06-16T17:28:04.530" v="75" actId="1076"/>
          <ac:spMkLst>
            <pc:docMk/>
            <pc:sldMk cId="3662446219" sldId="4625"/>
            <ac:spMk id="27" creationId="{2484824E-23A2-FE61-7284-F0B971340307}"/>
          </ac:spMkLst>
        </pc:spChg>
        <pc:spChg chg="mod">
          <ac:chgData name="Melissa Wolkenhauer" userId="S::melissa@ibrt.us::ce89d710-e060-4753-8fc6-fd7db8cd1ba5" providerId="AD" clId="Web-{2D33650B-3EE9-3AE6-3767-9C5FBBBA9FA8}" dt="2026-06-16T17:27:54.639" v="73" actId="1076"/>
          <ac:spMkLst>
            <pc:docMk/>
            <pc:sldMk cId="3662446219" sldId="4625"/>
            <ac:spMk id="31" creationId="{A6950628-1E14-0C9E-AAC4-FED9F2F02080}"/>
          </ac:spMkLst>
        </pc:spChg>
        <pc:picChg chg="mod">
          <ac:chgData name="Melissa Wolkenhauer" userId="S::melissa@ibrt.us::ce89d710-e060-4753-8fc6-fd7db8cd1ba5" providerId="AD" clId="Web-{2D33650B-3EE9-3AE6-3767-9C5FBBBA9FA8}" dt="2026-06-16T17:28:39.437" v="76" actId="1076"/>
          <ac:picMkLst>
            <pc:docMk/>
            <pc:sldMk cId="3662446219" sldId="4625"/>
            <ac:picMk id="2" creationId="{BFD0C0FD-B002-8201-40CD-43F38929FB12}"/>
          </ac:picMkLst>
        </pc:picChg>
        <pc:picChg chg="mod">
          <ac:chgData name="Melissa Wolkenhauer" userId="S::melissa@ibrt.us::ce89d710-e060-4753-8fc6-fd7db8cd1ba5" providerId="AD" clId="Web-{2D33650B-3EE9-3AE6-3767-9C5FBBBA9FA8}" dt="2026-06-16T17:28:50.562" v="78" actId="1076"/>
          <ac:picMkLst>
            <pc:docMk/>
            <pc:sldMk cId="3662446219" sldId="4625"/>
            <ac:picMk id="33" creationId="{EAB8AAF7-28F5-1081-DDE1-2959B01B7882}"/>
          </ac:picMkLst>
        </pc:picChg>
        <pc:picChg chg="mod">
          <ac:chgData name="Melissa Wolkenhauer" userId="S::melissa@ibrt.us::ce89d710-e060-4753-8fc6-fd7db8cd1ba5" providerId="AD" clId="Web-{2D33650B-3EE9-3AE6-3767-9C5FBBBA9FA8}" dt="2026-06-16T17:28:44.500" v="77" actId="1076"/>
          <ac:picMkLst>
            <pc:docMk/>
            <pc:sldMk cId="3662446219" sldId="4625"/>
            <ac:picMk id="36" creationId="{4EACF5E5-0F43-25DE-725B-1B1FB286C010}"/>
          </ac:picMkLst>
        </pc:picChg>
      </pc:sldChg>
      <pc:sldChg chg="add ord replId">
        <pc:chgData name="Melissa Wolkenhauer" userId="S::melissa@ibrt.us::ce89d710-e060-4753-8fc6-fd7db8cd1ba5" providerId="AD" clId="Web-{2D33650B-3EE9-3AE6-3767-9C5FBBBA9FA8}" dt="2026-06-16T17:11:09.309" v="24"/>
        <pc:sldMkLst>
          <pc:docMk/>
          <pc:sldMk cId="785345817" sldId="4627"/>
        </pc:sldMkLst>
      </pc:sldChg>
      <pc:sldChg chg="add replId">
        <pc:chgData name="Melissa Wolkenhauer" userId="S::melissa@ibrt.us::ce89d710-e060-4753-8fc6-fd7db8cd1ba5" providerId="AD" clId="Web-{2D33650B-3EE9-3AE6-3767-9C5FBBBA9FA8}" dt="2026-06-16T17:11:52.185" v="27"/>
        <pc:sldMkLst>
          <pc:docMk/>
          <pc:sldMk cId="961460899" sldId="4628"/>
        </pc:sldMkLst>
      </pc:sldChg>
      <pc:sldChg chg="add replId">
        <pc:chgData name="Melissa Wolkenhauer" userId="S::melissa@ibrt.us::ce89d710-e060-4753-8fc6-fd7db8cd1ba5" providerId="AD" clId="Web-{2D33650B-3EE9-3AE6-3767-9C5FBBBA9FA8}" dt="2026-06-16T17:19:08.262" v="68"/>
        <pc:sldMkLst>
          <pc:docMk/>
          <pc:sldMk cId="2437187642" sldId="4629"/>
        </pc:sldMkLst>
      </pc:sldChg>
    </pc:docChg>
  </pc:docChgLst>
  <pc:docChgLst>
    <pc:chgData name="IBR Admin Email" userId="S::admin@ibrt.us::3a86e23b-c38e-45c1-ba93-9326e2f8a1ca" providerId="AD" clId="Web-{1BE600DD-619C-CB43-2211-3B6EFA3572E0}"/>
    <pc:docChg chg="addSld modSld">
      <pc:chgData name="IBR Admin Email" userId="S::admin@ibrt.us::3a86e23b-c38e-45c1-ba93-9326e2f8a1ca" providerId="AD" clId="Web-{1BE600DD-619C-CB43-2211-3B6EFA3572E0}" dt="2026-06-16T17:53:41.447" v="270"/>
      <pc:docMkLst>
        <pc:docMk/>
      </pc:docMkLst>
      <pc:sldChg chg="addSp modSp">
        <pc:chgData name="IBR Admin Email" userId="S::admin@ibrt.us::3a86e23b-c38e-45c1-ba93-9326e2f8a1ca" providerId="AD" clId="Web-{1BE600DD-619C-CB43-2211-3B6EFA3572E0}" dt="2026-06-16T17:52:38.385" v="250" actId="1076"/>
        <pc:sldMkLst>
          <pc:docMk/>
          <pc:sldMk cId="3747628098" sldId="4608"/>
        </pc:sldMkLst>
        <pc:spChg chg="add mod">
          <ac:chgData name="IBR Admin Email" userId="S::admin@ibrt.us::3a86e23b-c38e-45c1-ba93-9326e2f8a1ca" providerId="AD" clId="Web-{1BE600DD-619C-CB43-2211-3B6EFA3572E0}" dt="2026-06-16T17:52:38.385" v="250" actId="1076"/>
          <ac:spMkLst>
            <pc:docMk/>
            <pc:sldMk cId="3747628098" sldId="4608"/>
            <ac:spMk id="3" creationId="{E2975AD1-C977-9F61-A683-EEC1FDC4EF0A}"/>
          </ac:spMkLst>
        </pc:spChg>
      </pc:sldChg>
      <pc:sldChg chg="addSp delSp modSp">
        <pc:chgData name="IBR Admin Email" userId="S::admin@ibrt.us::3a86e23b-c38e-45c1-ba93-9326e2f8a1ca" providerId="AD" clId="Web-{1BE600DD-619C-CB43-2211-3B6EFA3572E0}" dt="2026-06-16T17:20:08.165" v="145" actId="1076"/>
        <pc:sldMkLst>
          <pc:docMk/>
          <pc:sldMk cId="3662446219" sldId="4625"/>
        </pc:sldMkLst>
        <pc:spChg chg="mod">
          <ac:chgData name="IBR Admin Email" userId="S::admin@ibrt.us::3a86e23b-c38e-45c1-ba93-9326e2f8a1ca" providerId="AD" clId="Web-{1BE600DD-619C-CB43-2211-3B6EFA3572E0}" dt="2026-06-16T17:20:08.165" v="145" actId="1076"/>
          <ac:spMkLst>
            <pc:docMk/>
            <pc:sldMk cId="3662446219" sldId="4625"/>
            <ac:spMk id="6" creationId="{1BEE0B75-4AE8-0ED1-9E66-6FC0A3D1307A}"/>
          </ac:spMkLst>
        </pc:spChg>
        <pc:spChg chg="mod">
          <ac:chgData name="IBR Admin Email" userId="S::admin@ibrt.us::3a86e23b-c38e-45c1-ba93-9326e2f8a1ca" providerId="AD" clId="Web-{1BE600DD-619C-CB43-2211-3B6EFA3572E0}" dt="2026-06-16T17:20:05.352" v="127" actId="1076"/>
          <ac:spMkLst>
            <pc:docMk/>
            <pc:sldMk cId="3662446219" sldId="4625"/>
            <ac:spMk id="7" creationId="{3C466917-68F0-68FF-7101-B2C144C73585}"/>
          </ac:spMkLst>
        </pc:spChg>
        <pc:spChg chg="del">
          <ac:chgData name="IBR Admin Email" userId="S::admin@ibrt.us::3a86e23b-c38e-45c1-ba93-9326e2f8a1ca" providerId="AD" clId="Web-{1BE600DD-619C-CB43-2211-3B6EFA3572E0}" dt="2026-06-16T17:14:22.254" v="17"/>
          <ac:spMkLst>
            <pc:docMk/>
            <pc:sldMk cId="3662446219" sldId="4625"/>
            <ac:spMk id="14" creationId="{D3D54C50-F03C-0750-DF6C-B3DC98A807F4}"/>
          </ac:spMkLst>
        </pc:spChg>
        <pc:spChg chg="del">
          <ac:chgData name="IBR Admin Email" userId="S::admin@ibrt.us::3a86e23b-c38e-45c1-ba93-9326e2f8a1ca" providerId="AD" clId="Web-{1BE600DD-619C-CB43-2211-3B6EFA3572E0}" dt="2026-06-16T17:17:20.475" v="63"/>
          <ac:spMkLst>
            <pc:docMk/>
            <pc:sldMk cId="3662446219" sldId="4625"/>
            <ac:spMk id="17" creationId="{E7ADF631-FFD2-94E3-C9A8-C65C06975234}"/>
          </ac:spMkLst>
        </pc:spChg>
        <pc:spChg chg="mod">
          <ac:chgData name="IBR Admin Email" userId="S::admin@ibrt.us::3a86e23b-c38e-45c1-ba93-9326e2f8a1ca" providerId="AD" clId="Web-{1BE600DD-619C-CB43-2211-3B6EFA3572E0}" dt="2026-06-16T17:20:05.384" v="129" actId="1076"/>
          <ac:spMkLst>
            <pc:docMk/>
            <pc:sldMk cId="3662446219" sldId="4625"/>
            <ac:spMk id="18" creationId="{B2CF2FEC-623D-EDF2-2E0A-AB2239E2F3C5}"/>
          </ac:spMkLst>
        </pc:spChg>
        <pc:spChg chg="mod">
          <ac:chgData name="IBR Admin Email" userId="S::admin@ibrt.us::3a86e23b-c38e-45c1-ba93-9326e2f8a1ca" providerId="AD" clId="Web-{1BE600DD-619C-CB43-2211-3B6EFA3572E0}" dt="2026-06-16T17:20:05.415" v="130" actId="1076"/>
          <ac:spMkLst>
            <pc:docMk/>
            <pc:sldMk cId="3662446219" sldId="4625"/>
            <ac:spMk id="19" creationId="{D991525C-B2F9-D9D1-EEFF-F1A0DF1B7EE0}"/>
          </ac:spMkLst>
        </pc:spChg>
        <pc:spChg chg="mod">
          <ac:chgData name="IBR Admin Email" userId="S::admin@ibrt.us::3a86e23b-c38e-45c1-ba93-9326e2f8a1ca" providerId="AD" clId="Web-{1BE600DD-619C-CB43-2211-3B6EFA3572E0}" dt="2026-06-16T17:20:05.430" v="131" actId="1076"/>
          <ac:spMkLst>
            <pc:docMk/>
            <pc:sldMk cId="3662446219" sldId="4625"/>
            <ac:spMk id="20" creationId="{2A5C6A3D-2B85-31C6-EFDF-FDB58294DCC8}"/>
          </ac:spMkLst>
        </pc:spChg>
        <pc:spChg chg="mod">
          <ac:chgData name="IBR Admin Email" userId="S::admin@ibrt.us::3a86e23b-c38e-45c1-ba93-9326e2f8a1ca" providerId="AD" clId="Web-{1BE600DD-619C-CB43-2211-3B6EFA3572E0}" dt="2026-06-16T17:20:05.446" v="132" actId="1076"/>
          <ac:spMkLst>
            <pc:docMk/>
            <pc:sldMk cId="3662446219" sldId="4625"/>
            <ac:spMk id="24" creationId="{B3E67322-BECE-F038-F873-4C0C738ABA0D}"/>
          </ac:spMkLst>
        </pc:spChg>
        <pc:spChg chg="mod">
          <ac:chgData name="IBR Admin Email" userId="S::admin@ibrt.us::3a86e23b-c38e-45c1-ba93-9326e2f8a1ca" providerId="AD" clId="Web-{1BE600DD-619C-CB43-2211-3B6EFA3572E0}" dt="2026-06-16T17:20:05.462" v="133" actId="1076"/>
          <ac:spMkLst>
            <pc:docMk/>
            <pc:sldMk cId="3662446219" sldId="4625"/>
            <ac:spMk id="25" creationId="{18C94F6D-7F59-1D7E-DDDF-4B60E5974EA0}"/>
          </ac:spMkLst>
        </pc:spChg>
        <pc:spChg chg="mod">
          <ac:chgData name="IBR Admin Email" userId="S::admin@ibrt.us::3a86e23b-c38e-45c1-ba93-9326e2f8a1ca" providerId="AD" clId="Web-{1BE600DD-619C-CB43-2211-3B6EFA3572E0}" dt="2026-06-16T17:20:05.477" v="134" actId="1076"/>
          <ac:spMkLst>
            <pc:docMk/>
            <pc:sldMk cId="3662446219" sldId="4625"/>
            <ac:spMk id="26" creationId="{1F350A01-5B08-FD0D-8094-C3CDC38D324B}"/>
          </ac:spMkLst>
        </pc:spChg>
        <pc:spChg chg="mod">
          <ac:chgData name="IBR Admin Email" userId="S::admin@ibrt.us::3a86e23b-c38e-45c1-ba93-9326e2f8a1ca" providerId="AD" clId="Web-{1BE600DD-619C-CB43-2211-3B6EFA3572E0}" dt="2026-06-16T17:20:05.509" v="135" actId="1076"/>
          <ac:spMkLst>
            <pc:docMk/>
            <pc:sldMk cId="3662446219" sldId="4625"/>
            <ac:spMk id="27" creationId="{2484824E-23A2-FE61-7284-F0B971340307}"/>
          </ac:spMkLst>
        </pc:spChg>
        <pc:spChg chg="mod">
          <ac:chgData name="IBR Admin Email" userId="S::admin@ibrt.us::3a86e23b-c38e-45c1-ba93-9326e2f8a1ca" providerId="AD" clId="Web-{1BE600DD-619C-CB43-2211-3B6EFA3572E0}" dt="2026-06-16T17:20:05.524" v="136" actId="1076"/>
          <ac:spMkLst>
            <pc:docMk/>
            <pc:sldMk cId="3662446219" sldId="4625"/>
            <ac:spMk id="29" creationId="{AE7B1859-D113-0DCF-8D11-E54442329E31}"/>
          </ac:spMkLst>
        </pc:spChg>
        <pc:spChg chg="mod">
          <ac:chgData name="IBR Admin Email" userId="S::admin@ibrt.us::3a86e23b-c38e-45c1-ba93-9326e2f8a1ca" providerId="AD" clId="Web-{1BE600DD-619C-CB43-2211-3B6EFA3572E0}" dt="2026-06-16T17:20:05.555" v="137" actId="1076"/>
          <ac:spMkLst>
            <pc:docMk/>
            <pc:sldMk cId="3662446219" sldId="4625"/>
            <ac:spMk id="31" creationId="{A6950628-1E14-0C9E-AAC4-FED9F2F02080}"/>
          </ac:spMkLst>
        </pc:spChg>
        <pc:picChg chg="mod">
          <ac:chgData name="IBR Admin Email" userId="S::admin@ibrt.us::3a86e23b-c38e-45c1-ba93-9326e2f8a1ca" providerId="AD" clId="Web-{1BE600DD-619C-CB43-2211-3B6EFA3572E0}" dt="2026-06-16T17:20:05.634" v="143" actId="1076"/>
          <ac:picMkLst>
            <pc:docMk/>
            <pc:sldMk cId="3662446219" sldId="4625"/>
            <ac:picMk id="2" creationId="{BFD0C0FD-B002-8201-40CD-43F38929FB12}"/>
          </ac:picMkLst>
        </pc:picChg>
        <pc:picChg chg="add mod modCrop">
          <ac:chgData name="IBR Admin Email" userId="S::admin@ibrt.us::3a86e23b-c38e-45c1-ba93-9326e2f8a1ca" providerId="AD" clId="Web-{1BE600DD-619C-CB43-2211-3B6EFA3572E0}" dt="2026-06-16T17:20:05.634" v="144" actId="1076"/>
          <ac:picMkLst>
            <pc:docMk/>
            <pc:sldMk cId="3662446219" sldId="4625"/>
            <ac:picMk id="4" creationId="{196FB044-749A-C9D2-B9D7-9AA59F35B016}"/>
          </ac:picMkLst>
        </pc:picChg>
        <pc:picChg chg="mod">
          <ac:chgData name="IBR Admin Email" userId="S::admin@ibrt.us::3a86e23b-c38e-45c1-ba93-9326e2f8a1ca" providerId="AD" clId="Web-{1BE600DD-619C-CB43-2211-3B6EFA3572E0}" dt="2026-06-16T17:20:05.368" v="128" actId="1076"/>
          <ac:picMkLst>
            <pc:docMk/>
            <pc:sldMk cId="3662446219" sldId="4625"/>
            <ac:picMk id="13" creationId="{D050814F-D67F-954A-9278-4CC3FFDDF138}"/>
          </ac:picMkLst>
        </pc:picChg>
        <pc:picChg chg="mod">
          <ac:chgData name="IBR Admin Email" userId="S::admin@ibrt.us::3a86e23b-c38e-45c1-ba93-9326e2f8a1ca" providerId="AD" clId="Web-{1BE600DD-619C-CB43-2211-3B6EFA3572E0}" dt="2026-06-16T17:20:05.571" v="138" actId="1076"/>
          <ac:picMkLst>
            <pc:docMk/>
            <pc:sldMk cId="3662446219" sldId="4625"/>
            <ac:picMk id="32" creationId="{E9B2CAC5-9149-4424-C7AA-3C1A7A5AF438}"/>
          </ac:picMkLst>
        </pc:picChg>
        <pc:picChg chg="mod">
          <ac:chgData name="IBR Admin Email" userId="S::admin@ibrt.us::3a86e23b-c38e-45c1-ba93-9326e2f8a1ca" providerId="AD" clId="Web-{1BE600DD-619C-CB43-2211-3B6EFA3572E0}" dt="2026-06-16T17:20:05.571" v="139" actId="1076"/>
          <ac:picMkLst>
            <pc:docMk/>
            <pc:sldMk cId="3662446219" sldId="4625"/>
            <ac:picMk id="33" creationId="{EAB8AAF7-28F5-1081-DDE1-2959B01B7882}"/>
          </ac:picMkLst>
        </pc:picChg>
        <pc:picChg chg="del">
          <ac:chgData name="IBR Admin Email" userId="S::admin@ibrt.us::3a86e23b-c38e-45c1-ba93-9326e2f8a1ca" providerId="AD" clId="Web-{1BE600DD-619C-CB43-2211-3B6EFA3572E0}" dt="2026-06-16T17:17:20.069" v="62"/>
          <ac:picMkLst>
            <pc:docMk/>
            <pc:sldMk cId="3662446219" sldId="4625"/>
            <ac:picMk id="34" creationId="{1666F4B8-13CA-1EDB-9FF5-D212DC01A7E5}"/>
          </ac:picMkLst>
        </pc:picChg>
        <pc:picChg chg="mod">
          <ac:chgData name="IBR Admin Email" userId="S::admin@ibrt.us::3a86e23b-c38e-45c1-ba93-9326e2f8a1ca" providerId="AD" clId="Web-{1BE600DD-619C-CB43-2211-3B6EFA3572E0}" dt="2026-06-16T17:20:05.587" v="140" actId="1076"/>
          <ac:picMkLst>
            <pc:docMk/>
            <pc:sldMk cId="3662446219" sldId="4625"/>
            <ac:picMk id="35" creationId="{9CA3C52E-86EA-4092-06E2-0DA02C6A9CBA}"/>
          </ac:picMkLst>
        </pc:picChg>
        <pc:picChg chg="mod">
          <ac:chgData name="IBR Admin Email" userId="S::admin@ibrt.us::3a86e23b-c38e-45c1-ba93-9326e2f8a1ca" providerId="AD" clId="Web-{1BE600DD-619C-CB43-2211-3B6EFA3572E0}" dt="2026-06-16T17:20:05.602" v="141" actId="1076"/>
          <ac:picMkLst>
            <pc:docMk/>
            <pc:sldMk cId="3662446219" sldId="4625"/>
            <ac:picMk id="36" creationId="{4EACF5E5-0F43-25DE-725B-1B1FB286C010}"/>
          </ac:picMkLst>
        </pc:picChg>
        <pc:picChg chg="mod">
          <ac:chgData name="IBR Admin Email" userId="S::admin@ibrt.us::3a86e23b-c38e-45c1-ba93-9326e2f8a1ca" providerId="AD" clId="Web-{1BE600DD-619C-CB43-2211-3B6EFA3572E0}" dt="2026-06-16T17:20:05.618" v="142" actId="1076"/>
          <ac:picMkLst>
            <pc:docMk/>
            <pc:sldMk cId="3662446219" sldId="4625"/>
            <ac:picMk id="37" creationId="{22E6B217-EA12-8997-32FB-7572EB877A47}"/>
          </ac:picMkLst>
        </pc:picChg>
      </pc:sldChg>
      <pc:sldChg chg="delSp modSp add replId">
        <pc:chgData name="IBR Admin Email" userId="S::admin@ibrt.us::3a86e23b-c38e-45c1-ba93-9326e2f8a1ca" providerId="AD" clId="Web-{1BE600DD-619C-CB43-2211-3B6EFA3572E0}" dt="2026-06-16T17:53:41.447" v="270"/>
        <pc:sldMkLst>
          <pc:docMk/>
          <pc:sldMk cId="1534542821" sldId="4630"/>
        </pc:sldMkLst>
        <pc:spChg chg="mod">
          <ac:chgData name="IBR Admin Email" userId="S::admin@ibrt.us::3a86e23b-c38e-45c1-ba93-9326e2f8a1ca" providerId="AD" clId="Web-{1BE600DD-619C-CB43-2211-3B6EFA3572E0}" dt="2026-06-16T17:53:32.494" v="267" actId="20577"/>
          <ac:spMkLst>
            <pc:docMk/>
            <pc:sldMk cId="1534542821" sldId="4630"/>
            <ac:spMk id="6" creationId="{1516A053-EEA3-47C4-F286-BAD1BAA44313}"/>
          </ac:spMkLst>
        </pc:spChg>
        <pc:spChg chg="del mod">
          <ac:chgData name="IBR Admin Email" userId="S::admin@ibrt.us::3a86e23b-c38e-45c1-ba93-9326e2f8a1ca" providerId="AD" clId="Web-{1BE600DD-619C-CB43-2211-3B6EFA3572E0}" dt="2026-06-16T17:53:41.447" v="270"/>
          <ac:spMkLst>
            <pc:docMk/>
            <pc:sldMk cId="1534542821" sldId="4630"/>
            <ac:spMk id="10" creationId="{A21D6F20-B37E-50D4-9FB0-668E24D4D6C5}"/>
          </ac:spMkLst>
        </pc:spChg>
      </pc:sldChg>
    </pc:docChg>
  </pc:docChgLst>
  <pc:docChgLst>
    <pc:chgData name="IBR Admin Email" userId="S::admin@ibrt.us::3a86e23b-c38e-45c1-ba93-9326e2f8a1ca" providerId="AD" clId="Web-{B019A1D7-FEF4-0AE2-3613-DE0774B7F38F}"/>
    <pc:docChg chg="addSld">
      <pc:chgData name="IBR Admin Email" userId="S::admin@ibrt.us::3a86e23b-c38e-45c1-ba93-9326e2f8a1ca" providerId="AD" clId="Web-{B019A1D7-FEF4-0AE2-3613-DE0774B7F38F}" dt="2026-06-17T15:09:14.435" v="21"/>
      <pc:docMkLst>
        <pc:docMk/>
      </pc:docMkLst>
      <pc:sldChg chg="add">
        <pc:chgData name="IBR Admin Email" userId="S::admin@ibrt.us::3a86e23b-c38e-45c1-ba93-9326e2f8a1ca" providerId="AD" clId="Web-{B019A1D7-FEF4-0AE2-3613-DE0774B7F38F}" dt="2026-06-17T15:07:47.779" v="1"/>
        <pc:sldMkLst>
          <pc:docMk/>
          <pc:sldMk cId="416618892" sldId="258"/>
        </pc:sldMkLst>
      </pc:sldChg>
      <pc:sldChg chg="add">
        <pc:chgData name="IBR Admin Email" userId="S::admin@ibrt.us::3a86e23b-c38e-45c1-ba93-9326e2f8a1ca" providerId="AD" clId="Web-{B019A1D7-FEF4-0AE2-3613-DE0774B7F38F}" dt="2026-06-17T15:07:49.060" v="5"/>
        <pc:sldMkLst>
          <pc:docMk/>
          <pc:sldMk cId="447684626" sldId="279"/>
        </pc:sldMkLst>
      </pc:sldChg>
      <pc:sldChg chg="add">
        <pc:chgData name="IBR Admin Email" userId="S::admin@ibrt.us::3a86e23b-c38e-45c1-ba93-9326e2f8a1ca" providerId="AD" clId="Web-{B019A1D7-FEF4-0AE2-3613-DE0774B7F38F}" dt="2026-06-17T15:07:49.357" v="7"/>
        <pc:sldMkLst>
          <pc:docMk/>
          <pc:sldMk cId="1992570934" sldId="280"/>
        </pc:sldMkLst>
      </pc:sldChg>
      <pc:sldChg chg="add">
        <pc:chgData name="IBR Admin Email" userId="S::admin@ibrt.us::3a86e23b-c38e-45c1-ba93-9326e2f8a1ca" providerId="AD" clId="Web-{B019A1D7-FEF4-0AE2-3613-DE0774B7F38F}" dt="2026-06-17T15:07:49.654" v="9"/>
        <pc:sldMkLst>
          <pc:docMk/>
          <pc:sldMk cId="671665777" sldId="281"/>
        </pc:sldMkLst>
      </pc:sldChg>
      <pc:sldChg chg="add">
        <pc:chgData name="IBR Admin Email" userId="S::admin@ibrt.us::3a86e23b-c38e-45c1-ba93-9326e2f8a1ca" providerId="AD" clId="Web-{B019A1D7-FEF4-0AE2-3613-DE0774B7F38F}" dt="2026-06-17T15:07:47.544" v="0"/>
        <pc:sldMkLst>
          <pc:docMk/>
          <pc:sldMk cId="315036317" sldId="4632"/>
        </pc:sldMkLst>
      </pc:sldChg>
      <pc:sldChg chg="add">
        <pc:chgData name="IBR Admin Email" userId="S::admin@ibrt.us::3a86e23b-c38e-45c1-ba93-9326e2f8a1ca" providerId="AD" clId="Web-{B019A1D7-FEF4-0AE2-3613-DE0774B7F38F}" dt="2026-06-17T15:07:48.341" v="2"/>
        <pc:sldMkLst>
          <pc:docMk/>
          <pc:sldMk cId="3271716910" sldId="4633"/>
        </pc:sldMkLst>
      </pc:sldChg>
      <pc:sldChg chg="add">
        <pc:chgData name="IBR Admin Email" userId="S::admin@ibrt.us::3a86e23b-c38e-45c1-ba93-9326e2f8a1ca" providerId="AD" clId="Web-{B019A1D7-FEF4-0AE2-3613-DE0774B7F38F}" dt="2026-06-17T15:07:48.669" v="3"/>
        <pc:sldMkLst>
          <pc:docMk/>
          <pc:sldMk cId="326842753" sldId="4634"/>
        </pc:sldMkLst>
      </pc:sldChg>
      <pc:sldChg chg="add">
        <pc:chgData name="IBR Admin Email" userId="S::admin@ibrt.us::3a86e23b-c38e-45c1-ba93-9326e2f8a1ca" providerId="AD" clId="Web-{B019A1D7-FEF4-0AE2-3613-DE0774B7F38F}" dt="2026-06-17T15:07:48.888" v="4"/>
        <pc:sldMkLst>
          <pc:docMk/>
          <pc:sldMk cId="3300076767" sldId="4635"/>
        </pc:sldMkLst>
      </pc:sldChg>
      <pc:sldChg chg="add">
        <pc:chgData name="IBR Admin Email" userId="S::admin@ibrt.us::3a86e23b-c38e-45c1-ba93-9326e2f8a1ca" providerId="AD" clId="Web-{B019A1D7-FEF4-0AE2-3613-DE0774B7F38F}" dt="2026-06-17T15:07:49.216" v="6"/>
        <pc:sldMkLst>
          <pc:docMk/>
          <pc:sldMk cId="979588142" sldId="4636"/>
        </pc:sldMkLst>
      </pc:sldChg>
      <pc:sldChg chg="add">
        <pc:chgData name="IBR Admin Email" userId="S::admin@ibrt.us::3a86e23b-c38e-45c1-ba93-9326e2f8a1ca" providerId="AD" clId="Web-{B019A1D7-FEF4-0AE2-3613-DE0774B7F38F}" dt="2026-06-17T15:07:49.513" v="8"/>
        <pc:sldMkLst>
          <pc:docMk/>
          <pc:sldMk cId="2478293981" sldId="4637"/>
        </pc:sldMkLst>
      </pc:sldChg>
      <pc:sldChg chg="add">
        <pc:chgData name="IBR Admin Email" userId="S::admin@ibrt.us::3a86e23b-c38e-45c1-ba93-9326e2f8a1ca" providerId="AD" clId="Web-{B019A1D7-FEF4-0AE2-3613-DE0774B7F38F}" dt="2026-06-17T15:07:49.763" v="10"/>
        <pc:sldMkLst>
          <pc:docMk/>
          <pc:sldMk cId="447217169" sldId="4638"/>
        </pc:sldMkLst>
      </pc:sldChg>
      <pc:sldChg chg="add">
        <pc:chgData name="IBR Admin Email" userId="S::admin@ibrt.us::3a86e23b-c38e-45c1-ba93-9326e2f8a1ca" providerId="AD" clId="Web-{B019A1D7-FEF4-0AE2-3613-DE0774B7F38F}" dt="2026-06-17T15:07:49.966" v="11"/>
        <pc:sldMkLst>
          <pc:docMk/>
          <pc:sldMk cId="3019722505" sldId="4639"/>
        </pc:sldMkLst>
      </pc:sldChg>
      <pc:sldChg chg="add">
        <pc:chgData name="IBR Admin Email" userId="S::admin@ibrt.us::3a86e23b-c38e-45c1-ba93-9326e2f8a1ca" providerId="AD" clId="Web-{B019A1D7-FEF4-0AE2-3613-DE0774B7F38F}" dt="2026-06-17T15:09:13.029" v="12"/>
        <pc:sldMkLst>
          <pc:docMk/>
          <pc:sldMk cId="3779074623" sldId="4640"/>
        </pc:sldMkLst>
      </pc:sldChg>
      <pc:sldChg chg="add">
        <pc:chgData name="IBR Admin Email" userId="S::admin@ibrt.us::3a86e23b-c38e-45c1-ba93-9326e2f8a1ca" providerId="AD" clId="Web-{B019A1D7-FEF4-0AE2-3613-DE0774B7F38F}" dt="2026-06-17T15:09:13.216" v="13"/>
        <pc:sldMkLst>
          <pc:docMk/>
          <pc:sldMk cId="1004445777" sldId="4641"/>
        </pc:sldMkLst>
      </pc:sldChg>
      <pc:sldChg chg="add">
        <pc:chgData name="IBR Admin Email" userId="S::admin@ibrt.us::3a86e23b-c38e-45c1-ba93-9326e2f8a1ca" providerId="AD" clId="Web-{B019A1D7-FEF4-0AE2-3613-DE0774B7F38F}" dt="2026-06-17T15:09:13.528" v="14"/>
        <pc:sldMkLst>
          <pc:docMk/>
          <pc:sldMk cId="653805103" sldId="4642"/>
        </pc:sldMkLst>
      </pc:sldChg>
      <pc:sldChg chg="add">
        <pc:chgData name="IBR Admin Email" userId="S::admin@ibrt.us::3a86e23b-c38e-45c1-ba93-9326e2f8a1ca" providerId="AD" clId="Web-{B019A1D7-FEF4-0AE2-3613-DE0774B7F38F}" dt="2026-06-17T15:09:13.669" v="15"/>
        <pc:sldMkLst>
          <pc:docMk/>
          <pc:sldMk cId="2999579304" sldId="4643"/>
        </pc:sldMkLst>
      </pc:sldChg>
      <pc:sldChg chg="add">
        <pc:chgData name="IBR Admin Email" userId="S::admin@ibrt.us::3a86e23b-c38e-45c1-ba93-9326e2f8a1ca" providerId="AD" clId="Web-{B019A1D7-FEF4-0AE2-3613-DE0774B7F38F}" dt="2026-06-17T15:09:13.794" v="16"/>
        <pc:sldMkLst>
          <pc:docMk/>
          <pc:sldMk cId="3198010044" sldId="4644"/>
        </pc:sldMkLst>
      </pc:sldChg>
      <pc:sldChg chg="add">
        <pc:chgData name="IBR Admin Email" userId="S::admin@ibrt.us::3a86e23b-c38e-45c1-ba93-9326e2f8a1ca" providerId="AD" clId="Web-{B019A1D7-FEF4-0AE2-3613-DE0774B7F38F}" dt="2026-06-17T15:09:13.888" v="17"/>
        <pc:sldMkLst>
          <pc:docMk/>
          <pc:sldMk cId="37628239" sldId="4645"/>
        </pc:sldMkLst>
      </pc:sldChg>
      <pc:sldChg chg="add">
        <pc:chgData name="IBR Admin Email" userId="S::admin@ibrt.us::3a86e23b-c38e-45c1-ba93-9326e2f8a1ca" providerId="AD" clId="Web-{B019A1D7-FEF4-0AE2-3613-DE0774B7F38F}" dt="2026-06-17T15:09:13.997" v="18"/>
        <pc:sldMkLst>
          <pc:docMk/>
          <pc:sldMk cId="3853918843" sldId="4646"/>
        </pc:sldMkLst>
      </pc:sldChg>
      <pc:sldChg chg="add">
        <pc:chgData name="IBR Admin Email" userId="S::admin@ibrt.us::3a86e23b-c38e-45c1-ba93-9326e2f8a1ca" providerId="AD" clId="Web-{B019A1D7-FEF4-0AE2-3613-DE0774B7F38F}" dt="2026-06-17T15:09:14.138" v="19"/>
        <pc:sldMkLst>
          <pc:docMk/>
          <pc:sldMk cId="2524287508" sldId="4647"/>
        </pc:sldMkLst>
      </pc:sldChg>
      <pc:sldChg chg="add">
        <pc:chgData name="IBR Admin Email" userId="S::admin@ibrt.us::3a86e23b-c38e-45c1-ba93-9326e2f8a1ca" providerId="AD" clId="Web-{B019A1D7-FEF4-0AE2-3613-DE0774B7F38F}" dt="2026-06-17T15:09:14.263" v="20"/>
        <pc:sldMkLst>
          <pc:docMk/>
          <pc:sldMk cId="393398794" sldId="4648"/>
        </pc:sldMkLst>
      </pc:sldChg>
      <pc:sldChg chg="add">
        <pc:chgData name="IBR Admin Email" userId="S::admin@ibrt.us::3a86e23b-c38e-45c1-ba93-9326e2f8a1ca" providerId="AD" clId="Web-{B019A1D7-FEF4-0AE2-3613-DE0774B7F38F}" dt="2026-06-17T15:09:14.435" v="21"/>
        <pc:sldMkLst>
          <pc:docMk/>
          <pc:sldMk cId="1454515559" sldId="4649"/>
        </pc:sldMkLst>
      </pc:sldChg>
    </pc:docChg>
  </pc:docChgLst>
  <pc:docChgLst>
    <pc:chgData name="Willie Wells" userId="4019debc-6328-457f-8b3c-7c39bf4771d3" providerId="ADAL" clId="{CE2D5D58-5FFE-473B-8FE3-DF0C589E4DB3}"/>
    <pc:docChg chg="undo redo custSel addSld delSld modSld sldOrd">
      <pc:chgData name="Willie Wells" userId="4019debc-6328-457f-8b3c-7c39bf4771d3" providerId="ADAL" clId="{CE2D5D58-5FFE-473B-8FE3-DF0C589E4DB3}" dt="2026-06-17T22:11:15.427" v="2402" actId="120"/>
      <pc:docMkLst>
        <pc:docMk/>
      </pc:docMkLst>
      <pc:sldChg chg="modSp del mod">
        <pc:chgData name="Willie Wells" userId="4019debc-6328-457f-8b3c-7c39bf4771d3" providerId="ADAL" clId="{CE2D5D58-5FFE-473B-8FE3-DF0C589E4DB3}" dt="2026-06-16T22:10:31.987" v="173" actId="47"/>
        <pc:sldMkLst>
          <pc:docMk/>
          <pc:sldMk cId="416618892" sldId="258"/>
        </pc:sldMkLst>
        <pc:picChg chg="mod">
          <ac:chgData name="Willie Wells" userId="4019debc-6328-457f-8b3c-7c39bf4771d3" providerId="ADAL" clId="{CE2D5D58-5FFE-473B-8FE3-DF0C589E4DB3}" dt="2026-06-16T22:08:50.748" v="149" actId="14100"/>
          <ac:picMkLst>
            <pc:docMk/>
            <pc:sldMk cId="416618892" sldId="258"/>
            <ac:picMk id="2" creationId="{19C66418-925F-08C4-91C9-478FB824DF1E}"/>
          </ac:picMkLst>
        </pc:picChg>
      </pc:sldChg>
      <pc:sldChg chg="addSp delSp modSp mod">
        <pc:chgData name="Willie Wells" userId="4019debc-6328-457f-8b3c-7c39bf4771d3" providerId="ADAL" clId="{CE2D5D58-5FFE-473B-8FE3-DF0C589E4DB3}" dt="2026-06-17T21:46:31.951" v="2123" actId="1076"/>
        <pc:sldMkLst>
          <pc:docMk/>
          <pc:sldMk cId="3120814844" sldId="259"/>
        </pc:sldMkLst>
        <pc:spChg chg="mod">
          <ac:chgData name="Willie Wells" userId="4019debc-6328-457f-8b3c-7c39bf4771d3" providerId="ADAL" clId="{CE2D5D58-5FFE-473B-8FE3-DF0C589E4DB3}" dt="2026-06-16T23:38:06.918" v="1075" actId="1076"/>
          <ac:spMkLst>
            <pc:docMk/>
            <pc:sldMk cId="3120814844" sldId="259"/>
            <ac:spMk id="2" creationId="{01E9143D-2E9E-CA10-D93F-FF934774AD76}"/>
          </ac:spMkLst>
        </pc:spChg>
        <pc:spChg chg="mod">
          <ac:chgData name="Willie Wells" userId="4019debc-6328-457f-8b3c-7c39bf4771d3" providerId="ADAL" clId="{CE2D5D58-5FFE-473B-8FE3-DF0C589E4DB3}" dt="2026-06-17T12:32:00.110" v="1733" actId="255"/>
          <ac:spMkLst>
            <pc:docMk/>
            <pc:sldMk cId="3120814844" sldId="259"/>
            <ac:spMk id="7" creationId="{70F8ABFC-5562-066B-F401-16ABC2133508}"/>
          </ac:spMkLst>
        </pc:spChg>
        <pc:spChg chg="del">
          <ac:chgData name="Willie Wells" userId="4019debc-6328-457f-8b3c-7c39bf4771d3" providerId="ADAL" clId="{CE2D5D58-5FFE-473B-8FE3-DF0C589E4DB3}" dt="2026-06-16T22:08:58.683" v="150" actId="478"/>
          <ac:spMkLst>
            <pc:docMk/>
            <pc:sldMk cId="3120814844" sldId="259"/>
            <ac:spMk id="8" creationId="{77ABE78C-2584-CDE3-4325-049B0DE44EEE}"/>
          </ac:spMkLst>
        </pc:spChg>
        <pc:spChg chg="add mod">
          <ac:chgData name="Willie Wells" userId="4019debc-6328-457f-8b3c-7c39bf4771d3" providerId="ADAL" clId="{CE2D5D58-5FFE-473B-8FE3-DF0C589E4DB3}" dt="2026-06-17T21:46:31.951" v="2123" actId="1076"/>
          <ac:spMkLst>
            <pc:docMk/>
            <pc:sldMk cId="3120814844" sldId="259"/>
            <ac:spMk id="9" creationId="{BD295679-A02D-E74E-8182-6E97A6F7B85C}"/>
          </ac:spMkLst>
        </pc:spChg>
        <pc:picChg chg="add mod">
          <ac:chgData name="Willie Wells" userId="4019debc-6328-457f-8b3c-7c39bf4771d3" providerId="ADAL" clId="{CE2D5D58-5FFE-473B-8FE3-DF0C589E4DB3}" dt="2026-06-16T23:38:12.680" v="1080" actId="1038"/>
          <ac:picMkLst>
            <pc:docMk/>
            <pc:sldMk cId="3120814844" sldId="259"/>
            <ac:picMk id="4" creationId="{D59401EE-A371-38A2-7E45-92F528B014CC}"/>
          </ac:picMkLst>
        </pc:picChg>
        <pc:picChg chg="mod">
          <ac:chgData name="Willie Wells" userId="4019debc-6328-457f-8b3c-7c39bf4771d3" providerId="ADAL" clId="{CE2D5D58-5FFE-473B-8FE3-DF0C589E4DB3}" dt="2026-06-16T23:38:16.177" v="1081" actId="1076"/>
          <ac:picMkLst>
            <pc:docMk/>
            <pc:sldMk cId="3120814844" sldId="259"/>
            <ac:picMk id="5" creationId="{1950919B-B32F-E003-9A7E-A9E0A18CC0E7}"/>
          </ac:picMkLst>
        </pc:picChg>
      </pc:sldChg>
      <pc:sldChg chg="modSp mod">
        <pc:chgData name="Willie Wells" userId="4019debc-6328-457f-8b3c-7c39bf4771d3" providerId="ADAL" clId="{CE2D5D58-5FFE-473B-8FE3-DF0C589E4DB3}" dt="2026-06-16T23:15:01.758" v="759" actId="1076"/>
        <pc:sldMkLst>
          <pc:docMk/>
          <pc:sldMk cId="1028678394" sldId="260"/>
        </pc:sldMkLst>
        <pc:spChg chg="mod">
          <ac:chgData name="Willie Wells" userId="4019debc-6328-457f-8b3c-7c39bf4771d3" providerId="ADAL" clId="{CE2D5D58-5FFE-473B-8FE3-DF0C589E4DB3}" dt="2026-06-16T23:15:01.758" v="759" actId="1076"/>
          <ac:spMkLst>
            <pc:docMk/>
            <pc:sldMk cId="1028678394" sldId="260"/>
            <ac:spMk id="11" creationId="{00000000-0000-0000-0000-000000000000}"/>
          </ac:spMkLst>
        </pc:spChg>
        <pc:picChg chg="mod">
          <ac:chgData name="Willie Wells" userId="4019debc-6328-457f-8b3c-7c39bf4771d3" providerId="ADAL" clId="{CE2D5D58-5FFE-473B-8FE3-DF0C589E4DB3}" dt="2026-06-16T23:14:54.608" v="758" actId="1076"/>
          <ac:picMkLst>
            <pc:docMk/>
            <pc:sldMk cId="1028678394" sldId="260"/>
            <ac:picMk id="3" creationId="{55836870-D0BB-E36B-7CF4-B5DCB2E0BB55}"/>
          </ac:picMkLst>
        </pc:picChg>
        <pc:picChg chg="mod">
          <ac:chgData name="Willie Wells" userId="4019debc-6328-457f-8b3c-7c39bf4771d3" providerId="ADAL" clId="{CE2D5D58-5FFE-473B-8FE3-DF0C589E4DB3}" dt="2026-06-16T23:14:49.545" v="756" actId="1076"/>
          <ac:picMkLst>
            <pc:docMk/>
            <pc:sldMk cId="1028678394" sldId="260"/>
            <ac:picMk id="6" creationId="{93C1416F-2C7C-25FB-0DA8-050C626C8931}"/>
          </ac:picMkLst>
        </pc:picChg>
        <pc:picChg chg="mod">
          <ac:chgData name="Willie Wells" userId="4019debc-6328-457f-8b3c-7c39bf4771d3" providerId="ADAL" clId="{CE2D5D58-5FFE-473B-8FE3-DF0C589E4DB3}" dt="2026-06-16T22:26:30.668" v="323" actId="1076"/>
          <ac:picMkLst>
            <pc:docMk/>
            <pc:sldMk cId="1028678394" sldId="260"/>
            <ac:picMk id="12" creationId="{00000000-0000-0000-0000-000000000000}"/>
          </ac:picMkLst>
        </pc:picChg>
      </pc:sldChg>
      <pc:sldChg chg="modSp mod">
        <pc:chgData name="Willie Wells" userId="4019debc-6328-457f-8b3c-7c39bf4771d3" providerId="ADAL" clId="{CE2D5D58-5FFE-473B-8FE3-DF0C589E4DB3}" dt="2026-06-17T12:53:42.547" v="1891" actId="1076"/>
        <pc:sldMkLst>
          <pc:docMk/>
          <pc:sldMk cId="0" sldId="263"/>
        </pc:sldMkLst>
        <pc:spChg chg="mod">
          <ac:chgData name="Willie Wells" userId="4019debc-6328-457f-8b3c-7c39bf4771d3" providerId="ADAL" clId="{CE2D5D58-5FFE-473B-8FE3-DF0C589E4DB3}" dt="2026-06-17T12:53:42.547" v="1891" actId="1076"/>
          <ac:spMkLst>
            <pc:docMk/>
            <pc:sldMk cId="0" sldId="263"/>
            <ac:spMk id="160" creationId="{00000000-0000-0000-0000-000000000000}"/>
          </ac:spMkLst>
        </pc:spChg>
        <pc:spChg chg="mod">
          <ac:chgData name="Willie Wells" userId="4019debc-6328-457f-8b3c-7c39bf4771d3" providerId="ADAL" clId="{CE2D5D58-5FFE-473B-8FE3-DF0C589E4DB3}" dt="2026-06-17T12:53:14.921" v="1887" actId="1076"/>
          <ac:spMkLst>
            <pc:docMk/>
            <pc:sldMk cId="0" sldId="263"/>
            <ac:spMk id="161" creationId="{00000000-0000-0000-0000-000000000000}"/>
          </ac:spMkLst>
        </pc:spChg>
        <pc:spChg chg="mod">
          <ac:chgData name="Willie Wells" userId="4019debc-6328-457f-8b3c-7c39bf4771d3" providerId="ADAL" clId="{CE2D5D58-5FFE-473B-8FE3-DF0C589E4DB3}" dt="2026-06-17T12:52:55.272" v="1884" actId="14100"/>
          <ac:spMkLst>
            <pc:docMk/>
            <pc:sldMk cId="0" sldId="263"/>
            <ac:spMk id="162" creationId="{00000000-0000-0000-0000-000000000000}"/>
          </ac:spMkLst>
        </pc:spChg>
      </pc:sldChg>
      <pc:sldChg chg="modSp mod">
        <pc:chgData name="Willie Wells" userId="4019debc-6328-457f-8b3c-7c39bf4771d3" providerId="ADAL" clId="{CE2D5D58-5FFE-473B-8FE3-DF0C589E4DB3}" dt="2026-06-17T13:14:10.835" v="1960" actId="1035"/>
        <pc:sldMkLst>
          <pc:docMk/>
          <pc:sldMk cId="0" sldId="264"/>
        </pc:sldMkLst>
        <pc:spChg chg="mod">
          <ac:chgData name="Willie Wells" userId="4019debc-6328-457f-8b3c-7c39bf4771d3" providerId="ADAL" clId="{CE2D5D58-5FFE-473B-8FE3-DF0C589E4DB3}" dt="2026-06-17T12:53:35.707" v="1890" actId="1076"/>
          <ac:spMkLst>
            <pc:docMk/>
            <pc:sldMk cId="0" sldId="264"/>
            <ac:spMk id="169" creationId="{00000000-0000-0000-0000-000000000000}"/>
          </ac:spMkLst>
        </pc:spChg>
        <pc:spChg chg="mod">
          <ac:chgData name="Willie Wells" userId="4019debc-6328-457f-8b3c-7c39bf4771d3" providerId="ADAL" clId="{CE2D5D58-5FFE-473B-8FE3-DF0C589E4DB3}" dt="2026-06-17T13:14:10.835" v="1960" actId="1035"/>
          <ac:spMkLst>
            <pc:docMk/>
            <pc:sldMk cId="0" sldId="264"/>
            <ac:spMk id="171" creationId="{00000000-0000-0000-0000-000000000000}"/>
          </ac:spMkLst>
        </pc:spChg>
      </pc:sldChg>
      <pc:sldChg chg="modSp mod">
        <pc:chgData name="Willie Wells" userId="4019debc-6328-457f-8b3c-7c39bf4771d3" providerId="ADAL" clId="{CE2D5D58-5FFE-473B-8FE3-DF0C589E4DB3}" dt="2026-06-17T12:54:38.314" v="1933" actId="1076"/>
        <pc:sldMkLst>
          <pc:docMk/>
          <pc:sldMk cId="0" sldId="265"/>
        </pc:sldMkLst>
        <pc:spChg chg="mod">
          <ac:chgData name="Willie Wells" userId="4019debc-6328-457f-8b3c-7c39bf4771d3" providerId="ADAL" clId="{CE2D5D58-5FFE-473B-8FE3-DF0C589E4DB3}" dt="2026-06-17T12:54:38.314" v="1933" actId="1076"/>
          <ac:spMkLst>
            <pc:docMk/>
            <pc:sldMk cId="0" sldId="265"/>
            <ac:spMk id="178" creationId="{00000000-0000-0000-0000-000000000000}"/>
          </ac:spMkLst>
        </pc:spChg>
        <pc:spChg chg="mod">
          <ac:chgData name="Willie Wells" userId="4019debc-6328-457f-8b3c-7c39bf4771d3" providerId="ADAL" clId="{CE2D5D58-5FFE-473B-8FE3-DF0C589E4DB3}" dt="2026-06-17T12:54:30.681" v="1932" actId="14100"/>
          <ac:spMkLst>
            <pc:docMk/>
            <pc:sldMk cId="0" sldId="265"/>
            <ac:spMk id="179" creationId="{00000000-0000-0000-0000-000000000000}"/>
          </ac:spMkLst>
        </pc:spChg>
        <pc:picChg chg="mod">
          <ac:chgData name="Willie Wells" userId="4019debc-6328-457f-8b3c-7c39bf4771d3" providerId="ADAL" clId="{CE2D5D58-5FFE-473B-8FE3-DF0C589E4DB3}" dt="2026-06-17T12:54:22.883" v="1930" actId="1076"/>
          <ac:picMkLst>
            <pc:docMk/>
            <pc:sldMk cId="0" sldId="265"/>
            <ac:picMk id="177" creationId="{00000000-0000-0000-0000-000000000000}"/>
          </ac:picMkLst>
        </pc:picChg>
        <pc:picChg chg="mod">
          <ac:chgData name="Willie Wells" userId="4019debc-6328-457f-8b3c-7c39bf4771d3" providerId="ADAL" clId="{CE2D5D58-5FFE-473B-8FE3-DF0C589E4DB3}" dt="2026-06-17T12:54:15.340" v="1928" actId="1036"/>
          <ac:picMkLst>
            <pc:docMk/>
            <pc:sldMk cId="0" sldId="265"/>
            <ac:picMk id="180" creationId="{00000000-0000-0000-0000-000000000000}"/>
          </ac:picMkLst>
        </pc:picChg>
        <pc:picChg chg="mod">
          <ac:chgData name="Willie Wells" userId="4019debc-6328-457f-8b3c-7c39bf4771d3" providerId="ADAL" clId="{CE2D5D58-5FFE-473B-8FE3-DF0C589E4DB3}" dt="2026-06-17T12:54:06.878" v="1912" actId="1036"/>
          <ac:picMkLst>
            <pc:docMk/>
            <pc:sldMk cId="0" sldId="265"/>
            <ac:picMk id="181" creationId="{00000000-0000-0000-0000-000000000000}"/>
          </ac:picMkLst>
        </pc:picChg>
      </pc:sldChg>
      <pc:sldChg chg="modSp mod">
        <pc:chgData name="Willie Wells" userId="4019debc-6328-457f-8b3c-7c39bf4771d3" providerId="ADAL" clId="{CE2D5D58-5FFE-473B-8FE3-DF0C589E4DB3}" dt="2026-06-17T12:56:45.536" v="1953" actId="1035"/>
        <pc:sldMkLst>
          <pc:docMk/>
          <pc:sldMk cId="0" sldId="266"/>
        </pc:sldMkLst>
        <pc:spChg chg="mod">
          <ac:chgData name="Willie Wells" userId="4019debc-6328-457f-8b3c-7c39bf4771d3" providerId="ADAL" clId="{CE2D5D58-5FFE-473B-8FE3-DF0C589E4DB3}" dt="2026-06-17T12:56:45.536" v="1953" actId="1035"/>
          <ac:spMkLst>
            <pc:docMk/>
            <pc:sldMk cId="0" sldId="266"/>
            <ac:spMk id="187" creationId="{00000000-0000-0000-0000-000000000000}"/>
          </ac:spMkLst>
        </pc:spChg>
        <pc:spChg chg="mod">
          <ac:chgData name="Willie Wells" userId="4019debc-6328-457f-8b3c-7c39bf4771d3" providerId="ADAL" clId="{CE2D5D58-5FFE-473B-8FE3-DF0C589E4DB3}" dt="2026-06-17T12:55:11.117" v="1936" actId="14100"/>
          <ac:spMkLst>
            <pc:docMk/>
            <pc:sldMk cId="0" sldId="266"/>
            <ac:spMk id="188" creationId="{00000000-0000-0000-0000-000000000000}"/>
          </ac:spMkLst>
        </pc:spChg>
        <pc:spChg chg="mod">
          <ac:chgData name="Willie Wells" userId="4019debc-6328-457f-8b3c-7c39bf4771d3" providerId="ADAL" clId="{CE2D5D58-5FFE-473B-8FE3-DF0C589E4DB3}" dt="2026-06-17T12:54:53.866" v="1934" actId="1076"/>
          <ac:spMkLst>
            <pc:docMk/>
            <pc:sldMk cId="0" sldId="266"/>
            <ac:spMk id="191" creationId="{00000000-0000-0000-0000-000000000000}"/>
          </ac:spMkLst>
        </pc:spChg>
        <pc:picChg chg="mod">
          <ac:chgData name="Willie Wells" userId="4019debc-6328-457f-8b3c-7c39bf4771d3" providerId="ADAL" clId="{CE2D5D58-5FFE-473B-8FE3-DF0C589E4DB3}" dt="2026-06-17T12:56:25.786" v="1945" actId="1076"/>
          <ac:picMkLst>
            <pc:docMk/>
            <pc:sldMk cId="0" sldId="266"/>
            <ac:picMk id="186" creationId="{00000000-0000-0000-0000-000000000000}"/>
          </ac:picMkLst>
        </pc:picChg>
        <pc:picChg chg="mod">
          <ac:chgData name="Willie Wells" userId="4019debc-6328-457f-8b3c-7c39bf4771d3" providerId="ADAL" clId="{CE2D5D58-5FFE-473B-8FE3-DF0C589E4DB3}" dt="2026-06-17T12:56:19.108" v="1941" actId="14100"/>
          <ac:picMkLst>
            <pc:docMk/>
            <pc:sldMk cId="0" sldId="266"/>
            <ac:picMk id="189" creationId="{00000000-0000-0000-0000-000000000000}"/>
          </ac:picMkLst>
        </pc:picChg>
        <pc:picChg chg="mod">
          <ac:chgData name="Willie Wells" userId="4019debc-6328-457f-8b3c-7c39bf4771d3" providerId="ADAL" clId="{CE2D5D58-5FFE-473B-8FE3-DF0C589E4DB3}" dt="2026-06-17T12:56:39.749" v="1947" actId="14100"/>
          <ac:picMkLst>
            <pc:docMk/>
            <pc:sldMk cId="0" sldId="266"/>
            <ac:picMk id="190" creationId="{00000000-0000-0000-0000-000000000000}"/>
          </ac:picMkLst>
        </pc:picChg>
        <pc:picChg chg="mod">
          <ac:chgData name="Willie Wells" userId="4019debc-6328-457f-8b3c-7c39bf4771d3" providerId="ADAL" clId="{CE2D5D58-5FFE-473B-8FE3-DF0C589E4DB3}" dt="2026-06-17T12:55:02.484" v="1935" actId="1076"/>
          <ac:picMkLst>
            <pc:docMk/>
            <pc:sldMk cId="0" sldId="266"/>
            <ac:picMk id="192" creationId="{00000000-0000-0000-0000-000000000000}"/>
          </ac:picMkLst>
        </pc:picChg>
      </pc:sldChg>
      <pc:sldChg chg="modSp mod">
        <pc:chgData name="Willie Wells" userId="4019debc-6328-457f-8b3c-7c39bf4771d3" providerId="ADAL" clId="{CE2D5D58-5FFE-473B-8FE3-DF0C589E4DB3}" dt="2026-06-16T23:35:12.331" v="1061" actId="1076"/>
        <pc:sldMkLst>
          <pc:docMk/>
          <pc:sldMk cId="4021187852" sldId="267"/>
        </pc:sldMkLst>
        <pc:spChg chg="mod">
          <ac:chgData name="Willie Wells" userId="4019debc-6328-457f-8b3c-7c39bf4771d3" providerId="ADAL" clId="{CE2D5D58-5FFE-473B-8FE3-DF0C589E4DB3}" dt="2026-06-16T23:34:10.712" v="1056" actId="14100"/>
          <ac:spMkLst>
            <pc:docMk/>
            <pc:sldMk cId="4021187852" sldId="267"/>
            <ac:spMk id="8" creationId="{6F71E82F-C4EE-7562-F956-3FF1452B805D}"/>
          </ac:spMkLst>
        </pc:spChg>
        <pc:spChg chg="mod">
          <ac:chgData name="Willie Wells" userId="4019debc-6328-457f-8b3c-7c39bf4771d3" providerId="ADAL" clId="{CE2D5D58-5FFE-473B-8FE3-DF0C589E4DB3}" dt="2026-06-16T23:34:47.493" v="1060" actId="14100"/>
          <ac:spMkLst>
            <pc:docMk/>
            <pc:sldMk cId="4021187852" sldId="267"/>
            <ac:spMk id="11" creationId="{00000000-0000-0000-0000-000000000000}"/>
          </ac:spMkLst>
        </pc:spChg>
        <pc:picChg chg="mod">
          <ac:chgData name="Willie Wells" userId="4019debc-6328-457f-8b3c-7c39bf4771d3" providerId="ADAL" clId="{CE2D5D58-5FFE-473B-8FE3-DF0C589E4DB3}" dt="2026-06-16T23:35:12.331" v="1061" actId="1076"/>
          <ac:picMkLst>
            <pc:docMk/>
            <pc:sldMk cId="4021187852" sldId="267"/>
            <ac:picMk id="4" creationId="{925D8C2E-0FB5-435F-5B74-B385113B172D}"/>
          </ac:picMkLst>
        </pc:picChg>
        <pc:picChg chg="mod">
          <ac:chgData name="Willie Wells" userId="4019debc-6328-457f-8b3c-7c39bf4771d3" providerId="ADAL" clId="{CE2D5D58-5FFE-473B-8FE3-DF0C589E4DB3}" dt="2026-06-16T23:34:28.451" v="1057" actId="1076"/>
          <ac:picMkLst>
            <pc:docMk/>
            <pc:sldMk cId="4021187852" sldId="267"/>
            <ac:picMk id="7" creationId="{08A06711-190C-8163-463D-07216C98015C}"/>
          </ac:picMkLst>
        </pc:picChg>
      </pc:sldChg>
      <pc:sldChg chg="addSp modSp mod">
        <pc:chgData name="Willie Wells" userId="4019debc-6328-457f-8b3c-7c39bf4771d3" providerId="ADAL" clId="{CE2D5D58-5FFE-473B-8FE3-DF0C589E4DB3}" dt="2026-06-16T23:10:26.738" v="747" actId="1036"/>
        <pc:sldMkLst>
          <pc:docMk/>
          <pc:sldMk cId="454381259" sldId="269"/>
        </pc:sldMkLst>
        <pc:spChg chg="add mod">
          <ac:chgData name="Willie Wells" userId="4019debc-6328-457f-8b3c-7c39bf4771d3" providerId="ADAL" clId="{CE2D5D58-5FFE-473B-8FE3-DF0C589E4DB3}" dt="2026-06-16T23:10:09.343" v="734" actId="1076"/>
          <ac:spMkLst>
            <pc:docMk/>
            <pc:sldMk cId="454381259" sldId="269"/>
            <ac:spMk id="4" creationId="{10986368-75F1-5E64-7B5A-F73A5467CBE5}"/>
          </ac:spMkLst>
        </pc:spChg>
        <pc:spChg chg="mod">
          <ac:chgData name="Willie Wells" userId="4019debc-6328-457f-8b3c-7c39bf4771d3" providerId="ADAL" clId="{CE2D5D58-5FFE-473B-8FE3-DF0C589E4DB3}" dt="2026-06-16T23:10:26.738" v="747" actId="1036"/>
          <ac:spMkLst>
            <pc:docMk/>
            <pc:sldMk cId="454381259" sldId="269"/>
            <ac:spMk id="11" creationId="{00000000-0000-0000-0000-000000000000}"/>
          </ac:spMkLst>
        </pc:spChg>
      </pc:sldChg>
      <pc:sldChg chg="addSp delSp modSp mod">
        <pc:chgData name="Willie Wells" userId="4019debc-6328-457f-8b3c-7c39bf4771d3" providerId="ADAL" clId="{CE2D5D58-5FFE-473B-8FE3-DF0C589E4DB3}" dt="2026-06-16T23:08:59.935" v="727" actId="1038"/>
        <pc:sldMkLst>
          <pc:docMk/>
          <pc:sldMk cId="2421160681" sldId="270"/>
        </pc:sldMkLst>
        <pc:spChg chg="mod">
          <ac:chgData name="Willie Wells" userId="4019debc-6328-457f-8b3c-7c39bf4771d3" providerId="ADAL" clId="{CE2D5D58-5FFE-473B-8FE3-DF0C589E4DB3}" dt="2026-06-16T23:08:41.441" v="705" actId="1038"/>
          <ac:spMkLst>
            <pc:docMk/>
            <pc:sldMk cId="2421160681" sldId="270"/>
            <ac:spMk id="11" creationId="{00000000-0000-0000-0000-000000000000}"/>
          </ac:spMkLst>
        </pc:spChg>
        <pc:picChg chg="mod">
          <ac:chgData name="Willie Wells" userId="4019debc-6328-457f-8b3c-7c39bf4771d3" providerId="ADAL" clId="{CE2D5D58-5FFE-473B-8FE3-DF0C589E4DB3}" dt="2026-06-16T23:00:02.899" v="591" actId="1076"/>
          <ac:picMkLst>
            <pc:docMk/>
            <pc:sldMk cId="2421160681" sldId="270"/>
            <ac:picMk id="3" creationId="{55836870-D0BB-E36B-7CF4-B5DCB2E0BB55}"/>
          </ac:picMkLst>
        </pc:picChg>
        <pc:picChg chg="add mod">
          <ac:chgData name="Willie Wells" userId="4019debc-6328-457f-8b3c-7c39bf4771d3" providerId="ADAL" clId="{CE2D5D58-5FFE-473B-8FE3-DF0C589E4DB3}" dt="2026-06-16T23:08:59.935" v="727" actId="1038"/>
          <ac:picMkLst>
            <pc:docMk/>
            <pc:sldMk cId="2421160681" sldId="270"/>
            <ac:picMk id="6" creationId="{59EBB27A-62CB-D8DB-B8C0-4415CCCA4ADA}"/>
          </ac:picMkLst>
        </pc:picChg>
        <pc:picChg chg="del">
          <ac:chgData name="Willie Wells" userId="4019debc-6328-457f-8b3c-7c39bf4771d3" providerId="ADAL" clId="{CE2D5D58-5FFE-473B-8FE3-DF0C589E4DB3}" dt="2026-06-16T22:59:46.212" v="586" actId="478"/>
          <ac:picMkLst>
            <pc:docMk/>
            <pc:sldMk cId="2421160681" sldId="270"/>
            <ac:picMk id="7" creationId="{0B992349-7BB5-694E-A513-26E5AC1D4B2F}"/>
          </ac:picMkLst>
        </pc:picChg>
      </pc:sldChg>
      <pc:sldChg chg="modSp mod">
        <pc:chgData name="Willie Wells" userId="4019debc-6328-457f-8b3c-7c39bf4771d3" providerId="ADAL" clId="{CE2D5D58-5FFE-473B-8FE3-DF0C589E4DB3}" dt="2026-06-16T23:16:01.322" v="770" actId="1035"/>
        <pc:sldMkLst>
          <pc:docMk/>
          <pc:sldMk cId="611477583" sldId="271"/>
        </pc:sldMkLst>
        <pc:spChg chg="mod">
          <ac:chgData name="Willie Wells" userId="4019debc-6328-457f-8b3c-7c39bf4771d3" providerId="ADAL" clId="{CE2D5D58-5FFE-473B-8FE3-DF0C589E4DB3}" dt="2026-06-16T23:15:39.207" v="762" actId="1076"/>
          <ac:spMkLst>
            <pc:docMk/>
            <pc:sldMk cId="611477583" sldId="271"/>
            <ac:spMk id="11" creationId="{00000000-0000-0000-0000-000000000000}"/>
          </ac:spMkLst>
        </pc:spChg>
        <pc:picChg chg="mod">
          <ac:chgData name="Willie Wells" userId="4019debc-6328-457f-8b3c-7c39bf4771d3" providerId="ADAL" clId="{CE2D5D58-5FFE-473B-8FE3-DF0C589E4DB3}" dt="2026-06-16T23:16:01.322" v="770" actId="1035"/>
          <ac:picMkLst>
            <pc:docMk/>
            <pc:sldMk cId="611477583" sldId="271"/>
            <ac:picMk id="3" creationId="{55836870-D0BB-E36B-7CF4-B5DCB2E0BB55}"/>
          </ac:picMkLst>
        </pc:picChg>
        <pc:picChg chg="mod">
          <ac:chgData name="Willie Wells" userId="4019debc-6328-457f-8b3c-7c39bf4771d3" providerId="ADAL" clId="{CE2D5D58-5FFE-473B-8FE3-DF0C589E4DB3}" dt="2026-06-16T23:15:53.101" v="766" actId="1076"/>
          <ac:picMkLst>
            <pc:docMk/>
            <pc:sldMk cId="611477583" sldId="271"/>
            <ac:picMk id="7" creationId="{BA65F87D-D63B-6742-F7B2-1465CB5D5657}"/>
          </ac:picMkLst>
        </pc:picChg>
      </pc:sldChg>
      <pc:sldChg chg="modSp mod">
        <pc:chgData name="Willie Wells" userId="4019debc-6328-457f-8b3c-7c39bf4771d3" providerId="ADAL" clId="{CE2D5D58-5FFE-473B-8FE3-DF0C589E4DB3}" dt="2026-06-17T22:07:25.915" v="2341" actId="1035"/>
        <pc:sldMkLst>
          <pc:docMk/>
          <pc:sldMk cId="2260272225" sldId="272"/>
        </pc:sldMkLst>
        <pc:spChg chg="mod">
          <ac:chgData name="Willie Wells" userId="4019debc-6328-457f-8b3c-7c39bf4771d3" providerId="ADAL" clId="{CE2D5D58-5FFE-473B-8FE3-DF0C589E4DB3}" dt="2026-06-17T22:07:25.915" v="2341" actId="1035"/>
          <ac:spMkLst>
            <pc:docMk/>
            <pc:sldMk cId="2260272225" sldId="272"/>
            <ac:spMk id="4" creationId="{73656E24-F28F-2959-FC7B-0B04AFD1D623}"/>
          </ac:spMkLst>
        </pc:spChg>
      </pc:sldChg>
      <pc:sldChg chg="modSp mod">
        <pc:chgData name="Willie Wells" userId="4019debc-6328-457f-8b3c-7c39bf4771d3" providerId="ADAL" clId="{CE2D5D58-5FFE-473B-8FE3-DF0C589E4DB3}" dt="2026-06-17T22:07:42.616" v="2358" actId="1036"/>
        <pc:sldMkLst>
          <pc:docMk/>
          <pc:sldMk cId="2796357832" sldId="274"/>
        </pc:sldMkLst>
        <pc:grpChg chg="mod">
          <ac:chgData name="Willie Wells" userId="4019debc-6328-457f-8b3c-7c39bf4771d3" providerId="ADAL" clId="{CE2D5D58-5FFE-473B-8FE3-DF0C589E4DB3}" dt="2026-06-17T22:07:42.616" v="2358" actId="1036"/>
          <ac:grpSpMkLst>
            <pc:docMk/>
            <pc:sldMk cId="2796357832" sldId="274"/>
            <ac:grpSpMk id="6" creationId="{84F84F3D-F018-3982-749A-6FB15C41AA0C}"/>
          </ac:grpSpMkLst>
        </pc:grpChg>
      </pc:sldChg>
      <pc:sldChg chg="modSp mod">
        <pc:chgData name="Willie Wells" userId="4019debc-6328-457f-8b3c-7c39bf4771d3" providerId="ADAL" clId="{CE2D5D58-5FFE-473B-8FE3-DF0C589E4DB3}" dt="2026-06-16T23:25:29.547" v="880" actId="1038"/>
        <pc:sldMkLst>
          <pc:docMk/>
          <pc:sldMk cId="1134190832" sldId="275"/>
        </pc:sldMkLst>
        <pc:spChg chg="mod">
          <ac:chgData name="Willie Wells" userId="4019debc-6328-457f-8b3c-7c39bf4771d3" providerId="ADAL" clId="{CE2D5D58-5FFE-473B-8FE3-DF0C589E4DB3}" dt="2026-06-16T23:24:52.157" v="869" actId="1076"/>
          <ac:spMkLst>
            <pc:docMk/>
            <pc:sldMk cId="1134190832" sldId="275"/>
            <ac:spMk id="11" creationId="{00000000-0000-0000-0000-000000000000}"/>
          </ac:spMkLst>
        </pc:spChg>
        <pc:picChg chg="mod modCrop">
          <ac:chgData name="Willie Wells" userId="4019debc-6328-457f-8b3c-7c39bf4771d3" providerId="ADAL" clId="{CE2D5D58-5FFE-473B-8FE3-DF0C589E4DB3}" dt="2026-06-16T23:25:29.547" v="880" actId="1038"/>
          <ac:picMkLst>
            <pc:docMk/>
            <pc:sldMk cId="1134190832" sldId="275"/>
            <ac:picMk id="7" creationId="{6EFF1858-65CE-30AF-E702-A9A99D3068C6}"/>
          </ac:picMkLst>
        </pc:picChg>
      </pc:sldChg>
      <pc:sldChg chg="modSp mod">
        <pc:chgData name="Willie Wells" userId="4019debc-6328-457f-8b3c-7c39bf4771d3" providerId="ADAL" clId="{CE2D5D58-5FFE-473B-8FE3-DF0C589E4DB3}" dt="2026-06-17T21:56:06.117" v="2201" actId="1036"/>
        <pc:sldMkLst>
          <pc:docMk/>
          <pc:sldMk cId="394326510" sldId="276"/>
        </pc:sldMkLst>
        <pc:spChg chg="mod">
          <ac:chgData name="Willie Wells" userId="4019debc-6328-457f-8b3c-7c39bf4771d3" providerId="ADAL" clId="{CE2D5D58-5FFE-473B-8FE3-DF0C589E4DB3}" dt="2026-06-17T21:50:06.750" v="2143" actId="1076"/>
          <ac:spMkLst>
            <pc:docMk/>
            <pc:sldMk cId="394326510" sldId="276"/>
            <ac:spMk id="2" creationId="{6E598049-06A1-F3A0-54C3-11DCDB8A2B2D}"/>
          </ac:spMkLst>
        </pc:spChg>
        <pc:spChg chg="mod">
          <ac:chgData name="Willie Wells" userId="4019debc-6328-457f-8b3c-7c39bf4771d3" providerId="ADAL" clId="{CE2D5D58-5FFE-473B-8FE3-DF0C589E4DB3}" dt="2026-06-17T21:56:06.117" v="2201" actId="1036"/>
          <ac:spMkLst>
            <pc:docMk/>
            <pc:sldMk cId="394326510" sldId="276"/>
            <ac:spMk id="8" creationId="{6F71E82F-C4EE-7562-F956-3FF1452B805D}"/>
          </ac:spMkLst>
        </pc:spChg>
        <pc:spChg chg="mod">
          <ac:chgData name="Willie Wells" userId="4019debc-6328-457f-8b3c-7c39bf4771d3" providerId="ADAL" clId="{CE2D5D58-5FFE-473B-8FE3-DF0C589E4DB3}" dt="2026-06-17T21:56:01.412" v="2194" actId="1036"/>
          <ac:spMkLst>
            <pc:docMk/>
            <pc:sldMk cId="394326510" sldId="276"/>
            <ac:spMk id="9" creationId="{D7FD434F-F0BA-05D9-F6BF-012FB1D6A234}"/>
          </ac:spMkLst>
        </pc:spChg>
      </pc:sldChg>
      <pc:sldChg chg="modSp mod">
        <pc:chgData name="Willie Wells" userId="4019debc-6328-457f-8b3c-7c39bf4771d3" providerId="ADAL" clId="{CE2D5D58-5FFE-473B-8FE3-DF0C589E4DB3}" dt="2026-06-17T21:06:03.486" v="1964" actId="27636"/>
        <pc:sldMkLst>
          <pc:docMk/>
          <pc:sldMk cId="943998542" sldId="277"/>
        </pc:sldMkLst>
        <pc:spChg chg="mod">
          <ac:chgData name="Willie Wells" userId="4019debc-6328-457f-8b3c-7c39bf4771d3" providerId="ADAL" clId="{CE2D5D58-5FFE-473B-8FE3-DF0C589E4DB3}" dt="2026-06-17T00:06:20.145" v="1495" actId="1076"/>
          <ac:spMkLst>
            <pc:docMk/>
            <pc:sldMk cId="943998542" sldId="277"/>
            <ac:spMk id="6" creationId="{4727FAFE-BAD3-121F-4A80-DEAC215759E2}"/>
          </ac:spMkLst>
        </pc:spChg>
        <pc:spChg chg="mod">
          <ac:chgData name="Willie Wells" userId="4019debc-6328-457f-8b3c-7c39bf4771d3" providerId="ADAL" clId="{CE2D5D58-5FFE-473B-8FE3-DF0C589E4DB3}" dt="2026-06-17T21:06:03.486" v="1964" actId="27636"/>
          <ac:spMkLst>
            <pc:docMk/>
            <pc:sldMk cId="943998542" sldId="277"/>
            <ac:spMk id="8" creationId="{0118CAED-8587-09C8-1303-71B061274107}"/>
          </ac:spMkLst>
        </pc:spChg>
        <pc:spChg chg="mod">
          <ac:chgData name="Willie Wells" userId="4019debc-6328-457f-8b3c-7c39bf4771d3" providerId="ADAL" clId="{CE2D5D58-5FFE-473B-8FE3-DF0C589E4DB3}" dt="2026-06-17T00:07:55.405" v="1511" actId="1076"/>
          <ac:spMkLst>
            <pc:docMk/>
            <pc:sldMk cId="943998542" sldId="277"/>
            <ac:spMk id="9" creationId="{B157C44D-B823-56EE-52CE-C165509ED531}"/>
          </ac:spMkLst>
        </pc:spChg>
        <pc:spChg chg="mod">
          <ac:chgData name="Willie Wells" userId="4019debc-6328-457f-8b3c-7c39bf4771d3" providerId="ADAL" clId="{CE2D5D58-5FFE-473B-8FE3-DF0C589E4DB3}" dt="2026-06-17T00:07:50.400" v="1510" actId="1076"/>
          <ac:spMkLst>
            <pc:docMk/>
            <pc:sldMk cId="943998542" sldId="277"/>
            <ac:spMk id="21" creationId="{02766241-8547-A9FC-70ED-511655DFF045}"/>
          </ac:spMkLst>
        </pc:spChg>
        <pc:spChg chg="mod">
          <ac:chgData name="Willie Wells" userId="4019debc-6328-457f-8b3c-7c39bf4771d3" providerId="ADAL" clId="{CE2D5D58-5FFE-473B-8FE3-DF0C589E4DB3}" dt="2026-06-17T00:07:06.417" v="1503" actId="1076"/>
          <ac:spMkLst>
            <pc:docMk/>
            <pc:sldMk cId="943998542" sldId="277"/>
            <ac:spMk id="22" creationId="{B729E94E-8C3A-06C6-DF29-AD69F48EB5AE}"/>
          </ac:spMkLst>
        </pc:spChg>
        <pc:picChg chg="mod">
          <ac:chgData name="Willie Wells" userId="4019debc-6328-457f-8b3c-7c39bf4771d3" providerId="ADAL" clId="{CE2D5D58-5FFE-473B-8FE3-DF0C589E4DB3}" dt="2026-06-17T00:08:13.301" v="1513" actId="1076"/>
          <ac:picMkLst>
            <pc:docMk/>
            <pc:sldMk cId="943998542" sldId="277"/>
            <ac:picMk id="3" creationId="{0D1E0E72-45BC-D069-F1D6-AAE513210E52}"/>
          </ac:picMkLst>
        </pc:picChg>
        <pc:picChg chg="mod modCrop">
          <ac:chgData name="Willie Wells" userId="4019debc-6328-457f-8b3c-7c39bf4771d3" providerId="ADAL" clId="{CE2D5D58-5FFE-473B-8FE3-DF0C589E4DB3}" dt="2026-06-17T00:07:44.079" v="1508" actId="732"/>
          <ac:picMkLst>
            <pc:docMk/>
            <pc:sldMk cId="943998542" sldId="277"/>
            <ac:picMk id="5" creationId="{05209467-A606-6551-88A4-7CC6246BDD58}"/>
          </ac:picMkLst>
        </pc:picChg>
      </pc:sldChg>
      <pc:sldChg chg="addSp delSp modSp mod">
        <pc:chgData name="Willie Wells" userId="4019debc-6328-457f-8b3c-7c39bf4771d3" providerId="ADAL" clId="{CE2D5D58-5FFE-473B-8FE3-DF0C589E4DB3}" dt="2026-06-17T00:19:38.272" v="1634" actId="1036"/>
        <pc:sldMkLst>
          <pc:docMk/>
          <pc:sldMk cId="74267002" sldId="278"/>
        </pc:sldMkLst>
        <pc:spChg chg="mod">
          <ac:chgData name="Willie Wells" userId="4019debc-6328-457f-8b3c-7c39bf4771d3" providerId="ADAL" clId="{CE2D5D58-5FFE-473B-8FE3-DF0C589E4DB3}" dt="2026-06-17T00:08:40.979" v="1515" actId="1076"/>
          <ac:spMkLst>
            <pc:docMk/>
            <pc:sldMk cId="74267002" sldId="278"/>
            <ac:spMk id="8" creationId="{D1FE37E8-43B7-6624-305F-E98DF3EDBE0D}"/>
          </ac:spMkLst>
        </pc:spChg>
        <pc:spChg chg="mod">
          <ac:chgData name="Willie Wells" userId="4019debc-6328-457f-8b3c-7c39bf4771d3" providerId="ADAL" clId="{CE2D5D58-5FFE-473B-8FE3-DF0C589E4DB3}" dt="2026-06-17T00:19:38.272" v="1634" actId="1036"/>
          <ac:spMkLst>
            <pc:docMk/>
            <pc:sldMk cId="74267002" sldId="278"/>
            <ac:spMk id="9" creationId="{35E0D1B7-9AF1-F7B1-2D18-2B98BB4CF506}"/>
          </ac:spMkLst>
        </pc:spChg>
        <pc:spChg chg="del mod">
          <ac:chgData name="Willie Wells" userId="4019debc-6328-457f-8b3c-7c39bf4771d3" providerId="ADAL" clId="{CE2D5D58-5FFE-473B-8FE3-DF0C589E4DB3}" dt="2026-06-17T00:14:39.298" v="1557" actId="478"/>
          <ac:spMkLst>
            <pc:docMk/>
            <pc:sldMk cId="74267002" sldId="278"/>
            <ac:spMk id="12" creationId="{BB1E3C52-2302-1CC7-5BA8-3A8003C13465}"/>
          </ac:spMkLst>
        </pc:spChg>
        <pc:spChg chg="add del mod">
          <ac:chgData name="Willie Wells" userId="4019debc-6328-457f-8b3c-7c39bf4771d3" providerId="ADAL" clId="{CE2D5D58-5FFE-473B-8FE3-DF0C589E4DB3}" dt="2026-06-17T00:19:01.945" v="1613" actId="1076"/>
          <ac:spMkLst>
            <pc:docMk/>
            <pc:sldMk cId="74267002" sldId="278"/>
            <ac:spMk id="13" creationId="{92A98517-9E8C-2007-7487-3FB2754BEF41}"/>
          </ac:spMkLst>
        </pc:spChg>
        <pc:picChg chg="mod">
          <ac:chgData name="Willie Wells" userId="4019debc-6328-457f-8b3c-7c39bf4771d3" providerId="ADAL" clId="{CE2D5D58-5FFE-473B-8FE3-DF0C589E4DB3}" dt="2026-06-17T00:17:52.408" v="1604" actId="1076"/>
          <ac:picMkLst>
            <pc:docMk/>
            <pc:sldMk cId="74267002" sldId="278"/>
            <ac:picMk id="3" creationId="{563BC3A1-7EDB-7173-44A0-AC1A539B4BA0}"/>
          </ac:picMkLst>
        </pc:picChg>
        <pc:picChg chg="add mod">
          <ac:chgData name="Willie Wells" userId="4019debc-6328-457f-8b3c-7c39bf4771d3" providerId="ADAL" clId="{CE2D5D58-5FFE-473B-8FE3-DF0C589E4DB3}" dt="2026-06-17T00:13:09.568" v="1551" actId="571"/>
          <ac:picMkLst>
            <pc:docMk/>
            <pc:sldMk cId="74267002" sldId="278"/>
            <ac:picMk id="4" creationId="{5681846C-5ACE-BC06-654C-BF5A4546E2B3}"/>
          </ac:picMkLst>
        </pc:picChg>
        <pc:picChg chg="mod">
          <ac:chgData name="Willie Wells" userId="4019debc-6328-457f-8b3c-7c39bf4771d3" providerId="ADAL" clId="{CE2D5D58-5FFE-473B-8FE3-DF0C589E4DB3}" dt="2026-06-17T00:17:34.264" v="1594" actId="1076"/>
          <ac:picMkLst>
            <pc:docMk/>
            <pc:sldMk cId="74267002" sldId="278"/>
            <ac:picMk id="5" creationId="{01EA098B-418A-24E9-93CE-E160692A2117}"/>
          </ac:picMkLst>
        </pc:picChg>
        <pc:picChg chg="mod">
          <ac:chgData name="Willie Wells" userId="4019debc-6328-457f-8b3c-7c39bf4771d3" providerId="ADAL" clId="{CE2D5D58-5FFE-473B-8FE3-DF0C589E4DB3}" dt="2026-06-17T00:15:39.168" v="1565" actId="1076"/>
          <ac:picMkLst>
            <pc:docMk/>
            <pc:sldMk cId="74267002" sldId="278"/>
            <ac:picMk id="6" creationId="{D7B4684C-9201-20F9-BD07-EE0B19A30FB1}"/>
          </ac:picMkLst>
        </pc:picChg>
        <pc:picChg chg="add mod">
          <ac:chgData name="Willie Wells" userId="4019debc-6328-457f-8b3c-7c39bf4771d3" providerId="ADAL" clId="{CE2D5D58-5FFE-473B-8FE3-DF0C589E4DB3}" dt="2026-06-17T00:13:09.568" v="1551" actId="571"/>
          <ac:picMkLst>
            <pc:docMk/>
            <pc:sldMk cId="74267002" sldId="278"/>
            <ac:picMk id="7" creationId="{38186FF0-F7D4-7FCF-2218-5EE5C30C4EA2}"/>
          </ac:picMkLst>
        </pc:picChg>
        <pc:picChg chg="del mod">
          <ac:chgData name="Willie Wells" userId="4019debc-6328-457f-8b3c-7c39bf4771d3" providerId="ADAL" clId="{CE2D5D58-5FFE-473B-8FE3-DF0C589E4DB3}" dt="2026-06-17T00:15:16.243" v="1559" actId="478"/>
          <ac:picMkLst>
            <pc:docMk/>
            <pc:sldMk cId="74267002" sldId="278"/>
            <ac:picMk id="10" creationId="{594E45A9-3888-E417-4D7C-787258DB3EFA}"/>
          </ac:picMkLst>
        </pc:picChg>
        <pc:picChg chg="add del mod">
          <ac:chgData name="Willie Wells" userId="4019debc-6328-457f-8b3c-7c39bf4771d3" providerId="ADAL" clId="{CE2D5D58-5FFE-473B-8FE3-DF0C589E4DB3}" dt="2026-06-17T00:16:34.229" v="1579" actId="478"/>
          <ac:picMkLst>
            <pc:docMk/>
            <pc:sldMk cId="74267002" sldId="278"/>
            <ac:picMk id="11" creationId="{2288DA1F-430B-4372-2D61-CCB622CD00FA}"/>
          </ac:picMkLst>
        </pc:picChg>
        <pc:picChg chg="mod">
          <ac:chgData name="Willie Wells" userId="4019debc-6328-457f-8b3c-7c39bf4771d3" providerId="ADAL" clId="{CE2D5D58-5FFE-473B-8FE3-DF0C589E4DB3}" dt="2026-06-17T00:19:11.072" v="1620" actId="1037"/>
          <ac:picMkLst>
            <pc:docMk/>
            <pc:sldMk cId="74267002" sldId="278"/>
            <ac:picMk id="14" creationId="{AB05528D-FAC6-024F-D423-CDD1D06E6EDC}"/>
          </ac:picMkLst>
        </pc:picChg>
        <pc:picChg chg="mod">
          <ac:chgData name="Willie Wells" userId="4019debc-6328-457f-8b3c-7c39bf4771d3" providerId="ADAL" clId="{CE2D5D58-5FFE-473B-8FE3-DF0C589E4DB3}" dt="2026-06-17T00:19:16.044" v="1626" actId="1037"/>
          <ac:picMkLst>
            <pc:docMk/>
            <pc:sldMk cId="74267002" sldId="278"/>
            <ac:picMk id="16" creationId="{394FD092-DA5A-32AC-C941-44082C0D8AB0}"/>
          </ac:picMkLst>
        </pc:picChg>
        <pc:picChg chg="add mod">
          <ac:chgData name="Willie Wells" userId="4019debc-6328-457f-8b3c-7c39bf4771d3" providerId="ADAL" clId="{CE2D5D58-5FFE-473B-8FE3-DF0C589E4DB3}" dt="2026-06-17T00:17:30.782" v="1593" actId="1076"/>
          <ac:picMkLst>
            <pc:docMk/>
            <pc:sldMk cId="74267002" sldId="278"/>
            <ac:picMk id="17" creationId="{881E523D-EAD6-AD3E-6FC1-15E5ACF4BAFF}"/>
          </ac:picMkLst>
        </pc:picChg>
      </pc:sldChg>
      <pc:sldChg chg="modSp mod">
        <pc:chgData name="Willie Wells" userId="4019debc-6328-457f-8b3c-7c39bf4771d3" providerId="ADAL" clId="{CE2D5D58-5FFE-473B-8FE3-DF0C589E4DB3}" dt="2026-06-17T22:06:27.612" v="2319" actId="1035"/>
        <pc:sldMkLst>
          <pc:docMk/>
          <pc:sldMk cId="1992570934" sldId="280"/>
        </pc:sldMkLst>
        <pc:spChg chg="mod">
          <ac:chgData name="Willie Wells" userId="4019debc-6328-457f-8b3c-7c39bf4771d3" providerId="ADAL" clId="{CE2D5D58-5FFE-473B-8FE3-DF0C589E4DB3}" dt="2026-06-17T22:06:27.612" v="2319" actId="1035"/>
          <ac:spMkLst>
            <pc:docMk/>
            <pc:sldMk cId="1992570934" sldId="280"/>
            <ac:spMk id="9" creationId="{8F9823A3-FD13-A220-83DF-0EADD90A3157}"/>
          </ac:spMkLst>
        </pc:spChg>
      </pc:sldChg>
      <pc:sldChg chg="modSp mod">
        <pc:chgData name="Willie Wells" userId="4019debc-6328-457f-8b3c-7c39bf4771d3" providerId="ADAL" clId="{CE2D5D58-5FFE-473B-8FE3-DF0C589E4DB3}" dt="2026-06-17T22:05:01.386" v="2281" actId="1035"/>
        <pc:sldMkLst>
          <pc:docMk/>
          <pc:sldMk cId="3363688768" sldId="988"/>
        </pc:sldMkLst>
        <pc:spChg chg="mod">
          <ac:chgData name="Willie Wells" userId="4019debc-6328-457f-8b3c-7c39bf4771d3" providerId="ADAL" clId="{CE2D5D58-5FFE-473B-8FE3-DF0C589E4DB3}" dt="2026-06-17T22:05:01.386" v="2281" actId="1035"/>
          <ac:spMkLst>
            <pc:docMk/>
            <pc:sldMk cId="3363688768" sldId="988"/>
            <ac:spMk id="9" creationId="{D58F65F0-89F8-4422-F2BD-D849B0F7A6B5}"/>
          </ac:spMkLst>
        </pc:spChg>
      </pc:sldChg>
      <pc:sldChg chg="modSp mod">
        <pc:chgData name="Willie Wells" userId="4019debc-6328-457f-8b3c-7c39bf4771d3" providerId="ADAL" clId="{CE2D5D58-5FFE-473B-8FE3-DF0C589E4DB3}" dt="2026-06-17T22:05:08.927" v="2288" actId="1035"/>
        <pc:sldMkLst>
          <pc:docMk/>
          <pc:sldMk cId="4275701969" sldId="989"/>
        </pc:sldMkLst>
        <pc:spChg chg="mod">
          <ac:chgData name="Willie Wells" userId="4019debc-6328-457f-8b3c-7c39bf4771d3" providerId="ADAL" clId="{CE2D5D58-5FFE-473B-8FE3-DF0C589E4DB3}" dt="2026-06-17T22:05:08.927" v="2288" actId="1035"/>
          <ac:spMkLst>
            <pc:docMk/>
            <pc:sldMk cId="4275701969" sldId="989"/>
            <ac:spMk id="9" creationId="{D96F6927-A369-CD83-A86B-EDB14E41FE7F}"/>
          </ac:spMkLst>
        </pc:spChg>
      </pc:sldChg>
      <pc:sldChg chg="ord">
        <pc:chgData name="Willie Wells" userId="4019debc-6328-457f-8b3c-7c39bf4771d3" providerId="ADAL" clId="{CE2D5D58-5FFE-473B-8FE3-DF0C589E4DB3}" dt="2026-06-17T21:12:16.834" v="1977"/>
        <pc:sldMkLst>
          <pc:docMk/>
          <pc:sldMk cId="1624325007" sldId="3915"/>
        </pc:sldMkLst>
      </pc:sldChg>
      <pc:sldChg chg="del">
        <pc:chgData name="Willie Wells" userId="4019debc-6328-457f-8b3c-7c39bf4771d3" providerId="ADAL" clId="{CE2D5D58-5FFE-473B-8FE3-DF0C589E4DB3}" dt="2026-06-16T21:48:22.068" v="14" actId="47"/>
        <pc:sldMkLst>
          <pc:docMk/>
          <pc:sldMk cId="243277231" sldId="4002"/>
        </pc:sldMkLst>
      </pc:sldChg>
      <pc:sldChg chg="addSp delSp modSp mod modAnim">
        <pc:chgData name="Willie Wells" userId="4019debc-6328-457f-8b3c-7c39bf4771d3" providerId="ADAL" clId="{CE2D5D58-5FFE-473B-8FE3-DF0C589E4DB3}" dt="2026-06-16T21:50:16.252" v="19" actId="14100"/>
        <pc:sldMkLst>
          <pc:docMk/>
          <pc:sldMk cId="977552814" sldId="4007"/>
        </pc:sldMkLst>
        <pc:picChg chg="del">
          <ac:chgData name="Willie Wells" userId="4019debc-6328-457f-8b3c-7c39bf4771d3" providerId="ADAL" clId="{CE2D5D58-5FFE-473B-8FE3-DF0C589E4DB3}" dt="2026-06-16T21:48:32.704" v="15" actId="478"/>
          <ac:picMkLst>
            <pc:docMk/>
            <pc:sldMk cId="977552814" sldId="4007"/>
            <ac:picMk id="2" creationId="{1FA22A7B-D850-6CEF-DF26-424504AD54DD}"/>
          </ac:picMkLst>
        </pc:picChg>
        <pc:picChg chg="add mod">
          <ac:chgData name="Willie Wells" userId="4019debc-6328-457f-8b3c-7c39bf4771d3" providerId="ADAL" clId="{CE2D5D58-5FFE-473B-8FE3-DF0C589E4DB3}" dt="2026-06-16T21:50:16.252" v="19" actId="14100"/>
          <ac:picMkLst>
            <pc:docMk/>
            <pc:sldMk cId="977552814" sldId="4007"/>
            <ac:picMk id="3" creationId="{331E108B-E02D-5B11-5656-2470227AB5B6}"/>
          </ac:picMkLst>
        </pc:picChg>
      </pc:sldChg>
      <pc:sldChg chg="addSp delSp modSp mod modAnim">
        <pc:chgData name="Willie Wells" userId="4019debc-6328-457f-8b3c-7c39bf4771d3" providerId="ADAL" clId="{CE2D5D58-5FFE-473B-8FE3-DF0C589E4DB3}" dt="2026-06-17T21:06:15.440" v="1966" actId="14100"/>
        <pc:sldMkLst>
          <pc:docMk/>
          <pc:sldMk cId="2087559385" sldId="4009"/>
        </pc:sldMkLst>
        <pc:picChg chg="del">
          <ac:chgData name="Willie Wells" userId="4019debc-6328-457f-8b3c-7c39bf4771d3" providerId="ADAL" clId="{CE2D5D58-5FFE-473B-8FE3-DF0C589E4DB3}" dt="2026-06-17T21:05:29.308" v="1962" actId="478"/>
          <ac:picMkLst>
            <pc:docMk/>
            <pc:sldMk cId="2087559385" sldId="4009"/>
            <ac:picMk id="2" creationId="{B0C47B6F-DC24-888A-4B86-F8A15ED9E37E}"/>
          </ac:picMkLst>
        </pc:picChg>
        <pc:picChg chg="add mod">
          <ac:chgData name="Willie Wells" userId="4019debc-6328-457f-8b3c-7c39bf4771d3" providerId="ADAL" clId="{CE2D5D58-5FFE-473B-8FE3-DF0C589E4DB3}" dt="2026-06-17T21:06:15.440" v="1966" actId="14100"/>
          <ac:picMkLst>
            <pc:docMk/>
            <pc:sldMk cId="2087559385" sldId="4009"/>
            <ac:picMk id="3" creationId="{90A846F1-370A-7D90-6671-D72A67FC0954}"/>
          </ac:picMkLst>
        </pc:picChg>
      </pc:sldChg>
      <pc:sldChg chg="addSp delSp modSp mod modAnim">
        <pc:chgData name="Willie Wells" userId="4019debc-6328-457f-8b3c-7c39bf4771d3" providerId="ADAL" clId="{CE2D5D58-5FFE-473B-8FE3-DF0C589E4DB3}" dt="2026-06-17T21:07:32.821" v="1970" actId="14100"/>
        <pc:sldMkLst>
          <pc:docMk/>
          <pc:sldMk cId="3964010565" sldId="4010"/>
        </pc:sldMkLst>
        <pc:picChg chg="del">
          <ac:chgData name="Willie Wells" userId="4019debc-6328-457f-8b3c-7c39bf4771d3" providerId="ADAL" clId="{CE2D5D58-5FFE-473B-8FE3-DF0C589E4DB3}" dt="2026-06-17T21:06:35.811" v="1967" actId="478"/>
          <ac:picMkLst>
            <pc:docMk/>
            <pc:sldMk cId="3964010565" sldId="4010"/>
            <ac:picMk id="2" creationId="{A2F26541-A5F0-7AEC-1D34-64303E708BA9}"/>
          </ac:picMkLst>
        </pc:picChg>
        <pc:picChg chg="add mod">
          <ac:chgData name="Willie Wells" userId="4019debc-6328-457f-8b3c-7c39bf4771d3" providerId="ADAL" clId="{CE2D5D58-5FFE-473B-8FE3-DF0C589E4DB3}" dt="2026-06-17T21:07:32.821" v="1970" actId="14100"/>
          <ac:picMkLst>
            <pc:docMk/>
            <pc:sldMk cId="3964010565" sldId="4010"/>
            <ac:picMk id="3" creationId="{236B1400-FCB1-8950-C24B-1F934CD3549F}"/>
          </ac:picMkLst>
        </pc:picChg>
      </pc:sldChg>
      <pc:sldChg chg="addSp delSp modSp mod modAnim">
        <pc:chgData name="Willie Wells" userId="4019debc-6328-457f-8b3c-7c39bf4771d3" providerId="ADAL" clId="{CE2D5D58-5FFE-473B-8FE3-DF0C589E4DB3}" dt="2026-06-17T21:10:31.296" v="1975" actId="14100"/>
        <pc:sldMkLst>
          <pc:docMk/>
          <pc:sldMk cId="981092135" sldId="4011"/>
        </pc:sldMkLst>
        <pc:picChg chg="del">
          <ac:chgData name="Willie Wells" userId="4019debc-6328-457f-8b3c-7c39bf4771d3" providerId="ADAL" clId="{CE2D5D58-5FFE-473B-8FE3-DF0C589E4DB3}" dt="2026-06-17T21:08:10.457" v="1971" actId="478"/>
          <ac:picMkLst>
            <pc:docMk/>
            <pc:sldMk cId="981092135" sldId="4011"/>
            <ac:picMk id="2" creationId="{365E86BC-A191-5A18-46E6-B55B33CB11F2}"/>
          </ac:picMkLst>
        </pc:picChg>
        <pc:picChg chg="add mod">
          <ac:chgData name="Willie Wells" userId="4019debc-6328-457f-8b3c-7c39bf4771d3" providerId="ADAL" clId="{CE2D5D58-5FFE-473B-8FE3-DF0C589E4DB3}" dt="2026-06-17T21:10:31.296" v="1975" actId="14100"/>
          <ac:picMkLst>
            <pc:docMk/>
            <pc:sldMk cId="981092135" sldId="4011"/>
            <ac:picMk id="3" creationId="{C1875599-3F0D-A4F2-D89B-C75C721A34FB}"/>
          </ac:picMkLst>
        </pc:picChg>
      </pc:sldChg>
      <pc:sldChg chg="modSp del mod">
        <pc:chgData name="Willie Wells" userId="4019debc-6328-457f-8b3c-7c39bf4771d3" providerId="ADAL" clId="{CE2D5D58-5FFE-473B-8FE3-DF0C589E4DB3}" dt="2026-06-16T22:10:41.593" v="174" actId="47"/>
        <pc:sldMkLst>
          <pc:docMk/>
          <pc:sldMk cId="758772068" sldId="4023"/>
        </pc:sldMkLst>
        <pc:picChg chg="mod">
          <ac:chgData name="Willie Wells" userId="4019debc-6328-457f-8b3c-7c39bf4771d3" providerId="ADAL" clId="{CE2D5D58-5FFE-473B-8FE3-DF0C589E4DB3}" dt="2026-06-16T22:03:55.128" v="64" actId="14100"/>
          <ac:picMkLst>
            <pc:docMk/>
            <pc:sldMk cId="758772068" sldId="4023"/>
            <ac:picMk id="2" creationId="{19C66418-925F-08C4-91C9-478FB824DF1E}"/>
          </ac:picMkLst>
        </pc:picChg>
      </pc:sldChg>
      <pc:sldChg chg="addSp delSp modSp mod">
        <pc:chgData name="Willie Wells" userId="4019debc-6328-457f-8b3c-7c39bf4771d3" providerId="ADAL" clId="{CE2D5D58-5FFE-473B-8FE3-DF0C589E4DB3}" dt="2026-06-17T12:31:15.286" v="1706" actId="1076"/>
        <pc:sldMkLst>
          <pc:docMk/>
          <pc:sldMk cId="1066450917" sldId="4024"/>
        </pc:sldMkLst>
        <pc:spChg chg="mod">
          <ac:chgData name="Willie Wells" userId="4019debc-6328-457f-8b3c-7c39bf4771d3" providerId="ADAL" clId="{CE2D5D58-5FFE-473B-8FE3-DF0C589E4DB3}" dt="2026-06-17T12:31:06.291" v="1705" actId="1076"/>
          <ac:spMkLst>
            <pc:docMk/>
            <pc:sldMk cId="1066450917" sldId="4024"/>
            <ac:spMk id="2" creationId="{01E9143D-2E9E-CA10-D93F-FF934774AD76}"/>
          </ac:spMkLst>
        </pc:spChg>
        <pc:spChg chg="mod">
          <ac:chgData name="Willie Wells" userId="4019debc-6328-457f-8b3c-7c39bf4771d3" providerId="ADAL" clId="{CE2D5D58-5FFE-473B-8FE3-DF0C589E4DB3}" dt="2026-06-17T12:31:15.286" v="1706" actId="1076"/>
          <ac:spMkLst>
            <pc:docMk/>
            <pc:sldMk cId="1066450917" sldId="4024"/>
            <ac:spMk id="7" creationId="{70F8ABFC-5562-066B-F401-16ABC2133508}"/>
          </ac:spMkLst>
        </pc:spChg>
        <pc:spChg chg="del">
          <ac:chgData name="Willie Wells" userId="4019debc-6328-457f-8b3c-7c39bf4771d3" providerId="ADAL" clId="{CE2D5D58-5FFE-473B-8FE3-DF0C589E4DB3}" dt="2026-06-16T22:04:21.639" v="70" actId="478"/>
          <ac:spMkLst>
            <pc:docMk/>
            <pc:sldMk cId="1066450917" sldId="4024"/>
            <ac:spMk id="8" creationId="{77ABE78C-2584-CDE3-4325-049B0DE44EEE}"/>
          </ac:spMkLst>
        </pc:spChg>
        <pc:spChg chg="add mod">
          <ac:chgData name="Willie Wells" userId="4019debc-6328-457f-8b3c-7c39bf4771d3" providerId="ADAL" clId="{CE2D5D58-5FFE-473B-8FE3-DF0C589E4DB3}" dt="2026-06-17T12:28:31.588" v="1668" actId="1076"/>
          <ac:spMkLst>
            <pc:docMk/>
            <pc:sldMk cId="1066450917" sldId="4024"/>
            <ac:spMk id="11" creationId="{73F6E605-1426-2202-06D7-4E37657AE25E}"/>
          </ac:spMkLst>
        </pc:spChg>
        <pc:picChg chg="add mod">
          <ac:chgData name="Willie Wells" userId="4019debc-6328-457f-8b3c-7c39bf4771d3" providerId="ADAL" clId="{CE2D5D58-5FFE-473B-8FE3-DF0C589E4DB3}" dt="2026-06-17T12:28:27.924" v="1667" actId="14100"/>
          <ac:picMkLst>
            <pc:docMk/>
            <pc:sldMk cId="1066450917" sldId="4024"/>
            <ac:picMk id="4" creationId="{090FB83C-6E72-8861-7731-6F5237065C46}"/>
          </ac:picMkLst>
        </pc:picChg>
        <pc:picChg chg="mod">
          <ac:chgData name="Willie Wells" userId="4019debc-6328-457f-8b3c-7c39bf4771d3" providerId="ADAL" clId="{CE2D5D58-5FFE-473B-8FE3-DF0C589E4DB3}" dt="2026-06-17T12:30:33.455" v="1703" actId="1076"/>
          <ac:picMkLst>
            <pc:docMk/>
            <pc:sldMk cId="1066450917" sldId="4024"/>
            <ac:picMk id="5" creationId="{1950919B-B32F-E003-9A7E-A9E0A18CC0E7}"/>
          </ac:picMkLst>
        </pc:picChg>
        <pc:picChg chg="add del mod">
          <ac:chgData name="Willie Wells" userId="4019debc-6328-457f-8b3c-7c39bf4771d3" providerId="ADAL" clId="{CE2D5D58-5FFE-473B-8FE3-DF0C589E4DB3}" dt="2026-06-16T22:05:47.038" v="86" actId="478"/>
          <ac:picMkLst>
            <pc:docMk/>
            <pc:sldMk cId="1066450917" sldId="4024"/>
            <ac:picMk id="10" creationId="{8D642E51-2A7B-565F-F895-2AB134F53A99}"/>
          </ac:picMkLst>
        </pc:picChg>
      </pc:sldChg>
      <pc:sldChg chg="modSp mod">
        <pc:chgData name="Willie Wells" userId="4019debc-6328-457f-8b3c-7c39bf4771d3" providerId="ADAL" clId="{CE2D5D58-5FFE-473B-8FE3-DF0C589E4DB3}" dt="2026-06-17T21:51:32.755" v="2156" actId="1076"/>
        <pc:sldMkLst>
          <pc:docMk/>
          <pc:sldMk cId="3196907032" sldId="4025"/>
        </pc:sldMkLst>
        <pc:spChg chg="mod">
          <ac:chgData name="Willie Wells" userId="4019debc-6328-457f-8b3c-7c39bf4771d3" providerId="ADAL" clId="{CE2D5D58-5FFE-473B-8FE3-DF0C589E4DB3}" dt="2026-06-17T21:51:32.755" v="2156" actId="1076"/>
          <ac:spMkLst>
            <pc:docMk/>
            <pc:sldMk cId="3196907032" sldId="4025"/>
            <ac:spMk id="8" creationId="{6F71E82F-C4EE-7562-F956-3FF1452B805D}"/>
          </ac:spMkLst>
        </pc:spChg>
        <pc:spChg chg="mod">
          <ac:chgData name="Willie Wells" userId="4019debc-6328-457f-8b3c-7c39bf4771d3" providerId="ADAL" clId="{CE2D5D58-5FFE-473B-8FE3-DF0C589E4DB3}" dt="2026-06-17T21:51:29.432" v="2155" actId="1076"/>
          <ac:spMkLst>
            <pc:docMk/>
            <pc:sldMk cId="3196907032" sldId="4025"/>
            <ac:spMk id="9" creationId="{D7FD434F-F0BA-05D9-F6BF-012FB1D6A234}"/>
          </ac:spMkLst>
        </pc:spChg>
        <pc:picChg chg="mod">
          <ac:chgData name="Willie Wells" userId="4019debc-6328-457f-8b3c-7c39bf4771d3" providerId="ADAL" clId="{CE2D5D58-5FFE-473B-8FE3-DF0C589E4DB3}" dt="2026-06-16T22:34:05.113" v="475" actId="1076"/>
          <ac:picMkLst>
            <pc:docMk/>
            <pc:sldMk cId="3196907032" sldId="4025"/>
            <ac:picMk id="4" creationId="{7320D6E6-9953-EFDA-525D-99C059B19162}"/>
          </ac:picMkLst>
        </pc:picChg>
      </pc:sldChg>
      <pc:sldChg chg="modSp mod">
        <pc:chgData name="Willie Wells" userId="4019debc-6328-457f-8b3c-7c39bf4771d3" providerId="ADAL" clId="{CE2D5D58-5FFE-473B-8FE3-DF0C589E4DB3}" dt="2026-06-17T21:52:30.297" v="2169" actId="20577"/>
        <pc:sldMkLst>
          <pc:docMk/>
          <pc:sldMk cId="1071353346" sldId="4026"/>
        </pc:sldMkLst>
        <pc:spChg chg="mod">
          <ac:chgData name="Willie Wells" userId="4019debc-6328-457f-8b3c-7c39bf4771d3" providerId="ADAL" clId="{CE2D5D58-5FFE-473B-8FE3-DF0C589E4DB3}" dt="2026-06-17T21:52:30.297" v="2169" actId="20577"/>
          <ac:spMkLst>
            <pc:docMk/>
            <pc:sldMk cId="1071353346" sldId="4026"/>
            <ac:spMk id="9" creationId="{D7FD434F-F0BA-05D9-F6BF-012FB1D6A234}"/>
          </ac:spMkLst>
        </pc:spChg>
      </pc:sldChg>
      <pc:sldChg chg="modSp mod">
        <pc:chgData name="Willie Wells" userId="4019debc-6328-457f-8b3c-7c39bf4771d3" providerId="ADAL" clId="{CE2D5D58-5FFE-473B-8FE3-DF0C589E4DB3}" dt="2026-06-17T21:55:34.931" v="2186" actId="20577"/>
        <pc:sldMkLst>
          <pc:docMk/>
          <pc:sldMk cId="1961270047" sldId="4027"/>
        </pc:sldMkLst>
        <pc:spChg chg="mod">
          <ac:chgData name="Willie Wells" userId="4019debc-6328-457f-8b3c-7c39bf4771d3" providerId="ADAL" clId="{CE2D5D58-5FFE-473B-8FE3-DF0C589E4DB3}" dt="2026-06-17T21:55:22.527" v="2176" actId="1076"/>
          <ac:spMkLst>
            <pc:docMk/>
            <pc:sldMk cId="1961270047" sldId="4027"/>
            <ac:spMk id="8" creationId="{6F71E82F-C4EE-7562-F956-3FF1452B805D}"/>
          </ac:spMkLst>
        </pc:spChg>
        <pc:spChg chg="mod">
          <ac:chgData name="Willie Wells" userId="4019debc-6328-457f-8b3c-7c39bf4771d3" providerId="ADAL" clId="{CE2D5D58-5FFE-473B-8FE3-DF0C589E4DB3}" dt="2026-06-17T21:55:34.931" v="2186" actId="20577"/>
          <ac:spMkLst>
            <pc:docMk/>
            <pc:sldMk cId="1961270047" sldId="4027"/>
            <ac:spMk id="9" creationId="{D7FD434F-F0BA-05D9-F6BF-012FB1D6A234}"/>
          </ac:spMkLst>
        </pc:spChg>
      </pc:sldChg>
      <pc:sldChg chg="modSp mod">
        <pc:chgData name="Willie Wells" userId="4019debc-6328-457f-8b3c-7c39bf4771d3" providerId="ADAL" clId="{CE2D5D58-5FFE-473B-8FE3-DF0C589E4DB3}" dt="2026-06-17T21:49:16.352" v="2138" actId="14100"/>
        <pc:sldMkLst>
          <pc:docMk/>
          <pc:sldMk cId="3786939882" sldId="4031"/>
        </pc:sldMkLst>
        <pc:spChg chg="mod">
          <ac:chgData name="Willie Wells" userId="4019debc-6328-457f-8b3c-7c39bf4771d3" providerId="ADAL" clId="{CE2D5D58-5FFE-473B-8FE3-DF0C589E4DB3}" dt="2026-06-17T21:49:16.352" v="2138" actId="14100"/>
          <ac:spMkLst>
            <pc:docMk/>
            <pc:sldMk cId="3786939882" sldId="4031"/>
            <ac:spMk id="9" creationId="{EB8E414E-6591-E5EC-4AFE-4C2918A21CE3}"/>
          </ac:spMkLst>
        </pc:spChg>
        <pc:picChg chg="mod">
          <ac:chgData name="Willie Wells" userId="4019debc-6328-457f-8b3c-7c39bf4771d3" providerId="ADAL" clId="{CE2D5D58-5FFE-473B-8FE3-DF0C589E4DB3}" dt="2026-06-17T21:48:05.531" v="2133" actId="1076"/>
          <ac:picMkLst>
            <pc:docMk/>
            <pc:sldMk cId="3786939882" sldId="4031"/>
            <ac:picMk id="4" creationId="{33652BE0-7080-E6AB-5E86-6BEC3DE51242}"/>
          </ac:picMkLst>
        </pc:picChg>
      </pc:sldChg>
      <pc:sldChg chg="modSp mod">
        <pc:chgData name="Willie Wells" userId="4019debc-6328-457f-8b3c-7c39bf4771d3" providerId="ADAL" clId="{CE2D5D58-5FFE-473B-8FE3-DF0C589E4DB3}" dt="2026-06-17T21:55:02.361" v="2175" actId="20577"/>
        <pc:sldMkLst>
          <pc:docMk/>
          <pc:sldMk cId="2247786393" sldId="4032"/>
        </pc:sldMkLst>
        <pc:spChg chg="mod">
          <ac:chgData name="Willie Wells" userId="4019debc-6328-457f-8b3c-7c39bf4771d3" providerId="ADAL" clId="{CE2D5D58-5FFE-473B-8FE3-DF0C589E4DB3}" dt="2026-06-17T21:54:43.550" v="2173" actId="1076"/>
          <ac:spMkLst>
            <pc:docMk/>
            <pc:sldMk cId="2247786393" sldId="4032"/>
            <ac:spMk id="8" creationId="{6F71E82F-C4EE-7562-F956-3FF1452B805D}"/>
          </ac:spMkLst>
        </pc:spChg>
        <pc:spChg chg="mod">
          <ac:chgData name="Willie Wells" userId="4019debc-6328-457f-8b3c-7c39bf4771d3" providerId="ADAL" clId="{CE2D5D58-5FFE-473B-8FE3-DF0C589E4DB3}" dt="2026-06-17T21:55:02.361" v="2175" actId="20577"/>
          <ac:spMkLst>
            <pc:docMk/>
            <pc:sldMk cId="2247786393" sldId="4032"/>
            <ac:spMk id="9" creationId="{D7FD434F-F0BA-05D9-F6BF-012FB1D6A234}"/>
          </ac:spMkLst>
        </pc:spChg>
        <pc:picChg chg="mod">
          <ac:chgData name="Willie Wells" userId="4019debc-6328-457f-8b3c-7c39bf4771d3" providerId="ADAL" clId="{CE2D5D58-5FFE-473B-8FE3-DF0C589E4DB3}" dt="2026-06-17T21:54:08.238" v="2171" actId="1076"/>
          <ac:picMkLst>
            <pc:docMk/>
            <pc:sldMk cId="2247786393" sldId="4032"/>
            <ac:picMk id="4" creationId="{7320D6E6-9953-EFDA-525D-99C059B19162}"/>
          </ac:picMkLst>
        </pc:picChg>
      </pc:sldChg>
      <pc:sldChg chg="addSp delSp modSp mod">
        <pc:chgData name="Willie Wells" userId="4019debc-6328-457f-8b3c-7c39bf4771d3" providerId="ADAL" clId="{CE2D5D58-5FFE-473B-8FE3-DF0C589E4DB3}" dt="2026-06-16T23:21:43.573" v="846" actId="1076"/>
        <pc:sldMkLst>
          <pc:docMk/>
          <pc:sldMk cId="4154614686" sldId="4036"/>
        </pc:sldMkLst>
        <pc:spChg chg="add mod">
          <ac:chgData name="Willie Wells" userId="4019debc-6328-457f-8b3c-7c39bf4771d3" providerId="ADAL" clId="{CE2D5D58-5FFE-473B-8FE3-DF0C589E4DB3}" dt="2026-06-16T23:21:43.573" v="846" actId="1076"/>
          <ac:spMkLst>
            <pc:docMk/>
            <pc:sldMk cId="4154614686" sldId="4036"/>
            <ac:spMk id="6" creationId="{B0E04100-CDAC-C0FF-30AB-A3D62B584B60}"/>
          </ac:spMkLst>
        </pc:spChg>
        <pc:spChg chg="add del mod">
          <ac:chgData name="Willie Wells" userId="4019debc-6328-457f-8b3c-7c39bf4771d3" providerId="ADAL" clId="{CE2D5D58-5FFE-473B-8FE3-DF0C589E4DB3}" dt="2026-06-16T23:19:39.384" v="828" actId="47"/>
          <ac:spMkLst>
            <pc:docMk/>
            <pc:sldMk cId="4154614686" sldId="4036"/>
            <ac:spMk id="11" creationId="{00000000-0000-0000-0000-000000000000}"/>
          </ac:spMkLst>
        </pc:spChg>
        <pc:picChg chg="mod">
          <ac:chgData name="Willie Wells" userId="4019debc-6328-457f-8b3c-7c39bf4771d3" providerId="ADAL" clId="{CE2D5D58-5FFE-473B-8FE3-DF0C589E4DB3}" dt="2026-06-16T23:21:29.147" v="843" actId="1076"/>
          <ac:picMkLst>
            <pc:docMk/>
            <pc:sldMk cId="4154614686" sldId="4036"/>
            <ac:picMk id="3" creationId="{55836870-D0BB-E36B-7CF4-B5DCB2E0BB55}"/>
          </ac:picMkLst>
        </pc:picChg>
        <pc:picChg chg="mod modCrop">
          <ac:chgData name="Willie Wells" userId="4019debc-6328-457f-8b3c-7c39bf4771d3" providerId="ADAL" clId="{CE2D5D58-5FFE-473B-8FE3-DF0C589E4DB3}" dt="2026-06-16T23:21:36.084" v="845" actId="1076"/>
          <ac:picMkLst>
            <pc:docMk/>
            <pc:sldMk cId="4154614686" sldId="4036"/>
            <ac:picMk id="8" creationId="{DB403F2E-3A8A-406C-F46C-9FA352F02F08}"/>
          </ac:picMkLst>
        </pc:picChg>
      </pc:sldChg>
      <pc:sldChg chg="modSp mod">
        <pc:chgData name="Willie Wells" userId="4019debc-6328-457f-8b3c-7c39bf4771d3" providerId="ADAL" clId="{CE2D5D58-5FFE-473B-8FE3-DF0C589E4DB3}" dt="2026-06-16T23:32:49.396" v="1048" actId="1076"/>
        <pc:sldMkLst>
          <pc:docMk/>
          <pc:sldMk cId="3899495990" sldId="4038"/>
        </pc:sldMkLst>
        <pc:spChg chg="mod">
          <ac:chgData name="Willie Wells" userId="4019debc-6328-457f-8b3c-7c39bf4771d3" providerId="ADAL" clId="{CE2D5D58-5FFE-473B-8FE3-DF0C589E4DB3}" dt="2026-06-16T23:30:51.031" v="1025" actId="1076"/>
          <ac:spMkLst>
            <pc:docMk/>
            <pc:sldMk cId="3899495990" sldId="4038"/>
            <ac:spMk id="7" creationId="{B3262A4C-6A92-4CD0-320C-AAB6FE771088}"/>
          </ac:spMkLst>
        </pc:spChg>
        <pc:spChg chg="mod">
          <ac:chgData name="Willie Wells" userId="4019debc-6328-457f-8b3c-7c39bf4771d3" providerId="ADAL" clId="{CE2D5D58-5FFE-473B-8FE3-DF0C589E4DB3}" dt="2026-06-16T23:31:00.070" v="1026" actId="1076"/>
          <ac:spMkLst>
            <pc:docMk/>
            <pc:sldMk cId="3899495990" sldId="4038"/>
            <ac:spMk id="10" creationId="{E87BF766-707B-7CF7-4A3A-024A6907B785}"/>
          </ac:spMkLst>
        </pc:spChg>
        <pc:spChg chg="mod">
          <ac:chgData name="Willie Wells" userId="4019debc-6328-457f-8b3c-7c39bf4771d3" providerId="ADAL" clId="{CE2D5D58-5FFE-473B-8FE3-DF0C589E4DB3}" dt="2026-06-16T23:32:49.396" v="1048" actId="1076"/>
          <ac:spMkLst>
            <pc:docMk/>
            <pc:sldMk cId="3899495990" sldId="4038"/>
            <ac:spMk id="11" creationId="{00000000-0000-0000-0000-000000000000}"/>
          </ac:spMkLst>
        </pc:spChg>
        <pc:spChg chg="mod">
          <ac:chgData name="Willie Wells" userId="4019debc-6328-457f-8b3c-7c39bf4771d3" providerId="ADAL" clId="{CE2D5D58-5FFE-473B-8FE3-DF0C589E4DB3}" dt="2026-06-16T23:31:45.294" v="1040" actId="1076"/>
          <ac:spMkLst>
            <pc:docMk/>
            <pc:sldMk cId="3899495990" sldId="4038"/>
            <ac:spMk id="15" creationId="{66E5E134-349A-F58B-E9EE-49498B6FC5AA}"/>
          </ac:spMkLst>
        </pc:spChg>
        <pc:picChg chg="mod">
          <ac:chgData name="Willie Wells" userId="4019debc-6328-457f-8b3c-7c39bf4771d3" providerId="ADAL" clId="{CE2D5D58-5FFE-473B-8FE3-DF0C589E4DB3}" dt="2026-06-16T23:32:30.928" v="1046" actId="1076"/>
          <ac:picMkLst>
            <pc:docMk/>
            <pc:sldMk cId="3899495990" sldId="4038"/>
            <ac:picMk id="3" creationId="{55836870-D0BB-E36B-7CF4-B5DCB2E0BB55}"/>
          </ac:picMkLst>
        </pc:picChg>
        <pc:picChg chg="mod">
          <ac:chgData name="Willie Wells" userId="4019debc-6328-457f-8b3c-7c39bf4771d3" providerId="ADAL" clId="{CE2D5D58-5FFE-473B-8FE3-DF0C589E4DB3}" dt="2026-06-16T23:30:44.679" v="1024" actId="1076"/>
          <ac:picMkLst>
            <pc:docMk/>
            <pc:sldMk cId="3899495990" sldId="4038"/>
            <ac:picMk id="6" creationId="{ED3FBBA5-C9BB-9CCA-1493-4F579D99AF45}"/>
          </ac:picMkLst>
        </pc:picChg>
        <pc:picChg chg="mod">
          <ac:chgData name="Willie Wells" userId="4019debc-6328-457f-8b3c-7c39bf4771d3" providerId="ADAL" clId="{CE2D5D58-5FFE-473B-8FE3-DF0C589E4DB3}" dt="2026-06-16T23:28:50.633" v="990" actId="1038"/>
          <ac:picMkLst>
            <pc:docMk/>
            <pc:sldMk cId="3899495990" sldId="4038"/>
            <ac:picMk id="9" creationId="{C3E2CB17-548B-B6E0-2464-549C283BD56E}"/>
          </ac:picMkLst>
        </pc:picChg>
        <pc:picChg chg="mod">
          <ac:chgData name="Willie Wells" userId="4019debc-6328-457f-8b3c-7c39bf4771d3" providerId="ADAL" clId="{CE2D5D58-5FFE-473B-8FE3-DF0C589E4DB3}" dt="2026-06-16T23:31:26.476" v="1039" actId="1076"/>
          <ac:picMkLst>
            <pc:docMk/>
            <pc:sldMk cId="3899495990" sldId="4038"/>
            <ac:picMk id="14" creationId="{B040CAF3-21D2-F97D-E85E-6DA982657F88}"/>
          </ac:picMkLst>
        </pc:picChg>
      </pc:sldChg>
      <pc:sldChg chg="modSp del mod">
        <pc:chgData name="Willie Wells" userId="4019debc-6328-457f-8b3c-7c39bf4771d3" providerId="ADAL" clId="{CE2D5D58-5FFE-473B-8FE3-DF0C589E4DB3}" dt="2026-06-16T23:47:04.042" v="1176" actId="47"/>
        <pc:sldMkLst>
          <pc:docMk/>
          <pc:sldMk cId="4041228498" sldId="4040"/>
        </pc:sldMkLst>
        <pc:picChg chg="mod">
          <ac:chgData name="Willie Wells" userId="4019debc-6328-457f-8b3c-7c39bf4771d3" providerId="ADAL" clId="{CE2D5D58-5FFE-473B-8FE3-DF0C589E4DB3}" dt="2026-06-16T23:36:25.837" v="1063" actId="1076"/>
          <ac:picMkLst>
            <pc:docMk/>
            <pc:sldMk cId="4041228498" sldId="4040"/>
            <ac:picMk id="6" creationId="{C45EB6BF-B9A1-E7BA-A88B-AE589399B19D}"/>
          </ac:picMkLst>
        </pc:picChg>
      </pc:sldChg>
      <pc:sldChg chg="addSp delSp modSp mod">
        <pc:chgData name="Willie Wells" userId="4019debc-6328-457f-8b3c-7c39bf4771d3" providerId="ADAL" clId="{CE2D5D58-5FFE-473B-8FE3-DF0C589E4DB3}" dt="2026-06-17T21:45:51.042" v="2122" actId="1037"/>
        <pc:sldMkLst>
          <pc:docMk/>
          <pc:sldMk cId="1872655045" sldId="4041"/>
        </pc:sldMkLst>
        <pc:spChg chg="add del">
          <ac:chgData name="Willie Wells" userId="4019debc-6328-457f-8b3c-7c39bf4771d3" providerId="ADAL" clId="{CE2D5D58-5FFE-473B-8FE3-DF0C589E4DB3}" dt="2026-06-16T23:36:49.144" v="1066" actId="478"/>
          <ac:spMkLst>
            <pc:docMk/>
            <pc:sldMk cId="1872655045" sldId="4041"/>
            <ac:spMk id="2" creationId="{01E9143D-2E9E-CA10-D93F-FF934774AD76}"/>
          </ac:spMkLst>
        </pc:spChg>
        <pc:spChg chg="mod">
          <ac:chgData name="Willie Wells" userId="4019debc-6328-457f-8b3c-7c39bf4771d3" providerId="ADAL" clId="{CE2D5D58-5FFE-473B-8FE3-DF0C589E4DB3}" dt="2026-06-17T12:34:12.315" v="1755" actId="20577"/>
          <ac:spMkLst>
            <pc:docMk/>
            <pc:sldMk cId="1872655045" sldId="4041"/>
            <ac:spMk id="7" creationId="{70F8ABFC-5562-066B-F401-16ABC2133508}"/>
          </ac:spMkLst>
        </pc:spChg>
        <pc:spChg chg="del">
          <ac:chgData name="Willie Wells" userId="4019debc-6328-457f-8b3c-7c39bf4771d3" providerId="ADAL" clId="{CE2D5D58-5FFE-473B-8FE3-DF0C589E4DB3}" dt="2026-06-16T23:36:55.346" v="1067" actId="478"/>
          <ac:spMkLst>
            <pc:docMk/>
            <pc:sldMk cId="1872655045" sldId="4041"/>
            <ac:spMk id="8" creationId="{77ABE78C-2584-CDE3-4325-049B0DE44EEE}"/>
          </ac:spMkLst>
        </pc:spChg>
        <pc:spChg chg="add mod">
          <ac:chgData name="Willie Wells" userId="4019debc-6328-457f-8b3c-7c39bf4771d3" providerId="ADAL" clId="{CE2D5D58-5FFE-473B-8FE3-DF0C589E4DB3}" dt="2026-06-17T21:45:51.042" v="2122" actId="1037"/>
          <ac:spMkLst>
            <pc:docMk/>
            <pc:sldMk cId="1872655045" sldId="4041"/>
            <ac:spMk id="10" creationId="{3D277580-6DF5-454A-1843-ECC3B3A7DC47}"/>
          </ac:spMkLst>
        </pc:spChg>
        <pc:picChg chg="add mod">
          <ac:chgData name="Willie Wells" userId="4019debc-6328-457f-8b3c-7c39bf4771d3" providerId="ADAL" clId="{CE2D5D58-5FFE-473B-8FE3-DF0C589E4DB3}" dt="2026-06-16T23:38:35.325" v="1084" actId="1076"/>
          <ac:picMkLst>
            <pc:docMk/>
            <pc:sldMk cId="1872655045" sldId="4041"/>
            <ac:picMk id="4" creationId="{9B9C43D6-FC55-83A5-DD13-537CE96C0CDE}"/>
          </ac:picMkLst>
        </pc:picChg>
        <pc:picChg chg="mod">
          <ac:chgData name="Willie Wells" userId="4019debc-6328-457f-8b3c-7c39bf4771d3" providerId="ADAL" clId="{CE2D5D58-5FFE-473B-8FE3-DF0C589E4DB3}" dt="2026-06-17T12:34:04.029" v="1754" actId="1076"/>
          <ac:picMkLst>
            <pc:docMk/>
            <pc:sldMk cId="1872655045" sldId="4041"/>
            <ac:picMk id="5" creationId="{1950919B-B32F-E003-9A7E-A9E0A18CC0E7}"/>
          </ac:picMkLst>
        </pc:picChg>
        <pc:picChg chg="add">
          <ac:chgData name="Willie Wells" userId="4019debc-6328-457f-8b3c-7c39bf4771d3" providerId="ADAL" clId="{CE2D5D58-5FFE-473B-8FE3-DF0C589E4DB3}" dt="2026-06-16T23:37:22.794" v="1069"/>
          <ac:picMkLst>
            <pc:docMk/>
            <pc:sldMk cId="1872655045" sldId="4041"/>
            <ac:picMk id="9" creationId="{8A8FF6A2-52AC-835A-2CE3-D6056C799E11}"/>
          </ac:picMkLst>
        </pc:picChg>
      </pc:sldChg>
      <pc:sldChg chg="addSp delSp modSp mod">
        <pc:chgData name="Willie Wells" userId="4019debc-6328-457f-8b3c-7c39bf4771d3" providerId="ADAL" clId="{CE2D5D58-5FFE-473B-8FE3-DF0C589E4DB3}" dt="2026-06-17T00:04:51.201" v="1482" actId="114"/>
        <pc:sldMkLst>
          <pc:docMk/>
          <pc:sldMk cId="429405235" sldId="4042"/>
        </pc:sldMkLst>
        <pc:spChg chg="mod">
          <ac:chgData name="Willie Wells" userId="4019debc-6328-457f-8b3c-7c39bf4771d3" providerId="ADAL" clId="{CE2D5D58-5FFE-473B-8FE3-DF0C589E4DB3}" dt="2026-06-17T00:04:40.324" v="1480" actId="1035"/>
          <ac:spMkLst>
            <pc:docMk/>
            <pc:sldMk cId="429405235" sldId="4042"/>
            <ac:spMk id="4" creationId="{7D891372-327D-7267-D4DD-4A28E9280F6E}"/>
          </ac:spMkLst>
        </pc:spChg>
        <pc:spChg chg="add del mod">
          <ac:chgData name="Willie Wells" userId="4019debc-6328-457f-8b3c-7c39bf4771d3" providerId="ADAL" clId="{CE2D5D58-5FFE-473B-8FE3-DF0C589E4DB3}" dt="2026-06-16T23:54:58.345" v="1360" actId="478"/>
          <ac:spMkLst>
            <pc:docMk/>
            <pc:sldMk cId="429405235" sldId="4042"/>
            <ac:spMk id="7" creationId="{586678AB-25D6-6A39-5A51-7223E6E0339C}"/>
          </ac:spMkLst>
        </pc:spChg>
        <pc:spChg chg="mod">
          <ac:chgData name="Willie Wells" userId="4019debc-6328-457f-8b3c-7c39bf4771d3" providerId="ADAL" clId="{CE2D5D58-5FFE-473B-8FE3-DF0C589E4DB3}" dt="2026-06-17T00:01:59.062" v="1452" actId="1076"/>
          <ac:spMkLst>
            <pc:docMk/>
            <pc:sldMk cId="429405235" sldId="4042"/>
            <ac:spMk id="8" creationId="{6F71E82F-C4EE-7562-F956-3FF1452B805D}"/>
          </ac:spMkLst>
        </pc:spChg>
        <pc:spChg chg="add mod">
          <ac:chgData name="Willie Wells" userId="4019debc-6328-457f-8b3c-7c39bf4771d3" providerId="ADAL" clId="{CE2D5D58-5FFE-473B-8FE3-DF0C589E4DB3}" dt="2026-06-17T00:04:51.201" v="1482" actId="114"/>
          <ac:spMkLst>
            <pc:docMk/>
            <pc:sldMk cId="429405235" sldId="4042"/>
            <ac:spMk id="9" creationId="{3F9E89FC-5633-9C4E-41DA-5CBDD9611102}"/>
          </ac:spMkLst>
        </pc:spChg>
        <pc:picChg chg="mod">
          <ac:chgData name="Willie Wells" userId="4019debc-6328-457f-8b3c-7c39bf4771d3" providerId="ADAL" clId="{CE2D5D58-5FFE-473B-8FE3-DF0C589E4DB3}" dt="2026-06-17T00:01:44.208" v="1450" actId="1076"/>
          <ac:picMkLst>
            <pc:docMk/>
            <pc:sldMk cId="429405235" sldId="4042"/>
            <ac:picMk id="3" creationId="{55836870-D0BB-E36B-7CF4-B5DCB2E0BB55}"/>
          </ac:picMkLst>
        </pc:picChg>
        <pc:picChg chg="mod">
          <ac:chgData name="Willie Wells" userId="4019debc-6328-457f-8b3c-7c39bf4771d3" providerId="ADAL" clId="{CE2D5D58-5FFE-473B-8FE3-DF0C589E4DB3}" dt="2026-06-17T00:01:31.058" v="1447" actId="1076"/>
          <ac:picMkLst>
            <pc:docMk/>
            <pc:sldMk cId="429405235" sldId="4042"/>
            <ac:picMk id="5" creationId="{ED95C522-60D1-8CC9-8FF3-B4D44FFEB916}"/>
          </ac:picMkLst>
        </pc:picChg>
      </pc:sldChg>
      <pc:sldChg chg="delSp modSp mod">
        <pc:chgData name="Willie Wells" userId="4019debc-6328-457f-8b3c-7c39bf4771d3" providerId="ADAL" clId="{CE2D5D58-5FFE-473B-8FE3-DF0C589E4DB3}" dt="2026-06-17T00:04:09.084" v="1468" actId="14100"/>
        <pc:sldMkLst>
          <pc:docMk/>
          <pc:sldMk cId="2524248111" sldId="4043"/>
        </pc:sldMkLst>
        <pc:spChg chg="mod">
          <ac:chgData name="Willie Wells" userId="4019debc-6328-457f-8b3c-7c39bf4771d3" providerId="ADAL" clId="{CE2D5D58-5FFE-473B-8FE3-DF0C589E4DB3}" dt="2026-06-16T23:56:15.503" v="1375" actId="1076"/>
          <ac:spMkLst>
            <pc:docMk/>
            <pc:sldMk cId="2524248111" sldId="4043"/>
            <ac:spMk id="8" creationId="{6F71E82F-C4EE-7562-F956-3FF1452B805D}"/>
          </ac:spMkLst>
        </pc:spChg>
        <pc:spChg chg="mod">
          <ac:chgData name="Willie Wells" userId="4019debc-6328-457f-8b3c-7c39bf4771d3" providerId="ADAL" clId="{CE2D5D58-5FFE-473B-8FE3-DF0C589E4DB3}" dt="2026-06-17T00:04:09.084" v="1468" actId="14100"/>
          <ac:spMkLst>
            <pc:docMk/>
            <pc:sldMk cId="2524248111" sldId="4043"/>
            <ac:spMk id="9" creationId="{D7FD434F-F0BA-05D9-F6BF-012FB1D6A234}"/>
          </ac:spMkLst>
        </pc:spChg>
        <pc:picChg chg="mod">
          <ac:chgData name="Willie Wells" userId="4019debc-6328-457f-8b3c-7c39bf4771d3" providerId="ADAL" clId="{CE2D5D58-5FFE-473B-8FE3-DF0C589E4DB3}" dt="2026-06-16T23:55:28.389" v="1365" actId="1076"/>
          <ac:picMkLst>
            <pc:docMk/>
            <pc:sldMk cId="2524248111" sldId="4043"/>
            <ac:picMk id="3" creationId="{55836870-D0BB-E36B-7CF4-B5DCB2E0BB55}"/>
          </ac:picMkLst>
        </pc:picChg>
        <pc:picChg chg="mod">
          <ac:chgData name="Willie Wells" userId="4019debc-6328-457f-8b3c-7c39bf4771d3" providerId="ADAL" clId="{CE2D5D58-5FFE-473B-8FE3-DF0C589E4DB3}" dt="2026-06-16T23:55:43.155" v="1368" actId="1076"/>
          <ac:picMkLst>
            <pc:docMk/>
            <pc:sldMk cId="2524248111" sldId="4043"/>
            <ac:picMk id="4" creationId="{BF7E687F-B079-6672-28D7-7097E0E53AA9}"/>
          </ac:picMkLst>
        </pc:picChg>
        <pc:picChg chg="del mod">
          <ac:chgData name="Willie Wells" userId="4019debc-6328-457f-8b3c-7c39bf4771d3" providerId="ADAL" clId="{CE2D5D58-5FFE-473B-8FE3-DF0C589E4DB3}" dt="2026-06-16T23:55:23.305" v="1363" actId="478"/>
          <ac:picMkLst>
            <pc:docMk/>
            <pc:sldMk cId="2524248111" sldId="4043"/>
            <ac:picMk id="5" creationId="{F37AEE16-E4B5-D8CD-C50F-31ADDE030930}"/>
          </ac:picMkLst>
        </pc:picChg>
      </pc:sldChg>
      <pc:sldChg chg="modSp mod">
        <pc:chgData name="Willie Wells" userId="4019debc-6328-457f-8b3c-7c39bf4771d3" providerId="ADAL" clId="{CE2D5D58-5FFE-473B-8FE3-DF0C589E4DB3}" dt="2026-06-17T00:03:47.944" v="1466" actId="1035"/>
        <pc:sldMkLst>
          <pc:docMk/>
          <pc:sldMk cId="598305050" sldId="4044"/>
        </pc:sldMkLst>
        <pc:spChg chg="mod">
          <ac:chgData name="Willie Wells" userId="4019debc-6328-457f-8b3c-7c39bf4771d3" providerId="ADAL" clId="{CE2D5D58-5FFE-473B-8FE3-DF0C589E4DB3}" dt="2026-06-16T23:52:39.801" v="1312" actId="1035"/>
          <ac:spMkLst>
            <pc:docMk/>
            <pc:sldMk cId="598305050" sldId="4044"/>
            <ac:spMk id="8" creationId="{6F71E82F-C4EE-7562-F956-3FF1452B805D}"/>
          </ac:spMkLst>
        </pc:spChg>
        <pc:spChg chg="mod">
          <ac:chgData name="Willie Wells" userId="4019debc-6328-457f-8b3c-7c39bf4771d3" providerId="ADAL" clId="{CE2D5D58-5FFE-473B-8FE3-DF0C589E4DB3}" dt="2026-06-17T00:03:47.944" v="1466" actId="1035"/>
          <ac:spMkLst>
            <pc:docMk/>
            <pc:sldMk cId="598305050" sldId="4044"/>
            <ac:spMk id="9" creationId="{D7FD434F-F0BA-05D9-F6BF-012FB1D6A234}"/>
          </ac:spMkLst>
        </pc:spChg>
        <pc:picChg chg="mod">
          <ac:chgData name="Willie Wells" userId="4019debc-6328-457f-8b3c-7c39bf4771d3" providerId="ADAL" clId="{CE2D5D58-5FFE-473B-8FE3-DF0C589E4DB3}" dt="2026-06-16T23:53:04.585" v="1316" actId="1076"/>
          <ac:picMkLst>
            <pc:docMk/>
            <pc:sldMk cId="598305050" sldId="4044"/>
            <ac:picMk id="4" creationId="{FF503910-3CA4-9E6A-F264-D3FD378778A9}"/>
          </ac:picMkLst>
        </pc:picChg>
      </pc:sldChg>
      <pc:sldChg chg="modSp mod">
        <pc:chgData name="Willie Wells" userId="4019debc-6328-457f-8b3c-7c39bf4771d3" providerId="ADAL" clId="{CE2D5D58-5FFE-473B-8FE3-DF0C589E4DB3}" dt="2026-06-17T00:03:15.568" v="1459" actId="948"/>
        <pc:sldMkLst>
          <pc:docMk/>
          <pc:sldMk cId="2883252482" sldId="4045"/>
        </pc:sldMkLst>
        <pc:spChg chg="mod">
          <ac:chgData name="Willie Wells" userId="4019debc-6328-457f-8b3c-7c39bf4771d3" providerId="ADAL" clId="{CE2D5D58-5FFE-473B-8FE3-DF0C589E4DB3}" dt="2026-06-16T23:51:48.709" v="1231" actId="1038"/>
          <ac:spMkLst>
            <pc:docMk/>
            <pc:sldMk cId="2883252482" sldId="4045"/>
            <ac:spMk id="8" creationId="{6F71E82F-C4EE-7562-F956-3FF1452B805D}"/>
          </ac:spMkLst>
        </pc:spChg>
        <pc:spChg chg="mod">
          <ac:chgData name="Willie Wells" userId="4019debc-6328-457f-8b3c-7c39bf4771d3" providerId="ADAL" clId="{CE2D5D58-5FFE-473B-8FE3-DF0C589E4DB3}" dt="2026-06-17T00:03:15.568" v="1459" actId="948"/>
          <ac:spMkLst>
            <pc:docMk/>
            <pc:sldMk cId="2883252482" sldId="4045"/>
            <ac:spMk id="9" creationId="{D7FD434F-F0BA-05D9-F6BF-012FB1D6A234}"/>
          </ac:spMkLst>
        </pc:spChg>
        <pc:picChg chg="mod">
          <ac:chgData name="Willie Wells" userId="4019debc-6328-457f-8b3c-7c39bf4771d3" providerId="ADAL" clId="{CE2D5D58-5FFE-473B-8FE3-DF0C589E4DB3}" dt="2026-06-16T23:51:27.804" v="1182" actId="1076"/>
          <ac:picMkLst>
            <pc:docMk/>
            <pc:sldMk cId="2883252482" sldId="4045"/>
            <ac:picMk id="3" creationId="{55836870-D0BB-E36B-7CF4-B5DCB2E0BB55}"/>
          </ac:picMkLst>
        </pc:picChg>
        <pc:picChg chg="mod">
          <ac:chgData name="Willie Wells" userId="4019debc-6328-457f-8b3c-7c39bf4771d3" providerId="ADAL" clId="{CE2D5D58-5FFE-473B-8FE3-DF0C589E4DB3}" dt="2026-06-17T00:02:40.689" v="1455" actId="1076"/>
          <ac:picMkLst>
            <pc:docMk/>
            <pc:sldMk cId="2883252482" sldId="4045"/>
            <ac:picMk id="5" creationId="{CC6F1C7B-4A27-FFAA-C916-0008B987CB25}"/>
          </ac:picMkLst>
        </pc:picChg>
      </pc:sldChg>
      <pc:sldChg chg="modSp mod">
        <pc:chgData name="Willie Wells" userId="4019debc-6328-457f-8b3c-7c39bf4771d3" providerId="ADAL" clId="{CE2D5D58-5FFE-473B-8FE3-DF0C589E4DB3}" dt="2026-06-17T00:21:25.521" v="1647" actId="1076"/>
        <pc:sldMkLst>
          <pc:docMk/>
          <pc:sldMk cId="197662905" sldId="4046"/>
        </pc:sldMkLst>
        <pc:spChg chg="mod">
          <ac:chgData name="Willie Wells" userId="4019debc-6328-457f-8b3c-7c39bf4771d3" providerId="ADAL" clId="{CE2D5D58-5FFE-473B-8FE3-DF0C589E4DB3}" dt="2026-06-17T00:19:58.741" v="1636" actId="1076"/>
          <ac:spMkLst>
            <pc:docMk/>
            <pc:sldMk cId="197662905" sldId="4046"/>
            <ac:spMk id="8" creationId="{6F71E82F-C4EE-7562-F956-3FF1452B805D}"/>
          </ac:spMkLst>
        </pc:spChg>
        <pc:spChg chg="mod">
          <ac:chgData name="Willie Wells" userId="4019debc-6328-457f-8b3c-7c39bf4771d3" providerId="ADAL" clId="{CE2D5D58-5FFE-473B-8FE3-DF0C589E4DB3}" dt="2026-06-17T00:20:39.685" v="1644" actId="27636"/>
          <ac:spMkLst>
            <pc:docMk/>
            <pc:sldMk cId="197662905" sldId="4046"/>
            <ac:spMk id="9" creationId="{D7FD434F-F0BA-05D9-F6BF-012FB1D6A234}"/>
          </ac:spMkLst>
        </pc:spChg>
        <pc:picChg chg="mod">
          <ac:chgData name="Willie Wells" userId="4019debc-6328-457f-8b3c-7c39bf4771d3" providerId="ADAL" clId="{CE2D5D58-5FFE-473B-8FE3-DF0C589E4DB3}" dt="2026-06-17T00:21:19.107" v="1646" actId="1076"/>
          <ac:picMkLst>
            <pc:docMk/>
            <pc:sldMk cId="197662905" sldId="4046"/>
            <ac:picMk id="3" creationId="{55836870-D0BB-E36B-7CF4-B5DCB2E0BB55}"/>
          </ac:picMkLst>
        </pc:picChg>
        <pc:picChg chg="mod">
          <ac:chgData name="Willie Wells" userId="4019debc-6328-457f-8b3c-7c39bf4771d3" providerId="ADAL" clId="{CE2D5D58-5FFE-473B-8FE3-DF0C589E4DB3}" dt="2026-06-17T00:21:25.521" v="1647" actId="1076"/>
          <ac:picMkLst>
            <pc:docMk/>
            <pc:sldMk cId="197662905" sldId="4046"/>
            <ac:picMk id="5" creationId="{FC337E7E-09C4-6ACB-EB80-3204A08FACC6}"/>
          </ac:picMkLst>
        </pc:picChg>
      </pc:sldChg>
      <pc:sldChg chg="modSp mod">
        <pc:chgData name="Willie Wells" userId="4019debc-6328-457f-8b3c-7c39bf4771d3" providerId="ADAL" clId="{CE2D5D58-5FFE-473B-8FE3-DF0C589E4DB3}" dt="2026-06-17T00:23:51.221" v="1666" actId="1076"/>
        <pc:sldMkLst>
          <pc:docMk/>
          <pc:sldMk cId="3970333145" sldId="4047"/>
        </pc:sldMkLst>
        <pc:spChg chg="mod">
          <ac:chgData name="Willie Wells" userId="4019debc-6328-457f-8b3c-7c39bf4771d3" providerId="ADAL" clId="{CE2D5D58-5FFE-473B-8FE3-DF0C589E4DB3}" dt="2026-06-17T00:22:27.409" v="1656" actId="1076"/>
          <ac:spMkLst>
            <pc:docMk/>
            <pc:sldMk cId="3970333145" sldId="4047"/>
            <ac:spMk id="8" creationId="{6F71E82F-C4EE-7562-F956-3FF1452B805D}"/>
          </ac:spMkLst>
        </pc:spChg>
        <pc:spChg chg="mod">
          <ac:chgData name="Willie Wells" userId="4019debc-6328-457f-8b3c-7c39bf4771d3" providerId="ADAL" clId="{CE2D5D58-5FFE-473B-8FE3-DF0C589E4DB3}" dt="2026-06-17T00:23:50.496" v="1665" actId="1076"/>
          <ac:spMkLst>
            <pc:docMk/>
            <pc:sldMk cId="3970333145" sldId="4047"/>
            <ac:spMk id="9" creationId="{D7FD434F-F0BA-05D9-F6BF-012FB1D6A234}"/>
          </ac:spMkLst>
        </pc:spChg>
        <pc:picChg chg="mod">
          <ac:chgData name="Willie Wells" userId="4019debc-6328-457f-8b3c-7c39bf4771d3" providerId="ADAL" clId="{CE2D5D58-5FFE-473B-8FE3-DF0C589E4DB3}" dt="2026-06-17T00:23:51.221" v="1666" actId="1076"/>
          <ac:picMkLst>
            <pc:docMk/>
            <pc:sldMk cId="3970333145" sldId="4047"/>
            <ac:picMk id="3" creationId="{554813F6-2187-87FD-8460-1CAC22AF7935}"/>
          </ac:picMkLst>
        </pc:picChg>
      </pc:sldChg>
      <pc:sldChg chg="modSp mod">
        <pc:chgData name="Willie Wells" userId="4019debc-6328-457f-8b3c-7c39bf4771d3" providerId="ADAL" clId="{CE2D5D58-5FFE-473B-8FE3-DF0C589E4DB3}" dt="2026-06-17T12:45:34.830" v="1834" actId="14100"/>
        <pc:sldMkLst>
          <pc:docMk/>
          <pc:sldMk cId="1664931520" sldId="4049"/>
        </pc:sldMkLst>
        <pc:spChg chg="mod">
          <ac:chgData name="Willie Wells" userId="4019debc-6328-457f-8b3c-7c39bf4771d3" providerId="ADAL" clId="{CE2D5D58-5FFE-473B-8FE3-DF0C589E4DB3}" dt="2026-06-17T12:45:34.830" v="1834" actId="14100"/>
          <ac:spMkLst>
            <pc:docMk/>
            <pc:sldMk cId="1664931520" sldId="4049"/>
            <ac:spMk id="90" creationId="{00000000-0000-0000-0000-000000000000}"/>
          </ac:spMkLst>
        </pc:spChg>
      </pc:sldChg>
      <pc:sldChg chg="modSp del mod">
        <pc:chgData name="Willie Wells" userId="4019debc-6328-457f-8b3c-7c39bf4771d3" providerId="ADAL" clId="{CE2D5D58-5FFE-473B-8FE3-DF0C589E4DB3}" dt="2026-06-17T12:38:47.420" v="1809" actId="47"/>
        <pc:sldMkLst>
          <pc:docMk/>
          <pc:sldMk cId="4146844067" sldId="4050"/>
        </pc:sldMkLst>
        <pc:picChg chg="mod">
          <ac:chgData name="Willie Wells" userId="4019debc-6328-457f-8b3c-7c39bf4771d3" providerId="ADAL" clId="{CE2D5D58-5FFE-473B-8FE3-DF0C589E4DB3}" dt="2026-06-17T12:37:22.649" v="1798" actId="14100"/>
          <ac:picMkLst>
            <pc:docMk/>
            <pc:sldMk cId="4146844067" sldId="4050"/>
            <ac:picMk id="103" creationId="{00000000-0000-0000-0000-000000000000}"/>
          </ac:picMkLst>
        </pc:picChg>
      </pc:sldChg>
      <pc:sldChg chg="addSp delSp modSp mod">
        <pc:chgData name="Willie Wells" userId="4019debc-6328-457f-8b3c-7c39bf4771d3" providerId="ADAL" clId="{CE2D5D58-5FFE-473B-8FE3-DF0C589E4DB3}" dt="2026-06-17T21:45:03.446" v="2120" actId="1076"/>
        <pc:sldMkLst>
          <pc:docMk/>
          <pc:sldMk cId="1711037694" sldId="4051"/>
        </pc:sldMkLst>
        <pc:spChg chg="add mod">
          <ac:chgData name="Willie Wells" userId="4019debc-6328-457f-8b3c-7c39bf4771d3" providerId="ADAL" clId="{CE2D5D58-5FFE-473B-8FE3-DF0C589E4DB3}" dt="2026-06-17T21:45:03.446" v="2120" actId="1076"/>
          <ac:spMkLst>
            <pc:docMk/>
            <pc:sldMk cId="1711037694" sldId="4051"/>
            <ac:spMk id="3" creationId="{18F51AA8-F28F-4AF1-C1C0-0C620ED28374}"/>
          </ac:spMkLst>
        </pc:spChg>
        <pc:spChg chg="mod">
          <ac:chgData name="Willie Wells" userId="4019debc-6328-457f-8b3c-7c39bf4771d3" providerId="ADAL" clId="{CE2D5D58-5FFE-473B-8FE3-DF0C589E4DB3}" dt="2026-06-17T12:45:41.499" v="1835" actId="14100"/>
          <ac:spMkLst>
            <pc:docMk/>
            <pc:sldMk cId="1711037694" sldId="4051"/>
            <ac:spMk id="110" creationId="{00000000-0000-0000-0000-000000000000}"/>
          </ac:spMkLst>
        </pc:spChg>
        <pc:spChg chg="mod">
          <ac:chgData name="Willie Wells" userId="4019debc-6328-457f-8b3c-7c39bf4771d3" providerId="ADAL" clId="{CE2D5D58-5FFE-473B-8FE3-DF0C589E4DB3}" dt="2026-06-17T12:38:41.713" v="1808" actId="313"/>
          <ac:spMkLst>
            <pc:docMk/>
            <pc:sldMk cId="1711037694" sldId="4051"/>
            <ac:spMk id="112" creationId="{00000000-0000-0000-0000-000000000000}"/>
          </ac:spMkLst>
        </pc:spChg>
        <pc:spChg chg="del">
          <ac:chgData name="Willie Wells" userId="4019debc-6328-457f-8b3c-7c39bf4771d3" providerId="ADAL" clId="{CE2D5D58-5FFE-473B-8FE3-DF0C589E4DB3}" dt="2026-06-17T12:36:00.031" v="1756" actId="478"/>
          <ac:spMkLst>
            <pc:docMk/>
            <pc:sldMk cId="1711037694" sldId="4051"/>
            <ac:spMk id="113" creationId="{00000000-0000-0000-0000-000000000000}"/>
          </ac:spMkLst>
        </pc:spChg>
        <pc:picChg chg="add mod">
          <ac:chgData name="Willie Wells" userId="4019debc-6328-457f-8b3c-7c39bf4771d3" providerId="ADAL" clId="{CE2D5D58-5FFE-473B-8FE3-DF0C589E4DB3}" dt="2026-06-17T12:37:38.526" v="1800" actId="14100"/>
          <ac:picMkLst>
            <pc:docMk/>
            <pc:sldMk cId="1711037694" sldId="4051"/>
            <ac:picMk id="2" creationId="{E1ABBA03-0DCC-7185-4F33-84127870C1F0}"/>
          </ac:picMkLst>
        </pc:picChg>
        <pc:picChg chg="mod">
          <ac:chgData name="Willie Wells" userId="4019debc-6328-457f-8b3c-7c39bf4771d3" providerId="ADAL" clId="{CE2D5D58-5FFE-473B-8FE3-DF0C589E4DB3}" dt="2026-06-17T12:38:14.405" v="1805" actId="1076"/>
          <ac:picMkLst>
            <pc:docMk/>
            <pc:sldMk cId="1711037694" sldId="4051"/>
            <ac:picMk id="111" creationId="{00000000-0000-0000-0000-000000000000}"/>
          </ac:picMkLst>
        </pc:picChg>
      </pc:sldChg>
      <pc:sldChg chg="modSp mod">
        <pc:chgData name="Willie Wells" userId="4019debc-6328-457f-8b3c-7c39bf4771d3" providerId="ADAL" clId="{CE2D5D58-5FFE-473B-8FE3-DF0C589E4DB3}" dt="2026-06-17T12:45:55.429" v="1836" actId="14100"/>
        <pc:sldMkLst>
          <pc:docMk/>
          <pc:sldMk cId="2667764306" sldId="4052"/>
        </pc:sldMkLst>
        <pc:spChg chg="mod">
          <ac:chgData name="Willie Wells" userId="4019debc-6328-457f-8b3c-7c39bf4771d3" providerId="ADAL" clId="{CE2D5D58-5FFE-473B-8FE3-DF0C589E4DB3}" dt="2026-06-17T12:45:55.429" v="1836" actId="14100"/>
          <ac:spMkLst>
            <pc:docMk/>
            <pc:sldMk cId="2667764306" sldId="4052"/>
            <ac:spMk id="122" creationId="{00000000-0000-0000-0000-000000000000}"/>
          </ac:spMkLst>
        </pc:spChg>
      </pc:sldChg>
      <pc:sldChg chg="addSp modSp mod">
        <pc:chgData name="Willie Wells" userId="4019debc-6328-457f-8b3c-7c39bf4771d3" providerId="ADAL" clId="{CE2D5D58-5FFE-473B-8FE3-DF0C589E4DB3}" dt="2026-06-17T13:14:30.129" v="1961" actId="14100"/>
        <pc:sldMkLst>
          <pc:docMk/>
          <pc:sldMk cId="346482198" sldId="4053"/>
        </pc:sldMkLst>
        <pc:spChg chg="add mod">
          <ac:chgData name="Willie Wells" userId="4019debc-6328-457f-8b3c-7c39bf4771d3" providerId="ADAL" clId="{CE2D5D58-5FFE-473B-8FE3-DF0C589E4DB3}" dt="2026-06-17T12:48:20.539" v="1854" actId="1076"/>
          <ac:spMkLst>
            <pc:docMk/>
            <pc:sldMk cId="346482198" sldId="4053"/>
            <ac:spMk id="2" creationId="{2A1A385C-0BF5-4E5A-0D48-6DECB95E71DA}"/>
          </ac:spMkLst>
        </pc:spChg>
        <pc:spChg chg="mod">
          <ac:chgData name="Willie Wells" userId="4019debc-6328-457f-8b3c-7c39bf4771d3" providerId="ADAL" clId="{CE2D5D58-5FFE-473B-8FE3-DF0C589E4DB3}" dt="2026-06-17T12:46:47.260" v="1839" actId="1076"/>
          <ac:spMkLst>
            <pc:docMk/>
            <pc:sldMk cId="346482198" sldId="4053"/>
            <ac:spMk id="129" creationId="{00000000-0000-0000-0000-000000000000}"/>
          </ac:spMkLst>
        </pc:spChg>
        <pc:spChg chg="mod">
          <ac:chgData name="Willie Wells" userId="4019debc-6328-457f-8b3c-7c39bf4771d3" providerId="ADAL" clId="{CE2D5D58-5FFE-473B-8FE3-DF0C589E4DB3}" dt="2026-06-17T12:47:48.834" v="1850" actId="6549"/>
          <ac:spMkLst>
            <pc:docMk/>
            <pc:sldMk cId="346482198" sldId="4053"/>
            <ac:spMk id="130" creationId="{00000000-0000-0000-0000-000000000000}"/>
          </ac:spMkLst>
        </pc:spChg>
        <pc:spChg chg="mod">
          <ac:chgData name="Willie Wells" userId="4019debc-6328-457f-8b3c-7c39bf4771d3" providerId="ADAL" clId="{CE2D5D58-5FFE-473B-8FE3-DF0C589E4DB3}" dt="2026-06-17T13:14:30.129" v="1961" actId="14100"/>
          <ac:spMkLst>
            <pc:docMk/>
            <pc:sldMk cId="346482198" sldId="4053"/>
            <ac:spMk id="131" creationId="{00000000-0000-0000-0000-000000000000}"/>
          </ac:spMkLst>
        </pc:spChg>
      </pc:sldChg>
      <pc:sldChg chg="modSp mod">
        <pc:chgData name="Willie Wells" userId="4019debc-6328-457f-8b3c-7c39bf4771d3" providerId="ADAL" clId="{CE2D5D58-5FFE-473B-8FE3-DF0C589E4DB3}" dt="2026-06-17T12:46:01.447" v="1837" actId="14100"/>
        <pc:sldMkLst>
          <pc:docMk/>
          <pc:sldMk cId="906166070" sldId="4054"/>
        </pc:sldMkLst>
        <pc:spChg chg="mod">
          <ac:chgData name="Willie Wells" userId="4019debc-6328-457f-8b3c-7c39bf4771d3" providerId="ADAL" clId="{CE2D5D58-5FFE-473B-8FE3-DF0C589E4DB3}" dt="2026-06-17T12:46:01.447" v="1837" actId="14100"/>
          <ac:spMkLst>
            <pc:docMk/>
            <pc:sldMk cId="906166070" sldId="4054"/>
            <ac:spMk id="137" creationId="{00000000-0000-0000-0000-000000000000}"/>
          </ac:spMkLst>
        </pc:spChg>
      </pc:sldChg>
      <pc:sldChg chg="modSp mod">
        <pc:chgData name="Willie Wells" userId="4019debc-6328-457f-8b3c-7c39bf4771d3" providerId="ADAL" clId="{CE2D5D58-5FFE-473B-8FE3-DF0C589E4DB3}" dt="2026-06-17T12:51:46.480" v="1883" actId="1076"/>
        <pc:sldMkLst>
          <pc:docMk/>
          <pc:sldMk cId="2936822927" sldId="4055"/>
        </pc:sldMkLst>
        <pc:spChg chg="mod">
          <ac:chgData name="Willie Wells" userId="4019debc-6328-457f-8b3c-7c39bf4771d3" providerId="ADAL" clId="{CE2D5D58-5FFE-473B-8FE3-DF0C589E4DB3}" dt="2026-06-17T12:51:16.787" v="1878" actId="1076"/>
          <ac:spMkLst>
            <pc:docMk/>
            <pc:sldMk cId="2936822927" sldId="4055"/>
            <ac:spMk id="151" creationId="{00000000-0000-0000-0000-000000000000}"/>
          </ac:spMkLst>
        </pc:spChg>
        <pc:spChg chg="mod">
          <ac:chgData name="Willie Wells" userId="4019debc-6328-457f-8b3c-7c39bf4771d3" providerId="ADAL" clId="{CE2D5D58-5FFE-473B-8FE3-DF0C589E4DB3}" dt="2026-06-17T12:51:46.480" v="1883" actId="1076"/>
          <ac:spMkLst>
            <pc:docMk/>
            <pc:sldMk cId="2936822927" sldId="4055"/>
            <ac:spMk id="152" creationId="{00000000-0000-0000-0000-000000000000}"/>
          </ac:spMkLst>
        </pc:spChg>
        <pc:spChg chg="mod">
          <ac:chgData name="Willie Wells" userId="4019debc-6328-457f-8b3c-7c39bf4771d3" providerId="ADAL" clId="{CE2D5D58-5FFE-473B-8FE3-DF0C589E4DB3}" dt="2026-06-17T12:46:14.448" v="1838" actId="14100"/>
          <ac:spMkLst>
            <pc:docMk/>
            <pc:sldMk cId="2936822927" sldId="4055"/>
            <ac:spMk id="153" creationId="{00000000-0000-0000-0000-000000000000}"/>
          </ac:spMkLst>
        </pc:spChg>
        <pc:picChg chg="mod">
          <ac:chgData name="Willie Wells" userId="4019debc-6328-457f-8b3c-7c39bf4771d3" providerId="ADAL" clId="{CE2D5D58-5FFE-473B-8FE3-DF0C589E4DB3}" dt="2026-06-17T12:51:24.022" v="1880" actId="1076"/>
          <ac:picMkLst>
            <pc:docMk/>
            <pc:sldMk cId="2936822927" sldId="4055"/>
            <ac:picMk id="150" creationId="{00000000-0000-0000-0000-000000000000}"/>
          </ac:picMkLst>
        </pc:picChg>
      </pc:sldChg>
      <pc:sldChg chg="modSp mod">
        <pc:chgData name="Willie Wells" userId="4019debc-6328-457f-8b3c-7c39bf4771d3" providerId="ADAL" clId="{CE2D5D58-5FFE-473B-8FE3-DF0C589E4DB3}" dt="2026-06-17T13:13:53.433" v="1958" actId="1076"/>
        <pc:sldMkLst>
          <pc:docMk/>
          <pc:sldMk cId="3701974966" sldId="4056"/>
        </pc:sldMkLst>
        <pc:spChg chg="mod">
          <ac:chgData name="Willie Wells" userId="4019debc-6328-457f-8b3c-7c39bf4771d3" providerId="ADAL" clId="{CE2D5D58-5FFE-473B-8FE3-DF0C589E4DB3}" dt="2026-06-17T13:13:43.655" v="1955" actId="1076"/>
          <ac:spMkLst>
            <pc:docMk/>
            <pc:sldMk cId="3701974966" sldId="4056"/>
            <ac:spMk id="198" creationId="{00000000-0000-0000-0000-000000000000}"/>
          </ac:spMkLst>
        </pc:spChg>
        <pc:spChg chg="mod">
          <ac:chgData name="Willie Wells" userId="4019debc-6328-457f-8b3c-7c39bf4771d3" providerId="ADAL" clId="{CE2D5D58-5FFE-473B-8FE3-DF0C589E4DB3}" dt="2026-06-17T13:13:51.678" v="1957" actId="1076"/>
          <ac:spMkLst>
            <pc:docMk/>
            <pc:sldMk cId="3701974966" sldId="4056"/>
            <ac:spMk id="199" creationId="{00000000-0000-0000-0000-000000000000}"/>
          </ac:spMkLst>
        </pc:spChg>
        <pc:spChg chg="mod">
          <ac:chgData name="Willie Wells" userId="4019debc-6328-457f-8b3c-7c39bf4771d3" providerId="ADAL" clId="{CE2D5D58-5FFE-473B-8FE3-DF0C589E4DB3}" dt="2026-06-17T13:13:33.785" v="1954" actId="14100"/>
          <ac:spMkLst>
            <pc:docMk/>
            <pc:sldMk cId="3701974966" sldId="4056"/>
            <ac:spMk id="200" creationId="{00000000-0000-0000-0000-000000000000}"/>
          </ac:spMkLst>
        </pc:spChg>
        <pc:picChg chg="mod">
          <ac:chgData name="Willie Wells" userId="4019debc-6328-457f-8b3c-7c39bf4771d3" providerId="ADAL" clId="{CE2D5D58-5FFE-473B-8FE3-DF0C589E4DB3}" dt="2026-06-17T13:13:53.433" v="1958" actId="1076"/>
          <ac:picMkLst>
            <pc:docMk/>
            <pc:sldMk cId="3701974966" sldId="4056"/>
            <ac:picMk id="197" creationId="{00000000-0000-0000-0000-000000000000}"/>
          </ac:picMkLst>
        </pc:picChg>
        <pc:picChg chg="mod">
          <ac:chgData name="Willie Wells" userId="4019debc-6328-457f-8b3c-7c39bf4771d3" providerId="ADAL" clId="{CE2D5D58-5FFE-473B-8FE3-DF0C589E4DB3}" dt="2026-06-17T13:13:48.241" v="1956" actId="1076"/>
          <ac:picMkLst>
            <pc:docMk/>
            <pc:sldMk cId="3701974966" sldId="4056"/>
            <ac:picMk id="204" creationId="{00000000-0000-0000-0000-000000000000}"/>
          </ac:picMkLst>
        </pc:picChg>
      </pc:sldChg>
      <pc:sldChg chg="addSp modSp mod">
        <pc:chgData name="Willie Wells" userId="4019debc-6328-457f-8b3c-7c39bf4771d3" providerId="ADAL" clId="{CE2D5D58-5FFE-473B-8FE3-DF0C589E4DB3}" dt="2026-06-17T21:22:13.723" v="1989" actId="1076"/>
        <pc:sldMkLst>
          <pc:docMk/>
          <pc:sldMk cId="120965306" sldId="4060"/>
        </pc:sldMkLst>
        <pc:spChg chg="add mod">
          <ac:chgData name="Willie Wells" userId="4019debc-6328-457f-8b3c-7c39bf4771d3" providerId="ADAL" clId="{CE2D5D58-5FFE-473B-8FE3-DF0C589E4DB3}" dt="2026-06-17T21:22:13.723" v="1989" actId="1076"/>
          <ac:spMkLst>
            <pc:docMk/>
            <pc:sldMk cId="120965306" sldId="4060"/>
            <ac:spMk id="4" creationId="{86E9FAF5-AC5C-0B80-3FCB-5CF3311083EC}"/>
          </ac:spMkLst>
        </pc:spChg>
        <pc:picChg chg="mod">
          <ac:chgData name="Willie Wells" userId="4019debc-6328-457f-8b3c-7c39bf4771d3" providerId="ADAL" clId="{CE2D5D58-5FFE-473B-8FE3-DF0C589E4DB3}" dt="2026-06-17T21:22:07.555" v="1988" actId="14100"/>
          <ac:picMkLst>
            <pc:docMk/>
            <pc:sldMk cId="120965306" sldId="4060"/>
            <ac:picMk id="12" creationId="{1AC9CF6E-4A22-80BE-4948-973330D6CAAB}"/>
          </ac:picMkLst>
        </pc:picChg>
      </pc:sldChg>
      <pc:sldChg chg="addSp modSp mod">
        <pc:chgData name="Willie Wells" userId="4019debc-6328-457f-8b3c-7c39bf4771d3" providerId="ADAL" clId="{CE2D5D58-5FFE-473B-8FE3-DF0C589E4DB3}" dt="2026-06-17T21:44:32.984" v="2119" actId="1076"/>
        <pc:sldMkLst>
          <pc:docMk/>
          <pc:sldMk cId="439751165" sldId="4072"/>
        </pc:sldMkLst>
        <pc:spChg chg="add mod">
          <ac:chgData name="Willie Wells" userId="4019debc-6328-457f-8b3c-7c39bf4771d3" providerId="ADAL" clId="{CE2D5D58-5FFE-473B-8FE3-DF0C589E4DB3}" dt="2026-06-17T21:44:32.984" v="2119" actId="1076"/>
          <ac:spMkLst>
            <pc:docMk/>
            <pc:sldMk cId="439751165" sldId="4072"/>
            <ac:spMk id="4" creationId="{1106CF6D-E101-37E4-E67C-CD06665D2D3A}"/>
          </ac:spMkLst>
        </pc:spChg>
        <pc:picChg chg="mod">
          <ac:chgData name="Willie Wells" userId="4019debc-6328-457f-8b3c-7c39bf4771d3" providerId="ADAL" clId="{CE2D5D58-5FFE-473B-8FE3-DF0C589E4DB3}" dt="2026-06-17T21:44:25.544" v="2118" actId="1076"/>
          <ac:picMkLst>
            <pc:docMk/>
            <pc:sldMk cId="439751165" sldId="4072"/>
            <ac:picMk id="9" creationId="{95549B97-3C02-5079-3A7E-5563006DCC79}"/>
          </ac:picMkLst>
        </pc:picChg>
      </pc:sldChg>
      <pc:sldChg chg="addSp modSp mod">
        <pc:chgData name="Willie Wells" userId="4019debc-6328-457f-8b3c-7c39bf4771d3" providerId="ADAL" clId="{CE2D5D58-5FFE-473B-8FE3-DF0C589E4DB3}" dt="2026-06-17T21:23:51.681" v="2000" actId="1036"/>
        <pc:sldMkLst>
          <pc:docMk/>
          <pc:sldMk cId="2533461454" sldId="4082"/>
        </pc:sldMkLst>
        <pc:spChg chg="add mod">
          <ac:chgData name="Willie Wells" userId="4019debc-6328-457f-8b3c-7c39bf4771d3" providerId="ADAL" clId="{CE2D5D58-5FFE-473B-8FE3-DF0C589E4DB3}" dt="2026-06-17T21:23:51.681" v="2000" actId="1036"/>
          <ac:spMkLst>
            <pc:docMk/>
            <pc:sldMk cId="2533461454" sldId="4082"/>
            <ac:spMk id="6" creationId="{F9DCE582-5C0D-9466-AE7E-21984427B338}"/>
          </ac:spMkLst>
        </pc:spChg>
        <pc:picChg chg="mod">
          <ac:chgData name="Willie Wells" userId="4019debc-6328-457f-8b3c-7c39bf4771d3" providerId="ADAL" clId="{CE2D5D58-5FFE-473B-8FE3-DF0C589E4DB3}" dt="2026-06-17T21:23:29.284" v="1994" actId="14100"/>
          <ac:picMkLst>
            <pc:docMk/>
            <pc:sldMk cId="2533461454" sldId="4082"/>
            <ac:picMk id="10" creationId="{C1155DD4-D9E8-FECF-7F39-42A113F2F018}"/>
          </ac:picMkLst>
        </pc:picChg>
      </pc:sldChg>
      <pc:sldChg chg="addSp modSp mod">
        <pc:chgData name="Willie Wells" userId="4019debc-6328-457f-8b3c-7c39bf4771d3" providerId="ADAL" clId="{CE2D5D58-5FFE-473B-8FE3-DF0C589E4DB3}" dt="2026-06-17T22:02:28.789" v="2204" actId="1076"/>
        <pc:sldMkLst>
          <pc:docMk/>
          <pc:sldMk cId="511357394" sldId="4092"/>
        </pc:sldMkLst>
        <pc:spChg chg="add mod">
          <ac:chgData name="Willie Wells" userId="4019debc-6328-457f-8b3c-7c39bf4771d3" providerId="ADAL" clId="{CE2D5D58-5FFE-473B-8FE3-DF0C589E4DB3}" dt="2026-06-17T21:24:15.567" v="2003" actId="1076"/>
          <ac:spMkLst>
            <pc:docMk/>
            <pc:sldMk cId="511357394" sldId="4092"/>
            <ac:spMk id="4" creationId="{AAAC3145-55A9-7CFA-A129-9D90C060E805}"/>
          </ac:spMkLst>
        </pc:spChg>
        <pc:spChg chg="mod">
          <ac:chgData name="Willie Wells" userId="4019debc-6328-457f-8b3c-7c39bf4771d3" providerId="ADAL" clId="{CE2D5D58-5FFE-473B-8FE3-DF0C589E4DB3}" dt="2026-06-17T22:02:28.789" v="2204" actId="1076"/>
          <ac:spMkLst>
            <pc:docMk/>
            <pc:sldMk cId="511357394" sldId="4092"/>
            <ac:spMk id="7" creationId="{70F8ABFC-5562-066B-F401-16ABC2133508}"/>
          </ac:spMkLst>
        </pc:spChg>
        <pc:picChg chg="mod">
          <ac:chgData name="Willie Wells" userId="4019debc-6328-457f-8b3c-7c39bf4771d3" providerId="ADAL" clId="{CE2D5D58-5FFE-473B-8FE3-DF0C589E4DB3}" dt="2026-06-17T21:24:07.811" v="2002" actId="14100"/>
          <ac:picMkLst>
            <pc:docMk/>
            <pc:sldMk cId="511357394" sldId="4092"/>
            <ac:picMk id="10" creationId="{F9368798-EEAD-E88C-BDB8-6273CFCB8C5A}"/>
          </ac:picMkLst>
        </pc:picChg>
      </pc:sldChg>
      <pc:sldChg chg="addSp modSp mod">
        <pc:chgData name="Willie Wells" userId="4019debc-6328-457f-8b3c-7c39bf4771d3" providerId="ADAL" clId="{CE2D5D58-5FFE-473B-8FE3-DF0C589E4DB3}" dt="2026-06-17T21:26:25.988" v="2006" actId="1076"/>
        <pc:sldMkLst>
          <pc:docMk/>
          <pc:sldMk cId="823419157" sldId="4099"/>
        </pc:sldMkLst>
        <pc:spChg chg="add mod">
          <ac:chgData name="Willie Wells" userId="4019debc-6328-457f-8b3c-7c39bf4771d3" providerId="ADAL" clId="{CE2D5D58-5FFE-473B-8FE3-DF0C589E4DB3}" dt="2026-06-17T21:26:25.988" v="2006" actId="1076"/>
          <ac:spMkLst>
            <pc:docMk/>
            <pc:sldMk cId="823419157" sldId="4099"/>
            <ac:spMk id="6" creationId="{AA473E7B-66E5-D6E3-F081-78D1083DCE9E}"/>
          </ac:spMkLst>
        </pc:spChg>
      </pc:sldChg>
      <pc:sldChg chg="modSp mod">
        <pc:chgData name="Willie Wells" userId="4019debc-6328-457f-8b3c-7c39bf4771d3" providerId="ADAL" clId="{CE2D5D58-5FFE-473B-8FE3-DF0C589E4DB3}" dt="2026-06-17T22:03:12.239" v="2231" actId="1035"/>
        <pc:sldMkLst>
          <pc:docMk/>
          <pc:sldMk cId="4126310983" sldId="4101"/>
        </pc:sldMkLst>
        <pc:spChg chg="mod">
          <ac:chgData name="Willie Wells" userId="4019debc-6328-457f-8b3c-7c39bf4771d3" providerId="ADAL" clId="{CE2D5D58-5FFE-473B-8FE3-DF0C589E4DB3}" dt="2026-06-17T22:03:07.003" v="2225" actId="1035"/>
          <ac:spMkLst>
            <pc:docMk/>
            <pc:sldMk cId="4126310983" sldId="4101"/>
            <ac:spMk id="8" creationId="{6F71E82F-C4EE-7562-F956-3FF1452B805D}"/>
          </ac:spMkLst>
        </pc:spChg>
        <pc:spChg chg="mod">
          <ac:chgData name="Willie Wells" userId="4019debc-6328-457f-8b3c-7c39bf4771d3" providerId="ADAL" clId="{CE2D5D58-5FFE-473B-8FE3-DF0C589E4DB3}" dt="2026-06-17T22:03:12.239" v="2231" actId="1035"/>
          <ac:spMkLst>
            <pc:docMk/>
            <pc:sldMk cId="4126310983" sldId="4101"/>
            <ac:spMk id="10" creationId="{EF38DE50-E1D8-E230-3BA7-0AD4E8C49BA1}"/>
          </ac:spMkLst>
        </pc:spChg>
        <pc:picChg chg="mod">
          <ac:chgData name="Willie Wells" userId="4019debc-6328-457f-8b3c-7c39bf4771d3" providerId="ADAL" clId="{CE2D5D58-5FFE-473B-8FE3-DF0C589E4DB3}" dt="2026-06-17T22:02:46.473" v="2205" actId="1035"/>
          <ac:picMkLst>
            <pc:docMk/>
            <pc:sldMk cId="4126310983" sldId="4101"/>
            <ac:picMk id="7" creationId="{124E7E8D-30A5-8BE6-8254-3E698C526A7B}"/>
          </ac:picMkLst>
        </pc:picChg>
      </pc:sldChg>
      <pc:sldChg chg="modSp mod">
        <pc:chgData name="Willie Wells" userId="4019debc-6328-457f-8b3c-7c39bf4771d3" providerId="ADAL" clId="{CE2D5D58-5FFE-473B-8FE3-DF0C589E4DB3}" dt="2026-06-17T22:03:27.281" v="2232" actId="20577"/>
        <pc:sldMkLst>
          <pc:docMk/>
          <pc:sldMk cId="4155991057" sldId="4104"/>
        </pc:sldMkLst>
        <pc:spChg chg="mod">
          <ac:chgData name="Willie Wells" userId="4019debc-6328-457f-8b3c-7c39bf4771d3" providerId="ADAL" clId="{CE2D5D58-5FFE-473B-8FE3-DF0C589E4DB3}" dt="2026-06-17T22:03:27.281" v="2232" actId="20577"/>
          <ac:spMkLst>
            <pc:docMk/>
            <pc:sldMk cId="4155991057" sldId="4104"/>
            <ac:spMk id="9" creationId="{D7FD434F-F0BA-05D9-F6BF-012FB1D6A234}"/>
          </ac:spMkLst>
        </pc:spChg>
      </pc:sldChg>
      <pc:sldChg chg="modSp mod">
        <pc:chgData name="Willie Wells" userId="4019debc-6328-457f-8b3c-7c39bf4771d3" providerId="ADAL" clId="{CE2D5D58-5FFE-473B-8FE3-DF0C589E4DB3}" dt="2026-06-17T22:03:48.799" v="2234" actId="20577"/>
        <pc:sldMkLst>
          <pc:docMk/>
          <pc:sldMk cId="2945020582" sldId="4105"/>
        </pc:sldMkLst>
        <pc:spChg chg="mod">
          <ac:chgData name="Willie Wells" userId="4019debc-6328-457f-8b3c-7c39bf4771d3" providerId="ADAL" clId="{CE2D5D58-5FFE-473B-8FE3-DF0C589E4DB3}" dt="2026-06-17T22:03:48.799" v="2234" actId="20577"/>
          <ac:spMkLst>
            <pc:docMk/>
            <pc:sldMk cId="2945020582" sldId="4105"/>
            <ac:spMk id="9" creationId="{D7FD434F-F0BA-05D9-F6BF-012FB1D6A234}"/>
          </ac:spMkLst>
        </pc:spChg>
      </pc:sldChg>
      <pc:sldChg chg="addSp modSp mod">
        <pc:chgData name="Willie Wells" userId="4019debc-6328-457f-8b3c-7c39bf4771d3" providerId="ADAL" clId="{CE2D5D58-5FFE-473B-8FE3-DF0C589E4DB3}" dt="2026-06-17T21:43:31.843" v="2115" actId="1076"/>
        <pc:sldMkLst>
          <pc:docMk/>
          <pc:sldMk cId="1781680354" sldId="4109"/>
        </pc:sldMkLst>
        <pc:spChg chg="add mod">
          <ac:chgData name="Willie Wells" userId="4019debc-6328-457f-8b3c-7c39bf4771d3" providerId="ADAL" clId="{CE2D5D58-5FFE-473B-8FE3-DF0C589E4DB3}" dt="2026-06-17T21:43:31.843" v="2115" actId="1076"/>
          <ac:spMkLst>
            <pc:docMk/>
            <pc:sldMk cId="1781680354" sldId="4109"/>
            <ac:spMk id="4" creationId="{6D1F1F4A-20FA-C831-1BCA-AE8D33CB00EC}"/>
          </ac:spMkLst>
        </pc:spChg>
        <pc:spChg chg="mod">
          <ac:chgData name="Willie Wells" userId="4019debc-6328-457f-8b3c-7c39bf4771d3" providerId="ADAL" clId="{CE2D5D58-5FFE-473B-8FE3-DF0C589E4DB3}" dt="2026-06-17T21:43:18.004" v="2114" actId="1076"/>
          <ac:spMkLst>
            <pc:docMk/>
            <pc:sldMk cId="1781680354" sldId="4109"/>
            <ac:spMk id="7" creationId="{70F8ABFC-5562-066B-F401-16ABC2133508}"/>
          </ac:spMkLst>
        </pc:spChg>
      </pc:sldChg>
      <pc:sldChg chg="modSp mod">
        <pc:chgData name="Willie Wells" userId="4019debc-6328-457f-8b3c-7c39bf4771d3" providerId="ADAL" clId="{CE2D5D58-5FFE-473B-8FE3-DF0C589E4DB3}" dt="2026-06-17T22:04:11.591" v="2241" actId="1035"/>
        <pc:sldMkLst>
          <pc:docMk/>
          <pc:sldMk cId="2898425536" sldId="4113"/>
        </pc:sldMkLst>
        <pc:spChg chg="mod">
          <ac:chgData name="Willie Wells" userId="4019debc-6328-457f-8b3c-7c39bf4771d3" providerId="ADAL" clId="{CE2D5D58-5FFE-473B-8FE3-DF0C589E4DB3}" dt="2026-06-17T22:04:11.591" v="2241" actId="1035"/>
          <ac:spMkLst>
            <pc:docMk/>
            <pc:sldMk cId="2898425536" sldId="4113"/>
            <ac:spMk id="9" creationId="{D7FD434F-F0BA-05D9-F6BF-012FB1D6A234}"/>
          </ac:spMkLst>
        </pc:spChg>
      </pc:sldChg>
      <pc:sldChg chg="modSp mod">
        <pc:chgData name="Willie Wells" userId="4019debc-6328-457f-8b3c-7c39bf4771d3" providerId="ADAL" clId="{CE2D5D58-5FFE-473B-8FE3-DF0C589E4DB3}" dt="2026-06-17T22:04:18.119" v="2247" actId="1035"/>
        <pc:sldMkLst>
          <pc:docMk/>
          <pc:sldMk cId="1082678775" sldId="4114"/>
        </pc:sldMkLst>
        <pc:spChg chg="mod">
          <ac:chgData name="Willie Wells" userId="4019debc-6328-457f-8b3c-7c39bf4771d3" providerId="ADAL" clId="{CE2D5D58-5FFE-473B-8FE3-DF0C589E4DB3}" dt="2026-06-17T22:04:18.119" v="2247" actId="1035"/>
          <ac:spMkLst>
            <pc:docMk/>
            <pc:sldMk cId="1082678775" sldId="4114"/>
            <ac:spMk id="9" creationId="{D7FD434F-F0BA-05D9-F6BF-012FB1D6A234}"/>
          </ac:spMkLst>
        </pc:spChg>
      </pc:sldChg>
      <pc:sldChg chg="modSp mod">
        <pc:chgData name="Willie Wells" userId="4019debc-6328-457f-8b3c-7c39bf4771d3" providerId="ADAL" clId="{CE2D5D58-5FFE-473B-8FE3-DF0C589E4DB3}" dt="2026-06-17T22:04:32.744" v="2265" actId="20577"/>
        <pc:sldMkLst>
          <pc:docMk/>
          <pc:sldMk cId="2241726373" sldId="4117"/>
        </pc:sldMkLst>
        <pc:spChg chg="mod">
          <ac:chgData name="Willie Wells" userId="4019debc-6328-457f-8b3c-7c39bf4771d3" providerId="ADAL" clId="{CE2D5D58-5FFE-473B-8FE3-DF0C589E4DB3}" dt="2026-06-17T22:04:32.744" v="2265" actId="20577"/>
          <ac:spMkLst>
            <pc:docMk/>
            <pc:sldMk cId="2241726373" sldId="4117"/>
            <ac:spMk id="9" creationId="{D7FD434F-F0BA-05D9-F6BF-012FB1D6A234}"/>
          </ac:spMkLst>
        </pc:spChg>
      </pc:sldChg>
      <pc:sldChg chg="modSp mod">
        <pc:chgData name="Willie Wells" userId="4019debc-6328-457f-8b3c-7c39bf4771d3" providerId="ADAL" clId="{CE2D5D58-5FFE-473B-8FE3-DF0C589E4DB3}" dt="2026-06-17T22:04:49.713" v="2273" actId="20577"/>
        <pc:sldMkLst>
          <pc:docMk/>
          <pc:sldMk cId="104323324" sldId="4119"/>
        </pc:sldMkLst>
        <pc:spChg chg="mod">
          <ac:chgData name="Willie Wells" userId="4019debc-6328-457f-8b3c-7c39bf4771d3" providerId="ADAL" clId="{CE2D5D58-5FFE-473B-8FE3-DF0C589E4DB3}" dt="2026-06-17T22:04:49.713" v="2273" actId="20577"/>
          <ac:spMkLst>
            <pc:docMk/>
            <pc:sldMk cId="104323324" sldId="4119"/>
            <ac:spMk id="9" creationId="{D7FD434F-F0BA-05D9-F6BF-012FB1D6A234}"/>
          </ac:spMkLst>
        </pc:spChg>
      </pc:sldChg>
      <pc:sldChg chg="addSp modSp mod">
        <pc:chgData name="Willie Wells" userId="4019debc-6328-457f-8b3c-7c39bf4771d3" providerId="ADAL" clId="{CE2D5D58-5FFE-473B-8FE3-DF0C589E4DB3}" dt="2026-06-17T21:42:48.817" v="2113" actId="1076"/>
        <pc:sldMkLst>
          <pc:docMk/>
          <pc:sldMk cId="716739971" sldId="4123"/>
        </pc:sldMkLst>
        <pc:spChg chg="add mod">
          <ac:chgData name="Willie Wells" userId="4019debc-6328-457f-8b3c-7c39bf4771d3" providerId="ADAL" clId="{CE2D5D58-5FFE-473B-8FE3-DF0C589E4DB3}" dt="2026-06-17T21:42:48.817" v="2113" actId="1076"/>
          <ac:spMkLst>
            <pc:docMk/>
            <pc:sldMk cId="716739971" sldId="4123"/>
            <ac:spMk id="8" creationId="{B3F4A95A-15D5-3FB0-96E4-8211265D3203}"/>
          </ac:spMkLst>
        </pc:spChg>
        <pc:picChg chg="mod">
          <ac:chgData name="Willie Wells" userId="4019debc-6328-457f-8b3c-7c39bf4771d3" providerId="ADAL" clId="{CE2D5D58-5FFE-473B-8FE3-DF0C589E4DB3}" dt="2026-06-17T21:42:42.966" v="2112" actId="1076"/>
          <ac:picMkLst>
            <pc:docMk/>
            <pc:sldMk cId="716739971" sldId="4123"/>
            <ac:picMk id="10" creationId="{F66A8227-D1A1-0CE8-6DA2-795FEC855E2D}"/>
          </ac:picMkLst>
        </pc:picChg>
      </pc:sldChg>
      <pc:sldChg chg="modSp mod">
        <pc:chgData name="Willie Wells" userId="4019debc-6328-457f-8b3c-7c39bf4771d3" providerId="ADAL" clId="{CE2D5D58-5FFE-473B-8FE3-DF0C589E4DB3}" dt="2026-06-17T21:42:24.292" v="2110" actId="1035"/>
        <pc:sldMkLst>
          <pc:docMk/>
          <pc:sldMk cId="3023226476" sldId="4124"/>
        </pc:sldMkLst>
        <pc:spChg chg="mod">
          <ac:chgData name="Willie Wells" userId="4019debc-6328-457f-8b3c-7c39bf4771d3" providerId="ADAL" clId="{CE2D5D58-5FFE-473B-8FE3-DF0C589E4DB3}" dt="2026-06-17T21:42:24.292" v="2110" actId="1035"/>
          <ac:spMkLst>
            <pc:docMk/>
            <pc:sldMk cId="3023226476" sldId="4124"/>
            <ac:spMk id="9" creationId="{D7FD434F-F0BA-05D9-F6BF-012FB1D6A234}"/>
          </ac:spMkLst>
        </pc:spChg>
      </pc:sldChg>
      <pc:sldChg chg="modSp mod">
        <pc:chgData name="Willie Wells" userId="4019debc-6328-457f-8b3c-7c39bf4771d3" providerId="ADAL" clId="{CE2D5D58-5FFE-473B-8FE3-DF0C589E4DB3}" dt="2026-06-17T21:42:11.350" v="2099" actId="1035"/>
        <pc:sldMkLst>
          <pc:docMk/>
          <pc:sldMk cId="1886461957" sldId="4126"/>
        </pc:sldMkLst>
        <pc:spChg chg="mod">
          <ac:chgData name="Willie Wells" userId="4019debc-6328-457f-8b3c-7c39bf4771d3" providerId="ADAL" clId="{CE2D5D58-5FFE-473B-8FE3-DF0C589E4DB3}" dt="2026-06-16T21:45:16.762" v="4" actId="27636"/>
          <ac:spMkLst>
            <pc:docMk/>
            <pc:sldMk cId="1886461957" sldId="4126"/>
            <ac:spMk id="10" creationId="{EF38DE50-E1D8-E230-3BA7-0AD4E8C49BA1}"/>
          </ac:spMkLst>
        </pc:spChg>
        <pc:picChg chg="mod">
          <ac:chgData name="Willie Wells" userId="4019debc-6328-457f-8b3c-7c39bf4771d3" providerId="ADAL" clId="{CE2D5D58-5FFE-473B-8FE3-DF0C589E4DB3}" dt="2026-06-17T21:42:11.350" v="2099" actId="1035"/>
          <ac:picMkLst>
            <pc:docMk/>
            <pc:sldMk cId="1886461957" sldId="4126"/>
            <ac:picMk id="6" creationId="{CF47CAD8-CB03-386D-1AED-581BE88AEDEB}"/>
          </ac:picMkLst>
        </pc:picChg>
      </pc:sldChg>
      <pc:sldChg chg="modSp mod">
        <pc:chgData name="Willie Wells" userId="4019debc-6328-457f-8b3c-7c39bf4771d3" providerId="ADAL" clId="{CE2D5D58-5FFE-473B-8FE3-DF0C589E4DB3}" dt="2026-06-17T21:41:54.687" v="2097" actId="1076"/>
        <pc:sldMkLst>
          <pc:docMk/>
          <pc:sldMk cId="3329664125" sldId="4128"/>
        </pc:sldMkLst>
        <pc:picChg chg="mod">
          <ac:chgData name="Willie Wells" userId="4019debc-6328-457f-8b3c-7c39bf4771d3" providerId="ADAL" clId="{CE2D5D58-5FFE-473B-8FE3-DF0C589E4DB3}" dt="2026-06-17T21:41:54.687" v="2097" actId="1076"/>
          <ac:picMkLst>
            <pc:docMk/>
            <pc:sldMk cId="3329664125" sldId="4128"/>
            <ac:picMk id="11" creationId="{A80F3EBE-B1CD-ED3B-BDA9-26C882292565}"/>
          </ac:picMkLst>
        </pc:picChg>
      </pc:sldChg>
      <pc:sldChg chg="addSp modSp mod">
        <pc:chgData name="Willie Wells" userId="4019debc-6328-457f-8b3c-7c39bf4771d3" providerId="ADAL" clId="{CE2D5D58-5FFE-473B-8FE3-DF0C589E4DB3}" dt="2026-06-17T21:29:56.989" v="2048" actId="1076"/>
        <pc:sldMkLst>
          <pc:docMk/>
          <pc:sldMk cId="1362331108" sldId="4136"/>
        </pc:sldMkLst>
        <pc:spChg chg="add mod">
          <ac:chgData name="Willie Wells" userId="4019debc-6328-457f-8b3c-7c39bf4771d3" providerId="ADAL" clId="{CE2D5D58-5FFE-473B-8FE3-DF0C589E4DB3}" dt="2026-06-17T21:29:56.989" v="2048" actId="1076"/>
          <ac:spMkLst>
            <pc:docMk/>
            <pc:sldMk cId="1362331108" sldId="4136"/>
            <ac:spMk id="8" creationId="{A7A71AA7-4955-D5B8-0720-228C3AF7188D}"/>
          </ac:spMkLst>
        </pc:spChg>
      </pc:sldChg>
      <pc:sldChg chg="modSp mod">
        <pc:chgData name="Willie Wells" userId="4019debc-6328-457f-8b3c-7c39bf4771d3" providerId="ADAL" clId="{CE2D5D58-5FFE-473B-8FE3-DF0C589E4DB3}" dt="2026-06-17T22:05:42.006" v="2305" actId="1035"/>
        <pc:sldMkLst>
          <pc:docMk/>
          <pc:sldMk cId="1643741774" sldId="4139"/>
        </pc:sldMkLst>
        <pc:spChg chg="mod">
          <ac:chgData name="Willie Wells" userId="4019debc-6328-457f-8b3c-7c39bf4771d3" providerId="ADAL" clId="{CE2D5D58-5FFE-473B-8FE3-DF0C589E4DB3}" dt="2026-06-17T22:05:36.239" v="2295" actId="1035"/>
          <ac:spMkLst>
            <pc:docMk/>
            <pc:sldMk cId="1643741774" sldId="4139"/>
            <ac:spMk id="9" creationId="{D7FD434F-F0BA-05D9-F6BF-012FB1D6A234}"/>
          </ac:spMkLst>
        </pc:spChg>
        <pc:spChg chg="mod">
          <ac:chgData name="Willie Wells" userId="4019debc-6328-457f-8b3c-7c39bf4771d3" providerId="ADAL" clId="{CE2D5D58-5FFE-473B-8FE3-DF0C589E4DB3}" dt="2026-06-17T22:05:42.006" v="2305" actId="1035"/>
          <ac:spMkLst>
            <pc:docMk/>
            <pc:sldMk cId="1643741774" sldId="4139"/>
            <ac:spMk id="10" creationId="{EF38DE50-E1D8-E230-3BA7-0AD4E8C49BA1}"/>
          </ac:spMkLst>
        </pc:spChg>
      </pc:sldChg>
      <pc:sldChg chg="modSp mod">
        <pc:chgData name="Willie Wells" userId="4019debc-6328-457f-8b3c-7c39bf4771d3" providerId="ADAL" clId="{CE2D5D58-5FFE-473B-8FE3-DF0C589E4DB3}" dt="2026-06-17T22:05:54.582" v="2311" actId="1035"/>
        <pc:sldMkLst>
          <pc:docMk/>
          <pc:sldMk cId="260571160" sldId="4141"/>
        </pc:sldMkLst>
        <pc:spChg chg="mod">
          <ac:chgData name="Willie Wells" userId="4019debc-6328-457f-8b3c-7c39bf4771d3" providerId="ADAL" clId="{CE2D5D58-5FFE-473B-8FE3-DF0C589E4DB3}" dt="2026-06-17T22:05:54.582" v="2311" actId="1035"/>
          <ac:spMkLst>
            <pc:docMk/>
            <pc:sldMk cId="260571160" sldId="4141"/>
            <ac:spMk id="9" creationId="{D7FD434F-F0BA-05D9-F6BF-012FB1D6A234}"/>
          </ac:spMkLst>
        </pc:spChg>
      </pc:sldChg>
      <pc:sldChg chg="addSp modSp mod">
        <pc:chgData name="Willie Wells" userId="4019debc-6328-457f-8b3c-7c39bf4771d3" providerId="ADAL" clId="{CE2D5D58-5FFE-473B-8FE3-DF0C589E4DB3}" dt="2026-06-17T21:40:54.431" v="2096" actId="1038"/>
        <pc:sldMkLst>
          <pc:docMk/>
          <pc:sldMk cId="433686905" sldId="4149"/>
        </pc:sldMkLst>
        <pc:spChg chg="add mod">
          <ac:chgData name="Willie Wells" userId="4019debc-6328-457f-8b3c-7c39bf4771d3" providerId="ADAL" clId="{CE2D5D58-5FFE-473B-8FE3-DF0C589E4DB3}" dt="2026-06-17T21:40:54.431" v="2096" actId="1038"/>
          <ac:spMkLst>
            <pc:docMk/>
            <pc:sldMk cId="433686905" sldId="4149"/>
            <ac:spMk id="4" creationId="{FB3E4DF2-C56A-2B86-155A-C5C01BEFDFCD}"/>
          </ac:spMkLst>
        </pc:spChg>
      </pc:sldChg>
      <pc:sldChg chg="modSp mod">
        <pc:chgData name="Willie Wells" userId="4019debc-6328-457f-8b3c-7c39bf4771d3" providerId="ADAL" clId="{CE2D5D58-5FFE-473B-8FE3-DF0C589E4DB3}" dt="2026-06-17T22:06:52.223" v="2328" actId="1035"/>
        <pc:sldMkLst>
          <pc:docMk/>
          <pc:sldMk cId="3927014239" sldId="4152"/>
        </pc:sldMkLst>
        <pc:spChg chg="mod">
          <ac:chgData name="Willie Wells" userId="4019debc-6328-457f-8b3c-7c39bf4771d3" providerId="ADAL" clId="{CE2D5D58-5FFE-473B-8FE3-DF0C589E4DB3}" dt="2026-06-17T22:06:52.223" v="2328" actId="1035"/>
          <ac:spMkLst>
            <pc:docMk/>
            <pc:sldMk cId="3927014239" sldId="4152"/>
            <ac:spMk id="4" creationId="{E3BC713D-7893-6D91-DF84-8468758016BB}"/>
          </ac:spMkLst>
        </pc:spChg>
      </pc:sldChg>
      <pc:sldChg chg="modSp mod">
        <pc:chgData name="Willie Wells" userId="4019debc-6328-457f-8b3c-7c39bf4771d3" providerId="ADAL" clId="{CE2D5D58-5FFE-473B-8FE3-DF0C589E4DB3}" dt="2026-06-17T22:07:57.508" v="2372" actId="1036"/>
        <pc:sldMkLst>
          <pc:docMk/>
          <pc:sldMk cId="1805861162" sldId="4155"/>
        </pc:sldMkLst>
        <pc:picChg chg="mod">
          <ac:chgData name="Willie Wells" userId="4019debc-6328-457f-8b3c-7c39bf4771d3" providerId="ADAL" clId="{CE2D5D58-5FFE-473B-8FE3-DF0C589E4DB3}" dt="2026-06-17T22:07:52.885" v="2364" actId="1036"/>
          <ac:picMkLst>
            <pc:docMk/>
            <pc:sldMk cId="1805861162" sldId="4155"/>
            <ac:picMk id="5" creationId="{D7D2758A-5A9C-D2C2-1CDD-2515244489FC}"/>
          </ac:picMkLst>
        </pc:picChg>
        <pc:picChg chg="mod">
          <ac:chgData name="Willie Wells" userId="4019debc-6328-457f-8b3c-7c39bf4771d3" providerId="ADAL" clId="{CE2D5D58-5FFE-473B-8FE3-DF0C589E4DB3}" dt="2026-06-17T22:07:57.508" v="2372" actId="1036"/>
          <ac:picMkLst>
            <pc:docMk/>
            <pc:sldMk cId="1805861162" sldId="4155"/>
            <ac:picMk id="6" creationId="{9B85C185-B0F5-1013-3419-5495DF7716C9}"/>
          </ac:picMkLst>
        </pc:picChg>
      </pc:sldChg>
      <pc:sldChg chg="addSp modSp mod">
        <pc:chgData name="Willie Wells" userId="4019debc-6328-457f-8b3c-7c39bf4771d3" providerId="ADAL" clId="{CE2D5D58-5FFE-473B-8FE3-DF0C589E4DB3}" dt="2026-06-17T22:08:27.800" v="2375" actId="1036"/>
        <pc:sldMkLst>
          <pc:docMk/>
          <pc:sldMk cId="2740972740" sldId="4161"/>
        </pc:sldMkLst>
        <pc:spChg chg="add mod">
          <ac:chgData name="Willie Wells" userId="4019debc-6328-457f-8b3c-7c39bf4771d3" providerId="ADAL" clId="{CE2D5D58-5FFE-473B-8FE3-DF0C589E4DB3}" dt="2026-06-17T21:31:49.055" v="2061" actId="1076"/>
          <ac:spMkLst>
            <pc:docMk/>
            <pc:sldMk cId="2740972740" sldId="4161"/>
            <ac:spMk id="6" creationId="{A5F7B556-6220-62DA-AFF1-4911096C4A5C}"/>
          </ac:spMkLst>
        </pc:spChg>
        <pc:spChg chg="mod">
          <ac:chgData name="Willie Wells" userId="4019debc-6328-457f-8b3c-7c39bf4771d3" providerId="ADAL" clId="{CE2D5D58-5FFE-473B-8FE3-DF0C589E4DB3}" dt="2026-06-17T22:08:23.765" v="2374" actId="1076"/>
          <ac:spMkLst>
            <pc:docMk/>
            <pc:sldMk cId="2740972740" sldId="4161"/>
            <ac:spMk id="7" creationId="{70F8ABFC-5562-066B-F401-16ABC2133508}"/>
          </ac:spMkLst>
        </pc:spChg>
        <pc:picChg chg="mod">
          <ac:chgData name="Willie Wells" userId="4019debc-6328-457f-8b3c-7c39bf4771d3" providerId="ADAL" clId="{CE2D5D58-5FFE-473B-8FE3-DF0C589E4DB3}" dt="2026-06-17T22:08:27.800" v="2375" actId="1036"/>
          <ac:picMkLst>
            <pc:docMk/>
            <pc:sldMk cId="2740972740" sldId="4161"/>
            <ac:picMk id="5" creationId="{1950919B-B32F-E003-9A7E-A9E0A18CC0E7}"/>
          </ac:picMkLst>
        </pc:picChg>
        <pc:picChg chg="mod">
          <ac:chgData name="Willie Wells" userId="4019debc-6328-457f-8b3c-7c39bf4771d3" providerId="ADAL" clId="{CE2D5D58-5FFE-473B-8FE3-DF0C589E4DB3}" dt="2026-06-17T21:31:40.438" v="2060" actId="1076"/>
          <ac:picMkLst>
            <pc:docMk/>
            <pc:sldMk cId="2740972740" sldId="4161"/>
            <ac:picMk id="10" creationId="{EA29B1FD-837E-3F7D-3720-909077359A24}"/>
          </ac:picMkLst>
        </pc:picChg>
      </pc:sldChg>
      <pc:sldChg chg="addSp modSp mod">
        <pc:chgData name="Willie Wells" userId="4019debc-6328-457f-8b3c-7c39bf4771d3" providerId="ADAL" clId="{CE2D5D58-5FFE-473B-8FE3-DF0C589E4DB3}" dt="2026-06-17T21:38:21.540" v="2087" actId="1037"/>
        <pc:sldMkLst>
          <pc:docMk/>
          <pc:sldMk cId="1515537225" sldId="4585"/>
        </pc:sldMkLst>
        <pc:spChg chg="add mod">
          <ac:chgData name="Willie Wells" userId="4019debc-6328-457f-8b3c-7c39bf4771d3" providerId="ADAL" clId="{CE2D5D58-5FFE-473B-8FE3-DF0C589E4DB3}" dt="2026-06-17T21:38:21.540" v="2087" actId="1037"/>
          <ac:spMkLst>
            <pc:docMk/>
            <pc:sldMk cId="1515537225" sldId="4585"/>
            <ac:spMk id="4" creationId="{AB82CE77-B089-64F6-EAC8-95C8AEB0BC77}"/>
          </ac:spMkLst>
        </pc:spChg>
      </pc:sldChg>
      <pc:sldChg chg="modSp mod">
        <pc:chgData name="Willie Wells" userId="4019debc-6328-457f-8b3c-7c39bf4771d3" providerId="ADAL" clId="{CE2D5D58-5FFE-473B-8FE3-DF0C589E4DB3}" dt="2026-06-17T22:11:15.427" v="2402" actId="120"/>
        <pc:sldMkLst>
          <pc:docMk/>
          <pc:sldMk cId="2142810137" sldId="4586"/>
        </pc:sldMkLst>
        <pc:spChg chg="mod">
          <ac:chgData name="Willie Wells" userId="4019debc-6328-457f-8b3c-7c39bf4771d3" providerId="ADAL" clId="{CE2D5D58-5FFE-473B-8FE3-DF0C589E4DB3}" dt="2026-06-17T22:11:15.427" v="2402" actId="120"/>
          <ac:spMkLst>
            <pc:docMk/>
            <pc:sldMk cId="2142810137" sldId="4586"/>
            <ac:spMk id="5" creationId="{00000000-0000-0000-0000-000000000000}"/>
          </ac:spMkLst>
        </pc:spChg>
      </pc:sldChg>
      <pc:sldChg chg="addSp modSp mod">
        <pc:chgData name="Willie Wells" userId="4019debc-6328-457f-8b3c-7c39bf4771d3" providerId="ADAL" clId="{CE2D5D58-5FFE-473B-8FE3-DF0C589E4DB3}" dt="2026-06-17T21:39:09.617" v="2091" actId="14100"/>
        <pc:sldMkLst>
          <pc:docMk/>
          <pc:sldMk cId="760975696" sldId="4598"/>
        </pc:sldMkLst>
        <pc:spChg chg="add mod">
          <ac:chgData name="Willie Wells" userId="4019debc-6328-457f-8b3c-7c39bf4771d3" providerId="ADAL" clId="{CE2D5D58-5FFE-473B-8FE3-DF0C589E4DB3}" dt="2026-06-17T21:39:09.617" v="2091" actId="14100"/>
          <ac:spMkLst>
            <pc:docMk/>
            <pc:sldMk cId="760975696" sldId="4598"/>
            <ac:spMk id="4" creationId="{E23040F4-29C1-3C97-9D66-928646785897}"/>
          </ac:spMkLst>
        </pc:spChg>
      </pc:sldChg>
      <pc:sldChg chg="addSp delSp mod">
        <pc:chgData name="Willie Wells" userId="4019debc-6328-457f-8b3c-7c39bf4771d3" providerId="ADAL" clId="{CE2D5D58-5FFE-473B-8FE3-DF0C589E4DB3}" dt="2026-06-16T21:48:07.724" v="11" actId="478"/>
        <pc:sldMkLst>
          <pc:docMk/>
          <pc:sldMk cId="347280200" sldId="4614"/>
        </pc:sldMkLst>
        <pc:spChg chg="add del">
          <ac:chgData name="Willie Wells" userId="4019debc-6328-457f-8b3c-7c39bf4771d3" providerId="ADAL" clId="{CE2D5D58-5FFE-473B-8FE3-DF0C589E4DB3}" dt="2026-06-16T21:48:07.724" v="11" actId="478"/>
          <ac:spMkLst>
            <pc:docMk/>
            <pc:sldMk cId="347280200" sldId="4614"/>
            <ac:spMk id="4" creationId="{A5A8FB9E-11F2-A598-B378-2C1352BECC29}"/>
          </ac:spMkLst>
        </pc:spChg>
      </pc:sldChg>
      <pc:sldChg chg="addSp delSp modSp mod">
        <pc:chgData name="Willie Wells" userId="4019debc-6328-457f-8b3c-7c39bf4771d3" providerId="ADAL" clId="{CE2D5D58-5FFE-473B-8FE3-DF0C589E4DB3}" dt="2026-06-17T21:20:54.714" v="1986" actId="1076"/>
        <pc:sldMkLst>
          <pc:docMk/>
          <pc:sldMk cId="3431816058" sldId="4616"/>
        </pc:sldMkLst>
        <pc:spChg chg="mod">
          <ac:chgData name="Willie Wells" userId="4019debc-6328-457f-8b3c-7c39bf4771d3" providerId="ADAL" clId="{CE2D5D58-5FFE-473B-8FE3-DF0C589E4DB3}" dt="2026-06-17T21:20:54.714" v="1986" actId="1076"/>
          <ac:spMkLst>
            <pc:docMk/>
            <pc:sldMk cId="3431816058" sldId="4616"/>
            <ac:spMk id="7" creationId="{D95EF7D4-FB31-8E3B-0B7F-C87FA2B832C6}"/>
          </ac:spMkLst>
        </pc:spChg>
        <pc:spChg chg="del">
          <ac:chgData name="Willie Wells" userId="4019debc-6328-457f-8b3c-7c39bf4771d3" providerId="ADAL" clId="{CE2D5D58-5FFE-473B-8FE3-DF0C589E4DB3}" dt="2026-06-16T21:53:05.505" v="25" actId="478"/>
          <ac:spMkLst>
            <pc:docMk/>
            <pc:sldMk cId="3431816058" sldId="4616"/>
            <ac:spMk id="9" creationId="{AA35A233-2BF4-6D44-3C98-AF1BD330E3ED}"/>
          </ac:spMkLst>
        </pc:spChg>
        <pc:spChg chg="del">
          <ac:chgData name="Willie Wells" userId="4019debc-6328-457f-8b3c-7c39bf4771d3" providerId="ADAL" clId="{CE2D5D58-5FFE-473B-8FE3-DF0C589E4DB3}" dt="2026-06-16T21:52:55.455" v="22" actId="478"/>
          <ac:spMkLst>
            <pc:docMk/>
            <pc:sldMk cId="3431816058" sldId="4616"/>
            <ac:spMk id="13" creationId="{D95EF7D4-FB31-8E3B-0B7F-C87FA2B832C6}"/>
          </ac:spMkLst>
        </pc:spChg>
        <pc:spChg chg="del mod">
          <ac:chgData name="Willie Wells" userId="4019debc-6328-457f-8b3c-7c39bf4771d3" providerId="ADAL" clId="{CE2D5D58-5FFE-473B-8FE3-DF0C589E4DB3}" dt="2026-06-16T21:56:28.985" v="41" actId="478"/>
          <ac:spMkLst>
            <pc:docMk/>
            <pc:sldMk cId="3431816058" sldId="4616"/>
            <ac:spMk id="14" creationId="{AA35A233-2BF4-6D44-3C98-AF1BD330E3ED}"/>
          </ac:spMkLst>
        </pc:spChg>
        <pc:spChg chg="del mod">
          <ac:chgData name="Willie Wells" userId="4019debc-6328-457f-8b3c-7c39bf4771d3" providerId="ADAL" clId="{CE2D5D58-5FFE-473B-8FE3-DF0C589E4DB3}" dt="2026-06-16T21:56:32.516" v="42" actId="478"/>
          <ac:spMkLst>
            <pc:docMk/>
            <pc:sldMk cId="3431816058" sldId="4616"/>
            <ac:spMk id="15" creationId="{AA35A233-2BF4-6D44-3C98-AF1BD330E3ED}"/>
          </ac:spMkLst>
        </pc:spChg>
        <pc:picChg chg="mod">
          <ac:chgData name="Willie Wells" userId="4019debc-6328-457f-8b3c-7c39bf4771d3" providerId="ADAL" clId="{CE2D5D58-5FFE-473B-8FE3-DF0C589E4DB3}" dt="2026-06-16T21:54:09.168" v="29" actId="1076"/>
          <ac:picMkLst>
            <pc:docMk/>
            <pc:sldMk cId="3431816058" sldId="4616"/>
            <ac:picMk id="2" creationId="{00000000-0000-0000-0000-000000000000}"/>
          </ac:picMkLst>
        </pc:picChg>
        <pc:picChg chg="add del">
          <ac:chgData name="Willie Wells" userId="4019debc-6328-457f-8b3c-7c39bf4771d3" providerId="ADAL" clId="{CE2D5D58-5FFE-473B-8FE3-DF0C589E4DB3}" dt="2026-06-16T21:53:01.936" v="24" actId="478"/>
          <ac:picMkLst>
            <pc:docMk/>
            <pc:sldMk cId="3431816058" sldId="4616"/>
            <ac:picMk id="3" creationId="{E338449E-3BB6-05AC-EE03-7FCCB8CC59CB}"/>
          </ac:picMkLst>
        </pc:picChg>
        <pc:picChg chg="del mod">
          <ac:chgData name="Willie Wells" userId="4019debc-6328-457f-8b3c-7c39bf4771d3" providerId="ADAL" clId="{CE2D5D58-5FFE-473B-8FE3-DF0C589E4DB3}" dt="2026-06-16T21:52:51.831" v="21" actId="478"/>
          <ac:picMkLst>
            <pc:docMk/>
            <pc:sldMk cId="3431816058" sldId="4616"/>
            <ac:picMk id="4" creationId="{00000000-0000-0000-0000-000000000000}"/>
          </ac:picMkLst>
        </pc:picChg>
      </pc:sldChg>
      <pc:sldChg chg="modSp mod">
        <pc:chgData name="Willie Wells" userId="4019debc-6328-457f-8b3c-7c39bf4771d3" providerId="ADAL" clId="{CE2D5D58-5FFE-473B-8FE3-DF0C589E4DB3}" dt="2026-06-17T21:19:39.716" v="1979" actId="14100"/>
        <pc:sldMkLst>
          <pc:docMk/>
          <pc:sldMk cId="3662446219" sldId="4625"/>
        </pc:sldMkLst>
        <pc:picChg chg="mod">
          <ac:chgData name="Willie Wells" userId="4019debc-6328-457f-8b3c-7c39bf4771d3" providerId="ADAL" clId="{CE2D5D58-5FFE-473B-8FE3-DF0C589E4DB3}" dt="2026-06-17T21:19:39.716" v="1979" actId="14100"/>
          <ac:picMkLst>
            <pc:docMk/>
            <pc:sldMk cId="3662446219" sldId="4625"/>
            <ac:picMk id="10" creationId="{9685252C-EF60-4B5F-44CB-AF7DCE930E6A}"/>
          </ac:picMkLst>
        </pc:picChg>
      </pc:sldChg>
      <pc:sldChg chg="addSp delSp modSp add mod ord setBg modAnim delDesignElem">
        <pc:chgData name="Willie Wells" userId="4019debc-6328-457f-8b3c-7c39bf4771d3" providerId="ADAL" clId="{CE2D5D58-5FFE-473B-8FE3-DF0C589E4DB3}" dt="2026-06-16T21:48:19.121" v="13"/>
        <pc:sldMkLst>
          <pc:docMk/>
          <pc:sldMk cId="3282122131" sldId="4631"/>
        </pc:sldMkLst>
        <pc:spChg chg="del">
          <ac:chgData name="Willie Wells" userId="4019debc-6328-457f-8b3c-7c39bf4771d3" providerId="ADAL" clId="{CE2D5D58-5FFE-473B-8FE3-DF0C589E4DB3}" dt="2026-06-16T21:47:14.153" v="6" actId="478"/>
          <ac:spMkLst>
            <pc:docMk/>
            <pc:sldMk cId="3282122131" sldId="4631"/>
            <ac:spMk id="4" creationId="{5959F8D6-0956-B724-D05F-FA7B91590A0F}"/>
          </ac:spMkLst>
        </pc:spChg>
        <pc:spChg chg="del">
          <ac:chgData name="Willie Wells" userId="4019debc-6328-457f-8b3c-7c39bf4771d3" providerId="ADAL" clId="{CE2D5D58-5FFE-473B-8FE3-DF0C589E4DB3}" dt="2026-06-16T21:45:16.570" v="2"/>
          <ac:spMkLst>
            <pc:docMk/>
            <pc:sldMk cId="3282122131" sldId="4631"/>
            <ac:spMk id="8" creationId="{E76F5347-F615-7267-FADF-F0929F570CB8}"/>
          </ac:spMkLst>
        </pc:spChg>
        <pc:spChg chg="del">
          <ac:chgData name="Willie Wells" userId="4019debc-6328-457f-8b3c-7c39bf4771d3" providerId="ADAL" clId="{CE2D5D58-5FFE-473B-8FE3-DF0C589E4DB3}" dt="2026-06-16T21:47:25.739" v="8" actId="478"/>
          <ac:spMkLst>
            <pc:docMk/>
            <pc:sldMk cId="3282122131" sldId="4631"/>
            <ac:spMk id="9" creationId="{C9B0A025-AB8D-7EB5-0748-572E0A19BCD6}"/>
          </ac:spMkLst>
        </pc:spChg>
        <pc:picChg chg="add mod">
          <ac:chgData name="Willie Wells" userId="4019debc-6328-457f-8b3c-7c39bf4771d3" providerId="ADAL" clId="{CE2D5D58-5FFE-473B-8FE3-DF0C589E4DB3}" dt="2026-06-16T21:47:40.902" v="10" actId="14100"/>
          <ac:picMkLst>
            <pc:docMk/>
            <pc:sldMk cId="3282122131" sldId="4631"/>
            <ac:picMk id="2" creationId="{D47CCCDA-D211-F6C7-1410-A750F32ABC1F}"/>
          </ac:picMkLst>
        </pc:picChg>
        <pc:picChg chg="del">
          <ac:chgData name="Willie Wells" userId="4019debc-6328-457f-8b3c-7c39bf4771d3" providerId="ADAL" clId="{CE2D5D58-5FFE-473B-8FE3-DF0C589E4DB3}" dt="2026-06-16T21:47:20.128" v="7" actId="478"/>
          <ac:picMkLst>
            <pc:docMk/>
            <pc:sldMk cId="3282122131" sldId="4631"/>
            <ac:picMk id="7" creationId="{47A980F0-492A-61DA-419E-DB6C823C2DE1}"/>
          </ac:picMkLst>
        </pc:picChg>
      </pc:sldChg>
      <pc:sldChg chg="addSp delSp modSp add del mod modAnim">
        <pc:chgData name="Willie Wells" userId="4019debc-6328-457f-8b3c-7c39bf4771d3" providerId="ADAL" clId="{CE2D5D58-5FFE-473B-8FE3-DF0C589E4DB3}" dt="2026-06-16T23:49:22.903" v="1177" actId="47"/>
        <pc:sldMkLst>
          <pc:docMk/>
          <pc:sldMk cId="4222577389" sldId="4632"/>
        </pc:sldMkLst>
        <pc:spChg chg="del mod">
          <ac:chgData name="Willie Wells" userId="4019debc-6328-457f-8b3c-7c39bf4771d3" providerId="ADAL" clId="{CE2D5D58-5FFE-473B-8FE3-DF0C589E4DB3}" dt="2026-06-16T23:43:16.054" v="1100" actId="478"/>
          <ac:spMkLst>
            <pc:docMk/>
            <pc:sldMk cId="4222577389" sldId="4632"/>
            <ac:spMk id="4" creationId="{25C83FDB-9A03-73B6-DD83-EC75764F90DB}"/>
          </ac:spMkLst>
        </pc:spChg>
        <pc:spChg chg="del">
          <ac:chgData name="Willie Wells" userId="4019debc-6328-457f-8b3c-7c39bf4771d3" providerId="ADAL" clId="{CE2D5D58-5FFE-473B-8FE3-DF0C589E4DB3}" dt="2026-06-16T23:43:44.816" v="1107" actId="478"/>
          <ac:spMkLst>
            <pc:docMk/>
            <pc:sldMk cId="4222577389" sldId="4632"/>
            <ac:spMk id="7" creationId="{D17F8EC4-B9AE-2920-EFA7-008F116C1469}"/>
          </ac:spMkLst>
        </pc:spChg>
        <pc:spChg chg="del">
          <ac:chgData name="Willie Wells" userId="4019debc-6328-457f-8b3c-7c39bf4771d3" providerId="ADAL" clId="{CE2D5D58-5FFE-473B-8FE3-DF0C589E4DB3}" dt="2026-06-16T23:43:19.017" v="1101" actId="478"/>
          <ac:spMkLst>
            <pc:docMk/>
            <pc:sldMk cId="4222577389" sldId="4632"/>
            <ac:spMk id="8" creationId="{CEC347B3-1AE3-3FDC-79EF-E565C7BF741B}"/>
          </ac:spMkLst>
        </pc:spChg>
        <pc:spChg chg="add del mod">
          <ac:chgData name="Willie Wells" userId="4019debc-6328-457f-8b3c-7c39bf4771d3" providerId="ADAL" clId="{CE2D5D58-5FFE-473B-8FE3-DF0C589E4DB3}" dt="2026-06-16T23:43:25.272" v="1105" actId="478"/>
          <ac:spMkLst>
            <pc:docMk/>
            <pc:sldMk cId="4222577389" sldId="4632"/>
            <ac:spMk id="9" creationId="{ED579EAD-59D6-D46D-661A-37804225D086}"/>
          </ac:spMkLst>
        </pc:spChg>
        <pc:spChg chg="add del mod">
          <ac:chgData name="Willie Wells" userId="4019debc-6328-457f-8b3c-7c39bf4771d3" providerId="ADAL" clId="{CE2D5D58-5FFE-473B-8FE3-DF0C589E4DB3}" dt="2026-06-16T23:43:20.931" v="1102" actId="478"/>
          <ac:spMkLst>
            <pc:docMk/>
            <pc:sldMk cId="4222577389" sldId="4632"/>
            <ac:spMk id="11" creationId="{EBDA4863-44BF-F68D-17B4-F5B9C113076F}"/>
          </ac:spMkLst>
        </pc:spChg>
        <pc:spChg chg="del">
          <ac:chgData name="Willie Wells" userId="4019debc-6328-457f-8b3c-7c39bf4771d3" providerId="ADAL" clId="{CE2D5D58-5FFE-473B-8FE3-DF0C589E4DB3}" dt="2026-06-16T23:43:29.177" v="1106" actId="478"/>
          <ac:spMkLst>
            <pc:docMk/>
            <pc:sldMk cId="4222577389" sldId="4632"/>
            <ac:spMk id="17" creationId="{B26A139A-F2B4-D73B-F72B-B63B6A04F74D}"/>
          </ac:spMkLst>
        </pc:spChg>
        <pc:picChg chg="del">
          <ac:chgData name="Willie Wells" userId="4019debc-6328-457f-8b3c-7c39bf4771d3" providerId="ADAL" clId="{CE2D5D58-5FFE-473B-8FE3-DF0C589E4DB3}" dt="2026-06-16T23:43:13.967" v="1099" actId="478"/>
          <ac:picMkLst>
            <pc:docMk/>
            <pc:sldMk cId="4222577389" sldId="4632"/>
            <ac:picMk id="3" creationId="{82CAF7CD-D9CE-E4A1-CD01-4C1A7DAB071D}"/>
          </ac:picMkLst>
        </pc:picChg>
        <pc:picChg chg="del mod">
          <ac:chgData name="Willie Wells" userId="4019debc-6328-457f-8b3c-7c39bf4771d3" providerId="ADAL" clId="{CE2D5D58-5FFE-473B-8FE3-DF0C589E4DB3}" dt="2026-06-16T23:43:23.300" v="1104" actId="478"/>
          <ac:picMkLst>
            <pc:docMk/>
            <pc:sldMk cId="4222577389" sldId="4632"/>
            <ac:picMk id="5" creationId="{74F25E5F-A510-9F57-725B-96C8A8DBF3F9}"/>
          </ac:picMkLst>
        </pc:picChg>
        <pc:picChg chg="add mod">
          <ac:chgData name="Willie Wells" userId="4019debc-6328-457f-8b3c-7c39bf4771d3" providerId="ADAL" clId="{CE2D5D58-5FFE-473B-8FE3-DF0C589E4DB3}" dt="2026-06-16T23:44:17.116" v="1110" actId="14100"/>
          <ac:picMkLst>
            <pc:docMk/>
            <pc:sldMk cId="4222577389" sldId="4632"/>
            <ac:picMk id="12" creationId="{B3D23E8E-EB71-597B-8D58-38A03FC4CFF7}"/>
          </ac:picMkLst>
        </pc:picChg>
      </pc:sldChg>
      <pc:sldChg chg="addSp modSp mod">
        <pc:chgData name="Willie Wells" userId="4019debc-6328-457f-8b3c-7c39bf4771d3" providerId="ADAL" clId="{CE2D5D58-5FFE-473B-8FE3-DF0C589E4DB3}" dt="2026-06-17T21:30:32.117" v="2052" actId="14100"/>
        <pc:sldMkLst>
          <pc:docMk/>
          <pc:sldMk cId="3271716910" sldId="4633"/>
        </pc:sldMkLst>
        <pc:spChg chg="add mod">
          <ac:chgData name="Willie Wells" userId="4019debc-6328-457f-8b3c-7c39bf4771d3" providerId="ADAL" clId="{CE2D5D58-5FFE-473B-8FE3-DF0C589E4DB3}" dt="2026-06-17T21:30:32.117" v="2052" actId="14100"/>
          <ac:spMkLst>
            <pc:docMk/>
            <pc:sldMk cId="3271716910" sldId="4633"/>
            <ac:spMk id="4" creationId="{E8DE96C6-5ABC-BF29-1BF5-249C304FF245}"/>
          </ac:spMkLst>
        </pc:spChg>
      </pc:sldChg>
      <pc:sldChg chg="addSp modSp mod">
        <pc:chgData name="Willie Wells" userId="4019debc-6328-457f-8b3c-7c39bf4771d3" providerId="ADAL" clId="{CE2D5D58-5FFE-473B-8FE3-DF0C589E4DB3}" dt="2026-06-17T22:09:51.027" v="2380" actId="1076"/>
        <pc:sldMkLst>
          <pc:docMk/>
          <pc:sldMk cId="653805103" sldId="4642"/>
        </pc:sldMkLst>
        <pc:spChg chg="mod">
          <ac:chgData name="Willie Wells" userId="4019debc-6328-457f-8b3c-7c39bf4771d3" providerId="ADAL" clId="{CE2D5D58-5FFE-473B-8FE3-DF0C589E4DB3}" dt="2026-06-17T22:09:47.364" v="2379" actId="1076"/>
          <ac:spMkLst>
            <pc:docMk/>
            <pc:sldMk cId="653805103" sldId="4642"/>
            <ac:spMk id="2" creationId="{01E9143D-2E9E-CA10-D93F-FF934774AD76}"/>
          </ac:spMkLst>
        </pc:spChg>
        <pc:spChg chg="mod">
          <ac:chgData name="Willie Wells" userId="4019debc-6328-457f-8b3c-7c39bf4771d3" providerId="ADAL" clId="{CE2D5D58-5FFE-473B-8FE3-DF0C589E4DB3}" dt="2026-06-17T22:09:51.027" v="2380" actId="1076"/>
          <ac:spMkLst>
            <pc:docMk/>
            <pc:sldMk cId="653805103" sldId="4642"/>
            <ac:spMk id="4" creationId="{4D26F1B2-F341-4307-D65A-5F94B6B47447}"/>
          </ac:spMkLst>
        </pc:spChg>
        <pc:spChg chg="add mod">
          <ac:chgData name="Willie Wells" userId="4019debc-6328-457f-8b3c-7c39bf4771d3" providerId="ADAL" clId="{CE2D5D58-5FFE-473B-8FE3-DF0C589E4DB3}" dt="2026-06-17T21:40:01.630" v="2093" actId="1038"/>
          <ac:spMkLst>
            <pc:docMk/>
            <pc:sldMk cId="653805103" sldId="4642"/>
            <ac:spMk id="7" creationId="{32078E21-5B21-6EDA-69C9-CAF7AC3E64FF}"/>
          </ac:spMkLst>
        </pc:spChg>
        <pc:picChg chg="mod">
          <ac:chgData name="Willie Wells" userId="4019debc-6328-457f-8b3c-7c39bf4771d3" providerId="ADAL" clId="{CE2D5D58-5FFE-473B-8FE3-DF0C589E4DB3}" dt="2026-06-17T21:35:17.906" v="2064" actId="1076"/>
          <ac:picMkLst>
            <pc:docMk/>
            <pc:sldMk cId="653805103" sldId="4642"/>
            <ac:picMk id="11" creationId="{9D3F9AAD-B805-2107-4A58-EF6D5C06CBC1}"/>
          </ac:picMkLst>
        </pc:picChg>
      </pc:sldChg>
      <pc:sldChg chg="modSp mod">
        <pc:chgData name="Willie Wells" userId="4019debc-6328-457f-8b3c-7c39bf4771d3" providerId="ADAL" clId="{CE2D5D58-5FFE-473B-8FE3-DF0C589E4DB3}" dt="2026-06-17T22:10:39.173" v="2400" actId="1035"/>
        <pc:sldMkLst>
          <pc:docMk/>
          <pc:sldMk cId="37628239" sldId="4645"/>
        </pc:sldMkLst>
        <pc:spChg chg="mod">
          <ac:chgData name="Willie Wells" userId="4019debc-6328-457f-8b3c-7c39bf4771d3" providerId="ADAL" clId="{CE2D5D58-5FFE-473B-8FE3-DF0C589E4DB3}" dt="2026-06-17T22:10:18.743" v="2382" actId="1076"/>
          <ac:spMkLst>
            <pc:docMk/>
            <pc:sldMk cId="37628239" sldId="4645"/>
            <ac:spMk id="8" creationId="{6F71E82F-C4EE-7562-F956-3FF1452B805D}"/>
          </ac:spMkLst>
        </pc:spChg>
        <pc:spChg chg="mod">
          <ac:chgData name="Willie Wells" userId="4019debc-6328-457f-8b3c-7c39bf4771d3" providerId="ADAL" clId="{CE2D5D58-5FFE-473B-8FE3-DF0C589E4DB3}" dt="2026-06-17T22:10:39.173" v="2400" actId="1035"/>
          <ac:spMkLst>
            <pc:docMk/>
            <pc:sldMk cId="37628239" sldId="4645"/>
            <ac:spMk id="40" creationId="{00000000-0000-0000-0000-000000000000}"/>
          </ac:spMkLst>
        </pc:spChg>
        <pc:spChg chg="mod">
          <ac:chgData name="Willie Wells" userId="4019debc-6328-457f-8b3c-7c39bf4771d3" providerId="ADAL" clId="{CE2D5D58-5FFE-473B-8FE3-DF0C589E4DB3}" dt="2026-06-17T22:10:39.173" v="2400" actId="1035"/>
          <ac:spMkLst>
            <pc:docMk/>
            <pc:sldMk cId="37628239" sldId="4645"/>
            <ac:spMk id="41" creationId="{00000000-0000-0000-0000-000000000000}"/>
          </ac:spMkLst>
        </pc:spChg>
        <pc:spChg chg="mod">
          <ac:chgData name="Willie Wells" userId="4019debc-6328-457f-8b3c-7c39bf4771d3" providerId="ADAL" clId="{CE2D5D58-5FFE-473B-8FE3-DF0C589E4DB3}" dt="2026-06-17T22:10:39.173" v="2400" actId="1035"/>
          <ac:spMkLst>
            <pc:docMk/>
            <pc:sldMk cId="37628239" sldId="4645"/>
            <ac:spMk id="42" creationId="{00000000-0000-0000-0000-000000000000}"/>
          </ac:spMkLst>
        </pc:spChg>
        <pc:spChg chg="mod">
          <ac:chgData name="Willie Wells" userId="4019debc-6328-457f-8b3c-7c39bf4771d3" providerId="ADAL" clId="{CE2D5D58-5FFE-473B-8FE3-DF0C589E4DB3}" dt="2026-06-17T22:10:39.173" v="2400" actId="1035"/>
          <ac:spMkLst>
            <pc:docMk/>
            <pc:sldMk cId="37628239" sldId="4645"/>
            <ac:spMk id="43" creationId="{00000000-0000-0000-0000-000000000000}"/>
          </ac:spMkLst>
        </pc:spChg>
      </pc:sldChg>
      <pc:sldChg chg="modSp mod">
        <pc:chgData name="Willie Wells" userId="4019debc-6328-457f-8b3c-7c39bf4771d3" providerId="ADAL" clId="{CE2D5D58-5FFE-473B-8FE3-DF0C589E4DB3}" dt="2026-06-17T22:08:40.865" v="2376" actId="1076"/>
        <pc:sldMkLst>
          <pc:docMk/>
          <pc:sldMk cId="3726210744" sldId="4651"/>
        </pc:sldMkLst>
        <pc:spChg chg="mod">
          <ac:chgData name="Willie Wells" userId="4019debc-6328-457f-8b3c-7c39bf4771d3" providerId="ADAL" clId="{CE2D5D58-5FFE-473B-8FE3-DF0C589E4DB3}" dt="2026-06-17T22:08:40.865" v="2376" actId="1076"/>
          <ac:spMkLst>
            <pc:docMk/>
            <pc:sldMk cId="3726210744" sldId="4651"/>
            <ac:spMk id="9" creationId="{56F9B006-02AE-6252-BF7A-A1538480596F}"/>
          </ac:spMkLst>
        </pc:spChg>
      </pc:sldChg>
      <pc:sldChg chg="modSp mod">
        <pc:chgData name="Willie Wells" userId="4019debc-6328-457f-8b3c-7c39bf4771d3" providerId="ADAL" clId="{CE2D5D58-5FFE-473B-8FE3-DF0C589E4DB3}" dt="2026-06-17T21:27:51.640" v="2030" actId="14100"/>
        <pc:sldMkLst>
          <pc:docMk/>
          <pc:sldMk cId="1723573255" sldId="4655"/>
        </pc:sldMkLst>
        <pc:picChg chg="mod">
          <ac:chgData name="Willie Wells" userId="4019debc-6328-457f-8b3c-7c39bf4771d3" providerId="ADAL" clId="{CE2D5D58-5FFE-473B-8FE3-DF0C589E4DB3}" dt="2026-06-17T21:27:51.640" v="2030" actId="14100"/>
          <ac:picMkLst>
            <pc:docMk/>
            <pc:sldMk cId="1723573255" sldId="4655"/>
            <ac:picMk id="4" creationId="{375A833E-A200-FEED-4C6C-B75D9A2C4CAC}"/>
          </ac:picMkLst>
        </pc:picChg>
      </pc:sldChg>
    </pc:docChg>
  </pc:docChgLst>
  <pc:docChgLst>
    <pc:chgData name="Melissa Wolkenhauer" userId="S::melissa@ibrt.us::ce89d710-e060-4753-8fc6-fd7db8cd1ba5" providerId="AD" clId="Web-{163E8764-B124-B0FE-487C-075F891A0838}"/>
    <pc:docChg chg="addSld delSld modSld">
      <pc:chgData name="Melissa Wolkenhauer" userId="S::melissa@ibrt.us::ce89d710-e060-4753-8fc6-fd7db8cd1ba5" providerId="AD" clId="Web-{163E8764-B124-B0FE-487C-075F891A0838}" dt="2026-06-17T13:49:05.864" v="941"/>
      <pc:docMkLst>
        <pc:docMk/>
      </pc:docMkLst>
      <pc:sldChg chg="modSp">
        <pc:chgData name="Melissa Wolkenhauer" userId="S::melissa@ibrt.us::ce89d710-e060-4753-8fc6-fd7db8cd1ba5" providerId="AD" clId="Web-{163E8764-B124-B0FE-487C-075F891A0838}" dt="2026-06-17T12:51:20.270" v="3" actId="20577"/>
        <pc:sldMkLst>
          <pc:docMk/>
          <pc:sldMk cId="3120814844" sldId="259"/>
        </pc:sldMkLst>
        <pc:spChg chg="mod">
          <ac:chgData name="Melissa Wolkenhauer" userId="S::melissa@ibrt.us::ce89d710-e060-4753-8fc6-fd7db8cd1ba5" providerId="AD" clId="Web-{163E8764-B124-B0FE-487C-075F891A0838}" dt="2026-06-17T12:51:20.270" v="3" actId="20577"/>
          <ac:spMkLst>
            <pc:docMk/>
            <pc:sldMk cId="3120814844" sldId="259"/>
            <ac:spMk id="7" creationId="{70F8ABFC-5562-066B-F401-16ABC2133508}"/>
          </ac:spMkLst>
        </pc:spChg>
      </pc:sldChg>
      <pc:sldChg chg="modSp">
        <pc:chgData name="Melissa Wolkenhauer" userId="S::melissa@ibrt.us::ce89d710-e060-4753-8fc6-fd7db8cd1ba5" providerId="AD" clId="Web-{163E8764-B124-B0FE-487C-075F891A0838}" dt="2026-06-17T13:04:56.492" v="39" actId="20577"/>
        <pc:sldMkLst>
          <pc:docMk/>
          <pc:sldMk cId="1066450917" sldId="4024"/>
        </pc:sldMkLst>
        <pc:spChg chg="mod">
          <ac:chgData name="Melissa Wolkenhauer" userId="S::melissa@ibrt.us::ce89d710-e060-4753-8fc6-fd7db8cd1ba5" providerId="AD" clId="Web-{163E8764-B124-B0FE-487C-075F891A0838}" dt="2026-06-17T13:04:56.492" v="39" actId="20577"/>
          <ac:spMkLst>
            <pc:docMk/>
            <pc:sldMk cId="1066450917" sldId="4024"/>
            <ac:spMk id="7" creationId="{70F8ABFC-5562-066B-F401-16ABC2133508}"/>
          </ac:spMkLst>
        </pc:spChg>
      </pc:sldChg>
      <pc:sldChg chg="modSp">
        <pc:chgData name="Melissa Wolkenhauer" userId="S::melissa@ibrt.us::ce89d710-e060-4753-8fc6-fd7db8cd1ba5" providerId="AD" clId="Web-{163E8764-B124-B0FE-487C-075F891A0838}" dt="2026-06-17T12:54:04.693" v="7"/>
        <pc:sldMkLst>
          <pc:docMk/>
          <pc:sldMk cId="1872655045" sldId="4041"/>
        </pc:sldMkLst>
        <pc:spChg chg="mod">
          <ac:chgData name="Melissa Wolkenhauer" userId="S::melissa@ibrt.us::ce89d710-e060-4753-8fc6-fd7db8cd1ba5" providerId="AD" clId="Web-{163E8764-B124-B0FE-487C-075F891A0838}" dt="2026-06-17T12:54:04.693" v="7"/>
          <ac:spMkLst>
            <pc:docMk/>
            <pc:sldMk cId="1872655045" sldId="4041"/>
            <ac:spMk id="7" creationId="{70F8ABFC-5562-066B-F401-16ABC2133508}"/>
          </ac:spMkLst>
        </pc:spChg>
      </pc:sldChg>
      <pc:sldChg chg="modSp">
        <pc:chgData name="Melissa Wolkenhauer" userId="S::melissa@ibrt.us::ce89d710-e060-4753-8fc6-fd7db8cd1ba5" providerId="AD" clId="Web-{163E8764-B124-B0FE-487C-075F891A0838}" dt="2026-06-17T12:55:35.568" v="9" actId="1076"/>
        <pc:sldMkLst>
          <pc:docMk/>
          <pc:sldMk cId="1664931520" sldId="4049"/>
        </pc:sldMkLst>
        <pc:spChg chg="mod">
          <ac:chgData name="Melissa Wolkenhauer" userId="S::melissa@ibrt.us::ce89d710-e060-4753-8fc6-fd7db8cd1ba5" providerId="AD" clId="Web-{163E8764-B124-B0FE-487C-075F891A0838}" dt="2026-06-17T12:55:35.568" v="9" actId="1076"/>
          <ac:spMkLst>
            <pc:docMk/>
            <pc:sldMk cId="1664931520" sldId="4049"/>
            <ac:spMk id="89" creationId="{00000000-0000-0000-0000-000000000000}"/>
          </ac:spMkLst>
        </pc:spChg>
      </pc:sldChg>
      <pc:sldChg chg="modSp">
        <pc:chgData name="Melissa Wolkenhauer" userId="S::melissa@ibrt.us::ce89d710-e060-4753-8fc6-fd7db8cd1ba5" providerId="AD" clId="Web-{163E8764-B124-B0FE-487C-075F891A0838}" dt="2026-06-17T12:55:08.537" v="8" actId="1076"/>
        <pc:sldMkLst>
          <pc:docMk/>
          <pc:sldMk cId="1711037694" sldId="4051"/>
        </pc:sldMkLst>
        <pc:picChg chg="mod">
          <ac:chgData name="Melissa Wolkenhauer" userId="S::melissa@ibrt.us::ce89d710-e060-4753-8fc6-fd7db8cd1ba5" providerId="AD" clId="Web-{163E8764-B124-B0FE-487C-075F891A0838}" dt="2026-06-17T12:55:08.537" v="8" actId="1076"/>
          <ac:picMkLst>
            <pc:docMk/>
            <pc:sldMk cId="1711037694" sldId="4051"/>
            <ac:picMk id="2" creationId="{E1ABBA03-0DCC-7185-4F33-84127870C1F0}"/>
          </ac:picMkLst>
        </pc:picChg>
      </pc:sldChg>
      <pc:sldChg chg="modSp">
        <pc:chgData name="Melissa Wolkenhauer" userId="S::melissa@ibrt.us::ce89d710-e060-4753-8fc6-fd7db8cd1ba5" providerId="AD" clId="Web-{163E8764-B124-B0FE-487C-075F891A0838}" dt="2026-06-17T12:56:45.678" v="11" actId="1076"/>
        <pc:sldMkLst>
          <pc:docMk/>
          <pc:sldMk cId="1595449044" sldId="4058"/>
        </pc:sldMkLst>
        <pc:spChg chg="mod">
          <ac:chgData name="Melissa Wolkenhauer" userId="S::melissa@ibrt.us::ce89d710-e060-4753-8fc6-fd7db8cd1ba5" providerId="AD" clId="Web-{163E8764-B124-B0FE-487C-075F891A0838}" dt="2026-06-17T12:56:45.678" v="11" actId="1076"/>
          <ac:spMkLst>
            <pc:docMk/>
            <pc:sldMk cId="1595449044" sldId="4058"/>
            <ac:spMk id="4" creationId="{6E9ED2E6-BE4F-64AD-D9E1-65BB54AA90C6}"/>
          </ac:spMkLst>
        </pc:spChg>
      </pc:sldChg>
      <pc:sldChg chg="modSp del">
        <pc:chgData name="Melissa Wolkenhauer" userId="S::melissa@ibrt.us::ce89d710-e060-4753-8fc6-fd7db8cd1ba5" providerId="AD" clId="Web-{163E8764-B124-B0FE-487C-075F891A0838}" dt="2026-06-17T13:49:05.864" v="941"/>
        <pc:sldMkLst>
          <pc:docMk/>
          <pc:sldMk cId="4206416037" sldId="4160"/>
        </pc:sldMkLst>
        <pc:picChg chg="mod">
          <ac:chgData name="Melissa Wolkenhauer" userId="S::melissa@ibrt.us::ce89d710-e060-4753-8fc6-fd7db8cd1ba5" providerId="AD" clId="Web-{163E8764-B124-B0FE-487C-075F891A0838}" dt="2026-06-17T13:48:35.754" v="937" actId="14100"/>
          <ac:picMkLst>
            <pc:docMk/>
            <pc:sldMk cId="4206416037" sldId="4160"/>
            <ac:picMk id="16" creationId="{011CABB0-2CC2-FC4B-81A9-9AAFD3FEB16F}"/>
          </ac:picMkLst>
        </pc:picChg>
      </pc:sldChg>
      <pc:sldChg chg="addSp delSp modSp">
        <pc:chgData name="Melissa Wolkenhauer" userId="S::melissa@ibrt.us::ce89d710-e060-4753-8fc6-fd7db8cd1ba5" providerId="AD" clId="Web-{163E8764-B124-B0FE-487C-075F891A0838}" dt="2026-06-17T13:48:58.051" v="940" actId="14100"/>
        <pc:sldMkLst>
          <pc:docMk/>
          <pc:sldMk cId="2740972740" sldId="4161"/>
        </pc:sldMkLst>
        <pc:spChg chg="mod">
          <ac:chgData name="Melissa Wolkenhauer" userId="S::melissa@ibrt.us::ce89d710-e060-4753-8fc6-fd7db8cd1ba5" providerId="AD" clId="Web-{163E8764-B124-B0FE-487C-075F891A0838}" dt="2026-06-17T13:47:55.895" v="934" actId="1076"/>
          <ac:spMkLst>
            <pc:docMk/>
            <pc:sldMk cId="2740972740" sldId="4161"/>
            <ac:spMk id="2" creationId="{01E9143D-2E9E-CA10-D93F-FF934774AD76}"/>
          </ac:spMkLst>
        </pc:spChg>
        <pc:spChg chg="mod">
          <ac:chgData name="Melissa Wolkenhauer" userId="S::melissa@ibrt.us::ce89d710-e060-4753-8fc6-fd7db8cd1ba5" providerId="AD" clId="Web-{163E8764-B124-B0FE-487C-075F891A0838}" dt="2026-06-17T13:48:27.848" v="936" actId="14100"/>
          <ac:spMkLst>
            <pc:docMk/>
            <pc:sldMk cId="2740972740" sldId="4161"/>
            <ac:spMk id="7" creationId="{70F8ABFC-5562-066B-F401-16ABC2133508}"/>
          </ac:spMkLst>
        </pc:spChg>
        <pc:spChg chg="del">
          <ac:chgData name="Melissa Wolkenhauer" userId="S::melissa@ibrt.us::ce89d710-e060-4753-8fc6-fd7db8cd1ba5" providerId="AD" clId="Web-{163E8764-B124-B0FE-487C-075F891A0838}" dt="2026-06-17T13:46:29.910" v="913"/>
          <ac:spMkLst>
            <pc:docMk/>
            <pc:sldMk cId="2740972740" sldId="4161"/>
            <ac:spMk id="8" creationId="{77ABE78C-2584-CDE3-4325-049B0DE44EEE}"/>
          </ac:spMkLst>
        </pc:spChg>
        <pc:picChg chg="add mod">
          <ac:chgData name="Melissa Wolkenhauer" userId="S::melissa@ibrt.us::ce89d710-e060-4753-8fc6-fd7db8cd1ba5" providerId="AD" clId="Web-{163E8764-B124-B0FE-487C-075F891A0838}" dt="2026-06-17T13:48:58.051" v="940" actId="14100"/>
          <ac:picMkLst>
            <pc:docMk/>
            <pc:sldMk cId="2740972740" sldId="4161"/>
            <ac:picMk id="10" creationId="{EA29B1FD-837E-3F7D-3720-909077359A24}"/>
          </ac:picMkLst>
        </pc:picChg>
      </pc:sldChg>
      <pc:sldChg chg="modSp">
        <pc:chgData name="Melissa Wolkenhauer" userId="S::melissa@ibrt.us::ce89d710-e060-4753-8fc6-fd7db8cd1ba5" providerId="AD" clId="Web-{163E8764-B124-B0FE-487C-075F891A0838}" dt="2026-06-17T13:45:58.097" v="912" actId="14100"/>
        <pc:sldMkLst>
          <pc:docMk/>
          <pc:sldMk cId="4049705169" sldId="4568"/>
        </pc:sldMkLst>
        <pc:picChg chg="mod">
          <ac:chgData name="Melissa Wolkenhauer" userId="S::melissa@ibrt.us::ce89d710-e060-4753-8fc6-fd7db8cd1ba5" providerId="AD" clId="Web-{163E8764-B124-B0FE-487C-075F891A0838}" dt="2026-06-17T13:45:58.097" v="912" actId="14100"/>
          <ac:picMkLst>
            <pc:docMk/>
            <pc:sldMk cId="4049705169" sldId="4568"/>
            <ac:picMk id="6" creationId="{BE741605-8A14-DB17-E454-6E2ACE91C560}"/>
          </ac:picMkLst>
        </pc:picChg>
      </pc:sldChg>
      <pc:sldChg chg="modSp">
        <pc:chgData name="Melissa Wolkenhauer" userId="S::melissa@ibrt.us::ce89d710-e060-4753-8fc6-fd7db8cd1ba5" providerId="AD" clId="Web-{163E8764-B124-B0FE-487C-075F891A0838}" dt="2026-06-17T13:45:04.534" v="909" actId="1076"/>
        <pc:sldMkLst>
          <pc:docMk/>
          <pc:sldMk cId="1425316717" sldId="4583"/>
        </pc:sldMkLst>
        <pc:spChg chg="mod">
          <ac:chgData name="Melissa Wolkenhauer" userId="S::melissa@ibrt.us::ce89d710-e060-4753-8fc6-fd7db8cd1ba5" providerId="AD" clId="Web-{163E8764-B124-B0FE-487C-075F891A0838}" dt="2026-06-17T13:45:04.534" v="909" actId="1076"/>
          <ac:spMkLst>
            <pc:docMk/>
            <pc:sldMk cId="1425316717" sldId="4583"/>
            <ac:spMk id="4" creationId="{6E9ED2E6-BE4F-64AD-D9E1-65BB54AA90C6}"/>
          </ac:spMkLst>
        </pc:spChg>
      </pc:sldChg>
      <pc:sldChg chg="modSp del">
        <pc:chgData name="Melissa Wolkenhauer" userId="S::melissa@ibrt.us::ce89d710-e060-4753-8fc6-fd7db8cd1ba5" providerId="AD" clId="Web-{163E8764-B124-B0FE-487C-075F891A0838}" dt="2026-06-17T13:44:19.347" v="906"/>
        <pc:sldMkLst>
          <pc:docMk/>
          <pc:sldMk cId="495696933" sldId="4584"/>
        </pc:sldMkLst>
        <pc:picChg chg="mod">
          <ac:chgData name="Melissa Wolkenhauer" userId="S::melissa@ibrt.us::ce89d710-e060-4753-8fc6-fd7db8cd1ba5" providerId="AD" clId="Web-{163E8764-B124-B0FE-487C-075F891A0838}" dt="2026-06-17T13:43:49.050" v="902" actId="14100"/>
          <ac:picMkLst>
            <pc:docMk/>
            <pc:sldMk cId="495696933" sldId="4584"/>
            <ac:picMk id="2" creationId="{00000000-0000-0000-0000-000000000000}"/>
          </ac:picMkLst>
        </pc:picChg>
      </pc:sldChg>
      <pc:sldChg chg="addSp delSp modSp">
        <pc:chgData name="Melissa Wolkenhauer" userId="S::melissa@ibrt.us::ce89d710-e060-4753-8fc6-fd7db8cd1ba5" providerId="AD" clId="Web-{163E8764-B124-B0FE-487C-075F891A0838}" dt="2026-06-17T13:44:13.425" v="905" actId="1076"/>
        <pc:sldMkLst>
          <pc:docMk/>
          <pc:sldMk cId="1515537225" sldId="4585"/>
        </pc:sldMkLst>
        <pc:spChg chg="mod">
          <ac:chgData name="Melissa Wolkenhauer" userId="S::melissa@ibrt.us::ce89d710-e060-4753-8fc6-fd7db8cd1ba5" providerId="AD" clId="Web-{163E8764-B124-B0FE-487C-075F891A0838}" dt="2026-06-17T13:44:13.425" v="905" actId="1076"/>
          <ac:spMkLst>
            <pc:docMk/>
            <pc:sldMk cId="1515537225" sldId="4585"/>
            <ac:spMk id="7" creationId="{70F8ABFC-5562-066B-F401-16ABC2133508}"/>
          </ac:spMkLst>
        </pc:spChg>
        <pc:spChg chg="del">
          <ac:chgData name="Melissa Wolkenhauer" userId="S::melissa@ibrt.us::ce89d710-e060-4753-8fc6-fd7db8cd1ba5" providerId="AD" clId="Web-{163E8764-B124-B0FE-487C-075F891A0838}" dt="2026-06-17T13:43:41.065" v="901"/>
          <ac:spMkLst>
            <pc:docMk/>
            <pc:sldMk cId="1515537225" sldId="4585"/>
            <ac:spMk id="8" creationId="{77ABE78C-2584-CDE3-4325-049B0DE44EEE}"/>
          </ac:spMkLst>
        </pc:spChg>
        <pc:picChg chg="add mod">
          <ac:chgData name="Melissa Wolkenhauer" userId="S::melissa@ibrt.us::ce89d710-e060-4753-8fc6-fd7db8cd1ba5" providerId="AD" clId="Web-{163E8764-B124-B0FE-487C-075F891A0838}" dt="2026-06-17T13:44:03.597" v="904" actId="14100"/>
          <ac:picMkLst>
            <pc:docMk/>
            <pc:sldMk cId="1515537225" sldId="4585"/>
            <ac:picMk id="6" creationId="{FF7F3EF6-29F5-8DA9-851B-517593FCDEF4}"/>
          </ac:picMkLst>
        </pc:picChg>
      </pc:sldChg>
      <pc:sldChg chg="addSp delSp modSp">
        <pc:chgData name="Melissa Wolkenhauer" userId="S::melissa@ibrt.us::ce89d710-e060-4753-8fc6-fd7db8cd1ba5" providerId="AD" clId="Web-{163E8764-B124-B0FE-487C-075F891A0838}" dt="2026-06-17T13:44:39.550" v="908"/>
        <pc:sldMkLst>
          <pc:docMk/>
          <pc:sldMk cId="2142810137" sldId="4586"/>
        </pc:sldMkLst>
        <pc:spChg chg="add del">
          <ac:chgData name="Melissa Wolkenhauer" userId="S::melissa@ibrt.us::ce89d710-e060-4753-8fc6-fd7db8cd1ba5" providerId="AD" clId="Web-{163E8764-B124-B0FE-487C-075F891A0838}" dt="2026-06-17T13:44:39.550" v="908"/>
          <ac:spMkLst>
            <pc:docMk/>
            <pc:sldMk cId="2142810137" sldId="4586"/>
            <ac:spMk id="3" creationId="{00000000-0000-0000-0000-000000000000}"/>
          </ac:spMkLst>
        </pc:spChg>
        <pc:spChg chg="add del mod">
          <ac:chgData name="Melissa Wolkenhauer" userId="S::melissa@ibrt.us::ce89d710-e060-4753-8fc6-fd7db8cd1ba5" providerId="AD" clId="Web-{163E8764-B124-B0FE-487C-075F891A0838}" dt="2026-06-17T13:44:39.550" v="908"/>
          <ac:spMkLst>
            <pc:docMk/>
            <pc:sldMk cId="2142810137" sldId="4586"/>
            <ac:spMk id="7" creationId="{1DC93DC9-F4A9-D67B-8D0E-0BE6333F3C22}"/>
          </ac:spMkLst>
        </pc:spChg>
      </pc:sldChg>
      <pc:sldChg chg="modSp">
        <pc:chgData name="Melissa Wolkenhauer" userId="S::melissa@ibrt.us::ce89d710-e060-4753-8fc6-fd7db8cd1ba5" providerId="AD" clId="Web-{163E8764-B124-B0FE-487C-075F891A0838}" dt="2026-06-17T13:42:37.237" v="858" actId="1076"/>
        <pc:sldMkLst>
          <pc:docMk/>
          <pc:sldMk cId="2474286237" sldId="4596"/>
        </pc:sldMkLst>
        <pc:spChg chg="mod">
          <ac:chgData name="Melissa Wolkenhauer" userId="S::melissa@ibrt.us::ce89d710-e060-4753-8fc6-fd7db8cd1ba5" providerId="AD" clId="Web-{163E8764-B124-B0FE-487C-075F891A0838}" dt="2026-06-17T13:42:37.237" v="858" actId="1076"/>
          <ac:spMkLst>
            <pc:docMk/>
            <pc:sldMk cId="2474286237" sldId="4596"/>
            <ac:spMk id="4" creationId="{6E9ED2E6-BE4F-64AD-D9E1-65BB54AA90C6}"/>
          </ac:spMkLst>
        </pc:spChg>
        <pc:picChg chg="mod modCrop">
          <ac:chgData name="Melissa Wolkenhauer" userId="S::melissa@ibrt.us::ce89d710-e060-4753-8fc6-fd7db8cd1ba5" providerId="AD" clId="Web-{163E8764-B124-B0FE-487C-075F891A0838}" dt="2026-06-17T13:40:56.955" v="845"/>
          <ac:picMkLst>
            <pc:docMk/>
            <pc:sldMk cId="2474286237" sldId="4596"/>
            <ac:picMk id="3" creationId="{7A690F99-AD04-C9A6-78E5-73650B6B6F31}"/>
          </ac:picMkLst>
        </pc:picChg>
        <pc:picChg chg="mod">
          <ac:chgData name="Melissa Wolkenhauer" userId="S::melissa@ibrt.us::ce89d710-e060-4753-8fc6-fd7db8cd1ba5" providerId="AD" clId="Web-{163E8764-B124-B0FE-487C-075F891A0838}" dt="2026-06-17T13:41:03.596" v="846" actId="1076"/>
          <ac:picMkLst>
            <pc:docMk/>
            <pc:sldMk cId="2474286237" sldId="4596"/>
            <ac:picMk id="5" creationId="{99EA263B-10C5-01E2-2145-0E2E3BFD9F20}"/>
          </ac:picMkLst>
        </pc:picChg>
      </pc:sldChg>
      <pc:sldChg chg="modSp del">
        <pc:chgData name="Melissa Wolkenhauer" userId="S::melissa@ibrt.us::ce89d710-e060-4753-8fc6-fd7db8cd1ba5" providerId="AD" clId="Web-{163E8764-B124-B0FE-487C-075F891A0838}" dt="2026-06-17T13:39:34.986" v="840"/>
        <pc:sldMkLst>
          <pc:docMk/>
          <pc:sldMk cId="2034911334" sldId="4597"/>
        </pc:sldMkLst>
        <pc:picChg chg="mod">
          <ac:chgData name="Melissa Wolkenhauer" userId="S::melissa@ibrt.us::ce89d710-e060-4753-8fc6-fd7db8cd1ba5" providerId="AD" clId="Web-{163E8764-B124-B0FE-487C-075F891A0838}" dt="2026-06-17T13:01:43.148" v="12" actId="14100"/>
          <ac:picMkLst>
            <pc:docMk/>
            <pc:sldMk cId="2034911334" sldId="4597"/>
            <ac:picMk id="16" creationId="{011CABB0-2CC2-FC4B-81A9-9AAFD3FEB16F}"/>
          </ac:picMkLst>
        </pc:picChg>
      </pc:sldChg>
      <pc:sldChg chg="addSp delSp modSp">
        <pc:chgData name="Melissa Wolkenhauer" userId="S::melissa@ibrt.us::ce89d710-e060-4753-8fc6-fd7db8cd1ba5" providerId="AD" clId="Web-{163E8764-B124-B0FE-487C-075F891A0838}" dt="2026-06-17T13:05:25.743" v="41" actId="1076"/>
        <pc:sldMkLst>
          <pc:docMk/>
          <pc:sldMk cId="760975696" sldId="4598"/>
        </pc:sldMkLst>
        <pc:spChg chg="mod">
          <ac:chgData name="Melissa Wolkenhauer" userId="S::melissa@ibrt.us::ce89d710-e060-4753-8fc6-fd7db8cd1ba5" providerId="AD" clId="Web-{163E8764-B124-B0FE-487C-075F891A0838}" dt="2026-06-17T13:02:08.804" v="16" actId="1076"/>
          <ac:spMkLst>
            <pc:docMk/>
            <pc:sldMk cId="760975696" sldId="4598"/>
            <ac:spMk id="2" creationId="{01E9143D-2E9E-CA10-D93F-FF934774AD76}"/>
          </ac:spMkLst>
        </pc:spChg>
        <pc:spChg chg="mod">
          <ac:chgData name="Melissa Wolkenhauer" userId="S::melissa@ibrt.us::ce89d710-e060-4753-8fc6-fd7db8cd1ba5" providerId="AD" clId="Web-{163E8764-B124-B0FE-487C-075F891A0838}" dt="2026-06-17T13:05:15.164" v="40" actId="20577"/>
          <ac:spMkLst>
            <pc:docMk/>
            <pc:sldMk cId="760975696" sldId="4598"/>
            <ac:spMk id="7" creationId="{70F8ABFC-5562-066B-F401-16ABC2133508}"/>
          </ac:spMkLst>
        </pc:spChg>
        <pc:spChg chg="del">
          <ac:chgData name="Melissa Wolkenhauer" userId="S::melissa@ibrt.us::ce89d710-e060-4753-8fc6-fd7db8cd1ba5" providerId="AD" clId="Web-{163E8764-B124-B0FE-487C-075F891A0838}" dt="2026-06-17T13:03:07.070" v="22"/>
          <ac:spMkLst>
            <pc:docMk/>
            <pc:sldMk cId="760975696" sldId="4598"/>
            <ac:spMk id="8" creationId="{77ABE78C-2584-CDE3-4325-049B0DE44EEE}"/>
          </ac:spMkLst>
        </pc:spChg>
        <pc:picChg chg="add mod">
          <ac:chgData name="Melissa Wolkenhauer" userId="S::melissa@ibrt.us::ce89d710-e060-4753-8fc6-fd7db8cd1ba5" providerId="AD" clId="Web-{163E8764-B124-B0FE-487C-075F891A0838}" dt="2026-06-17T13:05:25.743" v="41" actId="1076"/>
          <ac:picMkLst>
            <pc:docMk/>
            <pc:sldMk cId="760975696" sldId="4598"/>
            <ac:picMk id="6" creationId="{36391E8B-47B4-5FB2-2E74-7D0598CAD0A0}"/>
          </ac:picMkLst>
        </pc:picChg>
      </pc:sldChg>
      <pc:sldChg chg="delSp modSp">
        <pc:chgData name="Melissa Wolkenhauer" userId="S::melissa@ibrt.us::ce89d710-e060-4753-8fc6-fd7db8cd1ba5" providerId="AD" clId="Web-{163E8764-B124-B0FE-487C-075F891A0838}" dt="2026-06-17T13:41:45.299" v="856" actId="20577"/>
        <pc:sldMkLst>
          <pc:docMk/>
          <pc:sldMk cId="149691988" sldId="4599"/>
        </pc:sldMkLst>
        <pc:spChg chg="mod">
          <ac:chgData name="Melissa Wolkenhauer" userId="S::melissa@ibrt.us::ce89d710-e060-4753-8fc6-fd7db8cd1ba5" providerId="AD" clId="Web-{163E8764-B124-B0FE-487C-075F891A0838}" dt="2026-06-17T13:41:45.299" v="856" actId="20577"/>
          <ac:spMkLst>
            <pc:docMk/>
            <pc:sldMk cId="149691988" sldId="4599"/>
            <ac:spMk id="3" creationId="{00B06884-1A13-81ED-741E-8F8C08DF4221}"/>
          </ac:spMkLst>
        </pc:spChg>
        <pc:spChg chg="del mod">
          <ac:chgData name="Melissa Wolkenhauer" userId="S::melissa@ibrt.us::ce89d710-e060-4753-8fc6-fd7db8cd1ba5" providerId="AD" clId="Web-{163E8764-B124-B0FE-487C-075F891A0838}" dt="2026-06-17T13:39:00.705" v="836"/>
          <ac:spMkLst>
            <pc:docMk/>
            <pc:sldMk cId="149691988" sldId="4599"/>
            <ac:spMk id="9" creationId="{D7FD434F-F0BA-05D9-F6BF-012FB1D6A234}"/>
          </ac:spMkLst>
        </pc:spChg>
        <pc:spChg chg="mod">
          <ac:chgData name="Melissa Wolkenhauer" userId="S::melissa@ibrt.us::ce89d710-e060-4753-8fc6-fd7db8cd1ba5" providerId="AD" clId="Web-{163E8764-B124-B0FE-487C-075F891A0838}" dt="2026-06-17T13:39:16.048" v="839" actId="14100"/>
          <ac:spMkLst>
            <pc:docMk/>
            <pc:sldMk cId="149691988" sldId="4599"/>
            <ac:spMk id="10" creationId="{EF38DE50-E1D8-E230-3BA7-0AD4E8C49BA1}"/>
          </ac:spMkLst>
        </pc:spChg>
      </pc:sldChg>
      <pc:sldChg chg="addSp delSp modSp">
        <pc:chgData name="Melissa Wolkenhauer" userId="S::melissa@ibrt.us::ce89d710-e060-4753-8fc6-fd7db8cd1ba5" providerId="AD" clId="Web-{163E8764-B124-B0FE-487C-075F891A0838}" dt="2026-06-17T13:38:00.017" v="831" actId="1076"/>
        <pc:sldMkLst>
          <pc:docMk/>
          <pc:sldMk cId="2239964358" sldId="4600"/>
        </pc:sldMkLst>
        <pc:spChg chg="add del mod">
          <ac:chgData name="Melissa Wolkenhauer" userId="S::melissa@ibrt.us::ce89d710-e060-4753-8fc6-fd7db8cd1ba5" providerId="AD" clId="Web-{163E8764-B124-B0FE-487C-075F891A0838}" dt="2026-06-17T13:34:21.735" v="807"/>
          <ac:spMkLst>
            <pc:docMk/>
            <pc:sldMk cId="2239964358" sldId="4600"/>
            <ac:spMk id="5" creationId="{75DEE9F8-5EF0-CAE2-2546-3092C1DEB753}"/>
          </ac:spMkLst>
        </pc:spChg>
        <pc:spChg chg="del mod">
          <ac:chgData name="Melissa Wolkenhauer" userId="S::melissa@ibrt.us::ce89d710-e060-4753-8fc6-fd7db8cd1ba5" providerId="AD" clId="Web-{163E8764-B124-B0FE-487C-075F891A0838}" dt="2026-06-17T13:34:13.172" v="806"/>
          <ac:spMkLst>
            <pc:docMk/>
            <pc:sldMk cId="2239964358" sldId="4600"/>
            <ac:spMk id="8" creationId="{6F71E82F-C4EE-7562-F956-3FF1452B805D}"/>
          </ac:spMkLst>
        </pc:spChg>
        <pc:spChg chg="mod">
          <ac:chgData name="Melissa Wolkenhauer" userId="S::melissa@ibrt.us::ce89d710-e060-4753-8fc6-fd7db8cd1ba5" providerId="AD" clId="Web-{163E8764-B124-B0FE-487C-075F891A0838}" dt="2026-06-17T13:34:50.313" v="811" actId="14100"/>
          <ac:spMkLst>
            <pc:docMk/>
            <pc:sldMk cId="2239964358" sldId="4600"/>
            <ac:spMk id="9" creationId="{D7FD434F-F0BA-05D9-F6BF-012FB1D6A234}"/>
          </ac:spMkLst>
        </pc:spChg>
        <pc:spChg chg="add mod ord">
          <ac:chgData name="Melissa Wolkenhauer" userId="S::melissa@ibrt.us::ce89d710-e060-4753-8fc6-fd7db8cd1ba5" providerId="AD" clId="Web-{163E8764-B124-B0FE-487C-075F891A0838}" dt="2026-06-17T13:37:15.017" v="824"/>
          <ac:spMkLst>
            <pc:docMk/>
            <pc:sldMk cId="2239964358" sldId="4600"/>
            <ac:spMk id="11" creationId="{82973D05-91A5-00E8-ECDF-2E30D8381A2A}"/>
          </ac:spMkLst>
        </pc:spChg>
        <pc:picChg chg="mod">
          <ac:chgData name="Melissa Wolkenhauer" userId="S::melissa@ibrt.us::ce89d710-e060-4753-8fc6-fd7db8cd1ba5" providerId="AD" clId="Web-{163E8764-B124-B0FE-487C-075F891A0838}" dt="2026-06-17T13:07:13.571" v="47" actId="1076"/>
          <ac:picMkLst>
            <pc:docMk/>
            <pc:sldMk cId="2239964358" sldId="4600"/>
            <ac:picMk id="7" creationId="{124E7E8D-30A5-8BE6-8254-3E698C526A7B}"/>
          </ac:picMkLst>
        </pc:picChg>
        <pc:picChg chg="add mod modCrop">
          <ac:chgData name="Melissa Wolkenhauer" userId="S::melissa@ibrt.us::ce89d710-e060-4753-8fc6-fd7db8cd1ba5" providerId="AD" clId="Web-{163E8764-B124-B0FE-487C-075F891A0838}" dt="2026-06-17T13:38:00.017" v="831" actId="1076"/>
          <ac:picMkLst>
            <pc:docMk/>
            <pc:sldMk cId="2239964358" sldId="4600"/>
            <ac:picMk id="10" creationId="{0FDBC015-A829-C3F0-5F8B-53503E7F4917}"/>
          </ac:picMkLst>
        </pc:picChg>
      </pc:sldChg>
      <pc:sldChg chg="modSp">
        <pc:chgData name="Melissa Wolkenhauer" userId="S::melissa@ibrt.us::ce89d710-e060-4753-8fc6-fd7db8cd1ba5" providerId="AD" clId="Web-{163E8764-B124-B0FE-487C-075F891A0838}" dt="2026-06-17T13:38:20.329" v="834"/>
        <pc:sldMkLst>
          <pc:docMk/>
          <pc:sldMk cId="3454634671" sldId="4601"/>
        </pc:sldMkLst>
        <pc:picChg chg="mod modCrop">
          <ac:chgData name="Melissa Wolkenhauer" userId="S::melissa@ibrt.us::ce89d710-e060-4753-8fc6-fd7db8cd1ba5" providerId="AD" clId="Web-{163E8764-B124-B0FE-487C-075F891A0838}" dt="2026-06-17T13:38:20.329" v="834"/>
          <ac:picMkLst>
            <pc:docMk/>
            <pc:sldMk cId="3454634671" sldId="4601"/>
            <ac:picMk id="3" creationId="{9022DB1A-9595-B375-D70A-50E8FF46C87F}"/>
          </ac:picMkLst>
        </pc:picChg>
      </pc:sldChg>
      <pc:sldChg chg="addSp modSp">
        <pc:chgData name="Melissa Wolkenhauer" userId="S::melissa@ibrt.us::ce89d710-e060-4753-8fc6-fd7db8cd1ba5" providerId="AD" clId="Web-{163E8764-B124-B0FE-487C-075F891A0838}" dt="2026-06-17T13:29:15.546" v="713" actId="1076"/>
        <pc:sldMkLst>
          <pc:docMk/>
          <pc:sldMk cId="854356255" sldId="4602"/>
        </pc:sldMkLst>
        <pc:spChg chg="add mod">
          <ac:chgData name="Melissa Wolkenhauer" userId="S::melissa@ibrt.us::ce89d710-e060-4753-8fc6-fd7db8cd1ba5" providerId="AD" clId="Web-{163E8764-B124-B0FE-487C-075F891A0838}" dt="2026-06-17T13:29:15.546" v="713" actId="1076"/>
          <ac:spMkLst>
            <pc:docMk/>
            <pc:sldMk cId="854356255" sldId="4602"/>
            <ac:spMk id="3" creationId="{8706DAA0-6165-59CA-8240-62B8C017148D}"/>
          </ac:spMkLst>
        </pc:spChg>
        <pc:picChg chg="mod modCrop">
          <ac:chgData name="Melissa Wolkenhauer" userId="S::melissa@ibrt.us::ce89d710-e060-4753-8fc6-fd7db8cd1ba5" providerId="AD" clId="Web-{163E8764-B124-B0FE-487C-075F891A0838}" dt="2026-06-17T13:22:19.997" v="451" actId="1076"/>
          <ac:picMkLst>
            <pc:docMk/>
            <pc:sldMk cId="854356255" sldId="4602"/>
            <ac:picMk id="4" creationId="{5D2187BC-C86A-FD3A-F9D3-1E6FE443AE49}"/>
          </ac:picMkLst>
        </pc:picChg>
      </pc:sldChg>
      <pc:sldChg chg="addSp modSp">
        <pc:chgData name="Melissa Wolkenhauer" userId="S::melissa@ibrt.us::ce89d710-e060-4753-8fc6-fd7db8cd1ba5" providerId="AD" clId="Web-{163E8764-B124-B0FE-487C-075F891A0838}" dt="2026-06-17T13:28:58.249" v="710" actId="1076"/>
        <pc:sldMkLst>
          <pc:docMk/>
          <pc:sldMk cId="3500567539" sldId="4603"/>
        </pc:sldMkLst>
        <pc:spChg chg="add mod">
          <ac:chgData name="Melissa Wolkenhauer" userId="S::melissa@ibrt.us::ce89d710-e060-4753-8fc6-fd7db8cd1ba5" providerId="AD" clId="Web-{163E8764-B124-B0FE-487C-075F891A0838}" dt="2026-06-17T13:28:58.249" v="710" actId="1076"/>
          <ac:spMkLst>
            <pc:docMk/>
            <pc:sldMk cId="3500567539" sldId="4603"/>
            <ac:spMk id="4" creationId="{D7B832CD-BBC4-48A8-1026-D808D6A715AD}"/>
          </ac:spMkLst>
        </pc:spChg>
        <pc:picChg chg="add mod">
          <ac:chgData name="Melissa Wolkenhauer" userId="S::melissa@ibrt.us::ce89d710-e060-4753-8fc6-fd7db8cd1ba5" providerId="AD" clId="Web-{163E8764-B124-B0FE-487C-075F891A0838}" dt="2026-06-17T13:17:49.512" v="194" actId="1076"/>
          <ac:picMkLst>
            <pc:docMk/>
            <pc:sldMk cId="3500567539" sldId="4603"/>
            <ac:picMk id="3" creationId="{BFAD7B07-6FED-E15A-F2F4-78D44A7A7958}"/>
          </ac:picMkLst>
        </pc:picChg>
        <pc:picChg chg="mod modCrop">
          <ac:chgData name="Melissa Wolkenhauer" userId="S::melissa@ibrt.us::ce89d710-e060-4753-8fc6-fd7db8cd1ba5" providerId="AD" clId="Web-{163E8764-B124-B0FE-487C-075F891A0838}" dt="2026-06-17T13:18:26.293" v="199" actId="1076"/>
          <ac:picMkLst>
            <pc:docMk/>
            <pc:sldMk cId="3500567539" sldId="4603"/>
            <ac:picMk id="5" creationId="{A9CA9310-CCB2-302D-7267-B9F9C4228AC2}"/>
          </ac:picMkLst>
        </pc:picChg>
      </pc:sldChg>
      <pc:sldChg chg="addSp modSp">
        <pc:chgData name="Melissa Wolkenhauer" userId="S::melissa@ibrt.us::ce89d710-e060-4753-8fc6-fd7db8cd1ba5" providerId="AD" clId="Web-{163E8764-B124-B0FE-487C-075F891A0838}" dt="2026-06-17T13:28:42.718" v="707" actId="1076"/>
        <pc:sldMkLst>
          <pc:docMk/>
          <pc:sldMk cId="4228917636" sldId="4604"/>
        </pc:sldMkLst>
        <pc:spChg chg="add mod">
          <ac:chgData name="Melissa Wolkenhauer" userId="S::melissa@ibrt.us::ce89d710-e060-4753-8fc6-fd7db8cd1ba5" providerId="AD" clId="Web-{163E8764-B124-B0FE-487C-075F891A0838}" dt="2026-06-17T13:28:42.718" v="707" actId="1076"/>
          <ac:spMkLst>
            <pc:docMk/>
            <pc:sldMk cId="4228917636" sldId="4604"/>
            <ac:spMk id="3" creationId="{63CEAFC5-FCA2-EEAB-AB68-9F24CCD3B332}"/>
          </ac:spMkLst>
        </pc:spChg>
        <pc:picChg chg="mod modCrop">
          <ac:chgData name="Melissa Wolkenhauer" userId="S::melissa@ibrt.us::ce89d710-e060-4753-8fc6-fd7db8cd1ba5" providerId="AD" clId="Web-{163E8764-B124-B0FE-487C-075F891A0838}" dt="2026-06-17T13:28:21.702" v="702" actId="1076"/>
          <ac:picMkLst>
            <pc:docMk/>
            <pc:sldMk cId="4228917636" sldId="4604"/>
            <ac:picMk id="5" creationId="{CC134BE1-CC85-9DBB-9730-8041E88E1EED}"/>
          </ac:picMkLst>
        </pc:picChg>
      </pc:sldChg>
      <pc:sldChg chg="addSp modSp">
        <pc:chgData name="Melissa Wolkenhauer" userId="S::melissa@ibrt.us::ce89d710-e060-4753-8fc6-fd7db8cd1ba5" providerId="AD" clId="Web-{163E8764-B124-B0FE-487C-075F891A0838}" dt="2026-06-17T13:32:12.656" v="805" actId="14100"/>
        <pc:sldMkLst>
          <pc:docMk/>
          <pc:sldMk cId="3885831364" sldId="4605"/>
        </pc:sldMkLst>
        <pc:spChg chg="add mod">
          <ac:chgData name="Melissa Wolkenhauer" userId="S::melissa@ibrt.us::ce89d710-e060-4753-8fc6-fd7db8cd1ba5" providerId="AD" clId="Web-{163E8764-B124-B0FE-487C-075F891A0838}" dt="2026-06-17T13:32:12.656" v="805" actId="14100"/>
          <ac:spMkLst>
            <pc:docMk/>
            <pc:sldMk cId="3885831364" sldId="4605"/>
            <ac:spMk id="3" creationId="{FAB2A534-D27E-5013-D851-C569D3F78FEF}"/>
          </ac:spMkLst>
        </pc:spChg>
        <pc:picChg chg="mod modCrop">
          <ac:chgData name="Melissa Wolkenhauer" userId="S::melissa@ibrt.us::ce89d710-e060-4753-8fc6-fd7db8cd1ba5" providerId="AD" clId="Web-{163E8764-B124-B0FE-487C-075F891A0838}" dt="2026-06-17T13:31:57" v="801" actId="1076"/>
          <ac:picMkLst>
            <pc:docMk/>
            <pc:sldMk cId="3885831364" sldId="4605"/>
            <ac:picMk id="4" creationId="{54B552E9-1680-570E-2623-2E47E0BB5BC4}"/>
          </ac:picMkLst>
        </pc:picChg>
      </pc:sldChg>
      <pc:sldChg chg="modSp add del replId">
        <pc:chgData name="Melissa Wolkenhauer" userId="S::melissa@ibrt.us::ce89d710-e060-4753-8fc6-fd7db8cd1ba5" providerId="AD" clId="Web-{163E8764-B124-B0FE-487C-075F891A0838}" dt="2026-06-17T13:38:06.908" v="832"/>
        <pc:sldMkLst>
          <pc:docMk/>
          <pc:sldMk cId="3095117968" sldId="4632"/>
        </pc:sldMkLst>
        <pc:picChg chg="mod">
          <ac:chgData name="Melissa Wolkenhauer" userId="S::melissa@ibrt.us::ce89d710-e060-4753-8fc6-fd7db8cd1ba5" providerId="AD" clId="Web-{163E8764-B124-B0FE-487C-075F891A0838}" dt="2026-06-17T13:35:57.579" v="817" actId="1076"/>
          <ac:picMkLst>
            <pc:docMk/>
            <pc:sldMk cId="3095117968" sldId="4632"/>
            <ac:picMk id="3" creationId="{263AB199-B807-8BF3-78A0-8D42870B1443}"/>
          </ac:picMkLst>
        </pc:picChg>
        <pc:picChg chg="mod modCrop">
          <ac:chgData name="Melissa Wolkenhauer" userId="S::melissa@ibrt.us::ce89d710-e060-4753-8fc6-fd7db8cd1ba5" providerId="AD" clId="Web-{163E8764-B124-B0FE-487C-075F891A0838}" dt="2026-06-17T13:35:53.313" v="816" actId="1076"/>
          <ac:picMkLst>
            <pc:docMk/>
            <pc:sldMk cId="3095117968" sldId="4632"/>
            <ac:picMk id="7" creationId="{3651CF60-34A8-1F7F-37FE-A455925A84F6}"/>
          </ac:picMkLst>
        </pc:picChg>
      </pc:sldChg>
    </pc:docChg>
  </pc:docChgLst>
  <pc:docChgLst>
    <pc:chgData name="IBR Admin Email" userId="S::admin@ibrt.us::3a86e23b-c38e-45c1-ba93-9326e2f8a1ca" providerId="AD" clId="Web-{C2E2927C-3392-04FA-87F3-D19C571D7924}"/>
    <pc:docChg chg="modSld">
      <pc:chgData name="IBR Admin Email" userId="S::admin@ibrt.us::3a86e23b-c38e-45c1-ba93-9326e2f8a1ca" providerId="AD" clId="Web-{C2E2927C-3392-04FA-87F3-D19C571D7924}" dt="2026-06-17T19:12:38.904" v="21" actId="1076"/>
      <pc:docMkLst>
        <pc:docMk/>
      </pc:docMkLst>
      <pc:sldChg chg="addSp delSp modSp">
        <pc:chgData name="IBR Admin Email" userId="S::admin@ibrt.us::3a86e23b-c38e-45c1-ba93-9326e2f8a1ca" providerId="AD" clId="Web-{C2E2927C-3392-04FA-87F3-D19C571D7924}" dt="2026-06-17T19:11:51.372" v="15" actId="1076"/>
        <pc:sldMkLst>
          <pc:docMk/>
          <pc:sldMk cId="3662446219" sldId="4625"/>
        </pc:sldMkLst>
        <pc:spChg chg="del">
          <ac:chgData name="IBR Admin Email" userId="S::admin@ibrt.us::3a86e23b-c38e-45c1-ba93-9326e2f8a1ca" providerId="AD" clId="Web-{C2E2927C-3392-04FA-87F3-D19C571D7924}" dt="2026-06-17T19:09:16.369" v="1"/>
          <ac:spMkLst>
            <pc:docMk/>
            <pc:sldMk cId="3662446219" sldId="4625"/>
            <ac:spMk id="20" creationId="{2A5C6A3D-2B85-31C6-EFDF-FDB58294DCC8}"/>
          </ac:spMkLst>
        </pc:spChg>
        <pc:picChg chg="del">
          <ac:chgData name="IBR Admin Email" userId="S::admin@ibrt.us::3a86e23b-c38e-45c1-ba93-9326e2f8a1ca" providerId="AD" clId="Web-{C2E2927C-3392-04FA-87F3-D19C571D7924}" dt="2026-06-17T19:09:11.228" v="0"/>
          <ac:picMkLst>
            <pc:docMk/>
            <pc:sldMk cId="3662446219" sldId="4625"/>
            <ac:picMk id="9" creationId="{BAAB1347-C347-5116-5B31-E7E026CB797F}"/>
          </ac:picMkLst>
        </pc:picChg>
        <pc:picChg chg="add mod modCrop">
          <ac:chgData name="IBR Admin Email" userId="S::admin@ibrt.us::3a86e23b-c38e-45c1-ba93-9326e2f8a1ca" providerId="AD" clId="Web-{C2E2927C-3392-04FA-87F3-D19C571D7924}" dt="2026-06-17T19:11:51.372" v="15" actId="1076"/>
          <ac:picMkLst>
            <pc:docMk/>
            <pc:sldMk cId="3662446219" sldId="4625"/>
            <ac:picMk id="10" creationId="{9685252C-EF60-4B5F-44CB-AF7DCE930E6A}"/>
          </ac:picMkLst>
        </pc:picChg>
      </pc:sldChg>
      <pc:sldChg chg="addSp modSp">
        <pc:chgData name="IBR Admin Email" userId="S::admin@ibrt.us::3a86e23b-c38e-45c1-ba93-9326e2f8a1ca" providerId="AD" clId="Web-{C2E2927C-3392-04FA-87F3-D19C571D7924}" dt="2026-06-17T19:12:38.904" v="21" actId="1076"/>
        <pc:sldMkLst>
          <pc:docMk/>
          <pc:sldMk cId="475413644" sldId="4650"/>
        </pc:sldMkLst>
        <pc:picChg chg="add mod">
          <ac:chgData name="IBR Admin Email" userId="S::admin@ibrt.us::3a86e23b-c38e-45c1-ba93-9326e2f8a1ca" providerId="AD" clId="Web-{C2E2927C-3392-04FA-87F3-D19C571D7924}" dt="2026-06-17T19:12:38.904" v="21" actId="1076"/>
          <ac:picMkLst>
            <pc:docMk/>
            <pc:sldMk cId="475413644" sldId="4650"/>
            <ac:picMk id="2" creationId="{01566655-5D1E-F6C2-F2D3-C2C81159754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D18CE1-6A28-4E58-BF53-8F249E6A5FD5}" type="datetimeFigureOut">
              <a:rPr lang="en-US" smtClean="0"/>
              <a:t>6/17/2026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A8797A-ABFC-4E93-A907-08C2AEC95827}" type="slidenum">
              <a:rPr lang="en-US" smtClean="0"/>
              <a:t>‹#›</a:t>
            </a:fld>
            <a:endParaRPr lang="en-US"/>
          </a:p>
        </p:txBody>
      </p:sp>
    </p:spTree>
    <p:extLst>
      <p:ext uri="{BB962C8B-B14F-4D97-AF65-F5344CB8AC3E}">
        <p14:creationId xmlns:p14="http://schemas.microsoft.com/office/powerpoint/2010/main" val="1841148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6" name="Google Shape;10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6" name="Google Shape;126;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 name="Google Shape;1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4" name="Google Shape;18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5" name="Google Shape;19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6" name="Google Shape;21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2398DE2-3B59-974E-AA71-107230FB5548}" type="slidenum">
              <a:rPr lang="en-US" smtClean="0"/>
              <a:t>68</a:t>
            </a:fld>
            <a:endParaRPr lang="en-US"/>
          </a:p>
        </p:txBody>
      </p:sp>
    </p:spTree>
    <p:extLst>
      <p:ext uri="{BB962C8B-B14F-4D97-AF65-F5344CB8AC3E}">
        <p14:creationId xmlns:p14="http://schemas.microsoft.com/office/powerpoint/2010/main" val="412417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2398DE2-3B59-974E-AA71-107230FB5548}" type="slidenum">
              <a:rPr lang="en-US" smtClean="0"/>
              <a:t>125</a:t>
            </a:fld>
            <a:endParaRPr lang="en-US"/>
          </a:p>
        </p:txBody>
      </p:sp>
    </p:spTree>
    <p:extLst>
      <p:ext uri="{BB962C8B-B14F-4D97-AF65-F5344CB8AC3E}">
        <p14:creationId xmlns:p14="http://schemas.microsoft.com/office/powerpoint/2010/main" val="2758823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5"/>
          </p:nvPr>
        </p:nvSpPr>
        <p:spPr/>
        <p:txBody>
          <a:bodyPr/>
          <a:lstStyle/>
          <a:p>
            <a:fld id="{013FC40D-6FB9-1648-B027-EAD4E7DC4F2C}" type="slidenum">
              <a:rPr lang="ru-RU" smtClean="0"/>
              <a:t>190</a:t>
            </a:fld>
            <a:endParaRPr lang="ru-RU"/>
          </a:p>
        </p:txBody>
      </p:sp>
    </p:spTree>
    <p:extLst>
      <p:ext uri="{BB962C8B-B14F-4D97-AF65-F5344CB8AC3E}">
        <p14:creationId xmlns:p14="http://schemas.microsoft.com/office/powerpoint/2010/main" val="37841168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BAF0C5-6BC9-870D-AE6E-A504A90282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7B601-546A-6EEE-808F-976D8D26EC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6B9851-1C98-D777-4655-0F189B297B5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706606D-74B4-D2D9-69B9-9AE82C3907ED}"/>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191</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796669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B37DA-856F-B8ED-BE0D-36F7BF0589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BCE394-93D6-ADF5-A1F8-6C2BF2996D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6484B-F7A8-827F-52EE-F1AB61E724C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D890379-A7A2-E34D-C1E3-E39493EF4E09}"/>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192</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1675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BD712-A3B5-2AF0-8DC1-C3B3E4C522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5FABC4-2F31-141A-5246-882FB8DBA1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2715EE-2FB2-2EA3-1603-7AE6F0FBDAF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D98904E-C866-BB54-6A4E-7227F8DB3948}"/>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193</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040256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F81E6-06BD-C1DE-81FB-AF2B4E183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CC84EB-F9EA-045A-D58A-21836101D0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58BA5C-EA5B-3138-E427-18EB591C11E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3FC7862-6767-C30D-9A78-CF1AD2899BC4}"/>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194</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68363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AAE89-EF83-757C-A07A-5D4B5C56D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7DA128-AF59-9B4F-F84B-3A63EF264F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30F3A8-8C6C-8FDF-3A86-BF62524E01B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7653B76-53EF-0A9B-389C-05047D4DBC79}"/>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195</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595665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53C10-86CC-0D27-75F6-04754AC234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000595-2F2E-7D46-949D-1E3976BE21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2CBD4F-59CC-AB43-CD17-A95EA3209AD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1D73F99-8A0A-B6A4-AB8F-E7C4D408A416}"/>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196</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40943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4A30D-50EF-1E75-5BB4-C1091BBE6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E3AC37-4FB3-A922-8826-FD29013E42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95D3A-84BF-7A90-4AD4-4267F6EA86C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D93E5A4-71FC-D69E-80A7-2C309BD72CD0}"/>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197</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94619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5C80B-077B-D832-F304-A410477EA0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D3139F-903E-1F97-7E32-24065EA1DF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38F345-B6EB-F39B-4609-097408F83D2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C3ADF86-0639-6435-9C75-C72F2B011811}"/>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198</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698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7AA39-BB10-C9CB-F37C-CA6297765C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1308D1-6A68-241E-9501-C2098EBC79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D7FC33-AC44-D1CF-F286-F00B27E431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EB24D05-9190-7A31-D8A9-CB972F3F7853}"/>
              </a:ext>
            </a:extLst>
          </p:cNvPr>
          <p:cNvSpPr>
            <a:spLocks noGrp="1"/>
          </p:cNvSpPr>
          <p:nvPr>
            <p:ph type="sldNum" sz="quarter" idx="5"/>
          </p:nvPr>
        </p:nvSpPr>
        <p:spPr/>
        <p:txBody>
          <a:bodyPr/>
          <a:lstStyle/>
          <a:p>
            <a:pPr marL="0" marR="0" lvl="0" indent="0" algn="r" defTabSz="2438522" rtl="0" eaLnBrk="1" fontAlgn="auto" latinLnBrk="0" hangingPunct="1">
              <a:lnSpc>
                <a:spcPct val="100000"/>
              </a:lnSpc>
              <a:spcBef>
                <a:spcPts val="0"/>
              </a:spcBef>
              <a:spcAft>
                <a:spcPts val="0"/>
              </a:spcAft>
              <a:buClrTx/>
              <a:buSzTx/>
              <a:buFontTx/>
              <a:buNone/>
              <a:tabLst/>
              <a:defRPr/>
            </a:pPr>
            <a:fld id="{013FC40D-6FB9-1648-B027-EAD4E7DC4F2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2438522" rtl="0" eaLnBrk="1" fontAlgn="auto" latinLnBrk="0" hangingPunct="1">
                <a:lnSpc>
                  <a:spcPct val="100000"/>
                </a:lnSpc>
                <a:spcBef>
                  <a:spcPts val="0"/>
                </a:spcBef>
                <a:spcAft>
                  <a:spcPts val="0"/>
                </a:spcAft>
                <a:buClrTx/>
                <a:buSzTx/>
                <a:buFontTx/>
                <a:buNone/>
                <a:tabLst/>
                <a:defRPr/>
              </a:pPr>
              <a:t>199</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1483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jpeg"/><Relationship Id="rId1" Type="http://schemas.openxmlformats.org/officeDocument/2006/relationships/slideMaster" Target="../slideMasters/slideMaster2.xml"/><Relationship Id="rId4" Type="http://schemas.openxmlformats.org/officeDocument/2006/relationships/image" Target="../media/image10.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tandard layout">
    <p:spTree>
      <p:nvGrpSpPr>
        <p:cNvPr id="1" name=""/>
        <p:cNvGrpSpPr/>
        <p:nvPr/>
      </p:nvGrpSpPr>
      <p:grpSpPr>
        <a:xfrm>
          <a:off x="0" y="0"/>
          <a:ext cx="0" cy="0"/>
          <a:chOff x="0" y="0"/>
          <a:chExt cx="0" cy="0"/>
        </a:xfrm>
      </p:grpSpPr>
      <p:sp>
        <p:nvSpPr>
          <p:cNvPr id="5" name="Content Placeholder 2"/>
          <p:cNvSpPr>
            <a:spLocks noGrp="1"/>
          </p:cNvSpPr>
          <p:nvPr>
            <p:ph idx="1" hasCustomPrompt="1"/>
          </p:nvPr>
        </p:nvSpPr>
        <p:spPr>
          <a:xfrm>
            <a:off x="609600" y="1126317"/>
            <a:ext cx="10972800" cy="4935217"/>
          </a:xfrm>
        </p:spPr>
        <p:txBody>
          <a:bodyPr lIns="0" rIns="0"/>
          <a:lstStyle>
            <a:lvl1pPr>
              <a:defRPr sz="2400" spc="0" baseline="0">
                <a:solidFill>
                  <a:srgbClr val="1A3441"/>
                </a:solidFill>
                <a:latin typeface="Segoe UI" panose="020B0502040204020203" pitchFamily="34" charset="0"/>
                <a:ea typeface="Segoe UI" panose="020B0502040204020203" pitchFamily="34" charset="0"/>
                <a:cs typeface="Segoe UI" panose="020B0502040204020203" pitchFamily="34" charset="0"/>
              </a:defRPr>
            </a:lvl1pPr>
            <a:lvl2pPr marL="722295" indent="-366704">
              <a:defRPr sz="2400" spc="0" baseline="0">
                <a:solidFill>
                  <a:srgbClr val="1A3441"/>
                </a:solidFill>
                <a:latin typeface="Segoe UI" panose="020B0502040204020203" pitchFamily="34" charset="0"/>
                <a:ea typeface="Segoe UI" panose="020B0502040204020203" pitchFamily="34" charset="0"/>
                <a:cs typeface="Segoe UI" panose="020B0502040204020203" pitchFamily="34" charset="0"/>
              </a:defRPr>
            </a:lvl2pPr>
            <a:lvl3pPr marL="1077886" indent="-355591">
              <a:defRPr sz="2200" spc="0" baseline="0">
                <a:solidFill>
                  <a:srgbClr val="1A3441"/>
                </a:solidFill>
                <a:latin typeface="Segoe UI" panose="020B0502040204020203" pitchFamily="34" charset="0"/>
                <a:ea typeface="Segoe UI" panose="020B0502040204020203" pitchFamily="34" charset="0"/>
                <a:cs typeface="Segoe UI" panose="020B0502040204020203" pitchFamily="34" charset="0"/>
              </a:defRPr>
            </a:lvl3pPr>
            <a:lvl4pPr marL="1433477" indent="-355591">
              <a:defRPr spc="0" baseline="0">
                <a:solidFill>
                  <a:srgbClr val="1A3441"/>
                </a:solidFill>
                <a:latin typeface="Segoe UI" panose="020B0502040204020203" pitchFamily="34" charset="0"/>
                <a:ea typeface="Segoe UI" panose="020B0502040204020203" pitchFamily="34" charset="0"/>
                <a:cs typeface="Segoe UI" panose="020B0502040204020203" pitchFamily="34" charset="0"/>
              </a:defRPr>
            </a:lvl4pPr>
            <a:lvl5pPr marL="1790655" indent="-357179">
              <a:defRPr spc="0" baseline="0">
                <a:solidFill>
                  <a:srgbClr val="1A3441"/>
                </a:solidFill>
                <a:latin typeface="Segoe UI" panose="020B0502040204020203" pitchFamily="34" charset="0"/>
                <a:ea typeface="Segoe UI" panose="020B0502040204020203" pitchFamily="34" charset="0"/>
                <a:cs typeface="Segoe UI" panose="020B0502040204020203" pitchFamily="34" charset="0"/>
              </a:defRPr>
            </a:lvl5pPr>
          </a:lstStyle>
          <a:p>
            <a:pPr lvl="0"/>
            <a:r>
              <a:rPr lang="en-US"/>
              <a:t>Click to edit Master text styles (Segoe UI 24pt)</a:t>
            </a:r>
          </a:p>
          <a:p>
            <a:pPr lvl="1"/>
            <a:r>
              <a:rPr lang="en-US"/>
              <a:t>Second level (Segoe UI 24pt)</a:t>
            </a:r>
          </a:p>
          <a:p>
            <a:pPr lvl="2"/>
            <a:r>
              <a:rPr lang="en-US"/>
              <a:t>Third level (Segoe UI 22pt)</a:t>
            </a:r>
          </a:p>
          <a:p>
            <a:pPr lvl="3"/>
            <a:r>
              <a:rPr lang="en-US"/>
              <a:t>Fourth level (Segoe UI 20pt)</a:t>
            </a:r>
          </a:p>
          <a:p>
            <a:pPr lvl="4"/>
            <a:r>
              <a:rPr lang="en-US"/>
              <a:t>Fifth level (Segoe UI 20pt)</a:t>
            </a:r>
            <a:endParaRPr lang="en-GB"/>
          </a:p>
        </p:txBody>
      </p:sp>
      <p:sp>
        <p:nvSpPr>
          <p:cNvPr id="6" name="Text Placeholder 11"/>
          <p:cNvSpPr>
            <a:spLocks noGrp="1"/>
          </p:cNvSpPr>
          <p:nvPr>
            <p:ph type="body" sz="quarter" idx="13" hasCustomPrompt="1"/>
          </p:nvPr>
        </p:nvSpPr>
        <p:spPr>
          <a:xfrm>
            <a:off x="623393" y="295938"/>
            <a:ext cx="10945216" cy="610255"/>
          </a:xfrm>
          <a:prstGeom prst="rect">
            <a:avLst/>
          </a:prstGeom>
        </p:spPr>
        <p:txBody>
          <a:bodyPr lIns="0" tIns="0" rIns="0" bIns="0" anchor="b">
            <a:noAutofit/>
          </a:bodyPr>
          <a:lstStyle>
            <a:lvl1pPr marL="0" indent="0">
              <a:buNone/>
              <a:defRPr sz="2800" b="0" spc="0" baseline="0">
                <a:solidFill>
                  <a:srgbClr val="1A3441"/>
                </a:solidFill>
                <a:latin typeface="+mj-lt"/>
                <a:ea typeface="Segoe UI" panose="020B0502040204020203" pitchFamily="34" charset="0"/>
                <a:cs typeface="Segoe UI" panose="020B0502040204020203" pitchFamily="34" charset="0"/>
              </a:defRPr>
            </a:lvl1pPr>
            <a:lvl2pPr>
              <a:defRPr sz="3600" spc="40" baseline="0">
                <a:solidFill>
                  <a:srgbClr val="384D9B"/>
                </a:solidFill>
                <a:latin typeface="Arial" panose="020B0604020202020204" pitchFamily="34" charset="0"/>
              </a:defRPr>
            </a:lvl2pPr>
            <a:lvl3pPr>
              <a:defRPr sz="3600" spc="40" baseline="0">
                <a:solidFill>
                  <a:srgbClr val="384D9B"/>
                </a:solidFill>
                <a:latin typeface="Arial" panose="020B0604020202020204" pitchFamily="34" charset="0"/>
              </a:defRPr>
            </a:lvl3pPr>
            <a:lvl4pPr>
              <a:defRPr sz="3600" spc="40" baseline="0">
                <a:solidFill>
                  <a:srgbClr val="384D9B"/>
                </a:solidFill>
                <a:latin typeface="Arial" panose="020B0604020202020204" pitchFamily="34" charset="0"/>
              </a:defRPr>
            </a:lvl4pPr>
            <a:lvl5pPr>
              <a:defRPr sz="3600" spc="40" baseline="0">
                <a:solidFill>
                  <a:srgbClr val="384D9B"/>
                </a:solidFill>
                <a:latin typeface="Arial" panose="020B0604020202020204" pitchFamily="34" charset="0"/>
              </a:defRPr>
            </a:lvl5pPr>
          </a:lstStyle>
          <a:p>
            <a:pPr lvl="0"/>
            <a:r>
              <a:rPr lang="en-GB"/>
              <a:t>Slide title (Segoe UI 28pt)</a:t>
            </a:r>
          </a:p>
        </p:txBody>
      </p:sp>
      <p:cxnSp>
        <p:nvCxnSpPr>
          <p:cNvPr id="9" name="Straight Connector 8"/>
          <p:cNvCxnSpPr/>
          <p:nvPr userDrawn="1"/>
        </p:nvCxnSpPr>
        <p:spPr>
          <a:xfrm>
            <a:off x="596902" y="1004457"/>
            <a:ext cx="11005820" cy="0"/>
          </a:xfrm>
          <a:prstGeom prst="line">
            <a:avLst/>
          </a:prstGeom>
          <a:ln w="6350">
            <a:solidFill>
              <a:srgbClr val="233845"/>
            </a:solidFill>
          </a:ln>
        </p:spPr>
        <p:style>
          <a:lnRef idx="1">
            <a:schemeClr val="accent1"/>
          </a:lnRef>
          <a:fillRef idx="0">
            <a:schemeClr val="accent1"/>
          </a:fillRef>
          <a:effectRef idx="0">
            <a:schemeClr val="accent1"/>
          </a:effectRef>
          <a:fontRef idx="minor">
            <a:schemeClr val="tx1"/>
          </a:fontRef>
        </p:style>
      </p:cxnSp>
      <p:sp>
        <p:nvSpPr>
          <p:cNvPr id="12" name="Slide Number Placeholder 4"/>
          <p:cNvSpPr>
            <a:spLocks noGrp="1"/>
          </p:cNvSpPr>
          <p:nvPr>
            <p:ph type="sldNum" sz="quarter" idx="4"/>
          </p:nvPr>
        </p:nvSpPr>
        <p:spPr>
          <a:xfrm>
            <a:off x="602067" y="6335890"/>
            <a:ext cx="680636" cy="253999"/>
          </a:xfrm>
          <a:prstGeom prst="rect">
            <a:avLst/>
          </a:prstGeom>
        </p:spPr>
        <p:txBody>
          <a:bodyPr vert="horz" lIns="91440" tIns="45720" rIns="91440" bIns="45720" rtlCol="0" anchor="ctr"/>
          <a:lstStyle>
            <a:lvl1pPr algn="l">
              <a:defRPr sz="800" spc="-100" baseline="0">
                <a:solidFill>
                  <a:schemeClr val="bg1">
                    <a:lumMod val="75000"/>
                  </a:schemeClr>
                </a:solidFill>
                <a:latin typeface="+mj-lt"/>
                <a:cs typeface="Arial" panose="020B0604020202020204" pitchFamily="34" charset="0"/>
              </a:defRPr>
            </a:lvl1pPr>
          </a:lstStyle>
          <a:p>
            <a:fld id="{3B3120AC-0FB0-4B1F-9EA2-DF78B8AED3C7}" type="slidenum">
              <a:rPr lang="en-GB" smtClean="0"/>
              <a:pPr/>
              <a:t>‹#›</a:t>
            </a:fld>
            <a:endParaRPr lang="en-GB"/>
          </a:p>
        </p:txBody>
      </p:sp>
      <p:sp>
        <p:nvSpPr>
          <p:cNvPr id="13" name="Date Placeholder 1"/>
          <p:cNvSpPr>
            <a:spLocks noGrp="1"/>
          </p:cNvSpPr>
          <p:nvPr>
            <p:ph type="dt" sz="half" idx="2"/>
          </p:nvPr>
        </p:nvSpPr>
        <p:spPr>
          <a:xfrm>
            <a:off x="1282703" y="6335890"/>
            <a:ext cx="1790699" cy="253999"/>
          </a:xfrm>
          <a:prstGeom prst="rect">
            <a:avLst/>
          </a:prstGeom>
        </p:spPr>
        <p:txBody>
          <a:bodyPr vert="horz" lIns="91440" tIns="45720" rIns="91440" bIns="45720" rtlCol="0" anchor="ctr"/>
          <a:lstStyle>
            <a:lvl1pPr algn="l">
              <a:defRPr sz="800">
                <a:solidFill>
                  <a:schemeClr val="tx1">
                    <a:tint val="75000"/>
                  </a:schemeClr>
                </a:solidFill>
                <a:latin typeface="+mj-lt"/>
              </a:defRPr>
            </a:lvl1pPr>
          </a:lstStyle>
          <a:p>
            <a:r>
              <a:rPr lang="en-US"/>
              <a:t>A presentation by Wood.</a:t>
            </a:r>
            <a:endParaRPr lang="en-GB"/>
          </a:p>
        </p:txBody>
      </p:sp>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693120" y="6399899"/>
            <a:ext cx="894123" cy="133011"/>
          </a:xfrm>
          <a:prstGeom prst="rect">
            <a:avLst/>
          </a:prstGeom>
        </p:spPr>
      </p:pic>
      <p:sp>
        <p:nvSpPr>
          <p:cNvPr id="15" name="Footer Placeholder 3"/>
          <p:cNvSpPr>
            <a:spLocks noGrp="1"/>
          </p:cNvSpPr>
          <p:nvPr>
            <p:ph type="ftr" sz="quarter" idx="3"/>
          </p:nvPr>
        </p:nvSpPr>
        <p:spPr>
          <a:xfrm>
            <a:off x="3073401" y="6335890"/>
            <a:ext cx="7353300" cy="253999"/>
          </a:xfrm>
          <a:prstGeom prst="rect">
            <a:avLst/>
          </a:prstGeom>
        </p:spPr>
        <p:txBody>
          <a:bodyPr vert="horz" lIns="91440" tIns="45720" rIns="91440" bIns="45720" rtlCol="0" anchor="ctr"/>
          <a:lstStyle>
            <a:lvl1pPr algn="l">
              <a:defRPr sz="800" spc="0" baseline="0">
                <a:solidFill>
                  <a:schemeClr val="bg1">
                    <a:lumMod val="75000"/>
                  </a:schemeClr>
                </a:solidFill>
                <a:latin typeface="+mj-lt"/>
                <a:cs typeface="Arial" panose="020B0604020202020204" pitchFamily="34" charset="0"/>
              </a:defRPr>
            </a:lvl1pPr>
          </a:lstStyle>
          <a:p>
            <a:endParaRPr lang="en-GB"/>
          </a:p>
        </p:txBody>
      </p:sp>
    </p:spTree>
    <p:extLst>
      <p:ext uri="{BB962C8B-B14F-4D97-AF65-F5344CB8AC3E}">
        <p14:creationId xmlns:p14="http://schemas.microsoft.com/office/powerpoint/2010/main" val="359569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Cover">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FD68D0B1-938A-66FF-C32D-530A514D5AB1}"/>
              </a:ext>
            </a:extLst>
          </p:cNvPr>
          <p:cNvSpPr/>
          <p:nvPr userDrawn="1"/>
        </p:nvSpPr>
        <p:spPr>
          <a:xfrm>
            <a:off x="0" y="0"/>
            <a:ext cx="12221388" cy="6868435"/>
          </a:xfrm>
          <a:prstGeom prst="rect">
            <a:avLst/>
          </a:prstGeom>
          <a:solidFill>
            <a:srgbClr val="2E319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41" name="Freeform 19"/>
          <p:cNvSpPr>
            <a:spLocks/>
          </p:cNvSpPr>
          <p:nvPr userDrawn="1"/>
        </p:nvSpPr>
        <p:spPr bwMode="auto">
          <a:xfrm rot="5400000">
            <a:off x="6350965" y="998016"/>
            <a:ext cx="6868431" cy="4872406"/>
          </a:xfrm>
          <a:custGeom>
            <a:avLst/>
            <a:gdLst>
              <a:gd name="T0" fmla="*/ 644 w 1104"/>
              <a:gd name="T1" fmla="*/ 0 h 713"/>
              <a:gd name="T2" fmla="*/ 0 w 1104"/>
              <a:gd name="T3" fmla="*/ 0 h 713"/>
              <a:gd name="T4" fmla="*/ 0 w 1104"/>
              <a:gd name="T5" fmla="*/ 336 h 713"/>
              <a:gd name="T6" fmla="*/ 562 w 1104"/>
              <a:gd name="T7" fmla="*/ 360 h 713"/>
              <a:gd name="T8" fmla="*/ 261 w 1104"/>
              <a:gd name="T9" fmla="*/ 291 h 713"/>
              <a:gd name="T10" fmla="*/ 544 w 1104"/>
              <a:gd name="T11" fmla="*/ 467 h 713"/>
              <a:gd name="T12" fmla="*/ 1104 w 1104"/>
              <a:gd name="T13" fmla="*/ 568 h 713"/>
              <a:gd name="T14" fmla="*/ 1104 w 1104"/>
              <a:gd name="T15" fmla="*/ 546 h 713"/>
              <a:gd name="T16" fmla="*/ 1104 w 1104"/>
              <a:gd name="T17" fmla="*/ 0 h 713"/>
              <a:gd name="T18" fmla="*/ 644 w 1104"/>
              <a:gd name="T19" fmla="*/ 0 h 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04" h="713">
                <a:moveTo>
                  <a:pt x="644" y="0"/>
                </a:moveTo>
                <a:cubicBezTo>
                  <a:pt x="0" y="0"/>
                  <a:pt x="0" y="0"/>
                  <a:pt x="0" y="0"/>
                </a:cubicBezTo>
                <a:cubicBezTo>
                  <a:pt x="0" y="336"/>
                  <a:pt x="0" y="336"/>
                  <a:pt x="0" y="336"/>
                </a:cubicBezTo>
                <a:cubicBezTo>
                  <a:pt x="315" y="92"/>
                  <a:pt x="562" y="360"/>
                  <a:pt x="562" y="360"/>
                </a:cubicBezTo>
                <a:cubicBezTo>
                  <a:pt x="418" y="243"/>
                  <a:pt x="261" y="291"/>
                  <a:pt x="261" y="291"/>
                </a:cubicBezTo>
                <a:cubicBezTo>
                  <a:pt x="404" y="307"/>
                  <a:pt x="544" y="467"/>
                  <a:pt x="544" y="467"/>
                </a:cubicBezTo>
                <a:cubicBezTo>
                  <a:pt x="783" y="713"/>
                  <a:pt x="1034" y="606"/>
                  <a:pt x="1104" y="568"/>
                </a:cubicBezTo>
                <a:cubicBezTo>
                  <a:pt x="1104" y="546"/>
                  <a:pt x="1104" y="546"/>
                  <a:pt x="1104" y="546"/>
                </a:cubicBezTo>
                <a:cubicBezTo>
                  <a:pt x="1104" y="0"/>
                  <a:pt x="1104" y="0"/>
                  <a:pt x="1104" y="0"/>
                </a:cubicBezTo>
                <a:lnTo>
                  <a:pt x="6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eaLnBrk="1" fontAlgn="auto" hangingPunct="1">
              <a:spcBef>
                <a:spcPts val="0"/>
              </a:spcBef>
              <a:spcAft>
                <a:spcPts val="0"/>
              </a:spcAft>
            </a:pPr>
            <a:endParaRPr lang="en-GB">
              <a:solidFill>
                <a:prstClr val="black"/>
              </a:solidFill>
              <a:latin typeface="Calibri" panose="020F0502020204030204"/>
            </a:endParaRPr>
          </a:p>
        </p:txBody>
      </p:sp>
      <p:sp>
        <p:nvSpPr>
          <p:cNvPr id="42" name="Freeform 18"/>
          <p:cNvSpPr>
            <a:spLocks/>
          </p:cNvSpPr>
          <p:nvPr userDrawn="1"/>
        </p:nvSpPr>
        <p:spPr bwMode="auto">
          <a:xfrm rot="5400000">
            <a:off x="6093745" y="4260066"/>
            <a:ext cx="3371551" cy="1845185"/>
          </a:xfrm>
          <a:custGeom>
            <a:avLst/>
            <a:gdLst>
              <a:gd name="T0" fmla="*/ 0 w 542"/>
              <a:gd name="T1" fmla="*/ 0 h 270"/>
              <a:gd name="T2" fmla="*/ 542 w 542"/>
              <a:gd name="T3" fmla="*/ 176 h 270"/>
              <a:gd name="T4" fmla="*/ 542 w 542"/>
              <a:gd name="T5" fmla="*/ 100 h 270"/>
              <a:gd name="T6" fmla="*/ 0 w 542"/>
              <a:gd name="T7" fmla="*/ 0 h 270"/>
            </a:gdLst>
            <a:ahLst/>
            <a:cxnLst>
              <a:cxn ang="0">
                <a:pos x="T0" y="T1"/>
              </a:cxn>
              <a:cxn ang="0">
                <a:pos x="T2" y="T3"/>
              </a:cxn>
              <a:cxn ang="0">
                <a:pos x="T4" y="T5"/>
              </a:cxn>
              <a:cxn ang="0">
                <a:pos x="T6" y="T7"/>
              </a:cxn>
            </a:cxnLst>
            <a:rect l="0" t="0" r="r" b="b"/>
            <a:pathLst>
              <a:path w="542" h="270">
                <a:moveTo>
                  <a:pt x="0" y="0"/>
                </a:moveTo>
                <a:cubicBezTo>
                  <a:pt x="0" y="0"/>
                  <a:pt x="162" y="270"/>
                  <a:pt x="542" y="176"/>
                </a:cubicBezTo>
                <a:cubicBezTo>
                  <a:pt x="542" y="100"/>
                  <a:pt x="542" y="100"/>
                  <a:pt x="542" y="100"/>
                </a:cubicBezTo>
                <a:cubicBezTo>
                  <a:pt x="472" y="126"/>
                  <a:pt x="203" y="209"/>
                  <a:pt x="0" y="0"/>
                </a:cubicBez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pPr defTabSz="914400" eaLnBrk="1" fontAlgn="auto" hangingPunct="1">
              <a:spcBef>
                <a:spcPts val="0"/>
              </a:spcBef>
              <a:spcAft>
                <a:spcPts val="0"/>
              </a:spcAft>
            </a:pPr>
            <a:endParaRPr lang="en-GB">
              <a:solidFill>
                <a:prstClr val="black"/>
              </a:solidFill>
              <a:latin typeface="Calibri" panose="020F0502020204030204"/>
            </a:endParaRPr>
          </a:p>
        </p:txBody>
      </p:sp>
      <p:pic>
        <p:nvPicPr>
          <p:cNvPr id="43" name="Picture Placeholder 1"/>
          <p:cNvPicPr>
            <a:picLocks noChangeAspect="1"/>
          </p:cNvPicPr>
          <p:nvPr userDrawn="1"/>
        </p:nvPicPr>
        <p:blipFill rotWithShape="1">
          <a:blip r:embed="rId2" cstate="print">
            <a:extLst>
              <a:ext uri="{28A0092B-C50C-407E-A947-70E740481C1C}">
                <a14:useLocalDpi xmlns:a14="http://schemas.microsoft.com/office/drawing/2010/main" val="0"/>
              </a:ext>
            </a:extLst>
          </a:blip>
          <a:srcRect l="23315" t="145" r="51752" b="2468"/>
          <a:stretch/>
        </p:blipFill>
        <p:spPr>
          <a:xfrm>
            <a:off x="7957093" y="4"/>
            <a:ext cx="4264291" cy="6868431"/>
          </a:xfrm>
          <a:custGeom>
            <a:avLst/>
            <a:gdLst>
              <a:gd name="connsiteX0" fmla="*/ 1968178 w 4264291"/>
              <a:gd name="connsiteY0" fmla="*/ 0 h 6868431"/>
              <a:gd name="connsiteX1" fmla="*/ 4264291 w 4264291"/>
              <a:gd name="connsiteY1" fmla="*/ 0 h 6868431"/>
              <a:gd name="connsiteX2" fmla="*/ 4264291 w 4264291"/>
              <a:gd name="connsiteY2" fmla="*/ 4006584 h 6868431"/>
              <a:gd name="connsiteX3" fmla="*/ 4264291 w 4264291"/>
              <a:gd name="connsiteY3" fmla="*/ 6868431 h 6868431"/>
              <a:gd name="connsiteX4" fmla="*/ 533107 w 4264291"/>
              <a:gd name="connsiteY4" fmla="*/ 6868431 h 6868431"/>
              <a:gd name="connsiteX5" fmla="*/ 382767 w 4264291"/>
              <a:gd name="connsiteY5" fmla="*/ 6868431 h 6868431"/>
              <a:gd name="connsiteX6" fmla="*/ 1072967 w 4264291"/>
              <a:gd name="connsiteY6" fmla="*/ 3384444 h 6868431"/>
              <a:gd name="connsiteX7" fmla="*/ 2275693 w 4264291"/>
              <a:gd name="connsiteY7" fmla="*/ 1623786 h 6868431"/>
              <a:gd name="connsiteX8" fmla="*/ 1804170 w 4264291"/>
              <a:gd name="connsiteY8" fmla="*/ 3496429 h 6868431"/>
              <a:gd name="connsiteX9" fmla="*/ 1968178 w 4264291"/>
              <a:gd name="connsiteY9" fmla="*/ 0 h 6868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64291" h="6868431">
                <a:moveTo>
                  <a:pt x="1968178" y="0"/>
                </a:moveTo>
                <a:cubicBezTo>
                  <a:pt x="1968178" y="0"/>
                  <a:pt x="1968178" y="0"/>
                  <a:pt x="4264291" y="0"/>
                </a:cubicBezTo>
                <a:cubicBezTo>
                  <a:pt x="4264291" y="0"/>
                  <a:pt x="4264291" y="0"/>
                  <a:pt x="4264291" y="4006584"/>
                </a:cubicBezTo>
                <a:lnTo>
                  <a:pt x="4264291" y="6868431"/>
                </a:lnTo>
                <a:cubicBezTo>
                  <a:pt x="4264291" y="6868431"/>
                  <a:pt x="4264291" y="6868431"/>
                  <a:pt x="533107" y="6868431"/>
                </a:cubicBezTo>
                <a:cubicBezTo>
                  <a:pt x="533107" y="6868431"/>
                  <a:pt x="533107" y="6868431"/>
                  <a:pt x="382767" y="6868431"/>
                </a:cubicBezTo>
                <a:cubicBezTo>
                  <a:pt x="123087" y="6432932"/>
                  <a:pt x="-608115" y="4871360"/>
                  <a:pt x="1072967" y="3384444"/>
                </a:cubicBezTo>
                <a:cubicBezTo>
                  <a:pt x="1072967" y="3384444"/>
                  <a:pt x="2166354" y="2513447"/>
                  <a:pt x="2275693" y="1623786"/>
                </a:cubicBezTo>
                <a:cubicBezTo>
                  <a:pt x="2275693" y="1623786"/>
                  <a:pt x="2603709" y="2600547"/>
                  <a:pt x="1804170" y="3496429"/>
                </a:cubicBezTo>
                <a:cubicBezTo>
                  <a:pt x="1804170" y="3496429"/>
                  <a:pt x="3635593" y="1959742"/>
                  <a:pt x="1968178" y="0"/>
                </a:cubicBezTo>
                <a:close/>
              </a:path>
            </a:pathLst>
          </a:custGeom>
        </p:spPr>
      </p:pic>
      <p:sp>
        <p:nvSpPr>
          <p:cNvPr id="47" name="Oval 46"/>
          <p:cNvSpPr/>
          <p:nvPr userDrawn="1"/>
        </p:nvSpPr>
        <p:spPr>
          <a:xfrm>
            <a:off x="-1039213" y="-1565728"/>
            <a:ext cx="5882237" cy="5688626"/>
          </a:xfrm>
          <a:prstGeom prst="ellipse">
            <a:avLst/>
          </a:prstGeom>
          <a:solidFill>
            <a:sysClr val="window" lastClr="FFFFFF"/>
          </a:solidFill>
          <a:ln w="12700" cap="flat" cmpd="sng" algn="ctr">
            <a:noFill/>
            <a:prstDash val="solid"/>
            <a:miter lim="800000"/>
          </a:ln>
          <a:effectLst>
            <a:outerShdw blurRad="127000" dist="101600" dir="10800000" algn="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8" name="Picture 4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11630" y="340263"/>
            <a:ext cx="2770048" cy="2770048"/>
          </a:xfrm>
          <a:prstGeom prst="rect">
            <a:avLst/>
          </a:prstGeom>
        </p:spPr>
      </p:pic>
      <p:sp>
        <p:nvSpPr>
          <p:cNvPr id="2" name="Title 1"/>
          <p:cNvSpPr>
            <a:spLocks noGrp="1"/>
          </p:cNvSpPr>
          <p:nvPr>
            <p:ph type="ctrTitle" hasCustomPrompt="1"/>
          </p:nvPr>
        </p:nvSpPr>
        <p:spPr>
          <a:xfrm>
            <a:off x="649192" y="3414745"/>
            <a:ext cx="6125234" cy="1646302"/>
          </a:xfrm>
        </p:spPr>
        <p:txBody>
          <a:bodyPr anchor="b">
            <a:noAutofit/>
          </a:bodyPr>
          <a:lstStyle>
            <a:lvl1pPr algn="l">
              <a:defRPr sz="5400">
                <a:solidFill>
                  <a:schemeClr val="bg1"/>
                </a:solidFill>
              </a:defRPr>
            </a:lvl1pPr>
          </a:lstStyle>
          <a:p>
            <a:r>
              <a:rPr lang="en-US"/>
              <a:t>Title</a:t>
            </a:r>
          </a:p>
        </p:txBody>
      </p:sp>
      <p:sp>
        <p:nvSpPr>
          <p:cNvPr id="3" name="Subtitle 2"/>
          <p:cNvSpPr>
            <a:spLocks noGrp="1"/>
          </p:cNvSpPr>
          <p:nvPr>
            <p:ph type="subTitle" idx="1" hasCustomPrompt="1"/>
          </p:nvPr>
        </p:nvSpPr>
        <p:spPr>
          <a:xfrm>
            <a:off x="649192" y="5061045"/>
            <a:ext cx="6125234" cy="518370"/>
          </a:xfrm>
        </p:spPr>
        <p:txBody>
          <a:bodyPr anchor="t"/>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p>
        </p:txBody>
      </p:sp>
      <p:cxnSp>
        <p:nvCxnSpPr>
          <p:cNvPr id="44" name="Straight Connector 43"/>
          <p:cNvCxnSpPr>
            <a:cxnSpLocks/>
          </p:cNvCxnSpPr>
          <p:nvPr userDrawn="1"/>
        </p:nvCxnSpPr>
        <p:spPr>
          <a:xfrm>
            <a:off x="833080" y="5752547"/>
            <a:ext cx="871167" cy="0"/>
          </a:xfrm>
          <a:prstGeom prst="line">
            <a:avLst/>
          </a:prstGeom>
          <a:noFill/>
          <a:ln w="50800" cap="rnd" cmpd="sng" algn="ctr">
            <a:solidFill>
              <a:srgbClr val="FFFFFF"/>
            </a:solidFill>
            <a:prstDash val="solid"/>
            <a:miter lim="800000"/>
          </a:ln>
          <a:effectLst/>
        </p:spPr>
      </p:cxnSp>
      <p:sp>
        <p:nvSpPr>
          <p:cNvPr id="4" name="TextBox 3">
            <a:extLst>
              <a:ext uri="{FF2B5EF4-FFF2-40B4-BE49-F238E27FC236}">
                <a16:creationId xmlns:a16="http://schemas.microsoft.com/office/drawing/2014/main" id="{A7FAF0B0-CE1F-F167-24CE-CD6156E4B5F7}"/>
              </a:ext>
            </a:extLst>
          </p:cNvPr>
          <p:cNvSpPr txBox="1"/>
          <p:nvPr userDrawn="1"/>
        </p:nvSpPr>
        <p:spPr>
          <a:xfrm>
            <a:off x="6716486" y="-195943"/>
            <a:ext cx="184731" cy="369332"/>
          </a:xfrm>
          <a:prstGeom prst="rect">
            <a:avLst/>
          </a:prstGeom>
          <a:noFill/>
        </p:spPr>
        <p:txBody>
          <a:bodyPr wrap="none" rtlCol="0">
            <a:spAutoFit/>
          </a:bodyPr>
          <a:lstStyle/>
          <a:p>
            <a:endParaRPr lang="en-US"/>
          </a:p>
        </p:txBody>
      </p:sp>
      <p:sp>
        <p:nvSpPr>
          <p:cNvPr id="5" name="Freeform 18">
            <a:extLst>
              <a:ext uri="{FF2B5EF4-FFF2-40B4-BE49-F238E27FC236}">
                <a16:creationId xmlns:a16="http://schemas.microsoft.com/office/drawing/2014/main" id="{11476015-67FC-7647-1B45-73EC1EB71773}"/>
              </a:ext>
            </a:extLst>
          </p:cNvPr>
          <p:cNvSpPr>
            <a:spLocks/>
          </p:cNvSpPr>
          <p:nvPr userDrawn="1"/>
        </p:nvSpPr>
        <p:spPr bwMode="auto">
          <a:xfrm rot="16200000">
            <a:off x="3340886" y="794841"/>
            <a:ext cx="3561234" cy="1948995"/>
          </a:xfrm>
          <a:custGeom>
            <a:avLst/>
            <a:gdLst>
              <a:gd name="T0" fmla="*/ 0 w 542"/>
              <a:gd name="T1" fmla="*/ 0 h 270"/>
              <a:gd name="T2" fmla="*/ 542 w 542"/>
              <a:gd name="T3" fmla="*/ 176 h 270"/>
              <a:gd name="T4" fmla="*/ 542 w 542"/>
              <a:gd name="T5" fmla="*/ 100 h 270"/>
              <a:gd name="T6" fmla="*/ 0 w 542"/>
              <a:gd name="T7" fmla="*/ 0 h 270"/>
            </a:gdLst>
            <a:ahLst/>
            <a:cxnLst>
              <a:cxn ang="0">
                <a:pos x="T0" y="T1"/>
              </a:cxn>
              <a:cxn ang="0">
                <a:pos x="T2" y="T3"/>
              </a:cxn>
              <a:cxn ang="0">
                <a:pos x="T4" y="T5"/>
              </a:cxn>
              <a:cxn ang="0">
                <a:pos x="T6" y="T7"/>
              </a:cxn>
            </a:cxnLst>
            <a:rect l="0" t="0" r="r" b="b"/>
            <a:pathLst>
              <a:path w="542" h="270">
                <a:moveTo>
                  <a:pt x="0" y="0"/>
                </a:moveTo>
                <a:cubicBezTo>
                  <a:pt x="0" y="0"/>
                  <a:pt x="162" y="270"/>
                  <a:pt x="542" y="176"/>
                </a:cubicBezTo>
                <a:cubicBezTo>
                  <a:pt x="542" y="100"/>
                  <a:pt x="542" y="100"/>
                  <a:pt x="542" y="100"/>
                </a:cubicBezTo>
                <a:cubicBezTo>
                  <a:pt x="472" y="126"/>
                  <a:pt x="203" y="209"/>
                  <a:pt x="0" y="0"/>
                </a:cubicBez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pPr defTabSz="914400" eaLnBrk="1" fontAlgn="auto" hangingPunct="1">
              <a:spcBef>
                <a:spcPts val="0"/>
              </a:spcBef>
              <a:spcAft>
                <a:spcPts val="0"/>
              </a:spcAft>
            </a:pPr>
            <a:endParaRPr lang="en-GB">
              <a:solidFill>
                <a:prstClr val="black"/>
              </a:solidFill>
              <a:latin typeface="Calibri" panose="020F0502020204030204"/>
            </a:endParaRPr>
          </a:p>
        </p:txBody>
      </p:sp>
    </p:spTree>
    <p:extLst>
      <p:ext uri="{BB962C8B-B14F-4D97-AF65-F5344CB8AC3E}">
        <p14:creationId xmlns:p14="http://schemas.microsoft.com/office/powerpoint/2010/main" val="105418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Cover_2">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4BC747A-A4C5-899E-AE71-BD2B855790EA}"/>
              </a:ext>
            </a:extLst>
          </p:cNvPr>
          <p:cNvGrpSpPr/>
          <p:nvPr userDrawn="1"/>
        </p:nvGrpSpPr>
        <p:grpSpPr>
          <a:xfrm>
            <a:off x="5440847" y="-1015697"/>
            <a:ext cx="7525578" cy="7197558"/>
            <a:chOff x="5440847" y="-1015697"/>
            <a:chExt cx="7525578" cy="7197558"/>
          </a:xfrm>
        </p:grpSpPr>
        <p:sp>
          <p:nvSpPr>
            <p:cNvPr id="13" name="Freeform 5"/>
            <p:cNvSpPr>
              <a:spLocks/>
            </p:cNvSpPr>
            <p:nvPr userDrawn="1"/>
          </p:nvSpPr>
          <p:spPr bwMode="auto">
            <a:xfrm>
              <a:off x="5672870" y="3060561"/>
              <a:ext cx="3711839" cy="2032359"/>
            </a:xfrm>
            <a:custGeom>
              <a:avLst/>
              <a:gdLst>
                <a:gd name="T0" fmla="*/ 1744 w 1744"/>
                <a:gd name="T1" fmla="*/ 710 h 957"/>
                <a:gd name="T2" fmla="*/ 1229 w 1744"/>
                <a:gd name="T3" fmla="*/ 814 h 957"/>
                <a:gd name="T4" fmla="*/ 0 w 1744"/>
                <a:gd name="T5" fmla="*/ 0 h 957"/>
                <a:gd name="T6" fmla="*/ 689 w 1744"/>
                <a:gd name="T7" fmla="*/ 924 h 957"/>
                <a:gd name="T8" fmla="*/ 1744 w 1744"/>
                <a:gd name="T9" fmla="*/ 710 h 957"/>
              </a:gdLst>
              <a:ahLst/>
              <a:cxnLst>
                <a:cxn ang="0">
                  <a:pos x="T0" y="T1"/>
                </a:cxn>
                <a:cxn ang="0">
                  <a:pos x="T2" y="T3"/>
                </a:cxn>
                <a:cxn ang="0">
                  <a:pos x="T4" y="T5"/>
                </a:cxn>
                <a:cxn ang="0">
                  <a:pos x="T6" y="T7"/>
                </a:cxn>
                <a:cxn ang="0">
                  <a:pos x="T8" y="T9"/>
                </a:cxn>
              </a:cxnLst>
              <a:rect l="0" t="0" r="r" b="b"/>
              <a:pathLst>
                <a:path w="1744" h="957">
                  <a:moveTo>
                    <a:pt x="1744" y="710"/>
                  </a:moveTo>
                  <a:cubicBezTo>
                    <a:pt x="1585" y="777"/>
                    <a:pt x="1411" y="814"/>
                    <a:pt x="1229" y="814"/>
                  </a:cubicBezTo>
                  <a:cubicBezTo>
                    <a:pt x="680" y="814"/>
                    <a:pt x="208" y="479"/>
                    <a:pt x="0" y="0"/>
                  </a:cubicBezTo>
                  <a:cubicBezTo>
                    <a:pt x="122" y="386"/>
                    <a:pt x="368" y="712"/>
                    <a:pt x="689" y="924"/>
                  </a:cubicBezTo>
                  <a:cubicBezTo>
                    <a:pt x="1200" y="957"/>
                    <a:pt x="1561" y="810"/>
                    <a:pt x="1744" y="710"/>
                  </a:cubicBezTo>
                  <a:close/>
                </a:path>
              </a:pathLst>
            </a:custGeom>
            <a:solidFill>
              <a:srgbClr val="2E3192"/>
            </a:solidFill>
            <a:ln>
              <a:noFill/>
            </a:ln>
          </p:spPr>
          <p:txBody>
            <a:bodyPr vert="horz" wrap="square" lIns="91440" tIns="45720" rIns="91440" bIns="45720" numCol="1" anchor="t" anchorCtr="0" compatLnSpc="1">
              <a:prstTxWarp prst="textNoShape">
                <a:avLst/>
              </a:prstTxWarp>
            </a:bodyPr>
            <a:lstStyle/>
            <a:p>
              <a:endParaRPr lang="en-GB"/>
            </a:p>
          </p:txBody>
        </p:sp>
        <p:sp>
          <p:nvSpPr>
            <p:cNvPr id="14" name="Freeform 6"/>
            <p:cNvSpPr>
              <a:spLocks/>
            </p:cNvSpPr>
            <p:nvPr userDrawn="1"/>
          </p:nvSpPr>
          <p:spPr bwMode="auto">
            <a:xfrm>
              <a:off x="10796311" y="560322"/>
              <a:ext cx="1451146" cy="4385517"/>
            </a:xfrm>
            <a:custGeom>
              <a:avLst/>
              <a:gdLst>
                <a:gd name="T0" fmla="*/ 0 w 682"/>
                <a:gd name="T1" fmla="*/ 0 h 2066"/>
                <a:gd name="T2" fmla="*/ 125 w 682"/>
                <a:gd name="T3" fmla="*/ 361 h 2066"/>
                <a:gd name="T4" fmla="*/ 42 w 682"/>
                <a:gd name="T5" fmla="*/ 2066 h 2066"/>
                <a:gd name="T6" fmla="*/ 682 w 682"/>
                <a:gd name="T7" fmla="*/ 1183 h 2066"/>
                <a:gd name="T8" fmla="*/ 0 w 682"/>
                <a:gd name="T9" fmla="*/ 0 h 2066"/>
              </a:gdLst>
              <a:ahLst/>
              <a:cxnLst>
                <a:cxn ang="0">
                  <a:pos x="T0" y="T1"/>
                </a:cxn>
                <a:cxn ang="0">
                  <a:pos x="T2" y="T3"/>
                </a:cxn>
                <a:cxn ang="0">
                  <a:pos x="T4" y="T5"/>
                </a:cxn>
                <a:cxn ang="0">
                  <a:pos x="T6" y="T7"/>
                </a:cxn>
                <a:cxn ang="0">
                  <a:pos x="T8" y="T9"/>
                </a:cxn>
              </a:cxnLst>
              <a:rect l="0" t="0" r="r" b="b"/>
              <a:pathLst>
                <a:path w="682" h="2066">
                  <a:moveTo>
                    <a:pt x="0" y="0"/>
                  </a:moveTo>
                  <a:cubicBezTo>
                    <a:pt x="58" y="112"/>
                    <a:pt x="100" y="233"/>
                    <a:pt x="125" y="361"/>
                  </a:cubicBezTo>
                  <a:cubicBezTo>
                    <a:pt x="211" y="526"/>
                    <a:pt x="403" y="1056"/>
                    <a:pt x="42" y="2066"/>
                  </a:cubicBezTo>
                  <a:cubicBezTo>
                    <a:pt x="338" y="1856"/>
                    <a:pt x="565" y="1547"/>
                    <a:pt x="682" y="1183"/>
                  </a:cubicBezTo>
                  <a:cubicBezTo>
                    <a:pt x="617" y="487"/>
                    <a:pt x="128" y="92"/>
                    <a:pt x="0" y="0"/>
                  </a:cubicBezTo>
                  <a:close/>
                </a:path>
              </a:pathLst>
            </a:custGeom>
            <a:solidFill>
              <a:srgbClr val="2E3192">
                <a:alpha val="94000"/>
              </a:srgbClr>
            </a:solidFill>
            <a:ln>
              <a:noFill/>
            </a:ln>
          </p:spPr>
          <p:txBody>
            <a:bodyPr vert="horz" wrap="square" lIns="91440" tIns="45720" rIns="91440" bIns="45720" numCol="1" anchor="t" anchorCtr="0" compatLnSpc="1">
              <a:prstTxWarp prst="textNoShape">
                <a:avLst/>
              </a:prstTxWarp>
            </a:bodyPr>
            <a:lstStyle/>
            <a:p>
              <a:endParaRPr lang="en-GB"/>
            </a:p>
          </p:txBody>
        </p:sp>
        <p:sp>
          <p:nvSpPr>
            <p:cNvPr id="15" name="Freeform 7"/>
            <p:cNvSpPr>
              <a:spLocks/>
            </p:cNvSpPr>
            <p:nvPr userDrawn="1"/>
          </p:nvSpPr>
          <p:spPr bwMode="auto">
            <a:xfrm>
              <a:off x="9467824" y="3136153"/>
              <a:ext cx="3498601" cy="3024951"/>
            </a:xfrm>
            <a:custGeom>
              <a:avLst/>
              <a:gdLst>
                <a:gd name="T0" fmla="*/ 0 w 1644"/>
                <a:gd name="T1" fmla="*/ 1425 h 1425"/>
                <a:gd name="T2" fmla="*/ 1644 w 1644"/>
                <a:gd name="T3" fmla="*/ 691 h 1425"/>
                <a:gd name="T4" fmla="*/ 1644 w 1644"/>
                <a:gd name="T5" fmla="*/ 0 h 1425"/>
                <a:gd name="T6" fmla="*/ 0 w 1644"/>
                <a:gd name="T7" fmla="*/ 1425 h 1425"/>
              </a:gdLst>
              <a:ahLst/>
              <a:cxnLst>
                <a:cxn ang="0">
                  <a:pos x="T0" y="T1"/>
                </a:cxn>
                <a:cxn ang="0">
                  <a:pos x="T2" y="T3"/>
                </a:cxn>
                <a:cxn ang="0">
                  <a:pos x="T4" y="T5"/>
                </a:cxn>
                <a:cxn ang="0">
                  <a:pos x="T6" y="T7"/>
                </a:cxn>
              </a:cxnLst>
              <a:rect l="0" t="0" r="r" b="b"/>
              <a:pathLst>
                <a:path w="1644" h="1425">
                  <a:moveTo>
                    <a:pt x="0" y="1425"/>
                  </a:moveTo>
                  <a:cubicBezTo>
                    <a:pt x="0" y="1425"/>
                    <a:pt x="1098" y="1335"/>
                    <a:pt x="1644" y="691"/>
                  </a:cubicBezTo>
                  <a:cubicBezTo>
                    <a:pt x="1644" y="0"/>
                    <a:pt x="1644" y="0"/>
                    <a:pt x="1644" y="0"/>
                  </a:cubicBezTo>
                  <a:cubicBezTo>
                    <a:pt x="1537" y="324"/>
                    <a:pt x="1159" y="1144"/>
                    <a:pt x="0" y="1425"/>
                  </a:cubicBez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endParaRPr lang="en-GB"/>
            </a:p>
          </p:txBody>
        </p:sp>
        <p:sp>
          <p:nvSpPr>
            <p:cNvPr id="16" name="Freeform 8"/>
            <p:cNvSpPr>
              <a:spLocks/>
            </p:cNvSpPr>
            <p:nvPr userDrawn="1"/>
          </p:nvSpPr>
          <p:spPr bwMode="auto">
            <a:xfrm>
              <a:off x="7114957" y="1316921"/>
              <a:ext cx="4233732" cy="4242101"/>
            </a:xfrm>
            <a:custGeom>
              <a:avLst/>
              <a:gdLst>
                <a:gd name="T0" fmla="*/ 1856 w 2134"/>
                <a:gd name="T1" fmla="*/ 0 h 1998"/>
                <a:gd name="T2" fmla="*/ 1882 w 2134"/>
                <a:gd name="T3" fmla="*/ 266 h 1998"/>
                <a:gd name="T4" fmla="*/ 1055 w 2134"/>
                <a:gd name="T5" fmla="*/ 1524 h 1998"/>
                <a:gd name="T6" fmla="*/ 0 w 2134"/>
                <a:gd name="T7" fmla="*/ 1738 h 1998"/>
                <a:gd name="T8" fmla="*/ 863 w 2134"/>
                <a:gd name="T9" fmla="*/ 1998 h 1998"/>
                <a:gd name="T10" fmla="*/ 1773 w 2134"/>
                <a:gd name="T11" fmla="*/ 1705 h 1998"/>
                <a:gd name="T12" fmla="*/ 1856 w 2134"/>
                <a:gd name="T13" fmla="*/ 0 h 1998"/>
                <a:gd name="connsiteX0" fmla="*/ 8697 w 9321"/>
                <a:gd name="connsiteY0" fmla="*/ 0 h 10000"/>
                <a:gd name="connsiteX1" fmla="*/ 8819 w 9321"/>
                <a:gd name="connsiteY1" fmla="*/ 1331 h 10000"/>
                <a:gd name="connsiteX2" fmla="*/ 4944 w 9321"/>
                <a:gd name="connsiteY2" fmla="*/ 7628 h 10000"/>
                <a:gd name="connsiteX3" fmla="*/ 0 w 9321"/>
                <a:gd name="connsiteY3" fmla="*/ 8699 h 10000"/>
                <a:gd name="connsiteX4" fmla="*/ 4044 w 9321"/>
                <a:gd name="connsiteY4" fmla="*/ 10000 h 10000"/>
                <a:gd name="connsiteX5" fmla="*/ 8345 w 9321"/>
                <a:gd name="connsiteY5" fmla="*/ 8521 h 10000"/>
                <a:gd name="connsiteX6" fmla="*/ 8697 w 9321"/>
                <a:gd name="connsiteY6"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1" h="10000">
                  <a:moveTo>
                    <a:pt x="8697" y="0"/>
                  </a:moveTo>
                  <a:cubicBezTo>
                    <a:pt x="8777" y="430"/>
                    <a:pt x="8819" y="876"/>
                    <a:pt x="8819" y="1331"/>
                  </a:cubicBezTo>
                  <a:cubicBezTo>
                    <a:pt x="8819" y="4169"/>
                    <a:pt x="7216" y="6602"/>
                    <a:pt x="4944" y="7628"/>
                  </a:cubicBezTo>
                  <a:cubicBezTo>
                    <a:pt x="4086" y="8128"/>
                    <a:pt x="2395" y="8864"/>
                    <a:pt x="0" y="8699"/>
                  </a:cubicBezTo>
                  <a:cubicBezTo>
                    <a:pt x="1176" y="9525"/>
                    <a:pt x="2559" y="10000"/>
                    <a:pt x="4044" y="10000"/>
                  </a:cubicBezTo>
                  <a:cubicBezTo>
                    <a:pt x="5623" y="10000"/>
                    <a:pt x="7127" y="9446"/>
                    <a:pt x="8345" y="8521"/>
                  </a:cubicBezTo>
                  <a:cubicBezTo>
                    <a:pt x="10037" y="3465"/>
                    <a:pt x="9100" y="826"/>
                    <a:pt x="8697" y="0"/>
                  </a:cubicBez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endParaRPr lang="en-GB"/>
            </a:p>
          </p:txBody>
        </p:sp>
        <p:sp>
          <p:nvSpPr>
            <p:cNvPr id="17" name="Freeform 9"/>
            <p:cNvSpPr>
              <a:spLocks/>
            </p:cNvSpPr>
            <p:nvPr userDrawn="1"/>
          </p:nvSpPr>
          <p:spPr bwMode="auto">
            <a:xfrm>
              <a:off x="10247177" y="-171856"/>
              <a:ext cx="2205969" cy="3258946"/>
            </a:xfrm>
            <a:custGeom>
              <a:avLst/>
              <a:gdLst>
                <a:gd name="T0" fmla="*/ 258 w 1037"/>
                <a:gd name="T1" fmla="*/ 352 h 1535"/>
                <a:gd name="T2" fmla="*/ 940 w 1037"/>
                <a:gd name="T3" fmla="*/ 1535 h 1535"/>
                <a:gd name="T4" fmla="*/ 1026 w 1037"/>
                <a:gd name="T5" fmla="*/ 978 h 1535"/>
                <a:gd name="T6" fmla="*/ 742 w 1037"/>
                <a:gd name="T7" fmla="*/ 0 h 1535"/>
                <a:gd name="T8" fmla="*/ 0 w 1037"/>
                <a:gd name="T9" fmla="*/ 0 h 1535"/>
                <a:gd name="T10" fmla="*/ 258 w 1037"/>
                <a:gd name="T11" fmla="*/ 352 h 1535"/>
              </a:gdLst>
              <a:ahLst/>
              <a:cxnLst>
                <a:cxn ang="0">
                  <a:pos x="T0" y="T1"/>
                </a:cxn>
                <a:cxn ang="0">
                  <a:pos x="T2" y="T3"/>
                </a:cxn>
                <a:cxn ang="0">
                  <a:pos x="T4" y="T5"/>
                </a:cxn>
                <a:cxn ang="0">
                  <a:pos x="T6" y="T7"/>
                </a:cxn>
                <a:cxn ang="0">
                  <a:pos x="T8" y="T9"/>
                </a:cxn>
                <a:cxn ang="0">
                  <a:pos x="T10" y="T11"/>
                </a:cxn>
              </a:cxnLst>
              <a:rect l="0" t="0" r="r" b="b"/>
              <a:pathLst>
                <a:path w="1037" h="1535">
                  <a:moveTo>
                    <a:pt x="258" y="352"/>
                  </a:moveTo>
                  <a:cubicBezTo>
                    <a:pt x="386" y="444"/>
                    <a:pt x="875" y="839"/>
                    <a:pt x="940" y="1535"/>
                  </a:cubicBezTo>
                  <a:cubicBezTo>
                    <a:pt x="996" y="1360"/>
                    <a:pt x="1026" y="1173"/>
                    <a:pt x="1026" y="978"/>
                  </a:cubicBezTo>
                  <a:cubicBezTo>
                    <a:pt x="1026" y="978"/>
                    <a:pt x="1037" y="483"/>
                    <a:pt x="742" y="0"/>
                  </a:cubicBezTo>
                  <a:cubicBezTo>
                    <a:pt x="0" y="0"/>
                    <a:pt x="0" y="0"/>
                    <a:pt x="0" y="0"/>
                  </a:cubicBezTo>
                  <a:cubicBezTo>
                    <a:pt x="103" y="102"/>
                    <a:pt x="191" y="221"/>
                    <a:pt x="258" y="352"/>
                  </a:cubicBezTo>
                  <a:close/>
                </a:path>
              </a:pathLst>
            </a:custGeom>
            <a:solidFill>
              <a:srgbClr val="2E3192"/>
            </a:solidFill>
            <a:ln>
              <a:noFill/>
            </a:ln>
          </p:spPr>
          <p:txBody>
            <a:bodyPr vert="horz" wrap="square" lIns="91440" tIns="45720" rIns="91440" bIns="45720" numCol="1" anchor="t" anchorCtr="0" compatLnSpc="1">
              <a:prstTxWarp prst="textNoShape">
                <a:avLst/>
              </a:prstTxWarp>
            </a:bodyPr>
            <a:lstStyle/>
            <a:p>
              <a:endParaRPr lang="en-GB"/>
            </a:p>
          </p:txBody>
        </p:sp>
        <p:sp>
          <p:nvSpPr>
            <p:cNvPr id="18" name="Freeform 11"/>
            <p:cNvSpPr>
              <a:spLocks/>
            </p:cNvSpPr>
            <p:nvPr userDrawn="1"/>
          </p:nvSpPr>
          <p:spPr bwMode="auto">
            <a:xfrm>
              <a:off x="5440847" y="-75615"/>
              <a:ext cx="7431225" cy="6257476"/>
            </a:xfrm>
            <a:custGeom>
              <a:avLst/>
              <a:gdLst>
                <a:gd name="T0" fmla="*/ 3108 w 3492"/>
                <a:gd name="T1" fmla="*/ 2020 h 2948"/>
                <a:gd name="T2" fmla="*/ 3436 w 3492"/>
                <a:gd name="T3" fmla="*/ 904 h 2948"/>
                <a:gd name="T4" fmla="*/ 3212 w 3492"/>
                <a:gd name="T5" fmla="*/ 44 h 2948"/>
                <a:gd name="T6" fmla="*/ 3164 w 3492"/>
                <a:gd name="T7" fmla="*/ 60 h 2948"/>
                <a:gd name="T8" fmla="*/ 3344 w 3492"/>
                <a:gd name="T9" fmla="*/ 1332 h 2948"/>
                <a:gd name="T10" fmla="*/ 2800 w 3492"/>
                <a:gd name="T11" fmla="*/ 2292 h 2948"/>
                <a:gd name="T12" fmla="*/ 1232 w 3492"/>
                <a:gd name="T13" fmla="*/ 2708 h 2948"/>
                <a:gd name="T14" fmla="*/ 55 w 3492"/>
                <a:gd name="T15" fmla="*/ 1795 h 2948"/>
                <a:gd name="T16" fmla="*/ 4 w 3492"/>
                <a:gd name="T17" fmla="*/ 1812 h 2948"/>
                <a:gd name="T18" fmla="*/ 244 w 3492"/>
                <a:gd name="T19" fmla="*/ 2164 h 2948"/>
                <a:gd name="T20" fmla="*/ 1752 w 3492"/>
                <a:gd name="T21" fmla="*/ 2808 h 2948"/>
                <a:gd name="T22" fmla="*/ 3108 w 3492"/>
                <a:gd name="T23" fmla="*/ 2020 h 29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92" h="2948">
                  <a:moveTo>
                    <a:pt x="3108" y="2020"/>
                  </a:moveTo>
                  <a:cubicBezTo>
                    <a:pt x="3492" y="1480"/>
                    <a:pt x="3436" y="904"/>
                    <a:pt x="3436" y="904"/>
                  </a:cubicBezTo>
                  <a:cubicBezTo>
                    <a:pt x="3432" y="404"/>
                    <a:pt x="3212" y="44"/>
                    <a:pt x="3212" y="44"/>
                  </a:cubicBezTo>
                  <a:cubicBezTo>
                    <a:pt x="3176" y="0"/>
                    <a:pt x="3164" y="60"/>
                    <a:pt x="3164" y="60"/>
                  </a:cubicBezTo>
                  <a:cubicBezTo>
                    <a:pt x="3492" y="684"/>
                    <a:pt x="3344" y="1332"/>
                    <a:pt x="3344" y="1332"/>
                  </a:cubicBezTo>
                  <a:cubicBezTo>
                    <a:pt x="3220" y="1928"/>
                    <a:pt x="2800" y="2292"/>
                    <a:pt x="2800" y="2292"/>
                  </a:cubicBezTo>
                  <a:cubicBezTo>
                    <a:pt x="2128" y="2948"/>
                    <a:pt x="1232" y="2708"/>
                    <a:pt x="1232" y="2708"/>
                  </a:cubicBezTo>
                  <a:cubicBezTo>
                    <a:pt x="428" y="2532"/>
                    <a:pt x="55" y="1795"/>
                    <a:pt x="55" y="1795"/>
                  </a:cubicBezTo>
                  <a:cubicBezTo>
                    <a:pt x="9" y="1761"/>
                    <a:pt x="4" y="1812"/>
                    <a:pt x="4" y="1812"/>
                  </a:cubicBezTo>
                  <a:cubicBezTo>
                    <a:pt x="0" y="1856"/>
                    <a:pt x="244" y="2164"/>
                    <a:pt x="244" y="2164"/>
                  </a:cubicBezTo>
                  <a:cubicBezTo>
                    <a:pt x="852" y="2904"/>
                    <a:pt x="1752" y="2808"/>
                    <a:pt x="1752" y="2808"/>
                  </a:cubicBezTo>
                  <a:cubicBezTo>
                    <a:pt x="2664" y="2752"/>
                    <a:pt x="3108" y="2020"/>
                    <a:pt x="3108" y="2020"/>
                  </a:cubicBezTo>
                  <a:close/>
                </a:path>
              </a:pathLst>
            </a:custGeom>
            <a:solidFill>
              <a:srgbClr val="D6D6D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 name="Oval 4">
              <a:extLst>
                <a:ext uri="{FF2B5EF4-FFF2-40B4-BE49-F238E27FC236}">
                  <a16:creationId xmlns:a16="http://schemas.microsoft.com/office/drawing/2014/main" id="{570660F4-070D-7337-9D12-61750946A179}"/>
                </a:ext>
              </a:extLst>
            </p:cNvPr>
            <p:cNvSpPr/>
            <p:nvPr userDrawn="1"/>
          </p:nvSpPr>
          <p:spPr>
            <a:xfrm>
              <a:off x="5559752" y="-1015697"/>
              <a:ext cx="6108617" cy="610861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 </a:t>
              </a:r>
            </a:p>
          </p:txBody>
        </p:sp>
      </p:grpSp>
      <p:pic>
        <p:nvPicPr>
          <p:cNvPr id="4" name="Picture 3">
            <a:extLst>
              <a:ext uri="{FF2B5EF4-FFF2-40B4-BE49-F238E27FC236}">
                <a16:creationId xmlns:a16="http://schemas.microsoft.com/office/drawing/2014/main" id="{2859AF06-AC07-3DB1-8158-7AD9E6B36B0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34672" y="-212203"/>
            <a:ext cx="5117528" cy="5117528"/>
          </a:xfrm>
          <a:prstGeom prst="rect">
            <a:avLst/>
          </a:prstGeom>
        </p:spPr>
      </p:pic>
      <p:sp>
        <p:nvSpPr>
          <p:cNvPr id="2" name="Title 1"/>
          <p:cNvSpPr>
            <a:spLocks noGrp="1"/>
          </p:cNvSpPr>
          <p:nvPr>
            <p:ph type="ctrTitle"/>
          </p:nvPr>
        </p:nvSpPr>
        <p:spPr>
          <a:xfrm>
            <a:off x="649192" y="3414745"/>
            <a:ext cx="6125234" cy="1646302"/>
          </a:xfrm>
        </p:spPr>
        <p:txBody>
          <a:bodyPr anchor="b">
            <a:noAutofit/>
          </a:bodyPr>
          <a:lstStyle>
            <a:lvl1pPr algn="l">
              <a:defRPr sz="5400">
                <a:solidFill>
                  <a:srgbClr val="EF3F46"/>
                </a:solidFill>
              </a:defRPr>
            </a:lvl1pPr>
          </a:lstStyle>
          <a:p>
            <a:endParaRPr lang="en-US"/>
          </a:p>
        </p:txBody>
      </p:sp>
      <p:sp>
        <p:nvSpPr>
          <p:cNvPr id="3" name="Subtitle 2"/>
          <p:cNvSpPr>
            <a:spLocks noGrp="1"/>
          </p:cNvSpPr>
          <p:nvPr>
            <p:ph type="subTitle" idx="1" hasCustomPrompt="1"/>
          </p:nvPr>
        </p:nvSpPr>
        <p:spPr>
          <a:xfrm>
            <a:off x="649192" y="5061045"/>
            <a:ext cx="6125234" cy="518370"/>
          </a:xfrm>
        </p:spPr>
        <p:txBody>
          <a:bodyPr anchor="t">
            <a:normAutofit/>
          </a:bodyPr>
          <a:lstStyle>
            <a:lvl1pPr marL="0" indent="0" algn="l">
              <a:buNone/>
              <a:defRPr sz="2800">
                <a:solidFill>
                  <a:srgbClr val="2E319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p>
        </p:txBody>
      </p:sp>
      <p:cxnSp>
        <p:nvCxnSpPr>
          <p:cNvPr id="11" name="Straight Connector 10"/>
          <p:cNvCxnSpPr>
            <a:cxnSpLocks/>
          </p:cNvCxnSpPr>
          <p:nvPr userDrawn="1"/>
        </p:nvCxnSpPr>
        <p:spPr>
          <a:xfrm>
            <a:off x="833080" y="5752547"/>
            <a:ext cx="871167" cy="0"/>
          </a:xfrm>
          <a:prstGeom prst="line">
            <a:avLst/>
          </a:prstGeom>
          <a:ln w="38100">
            <a:solidFill>
              <a:srgbClr val="EF3F46"/>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26970741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_1">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rgbClr val="ED1C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1"/>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
        <p:nvSpPr>
          <p:cNvPr id="17" name="Text Placeholder 16"/>
          <p:cNvSpPr>
            <a:spLocks noGrp="1"/>
          </p:cNvSpPr>
          <p:nvPr>
            <p:ph type="body" sz="quarter" idx="12" hasCustomPrompt="1"/>
          </p:nvPr>
        </p:nvSpPr>
        <p:spPr>
          <a:xfrm>
            <a:off x="3929063" y="3019425"/>
            <a:ext cx="4333875" cy="819150"/>
          </a:xfrm>
        </p:spPr>
        <p:txBody>
          <a:bodyPr>
            <a:noAutofit/>
          </a:bodyPr>
          <a:lstStyle>
            <a:lvl1pPr marL="0" indent="0">
              <a:buNone/>
              <a:defRPr sz="5400" b="1" baseline="0">
                <a:solidFill>
                  <a:schemeClr val="bg1"/>
                </a:solidFill>
              </a:defRPr>
            </a:lvl1pPr>
          </a:lstStyle>
          <a:p>
            <a:pPr lvl="0"/>
            <a:r>
              <a:rPr lang="en-US"/>
              <a:t>Section Title</a:t>
            </a:r>
          </a:p>
        </p:txBody>
      </p:sp>
      <p:pic>
        <p:nvPicPr>
          <p:cNvPr id="2" name="Picture 1">
            <a:extLst>
              <a:ext uri="{FF2B5EF4-FFF2-40B4-BE49-F238E27FC236}">
                <a16:creationId xmlns:a16="http://schemas.microsoft.com/office/drawing/2014/main" id="{5E76EA3E-68ED-B9B8-04EF-728F8AB43F7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564770" y="408139"/>
            <a:ext cx="1224108" cy="1224108"/>
          </a:xfrm>
          <a:prstGeom prst="rect">
            <a:avLst/>
          </a:prstGeom>
        </p:spPr>
      </p:pic>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21408079">
            <a:off x="-1105939" y="-4495479"/>
            <a:ext cx="8602621" cy="7323257"/>
          </a:xfrm>
          <a:prstGeom prst="rect">
            <a:avLst/>
          </a:prstGeom>
        </p:spPr>
      </p:pic>
    </p:spTree>
    <p:extLst>
      <p:ext uri="{BB962C8B-B14F-4D97-AF65-F5344CB8AC3E}">
        <p14:creationId xmlns:p14="http://schemas.microsoft.com/office/powerpoint/2010/main" val="3407009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Header_2">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rgbClr val="2E31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red circle with black background&#10;&#10;Description automatically generated">
            <a:extLst>
              <a:ext uri="{FF2B5EF4-FFF2-40B4-BE49-F238E27FC236}">
                <a16:creationId xmlns:a16="http://schemas.microsoft.com/office/drawing/2014/main" id="{A6CFA96F-4A54-A492-D504-9974DD590268}"/>
              </a:ext>
            </a:extLst>
          </p:cNvPr>
          <p:cNvPicPr>
            <a:picLocks noChangeAspect="1"/>
          </p:cNvPicPr>
          <p:nvPr userDrawn="1"/>
        </p:nvPicPr>
        <p:blipFill rotWithShape="1">
          <a:blip r:embed="rId2"/>
          <a:srcRect r="37210" b="25573"/>
          <a:stretch/>
        </p:blipFill>
        <p:spPr>
          <a:xfrm flipH="1">
            <a:off x="-4" y="2511380"/>
            <a:ext cx="3578761" cy="4346620"/>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564770" y="408139"/>
            <a:ext cx="1224108" cy="1224108"/>
          </a:xfrm>
          <a:prstGeom prst="rect">
            <a:avLst/>
          </a:prstGeom>
        </p:spPr>
      </p:pic>
      <p:sp>
        <p:nvSpPr>
          <p:cNvPr id="4" name="Footer Placeholder 3"/>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
        <p:nvSpPr>
          <p:cNvPr id="12" name="Text Placeholder 16"/>
          <p:cNvSpPr>
            <a:spLocks noGrp="1"/>
          </p:cNvSpPr>
          <p:nvPr>
            <p:ph type="body" sz="quarter" idx="12" hasCustomPrompt="1"/>
          </p:nvPr>
        </p:nvSpPr>
        <p:spPr>
          <a:xfrm>
            <a:off x="3929063" y="3019425"/>
            <a:ext cx="4333875" cy="819150"/>
          </a:xfrm>
        </p:spPr>
        <p:txBody>
          <a:bodyPr>
            <a:noAutofit/>
          </a:bodyPr>
          <a:lstStyle>
            <a:lvl1pPr marL="0" indent="0">
              <a:buNone/>
              <a:defRPr sz="5400" b="1" baseline="0">
                <a:solidFill>
                  <a:schemeClr val="bg1"/>
                </a:solidFill>
              </a:defRPr>
            </a:lvl1pPr>
          </a:lstStyle>
          <a:p>
            <a:pPr lvl="0"/>
            <a:r>
              <a:rPr lang="en-US"/>
              <a:t>Section Title</a:t>
            </a:r>
          </a:p>
        </p:txBody>
      </p:sp>
    </p:spTree>
    <p:extLst>
      <p:ext uri="{BB962C8B-B14F-4D97-AF65-F5344CB8AC3E}">
        <p14:creationId xmlns:p14="http://schemas.microsoft.com/office/powerpoint/2010/main" val="14236076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_3">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l="-28350" t="-28350" r="-28350" b="-28350"/>
          <a:stretch/>
        </p:blipFill>
        <p:spPr>
          <a:xfrm>
            <a:off x="10251587" y="74064"/>
            <a:ext cx="1866349" cy="1866349"/>
          </a:xfrm>
          <a:prstGeom prst="rect">
            <a:avLst/>
          </a:prstGeom>
        </p:spPr>
      </p:pic>
      <p:sp>
        <p:nvSpPr>
          <p:cNvPr id="8" name="Rectangle 7">
            <a:extLst>
              <a:ext uri="{FF2B5EF4-FFF2-40B4-BE49-F238E27FC236}">
                <a16:creationId xmlns:a16="http://schemas.microsoft.com/office/drawing/2014/main" id="{AD30FED9-74FC-6E2C-29E3-8CAEE916AFBB}"/>
              </a:ext>
            </a:extLst>
          </p:cNvPr>
          <p:cNvSpPr/>
          <p:nvPr userDrawn="1"/>
        </p:nvSpPr>
        <p:spPr>
          <a:xfrm>
            <a:off x="0" y="0"/>
            <a:ext cx="4367896" cy="6858000"/>
          </a:xfrm>
          <a:prstGeom prst="rect">
            <a:avLst/>
          </a:prstGeom>
          <a:solidFill>
            <a:srgbClr val="ED1C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3" hasCustomPrompt="1"/>
          </p:nvPr>
        </p:nvSpPr>
        <p:spPr>
          <a:xfrm>
            <a:off x="6002338" y="2220913"/>
            <a:ext cx="5321300" cy="2735262"/>
          </a:xfrm>
        </p:spPr>
        <p:txBody>
          <a:bodyPr/>
          <a:lstStyle>
            <a:lvl1pPr marL="0" indent="0">
              <a:buNone/>
              <a:defRPr>
                <a:solidFill>
                  <a:schemeClr val="tx1"/>
                </a:solidFill>
              </a:defRPr>
            </a:lvl1pPr>
          </a:lstStyle>
          <a:p>
            <a:pPr lvl="0"/>
            <a:r>
              <a:rPr lang="en-US"/>
              <a:t>Text</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264391" flipH="1">
            <a:off x="-1915240" y="3603359"/>
            <a:ext cx="4692365" cy="3994526"/>
          </a:xfrm>
          <a:prstGeom prst="rect">
            <a:avLst/>
          </a:prstGeom>
        </p:spPr>
      </p:pic>
      <p:sp>
        <p:nvSpPr>
          <p:cNvPr id="15" name="Text Placeholder 14"/>
          <p:cNvSpPr>
            <a:spLocks noGrp="1"/>
          </p:cNvSpPr>
          <p:nvPr>
            <p:ph type="body" sz="quarter" idx="12" hasCustomPrompt="1"/>
          </p:nvPr>
        </p:nvSpPr>
        <p:spPr>
          <a:xfrm>
            <a:off x="677863" y="2220913"/>
            <a:ext cx="3241675" cy="1719262"/>
          </a:xfrm>
        </p:spPr>
        <p:txBody>
          <a:bodyPr>
            <a:noAutofit/>
          </a:bodyPr>
          <a:lstStyle>
            <a:lvl1pPr marL="0" indent="0" algn="l">
              <a:buNone/>
              <a:defRPr sz="4800" b="1">
                <a:solidFill>
                  <a:schemeClr val="bg1"/>
                </a:solidFill>
                <a:latin typeface="+mj-lt"/>
              </a:defRPr>
            </a:lvl1pPr>
          </a:lstStyle>
          <a:p>
            <a:pPr lvl="0"/>
            <a:r>
              <a:rPr lang="en-US"/>
              <a:t>Section Title</a:t>
            </a:r>
          </a:p>
        </p:txBody>
      </p:sp>
      <p:sp>
        <p:nvSpPr>
          <p:cNvPr id="11" name="Footer Placeholder 10"/>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Tree>
    <p:extLst>
      <p:ext uri="{BB962C8B-B14F-4D97-AF65-F5344CB8AC3E}">
        <p14:creationId xmlns:p14="http://schemas.microsoft.com/office/powerpoint/2010/main" val="22622397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_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30FED9-74FC-6E2C-29E3-8CAEE916AFBB}"/>
              </a:ext>
            </a:extLst>
          </p:cNvPr>
          <p:cNvSpPr/>
          <p:nvPr userDrawn="1"/>
        </p:nvSpPr>
        <p:spPr>
          <a:xfrm>
            <a:off x="0" y="0"/>
            <a:ext cx="4367896" cy="6858000"/>
          </a:xfrm>
          <a:prstGeom prst="rect">
            <a:avLst/>
          </a:prstGeom>
          <a:solidFill>
            <a:srgbClr val="2E31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ooter Placeholder 10"/>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
        <p:nvSpPr>
          <p:cNvPr id="6" name="Text Placeholder 14"/>
          <p:cNvSpPr>
            <a:spLocks noGrp="1"/>
          </p:cNvSpPr>
          <p:nvPr>
            <p:ph type="body" sz="quarter" idx="12" hasCustomPrompt="1"/>
          </p:nvPr>
        </p:nvSpPr>
        <p:spPr>
          <a:xfrm>
            <a:off x="677863" y="2220913"/>
            <a:ext cx="3241675" cy="1719262"/>
          </a:xfrm>
        </p:spPr>
        <p:txBody>
          <a:bodyPr>
            <a:noAutofit/>
          </a:bodyPr>
          <a:lstStyle>
            <a:lvl1pPr marL="0" indent="0" algn="l">
              <a:buNone/>
              <a:defRPr sz="4800" b="1">
                <a:solidFill>
                  <a:schemeClr val="bg1"/>
                </a:solidFill>
                <a:latin typeface="+mj-lt"/>
              </a:defRPr>
            </a:lvl1pPr>
          </a:lstStyle>
          <a:p>
            <a:pPr lvl="0"/>
            <a:r>
              <a:rPr lang="en-US"/>
              <a:t>Section Title</a:t>
            </a:r>
          </a:p>
        </p:txBody>
      </p:sp>
      <p:sp>
        <p:nvSpPr>
          <p:cNvPr id="9" name="Text Placeholder 2"/>
          <p:cNvSpPr>
            <a:spLocks noGrp="1"/>
          </p:cNvSpPr>
          <p:nvPr>
            <p:ph type="body" sz="quarter" idx="13" hasCustomPrompt="1"/>
          </p:nvPr>
        </p:nvSpPr>
        <p:spPr>
          <a:xfrm>
            <a:off x="6002338" y="2220913"/>
            <a:ext cx="5321300" cy="2735262"/>
          </a:xfrm>
        </p:spPr>
        <p:txBody>
          <a:bodyPr/>
          <a:lstStyle>
            <a:lvl1pPr marL="0" indent="0">
              <a:buNone/>
              <a:defRPr>
                <a:solidFill>
                  <a:schemeClr val="tx1"/>
                </a:solidFill>
              </a:defRPr>
            </a:lvl1pPr>
          </a:lstStyle>
          <a:p>
            <a:pPr lvl="0"/>
            <a:r>
              <a:rPr lang="en-US"/>
              <a:t>Text</a:t>
            </a:r>
          </a:p>
        </p:txBody>
      </p:sp>
      <p:pic>
        <p:nvPicPr>
          <p:cNvPr id="2" name="Picture 1">
            <a:extLst>
              <a:ext uri="{FF2B5EF4-FFF2-40B4-BE49-F238E27FC236}">
                <a16:creationId xmlns:a16="http://schemas.microsoft.com/office/drawing/2014/main" id="{5CCB53B0-6436-E632-75BF-872DC81BE4E6}"/>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8350" t="-28350" r="-28350" b="-28350"/>
          <a:stretch/>
        </p:blipFill>
        <p:spPr>
          <a:xfrm>
            <a:off x="10251587" y="74064"/>
            <a:ext cx="1866349" cy="1866349"/>
          </a:xfrm>
          <a:prstGeom prst="rect">
            <a:avLst/>
          </a:prstGeom>
        </p:spPr>
      </p:pic>
      <p:pic>
        <p:nvPicPr>
          <p:cNvPr id="4" name="Picture 3" descr="A red circle with black background&#10;&#10;Description automatically generated">
            <a:extLst>
              <a:ext uri="{FF2B5EF4-FFF2-40B4-BE49-F238E27FC236}">
                <a16:creationId xmlns:a16="http://schemas.microsoft.com/office/drawing/2014/main" id="{A7904A20-8C83-1CDD-9753-3DCE560EE293}"/>
              </a:ext>
            </a:extLst>
          </p:cNvPr>
          <p:cNvPicPr>
            <a:picLocks noChangeAspect="1"/>
          </p:cNvPicPr>
          <p:nvPr userDrawn="1"/>
        </p:nvPicPr>
        <p:blipFill rotWithShape="1">
          <a:blip r:embed="rId3"/>
          <a:srcRect l="7002" t="62104"/>
          <a:stretch/>
        </p:blipFill>
        <p:spPr>
          <a:xfrm>
            <a:off x="0" y="1"/>
            <a:ext cx="4367896" cy="1823806"/>
          </a:xfrm>
          <a:prstGeom prst="rect">
            <a:avLst/>
          </a:prstGeom>
        </p:spPr>
      </p:pic>
      <p:sp>
        <p:nvSpPr>
          <p:cNvPr id="5" name="TextBox 4">
            <a:extLst>
              <a:ext uri="{FF2B5EF4-FFF2-40B4-BE49-F238E27FC236}">
                <a16:creationId xmlns:a16="http://schemas.microsoft.com/office/drawing/2014/main" id="{44506AA0-CAD3-E5DB-5802-7C1A7A0BB9A6}"/>
              </a:ext>
            </a:extLst>
          </p:cNvPr>
          <p:cNvSpPr txBox="1"/>
          <p:nvPr userDrawn="1"/>
        </p:nvSpPr>
        <p:spPr>
          <a:xfrm>
            <a:off x="5692462" y="-105606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38880270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Version_1">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550531" flipV="1">
            <a:off x="9728203" y="2001735"/>
            <a:ext cx="5494053" cy="4676989"/>
          </a:xfrm>
          <a:prstGeom prst="rect">
            <a:avLst/>
          </a:prstGeom>
        </p:spPr>
      </p:pic>
      <p:sp>
        <p:nvSpPr>
          <p:cNvPr id="10" name="Rectangle 9"/>
          <p:cNvSpPr/>
          <p:nvPr userDrawn="1"/>
        </p:nvSpPr>
        <p:spPr>
          <a:xfrm>
            <a:off x="0" y="0"/>
            <a:ext cx="12192000" cy="1795858"/>
          </a:xfrm>
          <a:prstGeom prst="rect">
            <a:avLst/>
          </a:prstGeom>
          <a:solidFill>
            <a:srgbClr val="ED1C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7334" y="609600"/>
            <a:ext cx="8596668" cy="800100"/>
          </a:xfrm>
        </p:spPr>
        <p:txBody>
          <a:bodyPr/>
          <a:lstStyle>
            <a:lvl1pPr>
              <a:defRPr b="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675745" y="2160983"/>
            <a:ext cx="1083892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10838921" cy="3304117"/>
          </a:xfrm>
        </p:spPr>
        <p:txBody>
          <a:bodyPr>
            <a:normAutofit/>
          </a:bodyPr>
          <a:lstStyle>
            <a:lvl1pPr marL="342900" indent="-342900">
              <a:buFont typeface="Wingdings" panose="05000000000000000000" pitchFamily="2" charset="2"/>
              <a:buChar char="§"/>
              <a:defRPr/>
            </a:lvl1pPr>
            <a:lvl2pPr marL="742950" indent="-28575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lvl1pPr>
              <a:defRPr sz="1100" b="1">
                <a:solidFill>
                  <a:schemeClr val="tx1"/>
                </a:solidFill>
              </a:defRPr>
            </a:lvl1pPr>
          </a:lstStyle>
          <a:p>
            <a:pPr>
              <a:defRPr/>
            </a:pPr>
            <a:r>
              <a:rPr lang="es-ES_tradnl"/>
              <a:t>Industry Business Roundtable</a:t>
            </a:r>
          </a:p>
        </p:txBody>
      </p:sp>
      <p:pic>
        <p:nvPicPr>
          <p:cNvPr id="13" name="Picture 12">
            <a:extLst>
              <a:ext uri="{FF2B5EF4-FFF2-40B4-BE49-F238E27FC236}">
                <a16:creationId xmlns:a16="http://schemas.microsoft.com/office/drawing/2014/main" id="{AF89B2D4-561F-A673-E8DA-2E6406FFB44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564770" y="408139"/>
            <a:ext cx="1224108" cy="1224108"/>
          </a:xfrm>
          <a:prstGeom prst="rect">
            <a:avLst/>
          </a:prstGeom>
        </p:spPr>
      </p:pic>
    </p:spTree>
    <p:extLst>
      <p:ext uri="{BB962C8B-B14F-4D97-AF65-F5344CB8AC3E}">
        <p14:creationId xmlns:p14="http://schemas.microsoft.com/office/powerpoint/2010/main" val="820358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_Version_2">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550531" flipV="1">
            <a:off x="9728203" y="2001735"/>
            <a:ext cx="5494053" cy="4676989"/>
          </a:xfrm>
          <a:prstGeom prst="rect">
            <a:avLst/>
          </a:prstGeom>
        </p:spPr>
      </p:pic>
      <p:sp>
        <p:nvSpPr>
          <p:cNvPr id="10" name="Rectangle 9"/>
          <p:cNvSpPr/>
          <p:nvPr userDrawn="1"/>
        </p:nvSpPr>
        <p:spPr>
          <a:xfrm>
            <a:off x="0" y="0"/>
            <a:ext cx="12192000" cy="1795858"/>
          </a:xfrm>
          <a:prstGeom prst="rect">
            <a:avLst/>
          </a:prstGeom>
          <a:solidFill>
            <a:srgbClr val="ED1C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7334" y="609600"/>
            <a:ext cx="8596668" cy="800100"/>
          </a:xfrm>
        </p:spPr>
        <p:txBody>
          <a:bodyPr/>
          <a:lstStyle>
            <a:lvl1pPr>
              <a:defRPr b="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lvl1pPr marL="342900" indent="-342900">
              <a:buFont typeface="Wingdings" panose="05000000000000000000" pitchFamily="2" charset="2"/>
              <a:buChar char="§"/>
              <a:defRPr/>
            </a:lvl1pPr>
            <a:lvl2pPr marL="742950" indent="-28575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lvl1pPr marL="342900" indent="-342900">
              <a:buFont typeface="Wingdings" panose="05000000000000000000" pitchFamily="2" charset="2"/>
              <a:buChar char="§"/>
              <a:defRPr/>
            </a:lvl1pPr>
            <a:lvl2pPr marL="742950" indent="-28575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lvl1pPr>
              <a:defRPr sz="1100" b="1">
                <a:solidFill>
                  <a:schemeClr val="tx1"/>
                </a:solidFill>
              </a:defRPr>
            </a:lvl1pPr>
          </a:lstStyle>
          <a:p>
            <a:pPr>
              <a:defRPr/>
            </a:pPr>
            <a:r>
              <a:rPr lang="es-ES_tradnl"/>
              <a:t>Industry Business Roundtable</a:t>
            </a:r>
          </a:p>
        </p:txBody>
      </p:sp>
      <p:pic>
        <p:nvPicPr>
          <p:cNvPr id="13" name="Picture 12">
            <a:extLst>
              <a:ext uri="{FF2B5EF4-FFF2-40B4-BE49-F238E27FC236}">
                <a16:creationId xmlns:a16="http://schemas.microsoft.com/office/drawing/2014/main" id="{AF89B2D4-561F-A673-E8DA-2E6406FFB44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564770" y="408139"/>
            <a:ext cx="1224108" cy="1224108"/>
          </a:xfrm>
          <a:prstGeom prst="rect">
            <a:avLst/>
          </a:prstGeom>
        </p:spPr>
      </p:pic>
    </p:spTree>
    <p:extLst>
      <p:ext uri="{BB962C8B-B14F-4D97-AF65-F5344CB8AC3E}">
        <p14:creationId xmlns:p14="http://schemas.microsoft.com/office/powerpoint/2010/main" val="662295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Version_3">
    <p:spTree>
      <p:nvGrpSpPr>
        <p:cNvPr id="1" name=""/>
        <p:cNvGrpSpPr/>
        <p:nvPr/>
      </p:nvGrpSpPr>
      <p:grpSpPr>
        <a:xfrm>
          <a:off x="0" y="0"/>
          <a:ext cx="0" cy="0"/>
          <a:chOff x="0" y="0"/>
          <a:chExt cx="0" cy="0"/>
        </a:xfrm>
      </p:grpSpPr>
      <p:pic>
        <p:nvPicPr>
          <p:cNvPr id="13" name="Picture 12" descr="A red circle with black background&#10;&#10;Description automatically generated">
            <a:extLst>
              <a:ext uri="{FF2B5EF4-FFF2-40B4-BE49-F238E27FC236}">
                <a16:creationId xmlns:a16="http://schemas.microsoft.com/office/drawing/2014/main" id="{B8F1F1DD-FD4A-9AE5-AA8F-27C26CCDD203}"/>
              </a:ext>
            </a:extLst>
          </p:cNvPr>
          <p:cNvPicPr>
            <a:picLocks noChangeAspect="1"/>
          </p:cNvPicPr>
          <p:nvPr userDrawn="1"/>
        </p:nvPicPr>
        <p:blipFill rotWithShape="1">
          <a:blip r:embed="rId2"/>
          <a:srcRect r="37210" b="25573"/>
          <a:stretch/>
        </p:blipFill>
        <p:spPr>
          <a:xfrm flipH="1">
            <a:off x="0" y="3657600"/>
            <a:ext cx="2635029" cy="3200400"/>
          </a:xfrm>
          <a:prstGeom prst="rect">
            <a:avLst/>
          </a:prstGeom>
        </p:spPr>
      </p:pic>
      <p:sp>
        <p:nvSpPr>
          <p:cNvPr id="12" name="Rectangle 11">
            <a:extLst>
              <a:ext uri="{FF2B5EF4-FFF2-40B4-BE49-F238E27FC236}">
                <a16:creationId xmlns:a16="http://schemas.microsoft.com/office/drawing/2014/main" id="{227AAB3A-10E2-548E-3636-A672B826D87F}"/>
              </a:ext>
            </a:extLst>
          </p:cNvPr>
          <p:cNvSpPr/>
          <p:nvPr userDrawn="1"/>
        </p:nvSpPr>
        <p:spPr>
          <a:xfrm>
            <a:off x="0" y="0"/>
            <a:ext cx="12192000" cy="1795858"/>
          </a:xfrm>
          <a:prstGeom prst="rect">
            <a:avLst/>
          </a:prstGeom>
          <a:solidFill>
            <a:srgbClr val="2E31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7334" y="609600"/>
            <a:ext cx="8596668" cy="800100"/>
          </a:xfrm>
        </p:spPr>
        <p:txBody>
          <a:bodyPr/>
          <a:lstStyle>
            <a:lvl1pPr>
              <a:defRPr b="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675745" y="2160983"/>
            <a:ext cx="1083892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10838921" cy="3304117"/>
          </a:xfrm>
        </p:spPr>
        <p:txBody>
          <a:bodyPr>
            <a:normAutofit/>
          </a:bodyPr>
          <a:lstStyle>
            <a:lvl1pPr marL="342900" indent="-342900">
              <a:buFont typeface="Wingdings" panose="05000000000000000000" pitchFamily="2" charset="2"/>
              <a:buChar char="§"/>
              <a:defRPr/>
            </a:lvl1pPr>
            <a:lvl2pPr marL="742950" indent="-28575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lvl1pPr>
              <a:defRPr sz="1100" b="1">
                <a:solidFill>
                  <a:schemeClr val="tx1"/>
                </a:solidFill>
              </a:defRPr>
            </a:lvl1pPr>
          </a:lstStyle>
          <a:p>
            <a:pPr>
              <a:defRPr/>
            </a:pPr>
            <a:r>
              <a:rPr lang="es-ES_tradnl"/>
              <a:t>Industry Business Roundtable</a:t>
            </a:r>
          </a:p>
        </p:txBody>
      </p:sp>
      <p:pic>
        <p:nvPicPr>
          <p:cNvPr id="9" name="Picture 8">
            <a:extLst>
              <a:ext uri="{FF2B5EF4-FFF2-40B4-BE49-F238E27FC236}">
                <a16:creationId xmlns:a16="http://schemas.microsoft.com/office/drawing/2014/main" id="{8A91469E-3DC2-85EC-EC61-2658A1F1333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564770" y="408139"/>
            <a:ext cx="1224108" cy="1224108"/>
          </a:xfrm>
          <a:prstGeom prst="rect">
            <a:avLst/>
          </a:prstGeom>
        </p:spPr>
      </p:pic>
    </p:spTree>
    <p:extLst>
      <p:ext uri="{BB962C8B-B14F-4D97-AF65-F5344CB8AC3E}">
        <p14:creationId xmlns:p14="http://schemas.microsoft.com/office/powerpoint/2010/main" val="34502099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_Version_4">
    <p:spTree>
      <p:nvGrpSpPr>
        <p:cNvPr id="1" name=""/>
        <p:cNvGrpSpPr/>
        <p:nvPr/>
      </p:nvGrpSpPr>
      <p:grpSpPr>
        <a:xfrm>
          <a:off x="0" y="0"/>
          <a:ext cx="0" cy="0"/>
          <a:chOff x="0" y="0"/>
          <a:chExt cx="0" cy="0"/>
        </a:xfrm>
      </p:grpSpPr>
      <p:pic>
        <p:nvPicPr>
          <p:cNvPr id="13" name="Picture 12" descr="A red circle with black background&#10;&#10;Description automatically generated">
            <a:extLst>
              <a:ext uri="{FF2B5EF4-FFF2-40B4-BE49-F238E27FC236}">
                <a16:creationId xmlns:a16="http://schemas.microsoft.com/office/drawing/2014/main" id="{B8F1F1DD-FD4A-9AE5-AA8F-27C26CCDD203}"/>
              </a:ext>
            </a:extLst>
          </p:cNvPr>
          <p:cNvPicPr>
            <a:picLocks noChangeAspect="1"/>
          </p:cNvPicPr>
          <p:nvPr userDrawn="1"/>
        </p:nvPicPr>
        <p:blipFill rotWithShape="1">
          <a:blip r:embed="rId2"/>
          <a:srcRect r="37210" b="25573"/>
          <a:stretch/>
        </p:blipFill>
        <p:spPr>
          <a:xfrm flipH="1">
            <a:off x="0" y="3657600"/>
            <a:ext cx="2635029" cy="3200400"/>
          </a:xfrm>
          <a:prstGeom prst="rect">
            <a:avLst/>
          </a:prstGeom>
        </p:spPr>
      </p:pic>
      <p:sp>
        <p:nvSpPr>
          <p:cNvPr id="12" name="Rectangle 11">
            <a:extLst>
              <a:ext uri="{FF2B5EF4-FFF2-40B4-BE49-F238E27FC236}">
                <a16:creationId xmlns:a16="http://schemas.microsoft.com/office/drawing/2014/main" id="{227AAB3A-10E2-548E-3636-A672B826D87F}"/>
              </a:ext>
            </a:extLst>
          </p:cNvPr>
          <p:cNvSpPr/>
          <p:nvPr userDrawn="1"/>
        </p:nvSpPr>
        <p:spPr>
          <a:xfrm>
            <a:off x="0" y="0"/>
            <a:ext cx="12192000" cy="1795858"/>
          </a:xfrm>
          <a:prstGeom prst="rect">
            <a:avLst/>
          </a:prstGeom>
          <a:solidFill>
            <a:srgbClr val="2E31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7334" y="609600"/>
            <a:ext cx="8596668" cy="800100"/>
          </a:xfrm>
        </p:spPr>
        <p:txBody>
          <a:bodyPr/>
          <a:lstStyle>
            <a:lvl1pPr>
              <a:defRPr b="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lvl1pPr marL="342900" indent="-342900">
              <a:buFont typeface="Wingdings" panose="05000000000000000000" pitchFamily="2" charset="2"/>
              <a:buChar char="§"/>
              <a:defRPr/>
            </a:lvl1pPr>
            <a:lvl2pPr marL="742950" indent="-28575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lvl1pPr marL="342900" indent="-342900">
              <a:buFont typeface="Wingdings" panose="05000000000000000000" pitchFamily="2" charset="2"/>
              <a:buChar char="§"/>
              <a:defRPr/>
            </a:lvl1pPr>
            <a:lvl2pPr marL="742950" indent="-28575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lvl1pPr>
              <a:defRPr sz="1100" b="1">
                <a:solidFill>
                  <a:schemeClr val="tx1"/>
                </a:solidFill>
              </a:defRPr>
            </a:lvl1pPr>
          </a:lstStyle>
          <a:p>
            <a:pPr>
              <a:defRPr/>
            </a:pPr>
            <a:r>
              <a:rPr lang="es-ES_tradnl"/>
              <a:t>Industry Business Roundtable</a:t>
            </a:r>
          </a:p>
        </p:txBody>
      </p:sp>
      <p:pic>
        <p:nvPicPr>
          <p:cNvPr id="9" name="Picture 8">
            <a:extLst>
              <a:ext uri="{FF2B5EF4-FFF2-40B4-BE49-F238E27FC236}">
                <a16:creationId xmlns:a16="http://schemas.microsoft.com/office/drawing/2014/main" id="{8A91469E-3DC2-85EC-EC61-2658A1F1333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564770" y="408139"/>
            <a:ext cx="1224108" cy="1224108"/>
          </a:xfrm>
          <a:prstGeom prst="rect">
            <a:avLst/>
          </a:prstGeom>
        </p:spPr>
      </p:pic>
    </p:spTree>
    <p:extLst>
      <p:ext uri="{BB962C8B-B14F-4D97-AF65-F5344CB8AC3E}">
        <p14:creationId xmlns:p14="http://schemas.microsoft.com/office/powerpoint/2010/main" val="34797190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genda_1">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8168569C-23D1-1EB9-523A-620CFADB8542}"/>
              </a:ext>
            </a:extLst>
          </p:cNvPr>
          <p:cNvSpPr>
            <a:spLocks/>
          </p:cNvSpPr>
          <p:nvPr userDrawn="1"/>
        </p:nvSpPr>
        <p:spPr bwMode="auto">
          <a:xfrm>
            <a:off x="0" y="0"/>
            <a:ext cx="5936344" cy="6858000"/>
          </a:xfrm>
          <a:custGeom>
            <a:avLst/>
            <a:gdLst>
              <a:gd name="T0" fmla="*/ 0 w 2078"/>
              <a:gd name="T1" fmla="*/ 0 h 2226"/>
              <a:gd name="T2" fmla="*/ 1805 w 2078"/>
              <a:gd name="T3" fmla="*/ 0 h 2226"/>
              <a:gd name="T4" fmla="*/ 1764 w 2078"/>
              <a:gd name="T5" fmla="*/ 1296 h 2226"/>
              <a:gd name="T6" fmla="*/ 1586 w 2078"/>
              <a:gd name="T7" fmla="*/ 2226 h 2226"/>
              <a:gd name="T8" fmla="*/ 0 w 2078"/>
              <a:gd name="T9" fmla="*/ 2226 h 2226"/>
              <a:gd name="T10" fmla="*/ 0 w 2078"/>
              <a:gd name="T11" fmla="*/ 0 h 2226"/>
            </a:gdLst>
            <a:ahLst/>
            <a:cxnLst>
              <a:cxn ang="0">
                <a:pos x="T0" y="T1"/>
              </a:cxn>
              <a:cxn ang="0">
                <a:pos x="T2" y="T3"/>
              </a:cxn>
              <a:cxn ang="0">
                <a:pos x="T4" y="T5"/>
              </a:cxn>
              <a:cxn ang="0">
                <a:pos x="T6" y="T7"/>
              </a:cxn>
              <a:cxn ang="0">
                <a:pos x="T8" y="T9"/>
              </a:cxn>
              <a:cxn ang="0">
                <a:pos x="T10" y="T11"/>
              </a:cxn>
            </a:cxnLst>
            <a:rect l="0" t="0" r="r" b="b"/>
            <a:pathLst>
              <a:path w="2078" h="2226">
                <a:moveTo>
                  <a:pt x="0" y="0"/>
                </a:moveTo>
                <a:cubicBezTo>
                  <a:pt x="1805" y="0"/>
                  <a:pt x="1805" y="0"/>
                  <a:pt x="1805" y="0"/>
                </a:cubicBezTo>
                <a:cubicBezTo>
                  <a:pt x="1890" y="149"/>
                  <a:pt x="2078" y="600"/>
                  <a:pt x="1764" y="1296"/>
                </a:cubicBezTo>
                <a:cubicBezTo>
                  <a:pt x="1764" y="1296"/>
                  <a:pt x="1549" y="1687"/>
                  <a:pt x="1586" y="2226"/>
                </a:cubicBezTo>
                <a:cubicBezTo>
                  <a:pt x="0" y="2226"/>
                  <a:pt x="0" y="2226"/>
                  <a:pt x="0" y="2226"/>
                </a:cubicBezTo>
                <a:lnTo>
                  <a:pt x="0" y="0"/>
                </a:lnTo>
                <a:close/>
              </a:path>
            </a:pathLst>
          </a:custGeom>
          <a:gradFill>
            <a:gsLst>
              <a:gs pos="0">
                <a:srgbClr val="2E3192"/>
              </a:gs>
              <a:gs pos="77000">
                <a:srgbClr val="2E3192"/>
              </a:gs>
            </a:gsLst>
            <a:lin ang="30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9">
            <a:extLst>
              <a:ext uri="{FF2B5EF4-FFF2-40B4-BE49-F238E27FC236}">
                <a16:creationId xmlns:a16="http://schemas.microsoft.com/office/drawing/2014/main" id="{32240530-CDBA-02A6-7DDB-1807669EE76A}"/>
              </a:ext>
            </a:extLst>
          </p:cNvPr>
          <p:cNvSpPr>
            <a:spLocks/>
          </p:cNvSpPr>
          <p:nvPr userDrawn="1"/>
        </p:nvSpPr>
        <p:spPr bwMode="auto">
          <a:xfrm>
            <a:off x="4543200" y="1181525"/>
            <a:ext cx="1284302" cy="5687815"/>
          </a:xfrm>
          <a:custGeom>
            <a:avLst/>
            <a:gdLst>
              <a:gd name="T0" fmla="*/ 453 w 589"/>
              <a:gd name="T1" fmla="*/ 1155 h 2617"/>
              <a:gd name="T2" fmla="*/ 462 w 589"/>
              <a:gd name="T3" fmla="*/ 0 h 2617"/>
              <a:gd name="T4" fmla="*/ 409 w 589"/>
              <a:gd name="T5" fmla="*/ 895 h 2617"/>
              <a:gd name="T6" fmla="*/ 229 w 589"/>
              <a:gd name="T7" fmla="*/ 1413 h 2617"/>
              <a:gd name="T8" fmla="*/ 36 w 589"/>
              <a:gd name="T9" fmla="*/ 2617 h 2617"/>
              <a:gd name="T10" fmla="*/ 393 w 589"/>
              <a:gd name="T11" fmla="*/ 2617 h 2617"/>
              <a:gd name="T12" fmla="*/ 453 w 589"/>
              <a:gd name="T13" fmla="*/ 1155 h 2617"/>
            </a:gdLst>
            <a:ahLst/>
            <a:cxnLst>
              <a:cxn ang="0">
                <a:pos x="T0" y="T1"/>
              </a:cxn>
              <a:cxn ang="0">
                <a:pos x="T2" y="T3"/>
              </a:cxn>
              <a:cxn ang="0">
                <a:pos x="T4" y="T5"/>
              </a:cxn>
              <a:cxn ang="0">
                <a:pos x="T6" y="T7"/>
              </a:cxn>
              <a:cxn ang="0">
                <a:pos x="T8" y="T9"/>
              </a:cxn>
              <a:cxn ang="0">
                <a:pos x="T10" y="T11"/>
              </a:cxn>
              <a:cxn ang="0">
                <a:pos x="T12" y="T13"/>
              </a:cxn>
            </a:cxnLst>
            <a:rect l="0" t="0" r="r" b="b"/>
            <a:pathLst>
              <a:path w="589" h="2617">
                <a:moveTo>
                  <a:pt x="453" y="1155"/>
                </a:moveTo>
                <a:cubicBezTo>
                  <a:pt x="589" y="374"/>
                  <a:pt x="500" y="82"/>
                  <a:pt x="462" y="0"/>
                </a:cubicBezTo>
                <a:cubicBezTo>
                  <a:pt x="478" y="87"/>
                  <a:pt x="532" y="444"/>
                  <a:pt x="409" y="895"/>
                </a:cubicBezTo>
                <a:cubicBezTo>
                  <a:pt x="409" y="895"/>
                  <a:pt x="332" y="1184"/>
                  <a:pt x="229" y="1413"/>
                </a:cubicBezTo>
                <a:cubicBezTo>
                  <a:pt x="126" y="1642"/>
                  <a:pt x="0" y="2054"/>
                  <a:pt x="36" y="2617"/>
                </a:cubicBezTo>
                <a:cubicBezTo>
                  <a:pt x="184" y="2617"/>
                  <a:pt x="300" y="2617"/>
                  <a:pt x="393" y="2617"/>
                </a:cubicBezTo>
                <a:cubicBezTo>
                  <a:pt x="264" y="2236"/>
                  <a:pt x="312" y="1959"/>
                  <a:pt x="453" y="1155"/>
                </a:cubicBez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pPr marL="285750" indent="-285750">
              <a:buClr>
                <a:srgbClr val="ED1C24"/>
              </a:buClr>
              <a:buFont typeface="Wingdings" panose="05000000000000000000" pitchFamily="2" charset="2"/>
              <a:buChar char="§"/>
            </a:pPr>
            <a:endParaRPr lang="en-US"/>
          </a:p>
        </p:txBody>
      </p:sp>
      <p:sp>
        <p:nvSpPr>
          <p:cNvPr id="25" name="Freeform 10">
            <a:extLst>
              <a:ext uri="{FF2B5EF4-FFF2-40B4-BE49-F238E27FC236}">
                <a16:creationId xmlns:a16="http://schemas.microsoft.com/office/drawing/2014/main" id="{1870D5AB-4E40-BC8A-30B6-2866C6DD0420}"/>
              </a:ext>
            </a:extLst>
          </p:cNvPr>
          <p:cNvSpPr>
            <a:spLocks/>
          </p:cNvSpPr>
          <p:nvPr userDrawn="1"/>
        </p:nvSpPr>
        <p:spPr bwMode="auto">
          <a:xfrm>
            <a:off x="5201613" y="1137742"/>
            <a:ext cx="992415" cy="5731597"/>
          </a:xfrm>
          <a:custGeom>
            <a:avLst/>
            <a:gdLst>
              <a:gd name="T0" fmla="*/ 178 w 455"/>
              <a:gd name="T1" fmla="*/ 1175 h 2637"/>
              <a:gd name="T2" fmla="*/ 133 w 455"/>
              <a:gd name="T3" fmla="*/ 2637 h 2637"/>
              <a:gd name="T4" fmla="*/ 455 w 455"/>
              <a:gd name="T5" fmla="*/ 2637 h 2637"/>
              <a:gd name="T6" fmla="*/ 226 w 455"/>
              <a:gd name="T7" fmla="*/ 1649 h 2637"/>
              <a:gd name="T8" fmla="*/ 172 w 455"/>
              <a:gd name="T9" fmla="*/ 0 h 2637"/>
              <a:gd name="T10" fmla="*/ 176 w 455"/>
              <a:gd name="T11" fmla="*/ 19 h 2637"/>
              <a:gd name="T12" fmla="*/ 178 w 455"/>
              <a:gd name="T13" fmla="*/ 1175 h 2637"/>
            </a:gdLst>
            <a:ahLst/>
            <a:cxnLst>
              <a:cxn ang="0">
                <a:pos x="T0" y="T1"/>
              </a:cxn>
              <a:cxn ang="0">
                <a:pos x="T2" y="T3"/>
              </a:cxn>
              <a:cxn ang="0">
                <a:pos x="T4" y="T5"/>
              </a:cxn>
              <a:cxn ang="0">
                <a:pos x="T6" y="T7"/>
              </a:cxn>
              <a:cxn ang="0">
                <a:pos x="T8" y="T9"/>
              </a:cxn>
              <a:cxn ang="0">
                <a:pos x="T10" y="T11"/>
              </a:cxn>
              <a:cxn ang="0">
                <a:pos x="T12" y="T13"/>
              </a:cxn>
            </a:cxnLst>
            <a:rect l="0" t="0" r="r" b="b"/>
            <a:pathLst>
              <a:path w="455" h="2637">
                <a:moveTo>
                  <a:pt x="178" y="1175"/>
                </a:moveTo>
                <a:cubicBezTo>
                  <a:pt x="46" y="1980"/>
                  <a:pt x="0" y="2258"/>
                  <a:pt x="133" y="2637"/>
                </a:cubicBezTo>
                <a:cubicBezTo>
                  <a:pt x="455" y="2637"/>
                  <a:pt x="455" y="2637"/>
                  <a:pt x="455" y="2637"/>
                </a:cubicBezTo>
                <a:cubicBezTo>
                  <a:pt x="455" y="2637"/>
                  <a:pt x="143" y="2412"/>
                  <a:pt x="226" y="1649"/>
                </a:cubicBezTo>
                <a:cubicBezTo>
                  <a:pt x="310" y="886"/>
                  <a:pt x="352" y="390"/>
                  <a:pt x="172" y="0"/>
                </a:cubicBezTo>
                <a:cubicBezTo>
                  <a:pt x="172" y="0"/>
                  <a:pt x="173" y="7"/>
                  <a:pt x="176" y="19"/>
                </a:cubicBezTo>
                <a:cubicBezTo>
                  <a:pt x="214" y="99"/>
                  <a:pt x="308" y="390"/>
                  <a:pt x="178" y="1175"/>
                </a:cubicBezTo>
                <a:close/>
              </a:path>
            </a:pathLst>
          </a:custGeom>
          <a:solidFill>
            <a:srgbClr val="2E3192"/>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Footer Placeholder 2"/>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
        <p:nvSpPr>
          <p:cNvPr id="5" name="Text Placeholder 4"/>
          <p:cNvSpPr>
            <a:spLocks noGrp="1"/>
          </p:cNvSpPr>
          <p:nvPr>
            <p:ph type="body" sz="quarter" idx="12"/>
          </p:nvPr>
        </p:nvSpPr>
        <p:spPr>
          <a:xfrm>
            <a:off x="677863" y="1255729"/>
            <a:ext cx="3742832" cy="583558"/>
          </a:xfrm>
        </p:spPr>
        <p:txBody>
          <a:bodyPr>
            <a:noAutofit/>
          </a:bodyPr>
          <a:lstStyle>
            <a:lvl1pPr marL="0" indent="0">
              <a:buNone/>
              <a:defRPr sz="3600" b="1">
                <a:solidFill>
                  <a:schemeClr val="bg1"/>
                </a:solidFill>
                <a:latin typeface="+mj-lt"/>
              </a:defRPr>
            </a:lvl1pPr>
          </a:lstStyle>
          <a:p>
            <a:pPr lvl="0"/>
            <a:endParaRPr lang="en-US"/>
          </a:p>
        </p:txBody>
      </p:sp>
      <p:sp>
        <p:nvSpPr>
          <p:cNvPr id="7" name="Text Placeholder 6"/>
          <p:cNvSpPr>
            <a:spLocks noGrp="1"/>
          </p:cNvSpPr>
          <p:nvPr>
            <p:ph type="body" sz="quarter" idx="13"/>
          </p:nvPr>
        </p:nvSpPr>
        <p:spPr>
          <a:xfrm>
            <a:off x="743338" y="2145591"/>
            <a:ext cx="2352675" cy="378736"/>
          </a:xfrm>
        </p:spPr>
        <p:txBody>
          <a:bodyPr>
            <a:normAutofit/>
          </a:bodyPr>
          <a:lstStyle>
            <a:lvl1pPr marL="0" indent="0">
              <a:buNone/>
              <a:defRPr sz="1800">
                <a:solidFill>
                  <a:schemeClr val="bg1"/>
                </a:solidFill>
              </a:defRPr>
            </a:lvl1pPr>
          </a:lstStyle>
          <a:p>
            <a:pPr lvl="0"/>
            <a:endParaRPr lang="en-US"/>
          </a:p>
        </p:txBody>
      </p:sp>
      <p:sp>
        <p:nvSpPr>
          <p:cNvPr id="10" name="Text Placeholder 9"/>
          <p:cNvSpPr>
            <a:spLocks noGrp="1"/>
          </p:cNvSpPr>
          <p:nvPr>
            <p:ph type="body" sz="quarter" idx="14"/>
          </p:nvPr>
        </p:nvSpPr>
        <p:spPr>
          <a:xfrm>
            <a:off x="6673850" y="2003425"/>
            <a:ext cx="4494213" cy="3278188"/>
          </a:xfrm>
        </p:spPr>
        <p:txBody>
          <a:bodyPr/>
          <a:lstStyle>
            <a:lvl1pPr marL="342900" indent="-342900">
              <a:buClr>
                <a:srgbClr val="ED1C24"/>
              </a:buClr>
              <a:buFont typeface="Wingdings" panose="05000000000000000000" pitchFamily="2" charset="2"/>
              <a:buChar char="§"/>
              <a:defRPr b="0">
                <a:solidFill>
                  <a:schemeClr val="tx1"/>
                </a:solidFill>
              </a:defRPr>
            </a:lvl1pPr>
          </a:lstStyle>
          <a:p>
            <a:pPr lvl="0"/>
            <a:endParaRPr lang="en-US"/>
          </a:p>
        </p:txBody>
      </p:sp>
      <p:pic>
        <p:nvPicPr>
          <p:cNvPr id="2" name="Picture 1">
            <a:extLst>
              <a:ext uri="{FF2B5EF4-FFF2-40B4-BE49-F238E27FC236}">
                <a16:creationId xmlns:a16="http://schemas.microsoft.com/office/drawing/2014/main" id="{66770267-C38A-33A6-DCF4-633D540F347E}"/>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8350" t="-28350" r="-28350" b="-28350"/>
          <a:stretch/>
        </p:blipFill>
        <p:spPr>
          <a:xfrm>
            <a:off x="10251587" y="74064"/>
            <a:ext cx="1866349" cy="1866349"/>
          </a:xfrm>
          <a:prstGeom prst="rect">
            <a:avLst/>
          </a:prstGeom>
        </p:spPr>
      </p:pic>
    </p:spTree>
    <p:extLst>
      <p:ext uri="{BB962C8B-B14F-4D97-AF65-F5344CB8AC3E}">
        <p14:creationId xmlns:p14="http://schemas.microsoft.com/office/powerpoint/2010/main" val="3745241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Agenda_2">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8168569C-23D1-1EB9-523A-620CFADB8542}"/>
              </a:ext>
            </a:extLst>
          </p:cNvPr>
          <p:cNvSpPr>
            <a:spLocks/>
          </p:cNvSpPr>
          <p:nvPr userDrawn="1"/>
        </p:nvSpPr>
        <p:spPr bwMode="auto">
          <a:xfrm>
            <a:off x="0" y="0"/>
            <a:ext cx="5936344" cy="6858000"/>
          </a:xfrm>
          <a:custGeom>
            <a:avLst/>
            <a:gdLst>
              <a:gd name="T0" fmla="*/ 0 w 2078"/>
              <a:gd name="T1" fmla="*/ 0 h 2226"/>
              <a:gd name="T2" fmla="*/ 1805 w 2078"/>
              <a:gd name="T3" fmla="*/ 0 h 2226"/>
              <a:gd name="T4" fmla="*/ 1764 w 2078"/>
              <a:gd name="T5" fmla="*/ 1296 h 2226"/>
              <a:gd name="T6" fmla="*/ 1586 w 2078"/>
              <a:gd name="T7" fmla="*/ 2226 h 2226"/>
              <a:gd name="T8" fmla="*/ 0 w 2078"/>
              <a:gd name="T9" fmla="*/ 2226 h 2226"/>
              <a:gd name="T10" fmla="*/ 0 w 2078"/>
              <a:gd name="T11" fmla="*/ 0 h 2226"/>
            </a:gdLst>
            <a:ahLst/>
            <a:cxnLst>
              <a:cxn ang="0">
                <a:pos x="T0" y="T1"/>
              </a:cxn>
              <a:cxn ang="0">
                <a:pos x="T2" y="T3"/>
              </a:cxn>
              <a:cxn ang="0">
                <a:pos x="T4" y="T5"/>
              </a:cxn>
              <a:cxn ang="0">
                <a:pos x="T6" y="T7"/>
              </a:cxn>
              <a:cxn ang="0">
                <a:pos x="T8" y="T9"/>
              </a:cxn>
              <a:cxn ang="0">
                <a:pos x="T10" y="T11"/>
              </a:cxn>
            </a:cxnLst>
            <a:rect l="0" t="0" r="r" b="b"/>
            <a:pathLst>
              <a:path w="2078" h="2226">
                <a:moveTo>
                  <a:pt x="0" y="0"/>
                </a:moveTo>
                <a:cubicBezTo>
                  <a:pt x="1805" y="0"/>
                  <a:pt x="1805" y="0"/>
                  <a:pt x="1805" y="0"/>
                </a:cubicBezTo>
                <a:cubicBezTo>
                  <a:pt x="1890" y="149"/>
                  <a:pt x="2078" y="600"/>
                  <a:pt x="1764" y="1296"/>
                </a:cubicBezTo>
                <a:cubicBezTo>
                  <a:pt x="1764" y="1296"/>
                  <a:pt x="1549" y="1687"/>
                  <a:pt x="1586" y="2226"/>
                </a:cubicBezTo>
                <a:cubicBezTo>
                  <a:pt x="0" y="2226"/>
                  <a:pt x="0" y="2226"/>
                  <a:pt x="0" y="2226"/>
                </a:cubicBezTo>
                <a:lnTo>
                  <a:pt x="0" y="0"/>
                </a:ln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9">
            <a:extLst>
              <a:ext uri="{FF2B5EF4-FFF2-40B4-BE49-F238E27FC236}">
                <a16:creationId xmlns:a16="http://schemas.microsoft.com/office/drawing/2014/main" id="{32240530-CDBA-02A6-7DDB-1807669EE76A}"/>
              </a:ext>
            </a:extLst>
          </p:cNvPr>
          <p:cNvSpPr>
            <a:spLocks/>
          </p:cNvSpPr>
          <p:nvPr userDrawn="1"/>
        </p:nvSpPr>
        <p:spPr bwMode="auto">
          <a:xfrm>
            <a:off x="4543200" y="1181525"/>
            <a:ext cx="1284302" cy="5687815"/>
          </a:xfrm>
          <a:custGeom>
            <a:avLst/>
            <a:gdLst>
              <a:gd name="T0" fmla="*/ 453 w 589"/>
              <a:gd name="T1" fmla="*/ 1155 h 2617"/>
              <a:gd name="T2" fmla="*/ 462 w 589"/>
              <a:gd name="T3" fmla="*/ 0 h 2617"/>
              <a:gd name="T4" fmla="*/ 409 w 589"/>
              <a:gd name="T5" fmla="*/ 895 h 2617"/>
              <a:gd name="T6" fmla="*/ 229 w 589"/>
              <a:gd name="T7" fmla="*/ 1413 h 2617"/>
              <a:gd name="T8" fmla="*/ 36 w 589"/>
              <a:gd name="T9" fmla="*/ 2617 h 2617"/>
              <a:gd name="T10" fmla="*/ 393 w 589"/>
              <a:gd name="T11" fmla="*/ 2617 h 2617"/>
              <a:gd name="T12" fmla="*/ 453 w 589"/>
              <a:gd name="T13" fmla="*/ 1155 h 2617"/>
            </a:gdLst>
            <a:ahLst/>
            <a:cxnLst>
              <a:cxn ang="0">
                <a:pos x="T0" y="T1"/>
              </a:cxn>
              <a:cxn ang="0">
                <a:pos x="T2" y="T3"/>
              </a:cxn>
              <a:cxn ang="0">
                <a:pos x="T4" y="T5"/>
              </a:cxn>
              <a:cxn ang="0">
                <a:pos x="T6" y="T7"/>
              </a:cxn>
              <a:cxn ang="0">
                <a:pos x="T8" y="T9"/>
              </a:cxn>
              <a:cxn ang="0">
                <a:pos x="T10" y="T11"/>
              </a:cxn>
              <a:cxn ang="0">
                <a:pos x="T12" y="T13"/>
              </a:cxn>
            </a:cxnLst>
            <a:rect l="0" t="0" r="r" b="b"/>
            <a:pathLst>
              <a:path w="589" h="2617">
                <a:moveTo>
                  <a:pt x="453" y="1155"/>
                </a:moveTo>
                <a:cubicBezTo>
                  <a:pt x="589" y="374"/>
                  <a:pt x="500" y="82"/>
                  <a:pt x="462" y="0"/>
                </a:cubicBezTo>
                <a:cubicBezTo>
                  <a:pt x="478" y="87"/>
                  <a:pt x="532" y="444"/>
                  <a:pt x="409" y="895"/>
                </a:cubicBezTo>
                <a:cubicBezTo>
                  <a:pt x="409" y="895"/>
                  <a:pt x="332" y="1184"/>
                  <a:pt x="229" y="1413"/>
                </a:cubicBezTo>
                <a:cubicBezTo>
                  <a:pt x="126" y="1642"/>
                  <a:pt x="0" y="2054"/>
                  <a:pt x="36" y="2617"/>
                </a:cubicBezTo>
                <a:cubicBezTo>
                  <a:pt x="184" y="2617"/>
                  <a:pt x="300" y="2617"/>
                  <a:pt x="393" y="2617"/>
                </a:cubicBezTo>
                <a:cubicBezTo>
                  <a:pt x="264" y="2236"/>
                  <a:pt x="312" y="1959"/>
                  <a:pt x="453" y="1155"/>
                </a:cubicBezTo>
                <a:close/>
              </a:path>
            </a:pathLst>
          </a:custGeom>
          <a:solidFill>
            <a:srgbClr val="2E3192"/>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
            <a:extLst>
              <a:ext uri="{FF2B5EF4-FFF2-40B4-BE49-F238E27FC236}">
                <a16:creationId xmlns:a16="http://schemas.microsoft.com/office/drawing/2014/main" id="{1870D5AB-4E40-BC8A-30B6-2866C6DD0420}"/>
              </a:ext>
            </a:extLst>
          </p:cNvPr>
          <p:cNvSpPr>
            <a:spLocks/>
          </p:cNvSpPr>
          <p:nvPr userDrawn="1"/>
        </p:nvSpPr>
        <p:spPr bwMode="auto">
          <a:xfrm>
            <a:off x="5201613" y="1137742"/>
            <a:ext cx="992415" cy="5731597"/>
          </a:xfrm>
          <a:custGeom>
            <a:avLst/>
            <a:gdLst>
              <a:gd name="T0" fmla="*/ 178 w 455"/>
              <a:gd name="T1" fmla="*/ 1175 h 2637"/>
              <a:gd name="T2" fmla="*/ 133 w 455"/>
              <a:gd name="T3" fmla="*/ 2637 h 2637"/>
              <a:gd name="T4" fmla="*/ 455 w 455"/>
              <a:gd name="T5" fmla="*/ 2637 h 2637"/>
              <a:gd name="T6" fmla="*/ 226 w 455"/>
              <a:gd name="T7" fmla="*/ 1649 h 2637"/>
              <a:gd name="T8" fmla="*/ 172 w 455"/>
              <a:gd name="T9" fmla="*/ 0 h 2637"/>
              <a:gd name="T10" fmla="*/ 176 w 455"/>
              <a:gd name="T11" fmla="*/ 19 h 2637"/>
              <a:gd name="T12" fmla="*/ 178 w 455"/>
              <a:gd name="T13" fmla="*/ 1175 h 2637"/>
            </a:gdLst>
            <a:ahLst/>
            <a:cxnLst>
              <a:cxn ang="0">
                <a:pos x="T0" y="T1"/>
              </a:cxn>
              <a:cxn ang="0">
                <a:pos x="T2" y="T3"/>
              </a:cxn>
              <a:cxn ang="0">
                <a:pos x="T4" y="T5"/>
              </a:cxn>
              <a:cxn ang="0">
                <a:pos x="T6" y="T7"/>
              </a:cxn>
              <a:cxn ang="0">
                <a:pos x="T8" y="T9"/>
              </a:cxn>
              <a:cxn ang="0">
                <a:pos x="T10" y="T11"/>
              </a:cxn>
              <a:cxn ang="0">
                <a:pos x="T12" y="T13"/>
              </a:cxn>
            </a:cxnLst>
            <a:rect l="0" t="0" r="r" b="b"/>
            <a:pathLst>
              <a:path w="455" h="2637">
                <a:moveTo>
                  <a:pt x="178" y="1175"/>
                </a:moveTo>
                <a:cubicBezTo>
                  <a:pt x="46" y="1980"/>
                  <a:pt x="0" y="2258"/>
                  <a:pt x="133" y="2637"/>
                </a:cubicBezTo>
                <a:cubicBezTo>
                  <a:pt x="455" y="2637"/>
                  <a:pt x="455" y="2637"/>
                  <a:pt x="455" y="2637"/>
                </a:cubicBezTo>
                <a:cubicBezTo>
                  <a:pt x="455" y="2637"/>
                  <a:pt x="143" y="2412"/>
                  <a:pt x="226" y="1649"/>
                </a:cubicBezTo>
                <a:cubicBezTo>
                  <a:pt x="310" y="886"/>
                  <a:pt x="352" y="390"/>
                  <a:pt x="172" y="0"/>
                </a:cubicBezTo>
                <a:cubicBezTo>
                  <a:pt x="172" y="0"/>
                  <a:pt x="173" y="7"/>
                  <a:pt x="176" y="19"/>
                </a:cubicBezTo>
                <a:cubicBezTo>
                  <a:pt x="214" y="99"/>
                  <a:pt x="308" y="390"/>
                  <a:pt x="178" y="1175"/>
                </a:cubicBezTo>
                <a:close/>
              </a:path>
            </a:pathLst>
          </a:custGeom>
          <a:solidFill>
            <a:srgbClr val="ED1C2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Footer Placeholder 2"/>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
        <p:nvSpPr>
          <p:cNvPr id="8" name="Text Placeholder 4"/>
          <p:cNvSpPr>
            <a:spLocks noGrp="1"/>
          </p:cNvSpPr>
          <p:nvPr>
            <p:ph type="body" sz="quarter" idx="12"/>
          </p:nvPr>
        </p:nvSpPr>
        <p:spPr>
          <a:xfrm>
            <a:off x="677863" y="1255729"/>
            <a:ext cx="3742832" cy="583558"/>
          </a:xfrm>
        </p:spPr>
        <p:txBody>
          <a:bodyPr>
            <a:noAutofit/>
          </a:bodyPr>
          <a:lstStyle>
            <a:lvl1pPr marL="0" indent="0">
              <a:buNone/>
              <a:defRPr sz="3600" b="1">
                <a:solidFill>
                  <a:schemeClr val="bg1"/>
                </a:solidFill>
                <a:latin typeface="+mj-lt"/>
              </a:defRPr>
            </a:lvl1pPr>
          </a:lstStyle>
          <a:p>
            <a:pPr lvl="0"/>
            <a:endParaRPr lang="en-US"/>
          </a:p>
        </p:txBody>
      </p:sp>
      <p:sp>
        <p:nvSpPr>
          <p:cNvPr id="9" name="Text Placeholder 6"/>
          <p:cNvSpPr>
            <a:spLocks noGrp="1"/>
          </p:cNvSpPr>
          <p:nvPr>
            <p:ph type="body" sz="quarter" idx="13"/>
          </p:nvPr>
        </p:nvSpPr>
        <p:spPr>
          <a:xfrm>
            <a:off x="743338" y="2145591"/>
            <a:ext cx="2352675" cy="378736"/>
          </a:xfrm>
        </p:spPr>
        <p:txBody>
          <a:bodyPr>
            <a:normAutofit/>
          </a:bodyPr>
          <a:lstStyle>
            <a:lvl1pPr marL="0" indent="0">
              <a:buNone/>
              <a:defRPr sz="1800">
                <a:solidFill>
                  <a:schemeClr val="bg1"/>
                </a:solidFill>
              </a:defRPr>
            </a:lvl1pPr>
          </a:lstStyle>
          <a:p>
            <a:pPr lvl="0"/>
            <a:endParaRPr lang="en-US"/>
          </a:p>
        </p:txBody>
      </p:sp>
      <p:sp>
        <p:nvSpPr>
          <p:cNvPr id="10" name="Text Placeholder 9"/>
          <p:cNvSpPr>
            <a:spLocks noGrp="1"/>
          </p:cNvSpPr>
          <p:nvPr>
            <p:ph type="body" sz="quarter" idx="14"/>
          </p:nvPr>
        </p:nvSpPr>
        <p:spPr>
          <a:xfrm>
            <a:off x="6673850" y="2003425"/>
            <a:ext cx="4494213" cy="3278188"/>
          </a:xfrm>
        </p:spPr>
        <p:txBody>
          <a:bodyPr/>
          <a:lstStyle>
            <a:lvl1pPr marL="342900" indent="-342900">
              <a:buClr>
                <a:srgbClr val="ED1C24"/>
              </a:buClr>
              <a:buFont typeface="Wingdings" panose="05000000000000000000" pitchFamily="2" charset="2"/>
              <a:buChar char="§"/>
              <a:defRPr b="0">
                <a:solidFill>
                  <a:schemeClr val="tx1"/>
                </a:solidFill>
              </a:defRPr>
            </a:lvl1pPr>
          </a:lstStyle>
          <a:p>
            <a:pPr lvl="0"/>
            <a:endParaRPr lang="en-US"/>
          </a:p>
        </p:txBody>
      </p:sp>
      <p:pic>
        <p:nvPicPr>
          <p:cNvPr id="2" name="Picture 1">
            <a:extLst>
              <a:ext uri="{FF2B5EF4-FFF2-40B4-BE49-F238E27FC236}">
                <a16:creationId xmlns:a16="http://schemas.microsoft.com/office/drawing/2014/main" id="{30543A6C-83A9-0DD8-5E0D-27D2EDB70EA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8350" t="-28350" r="-28350" b="-28350"/>
          <a:stretch/>
        </p:blipFill>
        <p:spPr>
          <a:xfrm>
            <a:off x="10251587" y="74064"/>
            <a:ext cx="1866349" cy="1866349"/>
          </a:xfrm>
          <a:prstGeom prst="rect">
            <a:avLst/>
          </a:prstGeom>
        </p:spPr>
      </p:pic>
    </p:spTree>
    <p:extLst>
      <p:ext uri="{BB962C8B-B14F-4D97-AF65-F5344CB8AC3E}">
        <p14:creationId xmlns:p14="http://schemas.microsoft.com/office/powerpoint/2010/main" val="15305810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pic>
        <p:nvPicPr>
          <p:cNvPr id="9" name="Picture Placeholder 3"/>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7" t="1667" r="1585" b="27651"/>
          <a:stretch/>
        </p:blipFill>
        <p:spPr>
          <a:xfrm>
            <a:off x="0" y="3182258"/>
            <a:ext cx="12192000" cy="3675742"/>
          </a:xfrm>
          <a:prstGeom prst="rect">
            <a:avLst/>
          </a:prstGeom>
        </p:spPr>
      </p:pic>
      <p:pic>
        <p:nvPicPr>
          <p:cNvPr id="7" name="Picture 6" descr="A red circle with black background&#10;&#10;Description automatically generated">
            <a:extLst>
              <a:ext uri="{FF2B5EF4-FFF2-40B4-BE49-F238E27FC236}">
                <a16:creationId xmlns:a16="http://schemas.microsoft.com/office/drawing/2014/main" id="{FF084595-3C4D-CCA1-6B5B-C2583F9BFAB3}"/>
              </a:ext>
            </a:extLst>
          </p:cNvPr>
          <p:cNvPicPr>
            <a:picLocks noChangeAspect="1"/>
          </p:cNvPicPr>
          <p:nvPr userDrawn="1"/>
        </p:nvPicPr>
        <p:blipFill rotWithShape="1">
          <a:blip r:embed="rId3"/>
          <a:srcRect l="7002" t="62104"/>
          <a:stretch/>
        </p:blipFill>
        <p:spPr>
          <a:xfrm rot="10800000">
            <a:off x="7844458" y="5312021"/>
            <a:ext cx="4367896" cy="1823806"/>
          </a:xfrm>
          <a:prstGeom prst="rect">
            <a:avLst/>
          </a:prstGeom>
        </p:spPr>
      </p:pic>
      <p:sp>
        <p:nvSpPr>
          <p:cNvPr id="11" name="Rectangle 10">
            <a:extLst>
              <a:ext uri="{FF2B5EF4-FFF2-40B4-BE49-F238E27FC236}">
                <a16:creationId xmlns:a16="http://schemas.microsoft.com/office/drawing/2014/main" id="{D069F7F6-9C05-BDA8-AD5A-82209DFF5D44}"/>
              </a:ext>
            </a:extLst>
          </p:cNvPr>
          <p:cNvSpPr>
            <a:spLocks noChangeArrowheads="1"/>
          </p:cNvSpPr>
          <p:nvPr userDrawn="1"/>
        </p:nvSpPr>
        <p:spPr bwMode="auto">
          <a:xfrm>
            <a:off x="2074129" y="2772089"/>
            <a:ext cx="8043742" cy="2060161"/>
          </a:xfrm>
          <a:prstGeom prst="rect">
            <a:avLst/>
          </a:prstGeom>
          <a:solidFill>
            <a:srgbClr val="2E3192"/>
          </a:solidFill>
          <a:ln w="31750">
            <a:solidFill>
              <a:schemeClr val="bg1"/>
            </a:solidFill>
            <a:miter lim="800000"/>
            <a:headEnd/>
            <a:tailEnd/>
          </a:ln>
          <a:effectLst>
            <a:outerShdw blurRad="635000" dist="381000" dir="2700000" algn="tl" rotWithShape="0">
              <a:schemeClr val="tx1">
                <a:alpha val="40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176D3E8-1075-6FBA-C179-E8ED32763F3E}"/>
              </a:ext>
            </a:extLst>
          </p:cNvPr>
          <p:cNvSpPr>
            <a:spLocks noEditPoints="1"/>
          </p:cNvSpPr>
          <p:nvPr userDrawn="1"/>
        </p:nvSpPr>
        <p:spPr bwMode="auto">
          <a:xfrm>
            <a:off x="8529662" y="3051094"/>
            <a:ext cx="471010" cy="474713"/>
          </a:xfrm>
          <a:custGeom>
            <a:avLst/>
            <a:gdLst>
              <a:gd name="T0" fmla="*/ 497 w 2048"/>
              <a:gd name="T1" fmla="*/ 1527 h 2060"/>
              <a:gd name="T2" fmla="*/ 174 w 2048"/>
              <a:gd name="T3" fmla="*/ 701 h 2060"/>
              <a:gd name="T4" fmla="*/ 906 w 2048"/>
              <a:gd name="T5" fmla="*/ 184 h 2060"/>
              <a:gd name="T6" fmla="*/ 1463 w 2048"/>
              <a:gd name="T7" fmla="*/ 713 h 2060"/>
              <a:gd name="T8" fmla="*/ 1632 w 2048"/>
              <a:gd name="T9" fmla="*/ 915 h 2060"/>
              <a:gd name="T10" fmla="*/ 1550 w 2048"/>
              <a:gd name="T11" fmla="*/ 471 h 2060"/>
              <a:gd name="T12" fmla="*/ 644 w 2048"/>
              <a:gd name="T13" fmla="*/ 35 h 2060"/>
              <a:gd name="T14" fmla="*/ 16 w 2048"/>
              <a:gd name="T15" fmla="*/ 672 h 2060"/>
              <a:gd name="T16" fmla="*/ 0 w 2048"/>
              <a:gd name="T17" fmla="*/ 912 h 2060"/>
              <a:gd name="T18" fmla="*/ 191 w 2048"/>
              <a:gd name="T19" fmla="*/ 1388 h 2060"/>
              <a:gd name="T20" fmla="*/ 819 w 2048"/>
              <a:gd name="T21" fmla="*/ 2058 h 2060"/>
              <a:gd name="T22" fmla="*/ 806 w 2048"/>
              <a:gd name="T23" fmla="*/ 1839 h 2060"/>
              <a:gd name="T24" fmla="*/ 804 w 2048"/>
              <a:gd name="T25" fmla="*/ 1509 h 2060"/>
              <a:gd name="T26" fmla="*/ 956 w 2048"/>
              <a:gd name="T27" fmla="*/ 1589 h 2060"/>
              <a:gd name="T28" fmla="*/ 1178 w 2048"/>
              <a:gd name="T29" fmla="*/ 2059 h 2060"/>
              <a:gd name="T30" fmla="*/ 1896 w 2048"/>
              <a:gd name="T31" fmla="*/ 1841 h 2060"/>
              <a:gd name="T32" fmla="*/ 1897 w 2048"/>
              <a:gd name="T33" fmla="*/ 1589 h 2060"/>
              <a:gd name="T34" fmla="*/ 2048 w 2048"/>
              <a:gd name="T35" fmla="*/ 1509 h 2060"/>
              <a:gd name="T36" fmla="*/ 1736 w 2048"/>
              <a:gd name="T37" fmla="*/ 1831 h 2060"/>
              <a:gd name="T38" fmla="*/ 1185 w 2048"/>
              <a:gd name="T39" fmla="*/ 1899 h 2060"/>
              <a:gd name="T40" fmla="*/ 1117 w 2048"/>
              <a:gd name="T41" fmla="*/ 1456 h 2060"/>
              <a:gd name="T42" fmla="*/ 1423 w 2048"/>
              <a:gd name="T43" fmla="*/ 1163 h 2060"/>
              <a:gd name="T44" fmla="*/ 1583 w 2048"/>
              <a:gd name="T45" fmla="*/ 1302 h 2060"/>
              <a:gd name="T46" fmla="*/ 1735 w 2048"/>
              <a:gd name="T47" fmla="*/ 1457 h 2060"/>
              <a:gd name="T48" fmla="*/ 479 w 2048"/>
              <a:gd name="T49" fmla="*/ 833 h 2060"/>
              <a:gd name="T50" fmla="*/ 1157 w 2048"/>
              <a:gd name="T51" fmla="*/ 834 h 2060"/>
              <a:gd name="T52" fmla="*/ 479 w 2048"/>
              <a:gd name="T53" fmla="*/ 833 h 2060"/>
              <a:gd name="T54" fmla="*/ 817 w 2048"/>
              <a:gd name="T55" fmla="*/ 1012 h 2060"/>
              <a:gd name="T56" fmla="*/ 818 w 2048"/>
              <a:gd name="T57" fmla="*/ 656 h 2060"/>
              <a:gd name="T58" fmla="*/ 1309 w 2048"/>
              <a:gd name="T59" fmla="*/ 1735 h 2060"/>
              <a:gd name="T60" fmla="*/ 1547 w 2048"/>
              <a:gd name="T61" fmla="*/ 1497 h 2060"/>
              <a:gd name="T62" fmla="*/ 1309 w 2048"/>
              <a:gd name="T63" fmla="*/ 1735 h 20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048" h="2060">
                <a:moveTo>
                  <a:pt x="806" y="1839"/>
                </a:moveTo>
                <a:cubicBezTo>
                  <a:pt x="697" y="1741"/>
                  <a:pt x="592" y="1638"/>
                  <a:pt x="497" y="1527"/>
                </a:cubicBezTo>
                <a:cubicBezTo>
                  <a:pt x="382" y="1392"/>
                  <a:pt x="279" y="1251"/>
                  <a:pt x="210" y="1087"/>
                </a:cubicBezTo>
                <a:cubicBezTo>
                  <a:pt x="158" y="962"/>
                  <a:pt x="147" y="833"/>
                  <a:pt x="174" y="701"/>
                </a:cubicBezTo>
                <a:cubicBezTo>
                  <a:pt x="198" y="584"/>
                  <a:pt x="250" y="480"/>
                  <a:pt x="332" y="393"/>
                </a:cubicBezTo>
                <a:cubicBezTo>
                  <a:pt x="488" y="226"/>
                  <a:pt x="680" y="155"/>
                  <a:pt x="906" y="184"/>
                </a:cubicBezTo>
                <a:cubicBezTo>
                  <a:pt x="1074" y="205"/>
                  <a:pt x="1212" y="283"/>
                  <a:pt x="1321" y="412"/>
                </a:cubicBezTo>
                <a:cubicBezTo>
                  <a:pt x="1395" y="499"/>
                  <a:pt x="1444" y="600"/>
                  <a:pt x="1463" y="713"/>
                </a:cubicBezTo>
                <a:cubicBezTo>
                  <a:pt x="1469" y="752"/>
                  <a:pt x="1481" y="782"/>
                  <a:pt x="1513" y="807"/>
                </a:cubicBezTo>
                <a:cubicBezTo>
                  <a:pt x="1554" y="840"/>
                  <a:pt x="1591" y="877"/>
                  <a:pt x="1632" y="915"/>
                </a:cubicBezTo>
                <a:cubicBezTo>
                  <a:pt x="1633" y="905"/>
                  <a:pt x="1635" y="900"/>
                  <a:pt x="1635" y="894"/>
                </a:cubicBezTo>
                <a:cubicBezTo>
                  <a:pt x="1643" y="746"/>
                  <a:pt x="1618" y="604"/>
                  <a:pt x="1550" y="471"/>
                </a:cubicBezTo>
                <a:cubicBezTo>
                  <a:pt x="1454" y="281"/>
                  <a:pt x="1306" y="147"/>
                  <a:pt x="1108" y="70"/>
                </a:cubicBezTo>
                <a:cubicBezTo>
                  <a:pt x="957" y="11"/>
                  <a:pt x="802" y="0"/>
                  <a:pt x="644" y="35"/>
                </a:cubicBezTo>
                <a:cubicBezTo>
                  <a:pt x="471" y="73"/>
                  <a:pt x="326" y="158"/>
                  <a:pt x="208" y="290"/>
                </a:cubicBezTo>
                <a:cubicBezTo>
                  <a:pt x="110" y="400"/>
                  <a:pt x="46" y="527"/>
                  <a:pt x="16" y="672"/>
                </a:cubicBezTo>
                <a:cubicBezTo>
                  <a:pt x="9" y="705"/>
                  <a:pt x="5" y="739"/>
                  <a:pt x="0" y="772"/>
                </a:cubicBezTo>
                <a:cubicBezTo>
                  <a:pt x="0" y="912"/>
                  <a:pt x="0" y="912"/>
                  <a:pt x="0" y="912"/>
                </a:cubicBezTo>
                <a:cubicBezTo>
                  <a:pt x="5" y="939"/>
                  <a:pt x="9" y="967"/>
                  <a:pt x="15" y="994"/>
                </a:cubicBezTo>
                <a:cubicBezTo>
                  <a:pt x="45" y="1138"/>
                  <a:pt x="110" y="1267"/>
                  <a:pt x="191" y="1388"/>
                </a:cubicBezTo>
                <a:cubicBezTo>
                  <a:pt x="354" y="1632"/>
                  <a:pt x="555" y="1840"/>
                  <a:pt x="779" y="2027"/>
                </a:cubicBezTo>
                <a:cubicBezTo>
                  <a:pt x="791" y="2037"/>
                  <a:pt x="804" y="2046"/>
                  <a:pt x="819" y="2058"/>
                </a:cubicBezTo>
                <a:cubicBezTo>
                  <a:pt x="819" y="1991"/>
                  <a:pt x="820" y="1930"/>
                  <a:pt x="818" y="1868"/>
                </a:cubicBezTo>
                <a:cubicBezTo>
                  <a:pt x="818" y="1858"/>
                  <a:pt x="813" y="1846"/>
                  <a:pt x="806" y="1839"/>
                </a:cubicBezTo>
                <a:close/>
                <a:moveTo>
                  <a:pt x="1426" y="942"/>
                </a:moveTo>
                <a:cubicBezTo>
                  <a:pt x="1218" y="1132"/>
                  <a:pt x="1012" y="1320"/>
                  <a:pt x="804" y="1509"/>
                </a:cubicBezTo>
                <a:cubicBezTo>
                  <a:pt x="841" y="1549"/>
                  <a:pt x="877" y="1588"/>
                  <a:pt x="912" y="1627"/>
                </a:cubicBezTo>
                <a:cubicBezTo>
                  <a:pt x="927" y="1614"/>
                  <a:pt x="940" y="1603"/>
                  <a:pt x="956" y="1589"/>
                </a:cubicBezTo>
                <a:cubicBezTo>
                  <a:pt x="956" y="1676"/>
                  <a:pt x="956" y="1758"/>
                  <a:pt x="957" y="1840"/>
                </a:cubicBezTo>
                <a:cubicBezTo>
                  <a:pt x="958" y="1965"/>
                  <a:pt x="1053" y="2059"/>
                  <a:pt x="1178" y="2059"/>
                </a:cubicBezTo>
                <a:cubicBezTo>
                  <a:pt x="1345" y="2060"/>
                  <a:pt x="1511" y="2060"/>
                  <a:pt x="1678" y="2059"/>
                </a:cubicBezTo>
                <a:cubicBezTo>
                  <a:pt x="1800" y="2059"/>
                  <a:pt x="1895" y="1963"/>
                  <a:pt x="1896" y="1841"/>
                </a:cubicBezTo>
                <a:cubicBezTo>
                  <a:pt x="1896" y="1764"/>
                  <a:pt x="1896" y="1687"/>
                  <a:pt x="1896" y="1611"/>
                </a:cubicBezTo>
                <a:cubicBezTo>
                  <a:pt x="1896" y="1604"/>
                  <a:pt x="1896" y="1598"/>
                  <a:pt x="1897" y="1589"/>
                </a:cubicBezTo>
                <a:cubicBezTo>
                  <a:pt x="1913" y="1603"/>
                  <a:pt x="1926" y="1615"/>
                  <a:pt x="1941" y="1627"/>
                </a:cubicBezTo>
                <a:cubicBezTo>
                  <a:pt x="1977" y="1588"/>
                  <a:pt x="2012" y="1549"/>
                  <a:pt x="2048" y="1509"/>
                </a:cubicBezTo>
                <a:cubicBezTo>
                  <a:pt x="1840" y="1319"/>
                  <a:pt x="1634" y="1131"/>
                  <a:pt x="1426" y="942"/>
                </a:cubicBezTo>
                <a:close/>
                <a:moveTo>
                  <a:pt x="1736" y="1831"/>
                </a:moveTo>
                <a:cubicBezTo>
                  <a:pt x="1736" y="1877"/>
                  <a:pt x="1714" y="1899"/>
                  <a:pt x="1669" y="1899"/>
                </a:cubicBezTo>
                <a:cubicBezTo>
                  <a:pt x="1507" y="1899"/>
                  <a:pt x="1346" y="1899"/>
                  <a:pt x="1185" y="1899"/>
                </a:cubicBezTo>
                <a:cubicBezTo>
                  <a:pt x="1139" y="1899"/>
                  <a:pt x="1117" y="1877"/>
                  <a:pt x="1117" y="1832"/>
                </a:cubicBezTo>
                <a:cubicBezTo>
                  <a:pt x="1117" y="1706"/>
                  <a:pt x="1117" y="1581"/>
                  <a:pt x="1117" y="1456"/>
                </a:cubicBezTo>
                <a:cubicBezTo>
                  <a:pt x="1117" y="1448"/>
                  <a:pt x="1121" y="1438"/>
                  <a:pt x="1126" y="1433"/>
                </a:cubicBezTo>
                <a:cubicBezTo>
                  <a:pt x="1225" y="1343"/>
                  <a:pt x="1324" y="1253"/>
                  <a:pt x="1423" y="1163"/>
                </a:cubicBezTo>
                <a:cubicBezTo>
                  <a:pt x="1424" y="1162"/>
                  <a:pt x="1425" y="1161"/>
                  <a:pt x="1427" y="1160"/>
                </a:cubicBezTo>
                <a:cubicBezTo>
                  <a:pt x="1479" y="1207"/>
                  <a:pt x="1531" y="1255"/>
                  <a:pt x="1583" y="1302"/>
                </a:cubicBezTo>
                <a:cubicBezTo>
                  <a:pt x="1630" y="1345"/>
                  <a:pt x="1677" y="1387"/>
                  <a:pt x="1723" y="1431"/>
                </a:cubicBezTo>
                <a:cubicBezTo>
                  <a:pt x="1730" y="1437"/>
                  <a:pt x="1735" y="1448"/>
                  <a:pt x="1735" y="1457"/>
                </a:cubicBezTo>
                <a:cubicBezTo>
                  <a:pt x="1736" y="1582"/>
                  <a:pt x="1736" y="1706"/>
                  <a:pt x="1736" y="1831"/>
                </a:cubicBezTo>
                <a:close/>
                <a:moveTo>
                  <a:pt x="479" y="833"/>
                </a:moveTo>
                <a:cubicBezTo>
                  <a:pt x="478" y="1020"/>
                  <a:pt x="632" y="1174"/>
                  <a:pt x="819" y="1173"/>
                </a:cubicBezTo>
                <a:cubicBezTo>
                  <a:pt x="1007" y="1172"/>
                  <a:pt x="1157" y="1021"/>
                  <a:pt x="1157" y="834"/>
                </a:cubicBezTo>
                <a:cubicBezTo>
                  <a:pt x="1157" y="646"/>
                  <a:pt x="1006" y="495"/>
                  <a:pt x="818" y="495"/>
                </a:cubicBezTo>
                <a:cubicBezTo>
                  <a:pt x="631" y="494"/>
                  <a:pt x="480" y="645"/>
                  <a:pt x="479" y="833"/>
                </a:cubicBezTo>
                <a:close/>
                <a:moveTo>
                  <a:pt x="996" y="835"/>
                </a:moveTo>
                <a:cubicBezTo>
                  <a:pt x="996" y="933"/>
                  <a:pt x="916" y="1013"/>
                  <a:pt x="817" y="1012"/>
                </a:cubicBezTo>
                <a:cubicBezTo>
                  <a:pt x="719" y="1012"/>
                  <a:pt x="639" y="931"/>
                  <a:pt x="639" y="832"/>
                </a:cubicBezTo>
                <a:cubicBezTo>
                  <a:pt x="640" y="735"/>
                  <a:pt x="720" y="655"/>
                  <a:pt x="818" y="656"/>
                </a:cubicBezTo>
                <a:cubicBezTo>
                  <a:pt x="917" y="656"/>
                  <a:pt x="997" y="736"/>
                  <a:pt x="996" y="835"/>
                </a:cubicBezTo>
                <a:close/>
                <a:moveTo>
                  <a:pt x="1309" y="1735"/>
                </a:moveTo>
                <a:cubicBezTo>
                  <a:pt x="1547" y="1735"/>
                  <a:pt x="1547" y="1735"/>
                  <a:pt x="1547" y="1735"/>
                </a:cubicBezTo>
                <a:cubicBezTo>
                  <a:pt x="1547" y="1497"/>
                  <a:pt x="1547" y="1497"/>
                  <a:pt x="1547" y="1497"/>
                </a:cubicBezTo>
                <a:cubicBezTo>
                  <a:pt x="1309" y="1497"/>
                  <a:pt x="1309" y="1497"/>
                  <a:pt x="1309" y="1497"/>
                </a:cubicBezTo>
                <a:lnTo>
                  <a:pt x="1309" y="1735"/>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solidFill>
                <a:schemeClr val="bg1"/>
              </a:solidFill>
            </a:endParaRPr>
          </a:p>
        </p:txBody>
      </p:sp>
      <p:sp>
        <p:nvSpPr>
          <p:cNvPr id="17" name="Freeform 7">
            <a:extLst>
              <a:ext uri="{FF2B5EF4-FFF2-40B4-BE49-F238E27FC236}">
                <a16:creationId xmlns:a16="http://schemas.microsoft.com/office/drawing/2014/main" id="{431F7688-A89F-6477-24EB-A1011BD750C2}"/>
              </a:ext>
            </a:extLst>
          </p:cNvPr>
          <p:cNvSpPr>
            <a:spLocks noChangeAspect="1" noEditPoints="1"/>
          </p:cNvSpPr>
          <p:nvPr userDrawn="1"/>
        </p:nvSpPr>
        <p:spPr bwMode="auto">
          <a:xfrm>
            <a:off x="5837078" y="3004158"/>
            <a:ext cx="517845" cy="520020"/>
          </a:xfrm>
          <a:custGeom>
            <a:avLst/>
            <a:gdLst>
              <a:gd name="T0" fmla="*/ 1507 w 1531"/>
              <a:gd name="T1" fmla="*/ 610 h 1536"/>
              <a:gd name="T2" fmla="*/ 1290 w 1531"/>
              <a:gd name="T3" fmla="*/ 414 h 1536"/>
              <a:gd name="T4" fmla="*/ 1240 w 1531"/>
              <a:gd name="T5" fmla="*/ 156 h 1536"/>
              <a:gd name="T6" fmla="*/ 953 w 1531"/>
              <a:gd name="T7" fmla="*/ 147 h 1536"/>
              <a:gd name="T8" fmla="*/ 777 w 1531"/>
              <a:gd name="T9" fmla="*/ 0 h 1536"/>
              <a:gd name="T10" fmla="*/ 716 w 1531"/>
              <a:gd name="T11" fmla="*/ 28 h 1536"/>
              <a:gd name="T12" fmla="*/ 554 w 1531"/>
              <a:gd name="T13" fmla="*/ 156 h 1536"/>
              <a:gd name="T14" fmla="*/ 240 w 1531"/>
              <a:gd name="T15" fmla="*/ 206 h 1536"/>
              <a:gd name="T16" fmla="*/ 230 w 1531"/>
              <a:gd name="T17" fmla="*/ 439 h 1536"/>
              <a:gd name="T18" fmla="*/ 0 w 1531"/>
              <a:gd name="T19" fmla="*/ 659 h 1536"/>
              <a:gd name="T20" fmla="*/ 33 w 1531"/>
              <a:gd name="T21" fmla="*/ 1536 h 1536"/>
              <a:gd name="T22" fmla="*/ 1531 w 1531"/>
              <a:gd name="T23" fmla="*/ 1479 h 1536"/>
              <a:gd name="T24" fmla="*/ 1291 w 1531"/>
              <a:gd name="T25" fmla="*/ 548 h 1536"/>
              <a:gd name="T26" fmla="*/ 1297 w 1531"/>
              <a:gd name="T27" fmla="*/ 740 h 1536"/>
              <a:gd name="T28" fmla="*/ 1291 w 1531"/>
              <a:gd name="T29" fmla="*/ 548 h 1536"/>
              <a:gd name="T30" fmla="*/ 823 w 1531"/>
              <a:gd name="T31" fmla="*/ 155 h 1536"/>
              <a:gd name="T32" fmla="*/ 765 w 1531"/>
              <a:gd name="T33" fmla="*/ 105 h 1536"/>
              <a:gd name="T34" fmla="*/ 331 w 1531"/>
              <a:gd name="T35" fmla="*/ 247 h 1536"/>
              <a:gd name="T36" fmla="*/ 1200 w 1531"/>
              <a:gd name="T37" fmla="*/ 263 h 1536"/>
              <a:gd name="T38" fmla="*/ 1189 w 1531"/>
              <a:gd name="T39" fmla="*/ 825 h 1536"/>
              <a:gd name="T40" fmla="*/ 916 w 1531"/>
              <a:gd name="T41" fmla="*/ 1026 h 1536"/>
              <a:gd name="T42" fmla="*/ 592 w 1531"/>
              <a:gd name="T43" fmla="*/ 1018 h 1536"/>
              <a:gd name="T44" fmla="*/ 331 w 1531"/>
              <a:gd name="T45" fmla="*/ 805 h 1536"/>
              <a:gd name="T46" fmla="*/ 239 w 1531"/>
              <a:gd name="T47" fmla="*/ 549 h 1536"/>
              <a:gd name="T48" fmla="*/ 118 w 1531"/>
              <a:gd name="T49" fmla="*/ 650 h 1536"/>
              <a:gd name="T50" fmla="*/ 91 w 1531"/>
              <a:gd name="T51" fmla="*/ 744 h 1536"/>
              <a:gd name="T52" fmla="*/ 91 w 1531"/>
              <a:gd name="T53" fmla="*/ 1398 h 1536"/>
              <a:gd name="T54" fmla="*/ 179 w 1531"/>
              <a:gd name="T55" fmla="*/ 1445 h 1536"/>
              <a:gd name="T56" fmla="*/ 591 w 1531"/>
              <a:gd name="T57" fmla="*/ 1124 h 1536"/>
              <a:gd name="T58" fmla="*/ 917 w 1531"/>
              <a:gd name="T59" fmla="*/ 1116 h 1536"/>
              <a:gd name="T60" fmla="*/ 1341 w 1531"/>
              <a:gd name="T61" fmla="*/ 1436 h 1536"/>
              <a:gd name="T62" fmla="*/ 179 w 1531"/>
              <a:gd name="T63" fmla="*/ 1445 h 1536"/>
              <a:gd name="T64" fmla="*/ 1019 w 1531"/>
              <a:gd name="T65" fmla="*/ 1071 h 1536"/>
              <a:gd name="T66" fmla="*/ 1439 w 1531"/>
              <a:gd name="T67" fmla="*/ 1398 h 1536"/>
              <a:gd name="T68" fmla="*/ 804 w 1531"/>
              <a:gd name="T69" fmla="*/ 922 h 1536"/>
              <a:gd name="T70" fmla="*/ 739 w 1531"/>
              <a:gd name="T71" fmla="*/ 874 h 1536"/>
              <a:gd name="T72" fmla="*/ 841 w 1531"/>
              <a:gd name="T73" fmla="*/ 408 h 1536"/>
              <a:gd name="T74" fmla="*/ 943 w 1531"/>
              <a:gd name="T75" fmla="*/ 745 h 1536"/>
              <a:gd name="T76" fmla="*/ 909 w 1531"/>
              <a:gd name="T77" fmla="*/ 702 h 1536"/>
              <a:gd name="T78" fmla="*/ 868 w 1531"/>
              <a:gd name="T79" fmla="*/ 428 h 1536"/>
              <a:gd name="T80" fmla="*/ 813 w 1531"/>
              <a:gd name="T81" fmla="*/ 461 h 1536"/>
              <a:gd name="T82" fmla="*/ 619 w 1531"/>
              <a:gd name="T83" fmla="*/ 743 h 1536"/>
              <a:gd name="T84" fmla="*/ 838 w 1531"/>
              <a:gd name="T85" fmla="*/ 798 h 1536"/>
              <a:gd name="T86" fmla="*/ 1041 w 1531"/>
              <a:gd name="T87" fmla="*/ 783 h 1536"/>
              <a:gd name="T88" fmla="*/ 715 w 1531"/>
              <a:gd name="T89" fmla="*/ 310 h 1536"/>
              <a:gd name="T90" fmla="*/ 525 w 1531"/>
              <a:gd name="T91" fmla="*/ 860 h 1536"/>
              <a:gd name="T92" fmla="*/ 796 w 1531"/>
              <a:gd name="T93" fmla="*/ 708 h 1536"/>
              <a:gd name="T94" fmla="*/ 681 w 1531"/>
              <a:gd name="T95" fmla="*/ 633 h 1536"/>
              <a:gd name="T96" fmla="*/ 804 w 1531"/>
              <a:gd name="T97" fmla="*/ 57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531" h="1536">
                <a:moveTo>
                  <a:pt x="1531" y="659"/>
                </a:moveTo>
                <a:cubicBezTo>
                  <a:pt x="1531" y="638"/>
                  <a:pt x="1523" y="623"/>
                  <a:pt x="1507" y="610"/>
                </a:cubicBezTo>
                <a:cubicBezTo>
                  <a:pt x="1439" y="553"/>
                  <a:pt x="1371" y="496"/>
                  <a:pt x="1302" y="440"/>
                </a:cubicBezTo>
                <a:cubicBezTo>
                  <a:pt x="1294" y="433"/>
                  <a:pt x="1290" y="426"/>
                  <a:pt x="1290" y="414"/>
                </a:cubicBezTo>
                <a:cubicBezTo>
                  <a:pt x="1291" y="345"/>
                  <a:pt x="1290" y="276"/>
                  <a:pt x="1290" y="206"/>
                </a:cubicBezTo>
                <a:cubicBezTo>
                  <a:pt x="1290" y="174"/>
                  <a:pt x="1273" y="156"/>
                  <a:pt x="1240" y="156"/>
                </a:cubicBezTo>
                <a:cubicBezTo>
                  <a:pt x="1152" y="156"/>
                  <a:pt x="1064" y="156"/>
                  <a:pt x="977" y="156"/>
                </a:cubicBezTo>
                <a:cubicBezTo>
                  <a:pt x="969" y="156"/>
                  <a:pt x="959" y="152"/>
                  <a:pt x="953" y="147"/>
                </a:cubicBezTo>
                <a:cubicBezTo>
                  <a:pt x="901" y="103"/>
                  <a:pt x="850" y="58"/>
                  <a:pt x="798" y="14"/>
                </a:cubicBezTo>
                <a:cubicBezTo>
                  <a:pt x="792" y="9"/>
                  <a:pt x="784" y="5"/>
                  <a:pt x="777" y="0"/>
                </a:cubicBezTo>
                <a:cubicBezTo>
                  <a:pt x="753" y="0"/>
                  <a:pt x="753" y="0"/>
                  <a:pt x="753" y="0"/>
                </a:cubicBezTo>
                <a:cubicBezTo>
                  <a:pt x="741" y="9"/>
                  <a:pt x="728" y="18"/>
                  <a:pt x="716" y="28"/>
                </a:cubicBezTo>
                <a:cubicBezTo>
                  <a:pt x="670" y="67"/>
                  <a:pt x="624" y="108"/>
                  <a:pt x="578" y="147"/>
                </a:cubicBezTo>
                <a:cubicBezTo>
                  <a:pt x="572" y="152"/>
                  <a:pt x="562" y="156"/>
                  <a:pt x="554" y="156"/>
                </a:cubicBezTo>
                <a:cubicBezTo>
                  <a:pt x="466" y="156"/>
                  <a:pt x="378" y="156"/>
                  <a:pt x="290" y="156"/>
                </a:cubicBezTo>
                <a:cubicBezTo>
                  <a:pt x="258" y="156"/>
                  <a:pt x="241" y="174"/>
                  <a:pt x="240" y="206"/>
                </a:cubicBezTo>
                <a:cubicBezTo>
                  <a:pt x="240" y="276"/>
                  <a:pt x="240" y="346"/>
                  <a:pt x="241" y="416"/>
                </a:cubicBezTo>
                <a:cubicBezTo>
                  <a:pt x="241" y="426"/>
                  <a:pt x="238" y="432"/>
                  <a:pt x="230" y="439"/>
                </a:cubicBezTo>
                <a:cubicBezTo>
                  <a:pt x="161" y="496"/>
                  <a:pt x="92" y="554"/>
                  <a:pt x="23" y="611"/>
                </a:cubicBezTo>
                <a:cubicBezTo>
                  <a:pt x="7" y="624"/>
                  <a:pt x="0" y="639"/>
                  <a:pt x="0" y="659"/>
                </a:cubicBezTo>
                <a:cubicBezTo>
                  <a:pt x="1" y="932"/>
                  <a:pt x="1" y="1206"/>
                  <a:pt x="0" y="1479"/>
                </a:cubicBezTo>
                <a:cubicBezTo>
                  <a:pt x="0" y="1506"/>
                  <a:pt x="8" y="1525"/>
                  <a:pt x="33" y="1536"/>
                </a:cubicBezTo>
                <a:cubicBezTo>
                  <a:pt x="1497" y="1536"/>
                  <a:pt x="1497" y="1536"/>
                  <a:pt x="1497" y="1536"/>
                </a:cubicBezTo>
                <a:cubicBezTo>
                  <a:pt x="1522" y="1525"/>
                  <a:pt x="1531" y="1506"/>
                  <a:pt x="1531" y="1479"/>
                </a:cubicBezTo>
                <a:cubicBezTo>
                  <a:pt x="1530" y="1206"/>
                  <a:pt x="1530" y="932"/>
                  <a:pt x="1531" y="659"/>
                </a:cubicBezTo>
                <a:close/>
                <a:moveTo>
                  <a:pt x="1291" y="548"/>
                </a:moveTo>
                <a:cubicBezTo>
                  <a:pt x="1332" y="583"/>
                  <a:pt x="1372" y="616"/>
                  <a:pt x="1413" y="650"/>
                </a:cubicBezTo>
                <a:cubicBezTo>
                  <a:pt x="1373" y="681"/>
                  <a:pt x="1335" y="710"/>
                  <a:pt x="1297" y="740"/>
                </a:cubicBezTo>
                <a:cubicBezTo>
                  <a:pt x="1296" y="741"/>
                  <a:pt x="1294" y="742"/>
                  <a:pt x="1291" y="744"/>
                </a:cubicBezTo>
                <a:lnTo>
                  <a:pt x="1291" y="548"/>
                </a:lnTo>
                <a:close/>
                <a:moveTo>
                  <a:pt x="765" y="105"/>
                </a:moveTo>
                <a:cubicBezTo>
                  <a:pt x="785" y="122"/>
                  <a:pt x="803" y="138"/>
                  <a:pt x="823" y="155"/>
                </a:cubicBezTo>
                <a:cubicBezTo>
                  <a:pt x="708" y="155"/>
                  <a:pt x="708" y="155"/>
                  <a:pt x="708" y="155"/>
                </a:cubicBezTo>
                <a:cubicBezTo>
                  <a:pt x="728" y="138"/>
                  <a:pt x="746" y="122"/>
                  <a:pt x="765" y="105"/>
                </a:cubicBezTo>
                <a:close/>
                <a:moveTo>
                  <a:pt x="330" y="256"/>
                </a:moveTo>
                <a:cubicBezTo>
                  <a:pt x="330" y="253"/>
                  <a:pt x="331" y="250"/>
                  <a:pt x="331" y="247"/>
                </a:cubicBezTo>
                <a:cubicBezTo>
                  <a:pt x="1200" y="247"/>
                  <a:pt x="1200" y="247"/>
                  <a:pt x="1200" y="247"/>
                </a:cubicBezTo>
                <a:cubicBezTo>
                  <a:pt x="1200" y="263"/>
                  <a:pt x="1200" y="263"/>
                  <a:pt x="1200" y="263"/>
                </a:cubicBezTo>
                <a:cubicBezTo>
                  <a:pt x="1200" y="442"/>
                  <a:pt x="1200" y="622"/>
                  <a:pt x="1201" y="801"/>
                </a:cubicBezTo>
                <a:cubicBezTo>
                  <a:pt x="1201" y="812"/>
                  <a:pt x="1197" y="818"/>
                  <a:pt x="1189" y="825"/>
                </a:cubicBezTo>
                <a:cubicBezTo>
                  <a:pt x="1106" y="889"/>
                  <a:pt x="1023" y="953"/>
                  <a:pt x="940" y="1017"/>
                </a:cubicBezTo>
                <a:cubicBezTo>
                  <a:pt x="934" y="1022"/>
                  <a:pt x="924" y="1026"/>
                  <a:pt x="916" y="1026"/>
                </a:cubicBezTo>
                <a:cubicBezTo>
                  <a:pt x="815" y="1026"/>
                  <a:pt x="715" y="1026"/>
                  <a:pt x="614" y="1026"/>
                </a:cubicBezTo>
                <a:cubicBezTo>
                  <a:pt x="607" y="1026"/>
                  <a:pt x="598" y="1023"/>
                  <a:pt x="592" y="1018"/>
                </a:cubicBezTo>
                <a:cubicBezTo>
                  <a:pt x="507" y="953"/>
                  <a:pt x="423" y="888"/>
                  <a:pt x="340" y="822"/>
                </a:cubicBezTo>
                <a:cubicBezTo>
                  <a:pt x="335" y="818"/>
                  <a:pt x="331" y="811"/>
                  <a:pt x="331" y="805"/>
                </a:cubicBezTo>
                <a:cubicBezTo>
                  <a:pt x="330" y="622"/>
                  <a:pt x="330" y="439"/>
                  <a:pt x="330" y="256"/>
                </a:cubicBezTo>
                <a:close/>
                <a:moveTo>
                  <a:pt x="239" y="549"/>
                </a:moveTo>
                <a:cubicBezTo>
                  <a:pt x="239" y="744"/>
                  <a:pt x="239" y="744"/>
                  <a:pt x="239" y="744"/>
                </a:cubicBezTo>
                <a:cubicBezTo>
                  <a:pt x="199" y="713"/>
                  <a:pt x="159" y="682"/>
                  <a:pt x="118" y="650"/>
                </a:cubicBezTo>
                <a:cubicBezTo>
                  <a:pt x="159" y="616"/>
                  <a:pt x="198" y="583"/>
                  <a:pt x="239" y="549"/>
                </a:cubicBezTo>
                <a:close/>
                <a:moveTo>
                  <a:pt x="91" y="744"/>
                </a:moveTo>
                <a:cubicBezTo>
                  <a:pt x="232" y="854"/>
                  <a:pt x="371" y="962"/>
                  <a:pt x="512" y="1071"/>
                </a:cubicBezTo>
                <a:cubicBezTo>
                  <a:pt x="371" y="1180"/>
                  <a:pt x="232" y="1288"/>
                  <a:pt x="91" y="1398"/>
                </a:cubicBezTo>
                <a:lnTo>
                  <a:pt x="91" y="744"/>
                </a:lnTo>
                <a:close/>
                <a:moveTo>
                  <a:pt x="179" y="1445"/>
                </a:moveTo>
                <a:cubicBezTo>
                  <a:pt x="206" y="1424"/>
                  <a:pt x="231" y="1404"/>
                  <a:pt x="256" y="1385"/>
                </a:cubicBezTo>
                <a:cubicBezTo>
                  <a:pt x="368" y="1298"/>
                  <a:pt x="479" y="1211"/>
                  <a:pt x="591" y="1124"/>
                </a:cubicBezTo>
                <a:cubicBezTo>
                  <a:pt x="597" y="1120"/>
                  <a:pt x="606" y="1116"/>
                  <a:pt x="614" y="1116"/>
                </a:cubicBezTo>
                <a:cubicBezTo>
                  <a:pt x="715" y="1116"/>
                  <a:pt x="816" y="1116"/>
                  <a:pt x="917" y="1116"/>
                </a:cubicBezTo>
                <a:cubicBezTo>
                  <a:pt x="924" y="1116"/>
                  <a:pt x="933" y="1119"/>
                  <a:pt x="938" y="1123"/>
                </a:cubicBezTo>
                <a:cubicBezTo>
                  <a:pt x="1073" y="1227"/>
                  <a:pt x="1207" y="1332"/>
                  <a:pt x="1341" y="1436"/>
                </a:cubicBezTo>
                <a:cubicBezTo>
                  <a:pt x="1344" y="1438"/>
                  <a:pt x="1347" y="1441"/>
                  <a:pt x="1351" y="1445"/>
                </a:cubicBezTo>
                <a:lnTo>
                  <a:pt x="179" y="1445"/>
                </a:lnTo>
                <a:close/>
                <a:moveTo>
                  <a:pt x="1439" y="1398"/>
                </a:moveTo>
                <a:cubicBezTo>
                  <a:pt x="1299" y="1288"/>
                  <a:pt x="1160" y="1180"/>
                  <a:pt x="1019" y="1071"/>
                </a:cubicBezTo>
                <a:cubicBezTo>
                  <a:pt x="1160" y="962"/>
                  <a:pt x="1299" y="854"/>
                  <a:pt x="1439" y="744"/>
                </a:cubicBezTo>
                <a:lnTo>
                  <a:pt x="1439" y="1398"/>
                </a:lnTo>
                <a:close/>
                <a:moveTo>
                  <a:pt x="760" y="966"/>
                </a:moveTo>
                <a:cubicBezTo>
                  <a:pt x="785" y="966"/>
                  <a:pt x="804" y="947"/>
                  <a:pt x="804" y="922"/>
                </a:cubicBezTo>
                <a:cubicBezTo>
                  <a:pt x="805" y="898"/>
                  <a:pt x="787" y="878"/>
                  <a:pt x="763" y="876"/>
                </a:cubicBezTo>
                <a:cubicBezTo>
                  <a:pt x="755" y="875"/>
                  <a:pt x="747" y="875"/>
                  <a:pt x="739" y="874"/>
                </a:cubicBezTo>
                <a:cubicBezTo>
                  <a:pt x="629" y="862"/>
                  <a:pt x="538" y="769"/>
                  <a:pt x="529" y="659"/>
                </a:cubicBezTo>
                <a:cubicBezTo>
                  <a:pt x="513" y="486"/>
                  <a:pt x="678" y="355"/>
                  <a:pt x="841" y="408"/>
                </a:cubicBezTo>
                <a:cubicBezTo>
                  <a:pt x="945" y="442"/>
                  <a:pt x="1044" y="560"/>
                  <a:pt x="985" y="701"/>
                </a:cubicBezTo>
                <a:cubicBezTo>
                  <a:pt x="976" y="722"/>
                  <a:pt x="965" y="738"/>
                  <a:pt x="943" y="745"/>
                </a:cubicBezTo>
                <a:cubicBezTo>
                  <a:pt x="922" y="752"/>
                  <a:pt x="910" y="743"/>
                  <a:pt x="909" y="722"/>
                </a:cubicBezTo>
                <a:cubicBezTo>
                  <a:pt x="909" y="715"/>
                  <a:pt x="909" y="709"/>
                  <a:pt x="909" y="702"/>
                </a:cubicBezTo>
                <a:cubicBezTo>
                  <a:pt x="909" y="627"/>
                  <a:pt x="910" y="552"/>
                  <a:pt x="910" y="477"/>
                </a:cubicBezTo>
                <a:cubicBezTo>
                  <a:pt x="910" y="449"/>
                  <a:pt x="893" y="430"/>
                  <a:pt x="868" y="428"/>
                </a:cubicBezTo>
                <a:cubicBezTo>
                  <a:pt x="847" y="426"/>
                  <a:pt x="832" y="437"/>
                  <a:pt x="820" y="463"/>
                </a:cubicBezTo>
                <a:cubicBezTo>
                  <a:pt x="817" y="462"/>
                  <a:pt x="815" y="461"/>
                  <a:pt x="813" y="461"/>
                </a:cubicBezTo>
                <a:cubicBezTo>
                  <a:pt x="752" y="436"/>
                  <a:pt x="690" y="449"/>
                  <a:pt x="644" y="495"/>
                </a:cubicBezTo>
                <a:cubicBezTo>
                  <a:pt x="582" y="557"/>
                  <a:pt x="571" y="664"/>
                  <a:pt x="619" y="743"/>
                </a:cubicBezTo>
                <a:cubicBezTo>
                  <a:pt x="655" y="803"/>
                  <a:pt x="713" y="833"/>
                  <a:pt x="776" y="821"/>
                </a:cubicBezTo>
                <a:cubicBezTo>
                  <a:pt x="798" y="817"/>
                  <a:pt x="819" y="805"/>
                  <a:pt x="838" y="798"/>
                </a:cubicBezTo>
                <a:cubicBezTo>
                  <a:pt x="857" y="809"/>
                  <a:pt x="875" y="825"/>
                  <a:pt x="896" y="833"/>
                </a:cubicBezTo>
                <a:cubicBezTo>
                  <a:pt x="944" y="851"/>
                  <a:pt x="1007" y="829"/>
                  <a:pt x="1041" y="783"/>
                </a:cubicBezTo>
                <a:cubicBezTo>
                  <a:pt x="1089" y="715"/>
                  <a:pt x="1105" y="639"/>
                  <a:pt x="1087" y="558"/>
                </a:cubicBezTo>
                <a:cubicBezTo>
                  <a:pt x="1051" y="392"/>
                  <a:pt x="883" y="280"/>
                  <a:pt x="715" y="310"/>
                </a:cubicBezTo>
                <a:cubicBezTo>
                  <a:pt x="587" y="333"/>
                  <a:pt x="498" y="407"/>
                  <a:pt x="456" y="530"/>
                </a:cubicBezTo>
                <a:cubicBezTo>
                  <a:pt x="414" y="652"/>
                  <a:pt x="439" y="765"/>
                  <a:pt x="525" y="860"/>
                </a:cubicBezTo>
                <a:cubicBezTo>
                  <a:pt x="587" y="929"/>
                  <a:pt x="667" y="964"/>
                  <a:pt x="760" y="966"/>
                </a:cubicBezTo>
                <a:close/>
                <a:moveTo>
                  <a:pt x="796" y="708"/>
                </a:moveTo>
                <a:cubicBezTo>
                  <a:pt x="773" y="741"/>
                  <a:pt x="736" y="742"/>
                  <a:pt x="709" y="713"/>
                </a:cubicBezTo>
                <a:cubicBezTo>
                  <a:pt x="691" y="694"/>
                  <a:pt x="681" y="666"/>
                  <a:pt x="681" y="633"/>
                </a:cubicBezTo>
                <a:cubicBezTo>
                  <a:pt x="680" y="603"/>
                  <a:pt x="689" y="577"/>
                  <a:pt x="711" y="556"/>
                </a:cubicBezTo>
                <a:cubicBezTo>
                  <a:pt x="742" y="528"/>
                  <a:pt x="786" y="534"/>
                  <a:pt x="804" y="572"/>
                </a:cubicBezTo>
                <a:cubicBezTo>
                  <a:pt x="828" y="618"/>
                  <a:pt x="825" y="665"/>
                  <a:pt x="796" y="70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solidFill>
                <a:schemeClr val="bg1"/>
              </a:solidFill>
            </a:endParaRPr>
          </a:p>
        </p:txBody>
      </p:sp>
      <p:sp>
        <p:nvSpPr>
          <p:cNvPr id="20" name="Freeform 8">
            <a:extLst>
              <a:ext uri="{FF2B5EF4-FFF2-40B4-BE49-F238E27FC236}">
                <a16:creationId xmlns:a16="http://schemas.microsoft.com/office/drawing/2014/main" id="{F8619545-CFA6-E84D-857E-0C57E9D002EB}"/>
              </a:ext>
            </a:extLst>
          </p:cNvPr>
          <p:cNvSpPr>
            <a:spLocks noChangeAspect="1" noEditPoints="1"/>
          </p:cNvSpPr>
          <p:nvPr userDrawn="1"/>
        </p:nvSpPr>
        <p:spPr bwMode="auto">
          <a:xfrm>
            <a:off x="3279230" y="2979640"/>
            <a:ext cx="295207" cy="520020"/>
          </a:xfrm>
          <a:custGeom>
            <a:avLst/>
            <a:gdLst>
              <a:gd name="T0" fmla="*/ 135 w 1253"/>
              <a:gd name="T1" fmla="*/ 0 h 2208"/>
              <a:gd name="T2" fmla="*/ 1118 w 1253"/>
              <a:gd name="T3" fmla="*/ 0 h 2208"/>
              <a:gd name="T4" fmla="*/ 1253 w 1253"/>
              <a:gd name="T5" fmla="*/ 200 h 2208"/>
              <a:gd name="T6" fmla="*/ 1252 w 1253"/>
              <a:gd name="T7" fmla="*/ 2028 h 2208"/>
              <a:gd name="T8" fmla="*/ 1251 w 1253"/>
              <a:gd name="T9" fmla="*/ 2056 h 2208"/>
              <a:gd name="T10" fmla="*/ 1217 w 1253"/>
              <a:gd name="T11" fmla="*/ 2147 h 2208"/>
              <a:gd name="T12" fmla="*/ 1118 w 1253"/>
              <a:gd name="T13" fmla="*/ 2208 h 2208"/>
              <a:gd name="T14" fmla="*/ 135 w 1253"/>
              <a:gd name="T15" fmla="*/ 2208 h 2208"/>
              <a:gd name="T16" fmla="*/ 0 w 1253"/>
              <a:gd name="T17" fmla="*/ 2011 h 2208"/>
              <a:gd name="T18" fmla="*/ 1 w 1253"/>
              <a:gd name="T19" fmla="*/ 180 h 2208"/>
              <a:gd name="T20" fmla="*/ 1 w 1253"/>
              <a:gd name="T21" fmla="*/ 150 h 2208"/>
              <a:gd name="T22" fmla="*/ 35 w 1253"/>
              <a:gd name="T23" fmla="*/ 63 h 2208"/>
              <a:gd name="T24" fmla="*/ 135 w 1253"/>
              <a:gd name="T25" fmla="*/ 0 h 2208"/>
              <a:gd name="T26" fmla="*/ 1130 w 1253"/>
              <a:gd name="T27" fmla="*/ 273 h 2208"/>
              <a:gd name="T28" fmla="*/ 123 w 1253"/>
              <a:gd name="T29" fmla="*/ 273 h 2208"/>
              <a:gd name="T30" fmla="*/ 123 w 1253"/>
              <a:gd name="T31" fmla="*/ 1787 h 2208"/>
              <a:gd name="T32" fmla="*/ 1130 w 1253"/>
              <a:gd name="T33" fmla="*/ 1787 h 2208"/>
              <a:gd name="T34" fmla="*/ 1130 w 1253"/>
              <a:gd name="T35" fmla="*/ 273 h 2208"/>
              <a:gd name="T36" fmla="*/ 820 w 1253"/>
              <a:gd name="T37" fmla="*/ 1918 h 2208"/>
              <a:gd name="T38" fmla="*/ 433 w 1253"/>
              <a:gd name="T39" fmla="*/ 1918 h 2208"/>
              <a:gd name="T40" fmla="*/ 433 w 1253"/>
              <a:gd name="T41" fmla="*/ 2034 h 2208"/>
              <a:gd name="T42" fmla="*/ 820 w 1253"/>
              <a:gd name="T43" fmla="*/ 2034 h 2208"/>
              <a:gd name="T44" fmla="*/ 820 w 1253"/>
              <a:gd name="T45" fmla="*/ 1918 h 2208"/>
              <a:gd name="T46" fmla="*/ 412 w 1253"/>
              <a:gd name="T47" fmla="*/ 162 h 2208"/>
              <a:gd name="T48" fmla="*/ 840 w 1253"/>
              <a:gd name="T49" fmla="*/ 162 h 2208"/>
              <a:gd name="T50" fmla="*/ 840 w 1253"/>
              <a:gd name="T51" fmla="*/ 118 h 2208"/>
              <a:gd name="T52" fmla="*/ 412 w 1253"/>
              <a:gd name="T53" fmla="*/ 118 h 2208"/>
              <a:gd name="T54" fmla="*/ 412 w 1253"/>
              <a:gd name="T55" fmla="*/ 162 h 2208"/>
              <a:gd name="T56" fmla="*/ 984 w 1253"/>
              <a:gd name="T57" fmla="*/ 103 h 2208"/>
              <a:gd name="T58" fmla="*/ 945 w 1253"/>
              <a:gd name="T59" fmla="*/ 142 h 2208"/>
              <a:gd name="T60" fmla="*/ 986 w 1253"/>
              <a:gd name="T61" fmla="*/ 182 h 2208"/>
              <a:gd name="T62" fmla="*/ 1024 w 1253"/>
              <a:gd name="T63" fmla="*/ 141 h 2208"/>
              <a:gd name="T64" fmla="*/ 984 w 1253"/>
              <a:gd name="T65" fmla="*/ 103 h 2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53" h="2208">
                <a:moveTo>
                  <a:pt x="135" y="0"/>
                </a:moveTo>
                <a:cubicBezTo>
                  <a:pt x="462" y="0"/>
                  <a:pt x="790" y="0"/>
                  <a:pt x="1118" y="0"/>
                </a:cubicBezTo>
                <a:cubicBezTo>
                  <a:pt x="1220" y="29"/>
                  <a:pt x="1253" y="100"/>
                  <a:pt x="1253" y="200"/>
                </a:cubicBezTo>
                <a:cubicBezTo>
                  <a:pt x="1251" y="809"/>
                  <a:pt x="1252" y="1419"/>
                  <a:pt x="1252" y="2028"/>
                </a:cubicBezTo>
                <a:cubicBezTo>
                  <a:pt x="1252" y="2037"/>
                  <a:pt x="1252" y="2047"/>
                  <a:pt x="1251" y="2056"/>
                </a:cubicBezTo>
                <a:cubicBezTo>
                  <a:pt x="1249" y="2090"/>
                  <a:pt x="1237" y="2120"/>
                  <a:pt x="1217" y="2147"/>
                </a:cubicBezTo>
                <a:cubicBezTo>
                  <a:pt x="1191" y="2180"/>
                  <a:pt x="1156" y="2196"/>
                  <a:pt x="1118" y="2208"/>
                </a:cubicBezTo>
                <a:cubicBezTo>
                  <a:pt x="790" y="2208"/>
                  <a:pt x="462" y="2208"/>
                  <a:pt x="135" y="2208"/>
                </a:cubicBezTo>
                <a:cubicBezTo>
                  <a:pt x="35" y="2181"/>
                  <a:pt x="0" y="2109"/>
                  <a:pt x="0" y="2011"/>
                </a:cubicBezTo>
                <a:cubicBezTo>
                  <a:pt x="2" y="1401"/>
                  <a:pt x="1" y="790"/>
                  <a:pt x="1" y="180"/>
                </a:cubicBezTo>
                <a:cubicBezTo>
                  <a:pt x="1" y="170"/>
                  <a:pt x="1" y="160"/>
                  <a:pt x="1" y="150"/>
                </a:cubicBezTo>
                <a:cubicBezTo>
                  <a:pt x="4" y="118"/>
                  <a:pt x="15" y="89"/>
                  <a:pt x="35" y="63"/>
                </a:cubicBezTo>
                <a:cubicBezTo>
                  <a:pt x="60" y="28"/>
                  <a:pt x="96" y="12"/>
                  <a:pt x="135" y="0"/>
                </a:cubicBezTo>
                <a:close/>
                <a:moveTo>
                  <a:pt x="1130" y="273"/>
                </a:moveTo>
                <a:cubicBezTo>
                  <a:pt x="793" y="273"/>
                  <a:pt x="458" y="273"/>
                  <a:pt x="123" y="273"/>
                </a:cubicBezTo>
                <a:cubicBezTo>
                  <a:pt x="123" y="779"/>
                  <a:pt x="123" y="1283"/>
                  <a:pt x="123" y="1787"/>
                </a:cubicBezTo>
                <a:cubicBezTo>
                  <a:pt x="460" y="1787"/>
                  <a:pt x="795" y="1787"/>
                  <a:pt x="1130" y="1787"/>
                </a:cubicBezTo>
                <a:cubicBezTo>
                  <a:pt x="1130" y="1282"/>
                  <a:pt x="1130" y="779"/>
                  <a:pt x="1130" y="273"/>
                </a:cubicBezTo>
                <a:close/>
                <a:moveTo>
                  <a:pt x="820" y="1918"/>
                </a:moveTo>
                <a:cubicBezTo>
                  <a:pt x="690" y="1918"/>
                  <a:pt x="561" y="1918"/>
                  <a:pt x="433" y="1918"/>
                </a:cubicBezTo>
                <a:cubicBezTo>
                  <a:pt x="433" y="1957"/>
                  <a:pt x="433" y="1996"/>
                  <a:pt x="433" y="2034"/>
                </a:cubicBezTo>
                <a:cubicBezTo>
                  <a:pt x="563" y="2034"/>
                  <a:pt x="691" y="2034"/>
                  <a:pt x="820" y="2034"/>
                </a:cubicBezTo>
                <a:cubicBezTo>
                  <a:pt x="820" y="1995"/>
                  <a:pt x="820" y="1957"/>
                  <a:pt x="820" y="1918"/>
                </a:cubicBezTo>
                <a:close/>
                <a:moveTo>
                  <a:pt x="412" y="162"/>
                </a:moveTo>
                <a:cubicBezTo>
                  <a:pt x="556" y="162"/>
                  <a:pt x="698" y="162"/>
                  <a:pt x="840" y="162"/>
                </a:cubicBezTo>
                <a:cubicBezTo>
                  <a:pt x="840" y="146"/>
                  <a:pt x="840" y="132"/>
                  <a:pt x="840" y="118"/>
                </a:cubicBezTo>
                <a:cubicBezTo>
                  <a:pt x="696" y="118"/>
                  <a:pt x="554" y="118"/>
                  <a:pt x="412" y="118"/>
                </a:cubicBezTo>
                <a:cubicBezTo>
                  <a:pt x="412" y="133"/>
                  <a:pt x="412" y="147"/>
                  <a:pt x="412" y="162"/>
                </a:cubicBezTo>
                <a:close/>
                <a:moveTo>
                  <a:pt x="984" y="103"/>
                </a:moveTo>
                <a:cubicBezTo>
                  <a:pt x="962" y="103"/>
                  <a:pt x="945" y="120"/>
                  <a:pt x="945" y="142"/>
                </a:cubicBezTo>
                <a:cubicBezTo>
                  <a:pt x="945" y="165"/>
                  <a:pt x="963" y="182"/>
                  <a:pt x="986" y="182"/>
                </a:cubicBezTo>
                <a:cubicBezTo>
                  <a:pt x="1008" y="181"/>
                  <a:pt x="1025" y="163"/>
                  <a:pt x="1024" y="141"/>
                </a:cubicBezTo>
                <a:cubicBezTo>
                  <a:pt x="1024" y="118"/>
                  <a:pt x="1007" y="102"/>
                  <a:pt x="984" y="10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solidFill>
                <a:schemeClr val="bg1"/>
              </a:solidFill>
            </a:endParaRPr>
          </a:p>
        </p:txBody>
      </p:sp>
      <p:cxnSp>
        <p:nvCxnSpPr>
          <p:cNvPr id="21" name="Straight Connector 20">
            <a:extLst>
              <a:ext uri="{FF2B5EF4-FFF2-40B4-BE49-F238E27FC236}">
                <a16:creationId xmlns:a16="http://schemas.microsoft.com/office/drawing/2014/main" id="{7A972E5D-8081-6D0B-0735-8B7E2151A816}"/>
              </a:ext>
            </a:extLst>
          </p:cNvPr>
          <p:cNvCxnSpPr>
            <a:cxnSpLocks/>
          </p:cNvCxnSpPr>
          <p:nvPr userDrawn="1"/>
        </p:nvCxnSpPr>
        <p:spPr>
          <a:xfrm>
            <a:off x="4791075" y="3175578"/>
            <a:ext cx="0" cy="1214816"/>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lvl1pPr>
              <a:defRPr sz="1100" b="1">
                <a:solidFill>
                  <a:schemeClr val="bg1"/>
                </a:solidFill>
              </a:defRPr>
            </a:lvl1pPr>
          </a:lstStyle>
          <a:p>
            <a:pPr>
              <a:defRPr/>
            </a:pPr>
            <a:r>
              <a:rPr lang="es-ES_tradnl"/>
              <a:t>Industry Business Roundtable</a:t>
            </a:r>
          </a:p>
        </p:txBody>
      </p:sp>
      <p:sp>
        <p:nvSpPr>
          <p:cNvPr id="27" name="Text Placeholder 26"/>
          <p:cNvSpPr>
            <a:spLocks noGrp="1"/>
          </p:cNvSpPr>
          <p:nvPr>
            <p:ph type="body" sz="quarter" idx="12" hasCustomPrompt="1"/>
          </p:nvPr>
        </p:nvSpPr>
        <p:spPr>
          <a:xfrm>
            <a:off x="2562225" y="4172264"/>
            <a:ext cx="1905000" cy="504825"/>
          </a:xfrm>
        </p:spPr>
        <p:txBody>
          <a:bodyPr/>
          <a:lstStyle>
            <a:lvl1pPr marL="0" indent="0" algn="ctr">
              <a:buNone/>
              <a:defRPr>
                <a:solidFill>
                  <a:schemeClr val="bg1"/>
                </a:solidFill>
              </a:defRPr>
            </a:lvl1pPr>
          </a:lstStyle>
          <a:p>
            <a:pPr lvl="0"/>
            <a:r>
              <a:rPr lang="en-US"/>
              <a:t>123.456.7890</a:t>
            </a:r>
          </a:p>
        </p:txBody>
      </p:sp>
      <p:sp>
        <p:nvSpPr>
          <p:cNvPr id="29" name="Text Placeholder 28"/>
          <p:cNvSpPr>
            <a:spLocks noGrp="1"/>
          </p:cNvSpPr>
          <p:nvPr>
            <p:ph type="body" sz="quarter" idx="13" hasCustomPrompt="1"/>
          </p:nvPr>
        </p:nvSpPr>
        <p:spPr>
          <a:xfrm>
            <a:off x="2562225" y="3713477"/>
            <a:ext cx="1905000" cy="338137"/>
          </a:xfrm>
        </p:spPr>
        <p:txBody>
          <a:bodyPr/>
          <a:lstStyle>
            <a:lvl1pPr marL="0" indent="0" algn="ctr">
              <a:buNone/>
              <a:defRPr>
                <a:solidFill>
                  <a:schemeClr val="bg1"/>
                </a:solidFill>
              </a:defRPr>
            </a:lvl1pPr>
            <a:lvl5pPr>
              <a:defRPr/>
            </a:lvl5pPr>
          </a:lstStyle>
          <a:p>
            <a:pPr lvl="0"/>
            <a:r>
              <a:rPr lang="en-US"/>
              <a:t>PHONE</a:t>
            </a:r>
          </a:p>
        </p:txBody>
      </p:sp>
      <p:sp>
        <p:nvSpPr>
          <p:cNvPr id="30" name="Text Placeholder 26"/>
          <p:cNvSpPr>
            <a:spLocks noGrp="1"/>
          </p:cNvSpPr>
          <p:nvPr>
            <p:ph type="body" sz="quarter" idx="14" hasCustomPrompt="1"/>
          </p:nvPr>
        </p:nvSpPr>
        <p:spPr>
          <a:xfrm>
            <a:off x="5164871" y="4124487"/>
            <a:ext cx="1905000" cy="504825"/>
          </a:xfrm>
        </p:spPr>
        <p:txBody>
          <a:bodyPr/>
          <a:lstStyle>
            <a:lvl1pPr marL="0" indent="0" algn="ctr">
              <a:buNone/>
              <a:defRPr>
                <a:solidFill>
                  <a:schemeClr val="bg1"/>
                </a:solidFill>
              </a:defRPr>
            </a:lvl1pPr>
          </a:lstStyle>
          <a:p>
            <a:pPr lvl="0"/>
            <a:r>
              <a:rPr lang="en-US"/>
              <a:t>info@email.com</a:t>
            </a:r>
          </a:p>
        </p:txBody>
      </p:sp>
      <p:sp>
        <p:nvSpPr>
          <p:cNvPr id="31" name="Text Placeholder 28"/>
          <p:cNvSpPr>
            <a:spLocks noGrp="1"/>
          </p:cNvSpPr>
          <p:nvPr>
            <p:ph type="body" sz="quarter" idx="15" hasCustomPrompt="1"/>
          </p:nvPr>
        </p:nvSpPr>
        <p:spPr>
          <a:xfrm>
            <a:off x="5164871" y="3665700"/>
            <a:ext cx="1905000" cy="338137"/>
          </a:xfrm>
        </p:spPr>
        <p:txBody>
          <a:bodyPr/>
          <a:lstStyle>
            <a:lvl1pPr marL="0" indent="0" algn="ctr">
              <a:buNone/>
              <a:defRPr>
                <a:solidFill>
                  <a:schemeClr val="bg1"/>
                </a:solidFill>
              </a:defRPr>
            </a:lvl1pPr>
            <a:lvl5pPr>
              <a:defRPr/>
            </a:lvl5pPr>
          </a:lstStyle>
          <a:p>
            <a:pPr lvl="0"/>
            <a:r>
              <a:rPr lang="en-US"/>
              <a:t>EMAIL</a:t>
            </a:r>
          </a:p>
        </p:txBody>
      </p:sp>
      <p:sp>
        <p:nvSpPr>
          <p:cNvPr id="32" name="Text Placeholder 26"/>
          <p:cNvSpPr>
            <a:spLocks noGrp="1"/>
          </p:cNvSpPr>
          <p:nvPr>
            <p:ph type="body" sz="quarter" idx="16" hasCustomPrompt="1"/>
          </p:nvPr>
        </p:nvSpPr>
        <p:spPr>
          <a:xfrm>
            <a:off x="7982676" y="4124487"/>
            <a:ext cx="1905000" cy="677935"/>
          </a:xfrm>
        </p:spPr>
        <p:txBody>
          <a:bodyPr>
            <a:normAutofit/>
          </a:bodyPr>
          <a:lstStyle>
            <a:lvl1pPr marL="0" indent="0" algn="ctr">
              <a:lnSpc>
                <a:spcPct val="100000"/>
              </a:lnSpc>
              <a:spcBef>
                <a:spcPts val="0"/>
              </a:spcBef>
              <a:buNone/>
              <a:defRPr sz="1400" baseline="0">
                <a:solidFill>
                  <a:schemeClr val="bg1"/>
                </a:solidFill>
              </a:defRPr>
            </a:lvl1pPr>
          </a:lstStyle>
          <a:p>
            <a:pPr lvl="0"/>
            <a:r>
              <a:rPr lang="en-US"/>
              <a:t>1234 Center St.</a:t>
            </a:r>
          </a:p>
          <a:p>
            <a:pPr lvl="0"/>
            <a:r>
              <a:rPr lang="en-US"/>
              <a:t>Pasadena, TX, 77505</a:t>
            </a:r>
          </a:p>
        </p:txBody>
      </p:sp>
      <p:sp>
        <p:nvSpPr>
          <p:cNvPr id="33" name="Text Placeholder 28"/>
          <p:cNvSpPr>
            <a:spLocks noGrp="1"/>
          </p:cNvSpPr>
          <p:nvPr>
            <p:ph type="body" sz="quarter" idx="17" hasCustomPrompt="1"/>
          </p:nvPr>
        </p:nvSpPr>
        <p:spPr>
          <a:xfrm>
            <a:off x="7982676" y="3659743"/>
            <a:ext cx="1905000" cy="338137"/>
          </a:xfrm>
        </p:spPr>
        <p:txBody>
          <a:bodyPr/>
          <a:lstStyle>
            <a:lvl1pPr marL="0" indent="0" algn="ctr">
              <a:buNone/>
              <a:defRPr>
                <a:solidFill>
                  <a:schemeClr val="bg1"/>
                </a:solidFill>
              </a:defRPr>
            </a:lvl1pPr>
            <a:lvl5pPr>
              <a:defRPr/>
            </a:lvl5pPr>
          </a:lstStyle>
          <a:p>
            <a:pPr lvl="0"/>
            <a:r>
              <a:rPr lang="en-US"/>
              <a:t>Address</a:t>
            </a:r>
          </a:p>
        </p:txBody>
      </p:sp>
      <p:cxnSp>
        <p:nvCxnSpPr>
          <p:cNvPr id="34" name="Straight Connector 33">
            <a:extLst>
              <a:ext uri="{FF2B5EF4-FFF2-40B4-BE49-F238E27FC236}">
                <a16:creationId xmlns:a16="http://schemas.microsoft.com/office/drawing/2014/main" id="{7A972E5D-8081-6D0B-0735-8B7E2151A816}"/>
              </a:ext>
            </a:extLst>
          </p:cNvPr>
          <p:cNvCxnSpPr>
            <a:cxnSpLocks/>
          </p:cNvCxnSpPr>
          <p:nvPr userDrawn="1"/>
        </p:nvCxnSpPr>
        <p:spPr>
          <a:xfrm>
            <a:off x="7603065" y="3175578"/>
            <a:ext cx="0" cy="1214816"/>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F77E008-5564-C414-45BB-5AB1A1025974}"/>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087753" y="340367"/>
            <a:ext cx="2059235" cy="2059235"/>
          </a:xfrm>
          <a:prstGeom prst="rect">
            <a:avLst/>
          </a:prstGeom>
        </p:spPr>
      </p:pic>
      <p:pic>
        <p:nvPicPr>
          <p:cNvPr id="18" name="Picture 17" descr="A red circle with black background&#10;&#10;Description automatically generated">
            <a:extLst>
              <a:ext uri="{FF2B5EF4-FFF2-40B4-BE49-F238E27FC236}">
                <a16:creationId xmlns:a16="http://schemas.microsoft.com/office/drawing/2014/main" id="{B8F1F1DD-FD4A-9AE5-AA8F-27C26CCDD203}"/>
              </a:ext>
            </a:extLst>
          </p:cNvPr>
          <p:cNvPicPr>
            <a:picLocks noChangeAspect="1"/>
          </p:cNvPicPr>
          <p:nvPr userDrawn="1"/>
        </p:nvPicPr>
        <p:blipFill rotWithShape="1">
          <a:blip r:embed="rId3"/>
          <a:srcRect l="-1" t="-1" r="-2681" b="-4807"/>
          <a:stretch/>
        </p:blipFill>
        <p:spPr>
          <a:xfrm rot="6401945" flipH="1">
            <a:off x="-2908223" y="1270788"/>
            <a:ext cx="4309112" cy="4506781"/>
          </a:xfrm>
          <a:prstGeom prst="rect">
            <a:avLst/>
          </a:prstGeom>
        </p:spPr>
      </p:pic>
    </p:spTree>
    <p:extLst>
      <p:ext uri="{BB962C8B-B14F-4D97-AF65-F5344CB8AC3E}">
        <p14:creationId xmlns:p14="http://schemas.microsoft.com/office/powerpoint/2010/main" val="1265367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CA27C5BE-D4B5-459B-832F-6A41D57A93A2}" type="datetime1">
              <a:rPr lang="en-US" smtClean="0"/>
              <a:pPr>
                <a:defRPr/>
              </a:pPr>
              <a:t>6/17/2026</a:t>
            </a:fld>
            <a:endParaRPr lang="es-ES_tradnl"/>
          </a:p>
        </p:txBody>
      </p:sp>
      <p:sp>
        <p:nvSpPr>
          <p:cNvPr id="5" name="Footer Placeholder 4"/>
          <p:cNvSpPr>
            <a:spLocks noGrp="1"/>
          </p:cNvSpPr>
          <p:nvPr>
            <p:ph type="ftr" sz="quarter" idx="11"/>
          </p:nvPr>
        </p:nvSpPr>
        <p:spPr/>
        <p:txBody>
          <a:bodyPr/>
          <a:lstStyle/>
          <a:p>
            <a:pPr>
              <a:defRPr/>
            </a:pPr>
            <a:endParaRPr lang="es-ES_tradnl"/>
          </a:p>
        </p:txBody>
      </p:sp>
      <p:sp>
        <p:nvSpPr>
          <p:cNvPr id="6" name="Slide Number Placeholder 5"/>
          <p:cNvSpPr>
            <a:spLocks noGrp="1"/>
          </p:cNvSpPr>
          <p:nvPr>
            <p:ph type="sldNum" sz="quarter" idx="12"/>
          </p:nvPr>
        </p:nvSpPr>
        <p:spPr/>
        <p:txBody>
          <a:bodyPr/>
          <a:lstStyle/>
          <a:p>
            <a:fld id="{1CD38ED7-FC28-4625-9978-C420D7CC8A4B}" type="slidenum">
              <a:rPr lang="es-ES_tradnl" altLang="en-US" smtClean="0"/>
              <a:pPr/>
              <a:t>‹#›</a:t>
            </a:fld>
            <a:endParaRPr lang="es-ES_tradnl" altLang="en-US"/>
          </a:p>
        </p:txBody>
      </p:sp>
    </p:spTree>
    <p:extLst>
      <p:ext uri="{BB962C8B-B14F-4D97-AF65-F5344CB8AC3E}">
        <p14:creationId xmlns:p14="http://schemas.microsoft.com/office/powerpoint/2010/main" val="2028795092"/>
      </p:ext>
    </p:extLst>
  </p:cSld>
  <p:clrMapOvr>
    <a:masterClrMapping/>
  </p:clrMapOvr>
  <p:hf sldNum="0" hd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CA27C5BE-D4B5-459B-832F-6A41D57A93A2}" type="datetime1">
              <a:rPr lang="en-US" smtClean="0"/>
              <a:pPr>
                <a:defRPr/>
              </a:pPr>
              <a:t>6/17/2026</a:t>
            </a:fld>
            <a:endParaRPr lang="es-ES_tradnl"/>
          </a:p>
        </p:txBody>
      </p:sp>
      <p:sp>
        <p:nvSpPr>
          <p:cNvPr id="5" name="Footer Placeholder 4"/>
          <p:cNvSpPr>
            <a:spLocks noGrp="1"/>
          </p:cNvSpPr>
          <p:nvPr>
            <p:ph type="ftr" sz="quarter" idx="11"/>
          </p:nvPr>
        </p:nvSpPr>
        <p:spPr/>
        <p:txBody>
          <a:bodyPr/>
          <a:lstStyle/>
          <a:p>
            <a:pPr>
              <a:defRPr/>
            </a:pPr>
            <a:endParaRPr lang="es-ES_tradnl"/>
          </a:p>
        </p:txBody>
      </p:sp>
      <p:sp>
        <p:nvSpPr>
          <p:cNvPr id="6" name="Slide Number Placeholder 5"/>
          <p:cNvSpPr>
            <a:spLocks noGrp="1"/>
          </p:cNvSpPr>
          <p:nvPr>
            <p:ph type="sldNum" sz="quarter" idx="12"/>
          </p:nvPr>
        </p:nvSpPr>
        <p:spPr/>
        <p:txBody>
          <a:bodyPr/>
          <a:lstStyle/>
          <a:p>
            <a:fld id="{1CD38ED7-FC28-4625-9978-C420D7CC8A4B}" type="slidenum">
              <a:rPr lang="es-ES_tradnl" altLang="en-US" smtClean="0"/>
              <a:pPr/>
              <a:t>‹#›</a:t>
            </a:fld>
            <a:endParaRPr lang="es-ES_tradnl" altLang="en-US"/>
          </a:p>
        </p:txBody>
      </p:sp>
    </p:spTree>
    <p:extLst>
      <p:ext uri="{BB962C8B-B14F-4D97-AF65-F5344CB8AC3E}">
        <p14:creationId xmlns:p14="http://schemas.microsoft.com/office/powerpoint/2010/main" val="2387199894"/>
      </p:ext>
    </p:extLst>
  </p:cSld>
  <p:clrMapOvr>
    <a:masterClrMapping/>
  </p:clrMapOvr>
  <p:hf sldNum="0" hd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230633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DFA8B13C-853E-40A9-9EDA-11527EF3B05C}" type="datetime1">
              <a:rPr lang="en-US" smtClean="0"/>
              <a:pPr>
                <a:defRPr/>
              </a:pPr>
              <a:t>6/17/2026</a:t>
            </a:fld>
            <a:endParaRPr lang="es-ES_tradnl"/>
          </a:p>
        </p:txBody>
      </p:sp>
      <p:sp>
        <p:nvSpPr>
          <p:cNvPr id="5" name="Footer Placeholder 4"/>
          <p:cNvSpPr>
            <a:spLocks noGrp="1"/>
          </p:cNvSpPr>
          <p:nvPr>
            <p:ph type="ftr" sz="quarter" idx="11"/>
          </p:nvPr>
        </p:nvSpPr>
        <p:spPr/>
        <p:txBody>
          <a:bodyPr/>
          <a:lstStyle/>
          <a:p>
            <a:pPr>
              <a:defRPr/>
            </a:pPr>
            <a:endParaRPr lang="es-ES_tradnl"/>
          </a:p>
        </p:txBody>
      </p:sp>
      <p:sp>
        <p:nvSpPr>
          <p:cNvPr id="6" name="Slide Number Placeholder 5"/>
          <p:cNvSpPr>
            <a:spLocks noGrp="1"/>
          </p:cNvSpPr>
          <p:nvPr>
            <p:ph type="sldNum" sz="quarter" idx="12"/>
          </p:nvPr>
        </p:nvSpPr>
        <p:spPr/>
        <p:txBody>
          <a:bodyPr/>
          <a:lstStyle/>
          <a:p>
            <a:fld id="{01B2E73B-5D03-4AE9-8767-6430BC35E499}" type="slidenum">
              <a:rPr lang="es-ES_tradnl" altLang="en-US" smtClean="0"/>
              <a:pPr/>
              <a:t>‹#›</a:t>
            </a:fld>
            <a:endParaRPr lang="es-ES_tradnl" altLang="en-US"/>
          </a:p>
        </p:txBody>
      </p:sp>
    </p:spTree>
    <p:extLst>
      <p:ext uri="{BB962C8B-B14F-4D97-AF65-F5344CB8AC3E}">
        <p14:creationId xmlns:p14="http://schemas.microsoft.com/office/powerpoint/2010/main" val="27290499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4548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9"/>
        <p:cNvGrpSpPr/>
        <p:nvPr/>
      </p:nvGrpSpPr>
      <p:grpSpPr>
        <a:xfrm>
          <a:off x="0" y="0"/>
          <a:ext cx="0" cy="0"/>
          <a:chOff x="0" y="0"/>
          <a:chExt cx="0" cy="0"/>
        </a:xfrm>
      </p:grpSpPr>
      <p:sp>
        <p:nvSpPr>
          <p:cNvPr id="20" name="Google Shape;2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 name="Google Shape;22;p1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 name="Google Shape;23;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6"/>
        <p:cNvGrpSpPr/>
        <p:nvPr/>
      </p:nvGrpSpPr>
      <p:grpSpPr>
        <a:xfrm>
          <a:off x="0" y="0"/>
          <a:ext cx="0" cy="0"/>
          <a:chOff x="0" y="0"/>
          <a:chExt cx="0" cy="0"/>
        </a:xfrm>
      </p:grpSpPr>
      <p:sp>
        <p:nvSpPr>
          <p:cNvPr id="27" name="Google Shape;27;p1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9" name="Google Shape;29;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2"/>
        <p:cNvGrpSpPr/>
        <p:nvPr/>
      </p:nvGrpSpPr>
      <p:grpSpPr>
        <a:xfrm>
          <a:off x="0" y="0"/>
          <a:ext cx="0" cy="0"/>
          <a:chOff x="0" y="0"/>
          <a:chExt cx="0" cy="0"/>
        </a:xfrm>
      </p:grpSpPr>
      <p:sp>
        <p:nvSpPr>
          <p:cNvPr id="33" name="Google Shape;33;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8"/>
        <p:cNvGrpSpPr/>
        <p:nvPr/>
      </p:nvGrpSpPr>
      <p:grpSpPr>
        <a:xfrm>
          <a:off x="0" y="0"/>
          <a:ext cx="0" cy="0"/>
          <a:chOff x="0" y="0"/>
          <a:chExt cx="0" cy="0"/>
        </a:xfrm>
      </p:grpSpPr>
      <p:sp>
        <p:nvSpPr>
          <p:cNvPr id="39" name="Google Shape;39;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41" name="Google Shape;4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3"/>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3"/>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4"/>
          <p:cNvSpPr>
            <a:spLocks noGrp="1"/>
          </p:cNvSpPr>
          <p:nvPr>
            <p:ph type="pic" idx="2"/>
          </p:nvPr>
        </p:nvSpPr>
        <p:spPr>
          <a:xfrm>
            <a:off x="5183188" y="987425"/>
            <a:ext cx="6172200" cy="4873625"/>
          </a:xfrm>
          <a:prstGeom prst="rect">
            <a:avLst/>
          </a:prstGeom>
          <a:noFill/>
          <a:ln>
            <a:noFill/>
          </a:ln>
        </p:spPr>
      </p:sp>
      <p:sp>
        <p:nvSpPr>
          <p:cNvPr id="68" name="Google Shape;68;p24"/>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5"/>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Main_1">
    <p:spTree>
      <p:nvGrpSpPr>
        <p:cNvPr id="1" name=""/>
        <p:cNvGrpSpPr/>
        <p:nvPr/>
      </p:nvGrpSpPr>
      <p:grpSpPr>
        <a:xfrm>
          <a:off x="0" y="0"/>
          <a:ext cx="0" cy="0"/>
          <a:chOff x="0" y="0"/>
          <a:chExt cx="0" cy="0"/>
        </a:xfrm>
      </p:grpSpPr>
      <p:sp>
        <p:nvSpPr>
          <p:cNvPr id="15" name="Заголовок 1">
            <a:extLst>
              <a:ext uri="{FF2B5EF4-FFF2-40B4-BE49-F238E27FC236}">
                <a16:creationId xmlns:a16="http://schemas.microsoft.com/office/drawing/2014/main" id="{C02986CC-D516-6547-954E-BA4F692DAAE9}"/>
              </a:ext>
            </a:extLst>
          </p:cNvPr>
          <p:cNvSpPr>
            <a:spLocks noGrp="1"/>
          </p:cNvSpPr>
          <p:nvPr>
            <p:ph type="title" hasCustomPrompt="1"/>
          </p:nvPr>
        </p:nvSpPr>
        <p:spPr>
          <a:xfrm>
            <a:off x="1020097" y="3249001"/>
            <a:ext cx="3815927" cy="2591987"/>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Tree>
    <p:extLst>
      <p:ext uri="{BB962C8B-B14F-4D97-AF65-F5344CB8AC3E}">
        <p14:creationId xmlns:p14="http://schemas.microsoft.com/office/powerpoint/2010/main" val="33119167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Main_1">
    <p:spTree>
      <p:nvGrpSpPr>
        <p:cNvPr id="1" name=""/>
        <p:cNvGrpSpPr/>
        <p:nvPr/>
      </p:nvGrpSpPr>
      <p:grpSpPr>
        <a:xfrm>
          <a:off x="0" y="0"/>
          <a:ext cx="0" cy="0"/>
          <a:chOff x="0" y="0"/>
          <a:chExt cx="0" cy="0"/>
        </a:xfrm>
      </p:grpSpPr>
      <p:sp>
        <p:nvSpPr>
          <p:cNvPr id="15" name="Заголовок 1">
            <a:extLst>
              <a:ext uri="{FF2B5EF4-FFF2-40B4-BE49-F238E27FC236}">
                <a16:creationId xmlns:a16="http://schemas.microsoft.com/office/drawing/2014/main" id="{C02986CC-D516-6547-954E-BA4F692DAAE9}"/>
              </a:ext>
            </a:extLst>
          </p:cNvPr>
          <p:cNvSpPr>
            <a:spLocks noGrp="1"/>
          </p:cNvSpPr>
          <p:nvPr>
            <p:ph type="title" hasCustomPrompt="1"/>
          </p:nvPr>
        </p:nvSpPr>
        <p:spPr>
          <a:xfrm>
            <a:off x="912099" y="549014"/>
            <a:ext cx="10331803" cy="719997"/>
          </a:xfrm>
          <a:prstGeom prst="rect">
            <a:avLst/>
          </a:prstGeom>
        </p:spPr>
        <p:txBody>
          <a:bodyPr>
            <a:noAutofit/>
          </a:bodyPr>
          <a:lstStyle>
            <a:lvl1pPr marL="0" marR="0" indent="0" algn="ct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8" name="Текст 3">
            <a:extLst>
              <a:ext uri="{FF2B5EF4-FFF2-40B4-BE49-F238E27FC236}">
                <a16:creationId xmlns:a16="http://schemas.microsoft.com/office/drawing/2014/main" id="{0AB005FD-6530-3E4A-9093-8B2C9615AE57}"/>
              </a:ext>
            </a:extLst>
          </p:cNvPr>
          <p:cNvSpPr>
            <a:spLocks noGrp="1"/>
          </p:cNvSpPr>
          <p:nvPr>
            <p:ph type="body" sz="quarter" idx="21" hasCustomPrompt="1"/>
          </p:nvPr>
        </p:nvSpPr>
        <p:spPr>
          <a:xfrm>
            <a:off x="912099" y="1737008"/>
            <a:ext cx="10331803" cy="2951986"/>
          </a:xfrm>
          <a:prstGeom prst="rect">
            <a:avLst/>
          </a:prstGeom>
        </p:spPr>
        <p:txBody>
          <a:bodyPr/>
          <a:lstStyle>
            <a:lvl1pPr algn="ctr">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4" name="Номер слайда 1">
            <a:extLst>
              <a:ext uri="{FF2B5EF4-FFF2-40B4-BE49-F238E27FC236}">
                <a16:creationId xmlns:a16="http://schemas.microsoft.com/office/drawing/2014/main" id="{F8176027-EFD5-1A4C-B3F3-DE92C312D23C}"/>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17818676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Main_1">
    <p:spTree>
      <p:nvGrpSpPr>
        <p:cNvPr id="1" name=""/>
        <p:cNvGrpSpPr/>
        <p:nvPr/>
      </p:nvGrpSpPr>
      <p:grpSpPr>
        <a:xfrm>
          <a:off x="0" y="0"/>
          <a:ext cx="0" cy="0"/>
          <a:chOff x="0" y="0"/>
          <a:chExt cx="0" cy="0"/>
        </a:xfrm>
      </p:grpSpPr>
      <p:sp>
        <p:nvSpPr>
          <p:cNvPr id="15" name="Заголовок 1">
            <a:extLst>
              <a:ext uri="{FF2B5EF4-FFF2-40B4-BE49-F238E27FC236}">
                <a16:creationId xmlns:a16="http://schemas.microsoft.com/office/drawing/2014/main" id="{C02986CC-D516-6547-954E-BA4F692DAAE9}"/>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8" name="Текст 3">
            <a:extLst>
              <a:ext uri="{FF2B5EF4-FFF2-40B4-BE49-F238E27FC236}">
                <a16:creationId xmlns:a16="http://schemas.microsoft.com/office/drawing/2014/main" id="{0AB005FD-6530-3E4A-9093-8B2C9615AE57}"/>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4" name="Номер слайда 1">
            <a:extLst>
              <a:ext uri="{FF2B5EF4-FFF2-40B4-BE49-F238E27FC236}">
                <a16:creationId xmlns:a16="http://schemas.microsoft.com/office/drawing/2014/main" id="{8EC6443F-727B-6046-90AE-727CC4A21A82}"/>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34411515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Main_0">
    <p:spTree>
      <p:nvGrpSpPr>
        <p:cNvPr id="1" name=""/>
        <p:cNvGrpSpPr/>
        <p:nvPr/>
      </p:nvGrpSpPr>
      <p:grpSpPr>
        <a:xfrm>
          <a:off x="0" y="0"/>
          <a:ext cx="0" cy="0"/>
          <a:chOff x="0" y="0"/>
          <a:chExt cx="0" cy="0"/>
        </a:xfrm>
      </p:grpSpPr>
      <p:sp>
        <p:nvSpPr>
          <p:cNvPr id="15" name="Заголовок 1">
            <a:extLst>
              <a:ext uri="{FF2B5EF4-FFF2-40B4-BE49-F238E27FC236}">
                <a16:creationId xmlns:a16="http://schemas.microsoft.com/office/drawing/2014/main" id="{C02986CC-D516-6547-954E-BA4F692DAAE9}"/>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8" name="Текст 3">
            <a:extLst>
              <a:ext uri="{FF2B5EF4-FFF2-40B4-BE49-F238E27FC236}">
                <a16:creationId xmlns:a16="http://schemas.microsoft.com/office/drawing/2014/main" id="{0AB005FD-6530-3E4A-9093-8B2C9615AE57}"/>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4" name="Номер слайда 1">
            <a:extLst>
              <a:ext uri="{FF2B5EF4-FFF2-40B4-BE49-F238E27FC236}">
                <a16:creationId xmlns:a16="http://schemas.microsoft.com/office/drawing/2014/main" id="{963ADF24-BE00-C549-BC1B-816B7DDDD612}"/>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3018008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_Main_0">
    <p:spTree>
      <p:nvGrpSpPr>
        <p:cNvPr id="1" name=""/>
        <p:cNvGrpSpPr/>
        <p:nvPr/>
      </p:nvGrpSpPr>
      <p:grpSpPr>
        <a:xfrm>
          <a:off x="0" y="0"/>
          <a:ext cx="0" cy="0"/>
          <a:chOff x="0" y="0"/>
          <a:chExt cx="0" cy="0"/>
        </a:xfrm>
      </p:grpSpPr>
      <p:sp>
        <p:nvSpPr>
          <p:cNvPr id="11" name="Полилиния 10">
            <a:extLst>
              <a:ext uri="{FF2B5EF4-FFF2-40B4-BE49-F238E27FC236}">
                <a16:creationId xmlns:a16="http://schemas.microsoft.com/office/drawing/2014/main" id="{8B6AF45B-7C02-714E-8009-1F26C957E708}"/>
              </a:ext>
            </a:extLst>
          </p:cNvPr>
          <p:cNvSpPr/>
          <p:nvPr userDrawn="1"/>
        </p:nvSpPr>
        <p:spPr>
          <a:xfrm>
            <a:off x="5088019" y="3745"/>
            <a:ext cx="7638285" cy="6858000"/>
          </a:xfrm>
          <a:custGeom>
            <a:avLst/>
            <a:gdLst>
              <a:gd name="connsiteX0" fmla="*/ 0 w 15278559"/>
              <a:gd name="connsiteY0" fmla="*/ 0 h 13717588"/>
              <a:gd name="connsiteX1" fmla="*/ 15278559 w 15278559"/>
              <a:gd name="connsiteY1" fmla="*/ 0 h 13717588"/>
              <a:gd name="connsiteX2" fmla="*/ 15278559 w 15278559"/>
              <a:gd name="connsiteY2" fmla="*/ 13717588 h 13717588"/>
              <a:gd name="connsiteX3" fmla="*/ 13717587 w 15278559"/>
              <a:gd name="connsiteY3" fmla="*/ 13717588 h 13717588"/>
            </a:gdLst>
            <a:ahLst/>
            <a:cxnLst>
              <a:cxn ang="0">
                <a:pos x="connsiteX0" y="connsiteY0"/>
              </a:cxn>
              <a:cxn ang="0">
                <a:pos x="connsiteX1" y="connsiteY1"/>
              </a:cxn>
              <a:cxn ang="0">
                <a:pos x="connsiteX2" y="connsiteY2"/>
              </a:cxn>
              <a:cxn ang="0">
                <a:pos x="connsiteX3" y="connsiteY3"/>
              </a:cxn>
            </a:cxnLst>
            <a:rect l="l" t="t" r="r" b="b"/>
            <a:pathLst>
              <a:path w="15278559" h="13717588">
                <a:moveTo>
                  <a:pt x="0" y="0"/>
                </a:moveTo>
                <a:lnTo>
                  <a:pt x="15278559" y="0"/>
                </a:lnTo>
                <a:lnTo>
                  <a:pt x="15278559" y="13717588"/>
                </a:lnTo>
                <a:lnTo>
                  <a:pt x="13717587" y="13717588"/>
                </a:lnTo>
                <a:close/>
              </a:path>
            </a:pathLst>
          </a:custGeom>
          <a:gradFill>
            <a:gsLst>
              <a:gs pos="0">
                <a:schemeClr val="accent2"/>
              </a:gs>
              <a:gs pos="100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ru-RU" sz="2400"/>
          </a:p>
        </p:txBody>
      </p:sp>
      <p:sp>
        <p:nvSpPr>
          <p:cNvPr id="15" name="Заголовок 1">
            <a:extLst>
              <a:ext uri="{FF2B5EF4-FFF2-40B4-BE49-F238E27FC236}">
                <a16:creationId xmlns:a16="http://schemas.microsoft.com/office/drawing/2014/main" id="{C02986CC-D516-6547-954E-BA4F692DAAE9}"/>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8" name="Текст 3">
            <a:extLst>
              <a:ext uri="{FF2B5EF4-FFF2-40B4-BE49-F238E27FC236}">
                <a16:creationId xmlns:a16="http://schemas.microsoft.com/office/drawing/2014/main" id="{0AB005FD-6530-3E4A-9093-8B2C9615AE57}"/>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9" name="Рисунок 8">
            <a:extLst>
              <a:ext uri="{FF2B5EF4-FFF2-40B4-BE49-F238E27FC236}">
                <a16:creationId xmlns:a16="http://schemas.microsoft.com/office/drawing/2014/main" id="{0B9F8773-BE8E-984A-9587-9C712611D9CA}"/>
              </a:ext>
            </a:extLst>
          </p:cNvPr>
          <p:cNvSpPr>
            <a:spLocks noGrp="1"/>
          </p:cNvSpPr>
          <p:nvPr>
            <p:ph type="pic" sz="quarter" idx="33"/>
          </p:nvPr>
        </p:nvSpPr>
        <p:spPr>
          <a:xfrm>
            <a:off x="7486001" y="3746"/>
            <a:ext cx="5233871" cy="6685862"/>
          </a:xfrm>
          <a:custGeom>
            <a:avLst/>
            <a:gdLst>
              <a:gd name="connsiteX0" fmla="*/ 4767204 w 10469104"/>
              <a:gd name="connsiteY0" fmla="*/ 0 h 13373273"/>
              <a:gd name="connsiteX1" fmla="*/ 6676898 w 10469104"/>
              <a:gd name="connsiteY1" fmla="*/ 0 h 13373273"/>
              <a:gd name="connsiteX2" fmla="*/ 10469104 w 10469104"/>
              <a:gd name="connsiteY2" fmla="*/ 3792206 h 13373273"/>
              <a:gd name="connsiteX3" fmla="*/ 10469104 w 10469104"/>
              <a:gd name="connsiteY3" fmla="*/ 9535230 h 13373273"/>
              <a:gd name="connsiteX4" fmla="*/ 10450048 w 10469104"/>
              <a:gd name="connsiteY4" fmla="*/ 9516174 h 13373273"/>
              <a:gd name="connsiteX5" fmla="*/ 10446568 w 10469104"/>
              <a:gd name="connsiteY5" fmla="*/ 9519661 h 13373273"/>
              <a:gd name="connsiteX6" fmla="*/ 9491720 w 10469104"/>
              <a:gd name="connsiteY6" fmla="*/ 10474509 h 13373273"/>
              <a:gd name="connsiteX7" fmla="*/ 8915244 w 10469104"/>
              <a:gd name="connsiteY7" fmla="*/ 9898035 h 13373273"/>
              <a:gd name="connsiteX8" fmla="*/ 8911760 w 10469104"/>
              <a:gd name="connsiteY8" fmla="*/ 9901517 h 13373273"/>
              <a:gd name="connsiteX9" fmla="*/ 7956912 w 10469104"/>
              <a:gd name="connsiteY9" fmla="*/ 10856366 h 13373273"/>
              <a:gd name="connsiteX10" fmla="*/ 7953428 w 10469104"/>
              <a:gd name="connsiteY10" fmla="*/ 10859848 h 13373273"/>
              <a:gd name="connsiteX11" fmla="*/ 9512008 w 10469104"/>
              <a:gd name="connsiteY11" fmla="*/ 12418426 h 13373273"/>
              <a:gd name="connsiteX12" fmla="*/ 8557160 w 10469104"/>
              <a:gd name="connsiteY12" fmla="*/ 13373273 h 13373273"/>
              <a:gd name="connsiteX13" fmla="*/ 600243 w 10469104"/>
              <a:gd name="connsiteY13" fmla="*/ 5416358 h 13373273"/>
              <a:gd name="connsiteX14" fmla="*/ 1252501 w 10469104"/>
              <a:gd name="connsiteY14" fmla="*/ 4764102 h 13373273"/>
              <a:gd name="connsiteX15" fmla="*/ 1555092 w 10469104"/>
              <a:gd name="connsiteY15" fmla="*/ 4461510 h 13373273"/>
              <a:gd name="connsiteX16" fmla="*/ 1558574 w 10469104"/>
              <a:gd name="connsiteY16" fmla="*/ 4458028 h 13373273"/>
              <a:gd name="connsiteX17" fmla="*/ 0 w 10469104"/>
              <a:gd name="connsiteY17" fmla="*/ 2899449 h 13373273"/>
              <a:gd name="connsiteX18" fmla="*/ 954847 w 10469104"/>
              <a:gd name="connsiteY18" fmla="*/ 1944600 h 13373273"/>
              <a:gd name="connsiteX19" fmla="*/ 1534804 w 10469104"/>
              <a:gd name="connsiteY19" fmla="*/ 2517592 h 13373273"/>
              <a:gd name="connsiteX20" fmla="*/ 2489652 w 10469104"/>
              <a:gd name="connsiteY20" fmla="*/ 1562744 h 13373273"/>
              <a:gd name="connsiteX21" fmla="*/ 5002268 w 10469104"/>
              <a:gd name="connsiteY21" fmla="*/ 4075357 h 13373273"/>
              <a:gd name="connsiteX22" fmla="*/ 5964084 w 10469104"/>
              <a:gd name="connsiteY22" fmla="*/ 3113543 h 13373273"/>
              <a:gd name="connsiteX23" fmla="*/ 4707780 w 10469104"/>
              <a:gd name="connsiteY23" fmla="*/ 1857236 h 13373273"/>
              <a:gd name="connsiteX24" fmla="*/ 4724356 w 10469104"/>
              <a:gd name="connsiteY24" fmla="*/ 1840658 h 13373273"/>
              <a:gd name="connsiteX25" fmla="*/ 5662624 w 10469104"/>
              <a:gd name="connsiteY25" fmla="*/ 902389 h 13373273"/>
              <a:gd name="connsiteX26" fmla="*/ 5666108 w 10469104"/>
              <a:gd name="connsiteY26" fmla="*/ 898907 h 1337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469104" h="13373273">
                <a:moveTo>
                  <a:pt x="4767204" y="0"/>
                </a:moveTo>
                <a:lnTo>
                  <a:pt x="6676898" y="0"/>
                </a:lnTo>
                <a:lnTo>
                  <a:pt x="10469104" y="3792206"/>
                </a:lnTo>
                <a:lnTo>
                  <a:pt x="10469104" y="9535230"/>
                </a:lnTo>
                <a:lnTo>
                  <a:pt x="10450048" y="9516174"/>
                </a:lnTo>
                <a:lnTo>
                  <a:pt x="10446568" y="9519661"/>
                </a:lnTo>
                <a:lnTo>
                  <a:pt x="9491720" y="10474509"/>
                </a:lnTo>
                <a:lnTo>
                  <a:pt x="8915244" y="9898035"/>
                </a:lnTo>
                <a:lnTo>
                  <a:pt x="8911760" y="9901517"/>
                </a:lnTo>
                <a:lnTo>
                  <a:pt x="7956912" y="10856366"/>
                </a:lnTo>
                <a:lnTo>
                  <a:pt x="7953428" y="10859848"/>
                </a:lnTo>
                <a:lnTo>
                  <a:pt x="9512008" y="12418426"/>
                </a:lnTo>
                <a:lnTo>
                  <a:pt x="8557160" y="13373273"/>
                </a:lnTo>
                <a:lnTo>
                  <a:pt x="600243" y="5416358"/>
                </a:lnTo>
                <a:lnTo>
                  <a:pt x="1252501" y="4764102"/>
                </a:lnTo>
                <a:lnTo>
                  <a:pt x="1555092" y="4461510"/>
                </a:lnTo>
                <a:lnTo>
                  <a:pt x="1558574" y="4458028"/>
                </a:lnTo>
                <a:lnTo>
                  <a:pt x="0" y="2899449"/>
                </a:lnTo>
                <a:lnTo>
                  <a:pt x="954847" y="1944600"/>
                </a:lnTo>
                <a:lnTo>
                  <a:pt x="1534804" y="2517592"/>
                </a:lnTo>
                <a:lnTo>
                  <a:pt x="2489652" y="1562744"/>
                </a:lnTo>
                <a:lnTo>
                  <a:pt x="5002268" y="4075357"/>
                </a:lnTo>
                <a:lnTo>
                  <a:pt x="5964084" y="3113543"/>
                </a:lnTo>
                <a:lnTo>
                  <a:pt x="4707780" y="1857236"/>
                </a:lnTo>
                <a:lnTo>
                  <a:pt x="4724356" y="1840658"/>
                </a:lnTo>
                <a:lnTo>
                  <a:pt x="5662624" y="902389"/>
                </a:lnTo>
                <a:lnTo>
                  <a:pt x="5666108" y="898907"/>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17725841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4_Main_0">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CF371FCA-38F6-D94D-A4AC-3FCDE404E086}"/>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47D0AE4B-1B6B-364E-A39A-AC9665C2B878}"/>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Полилиния 13">
            <a:extLst>
              <a:ext uri="{FF2B5EF4-FFF2-40B4-BE49-F238E27FC236}">
                <a16:creationId xmlns:a16="http://schemas.microsoft.com/office/drawing/2014/main" id="{0C70A379-8541-1C44-AF9D-CC412BE0C3A9}"/>
              </a:ext>
            </a:extLst>
          </p:cNvPr>
          <p:cNvSpPr/>
          <p:nvPr userDrawn="1"/>
        </p:nvSpPr>
        <p:spPr>
          <a:xfrm rot="10800000">
            <a:off x="0" y="0"/>
            <a:ext cx="7638285" cy="6858000"/>
          </a:xfrm>
          <a:custGeom>
            <a:avLst/>
            <a:gdLst>
              <a:gd name="connsiteX0" fmla="*/ 0 w 15278559"/>
              <a:gd name="connsiteY0" fmla="*/ 0 h 13717588"/>
              <a:gd name="connsiteX1" fmla="*/ 15278559 w 15278559"/>
              <a:gd name="connsiteY1" fmla="*/ 0 h 13717588"/>
              <a:gd name="connsiteX2" fmla="*/ 15278559 w 15278559"/>
              <a:gd name="connsiteY2" fmla="*/ 13717588 h 13717588"/>
              <a:gd name="connsiteX3" fmla="*/ 13717587 w 15278559"/>
              <a:gd name="connsiteY3" fmla="*/ 13717588 h 13717588"/>
            </a:gdLst>
            <a:ahLst/>
            <a:cxnLst>
              <a:cxn ang="0">
                <a:pos x="connsiteX0" y="connsiteY0"/>
              </a:cxn>
              <a:cxn ang="0">
                <a:pos x="connsiteX1" y="connsiteY1"/>
              </a:cxn>
              <a:cxn ang="0">
                <a:pos x="connsiteX2" y="connsiteY2"/>
              </a:cxn>
              <a:cxn ang="0">
                <a:pos x="connsiteX3" y="connsiteY3"/>
              </a:cxn>
            </a:cxnLst>
            <a:rect l="l" t="t" r="r" b="b"/>
            <a:pathLst>
              <a:path w="15278559" h="13717588">
                <a:moveTo>
                  <a:pt x="0" y="0"/>
                </a:moveTo>
                <a:lnTo>
                  <a:pt x="15278559" y="0"/>
                </a:lnTo>
                <a:lnTo>
                  <a:pt x="15278559" y="13717588"/>
                </a:lnTo>
                <a:lnTo>
                  <a:pt x="13717587" y="13717588"/>
                </a:lnTo>
                <a:close/>
              </a:path>
            </a:pathLst>
          </a:custGeom>
          <a:gradFill>
            <a:gsLst>
              <a:gs pos="100000">
                <a:schemeClr val="accent2"/>
              </a:gs>
              <a:gs pos="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ru-RU" sz="2400"/>
          </a:p>
        </p:txBody>
      </p:sp>
      <p:sp>
        <p:nvSpPr>
          <p:cNvPr id="19" name="Рисунок 18">
            <a:extLst>
              <a:ext uri="{FF2B5EF4-FFF2-40B4-BE49-F238E27FC236}">
                <a16:creationId xmlns:a16="http://schemas.microsoft.com/office/drawing/2014/main" id="{77D69DA2-F2A2-134A-AA28-9693FCCC307D}"/>
              </a:ext>
            </a:extLst>
          </p:cNvPr>
          <p:cNvSpPr>
            <a:spLocks noGrp="1"/>
          </p:cNvSpPr>
          <p:nvPr>
            <p:ph type="pic" sz="quarter" idx="34"/>
          </p:nvPr>
        </p:nvSpPr>
        <p:spPr>
          <a:xfrm>
            <a:off x="0" y="172138"/>
            <a:ext cx="5233871" cy="6685862"/>
          </a:xfrm>
          <a:custGeom>
            <a:avLst/>
            <a:gdLst>
              <a:gd name="connsiteX0" fmla="*/ 1911944 w 10469104"/>
              <a:gd name="connsiteY0" fmla="*/ 0 h 13373273"/>
              <a:gd name="connsiteX1" fmla="*/ 9868861 w 10469104"/>
              <a:gd name="connsiteY1" fmla="*/ 7956915 h 13373273"/>
              <a:gd name="connsiteX2" fmla="*/ 9216603 w 10469104"/>
              <a:gd name="connsiteY2" fmla="*/ 8609171 h 13373273"/>
              <a:gd name="connsiteX3" fmla="*/ 8914012 w 10469104"/>
              <a:gd name="connsiteY3" fmla="*/ 8911763 h 13373273"/>
              <a:gd name="connsiteX4" fmla="*/ 8910530 w 10469104"/>
              <a:gd name="connsiteY4" fmla="*/ 8915245 h 13373273"/>
              <a:gd name="connsiteX5" fmla="*/ 10469104 w 10469104"/>
              <a:gd name="connsiteY5" fmla="*/ 10473824 h 13373273"/>
              <a:gd name="connsiteX6" fmla="*/ 9514257 w 10469104"/>
              <a:gd name="connsiteY6" fmla="*/ 11428673 h 13373273"/>
              <a:gd name="connsiteX7" fmla="*/ 8934300 w 10469104"/>
              <a:gd name="connsiteY7" fmla="*/ 10855681 h 13373273"/>
              <a:gd name="connsiteX8" fmla="*/ 7979452 w 10469104"/>
              <a:gd name="connsiteY8" fmla="*/ 11810529 h 13373273"/>
              <a:gd name="connsiteX9" fmla="*/ 5466836 w 10469104"/>
              <a:gd name="connsiteY9" fmla="*/ 9297916 h 13373273"/>
              <a:gd name="connsiteX10" fmla="*/ 4505020 w 10469104"/>
              <a:gd name="connsiteY10" fmla="*/ 10259730 h 13373273"/>
              <a:gd name="connsiteX11" fmla="*/ 5761324 w 10469104"/>
              <a:gd name="connsiteY11" fmla="*/ 11516037 h 13373273"/>
              <a:gd name="connsiteX12" fmla="*/ 5744748 w 10469104"/>
              <a:gd name="connsiteY12" fmla="*/ 11532615 h 13373273"/>
              <a:gd name="connsiteX13" fmla="*/ 4806480 w 10469104"/>
              <a:gd name="connsiteY13" fmla="*/ 12470884 h 13373273"/>
              <a:gd name="connsiteX14" fmla="*/ 4802996 w 10469104"/>
              <a:gd name="connsiteY14" fmla="*/ 12474366 h 13373273"/>
              <a:gd name="connsiteX15" fmla="*/ 5701900 w 10469104"/>
              <a:gd name="connsiteY15" fmla="*/ 13373273 h 13373273"/>
              <a:gd name="connsiteX16" fmla="*/ 3792206 w 10469104"/>
              <a:gd name="connsiteY16" fmla="*/ 13373273 h 13373273"/>
              <a:gd name="connsiteX17" fmla="*/ 0 w 10469104"/>
              <a:gd name="connsiteY17" fmla="*/ 9581067 h 13373273"/>
              <a:gd name="connsiteX18" fmla="*/ 0 w 10469104"/>
              <a:gd name="connsiteY18" fmla="*/ 3838043 h 13373273"/>
              <a:gd name="connsiteX19" fmla="*/ 19056 w 10469104"/>
              <a:gd name="connsiteY19" fmla="*/ 3857099 h 13373273"/>
              <a:gd name="connsiteX20" fmla="*/ 22536 w 10469104"/>
              <a:gd name="connsiteY20" fmla="*/ 3853612 h 13373273"/>
              <a:gd name="connsiteX21" fmla="*/ 977384 w 10469104"/>
              <a:gd name="connsiteY21" fmla="*/ 2898764 h 13373273"/>
              <a:gd name="connsiteX22" fmla="*/ 1553860 w 10469104"/>
              <a:gd name="connsiteY22" fmla="*/ 3475238 h 13373273"/>
              <a:gd name="connsiteX23" fmla="*/ 1557344 w 10469104"/>
              <a:gd name="connsiteY23" fmla="*/ 3471756 h 13373273"/>
              <a:gd name="connsiteX24" fmla="*/ 2512192 w 10469104"/>
              <a:gd name="connsiteY24" fmla="*/ 2516907 h 13373273"/>
              <a:gd name="connsiteX25" fmla="*/ 2515676 w 10469104"/>
              <a:gd name="connsiteY25" fmla="*/ 2513425 h 13373273"/>
              <a:gd name="connsiteX26" fmla="*/ 957096 w 10469104"/>
              <a:gd name="connsiteY26" fmla="*/ 954847 h 1337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469104" h="13373273">
                <a:moveTo>
                  <a:pt x="1911944" y="0"/>
                </a:moveTo>
                <a:lnTo>
                  <a:pt x="9868861" y="7956915"/>
                </a:lnTo>
                <a:lnTo>
                  <a:pt x="9216603" y="8609171"/>
                </a:lnTo>
                <a:lnTo>
                  <a:pt x="8914012" y="8911763"/>
                </a:lnTo>
                <a:lnTo>
                  <a:pt x="8910530" y="8915245"/>
                </a:lnTo>
                <a:lnTo>
                  <a:pt x="10469104" y="10473824"/>
                </a:lnTo>
                <a:lnTo>
                  <a:pt x="9514257" y="11428673"/>
                </a:lnTo>
                <a:lnTo>
                  <a:pt x="8934300" y="10855681"/>
                </a:lnTo>
                <a:lnTo>
                  <a:pt x="7979452" y="11810529"/>
                </a:lnTo>
                <a:lnTo>
                  <a:pt x="5466836" y="9297916"/>
                </a:lnTo>
                <a:lnTo>
                  <a:pt x="4505020" y="10259730"/>
                </a:lnTo>
                <a:lnTo>
                  <a:pt x="5761324" y="11516037"/>
                </a:lnTo>
                <a:lnTo>
                  <a:pt x="5744748" y="11532615"/>
                </a:lnTo>
                <a:lnTo>
                  <a:pt x="4806480" y="12470884"/>
                </a:lnTo>
                <a:lnTo>
                  <a:pt x="4802996" y="12474366"/>
                </a:lnTo>
                <a:lnTo>
                  <a:pt x="5701900" y="13373273"/>
                </a:lnTo>
                <a:lnTo>
                  <a:pt x="3792206" y="13373273"/>
                </a:lnTo>
                <a:lnTo>
                  <a:pt x="0" y="9581067"/>
                </a:lnTo>
                <a:lnTo>
                  <a:pt x="0" y="3838043"/>
                </a:lnTo>
                <a:lnTo>
                  <a:pt x="19056" y="3857099"/>
                </a:lnTo>
                <a:lnTo>
                  <a:pt x="22536" y="3853612"/>
                </a:lnTo>
                <a:lnTo>
                  <a:pt x="977384" y="2898764"/>
                </a:lnTo>
                <a:lnTo>
                  <a:pt x="1553860" y="3475238"/>
                </a:lnTo>
                <a:lnTo>
                  <a:pt x="1557344" y="3471756"/>
                </a:lnTo>
                <a:lnTo>
                  <a:pt x="2512192" y="2516907"/>
                </a:lnTo>
                <a:lnTo>
                  <a:pt x="2515676" y="2513425"/>
                </a:lnTo>
                <a:lnTo>
                  <a:pt x="957096" y="954847"/>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
        <p:nvSpPr>
          <p:cNvPr id="8" name="Номер слайда 1">
            <a:extLst>
              <a:ext uri="{FF2B5EF4-FFF2-40B4-BE49-F238E27FC236}">
                <a16:creationId xmlns:a16="http://schemas.microsoft.com/office/drawing/2014/main" id="{10ED2FF9-F28C-9847-8DF6-E4B639E0F3F7}"/>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25621741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7_Main_0">
    <p:spTree>
      <p:nvGrpSpPr>
        <p:cNvPr id="1" name=""/>
        <p:cNvGrpSpPr/>
        <p:nvPr/>
      </p:nvGrpSpPr>
      <p:grpSpPr>
        <a:xfrm>
          <a:off x="0" y="0"/>
          <a:ext cx="0" cy="0"/>
          <a:chOff x="0" y="0"/>
          <a:chExt cx="0" cy="0"/>
        </a:xfrm>
      </p:grpSpPr>
      <p:sp>
        <p:nvSpPr>
          <p:cNvPr id="29" name="Полилиния 28">
            <a:extLst>
              <a:ext uri="{FF2B5EF4-FFF2-40B4-BE49-F238E27FC236}">
                <a16:creationId xmlns:a16="http://schemas.microsoft.com/office/drawing/2014/main" id="{E88DF8A6-D53F-CC43-AB9D-7E30340BA7D9}"/>
              </a:ext>
            </a:extLst>
          </p:cNvPr>
          <p:cNvSpPr/>
          <p:nvPr userDrawn="1"/>
        </p:nvSpPr>
        <p:spPr>
          <a:xfrm>
            <a:off x="4512030" y="0"/>
            <a:ext cx="7679970" cy="6858000"/>
          </a:xfrm>
          <a:custGeom>
            <a:avLst/>
            <a:gdLst>
              <a:gd name="connsiteX0" fmla="*/ 0 w 15361940"/>
              <a:gd name="connsiteY0" fmla="*/ 0 h 13698595"/>
              <a:gd name="connsiteX1" fmla="*/ 11521280 w 15361940"/>
              <a:gd name="connsiteY1" fmla="*/ 0 h 13698595"/>
              <a:gd name="connsiteX2" fmla="*/ 15361940 w 15361940"/>
              <a:gd name="connsiteY2" fmla="*/ 3840660 h 13698595"/>
              <a:gd name="connsiteX3" fmla="*/ 15361940 w 15361940"/>
              <a:gd name="connsiteY3" fmla="*/ 13698595 h 13698595"/>
              <a:gd name="connsiteX4" fmla="*/ 13698596 w 15361940"/>
              <a:gd name="connsiteY4" fmla="*/ 13698595 h 13698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61940" h="13698595">
                <a:moveTo>
                  <a:pt x="0" y="0"/>
                </a:moveTo>
                <a:lnTo>
                  <a:pt x="11521280" y="0"/>
                </a:lnTo>
                <a:lnTo>
                  <a:pt x="15361940" y="3840660"/>
                </a:lnTo>
                <a:lnTo>
                  <a:pt x="15361940" y="13698595"/>
                </a:lnTo>
                <a:lnTo>
                  <a:pt x="13698596" y="13698595"/>
                </a:lnTo>
                <a:close/>
              </a:path>
            </a:pathLst>
          </a:custGeom>
          <a:gradFill>
            <a:gsLst>
              <a:gs pos="0">
                <a:schemeClr val="accent2"/>
              </a:gs>
              <a:gs pos="100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ru-RU" sz="2400"/>
          </a:p>
        </p:txBody>
      </p:sp>
      <p:sp>
        <p:nvSpPr>
          <p:cNvPr id="15" name="Заголовок 1">
            <a:extLst>
              <a:ext uri="{FF2B5EF4-FFF2-40B4-BE49-F238E27FC236}">
                <a16:creationId xmlns:a16="http://schemas.microsoft.com/office/drawing/2014/main" id="{C02986CC-D516-6547-954E-BA4F692DAAE9}"/>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8" name="Текст 3">
            <a:extLst>
              <a:ext uri="{FF2B5EF4-FFF2-40B4-BE49-F238E27FC236}">
                <a16:creationId xmlns:a16="http://schemas.microsoft.com/office/drawing/2014/main" id="{0AB005FD-6530-3E4A-9093-8B2C9615AE57}"/>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28" name="Рисунок 27">
            <a:extLst>
              <a:ext uri="{FF2B5EF4-FFF2-40B4-BE49-F238E27FC236}">
                <a16:creationId xmlns:a16="http://schemas.microsoft.com/office/drawing/2014/main" id="{3EA8684B-E14B-304D-8D4E-C30B17989706}"/>
              </a:ext>
            </a:extLst>
          </p:cNvPr>
          <p:cNvSpPr>
            <a:spLocks noGrp="1"/>
          </p:cNvSpPr>
          <p:nvPr>
            <p:ph type="pic" sz="quarter" idx="33"/>
          </p:nvPr>
        </p:nvSpPr>
        <p:spPr>
          <a:xfrm>
            <a:off x="6923871" y="10409"/>
            <a:ext cx="5268129" cy="6689606"/>
          </a:xfrm>
          <a:custGeom>
            <a:avLst/>
            <a:gdLst>
              <a:gd name="connsiteX0" fmla="*/ 4759714 w 10537630"/>
              <a:gd name="connsiteY0" fmla="*/ 0 h 13380761"/>
              <a:gd name="connsiteX1" fmla="*/ 6669410 w 10537630"/>
              <a:gd name="connsiteY1" fmla="*/ 0 h 13380761"/>
              <a:gd name="connsiteX2" fmla="*/ 10537630 w 10537630"/>
              <a:gd name="connsiteY2" fmla="*/ 3868219 h 13380761"/>
              <a:gd name="connsiteX3" fmla="*/ 10537630 w 10537630"/>
              <a:gd name="connsiteY3" fmla="*/ 9611242 h 13380761"/>
              <a:gd name="connsiteX4" fmla="*/ 10450050 w 10537630"/>
              <a:gd name="connsiteY4" fmla="*/ 9523662 h 13380761"/>
              <a:gd name="connsiteX5" fmla="*/ 10446566 w 10537630"/>
              <a:gd name="connsiteY5" fmla="*/ 9527149 h 13380761"/>
              <a:gd name="connsiteX6" fmla="*/ 10446570 w 10537630"/>
              <a:gd name="connsiteY6" fmla="*/ 9527149 h 13380761"/>
              <a:gd name="connsiteX7" fmla="*/ 9491722 w 10537630"/>
              <a:gd name="connsiteY7" fmla="*/ 10481997 h 13380761"/>
              <a:gd name="connsiteX8" fmla="*/ 8915246 w 10537630"/>
              <a:gd name="connsiteY8" fmla="*/ 9905523 h 13380761"/>
              <a:gd name="connsiteX9" fmla="*/ 8911762 w 10537630"/>
              <a:gd name="connsiteY9" fmla="*/ 9909005 h 13380761"/>
              <a:gd name="connsiteX10" fmla="*/ 7956914 w 10537630"/>
              <a:gd name="connsiteY10" fmla="*/ 10863854 h 13380761"/>
              <a:gd name="connsiteX11" fmla="*/ 7953430 w 10537630"/>
              <a:gd name="connsiteY11" fmla="*/ 10867336 h 13380761"/>
              <a:gd name="connsiteX12" fmla="*/ 9512006 w 10537630"/>
              <a:gd name="connsiteY12" fmla="*/ 12425914 h 13380761"/>
              <a:gd name="connsiteX13" fmla="*/ 8557158 w 10537630"/>
              <a:gd name="connsiteY13" fmla="*/ 13380761 h 13380761"/>
              <a:gd name="connsiteX14" fmla="*/ 600243 w 10537630"/>
              <a:gd name="connsiteY14" fmla="*/ 5423846 h 13380761"/>
              <a:gd name="connsiteX15" fmla="*/ 1252501 w 10537630"/>
              <a:gd name="connsiteY15" fmla="*/ 4771590 h 13380761"/>
              <a:gd name="connsiteX16" fmla="*/ 1555092 w 10537630"/>
              <a:gd name="connsiteY16" fmla="*/ 4468997 h 13380761"/>
              <a:gd name="connsiteX17" fmla="*/ 1558574 w 10537630"/>
              <a:gd name="connsiteY17" fmla="*/ 4465516 h 13380761"/>
              <a:gd name="connsiteX18" fmla="*/ 0 w 10537630"/>
              <a:gd name="connsiteY18" fmla="*/ 2906937 h 13380761"/>
              <a:gd name="connsiteX19" fmla="*/ 954847 w 10537630"/>
              <a:gd name="connsiteY19" fmla="*/ 1952088 h 13380761"/>
              <a:gd name="connsiteX20" fmla="*/ 1534804 w 10537630"/>
              <a:gd name="connsiteY20" fmla="*/ 2525080 h 13380761"/>
              <a:gd name="connsiteX21" fmla="*/ 2489652 w 10537630"/>
              <a:gd name="connsiteY21" fmla="*/ 1570232 h 13380761"/>
              <a:gd name="connsiteX22" fmla="*/ 5002266 w 10537630"/>
              <a:gd name="connsiteY22" fmla="*/ 4082845 h 13380761"/>
              <a:gd name="connsiteX23" fmla="*/ 5964082 w 10537630"/>
              <a:gd name="connsiteY23" fmla="*/ 3121031 h 13380761"/>
              <a:gd name="connsiteX24" fmla="*/ 4707778 w 10537630"/>
              <a:gd name="connsiteY24" fmla="*/ 1864724 h 13380761"/>
              <a:gd name="connsiteX25" fmla="*/ 4724358 w 10537630"/>
              <a:gd name="connsiteY25" fmla="*/ 1848146 h 13380761"/>
              <a:gd name="connsiteX26" fmla="*/ 5662626 w 10537630"/>
              <a:gd name="connsiteY26" fmla="*/ 909877 h 13380761"/>
              <a:gd name="connsiteX27" fmla="*/ 5666108 w 10537630"/>
              <a:gd name="connsiteY27" fmla="*/ 906395 h 13380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0537630" h="13380761">
                <a:moveTo>
                  <a:pt x="4759714" y="0"/>
                </a:moveTo>
                <a:lnTo>
                  <a:pt x="6669410" y="0"/>
                </a:lnTo>
                <a:lnTo>
                  <a:pt x="10537630" y="3868219"/>
                </a:lnTo>
                <a:lnTo>
                  <a:pt x="10537630" y="9611242"/>
                </a:lnTo>
                <a:lnTo>
                  <a:pt x="10450050" y="9523662"/>
                </a:lnTo>
                <a:lnTo>
                  <a:pt x="10446566" y="9527149"/>
                </a:lnTo>
                <a:lnTo>
                  <a:pt x="10446570" y="9527149"/>
                </a:lnTo>
                <a:lnTo>
                  <a:pt x="9491722" y="10481997"/>
                </a:lnTo>
                <a:lnTo>
                  <a:pt x="8915246" y="9905523"/>
                </a:lnTo>
                <a:lnTo>
                  <a:pt x="8911762" y="9909005"/>
                </a:lnTo>
                <a:lnTo>
                  <a:pt x="7956914" y="10863854"/>
                </a:lnTo>
                <a:lnTo>
                  <a:pt x="7953430" y="10867336"/>
                </a:lnTo>
                <a:lnTo>
                  <a:pt x="9512006" y="12425914"/>
                </a:lnTo>
                <a:lnTo>
                  <a:pt x="8557158" y="13380761"/>
                </a:lnTo>
                <a:lnTo>
                  <a:pt x="600243" y="5423846"/>
                </a:lnTo>
                <a:lnTo>
                  <a:pt x="1252501" y="4771590"/>
                </a:lnTo>
                <a:lnTo>
                  <a:pt x="1555092" y="4468997"/>
                </a:lnTo>
                <a:lnTo>
                  <a:pt x="1558574" y="4465516"/>
                </a:lnTo>
                <a:lnTo>
                  <a:pt x="0" y="2906937"/>
                </a:lnTo>
                <a:lnTo>
                  <a:pt x="954847" y="1952088"/>
                </a:lnTo>
                <a:lnTo>
                  <a:pt x="1534804" y="2525080"/>
                </a:lnTo>
                <a:lnTo>
                  <a:pt x="2489652" y="1570232"/>
                </a:lnTo>
                <a:lnTo>
                  <a:pt x="5002266" y="4082845"/>
                </a:lnTo>
                <a:lnTo>
                  <a:pt x="5964082" y="3121031"/>
                </a:lnTo>
                <a:lnTo>
                  <a:pt x="4707778" y="1864724"/>
                </a:lnTo>
                <a:lnTo>
                  <a:pt x="4724358" y="1848146"/>
                </a:lnTo>
                <a:lnTo>
                  <a:pt x="5662626" y="909877"/>
                </a:lnTo>
                <a:lnTo>
                  <a:pt x="5666108" y="906395"/>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8571421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Main_0">
    <p:spTree>
      <p:nvGrpSpPr>
        <p:cNvPr id="1" name=""/>
        <p:cNvGrpSpPr/>
        <p:nvPr/>
      </p:nvGrpSpPr>
      <p:grpSpPr>
        <a:xfrm>
          <a:off x="0" y="0"/>
          <a:ext cx="0" cy="0"/>
          <a:chOff x="0" y="0"/>
          <a:chExt cx="0" cy="0"/>
        </a:xfrm>
      </p:grpSpPr>
      <p:sp>
        <p:nvSpPr>
          <p:cNvPr id="8" name="Полилиния 7">
            <a:extLst>
              <a:ext uri="{FF2B5EF4-FFF2-40B4-BE49-F238E27FC236}">
                <a16:creationId xmlns:a16="http://schemas.microsoft.com/office/drawing/2014/main" id="{6F447B60-B8AD-E14A-B814-4328019B71BA}"/>
              </a:ext>
            </a:extLst>
          </p:cNvPr>
          <p:cNvSpPr/>
          <p:nvPr userDrawn="1"/>
        </p:nvSpPr>
        <p:spPr>
          <a:xfrm rot="10800000">
            <a:off x="4492" y="5568"/>
            <a:ext cx="7679970" cy="6858000"/>
          </a:xfrm>
          <a:custGeom>
            <a:avLst/>
            <a:gdLst>
              <a:gd name="connsiteX0" fmla="*/ 0 w 15361940"/>
              <a:gd name="connsiteY0" fmla="*/ 0 h 13698595"/>
              <a:gd name="connsiteX1" fmla="*/ 11521280 w 15361940"/>
              <a:gd name="connsiteY1" fmla="*/ 0 h 13698595"/>
              <a:gd name="connsiteX2" fmla="*/ 15361940 w 15361940"/>
              <a:gd name="connsiteY2" fmla="*/ 3840660 h 13698595"/>
              <a:gd name="connsiteX3" fmla="*/ 15361940 w 15361940"/>
              <a:gd name="connsiteY3" fmla="*/ 13698595 h 13698595"/>
              <a:gd name="connsiteX4" fmla="*/ 13698596 w 15361940"/>
              <a:gd name="connsiteY4" fmla="*/ 13698595 h 13698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61940" h="13698595">
                <a:moveTo>
                  <a:pt x="0" y="0"/>
                </a:moveTo>
                <a:lnTo>
                  <a:pt x="11521280" y="0"/>
                </a:lnTo>
                <a:lnTo>
                  <a:pt x="15361940" y="3840660"/>
                </a:lnTo>
                <a:lnTo>
                  <a:pt x="15361940" y="13698595"/>
                </a:lnTo>
                <a:lnTo>
                  <a:pt x="13698596" y="13698595"/>
                </a:lnTo>
                <a:close/>
              </a:path>
            </a:pathLst>
          </a:custGeom>
          <a:gradFill>
            <a:gsLst>
              <a:gs pos="100000">
                <a:schemeClr val="accent2"/>
              </a:gs>
              <a:gs pos="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ru-RU" sz="2400"/>
          </a:p>
        </p:txBody>
      </p:sp>
      <p:sp>
        <p:nvSpPr>
          <p:cNvPr id="12" name="Заголовок 1">
            <a:extLst>
              <a:ext uri="{FF2B5EF4-FFF2-40B4-BE49-F238E27FC236}">
                <a16:creationId xmlns:a16="http://schemas.microsoft.com/office/drawing/2014/main" id="{7E8ACEEE-2A3F-1249-B0B4-E6AA3970C63A}"/>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4CD14C99-1C7B-3946-B8CF-7D43C3548F74}"/>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6" name="Номер слайда 1">
            <a:extLst>
              <a:ext uri="{FF2B5EF4-FFF2-40B4-BE49-F238E27FC236}">
                <a16:creationId xmlns:a16="http://schemas.microsoft.com/office/drawing/2014/main" id="{3635E497-001B-944C-B4D3-C7433B03EC60}"/>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9" name="Рисунок 8">
            <a:extLst>
              <a:ext uri="{FF2B5EF4-FFF2-40B4-BE49-F238E27FC236}">
                <a16:creationId xmlns:a16="http://schemas.microsoft.com/office/drawing/2014/main" id="{4EB5A4BE-EDF0-4741-B00A-08BD357B6B3F}"/>
              </a:ext>
            </a:extLst>
          </p:cNvPr>
          <p:cNvSpPr>
            <a:spLocks noGrp="1"/>
          </p:cNvSpPr>
          <p:nvPr>
            <p:ph type="pic" sz="quarter" idx="34"/>
          </p:nvPr>
        </p:nvSpPr>
        <p:spPr>
          <a:xfrm>
            <a:off x="4492" y="173963"/>
            <a:ext cx="5268129" cy="6689606"/>
          </a:xfrm>
          <a:custGeom>
            <a:avLst/>
            <a:gdLst>
              <a:gd name="connsiteX0" fmla="*/ 1980472 w 10537630"/>
              <a:gd name="connsiteY0" fmla="*/ 0 h 13380761"/>
              <a:gd name="connsiteX1" fmla="*/ 9937387 w 10537630"/>
              <a:gd name="connsiteY1" fmla="*/ 7956915 h 13380761"/>
              <a:gd name="connsiteX2" fmla="*/ 9285129 w 10537630"/>
              <a:gd name="connsiteY2" fmla="*/ 8609171 h 13380761"/>
              <a:gd name="connsiteX3" fmla="*/ 8982538 w 10537630"/>
              <a:gd name="connsiteY3" fmla="*/ 8911764 h 13380761"/>
              <a:gd name="connsiteX4" fmla="*/ 8979056 w 10537630"/>
              <a:gd name="connsiteY4" fmla="*/ 8915245 h 13380761"/>
              <a:gd name="connsiteX5" fmla="*/ 10537630 w 10537630"/>
              <a:gd name="connsiteY5" fmla="*/ 10473824 h 13380761"/>
              <a:gd name="connsiteX6" fmla="*/ 9582783 w 10537630"/>
              <a:gd name="connsiteY6" fmla="*/ 11428673 h 13380761"/>
              <a:gd name="connsiteX7" fmla="*/ 9002826 w 10537630"/>
              <a:gd name="connsiteY7" fmla="*/ 10855681 h 13380761"/>
              <a:gd name="connsiteX8" fmla="*/ 8047978 w 10537630"/>
              <a:gd name="connsiteY8" fmla="*/ 11810529 h 13380761"/>
              <a:gd name="connsiteX9" fmla="*/ 5535364 w 10537630"/>
              <a:gd name="connsiteY9" fmla="*/ 9297916 h 13380761"/>
              <a:gd name="connsiteX10" fmla="*/ 4573548 w 10537630"/>
              <a:gd name="connsiteY10" fmla="*/ 10259730 h 13380761"/>
              <a:gd name="connsiteX11" fmla="*/ 5829852 w 10537630"/>
              <a:gd name="connsiteY11" fmla="*/ 11516037 h 13380761"/>
              <a:gd name="connsiteX12" fmla="*/ 5813272 w 10537630"/>
              <a:gd name="connsiteY12" fmla="*/ 11532615 h 13380761"/>
              <a:gd name="connsiteX13" fmla="*/ 4875004 w 10537630"/>
              <a:gd name="connsiteY13" fmla="*/ 12470884 h 13380761"/>
              <a:gd name="connsiteX14" fmla="*/ 4871522 w 10537630"/>
              <a:gd name="connsiteY14" fmla="*/ 12474366 h 13380761"/>
              <a:gd name="connsiteX15" fmla="*/ 5777916 w 10537630"/>
              <a:gd name="connsiteY15" fmla="*/ 13380761 h 13380761"/>
              <a:gd name="connsiteX16" fmla="*/ 3868220 w 10537630"/>
              <a:gd name="connsiteY16" fmla="*/ 13380761 h 13380761"/>
              <a:gd name="connsiteX17" fmla="*/ 0 w 10537630"/>
              <a:gd name="connsiteY17" fmla="*/ 9512542 h 13380761"/>
              <a:gd name="connsiteX18" fmla="*/ 0 w 10537630"/>
              <a:gd name="connsiteY18" fmla="*/ 3769519 h 13380761"/>
              <a:gd name="connsiteX19" fmla="*/ 87580 w 10537630"/>
              <a:gd name="connsiteY19" fmla="*/ 3857099 h 13380761"/>
              <a:gd name="connsiteX20" fmla="*/ 91064 w 10537630"/>
              <a:gd name="connsiteY20" fmla="*/ 3853612 h 13380761"/>
              <a:gd name="connsiteX21" fmla="*/ 91060 w 10537630"/>
              <a:gd name="connsiteY21" fmla="*/ 3853612 h 13380761"/>
              <a:gd name="connsiteX22" fmla="*/ 1045908 w 10537630"/>
              <a:gd name="connsiteY22" fmla="*/ 2898764 h 13380761"/>
              <a:gd name="connsiteX23" fmla="*/ 1622384 w 10537630"/>
              <a:gd name="connsiteY23" fmla="*/ 3475238 h 13380761"/>
              <a:gd name="connsiteX24" fmla="*/ 1625868 w 10537630"/>
              <a:gd name="connsiteY24" fmla="*/ 3471756 h 13380761"/>
              <a:gd name="connsiteX25" fmla="*/ 2580716 w 10537630"/>
              <a:gd name="connsiteY25" fmla="*/ 2516907 h 13380761"/>
              <a:gd name="connsiteX26" fmla="*/ 2584200 w 10537630"/>
              <a:gd name="connsiteY26" fmla="*/ 2513425 h 13380761"/>
              <a:gd name="connsiteX27" fmla="*/ 1025624 w 10537630"/>
              <a:gd name="connsiteY27" fmla="*/ 954847 h 13380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0537630" h="13380761">
                <a:moveTo>
                  <a:pt x="1980472" y="0"/>
                </a:moveTo>
                <a:lnTo>
                  <a:pt x="9937387" y="7956915"/>
                </a:lnTo>
                <a:lnTo>
                  <a:pt x="9285129" y="8609171"/>
                </a:lnTo>
                <a:lnTo>
                  <a:pt x="8982538" y="8911764"/>
                </a:lnTo>
                <a:lnTo>
                  <a:pt x="8979056" y="8915245"/>
                </a:lnTo>
                <a:lnTo>
                  <a:pt x="10537630" y="10473824"/>
                </a:lnTo>
                <a:lnTo>
                  <a:pt x="9582783" y="11428673"/>
                </a:lnTo>
                <a:lnTo>
                  <a:pt x="9002826" y="10855681"/>
                </a:lnTo>
                <a:lnTo>
                  <a:pt x="8047978" y="11810529"/>
                </a:lnTo>
                <a:lnTo>
                  <a:pt x="5535364" y="9297916"/>
                </a:lnTo>
                <a:lnTo>
                  <a:pt x="4573548" y="10259730"/>
                </a:lnTo>
                <a:lnTo>
                  <a:pt x="5829852" y="11516037"/>
                </a:lnTo>
                <a:lnTo>
                  <a:pt x="5813272" y="11532615"/>
                </a:lnTo>
                <a:lnTo>
                  <a:pt x="4875004" y="12470884"/>
                </a:lnTo>
                <a:lnTo>
                  <a:pt x="4871522" y="12474366"/>
                </a:lnTo>
                <a:lnTo>
                  <a:pt x="5777916" y="13380761"/>
                </a:lnTo>
                <a:lnTo>
                  <a:pt x="3868220" y="13380761"/>
                </a:lnTo>
                <a:lnTo>
                  <a:pt x="0" y="9512542"/>
                </a:lnTo>
                <a:lnTo>
                  <a:pt x="0" y="3769519"/>
                </a:lnTo>
                <a:lnTo>
                  <a:pt x="87580" y="3857099"/>
                </a:lnTo>
                <a:lnTo>
                  <a:pt x="91064" y="3853612"/>
                </a:lnTo>
                <a:lnTo>
                  <a:pt x="91060" y="3853612"/>
                </a:lnTo>
                <a:lnTo>
                  <a:pt x="1045908" y="2898764"/>
                </a:lnTo>
                <a:lnTo>
                  <a:pt x="1622384" y="3475238"/>
                </a:lnTo>
                <a:lnTo>
                  <a:pt x="1625868" y="3471756"/>
                </a:lnTo>
                <a:lnTo>
                  <a:pt x="2580716" y="2516907"/>
                </a:lnTo>
                <a:lnTo>
                  <a:pt x="2584200" y="2513425"/>
                </a:lnTo>
                <a:lnTo>
                  <a:pt x="1025624" y="954847"/>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27403469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9_Main_0">
    <p:spTree>
      <p:nvGrpSpPr>
        <p:cNvPr id="1" name=""/>
        <p:cNvGrpSpPr/>
        <p:nvPr/>
      </p:nvGrpSpPr>
      <p:grpSpPr>
        <a:xfrm>
          <a:off x="0" y="0"/>
          <a:ext cx="0" cy="0"/>
          <a:chOff x="0" y="0"/>
          <a:chExt cx="0" cy="0"/>
        </a:xfrm>
      </p:grpSpPr>
      <p:sp>
        <p:nvSpPr>
          <p:cNvPr id="17" name="Рисунок 16">
            <a:extLst>
              <a:ext uri="{FF2B5EF4-FFF2-40B4-BE49-F238E27FC236}">
                <a16:creationId xmlns:a16="http://schemas.microsoft.com/office/drawing/2014/main" id="{86C3B7DE-4946-4A42-A5F8-75AF78CFB7E8}"/>
              </a:ext>
            </a:extLst>
          </p:cNvPr>
          <p:cNvSpPr>
            <a:spLocks noGrp="1"/>
          </p:cNvSpPr>
          <p:nvPr>
            <p:ph type="pic" sz="quarter" idx="32"/>
          </p:nvPr>
        </p:nvSpPr>
        <p:spPr>
          <a:xfrm>
            <a:off x="2882618" y="1505137"/>
            <a:ext cx="9309203" cy="5352862"/>
          </a:xfrm>
          <a:custGeom>
            <a:avLst/>
            <a:gdLst>
              <a:gd name="connsiteX0" fmla="*/ 18620830 w 18620830"/>
              <a:gd name="connsiteY0" fmla="*/ 0 h 10706963"/>
              <a:gd name="connsiteX1" fmla="*/ 18620830 w 18620830"/>
              <a:gd name="connsiteY1" fmla="*/ 8427961 h 10706963"/>
              <a:gd name="connsiteX2" fmla="*/ 14657342 w 18620830"/>
              <a:gd name="connsiteY2" fmla="*/ 10706963 h 10706963"/>
              <a:gd name="connsiteX3" fmla="*/ 0 w 18620830"/>
              <a:gd name="connsiteY3" fmla="*/ 10706963 h 10706963"/>
            </a:gdLst>
            <a:ahLst/>
            <a:cxnLst>
              <a:cxn ang="0">
                <a:pos x="connsiteX0" y="connsiteY0"/>
              </a:cxn>
              <a:cxn ang="0">
                <a:pos x="connsiteX1" y="connsiteY1"/>
              </a:cxn>
              <a:cxn ang="0">
                <a:pos x="connsiteX2" y="connsiteY2"/>
              </a:cxn>
              <a:cxn ang="0">
                <a:pos x="connsiteX3" y="connsiteY3"/>
              </a:cxn>
            </a:cxnLst>
            <a:rect l="l" t="t" r="r" b="b"/>
            <a:pathLst>
              <a:path w="18620830" h="10706963">
                <a:moveTo>
                  <a:pt x="18620830" y="0"/>
                </a:moveTo>
                <a:lnTo>
                  <a:pt x="18620830" y="8427961"/>
                </a:lnTo>
                <a:lnTo>
                  <a:pt x="14657342" y="10706963"/>
                </a:lnTo>
                <a:lnTo>
                  <a:pt x="0" y="10706963"/>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
        <p:nvSpPr>
          <p:cNvPr id="20" name="Заголовок 1">
            <a:extLst>
              <a:ext uri="{FF2B5EF4-FFF2-40B4-BE49-F238E27FC236}">
                <a16:creationId xmlns:a16="http://schemas.microsoft.com/office/drawing/2014/main" id="{99AA26AE-05DD-084D-B9E9-A88BED696B96}"/>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21" name="Текст 3">
            <a:extLst>
              <a:ext uri="{FF2B5EF4-FFF2-40B4-BE49-F238E27FC236}">
                <a16:creationId xmlns:a16="http://schemas.microsoft.com/office/drawing/2014/main" id="{9DAF56A2-8656-584F-9ECA-DC6A93AC0822}"/>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77295165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0_Main_0">
    <p:spTree>
      <p:nvGrpSpPr>
        <p:cNvPr id="1" name=""/>
        <p:cNvGrpSpPr/>
        <p:nvPr/>
      </p:nvGrpSpPr>
      <p:grpSpPr>
        <a:xfrm>
          <a:off x="0" y="0"/>
          <a:ext cx="0" cy="0"/>
          <a:chOff x="0" y="0"/>
          <a:chExt cx="0" cy="0"/>
        </a:xfrm>
      </p:grpSpPr>
      <p:sp>
        <p:nvSpPr>
          <p:cNvPr id="12" name="Заголовок 1">
            <a:extLst>
              <a:ext uri="{FF2B5EF4-FFF2-40B4-BE49-F238E27FC236}">
                <a16:creationId xmlns:a16="http://schemas.microsoft.com/office/drawing/2014/main" id="{7979AE19-4F34-E742-A2D7-F3BBB635AD4C}"/>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ED914087-3FEA-F241-B008-9889F7151927}"/>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Номер слайда 1">
            <a:extLst>
              <a:ext uri="{FF2B5EF4-FFF2-40B4-BE49-F238E27FC236}">
                <a16:creationId xmlns:a16="http://schemas.microsoft.com/office/drawing/2014/main" id="{FE1FC58B-9EFA-F948-A9D2-5D606E4B5DF7}"/>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16" name="Рисунок 15">
            <a:extLst>
              <a:ext uri="{FF2B5EF4-FFF2-40B4-BE49-F238E27FC236}">
                <a16:creationId xmlns:a16="http://schemas.microsoft.com/office/drawing/2014/main" id="{38D31F3D-268D-E94B-B115-0D523DC5BB73}"/>
              </a:ext>
            </a:extLst>
          </p:cNvPr>
          <p:cNvSpPr>
            <a:spLocks noGrp="1"/>
          </p:cNvSpPr>
          <p:nvPr>
            <p:ph type="pic" sz="quarter" idx="33"/>
          </p:nvPr>
        </p:nvSpPr>
        <p:spPr>
          <a:xfrm>
            <a:off x="0" y="0"/>
            <a:ext cx="9309203" cy="5352862"/>
          </a:xfrm>
          <a:custGeom>
            <a:avLst/>
            <a:gdLst>
              <a:gd name="connsiteX0" fmla="*/ 3963488 w 18620830"/>
              <a:gd name="connsiteY0" fmla="*/ 0 h 10706963"/>
              <a:gd name="connsiteX1" fmla="*/ 18620830 w 18620830"/>
              <a:gd name="connsiteY1" fmla="*/ 0 h 10706963"/>
              <a:gd name="connsiteX2" fmla="*/ 0 w 18620830"/>
              <a:gd name="connsiteY2" fmla="*/ 10706963 h 10706963"/>
              <a:gd name="connsiteX3" fmla="*/ 0 w 18620830"/>
              <a:gd name="connsiteY3" fmla="*/ 2279002 h 10706963"/>
            </a:gdLst>
            <a:ahLst/>
            <a:cxnLst>
              <a:cxn ang="0">
                <a:pos x="connsiteX0" y="connsiteY0"/>
              </a:cxn>
              <a:cxn ang="0">
                <a:pos x="connsiteX1" y="connsiteY1"/>
              </a:cxn>
              <a:cxn ang="0">
                <a:pos x="connsiteX2" y="connsiteY2"/>
              </a:cxn>
              <a:cxn ang="0">
                <a:pos x="connsiteX3" y="connsiteY3"/>
              </a:cxn>
            </a:cxnLst>
            <a:rect l="l" t="t" r="r" b="b"/>
            <a:pathLst>
              <a:path w="18620830" h="10706963">
                <a:moveTo>
                  <a:pt x="3963488" y="0"/>
                </a:moveTo>
                <a:lnTo>
                  <a:pt x="18620830" y="0"/>
                </a:lnTo>
                <a:lnTo>
                  <a:pt x="0" y="10706963"/>
                </a:lnTo>
                <a:lnTo>
                  <a:pt x="0" y="2279002"/>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9751730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3_Main_0">
    <p:spTree>
      <p:nvGrpSpPr>
        <p:cNvPr id="1" name=""/>
        <p:cNvGrpSpPr/>
        <p:nvPr/>
      </p:nvGrpSpPr>
      <p:grpSpPr>
        <a:xfrm>
          <a:off x="0" y="0"/>
          <a:ext cx="0" cy="0"/>
          <a:chOff x="0" y="0"/>
          <a:chExt cx="0" cy="0"/>
        </a:xfrm>
      </p:grpSpPr>
      <p:sp>
        <p:nvSpPr>
          <p:cNvPr id="9" name="Полилиния 8">
            <a:extLst>
              <a:ext uri="{FF2B5EF4-FFF2-40B4-BE49-F238E27FC236}">
                <a16:creationId xmlns:a16="http://schemas.microsoft.com/office/drawing/2014/main" id="{3B8887D6-9170-874D-A3A6-4AE18B04AF6D}"/>
              </a:ext>
            </a:extLst>
          </p:cNvPr>
          <p:cNvSpPr/>
          <p:nvPr userDrawn="1"/>
        </p:nvSpPr>
        <p:spPr>
          <a:xfrm>
            <a:off x="7042708" y="21388"/>
            <a:ext cx="5160700" cy="4901566"/>
          </a:xfrm>
          <a:custGeom>
            <a:avLst/>
            <a:gdLst>
              <a:gd name="connsiteX0" fmla="*/ 10322743 w 10322743"/>
              <a:gd name="connsiteY0" fmla="*/ 0 h 9804267"/>
              <a:gd name="connsiteX1" fmla="*/ 10322743 w 10322743"/>
              <a:gd name="connsiteY1" fmla="*/ 5628374 h 9804267"/>
              <a:gd name="connsiteX2" fmla="*/ 3656131 w 10322743"/>
              <a:gd name="connsiteY2" fmla="*/ 9477345 h 9804267"/>
              <a:gd name="connsiteX3" fmla="*/ 2267945 w 10322743"/>
              <a:gd name="connsiteY3" fmla="*/ 9798197 h 9804267"/>
              <a:gd name="connsiteX4" fmla="*/ 326922 w 10322743"/>
              <a:gd name="connsiteY4" fmla="*/ 8585280 h 9804267"/>
              <a:gd name="connsiteX5" fmla="*/ 1218988 w 10322743"/>
              <a:gd name="connsiteY5" fmla="*/ 5256057 h 980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22743" h="9804267">
                <a:moveTo>
                  <a:pt x="10322743" y="0"/>
                </a:moveTo>
                <a:lnTo>
                  <a:pt x="10322743" y="5628374"/>
                </a:lnTo>
                <a:lnTo>
                  <a:pt x="3656131" y="9477345"/>
                </a:lnTo>
                <a:cubicBezTo>
                  <a:pt x="3219011" y="9729722"/>
                  <a:pt x="2736199" y="9831291"/>
                  <a:pt x="2267945" y="9798197"/>
                </a:cubicBezTo>
                <a:cubicBezTo>
                  <a:pt x="1487522" y="9743040"/>
                  <a:pt x="747544" y="9313824"/>
                  <a:pt x="326922" y="8585280"/>
                </a:cubicBezTo>
                <a:cubicBezTo>
                  <a:pt x="-346083" y="7419611"/>
                  <a:pt x="53325" y="5929056"/>
                  <a:pt x="1218988" y="5256057"/>
                </a:cubicBezTo>
                <a:close/>
              </a:path>
            </a:pathLst>
          </a:custGeom>
          <a:gradFill>
            <a:gsLst>
              <a:gs pos="0">
                <a:schemeClr val="accent2"/>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p>
            <a:pPr lvl="0" algn="ctr"/>
            <a:endParaRPr lang="ru-RU" sz="2400"/>
          </a:p>
        </p:txBody>
      </p:sp>
      <p:sp>
        <p:nvSpPr>
          <p:cNvPr id="20" name="Заголовок 1">
            <a:extLst>
              <a:ext uri="{FF2B5EF4-FFF2-40B4-BE49-F238E27FC236}">
                <a16:creationId xmlns:a16="http://schemas.microsoft.com/office/drawing/2014/main" id="{99AA26AE-05DD-084D-B9E9-A88BED696B96}"/>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21" name="Текст 3">
            <a:extLst>
              <a:ext uri="{FF2B5EF4-FFF2-40B4-BE49-F238E27FC236}">
                <a16:creationId xmlns:a16="http://schemas.microsoft.com/office/drawing/2014/main" id="{9DAF56A2-8656-584F-9ECA-DC6A93AC0822}"/>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Рисунок 13">
            <a:extLst>
              <a:ext uri="{FF2B5EF4-FFF2-40B4-BE49-F238E27FC236}">
                <a16:creationId xmlns:a16="http://schemas.microsoft.com/office/drawing/2014/main" id="{7D419CE3-ABBF-0E4A-8BB0-2D49C8F7FE48}"/>
              </a:ext>
            </a:extLst>
          </p:cNvPr>
          <p:cNvSpPr>
            <a:spLocks noGrp="1"/>
          </p:cNvSpPr>
          <p:nvPr>
            <p:ph type="pic" sz="quarter" idx="33"/>
          </p:nvPr>
        </p:nvSpPr>
        <p:spPr>
          <a:xfrm>
            <a:off x="4433283" y="1044987"/>
            <a:ext cx="7758718" cy="5813014"/>
          </a:xfrm>
          <a:custGeom>
            <a:avLst/>
            <a:gdLst>
              <a:gd name="connsiteX0" fmla="*/ 15519457 w 15519457"/>
              <a:gd name="connsiteY0" fmla="*/ 0 h 11627375"/>
              <a:gd name="connsiteX1" fmla="*/ 15519457 w 15519457"/>
              <a:gd name="connsiteY1" fmla="*/ 8474273 h 11627375"/>
              <a:gd name="connsiteX2" fmla="*/ 10058125 w 15519457"/>
              <a:gd name="connsiteY2" fmla="*/ 11627375 h 11627375"/>
              <a:gd name="connsiteX3" fmla="*/ 44441 w 15519457"/>
              <a:gd name="connsiteY3" fmla="*/ 11627375 h 11627375"/>
              <a:gd name="connsiteX4" fmla="*/ 27796 w 15519457"/>
              <a:gd name="connsiteY4" fmla="*/ 11531973 h 11627375"/>
              <a:gd name="connsiteX5" fmla="*/ 1835349 w 15519457"/>
              <a:gd name="connsiteY5" fmla="*/ 7900525 h 11627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19457" h="11627375">
                <a:moveTo>
                  <a:pt x="15519457" y="0"/>
                </a:moveTo>
                <a:lnTo>
                  <a:pt x="15519457" y="8474273"/>
                </a:lnTo>
                <a:lnTo>
                  <a:pt x="10058125" y="11627375"/>
                </a:lnTo>
                <a:lnTo>
                  <a:pt x="44441" y="11627375"/>
                </a:lnTo>
                <a:lnTo>
                  <a:pt x="27796" y="11531973"/>
                </a:lnTo>
                <a:cubicBezTo>
                  <a:pt x="-148288" y="10112865"/>
                  <a:pt x="519052" y="8660493"/>
                  <a:pt x="1835349" y="7900525"/>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14125952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2_Main_0">
    <p:spTree>
      <p:nvGrpSpPr>
        <p:cNvPr id="1" name=""/>
        <p:cNvGrpSpPr/>
        <p:nvPr/>
      </p:nvGrpSpPr>
      <p:grpSpPr>
        <a:xfrm>
          <a:off x="0" y="0"/>
          <a:ext cx="0" cy="0"/>
          <a:chOff x="0" y="0"/>
          <a:chExt cx="0" cy="0"/>
        </a:xfrm>
      </p:grpSpPr>
      <p:sp>
        <p:nvSpPr>
          <p:cNvPr id="15" name="Рисунок 14">
            <a:extLst>
              <a:ext uri="{FF2B5EF4-FFF2-40B4-BE49-F238E27FC236}">
                <a16:creationId xmlns:a16="http://schemas.microsoft.com/office/drawing/2014/main" id="{329754BE-ACA2-7143-A9BB-E7735212A3C4}"/>
              </a:ext>
            </a:extLst>
          </p:cNvPr>
          <p:cNvSpPr>
            <a:spLocks noGrp="1"/>
          </p:cNvSpPr>
          <p:nvPr>
            <p:ph type="pic" sz="quarter" idx="34"/>
          </p:nvPr>
        </p:nvSpPr>
        <p:spPr>
          <a:xfrm>
            <a:off x="0" y="0"/>
            <a:ext cx="7758718" cy="3927123"/>
          </a:xfrm>
          <a:custGeom>
            <a:avLst/>
            <a:gdLst>
              <a:gd name="connsiteX0" fmla="*/ 5461332 w 15519457"/>
              <a:gd name="connsiteY0" fmla="*/ 0 h 7855155"/>
              <a:gd name="connsiteX1" fmla="*/ 15475016 w 15519457"/>
              <a:gd name="connsiteY1" fmla="*/ 0 h 7855155"/>
              <a:gd name="connsiteX2" fmla="*/ 15491661 w 15519457"/>
              <a:gd name="connsiteY2" fmla="*/ 95402 h 7855155"/>
              <a:gd name="connsiteX3" fmla="*/ 13684108 w 15519457"/>
              <a:gd name="connsiteY3" fmla="*/ 3726850 h 7855155"/>
              <a:gd name="connsiteX4" fmla="*/ 10282506 w 15519457"/>
              <a:gd name="connsiteY4" fmla="*/ 5690767 h 7855155"/>
              <a:gd name="connsiteX5" fmla="*/ 10263297 w 15519457"/>
              <a:gd name="connsiteY5" fmla="*/ 5580673 h 7855155"/>
              <a:gd name="connsiteX6" fmla="*/ 9995820 w 15519457"/>
              <a:gd name="connsiteY6" fmla="*/ 4898249 h 7855155"/>
              <a:gd name="connsiteX7" fmla="*/ 8054797 w 15519457"/>
              <a:gd name="connsiteY7" fmla="*/ 3685332 h 7855155"/>
              <a:gd name="connsiteX8" fmla="*/ 6666611 w 15519457"/>
              <a:gd name="connsiteY8" fmla="*/ 4006184 h 7855155"/>
              <a:gd name="connsiteX9" fmla="*/ 0 w 15519457"/>
              <a:gd name="connsiteY9" fmla="*/ 7855155 h 7855155"/>
              <a:gd name="connsiteX10" fmla="*/ 0 w 15519457"/>
              <a:gd name="connsiteY10" fmla="*/ 3153102 h 785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519457" h="7855155">
                <a:moveTo>
                  <a:pt x="5461332" y="0"/>
                </a:moveTo>
                <a:lnTo>
                  <a:pt x="15475016" y="0"/>
                </a:lnTo>
                <a:lnTo>
                  <a:pt x="15491661" y="95402"/>
                </a:lnTo>
                <a:cubicBezTo>
                  <a:pt x="15667745" y="1514510"/>
                  <a:pt x="15000405" y="2966882"/>
                  <a:pt x="13684108" y="3726850"/>
                </a:cubicBezTo>
                <a:lnTo>
                  <a:pt x="10282506" y="5690767"/>
                </a:lnTo>
                <a:lnTo>
                  <a:pt x="10263297" y="5580673"/>
                </a:lnTo>
                <a:cubicBezTo>
                  <a:pt x="10210495" y="5346797"/>
                  <a:pt x="10122008" y="5116812"/>
                  <a:pt x="9995820" y="4898249"/>
                </a:cubicBezTo>
                <a:cubicBezTo>
                  <a:pt x="9575198" y="4169705"/>
                  <a:pt x="8835220" y="3740489"/>
                  <a:pt x="8054797" y="3685332"/>
                </a:cubicBezTo>
                <a:cubicBezTo>
                  <a:pt x="7586543" y="3652238"/>
                  <a:pt x="7103731" y="3753807"/>
                  <a:pt x="6666611" y="4006184"/>
                </a:cubicBezTo>
                <a:lnTo>
                  <a:pt x="0" y="7855155"/>
                </a:lnTo>
                <a:lnTo>
                  <a:pt x="0" y="3153102"/>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
        <p:nvSpPr>
          <p:cNvPr id="12" name="Заголовок 1">
            <a:extLst>
              <a:ext uri="{FF2B5EF4-FFF2-40B4-BE49-F238E27FC236}">
                <a16:creationId xmlns:a16="http://schemas.microsoft.com/office/drawing/2014/main" id="{7979AE19-4F34-E742-A2D7-F3BBB635AD4C}"/>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ED914087-3FEA-F241-B008-9889F7151927}"/>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Номер слайда 1">
            <a:extLst>
              <a:ext uri="{FF2B5EF4-FFF2-40B4-BE49-F238E27FC236}">
                <a16:creationId xmlns:a16="http://schemas.microsoft.com/office/drawing/2014/main" id="{FE1FC58B-9EFA-F948-A9D2-5D606E4B5DF7}"/>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6" name="Полилиния 5">
            <a:extLst>
              <a:ext uri="{FF2B5EF4-FFF2-40B4-BE49-F238E27FC236}">
                <a16:creationId xmlns:a16="http://schemas.microsoft.com/office/drawing/2014/main" id="{F1F41C1A-1FA7-A84D-BCD3-D9F2DA9CB0FA}"/>
              </a:ext>
            </a:extLst>
          </p:cNvPr>
          <p:cNvSpPr/>
          <p:nvPr userDrawn="1"/>
        </p:nvSpPr>
        <p:spPr>
          <a:xfrm rot="10800000">
            <a:off x="0" y="1839418"/>
            <a:ext cx="5160700" cy="4901566"/>
          </a:xfrm>
          <a:custGeom>
            <a:avLst/>
            <a:gdLst>
              <a:gd name="connsiteX0" fmla="*/ 10322743 w 10322743"/>
              <a:gd name="connsiteY0" fmla="*/ 0 h 9804267"/>
              <a:gd name="connsiteX1" fmla="*/ 10322743 w 10322743"/>
              <a:gd name="connsiteY1" fmla="*/ 5628374 h 9804267"/>
              <a:gd name="connsiteX2" fmla="*/ 3656131 w 10322743"/>
              <a:gd name="connsiteY2" fmla="*/ 9477345 h 9804267"/>
              <a:gd name="connsiteX3" fmla="*/ 2267945 w 10322743"/>
              <a:gd name="connsiteY3" fmla="*/ 9798197 h 9804267"/>
              <a:gd name="connsiteX4" fmla="*/ 326922 w 10322743"/>
              <a:gd name="connsiteY4" fmla="*/ 8585280 h 9804267"/>
              <a:gd name="connsiteX5" fmla="*/ 1218988 w 10322743"/>
              <a:gd name="connsiteY5" fmla="*/ 5256057 h 980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22743" h="9804267">
                <a:moveTo>
                  <a:pt x="10322743" y="0"/>
                </a:moveTo>
                <a:lnTo>
                  <a:pt x="10322743" y="5628374"/>
                </a:lnTo>
                <a:lnTo>
                  <a:pt x="3656131" y="9477345"/>
                </a:lnTo>
                <a:cubicBezTo>
                  <a:pt x="3219011" y="9729722"/>
                  <a:pt x="2736199" y="9831291"/>
                  <a:pt x="2267945" y="9798197"/>
                </a:cubicBezTo>
                <a:cubicBezTo>
                  <a:pt x="1487522" y="9743040"/>
                  <a:pt x="747544" y="9313824"/>
                  <a:pt x="326922" y="8585280"/>
                </a:cubicBezTo>
                <a:cubicBezTo>
                  <a:pt x="-346083" y="7419611"/>
                  <a:pt x="53325" y="5929056"/>
                  <a:pt x="1218988" y="5256057"/>
                </a:cubicBezTo>
                <a:close/>
              </a:path>
            </a:pathLst>
          </a:custGeom>
          <a:gradFill>
            <a:gsLst>
              <a:gs pos="0">
                <a:schemeClr val="accent2"/>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p>
            <a:pPr lvl="0" algn="ctr"/>
            <a:endParaRPr lang="ru-RU" sz="2400"/>
          </a:p>
        </p:txBody>
      </p:sp>
    </p:spTree>
    <p:extLst>
      <p:ext uri="{BB962C8B-B14F-4D97-AF65-F5344CB8AC3E}">
        <p14:creationId xmlns:p14="http://schemas.microsoft.com/office/powerpoint/2010/main" val="40752213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6_Main_0">
    <p:spTree>
      <p:nvGrpSpPr>
        <p:cNvPr id="1" name=""/>
        <p:cNvGrpSpPr/>
        <p:nvPr/>
      </p:nvGrpSpPr>
      <p:grpSpPr>
        <a:xfrm>
          <a:off x="0" y="0"/>
          <a:ext cx="0" cy="0"/>
          <a:chOff x="0" y="0"/>
          <a:chExt cx="0" cy="0"/>
        </a:xfrm>
      </p:grpSpPr>
      <p:sp>
        <p:nvSpPr>
          <p:cNvPr id="20" name="Заголовок 1">
            <a:extLst>
              <a:ext uri="{FF2B5EF4-FFF2-40B4-BE49-F238E27FC236}">
                <a16:creationId xmlns:a16="http://schemas.microsoft.com/office/drawing/2014/main" id="{99AA26AE-05DD-084D-B9E9-A88BED696B96}"/>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21" name="Текст 3">
            <a:extLst>
              <a:ext uri="{FF2B5EF4-FFF2-40B4-BE49-F238E27FC236}">
                <a16:creationId xmlns:a16="http://schemas.microsoft.com/office/drawing/2014/main" id="{9DAF56A2-8656-584F-9ECA-DC6A93AC0822}"/>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3" name="Рисунок 12">
            <a:extLst>
              <a:ext uri="{FF2B5EF4-FFF2-40B4-BE49-F238E27FC236}">
                <a16:creationId xmlns:a16="http://schemas.microsoft.com/office/drawing/2014/main" id="{A4B4C631-3A5B-3C4A-81A2-AA1AFDB7139C}"/>
              </a:ext>
            </a:extLst>
          </p:cNvPr>
          <p:cNvSpPr>
            <a:spLocks noGrp="1"/>
          </p:cNvSpPr>
          <p:nvPr>
            <p:ph type="pic" sz="quarter" idx="36"/>
          </p:nvPr>
        </p:nvSpPr>
        <p:spPr>
          <a:xfrm>
            <a:off x="6527991" y="9448"/>
            <a:ext cx="5664009" cy="5870227"/>
          </a:xfrm>
          <a:custGeom>
            <a:avLst/>
            <a:gdLst>
              <a:gd name="connsiteX0" fmla="*/ 10427802 w 11329494"/>
              <a:gd name="connsiteY0" fmla="*/ 0 h 11741814"/>
              <a:gd name="connsiteX1" fmla="*/ 11329494 w 11329494"/>
              <a:gd name="connsiteY1" fmla="*/ 0 h 11741814"/>
              <a:gd name="connsiteX2" fmla="*/ 11329494 w 11329494"/>
              <a:gd name="connsiteY2" fmla="*/ 7855628 h 11741814"/>
              <a:gd name="connsiteX3" fmla="*/ 5441120 w 11329494"/>
              <a:gd name="connsiteY3" fmla="*/ 11255282 h 11741814"/>
              <a:gd name="connsiteX4" fmla="*/ 486533 w 11329494"/>
              <a:gd name="connsiteY4" fmla="*/ 9927704 h 11741814"/>
              <a:gd name="connsiteX5" fmla="*/ 486534 w 11329494"/>
              <a:gd name="connsiteY5" fmla="*/ 9927705 h 11741814"/>
              <a:gd name="connsiteX6" fmla="*/ 1814112 w 11329494"/>
              <a:gd name="connsiteY6" fmla="*/ 4973117 h 117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9494" h="11741814">
                <a:moveTo>
                  <a:pt x="10427802" y="0"/>
                </a:moveTo>
                <a:lnTo>
                  <a:pt x="11329494" y="0"/>
                </a:lnTo>
                <a:lnTo>
                  <a:pt x="11329494" y="7855628"/>
                </a:lnTo>
                <a:lnTo>
                  <a:pt x="5441120" y="11255282"/>
                </a:lnTo>
                <a:cubicBezTo>
                  <a:pt x="3706351" y="12256852"/>
                  <a:pt x="1488104" y="11662476"/>
                  <a:pt x="486533" y="9927704"/>
                </a:cubicBezTo>
                <a:lnTo>
                  <a:pt x="486534" y="9927705"/>
                </a:lnTo>
                <a:cubicBezTo>
                  <a:pt x="-515038" y="8192933"/>
                  <a:pt x="79340" y="5974688"/>
                  <a:pt x="1814112" y="4973117"/>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17518931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7_Main_0">
    <p:spTree>
      <p:nvGrpSpPr>
        <p:cNvPr id="1" name=""/>
        <p:cNvGrpSpPr/>
        <p:nvPr/>
      </p:nvGrpSpPr>
      <p:grpSpPr>
        <a:xfrm>
          <a:off x="0" y="0"/>
          <a:ext cx="0" cy="0"/>
          <a:chOff x="0" y="0"/>
          <a:chExt cx="0" cy="0"/>
        </a:xfrm>
      </p:grpSpPr>
      <p:sp>
        <p:nvSpPr>
          <p:cNvPr id="12" name="Заголовок 1">
            <a:extLst>
              <a:ext uri="{FF2B5EF4-FFF2-40B4-BE49-F238E27FC236}">
                <a16:creationId xmlns:a16="http://schemas.microsoft.com/office/drawing/2014/main" id="{7979AE19-4F34-E742-A2D7-F3BBB635AD4C}"/>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ED914087-3FEA-F241-B008-9889F7151927}"/>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Номер слайда 1">
            <a:extLst>
              <a:ext uri="{FF2B5EF4-FFF2-40B4-BE49-F238E27FC236}">
                <a16:creationId xmlns:a16="http://schemas.microsoft.com/office/drawing/2014/main" id="{FE1FC58B-9EFA-F948-A9D2-5D606E4B5DF7}"/>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11" name="Рисунок 10">
            <a:extLst>
              <a:ext uri="{FF2B5EF4-FFF2-40B4-BE49-F238E27FC236}">
                <a16:creationId xmlns:a16="http://schemas.microsoft.com/office/drawing/2014/main" id="{CCD0BBBE-5176-4940-8068-949975BB3A95}"/>
              </a:ext>
            </a:extLst>
          </p:cNvPr>
          <p:cNvSpPr>
            <a:spLocks noGrp="1"/>
          </p:cNvSpPr>
          <p:nvPr>
            <p:ph type="pic" sz="quarter" idx="36"/>
          </p:nvPr>
        </p:nvSpPr>
        <p:spPr>
          <a:xfrm>
            <a:off x="1" y="1917007"/>
            <a:ext cx="6001135" cy="4940993"/>
          </a:xfrm>
          <a:custGeom>
            <a:avLst/>
            <a:gdLst>
              <a:gd name="connsiteX0" fmla="*/ 8454026 w 12003833"/>
              <a:gd name="connsiteY0" fmla="*/ 910 h 9883130"/>
              <a:gd name="connsiteX1" fmla="*/ 11517302 w 12003833"/>
              <a:gd name="connsiteY1" fmla="*/ 1814109 h 9883130"/>
              <a:gd name="connsiteX2" fmla="*/ 11517300 w 12003833"/>
              <a:gd name="connsiteY2" fmla="*/ 1814110 h 9883130"/>
              <a:gd name="connsiteX3" fmla="*/ 10189722 w 12003833"/>
              <a:gd name="connsiteY3" fmla="*/ 6768697 h 9883130"/>
              <a:gd name="connsiteX4" fmla="*/ 4795366 w 12003833"/>
              <a:gd name="connsiteY4" fmla="*/ 9883130 h 9883130"/>
              <a:gd name="connsiteX5" fmla="*/ 0 w 12003833"/>
              <a:gd name="connsiteY5" fmla="*/ 9883130 h 9883130"/>
              <a:gd name="connsiteX6" fmla="*/ 0 w 12003833"/>
              <a:gd name="connsiteY6" fmla="*/ 4275516 h 9883130"/>
              <a:gd name="connsiteX7" fmla="*/ 6562712 w 12003833"/>
              <a:gd name="connsiteY7" fmla="*/ 486532 h 9883130"/>
              <a:gd name="connsiteX8" fmla="*/ 8454026 w 12003833"/>
              <a:gd name="connsiteY8" fmla="*/ 910 h 988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03833" h="9883130">
                <a:moveTo>
                  <a:pt x="8454026" y="910"/>
                </a:moveTo>
                <a:cubicBezTo>
                  <a:pt x="9678762" y="28349"/>
                  <a:pt x="10860022" y="675666"/>
                  <a:pt x="11517302" y="1814109"/>
                </a:cubicBezTo>
                <a:lnTo>
                  <a:pt x="11517300" y="1814110"/>
                </a:lnTo>
                <a:cubicBezTo>
                  <a:pt x="12518872" y="3548883"/>
                  <a:pt x="11924494" y="5767126"/>
                  <a:pt x="10189722" y="6768697"/>
                </a:cubicBezTo>
                <a:lnTo>
                  <a:pt x="4795366" y="9883130"/>
                </a:lnTo>
                <a:lnTo>
                  <a:pt x="0" y="9883130"/>
                </a:lnTo>
                <a:lnTo>
                  <a:pt x="0" y="4275516"/>
                </a:lnTo>
                <a:lnTo>
                  <a:pt x="6562712" y="486532"/>
                </a:lnTo>
                <a:cubicBezTo>
                  <a:pt x="7159040" y="142242"/>
                  <a:pt x="7812498" y="-13465"/>
                  <a:pt x="8454026" y="910"/>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33908539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8_Main_0">
    <p:spTree>
      <p:nvGrpSpPr>
        <p:cNvPr id="1" name=""/>
        <p:cNvGrpSpPr/>
        <p:nvPr/>
      </p:nvGrpSpPr>
      <p:grpSpPr>
        <a:xfrm>
          <a:off x="0" y="0"/>
          <a:ext cx="0" cy="0"/>
          <a:chOff x="0" y="0"/>
          <a:chExt cx="0" cy="0"/>
        </a:xfrm>
      </p:grpSpPr>
      <p:sp>
        <p:nvSpPr>
          <p:cNvPr id="23" name="Полилиния 22">
            <a:extLst>
              <a:ext uri="{FF2B5EF4-FFF2-40B4-BE49-F238E27FC236}">
                <a16:creationId xmlns:a16="http://schemas.microsoft.com/office/drawing/2014/main" id="{44F8DD71-EC9C-DB4B-A526-1B7CE026D217}"/>
              </a:ext>
            </a:extLst>
          </p:cNvPr>
          <p:cNvSpPr/>
          <p:nvPr userDrawn="1"/>
        </p:nvSpPr>
        <p:spPr>
          <a:xfrm>
            <a:off x="655809" y="2169895"/>
            <a:ext cx="10648722" cy="4688106"/>
          </a:xfrm>
          <a:custGeom>
            <a:avLst/>
            <a:gdLst>
              <a:gd name="connsiteX0" fmla="*/ 17395428 w 21300218"/>
              <a:gd name="connsiteY0" fmla="*/ 1001 h 9377297"/>
              <a:gd name="connsiteX1" fmla="*/ 20765032 w 21300218"/>
              <a:gd name="connsiteY1" fmla="*/ 1995518 h 9377297"/>
              <a:gd name="connsiteX2" fmla="*/ 20765034 w 21300218"/>
              <a:gd name="connsiteY2" fmla="*/ 1995520 h 9377297"/>
              <a:gd name="connsiteX3" fmla="*/ 19304694 w 21300218"/>
              <a:gd name="connsiteY3" fmla="*/ 7445566 h 9377297"/>
              <a:gd name="connsiteX4" fmla="*/ 15958838 w 21300218"/>
              <a:gd name="connsiteY4" fmla="*/ 9377297 h 9377297"/>
              <a:gd name="connsiteX5" fmla="*/ 0 w 21300218"/>
              <a:gd name="connsiteY5" fmla="*/ 9377297 h 9377297"/>
              <a:gd name="connsiteX6" fmla="*/ 15314985 w 21300218"/>
              <a:gd name="connsiteY6" fmla="*/ 535186 h 9377297"/>
              <a:gd name="connsiteX7" fmla="*/ 17395428 w 21300218"/>
              <a:gd name="connsiteY7" fmla="*/ 1001 h 937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00218" h="9377297">
                <a:moveTo>
                  <a:pt x="17395428" y="1001"/>
                </a:moveTo>
                <a:cubicBezTo>
                  <a:pt x="18742636" y="31185"/>
                  <a:pt x="20042024" y="743232"/>
                  <a:pt x="20765032" y="1995518"/>
                </a:cubicBezTo>
                <a:lnTo>
                  <a:pt x="20765034" y="1995520"/>
                </a:lnTo>
                <a:cubicBezTo>
                  <a:pt x="21866762" y="3903771"/>
                  <a:pt x="21212942" y="6343839"/>
                  <a:pt x="19304694" y="7445566"/>
                </a:cubicBezTo>
                <a:lnTo>
                  <a:pt x="15958838" y="9377297"/>
                </a:lnTo>
                <a:lnTo>
                  <a:pt x="0" y="9377297"/>
                </a:lnTo>
                <a:lnTo>
                  <a:pt x="15314985" y="535186"/>
                </a:lnTo>
                <a:cubicBezTo>
                  <a:pt x="15970946" y="156467"/>
                  <a:pt x="16689748" y="-14811"/>
                  <a:pt x="17395428" y="1001"/>
                </a:cubicBezTo>
                <a:close/>
              </a:path>
            </a:pathLst>
          </a:custGeom>
          <a:gradFill>
            <a:gsLst>
              <a:gs pos="0">
                <a:schemeClr val="accent2"/>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p>
            <a:pPr lvl="0" algn="ctr"/>
            <a:endParaRPr lang="ru-RU" sz="2400"/>
          </a:p>
        </p:txBody>
      </p:sp>
      <p:sp>
        <p:nvSpPr>
          <p:cNvPr id="20" name="Заголовок 1">
            <a:extLst>
              <a:ext uri="{FF2B5EF4-FFF2-40B4-BE49-F238E27FC236}">
                <a16:creationId xmlns:a16="http://schemas.microsoft.com/office/drawing/2014/main" id="{99AA26AE-05DD-084D-B9E9-A88BED696B96}"/>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21" name="Текст 3">
            <a:extLst>
              <a:ext uri="{FF2B5EF4-FFF2-40B4-BE49-F238E27FC236}">
                <a16:creationId xmlns:a16="http://schemas.microsoft.com/office/drawing/2014/main" id="{9DAF56A2-8656-584F-9ECA-DC6A93AC0822}"/>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22" name="Рисунок 21">
            <a:extLst>
              <a:ext uri="{FF2B5EF4-FFF2-40B4-BE49-F238E27FC236}">
                <a16:creationId xmlns:a16="http://schemas.microsoft.com/office/drawing/2014/main" id="{2669C9EF-466F-874D-B704-259021C309DF}"/>
              </a:ext>
            </a:extLst>
          </p:cNvPr>
          <p:cNvSpPr>
            <a:spLocks noGrp="1"/>
          </p:cNvSpPr>
          <p:nvPr>
            <p:ph type="pic" sz="quarter" idx="36"/>
          </p:nvPr>
        </p:nvSpPr>
        <p:spPr>
          <a:xfrm>
            <a:off x="5916004" y="9448"/>
            <a:ext cx="6275997" cy="5060500"/>
          </a:xfrm>
          <a:custGeom>
            <a:avLst/>
            <a:gdLst>
              <a:gd name="connsiteX0" fmla="*/ 6631535 w 12553629"/>
              <a:gd name="connsiteY0" fmla="*/ 0 h 10122171"/>
              <a:gd name="connsiteX1" fmla="*/ 12553629 w 12553629"/>
              <a:gd name="connsiteY1" fmla="*/ 0 h 10122171"/>
              <a:gd name="connsiteX2" fmla="*/ 12553629 w 12553629"/>
              <a:gd name="connsiteY2" fmla="*/ 5794720 h 10122171"/>
              <a:gd name="connsiteX3" fmla="*/ 5985231 w 12553629"/>
              <a:gd name="connsiteY3" fmla="*/ 9586986 h 10122171"/>
              <a:gd name="connsiteX4" fmla="*/ 535185 w 12553629"/>
              <a:gd name="connsiteY4" fmla="*/ 8126650 h 10122171"/>
              <a:gd name="connsiteX5" fmla="*/ 535186 w 12553629"/>
              <a:gd name="connsiteY5" fmla="*/ 8126651 h 10122171"/>
              <a:gd name="connsiteX6" fmla="*/ 1995521 w 12553629"/>
              <a:gd name="connsiteY6" fmla="*/ 2676604 h 10122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29" h="10122171">
                <a:moveTo>
                  <a:pt x="6631535" y="0"/>
                </a:moveTo>
                <a:lnTo>
                  <a:pt x="12553629" y="0"/>
                </a:lnTo>
                <a:lnTo>
                  <a:pt x="12553629" y="5794720"/>
                </a:lnTo>
                <a:lnTo>
                  <a:pt x="5985231" y="9586986"/>
                </a:lnTo>
                <a:cubicBezTo>
                  <a:pt x="4076984" y="10688712"/>
                  <a:pt x="1636914" y="10034900"/>
                  <a:pt x="535185" y="8126650"/>
                </a:cubicBezTo>
                <a:lnTo>
                  <a:pt x="535186" y="8126651"/>
                </a:lnTo>
                <a:cubicBezTo>
                  <a:pt x="-566542" y="6218402"/>
                  <a:pt x="87273" y="3778333"/>
                  <a:pt x="1995521" y="2676604"/>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403311707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9_Main_0">
    <p:spTree>
      <p:nvGrpSpPr>
        <p:cNvPr id="1" name=""/>
        <p:cNvGrpSpPr/>
        <p:nvPr/>
      </p:nvGrpSpPr>
      <p:grpSpPr>
        <a:xfrm>
          <a:off x="0" y="0"/>
          <a:ext cx="0" cy="0"/>
          <a:chOff x="0" y="0"/>
          <a:chExt cx="0" cy="0"/>
        </a:xfrm>
      </p:grpSpPr>
      <p:sp>
        <p:nvSpPr>
          <p:cNvPr id="23" name="Полилиния 22">
            <a:extLst>
              <a:ext uri="{FF2B5EF4-FFF2-40B4-BE49-F238E27FC236}">
                <a16:creationId xmlns:a16="http://schemas.microsoft.com/office/drawing/2014/main" id="{9D26F68C-6C5E-B747-A543-D408D71F697D}"/>
              </a:ext>
            </a:extLst>
          </p:cNvPr>
          <p:cNvSpPr/>
          <p:nvPr userDrawn="1"/>
        </p:nvSpPr>
        <p:spPr>
          <a:xfrm>
            <a:off x="427486" y="0"/>
            <a:ext cx="8895225" cy="3675708"/>
          </a:xfrm>
          <a:custGeom>
            <a:avLst/>
            <a:gdLst>
              <a:gd name="connsiteX0" fmla="*/ 1850256 w 17792766"/>
              <a:gd name="connsiteY0" fmla="*/ 0 h 7352268"/>
              <a:gd name="connsiteX1" fmla="*/ 17792766 w 17792766"/>
              <a:gd name="connsiteY1" fmla="*/ 0 h 7352268"/>
              <a:gd name="connsiteX2" fmla="*/ 5985232 w 17792766"/>
              <a:gd name="connsiteY2" fmla="*/ 6817084 h 7352268"/>
              <a:gd name="connsiteX3" fmla="*/ 756987 w 17792766"/>
              <a:gd name="connsiteY3" fmla="*/ 5699721 h 7352268"/>
              <a:gd name="connsiteX4" fmla="*/ 535185 w 17792766"/>
              <a:gd name="connsiteY4" fmla="*/ 5356748 h 7352268"/>
              <a:gd name="connsiteX5" fmla="*/ 349062 w 17792766"/>
              <a:gd name="connsiteY5" fmla="*/ 4993178 h 7352268"/>
              <a:gd name="connsiteX6" fmla="*/ 1673109 w 17792766"/>
              <a:gd name="connsiteY6" fmla="*/ 113773 h 7352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92766" h="7352268">
                <a:moveTo>
                  <a:pt x="1850256" y="0"/>
                </a:moveTo>
                <a:lnTo>
                  <a:pt x="17792766" y="0"/>
                </a:lnTo>
                <a:lnTo>
                  <a:pt x="5985232" y="6817084"/>
                </a:lnTo>
                <a:cubicBezTo>
                  <a:pt x="4196251" y="7849952"/>
                  <a:pt x="1939847" y="7339865"/>
                  <a:pt x="756987" y="5699721"/>
                </a:cubicBezTo>
                <a:lnTo>
                  <a:pt x="535185" y="5356748"/>
                </a:lnTo>
                <a:lnTo>
                  <a:pt x="349062" y="4993178"/>
                </a:lnTo>
                <a:cubicBezTo>
                  <a:pt x="-428104" y="3263998"/>
                  <a:pt x="126652" y="1214291"/>
                  <a:pt x="1673109" y="113773"/>
                </a:cubicBezTo>
                <a:close/>
              </a:path>
            </a:pathLst>
          </a:custGeom>
          <a:gradFill>
            <a:gsLst>
              <a:gs pos="0">
                <a:schemeClr val="accent2"/>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p>
            <a:pPr lvl="0" algn="ctr"/>
            <a:endParaRPr lang="ru-RU" sz="2400"/>
          </a:p>
        </p:txBody>
      </p:sp>
      <p:sp>
        <p:nvSpPr>
          <p:cNvPr id="12" name="Заголовок 1">
            <a:extLst>
              <a:ext uri="{FF2B5EF4-FFF2-40B4-BE49-F238E27FC236}">
                <a16:creationId xmlns:a16="http://schemas.microsoft.com/office/drawing/2014/main" id="{7979AE19-4F34-E742-A2D7-F3BBB635AD4C}"/>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ED914087-3FEA-F241-B008-9889F7151927}"/>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Номер слайда 1">
            <a:extLst>
              <a:ext uri="{FF2B5EF4-FFF2-40B4-BE49-F238E27FC236}">
                <a16:creationId xmlns:a16="http://schemas.microsoft.com/office/drawing/2014/main" id="{FE1FC58B-9EFA-F948-A9D2-5D606E4B5DF7}"/>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20" name="Рисунок 19">
            <a:extLst>
              <a:ext uri="{FF2B5EF4-FFF2-40B4-BE49-F238E27FC236}">
                <a16:creationId xmlns:a16="http://schemas.microsoft.com/office/drawing/2014/main" id="{85DD1F63-B697-164C-89D5-B273B1F1EADB}"/>
              </a:ext>
            </a:extLst>
          </p:cNvPr>
          <p:cNvSpPr>
            <a:spLocks noGrp="1"/>
          </p:cNvSpPr>
          <p:nvPr>
            <p:ph type="pic" sz="quarter" idx="37"/>
          </p:nvPr>
        </p:nvSpPr>
        <p:spPr>
          <a:xfrm>
            <a:off x="0" y="1671444"/>
            <a:ext cx="5268520" cy="5186556"/>
          </a:xfrm>
          <a:custGeom>
            <a:avLst/>
            <a:gdLst>
              <a:gd name="connsiteX0" fmla="*/ 6633624 w 10538412"/>
              <a:gd name="connsiteY0" fmla="*/ 1001 h 10374312"/>
              <a:gd name="connsiteX1" fmla="*/ 10003228 w 10538412"/>
              <a:gd name="connsiteY1" fmla="*/ 1995520 h 10374312"/>
              <a:gd name="connsiteX2" fmla="*/ 10003226 w 10538412"/>
              <a:gd name="connsiteY2" fmla="*/ 1995521 h 10374312"/>
              <a:gd name="connsiteX3" fmla="*/ 8542890 w 10538412"/>
              <a:gd name="connsiteY3" fmla="*/ 7445568 h 10374312"/>
              <a:gd name="connsiteX4" fmla="*/ 3470157 w 10538412"/>
              <a:gd name="connsiteY4" fmla="*/ 10374312 h 10374312"/>
              <a:gd name="connsiteX5" fmla="*/ 0 w 10538412"/>
              <a:gd name="connsiteY5" fmla="*/ 10374312 h 10374312"/>
              <a:gd name="connsiteX6" fmla="*/ 0 w 10538412"/>
              <a:gd name="connsiteY6" fmla="*/ 3163966 h 10374312"/>
              <a:gd name="connsiteX7" fmla="*/ 4553178 w 10538412"/>
              <a:gd name="connsiteY7" fmla="*/ 535187 h 10374312"/>
              <a:gd name="connsiteX8" fmla="*/ 6633624 w 10538412"/>
              <a:gd name="connsiteY8" fmla="*/ 1001 h 1037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412" h="10374312">
                <a:moveTo>
                  <a:pt x="6633624" y="1001"/>
                </a:moveTo>
                <a:cubicBezTo>
                  <a:pt x="7980834" y="31184"/>
                  <a:pt x="9280220" y="743233"/>
                  <a:pt x="10003228" y="1995520"/>
                </a:cubicBezTo>
                <a:lnTo>
                  <a:pt x="10003226" y="1995521"/>
                </a:lnTo>
                <a:cubicBezTo>
                  <a:pt x="11104954" y="3903771"/>
                  <a:pt x="10451140" y="6343840"/>
                  <a:pt x="8542890" y="7445568"/>
                </a:cubicBezTo>
                <a:lnTo>
                  <a:pt x="3470157" y="10374312"/>
                </a:lnTo>
                <a:lnTo>
                  <a:pt x="0" y="10374312"/>
                </a:lnTo>
                <a:lnTo>
                  <a:pt x="0" y="3163966"/>
                </a:lnTo>
                <a:lnTo>
                  <a:pt x="4553178" y="535187"/>
                </a:lnTo>
                <a:cubicBezTo>
                  <a:pt x="5209141" y="156468"/>
                  <a:pt x="5927944" y="-14810"/>
                  <a:pt x="6633624" y="1001"/>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12890937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4_Main_0">
    <p:spTree>
      <p:nvGrpSpPr>
        <p:cNvPr id="1" name=""/>
        <p:cNvGrpSpPr/>
        <p:nvPr/>
      </p:nvGrpSpPr>
      <p:grpSpPr>
        <a:xfrm>
          <a:off x="0" y="0"/>
          <a:ext cx="0" cy="0"/>
          <a:chOff x="0" y="0"/>
          <a:chExt cx="0" cy="0"/>
        </a:xfrm>
      </p:grpSpPr>
      <p:sp>
        <p:nvSpPr>
          <p:cNvPr id="20" name="Заголовок 1">
            <a:extLst>
              <a:ext uri="{FF2B5EF4-FFF2-40B4-BE49-F238E27FC236}">
                <a16:creationId xmlns:a16="http://schemas.microsoft.com/office/drawing/2014/main" id="{99AA26AE-05DD-084D-B9E9-A88BED696B96}"/>
              </a:ext>
            </a:extLst>
          </p:cNvPr>
          <p:cNvSpPr>
            <a:spLocks noGrp="1"/>
          </p:cNvSpPr>
          <p:nvPr>
            <p:ph type="title" hasCustomPrompt="1"/>
          </p:nvPr>
        </p:nvSpPr>
        <p:spPr>
          <a:xfrm>
            <a:off x="800856" y="837013"/>
            <a:ext cx="4215165" cy="1331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21" name="Текст 3">
            <a:extLst>
              <a:ext uri="{FF2B5EF4-FFF2-40B4-BE49-F238E27FC236}">
                <a16:creationId xmlns:a16="http://schemas.microsoft.com/office/drawing/2014/main" id="{9DAF56A2-8656-584F-9ECA-DC6A93AC0822}"/>
              </a:ext>
            </a:extLst>
          </p:cNvPr>
          <p:cNvSpPr>
            <a:spLocks noGrp="1"/>
          </p:cNvSpPr>
          <p:nvPr>
            <p:ph type="body" sz="quarter" idx="21" hasCustomPrompt="1"/>
          </p:nvPr>
        </p:nvSpPr>
        <p:spPr>
          <a:xfrm>
            <a:off x="80085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9" name="Рисунок 18">
            <a:extLst>
              <a:ext uri="{FF2B5EF4-FFF2-40B4-BE49-F238E27FC236}">
                <a16:creationId xmlns:a16="http://schemas.microsoft.com/office/drawing/2014/main" id="{5A59C2E1-5179-C046-8017-9C90C480693A}"/>
              </a:ext>
            </a:extLst>
          </p:cNvPr>
          <p:cNvSpPr>
            <a:spLocks noGrp="1"/>
          </p:cNvSpPr>
          <p:nvPr>
            <p:ph type="pic" sz="quarter" idx="35"/>
          </p:nvPr>
        </p:nvSpPr>
        <p:spPr>
          <a:xfrm>
            <a:off x="274229" y="1"/>
            <a:ext cx="11917771" cy="6858000"/>
          </a:xfrm>
          <a:custGeom>
            <a:avLst/>
            <a:gdLst>
              <a:gd name="connsiteX0" fmla="*/ 7396056 w 23838646"/>
              <a:gd name="connsiteY0" fmla="*/ 9880743 h 13717587"/>
              <a:gd name="connsiteX1" fmla="*/ 9585017 w 23838646"/>
              <a:gd name="connsiteY1" fmla="*/ 11176423 h 13717587"/>
              <a:gd name="connsiteX2" fmla="*/ 9669989 w 23838646"/>
              <a:gd name="connsiteY2" fmla="*/ 13608996 h 13717587"/>
              <a:gd name="connsiteX3" fmla="*/ 9610486 w 23838646"/>
              <a:gd name="connsiteY3" fmla="*/ 13717587 h 13717587"/>
              <a:gd name="connsiteX4" fmla="*/ 0 w 23838646"/>
              <a:gd name="connsiteY4" fmla="*/ 13717587 h 13717587"/>
              <a:gd name="connsiteX5" fmla="*/ 6044560 w 23838646"/>
              <a:gd name="connsiteY5" fmla="*/ 10227762 h 13717587"/>
              <a:gd name="connsiteX6" fmla="*/ 7396056 w 23838646"/>
              <a:gd name="connsiteY6" fmla="*/ 9880743 h 13717587"/>
              <a:gd name="connsiteX7" fmla="*/ 20680748 w 23838646"/>
              <a:gd name="connsiteY7" fmla="*/ 8894027 h 13717587"/>
              <a:gd name="connsiteX8" fmla="*/ 22869708 w 23838646"/>
              <a:gd name="connsiteY8" fmla="*/ 10189706 h 13717587"/>
              <a:gd name="connsiteX9" fmla="*/ 22143846 w 23838646"/>
              <a:gd name="connsiteY9" fmla="*/ 13586078 h 13717587"/>
              <a:gd name="connsiteX10" fmla="*/ 21940494 w 23838646"/>
              <a:gd name="connsiteY10" fmla="*/ 13717587 h 13717587"/>
              <a:gd name="connsiteX11" fmla="*/ 11575650 w 23838646"/>
              <a:gd name="connsiteY11" fmla="*/ 13717587 h 13717587"/>
              <a:gd name="connsiteX12" fmla="*/ 11914817 w 23838646"/>
              <a:gd name="connsiteY12" fmla="*/ 13521769 h 13717587"/>
              <a:gd name="connsiteX13" fmla="*/ 12241296 w 23838646"/>
              <a:gd name="connsiteY13" fmla="*/ 13362313 h 13717587"/>
              <a:gd name="connsiteX14" fmla="*/ 12244153 w 23838646"/>
              <a:gd name="connsiteY14" fmla="*/ 13361269 h 13717587"/>
              <a:gd name="connsiteX15" fmla="*/ 12321757 w 23838646"/>
              <a:gd name="connsiteY15" fmla="*/ 13302275 h 13717587"/>
              <a:gd name="connsiteX16" fmla="*/ 12544561 w 23838646"/>
              <a:gd name="connsiteY16" fmla="*/ 13158187 h 13717587"/>
              <a:gd name="connsiteX17" fmla="*/ 19329252 w 23838646"/>
              <a:gd name="connsiteY17" fmla="*/ 9241046 h 13717587"/>
              <a:gd name="connsiteX18" fmla="*/ 20680748 w 23838646"/>
              <a:gd name="connsiteY18" fmla="*/ 8894027 h 13717587"/>
              <a:gd name="connsiteX19" fmla="*/ 23838646 w 23838646"/>
              <a:gd name="connsiteY19" fmla="*/ 6678438 h 13717587"/>
              <a:gd name="connsiteX20" fmla="*/ 23838646 w 23838646"/>
              <a:gd name="connsiteY20" fmla="*/ 10697734 h 13717587"/>
              <a:gd name="connsiteX21" fmla="*/ 23713066 w 23838646"/>
              <a:gd name="connsiteY21" fmla="*/ 10592744 h 13717587"/>
              <a:gd name="connsiteX22" fmla="*/ 23226796 w 23838646"/>
              <a:gd name="connsiteY22" fmla="*/ 9983542 h 13717587"/>
              <a:gd name="connsiteX23" fmla="*/ 23749430 w 23838646"/>
              <a:gd name="connsiteY23" fmla="*/ 6749856 h 13717587"/>
              <a:gd name="connsiteX24" fmla="*/ 23759560 w 23838646"/>
              <a:gd name="connsiteY24" fmla="*/ 0 h 13717587"/>
              <a:gd name="connsiteX25" fmla="*/ 23838646 w 23838646"/>
              <a:gd name="connsiteY25" fmla="*/ 0 h 13717587"/>
              <a:gd name="connsiteX26" fmla="*/ 23838646 w 23838646"/>
              <a:gd name="connsiteY26" fmla="*/ 5939832 h 13717587"/>
              <a:gd name="connsiteX27" fmla="*/ 20896992 w 23838646"/>
              <a:gd name="connsiteY27" fmla="*/ 7638197 h 13717587"/>
              <a:gd name="connsiteX28" fmla="*/ 20660808 w 23838646"/>
              <a:gd name="connsiteY28" fmla="*/ 7759107 h 13717587"/>
              <a:gd name="connsiteX29" fmla="*/ 20569164 w 23838646"/>
              <a:gd name="connsiteY29" fmla="*/ 7797551 h 13717587"/>
              <a:gd name="connsiteX30" fmla="*/ 20490052 w 23838646"/>
              <a:gd name="connsiteY30" fmla="*/ 7857691 h 13717587"/>
              <a:gd name="connsiteX31" fmla="*/ 20267252 w 23838646"/>
              <a:gd name="connsiteY31" fmla="*/ 8001779 h 13717587"/>
              <a:gd name="connsiteX32" fmla="*/ 13482561 w 23838646"/>
              <a:gd name="connsiteY32" fmla="*/ 11918919 h 13717587"/>
              <a:gd name="connsiteX33" fmla="*/ 9942104 w 23838646"/>
              <a:gd name="connsiteY33" fmla="*/ 10970257 h 13717587"/>
              <a:gd name="connsiteX34" fmla="*/ 10890769 w 23838646"/>
              <a:gd name="connsiteY34" fmla="*/ 7429803 h 13717587"/>
              <a:gd name="connsiteX35" fmla="*/ 17675456 w 23838646"/>
              <a:gd name="connsiteY35" fmla="*/ 3512659 h 13717587"/>
              <a:gd name="connsiteX36" fmla="*/ 18001932 w 23838646"/>
              <a:gd name="connsiteY36" fmla="*/ 3353202 h 13717587"/>
              <a:gd name="connsiteX37" fmla="*/ 18004788 w 23838646"/>
              <a:gd name="connsiteY37" fmla="*/ 3352160 h 13717587"/>
              <a:gd name="connsiteX38" fmla="*/ 18082396 w 23838646"/>
              <a:gd name="connsiteY38" fmla="*/ 3293164 h 13717587"/>
              <a:gd name="connsiteX39" fmla="*/ 18305196 w 23838646"/>
              <a:gd name="connsiteY39" fmla="*/ 3149076 h 1371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23838646" h="13717587">
                <a:moveTo>
                  <a:pt x="7396056" y="9880743"/>
                </a:moveTo>
                <a:cubicBezTo>
                  <a:pt x="8271230" y="9900352"/>
                  <a:pt x="9115336" y="10362914"/>
                  <a:pt x="9585017" y="11176423"/>
                </a:cubicBezTo>
                <a:cubicBezTo>
                  <a:pt x="10032331" y="11951196"/>
                  <a:pt x="10034163" y="12860921"/>
                  <a:pt x="9669989" y="13608996"/>
                </a:cubicBezTo>
                <a:lnTo>
                  <a:pt x="9610486" y="13717587"/>
                </a:lnTo>
                <a:lnTo>
                  <a:pt x="0" y="13717587"/>
                </a:lnTo>
                <a:lnTo>
                  <a:pt x="6044560" y="10227762"/>
                </a:lnTo>
                <a:cubicBezTo>
                  <a:pt x="6470684" y="9981738"/>
                  <a:pt x="6937633" y="9870474"/>
                  <a:pt x="7396056" y="9880743"/>
                </a:cubicBezTo>
                <a:close/>
                <a:moveTo>
                  <a:pt x="20680748" y="8894027"/>
                </a:moveTo>
                <a:cubicBezTo>
                  <a:pt x="21555924" y="8913637"/>
                  <a:pt x="22400028" y="9376198"/>
                  <a:pt x="22869708" y="10189706"/>
                </a:cubicBezTo>
                <a:cubicBezTo>
                  <a:pt x="23540680" y="11351864"/>
                  <a:pt x="23209316" y="12817667"/>
                  <a:pt x="22143846" y="13586078"/>
                </a:cubicBezTo>
                <a:lnTo>
                  <a:pt x="21940494" y="13717587"/>
                </a:lnTo>
                <a:lnTo>
                  <a:pt x="11575650" y="13717587"/>
                </a:lnTo>
                <a:lnTo>
                  <a:pt x="11914817" y="13521769"/>
                </a:lnTo>
                <a:cubicBezTo>
                  <a:pt x="12021349" y="13460265"/>
                  <a:pt x="12130432" y="13407179"/>
                  <a:pt x="12241296" y="13362313"/>
                </a:cubicBezTo>
                <a:lnTo>
                  <a:pt x="12244153" y="13361269"/>
                </a:lnTo>
                <a:lnTo>
                  <a:pt x="12321757" y="13302275"/>
                </a:lnTo>
                <a:cubicBezTo>
                  <a:pt x="12392789" y="13251047"/>
                  <a:pt x="12467081" y="13202919"/>
                  <a:pt x="12544561" y="13158187"/>
                </a:cubicBezTo>
                <a:lnTo>
                  <a:pt x="19329252" y="9241046"/>
                </a:lnTo>
                <a:cubicBezTo>
                  <a:pt x="19755376" y="8995022"/>
                  <a:pt x="20222324" y="8883758"/>
                  <a:pt x="20680748" y="8894027"/>
                </a:cubicBezTo>
                <a:close/>
                <a:moveTo>
                  <a:pt x="23838646" y="6678438"/>
                </a:moveTo>
                <a:lnTo>
                  <a:pt x="23838646" y="10697734"/>
                </a:lnTo>
                <a:lnTo>
                  <a:pt x="23713066" y="10592744"/>
                </a:lnTo>
                <a:cubicBezTo>
                  <a:pt x="23525750" y="10419756"/>
                  <a:pt x="23360990" y="10215973"/>
                  <a:pt x="23226796" y="9983542"/>
                </a:cubicBezTo>
                <a:cubicBezTo>
                  <a:pt x="22600552" y="8898861"/>
                  <a:pt x="22847456" y="7549671"/>
                  <a:pt x="23749430" y="6749856"/>
                </a:cubicBezTo>
                <a:close/>
                <a:moveTo>
                  <a:pt x="23759560" y="0"/>
                </a:moveTo>
                <a:lnTo>
                  <a:pt x="23838646" y="0"/>
                </a:lnTo>
                <a:lnTo>
                  <a:pt x="23838646" y="5939832"/>
                </a:lnTo>
                <a:lnTo>
                  <a:pt x="20896992" y="7638197"/>
                </a:lnTo>
                <a:cubicBezTo>
                  <a:pt x="20819516" y="7682929"/>
                  <a:pt x="20740688" y="7723204"/>
                  <a:pt x="20660808" y="7759107"/>
                </a:cubicBezTo>
                <a:lnTo>
                  <a:pt x="20569164" y="7797551"/>
                </a:lnTo>
                <a:lnTo>
                  <a:pt x="20490052" y="7857691"/>
                </a:lnTo>
                <a:cubicBezTo>
                  <a:pt x="20419024" y="7908920"/>
                  <a:pt x="20344728" y="7957047"/>
                  <a:pt x="20267252" y="8001779"/>
                </a:cubicBezTo>
                <a:lnTo>
                  <a:pt x="13482561" y="11918919"/>
                </a:lnTo>
                <a:cubicBezTo>
                  <a:pt x="12242924" y="12634625"/>
                  <a:pt x="10657809" y="12209893"/>
                  <a:pt x="9942104" y="10970257"/>
                </a:cubicBezTo>
                <a:cubicBezTo>
                  <a:pt x="9226401" y="9730621"/>
                  <a:pt x="9651131" y="8145507"/>
                  <a:pt x="10890769" y="7429803"/>
                </a:cubicBezTo>
                <a:lnTo>
                  <a:pt x="17675456" y="3512659"/>
                </a:lnTo>
                <a:cubicBezTo>
                  <a:pt x="17781988" y="3451153"/>
                  <a:pt x="17891068" y="3398069"/>
                  <a:pt x="18001932" y="3353202"/>
                </a:cubicBezTo>
                <a:lnTo>
                  <a:pt x="18004788" y="3352160"/>
                </a:lnTo>
                <a:lnTo>
                  <a:pt x="18082396" y="3293164"/>
                </a:lnTo>
                <a:cubicBezTo>
                  <a:pt x="18153428" y="3241936"/>
                  <a:pt x="18227720" y="3193809"/>
                  <a:pt x="18305196" y="3149076"/>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36585278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5_Main_0">
    <p:spTree>
      <p:nvGrpSpPr>
        <p:cNvPr id="1" name=""/>
        <p:cNvGrpSpPr/>
        <p:nvPr/>
      </p:nvGrpSpPr>
      <p:grpSpPr>
        <a:xfrm>
          <a:off x="0" y="0"/>
          <a:ext cx="0" cy="0"/>
          <a:chOff x="0" y="0"/>
          <a:chExt cx="0" cy="0"/>
        </a:xfrm>
      </p:grpSpPr>
      <p:sp>
        <p:nvSpPr>
          <p:cNvPr id="12" name="Заголовок 1">
            <a:extLst>
              <a:ext uri="{FF2B5EF4-FFF2-40B4-BE49-F238E27FC236}">
                <a16:creationId xmlns:a16="http://schemas.microsoft.com/office/drawing/2014/main" id="{7979AE19-4F34-E742-A2D7-F3BBB635AD4C}"/>
              </a:ext>
            </a:extLst>
          </p:cNvPr>
          <p:cNvSpPr>
            <a:spLocks noGrp="1"/>
          </p:cNvSpPr>
          <p:nvPr>
            <p:ph type="title" hasCustomPrompt="1"/>
          </p:nvPr>
        </p:nvSpPr>
        <p:spPr>
          <a:xfrm>
            <a:off x="7028736" y="837013"/>
            <a:ext cx="4215165" cy="1331993"/>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ED914087-3FEA-F241-B008-9889F7151927}"/>
              </a:ext>
            </a:extLst>
          </p:cNvPr>
          <p:cNvSpPr>
            <a:spLocks noGrp="1"/>
          </p:cNvSpPr>
          <p:nvPr>
            <p:ph type="body" sz="quarter" idx="21" hasCustomPrompt="1"/>
          </p:nvPr>
        </p:nvSpPr>
        <p:spPr>
          <a:xfrm>
            <a:off x="7028736" y="2601004"/>
            <a:ext cx="4215165" cy="2951986"/>
          </a:xfrm>
          <a:prstGeom prst="rect">
            <a:avLst/>
          </a:prstGeom>
        </p:spPr>
        <p:txBody>
          <a:bodyPr/>
          <a:lstStyle>
            <a:lvl1pPr algn="l">
              <a:lnSpc>
                <a:spcPct val="120000"/>
              </a:lnSpc>
              <a:spcBef>
                <a:spcPts val="636"/>
              </a:spcBef>
              <a:defRPr lang="en-US" sz="14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4" name="Номер слайда 1">
            <a:extLst>
              <a:ext uri="{FF2B5EF4-FFF2-40B4-BE49-F238E27FC236}">
                <a16:creationId xmlns:a16="http://schemas.microsoft.com/office/drawing/2014/main" id="{FE1FC58B-9EFA-F948-A9D2-5D606E4B5DF7}"/>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9" name="Рисунок 8">
            <a:extLst>
              <a:ext uri="{FF2B5EF4-FFF2-40B4-BE49-F238E27FC236}">
                <a16:creationId xmlns:a16="http://schemas.microsoft.com/office/drawing/2014/main" id="{412C3184-B029-6746-A8C5-C8AE509186BE}"/>
              </a:ext>
            </a:extLst>
          </p:cNvPr>
          <p:cNvSpPr>
            <a:spLocks noGrp="1"/>
          </p:cNvSpPr>
          <p:nvPr>
            <p:ph type="pic" sz="quarter" idx="33"/>
          </p:nvPr>
        </p:nvSpPr>
        <p:spPr>
          <a:xfrm>
            <a:off x="90" y="0"/>
            <a:ext cx="11917771" cy="6858000"/>
          </a:xfrm>
          <a:custGeom>
            <a:avLst/>
            <a:gdLst>
              <a:gd name="connsiteX0" fmla="*/ 0 w 23838645"/>
              <a:gd name="connsiteY0" fmla="*/ 3019853 h 13717587"/>
              <a:gd name="connsiteX1" fmla="*/ 125580 w 23838645"/>
              <a:gd name="connsiteY1" fmla="*/ 3124843 h 13717587"/>
              <a:gd name="connsiteX2" fmla="*/ 611850 w 23838645"/>
              <a:gd name="connsiteY2" fmla="*/ 3734045 h 13717587"/>
              <a:gd name="connsiteX3" fmla="*/ 89216 w 23838645"/>
              <a:gd name="connsiteY3" fmla="*/ 6967731 h 13717587"/>
              <a:gd name="connsiteX4" fmla="*/ 0 w 23838645"/>
              <a:gd name="connsiteY4" fmla="*/ 7039149 h 13717587"/>
              <a:gd name="connsiteX5" fmla="*/ 11582384 w 23838645"/>
              <a:gd name="connsiteY5" fmla="*/ 1451872 h 13717587"/>
              <a:gd name="connsiteX6" fmla="*/ 13896542 w 23838645"/>
              <a:gd name="connsiteY6" fmla="*/ 2747330 h 13717587"/>
              <a:gd name="connsiteX7" fmla="*/ 12947877 w 23838645"/>
              <a:gd name="connsiteY7" fmla="*/ 6287784 h 13717587"/>
              <a:gd name="connsiteX8" fmla="*/ 6163191 w 23838645"/>
              <a:gd name="connsiteY8" fmla="*/ 10204928 h 13717587"/>
              <a:gd name="connsiteX9" fmla="*/ 5836715 w 23838645"/>
              <a:gd name="connsiteY9" fmla="*/ 10364385 h 13717587"/>
              <a:gd name="connsiteX10" fmla="*/ 5833859 w 23838645"/>
              <a:gd name="connsiteY10" fmla="*/ 10365427 h 13717587"/>
              <a:gd name="connsiteX11" fmla="*/ 5756251 w 23838645"/>
              <a:gd name="connsiteY11" fmla="*/ 10424423 h 13717587"/>
              <a:gd name="connsiteX12" fmla="*/ 5533451 w 23838645"/>
              <a:gd name="connsiteY12" fmla="*/ 10568511 h 13717587"/>
              <a:gd name="connsiteX13" fmla="*/ 79086 w 23838645"/>
              <a:gd name="connsiteY13" fmla="*/ 13717587 h 13717587"/>
              <a:gd name="connsiteX14" fmla="*/ 0 w 23838645"/>
              <a:gd name="connsiteY14" fmla="*/ 13717587 h 13717587"/>
              <a:gd name="connsiteX15" fmla="*/ 0 w 23838645"/>
              <a:gd name="connsiteY15" fmla="*/ 7777755 h 13717587"/>
              <a:gd name="connsiteX16" fmla="*/ 2941655 w 23838645"/>
              <a:gd name="connsiteY16" fmla="*/ 6079390 h 13717587"/>
              <a:gd name="connsiteX17" fmla="*/ 3177838 w 23838645"/>
              <a:gd name="connsiteY17" fmla="*/ 5958480 h 13717587"/>
              <a:gd name="connsiteX18" fmla="*/ 3269483 w 23838645"/>
              <a:gd name="connsiteY18" fmla="*/ 5920036 h 13717587"/>
              <a:gd name="connsiteX19" fmla="*/ 3348594 w 23838645"/>
              <a:gd name="connsiteY19" fmla="*/ 5859896 h 13717587"/>
              <a:gd name="connsiteX20" fmla="*/ 3571394 w 23838645"/>
              <a:gd name="connsiteY20" fmla="*/ 5715808 h 13717587"/>
              <a:gd name="connsiteX21" fmla="*/ 10356085 w 23838645"/>
              <a:gd name="connsiteY21" fmla="*/ 1798668 h 13717587"/>
              <a:gd name="connsiteX22" fmla="*/ 11582384 w 23838645"/>
              <a:gd name="connsiteY22" fmla="*/ 1451872 h 13717587"/>
              <a:gd name="connsiteX23" fmla="*/ 14228160 w 23838645"/>
              <a:gd name="connsiteY23" fmla="*/ 0 h 13717587"/>
              <a:gd name="connsiteX24" fmla="*/ 23838645 w 23838645"/>
              <a:gd name="connsiteY24" fmla="*/ 0 h 13717587"/>
              <a:gd name="connsiteX25" fmla="*/ 17794085 w 23838645"/>
              <a:gd name="connsiteY25" fmla="*/ 3489825 h 13717587"/>
              <a:gd name="connsiteX26" fmla="*/ 16442590 w 23838645"/>
              <a:gd name="connsiteY26" fmla="*/ 3836844 h 13717587"/>
              <a:gd name="connsiteX27" fmla="*/ 14253629 w 23838645"/>
              <a:gd name="connsiteY27" fmla="*/ 2541164 h 13717587"/>
              <a:gd name="connsiteX28" fmla="*/ 14168657 w 23838645"/>
              <a:gd name="connsiteY28" fmla="*/ 108591 h 13717587"/>
              <a:gd name="connsiteX29" fmla="*/ 1898152 w 23838645"/>
              <a:gd name="connsiteY29" fmla="*/ 0 h 13717587"/>
              <a:gd name="connsiteX30" fmla="*/ 12262996 w 23838645"/>
              <a:gd name="connsiteY30" fmla="*/ 0 h 13717587"/>
              <a:gd name="connsiteX31" fmla="*/ 11923829 w 23838645"/>
              <a:gd name="connsiteY31" fmla="*/ 195818 h 13717587"/>
              <a:gd name="connsiteX32" fmla="*/ 11597350 w 23838645"/>
              <a:gd name="connsiteY32" fmla="*/ 355274 h 13717587"/>
              <a:gd name="connsiteX33" fmla="*/ 11594493 w 23838645"/>
              <a:gd name="connsiteY33" fmla="*/ 356318 h 13717587"/>
              <a:gd name="connsiteX34" fmla="*/ 11516889 w 23838645"/>
              <a:gd name="connsiteY34" fmla="*/ 415312 h 13717587"/>
              <a:gd name="connsiteX35" fmla="*/ 11294085 w 23838645"/>
              <a:gd name="connsiteY35" fmla="*/ 559400 h 13717587"/>
              <a:gd name="connsiteX36" fmla="*/ 4509394 w 23838645"/>
              <a:gd name="connsiteY36" fmla="*/ 4476541 h 13717587"/>
              <a:gd name="connsiteX37" fmla="*/ 3157899 w 23838645"/>
              <a:gd name="connsiteY37" fmla="*/ 4823560 h 13717587"/>
              <a:gd name="connsiteX38" fmla="*/ 968938 w 23838645"/>
              <a:gd name="connsiteY38" fmla="*/ 3527881 h 13717587"/>
              <a:gd name="connsiteX39" fmla="*/ 1694800 w 23838645"/>
              <a:gd name="connsiteY39" fmla="*/ 131509 h 1371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23838645" h="13717587">
                <a:moveTo>
                  <a:pt x="0" y="3019853"/>
                </a:moveTo>
                <a:lnTo>
                  <a:pt x="125580" y="3124843"/>
                </a:lnTo>
                <a:cubicBezTo>
                  <a:pt x="312896" y="3297831"/>
                  <a:pt x="477656" y="3501614"/>
                  <a:pt x="611850" y="3734045"/>
                </a:cubicBezTo>
                <a:cubicBezTo>
                  <a:pt x="1238094" y="4818727"/>
                  <a:pt x="991190" y="6167916"/>
                  <a:pt x="89216" y="6967731"/>
                </a:cubicBezTo>
                <a:lnTo>
                  <a:pt x="0" y="7039149"/>
                </a:lnTo>
                <a:close/>
                <a:moveTo>
                  <a:pt x="11582384" y="1451872"/>
                </a:moveTo>
                <a:cubicBezTo>
                  <a:pt x="12501516" y="1428000"/>
                  <a:pt x="13404495" y="1895080"/>
                  <a:pt x="13896542" y="2747330"/>
                </a:cubicBezTo>
                <a:cubicBezTo>
                  <a:pt x="14612245" y="3986966"/>
                  <a:pt x="14187515" y="5572081"/>
                  <a:pt x="12947877" y="6287784"/>
                </a:cubicBezTo>
                <a:lnTo>
                  <a:pt x="6163191" y="10204928"/>
                </a:lnTo>
                <a:cubicBezTo>
                  <a:pt x="6056659" y="10266434"/>
                  <a:pt x="5947579" y="10319518"/>
                  <a:pt x="5836715" y="10364385"/>
                </a:cubicBezTo>
                <a:lnTo>
                  <a:pt x="5833859" y="10365427"/>
                </a:lnTo>
                <a:lnTo>
                  <a:pt x="5756251" y="10424423"/>
                </a:lnTo>
                <a:cubicBezTo>
                  <a:pt x="5685219" y="10475651"/>
                  <a:pt x="5610927" y="10523778"/>
                  <a:pt x="5533451" y="10568511"/>
                </a:cubicBezTo>
                <a:lnTo>
                  <a:pt x="79086" y="13717587"/>
                </a:lnTo>
                <a:lnTo>
                  <a:pt x="0" y="13717587"/>
                </a:lnTo>
                <a:lnTo>
                  <a:pt x="0" y="7777755"/>
                </a:lnTo>
                <a:lnTo>
                  <a:pt x="2941655" y="6079390"/>
                </a:lnTo>
                <a:cubicBezTo>
                  <a:pt x="3019131" y="6034658"/>
                  <a:pt x="3097959" y="5994384"/>
                  <a:pt x="3177838" y="5958480"/>
                </a:cubicBezTo>
                <a:lnTo>
                  <a:pt x="3269483" y="5920036"/>
                </a:lnTo>
                <a:lnTo>
                  <a:pt x="3348594" y="5859896"/>
                </a:lnTo>
                <a:cubicBezTo>
                  <a:pt x="3419622" y="5808667"/>
                  <a:pt x="3493918" y="5760540"/>
                  <a:pt x="3571394" y="5715808"/>
                </a:cubicBezTo>
                <a:lnTo>
                  <a:pt x="10356085" y="1798668"/>
                </a:lnTo>
                <a:cubicBezTo>
                  <a:pt x="10743472" y="1575010"/>
                  <a:pt x="11164596" y="1462723"/>
                  <a:pt x="11582384" y="1451872"/>
                </a:cubicBezTo>
                <a:close/>
                <a:moveTo>
                  <a:pt x="14228160" y="0"/>
                </a:moveTo>
                <a:lnTo>
                  <a:pt x="23838645" y="0"/>
                </a:lnTo>
                <a:lnTo>
                  <a:pt x="17794085" y="3489825"/>
                </a:lnTo>
                <a:cubicBezTo>
                  <a:pt x="17367961" y="3735849"/>
                  <a:pt x="16901013" y="3847113"/>
                  <a:pt x="16442590" y="3836844"/>
                </a:cubicBezTo>
                <a:cubicBezTo>
                  <a:pt x="15567416" y="3817235"/>
                  <a:pt x="14723310" y="3354673"/>
                  <a:pt x="14253629" y="2541164"/>
                </a:cubicBezTo>
                <a:cubicBezTo>
                  <a:pt x="13806315" y="1766391"/>
                  <a:pt x="13804483" y="856666"/>
                  <a:pt x="14168657" y="108591"/>
                </a:cubicBezTo>
                <a:close/>
                <a:moveTo>
                  <a:pt x="1898152" y="0"/>
                </a:moveTo>
                <a:lnTo>
                  <a:pt x="12262996" y="0"/>
                </a:lnTo>
                <a:lnTo>
                  <a:pt x="11923829" y="195818"/>
                </a:lnTo>
                <a:cubicBezTo>
                  <a:pt x="11817297" y="257322"/>
                  <a:pt x="11708214" y="310408"/>
                  <a:pt x="11597350" y="355274"/>
                </a:cubicBezTo>
                <a:lnTo>
                  <a:pt x="11594493" y="356318"/>
                </a:lnTo>
                <a:lnTo>
                  <a:pt x="11516889" y="415312"/>
                </a:lnTo>
                <a:cubicBezTo>
                  <a:pt x="11445857" y="466540"/>
                  <a:pt x="11371565" y="514668"/>
                  <a:pt x="11294085" y="559400"/>
                </a:cubicBezTo>
                <a:lnTo>
                  <a:pt x="4509394" y="4476541"/>
                </a:lnTo>
                <a:cubicBezTo>
                  <a:pt x="4083270" y="4722565"/>
                  <a:pt x="3616322" y="4833829"/>
                  <a:pt x="3157899" y="4823560"/>
                </a:cubicBezTo>
                <a:cubicBezTo>
                  <a:pt x="2282722" y="4803951"/>
                  <a:pt x="1438618" y="4341389"/>
                  <a:pt x="968938" y="3527881"/>
                </a:cubicBezTo>
                <a:cubicBezTo>
                  <a:pt x="297966" y="2365723"/>
                  <a:pt x="629330" y="899920"/>
                  <a:pt x="1694800" y="131509"/>
                </a:cubicBez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400" dirty="0"/>
            </a:lvl1pPr>
          </a:lstStyle>
          <a:p>
            <a:pPr lvl="0" algn="ctr"/>
            <a:endParaRPr lang="ru-RU"/>
          </a:p>
        </p:txBody>
      </p:sp>
    </p:spTree>
    <p:extLst>
      <p:ext uri="{BB962C8B-B14F-4D97-AF65-F5344CB8AC3E}">
        <p14:creationId xmlns:p14="http://schemas.microsoft.com/office/powerpoint/2010/main" val="3565372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Main_39">
    <p:spTree>
      <p:nvGrpSpPr>
        <p:cNvPr id="1" name=""/>
        <p:cNvGrpSpPr/>
        <p:nvPr/>
      </p:nvGrpSpPr>
      <p:grpSpPr>
        <a:xfrm>
          <a:off x="0" y="0"/>
          <a:ext cx="0" cy="0"/>
          <a:chOff x="0" y="0"/>
          <a:chExt cx="0" cy="0"/>
        </a:xfrm>
      </p:grpSpPr>
      <p:sp>
        <p:nvSpPr>
          <p:cNvPr id="11" name="Заголовок 1"/>
          <p:cNvSpPr>
            <a:spLocks noGrp="1"/>
          </p:cNvSpPr>
          <p:nvPr>
            <p:ph type="title" hasCustomPrompt="1"/>
          </p:nvPr>
        </p:nvSpPr>
        <p:spPr>
          <a:xfrm>
            <a:off x="2654967" y="2601004"/>
            <a:ext cx="6882065" cy="1986519"/>
          </a:xfrm>
          <a:prstGeom prst="rect">
            <a:avLst/>
          </a:prstGeom>
        </p:spPr>
        <p:txBody>
          <a:bodyPr anchor="ctr">
            <a:noAutofit/>
          </a:bodyPr>
          <a:lstStyle>
            <a:lvl1pPr marL="0" marR="0" indent="0" algn="ct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Tree>
    <p:extLst>
      <p:ext uri="{BB962C8B-B14F-4D97-AF65-F5344CB8AC3E}">
        <p14:creationId xmlns:p14="http://schemas.microsoft.com/office/powerpoint/2010/main" val="17010550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Main_49">
    <p:spTree>
      <p:nvGrpSpPr>
        <p:cNvPr id="1" name=""/>
        <p:cNvGrpSpPr/>
        <p:nvPr/>
      </p:nvGrpSpPr>
      <p:grpSpPr>
        <a:xfrm>
          <a:off x="0" y="0"/>
          <a:ext cx="0" cy="0"/>
          <a:chOff x="0" y="0"/>
          <a:chExt cx="0" cy="0"/>
        </a:xfrm>
      </p:grpSpPr>
      <p:sp>
        <p:nvSpPr>
          <p:cNvPr id="39" name="Текст 3"/>
          <p:cNvSpPr>
            <a:spLocks noGrp="1"/>
          </p:cNvSpPr>
          <p:nvPr>
            <p:ph type="body" sz="quarter" idx="14" hasCustomPrompt="1"/>
          </p:nvPr>
        </p:nvSpPr>
        <p:spPr>
          <a:xfrm>
            <a:off x="1057985" y="2061006"/>
            <a:ext cx="4605997" cy="935996"/>
          </a:xfrm>
          <a:prstGeom prst="rect">
            <a:avLst/>
          </a:prstGeom>
        </p:spPr>
        <p:txBody>
          <a:bodyPr/>
          <a:lstStyle>
            <a:lvl1pPr>
              <a:defRPr lang="en-US" sz="12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4" name="Текст 3"/>
          <p:cNvSpPr>
            <a:spLocks noGrp="1"/>
          </p:cNvSpPr>
          <p:nvPr>
            <p:ph type="body" sz="quarter" idx="15" hasCustomPrompt="1"/>
          </p:nvPr>
        </p:nvSpPr>
        <p:spPr>
          <a:xfrm>
            <a:off x="1057985" y="765013"/>
            <a:ext cx="4605997" cy="1007995"/>
          </a:xfrm>
          <a:prstGeom prst="rect">
            <a:avLst/>
          </a:prstGeom>
        </p:spPr>
        <p:txBody>
          <a:bodyPr/>
          <a:lstStyle>
            <a:lvl1pPr>
              <a:defRPr lang="en-US" sz="4000" b="1" i="0" kern="120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Текст 3"/>
          <p:cNvSpPr>
            <a:spLocks noGrp="1"/>
          </p:cNvSpPr>
          <p:nvPr>
            <p:ph type="body" sz="quarter" idx="16" hasCustomPrompt="1"/>
          </p:nvPr>
        </p:nvSpPr>
        <p:spPr>
          <a:xfrm>
            <a:off x="6638241" y="2061006"/>
            <a:ext cx="4605997" cy="935996"/>
          </a:xfrm>
          <a:prstGeom prst="rect">
            <a:avLst/>
          </a:prstGeom>
        </p:spPr>
        <p:txBody>
          <a:bodyPr/>
          <a:lstStyle>
            <a:lvl1pPr>
              <a:defRPr lang="en-US" sz="12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6" name="Текст 3"/>
          <p:cNvSpPr>
            <a:spLocks noGrp="1"/>
          </p:cNvSpPr>
          <p:nvPr>
            <p:ph type="body" sz="quarter" idx="17" hasCustomPrompt="1"/>
          </p:nvPr>
        </p:nvSpPr>
        <p:spPr>
          <a:xfrm>
            <a:off x="6638241" y="765013"/>
            <a:ext cx="4605997" cy="1007995"/>
          </a:xfrm>
          <a:prstGeom prst="rect">
            <a:avLst/>
          </a:prstGeom>
        </p:spPr>
        <p:txBody>
          <a:bodyPr/>
          <a:lstStyle>
            <a:lvl1pPr>
              <a:defRPr lang="en-US" sz="4000" b="1" i="0" kern="120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Номер слайда 5"/>
          <p:cNvSpPr>
            <a:spLocks noGrp="1"/>
          </p:cNvSpPr>
          <p:nvPr>
            <p:ph type="sldNum" sz="quarter" idx="4"/>
          </p:nvPr>
        </p:nvSpPr>
        <p:spPr>
          <a:xfrm>
            <a:off x="9357178" y="5981995"/>
            <a:ext cx="2844800" cy="878036"/>
          </a:xfrm>
          <a:prstGeom prst="rect">
            <a:avLst/>
          </a:prstGeom>
        </p:spPr>
        <p:txBody>
          <a:bodyPr/>
          <a:lstStyle>
            <a:lvl1pPr algn="r">
              <a:defRPr lang="uk-UA" sz="6949" b="0" i="0" kern="1200" baseline="0" smtClean="0">
                <a:solidFill>
                  <a:schemeClr val="bg1">
                    <a:lumMod val="95000"/>
                  </a:schemeClr>
                </a:solidFill>
                <a:latin typeface="Tahoma" charset="0"/>
                <a:ea typeface="Tahoma" charset="0"/>
                <a:cs typeface="Tahoma" charset="0"/>
              </a:defRPr>
            </a:lvl1pPr>
          </a:lstStyle>
          <a:p>
            <a:fld id="{E8BBD06A-759F-43F0-9FDD-30D8801384DF}" type="slidenum">
              <a:rPr lang="ru-RU" smtClean="0"/>
              <a:pPr/>
              <a:t>‹#›</a:t>
            </a:fld>
            <a:endParaRPr lang="ru-RU"/>
          </a:p>
        </p:txBody>
      </p:sp>
    </p:spTree>
    <p:extLst>
      <p:ext uri="{BB962C8B-B14F-4D97-AF65-F5344CB8AC3E}">
        <p14:creationId xmlns:p14="http://schemas.microsoft.com/office/powerpoint/2010/main" val="97783436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PhotoMask_10">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6956799" y="1125011"/>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6956882"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101">
            <a:extLst>
              <a:ext uri="{FF2B5EF4-FFF2-40B4-BE49-F238E27FC236}">
                <a16:creationId xmlns:a16="http://schemas.microsoft.com/office/drawing/2014/main" id="{47E91D20-EE2E-AC4A-8213-46B22B6024A1}"/>
              </a:ext>
            </a:extLst>
          </p:cNvPr>
          <p:cNvSpPr>
            <a:spLocks noGrp="1" noEditPoints="1"/>
          </p:cNvSpPr>
          <p:nvPr>
            <p:ph type="pic" sz="quarter" idx="39"/>
          </p:nvPr>
        </p:nvSpPr>
        <p:spPr bwMode="auto">
          <a:xfrm>
            <a:off x="0" y="550630"/>
            <a:ext cx="6396286" cy="6296410"/>
          </a:xfrm>
          <a:custGeom>
            <a:avLst/>
            <a:gdLst>
              <a:gd name="T0" fmla="*/ 10218 w 21218"/>
              <a:gd name="T1" fmla="*/ 375 h 20656"/>
              <a:gd name="T2" fmla="*/ 8687 w 21218"/>
              <a:gd name="T3" fmla="*/ 17219 h 20656"/>
              <a:gd name="T4" fmla="*/ 10312 w 21218"/>
              <a:gd name="T5" fmla="*/ 13375 h 20656"/>
              <a:gd name="T6" fmla="*/ 14281 w 21218"/>
              <a:gd name="T7" fmla="*/ 13531 h 20656"/>
              <a:gd name="T8" fmla="*/ 15500 w 21218"/>
              <a:gd name="T9" fmla="*/ 4969 h 20656"/>
              <a:gd name="T10" fmla="*/ 13875 w 21218"/>
              <a:gd name="T11" fmla="*/ 812 h 20656"/>
              <a:gd name="T12" fmla="*/ 9343 w 21218"/>
              <a:gd name="T13" fmla="*/ 2406 h 20656"/>
              <a:gd name="T14" fmla="*/ 9250 w 21218"/>
              <a:gd name="T15" fmla="*/ 7375 h 20656"/>
              <a:gd name="T16" fmla="*/ 11937 w 21218"/>
              <a:gd name="T17" fmla="*/ 12937 h 20656"/>
              <a:gd name="T18" fmla="*/ 11906 w 21218"/>
              <a:gd name="T19" fmla="*/ 17500 h 20656"/>
              <a:gd name="T20" fmla="*/ 9281 w 21218"/>
              <a:gd name="T21" fmla="*/ 17906 h 20656"/>
              <a:gd name="T22" fmla="*/ 6281 w 21218"/>
              <a:gd name="T23" fmla="*/ 19812 h 20656"/>
              <a:gd name="T24" fmla="*/ 18781 w 21218"/>
              <a:gd name="T25" fmla="*/ 20594 h 20656"/>
              <a:gd name="T26" fmla="*/ 18000 w 21218"/>
              <a:gd name="T27" fmla="*/ 10687 h 20656"/>
              <a:gd name="T28" fmla="*/ 7812 w 21218"/>
              <a:gd name="T29" fmla="*/ 4406 h 20656"/>
              <a:gd name="T30" fmla="*/ 5718 w 21218"/>
              <a:gd name="T31" fmla="*/ 9844 h 20656"/>
              <a:gd name="T32" fmla="*/ 7093 w 21218"/>
              <a:gd name="T33" fmla="*/ 6437 h 20656"/>
              <a:gd name="T34" fmla="*/ 7125 w 21218"/>
              <a:gd name="T35" fmla="*/ 11531 h 20656"/>
              <a:gd name="T36" fmla="*/ 6781 w 21218"/>
              <a:gd name="T37" fmla="*/ 11219 h 20656"/>
              <a:gd name="T38" fmla="*/ 6625 w 21218"/>
              <a:gd name="T39" fmla="*/ 7656 h 20656"/>
              <a:gd name="T40" fmla="*/ 7687 w 21218"/>
              <a:gd name="T41" fmla="*/ 5812 h 20656"/>
              <a:gd name="T42" fmla="*/ 4062 w 21218"/>
              <a:gd name="T43" fmla="*/ 13094 h 20656"/>
              <a:gd name="T44" fmla="*/ 8812 w 21218"/>
              <a:gd name="T45" fmla="*/ 14250 h 20656"/>
              <a:gd name="T46" fmla="*/ 8906 w 21218"/>
              <a:gd name="T47" fmla="*/ 6844 h 20656"/>
              <a:gd name="T48" fmla="*/ 7718 w 21218"/>
              <a:gd name="T49" fmla="*/ 3406 h 20656"/>
              <a:gd name="T50" fmla="*/ 11968 w 21218"/>
              <a:gd name="T51" fmla="*/ 562 h 20656"/>
              <a:gd name="T52" fmla="*/ 11968 w 21218"/>
              <a:gd name="T53" fmla="*/ 13094 h 20656"/>
              <a:gd name="T54" fmla="*/ 8500 w 21218"/>
              <a:gd name="T55" fmla="*/ 19125 h 20656"/>
              <a:gd name="T56" fmla="*/ 16406 w 21218"/>
              <a:gd name="T57" fmla="*/ 16937 h 20656"/>
              <a:gd name="T58" fmla="*/ 16343 w 21218"/>
              <a:gd name="T59" fmla="*/ 12187 h 20656"/>
              <a:gd name="T60" fmla="*/ 15906 w 21218"/>
              <a:gd name="T61" fmla="*/ 6562 h 20656"/>
              <a:gd name="T62" fmla="*/ 15406 w 21218"/>
              <a:gd name="T63" fmla="*/ 10344 h 20656"/>
              <a:gd name="T64" fmla="*/ 15250 w 21218"/>
              <a:gd name="T65" fmla="*/ 15812 h 20656"/>
              <a:gd name="T66" fmla="*/ 14312 w 21218"/>
              <a:gd name="T67" fmla="*/ 18594 h 20656"/>
              <a:gd name="T68" fmla="*/ 16281 w 21218"/>
              <a:gd name="T69" fmla="*/ 19375 h 20656"/>
              <a:gd name="T70" fmla="*/ 5812 w 21218"/>
              <a:gd name="T71" fmla="*/ 19781 h 20656"/>
              <a:gd name="T72" fmla="*/ 10593 w 21218"/>
              <a:gd name="T73" fmla="*/ 11469 h 20656"/>
              <a:gd name="T74" fmla="*/ 11906 w 21218"/>
              <a:gd name="T75" fmla="*/ 20219 h 20656"/>
              <a:gd name="T76" fmla="*/ 13031 w 21218"/>
              <a:gd name="T77" fmla="*/ 7250 h 20656"/>
              <a:gd name="T78" fmla="*/ 15437 w 21218"/>
              <a:gd name="T79" fmla="*/ 8531 h 20656"/>
              <a:gd name="T80" fmla="*/ 9937 w 21218"/>
              <a:gd name="T81" fmla="*/ 10687 h 20656"/>
              <a:gd name="T82" fmla="*/ 13531 w 21218"/>
              <a:gd name="T83" fmla="*/ 11406 h 20656"/>
              <a:gd name="T84" fmla="*/ 9781 w 21218"/>
              <a:gd name="T85" fmla="*/ 7812 h 20656"/>
              <a:gd name="T86" fmla="*/ 10031 w 21218"/>
              <a:gd name="T87" fmla="*/ 9719 h 20656"/>
              <a:gd name="T88" fmla="*/ 14875 w 21218"/>
              <a:gd name="T89" fmla="*/ 2844 h 20656"/>
              <a:gd name="T90" fmla="*/ 10625 w 21218"/>
              <a:gd name="T91" fmla="*/ 8156 h 20656"/>
              <a:gd name="T92" fmla="*/ 11687 w 21218"/>
              <a:gd name="T93" fmla="*/ 10625 h 20656"/>
              <a:gd name="T94" fmla="*/ 10093 w 21218"/>
              <a:gd name="T95" fmla="*/ 7187 h 20656"/>
              <a:gd name="T96" fmla="*/ 14187 w 21218"/>
              <a:gd name="T97" fmla="*/ 1375 h 20656"/>
              <a:gd name="T98" fmla="*/ 14000 w 21218"/>
              <a:gd name="T99" fmla="*/ 2344 h 20656"/>
              <a:gd name="T100" fmla="*/ 13750 w 21218"/>
              <a:gd name="T101" fmla="*/ 5219 h 20656"/>
              <a:gd name="T102" fmla="*/ 11656 w 21218"/>
              <a:gd name="T103" fmla="*/ 18531 h 20656"/>
              <a:gd name="T104" fmla="*/ 9906 w 21218"/>
              <a:gd name="T105" fmla="*/ 17719 h 20656"/>
              <a:gd name="T106" fmla="*/ 11156 w 21218"/>
              <a:gd name="T107" fmla="*/ 14250 h 20656"/>
              <a:gd name="T108" fmla="*/ 2562 w 21218"/>
              <a:gd name="T109" fmla="*/ 16875 h 20656"/>
              <a:gd name="T110" fmla="*/ 5031 w 21218"/>
              <a:gd name="T111" fmla="*/ 18531 h 20656"/>
              <a:gd name="T112" fmla="*/ 11968 w 21218"/>
              <a:gd name="T113" fmla="*/ 19187 h 20656"/>
              <a:gd name="T114" fmla="*/ 5375 w 21218"/>
              <a:gd name="T115" fmla="*/ 19127 h 20656"/>
              <a:gd name="T116" fmla="*/ 3781 w 21218"/>
              <a:gd name="T117" fmla="*/ 17456 h 20656"/>
              <a:gd name="T118" fmla="*/ 10250 w 21218"/>
              <a:gd name="T119" fmla="*/ 19281 h 20656"/>
              <a:gd name="T120" fmla="*/ 9968 w 21218"/>
              <a:gd name="T121" fmla="*/ 18687 h 20656"/>
              <a:gd name="T122" fmla="*/ 3093 w 21218"/>
              <a:gd name="T123" fmla="*/ 18219 h 20656"/>
              <a:gd name="T124" fmla="*/ 125 w 21218"/>
              <a:gd name="T125" fmla="*/ 20062 h 206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218" h="20656">
                <a:moveTo>
                  <a:pt x="12656" y="469"/>
                </a:moveTo>
                <a:cubicBezTo>
                  <a:pt x="12656" y="469"/>
                  <a:pt x="12656" y="469"/>
                  <a:pt x="12656" y="469"/>
                </a:cubicBezTo>
                <a:cubicBezTo>
                  <a:pt x="12656" y="469"/>
                  <a:pt x="12656" y="469"/>
                  <a:pt x="12656" y="469"/>
                </a:cubicBezTo>
                <a:cubicBezTo>
                  <a:pt x="12625" y="469"/>
                  <a:pt x="12656" y="469"/>
                  <a:pt x="12656" y="500"/>
                </a:cubicBezTo>
                <a:cubicBezTo>
                  <a:pt x="12687" y="500"/>
                  <a:pt x="12687" y="531"/>
                  <a:pt x="12718" y="531"/>
                </a:cubicBezTo>
                <a:cubicBezTo>
                  <a:pt x="12750" y="500"/>
                  <a:pt x="12718" y="469"/>
                  <a:pt x="12656" y="469"/>
                </a:cubicBezTo>
                <a:close/>
                <a:moveTo>
                  <a:pt x="17718" y="20594"/>
                </a:moveTo>
                <a:cubicBezTo>
                  <a:pt x="17781" y="20594"/>
                  <a:pt x="17781" y="20594"/>
                  <a:pt x="17781" y="20594"/>
                </a:cubicBezTo>
                <a:cubicBezTo>
                  <a:pt x="17750" y="20562"/>
                  <a:pt x="17750" y="20562"/>
                  <a:pt x="17718" y="20594"/>
                </a:cubicBezTo>
                <a:close/>
                <a:moveTo>
                  <a:pt x="18062" y="20594"/>
                </a:moveTo>
                <a:cubicBezTo>
                  <a:pt x="18062" y="20594"/>
                  <a:pt x="18062" y="20594"/>
                  <a:pt x="18062" y="20594"/>
                </a:cubicBezTo>
                <a:cubicBezTo>
                  <a:pt x="18156" y="20594"/>
                  <a:pt x="18156" y="20594"/>
                  <a:pt x="18156" y="20594"/>
                </a:cubicBezTo>
                <a:cubicBezTo>
                  <a:pt x="18218" y="20594"/>
                  <a:pt x="18218" y="20594"/>
                  <a:pt x="18218" y="20594"/>
                </a:cubicBezTo>
                <a:cubicBezTo>
                  <a:pt x="18187" y="20562"/>
                  <a:pt x="18187" y="20531"/>
                  <a:pt x="18218" y="20531"/>
                </a:cubicBezTo>
                <a:cubicBezTo>
                  <a:pt x="18218" y="20531"/>
                  <a:pt x="18218" y="20531"/>
                  <a:pt x="18218" y="20531"/>
                </a:cubicBezTo>
                <a:cubicBezTo>
                  <a:pt x="18218" y="20500"/>
                  <a:pt x="18218" y="20500"/>
                  <a:pt x="18250" y="20500"/>
                </a:cubicBezTo>
                <a:cubicBezTo>
                  <a:pt x="18281" y="20500"/>
                  <a:pt x="18312" y="20500"/>
                  <a:pt x="18343" y="20531"/>
                </a:cubicBezTo>
                <a:cubicBezTo>
                  <a:pt x="18375" y="20531"/>
                  <a:pt x="18375" y="20562"/>
                  <a:pt x="18343" y="20562"/>
                </a:cubicBezTo>
                <a:cubicBezTo>
                  <a:pt x="18312" y="20562"/>
                  <a:pt x="18312" y="20594"/>
                  <a:pt x="18312" y="20594"/>
                </a:cubicBezTo>
                <a:cubicBezTo>
                  <a:pt x="18375" y="20594"/>
                  <a:pt x="18375" y="20594"/>
                  <a:pt x="18375" y="20594"/>
                </a:cubicBezTo>
                <a:cubicBezTo>
                  <a:pt x="18375" y="20562"/>
                  <a:pt x="18375" y="20562"/>
                  <a:pt x="18406" y="20531"/>
                </a:cubicBezTo>
                <a:cubicBezTo>
                  <a:pt x="18406" y="20531"/>
                  <a:pt x="18437" y="20531"/>
                  <a:pt x="18437" y="20531"/>
                </a:cubicBezTo>
                <a:cubicBezTo>
                  <a:pt x="18437" y="20562"/>
                  <a:pt x="18437" y="20562"/>
                  <a:pt x="18437" y="20594"/>
                </a:cubicBezTo>
                <a:cubicBezTo>
                  <a:pt x="18562" y="20594"/>
                  <a:pt x="18562" y="20594"/>
                  <a:pt x="18562" y="20594"/>
                </a:cubicBezTo>
                <a:cubicBezTo>
                  <a:pt x="18562" y="20562"/>
                  <a:pt x="18562" y="20531"/>
                  <a:pt x="18593" y="20500"/>
                </a:cubicBezTo>
                <a:cubicBezTo>
                  <a:pt x="18625" y="20500"/>
                  <a:pt x="18656" y="20531"/>
                  <a:pt x="18718" y="20531"/>
                </a:cubicBezTo>
                <a:cubicBezTo>
                  <a:pt x="18687" y="20531"/>
                  <a:pt x="18656" y="20562"/>
                  <a:pt x="18656" y="20594"/>
                </a:cubicBezTo>
                <a:cubicBezTo>
                  <a:pt x="18750" y="20594"/>
                  <a:pt x="18750" y="20594"/>
                  <a:pt x="18750" y="20594"/>
                </a:cubicBezTo>
                <a:cubicBezTo>
                  <a:pt x="18718" y="20594"/>
                  <a:pt x="18750" y="20562"/>
                  <a:pt x="18750" y="20562"/>
                </a:cubicBezTo>
                <a:cubicBezTo>
                  <a:pt x="18781" y="20531"/>
                  <a:pt x="18812" y="20531"/>
                  <a:pt x="18843" y="20531"/>
                </a:cubicBezTo>
                <a:cubicBezTo>
                  <a:pt x="18906" y="20531"/>
                  <a:pt x="18968" y="20562"/>
                  <a:pt x="19031" y="20500"/>
                </a:cubicBezTo>
                <a:cubicBezTo>
                  <a:pt x="19031" y="20469"/>
                  <a:pt x="19031" y="20500"/>
                  <a:pt x="19062" y="20500"/>
                </a:cubicBezTo>
                <a:cubicBezTo>
                  <a:pt x="19093" y="20531"/>
                  <a:pt x="19156" y="20531"/>
                  <a:pt x="19187" y="20531"/>
                </a:cubicBezTo>
                <a:cubicBezTo>
                  <a:pt x="19187" y="20562"/>
                  <a:pt x="19156" y="20562"/>
                  <a:pt x="19156" y="20562"/>
                </a:cubicBezTo>
                <a:cubicBezTo>
                  <a:pt x="19156" y="20594"/>
                  <a:pt x="19156" y="20594"/>
                  <a:pt x="19156" y="20594"/>
                </a:cubicBezTo>
                <a:cubicBezTo>
                  <a:pt x="21218" y="20594"/>
                  <a:pt x="21218" y="20594"/>
                  <a:pt x="21218" y="20594"/>
                </a:cubicBezTo>
                <a:cubicBezTo>
                  <a:pt x="21218" y="20562"/>
                  <a:pt x="21187" y="20531"/>
                  <a:pt x="21187" y="20469"/>
                </a:cubicBezTo>
                <a:cubicBezTo>
                  <a:pt x="21218" y="20469"/>
                  <a:pt x="21218" y="20437"/>
                  <a:pt x="21218" y="20406"/>
                </a:cubicBezTo>
                <a:lnTo>
                  <a:pt x="21218" y="20406"/>
                </a:lnTo>
                <a:cubicBezTo>
                  <a:pt x="21218" y="20406"/>
                  <a:pt x="21187" y="20375"/>
                  <a:pt x="21187" y="20375"/>
                </a:cubicBezTo>
                <a:cubicBezTo>
                  <a:pt x="21187" y="20375"/>
                  <a:pt x="21187" y="20344"/>
                  <a:pt x="21187" y="20344"/>
                </a:cubicBezTo>
                <a:cubicBezTo>
                  <a:pt x="21218" y="20312"/>
                  <a:pt x="21218" y="20312"/>
                  <a:pt x="21187" y="20281"/>
                </a:cubicBezTo>
                <a:cubicBezTo>
                  <a:pt x="21187" y="20281"/>
                  <a:pt x="21187" y="20250"/>
                  <a:pt x="21187" y="20219"/>
                </a:cubicBezTo>
                <a:cubicBezTo>
                  <a:pt x="21187" y="20219"/>
                  <a:pt x="21218" y="20219"/>
                  <a:pt x="21218" y="20219"/>
                </a:cubicBezTo>
                <a:cubicBezTo>
                  <a:pt x="21218" y="20219"/>
                  <a:pt x="21218" y="20219"/>
                  <a:pt x="21218" y="20219"/>
                </a:cubicBezTo>
                <a:cubicBezTo>
                  <a:pt x="21218" y="20219"/>
                  <a:pt x="21218" y="20219"/>
                  <a:pt x="21218" y="20187"/>
                </a:cubicBezTo>
                <a:cubicBezTo>
                  <a:pt x="21218" y="20187"/>
                  <a:pt x="21187" y="20187"/>
                  <a:pt x="21187" y="20156"/>
                </a:cubicBezTo>
                <a:cubicBezTo>
                  <a:pt x="21187" y="20156"/>
                  <a:pt x="21187" y="20156"/>
                  <a:pt x="21187" y="20125"/>
                </a:cubicBezTo>
                <a:cubicBezTo>
                  <a:pt x="21187" y="20125"/>
                  <a:pt x="21187" y="20125"/>
                  <a:pt x="21218" y="20125"/>
                </a:cubicBezTo>
                <a:cubicBezTo>
                  <a:pt x="21218" y="20062"/>
                  <a:pt x="21218" y="20031"/>
                  <a:pt x="21218" y="19969"/>
                </a:cubicBezTo>
                <a:cubicBezTo>
                  <a:pt x="21218" y="19969"/>
                  <a:pt x="21218" y="19937"/>
                  <a:pt x="21218" y="19906"/>
                </a:cubicBezTo>
                <a:cubicBezTo>
                  <a:pt x="21218" y="19906"/>
                  <a:pt x="21218" y="19875"/>
                  <a:pt x="21218" y="19875"/>
                </a:cubicBezTo>
                <a:cubicBezTo>
                  <a:pt x="21187" y="19844"/>
                  <a:pt x="21156" y="19844"/>
                  <a:pt x="21156" y="19844"/>
                </a:cubicBezTo>
                <a:cubicBezTo>
                  <a:pt x="21156" y="19812"/>
                  <a:pt x="21218" y="19812"/>
                  <a:pt x="21187" y="19781"/>
                </a:cubicBezTo>
                <a:cubicBezTo>
                  <a:pt x="21187" y="19750"/>
                  <a:pt x="21156" y="19750"/>
                  <a:pt x="21156" y="19750"/>
                </a:cubicBezTo>
                <a:cubicBezTo>
                  <a:pt x="21125" y="19750"/>
                  <a:pt x="21125" y="19750"/>
                  <a:pt x="21125" y="19750"/>
                </a:cubicBezTo>
                <a:cubicBezTo>
                  <a:pt x="21093" y="19750"/>
                  <a:pt x="21093" y="19719"/>
                  <a:pt x="21093" y="19719"/>
                </a:cubicBezTo>
                <a:cubicBezTo>
                  <a:pt x="21093" y="19719"/>
                  <a:pt x="21125" y="19719"/>
                  <a:pt x="21125" y="19719"/>
                </a:cubicBezTo>
                <a:cubicBezTo>
                  <a:pt x="21187" y="19719"/>
                  <a:pt x="21218" y="19719"/>
                  <a:pt x="21187" y="19625"/>
                </a:cubicBezTo>
                <a:cubicBezTo>
                  <a:pt x="21187" y="19594"/>
                  <a:pt x="21187" y="19562"/>
                  <a:pt x="21156" y="19562"/>
                </a:cubicBezTo>
                <a:cubicBezTo>
                  <a:pt x="21125" y="19562"/>
                  <a:pt x="21093" y="19562"/>
                  <a:pt x="21093" y="19531"/>
                </a:cubicBezTo>
                <a:cubicBezTo>
                  <a:pt x="21125" y="19500"/>
                  <a:pt x="21187" y="19562"/>
                  <a:pt x="21187" y="19500"/>
                </a:cubicBezTo>
                <a:cubicBezTo>
                  <a:pt x="21187" y="19469"/>
                  <a:pt x="21218" y="19375"/>
                  <a:pt x="21125" y="19375"/>
                </a:cubicBezTo>
                <a:cubicBezTo>
                  <a:pt x="21218" y="19344"/>
                  <a:pt x="21218" y="19344"/>
                  <a:pt x="21187" y="19312"/>
                </a:cubicBezTo>
                <a:cubicBezTo>
                  <a:pt x="21187" y="19281"/>
                  <a:pt x="21218" y="19281"/>
                  <a:pt x="21218" y="19250"/>
                </a:cubicBezTo>
                <a:cubicBezTo>
                  <a:pt x="21187" y="19250"/>
                  <a:pt x="21187" y="19281"/>
                  <a:pt x="21187" y="19281"/>
                </a:cubicBezTo>
                <a:cubicBezTo>
                  <a:pt x="21187" y="19281"/>
                  <a:pt x="21187" y="19250"/>
                  <a:pt x="21218" y="19250"/>
                </a:cubicBezTo>
                <a:cubicBezTo>
                  <a:pt x="21218" y="19250"/>
                  <a:pt x="21218" y="19219"/>
                  <a:pt x="21218" y="19187"/>
                </a:cubicBezTo>
                <a:cubicBezTo>
                  <a:pt x="21218" y="19187"/>
                  <a:pt x="21218" y="19156"/>
                  <a:pt x="21218" y="19156"/>
                </a:cubicBezTo>
                <a:cubicBezTo>
                  <a:pt x="21218" y="19156"/>
                  <a:pt x="21218" y="19156"/>
                  <a:pt x="21218" y="19156"/>
                </a:cubicBezTo>
                <a:cubicBezTo>
                  <a:pt x="21218" y="19125"/>
                  <a:pt x="21218" y="19125"/>
                  <a:pt x="21218" y="19125"/>
                </a:cubicBezTo>
                <a:cubicBezTo>
                  <a:pt x="21218" y="19125"/>
                  <a:pt x="21218" y="19125"/>
                  <a:pt x="21218" y="19094"/>
                </a:cubicBezTo>
                <a:cubicBezTo>
                  <a:pt x="21218" y="19094"/>
                  <a:pt x="21218" y="19062"/>
                  <a:pt x="21187" y="19031"/>
                </a:cubicBezTo>
                <a:cubicBezTo>
                  <a:pt x="21218" y="19000"/>
                  <a:pt x="21218" y="19000"/>
                  <a:pt x="21218" y="19000"/>
                </a:cubicBezTo>
                <a:cubicBezTo>
                  <a:pt x="21218" y="18969"/>
                  <a:pt x="21218" y="18969"/>
                  <a:pt x="21218" y="18969"/>
                </a:cubicBezTo>
                <a:cubicBezTo>
                  <a:pt x="21218" y="18969"/>
                  <a:pt x="21218" y="18969"/>
                  <a:pt x="21218" y="18969"/>
                </a:cubicBezTo>
                <a:cubicBezTo>
                  <a:pt x="21218" y="18969"/>
                  <a:pt x="21218" y="18969"/>
                  <a:pt x="21218" y="18969"/>
                </a:cubicBezTo>
                <a:cubicBezTo>
                  <a:pt x="21218" y="18969"/>
                  <a:pt x="21218" y="18937"/>
                  <a:pt x="21187" y="18937"/>
                </a:cubicBezTo>
                <a:cubicBezTo>
                  <a:pt x="21187" y="18906"/>
                  <a:pt x="21187" y="18844"/>
                  <a:pt x="21125" y="18844"/>
                </a:cubicBezTo>
                <a:cubicBezTo>
                  <a:pt x="21031" y="18812"/>
                  <a:pt x="20937" y="18750"/>
                  <a:pt x="20843" y="18719"/>
                </a:cubicBezTo>
                <a:cubicBezTo>
                  <a:pt x="20781" y="18687"/>
                  <a:pt x="20781" y="18656"/>
                  <a:pt x="20718" y="18656"/>
                </a:cubicBezTo>
                <a:cubicBezTo>
                  <a:pt x="20656" y="18656"/>
                  <a:pt x="20593" y="18594"/>
                  <a:pt x="20531" y="18562"/>
                </a:cubicBezTo>
                <a:cubicBezTo>
                  <a:pt x="20406" y="18500"/>
                  <a:pt x="20312" y="18437"/>
                  <a:pt x="20156" y="18406"/>
                </a:cubicBezTo>
                <a:cubicBezTo>
                  <a:pt x="20093" y="18375"/>
                  <a:pt x="20031" y="18281"/>
                  <a:pt x="19937" y="18281"/>
                </a:cubicBezTo>
                <a:cubicBezTo>
                  <a:pt x="19937" y="18281"/>
                  <a:pt x="19937" y="18250"/>
                  <a:pt x="19937" y="18250"/>
                </a:cubicBezTo>
                <a:cubicBezTo>
                  <a:pt x="19937" y="18187"/>
                  <a:pt x="19906" y="18187"/>
                  <a:pt x="19875" y="18156"/>
                </a:cubicBezTo>
                <a:cubicBezTo>
                  <a:pt x="19843" y="18156"/>
                  <a:pt x="19812" y="18156"/>
                  <a:pt x="19781" y="18125"/>
                </a:cubicBezTo>
                <a:cubicBezTo>
                  <a:pt x="19656" y="18062"/>
                  <a:pt x="19531" y="17937"/>
                  <a:pt x="19406" y="17906"/>
                </a:cubicBezTo>
                <a:cubicBezTo>
                  <a:pt x="19375" y="17906"/>
                  <a:pt x="19343" y="17875"/>
                  <a:pt x="19312" y="17844"/>
                </a:cubicBezTo>
                <a:cubicBezTo>
                  <a:pt x="19250" y="17844"/>
                  <a:pt x="19218" y="17844"/>
                  <a:pt x="19218" y="17750"/>
                </a:cubicBezTo>
                <a:cubicBezTo>
                  <a:pt x="19156" y="17812"/>
                  <a:pt x="19156" y="17812"/>
                  <a:pt x="19093" y="17781"/>
                </a:cubicBezTo>
                <a:cubicBezTo>
                  <a:pt x="19031" y="17719"/>
                  <a:pt x="18968" y="17687"/>
                  <a:pt x="18906" y="17656"/>
                </a:cubicBezTo>
                <a:cubicBezTo>
                  <a:pt x="18781" y="17562"/>
                  <a:pt x="18656" y="17500"/>
                  <a:pt x="18531" y="17406"/>
                </a:cubicBezTo>
                <a:cubicBezTo>
                  <a:pt x="18406" y="17344"/>
                  <a:pt x="18312" y="17281"/>
                  <a:pt x="18218" y="17156"/>
                </a:cubicBezTo>
                <a:cubicBezTo>
                  <a:pt x="18187" y="17125"/>
                  <a:pt x="18125" y="17094"/>
                  <a:pt x="18093" y="17062"/>
                </a:cubicBezTo>
                <a:cubicBezTo>
                  <a:pt x="18062" y="17000"/>
                  <a:pt x="17968" y="16969"/>
                  <a:pt x="17906" y="16875"/>
                </a:cubicBezTo>
                <a:cubicBezTo>
                  <a:pt x="17843" y="16875"/>
                  <a:pt x="17843" y="16812"/>
                  <a:pt x="17781" y="16812"/>
                </a:cubicBezTo>
                <a:cubicBezTo>
                  <a:pt x="17656" y="16750"/>
                  <a:pt x="17625" y="16625"/>
                  <a:pt x="17500" y="16594"/>
                </a:cubicBezTo>
                <a:cubicBezTo>
                  <a:pt x="17437" y="16531"/>
                  <a:pt x="17406" y="16437"/>
                  <a:pt x="17343" y="16375"/>
                </a:cubicBezTo>
                <a:cubicBezTo>
                  <a:pt x="17312" y="16312"/>
                  <a:pt x="17281" y="16281"/>
                  <a:pt x="17218" y="16281"/>
                </a:cubicBezTo>
                <a:cubicBezTo>
                  <a:pt x="17187" y="16219"/>
                  <a:pt x="17156" y="16187"/>
                  <a:pt x="17125" y="16125"/>
                </a:cubicBezTo>
                <a:cubicBezTo>
                  <a:pt x="17093" y="16094"/>
                  <a:pt x="17062" y="16156"/>
                  <a:pt x="17062" y="16125"/>
                </a:cubicBezTo>
                <a:cubicBezTo>
                  <a:pt x="17000" y="16000"/>
                  <a:pt x="16906" y="15969"/>
                  <a:pt x="16812" y="15875"/>
                </a:cubicBezTo>
                <a:cubicBezTo>
                  <a:pt x="16687" y="15750"/>
                  <a:pt x="16531" y="15594"/>
                  <a:pt x="16375" y="15469"/>
                </a:cubicBezTo>
                <a:cubicBezTo>
                  <a:pt x="16312" y="15375"/>
                  <a:pt x="16156" y="15344"/>
                  <a:pt x="16187" y="15156"/>
                </a:cubicBezTo>
                <a:cubicBezTo>
                  <a:pt x="16218" y="15156"/>
                  <a:pt x="16187" y="15156"/>
                  <a:pt x="16187" y="15156"/>
                </a:cubicBezTo>
                <a:cubicBezTo>
                  <a:pt x="16093" y="15094"/>
                  <a:pt x="16156" y="15094"/>
                  <a:pt x="16218" y="15062"/>
                </a:cubicBezTo>
                <a:cubicBezTo>
                  <a:pt x="16250" y="15062"/>
                  <a:pt x="16281" y="15062"/>
                  <a:pt x="16343" y="15062"/>
                </a:cubicBezTo>
                <a:cubicBezTo>
                  <a:pt x="16343" y="15094"/>
                  <a:pt x="16312" y="15156"/>
                  <a:pt x="16375" y="15187"/>
                </a:cubicBezTo>
                <a:cubicBezTo>
                  <a:pt x="16468" y="15250"/>
                  <a:pt x="16593" y="15312"/>
                  <a:pt x="16718" y="15250"/>
                </a:cubicBezTo>
                <a:cubicBezTo>
                  <a:pt x="16718" y="15250"/>
                  <a:pt x="16750" y="15250"/>
                  <a:pt x="16750" y="15281"/>
                </a:cubicBezTo>
                <a:cubicBezTo>
                  <a:pt x="16781" y="15281"/>
                  <a:pt x="16781" y="15281"/>
                  <a:pt x="16812" y="15281"/>
                </a:cubicBezTo>
                <a:cubicBezTo>
                  <a:pt x="16937" y="15281"/>
                  <a:pt x="17062" y="15219"/>
                  <a:pt x="17156" y="15125"/>
                </a:cubicBezTo>
                <a:cubicBezTo>
                  <a:pt x="17218" y="15062"/>
                  <a:pt x="17218" y="15000"/>
                  <a:pt x="17281" y="14937"/>
                </a:cubicBezTo>
                <a:cubicBezTo>
                  <a:pt x="17312" y="14937"/>
                  <a:pt x="17312" y="15000"/>
                  <a:pt x="17343" y="15000"/>
                </a:cubicBezTo>
                <a:cubicBezTo>
                  <a:pt x="17375" y="15000"/>
                  <a:pt x="17312" y="14937"/>
                  <a:pt x="17406" y="14969"/>
                </a:cubicBezTo>
                <a:cubicBezTo>
                  <a:pt x="17406" y="15094"/>
                  <a:pt x="17437" y="15250"/>
                  <a:pt x="17312" y="15375"/>
                </a:cubicBezTo>
                <a:cubicBezTo>
                  <a:pt x="17312" y="15406"/>
                  <a:pt x="17312" y="15406"/>
                  <a:pt x="17312" y="15437"/>
                </a:cubicBezTo>
                <a:cubicBezTo>
                  <a:pt x="17312" y="15406"/>
                  <a:pt x="17281" y="15437"/>
                  <a:pt x="17281" y="15437"/>
                </a:cubicBezTo>
                <a:cubicBezTo>
                  <a:pt x="17250" y="15562"/>
                  <a:pt x="17156" y="15562"/>
                  <a:pt x="17093" y="15625"/>
                </a:cubicBezTo>
                <a:cubicBezTo>
                  <a:pt x="17062" y="15625"/>
                  <a:pt x="17062" y="15656"/>
                  <a:pt x="17031" y="15687"/>
                </a:cubicBezTo>
                <a:cubicBezTo>
                  <a:pt x="17125" y="15687"/>
                  <a:pt x="17187" y="15656"/>
                  <a:pt x="17250" y="15594"/>
                </a:cubicBezTo>
                <a:cubicBezTo>
                  <a:pt x="17312" y="15562"/>
                  <a:pt x="17343" y="15500"/>
                  <a:pt x="17406" y="15469"/>
                </a:cubicBezTo>
                <a:cubicBezTo>
                  <a:pt x="17406" y="15437"/>
                  <a:pt x="17437" y="15406"/>
                  <a:pt x="17437" y="15344"/>
                </a:cubicBezTo>
                <a:cubicBezTo>
                  <a:pt x="17437" y="15344"/>
                  <a:pt x="17437" y="15344"/>
                  <a:pt x="17437" y="15344"/>
                </a:cubicBezTo>
                <a:cubicBezTo>
                  <a:pt x="17437" y="15312"/>
                  <a:pt x="17437" y="15312"/>
                  <a:pt x="17468" y="15312"/>
                </a:cubicBezTo>
                <a:cubicBezTo>
                  <a:pt x="17468" y="15312"/>
                  <a:pt x="17531" y="15344"/>
                  <a:pt x="17531" y="15281"/>
                </a:cubicBezTo>
                <a:cubicBezTo>
                  <a:pt x="17531" y="15281"/>
                  <a:pt x="17531" y="15250"/>
                  <a:pt x="17562" y="15250"/>
                </a:cubicBezTo>
                <a:cubicBezTo>
                  <a:pt x="17656" y="15281"/>
                  <a:pt x="17625" y="15219"/>
                  <a:pt x="17656" y="15187"/>
                </a:cubicBezTo>
                <a:cubicBezTo>
                  <a:pt x="17656" y="15125"/>
                  <a:pt x="17718" y="15094"/>
                  <a:pt x="17750" y="15062"/>
                </a:cubicBezTo>
                <a:cubicBezTo>
                  <a:pt x="17781" y="15031"/>
                  <a:pt x="17781" y="15031"/>
                  <a:pt x="17812" y="15031"/>
                </a:cubicBezTo>
                <a:cubicBezTo>
                  <a:pt x="17843" y="15062"/>
                  <a:pt x="17812" y="15062"/>
                  <a:pt x="17812" y="15094"/>
                </a:cubicBezTo>
                <a:cubicBezTo>
                  <a:pt x="17812" y="15094"/>
                  <a:pt x="17812" y="15125"/>
                  <a:pt x="17812" y="15125"/>
                </a:cubicBezTo>
                <a:cubicBezTo>
                  <a:pt x="17875" y="15062"/>
                  <a:pt x="17875" y="15000"/>
                  <a:pt x="17875" y="14937"/>
                </a:cubicBezTo>
                <a:cubicBezTo>
                  <a:pt x="17875" y="14906"/>
                  <a:pt x="17906" y="14875"/>
                  <a:pt x="17937" y="14844"/>
                </a:cubicBezTo>
                <a:cubicBezTo>
                  <a:pt x="17937" y="14844"/>
                  <a:pt x="17937" y="14844"/>
                  <a:pt x="17937" y="14844"/>
                </a:cubicBezTo>
                <a:cubicBezTo>
                  <a:pt x="17968" y="14875"/>
                  <a:pt x="17937" y="14906"/>
                  <a:pt x="17937" y="14937"/>
                </a:cubicBezTo>
                <a:cubicBezTo>
                  <a:pt x="17937" y="15031"/>
                  <a:pt x="17875" y="15125"/>
                  <a:pt x="17875" y="15219"/>
                </a:cubicBezTo>
                <a:cubicBezTo>
                  <a:pt x="17843" y="15219"/>
                  <a:pt x="17843" y="15219"/>
                  <a:pt x="17843" y="15219"/>
                </a:cubicBezTo>
                <a:cubicBezTo>
                  <a:pt x="17875" y="15250"/>
                  <a:pt x="17906" y="15250"/>
                  <a:pt x="17906" y="15219"/>
                </a:cubicBezTo>
                <a:cubicBezTo>
                  <a:pt x="17937" y="15187"/>
                  <a:pt x="17968" y="15156"/>
                  <a:pt x="18000" y="15125"/>
                </a:cubicBezTo>
                <a:cubicBezTo>
                  <a:pt x="18031" y="15094"/>
                  <a:pt x="18062" y="15094"/>
                  <a:pt x="18062" y="15062"/>
                </a:cubicBezTo>
                <a:cubicBezTo>
                  <a:pt x="18062" y="15062"/>
                  <a:pt x="18062" y="15062"/>
                  <a:pt x="18062" y="15062"/>
                </a:cubicBezTo>
                <a:cubicBezTo>
                  <a:pt x="18062" y="15031"/>
                  <a:pt x="18093" y="15000"/>
                  <a:pt x="18093" y="14969"/>
                </a:cubicBezTo>
                <a:cubicBezTo>
                  <a:pt x="18156" y="15000"/>
                  <a:pt x="18156" y="14969"/>
                  <a:pt x="18156" y="14906"/>
                </a:cubicBezTo>
                <a:cubicBezTo>
                  <a:pt x="18156" y="14875"/>
                  <a:pt x="18187" y="14844"/>
                  <a:pt x="18187" y="14812"/>
                </a:cubicBezTo>
                <a:cubicBezTo>
                  <a:pt x="18187" y="14781"/>
                  <a:pt x="18156" y="14750"/>
                  <a:pt x="18187" y="14750"/>
                </a:cubicBezTo>
                <a:cubicBezTo>
                  <a:pt x="18218" y="14719"/>
                  <a:pt x="18218" y="14781"/>
                  <a:pt x="18250" y="14781"/>
                </a:cubicBezTo>
                <a:cubicBezTo>
                  <a:pt x="18250" y="14781"/>
                  <a:pt x="18250" y="14750"/>
                  <a:pt x="18250" y="14719"/>
                </a:cubicBezTo>
                <a:cubicBezTo>
                  <a:pt x="18281" y="14750"/>
                  <a:pt x="18250" y="14781"/>
                  <a:pt x="18250" y="14812"/>
                </a:cubicBezTo>
                <a:cubicBezTo>
                  <a:pt x="18250" y="14812"/>
                  <a:pt x="18218" y="14812"/>
                  <a:pt x="18218" y="14844"/>
                </a:cubicBezTo>
                <a:cubicBezTo>
                  <a:pt x="18218" y="14875"/>
                  <a:pt x="18218" y="14937"/>
                  <a:pt x="18187" y="14969"/>
                </a:cubicBezTo>
                <a:cubicBezTo>
                  <a:pt x="18187" y="15000"/>
                  <a:pt x="18187" y="15000"/>
                  <a:pt x="18187" y="15000"/>
                </a:cubicBezTo>
                <a:cubicBezTo>
                  <a:pt x="18187" y="15000"/>
                  <a:pt x="18187" y="15000"/>
                  <a:pt x="18187" y="14969"/>
                </a:cubicBezTo>
                <a:cubicBezTo>
                  <a:pt x="18250" y="14937"/>
                  <a:pt x="18218" y="14875"/>
                  <a:pt x="18250" y="14812"/>
                </a:cubicBezTo>
                <a:cubicBezTo>
                  <a:pt x="18312" y="14875"/>
                  <a:pt x="18250" y="14906"/>
                  <a:pt x="18250" y="14969"/>
                </a:cubicBezTo>
                <a:cubicBezTo>
                  <a:pt x="18250" y="15000"/>
                  <a:pt x="18250" y="15031"/>
                  <a:pt x="18250" y="15062"/>
                </a:cubicBezTo>
                <a:cubicBezTo>
                  <a:pt x="18218" y="15094"/>
                  <a:pt x="18218" y="15125"/>
                  <a:pt x="18187" y="15125"/>
                </a:cubicBezTo>
                <a:cubicBezTo>
                  <a:pt x="18156" y="15094"/>
                  <a:pt x="18187" y="15094"/>
                  <a:pt x="18187" y="15062"/>
                </a:cubicBezTo>
                <a:cubicBezTo>
                  <a:pt x="18187" y="15062"/>
                  <a:pt x="18156" y="15062"/>
                  <a:pt x="18156" y="15031"/>
                </a:cubicBezTo>
                <a:cubicBezTo>
                  <a:pt x="18156" y="15000"/>
                  <a:pt x="18187" y="15000"/>
                  <a:pt x="18187" y="15000"/>
                </a:cubicBezTo>
                <a:cubicBezTo>
                  <a:pt x="18187" y="15031"/>
                  <a:pt x="18187" y="15031"/>
                  <a:pt x="18187" y="15062"/>
                </a:cubicBezTo>
                <a:cubicBezTo>
                  <a:pt x="18218" y="15062"/>
                  <a:pt x="18218" y="15062"/>
                  <a:pt x="18250" y="15062"/>
                </a:cubicBezTo>
                <a:cubicBezTo>
                  <a:pt x="18281" y="15031"/>
                  <a:pt x="18281" y="15000"/>
                  <a:pt x="18281" y="14969"/>
                </a:cubicBezTo>
                <a:cubicBezTo>
                  <a:pt x="18312" y="14875"/>
                  <a:pt x="18312" y="14781"/>
                  <a:pt x="18312" y="14687"/>
                </a:cubicBezTo>
                <a:cubicBezTo>
                  <a:pt x="18312" y="14687"/>
                  <a:pt x="18312" y="14656"/>
                  <a:pt x="18312" y="14656"/>
                </a:cubicBezTo>
                <a:cubicBezTo>
                  <a:pt x="18312" y="14656"/>
                  <a:pt x="18312" y="14625"/>
                  <a:pt x="18312" y="14625"/>
                </a:cubicBezTo>
                <a:cubicBezTo>
                  <a:pt x="18312" y="14562"/>
                  <a:pt x="18312" y="14500"/>
                  <a:pt x="18343" y="14437"/>
                </a:cubicBezTo>
                <a:cubicBezTo>
                  <a:pt x="18375" y="14375"/>
                  <a:pt x="18406" y="14344"/>
                  <a:pt x="18437" y="14281"/>
                </a:cubicBezTo>
                <a:cubicBezTo>
                  <a:pt x="18437" y="14281"/>
                  <a:pt x="18437" y="14281"/>
                  <a:pt x="18437" y="14281"/>
                </a:cubicBezTo>
                <a:cubicBezTo>
                  <a:pt x="18468" y="14250"/>
                  <a:pt x="18468" y="14219"/>
                  <a:pt x="18500" y="14187"/>
                </a:cubicBezTo>
                <a:cubicBezTo>
                  <a:pt x="18531" y="14156"/>
                  <a:pt x="18531" y="14094"/>
                  <a:pt x="18562" y="14125"/>
                </a:cubicBezTo>
                <a:cubicBezTo>
                  <a:pt x="18593" y="14125"/>
                  <a:pt x="18593" y="14156"/>
                  <a:pt x="18593" y="14187"/>
                </a:cubicBezTo>
                <a:cubicBezTo>
                  <a:pt x="18593" y="14187"/>
                  <a:pt x="18562" y="14187"/>
                  <a:pt x="18562" y="14219"/>
                </a:cubicBezTo>
                <a:cubicBezTo>
                  <a:pt x="18562" y="14344"/>
                  <a:pt x="18500" y="14469"/>
                  <a:pt x="18375" y="14562"/>
                </a:cubicBezTo>
                <a:cubicBezTo>
                  <a:pt x="18375" y="14594"/>
                  <a:pt x="18343" y="14594"/>
                  <a:pt x="18343" y="14625"/>
                </a:cubicBezTo>
                <a:cubicBezTo>
                  <a:pt x="18437" y="14594"/>
                  <a:pt x="18437" y="14531"/>
                  <a:pt x="18531" y="14500"/>
                </a:cubicBezTo>
                <a:cubicBezTo>
                  <a:pt x="18500" y="14562"/>
                  <a:pt x="18500" y="14562"/>
                  <a:pt x="18531" y="14594"/>
                </a:cubicBezTo>
                <a:cubicBezTo>
                  <a:pt x="18531" y="14500"/>
                  <a:pt x="18625" y="14469"/>
                  <a:pt x="18625" y="14375"/>
                </a:cubicBezTo>
                <a:cubicBezTo>
                  <a:pt x="18656" y="14500"/>
                  <a:pt x="18593" y="14562"/>
                  <a:pt x="18531" y="14594"/>
                </a:cubicBezTo>
                <a:cubicBezTo>
                  <a:pt x="18531" y="14625"/>
                  <a:pt x="18531" y="14625"/>
                  <a:pt x="18500" y="14656"/>
                </a:cubicBezTo>
                <a:cubicBezTo>
                  <a:pt x="18468" y="14656"/>
                  <a:pt x="18468" y="14687"/>
                  <a:pt x="18468" y="14719"/>
                </a:cubicBezTo>
                <a:cubicBezTo>
                  <a:pt x="18500" y="14750"/>
                  <a:pt x="18531" y="14719"/>
                  <a:pt x="18562" y="14719"/>
                </a:cubicBezTo>
                <a:cubicBezTo>
                  <a:pt x="18593" y="14656"/>
                  <a:pt x="18656" y="14594"/>
                  <a:pt x="18718" y="14562"/>
                </a:cubicBezTo>
                <a:cubicBezTo>
                  <a:pt x="18687" y="14531"/>
                  <a:pt x="18687" y="14531"/>
                  <a:pt x="18687" y="14531"/>
                </a:cubicBezTo>
                <a:cubicBezTo>
                  <a:pt x="18687" y="14531"/>
                  <a:pt x="18687" y="14531"/>
                  <a:pt x="18718" y="14562"/>
                </a:cubicBezTo>
                <a:cubicBezTo>
                  <a:pt x="18718" y="14531"/>
                  <a:pt x="18718" y="14531"/>
                  <a:pt x="18718" y="14531"/>
                </a:cubicBezTo>
                <a:cubicBezTo>
                  <a:pt x="18750" y="14531"/>
                  <a:pt x="18750" y="14500"/>
                  <a:pt x="18750" y="14469"/>
                </a:cubicBezTo>
                <a:cubicBezTo>
                  <a:pt x="18750" y="14469"/>
                  <a:pt x="18750" y="14469"/>
                  <a:pt x="18750" y="14469"/>
                </a:cubicBezTo>
                <a:cubicBezTo>
                  <a:pt x="18843" y="14437"/>
                  <a:pt x="18843" y="14344"/>
                  <a:pt x="18875" y="14281"/>
                </a:cubicBezTo>
                <a:cubicBezTo>
                  <a:pt x="18906" y="14250"/>
                  <a:pt x="18843" y="14219"/>
                  <a:pt x="18843" y="14187"/>
                </a:cubicBezTo>
                <a:cubicBezTo>
                  <a:pt x="18812" y="14250"/>
                  <a:pt x="18781" y="14312"/>
                  <a:pt x="18750" y="14375"/>
                </a:cubicBezTo>
                <a:cubicBezTo>
                  <a:pt x="18750" y="14406"/>
                  <a:pt x="18750" y="14437"/>
                  <a:pt x="18718" y="14437"/>
                </a:cubicBezTo>
                <a:cubicBezTo>
                  <a:pt x="18718" y="14406"/>
                  <a:pt x="18718" y="14375"/>
                  <a:pt x="18718" y="14344"/>
                </a:cubicBezTo>
                <a:cubicBezTo>
                  <a:pt x="18750" y="14250"/>
                  <a:pt x="18812" y="14187"/>
                  <a:pt x="18812" y="14094"/>
                </a:cubicBezTo>
                <a:cubicBezTo>
                  <a:pt x="18843" y="14062"/>
                  <a:pt x="18843" y="13969"/>
                  <a:pt x="18906" y="13937"/>
                </a:cubicBezTo>
                <a:cubicBezTo>
                  <a:pt x="18906" y="14000"/>
                  <a:pt x="18843" y="14062"/>
                  <a:pt x="18843" y="14156"/>
                </a:cubicBezTo>
                <a:cubicBezTo>
                  <a:pt x="18875" y="14094"/>
                  <a:pt x="18906" y="14125"/>
                  <a:pt x="18937" y="14156"/>
                </a:cubicBezTo>
                <a:cubicBezTo>
                  <a:pt x="18937" y="14125"/>
                  <a:pt x="18968" y="14094"/>
                  <a:pt x="18968" y="14094"/>
                </a:cubicBezTo>
                <a:cubicBezTo>
                  <a:pt x="18968" y="14062"/>
                  <a:pt x="18968" y="14062"/>
                  <a:pt x="18968" y="14062"/>
                </a:cubicBezTo>
                <a:cubicBezTo>
                  <a:pt x="18906" y="14031"/>
                  <a:pt x="18906" y="14031"/>
                  <a:pt x="18906" y="14000"/>
                </a:cubicBezTo>
                <a:cubicBezTo>
                  <a:pt x="18968" y="13875"/>
                  <a:pt x="18937" y="13750"/>
                  <a:pt x="18937" y="13625"/>
                </a:cubicBezTo>
                <a:cubicBezTo>
                  <a:pt x="18937" y="13562"/>
                  <a:pt x="19000" y="13562"/>
                  <a:pt x="19062" y="13562"/>
                </a:cubicBezTo>
                <a:cubicBezTo>
                  <a:pt x="19031" y="13469"/>
                  <a:pt x="19031" y="13437"/>
                  <a:pt x="18968" y="13344"/>
                </a:cubicBezTo>
                <a:cubicBezTo>
                  <a:pt x="18937" y="13312"/>
                  <a:pt x="18937" y="13281"/>
                  <a:pt x="18906" y="13250"/>
                </a:cubicBezTo>
                <a:cubicBezTo>
                  <a:pt x="18906" y="13250"/>
                  <a:pt x="18906" y="13250"/>
                  <a:pt x="18906" y="13250"/>
                </a:cubicBezTo>
                <a:cubicBezTo>
                  <a:pt x="18812" y="13094"/>
                  <a:pt x="18781" y="12937"/>
                  <a:pt x="18812" y="12781"/>
                </a:cubicBezTo>
                <a:cubicBezTo>
                  <a:pt x="18843" y="12781"/>
                  <a:pt x="18843" y="12812"/>
                  <a:pt x="18843" y="12844"/>
                </a:cubicBezTo>
                <a:cubicBezTo>
                  <a:pt x="18843" y="12906"/>
                  <a:pt x="18812" y="12937"/>
                  <a:pt x="18875" y="12969"/>
                </a:cubicBezTo>
                <a:cubicBezTo>
                  <a:pt x="18875" y="12906"/>
                  <a:pt x="18875" y="12812"/>
                  <a:pt x="18875" y="12750"/>
                </a:cubicBezTo>
                <a:cubicBezTo>
                  <a:pt x="18875" y="12719"/>
                  <a:pt x="18875" y="12656"/>
                  <a:pt x="18875" y="12625"/>
                </a:cubicBezTo>
                <a:cubicBezTo>
                  <a:pt x="18906" y="12594"/>
                  <a:pt x="18937" y="12656"/>
                  <a:pt x="18937" y="12625"/>
                </a:cubicBezTo>
                <a:cubicBezTo>
                  <a:pt x="18937" y="12594"/>
                  <a:pt x="18968" y="12562"/>
                  <a:pt x="18937" y="12531"/>
                </a:cubicBezTo>
                <a:cubicBezTo>
                  <a:pt x="18906" y="12500"/>
                  <a:pt x="18906" y="12500"/>
                  <a:pt x="18906" y="12469"/>
                </a:cubicBezTo>
                <a:cubicBezTo>
                  <a:pt x="18906" y="12437"/>
                  <a:pt x="18906" y="12375"/>
                  <a:pt x="18937" y="12344"/>
                </a:cubicBezTo>
                <a:cubicBezTo>
                  <a:pt x="18937" y="12281"/>
                  <a:pt x="18968" y="12250"/>
                  <a:pt x="18906" y="12250"/>
                </a:cubicBezTo>
                <a:cubicBezTo>
                  <a:pt x="18906" y="12125"/>
                  <a:pt x="18968" y="12031"/>
                  <a:pt x="19000" y="11937"/>
                </a:cubicBezTo>
                <a:cubicBezTo>
                  <a:pt x="19000" y="11969"/>
                  <a:pt x="19000" y="12000"/>
                  <a:pt x="19000" y="12031"/>
                </a:cubicBezTo>
                <a:cubicBezTo>
                  <a:pt x="19000" y="12094"/>
                  <a:pt x="19000" y="12156"/>
                  <a:pt x="19031" y="12219"/>
                </a:cubicBezTo>
                <a:cubicBezTo>
                  <a:pt x="19031" y="12281"/>
                  <a:pt x="19031" y="12375"/>
                  <a:pt x="19093" y="12437"/>
                </a:cubicBezTo>
                <a:cubicBezTo>
                  <a:pt x="19093" y="12344"/>
                  <a:pt x="19062" y="12250"/>
                  <a:pt x="19031" y="12187"/>
                </a:cubicBezTo>
                <a:cubicBezTo>
                  <a:pt x="19031" y="12125"/>
                  <a:pt x="19031" y="12031"/>
                  <a:pt x="19062" y="11969"/>
                </a:cubicBezTo>
                <a:cubicBezTo>
                  <a:pt x="19062" y="12000"/>
                  <a:pt x="19031" y="12031"/>
                  <a:pt x="19093" y="12062"/>
                </a:cubicBezTo>
                <a:cubicBezTo>
                  <a:pt x="19093" y="12312"/>
                  <a:pt x="19125" y="12437"/>
                  <a:pt x="19187" y="12500"/>
                </a:cubicBezTo>
                <a:cubicBezTo>
                  <a:pt x="19187" y="12500"/>
                  <a:pt x="19187" y="12500"/>
                  <a:pt x="19187" y="12500"/>
                </a:cubicBezTo>
                <a:cubicBezTo>
                  <a:pt x="19187" y="12469"/>
                  <a:pt x="19156" y="12406"/>
                  <a:pt x="19187" y="12375"/>
                </a:cubicBezTo>
                <a:cubicBezTo>
                  <a:pt x="19218" y="12344"/>
                  <a:pt x="19218" y="12437"/>
                  <a:pt x="19250" y="12437"/>
                </a:cubicBezTo>
                <a:cubicBezTo>
                  <a:pt x="19281" y="12469"/>
                  <a:pt x="19281" y="12469"/>
                  <a:pt x="19312" y="12437"/>
                </a:cubicBezTo>
                <a:cubicBezTo>
                  <a:pt x="19343" y="12437"/>
                  <a:pt x="19281" y="12406"/>
                  <a:pt x="19281" y="12406"/>
                </a:cubicBezTo>
                <a:cubicBezTo>
                  <a:pt x="19250" y="12344"/>
                  <a:pt x="19218" y="12250"/>
                  <a:pt x="19218" y="12156"/>
                </a:cubicBezTo>
                <a:cubicBezTo>
                  <a:pt x="19218" y="12062"/>
                  <a:pt x="19281" y="11969"/>
                  <a:pt x="19281" y="11875"/>
                </a:cubicBezTo>
                <a:cubicBezTo>
                  <a:pt x="19312" y="11844"/>
                  <a:pt x="19312" y="11781"/>
                  <a:pt x="19312" y="11719"/>
                </a:cubicBezTo>
                <a:cubicBezTo>
                  <a:pt x="19312" y="11719"/>
                  <a:pt x="19312" y="11719"/>
                  <a:pt x="19312" y="11719"/>
                </a:cubicBezTo>
                <a:cubicBezTo>
                  <a:pt x="19312" y="11719"/>
                  <a:pt x="19312" y="11719"/>
                  <a:pt x="19312" y="11719"/>
                </a:cubicBezTo>
                <a:cubicBezTo>
                  <a:pt x="19406" y="11687"/>
                  <a:pt x="19343" y="11781"/>
                  <a:pt x="19375" y="11812"/>
                </a:cubicBezTo>
                <a:cubicBezTo>
                  <a:pt x="19406" y="11656"/>
                  <a:pt x="19437" y="11531"/>
                  <a:pt x="19468" y="11375"/>
                </a:cubicBezTo>
                <a:cubicBezTo>
                  <a:pt x="19468" y="11312"/>
                  <a:pt x="19500" y="11250"/>
                  <a:pt x="19468" y="11156"/>
                </a:cubicBezTo>
                <a:cubicBezTo>
                  <a:pt x="19437" y="11156"/>
                  <a:pt x="19437" y="11125"/>
                  <a:pt x="19468" y="11094"/>
                </a:cubicBezTo>
                <a:cubicBezTo>
                  <a:pt x="19500" y="11094"/>
                  <a:pt x="19500" y="11062"/>
                  <a:pt x="19531" y="11031"/>
                </a:cubicBezTo>
                <a:cubicBezTo>
                  <a:pt x="19531" y="11000"/>
                  <a:pt x="19531" y="11000"/>
                  <a:pt x="19531" y="10969"/>
                </a:cubicBezTo>
                <a:cubicBezTo>
                  <a:pt x="19531" y="10969"/>
                  <a:pt x="19531" y="10969"/>
                  <a:pt x="19531" y="10969"/>
                </a:cubicBezTo>
                <a:cubicBezTo>
                  <a:pt x="19531" y="10937"/>
                  <a:pt x="19531" y="10906"/>
                  <a:pt x="19531" y="10875"/>
                </a:cubicBezTo>
                <a:cubicBezTo>
                  <a:pt x="19531" y="10781"/>
                  <a:pt x="19531" y="10656"/>
                  <a:pt x="19531" y="10531"/>
                </a:cubicBezTo>
                <a:cubicBezTo>
                  <a:pt x="19562" y="10344"/>
                  <a:pt x="19531" y="10125"/>
                  <a:pt x="19437" y="9937"/>
                </a:cubicBezTo>
                <a:cubicBezTo>
                  <a:pt x="19406" y="9906"/>
                  <a:pt x="19375" y="9844"/>
                  <a:pt x="19375" y="9781"/>
                </a:cubicBezTo>
                <a:cubicBezTo>
                  <a:pt x="19343" y="9656"/>
                  <a:pt x="19281" y="9531"/>
                  <a:pt x="19218" y="9437"/>
                </a:cubicBezTo>
                <a:cubicBezTo>
                  <a:pt x="19156" y="9281"/>
                  <a:pt x="19031" y="9156"/>
                  <a:pt x="18906" y="9000"/>
                </a:cubicBezTo>
                <a:cubicBezTo>
                  <a:pt x="18906" y="8969"/>
                  <a:pt x="18906" y="8937"/>
                  <a:pt x="18843" y="8906"/>
                </a:cubicBezTo>
                <a:cubicBezTo>
                  <a:pt x="18812" y="8844"/>
                  <a:pt x="18750" y="8812"/>
                  <a:pt x="18718" y="8750"/>
                </a:cubicBezTo>
                <a:cubicBezTo>
                  <a:pt x="18687" y="8687"/>
                  <a:pt x="18625" y="8625"/>
                  <a:pt x="18593" y="8562"/>
                </a:cubicBezTo>
                <a:cubicBezTo>
                  <a:pt x="18562" y="8500"/>
                  <a:pt x="18531" y="8437"/>
                  <a:pt x="18500" y="8406"/>
                </a:cubicBezTo>
                <a:cubicBezTo>
                  <a:pt x="18500" y="8406"/>
                  <a:pt x="18468" y="8437"/>
                  <a:pt x="18468" y="8437"/>
                </a:cubicBezTo>
                <a:cubicBezTo>
                  <a:pt x="18468" y="8437"/>
                  <a:pt x="18500" y="8406"/>
                  <a:pt x="18500" y="8406"/>
                </a:cubicBezTo>
                <a:cubicBezTo>
                  <a:pt x="18500" y="8406"/>
                  <a:pt x="18500" y="8406"/>
                  <a:pt x="18500" y="8406"/>
                </a:cubicBezTo>
                <a:cubicBezTo>
                  <a:pt x="18500" y="8375"/>
                  <a:pt x="18500" y="8375"/>
                  <a:pt x="18468" y="8344"/>
                </a:cubicBezTo>
                <a:cubicBezTo>
                  <a:pt x="18468" y="8344"/>
                  <a:pt x="18468" y="8344"/>
                  <a:pt x="18468" y="8344"/>
                </a:cubicBezTo>
                <a:cubicBezTo>
                  <a:pt x="18468" y="8312"/>
                  <a:pt x="18468" y="8312"/>
                  <a:pt x="18437" y="8312"/>
                </a:cubicBezTo>
                <a:cubicBezTo>
                  <a:pt x="18437" y="8312"/>
                  <a:pt x="18437" y="8312"/>
                  <a:pt x="18437" y="8312"/>
                </a:cubicBezTo>
                <a:cubicBezTo>
                  <a:pt x="18437" y="8312"/>
                  <a:pt x="18437" y="8281"/>
                  <a:pt x="18406" y="8281"/>
                </a:cubicBezTo>
                <a:cubicBezTo>
                  <a:pt x="18437" y="8250"/>
                  <a:pt x="18375" y="8219"/>
                  <a:pt x="18375" y="8187"/>
                </a:cubicBezTo>
                <a:cubicBezTo>
                  <a:pt x="18343" y="8094"/>
                  <a:pt x="18281" y="7969"/>
                  <a:pt x="18250" y="7875"/>
                </a:cubicBezTo>
                <a:cubicBezTo>
                  <a:pt x="18250" y="7875"/>
                  <a:pt x="18250" y="7875"/>
                  <a:pt x="18250" y="7875"/>
                </a:cubicBezTo>
                <a:cubicBezTo>
                  <a:pt x="18250" y="7875"/>
                  <a:pt x="18250" y="7875"/>
                  <a:pt x="18250" y="7875"/>
                </a:cubicBezTo>
                <a:cubicBezTo>
                  <a:pt x="18250" y="7844"/>
                  <a:pt x="18250" y="7781"/>
                  <a:pt x="18218" y="7750"/>
                </a:cubicBezTo>
                <a:cubicBezTo>
                  <a:pt x="18218" y="7656"/>
                  <a:pt x="18156" y="7594"/>
                  <a:pt x="18156" y="7500"/>
                </a:cubicBezTo>
                <a:cubicBezTo>
                  <a:pt x="18125" y="7437"/>
                  <a:pt x="18125" y="7375"/>
                  <a:pt x="18093" y="7281"/>
                </a:cubicBezTo>
                <a:cubicBezTo>
                  <a:pt x="18093" y="7156"/>
                  <a:pt x="18062" y="7031"/>
                  <a:pt x="18031" y="6906"/>
                </a:cubicBezTo>
                <a:cubicBezTo>
                  <a:pt x="18031" y="6750"/>
                  <a:pt x="18000" y="6594"/>
                  <a:pt x="18000" y="6437"/>
                </a:cubicBezTo>
                <a:cubicBezTo>
                  <a:pt x="18000" y="6375"/>
                  <a:pt x="18000" y="6344"/>
                  <a:pt x="18000" y="6312"/>
                </a:cubicBezTo>
                <a:cubicBezTo>
                  <a:pt x="17968" y="6187"/>
                  <a:pt x="17968" y="6062"/>
                  <a:pt x="17968" y="5937"/>
                </a:cubicBezTo>
                <a:cubicBezTo>
                  <a:pt x="17968" y="5875"/>
                  <a:pt x="17968" y="5781"/>
                  <a:pt x="17937" y="5719"/>
                </a:cubicBezTo>
                <a:cubicBezTo>
                  <a:pt x="17937" y="5750"/>
                  <a:pt x="17906" y="5750"/>
                  <a:pt x="17906" y="5781"/>
                </a:cubicBezTo>
                <a:cubicBezTo>
                  <a:pt x="17906" y="5781"/>
                  <a:pt x="17906" y="5781"/>
                  <a:pt x="17906" y="5781"/>
                </a:cubicBezTo>
                <a:cubicBezTo>
                  <a:pt x="17906" y="5781"/>
                  <a:pt x="17906" y="5781"/>
                  <a:pt x="17906" y="5781"/>
                </a:cubicBezTo>
                <a:cubicBezTo>
                  <a:pt x="17906" y="5781"/>
                  <a:pt x="17906" y="5750"/>
                  <a:pt x="17906" y="5750"/>
                </a:cubicBezTo>
                <a:cubicBezTo>
                  <a:pt x="17906" y="5750"/>
                  <a:pt x="17906" y="5781"/>
                  <a:pt x="17906" y="5781"/>
                </a:cubicBezTo>
                <a:cubicBezTo>
                  <a:pt x="17906" y="5750"/>
                  <a:pt x="17937" y="5750"/>
                  <a:pt x="17937" y="5719"/>
                </a:cubicBezTo>
                <a:cubicBezTo>
                  <a:pt x="17937" y="5719"/>
                  <a:pt x="17937" y="5719"/>
                  <a:pt x="17937" y="5719"/>
                </a:cubicBezTo>
                <a:cubicBezTo>
                  <a:pt x="17937" y="5687"/>
                  <a:pt x="17906" y="5656"/>
                  <a:pt x="17906" y="5625"/>
                </a:cubicBezTo>
                <a:cubicBezTo>
                  <a:pt x="17906" y="5594"/>
                  <a:pt x="17875" y="5594"/>
                  <a:pt x="17875" y="5562"/>
                </a:cubicBezTo>
                <a:cubicBezTo>
                  <a:pt x="17906" y="5437"/>
                  <a:pt x="17875" y="5344"/>
                  <a:pt x="17875" y="5250"/>
                </a:cubicBezTo>
                <a:cubicBezTo>
                  <a:pt x="17875" y="5125"/>
                  <a:pt x="17812" y="5000"/>
                  <a:pt x="17781" y="4875"/>
                </a:cubicBezTo>
                <a:cubicBezTo>
                  <a:pt x="17750" y="4781"/>
                  <a:pt x="17781" y="4687"/>
                  <a:pt x="17718" y="4594"/>
                </a:cubicBezTo>
                <a:cubicBezTo>
                  <a:pt x="17687" y="4500"/>
                  <a:pt x="17625" y="4469"/>
                  <a:pt x="17625" y="4375"/>
                </a:cubicBezTo>
                <a:cubicBezTo>
                  <a:pt x="17593" y="4344"/>
                  <a:pt x="17593" y="4344"/>
                  <a:pt x="17562" y="4312"/>
                </a:cubicBezTo>
                <a:cubicBezTo>
                  <a:pt x="17593" y="4344"/>
                  <a:pt x="17593" y="4344"/>
                  <a:pt x="17625" y="4375"/>
                </a:cubicBezTo>
                <a:cubicBezTo>
                  <a:pt x="17625" y="4281"/>
                  <a:pt x="17593" y="4187"/>
                  <a:pt x="17531" y="4125"/>
                </a:cubicBezTo>
                <a:cubicBezTo>
                  <a:pt x="17500" y="4094"/>
                  <a:pt x="17500" y="4031"/>
                  <a:pt x="17468" y="4000"/>
                </a:cubicBezTo>
                <a:cubicBezTo>
                  <a:pt x="17406" y="3937"/>
                  <a:pt x="17375" y="3875"/>
                  <a:pt x="17406" y="3781"/>
                </a:cubicBezTo>
                <a:cubicBezTo>
                  <a:pt x="17406" y="3781"/>
                  <a:pt x="17406" y="3781"/>
                  <a:pt x="17406" y="3781"/>
                </a:cubicBezTo>
                <a:cubicBezTo>
                  <a:pt x="17437" y="3687"/>
                  <a:pt x="17375" y="3625"/>
                  <a:pt x="17375" y="3562"/>
                </a:cubicBezTo>
                <a:cubicBezTo>
                  <a:pt x="17375" y="3531"/>
                  <a:pt x="17406" y="3500"/>
                  <a:pt x="17375" y="3469"/>
                </a:cubicBezTo>
                <a:cubicBezTo>
                  <a:pt x="17312" y="3406"/>
                  <a:pt x="17312" y="3281"/>
                  <a:pt x="17250" y="3187"/>
                </a:cubicBezTo>
                <a:cubicBezTo>
                  <a:pt x="17250" y="3094"/>
                  <a:pt x="17187" y="3031"/>
                  <a:pt x="17125" y="2969"/>
                </a:cubicBezTo>
                <a:cubicBezTo>
                  <a:pt x="17125" y="2969"/>
                  <a:pt x="17125" y="2969"/>
                  <a:pt x="17125" y="2937"/>
                </a:cubicBezTo>
                <a:cubicBezTo>
                  <a:pt x="17031" y="2875"/>
                  <a:pt x="16968" y="2781"/>
                  <a:pt x="16906" y="2687"/>
                </a:cubicBezTo>
                <a:cubicBezTo>
                  <a:pt x="16906" y="2687"/>
                  <a:pt x="16906" y="2687"/>
                  <a:pt x="16906" y="2687"/>
                </a:cubicBezTo>
                <a:cubicBezTo>
                  <a:pt x="16906" y="2687"/>
                  <a:pt x="16906" y="2656"/>
                  <a:pt x="16906" y="2656"/>
                </a:cubicBezTo>
                <a:cubicBezTo>
                  <a:pt x="16843" y="2625"/>
                  <a:pt x="16812" y="2562"/>
                  <a:pt x="16812" y="2500"/>
                </a:cubicBezTo>
                <a:cubicBezTo>
                  <a:pt x="16812" y="2469"/>
                  <a:pt x="16781" y="2469"/>
                  <a:pt x="16781" y="2469"/>
                </a:cubicBezTo>
                <a:cubicBezTo>
                  <a:pt x="16718" y="2469"/>
                  <a:pt x="16625" y="2375"/>
                  <a:pt x="16656" y="2312"/>
                </a:cubicBezTo>
                <a:cubicBezTo>
                  <a:pt x="16656" y="2250"/>
                  <a:pt x="16625" y="2219"/>
                  <a:pt x="16593" y="2156"/>
                </a:cubicBezTo>
                <a:cubicBezTo>
                  <a:pt x="16406" y="2000"/>
                  <a:pt x="16250" y="1812"/>
                  <a:pt x="16062" y="1656"/>
                </a:cubicBezTo>
                <a:cubicBezTo>
                  <a:pt x="16000" y="1594"/>
                  <a:pt x="15937" y="1562"/>
                  <a:pt x="15875" y="1469"/>
                </a:cubicBezTo>
                <a:cubicBezTo>
                  <a:pt x="15812" y="1437"/>
                  <a:pt x="15750" y="1375"/>
                  <a:pt x="15718" y="1312"/>
                </a:cubicBezTo>
                <a:cubicBezTo>
                  <a:pt x="15687" y="1281"/>
                  <a:pt x="15687" y="1250"/>
                  <a:pt x="15656" y="1250"/>
                </a:cubicBezTo>
                <a:cubicBezTo>
                  <a:pt x="15593" y="1187"/>
                  <a:pt x="15562" y="1062"/>
                  <a:pt x="15437" y="1031"/>
                </a:cubicBezTo>
                <a:cubicBezTo>
                  <a:pt x="15437" y="1031"/>
                  <a:pt x="15437" y="1000"/>
                  <a:pt x="15437" y="1000"/>
                </a:cubicBezTo>
                <a:cubicBezTo>
                  <a:pt x="15375" y="969"/>
                  <a:pt x="15375" y="875"/>
                  <a:pt x="15281" y="937"/>
                </a:cubicBezTo>
                <a:cubicBezTo>
                  <a:pt x="15281" y="937"/>
                  <a:pt x="15250" y="937"/>
                  <a:pt x="15250" y="906"/>
                </a:cubicBezTo>
                <a:cubicBezTo>
                  <a:pt x="15187" y="875"/>
                  <a:pt x="15125" y="812"/>
                  <a:pt x="15062" y="781"/>
                </a:cubicBezTo>
                <a:cubicBezTo>
                  <a:pt x="15093" y="750"/>
                  <a:pt x="15125" y="781"/>
                  <a:pt x="15156" y="781"/>
                </a:cubicBezTo>
                <a:cubicBezTo>
                  <a:pt x="15031" y="656"/>
                  <a:pt x="14906" y="625"/>
                  <a:pt x="14750" y="594"/>
                </a:cubicBezTo>
                <a:cubicBezTo>
                  <a:pt x="14750" y="562"/>
                  <a:pt x="14718" y="594"/>
                  <a:pt x="14718" y="594"/>
                </a:cubicBezTo>
                <a:cubicBezTo>
                  <a:pt x="14718" y="625"/>
                  <a:pt x="14750" y="625"/>
                  <a:pt x="14750" y="625"/>
                </a:cubicBezTo>
                <a:cubicBezTo>
                  <a:pt x="14687" y="625"/>
                  <a:pt x="14593" y="625"/>
                  <a:pt x="14562" y="562"/>
                </a:cubicBezTo>
                <a:cubicBezTo>
                  <a:pt x="14562" y="531"/>
                  <a:pt x="14531" y="500"/>
                  <a:pt x="14500" y="531"/>
                </a:cubicBezTo>
                <a:cubicBezTo>
                  <a:pt x="14468" y="562"/>
                  <a:pt x="14468" y="531"/>
                  <a:pt x="14437" y="531"/>
                </a:cubicBezTo>
                <a:cubicBezTo>
                  <a:pt x="14437" y="500"/>
                  <a:pt x="14375" y="469"/>
                  <a:pt x="14343" y="469"/>
                </a:cubicBezTo>
                <a:cubicBezTo>
                  <a:pt x="14343" y="469"/>
                  <a:pt x="14343" y="469"/>
                  <a:pt x="14343" y="469"/>
                </a:cubicBezTo>
                <a:cubicBezTo>
                  <a:pt x="14343" y="469"/>
                  <a:pt x="14343" y="469"/>
                  <a:pt x="14343" y="469"/>
                </a:cubicBezTo>
                <a:cubicBezTo>
                  <a:pt x="14343" y="406"/>
                  <a:pt x="14281" y="437"/>
                  <a:pt x="14281" y="406"/>
                </a:cubicBezTo>
                <a:cubicBezTo>
                  <a:pt x="14281" y="312"/>
                  <a:pt x="14218" y="312"/>
                  <a:pt x="14187" y="281"/>
                </a:cubicBezTo>
                <a:cubicBezTo>
                  <a:pt x="14187" y="281"/>
                  <a:pt x="14187" y="281"/>
                  <a:pt x="14187" y="281"/>
                </a:cubicBezTo>
                <a:cubicBezTo>
                  <a:pt x="14125" y="281"/>
                  <a:pt x="14062" y="250"/>
                  <a:pt x="14000" y="250"/>
                </a:cubicBezTo>
                <a:cubicBezTo>
                  <a:pt x="13906" y="250"/>
                  <a:pt x="13812" y="281"/>
                  <a:pt x="13750" y="219"/>
                </a:cubicBezTo>
                <a:cubicBezTo>
                  <a:pt x="13687" y="187"/>
                  <a:pt x="13593" y="125"/>
                  <a:pt x="13500" y="94"/>
                </a:cubicBezTo>
                <a:cubicBezTo>
                  <a:pt x="13500" y="94"/>
                  <a:pt x="13500" y="94"/>
                  <a:pt x="13500" y="94"/>
                </a:cubicBezTo>
                <a:cubicBezTo>
                  <a:pt x="13500" y="94"/>
                  <a:pt x="13500" y="94"/>
                  <a:pt x="13468" y="94"/>
                </a:cubicBezTo>
                <a:cubicBezTo>
                  <a:pt x="13468" y="62"/>
                  <a:pt x="13437" y="62"/>
                  <a:pt x="13406" y="94"/>
                </a:cubicBezTo>
                <a:cubicBezTo>
                  <a:pt x="13406" y="94"/>
                  <a:pt x="13406" y="94"/>
                  <a:pt x="13406" y="94"/>
                </a:cubicBezTo>
                <a:cubicBezTo>
                  <a:pt x="13343" y="125"/>
                  <a:pt x="13250" y="125"/>
                  <a:pt x="13187" y="94"/>
                </a:cubicBezTo>
                <a:cubicBezTo>
                  <a:pt x="13156" y="94"/>
                  <a:pt x="13093" y="94"/>
                  <a:pt x="13062" y="125"/>
                </a:cubicBezTo>
                <a:cubicBezTo>
                  <a:pt x="13000" y="125"/>
                  <a:pt x="12906" y="125"/>
                  <a:pt x="12843" y="62"/>
                </a:cubicBezTo>
                <a:cubicBezTo>
                  <a:pt x="12906" y="62"/>
                  <a:pt x="12937" y="62"/>
                  <a:pt x="12968" y="62"/>
                </a:cubicBezTo>
                <a:cubicBezTo>
                  <a:pt x="12968" y="62"/>
                  <a:pt x="12968" y="62"/>
                  <a:pt x="12968" y="62"/>
                </a:cubicBezTo>
                <a:cubicBezTo>
                  <a:pt x="12906" y="31"/>
                  <a:pt x="12843" y="0"/>
                  <a:pt x="12750" y="0"/>
                </a:cubicBezTo>
                <a:cubicBezTo>
                  <a:pt x="12625" y="31"/>
                  <a:pt x="12500" y="0"/>
                  <a:pt x="12375" y="31"/>
                </a:cubicBezTo>
                <a:cubicBezTo>
                  <a:pt x="12312" y="62"/>
                  <a:pt x="12250" y="31"/>
                  <a:pt x="12187" y="94"/>
                </a:cubicBezTo>
                <a:cubicBezTo>
                  <a:pt x="12187" y="94"/>
                  <a:pt x="12187" y="125"/>
                  <a:pt x="12187" y="125"/>
                </a:cubicBezTo>
                <a:cubicBezTo>
                  <a:pt x="12187" y="125"/>
                  <a:pt x="12187" y="94"/>
                  <a:pt x="12187" y="94"/>
                </a:cubicBezTo>
                <a:cubicBezTo>
                  <a:pt x="12125" y="62"/>
                  <a:pt x="12031" y="62"/>
                  <a:pt x="11937" y="62"/>
                </a:cubicBezTo>
                <a:cubicBezTo>
                  <a:pt x="11906" y="62"/>
                  <a:pt x="11906" y="62"/>
                  <a:pt x="11906" y="62"/>
                </a:cubicBezTo>
                <a:cubicBezTo>
                  <a:pt x="11875" y="31"/>
                  <a:pt x="11875" y="31"/>
                  <a:pt x="11812" y="31"/>
                </a:cubicBezTo>
                <a:cubicBezTo>
                  <a:pt x="11718" y="62"/>
                  <a:pt x="11656" y="94"/>
                  <a:pt x="11562" y="94"/>
                </a:cubicBezTo>
                <a:cubicBezTo>
                  <a:pt x="11531" y="94"/>
                  <a:pt x="11500" y="94"/>
                  <a:pt x="11500" y="94"/>
                </a:cubicBezTo>
                <a:cubicBezTo>
                  <a:pt x="11468" y="94"/>
                  <a:pt x="11468" y="94"/>
                  <a:pt x="11468" y="94"/>
                </a:cubicBezTo>
                <a:cubicBezTo>
                  <a:pt x="11468" y="94"/>
                  <a:pt x="11437" y="94"/>
                  <a:pt x="11437" y="94"/>
                </a:cubicBezTo>
                <a:cubicBezTo>
                  <a:pt x="11375" y="125"/>
                  <a:pt x="11312" y="125"/>
                  <a:pt x="11250" y="156"/>
                </a:cubicBezTo>
                <a:cubicBezTo>
                  <a:pt x="11187" y="219"/>
                  <a:pt x="11125" y="187"/>
                  <a:pt x="11062" y="219"/>
                </a:cubicBezTo>
                <a:cubicBezTo>
                  <a:pt x="11031" y="219"/>
                  <a:pt x="11031" y="250"/>
                  <a:pt x="11000" y="250"/>
                </a:cubicBezTo>
                <a:cubicBezTo>
                  <a:pt x="11000" y="250"/>
                  <a:pt x="11000" y="250"/>
                  <a:pt x="11000" y="250"/>
                </a:cubicBezTo>
                <a:cubicBezTo>
                  <a:pt x="10937" y="281"/>
                  <a:pt x="10875" y="281"/>
                  <a:pt x="10812" y="281"/>
                </a:cubicBezTo>
                <a:cubicBezTo>
                  <a:pt x="10812" y="281"/>
                  <a:pt x="10750" y="250"/>
                  <a:pt x="10750" y="281"/>
                </a:cubicBezTo>
                <a:cubicBezTo>
                  <a:pt x="10718" y="281"/>
                  <a:pt x="10718" y="281"/>
                  <a:pt x="10718" y="281"/>
                </a:cubicBezTo>
                <a:cubicBezTo>
                  <a:pt x="10687" y="281"/>
                  <a:pt x="10687" y="281"/>
                  <a:pt x="10656" y="281"/>
                </a:cubicBezTo>
                <a:cubicBezTo>
                  <a:pt x="10625" y="281"/>
                  <a:pt x="10562" y="312"/>
                  <a:pt x="10531" y="312"/>
                </a:cubicBezTo>
                <a:cubicBezTo>
                  <a:pt x="10437" y="344"/>
                  <a:pt x="10312" y="344"/>
                  <a:pt x="10218" y="375"/>
                </a:cubicBezTo>
                <a:cubicBezTo>
                  <a:pt x="10125" y="437"/>
                  <a:pt x="10000" y="469"/>
                  <a:pt x="9906" y="531"/>
                </a:cubicBezTo>
                <a:cubicBezTo>
                  <a:pt x="9812" y="562"/>
                  <a:pt x="9750" y="625"/>
                  <a:pt x="9656" y="625"/>
                </a:cubicBezTo>
                <a:cubicBezTo>
                  <a:pt x="9656" y="594"/>
                  <a:pt x="9656" y="625"/>
                  <a:pt x="9625" y="625"/>
                </a:cubicBezTo>
                <a:cubicBezTo>
                  <a:pt x="9562" y="594"/>
                  <a:pt x="9562" y="594"/>
                  <a:pt x="9531" y="687"/>
                </a:cubicBezTo>
                <a:cubicBezTo>
                  <a:pt x="9468" y="656"/>
                  <a:pt x="9437" y="656"/>
                  <a:pt x="9437" y="750"/>
                </a:cubicBezTo>
                <a:cubicBezTo>
                  <a:pt x="9437" y="781"/>
                  <a:pt x="9406" y="781"/>
                  <a:pt x="9375" y="781"/>
                </a:cubicBezTo>
                <a:cubicBezTo>
                  <a:pt x="9312" y="844"/>
                  <a:pt x="9218" y="875"/>
                  <a:pt x="9187" y="937"/>
                </a:cubicBezTo>
                <a:cubicBezTo>
                  <a:pt x="9187" y="937"/>
                  <a:pt x="9156" y="937"/>
                  <a:pt x="9156" y="937"/>
                </a:cubicBezTo>
                <a:cubicBezTo>
                  <a:pt x="9125" y="937"/>
                  <a:pt x="9093" y="937"/>
                  <a:pt x="9093" y="1000"/>
                </a:cubicBezTo>
                <a:cubicBezTo>
                  <a:pt x="9093" y="1000"/>
                  <a:pt x="9093" y="1000"/>
                  <a:pt x="9093" y="1000"/>
                </a:cubicBezTo>
                <a:cubicBezTo>
                  <a:pt x="9031" y="1000"/>
                  <a:pt x="8937" y="1031"/>
                  <a:pt x="8875" y="1062"/>
                </a:cubicBezTo>
                <a:cubicBezTo>
                  <a:pt x="8875" y="1062"/>
                  <a:pt x="8875" y="1062"/>
                  <a:pt x="8875" y="1062"/>
                </a:cubicBezTo>
                <a:cubicBezTo>
                  <a:pt x="8750" y="1125"/>
                  <a:pt x="8625" y="1250"/>
                  <a:pt x="8531" y="1344"/>
                </a:cubicBezTo>
                <a:cubicBezTo>
                  <a:pt x="8500" y="1344"/>
                  <a:pt x="8468" y="1375"/>
                  <a:pt x="8468" y="1406"/>
                </a:cubicBezTo>
                <a:cubicBezTo>
                  <a:pt x="8531" y="1406"/>
                  <a:pt x="8562" y="1344"/>
                  <a:pt x="8625" y="1344"/>
                </a:cubicBezTo>
                <a:cubicBezTo>
                  <a:pt x="8531" y="1406"/>
                  <a:pt x="8437" y="1500"/>
                  <a:pt x="8312" y="1562"/>
                </a:cubicBezTo>
                <a:cubicBezTo>
                  <a:pt x="8343" y="1500"/>
                  <a:pt x="8406" y="1500"/>
                  <a:pt x="8406" y="1406"/>
                </a:cubicBezTo>
                <a:cubicBezTo>
                  <a:pt x="8375" y="1469"/>
                  <a:pt x="8312" y="1531"/>
                  <a:pt x="8250" y="1469"/>
                </a:cubicBezTo>
                <a:cubicBezTo>
                  <a:pt x="8250" y="1469"/>
                  <a:pt x="8250" y="1469"/>
                  <a:pt x="8218" y="1469"/>
                </a:cubicBezTo>
                <a:cubicBezTo>
                  <a:pt x="8156" y="1500"/>
                  <a:pt x="8093" y="1531"/>
                  <a:pt x="8031" y="1594"/>
                </a:cubicBezTo>
                <a:cubicBezTo>
                  <a:pt x="8031" y="1594"/>
                  <a:pt x="8000" y="1594"/>
                  <a:pt x="8031" y="1625"/>
                </a:cubicBezTo>
                <a:cubicBezTo>
                  <a:pt x="8031" y="1625"/>
                  <a:pt x="8031" y="1625"/>
                  <a:pt x="8062" y="1625"/>
                </a:cubicBezTo>
                <a:cubicBezTo>
                  <a:pt x="7937" y="1750"/>
                  <a:pt x="7812" y="1875"/>
                  <a:pt x="7718" y="2031"/>
                </a:cubicBezTo>
                <a:cubicBezTo>
                  <a:pt x="7718" y="2094"/>
                  <a:pt x="7656" y="2125"/>
                  <a:pt x="7687" y="2187"/>
                </a:cubicBezTo>
                <a:cubicBezTo>
                  <a:pt x="7750" y="2094"/>
                  <a:pt x="7812" y="1969"/>
                  <a:pt x="7875" y="1875"/>
                </a:cubicBezTo>
                <a:cubicBezTo>
                  <a:pt x="7937" y="1781"/>
                  <a:pt x="8031" y="1687"/>
                  <a:pt x="8125" y="1625"/>
                </a:cubicBezTo>
                <a:cubicBezTo>
                  <a:pt x="8187" y="1594"/>
                  <a:pt x="8125" y="1625"/>
                  <a:pt x="8156" y="1656"/>
                </a:cubicBezTo>
                <a:cubicBezTo>
                  <a:pt x="8125" y="1656"/>
                  <a:pt x="8093" y="1687"/>
                  <a:pt x="8093" y="1687"/>
                </a:cubicBezTo>
                <a:cubicBezTo>
                  <a:pt x="7906" y="1875"/>
                  <a:pt x="7781" y="2094"/>
                  <a:pt x="7656" y="2312"/>
                </a:cubicBezTo>
                <a:cubicBezTo>
                  <a:pt x="7625" y="2344"/>
                  <a:pt x="7593" y="2406"/>
                  <a:pt x="7531" y="2406"/>
                </a:cubicBezTo>
                <a:cubicBezTo>
                  <a:pt x="7531" y="2406"/>
                  <a:pt x="7531" y="2406"/>
                  <a:pt x="7531" y="2406"/>
                </a:cubicBezTo>
                <a:cubicBezTo>
                  <a:pt x="7593" y="2375"/>
                  <a:pt x="7625" y="2312"/>
                  <a:pt x="7656" y="2250"/>
                </a:cubicBezTo>
                <a:cubicBezTo>
                  <a:pt x="7625" y="2219"/>
                  <a:pt x="7625" y="2281"/>
                  <a:pt x="7593" y="2250"/>
                </a:cubicBezTo>
                <a:cubicBezTo>
                  <a:pt x="7593" y="2250"/>
                  <a:pt x="7593" y="2187"/>
                  <a:pt x="7562" y="2250"/>
                </a:cubicBezTo>
                <a:lnTo>
                  <a:pt x="7562" y="2250"/>
                </a:lnTo>
                <a:cubicBezTo>
                  <a:pt x="7531" y="2281"/>
                  <a:pt x="7500" y="2312"/>
                  <a:pt x="7468" y="2344"/>
                </a:cubicBezTo>
                <a:cubicBezTo>
                  <a:pt x="7531" y="2312"/>
                  <a:pt x="7562" y="2281"/>
                  <a:pt x="7593" y="2250"/>
                </a:cubicBezTo>
                <a:cubicBezTo>
                  <a:pt x="7625" y="2281"/>
                  <a:pt x="7593" y="2281"/>
                  <a:pt x="7593" y="2312"/>
                </a:cubicBezTo>
                <a:cubicBezTo>
                  <a:pt x="7562" y="2344"/>
                  <a:pt x="7531" y="2344"/>
                  <a:pt x="7531" y="2406"/>
                </a:cubicBezTo>
                <a:cubicBezTo>
                  <a:pt x="7468" y="2469"/>
                  <a:pt x="7406" y="2531"/>
                  <a:pt x="7375" y="2594"/>
                </a:cubicBezTo>
                <a:cubicBezTo>
                  <a:pt x="7343" y="2625"/>
                  <a:pt x="7343" y="2625"/>
                  <a:pt x="7343" y="2625"/>
                </a:cubicBezTo>
                <a:cubicBezTo>
                  <a:pt x="7343" y="2625"/>
                  <a:pt x="7343" y="2625"/>
                  <a:pt x="7312" y="2625"/>
                </a:cubicBezTo>
                <a:cubicBezTo>
                  <a:pt x="7312" y="2594"/>
                  <a:pt x="7312" y="2594"/>
                  <a:pt x="7281" y="2594"/>
                </a:cubicBezTo>
                <a:cubicBezTo>
                  <a:pt x="7281" y="2656"/>
                  <a:pt x="7218" y="2687"/>
                  <a:pt x="7218" y="2750"/>
                </a:cubicBezTo>
                <a:cubicBezTo>
                  <a:pt x="7218" y="2812"/>
                  <a:pt x="7187" y="2875"/>
                  <a:pt x="7156" y="2906"/>
                </a:cubicBezTo>
                <a:cubicBezTo>
                  <a:pt x="7093" y="3062"/>
                  <a:pt x="6968" y="3219"/>
                  <a:pt x="6875" y="3344"/>
                </a:cubicBezTo>
                <a:cubicBezTo>
                  <a:pt x="6781" y="3437"/>
                  <a:pt x="6750" y="3531"/>
                  <a:pt x="6687" y="3594"/>
                </a:cubicBezTo>
                <a:cubicBezTo>
                  <a:pt x="6656" y="3562"/>
                  <a:pt x="6687" y="3531"/>
                  <a:pt x="6687" y="3500"/>
                </a:cubicBezTo>
                <a:cubicBezTo>
                  <a:pt x="6625" y="3531"/>
                  <a:pt x="6593" y="3594"/>
                  <a:pt x="6562" y="3656"/>
                </a:cubicBezTo>
                <a:cubicBezTo>
                  <a:pt x="6468" y="3875"/>
                  <a:pt x="6375" y="4094"/>
                  <a:pt x="6343" y="4312"/>
                </a:cubicBezTo>
                <a:cubicBezTo>
                  <a:pt x="6343" y="4406"/>
                  <a:pt x="6375" y="4406"/>
                  <a:pt x="6437" y="4406"/>
                </a:cubicBezTo>
                <a:cubicBezTo>
                  <a:pt x="6437" y="4406"/>
                  <a:pt x="6437" y="4406"/>
                  <a:pt x="6468" y="4406"/>
                </a:cubicBezTo>
                <a:cubicBezTo>
                  <a:pt x="6468" y="4406"/>
                  <a:pt x="6500" y="4406"/>
                  <a:pt x="6500" y="4437"/>
                </a:cubicBezTo>
                <a:cubicBezTo>
                  <a:pt x="6500" y="4437"/>
                  <a:pt x="6500" y="4500"/>
                  <a:pt x="6468" y="4469"/>
                </a:cubicBezTo>
                <a:cubicBezTo>
                  <a:pt x="6406" y="4469"/>
                  <a:pt x="6406" y="4500"/>
                  <a:pt x="6406" y="4562"/>
                </a:cubicBezTo>
                <a:cubicBezTo>
                  <a:pt x="6406" y="4594"/>
                  <a:pt x="6406" y="4594"/>
                  <a:pt x="6375" y="4625"/>
                </a:cubicBezTo>
                <a:cubicBezTo>
                  <a:pt x="6343" y="4625"/>
                  <a:pt x="6343" y="4656"/>
                  <a:pt x="6343" y="4687"/>
                </a:cubicBezTo>
                <a:cubicBezTo>
                  <a:pt x="6343" y="4656"/>
                  <a:pt x="6312" y="4687"/>
                  <a:pt x="6312" y="4719"/>
                </a:cubicBezTo>
                <a:cubicBezTo>
                  <a:pt x="6281" y="4781"/>
                  <a:pt x="6250" y="4875"/>
                  <a:pt x="6250" y="4937"/>
                </a:cubicBezTo>
                <a:cubicBezTo>
                  <a:pt x="6250" y="4969"/>
                  <a:pt x="6218" y="5000"/>
                  <a:pt x="6281" y="5031"/>
                </a:cubicBezTo>
                <a:cubicBezTo>
                  <a:pt x="6281" y="5031"/>
                  <a:pt x="6281" y="5031"/>
                  <a:pt x="6281" y="5062"/>
                </a:cubicBezTo>
                <a:cubicBezTo>
                  <a:pt x="6250" y="5219"/>
                  <a:pt x="6187" y="5344"/>
                  <a:pt x="6125" y="5500"/>
                </a:cubicBezTo>
                <a:cubicBezTo>
                  <a:pt x="6093" y="5625"/>
                  <a:pt x="6031" y="5750"/>
                  <a:pt x="5968" y="5875"/>
                </a:cubicBezTo>
                <a:cubicBezTo>
                  <a:pt x="5968" y="5875"/>
                  <a:pt x="5968" y="5906"/>
                  <a:pt x="6000" y="5906"/>
                </a:cubicBezTo>
                <a:cubicBezTo>
                  <a:pt x="6031" y="5906"/>
                  <a:pt x="6000" y="5937"/>
                  <a:pt x="6000" y="5969"/>
                </a:cubicBezTo>
                <a:cubicBezTo>
                  <a:pt x="6000" y="5969"/>
                  <a:pt x="5968" y="6000"/>
                  <a:pt x="5968" y="5969"/>
                </a:cubicBezTo>
                <a:cubicBezTo>
                  <a:pt x="5968" y="5937"/>
                  <a:pt x="5937" y="5937"/>
                  <a:pt x="5937" y="5969"/>
                </a:cubicBezTo>
                <a:cubicBezTo>
                  <a:pt x="5906" y="5969"/>
                  <a:pt x="5906" y="5969"/>
                  <a:pt x="5937" y="6000"/>
                </a:cubicBezTo>
                <a:cubicBezTo>
                  <a:pt x="5968" y="6062"/>
                  <a:pt x="5906" y="6094"/>
                  <a:pt x="5875" y="6156"/>
                </a:cubicBezTo>
                <a:cubicBezTo>
                  <a:pt x="5812" y="6219"/>
                  <a:pt x="5750" y="6281"/>
                  <a:pt x="5687" y="6375"/>
                </a:cubicBezTo>
                <a:cubicBezTo>
                  <a:pt x="5625" y="6437"/>
                  <a:pt x="5531" y="6500"/>
                  <a:pt x="5468" y="6594"/>
                </a:cubicBezTo>
                <a:cubicBezTo>
                  <a:pt x="5468" y="6594"/>
                  <a:pt x="5468" y="6594"/>
                  <a:pt x="5468" y="6594"/>
                </a:cubicBezTo>
                <a:cubicBezTo>
                  <a:pt x="5593" y="6562"/>
                  <a:pt x="5625" y="6469"/>
                  <a:pt x="5718" y="6406"/>
                </a:cubicBezTo>
                <a:cubicBezTo>
                  <a:pt x="5718" y="6375"/>
                  <a:pt x="5750" y="6375"/>
                  <a:pt x="5750" y="6344"/>
                </a:cubicBezTo>
                <a:cubicBezTo>
                  <a:pt x="5875" y="6219"/>
                  <a:pt x="5968" y="6062"/>
                  <a:pt x="6062" y="5906"/>
                </a:cubicBezTo>
                <a:cubicBezTo>
                  <a:pt x="6062" y="5906"/>
                  <a:pt x="6062" y="5906"/>
                  <a:pt x="6062" y="5906"/>
                </a:cubicBezTo>
                <a:cubicBezTo>
                  <a:pt x="6093" y="5844"/>
                  <a:pt x="6125" y="5812"/>
                  <a:pt x="6156" y="5750"/>
                </a:cubicBezTo>
                <a:cubicBezTo>
                  <a:pt x="6156" y="5812"/>
                  <a:pt x="6125" y="5875"/>
                  <a:pt x="6062" y="5906"/>
                </a:cubicBezTo>
                <a:lnTo>
                  <a:pt x="6062" y="5906"/>
                </a:lnTo>
                <a:cubicBezTo>
                  <a:pt x="6062" y="5906"/>
                  <a:pt x="6062" y="5906"/>
                  <a:pt x="6062" y="5906"/>
                </a:cubicBezTo>
                <a:cubicBezTo>
                  <a:pt x="6093" y="5969"/>
                  <a:pt x="6031" y="6031"/>
                  <a:pt x="6000" y="6062"/>
                </a:cubicBezTo>
                <a:cubicBezTo>
                  <a:pt x="5937" y="6156"/>
                  <a:pt x="5875" y="6281"/>
                  <a:pt x="5781" y="6375"/>
                </a:cubicBezTo>
                <a:cubicBezTo>
                  <a:pt x="5687" y="6469"/>
                  <a:pt x="5625" y="6594"/>
                  <a:pt x="5531" y="6687"/>
                </a:cubicBezTo>
                <a:cubicBezTo>
                  <a:pt x="5312" y="6906"/>
                  <a:pt x="5093" y="7156"/>
                  <a:pt x="4937" y="7469"/>
                </a:cubicBezTo>
                <a:cubicBezTo>
                  <a:pt x="4812" y="7687"/>
                  <a:pt x="4750" y="7937"/>
                  <a:pt x="4750" y="8187"/>
                </a:cubicBezTo>
                <a:cubicBezTo>
                  <a:pt x="4750" y="8250"/>
                  <a:pt x="4750" y="8312"/>
                  <a:pt x="4781" y="8375"/>
                </a:cubicBezTo>
                <a:cubicBezTo>
                  <a:pt x="4843" y="8469"/>
                  <a:pt x="4812" y="8594"/>
                  <a:pt x="4718" y="8687"/>
                </a:cubicBezTo>
                <a:cubicBezTo>
                  <a:pt x="4687" y="8719"/>
                  <a:pt x="4593" y="8750"/>
                  <a:pt x="4562" y="8812"/>
                </a:cubicBezTo>
                <a:cubicBezTo>
                  <a:pt x="4562" y="8812"/>
                  <a:pt x="4531" y="8812"/>
                  <a:pt x="4531" y="8844"/>
                </a:cubicBezTo>
                <a:cubicBezTo>
                  <a:pt x="4375" y="8937"/>
                  <a:pt x="4250" y="9094"/>
                  <a:pt x="4156" y="9250"/>
                </a:cubicBezTo>
                <a:cubicBezTo>
                  <a:pt x="4062" y="9437"/>
                  <a:pt x="4000" y="9625"/>
                  <a:pt x="4000" y="9812"/>
                </a:cubicBezTo>
                <a:cubicBezTo>
                  <a:pt x="4000" y="10000"/>
                  <a:pt x="4062" y="10187"/>
                  <a:pt x="4093" y="10375"/>
                </a:cubicBezTo>
                <a:cubicBezTo>
                  <a:pt x="4125" y="10500"/>
                  <a:pt x="4218" y="10594"/>
                  <a:pt x="4218" y="10687"/>
                </a:cubicBezTo>
                <a:cubicBezTo>
                  <a:pt x="4218" y="10750"/>
                  <a:pt x="4250" y="10781"/>
                  <a:pt x="4250" y="10844"/>
                </a:cubicBezTo>
                <a:cubicBezTo>
                  <a:pt x="4218" y="10875"/>
                  <a:pt x="4218" y="10937"/>
                  <a:pt x="4156" y="10969"/>
                </a:cubicBezTo>
                <a:cubicBezTo>
                  <a:pt x="4031" y="11125"/>
                  <a:pt x="3906" y="11281"/>
                  <a:pt x="3843" y="11437"/>
                </a:cubicBezTo>
                <a:cubicBezTo>
                  <a:pt x="3812" y="11469"/>
                  <a:pt x="3812" y="11531"/>
                  <a:pt x="3781" y="11531"/>
                </a:cubicBezTo>
                <a:cubicBezTo>
                  <a:pt x="3750" y="11594"/>
                  <a:pt x="3750" y="11625"/>
                  <a:pt x="3750" y="11687"/>
                </a:cubicBezTo>
                <a:cubicBezTo>
                  <a:pt x="3718" y="11719"/>
                  <a:pt x="3718" y="11719"/>
                  <a:pt x="3718" y="11750"/>
                </a:cubicBezTo>
                <a:cubicBezTo>
                  <a:pt x="3687" y="11844"/>
                  <a:pt x="3656" y="11937"/>
                  <a:pt x="3687" y="12062"/>
                </a:cubicBezTo>
                <a:cubicBezTo>
                  <a:pt x="3687" y="12062"/>
                  <a:pt x="3687" y="12062"/>
                  <a:pt x="3687" y="12062"/>
                </a:cubicBezTo>
                <a:cubicBezTo>
                  <a:pt x="3687" y="12187"/>
                  <a:pt x="3593" y="12281"/>
                  <a:pt x="3468" y="12281"/>
                </a:cubicBezTo>
                <a:cubicBezTo>
                  <a:pt x="3312" y="12312"/>
                  <a:pt x="3218" y="12281"/>
                  <a:pt x="3187" y="12125"/>
                </a:cubicBezTo>
                <a:cubicBezTo>
                  <a:pt x="3156" y="12125"/>
                  <a:pt x="3156" y="12125"/>
                  <a:pt x="3156" y="12125"/>
                </a:cubicBezTo>
                <a:cubicBezTo>
                  <a:pt x="3156" y="12125"/>
                  <a:pt x="3156" y="12125"/>
                  <a:pt x="3156" y="12156"/>
                </a:cubicBezTo>
                <a:cubicBezTo>
                  <a:pt x="3125" y="12187"/>
                  <a:pt x="3125" y="12219"/>
                  <a:pt x="3156" y="12281"/>
                </a:cubicBezTo>
                <a:cubicBezTo>
                  <a:pt x="3218" y="12375"/>
                  <a:pt x="3312" y="12406"/>
                  <a:pt x="3406" y="12375"/>
                </a:cubicBezTo>
                <a:cubicBezTo>
                  <a:pt x="3468" y="12375"/>
                  <a:pt x="3500" y="12375"/>
                  <a:pt x="3562" y="12344"/>
                </a:cubicBezTo>
                <a:cubicBezTo>
                  <a:pt x="3468" y="12437"/>
                  <a:pt x="3375" y="12500"/>
                  <a:pt x="3281" y="12531"/>
                </a:cubicBezTo>
                <a:cubicBezTo>
                  <a:pt x="3437" y="12594"/>
                  <a:pt x="3531" y="12500"/>
                  <a:pt x="3687" y="12437"/>
                </a:cubicBezTo>
                <a:cubicBezTo>
                  <a:pt x="3656" y="12500"/>
                  <a:pt x="3593" y="12531"/>
                  <a:pt x="3593" y="12562"/>
                </a:cubicBezTo>
                <a:cubicBezTo>
                  <a:pt x="3562" y="12594"/>
                  <a:pt x="3531" y="12625"/>
                  <a:pt x="3562" y="12625"/>
                </a:cubicBezTo>
                <a:cubicBezTo>
                  <a:pt x="3593" y="12656"/>
                  <a:pt x="3593" y="12625"/>
                  <a:pt x="3625" y="12625"/>
                </a:cubicBezTo>
                <a:cubicBezTo>
                  <a:pt x="3656" y="12625"/>
                  <a:pt x="3687" y="12562"/>
                  <a:pt x="3781" y="12562"/>
                </a:cubicBezTo>
                <a:cubicBezTo>
                  <a:pt x="3687" y="12656"/>
                  <a:pt x="3625" y="12750"/>
                  <a:pt x="3531" y="12812"/>
                </a:cubicBezTo>
                <a:cubicBezTo>
                  <a:pt x="3500" y="12812"/>
                  <a:pt x="3437" y="12812"/>
                  <a:pt x="3437" y="12812"/>
                </a:cubicBezTo>
                <a:cubicBezTo>
                  <a:pt x="3250" y="12906"/>
                  <a:pt x="3187" y="12875"/>
                  <a:pt x="3062" y="12781"/>
                </a:cubicBezTo>
                <a:cubicBezTo>
                  <a:pt x="3031" y="12781"/>
                  <a:pt x="3031" y="12750"/>
                  <a:pt x="3000" y="12781"/>
                </a:cubicBezTo>
                <a:cubicBezTo>
                  <a:pt x="3000" y="12781"/>
                  <a:pt x="2968" y="12812"/>
                  <a:pt x="3000" y="12844"/>
                </a:cubicBezTo>
                <a:cubicBezTo>
                  <a:pt x="3062" y="12906"/>
                  <a:pt x="3125" y="12969"/>
                  <a:pt x="3218" y="12969"/>
                </a:cubicBezTo>
                <a:cubicBezTo>
                  <a:pt x="3312" y="13031"/>
                  <a:pt x="3406" y="13062"/>
                  <a:pt x="3500" y="13000"/>
                </a:cubicBezTo>
                <a:cubicBezTo>
                  <a:pt x="3500" y="13000"/>
                  <a:pt x="3500" y="13000"/>
                  <a:pt x="3500" y="13000"/>
                </a:cubicBezTo>
                <a:cubicBezTo>
                  <a:pt x="3562" y="13000"/>
                  <a:pt x="3593" y="12969"/>
                  <a:pt x="3656" y="12969"/>
                </a:cubicBezTo>
                <a:cubicBezTo>
                  <a:pt x="3625" y="13000"/>
                  <a:pt x="3625" y="13031"/>
                  <a:pt x="3625" y="13062"/>
                </a:cubicBezTo>
                <a:cubicBezTo>
                  <a:pt x="3593" y="13062"/>
                  <a:pt x="3562" y="13094"/>
                  <a:pt x="3531" y="13094"/>
                </a:cubicBezTo>
                <a:cubicBezTo>
                  <a:pt x="3500" y="13094"/>
                  <a:pt x="3468" y="13125"/>
                  <a:pt x="3500" y="13156"/>
                </a:cubicBezTo>
                <a:cubicBezTo>
                  <a:pt x="3500" y="13156"/>
                  <a:pt x="3531" y="13156"/>
                  <a:pt x="3531" y="13187"/>
                </a:cubicBezTo>
                <a:cubicBezTo>
                  <a:pt x="3562" y="13187"/>
                  <a:pt x="3562" y="13156"/>
                  <a:pt x="3593" y="13156"/>
                </a:cubicBezTo>
                <a:cubicBezTo>
                  <a:pt x="3593" y="13125"/>
                  <a:pt x="3593" y="13094"/>
                  <a:pt x="3625" y="13094"/>
                </a:cubicBezTo>
                <a:cubicBezTo>
                  <a:pt x="3625" y="13125"/>
                  <a:pt x="3593" y="13156"/>
                  <a:pt x="3625" y="13187"/>
                </a:cubicBezTo>
                <a:cubicBezTo>
                  <a:pt x="3718" y="13250"/>
                  <a:pt x="3625" y="13312"/>
                  <a:pt x="3625" y="13344"/>
                </a:cubicBezTo>
                <a:cubicBezTo>
                  <a:pt x="3625" y="13375"/>
                  <a:pt x="3593" y="13406"/>
                  <a:pt x="3593" y="13406"/>
                </a:cubicBezTo>
                <a:cubicBezTo>
                  <a:pt x="3593" y="13625"/>
                  <a:pt x="3562" y="13812"/>
                  <a:pt x="3562" y="14031"/>
                </a:cubicBezTo>
                <a:cubicBezTo>
                  <a:pt x="3593" y="14000"/>
                  <a:pt x="3593" y="13937"/>
                  <a:pt x="3593" y="13906"/>
                </a:cubicBezTo>
                <a:cubicBezTo>
                  <a:pt x="3593" y="13906"/>
                  <a:pt x="3593" y="13875"/>
                  <a:pt x="3593" y="13875"/>
                </a:cubicBezTo>
                <a:cubicBezTo>
                  <a:pt x="3593" y="13875"/>
                  <a:pt x="3625" y="13875"/>
                  <a:pt x="3625" y="13906"/>
                </a:cubicBezTo>
                <a:cubicBezTo>
                  <a:pt x="3625" y="13937"/>
                  <a:pt x="3687" y="13969"/>
                  <a:pt x="3656" y="14031"/>
                </a:cubicBezTo>
                <a:cubicBezTo>
                  <a:pt x="3593" y="14125"/>
                  <a:pt x="3593" y="14250"/>
                  <a:pt x="3562" y="14344"/>
                </a:cubicBezTo>
                <a:cubicBezTo>
                  <a:pt x="3562" y="14469"/>
                  <a:pt x="3562" y="14562"/>
                  <a:pt x="3625" y="14687"/>
                </a:cubicBezTo>
                <a:cubicBezTo>
                  <a:pt x="3687" y="14781"/>
                  <a:pt x="3781" y="14844"/>
                  <a:pt x="3843" y="14844"/>
                </a:cubicBezTo>
                <a:cubicBezTo>
                  <a:pt x="3781" y="14781"/>
                  <a:pt x="3718" y="14719"/>
                  <a:pt x="3687" y="14656"/>
                </a:cubicBezTo>
                <a:cubicBezTo>
                  <a:pt x="3656" y="14531"/>
                  <a:pt x="3656" y="14406"/>
                  <a:pt x="3656" y="14281"/>
                </a:cubicBezTo>
                <a:cubicBezTo>
                  <a:pt x="3656" y="14281"/>
                  <a:pt x="3687" y="14250"/>
                  <a:pt x="3687" y="14281"/>
                </a:cubicBezTo>
                <a:cubicBezTo>
                  <a:pt x="3687" y="14281"/>
                  <a:pt x="3656" y="14344"/>
                  <a:pt x="3718" y="14344"/>
                </a:cubicBezTo>
                <a:cubicBezTo>
                  <a:pt x="3718" y="14344"/>
                  <a:pt x="3718" y="14344"/>
                  <a:pt x="3718" y="14344"/>
                </a:cubicBezTo>
                <a:cubicBezTo>
                  <a:pt x="3718" y="14437"/>
                  <a:pt x="3750" y="14531"/>
                  <a:pt x="3812" y="14625"/>
                </a:cubicBezTo>
                <a:cubicBezTo>
                  <a:pt x="3812" y="14625"/>
                  <a:pt x="3812" y="14656"/>
                  <a:pt x="3843" y="14687"/>
                </a:cubicBezTo>
                <a:cubicBezTo>
                  <a:pt x="3906" y="14750"/>
                  <a:pt x="3968" y="14812"/>
                  <a:pt x="4031" y="14875"/>
                </a:cubicBezTo>
                <a:cubicBezTo>
                  <a:pt x="4062" y="14906"/>
                  <a:pt x="4093" y="14969"/>
                  <a:pt x="4156" y="14969"/>
                </a:cubicBezTo>
                <a:cubicBezTo>
                  <a:pt x="4250" y="14969"/>
                  <a:pt x="4343" y="15000"/>
                  <a:pt x="4437" y="15062"/>
                </a:cubicBezTo>
                <a:cubicBezTo>
                  <a:pt x="4468" y="15094"/>
                  <a:pt x="4531" y="15062"/>
                  <a:pt x="4593" y="15094"/>
                </a:cubicBezTo>
                <a:cubicBezTo>
                  <a:pt x="4625" y="15094"/>
                  <a:pt x="4625" y="15062"/>
                  <a:pt x="4593" y="15031"/>
                </a:cubicBezTo>
                <a:cubicBezTo>
                  <a:pt x="4593" y="15000"/>
                  <a:pt x="4593" y="14937"/>
                  <a:pt x="4656" y="14906"/>
                </a:cubicBezTo>
                <a:cubicBezTo>
                  <a:pt x="4687" y="14906"/>
                  <a:pt x="4718" y="14937"/>
                  <a:pt x="4750" y="14937"/>
                </a:cubicBezTo>
                <a:cubicBezTo>
                  <a:pt x="4718" y="14937"/>
                  <a:pt x="4718" y="14969"/>
                  <a:pt x="4718" y="15000"/>
                </a:cubicBezTo>
                <a:cubicBezTo>
                  <a:pt x="4718" y="15062"/>
                  <a:pt x="4750" y="15031"/>
                  <a:pt x="4781" y="15000"/>
                </a:cubicBezTo>
                <a:cubicBezTo>
                  <a:pt x="4812" y="15000"/>
                  <a:pt x="4843" y="14969"/>
                  <a:pt x="4875" y="14969"/>
                </a:cubicBezTo>
                <a:cubicBezTo>
                  <a:pt x="4906" y="14969"/>
                  <a:pt x="4937" y="14969"/>
                  <a:pt x="4937" y="14969"/>
                </a:cubicBezTo>
                <a:cubicBezTo>
                  <a:pt x="4937" y="14969"/>
                  <a:pt x="4937" y="14969"/>
                  <a:pt x="4937" y="14969"/>
                </a:cubicBezTo>
                <a:cubicBezTo>
                  <a:pt x="4937" y="14969"/>
                  <a:pt x="4937" y="14969"/>
                  <a:pt x="4937" y="14969"/>
                </a:cubicBezTo>
                <a:cubicBezTo>
                  <a:pt x="4937" y="14969"/>
                  <a:pt x="4937" y="14969"/>
                  <a:pt x="4937" y="14969"/>
                </a:cubicBezTo>
                <a:cubicBezTo>
                  <a:pt x="5000" y="14937"/>
                  <a:pt x="5031" y="15000"/>
                  <a:pt x="5031" y="15031"/>
                </a:cubicBezTo>
                <a:cubicBezTo>
                  <a:pt x="5031" y="15062"/>
                  <a:pt x="5093" y="15094"/>
                  <a:pt x="5031" y="15094"/>
                </a:cubicBezTo>
                <a:cubicBezTo>
                  <a:pt x="5000" y="15094"/>
                  <a:pt x="4968" y="15094"/>
                  <a:pt x="4937" y="15125"/>
                </a:cubicBezTo>
                <a:cubicBezTo>
                  <a:pt x="4875" y="15062"/>
                  <a:pt x="4812" y="15094"/>
                  <a:pt x="4750" y="15125"/>
                </a:cubicBezTo>
                <a:cubicBezTo>
                  <a:pt x="4687" y="15125"/>
                  <a:pt x="4625" y="15094"/>
                  <a:pt x="4625" y="15125"/>
                </a:cubicBezTo>
                <a:cubicBezTo>
                  <a:pt x="4593" y="15187"/>
                  <a:pt x="4531" y="15187"/>
                  <a:pt x="4500" y="15250"/>
                </a:cubicBezTo>
                <a:cubicBezTo>
                  <a:pt x="4500" y="15250"/>
                  <a:pt x="4500" y="15250"/>
                  <a:pt x="4468" y="15281"/>
                </a:cubicBezTo>
                <a:cubicBezTo>
                  <a:pt x="4468" y="15281"/>
                  <a:pt x="4468" y="15281"/>
                  <a:pt x="4468" y="15281"/>
                </a:cubicBezTo>
                <a:cubicBezTo>
                  <a:pt x="4562" y="15281"/>
                  <a:pt x="4656" y="15312"/>
                  <a:pt x="4750" y="15312"/>
                </a:cubicBezTo>
                <a:cubicBezTo>
                  <a:pt x="4750" y="15312"/>
                  <a:pt x="4750" y="15312"/>
                  <a:pt x="4750" y="15312"/>
                </a:cubicBezTo>
                <a:cubicBezTo>
                  <a:pt x="4750" y="15312"/>
                  <a:pt x="4750" y="15312"/>
                  <a:pt x="4750" y="15312"/>
                </a:cubicBezTo>
                <a:cubicBezTo>
                  <a:pt x="4812" y="15344"/>
                  <a:pt x="4906" y="15312"/>
                  <a:pt x="4968" y="15344"/>
                </a:cubicBezTo>
                <a:cubicBezTo>
                  <a:pt x="5187" y="15375"/>
                  <a:pt x="5375" y="15437"/>
                  <a:pt x="5593" y="15469"/>
                </a:cubicBezTo>
                <a:cubicBezTo>
                  <a:pt x="5656" y="15500"/>
                  <a:pt x="5718" y="15500"/>
                  <a:pt x="5750" y="15531"/>
                </a:cubicBezTo>
                <a:cubicBezTo>
                  <a:pt x="5781" y="15562"/>
                  <a:pt x="5812" y="15562"/>
                  <a:pt x="5843" y="15562"/>
                </a:cubicBezTo>
                <a:cubicBezTo>
                  <a:pt x="5843" y="15562"/>
                  <a:pt x="5875" y="15562"/>
                  <a:pt x="5906" y="15594"/>
                </a:cubicBezTo>
                <a:cubicBezTo>
                  <a:pt x="5937" y="15594"/>
                  <a:pt x="6000" y="15625"/>
                  <a:pt x="6031" y="15625"/>
                </a:cubicBezTo>
                <a:cubicBezTo>
                  <a:pt x="6156" y="15687"/>
                  <a:pt x="6281" y="15719"/>
                  <a:pt x="6375" y="15781"/>
                </a:cubicBezTo>
                <a:cubicBezTo>
                  <a:pt x="6500" y="15812"/>
                  <a:pt x="6593" y="15875"/>
                  <a:pt x="6718" y="15937"/>
                </a:cubicBezTo>
                <a:cubicBezTo>
                  <a:pt x="6843" y="15969"/>
                  <a:pt x="7000" y="16031"/>
                  <a:pt x="7125" y="16094"/>
                </a:cubicBezTo>
                <a:cubicBezTo>
                  <a:pt x="7343" y="16156"/>
                  <a:pt x="7562" y="16219"/>
                  <a:pt x="7750" y="16281"/>
                </a:cubicBezTo>
                <a:cubicBezTo>
                  <a:pt x="7843" y="16344"/>
                  <a:pt x="7968" y="16375"/>
                  <a:pt x="8062" y="16406"/>
                </a:cubicBezTo>
                <a:cubicBezTo>
                  <a:pt x="8125" y="16469"/>
                  <a:pt x="8187" y="16469"/>
                  <a:pt x="8218" y="16500"/>
                </a:cubicBezTo>
                <a:cubicBezTo>
                  <a:pt x="8250" y="16500"/>
                  <a:pt x="8281" y="16531"/>
                  <a:pt x="8281" y="16500"/>
                </a:cubicBezTo>
                <a:cubicBezTo>
                  <a:pt x="8281" y="16500"/>
                  <a:pt x="8281" y="16469"/>
                  <a:pt x="8250" y="16469"/>
                </a:cubicBezTo>
                <a:cubicBezTo>
                  <a:pt x="8156" y="16437"/>
                  <a:pt x="8093" y="16406"/>
                  <a:pt x="8031" y="16344"/>
                </a:cubicBezTo>
                <a:cubicBezTo>
                  <a:pt x="8062" y="16281"/>
                  <a:pt x="8093" y="16344"/>
                  <a:pt x="8125" y="16312"/>
                </a:cubicBezTo>
                <a:cubicBezTo>
                  <a:pt x="8093" y="16281"/>
                  <a:pt x="8062" y="16250"/>
                  <a:pt x="8031" y="16219"/>
                </a:cubicBezTo>
                <a:cubicBezTo>
                  <a:pt x="8000" y="16219"/>
                  <a:pt x="8000" y="16219"/>
                  <a:pt x="8000" y="16219"/>
                </a:cubicBezTo>
                <a:cubicBezTo>
                  <a:pt x="7937" y="16219"/>
                  <a:pt x="7937" y="16219"/>
                  <a:pt x="7968" y="16250"/>
                </a:cubicBezTo>
                <a:cubicBezTo>
                  <a:pt x="7968" y="16281"/>
                  <a:pt x="8000" y="16281"/>
                  <a:pt x="8000" y="16312"/>
                </a:cubicBezTo>
                <a:cubicBezTo>
                  <a:pt x="7937" y="16312"/>
                  <a:pt x="7875" y="16281"/>
                  <a:pt x="7843" y="16281"/>
                </a:cubicBezTo>
                <a:cubicBezTo>
                  <a:pt x="7718" y="16219"/>
                  <a:pt x="7593" y="16187"/>
                  <a:pt x="7468" y="16156"/>
                </a:cubicBezTo>
                <a:cubicBezTo>
                  <a:pt x="7312" y="16094"/>
                  <a:pt x="7156" y="16031"/>
                  <a:pt x="7000" y="15969"/>
                </a:cubicBezTo>
                <a:cubicBezTo>
                  <a:pt x="6875" y="15937"/>
                  <a:pt x="6750" y="15906"/>
                  <a:pt x="6656" y="15844"/>
                </a:cubicBezTo>
                <a:cubicBezTo>
                  <a:pt x="6531" y="15750"/>
                  <a:pt x="6375" y="15687"/>
                  <a:pt x="6218" y="15625"/>
                </a:cubicBezTo>
                <a:cubicBezTo>
                  <a:pt x="6187" y="15625"/>
                  <a:pt x="6156" y="15594"/>
                  <a:pt x="6125" y="15594"/>
                </a:cubicBezTo>
                <a:cubicBezTo>
                  <a:pt x="5906" y="15500"/>
                  <a:pt x="5687" y="15437"/>
                  <a:pt x="5468" y="15375"/>
                </a:cubicBezTo>
                <a:cubicBezTo>
                  <a:pt x="5281" y="15344"/>
                  <a:pt x="5093" y="15281"/>
                  <a:pt x="4906" y="15281"/>
                </a:cubicBezTo>
                <a:cubicBezTo>
                  <a:pt x="4875" y="15281"/>
                  <a:pt x="4812" y="15312"/>
                  <a:pt x="4750" y="15250"/>
                </a:cubicBezTo>
                <a:cubicBezTo>
                  <a:pt x="4718" y="15250"/>
                  <a:pt x="4687" y="15250"/>
                  <a:pt x="4625" y="15250"/>
                </a:cubicBezTo>
                <a:cubicBezTo>
                  <a:pt x="4687" y="15250"/>
                  <a:pt x="4718" y="15250"/>
                  <a:pt x="4750" y="15250"/>
                </a:cubicBezTo>
                <a:cubicBezTo>
                  <a:pt x="4781" y="15219"/>
                  <a:pt x="4812" y="15219"/>
                  <a:pt x="4843" y="15187"/>
                </a:cubicBezTo>
                <a:cubicBezTo>
                  <a:pt x="4812" y="15187"/>
                  <a:pt x="4750" y="15187"/>
                  <a:pt x="4718" y="15187"/>
                </a:cubicBezTo>
                <a:cubicBezTo>
                  <a:pt x="4718" y="15156"/>
                  <a:pt x="4750" y="15156"/>
                  <a:pt x="4750" y="15156"/>
                </a:cubicBezTo>
                <a:cubicBezTo>
                  <a:pt x="4812" y="15156"/>
                  <a:pt x="4875" y="15156"/>
                  <a:pt x="4937" y="15125"/>
                </a:cubicBezTo>
                <a:cubicBezTo>
                  <a:pt x="4968" y="15125"/>
                  <a:pt x="4968" y="15156"/>
                  <a:pt x="5000" y="15156"/>
                </a:cubicBezTo>
                <a:cubicBezTo>
                  <a:pt x="5031" y="15187"/>
                  <a:pt x="5093" y="15156"/>
                  <a:pt x="5125" y="15187"/>
                </a:cubicBezTo>
                <a:cubicBezTo>
                  <a:pt x="5156" y="15187"/>
                  <a:pt x="5187" y="15187"/>
                  <a:pt x="5218" y="15187"/>
                </a:cubicBezTo>
                <a:cubicBezTo>
                  <a:pt x="5312" y="15219"/>
                  <a:pt x="5406" y="15219"/>
                  <a:pt x="5500" y="15250"/>
                </a:cubicBezTo>
                <a:cubicBezTo>
                  <a:pt x="5406" y="15219"/>
                  <a:pt x="5312" y="15219"/>
                  <a:pt x="5218" y="15187"/>
                </a:cubicBezTo>
                <a:cubicBezTo>
                  <a:pt x="5218" y="15219"/>
                  <a:pt x="5187" y="15219"/>
                  <a:pt x="5187" y="15250"/>
                </a:cubicBezTo>
                <a:cubicBezTo>
                  <a:pt x="5218" y="15281"/>
                  <a:pt x="5281" y="15281"/>
                  <a:pt x="5312" y="15281"/>
                </a:cubicBezTo>
                <a:cubicBezTo>
                  <a:pt x="5406" y="15312"/>
                  <a:pt x="5468" y="15312"/>
                  <a:pt x="5562" y="15344"/>
                </a:cubicBezTo>
                <a:cubicBezTo>
                  <a:pt x="5812" y="15406"/>
                  <a:pt x="6062" y="15469"/>
                  <a:pt x="6312" y="15594"/>
                </a:cubicBezTo>
                <a:cubicBezTo>
                  <a:pt x="6406" y="15625"/>
                  <a:pt x="6468" y="15687"/>
                  <a:pt x="6593" y="15719"/>
                </a:cubicBezTo>
                <a:cubicBezTo>
                  <a:pt x="6593" y="15719"/>
                  <a:pt x="6593" y="15719"/>
                  <a:pt x="6593" y="15719"/>
                </a:cubicBezTo>
                <a:cubicBezTo>
                  <a:pt x="6656" y="15750"/>
                  <a:pt x="6718" y="15781"/>
                  <a:pt x="6781" y="15812"/>
                </a:cubicBezTo>
                <a:cubicBezTo>
                  <a:pt x="6875" y="15875"/>
                  <a:pt x="7000" y="15906"/>
                  <a:pt x="7156" y="15937"/>
                </a:cubicBezTo>
                <a:cubicBezTo>
                  <a:pt x="7156" y="15937"/>
                  <a:pt x="7156" y="15937"/>
                  <a:pt x="7156" y="15937"/>
                </a:cubicBezTo>
                <a:cubicBezTo>
                  <a:pt x="7187" y="15969"/>
                  <a:pt x="7218" y="16000"/>
                  <a:pt x="7281" y="15969"/>
                </a:cubicBezTo>
                <a:cubicBezTo>
                  <a:pt x="7250" y="15937"/>
                  <a:pt x="7187" y="15937"/>
                  <a:pt x="7156" y="15937"/>
                </a:cubicBezTo>
                <a:cubicBezTo>
                  <a:pt x="7031" y="15875"/>
                  <a:pt x="6906" y="15844"/>
                  <a:pt x="6781" y="15781"/>
                </a:cubicBezTo>
                <a:cubicBezTo>
                  <a:pt x="6718" y="15750"/>
                  <a:pt x="6656" y="15719"/>
                  <a:pt x="6593" y="15687"/>
                </a:cubicBezTo>
                <a:cubicBezTo>
                  <a:pt x="6531" y="15687"/>
                  <a:pt x="6500" y="15625"/>
                  <a:pt x="6437" y="15625"/>
                </a:cubicBezTo>
                <a:cubicBezTo>
                  <a:pt x="6156" y="15469"/>
                  <a:pt x="5843" y="15344"/>
                  <a:pt x="5500" y="15281"/>
                </a:cubicBezTo>
                <a:cubicBezTo>
                  <a:pt x="5500" y="15281"/>
                  <a:pt x="5500" y="15281"/>
                  <a:pt x="5500" y="15281"/>
                </a:cubicBezTo>
                <a:cubicBezTo>
                  <a:pt x="5625" y="15250"/>
                  <a:pt x="5718" y="15312"/>
                  <a:pt x="5843" y="15344"/>
                </a:cubicBezTo>
                <a:cubicBezTo>
                  <a:pt x="6000" y="15375"/>
                  <a:pt x="6125" y="15437"/>
                  <a:pt x="6281" y="15469"/>
                </a:cubicBezTo>
                <a:cubicBezTo>
                  <a:pt x="6343" y="15500"/>
                  <a:pt x="6437" y="15531"/>
                  <a:pt x="6531" y="15594"/>
                </a:cubicBezTo>
                <a:cubicBezTo>
                  <a:pt x="6781" y="15719"/>
                  <a:pt x="7031" y="15812"/>
                  <a:pt x="7312" y="15906"/>
                </a:cubicBezTo>
                <a:cubicBezTo>
                  <a:pt x="7531" y="15969"/>
                  <a:pt x="7718" y="16031"/>
                  <a:pt x="7906" y="16125"/>
                </a:cubicBezTo>
                <a:cubicBezTo>
                  <a:pt x="7937" y="16156"/>
                  <a:pt x="8000" y="16156"/>
                  <a:pt x="8000" y="16219"/>
                </a:cubicBezTo>
                <a:cubicBezTo>
                  <a:pt x="8000" y="16219"/>
                  <a:pt x="8000" y="16219"/>
                  <a:pt x="8031" y="16219"/>
                </a:cubicBezTo>
                <a:cubicBezTo>
                  <a:pt x="8031" y="16219"/>
                  <a:pt x="8062" y="16219"/>
                  <a:pt x="8093" y="16219"/>
                </a:cubicBezTo>
                <a:cubicBezTo>
                  <a:pt x="8218" y="16250"/>
                  <a:pt x="8312" y="16375"/>
                  <a:pt x="8437" y="16375"/>
                </a:cubicBezTo>
                <a:cubicBezTo>
                  <a:pt x="8437" y="16375"/>
                  <a:pt x="8468" y="16406"/>
                  <a:pt x="8437" y="16406"/>
                </a:cubicBezTo>
                <a:cubicBezTo>
                  <a:pt x="8437" y="16437"/>
                  <a:pt x="8437" y="16437"/>
                  <a:pt x="8406" y="16437"/>
                </a:cubicBezTo>
                <a:cubicBezTo>
                  <a:pt x="8343" y="16406"/>
                  <a:pt x="8281" y="16375"/>
                  <a:pt x="8187" y="16344"/>
                </a:cubicBezTo>
                <a:cubicBezTo>
                  <a:pt x="8312" y="16437"/>
                  <a:pt x="8437" y="16469"/>
                  <a:pt x="8531" y="16562"/>
                </a:cubicBezTo>
                <a:cubicBezTo>
                  <a:pt x="8468" y="16531"/>
                  <a:pt x="8437" y="16500"/>
                  <a:pt x="8375" y="16531"/>
                </a:cubicBezTo>
                <a:cubicBezTo>
                  <a:pt x="8343" y="16531"/>
                  <a:pt x="8343" y="16531"/>
                  <a:pt x="8343" y="16531"/>
                </a:cubicBezTo>
                <a:cubicBezTo>
                  <a:pt x="8343" y="16531"/>
                  <a:pt x="8343" y="16500"/>
                  <a:pt x="8343" y="16500"/>
                </a:cubicBezTo>
                <a:lnTo>
                  <a:pt x="8343" y="16500"/>
                </a:lnTo>
                <a:cubicBezTo>
                  <a:pt x="8375" y="16500"/>
                  <a:pt x="8375" y="16531"/>
                  <a:pt x="8375" y="16531"/>
                </a:cubicBezTo>
                <a:cubicBezTo>
                  <a:pt x="8375" y="16562"/>
                  <a:pt x="8406" y="16562"/>
                  <a:pt x="8437" y="16594"/>
                </a:cubicBezTo>
                <a:cubicBezTo>
                  <a:pt x="8562" y="16594"/>
                  <a:pt x="8625" y="16687"/>
                  <a:pt x="8750" y="16719"/>
                </a:cubicBezTo>
                <a:cubicBezTo>
                  <a:pt x="8750" y="16719"/>
                  <a:pt x="8812" y="16750"/>
                  <a:pt x="8781" y="16781"/>
                </a:cubicBezTo>
                <a:cubicBezTo>
                  <a:pt x="8781" y="16781"/>
                  <a:pt x="8750" y="16750"/>
                  <a:pt x="8718" y="16750"/>
                </a:cubicBezTo>
                <a:cubicBezTo>
                  <a:pt x="8593" y="16687"/>
                  <a:pt x="8500" y="16625"/>
                  <a:pt x="8343" y="16594"/>
                </a:cubicBezTo>
                <a:cubicBezTo>
                  <a:pt x="8250" y="16594"/>
                  <a:pt x="8125" y="16594"/>
                  <a:pt x="8031" y="16531"/>
                </a:cubicBezTo>
                <a:cubicBezTo>
                  <a:pt x="7968" y="16469"/>
                  <a:pt x="7875" y="16437"/>
                  <a:pt x="7781" y="16406"/>
                </a:cubicBezTo>
                <a:cubicBezTo>
                  <a:pt x="7718" y="16375"/>
                  <a:pt x="7656" y="16344"/>
                  <a:pt x="7593" y="16344"/>
                </a:cubicBezTo>
                <a:cubicBezTo>
                  <a:pt x="7500" y="16312"/>
                  <a:pt x="7406" y="16281"/>
                  <a:pt x="7312" y="16250"/>
                </a:cubicBezTo>
                <a:cubicBezTo>
                  <a:pt x="7281" y="16250"/>
                  <a:pt x="7250" y="16250"/>
                  <a:pt x="7250" y="16219"/>
                </a:cubicBezTo>
                <a:cubicBezTo>
                  <a:pt x="7250" y="16219"/>
                  <a:pt x="7250" y="16219"/>
                  <a:pt x="7250" y="16219"/>
                </a:cubicBezTo>
                <a:cubicBezTo>
                  <a:pt x="7093" y="16219"/>
                  <a:pt x="6968" y="16156"/>
                  <a:pt x="6843" y="16094"/>
                </a:cubicBezTo>
                <a:cubicBezTo>
                  <a:pt x="6718" y="16062"/>
                  <a:pt x="6593" y="16000"/>
                  <a:pt x="6468" y="15937"/>
                </a:cubicBezTo>
                <a:cubicBezTo>
                  <a:pt x="6375" y="15875"/>
                  <a:pt x="6250" y="15812"/>
                  <a:pt x="6125" y="15781"/>
                </a:cubicBezTo>
                <a:cubicBezTo>
                  <a:pt x="5937" y="15719"/>
                  <a:pt x="5718" y="15594"/>
                  <a:pt x="5531" y="15562"/>
                </a:cubicBezTo>
                <a:cubicBezTo>
                  <a:pt x="5468" y="15562"/>
                  <a:pt x="5437" y="15531"/>
                  <a:pt x="5406" y="15500"/>
                </a:cubicBezTo>
                <a:cubicBezTo>
                  <a:pt x="5468" y="15500"/>
                  <a:pt x="5531" y="15500"/>
                  <a:pt x="5562" y="15531"/>
                </a:cubicBezTo>
                <a:cubicBezTo>
                  <a:pt x="5750" y="15594"/>
                  <a:pt x="5937" y="15656"/>
                  <a:pt x="6125" y="15750"/>
                </a:cubicBezTo>
                <a:cubicBezTo>
                  <a:pt x="6250" y="15781"/>
                  <a:pt x="6375" y="15844"/>
                  <a:pt x="6468" y="15906"/>
                </a:cubicBezTo>
                <a:cubicBezTo>
                  <a:pt x="6593" y="15906"/>
                  <a:pt x="6656" y="15969"/>
                  <a:pt x="6750" y="16000"/>
                </a:cubicBezTo>
                <a:cubicBezTo>
                  <a:pt x="6843" y="16062"/>
                  <a:pt x="6937" y="16094"/>
                  <a:pt x="7062" y="16125"/>
                </a:cubicBezTo>
                <a:cubicBezTo>
                  <a:pt x="7125" y="16156"/>
                  <a:pt x="7187" y="16187"/>
                  <a:pt x="7250" y="16219"/>
                </a:cubicBezTo>
                <a:cubicBezTo>
                  <a:pt x="7343" y="16219"/>
                  <a:pt x="7437" y="16281"/>
                  <a:pt x="7562" y="16312"/>
                </a:cubicBezTo>
                <a:cubicBezTo>
                  <a:pt x="7593" y="16312"/>
                  <a:pt x="7625" y="16281"/>
                  <a:pt x="7656" y="16344"/>
                </a:cubicBezTo>
                <a:cubicBezTo>
                  <a:pt x="7656" y="16344"/>
                  <a:pt x="7687" y="16344"/>
                  <a:pt x="7687" y="16344"/>
                </a:cubicBezTo>
                <a:cubicBezTo>
                  <a:pt x="7687" y="16344"/>
                  <a:pt x="7687" y="16344"/>
                  <a:pt x="7687" y="16344"/>
                </a:cubicBezTo>
                <a:lnTo>
                  <a:pt x="7687" y="16344"/>
                </a:lnTo>
                <a:cubicBezTo>
                  <a:pt x="7906" y="16406"/>
                  <a:pt x="8062" y="16500"/>
                  <a:pt x="8250" y="16562"/>
                </a:cubicBezTo>
                <a:cubicBezTo>
                  <a:pt x="8281" y="16594"/>
                  <a:pt x="8312" y="16594"/>
                  <a:pt x="8343" y="16594"/>
                </a:cubicBezTo>
                <a:cubicBezTo>
                  <a:pt x="8343" y="16656"/>
                  <a:pt x="8406" y="16656"/>
                  <a:pt x="8437" y="16656"/>
                </a:cubicBezTo>
                <a:cubicBezTo>
                  <a:pt x="8500" y="16687"/>
                  <a:pt x="8562" y="16719"/>
                  <a:pt x="8593" y="16750"/>
                </a:cubicBezTo>
                <a:cubicBezTo>
                  <a:pt x="8593" y="16781"/>
                  <a:pt x="8562" y="16781"/>
                  <a:pt x="8531" y="16781"/>
                </a:cubicBezTo>
                <a:cubicBezTo>
                  <a:pt x="8625" y="16875"/>
                  <a:pt x="8812" y="16969"/>
                  <a:pt x="8875" y="16937"/>
                </a:cubicBezTo>
                <a:cubicBezTo>
                  <a:pt x="8843" y="16906"/>
                  <a:pt x="8843" y="16906"/>
                  <a:pt x="8843" y="16875"/>
                </a:cubicBezTo>
                <a:cubicBezTo>
                  <a:pt x="8906" y="16875"/>
                  <a:pt x="8937" y="16906"/>
                  <a:pt x="8968" y="16937"/>
                </a:cubicBezTo>
                <a:cubicBezTo>
                  <a:pt x="8906" y="16969"/>
                  <a:pt x="9000" y="17000"/>
                  <a:pt x="8968" y="17062"/>
                </a:cubicBezTo>
                <a:cubicBezTo>
                  <a:pt x="9000" y="17062"/>
                  <a:pt x="9000" y="17062"/>
                  <a:pt x="9031" y="17062"/>
                </a:cubicBezTo>
                <a:cubicBezTo>
                  <a:pt x="9031" y="17000"/>
                  <a:pt x="9093" y="17062"/>
                  <a:pt x="9093" y="17062"/>
                </a:cubicBezTo>
                <a:cubicBezTo>
                  <a:pt x="9093" y="17062"/>
                  <a:pt x="9093" y="17062"/>
                  <a:pt x="9093" y="17062"/>
                </a:cubicBezTo>
                <a:cubicBezTo>
                  <a:pt x="9093" y="17062"/>
                  <a:pt x="9093" y="17062"/>
                  <a:pt x="9125" y="17062"/>
                </a:cubicBezTo>
                <a:cubicBezTo>
                  <a:pt x="9093" y="17062"/>
                  <a:pt x="9093" y="17094"/>
                  <a:pt x="9093" y="17094"/>
                </a:cubicBezTo>
                <a:cubicBezTo>
                  <a:pt x="9062" y="17094"/>
                  <a:pt x="9031" y="17094"/>
                  <a:pt x="9031" y="17062"/>
                </a:cubicBezTo>
                <a:cubicBezTo>
                  <a:pt x="9000" y="17062"/>
                  <a:pt x="9000" y="17062"/>
                  <a:pt x="8968" y="17062"/>
                </a:cubicBezTo>
                <a:cubicBezTo>
                  <a:pt x="8875" y="17031"/>
                  <a:pt x="8781" y="16969"/>
                  <a:pt x="8687" y="16937"/>
                </a:cubicBezTo>
                <a:cubicBezTo>
                  <a:pt x="8625" y="16906"/>
                  <a:pt x="8593" y="16875"/>
                  <a:pt x="8500" y="16875"/>
                </a:cubicBezTo>
                <a:cubicBezTo>
                  <a:pt x="8500" y="16875"/>
                  <a:pt x="8500" y="16875"/>
                  <a:pt x="8500" y="16844"/>
                </a:cubicBezTo>
                <a:cubicBezTo>
                  <a:pt x="8437" y="16812"/>
                  <a:pt x="8375" y="16844"/>
                  <a:pt x="8281" y="16812"/>
                </a:cubicBezTo>
                <a:cubicBezTo>
                  <a:pt x="8343" y="16844"/>
                  <a:pt x="8406" y="16906"/>
                  <a:pt x="8500" y="16875"/>
                </a:cubicBezTo>
                <a:cubicBezTo>
                  <a:pt x="8500" y="16875"/>
                  <a:pt x="8500" y="16875"/>
                  <a:pt x="8500" y="16875"/>
                </a:cubicBezTo>
                <a:cubicBezTo>
                  <a:pt x="8562" y="16937"/>
                  <a:pt x="8625" y="16937"/>
                  <a:pt x="8656" y="17000"/>
                </a:cubicBezTo>
                <a:cubicBezTo>
                  <a:pt x="8625" y="17031"/>
                  <a:pt x="8625" y="17062"/>
                  <a:pt x="8625" y="17094"/>
                </a:cubicBezTo>
                <a:cubicBezTo>
                  <a:pt x="8625" y="17094"/>
                  <a:pt x="8625" y="17094"/>
                  <a:pt x="8625" y="17094"/>
                </a:cubicBezTo>
                <a:cubicBezTo>
                  <a:pt x="8625" y="17094"/>
                  <a:pt x="8593" y="17094"/>
                  <a:pt x="8593" y="17094"/>
                </a:cubicBezTo>
                <a:cubicBezTo>
                  <a:pt x="8500" y="17062"/>
                  <a:pt x="8375" y="17062"/>
                  <a:pt x="8281" y="17000"/>
                </a:cubicBezTo>
                <a:cubicBezTo>
                  <a:pt x="8281" y="16969"/>
                  <a:pt x="8281" y="17000"/>
                  <a:pt x="8250" y="16969"/>
                </a:cubicBezTo>
                <a:cubicBezTo>
                  <a:pt x="8250" y="16937"/>
                  <a:pt x="8281" y="16906"/>
                  <a:pt x="8250" y="16875"/>
                </a:cubicBezTo>
                <a:cubicBezTo>
                  <a:pt x="8218" y="16875"/>
                  <a:pt x="8218" y="16844"/>
                  <a:pt x="8218" y="16844"/>
                </a:cubicBezTo>
                <a:cubicBezTo>
                  <a:pt x="8312" y="16750"/>
                  <a:pt x="8218" y="16750"/>
                  <a:pt x="8187" y="16719"/>
                </a:cubicBezTo>
                <a:cubicBezTo>
                  <a:pt x="8187" y="16687"/>
                  <a:pt x="8156" y="16656"/>
                  <a:pt x="8125" y="16656"/>
                </a:cubicBezTo>
                <a:cubicBezTo>
                  <a:pt x="7968" y="16562"/>
                  <a:pt x="7812" y="16500"/>
                  <a:pt x="7656" y="16437"/>
                </a:cubicBezTo>
                <a:cubicBezTo>
                  <a:pt x="7593" y="16437"/>
                  <a:pt x="7500" y="16375"/>
                  <a:pt x="7437" y="16375"/>
                </a:cubicBezTo>
                <a:cubicBezTo>
                  <a:pt x="7343" y="16344"/>
                  <a:pt x="7250" y="16312"/>
                  <a:pt x="7156" y="16281"/>
                </a:cubicBezTo>
                <a:cubicBezTo>
                  <a:pt x="6968" y="16219"/>
                  <a:pt x="6750" y="16125"/>
                  <a:pt x="6562" y="16062"/>
                </a:cubicBezTo>
                <a:cubicBezTo>
                  <a:pt x="6375" y="15969"/>
                  <a:pt x="6187" y="15875"/>
                  <a:pt x="6000" y="15812"/>
                </a:cubicBezTo>
                <a:cubicBezTo>
                  <a:pt x="5843" y="15719"/>
                  <a:pt x="5687" y="15687"/>
                  <a:pt x="5531" y="15625"/>
                </a:cubicBezTo>
                <a:cubicBezTo>
                  <a:pt x="5375" y="15562"/>
                  <a:pt x="5218" y="15531"/>
                  <a:pt x="5062" y="15500"/>
                </a:cubicBezTo>
                <a:cubicBezTo>
                  <a:pt x="4843" y="15437"/>
                  <a:pt x="4656" y="15406"/>
                  <a:pt x="4468" y="15375"/>
                </a:cubicBezTo>
                <a:cubicBezTo>
                  <a:pt x="4375" y="15375"/>
                  <a:pt x="4281" y="15406"/>
                  <a:pt x="4187" y="15437"/>
                </a:cubicBezTo>
                <a:cubicBezTo>
                  <a:pt x="4281" y="15437"/>
                  <a:pt x="4343" y="15437"/>
                  <a:pt x="4406" y="15437"/>
                </a:cubicBezTo>
                <a:cubicBezTo>
                  <a:pt x="4656" y="15469"/>
                  <a:pt x="4875" y="15500"/>
                  <a:pt x="5125" y="15562"/>
                </a:cubicBezTo>
                <a:cubicBezTo>
                  <a:pt x="5375" y="15625"/>
                  <a:pt x="5593" y="15719"/>
                  <a:pt x="5812" y="15781"/>
                </a:cubicBezTo>
                <a:cubicBezTo>
                  <a:pt x="5937" y="15844"/>
                  <a:pt x="6031" y="15906"/>
                  <a:pt x="6156" y="15937"/>
                </a:cubicBezTo>
                <a:cubicBezTo>
                  <a:pt x="6343" y="16000"/>
                  <a:pt x="6468" y="16062"/>
                  <a:pt x="6625" y="16156"/>
                </a:cubicBezTo>
                <a:cubicBezTo>
                  <a:pt x="6718" y="16187"/>
                  <a:pt x="6812" y="16219"/>
                  <a:pt x="6906" y="16250"/>
                </a:cubicBezTo>
                <a:cubicBezTo>
                  <a:pt x="6968" y="16281"/>
                  <a:pt x="7000" y="16312"/>
                  <a:pt x="7062" y="16312"/>
                </a:cubicBezTo>
                <a:cubicBezTo>
                  <a:pt x="7156" y="16344"/>
                  <a:pt x="7218" y="16375"/>
                  <a:pt x="7312" y="16406"/>
                </a:cubicBezTo>
                <a:cubicBezTo>
                  <a:pt x="7437" y="16437"/>
                  <a:pt x="7593" y="16500"/>
                  <a:pt x="7750" y="16562"/>
                </a:cubicBezTo>
                <a:cubicBezTo>
                  <a:pt x="7812" y="16562"/>
                  <a:pt x="7906" y="16594"/>
                  <a:pt x="7937" y="16656"/>
                </a:cubicBezTo>
                <a:cubicBezTo>
                  <a:pt x="7937" y="16687"/>
                  <a:pt x="7906" y="16656"/>
                  <a:pt x="7875" y="16656"/>
                </a:cubicBezTo>
                <a:cubicBezTo>
                  <a:pt x="7781" y="16656"/>
                  <a:pt x="7718" y="16594"/>
                  <a:pt x="7625" y="16594"/>
                </a:cubicBezTo>
                <a:cubicBezTo>
                  <a:pt x="7531" y="16531"/>
                  <a:pt x="7437" y="16500"/>
                  <a:pt x="7312" y="16500"/>
                </a:cubicBezTo>
                <a:cubicBezTo>
                  <a:pt x="7406" y="16562"/>
                  <a:pt x="7500" y="16594"/>
                  <a:pt x="7625" y="16594"/>
                </a:cubicBezTo>
                <a:cubicBezTo>
                  <a:pt x="7656" y="16625"/>
                  <a:pt x="7687" y="16625"/>
                  <a:pt x="7718" y="16656"/>
                </a:cubicBezTo>
                <a:cubicBezTo>
                  <a:pt x="7843" y="16687"/>
                  <a:pt x="8000" y="16750"/>
                  <a:pt x="8125" y="16844"/>
                </a:cubicBezTo>
                <a:cubicBezTo>
                  <a:pt x="8156" y="16844"/>
                  <a:pt x="8218" y="16875"/>
                  <a:pt x="8218" y="16906"/>
                </a:cubicBezTo>
                <a:cubicBezTo>
                  <a:pt x="8218" y="16937"/>
                  <a:pt x="8218" y="16937"/>
                  <a:pt x="8218" y="16937"/>
                </a:cubicBezTo>
                <a:cubicBezTo>
                  <a:pt x="8218" y="16937"/>
                  <a:pt x="8187" y="16937"/>
                  <a:pt x="8187" y="16937"/>
                </a:cubicBezTo>
                <a:cubicBezTo>
                  <a:pt x="8093" y="16844"/>
                  <a:pt x="7968" y="16812"/>
                  <a:pt x="7843" y="16781"/>
                </a:cubicBezTo>
                <a:cubicBezTo>
                  <a:pt x="7687" y="16719"/>
                  <a:pt x="7531" y="16656"/>
                  <a:pt x="7375" y="16625"/>
                </a:cubicBezTo>
                <a:cubicBezTo>
                  <a:pt x="7125" y="16562"/>
                  <a:pt x="6875" y="16437"/>
                  <a:pt x="6656" y="16344"/>
                </a:cubicBezTo>
                <a:cubicBezTo>
                  <a:pt x="6406" y="16250"/>
                  <a:pt x="6187" y="16125"/>
                  <a:pt x="5937" y="16031"/>
                </a:cubicBezTo>
                <a:cubicBezTo>
                  <a:pt x="5781" y="15969"/>
                  <a:pt x="5593" y="15906"/>
                  <a:pt x="5406" y="15812"/>
                </a:cubicBezTo>
                <a:cubicBezTo>
                  <a:pt x="5062" y="15687"/>
                  <a:pt x="4687" y="15594"/>
                  <a:pt x="4312" y="15562"/>
                </a:cubicBezTo>
                <a:cubicBezTo>
                  <a:pt x="4125" y="15562"/>
                  <a:pt x="4125" y="15562"/>
                  <a:pt x="4031" y="15594"/>
                </a:cubicBezTo>
                <a:cubicBezTo>
                  <a:pt x="4250" y="15594"/>
                  <a:pt x="4468" y="15656"/>
                  <a:pt x="4718" y="15687"/>
                </a:cubicBezTo>
                <a:cubicBezTo>
                  <a:pt x="4843" y="15719"/>
                  <a:pt x="4968" y="15719"/>
                  <a:pt x="5093" y="15781"/>
                </a:cubicBezTo>
                <a:cubicBezTo>
                  <a:pt x="5218" y="15844"/>
                  <a:pt x="5343" y="15875"/>
                  <a:pt x="5500" y="15937"/>
                </a:cubicBezTo>
                <a:cubicBezTo>
                  <a:pt x="5625" y="15969"/>
                  <a:pt x="5781" y="16062"/>
                  <a:pt x="5906" y="16094"/>
                </a:cubicBezTo>
                <a:cubicBezTo>
                  <a:pt x="5968" y="16125"/>
                  <a:pt x="6000" y="16125"/>
                  <a:pt x="6062" y="16156"/>
                </a:cubicBezTo>
                <a:cubicBezTo>
                  <a:pt x="6187" y="16219"/>
                  <a:pt x="6312" y="16250"/>
                  <a:pt x="6437" y="16312"/>
                </a:cubicBezTo>
                <a:cubicBezTo>
                  <a:pt x="6531" y="16344"/>
                  <a:pt x="6625" y="16375"/>
                  <a:pt x="6718" y="16406"/>
                </a:cubicBezTo>
                <a:cubicBezTo>
                  <a:pt x="6812" y="16469"/>
                  <a:pt x="6906" y="16531"/>
                  <a:pt x="7031" y="16562"/>
                </a:cubicBezTo>
                <a:cubicBezTo>
                  <a:pt x="7187" y="16594"/>
                  <a:pt x="7343" y="16656"/>
                  <a:pt x="7500" y="16719"/>
                </a:cubicBezTo>
                <a:cubicBezTo>
                  <a:pt x="7531" y="16719"/>
                  <a:pt x="7562" y="16719"/>
                  <a:pt x="7562" y="16750"/>
                </a:cubicBezTo>
                <a:cubicBezTo>
                  <a:pt x="7562" y="16781"/>
                  <a:pt x="7531" y="16812"/>
                  <a:pt x="7593" y="16844"/>
                </a:cubicBezTo>
                <a:cubicBezTo>
                  <a:pt x="7625" y="16844"/>
                  <a:pt x="7656" y="16875"/>
                  <a:pt x="7687" y="16875"/>
                </a:cubicBezTo>
                <a:cubicBezTo>
                  <a:pt x="7656" y="16812"/>
                  <a:pt x="7562" y="16844"/>
                  <a:pt x="7562" y="16781"/>
                </a:cubicBezTo>
                <a:cubicBezTo>
                  <a:pt x="7750" y="16781"/>
                  <a:pt x="7875" y="16844"/>
                  <a:pt x="8000" y="16906"/>
                </a:cubicBezTo>
                <a:cubicBezTo>
                  <a:pt x="8093" y="16937"/>
                  <a:pt x="8187" y="17000"/>
                  <a:pt x="8250" y="17031"/>
                </a:cubicBezTo>
                <a:cubicBezTo>
                  <a:pt x="8281" y="17062"/>
                  <a:pt x="8281" y="17062"/>
                  <a:pt x="8312" y="17062"/>
                </a:cubicBezTo>
                <a:cubicBezTo>
                  <a:pt x="8406" y="17094"/>
                  <a:pt x="8500" y="17094"/>
                  <a:pt x="8593" y="17156"/>
                </a:cubicBezTo>
                <a:cubicBezTo>
                  <a:pt x="8625" y="17156"/>
                  <a:pt x="8656" y="17187"/>
                  <a:pt x="8687" y="17219"/>
                </a:cubicBezTo>
                <a:cubicBezTo>
                  <a:pt x="8656" y="17250"/>
                  <a:pt x="8656" y="17281"/>
                  <a:pt x="8718" y="17312"/>
                </a:cubicBezTo>
                <a:cubicBezTo>
                  <a:pt x="8781" y="17344"/>
                  <a:pt x="8843" y="17375"/>
                  <a:pt x="8906" y="17437"/>
                </a:cubicBezTo>
                <a:cubicBezTo>
                  <a:pt x="8937" y="17469"/>
                  <a:pt x="9000" y="17500"/>
                  <a:pt x="9062" y="17500"/>
                </a:cubicBezTo>
                <a:cubicBezTo>
                  <a:pt x="9125" y="17500"/>
                  <a:pt x="9156" y="17500"/>
                  <a:pt x="9218" y="17531"/>
                </a:cubicBezTo>
                <a:cubicBezTo>
                  <a:pt x="9312" y="17594"/>
                  <a:pt x="9406" y="17625"/>
                  <a:pt x="9500" y="17656"/>
                </a:cubicBezTo>
                <a:cubicBezTo>
                  <a:pt x="9531" y="17687"/>
                  <a:pt x="9562" y="17687"/>
                  <a:pt x="9562" y="17656"/>
                </a:cubicBezTo>
                <a:cubicBezTo>
                  <a:pt x="9500" y="17594"/>
                  <a:pt x="9406" y="17562"/>
                  <a:pt x="9312" y="17531"/>
                </a:cubicBezTo>
                <a:cubicBezTo>
                  <a:pt x="9218" y="17500"/>
                  <a:pt x="9156" y="17437"/>
                  <a:pt x="9062" y="17437"/>
                </a:cubicBezTo>
                <a:cubicBezTo>
                  <a:pt x="9000" y="17437"/>
                  <a:pt x="8937" y="17406"/>
                  <a:pt x="8937" y="17344"/>
                </a:cubicBezTo>
                <a:cubicBezTo>
                  <a:pt x="9000" y="17344"/>
                  <a:pt x="9031" y="17344"/>
                  <a:pt x="9093" y="17375"/>
                </a:cubicBezTo>
                <a:cubicBezTo>
                  <a:pt x="9187" y="17437"/>
                  <a:pt x="9250" y="17469"/>
                  <a:pt x="9343" y="17469"/>
                </a:cubicBezTo>
                <a:cubicBezTo>
                  <a:pt x="9375" y="17500"/>
                  <a:pt x="9375" y="17500"/>
                  <a:pt x="9375" y="17469"/>
                </a:cubicBezTo>
                <a:cubicBezTo>
                  <a:pt x="9312" y="17406"/>
                  <a:pt x="9250" y="17375"/>
                  <a:pt x="9156" y="17344"/>
                </a:cubicBezTo>
                <a:cubicBezTo>
                  <a:pt x="9125" y="17344"/>
                  <a:pt x="9093" y="17312"/>
                  <a:pt x="9156" y="17281"/>
                </a:cubicBezTo>
                <a:cubicBezTo>
                  <a:pt x="9218" y="17344"/>
                  <a:pt x="9343" y="17344"/>
                  <a:pt x="9406" y="17406"/>
                </a:cubicBezTo>
                <a:cubicBezTo>
                  <a:pt x="9406" y="17437"/>
                  <a:pt x="9437" y="17406"/>
                  <a:pt x="9437" y="17406"/>
                </a:cubicBezTo>
                <a:cubicBezTo>
                  <a:pt x="9437" y="17312"/>
                  <a:pt x="9343" y="17250"/>
                  <a:pt x="9343" y="17187"/>
                </a:cubicBezTo>
                <a:cubicBezTo>
                  <a:pt x="9312" y="17187"/>
                  <a:pt x="9312" y="17187"/>
                  <a:pt x="9312" y="17187"/>
                </a:cubicBezTo>
                <a:cubicBezTo>
                  <a:pt x="9250" y="17187"/>
                  <a:pt x="9218" y="17156"/>
                  <a:pt x="9187" y="17156"/>
                </a:cubicBezTo>
                <a:cubicBezTo>
                  <a:pt x="9187" y="17156"/>
                  <a:pt x="9187" y="17156"/>
                  <a:pt x="9187" y="17156"/>
                </a:cubicBezTo>
                <a:cubicBezTo>
                  <a:pt x="9187" y="17156"/>
                  <a:pt x="9187" y="17156"/>
                  <a:pt x="9187" y="17156"/>
                </a:cubicBezTo>
                <a:cubicBezTo>
                  <a:pt x="9156" y="17156"/>
                  <a:pt x="9156" y="17125"/>
                  <a:pt x="9125" y="17094"/>
                </a:cubicBezTo>
                <a:cubicBezTo>
                  <a:pt x="9125" y="17094"/>
                  <a:pt x="9125" y="17094"/>
                  <a:pt x="9125" y="17062"/>
                </a:cubicBezTo>
                <a:cubicBezTo>
                  <a:pt x="9156" y="17062"/>
                  <a:pt x="9156" y="17031"/>
                  <a:pt x="9156" y="17000"/>
                </a:cubicBezTo>
                <a:cubicBezTo>
                  <a:pt x="9125" y="16969"/>
                  <a:pt x="9156" y="16875"/>
                  <a:pt x="9062" y="16875"/>
                </a:cubicBezTo>
                <a:cubicBezTo>
                  <a:pt x="9062" y="16844"/>
                  <a:pt x="9031" y="16844"/>
                  <a:pt x="9000" y="16812"/>
                </a:cubicBezTo>
                <a:cubicBezTo>
                  <a:pt x="8968" y="16812"/>
                  <a:pt x="8937" y="16812"/>
                  <a:pt x="8937" y="16750"/>
                </a:cubicBezTo>
                <a:cubicBezTo>
                  <a:pt x="9093" y="16781"/>
                  <a:pt x="9218" y="16812"/>
                  <a:pt x="9375" y="16844"/>
                </a:cubicBezTo>
                <a:cubicBezTo>
                  <a:pt x="9468" y="16875"/>
                  <a:pt x="9531" y="16906"/>
                  <a:pt x="9625" y="16937"/>
                </a:cubicBezTo>
                <a:cubicBezTo>
                  <a:pt x="9625" y="16969"/>
                  <a:pt x="9656" y="16969"/>
                  <a:pt x="9656" y="16969"/>
                </a:cubicBezTo>
                <a:cubicBezTo>
                  <a:pt x="9656" y="16937"/>
                  <a:pt x="9656" y="16906"/>
                  <a:pt x="9656" y="16906"/>
                </a:cubicBezTo>
                <a:cubicBezTo>
                  <a:pt x="9656" y="16875"/>
                  <a:pt x="9656" y="16875"/>
                  <a:pt x="9625" y="16906"/>
                </a:cubicBezTo>
                <a:cubicBezTo>
                  <a:pt x="9593" y="16906"/>
                  <a:pt x="9593" y="16875"/>
                  <a:pt x="9562" y="16875"/>
                </a:cubicBezTo>
                <a:cubicBezTo>
                  <a:pt x="9437" y="16812"/>
                  <a:pt x="9312" y="16781"/>
                  <a:pt x="9187" y="16750"/>
                </a:cubicBezTo>
                <a:cubicBezTo>
                  <a:pt x="9125" y="16750"/>
                  <a:pt x="9031" y="16719"/>
                  <a:pt x="8937" y="16719"/>
                </a:cubicBezTo>
                <a:cubicBezTo>
                  <a:pt x="8906" y="16719"/>
                  <a:pt x="8843" y="16687"/>
                  <a:pt x="8812" y="16656"/>
                </a:cubicBezTo>
                <a:cubicBezTo>
                  <a:pt x="8843" y="16625"/>
                  <a:pt x="8875" y="16656"/>
                  <a:pt x="8875" y="16594"/>
                </a:cubicBezTo>
                <a:cubicBezTo>
                  <a:pt x="8875" y="16562"/>
                  <a:pt x="8843" y="16594"/>
                  <a:pt x="8812" y="16594"/>
                </a:cubicBezTo>
                <a:cubicBezTo>
                  <a:pt x="8812" y="16531"/>
                  <a:pt x="8781" y="16531"/>
                  <a:pt x="8781" y="16500"/>
                </a:cubicBezTo>
                <a:cubicBezTo>
                  <a:pt x="8750" y="16437"/>
                  <a:pt x="8687" y="16406"/>
                  <a:pt x="8625" y="16344"/>
                </a:cubicBezTo>
                <a:cubicBezTo>
                  <a:pt x="8593" y="16312"/>
                  <a:pt x="8531" y="16312"/>
                  <a:pt x="8500" y="16281"/>
                </a:cubicBezTo>
                <a:cubicBezTo>
                  <a:pt x="8562" y="16219"/>
                  <a:pt x="8593" y="16312"/>
                  <a:pt x="8656" y="16312"/>
                </a:cubicBezTo>
                <a:cubicBezTo>
                  <a:pt x="8656" y="16281"/>
                  <a:pt x="8593" y="16281"/>
                  <a:pt x="8593" y="16219"/>
                </a:cubicBezTo>
                <a:cubicBezTo>
                  <a:pt x="8750" y="16250"/>
                  <a:pt x="8875" y="16312"/>
                  <a:pt x="9000" y="16344"/>
                </a:cubicBezTo>
                <a:cubicBezTo>
                  <a:pt x="9062" y="16344"/>
                  <a:pt x="9125" y="16375"/>
                  <a:pt x="9156" y="16406"/>
                </a:cubicBezTo>
                <a:cubicBezTo>
                  <a:pt x="9187" y="16437"/>
                  <a:pt x="9218" y="16437"/>
                  <a:pt x="9250" y="16406"/>
                </a:cubicBezTo>
                <a:cubicBezTo>
                  <a:pt x="9250" y="16375"/>
                  <a:pt x="9218" y="16375"/>
                  <a:pt x="9218" y="16375"/>
                </a:cubicBezTo>
                <a:cubicBezTo>
                  <a:pt x="9062" y="16312"/>
                  <a:pt x="8875" y="16250"/>
                  <a:pt x="8718" y="16219"/>
                </a:cubicBezTo>
                <a:cubicBezTo>
                  <a:pt x="8656" y="16219"/>
                  <a:pt x="8593" y="16219"/>
                  <a:pt x="8562" y="16125"/>
                </a:cubicBezTo>
                <a:cubicBezTo>
                  <a:pt x="8593" y="16125"/>
                  <a:pt x="8625" y="16156"/>
                  <a:pt x="8687" y="16125"/>
                </a:cubicBezTo>
                <a:cubicBezTo>
                  <a:pt x="8625" y="16062"/>
                  <a:pt x="8593" y="16094"/>
                  <a:pt x="8531" y="16094"/>
                </a:cubicBezTo>
                <a:cubicBezTo>
                  <a:pt x="8531" y="16094"/>
                  <a:pt x="8531" y="16062"/>
                  <a:pt x="8500" y="16062"/>
                </a:cubicBezTo>
                <a:cubicBezTo>
                  <a:pt x="8500" y="16062"/>
                  <a:pt x="8500" y="16031"/>
                  <a:pt x="8468" y="16031"/>
                </a:cubicBezTo>
                <a:cubicBezTo>
                  <a:pt x="8468" y="16031"/>
                  <a:pt x="8468" y="16000"/>
                  <a:pt x="8468" y="16000"/>
                </a:cubicBezTo>
                <a:cubicBezTo>
                  <a:pt x="8468" y="15969"/>
                  <a:pt x="8500" y="15969"/>
                  <a:pt x="8531" y="16000"/>
                </a:cubicBezTo>
                <a:cubicBezTo>
                  <a:pt x="8593" y="16000"/>
                  <a:pt x="8687" y="16031"/>
                  <a:pt x="8750" y="16062"/>
                </a:cubicBezTo>
                <a:cubicBezTo>
                  <a:pt x="8843" y="16094"/>
                  <a:pt x="8937" y="16125"/>
                  <a:pt x="9031" y="16156"/>
                </a:cubicBezTo>
                <a:cubicBezTo>
                  <a:pt x="9062" y="16187"/>
                  <a:pt x="9093" y="16187"/>
                  <a:pt x="9093" y="16156"/>
                </a:cubicBezTo>
                <a:cubicBezTo>
                  <a:pt x="9093" y="16125"/>
                  <a:pt x="9062" y="16125"/>
                  <a:pt x="9031" y="16094"/>
                </a:cubicBezTo>
                <a:cubicBezTo>
                  <a:pt x="9000" y="16094"/>
                  <a:pt x="8937" y="16094"/>
                  <a:pt x="8875" y="16062"/>
                </a:cubicBezTo>
                <a:cubicBezTo>
                  <a:pt x="8781" y="16000"/>
                  <a:pt x="8687" y="16000"/>
                  <a:pt x="8593" y="15969"/>
                </a:cubicBezTo>
                <a:cubicBezTo>
                  <a:pt x="8468" y="15937"/>
                  <a:pt x="8375" y="15875"/>
                  <a:pt x="8281" y="15812"/>
                </a:cubicBezTo>
                <a:cubicBezTo>
                  <a:pt x="8250" y="15812"/>
                  <a:pt x="8250" y="15812"/>
                  <a:pt x="8250" y="15781"/>
                </a:cubicBezTo>
                <a:cubicBezTo>
                  <a:pt x="8250" y="15781"/>
                  <a:pt x="8281" y="15781"/>
                  <a:pt x="8281" y="15781"/>
                </a:cubicBezTo>
                <a:cubicBezTo>
                  <a:pt x="8343" y="15812"/>
                  <a:pt x="8375" y="15875"/>
                  <a:pt x="8437" y="15844"/>
                </a:cubicBezTo>
                <a:cubicBezTo>
                  <a:pt x="8500" y="15875"/>
                  <a:pt x="8562" y="15875"/>
                  <a:pt x="8625" y="15906"/>
                </a:cubicBezTo>
                <a:cubicBezTo>
                  <a:pt x="8656" y="15906"/>
                  <a:pt x="8656" y="15906"/>
                  <a:pt x="8656" y="15906"/>
                </a:cubicBezTo>
                <a:cubicBezTo>
                  <a:pt x="8718" y="15844"/>
                  <a:pt x="8750" y="15906"/>
                  <a:pt x="8781" y="15906"/>
                </a:cubicBezTo>
                <a:cubicBezTo>
                  <a:pt x="8812" y="15906"/>
                  <a:pt x="8843" y="15937"/>
                  <a:pt x="8875" y="15937"/>
                </a:cubicBezTo>
                <a:cubicBezTo>
                  <a:pt x="8875" y="15937"/>
                  <a:pt x="8906" y="15937"/>
                  <a:pt x="8906" y="15937"/>
                </a:cubicBezTo>
                <a:cubicBezTo>
                  <a:pt x="8937" y="15906"/>
                  <a:pt x="8906" y="15875"/>
                  <a:pt x="8875" y="15875"/>
                </a:cubicBezTo>
                <a:cubicBezTo>
                  <a:pt x="8812" y="15844"/>
                  <a:pt x="8750" y="15844"/>
                  <a:pt x="8687" y="15844"/>
                </a:cubicBezTo>
                <a:cubicBezTo>
                  <a:pt x="8625" y="15875"/>
                  <a:pt x="8531" y="15844"/>
                  <a:pt x="8468" y="15812"/>
                </a:cubicBezTo>
                <a:cubicBezTo>
                  <a:pt x="8375" y="15781"/>
                  <a:pt x="8281" y="15750"/>
                  <a:pt x="8218" y="15687"/>
                </a:cubicBezTo>
                <a:cubicBezTo>
                  <a:pt x="8343" y="15719"/>
                  <a:pt x="8468" y="15781"/>
                  <a:pt x="8593" y="15781"/>
                </a:cubicBezTo>
                <a:cubicBezTo>
                  <a:pt x="8625" y="15781"/>
                  <a:pt x="8625" y="15781"/>
                  <a:pt x="8625" y="15781"/>
                </a:cubicBezTo>
                <a:cubicBezTo>
                  <a:pt x="8718" y="15750"/>
                  <a:pt x="8781" y="15812"/>
                  <a:pt x="8843" y="15812"/>
                </a:cubicBezTo>
                <a:cubicBezTo>
                  <a:pt x="8906" y="15844"/>
                  <a:pt x="8906" y="15844"/>
                  <a:pt x="8968" y="15812"/>
                </a:cubicBezTo>
                <a:cubicBezTo>
                  <a:pt x="8937" y="15781"/>
                  <a:pt x="8906" y="15812"/>
                  <a:pt x="8875" y="15812"/>
                </a:cubicBezTo>
                <a:cubicBezTo>
                  <a:pt x="8812" y="15781"/>
                  <a:pt x="8718" y="15750"/>
                  <a:pt x="8656" y="15750"/>
                </a:cubicBezTo>
                <a:cubicBezTo>
                  <a:pt x="8500" y="15750"/>
                  <a:pt x="8343" y="15687"/>
                  <a:pt x="8218" y="15625"/>
                </a:cubicBezTo>
                <a:cubicBezTo>
                  <a:pt x="8187" y="15625"/>
                  <a:pt x="8156" y="15594"/>
                  <a:pt x="8187" y="15562"/>
                </a:cubicBezTo>
                <a:cubicBezTo>
                  <a:pt x="8218" y="15562"/>
                  <a:pt x="8281" y="15594"/>
                  <a:pt x="8312" y="15625"/>
                </a:cubicBezTo>
                <a:cubicBezTo>
                  <a:pt x="8406" y="15656"/>
                  <a:pt x="8500" y="15656"/>
                  <a:pt x="8593" y="15687"/>
                </a:cubicBezTo>
                <a:cubicBezTo>
                  <a:pt x="8593" y="15687"/>
                  <a:pt x="8593" y="15687"/>
                  <a:pt x="8593" y="15687"/>
                </a:cubicBezTo>
                <a:cubicBezTo>
                  <a:pt x="8625" y="15687"/>
                  <a:pt x="8625" y="15687"/>
                  <a:pt x="8625" y="15687"/>
                </a:cubicBezTo>
                <a:cubicBezTo>
                  <a:pt x="8656" y="15687"/>
                  <a:pt x="8656" y="15687"/>
                  <a:pt x="8656" y="15687"/>
                </a:cubicBezTo>
                <a:cubicBezTo>
                  <a:pt x="8656" y="15687"/>
                  <a:pt x="8687" y="15687"/>
                  <a:pt x="8687" y="15687"/>
                </a:cubicBezTo>
                <a:cubicBezTo>
                  <a:pt x="8781" y="15750"/>
                  <a:pt x="8843" y="15719"/>
                  <a:pt x="8937" y="15719"/>
                </a:cubicBezTo>
                <a:cubicBezTo>
                  <a:pt x="8843" y="15719"/>
                  <a:pt x="8781" y="15687"/>
                  <a:pt x="8718" y="15656"/>
                </a:cubicBezTo>
                <a:cubicBezTo>
                  <a:pt x="8593" y="15625"/>
                  <a:pt x="8468" y="15625"/>
                  <a:pt x="8343" y="15594"/>
                </a:cubicBezTo>
                <a:cubicBezTo>
                  <a:pt x="8250" y="15562"/>
                  <a:pt x="8187" y="15531"/>
                  <a:pt x="8125" y="15469"/>
                </a:cubicBezTo>
                <a:cubicBezTo>
                  <a:pt x="8125" y="15469"/>
                  <a:pt x="8125" y="15437"/>
                  <a:pt x="8125" y="15437"/>
                </a:cubicBezTo>
                <a:cubicBezTo>
                  <a:pt x="8218" y="15469"/>
                  <a:pt x="8281" y="15500"/>
                  <a:pt x="8375" y="15531"/>
                </a:cubicBezTo>
                <a:cubicBezTo>
                  <a:pt x="8500" y="15531"/>
                  <a:pt x="8625" y="15562"/>
                  <a:pt x="8750" y="15625"/>
                </a:cubicBezTo>
                <a:cubicBezTo>
                  <a:pt x="8750" y="15625"/>
                  <a:pt x="8750" y="15625"/>
                  <a:pt x="8750" y="15625"/>
                </a:cubicBezTo>
                <a:cubicBezTo>
                  <a:pt x="8781" y="15625"/>
                  <a:pt x="8781" y="15625"/>
                  <a:pt x="8781" y="15594"/>
                </a:cubicBezTo>
                <a:cubicBezTo>
                  <a:pt x="8875" y="15656"/>
                  <a:pt x="8937" y="15625"/>
                  <a:pt x="9031" y="15625"/>
                </a:cubicBezTo>
                <a:cubicBezTo>
                  <a:pt x="8937" y="15625"/>
                  <a:pt x="8875" y="15594"/>
                  <a:pt x="8781" y="15594"/>
                </a:cubicBezTo>
                <a:cubicBezTo>
                  <a:pt x="8718" y="15562"/>
                  <a:pt x="8656" y="15500"/>
                  <a:pt x="8562" y="15500"/>
                </a:cubicBezTo>
                <a:cubicBezTo>
                  <a:pt x="8468" y="15500"/>
                  <a:pt x="8375" y="15469"/>
                  <a:pt x="8281" y="15437"/>
                </a:cubicBezTo>
                <a:cubicBezTo>
                  <a:pt x="8250" y="15437"/>
                  <a:pt x="8187" y="15437"/>
                  <a:pt x="8156" y="15406"/>
                </a:cubicBezTo>
                <a:cubicBezTo>
                  <a:pt x="8156" y="15375"/>
                  <a:pt x="8125" y="15375"/>
                  <a:pt x="8125" y="15375"/>
                </a:cubicBezTo>
                <a:cubicBezTo>
                  <a:pt x="8156" y="15344"/>
                  <a:pt x="8156" y="15344"/>
                  <a:pt x="8187" y="15344"/>
                </a:cubicBezTo>
                <a:cubicBezTo>
                  <a:pt x="8343" y="15406"/>
                  <a:pt x="8531" y="15406"/>
                  <a:pt x="8687" y="15469"/>
                </a:cubicBezTo>
                <a:cubicBezTo>
                  <a:pt x="8687" y="15469"/>
                  <a:pt x="8687" y="15469"/>
                  <a:pt x="8687" y="15469"/>
                </a:cubicBezTo>
                <a:cubicBezTo>
                  <a:pt x="8687" y="15469"/>
                  <a:pt x="8687" y="15500"/>
                  <a:pt x="8687" y="15500"/>
                </a:cubicBezTo>
                <a:cubicBezTo>
                  <a:pt x="8750" y="15531"/>
                  <a:pt x="8812" y="15500"/>
                  <a:pt x="8875" y="15500"/>
                </a:cubicBezTo>
                <a:cubicBezTo>
                  <a:pt x="8812" y="15500"/>
                  <a:pt x="8781" y="15469"/>
                  <a:pt x="8718" y="15469"/>
                </a:cubicBezTo>
                <a:cubicBezTo>
                  <a:pt x="8718" y="15469"/>
                  <a:pt x="8718" y="15469"/>
                  <a:pt x="8687" y="15469"/>
                </a:cubicBezTo>
                <a:cubicBezTo>
                  <a:pt x="8687" y="15437"/>
                  <a:pt x="8656" y="15437"/>
                  <a:pt x="8625" y="15406"/>
                </a:cubicBezTo>
                <a:cubicBezTo>
                  <a:pt x="8500" y="15375"/>
                  <a:pt x="8343" y="15375"/>
                  <a:pt x="8218" y="15344"/>
                </a:cubicBezTo>
                <a:cubicBezTo>
                  <a:pt x="8156" y="15312"/>
                  <a:pt x="8093" y="15312"/>
                  <a:pt x="8062" y="15219"/>
                </a:cubicBezTo>
                <a:cubicBezTo>
                  <a:pt x="8281" y="15281"/>
                  <a:pt x="8468" y="15312"/>
                  <a:pt x="8656" y="15375"/>
                </a:cubicBezTo>
                <a:cubicBezTo>
                  <a:pt x="8656" y="15312"/>
                  <a:pt x="8593" y="15312"/>
                  <a:pt x="8562" y="15312"/>
                </a:cubicBezTo>
                <a:cubicBezTo>
                  <a:pt x="8500" y="15281"/>
                  <a:pt x="8468" y="15250"/>
                  <a:pt x="8406" y="15250"/>
                </a:cubicBezTo>
                <a:cubicBezTo>
                  <a:pt x="8281" y="15219"/>
                  <a:pt x="8156" y="15219"/>
                  <a:pt x="8062" y="15156"/>
                </a:cubicBezTo>
                <a:cubicBezTo>
                  <a:pt x="8031" y="15156"/>
                  <a:pt x="8031" y="15156"/>
                  <a:pt x="8031" y="15125"/>
                </a:cubicBezTo>
                <a:cubicBezTo>
                  <a:pt x="8031" y="15094"/>
                  <a:pt x="8062" y="15094"/>
                  <a:pt x="8093" y="15125"/>
                </a:cubicBezTo>
                <a:cubicBezTo>
                  <a:pt x="8250" y="15156"/>
                  <a:pt x="8406" y="15187"/>
                  <a:pt x="8562" y="15250"/>
                </a:cubicBezTo>
                <a:cubicBezTo>
                  <a:pt x="8562" y="15250"/>
                  <a:pt x="8593" y="15250"/>
                  <a:pt x="8593" y="15219"/>
                </a:cubicBezTo>
                <a:cubicBezTo>
                  <a:pt x="8406" y="15094"/>
                  <a:pt x="8156" y="15125"/>
                  <a:pt x="7968" y="15000"/>
                </a:cubicBezTo>
                <a:cubicBezTo>
                  <a:pt x="8156" y="15000"/>
                  <a:pt x="8343" y="15094"/>
                  <a:pt x="8531" y="15125"/>
                </a:cubicBezTo>
                <a:cubicBezTo>
                  <a:pt x="8468" y="15062"/>
                  <a:pt x="8375" y="15031"/>
                  <a:pt x="8281" y="15000"/>
                </a:cubicBezTo>
                <a:cubicBezTo>
                  <a:pt x="8156" y="14969"/>
                  <a:pt x="8031" y="14969"/>
                  <a:pt x="7937" y="14906"/>
                </a:cubicBezTo>
                <a:cubicBezTo>
                  <a:pt x="7937" y="14906"/>
                  <a:pt x="7906" y="14906"/>
                  <a:pt x="7906" y="14875"/>
                </a:cubicBezTo>
                <a:cubicBezTo>
                  <a:pt x="7906" y="14844"/>
                  <a:pt x="7937" y="14875"/>
                  <a:pt x="7937" y="14875"/>
                </a:cubicBezTo>
                <a:cubicBezTo>
                  <a:pt x="8000" y="14875"/>
                  <a:pt x="8031" y="14906"/>
                  <a:pt x="8062" y="14906"/>
                </a:cubicBezTo>
                <a:cubicBezTo>
                  <a:pt x="8156" y="14906"/>
                  <a:pt x="8250" y="14937"/>
                  <a:pt x="8312" y="14969"/>
                </a:cubicBezTo>
                <a:cubicBezTo>
                  <a:pt x="8406" y="15031"/>
                  <a:pt x="8500" y="15031"/>
                  <a:pt x="8593" y="15000"/>
                </a:cubicBezTo>
                <a:cubicBezTo>
                  <a:pt x="8531" y="15000"/>
                  <a:pt x="8437" y="15000"/>
                  <a:pt x="8343" y="14937"/>
                </a:cubicBezTo>
                <a:cubicBezTo>
                  <a:pt x="8468" y="14937"/>
                  <a:pt x="8593" y="14937"/>
                  <a:pt x="8687" y="14969"/>
                </a:cubicBezTo>
                <a:cubicBezTo>
                  <a:pt x="8781" y="15000"/>
                  <a:pt x="8875" y="15000"/>
                  <a:pt x="8968" y="14969"/>
                </a:cubicBezTo>
                <a:cubicBezTo>
                  <a:pt x="8968" y="14969"/>
                  <a:pt x="8968" y="14969"/>
                  <a:pt x="8968" y="14969"/>
                </a:cubicBezTo>
                <a:cubicBezTo>
                  <a:pt x="8875" y="14969"/>
                  <a:pt x="8750" y="14969"/>
                  <a:pt x="8625" y="14906"/>
                </a:cubicBezTo>
                <a:cubicBezTo>
                  <a:pt x="8625" y="14906"/>
                  <a:pt x="8625" y="14906"/>
                  <a:pt x="8593" y="14906"/>
                </a:cubicBezTo>
                <a:cubicBezTo>
                  <a:pt x="8468" y="14906"/>
                  <a:pt x="8343" y="14906"/>
                  <a:pt x="8250" y="14812"/>
                </a:cubicBezTo>
                <a:cubicBezTo>
                  <a:pt x="8156" y="14750"/>
                  <a:pt x="8031" y="14750"/>
                  <a:pt x="7906" y="14719"/>
                </a:cubicBezTo>
                <a:cubicBezTo>
                  <a:pt x="7875" y="14719"/>
                  <a:pt x="7812" y="14687"/>
                  <a:pt x="7781" y="14625"/>
                </a:cubicBezTo>
                <a:cubicBezTo>
                  <a:pt x="7937" y="14687"/>
                  <a:pt x="8125" y="14687"/>
                  <a:pt x="8281" y="14781"/>
                </a:cubicBezTo>
                <a:cubicBezTo>
                  <a:pt x="8250" y="14750"/>
                  <a:pt x="8156" y="14687"/>
                  <a:pt x="8125" y="14656"/>
                </a:cubicBezTo>
                <a:cubicBezTo>
                  <a:pt x="8031" y="14625"/>
                  <a:pt x="7906" y="14656"/>
                  <a:pt x="7812" y="14594"/>
                </a:cubicBezTo>
                <a:cubicBezTo>
                  <a:pt x="7781" y="14562"/>
                  <a:pt x="7750" y="14562"/>
                  <a:pt x="7718" y="14531"/>
                </a:cubicBezTo>
                <a:cubicBezTo>
                  <a:pt x="7875" y="14562"/>
                  <a:pt x="8062" y="14594"/>
                  <a:pt x="8218" y="14656"/>
                </a:cubicBezTo>
                <a:cubicBezTo>
                  <a:pt x="8218" y="14687"/>
                  <a:pt x="8250" y="14687"/>
                  <a:pt x="8250" y="14656"/>
                </a:cubicBezTo>
                <a:cubicBezTo>
                  <a:pt x="8281" y="14594"/>
                  <a:pt x="8312" y="14625"/>
                  <a:pt x="8343" y="14625"/>
                </a:cubicBezTo>
                <a:cubicBezTo>
                  <a:pt x="8468" y="14625"/>
                  <a:pt x="8562" y="14719"/>
                  <a:pt x="8687" y="14687"/>
                </a:cubicBezTo>
                <a:cubicBezTo>
                  <a:pt x="8656" y="14687"/>
                  <a:pt x="8625" y="14656"/>
                  <a:pt x="8562" y="14656"/>
                </a:cubicBezTo>
                <a:cubicBezTo>
                  <a:pt x="8500" y="14625"/>
                  <a:pt x="8437" y="14594"/>
                  <a:pt x="8343" y="14625"/>
                </a:cubicBezTo>
                <a:cubicBezTo>
                  <a:pt x="8312" y="14625"/>
                  <a:pt x="8218" y="14625"/>
                  <a:pt x="8187" y="14594"/>
                </a:cubicBezTo>
                <a:cubicBezTo>
                  <a:pt x="8031" y="14531"/>
                  <a:pt x="7843" y="14531"/>
                  <a:pt x="7718" y="14437"/>
                </a:cubicBezTo>
                <a:cubicBezTo>
                  <a:pt x="7968" y="14500"/>
                  <a:pt x="8218" y="14531"/>
                  <a:pt x="8468" y="14562"/>
                </a:cubicBezTo>
                <a:cubicBezTo>
                  <a:pt x="8468" y="14562"/>
                  <a:pt x="8468" y="14562"/>
                  <a:pt x="8468" y="14562"/>
                </a:cubicBezTo>
                <a:cubicBezTo>
                  <a:pt x="8593" y="14625"/>
                  <a:pt x="8718" y="14562"/>
                  <a:pt x="8843" y="14531"/>
                </a:cubicBezTo>
                <a:cubicBezTo>
                  <a:pt x="8906" y="14531"/>
                  <a:pt x="8968" y="14531"/>
                  <a:pt x="9031" y="14531"/>
                </a:cubicBezTo>
                <a:cubicBezTo>
                  <a:pt x="9093" y="14562"/>
                  <a:pt x="9062" y="14594"/>
                  <a:pt x="9000" y="14594"/>
                </a:cubicBezTo>
                <a:cubicBezTo>
                  <a:pt x="8968" y="14625"/>
                  <a:pt x="8937" y="14625"/>
                  <a:pt x="8875" y="14625"/>
                </a:cubicBezTo>
                <a:cubicBezTo>
                  <a:pt x="8843" y="14625"/>
                  <a:pt x="8812" y="14625"/>
                  <a:pt x="8781" y="14656"/>
                </a:cubicBezTo>
                <a:cubicBezTo>
                  <a:pt x="8812" y="14656"/>
                  <a:pt x="8843" y="14656"/>
                  <a:pt x="8875" y="14656"/>
                </a:cubicBezTo>
                <a:cubicBezTo>
                  <a:pt x="8937" y="14625"/>
                  <a:pt x="9000" y="14625"/>
                  <a:pt x="9062" y="14656"/>
                </a:cubicBezTo>
                <a:cubicBezTo>
                  <a:pt x="9125" y="14656"/>
                  <a:pt x="9093" y="14687"/>
                  <a:pt x="9093" y="14719"/>
                </a:cubicBezTo>
                <a:cubicBezTo>
                  <a:pt x="9093" y="14719"/>
                  <a:pt x="9093" y="14719"/>
                  <a:pt x="9093" y="14719"/>
                </a:cubicBezTo>
                <a:cubicBezTo>
                  <a:pt x="9031" y="14719"/>
                  <a:pt x="9000" y="14719"/>
                  <a:pt x="8937" y="14719"/>
                </a:cubicBezTo>
                <a:cubicBezTo>
                  <a:pt x="8906" y="14719"/>
                  <a:pt x="8875" y="14750"/>
                  <a:pt x="8843" y="14750"/>
                </a:cubicBezTo>
                <a:cubicBezTo>
                  <a:pt x="8781" y="14750"/>
                  <a:pt x="8687" y="14781"/>
                  <a:pt x="8625" y="14750"/>
                </a:cubicBezTo>
                <a:cubicBezTo>
                  <a:pt x="8531" y="14687"/>
                  <a:pt x="8437" y="14719"/>
                  <a:pt x="8312" y="14719"/>
                </a:cubicBezTo>
                <a:cubicBezTo>
                  <a:pt x="8312" y="14719"/>
                  <a:pt x="8343" y="14719"/>
                  <a:pt x="8343" y="14719"/>
                </a:cubicBezTo>
                <a:cubicBezTo>
                  <a:pt x="8437" y="14750"/>
                  <a:pt x="8531" y="14750"/>
                  <a:pt x="8593" y="14781"/>
                </a:cubicBezTo>
                <a:cubicBezTo>
                  <a:pt x="8687" y="14812"/>
                  <a:pt x="8750" y="14781"/>
                  <a:pt x="8812" y="14781"/>
                </a:cubicBezTo>
                <a:cubicBezTo>
                  <a:pt x="8875" y="14750"/>
                  <a:pt x="8937" y="14781"/>
                  <a:pt x="8968" y="14750"/>
                </a:cubicBezTo>
                <a:cubicBezTo>
                  <a:pt x="9000" y="14750"/>
                  <a:pt x="9000" y="14750"/>
                  <a:pt x="9031" y="14750"/>
                </a:cubicBezTo>
                <a:cubicBezTo>
                  <a:pt x="9031" y="14750"/>
                  <a:pt x="9031" y="14750"/>
                  <a:pt x="9031" y="14750"/>
                </a:cubicBezTo>
                <a:cubicBezTo>
                  <a:pt x="9062" y="14750"/>
                  <a:pt x="9093" y="14750"/>
                  <a:pt x="9093" y="14750"/>
                </a:cubicBezTo>
                <a:cubicBezTo>
                  <a:pt x="9125" y="14750"/>
                  <a:pt x="9125" y="14750"/>
                  <a:pt x="9125" y="14750"/>
                </a:cubicBezTo>
                <a:cubicBezTo>
                  <a:pt x="9156" y="14750"/>
                  <a:pt x="9187" y="14750"/>
                  <a:pt x="9218" y="14750"/>
                </a:cubicBezTo>
                <a:cubicBezTo>
                  <a:pt x="9218" y="14750"/>
                  <a:pt x="9218" y="14750"/>
                  <a:pt x="9218" y="14750"/>
                </a:cubicBezTo>
                <a:cubicBezTo>
                  <a:pt x="9281" y="14781"/>
                  <a:pt x="9187" y="14844"/>
                  <a:pt x="9250" y="14875"/>
                </a:cubicBezTo>
                <a:cubicBezTo>
                  <a:pt x="9187" y="14937"/>
                  <a:pt x="9125" y="14875"/>
                  <a:pt x="9062" y="14937"/>
                </a:cubicBezTo>
                <a:cubicBezTo>
                  <a:pt x="9062" y="14937"/>
                  <a:pt x="9062" y="14937"/>
                  <a:pt x="9062" y="14937"/>
                </a:cubicBezTo>
                <a:cubicBezTo>
                  <a:pt x="9062" y="14937"/>
                  <a:pt x="9031" y="14937"/>
                  <a:pt x="9031" y="14937"/>
                </a:cubicBezTo>
                <a:cubicBezTo>
                  <a:pt x="9031" y="14937"/>
                  <a:pt x="9031" y="14937"/>
                  <a:pt x="9000" y="14937"/>
                </a:cubicBezTo>
                <a:cubicBezTo>
                  <a:pt x="9000" y="14937"/>
                  <a:pt x="8968" y="14937"/>
                  <a:pt x="8968" y="14969"/>
                </a:cubicBezTo>
                <a:lnTo>
                  <a:pt x="8968" y="14969"/>
                </a:lnTo>
                <a:cubicBezTo>
                  <a:pt x="8968" y="14969"/>
                  <a:pt x="8968" y="14969"/>
                  <a:pt x="8968" y="14969"/>
                </a:cubicBezTo>
                <a:cubicBezTo>
                  <a:pt x="9000" y="14969"/>
                  <a:pt x="9031" y="14969"/>
                  <a:pt x="9062" y="14937"/>
                </a:cubicBezTo>
                <a:cubicBezTo>
                  <a:pt x="9156" y="14937"/>
                  <a:pt x="9250" y="14906"/>
                  <a:pt x="9343" y="14937"/>
                </a:cubicBezTo>
                <a:cubicBezTo>
                  <a:pt x="9375" y="14937"/>
                  <a:pt x="9375" y="14937"/>
                  <a:pt x="9406" y="14906"/>
                </a:cubicBezTo>
                <a:cubicBezTo>
                  <a:pt x="9406" y="14906"/>
                  <a:pt x="9375" y="14875"/>
                  <a:pt x="9375" y="14875"/>
                </a:cubicBezTo>
                <a:cubicBezTo>
                  <a:pt x="9312" y="14844"/>
                  <a:pt x="9281" y="14750"/>
                  <a:pt x="9218" y="14719"/>
                </a:cubicBezTo>
                <a:cubicBezTo>
                  <a:pt x="9218" y="14719"/>
                  <a:pt x="9187" y="14687"/>
                  <a:pt x="9187" y="14687"/>
                </a:cubicBezTo>
                <a:cubicBezTo>
                  <a:pt x="9125" y="14594"/>
                  <a:pt x="9062" y="14500"/>
                  <a:pt x="9000" y="14406"/>
                </a:cubicBezTo>
                <a:cubicBezTo>
                  <a:pt x="8968" y="14406"/>
                  <a:pt x="9000" y="14344"/>
                  <a:pt x="8937" y="14344"/>
                </a:cubicBezTo>
                <a:cubicBezTo>
                  <a:pt x="8906" y="14344"/>
                  <a:pt x="8906" y="14344"/>
                  <a:pt x="8906" y="14312"/>
                </a:cubicBezTo>
                <a:cubicBezTo>
                  <a:pt x="8906" y="14312"/>
                  <a:pt x="8906" y="14281"/>
                  <a:pt x="8875" y="14281"/>
                </a:cubicBezTo>
                <a:cubicBezTo>
                  <a:pt x="8875" y="14250"/>
                  <a:pt x="8875" y="14250"/>
                  <a:pt x="8875" y="14250"/>
                </a:cubicBezTo>
                <a:cubicBezTo>
                  <a:pt x="8875" y="14219"/>
                  <a:pt x="8875" y="14219"/>
                  <a:pt x="8843" y="14219"/>
                </a:cubicBezTo>
                <a:cubicBezTo>
                  <a:pt x="8812" y="14125"/>
                  <a:pt x="8781" y="14062"/>
                  <a:pt x="8718" y="13969"/>
                </a:cubicBezTo>
                <a:cubicBezTo>
                  <a:pt x="8656" y="13875"/>
                  <a:pt x="8656" y="13875"/>
                  <a:pt x="8593" y="13875"/>
                </a:cubicBezTo>
                <a:cubicBezTo>
                  <a:pt x="8625" y="13906"/>
                  <a:pt x="8656" y="13906"/>
                  <a:pt x="8656" y="13906"/>
                </a:cubicBezTo>
                <a:cubicBezTo>
                  <a:pt x="8625" y="13937"/>
                  <a:pt x="8625" y="13969"/>
                  <a:pt x="8593" y="13969"/>
                </a:cubicBezTo>
                <a:cubicBezTo>
                  <a:pt x="8593" y="13969"/>
                  <a:pt x="8562" y="13969"/>
                  <a:pt x="8562" y="13969"/>
                </a:cubicBezTo>
                <a:cubicBezTo>
                  <a:pt x="8375" y="13969"/>
                  <a:pt x="8156" y="14000"/>
                  <a:pt x="8000" y="13875"/>
                </a:cubicBezTo>
                <a:cubicBezTo>
                  <a:pt x="8000" y="13875"/>
                  <a:pt x="8031" y="13844"/>
                  <a:pt x="8031" y="13844"/>
                </a:cubicBezTo>
                <a:cubicBezTo>
                  <a:pt x="8156" y="13906"/>
                  <a:pt x="8343" y="13937"/>
                  <a:pt x="8375" y="13875"/>
                </a:cubicBezTo>
                <a:cubicBezTo>
                  <a:pt x="8281" y="13875"/>
                  <a:pt x="8156" y="13875"/>
                  <a:pt x="8062" y="13812"/>
                </a:cubicBezTo>
                <a:cubicBezTo>
                  <a:pt x="7968" y="13750"/>
                  <a:pt x="7843" y="13750"/>
                  <a:pt x="7750" y="13687"/>
                </a:cubicBezTo>
                <a:cubicBezTo>
                  <a:pt x="7812" y="13687"/>
                  <a:pt x="7843" y="13687"/>
                  <a:pt x="7875" y="13687"/>
                </a:cubicBezTo>
                <a:cubicBezTo>
                  <a:pt x="8000" y="13719"/>
                  <a:pt x="8093" y="13812"/>
                  <a:pt x="8218" y="13812"/>
                </a:cubicBezTo>
                <a:cubicBezTo>
                  <a:pt x="8343" y="13812"/>
                  <a:pt x="8500" y="13781"/>
                  <a:pt x="8625" y="13812"/>
                </a:cubicBezTo>
                <a:cubicBezTo>
                  <a:pt x="8625" y="13844"/>
                  <a:pt x="8656" y="13844"/>
                  <a:pt x="8656" y="13812"/>
                </a:cubicBezTo>
                <a:cubicBezTo>
                  <a:pt x="8656" y="13781"/>
                  <a:pt x="8625" y="13781"/>
                  <a:pt x="8625" y="13781"/>
                </a:cubicBezTo>
                <a:cubicBezTo>
                  <a:pt x="8593" y="13781"/>
                  <a:pt x="8562" y="13750"/>
                  <a:pt x="8593" y="13750"/>
                </a:cubicBezTo>
                <a:cubicBezTo>
                  <a:pt x="8656" y="13719"/>
                  <a:pt x="8625" y="13687"/>
                  <a:pt x="8593" y="13656"/>
                </a:cubicBezTo>
                <a:cubicBezTo>
                  <a:pt x="8562" y="13625"/>
                  <a:pt x="8531" y="13562"/>
                  <a:pt x="8562" y="13531"/>
                </a:cubicBezTo>
                <a:cubicBezTo>
                  <a:pt x="8562" y="13469"/>
                  <a:pt x="8531" y="13437"/>
                  <a:pt x="8531" y="13375"/>
                </a:cubicBezTo>
                <a:cubicBezTo>
                  <a:pt x="8500" y="13281"/>
                  <a:pt x="8437" y="13187"/>
                  <a:pt x="8406" y="13094"/>
                </a:cubicBezTo>
                <a:cubicBezTo>
                  <a:pt x="8437" y="13094"/>
                  <a:pt x="8406" y="13062"/>
                  <a:pt x="8437" y="13062"/>
                </a:cubicBezTo>
                <a:lnTo>
                  <a:pt x="8437" y="13062"/>
                </a:lnTo>
                <a:cubicBezTo>
                  <a:pt x="8437" y="13062"/>
                  <a:pt x="8437" y="13094"/>
                  <a:pt x="8437" y="13094"/>
                </a:cubicBezTo>
                <a:cubicBezTo>
                  <a:pt x="8437" y="13094"/>
                  <a:pt x="8437" y="13094"/>
                  <a:pt x="8406" y="13094"/>
                </a:cubicBezTo>
                <a:cubicBezTo>
                  <a:pt x="8375" y="13094"/>
                  <a:pt x="8406" y="13062"/>
                  <a:pt x="8406" y="13031"/>
                </a:cubicBezTo>
                <a:cubicBezTo>
                  <a:pt x="8437" y="13031"/>
                  <a:pt x="8406" y="13000"/>
                  <a:pt x="8406" y="12969"/>
                </a:cubicBezTo>
                <a:cubicBezTo>
                  <a:pt x="8406" y="12969"/>
                  <a:pt x="8406" y="12969"/>
                  <a:pt x="8406" y="12969"/>
                </a:cubicBezTo>
                <a:cubicBezTo>
                  <a:pt x="8406" y="12969"/>
                  <a:pt x="8406" y="12969"/>
                  <a:pt x="8406" y="12969"/>
                </a:cubicBezTo>
                <a:cubicBezTo>
                  <a:pt x="8406" y="12969"/>
                  <a:pt x="8406" y="12969"/>
                  <a:pt x="8406" y="12969"/>
                </a:cubicBezTo>
                <a:cubicBezTo>
                  <a:pt x="8406" y="12969"/>
                  <a:pt x="8406" y="12969"/>
                  <a:pt x="8406" y="12969"/>
                </a:cubicBezTo>
                <a:cubicBezTo>
                  <a:pt x="8406" y="12969"/>
                  <a:pt x="8406" y="12969"/>
                  <a:pt x="8406" y="12937"/>
                </a:cubicBezTo>
                <a:cubicBezTo>
                  <a:pt x="8406" y="12937"/>
                  <a:pt x="8406" y="12937"/>
                  <a:pt x="8406" y="12937"/>
                </a:cubicBezTo>
                <a:cubicBezTo>
                  <a:pt x="8437" y="12937"/>
                  <a:pt x="8406" y="12969"/>
                  <a:pt x="8406" y="12969"/>
                </a:cubicBezTo>
                <a:cubicBezTo>
                  <a:pt x="8468" y="12969"/>
                  <a:pt x="8468" y="12937"/>
                  <a:pt x="8437" y="12906"/>
                </a:cubicBezTo>
                <a:cubicBezTo>
                  <a:pt x="8406" y="12875"/>
                  <a:pt x="8406" y="12812"/>
                  <a:pt x="8375" y="12750"/>
                </a:cubicBezTo>
                <a:cubicBezTo>
                  <a:pt x="8375" y="12719"/>
                  <a:pt x="8375" y="12719"/>
                  <a:pt x="8375" y="12719"/>
                </a:cubicBezTo>
                <a:cubicBezTo>
                  <a:pt x="8406" y="12719"/>
                  <a:pt x="8406" y="12719"/>
                  <a:pt x="8406" y="12719"/>
                </a:cubicBezTo>
                <a:cubicBezTo>
                  <a:pt x="8437" y="12781"/>
                  <a:pt x="8500" y="12844"/>
                  <a:pt x="8500" y="12906"/>
                </a:cubicBezTo>
                <a:cubicBezTo>
                  <a:pt x="8500" y="12937"/>
                  <a:pt x="8531" y="12937"/>
                  <a:pt x="8562" y="12969"/>
                </a:cubicBezTo>
                <a:cubicBezTo>
                  <a:pt x="8500" y="12844"/>
                  <a:pt x="8468" y="12750"/>
                  <a:pt x="8468" y="12625"/>
                </a:cubicBezTo>
                <a:cubicBezTo>
                  <a:pt x="8531" y="12719"/>
                  <a:pt x="8562" y="12844"/>
                  <a:pt x="8656" y="12937"/>
                </a:cubicBezTo>
                <a:cubicBezTo>
                  <a:pt x="8625" y="12844"/>
                  <a:pt x="8562" y="12781"/>
                  <a:pt x="8531" y="12687"/>
                </a:cubicBezTo>
                <a:cubicBezTo>
                  <a:pt x="8500" y="12625"/>
                  <a:pt x="8468" y="12562"/>
                  <a:pt x="8468" y="12500"/>
                </a:cubicBezTo>
                <a:cubicBezTo>
                  <a:pt x="8468" y="12469"/>
                  <a:pt x="8500" y="12469"/>
                  <a:pt x="8468" y="12437"/>
                </a:cubicBezTo>
                <a:cubicBezTo>
                  <a:pt x="8468" y="12406"/>
                  <a:pt x="8437" y="12469"/>
                  <a:pt x="8437" y="12469"/>
                </a:cubicBezTo>
                <a:cubicBezTo>
                  <a:pt x="8406" y="12406"/>
                  <a:pt x="8406" y="12375"/>
                  <a:pt x="8437" y="12344"/>
                </a:cubicBezTo>
                <a:cubicBezTo>
                  <a:pt x="8468" y="12312"/>
                  <a:pt x="8437" y="12281"/>
                  <a:pt x="8437" y="12281"/>
                </a:cubicBezTo>
                <a:cubicBezTo>
                  <a:pt x="8437" y="12281"/>
                  <a:pt x="8437" y="12281"/>
                  <a:pt x="8437" y="12281"/>
                </a:cubicBezTo>
                <a:cubicBezTo>
                  <a:pt x="8468" y="12281"/>
                  <a:pt x="8468" y="12281"/>
                  <a:pt x="8500" y="12312"/>
                </a:cubicBezTo>
                <a:cubicBezTo>
                  <a:pt x="8531" y="12406"/>
                  <a:pt x="8562" y="12469"/>
                  <a:pt x="8625" y="12500"/>
                </a:cubicBezTo>
                <a:cubicBezTo>
                  <a:pt x="8593" y="12437"/>
                  <a:pt x="8562" y="12406"/>
                  <a:pt x="8562" y="12344"/>
                </a:cubicBezTo>
                <a:cubicBezTo>
                  <a:pt x="8562" y="12344"/>
                  <a:pt x="8562" y="12312"/>
                  <a:pt x="8562" y="12312"/>
                </a:cubicBezTo>
                <a:cubicBezTo>
                  <a:pt x="8562" y="12312"/>
                  <a:pt x="8562" y="12312"/>
                  <a:pt x="8562" y="12312"/>
                </a:cubicBezTo>
                <a:cubicBezTo>
                  <a:pt x="8593" y="12312"/>
                  <a:pt x="8593" y="12375"/>
                  <a:pt x="8656" y="12375"/>
                </a:cubicBezTo>
                <a:cubicBezTo>
                  <a:pt x="8593" y="12312"/>
                  <a:pt x="8593" y="12250"/>
                  <a:pt x="8593" y="12187"/>
                </a:cubicBezTo>
                <a:cubicBezTo>
                  <a:pt x="8593" y="12187"/>
                  <a:pt x="8593" y="12187"/>
                  <a:pt x="8593" y="12187"/>
                </a:cubicBezTo>
                <a:cubicBezTo>
                  <a:pt x="8593" y="12187"/>
                  <a:pt x="8593" y="12187"/>
                  <a:pt x="8593" y="12187"/>
                </a:cubicBezTo>
                <a:cubicBezTo>
                  <a:pt x="8593" y="12187"/>
                  <a:pt x="8593" y="12156"/>
                  <a:pt x="8593" y="12156"/>
                </a:cubicBezTo>
                <a:cubicBezTo>
                  <a:pt x="8593" y="12156"/>
                  <a:pt x="8593" y="12156"/>
                  <a:pt x="8593" y="12156"/>
                </a:cubicBezTo>
                <a:cubicBezTo>
                  <a:pt x="8593" y="12156"/>
                  <a:pt x="8625" y="12187"/>
                  <a:pt x="8593" y="12187"/>
                </a:cubicBezTo>
                <a:lnTo>
                  <a:pt x="8593" y="12187"/>
                </a:lnTo>
                <a:cubicBezTo>
                  <a:pt x="8625" y="12156"/>
                  <a:pt x="8656" y="12250"/>
                  <a:pt x="8687" y="12187"/>
                </a:cubicBezTo>
                <a:cubicBezTo>
                  <a:pt x="8687" y="12219"/>
                  <a:pt x="8718" y="12219"/>
                  <a:pt x="8750" y="12250"/>
                </a:cubicBezTo>
                <a:cubicBezTo>
                  <a:pt x="8750" y="12250"/>
                  <a:pt x="8750" y="12250"/>
                  <a:pt x="8750" y="12281"/>
                </a:cubicBezTo>
                <a:cubicBezTo>
                  <a:pt x="8718" y="12281"/>
                  <a:pt x="8718" y="12312"/>
                  <a:pt x="8750" y="12312"/>
                </a:cubicBezTo>
                <a:cubicBezTo>
                  <a:pt x="8781" y="12312"/>
                  <a:pt x="8781" y="12281"/>
                  <a:pt x="8781" y="12281"/>
                </a:cubicBezTo>
                <a:cubicBezTo>
                  <a:pt x="8781" y="12281"/>
                  <a:pt x="8781" y="12281"/>
                  <a:pt x="8781" y="12281"/>
                </a:cubicBezTo>
                <a:cubicBezTo>
                  <a:pt x="8781" y="12250"/>
                  <a:pt x="8781" y="12250"/>
                  <a:pt x="8781" y="12250"/>
                </a:cubicBezTo>
                <a:cubicBezTo>
                  <a:pt x="8781" y="12250"/>
                  <a:pt x="8781" y="12250"/>
                  <a:pt x="8781" y="12281"/>
                </a:cubicBezTo>
                <a:cubicBezTo>
                  <a:pt x="8812" y="12281"/>
                  <a:pt x="8812" y="12312"/>
                  <a:pt x="8812" y="12344"/>
                </a:cubicBezTo>
                <a:cubicBezTo>
                  <a:pt x="8812" y="12344"/>
                  <a:pt x="8812" y="12375"/>
                  <a:pt x="8843" y="12375"/>
                </a:cubicBezTo>
                <a:cubicBezTo>
                  <a:pt x="8875" y="12375"/>
                  <a:pt x="8875" y="12406"/>
                  <a:pt x="8875" y="12406"/>
                </a:cubicBezTo>
                <a:cubicBezTo>
                  <a:pt x="8906" y="12469"/>
                  <a:pt x="8968" y="12531"/>
                  <a:pt x="9031" y="12562"/>
                </a:cubicBezTo>
                <a:cubicBezTo>
                  <a:pt x="9031" y="12562"/>
                  <a:pt x="9031" y="12562"/>
                  <a:pt x="9031" y="12594"/>
                </a:cubicBezTo>
                <a:cubicBezTo>
                  <a:pt x="9062" y="12625"/>
                  <a:pt x="9093" y="12625"/>
                  <a:pt x="9125" y="12687"/>
                </a:cubicBezTo>
                <a:cubicBezTo>
                  <a:pt x="9125" y="12719"/>
                  <a:pt x="9156" y="12719"/>
                  <a:pt x="9156" y="12719"/>
                </a:cubicBezTo>
                <a:cubicBezTo>
                  <a:pt x="9156" y="12719"/>
                  <a:pt x="9156" y="12687"/>
                  <a:pt x="9156" y="12687"/>
                </a:cubicBezTo>
                <a:cubicBezTo>
                  <a:pt x="9156" y="12687"/>
                  <a:pt x="9156" y="12719"/>
                  <a:pt x="9156" y="12719"/>
                </a:cubicBezTo>
                <a:cubicBezTo>
                  <a:pt x="9156" y="12719"/>
                  <a:pt x="9156" y="12719"/>
                  <a:pt x="9156" y="12719"/>
                </a:cubicBezTo>
                <a:cubicBezTo>
                  <a:pt x="9187" y="12750"/>
                  <a:pt x="9218" y="12781"/>
                  <a:pt x="9218" y="12812"/>
                </a:cubicBezTo>
                <a:cubicBezTo>
                  <a:pt x="9281" y="12844"/>
                  <a:pt x="9312" y="12875"/>
                  <a:pt x="9343" y="12906"/>
                </a:cubicBezTo>
                <a:cubicBezTo>
                  <a:pt x="9375" y="13000"/>
                  <a:pt x="9406" y="12937"/>
                  <a:pt x="9437" y="12937"/>
                </a:cubicBezTo>
                <a:cubicBezTo>
                  <a:pt x="9468" y="12906"/>
                  <a:pt x="9468" y="12844"/>
                  <a:pt x="9500" y="12812"/>
                </a:cubicBezTo>
                <a:cubicBezTo>
                  <a:pt x="9531" y="12812"/>
                  <a:pt x="9531" y="12812"/>
                  <a:pt x="9531" y="12781"/>
                </a:cubicBezTo>
                <a:cubicBezTo>
                  <a:pt x="9500" y="12750"/>
                  <a:pt x="9500" y="12781"/>
                  <a:pt x="9468" y="12781"/>
                </a:cubicBezTo>
                <a:cubicBezTo>
                  <a:pt x="9468" y="12781"/>
                  <a:pt x="9437" y="12781"/>
                  <a:pt x="9437" y="12812"/>
                </a:cubicBezTo>
                <a:cubicBezTo>
                  <a:pt x="9437" y="12844"/>
                  <a:pt x="9437" y="12844"/>
                  <a:pt x="9406" y="12875"/>
                </a:cubicBezTo>
                <a:cubicBezTo>
                  <a:pt x="9406" y="12875"/>
                  <a:pt x="9375" y="12875"/>
                  <a:pt x="9375" y="12844"/>
                </a:cubicBezTo>
                <a:cubicBezTo>
                  <a:pt x="9343" y="12812"/>
                  <a:pt x="9406" y="12812"/>
                  <a:pt x="9406" y="12812"/>
                </a:cubicBezTo>
                <a:cubicBezTo>
                  <a:pt x="9406" y="12750"/>
                  <a:pt x="9468" y="12719"/>
                  <a:pt x="9437" y="12656"/>
                </a:cubicBezTo>
                <a:cubicBezTo>
                  <a:pt x="9437" y="12687"/>
                  <a:pt x="9406" y="12719"/>
                  <a:pt x="9375" y="12719"/>
                </a:cubicBezTo>
                <a:cubicBezTo>
                  <a:pt x="9375" y="12750"/>
                  <a:pt x="9375" y="12750"/>
                  <a:pt x="9343" y="12750"/>
                </a:cubicBezTo>
                <a:cubicBezTo>
                  <a:pt x="9343" y="12719"/>
                  <a:pt x="9343" y="12719"/>
                  <a:pt x="9343" y="12687"/>
                </a:cubicBezTo>
                <a:cubicBezTo>
                  <a:pt x="9375" y="12687"/>
                  <a:pt x="9375" y="12656"/>
                  <a:pt x="9406" y="12625"/>
                </a:cubicBezTo>
                <a:cubicBezTo>
                  <a:pt x="9375" y="12594"/>
                  <a:pt x="9343" y="12625"/>
                  <a:pt x="9343" y="12656"/>
                </a:cubicBezTo>
                <a:cubicBezTo>
                  <a:pt x="9312" y="12687"/>
                  <a:pt x="9281" y="12719"/>
                  <a:pt x="9250" y="12719"/>
                </a:cubicBezTo>
                <a:cubicBezTo>
                  <a:pt x="9250" y="12625"/>
                  <a:pt x="9187" y="12719"/>
                  <a:pt x="9156" y="12687"/>
                </a:cubicBezTo>
                <a:cubicBezTo>
                  <a:pt x="9156" y="12656"/>
                  <a:pt x="9125" y="12594"/>
                  <a:pt x="9218" y="12625"/>
                </a:cubicBezTo>
                <a:cubicBezTo>
                  <a:pt x="9218" y="12625"/>
                  <a:pt x="9250" y="12625"/>
                  <a:pt x="9218" y="12594"/>
                </a:cubicBezTo>
                <a:cubicBezTo>
                  <a:pt x="9187" y="12500"/>
                  <a:pt x="9281" y="12500"/>
                  <a:pt x="9312" y="12469"/>
                </a:cubicBezTo>
                <a:cubicBezTo>
                  <a:pt x="9312" y="12437"/>
                  <a:pt x="9312" y="12437"/>
                  <a:pt x="9343" y="12469"/>
                </a:cubicBezTo>
                <a:cubicBezTo>
                  <a:pt x="9343" y="12469"/>
                  <a:pt x="9343" y="12500"/>
                  <a:pt x="9375" y="12500"/>
                </a:cubicBezTo>
                <a:cubicBezTo>
                  <a:pt x="9406" y="12500"/>
                  <a:pt x="9437" y="12469"/>
                  <a:pt x="9437" y="12437"/>
                </a:cubicBezTo>
                <a:cubicBezTo>
                  <a:pt x="9406" y="12437"/>
                  <a:pt x="9375" y="12469"/>
                  <a:pt x="9343" y="12437"/>
                </a:cubicBezTo>
                <a:cubicBezTo>
                  <a:pt x="9343" y="12406"/>
                  <a:pt x="9343" y="12375"/>
                  <a:pt x="9375" y="12375"/>
                </a:cubicBezTo>
                <a:cubicBezTo>
                  <a:pt x="9406" y="12344"/>
                  <a:pt x="9437" y="12375"/>
                  <a:pt x="9437" y="12375"/>
                </a:cubicBezTo>
                <a:cubicBezTo>
                  <a:pt x="9468" y="12469"/>
                  <a:pt x="9500" y="12406"/>
                  <a:pt x="9531" y="12375"/>
                </a:cubicBezTo>
                <a:cubicBezTo>
                  <a:pt x="9531" y="12375"/>
                  <a:pt x="9531" y="12406"/>
                  <a:pt x="9531" y="12406"/>
                </a:cubicBezTo>
                <a:cubicBezTo>
                  <a:pt x="9500" y="12437"/>
                  <a:pt x="9468" y="12437"/>
                  <a:pt x="9531" y="12469"/>
                </a:cubicBezTo>
                <a:cubicBezTo>
                  <a:pt x="9531" y="12500"/>
                  <a:pt x="9531" y="12531"/>
                  <a:pt x="9500" y="12562"/>
                </a:cubicBezTo>
                <a:cubicBezTo>
                  <a:pt x="9500" y="12594"/>
                  <a:pt x="9500" y="12594"/>
                  <a:pt x="9531" y="12594"/>
                </a:cubicBezTo>
                <a:cubicBezTo>
                  <a:pt x="9531" y="12625"/>
                  <a:pt x="9562" y="12656"/>
                  <a:pt x="9562" y="12656"/>
                </a:cubicBezTo>
                <a:cubicBezTo>
                  <a:pt x="9625" y="12625"/>
                  <a:pt x="9625" y="12531"/>
                  <a:pt x="9718" y="12531"/>
                </a:cubicBezTo>
                <a:cubicBezTo>
                  <a:pt x="9718" y="12531"/>
                  <a:pt x="9718" y="12531"/>
                  <a:pt x="9718" y="12531"/>
                </a:cubicBezTo>
                <a:cubicBezTo>
                  <a:pt x="9687" y="12437"/>
                  <a:pt x="9750" y="12406"/>
                  <a:pt x="9781" y="12375"/>
                </a:cubicBezTo>
                <a:cubicBezTo>
                  <a:pt x="9812" y="12344"/>
                  <a:pt x="9812" y="12344"/>
                  <a:pt x="9812" y="12312"/>
                </a:cubicBezTo>
                <a:cubicBezTo>
                  <a:pt x="9875" y="12312"/>
                  <a:pt x="9875" y="12250"/>
                  <a:pt x="9906" y="12250"/>
                </a:cubicBezTo>
                <a:cubicBezTo>
                  <a:pt x="9937" y="12281"/>
                  <a:pt x="10000" y="12281"/>
                  <a:pt x="9968" y="12344"/>
                </a:cubicBezTo>
                <a:cubicBezTo>
                  <a:pt x="9937" y="12344"/>
                  <a:pt x="9906" y="12344"/>
                  <a:pt x="9843" y="12344"/>
                </a:cubicBezTo>
                <a:cubicBezTo>
                  <a:pt x="9906" y="12375"/>
                  <a:pt x="9906" y="12406"/>
                  <a:pt x="9875" y="12437"/>
                </a:cubicBezTo>
                <a:cubicBezTo>
                  <a:pt x="9843" y="12437"/>
                  <a:pt x="9812" y="12469"/>
                  <a:pt x="9812" y="12500"/>
                </a:cubicBezTo>
                <a:cubicBezTo>
                  <a:pt x="9812" y="12500"/>
                  <a:pt x="9812" y="12500"/>
                  <a:pt x="9812" y="12531"/>
                </a:cubicBezTo>
                <a:cubicBezTo>
                  <a:pt x="9781" y="12531"/>
                  <a:pt x="9750" y="12531"/>
                  <a:pt x="9718" y="12531"/>
                </a:cubicBezTo>
                <a:lnTo>
                  <a:pt x="9718" y="12531"/>
                </a:lnTo>
                <a:cubicBezTo>
                  <a:pt x="9718" y="12531"/>
                  <a:pt x="9718" y="12531"/>
                  <a:pt x="9718" y="12531"/>
                </a:cubicBezTo>
                <a:cubicBezTo>
                  <a:pt x="9750" y="12594"/>
                  <a:pt x="9718" y="12625"/>
                  <a:pt x="9656" y="12625"/>
                </a:cubicBezTo>
                <a:cubicBezTo>
                  <a:pt x="9656" y="12625"/>
                  <a:pt x="9656" y="12656"/>
                  <a:pt x="9656" y="12656"/>
                </a:cubicBezTo>
                <a:cubicBezTo>
                  <a:pt x="9687" y="12687"/>
                  <a:pt x="9656" y="12687"/>
                  <a:pt x="9656" y="12719"/>
                </a:cubicBezTo>
                <a:cubicBezTo>
                  <a:pt x="9625" y="12750"/>
                  <a:pt x="9656" y="12750"/>
                  <a:pt x="9656" y="12781"/>
                </a:cubicBezTo>
                <a:cubicBezTo>
                  <a:pt x="9625" y="12781"/>
                  <a:pt x="9625" y="12781"/>
                  <a:pt x="9625" y="12812"/>
                </a:cubicBezTo>
                <a:cubicBezTo>
                  <a:pt x="9593" y="12844"/>
                  <a:pt x="9562" y="12906"/>
                  <a:pt x="9531" y="12906"/>
                </a:cubicBezTo>
                <a:cubicBezTo>
                  <a:pt x="9437" y="12906"/>
                  <a:pt x="9437" y="13000"/>
                  <a:pt x="9468" y="13031"/>
                </a:cubicBezTo>
                <a:cubicBezTo>
                  <a:pt x="9500" y="13094"/>
                  <a:pt x="9531" y="13156"/>
                  <a:pt x="9625" y="13219"/>
                </a:cubicBezTo>
                <a:cubicBezTo>
                  <a:pt x="9625" y="13125"/>
                  <a:pt x="9656" y="13094"/>
                  <a:pt x="9718" y="13156"/>
                </a:cubicBezTo>
                <a:cubicBezTo>
                  <a:pt x="9781" y="13156"/>
                  <a:pt x="9812" y="13187"/>
                  <a:pt x="9843" y="13187"/>
                </a:cubicBezTo>
                <a:cubicBezTo>
                  <a:pt x="9906" y="13187"/>
                  <a:pt x="9937" y="13219"/>
                  <a:pt x="9906" y="13250"/>
                </a:cubicBezTo>
                <a:cubicBezTo>
                  <a:pt x="9906" y="13281"/>
                  <a:pt x="9906" y="13312"/>
                  <a:pt x="9937" y="13281"/>
                </a:cubicBezTo>
                <a:cubicBezTo>
                  <a:pt x="9968" y="13250"/>
                  <a:pt x="9968" y="13312"/>
                  <a:pt x="10000" y="13344"/>
                </a:cubicBezTo>
                <a:cubicBezTo>
                  <a:pt x="10000" y="13344"/>
                  <a:pt x="9968" y="13344"/>
                  <a:pt x="9968" y="13344"/>
                </a:cubicBezTo>
                <a:cubicBezTo>
                  <a:pt x="9937" y="13344"/>
                  <a:pt x="9937" y="13312"/>
                  <a:pt x="9906" y="13312"/>
                </a:cubicBezTo>
                <a:cubicBezTo>
                  <a:pt x="9906" y="13344"/>
                  <a:pt x="9937" y="13344"/>
                  <a:pt x="9937" y="13375"/>
                </a:cubicBezTo>
                <a:cubicBezTo>
                  <a:pt x="9937" y="13375"/>
                  <a:pt x="9937" y="13375"/>
                  <a:pt x="9906" y="13406"/>
                </a:cubicBezTo>
                <a:cubicBezTo>
                  <a:pt x="9906" y="13406"/>
                  <a:pt x="9875" y="13406"/>
                  <a:pt x="9875" y="13406"/>
                </a:cubicBezTo>
                <a:cubicBezTo>
                  <a:pt x="9843" y="13437"/>
                  <a:pt x="9843" y="13437"/>
                  <a:pt x="9843" y="13437"/>
                </a:cubicBezTo>
                <a:cubicBezTo>
                  <a:pt x="9843" y="13469"/>
                  <a:pt x="9875" y="13469"/>
                  <a:pt x="9875" y="13469"/>
                </a:cubicBezTo>
                <a:cubicBezTo>
                  <a:pt x="9906" y="13437"/>
                  <a:pt x="9968" y="13437"/>
                  <a:pt x="9968" y="13375"/>
                </a:cubicBezTo>
                <a:cubicBezTo>
                  <a:pt x="9968" y="13375"/>
                  <a:pt x="10000" y="13375"/>
                  <a:pt x="10000" y="13375"/>
                </a:cubicBezTo>
                <a:cubicBezTo>
                  <a:pt x="10000" y="13375"/>
                  <a:pt x="10031" y="13344"/>
                  <a:pt x="10031" y="13344"/>
                </a:cubicBezTo>
                <a:cubicBezTo>
                  <a:pt x="10031" y="13344"/>
                  <a:pt x="10000" y="13375"/>
                  <a:pt x="10000" y="13375"/>
                </a:cubicBezTo>
                <a:cubicBezTo>
                  <a:pt x="10000" y="13406"/>
                  <a:pt x="10000" y="13406"/>
                  <a:pt x="10031" y="13437"/>
                </a:cubicBezTo>
                <a:cubicBezTo>
                  <a:pt x="10031" y="13437"/>
                  <a:pt x="10031" y="13406"/>
                  <a:pt x="10031" y="13406"/>
                </a:cubicBezTo>
                <a:cubicBezTo>
                  <a:pt x="10062" y="13437"/>
                  <a:pt x="10093" y="13469"/>
                  <a:pt x="10125" y="13437"/>
                </a:cubicBezTo>
                <a:cubicBezTo>
                  <a:pt x="10156" y="13437"/>
                  <a:pt x="10156" y="13437"/>
                  <a:pt x="10156" y="13437"/>
                </a:cubicBezTo>
                <a:cubicBezTo>
                  <a:pt x="10187" y="13469"/>
                  <a:pt x="10250" y="13437"/>
                  <a:pt x="10281" y="13406"/>
                </a:cubicBezTo>
                <a:cubicBezTo>
                  <a:pt x="10312" y="13406"/>
                  <a:pt x="10343" y="13406"/>
                  <a:pt x="10343" y="13375"/>
                </a:cubicBezTo>
                <a:cubicBezTo>
                  <a:pt x="10343" y="13375"/>
                  <a:pt x="10375" y="13406"/>
                  <a:pt x="10406" y="13406"/>
                </a:cubicBezTo>
                <a:cubicBezTo>
                  <a:pt x="10406" y="13406"/>
                  <a:pt x="10406" y="13406"/>
                  <a:pt x="10437" y="13406"/>
                </a:cubicBezTo>
                <a:cubicBezTo>
                  <a:pt x="10437" y="13406"/>
                  <a:pt x="10437" y="13375"/>
                  <a:pt x="10437" y="13375"/>
                </a:cubicBezTo>
                <a:cubicBezTo>
                  <a:pt x="10406" y="13312"/>
                  <a:pt x="10406" y="13312"/>
                  <a:pt x="10468" y="13312"/>
                </a:cubicBezTo>
                <a:cubicBezTo>
                  <a:pt x="10500" y="13250"/>
                  <a:pt x="10562" y="13281"/>
                  <a:pt x="10593" y="13250"/>
                </a:cubicBezTo>
                <a:cubicBezTo>
                  <a:pt x="10500" y="13219"/>
                  <a:pt x="10468" y="13219"/>
                  <a:pt x="10406" y="13281"/>
                </a:cubicBezTo>
                <a:cubicBezTo>
                  <a:pt x="10375" y="13312"/>
                  <a:pt x="10375" y="13344"/>
                  <a:pt x="10312" y="13375"/>
                </a:cubicBezTo>
                <a:cubicBezTo>
                  <a:pt x="10312" y="13344"/>
                  <a:pt x="10312" y="13344"/>
                  <a:pt x="10281" y="13344"/>
                </a:cubicBezTo>
                <a:cubicBezTo>
                  <a:pt x="10250" y="13312"/>
                  <a:pt x="10250" y="13281"/>
                  <a:pt x="10281" y="13250"/>
                </a:cubicBezTo>
                <a:cubicBezTo>
                  <a:pt x="10218" y="13281"/>
                  <a:pt x="10187" y="13312"/>
                  <a:pt x="10156" y="13344"/>
                </a:cubicBezTo>
                <a:cubicBezTo>
                  <a:pt x="10156" y="13375"/>
                  <a:pt x="10093" y="13437"/>
                  <a:pt x="10031" y="13375"/>
                </a:cubicBezTo>
                <a:cubicBezTo>
                  <a:pt x="10031" y="13375"/>
                  <a:pt x="10031" y="13344"/>
                  <a:pt x="10031" y="13344"/>
                </a:cubicBezTo>
                <a:cubicBezTo>
                  <a:pt x="10093" y="13281"/>
                  <a:pt x="10156" y="13219"/>
                  <a:pt x="10218" y="13156"/>
                </a:cubicBezTo>
                <a:cubicBezTo>
                  <a:pt x="10218" y="13125"/>
                  <a:pt x="10218" y="13125"/>
                  <a:pt x="10218" y="13125"/>
                </a:cubicBezTo>
                <a:cubicBezTo>
                  <a:pt x="10187" y="13156"/>
                  <a:pt x="10156" y="13156"/>
                  <a:pt x="10156" y="13156"/>
                </a:cubicBezTo>
                <a:cubicBezTo>
                  <a:pt x="10156" y="13156"/>
                  <a:pt x="10156" y="13187"/>
                  <a:pt x="10156" y="13187"/>
                </a:cubicBezTo>
                <a:cubicBezTo>
                  <a:pt x="10156" y="13219"/>
                  <a:pt x="10125" y="13219"/>
                  <a:pt x="10093" y="13219"/>
                </a:cubicBezTo>
                <a:cubicBezTo>
                  <a:pt x="10093" y="13219"/>
                  <a:pt x="10093" y="13219"/>
                  <a:pt x="10093" y="13219"/>
                </a:cubicBezTo>
                <a:cubicBezTo>
                  <a:pt x="10093" y="13250"/>
                  <a:pt x="10093" y="13250"/>
                  <a:pt x="10062" y="13250"/>
                </a:cubicBezTo>
                <a:cubicBezTo>
                  <a:pt x="10062" y="13250"/>
                  <a:pt x="10062" y="13250"/>
                  <a:pt x="10062" y="13219"/>
                </a:cubicBezTo>
                <a:cubicBezTo>
                  <a:pt x="10062" y="13219"/>
                  <a:pt x="10062" y="13219"/>
                  <a:pt x="10093" y="13219"/>
                </a:cubicBezTo>
                <a:lnTo>
                  <a:pt x="10093" y="13219"/>
                </a:lnTo>
                <a:cubicBezTo>
                  <a:pt x="10093" y="13219"/>
                  <a:pt x="10093" y="13219"/>
                  <a:pt x="10093" y="13219"/>
                </a:cubicBezTo>
                <a:cubicBezTo>
                  <a:pt x="10093" y="13219"/>
                  <a:pt x="10093" y="13187"/>
                  <a:pt x="10093" y="13187"/>
                </a:cubicBezTo>
                <a:cubicBezTo>
                  <a:pt x="10031" y="13125"/>
                  <a:pt x="10062" y="13125"/>
                  <a:pt x="10093" y="13125"/>
                </a:cubicBezTo>
                <a:cubicBezTo>
                  <a:pt x="10093" y="13125"/>
                  <a:pt x="10093" y="13125"/>
                  <a:pt x="10093" y="13125"/>
                </a:cubicBezTo>
                <a:cubicBezTo>
                  <a:pt x="10125" y="13125"/>
                  <a:pt x="10125" y="13156"/>
                  <a:pt x="10156" y="13156"/>
                </a:cubicBezTo>
                <a:cubicBezTo>
                  <a:pt x="10125" y="13125"/>
                  <a:pt x="10125" y="13125"/>
                  <a:pt x="10093" y="13125"/>
                </a:cubicBezTo>
                <a:cubicBezTo>
                  <a:pt x="10125" y="13062"/>
                  <a:pt x="10156" y="13031"/>
                  <a:pt x="10187" y="13031"/>
                </a:cubicBezTo>
                <a:cubicBezTo>
                  <a:pt x="10281" y="13125"/>
                  <a:pt x="10281" y="13125"/>
                  <a:pt x="10343" y="13031"/>
                </a:cubicBezTo>
                <a:cubicBezTo>
                  <a:pt x="10375" y="13000"/>
                  <a:pt x="10406" y="13000"/>
                  <a:pt x="10406" y="12937"/>
                </a:cubicBezTo>
                <a:cubicBezTo>
                  <a:pt x="10312" y="12937"/>
                  <a:pt x="10281" y="12937"/>
                  <a:pt x="10312" y="12875"/>
                </a:cubicBezTo>
                <a:cubicBezTo>
                  <a:pt x="10343" y="12844"/>
                  <a:pt x="10343" y="12844"/>
                  <a:pt x="10375" y="12812"/>
                </a:cubicBezTo>
                <a:cubicBezTo>
                  <a:pt x="10312" y="12812"/>
                  <a:pt x="10281" y="12812"/>
                  <a:pt x="10250" y="12781"/>
                </a:cubicBezTo>
                <a:cubicBezTo>
                  <a:pt x="10218" y="12750"/>
                  <a:pt x="10281" y="12750"/>
                  <a:pt x="10281" y="12719"/>
                </a:cubicBezTo>
                <a:cubicBezTo>
                  <a:pt x="10281" y="12719"/>
                  <a:pt x="10312" y="12719"/>
                  <a:pt x="10312" y="12687"/>
                </a:cubicBezTo>
                <a:cubicBezTo>
                  <a:pt x="10312" y="12656"/>
                  <a:pt x="10281" y="12656"/>
                  <a:pt x="10281" y="12656"/>
                </a:cubicBezTo>
                <a:cubicBezTo>
                  <a:pt x="10250" y="12656"/>
                  <a:pt x="10218" y="12656"/>
                  <a:pt x="10187" y="12656"/>
                </a:cubicBezTo>
                <a:cubicBezTo>
                  <a:pt x="10218" y="12625"/>
                  <a:pt x="10250" y="12594"/>
                  <a:pt x="10250" y="12562"/>
                </a:cubicBezTo>
                <a:cubicBezTo>
                  <a:pt x="10281" y="12562"/>
                  <a:pt x="10312" y="12531"/>
                  <a:pt x="10312" y="12500"/>
                </a:cubicBezTo>
                <a:cubicBezTo>
                  <a:pt x="10343" y="12469"/>
                  <a:pt x="10312" y="12437"/>
                  <a:pt x="10281" y="12437"/>
                </a:cubicBezTo>
                <a:cubicBezTo>
                  <a:pt x="10312" y="12437"/>
                  <a:pt x="10312" y="12437"/>
                  <a:pt x="10343" y="12437"/>
                </a:cubicBezTo>
                <a:cubicBezTo>
                  <a:pt x="10375" y="12437"/>
                  <a:pt x="10406" y="12469"/>
                  <a:pt x="10406" y="12406"/>
                </a:cubicBezTo>
                <a:cubicBezTo>
                  <a:pt x="10437" y="12375"/>
                  <a:pt x="10406" y="12344"/>
                  <a:pt x="10375" y="12312"/>
                </a:cubicBezTo>
                <a:cubicBezTo>
                  <a:pt x="10375" y="12312"/>
                  <a:pt x="10375" y="12312"/>
                  <a:pt x="10375" y="12281"/>
                </a:cubicBezTo>
                <a:cubicBezTo>
                  <a:pt x="10406" y="12250"/>
                  <a:pt x="10343" y="12250"/>
                  <a:pt x="10343" y="12250"/>
                </a:cubicBezTo>
                <a:cubicBezTo>
                  <a:pt x="10343" y="12250"/>
                  <a:pt x="10343" y="12219"/>
                  <a:pt x="10343" y="12219"/>
                </a:cubicBezTo>
                <a:lnTo>
                  <a:pt x="10343" y="12219"/>
                </a:lnTo>
                <a:cubicBezTo>
                  <a:pt x="10343" y="12219"/>
                  <a:pt x="10343" y="12219"/>
                  <a:pt x="10343" y="12219"/>
                </a:cubicBezTo>
                <a:cubicBezTo>
                  <a:pt x="10343" y="12219"/>
                  <a:pt x="10343" y="12250"/>
                  <a:pt x="10343" y="12250"/>
                </a:cubicBezTo>
                <a:cubicBezTo>
                  <a:pt x="10375" y="12250"/>
                  <a:pt x="10437" y="12250"/>
                  <a:pt x="10437" y="12187"/>
                </a:cubicBezTo>
                <a:cubicBezTo>
                  <a:pt x="10468" y="12219"/>
                  <a:pt x="10437" y="12250"/>
                  <a:pt x="10437" y="12281"/>
                </a:cubicBezTo>
                <a:cubicBezTo>
                  <a:pt x="10437" y="12281"/>
                  <a:pt x="10500" y="12219"/>
                  <a:pt x="10500" y="12281"/>
                </a:cubicBezTo>
                <a:cubicBezTo>
                  <a:pt x="10531" y="12281"/>
                  <a:pt x="10531" y="12281"/>
                  <a:pt x="10562" y="12281"/>
                </a:cubicBezTo>
                <a:cubicBezTo>
                  <a:pt x="10562" y="12312"/>
                  <a:pt x="10562" y="12312"/>
                  <a:pt x="10562" y="12312"/>
                </a:cubicBezTo>
                <a:cubicBezTo>
                  <a:pt x="10531" y="12344"/>
                  <a:pt x="10531" y="12344"/>
                  <a:pt x="10531" y="12344"/>
                </a:cubicBezTo>
                <a:cubicBezTo>
                  <a:pt x="10531" y="12406"/>
                  <a:pt x="10562" y="12375"/>
                  <a:pt x="10593" y="12406"/>
                </a:cubicBezTo>
                <a:cubicBezTo>
                  <a:pt x="10593" y="12375"/>
                  <a:pt x="10625" y="12375"/>
                  <a:pt x="10625" y="12375"/>
                </a:cubicBezTo>
                <a:cubicBezTo>
                  <a:pt x="10656" y="12281"/>
                  <a:pt x="10750" y="12281"/>
                  <a:pt x="10781" y="12219"/>
                </a:cubicBezTo>
                <a:cubicBezTo>
                  <a:pt x="10781" y="12219"/>
                  <a:pt x="10781" y="12219"/>
                  <a:pt x="10812" y="12219"/>
                </a:cubicBezTo>
                <a:cubicBezTo>
                  <a:pt x="10812" y="12219"/>
                  <a:pt x="10812" y="12250"/>
                  <a:pt x="10781" y="12250"/>
                </a:cubicBezTo>
                <a:cubicBezTo>
                  <a:pt x="10750" y="12281"/>
                  <a:pt x="10718" y="12281"/>
                  <a:pt x="10718" y="12344"/>
                </a:cubicBezTo>
                <a:cubicBezTo>
                  <a:pt x="10750" y="12344"/>
                  <a:pt x="10781" y="12312"/>
                  <a:pt x="10843" y="12344"/>
                </a:cubicBezTo>
                <a:cubicBezTo>
                  <a:pt x="10843" y="12312"/>
                  <a:pt x="10875" y="12312"/>
                  <a:pt x="10875" y="12312"/>
                </a:cubicBezTo>
                <a:cubicBezTo>
                  <a:pt x="10875" y="12250"/>
                  <a:pt x="10937" y="12250"/>
                  <a:pt x="10968" y="12219"/>
                </a:cubicBezTo>
                <a:cubicBezTo>
                  <a:pt x="11000" y="12187"/>
                  <a:pt x="11031" y="12156"/>
                  <a:pt x="11062" y="12125"/>
                </a:cubicBezTo>
                <a:cubicBezTo>
                  <a:pt x="11000" y="12125"/>
                  <a:pt x="10937" y="12094"/>
                  <a:pt x="10875" y="12156"/>
                </a:cubicBezTo>
                <a:cubicBezTo>
                  <a:pt x="10906" y="12187"/>
                  <a:pt x="10875" y="12187"/>
                  <a:pt x="10843" y="12187"/>
                </a:cubicBezTo>
                <a:cubicBezTo>
                  <a:pt x="10781" y="12219"/>
                  <a:pt x="10812" y="12156"/>
                  <a:pt x="10812" y="12156"/>
                </a:cubicBezTo>
                <a:cubicBezTo>
                  <a:pt x="10781" y="12156"/>
                  <a:pt x="10750" y="12125"/>
                  <a:pt x="10718" y="12125"/>
                </a:cubicBezTo>
                <a:cubicBezTo>
                  <a:pt x="10687" y="12156"/>
                  <a:pt x="10687" y="12125"/>
                  <a:pt x="10687" y="12125"/>
                </a:cubicBezTo>
                <a:cubicBezTo>
                  <a:pt x="10781" y="12062"/>
                  <a:pt x="10781" y="12062"/>
                  <a:pt x="10718" y="12000"/>
                </a:cubicBezTo>
                <a:cubicBezTo>
                  <a:pt x="10750" y="11906"/>
                  <a:pt x="10812" y="11969"/>
                  <a:pt x="10843" y="11969"/>
                </a:cubicBezTo>
                <a:cubicBezTo>
                  <a:pt x="10843" y="12031"/>
                  <a:pt x="10750" y="12000"/>
                  <a:pt x="10718" y="12000"/>
                </a:cubicBezTo>
                <a:cubicBezTo>
                  <a:pt x="10687" y="12000"/>
                  <a:pt x="10656" y="12031"/>
                  <a:pt x="10625" y="12000"/>
                </a:cubicBezTo>
                <a:cubicBezTo>
                  <a:pt x="10656" y="11969"/>
                  <a:pt x="10718" y="11969"/>
                  <a:pt x="10718" y="11937"/>
                </a:cubicBezTo>
                <a:cubicBezTo>
                  <a:pt x="10687" y="11906"/>
                  <a:pt x="10687" y="11906"/>
                  <a:pt x="10656" y="11906"/>
                </a:cubicBezTo>
                <a:cubicBezTo>
                  <a:pt x="10687" y="11875"/>
                  <a:pt x="10718" y="11875"/>
                  <a:pt x="10750" y="11812"/>
                </a:cubicBezTo>
                <a:cubicBezTo>
                  <a:pt x="10750" y="11812"/>
                  <a:pt x="10750" y="11812"/>
                  <a:pt x="10750" y="11812"/>
                </a:cubicBezTo>
                <a:cubicBezTo>
                  <a:pt x="10781" y="11812"/>
                  <a:pt x="10781" y="11812"/>
                  <a:pt x="10812" y="11844"/>
                </a:cubicBezTo>
                <a:cubicBezTo>
                  <a:pt x="10812" y="11781"/>
                  <a:pt x="10875" y="11750"/>
                  <a:pt x="10875" y="11719"/>
                </a:cubicBezTo>
                <a:cubicBezTo>
                  <a:pt x="10875" y="11719"/>
                  <a:pt x="10875" y="11719"/>
                  <a:pt x="10875" y="11719"/>
                </a:cubicBezTo>
                <a:cubicBezTo>
                  <a:pt x="10875" y="11719"/>
                  <a:pt x="10875" y="11719"/>
                  <a:pt x="10875" y="11719"/>
                </a:cubicBezTo>
                <a:cubicBezTo>
                  <a:pt x="10843" y="11750"/>
                  <a:pt x="10812" y="11687"/>
                  <a:pt x="10781" y="11719"/>
                </a:cubicBezTo>
                <a:cubicBezTo>
                  <a:pt x="10781" y="11719"/>
                  <a:pt x="10781" y="11719"/>
                  <a:pt x="10781" y="11719"/>
                </a:cubicBezTo>
                <a:cubicBezTo>
                  <a:pt x="10781" y="11750"/>
                  <a:pt x="10750" y="11781"/>
                  <a:pt x="10750" y="11812"/>
                </a:cubicBezTo>
                <a:cubicBezTo>
                  <a:pt x="10750" y="11812"/>
                  <a:pt x="10750" y="11812"/>
                  <a:pt x="10750" y="11812"/>
                </a:cubicBezTo>
                <a:cubicBezTo>
                  <a:pt x="10687" y="11812"/>
                  <a:pt x="10687" y="11875"/>
                  <a:pt x="10656" y="11875"/>
                </a:cubicBezTo>
                <a:cubicBezTo>
                  <a:pt x="10625" y="11844"/>
                  <a:pt x="10656" y="11812"/>
                  <a:pt x="10656" y="11812"/>
                </a:cubicBezTo>
                <a:cubicBezTo>
                  <a:pt x="10625" y="11812"/>
                  <a:pt x="10593" y="11844"/>
                  <a:pt x="10593" y="11875"/>
                </a:cubicBezTo>
                <a:cubicBezTo>
                  <a:pt x="10625" y="11906"/>
                  <a:pt x="10625" y="11906"/>
                  <a:pt x="10562" y="11969"/>
                </a:cubicBezTo>
                <a:cubicBezTo>
                  <a:pt x="10531" y="11937"/>
                  <a:pt x="10593" y="11875"/>
                  <a:pt x="10531" y="11875"/>
                </a:cubicBezTo>
                <a:cubicBezTo>
                  <a:pt x="10562" y="11844"/>
                  <a:pt x="10562" y="11844"/>
                  <a:pt x="10562" y="11875"/>
                </a:cubicBezTo>
                <a:cubicBezTo>
                  <a:pt x="10562" y="11844"/>
                  <a:pt x="10593" y="11812"/>
                  <a:pt x="10593" y="11781"/>
                </a:cubicBezTo>
                <a:cubicBezTo>
                  <a:pt x="10531" y="11812"/>
                  <a:pt x="10500" y="11781"/>
                  <a:pt x="10468" y="11750"/>
                </a:cubicBezTo>
                <a:cubicBezTo>
                  <a:pt x="10468" y="11750"/>
                  <a:pt x="10468" y="11750"/>
                  <a:pt x="10468" y="11750"/>
                </a:cubicBezTo>
                <a:cubicBezTo>
                  <a:pt x="10468" y="11750"/>
                  <a:pt x="10468" y="11750"/>
                  <a:pt x="10468" y="11750"/>
                </a:cubicBezTo>
                <a:cubicBezTo>
                  <a:pt x="10437" y="11719"/>
                  <a:pt x="10406" y="11812"/>
                  <a:pt x="10375" y="11750"/>
                </a:cubicBezTo>
                <a:cubicBezTo>
                  <a:pt x="10343" y="11719"/>
                  <a:pt x="10406" y="11719"/>
                  <a:pt x="10437" y="11687"/>
                </a:cubicBezTo>
                <a:cubicBezTo>
                  <a:pt x="10468" y="11656"/>
                  <a:pt x="10531" y="11625"/>
                  <a:pt x="10562" y="11562"/>
                </a:cubicBezTo>
                <a:cubicBezTo>
                  <a:pt x="10531" y="11562"/>
                  <a:pt x="10500" y="11562"/>
                  <a:pt x="10500" y="11531"/>
                </a:cubicBezTo>
                <a:cubicBezTo>
                  <a:pt x="10500" y="11531"/>
                  <a:pt x="10531" y="11531"/>
                  <a:pt x="10531" y="11531"/>
                </a:cubicBezTo>
                <a:cubicBezTo>
                  <a:pt x="10562" y="11531"/>
                  <a:pt x="10562" y="11531"/>
                  <a:pt x="10562" y="11562"/>
                </a:cubicBezTo>
                <a:cubicBezTo>
                  <a:pt x="10562" y="11562"/>
                  <a:pt x="10562" y="11562"/>
                  <a:pt x="10562" y="11562"/>
                </a:cubicBezTo>
                <a:cubicBezTo>
                  <a:pt x="10562" y="11562"/>
                  <a:pt x="10593" y="11562"/>
                  <a:pt x="10593" y="11562"/>
                </a:cubicBezTo>
                <a:cubicBezTo>
                  <a:pt x="10593" y="11531"/>
                  <a:pt x="10625" y="11500"/>
                  <a:pt x="10562" y="11500"/>
                </a:cubicBezTo>
                <a:cubicBezTo>
                  <a:pt x="10531" y="11469"/>
                  <a:pt x="10500" y="11500"/>
                  <a:pt x="10500" y="11500"/>
                </a:cubicBezTo>
                <a:cubicBezTo>
                  <a:pt x="10468" y="11531"/>
                  <a:pt x="10468" y="11531"/>
                  <a:pt x="10437" y="11531"/>
                </a:cubicBezTo>
                <a:cubicBezTo>
                  <a:pt x="10406" y="11562"/>
                  <a:pt x="10375" y="11562"/>
                  <a:pt x="10375" y="11594"/>
                </a:cubicBezTo>
                <a:lnTo>
                  <a:pt x="10375" y="11594"/>
                </a:lnTo>
                <a:cubicBezTo>
                  <a:pt x="10406" y="11656"/>
                  <a:pt x="10437" y="11625"/>
                  <a:pt x="10468" y="11625"/>
                </a:cubicBezTo>
                <a:cubicBezTo>
                  <a:pt x="10375" y="11625"/>
                  <a:pt x="10437" y="11562"/>
                  <a:pt x="10437" y="11531"/>
                </a:cubicBezTo>
                <a:cubicBezTo>
                  <a:pt x="10437" y="11531"/>
                  <a:pt x="10437" y="11531"/>
                  <a:pt x="10437" y="11500"/>
                </a:cubicBezTo>
                <a:cubicBezTo>
                  <a:pt x="10500" y="11469"/>
                  <a:pt x="10500" y="11469"/>
                  <a:pt x="10437" y="11406"/>
                </a:cubicBezTo>
                <a:cubicBezTo>
                  <a:pt x="10437" y="11406"/>
                  <a:pt x="10437" y="11406"/>
                  <a:pt x="10468" y="11406"/>
                </a:cubicBezTo>
                <a:cubicBezTo>
                  <a:pt x="10468" y="11375"/>
                  <a:pt x="10531" y="11437"/>
                  <a:pt x="10531" y="11375"/>
                </a:cubicBezTo>
                <a:cubicBezTo>
                  <a:pt x="10531" y="11344"/>
                  <a:pt x="10500" y="11344"/>
                  <a:pt x="10468" y="11344"/>
                </a:cubicBezTo>
                <a:cubicBezTo>
                  <a:pt x="10406" y="11375"/>
                  <a:pt x="10437" y="11312"/>
                  <a:pt x="10406" y="11312"/>
                </a:cubicBezTo>
                <a:cubicBezTo>
                  <a:pt x="10406" y="11312"/>
                  <a:pt x="10406" y="11312"/>
                  <a:pt x="10375" y="11281"/>
                </a:cubicBezTo>
                <a:cubicBezTo>
                  <a:pt x="10375" y="11281"/>
                  <a:pt x="10406" y="11281"/>
                  <a:pt x="10406" y="11281"/>
                </a:cubicBezTo>
                <a:lnTo>
                  <a:pt x="10406" y="11281"/>
                </a:lnTo>
                <a:cubicBezTo>
                  <a:pt x="10406" y="11281"/>
                  <a:pt x="10437" y="11281"/>
                  <a:pt x="10406" y="11312"/>
                </a:cubicBezTo>
                <a:cubicBezTo>
                  <a:pt x="10468" y="11312"/>
                  <a:pt x="10500" y="11344"/>
                  <a:pt x="10562" y="11344"/>
                </a:cubicBezTo>
                <a:cubicBezTo>
                  <a:pt x="10562" y="11312"/>
                  <a:pt x="10562" y="11281"/>
                  <a:pt x="10593" y="11250"/>
                </a:cubicBezTo>
                <a:cubicBezTo>
                  <a:pt x="10593" y="11250"/>
                  <a:pt x="10593" y="11250"/>
                  <a:pt x="10593" y="11250"/>
                </a:cubicBezTo>
                <a:cubicBezTo>
                  <a:pt x="10625" y="11187"/>
                  <a:pt x="10625" y="11156"/>
                  <a:pt x="10656" y="11125"/>
                </a:cubicBezTo>
                <a:cubicBezTo>
                  <a:pt x="10687" y="11094"/>
                  <a:pt x="10718" y="11062"/>
                  <a:pt x="10718" y="11125"/>
                </a:cubicBezTo>
                <a:cubicBezTo>
                  <a:pt x="10718" y="11156"/>
                  <a:pt x="10718" y="11156"/>
                  <a:pt x="10718" y="11156"/>
                </a:cubicBezTo>
                <a:cubicBezTo>
                  <a:pt x="10812" y="11187"/>
                  <a:pt x="10812" y="11219"/>
                  <a:pt x="10781" y="11281"/>
                </a:cubicBezTo>
                <a:cubicBezTo>
                  <a:pt x="10843" y="11312"/>
                  <a:pt x="10875" y="11281"/>
                  <a:pt x="10906" y="11250"/>
                </a:cubicBezTo>
                <a:cubicBezTo>
                  <a:pt x="10937" y="11219"/>
                  <a:pt x="10968" y="11156"/>
                  <a:pt x="11031" y="11125"/>
                </a:cubicBezTo>
                <a:cubicBezTo>
                  <a:pt x="10968" y="11094"/>
                  <a:pt x="10906" y="11031"/>
                  <a:pt x="10875" y="11156"/>
                </a:cubicBezTo>
                <a:cubicBezTo>
                  <a:pt x="10875" y="11094"/>
                  <a:pt x="10875" y="11094"/>
                  <a:pt x="10937" y="11062"/>
                </a:cubicBezTo>
                <a:cubicBezTo>
                  <a:pt x="10937" y="11031"/>
                  <a:pt x="10937" y="11031"/>
                  <a:pt x="10937" y="11031"/>
                </a:cubicBezTo>
                <a:cubicBezTo>
                  <a:pt x="10937" y="11031"/>
                  <a:pt x="10937" y="11031"/>
                  <a:pt x="10937" y="11031"/>
                </a:cubicBezTo>
                <a:cubicBezTo>
                  <a:pt x="10937" y="11031"/>
                  <a:pt x="10937" y="11031"/>
                  <a:pt x="10937" y="11062"/>
                </a:cubicBezTo>
                <a:cubicBezTo>
                  <a:pt x="10968" y="11094"/>
                  <a:pt x="11000" y="11062"/>
                  <a:pt x="11031" y="11094"/>
                </a:cubicBezTo>
                <a:cubicBezTo>
                  <a:pt x="11093" y="11125"/>
                  <a:pt x="11031" y="11125"/>
                  <a:pt x="11031" y="11125"/>
                </a:cubicBezTo>
                <a:cubicBezTo>
                  <a:pt x="11031" y="11156"/>
                  <a:pt x="10968" y="11219"/>
                  <a:pt x="11062" y="11219"/>
                </a:cubicBezTo>
                <a:cubicBezTo>
                  <a:pt x="11000" y="11250"/>
                  <a:pt x="10906" y="11250"/>
                  <a:pt x="10906" y="11344"/>
                </a:cubicBezTo>
                <a:cubicBezTo>
                  <a:pt x="10906" y="11375"/>
                  <a:pt x="10968" y="11344"/>
                  <a:pt x="10937" y="11406"/>
                </a:cubicBezTo>
                <a:lnTo>
                  <a:pt x="10937" y="11406"/>
                </a:lnTo>
                <a:cubicBezTo>
                  <a:pt x="10937" y="11406"/>
                  <a:pt x="10906" y="11437"/>
                  <a:pt x="10937" y="11437"/>
                </a:cubicBezTo>
                <a:cubicBezTo>
                  <a:pt x="10968" y="11437"/>
                  <a:pt x="10968" y="11437"/>
                  <a:pt x="11000" y="11406"/>
                </a:cubicBezTo>
                <a:cubicBezTo>
                  <a:pt x="11000" y="11375"/>
                  <a:pt x="11000" y="11375"/>
                  <a:pt x="11062" y="11375"/>
                </a:cubicBezTo>
                <a:cubicBezTo>
                  <a:pt x="11062" y="11406"/>
                  <a:pt x="11093" y="11406"/>
                  <a:pt x="11093" y="11437"/>
                </a:cubicBezTo>
                <a:cubicBezTo>
                  <a:pt x="11156" y="11406"/>
                  <a:pt x="11156" y="11406"/>
                  <a:pt x="11156" y="11375"/>
                </a:cubicBezTo>
                <a:cubicBezTo>
                  <a:pt x="11156" y="11375"/>
                  <a:pt x="11156" y="11375"/>
                  <a:pt x="11156" y="11375"/>
                </a:cubicBezTo>
                <a:cubicBezTo>
                  <a:pt x="11187" y="11375"/>
                  <a:pt x="11187" y="11344"/>
                  <a:pt x="11187" y="11344"/>
                </a:cubicBezTo>
                <a:cubicBezTo>
                  <a:pt x="11218" y="11344"/>
                  <a:pt x="11218" y="11344"/>
                  <a:pt x="11218" y="11312"/>
                </a:cubicBezTo>
                <a:cubicBezTo>
                  <a:pt x="11218" y="11312"/>
                  <a:pt x="11218" y="11312"/>
                  <a:pt x="11218" y="11312"/>
                </a:cubicBezTo>
                <a:cubicBezTo>
                  <a:pt x="11187" y="11281"/>
                  <a:pt x="11156" y="11312"/>
                  <a:pt x="11156" y="11344"/>
                </a:cubicBezTo>
                <a:cubicBezTo>
                  <a:pt x="11156" y="11344"/>
                  <a:pt x="11156" y="11344"/>
                  <a:pt x="11156" y="11375"/>
                </a:cubicBezTo>
                <a:cubicBezTo>
                  <a:pt x="11093" y="11375"/>
                  <a:pt x="11062" y="11375"/>
                  <a:pt x="11062" y="11312"/>
                </a:cubicBezTo>
                <a:cubicBezTo>
                  <a:pt x="11062" y="11281"/>
                  <a:pt x="11062" y="11281"/>
                  <a:pt x="11062" y="11281"/>
                </a:cubicBezTo>
                <a:cubicBezTo>
                  <a:pt x="11062" y="11281"/>
                  <a:pt x="11031" y="11281"/>
                  <a:pt x="11031" y="11281"/>
                </a:cubicBezTo>
                <a:cubicBezTo>
                  <a:pt x="11000" y="11344"/>
                  <a:pt x="10968" y="11344"/>
                  <a:pt x="10906" y="11344"/>
                </a:cubicBezTo>
                <a:cubicBezTo>
                  <a:pt x="10875" y="11344"/>
                  <a:pt x="10843" y="11375"/>
                  <a:pt x="10843" y="11406"/>
                </a:cubicBezTo>
                <a:cubicBezTo>
                  <a:pt x="10875" y="11469"/>
                  <a:pt x="10781" y="11469"/>
                  <a:pt x="10781" y="11500"/>
                </a:cubicBezTo>
                <a:cubicBezTo>
                  <a:pt x="10781" y="11562"/>
                  <a:pt x="10750" y="11594"/>
                  <a:pt x="10718" y="11625"/>
                </a:cubicBezTo>
                <a:cubicBezTo>
                  <a:pt x="10781" y="11625"/>
                  <a:pt x="10843" y="11625"/>
                  <a:pt x="10875" y="11687"/>
                </a:cubicBezTo>
                <a:cubicBezTo>
                  <a:pt x="10937" y="11594"/>
                  <a:pt x="10968" y="11719"/>
                  <a:pt x="11031" y="11719"/>
                </a:cubicBezTo>
                <a:cubicBezTo>
                  <a:pt x="11000" y="11750"/>
                  <a:pt x="10906" y="11687"/>
                  <a:pt x="10906" y="11781"/>
                </a:cubicBezTo>
                <a:cubicBezTo>
                  <a:pt x="10937" y="11781"/>
                  <a:pt x="11000" y="11844"/>
                  <a:pt x="11031" y="11781"/>
                </a:cubicBezTo>
                <a:cubicBezTo>
                  <a:pt x="11031" y="11750"/>
                  <a:pt x="11031" y="11719"/>
                  <a:pt x="11062" y="11719"/>
                </a:cubicBezTo>
                <a:cubicBezTo>
                  <a:pt x="11093" y="11750"/>
                  <a:pt x="11062" y="11781"/>
                  <a:pt x="11031" y="11781"/>
                </a:cubicBezTo>
                <a:cubicBezTo>
                  <a:pt x="11062" y="11812"/>
                  <a:pt x="11031" y="11812"/>
                  <a:pt x="11031" y="11844"/>
                </a:cubicBezTo>
                <a:cubicBezTo>
                  <a:pt x="10937" y="11875"/>
                  <a:pt x="11000" y="11906"/>
                  <a:pt x="11031" y="11937"/>
                </a:cubicBezTo>
                <a:cubicBezTo>
                  <a:pt x="11062" y="11937"/>
                  <a:pt x="11062" y="11906"/>
                  <a:pt x="11093" y="11937"/>
                </a:cubicBezTo>
                <a:cubicBezTo>
                  <a:pt x="11093" y="11937"/>
                  <a:pt x="11093" y="11937"/>
                  <a:pt x="11125" y="11937"/>
                </a:cubicBezTo>
                <a:cubicBezTo>
                  <a:pt x="11156" y="11937"/>
                  <a:pt x="11187" y="11937"/>
                  <a:pt x="11187" y="11969"/>
                </a:cubicBezTo>
                <a:cubicBezTo>
                  <a:pt x="11187" y="11969"/>
                  <a:pt x="11187" y="12000"/>
                  <a:pt x="11156" y="12000"/>
                </a:cubicBezTo>
                <a:cubicBezTo>
                  <a:pt x="11125" y="12000"/>
                  <a:pt x="11093" y="12000"/>
                  <a:pt x="11062" y="11969"/>
                </a:cubicBezTo>
                <a:cubicBezTo>
                  <a:pt x="11062" y="11969"/>
                  <a:pt x="11062" y="11969"/>
                  <a:pt x="11031" y="11969"/>
                </a:cubicBezTo>
                <a:cubicBezTo>
                  <a:pt x="11031" y="12031"/>
                  <a:pt x="11093" y="12031"/>
                  <a:pt x="11125" y="12000"/>
                </a:cubicBezTo>
                <a:cubicBezTo>
                  <a:pt x="11156" y="12000"/>
                  <a:pt x="11156" y="12000"/>
                  <a:pt x="11187" y="12031"/>
                </a:cubicBezTo>
                <a:cubicBezTo>
                  <a:pt x="11187" y="12062"/>
                  <a:pt x="11250" y="12062"/>
                  <a:pt x="11312" y="12031"/>
                </a:cubicBezTo>
                <a:cubicBezTo>
                  <a:pt x="11312" y="12031"/>
                  <a:pt x="11312" y="12000"/>
                  <a:pt x="11343" y="12000"/>
                </a:cubicBezTo>
                <a:cubicBezTo>
                  <a:pt x="11343" y="12000"/>
                  <a:pt x="11343" y="12000"/>
                  <a:pt x="11343" y="12031"/>
                </a:cubicBezTo>
                <a:cubicBezTo>
                  <a:pt x="11343" y="12062"/>
                  <a:pt x="11343" y="12062"/>
                  <a:pt x="11312" y="12062"/>
                </a:cubicBezTo>
                <a:cubicBezTo>
                  <a:pt x="11281" y="12094"/>
                  <a:pt x="11218" y="12094"/>
                  <a:pt x="11218" y="12187"/>
                </a:cubicBezTo>
                <a:cubicBezTo>
                  <a:pt x="11218" y="12219"/>
                  <a:pt x="11250" y="12219"/>
                  <a:pt x="11281" y="12187"/>
                </a:cubicBezTo>
                <a:cubicBezTo>
                  <a:pt x="11312" y="12156"/>
                  <a:pt x="11312" y="12125"/>
                  <a:pt x="11375" y="12156"/>
                </a:cubicBezTo>
                <a:cubicBezTo>
                  <a:pt x="11375" y="12125"/>
                  <a:pt x="11375" y="12094"/>
                  <a:pt x="11406" y="12094"/>
                </a:cubicBezTo>
                <a:cubicBezTo>
                  <a:pt x="11437" y="12094"/>
                  <a:pt x="11468" y="12062"/>
                  <a:pt x="11468" y="12031"/>
                </a:cubicBezTo>
                <a:cubicBezTo>
                  <a:pt x="11437" y="12031"/>
                  <a:pt x="11437" y="12031"/>
                  <a:pt x="11406" y="12000"/>
                </a:cubicBezTo>
                <a:lnTo>
                  <a:pt x="11406" y="12000"/>
                </a:lnTo>
                <a:cubicBezTo>
                  <a:pt x="11437" y="12000"/>
                  <a:pt x="11437" y="12000"/>
                  <a:pt x="11468" y="12031"/>
                </a:cubicBezTo>
                <a:cubicBezTo>
                  <a:pt x="11468" y="12031"/>
                  <a:pt x="11500" y="12000"/>
                  <a:pt x="11500" y="12031"/>
                </a:cubicBezTo>
                <a:cubicBezTo>
                  <a:pt x="11531" y="12062"/>
                  <a:pt x="11468" y="12062"/>
                  <a:pt x="11468" y="12094"/>
                </a:cubicBezTo>
                <a:cubicBezTo>
                  <a:pt x="11437" y="12125"/>
                  <a:pt x="11406" y="12156"/>
                  <a:pt x="11375" y="12156"/>
                </a:cubicBezTo>
                <a:cubicBezTo>
                  <a:pt x="11375" y="12219"/>
                  <a:pt x="11437" y="12187"/>
                  <a:pt x="11468" y="12187"/>
                </a:cubicBezTo>
                <a:cubicBezTo>
                  <a:pt x="11500" y="12219"/>
                  <a:pt x="11500" y="12219"/>
                  <a:pt x="11531" y="12187"/>
                </a:cubicBezTo>
                <a:cubicBezTo>
                  <a:pt x="11593" y="12094"/>
                  <a:pt x="11500" y="12125"/>
                  <a:pt x="11468" y="12094"/>
                </a:cubicBezTo>
                <a:cubicBezTo>
                  <a:pt x="11468" y="12125"/>
                  <a:pt x="11500" y="12156"/>
                  <a:pt x="11468" y="12187"/>
                </a:cubicBezTo>
                <a:cubicBezTo>
                  <a:pt x="11468" y="12219"/>
                  <a:pt x="11468" y="12250"/>
                  <a:pt x="11500" y="12250"/>
                </a:cubicBezTo>
                <a:cubicBezTo>
                  <a:pt x="11531" y="12250"/>
                  <a:pt x="11562" y="12187"/>
                  <a:pt x="11593" y="12219"/>
                </a:cubicBezTo>
                <a:cubicBezTo>
                  <a:pt x="11562" y="12281"/>
                  <a:pt x="11500" y="12312"/>
                  <a:pt x="11437" y="12312"/>
                </a:cubicBezTo>
                <a:cubicBezTo>
                  <a:pt x="11531" y="12375"/>
                  <a:pt x="11437" y="12406"/>
                  <a:pt x="11406" y="12437"/>
                </a:cubicBezTo>
                <a:cubicBezTo>
                  <a:pt x="11406" y="12469"/>
                  <a:pt x="11375" y="12437"/>
                  <a:pt x="11375" y="12437"/>
                </a:cubicBezTo>
                <a:cubicBezTo>
                  <a:pt x="11406" y="12406"/>
                  <a:pt x="11343" y="12375"/>
                  <a:pt x="11343" y="12344"/>
                </a:cubicBezTo>
                <a:cubicBezTo>
                  <a:pt x="11343" y="12312"/>
                  <a:pt x="11375" y="12312"/>
                  <a:pt x="11406" y="12281"/>
                </a:cubicBezTo>
                <a:cubicBezTo>
                  <a:pt x="11375" y="12281"/>
                  <a:pt x="11343" y="12281"/>
                  <a:pt x="11312" y="12281"/>
                </a:cubicBezTo>
                <a:cubicBezTo>
                  <a:pt x="11250" y="12219"/>
                  <a:pt x="11187" y="12250"/>
                  <a:pt x="11125" y="12312"/>
                </a:cubicBezTo>
                <a:cubicBezTo>
                  <a:pt x="11093" y="12344"/>
                  <a:pt x="11031" y="12375"/>
                  <a:pt x="10968" y="12406"/>
                </a:cubicBezTo>
                <a:cubicBezTo>
                  <a:pt x="10968" y="12437"/>
                  <a:pt x="10937" y="12437"/>
                  <a:pt x="10937" y="12469"/>
                </a:cubicBezTo>
                <a:cubicBezTo>
                  <a:pt x="10968" y="12500"/>
                  <a:pt x="11000" y="12500"/>
                  <a:pt x="11031" y="12500"/>
                </a:cubicBezTo>
                <a:cubicBezTo>
                  <a:pt x="11031" y="12500"/>
                  <a:pt x="11031" y="12500"/>
                  <a:pt x="11031" y="12500"/>
                </a:cubicBezTo>
                <a:cubicBezTo>
                  <a:pt x="11062" y="12437"/>
                  <a:pt x="11093" y="12406"/>
                  <a:pt x="11156" y="12406"/>
                </a:cubicBezTo>
                <a:cubicBezTo>
                  <a:pt x="11218" y="12344"/>
                  <a:pt x="11156" y="12344"/>
                  <a:pt x="11125" y="12312"/>
                </a:cubicBezTo>
                <a:cubicBezTo>
                  <a:pt x="11156" y="12312"/>
                  <a:pt x="11187" y="12281"/>
                  <a:pt x="11218" y="12312"/>
                </a:cubicBezTo>
                <a:cubicBezTo>
                  <a:pt x="11218" y="12344"/>
                  <a:pt x="11250" y="12344"/>
                  <a:pt x="11250" y="12312"/>
                </a:cubicBezTo>
                <a:cubicBezTo>
                  <a:pt x="11281" y="12312"/>
                  <a:pt x="11281" y="12281"/>
                  <a:pt x="11312" y="12312"/>
                </a:cubicBezTo>
                <a:cubicBezTo>
                  <a:pt x="11312" y="12344"/>
                  <a:pt x="11281" y="12344"/>
                  <a:pt x="11281" y="12344"/>
                </a:cubicBezTo>
                <a:cubicBezTo>
                  <a:pt x="11250" y="12375"/>
                  <a:pt x="11187" y="12406"/>
                  <a:pt x="11156" y="12437"/>
                </a:cubicBezTo>
                <a:lnTo>
                  <a:pt x="11156" y="12437"/>
                </a:lnTo>
                <a:cubicBezTo>
                  <a:pt x="11187" y="12469"/>
                  <a:pt x="11218" y="12406"/>
                  <a:pt x="11218" y="12469"/>
                </a:cubicBezTo>
                <a:cubicBezTo>
                  <a:pt x="11281" y="12469"/>
                  <a:pt x="11281" y="12437"/>
                  <a:pt x="11312" y="12437"/>
                </a:cubicBezTo>
                <a:cubicBezTo>
                  <a:pt x="11312" y="12437"/>
                  <a:pt x="11312" y="12406"/>
                  <a:pt x="11343" y="12406"/>
                </a:cubicBezTo>
                <a:cubicBezTo>
                  <a:pt x="11343" y="12406"/>
                  <a:pt x="11343" y="12406"/>
                  <a:pt x="11343" y="12437"/>
                </a:cubicBezTo>
                <a:cubicBezTo>
                  <a:pt x="11343" y="12437"/>
                  <a:pt x="11343" y="12437"/>
                  <a:pt x="11312" y="12437"/>
                </a:cubicBezTo>
                <a:cubicBezTo>
                  <a:pt x="11312" y="12469"/>
                  <a:pt x="11312" y="12500"/>
                  <a:pt x="11375" y="12531"/>
                </a:cubicBezTo>
                <a:cubicBezTo>
                  <a:pt x="11312" y="12562"/>
                  <a:pt x="11281" y="12594"/>
                  <a:pt x="11218" y="12562"/>
                </a:cubicBezTo>
                <a:cubicBezTo>
                  <a:pt x="11218" y="12469"/>
                  <a:pt x="11281" y="12500"/>
                  <a:pt x="11375" y="12531"/>
                </a:cubicBezTo>
                <a:cubicBezTo>
                  <a:pt x="11343" y="12562"/>
                  <a:pt x="11312" y="12594"/>
                  <a:pt x="11375" y="12625"/>
                </a:cubicBezTo>
                <a:cubicBezTo>
                  <a:pt x="11406" y="12625"/>
                  <a:pt x="11437" y="12625"/>
                  <a:pt x="11468" y="12562"/>
                </a:cubicBezTo>
                <a:cubicBezTo>
                  <a:pt x="11437" y="12562"/>
                  <a:pt x="11375" y="12562"/>
                  <a:pt x="11406" y="12500"/>
                </a:cubicBezTo>
                <a:cubicBezTo>
                  <a:pt x="11437" y="12469"/>
                  <a:pt x="11468" y="12406"/>
                  <a:pt x="11500" y="12437"/>
                </a:cubicBezTo>
                <a:cubicBezTo>
                  <a:pt x="11562" y="12469"/>
                  <a:pt x="11625" y="12500"/>
                  <a:pt x="11687" y="12469"/>
                </a:cubicBezTo>
                <a:cubicBezTo>
                  <a:pt x="11625" y="12531"/>
                  <a:pt x="11531" y="12531"/>
                  <a:pt x="11500" y="12500"/>
                </a:cubicBezTo>
                <a:cubicBezTo>
                  <a:pt x="11468" y="12469"/>
                  <a:pt x="11468" y="12500"/>
                  <a:pt x="11437" y="12500"/>
                </a:cubicBezTo>
                <a:lnTo>
                  <a:pt x="11437" y="12500"/>
                </a:lnTo>
                <a:cubicBezTo>
                  <a:pt x="11406" y="12531"/>
                  <a:pt x="11468" y="12531"/>
                  <a:pt x="11468" y="12562"/>
                </a:cubicBezTo>
                <a:cubicBezTo>
                  <a:pt x="11468" y="12562"/>
                  <a:pt x="11500" y="12562"/>
                  <a:pt x="11531" y="12562"/>
                </a:cubicBezTo>
                <a:cubicBezTo>
                  <a:pt x="11500" y="12594"/>
                  <a:pt x="11437" y="12656"/>
                  <a:pt x="11406" y="12656"/>
                </a:cubicBezTo>
                <a:cubicBezTo>
                  <a:pt x="11343" y="12687"/>
                  <a:pt x="11375" y="12719"/>
                  <a:pt x="11406" y="12719"/>
                </a:cubicBezTo>
                <a:cubicBezTo>
                  <a:pt x="11437" y="12750"/>
                  <a:pt x="11437" y="12750"/>
                  <a:pt x="11468" y="12719"/>
                </a:cubicBezTo>
                <a:cubicBezTo>
                  <a:pt x="11468" y="12719"/>
                  <a:pt x="11468" y="12719"/>
                  <a:pt x="11468" y="12719"/>
                </a:cubicBezTo>
                <a:cubicBezTo>
                  <a:pt x="11468" y="12719"/>
                  <a:pt x="11500" y="12750"/>
                  <a:pt x="11500" y="12750"/>
                </a:cubicBezTo>
                <a:cubicBezTo>
                  <a:pt x="11531" y="12750"/>
                  <a:pt x="11562" y="12781"/>
                  <a:pt x="11562" y="12750"/>
                </a:cubicBezTo>
                <a:cubicBezTo>
                  <a:pt x="11593" y="12719"/>
                  <a:pt x="11531" y="12719"/>
                  <a:pt x="11562" y="12687"/>
                </a:cubicBezTo>
                <a:cubicBezTo>
                  <a:pt x="11531" y="12687"/>
                  <a:pt x="11531" y="12687"/>
                  <a:pt x="11531" y="12687"/>
                </a:cubicBezTo>
                <a:cubicBezTo>
                  <a:pt x="11531" y="12687"/>
                  <a:pt x="11562" y="12687"/>
                  <a:pt x="11562" y="12687"/>
                </a:cubicBezTo>
                <a:cubicBezTo>
                  <a:pt x="11562" y="12687"/>
                  <a:pt x="11562" y="12687"/>
                  <a:pt x="11562" y="12687"/>
                </a:cubicBezTo>
                <a:cubicBezTo>
                  <a:pt x="11593" y="12687"/>
                  <a:pt x="11625" y="12687"/>
                  <a:pt x="11625" y="12687"/>
                </a:cubicBezTo>
                <a:cubicBezTo>
                  <a:pt x="11656" y="12719"/>
                  <a:pt x="11687" y="12687"/>
                  <a:pt x="11687" y="12656"/>
                </a:cubicBezTo>
                <a:cubicBezTo>
                  <a:pt x="11656" y="12625"/>
                  <a:pt x="11625" y="12594"/>
                  <a:pt x="11593" y="12594"/>
                </a:cubicBezTo>
                <a:cubicBezTo>
                  <a:pt x="11625" y="12531"/>
                  <a:pt x="11687" y="12562"/>
                  <a:pt x="11750" y="12500"/>
                </a:cubicBezTo>
                <a:cubicBezTo>
                  <a:pt x="11750" y="12500"/>
                  <a:pt x="11750" y="12500"/>
                  <a:pt x="11750" y="12500"/>
                </a:cubicBezTo>
                <a:cubicBezTo>
                  <a:pt x="11781" y="12531"/>
                  <a:pt x="11750" y="12531"/>
                  <a:pt x="11750" y="12531"/>
                </a:cubicBezTo>
                <a:cubicBezTo>
                  <a:pt x="11750" y="12562"/>
                  <a:pt x="11718" y="12562"/>
                  <a:pt x="11750" y="12562"/>
                </a:cubicBezTo>
                <a:cubicBezTo>
                  <a:pt x="11750" y="12594"/>
                  <a:pt x="11781" y="12594"/>
                  <a:pt x="11781" y="12562"/>
                </a:cubicBezTo>
                <a:cubicBezTo>
                  <a:pt x="11781" y="12531"/>
                  <a:pt x="11906" y="12594"/>
                  <a:pt x="11906" y="12625"/>
                </a:cubicBezTo>
                <a:cubicBezTo>
                  <a:pt x="11906" y="12687"/>
                  <a:pt x="11937" y="12656"/>
                  <a:pt x="11968" y="12656"/>
                </a:cubicBezTo>
                <a:cubicBezTo>
                  <a:pt x="11968" y="12625"/>
                  <a:pt x="12000" y="12594"/>
                  <a:pt x="11968" y="12562"/>
                </a:cubicBezTo>
                <a:cubicBezTo>
                  <a:pt x="11937" y="12562"/>
                  <a:pt x="11906" y="12562"/>
                  <a:pt x="11937" y="12531"/>
                </a:cubicBezTo>
                <a:cubicBezTo>
                  <a:pt x="11968" y="12500"/>
                  <a:pt x="12000" y="12531"/>
                  <a:pt x="12000" y="12531"/>
                </a:cubicBezTo>
                <a:cubicBezTo>
                  <a:pt x="12000" y="12562"/>
                  <a:pt x="12000" y="12594"/>
                  <a:pt x="12031" y="12594"/>
                </a:cubicBezTo>
                <a:cubicBezTo>
                  <a:pt x="12031" y="12625"/>
                  <a:pt x="12031" y="12656"/>
                  <a:pt x="12062" y="12656"/>
                </a:cubicBezTo>
                <a:cubicBezTo>
                  <a:pt x="12093" y="12656"/>
                  <a:pt x="12062" y="12625"/>
                  <a:pt x="12093" y="12625"/>
                </a:cubicBezTo>
                <a:cubicBezTo>
                  <a:pt x="12125" y="12687"/>
                  <a:pt x="12187" y="12687"/>
                  <a:pt x="12250" y="12625"/>
                </a:cubicBezTo>
                <a:cubicBezTo>
                  <a:pt x="12250" y="12594"/>
                  <a:pt x="12250" y="12562"/>
                  <a:pt x="12281" y="12531"/>
                </a:cubicBezTo>
                <a:lnTo>
                  <a:pt x="12281" y="12531"/>
                </a:lnTo>
                <a:cubicBezTo>
                  <a:pt x="12312" y="12531"/>
                  <a:pt x="12343" y="12500"/>
                  <a:pt x="12343" y="12469"/>
                </a:cubicBezTo>
                <a:cubicBezTo>
                  <a:pt x="12375" y="12437"/>
                  <a:pt x="12406" y="12406"/>
                  <a:pt x="12343" y="12375"/>
                </a:cubicBezTo>
                <a:cubicBezTo>
                  <a:pt x="12312" y="12312"/>
                  <a:pt x="12312" y="12312"/>
                  <a:pt x="12375" y="12281"/>
                </a:cubicBezTo>
                <a:lnTo>
                  <a:pt x="12375" y="12281"/>
                </a:lnTo>
                <a:cubicBezTo>
                  <a:pt x="12375" y="12312"/>
                  <a:pt x="12343" y="12344"/>
                  <a:pt x="12343" y="12375"/>
                </a:cubicBezTo>
                <a:cubicBezTo>
                  <a:pt x="12375" y="12344"/>
                  <a:pt x="12437" y="12406"/>
                  <a:pt x="12468" y="12344"/>
                </a:cubicBezTo>
                <a:cubicBezTo>
                  <a:pt x="12468" y="12344"/>
                  <a:pt x="12468" y="12344"/>
                  <a:pt x="12500" y="12344"/>
                </a:cubicBezTo>
                <a:cubicBezTo>
                  <a:pt x="12500" y="12344"/>
                  <a:pt x="12500" y="12375"/>
                  <a:pt x="12468" y="12375"/>
                </a:cubicBezTo>
                <a:lnTo>
                  <a:pt x="12468" y="12375"/>
                </a:lnTo>
                <a:cubicBezTo>
                  <a:pt x="12437" y="12406"/>
                  <a:pt x="12406" y="12469"/>
                  <a:pt x="12343" y="12469"/>
                </a:cubicBezTo>
                <a:cubicBezTo>
                  <a:pt x="12312" y="12500"/>
                  <a:pt x="12250" y="12469"/>
                  <a:pt x="12187" y="12469"/>
                </a:cubicBezTo>
                <a:cubicBezTo>
                  <a:pt x="12218" y="12500"/>
                  <a:pt x="12281" y="12531"/>
                  <a:pt x="12187" y="12562"/>
                </a:cubicBezTo>
                <a:cubicBezTo>
                  <a:pt x="12156" y="12562"/>
                  <a:pt x="12187" y="12594"/>
                  <a:pt x="12187" y="12594"/>
                </a:cubicBezTo>
                <a:cubicBezTo>
                  <a:pt x="12218" y="12594"/>
                  <a:pt x="12218" y="12594"/>
                  <a:pt x="12250" y="12625"/>
                </a:cubicBezTo>
                <a:cubicBezTo>
                  <a:pt x="12312" y="12625"/>
                  <a:pt x="12375" y="12594"/>
                  <a:pt x="12406" y="12562"/>
                </a:cubicBezTo>
                <a:cubicBezTo>
                  <a:pt x="12468" y="12500"/>
                  <a:pt x="12500" y="12531"/>
                  <a:pt x="12531" y="12562"/>
                </a:cubicBezTo>
                <a:cubicBezTo>
                  <a:pt x="12562" y="12594"/>
                  <a:pt x="12531" y="12625"/>
                  <a:pt x="12531" y="12656"/>
                </a:cubicBezTo>
                <a:cubicBezTo>
                  <a:pt x="12531" y="12687"/>
                  <a:pt x="12562" y="12719"/>
                  <a:pt x="12593" y="12687"/>
                </a:cubicBezTo>
                <a:cubicBezTo>
                  <a:pt x="12625" y="12687"/>
                  <a:pt x="12687" y="12687"/>
                  <a:pt x="12687" y="12625"/>
                </a:cubicBezTo>
                <a:cubicBezTo>
                  <a:pt x="12656" y="12594"/>
                  <a:pt x="12625" y="12594"/>
                  <a:pt x="12593" y="12594"/>
                </a:cubicBezTo>
                <a:cubicBezTo>
                  <a:pt x="12625" y="12531"/>
                  <a:pt x="12656" y="12500"/>
                  <a:pt x="12718" y="12469"/>
                </a:cubicBezTo>
                <a:lnTo>
                  <a:pt x="12718" y="12469"/>
                </a:lnTo>
                <a:cubicBezTo>
                  <a:pt x="12687" y="12531"/>
                  <a:pt x="12625" y="12562"/>
                  <a:pt x="12687" y="12625"/>
                </a:cubicBezTo>
                <a:cubicBezTo>
                  <a:pt x="12718" y="12625"/>
                  <a:pt x="12750" y="12656"/>
                  <a:pt x="12687" y="12687"/>
                </a:cubicBezTo>
                <a:cubicBezTo>
                  <a:pt x="12687" y="12687"/>
                  <a:pt x="12656" y="12719"/>
                  <a:pt x="12687" y="12750"/>
                </a:cubicBezTo>
                <a:cubicBezTo>
                  <a:pt x="12750" y="12781"/>
                  <a:pt x="12718" y="12812"/>
                  <a:pt x="12656" y="12844"/>
                </a:cubicBezTo>
                <a:cubicBezTo>
                  <a:pt x="12656" y="12844"/>
                  <a:pt x="12656" y="12844"/>
                  <a:pt x="12656" y="12875"/>
                </a:cubicBezTo>
                <a:cubicBezTo>
                  <a:pt x="12718" y="12906"/>
                  <a:pt x="12656" y="12969"/>
                  <a:pt x="12656" y="13000"/>
                </a:cubicBezTo>
                <a:cubicBezTo>
                  <a:pt x="12625" y="13000"/>
                  <a:pt x="12593" y="12969"/>
                  <a:pt x="12625" y="12937"/>
                </a:cubicBezTo>
                <a:cubicBezTo>
                  <a:pt x="12687" y="12906"/>
                  <a:pt x="12656" y="12875"/>
                  <a:pt x="12625" y="12875"/>
                </a:cubicBezTo>
                <a:cubicBezTo>
                  <a:pt x="12593" y="12844"/>
                  <a:pt x="12593" y="12844"/>
                  <a:pt x="12625" y="12812"/>
                </a:cubicBezTo>
                <a:cubicBezTo>
                  <a:pt x="12656" y="12812"/>
                  <a:pt x="12656" y="12812"/>
                  <a:pt x="12656" y="12781"/>
                </a:cubicBezTo>
                <a:cubicBezTo>
                  <a:pt x="12656" y="12750"/>
                  <a:pt x="12625" y="12750"/>
                  <a:pt x="12625" y="12719"/>
                </a:cubicBezTo>
                <a:cubicBezTo>
                  <a:pt x="12562" y="12719"/>
                  <a:pt x="12562" y="12750"/>
                  <a:pt x="12531" y="12750"/>
                </a:cubicBezTo>
                <a:cubicBezTo>
                  <a:pt x="12531" y="12750"/>
                  <a:pt x="12531" y="12750"/>
                  <a:pt x="12500" y="12750"/>
                </a:cubicBezTo>
                <a:lnTo>
                  <a:pt x="12500" y="12750"/>
                </a:lnTo>
                <a:cubicBezTo>
                  <a:pt x="12531" y="12750"/>
                  <a:pt x="12531" y="12750"/>
                  <a:pt x="12531" y="12750"/>
                </a:cubicBezTo>
                <a:cubicBezTo>
                  <a:pt x="12531" y="12719"/>
                  <a:pt x="12500" y="12687"/>
                  <a:pt x="12500" y="12687"/>
                </a:cubicBezTo>
                <a:cubicBezTo>
                  <a:pt x="12500" y="12656"/>
                  <a:pt x="12468" y="12656"/>
                  <a:pt x="12500" y="12625"/>
                </a:cubicBezTo>
                <a:cubicBezTo>
                  <a:pt x="12500" y="12625"/>
                  <a:pt x="12531" y="12625"/>
                  <a:pt x="12500" y="12562"/>
                </a:cubicBezTo>
                <a:cubicBezTo>
                  <a:pt x="12468" y="12562"/>
                  <a:pt x="12468" y="12562"/>
                  <a:pt x="12437" y="12562"/>
                </a:cubicBezTo>
                <a:cubicBezTo>
                  <a:pt x="12375" y="12594"/>
                  <a:pt x="12375" y="12656"/>
                  <a:pt x="12312" y="12656"/>
                </a:cubicBezTo>
                <a:cubicBezTo>
                  <a:pt x="12312" y="12656"/>
                  <a:pt x="12312" y="12687"/>
                  <a:pt x="12312" y="12687"/>
                </a:cubicBezTo>
                <a:cubicBezTo>
                  <a:pt x="12343" y="12687"/>
                  <a:pt x="12343" y="12687"/>
                  <a:pt x="12375" y="12719"/>
                </a:cubicBezTo>
                <a:cubicBezTo>
                  <a:pt x="12343" y="12750"/>
                  <a:pt x="12312" y="12719"/>
                  <a:pt x="12281" y="12781"/>
                </a:cubicBezTo>
                <a:cubicBezTo>
                  <a:pt x="12250" y="12844"/>
                  <a:pt x="12218" y="12875"/>
                  <a:pt x="12125" y="12875"/>
                </a:cubicBezTo>
                <a:cubicBezTo>
                  <a:pt x="12093" y="12875"/>
                  <a:pt x="12093" y="12875"/>
                  <a:pt x="12062" y="12906"/>
                </a:cubicBezTo>
                <a:cubicBezTo>
                  <a:pt x="12062" y="12937"/>
                  <a:pt x="12093" y="12937"/>
                  <a:pt x="12125" y="12937"/>
                </a:cubicBezTo>
                <a:cubicBezTo>
                  <a:pt x="12125" y="12937"/>
                  <a:pt x="12156" y="12937"/>
                  <a:pt x="12156" y="12937"/>
                </a:cubicBezTo>
                <a:cubicBezTo>
                  <a:pt x="12187" y="12937"/>
                  <a:pt x="12218" y="12937"/>
                  <a:pt x="12218" y="12937"/>
                </a:cubicBezTo>
                <a:cubicBezTo>
                  <a:pt x="12187" y="12906"/>
                  <a:pt x="12187" y="12937"/>
                  <a:pt x="12156" y="12937"/>
                </a:cubicBezTo>
                <a:cubicBezTo>
                  <a:pt x="12156" y="13000"/>
                  <a:pt x="12187" y="13031"/>
                  <a:pt x="12250" y="13031"/>
                </a:cubicBezTo>
                <a:cubicBezTo>
                  <a:pt x="12281" y="13031"/>
                  <a:pt x="12281" y="13031"/>
                  <a:pt x="12281" y="13062"/>
                </a:cubicBezTo>
                <a:cubicBezTo>
                  <a:pt x="12281" y="13094"/>
                  <a:pt x="12281" y="13062"/>
                  <a:pt x="12250" y="13062"/>
                </a:cubicBezTo>
                <a:cubicBezTo>
                  <a:pt x="12218" y="13062"/>
                  <a:pt x="12187" y="13094"/>
                  <a:pt x="12156" y="13094"/>
                </a:cubicBezTo>
                <a:cubicBezTo>
                  <a:pt x="12218" y="13125"/>
                  <a:pt x="12281" y="13187"/>
                  <a:pt x="12343" y="13187"/>
                </a:cubicBezTo>
                <a:cubicBezTo>
                  <a:pt x="12406" y="13219"/>
                  <a:pt x="12437" y="13281"/>
                  <a:pt x="12500" y="13281"/>
                </a:cubicBezTo>
                <a:cubicBezTo>
                  <a:pt x="12531" y="13312"/>
                  <a:pt x="12593" y="13344"/>
                  <a:pt x="12593" y="13312"/>
                </a:cubicBezTo>
                <a:cubicBezTo>
                  <a:pt x="12656" y="13281"/>
                  <a:pt x="12718" y="13281"/>
                  <a:pt x="12750" y="13281"/>
                </a:cubicBezTo>
                <a:cubicBezTo>
                  <a:pt x="12750" y="13312"/>
                  <a:pt x="12750" y="13344"/>
                  <a:pt x="12812" y="13344"/>
                </a:cubicBezTo>
                <a:cubicBezTo>
                  <a:pt x="12843" y="13344"/>
                  <a:pt x="12875" y="13375"/>
                  <a:pt x="12875" y="13406"/>
                </a:cubicBezTo>
                <a:cubicBezTo>
                  <a:pt x="12875" y="13437"/>
                  <a:pt x="12906" y="13437"/>
                  <a:pt x="12906" y="13437"/>
                </a:cubicBezTo>
                <a:cubicBezTo>
                  <a:pt x="13000" y="13437"/>
                  <a:pt x="13031" y="13531"/>
                  <a:pt x="13093" y="13500"/>
                </a:cubicBezTo>
                <a:cubicBezTo>
                  <a:pt x="13125" y="13500"/>
                  <a:pt x="13125" y="13531"/>
                  <a:pt x="13125" y="13531"/>
                </a:cubicBezTo>
                <a:cubicBezTo>
                  <a:pt x="13125" y="13562"/>
                  <a:pt x="13156" y="13562"/>
                  <a:pt x="13187" y="13594"/>
                </a:cubicBezTo>
                <a:cubicBezTo>
                  <a:pt x="13218" y="13594"/>
                  <a:pt x="13218" y="13625"/>
                  <a:pt x="13218" y="13656"/>
                </a:cubicBezTo>
                <a:cubicBezTo>
                  <a:pt x="13218" y="13656"/>
                  <a:pt x="13187" y="13656"/>
                  <a:pt x="13187" y="13656"/>
                </a:cubicBezTo>
                <a:cubicBezTo>
                  <a:pt x="13187" y="13656"/>
                  <a:pt x="13218" y="13656"/>
                  <a:pt x="13218" y="13656"/>
                </a:cubicBezTo>
                <a:cubicBezTo>
                  <a:pt x="13250" y="13687"/>
                  <a:pt x="13250" y="13687"/>
                  <a:pt x="13250" y="13687"/>
                </a:cubicBezTo>
                <a:cubicBezTo>
                  <a:pt x="13281" y="13687"/>
                  <a:pt x="13312" y="13687"/>
                  <a:pt x="13343" y="13719"/>
                </a:cubicBezTo>
                <a:cubicBezTo>
                  <a:pt x="13343" y="13750"/>
                  <a:pt x="13375" y="13750"/>
                  <a:pt x="13406" y="13750"/>
                </a:cubicBezTo>
                <a:cubicBezTo>
                  <a:pt x="13437" y="13719"/>
                  <a:pt x="13406" y="13719"/>
                  <a:pt x="13375" y="13687"/>
                </a:cubicBezTo>
                <a:cubicBezTo>
                  <a:pt x="13343" y="13625"/>
                  <a:pt x="13406" y="13594"/>
                  <a:pt x="13406" y="13562"/>
                </a:cubicBezTo>
                <a:cubicBezTo>
                  <a:pt x="13437" y="13594"/>
                  <a:pt x="13437" y="13594"/>
                  <a:pt x="13437" y="13625"/>
                </a:cubicBezTo>
                <a:cubicBezTo>
                  <a:pt x="13437" y="13594"/>
                  <a:pt x="13437" y="13594"/>
                  <a:pt x="13406" y="13562"/>
                </a:cubicBezTo>
                <a:cubicBezTo>
                  <a:pt x="13406" y="13562"/>
                  <a:pt x="13406" y="13562"/>
                  <a:pt x="13406" y="13531"/>
                </a:cubicBezTo>
                <a:cubicBezTo>
                  <a:pt x="13343" y="13562"/>
                  <a:pt x="13312" y="13500"/>
                  <a:pt x="13250" y="13469"/>
                </a:cubicBezTo>
                <a:cubicBezTo>
                  <a:pt x="13218" y="13469"/>
                  <a:pt x="13218" y="13406"/>
                  <a:pt x="13250" y="13406"/>
                </a:cubicBezTo>
                <a:cubicBezTo>
                  <a:pt x="13312" y="13406"/>
                  <a:pt x="13375" y="13406"/>
                  <a:pt x="13437" y="13375"/>
                </a:cubicBezTo>
                <a:cubicBezTo>
                  <a:pt x="13437" y="13437"/>
                  <a:pt x="13375" y="13437"/>
                  <a:pt x="13406" y="13500"/>
                </a:cubicBezTo>
                <a:cubicBezTo>
                  <a:pt x="13406" y="13500"/>
                  <a:pt x="13406" y="13531"/>
                  <a:pt x="13406" y="13531"/>
                </a:cubicBezTo>
                <a:cubicBezTo>
                  <a:pt x="13406" y="13531"/>
                  <a:pt x="13406" y="13500"/>
                  <a:pt x="13406" y="13500"/>
                </a:cubicBezTo>
                <a:cubicBezTo>
                  <a:pt x="13406" y="13500"/>
                  <a:pt x="13437" y="13500"/>
                  <a:pt x="13468" y="13500"/>
                </a:cubicBezTo>
                <a:cubicBezTo>
                  <a:pt x="13500" y="13500"/>
                  <a:pt x="13468" y="13469"/>
                  <a:pt x="13531" y="13469"/>
                </a:cubicBezTo>
                <a:cubicBezTo>
                  <a:pt x="13593" y="13469"/>
                  <a:pt x="13531" y="13531"/>
                  <a:pt x="13562" y="13531"/>
                </a:cubicBezTo>
                <a:cubicBezTo>
                  <a:pt x="13562" y="13562"/>
                  <a:pt x="13562" y="13562"/>
                  <a:pt x="13531" y="13562"/>
                </a:cubicBezTo>
                <a:cubicBezTo>
                  <a:pt x="13562" y="13562"/>
                  <a:pt x="13562" y="13562"/>
                  <a:pt x="13562" y="13531"/>
                </a:cubicBezTo>
                <a:cubicBezTo>
                  <a:pt x="13562" y="13531"/>
                  <a:pt x="13562" y="13562"/>
                  <a:pt x="13562" y="13562"/>
                </a:cubicBezTo>
                <a:cubicBezTo>
                  <a:pt x="13625" y="13562"/>
                  <a:pt x="13625" y="13500"/>
                  <a:pt x="13687" y="13500"/>
                </a:cubicBezTo>
                <a:cubicBezTo>
                  <a:pt x="13718" y="13500"/>
                  <a:pt x="13750" y="13500"/>
                  <a:pt x="13750" y="13531"/>
                </a:cubicBezTo>
                <a:cubicBezTo>
                  <a:pt x="13781" y="13594"/>
                  <a:pt x="13843" y="13562"/>
                  <a:pt x="13875" y="13531"/>
                </a:cubicBezTo>
                <a:cubicBezTo>
                  <a:pt x="13937" y="13500"/>
                  <a:pt x="13968" y="13469"/>
                  <a:pt x="14031" y="13531"/>
                </a:cubicBezTo>
                <a:cubicBezTo>
                  <a:pt x="14031" y="13562"/>
                  <a:pt x="14062" y="13562"/>
                  <a:pt x="14062" y="13531"/>
                </a:cubicBezTo>
                <a:cubicBezTo>
                  <a:pt x="14093" y="13531"/>
                  <a:pt x="14093" y="13500"/>
                  <a:pt x="14093" y="13500"/>
                </a:cubicBezTo>
                <a:cubicBezTo>
                  <a:pt x="14031" y="13469"/>
                  <a:pt x="14062" y="13406"/>
                  <a:pt x="14000" y="13375"/>
                </a:cubicBezTo>
                <a:cubicBezTo>
                  <a:pt x="14000" y="13375"/>
                  <a:pt x="14000" y="13344"/>
                  <a:pt x="14000" y="13344"/>
                </a:cubicBezTo>
                <a:cubicBezTo>
                  <a:pt x="14031" y="13312"/>
                  <a:pt x="14062" y="13344"/>
                  <a:pt x="14062" y="13344"/>
                </a:cubicBezTo>
                <a:cubicBezTo>
                  <a:pt x="14031" y="13406"/>
                  <a:pt x="14093" y="13437"/>
                  <a:pt x="14125" y="13469"/>
                </a:cubicBezTo>
                <a:cubicBezTo>
                  <a:pt x="14125" y="13500"/>
                  <a:pt x="14125" y="13500"/>
                  <a:pt x="14156" y="13500"/>
                </a:cubicBezTo>
                <a:cubicBezTo>
                  <a:pt x="14218" y="13469"/>
                  <a:pt x="14218" y="13500"/>
                  <a:pt x="14218" y="13531"/>
                </a:cubicBezTo>
                <a:cubicBezTo>
                  <a:pt x="14218" y="13562"/>
                  <a:pt x="14250" y="13562"/>
                  <a:pt x="14250" y="13562"/>
                </a:cubicBezTo>
                <a:cubicBezTo>
                  <a:pt x="14281" y="13562"/>
                  <a:pt x="14281" y="13531"/>
                  <a:pt x="14281" y="13531"/>
                </a:cubicBezTo>
                <a:cubicBezTo>
                  <a:pt x="14281" y="13500"/>
                  <a:pt x="14281" y="13469"/>
                  <a:pt x="14312" y="13437"/>
                </a:cubicBezTo>
                <a:cubicBezTo>
                  <a:pt x="14312" y="13469"/>
                  <a:pt x="14343" y="13469"/>
                  <a:pt x="14343" y="13500"/>
                </a:cubicBezTo>
                <a:cubicBezTo>
                  <a:pt x="14343" y="13500"/>
                  <a:pt x="14375" y="13500"/>
                  <a:pt x="14375" y="13500"/>
                </a:cubicBezTo>
                <a:cubicBezTo>
                  <a:pt x="14406" y="13500"/>
                  <a:pt x="14406" y="13469"/>
                  <a:pt x="14375" y="13469"/>
                </a:cubicBezTo>
                <a:cubicBezTo>
                  <a:pt x="14375" y="13437"/>
                  <a:pt x="14375" y="13437"/>
                  <a:pt x="14406" y="13406"/>
                </a:cubicBezTo>
                <a:cubicBezTo>
                  <a:pt x="14437" y="13406"/>
                  <a:pt x="14437" y="13437"/>
                  <a:pt x="14437" y="13437"/>
                </a:cubicBezTo>
                <a:cubicBezTo>
                  <a:pt x="14468" y="13469"/>
                  <a:pt x="14500" y="13469"/>
                  <a:pt x="14500" y="13469"/>
                </a:cubicBezTo>
                <a:cubicBezTo>
                  <a:pt x="14562" y="13437"/>
                  <a:pt x="14531" y="13406"/>
                  <a:pt x="14531" y="13375"/>
                </a:cubicBezTo>
                <a:cubicBezTo>
                  <a:pt x="14500" y="13375"/>
                  <a:pt x="14500" y="13375"/>
                  <a:pt x="14531" y="13344"/>
                </a:cubicBezTo>
                <a:cubicBezTo>
                  <a:pt x="14531" y="13344"/>
                  <a:pt x="14562" y="13344"/>
                  <a:pt x="14562" y="13375"/>
                </a:cubicBezTo>
                <a:cubicBezTo>
                  <a:pt x="14593" y="13406"/>
                  <a:pt x="14593" y="13406"/>
                  <a:pt x="14656" y="13375"/>
                </a:cubicBezTo>
                <a:cubicBezTo>
                  <a:pt x="14750" y="13312"/>
                  <a:pt x="14843" y="13219"/>
                  <a:pt x="14937" y="13156"/>
                </a:cubicBezTo>
                <a:cubicBezTo>
                  <a:pt x="14937" y="13219"/>
                  <a:pt x="14937" y="13219"/>
                  <a:pt x="14875" y="13250"/>
                </a:cubicBezTo>
                <a:cubicBezTo>
                  <a:pt x="14875" y="13250"/>
                  <a:pt x="14875" y="13281"/>
                  <a:pt x="14875" y="13281"/>
                </a:cubicBezTo>
                <a:cubicBezTo>
                  <a:pt x="14875" y="13312"/>
                  <a:pt x="14875" y="13344"/>
                  <a:pt x="14875" y="13375"/>
                </a:cubicBezTo>
                <a:cubicBezTo>
                  <a:pt x="14937" y="13437"/>
                  <a:pt x="14906" y="13469"/>
                  <a:pt x="14843" y="13531"/>
                </a:cubicBezTo>
                <a:cubicBezTo>
                  <a:pt x="14812" y="13562"/>
                  <a:pt x="14843" y="13750"/>
                  <a:pt x="14875" y="13781"/>
                </a:cubicBezTo>
                <a:cubicBezTo>
                  <a:pt x="14875" y="13781"/>
                  <a:pt x="14906" y="13812"/>
                  <a:pt x="14906" y="13781"/>
                </a:cubicBezTo>
                <a:cubicBezTo>
                  <a:pt x="14906" y="13781"/>
                  <a:pt x="14906" y="13781"/>
                  <a:pt x="14906" y="13750"/>
                </a:cubicBezTo>
                <a:cubicBezTo>
                  <a:pt x="14875" y="13719"/>
                  <a:pt x="14906" y="13656"/>
                  <a:pt x="14875" y="13625"/>
                </a:cubicBezTo>
                <a:cubicBezTo>
                  <a:pt x="14875" y="13625"/>
                  <a:pt x="14875" y="13594"/>
                  <a:pt x="14875" y="13594"/>
                </a:cubicBezTo>
                <a:cubicBezTo>
                  <a:pt x="14906" y="13594"/>
                  <a:pt x="14906" y="13594"/>
                  <a:pt x="14906" y="13625"/>
                </a:cubicBezTo>
                <a:cubicBezTo>
                  <a:pt x="14906" y="13656"/>
                  <a:pt x="14937" y="13687"/>
                  <a:pt x="14937" y="13719"/>
                </a:cubicBezTo>
                <a:cubicBezTo>
                  <a:pt x="14937" y="13719"/>
                  <a:pt x="14937" y="13750"/>
                  <a:pt x="14968" y="13750"/>
                </a:cubicBezTo>
                <a:cubicBezTo>
                  <a:pt x="15000" y="13750"/>
                  <a:pt x="15031" y="13719"/>
                  <a:pt x="15031" y="13687"/>
                </a:cubicBezTo>
                <a:cubicBezTo>
                  <a:pt x="15000" y="13625"/>
                  <a:pt x="15000" y="13531"/>
                  <a:pt x="15000" y="13469"/>
                </a:cubicBezTo>
                <a:cubicBezTo>
                  <a:pt x="14968" y="13437"/>
                  <a:pt x="14968" y="13437"/>
                  <a:pt x="14968" y="13406"/>
                </a:cubicBezTo>
                <a:cubicBezTo>
                  <a:pt x="14968" y="13406"/>
                  <a:pt x="14968" y="13375"/>
                  <a:pt x="15000" y="13375"/>
                </a:cubicBezTo>
                <a:lnTo>
                  <a:pt x="15000" y="13375"/>
                </a:lnTo>
                <a:cubicBezTo>
                  <a:pt x="15031" y="13406"/>
                  <a:pt x="15000" y="13437"/>
                  <a:pt x="15000" y="13469"/>
                </a:cubicBezTo>
                <a:cubicBezTo>
                  <a:pt x="15031" y="13469"/>
                  <a:pt x="15062" y="13469"/>
                  <a:pt x="15031" y="13469"/>
                </a:cubicBezTo>
                <a:cubicBezTo>
                  <a:pt x="15000" y="13531"/>
                  <a:pt x="15093" y="13562"/>
                  <a:pt x="15062" y="13625"/>
                </a:cubicBezTo>
                <a:cubicBezTo>
                  <a:pt x="15062" y="13625"/>
                  <a:pt x="15062" y="13656"/>
                  <a:pt x="15093" y="13656"/>
                </a:cubicBezTo>
                <a:cubicBezTo>
                  <a:pt x="15093" y="13656"/>
                  <a:pt x="15125" y="13656"/>
                  <a:pt x="15125" y="13625"/>
                </a:cubicBezTo>
                <a:cubicBezTo>
                  <a:pt x="15156" y="13625"/>
                  <a:pt x="15156" y="13594"/>
                  <a:pt x="15125" y="13594"/>
                </a:cubicBezTo>
                <a:cubicBezTo>
                  <a:pt x="15093" y="13562"/>
                  <a:pt x="15125" y="13531"/>
                  <a:pt x="15156" y="13500"/>
                </a:cubicBezTo>
                <a:cubicBezTo>
                  <a:pt x="15156" y="13531"/>
                  <a:pt x="15187" y="13562"/>
                  <a:pt x="15218" y="13562"/>
                </a:cubicBezTo>
                <a:cubicBezTo>
                  <a:pt x="15218" y="13562"/>
                  <a:pt x="15218" y="13562"/>
                  <a:pt x="15218" y="13562"/>
                </a:cubicBezTo>
                <a:cubicBezTo>
                  <a:pt x="15218" y="13562"/>
                  <a:pt x="15218" y="13562"/>
                  <a:pt x="15250" y="13562"/>
                </a:cubicBezTo>
                <a:cubicBezTo>
                  <a:pt x="15250" y="13562"/>
                  <a:pt x="15250" y="13562"/>
                  <a:pt x="15250" y="13562"/>
                </a:cubicBezTo>
                <a:cubicBezTo>
                  <a:pt x="15250" y="13562"/>
                  <a:pt x="15250" y="13562"/>
                  <a:pt x="15250" y="13562"/>
                </a:cubicBezTo>
                <a:cubicBezTo>
                  <a:pt x="15250" y="13562"/>
                  <a:pt x="15250" y="13562"/>
                  <a:pt x="15281" y="13562"/>
                </a:cubicBezTo>
                <a:cubicBezTo>
                  <a:pt x="15250" y="13562"/>
                  <a:pt x="15250" y="13562"/>
                  <a:pt x="15250" y="13562"/>
                </a:cubicBezTo>
                <a:cubicBezTo>
                  <a:pt x="15250" y="13531"/>
                  <a:pt x="15250" y="13531"/>
                  <a:pt x="15250" y="13531"/>
                </a:cubicBezTo>
                <a:cubicBezTo>
                  <a:pt x="15250" y="13469"/>
                  <a:pt x="15250" y="13406"/>
                  <a:pt x="15312" y="13375"/>
                </a:cubicBezTo>
                <a:cubicBezTo>
                  <a:pt x="15343" y="13375"/>
                  <a:pt x="15343" y="13344"/>
                  <a:pt x="15343" y="13344"/>
                </a:cubicBezTo>
                <a:cubicBezTo>
                  <a:pt x="15312" y="13281"/>
                  <a:pt x="15343" y="13250"/>
                  <a:pt x="15343" y="13219"/>
                </a:cubicBezTo>
                <a:cubicBezTo>
                  <a:pt x="15343" y="13187"/>
                  <a:pt x="15375" y="13187"/>
                  <a:pt x="15375" y="13187"/>
                </a:cubicBezTo>
                <a:cubicBezTo>
                  <a:pt x="15500" y="13187"/>
                  <a:pt x="15406" y="13062"/>
                  <a:pt x="15437" y="13031"/>
                </a:cubicBezTo>
                <a:cubicBezTo>
                  <a:pt x="15437" y="13000"/>
                  <a:pt x="15437" y="13000"/>
                  <a:pt x="15437" y="12969"/>
                </a:cubicBezTo>
                <a:cubicBezTo>
                  <a:pt x="15406" y="12937"/>
                  <a:pt x="15437" y="12906"/>
                  <a:pt x="15500" y="12875"/>
                </a:cubicBezTo>
                <a:cubicBezTo>
                  <a:pt x="15531" y="12875"/>
                  <a:pt x="15593" y="12844"/>
                  <a:pt x="15562" y="12781"/>
                </a:cubicBezTo>
                <a:cubicBezTo>
                  <a:pt x="15562" y="12719"/>
                  <a:pt x="15625" y="12719"/>
                  <a:pt x="15656" y="12719"/>
                </a:cubicBezTo>
                <a:lnTo>
                  <a:pt x="15656" y="12719"/>
                </a:lnTo>
                <a:cubicBezTo>
                  <a:pt x="15625" y="12687"/>
                  <a:pt x="15593" y="12719"/>
                  <a:pt x="15562" y="12719"/>
                </a:cubicBezTo>
                <a:cubicBezTo>
                  <a:pt x="15531" y="12719"/>
                  <a:pt x="15531" y="12750"/>
                  <a:pt x="15531" y="12781"/>
                </a:cubicBezTo>
                <a:cubicBezTo>
                  <a:pt x="15531" y="12781"/>
                  <a:pt x="15562" y="12781"/>
                  <a:pt x="15562" y="12781"/>
                </a:cubicBezTo>
                <a:cubicBezTo>
                  <a:pt x="15625" y="12781"/>
                  <a:pt x="15656" y="12781"/>
                  <a:pt x="15718" y="12719"/>
                </a:cubicBezTo>
                <a:cubicBezTo>
                  <a:pt x="15687" y="12812"/>
                  <a:pt x="15750" y="12875"/>
                  <a:pt x="15687" y="12937"/>
                </a:cubicBezTo>
                <a:cubicBezTo>
                  <a:pt x="15656" y="12969"/>
                  <a:pt x="15718" y="13000"/>
                  <a:pt x="15718" y="13031"/>
                </a:cubicBezTo>
                <a:cubicBezTo>
                  <a:pt x="15718" y="13062"/>
                  <a:pt x="15750" y="13062"/>
                  <a:pt x="15750" y="13031"/>
                </a:cubicBezTo>
                <a:cubicBezTo>
                  <a:pt x="15750" y="13000"/>
                  <a:pt x="15812" y="12969"/>
                  <a:pt x="15781" y="12906"/>
                </a:cubicBezTo>
                <a:cubicBezTo>
                  <a:pt x="15781" y="12906"/>
                  <a:pt x="15750" y="12875"/>
                  <a:pt x="15781" y="12875"/>
                </a:cubicBezTo>
                <a:cubicBezTo>
                  <a:pt x="15781" y="12875"/>
                  <a:pt x="15812" y="12875"/>
                  <a:pt x="15812" y="12875"/>
                </a:cubicBezTo>
                <a:cubicBezTo>
                  <a:pt x="15843" y="12906"/>
                  <a:pt x="15875" y="12937"/>
                  <a:pt x="15906" y="12937"/>
                </a:cubicBezTo>
                <a:cubicBezTo>
                  <a:pt x="15906" y="12969"/>
                  <a:pt x="15875" y="13000"/>
                  <a:pt x="15843" y="13031"/>
                </a:cubicBezTo>
                <a:cubicBezTo>
                  <a:pt x="15875" y="13000"/>
                  <a:pt x="15906" y="12969"/>
                  <a:pt x="15906" y="12937"/>
                </a:cubicBezTo>
                <a:cubicBezTo>
                  <a:pt x="15906" y="12906"/>
                  <a:pt x="15906" y="12906"/>
                  <a:pt x="15906" y="12906"/>
                </a:cubicBezTo>
                <a:cubicBezTo>
                  <a:pt x="15875" y="12875"/>
                  <a:pt x="15843" y="12844"/>
                  <a:pt x="15875" y="12781"/>
                </a:cubicBezTo>
                <a:cubicBezTo>
                  <a:pt x="15906" y="12750"/>
                  <a:pt x="15875" y="12687"/>
                  <a:pt x="15937" y="12719"/>
                </a:cubicBezTo>
                <a:cubicBezTo>
                  <a:pt x="15937" y="12719"/>
                  <a:pt x="15937" y="12719"/>
                  <a:pt x="15937" y="12719"/>
                </a:cubicBezTo>
                <a:cubicBezTo>
                  <a:pt x="15968" y="12719"/>
                  <a:pt x="16000" y="12719"/>
                  <a:pt x="16000" y="12719"/>
                </a:cubicBezTo>
                <a:cubicBezTo>
                  <a:pt x="16000" y="12719"/>
                  <a:pt x="16000" y="12687"/>
                  <a:pt x="16031" y="12687"/>
                </a:cubicBezTo>
                <a:cubicBezTo>
                  <a:pt x="16000" y="12687"/>
                  <a:pt x="16000" y="12719"/>
                  <a:pt x="16000" y="12719"/>
                </a:cubicBezTo>
                <a:cubicBezTo>
                  <a:pt x="16000" y="12719"/>
                  <a:pt x="16062" y="12719"/>
                  <a:pt x="16031" y="12750"/>
                </a:cubicBezTo>
                <a:cubicBezTo>
                  <a:pt x="16000" y="12750"/>
                  <a:pt x="15937" y="12781"/>
                  <a:pt x="15937" y="12719"/>
                </a:cubicBezTo>
                <a:lnTo>
                  <a:pt x="15937" y="12719"/>
                </a:lnTo>
                <a:cubicBezTo>
                  <a:pt x="15937" y="12656"/>
                  <a:pt x="15906" y="12656"/>
                  <a:pt x="15875" y="12625"/>
                </a:cubicBezTo>
                <a:cubicBezTo>
                  <a:pt x="15906" y="12594"/>
                  <a:pt x="15937" y="12625"/>
                  <a:pt x="15937" y="12594"/>
                </a:cubicBezTo>
                <a:cubicBezTo>
                  <a:pt x="15937" y="12531"/>
                  <a:pt x="15906" y="12562"/>
                  <a:pt x="15875" y="12562"/>
                </a:cubicBezTo>
                <a:cubicBezTo>
                  <a:pt x="15875" y="12531"/>
                  <a:pt x="15843" y="12500"/>
                  <a:pt x="15812" y="12531"/>
                </a:cubicBezTo>
                <a:cubicBezTo>
                  <a:pt x="15812" y="12562"/>
                  <a:pt x="15781" y="12531"/>
                  <a:pt x="15781" y="12531"/>
                </a:cubicBezTo>
                <a:cubicBezTo>
                  <a:pt x="15781" y="12531"/>
                  <a:pt x="15781" y="12531"/>
                  <a:pt x="15781" y="12531"/>
                </a:cubicBezTo>
                <a:cubicBezTo>
                  <a:pt x="15812" y="12469"/>
                  <a:pt x="15843" y="12469"/>
                  <a:pt x="15875" y="12469"/>
                </a:cubicBezTo>
                <a:cubicBezTo>
                  <a:pt x="15906" y="12469"/>
                  <a:pt x="15937" y="12500"/>
                  <a:pt x="15968" y="12469"/>
                </a:cubicBezTo>
                <a:cubicBezTo>
                  <a:pt x="15937" y="12437"/>
                  <a:pt x="15906" y="12437"/>
                  <a:pt x="15906" y="12406"/>
                </a:cubicBezTo>
                <a:cubicBezTo>
                  <a:pt x="15906" y="12406"/>
                  <a:pt x="15906" y="12406"/>
                  <a:pt x="15906" y="12406"/>
                </a:cubicBezTo>
                <a:cubicBezTo>
                  <a:pt x="15906" y="12406"/>
                  <a:pt x="15906" y="12406"/>
                  <a:pt x="15906" y="12406"/>
                </a:cubicBezTo>
                <a:cubicBezTo>
                  <a:pt x="15875" y="12406"/>
                  <a:pt x="15875" y="12406"/>
                  <a:pt x="15875" y="12406"/>
                </a:cubicBezTo>
                <a:cubicBezTo>
                  <a:pt x="15875" y="12375"/>
                  <a:pt x="15875" y="12375"/>
                  <a:pt x="15875" y="12375"/>
                </a:cubicBezTo>
                <a:cubicBezTo>
                  <a:pt x="15812" y="12406"/>
                  <a:pt x="15812" y="12344"/>
                  <a:pt x="15781" y="12344"/>
                </a:cubicBezTo>
                <a:cubicBezTo>
                  <a:pt x="15750" y="12344"/>
                  <a:pt x="15718" y="12344"/>
                  <a:pt x="15718" y="12375"/>
                </a:cubicBezTo>
                <a:cubicBezTo>
                  <a:pt x="15718" y="12406"/>
                  <a:pt x="15750" y="12406"/>
                  <a:pt x="15781" y="12375"/>
                </a:cubicBezTo>
                <a:cubicBezTo>
                  <a:pt x="15781" y="12375"/>
                  <a:pt x="15812" y="12406"/>
                  <a:pt x="15812" y="12406"/>
                </a:cubicBezTo>
                <a:cubicBezTo>
                  <a:pt x="15812" y="12437"/>
                  <a:pt x="15812" y="12437"/>
                  <a:pt x="15781" y="12437"/>
                </a:cubicBezTo>
                <a:cubicBezTo>
                  <a:pt x="15750" y="12469"/>
                  <a:pt x="15687" y="12469"/>
                  <a:pt x="15656" y="12500"/>
                </a:cubicBezTo>
                <a:cubicBezTo>
                  <a:pt x="15656" y="12531"/>
                  <a:pt x="15593" y="12531"/>
                  <a:pt x="15593" y="12469"/>
                </a:cubicBezTo>
                <a:cubicBezTo>
                  <a:pt x="15562" y="12437"/>
                  <a:pt x="15562" y="12437"/>
                  <a:pt x="15531" y="12437"/>
                </a:cubicBezTo>
                <a:cubicBezTo>
                  <a:pt x="15500" y="12469"/>
                  <a:pt x="15500" y="12500"/>
                  <a:pt x="15562" y="12500"/>
                </a:cubicBezTo>
                <a:cubicBezTo>
                  <a:pt x="15562" y="12500"/>
                  <a:pt x="15562" y="12500"/>
                  <a:pt x="15562" y="12531"/>
                </a:cubicBezTo>
                <a:cubicBezTo>
                  <a:pt x="15531" y="12531"/>
                  <a:pt x="15531" y="12562"/>
                  <a:pt x="15500" y="12562"/>
                </a:cubicBezTo>
                <a:cubicBezTo>
                  <a:pt x="15500" y="12562"/>
                  <a:pt x="15500" y="12531"/>
                  <a:pt x="15468" y="12562"/>
                </a:cubicBezTo>
                <a:cubicBezTo>
                  <a:pt x="15468" y="12594"/>
                  <a:pt x="15437" y="12594"/>
                  <a:pt x="15406" y="12594"/>
                </a:cubicBezTo>
                <a:cubicBezTo>
                  <a:pt x="15375" y="12562"/>
                  <a:pt x="15375" y="12531"/>
                  <a:pt x="15406" y="12500"/>
                </a:cubicBezTo>
                <a:cubicBezTo>
                  <a:pt x="15406" y="12437"/>
                  <a:pt x="15468" y="12406"/>
                  <a:pt x="15406" y="12375"/>
                </a:cubicBezTo>
                <a:cubicBezTo>
                  <a:pt x="15406" y="12375"/>
                  <a:pt x="15406" y="12344"/>
                  <a:pt x="15406" y="12344"/>
                </a:cubicBezTo>
                <a:cubicBezTo>
                  <a:pt x="15437" y="12344"/>
                  <a:pt x="15437" y="12344"/>
                  <a:pt x="15437" y="12344"/>
                </a:cubicBezTo>
                <a:cubicBezTo>
                  <a:pt x="15437" y="12375"/>
                  <a:pt x="15468" y="12375"/>
                  <a:pt x="15500" y="12406"/>
                </a:cubicBezTo>
                <a:cubicBezTo>
                  <a:pt x="15531" y="12406"/>
                  <a:pt x="15531" y="12375"/>
                  <a:pt x="15531" y="12375"/>
                </a:cubicBezTo>
                <a:cubicBezTo>
                  <a:pt x="15500" y="12344"/>
                  <a:pt x="15468" y="12281"/>
                  <a:pt x="15437" y="12281"/>
                </a:cubicBezTo>
                <a:cubicBezTo>
                  <a:pt x="15406" y="12281"/>
                  <a:pt x="15343" y="12281"/>
                  <a:pt x="15343" y="12375"/>
                </a:cubicBezTo>
                <a:cubicBezTo>
                  <a:pt x="15343" y="12406"/>
                  <a:pt x="15281" y="12406"/>
                  <a:pt x="15281" y="12437"/>
                </a:cubicBezTo>
                <a:cubicBezTo>
                  <a:pt x="15250" y="12375"/>
                  <a:pt x="15281" y="12344"/>
                  <a:pt x="15312" y="12312"/>
                </a:cubicBezTo>
                <a:cubicBezTo>
                  <a:pt x="15312" y="12281"/>
                  <a:pt x="15312" y="12250"/>
                  <a:pt x="15250" y="12250"/>
                </a:cubicBezTo>
                <a:cubicBezTo>
                  <a:pt x="15218" y="12219"/>
                  <a:pt x="15187" y="12219"/>
                  <a:pt x="15187" y="12187"/>
                </a:cubicBezTo>
                <a:cubicBezTo>
                  <a:pt x="15187" y="12187"/>
                  <a:pt x="15156" y="12187"/>
                  <a:pt x="15156" y="12187"/>
                </a:cubicBezTo>
                <a:cubicBezTo>
                  <a:pt x="15093" y="12219"/>
                  <a:pt x="15062" y="12250"/>
                  <a:pt x="15031" y="12187"/>
                </a:cubicBezTo>
                <a:cubicBezTo>
                  <a:pt x="15000" y="12187"/>
                  <a:pt x="15000" y="12187"/>
                  <a:pt x="15000" y="12187"/>
                </a:cubicBezTo>
                <a:cubicBezTo>
                  <a:pt x="14906" y="12219"/>
                  <a:pt x="14906" y="12094"/>
                  <a:pt x="14843" y="12094"/>
                </a:cubicBezTo>
                <a:cubicBezTo>
                  <a:pt x="14781" y="12094"/>
                  <a:pt x="14812" y="12031"/>
                  <a:pt x="14812" y="12000"/>
                </a:cubicBezTo>
                <a:cubicBezTo>
                  <a:pt x="14781" y="12000"/>
                  <a:pt x="14781" y="12031"/>
                  <a:pt x="14750" y="12031"/>
                </a:cubicBezTo>
                <a:cubicBezTo>
                  <a:pt x="14750" y="12031"/>
                  <a:pt x="14750" y="12031"/>
                  <a:pt x="14750" y="12031"/>
                </a:cubicBezTo>
                <a:cubicBezTo>
                  <a:pt x="14750" y="12000"/>
                  <a:pt x="14750" y="11969"/>
                  <a:pt x="14687" y="12000"/>
                </a:cubicBezTo>
                <a:cubicBezTo>
                  <a:pt x="14656" y="12000"/>
                  <a:pt x="14687" y="12031"/>
                  <a:pt x="14687" y="12062"/>
                </a:cubicBezTo>
                <a:cubicBezTo>
                  <a:pt x="14656" y="12000"/>
                  <a:pt x="14593" y="12062"/>
                  <a:pt x="14593" y="12000"/>
                </a:cubicBezTo>
                <a:cubicBezTo>
                  <a:pt x="14500" y="11969"/>
                  <a:pt x="14437" y="12031"/>
                  <a:pt x="14375" y="12062"/>
                </a:cubicBezTo>
                <a:cubicBezTo>
                  <a:pt x="14437" y="12000"/>
                  <a:pt x="14406" y="11937"/>
                  <a:pt x="14375" y="11875"/>
                </a:cubicBezTo>
                <a:cubicBezTo>
                  <a:pt x="14406" y="11875"/>
                  <a:pt x="14406" y="11875"/>
                  <a:pt x="14406" y="11875"/>
                </a:cubicBezTo>
                <a:cubicBezTo>
                  <a:pt x="14437" y="11937"/>
                  <a:pt x="14468" y="11875"/>
                  <a:pt x="14500" y="11875"/>
                </a:cubicBezTo>
                <a:cubicBezTo>
                  <a:pt x="14500" y="11875"/>
                  <a:pt x="14500" y="11875"/>
                  <a:pt x="14500" y="11844"/>
                </a:cubicBezTo>
                <a:cubicBezTo>
                  <a:pt x="14468" y="11844"/>
                  <a:pt x="14437" y="11844"/>
                  <a:pt x="14406" y="11844"/>
                </a:cubicBezTo>
                <a:cubicBezTo>
                  <a:pt x="14406" y="11844"/>
                  <a:pt x="14406" y="11844"/>
                  <a:pt x="14406" y="11875"/>
                </a:cubicBezTo>
                <a:cubicBezTo>
                  <a:pt x="14406" y="11875"/>
                  <a:pt x="14406" y="11875"/>
                  <a:pt x="14375" y="11875"/>
                </a:cubicBezTo>
                <a:cubicBezTo>
                  <a:pt x="14375" y="11844"/>
                  <a:pt x="14375" y="11844"/>
                  <a:pt x="14375" y="11812"/>
                </a:cubicBezTo>
                <a:cubicBezTo>
                  <a:pt x="14250" y="11844"/>
                  <a:pt x="14218" y="11750"/>
                  <a:pt x="14218" y="11687"/>
                </a:cubicBezTo>
                <a:cubicBezTo>
                  <a:pt x="14250" y="11687"/>
                  <a:pt x="14250" y="11687"/>
                  <a:pt x="14250" y="11750"/>
                </a:cubicBezTo>
                <a:cubicBezTo>
                  <a:pt x="14250" y="11781"/>
                  <a:pt x="14281" y="11781"/>
                  <a:pt x="14312" y="11781"/>
                </a:cubicBezTo>
                <a:cubicBezTo>
                  <a:pt x="14343" y="11781"/>
                  <a:pt x="14375" y="11781"/>
                  <a:pt x="14343" y="11719"/>
                </a:cubicBezTo>
                <a:cubicBezTo>
                  <a:pt x="14343" y="11719"/>
                  <a:pt x="14343" y="11719"/>
                  <a:pt x="14343" y="11719"/>
                </a:cubicBezTo>
                <a:cubicBezTo>
                  <a:pt x="14406" y="11719"/>
                  <a:pt x="14437" y="11687"/>
                  <a:pt x="14406" y="11625"/>
                </a:cubicBezTo>
                <a:cubicBezTo>
                  <a:pt x="14468" y="11625"/>
                  <a:pt x="14500" y="11656"/>
                  <a:pt x="14531" y="11625"/>
                </a:cubicBezTo>
                <a:cubicBezTo>
                  <a:pt x="14562" y="11562"/>
                  <a:pt x="14500" y="11594"/>
                  <a:pt x="14500" y="11562"/>
                </a:cubicBezTo>
                <a:cubicBezTo>
                  <a:pt x="14531" y="11562"/>
                  <a:pt x="14593" y="11594"/>
                  <a:pt x="14625" y="11531"/>
                </a:cubicBezTo>
                <a:cubicBezTo>
                  <a:pt x="14562" y="11469"/>
                  <a:pt x="14500" y="11500"/>
                  <a:pt x="14437" y="11437"/>
                </a:cubicBezTo>
                <a:cubicBezTo>
                  <a:pt x="14500" y="11469"/>
                  <a:pt x="14562" y="11437"/>
                  <a:pt x="14625" y="11469"/>
                </a:cubicBezTo>
                <a:cubicBezTo>
                  <a:pt x="14656" y="11500"/>
                  <a:pt x="14687" y="11500"/>
                  <a:pt x="14750" y="11500"/>
                </a:cubicBezTo>
                <a:cubicBezTo>
                  <a:pt x="14781" y="11500"/>
                  <a:pt x="14750" y="11469"/>
                  <a:pt x="14781" y="11437"/>
                </a:cubicBezTo>
                <a:cubicBezTo>
                  <a:pt x="14750" y="11406"/>
                  <a:pt x="14718" y="11406"/>
                  <a:pt x="14718" y="11344"/>
                </a:cubicBezTo>
                <a:lnTo>
                  <a:pt x="14718" y="11344"/>
                </a:lnTo>
                <a:cubicBezTo>
                  <a:pt x="14687" y="11375"/>
                  <a:pt x="14625" y="11375"/>
                  <a:pt x="14593" y="11437"/>
                </a:cubicBezTo>
                <a:cubicBezTo>
                  <a:pt x="14656" y="11406"/>
                  <a:pt x="14718" y="11437"/>
                  <a:pt x="14781" y="11437"/>
                </a:cubicBezTo>
                <a:cubicBezTo>
                  <a:pt x="14812" y="11437"/>
                  <a:pt x="14843" y="11469"/>
                  <a:pt x="14906" y="11469"/>
                </a:cubicBezTo>
                <a:cubicBezTo>
                  <a:pt x="14906" y="11469"/>
                  <a:pt x="14937" y="11469"/>
                  <a:pt x="14968" y="11469"/>
                </a:cubicBezTo>
                <a:cubicBezTo>
                  <a:pt x="14968" y="11406"/>
                  <a:pt x="15031" y="11437"/>
                  <a:pt x="15062" y="11406"/>
                </a:cubicBezTo>
                <a:cubicBezTo>
                  <a:pt x="15062" y="11406"/>
                  <a:pt x="15062" y="11406"/>
                  <a:pt x="15062" y="11406"/>
                </a:cubicBezTo>
                <a:cubicBezTo>
                  <a:pt x="15062" y="11406"/>
                  <a:pt x="15062" y="11406"/>
                  <a:pt x="15062" y="11406"/>
                </a:cubicBezTo>
                <a:cubicBezTo>
                  <a:pt x="15093" y="11375"/>
                  <a:pt x="15093" y="11344"/>
                  <a:pt x="15156" y="11344"/>
                </a:cubicBezTo>
                <a:cubicBezTo>
                  <a:pt x="15218" y="11344"/>
                  <a:pt x="15218" y="11313"/>
                  <a:pt x="15188" y="11312"/>
                </a:cubicBezTo>
                <a:lnTo>
                  <a:pt x="15218" y="11312"/>
                </a:lnTo>
                <a:cubicBezTo>
                  <a:pt x="15218" y="11312"/>
                  <a:pt x="15250" y="11312"/>
                  <a:pt x="15250" y="11281"/>
                </a:cubicBezTo>
                <a:cubicBezTo>
                  <a:pt x="15250" y="11281"/>
                  <a:pt x="15250" y="11250"/>
                  <a:pt x="15250" y="11250"/>
                </a:cubicBezTo>
                <a:cubicBezTo>
                  <a:pt x="15156" y="11250"/>
                  <a:pt x="15156" y="11156"/>
                  <a:pt x="15125" y="11125"/>
                </a:cubicBezTo>
                <a:cubicBezTo>
                  <a:pt x="15156" y="11094"/>
                  <a:pt x="15156" y="11125"/>
                  <a:pt x="15187" y="11156"/>
                </a:cubicBezTo>
                <a:cubicBezTo>
                  <a:pt x="15187" y="11156"/>
                  <a:pt x="15187" y="11219"/>
                  <a:pt x="15250" y="11156"/>
                </a:cubicBezTo>
                <a:cubicBezTo>
                  <a:pt x="15281" y="11125"/>
                  <a:pt x="15281" y="11187"/>
                  <a:pt x="15312" y="11219"/>
                </a:cubicBezTo>
                <a:cubicBezTo>
                  <a:pt x="15312" y="11219"/>
                  <a:pt x="15312" y="11219"/>
                  <a:pt x="15312" y="11250"/>
                </a:cubicBezTo>
                <a:cubicBezTo>
                  <a:pt x="15312" y="11219"/>
                  <a:pt x="15312" y="11219"/>
                  <a:pt x="15312" y="11219"/>
                </a:cubicBezTo>
                <a:cubicBezTo>
                  <a:pt x="15375" y="11219"/>
                  <a:pt x="15437" y="11156"/>
                  <a:pt x="15500" y="11187"/>
                </a:cubicBezTo>
                <a:cubicBezTo>
                  <a:pt x="15500" y="11187"/>
                  <a:pt x="15500" y="11156"/>
                  <a:pt x="15500" y="11156"/>
                </a:cubicBezTo>
                <a:cubicBezTo>
                  <a:pt x="15468" y="11094"/>
                  <a:pt x="15531" y="11125"/>
                  <a:pt x="15531" y="11125"/>
                </a:cubicBezTo>
                <a:cubicBezTo>
                  <a:pt x="15562" y="11062"/>
                  <a:pt x="15500" y="11062"/>
                  <a:pt x="15468" y="11031"/>
                </a:cubicBezTo>
                <a:cubicBezTo>
                  <a:pt x="15437" y="11000"/>
                  <a:pt x="15437" y="11000"/>
                  <a:pt x="15468" y="10969"/>
                </a:cubicBezTo>
                <a:cubicBezTo>
                  <a:pt x="15500" y="10969"/>
                  <a:pt x="15500" y="10969"/>
                  <a:pt x="15531" y="10969"/>
                </a:cubicBezTo>
                <a:cubicBezTo>
                  <a:pt x="15500" y="10969"/>
                  <a:pt x="15500" y="10969"/>
                  <a:pt x="15468" y="10969"/>
                </a:cubicBezTo>
                <a:cubicBezTo>
                  <a:pt x="15468" y="10969"/>
                  <a:pt x="15437" y="10969"/>
                  <a:pt x="15437" y="10969"/>
                </a:cubicBezTo>
                <a:cubicBezTo>
                  <a:pt x="15406" y="11000"/>
                  <a:pt x="15343" y="11000"/>
                  <a:pt x="15312" y="10969"/>
                </a:cubicBezTo>
                <a:lnTo>
                  <a:pt x="15312" y="10969"/>
                </a:lnTo>
                <a:cubicBezTo>
                  <a:pt x="15375" y="10937"/>
                  <a:pt x="15406" y="11000"/>
                  <a:pt x="15437" y="10969"/>
                </a:cubicBezTo>
                <a:cubicBezTo>
                  <a:pt x="15437" y="10937"/>
                  <a:pt x="15468" y="10937"/>
                  <a:pt x="15468" y="10906"/>
                </a:cubicBezTo>
                <a:cubicBezTo>
                  <a:pt x="15468" y="10906"/>
                  <a:pt x="15406" y="10875"/>
                  <a:pt x="15468" y="10844"/>
                </a:cubicBezTo>
                <a:cubicBezTo>
                  <a:pt x="15437" y="10844"/>
                  <a:pt x="15375" y="10812"/>
                  <a:pt x="15375" y="10906"/>
                </a:cubicBezTo>
                <a:cubicBezTo>
                  <a:pt x="15375" y="10906"/>
                  <a:pt x="15343" y="10906"/>
                  <a:pt x="15312" y="10906"/>
                </a:cubicBezTo>
                <a:cubicBezTo>
                  <a:pt x="15250" y="10844"/>
                  <a:pt x="15187" y="10875"/>
                  <a:pt x="15125" y="10875"/>
                </a:cubicBezTo>
                <a:cubicBezTo>
                  <a:pt x="15093" y="10875"/>
                  <a:pt x="15062" y="10906"/>
                  <a:pt x="15062" y="10844"/>
                </a:cubicBezTo>
                <a:cubicBezTo>
                  <a:pt x="15062" y="10812"/>
                  <a:pt x="15093" y="10781"/>
                  <a:pt x="15125" y="10812"/>
                </a:cubicBezTo>
                <a:cubicBezTo>
                  <a:pt x="15187" y="10812"/>
                  <a:pt x="15218" y="10781"/>
                  <a:pt x="15250" y="10750"/>
                </a:cubicBezTo>
                <a:cubicBezTo>
                  <a:pt x="15250" y="10719"/>
                  <a:pt x="15281" y="10719"/>
                  <a:pt x="15281" y="10719"/>
                </a:cubicBezTo>
                <a:cubicBezTo>
                  <a:pt x="15343" y="10719"/>
                  <a:pt x="15375" y="10687"/>
                  <a:pt x="15375" y="10656"/>
                </a:cubicBezTo>
                <a:cubicBezTo>
                  <a:pt x="15406" y="10625"/>
                  <a:pt x="15406" y="10594"/>
                  <a:pt x="15343" y="10531"/>
                </a:cubicBezTo>
                <a:cubicBezTo>
                  <a:pt x="15406" y="10562"/>
                  <a:pt x="15437" y="10562"/>
                  <a:pt x="15437" y="10594"/>
                </a:cubicBezTo>
                <a:cubicBezTo>
                  <a:pt x="15437" y="10656"/>
                  <a:pt x="15468" y="10625"/>
                  <a:pt x="15468" y="10594"/>
                </a:cubicBezTo>
                <a:cubicBezTo>
                  <a:pt x="15468" y="10562"/>
                  <a:pt x="15468" y="10531"/>
                  <a:pt x="15468" y="10500"/>
                </a:cubicBezTo>
                <a:cubicBezTo>
                  <a:pt x="15468" y="10500"/>
                  <a:pt x="15468" y="10469"/>
                  <a:pt x="15500" y="10469"/>
                </a:cubicBezTo>
                <a:cubicBezTo>
                  <a:pt x="15468" y="10469"/>
                  <a:pt x="15468" y="10500"/>
                  <a:pt x="15468" y="10500"/>
                </a:cubicBezTo>
                <a:cubicBezTo>
                  <a:pt x="15437" y="10500"/>
                  <a:pt x="15406" y="10469"/>
                  <a:pt x="15437" y="10469"/>
                </a:cubicBezTo>
                <a:cubicBezTo>
                  <a:pt x="15468" y="10437"/>
                  <a:pt x="15406" y="10406"/>
                  <a:pt x="15437" y="10344"/>
                </a:cubicBezTo>
                <a:cubicBezTo>
                  <a:pt x="15406" y="10375"/>
                  <a:pt x="15375" y="10406"/>
                  <a:pt x="15343" y="10406"/>
                </a:cubicBezTo>
                <a:cubicBezTo>
                  <a:pt x="15312" y="10406"/>
                  <a:pt x="15281" y="10437"/>
                  <a:pt x="15250" y="10469"/>
                </a:cubicBezTo>
                <a:lnTo>
                  <a:pt x="15250" y="10469"/>
                </a:lnTo>
                <a:cubicBezTo>
                  <a:pt x="15312" y="10469"/>
                  <a:pt x="15343" y="10469"/>
                  <a:pt x="15343" y="10406"/>
                </a:cubicBezTo>
                <a:cubicBezTo>
                  <a:pt x="15343" y="10375"/>
                  <a:pt x="15375" y="10344"/>
                  <a:pt x="15343" y="10375"/>
                </a:cubicBezTo>
                <a:cubicBezTo>
                  <a:pt x="15281" y="10375"/>
                  <a:pt x="15218" y="10312"/>
                  <a:pt x="15156" y="10312"/>
                </a:cubicBezTo>
                <a:cubicBezTo>
                  <a:pt x="15156" y="10312"/>
                  <a:pt x="15156" y="10312"/>
                  <a:pt x="15156" y="10344"/>
                </a:cubicBezTo>
                <a:cubicBezTo>
                  <a:pt x="15156" y="10312"/>
                  <a:pt x="15156" y="10312"/>
                  <a:pt x="15156" y="10312"/>
                </a:cubicBezTo>
                <a:cubicBezTo>
                  <a:pt x="15156" y="10312"/>
                  <a:pt x="15156" y="10312"/>
                  <a:pt x="15156" y="10312"/>
                </a:cubicBezTo>
                <a:cubicBezTo>
                  <a:pt x="15156" y="10312"/>
                  <a:pt x="15156" y="10312"/>
                  <a:pt x="15156" y="10312"/>
                </a:cubicBezTo>
                <a:cubicBezTo>
                  <a:pt x="15187" y="10281"/>
                  <a:pt x="15218" y="10281"/>
                  <a:pt x="15250" y="10312"/>
                </a:cubicBezTo>
                <a:cubicBezTo>
                  <a:pt x="15281" y="10312"/>
                  <a:pt x="15312" y="10281"/>
                  <a:pt x="15343" y="10312"/>
                </a:cubicBezTo>
                <a:cubicBezTo>
                  <a:pt x="15343" y="10312"/>
                  <a:pt x="15375" y="10250"/>
                  <a:pt x="15375" y="10250"/>
                </a:cubicBezTo>
                <a:cubicBezTo>
                  <a:pt x="15375" y="10219"/>
                  <a:pt x="15343" y="10219"/>
                  <a:pt x="15312" y="10219"/>
                </a:cubicBezTo>
                <a:cubicBezTo>
                  <a:pt x="15250" y="10250"/>
                  <a:pt x="15218" y="10156"/>
                  <a:pt x="15187" y="10219"/>
                </a:cubicBezTo>
                <a:cubicBezTo>
                  <a:pt x="15187" y="10187"/>
                  <a:pt x="15156" y="10187"/>
                  <a:pt x="15156" y="10187"/>
                </a:cubicBezTo>
                <a:cubicBezTo>
                  <a:pt x="15187" y="10156"/>
                  <a:pt x="15250" y="10156"/>
                  <a:pt x="15250" y="10156"/>
                </a:cubicBezTo>
                <a:cubicBezTo>
                  <a:pt x="15312" y="10219"/>
                  <a:pt x="15343" y="10219"/>
                  <a:pt x="15375" y="10125"/>
                </a:cubicBezTo>
                <a:cubicBezTo>
                  <a:pt x="15343" y="10125"/>
                  <a:pt x="15343" y="10125"/>
                  <a:pt x="15312" y="10094"/>
                </a:cubicBezTo>
                <a:cubicBezTo>
                  <a:pt x="15343" y="10062"/>
                  <a:pt x="15406" y="10062"/>
                  <a:pt x="15375" y="10031"/>
                </a:cubicBezTo>
                <a:cubicBezTo>
                  <a:pt x="15343" y="9969"/>
                  <a:pt x="15312" y="10000"/>
                  <a:pt x="15281" y="10031"/>
                </a:cubicBezTo>
                <a:cubicBezTo>
                  <a:pt x="15250" y="10000"/>
                  <a:pt x="15281" y="9969"/>
                  <a:pt x="15312" y="9969"/>
                </a:cubicBezTo>
                <a:cubicBezTo>
                  <a:pt x="15343" y="9969"/>
                  <a:pt x="15375" y="9937"/>
                  <a:pt x="15375" y="9906"/>
                </a:cubicBezTo>
                <a:cubicBezTo>
                  <a:pt x="15343" y="9875"/>
                  <a:pt x="15312" y="9906"/>
                  <a:pt x="15281" y="9906"/>
                </a:cubicBezTo>
                <a:cubicBezTo>
                  <a:pt x="15281" y="9906"/>
                  <a:pt x="15250" y="9906"/>
                  <a:pt x="15250" y="9906"/>
                </a:cubicBezTo>
                <a:cubicBezTo>
                  <a:pt x="15250" y="9937"/>
                  <a:pt x="15187" y="9937"/>
                  <a:pt x="15218" y="10000"/>
                </a:cubicBezTo>
                <a:cubicBezTo>
                  <a:pt x="15218" y="10031"/>
                  <a:pt x="15187" y="10000"/>
                  <a:pt x="15156" y="10000"/>
                </a:cubicBezTo>
                <a:cubicBezTo>
                  <a:pt x="15156" y="10000"/>
                  <a:pt x="15125" y="10000"/>
                  <a:pt x="15125" y="9969"/>
                </a:cubicBezTo>
                <a:lnTo>
                  <a:pt x="15125" y="9969"/>
                </a:lnTo>
                <a:cubicBezTo>
                  <a:pt x="15156" y="9906"/>
                  <a:pt x="15187" y="9906"/>
                  <a:pt x="15250" y="9906"/>
                </a:cubicBezTo>
                <a:cubicBezTo>
                  <a:pt x="15250" y="9906"/>
                  <a:pt x="15281" y="9875"/>
                  <a:pt x="15250" y="9844"/>
                </a:cubicBezTo>
                <a:cubicBezTo>
                  <a:pt x="15218" y="9812"/>
                  <a:pt x="15218" y="9781"/>
                  <a:pt x="15250" y="9750"/>
                </a:cubicBezTo>
                <a:cubicBezTo>
                  <a:pt x="15250" y="9750"/>
                  <a:pt x="15250" y="9750"/>
                  <a:pt x="15250" y="9750"/>
                </a:cubicBezTo>
                <a:cubicBezTo>
                  <a:pt x="15187" y="9719"/>
                  <a:pt x="15250" y="9656"/>
                  <a:pt x="15250" y="9625"/>
                </a:cubicBezTo>
                <a:cubicBezTo>
                  <a:pt x="15250" y="9625"/>
                  <a:pt x="15250" y="9625"/>
                  <a:pt x="15281" y="9625"/>
                </a:cubicBezTo>
                <a:cubicBezTo>
                  <a:pt x="15250" y="9625"/>
                  <a:pt x="15250" y="9625"/>
                  <a:pt x="15250" y="9625"/>
                </a:cubicBezTo>
                <a:cubicBezTo>
                  <a:pt x="15218" y="9625"/>
                  <a:pt x="15218" y="9625"/>
                  <a:pt x="15187" y="9625"/>
                </a:cubicBezTo>
                <a:cubicBezTo>
                  <a:pt x="15156" y="9656"/>
                  <a:pt x="15156" y="9687"/>
                  <a:pt x="15156" y="9625"/>
                </a:cubicBezTo>
                <a:cubicBezTo>
                  <a:pt x="15125" y="9562"/>
                  <a:pt x="15093" y="9562"/>
                  <a:pt x="15031" y="9594"/>
                </a:cubicBezTo>
                <a:cubicBezTo>
                  <a:pt x="15000" y="9656"/>
                  <a:pt x="14906" y="9656"/>
                  <a:pt x="14843" y="9687"/>
                </a:cubicBezTo>
                <a:cubicBezTo>
                  <a:pt x="14843" y="9687"/>
                  <a:pt x="14812" y="9687"/>
                  <a:pt x="14812" y="9656"/>
                </a:cubicBezTo>
                <a:cubicBezTo>
                  <a:pt x="14812" y="9625"/>
                  <a:pt x="14812" y="9625"/>
                  <a:pt x="14843" y="9625"/>
                </a:cubicBezTo>
                <a:cubicBezTo>
                  <a:pt x="14843" y="9625"/>
                  <a:pt x="14875" y="9625"/>
                  <a:pt x="14875" y="9594"/>
                </a:cubicBezTo>
                <a:cubicBezTo>
                  <a:pt x="14875" y="9562"/>
                  <a:pt x="14843" y="9562"/>
                  <a:pt x="14843" y="9562"/>
                </a:cubicBezTo>
                <a:cubicBezTo>
                  <a:pt x="14843" y="9500"/>
                  <a:pt x="14812" y="9469"/>
                  <a:pt x="14781" y="9469"/>
                </a:cubicBezTo>
                <a:cubicBezTo>
                  <a:pt x="14718" y="9469"/>
                  <a:pt x="14687" y="9469"/>
                  <a:pt x="14656" y="9406"/>
                </a:cubicBezTo>
                <a:cubicBezTo>
                  <a:pt x="14656" y="9406"/>
                  <a:pt x="14656" y="9375"/>
                  <a:pt x="14625" y="9375"/>
                </a:cubicBezTo>
                <a:cubicBezTo>
                  <a:pt x="14593" y="9375"/>
                  <a:pt x="14593" y="9344"/>
                  <a:pt x="14562" y="9312"/>
                </a:cubicBezTo>
                <a:cubicBezTo>
                  <a:pt x="14531" y="9344"/>
                  <a:pt x="14531" y="9406"/>
                  <a:pt x="14468" y="9344"/>
                </a:cubicBezTo>
                <a:cubicBezTo>
                  <a:pt x="14437" y="9312"/>
                  <a:pt x="14375" y="9344"/>
                  <a:pt x="14343" y="9312"/>
                </a:cubicBezTo>
                <a:cubicBezTo>
                  <a:pt x="14343" y="9312"/>
                  <a:pt x="14343" y="9312"/>
                  <a:pt x="14343" y="9312"/>
                </a:cubicBezTo>
                <a:cubicBezTo>
                  <a:pt x="14343" y="9312"/>
                  <a:pt x="14343" y="9312"/>
                  <a:pt x="14343" y="9312"/>
                </a:cubicBezTo>
                <a:cubicBezTo>
                  <a:pt x="14312" y="9344"/>
                  <a:pt x="14281" y="9344"/>
                  <a:pt x="14250" y="9312"/>
                </a:cubicBezTo>
                <a:cubicBezTo>
                  <a:pt x="14250" y="9344"/>
                  <a:pt x="14250" y="9344"/>
                  <a:pt x="14218" y="9344"/>
                </a:cubicBezTo>
                <a:cubicBezTo>
                  <a:pt x="14218" y="9344"/>
                  <a:pt x="14218" y="9312"/>
                  <a:pt x="14218" y="9312"/>
                </a:cubicBezTo>
                <a:cubicBezTo>
                  <a:pt x="14218" y="9312"/>
                  <a:pt x="14218" y="9344"/>
                  <a:pt x="14218" y="9344"/>
                </a:cubicBezTo>
                <a:cubicBezTo>
                  <a:pt x="14187" y="9375"/>
                  <a:pt x="14156" y="9344"/>
                  <a:pt x="14125" y="9375"/>
                </a:cubicBezTo>
                <a:cubicBezTo>
                  <a:pt x="14062" y="9375"/>
                  <a:pt x="14000" y="9406"/>
                  <a:pt x="13906" y="9375"/>
                </a:cubicBezTo>
                <a:cubicBezTo>
                  <a:pt x="13750" y="9312"/>
                  <a:pt x="13656" y="9187"/>
                  <a:pt x="13593" y="9000"/>
                </a:cubicBezTo>
                <a:cubicBezTo>
                  <a:pt x="13562" y="9000"/>
                  <a:pt x="13562" y="8969"/>
                  <a:pt x="13593" y="8937"/>
                </a:cubicBezTo>
                <a:cubicBezTo>
                  <a:pt x="13593" y="8969"/>
                  <a:pt x="13593" y="8969"/>
                  <a:pt x="13593" y="9000"/>
                </a:cubicBezTo>
                <a:cubicBezTo>
                  <a:pt x="13593" y="8969"/>
                  <a:pt x="13593" y="8969"/>
                  <a:pt x="13593" y="8937"/>
                </a:cubicBezTo>
                <a:cubicBezTo>
                  <a:pt x="13593" y="8937"/>
                  <a:pt x="13593" y="8937"/>
                  <a:pt x="13593" y="8906"/>
                </a:cubicBezTo>
                <a:cubicBezTo>
                  <a:pt x="13531" y="8875"/>
                  <a:pt x="13562" y="8781"/>
                  <a:pt x="13531" y="8719"/>
                </a:cubicBezTo>
                <a:cubicBezTo>
                  <a:pt x="13531" y="8844"/>
                  <a:pt x="13468" y="8937"/>
                  <a:pt x="13437" y="9031"/>
                </a:cubicBezTo>
                <a:cubicBezTo>
                  <a:pt x="13375" y="9125"/>
                  <a:pt x="13312" y="9219"/>
                  <a:pt x="13218" y="9281"/>
                </a:cubicBezTo>
                <a:cubicBezTo>
                  <a:pt x="13187" y="9312"/>
                  <a:pt x="13187" y="9281"/>
                  <a:pt x="13156" y="9281"/>
                </a:cubicBezTo>
                <a:cubicBezTo>
                  <a:pt x="13125" y="9250"/>
                  <a:pt x="13125" y="9219"/>
                  <a:pt x="13156" y="9187"/>
                </a:cubicBezTo>
                <a:cubicBezTo>
                  <a:pt x="13156" y="9187"/>
                  <a:pt x="13187" y="9187"/>
                  <a:pt x="13187" y="9187"/>
                </a:cubicBezTo>
                <a:cubicBezTo>
                  <a:pt x="13125" y="9062"/>
                  <a:pt x="13125" y="9062"/>
                  <a:pt x="13218" y="9000"/>
                </a:cubicBezTo>
                <a:cubicBezTo>
                  <a:pt x="13218" y="8969"/>
                  <a:pt x="13218" y="8969"/>
                  <a:pt x="13187" y="8969"/>
                </a:cubicBezTo>
                <a:cubicBezTo>
                  <a:pt x="13156" y="8937"/>
                  <a:pt x="13156" y="8906"/>
                  <a:pt x="13187" y="8875"/>
                </a:cubicBezTo>
                <a:cubicBezTo>
                  <a:pt x="13281" y="8844"/>
                  <a:pt x="13312" y="8750"/>
                  <a:pt x="13250" y="8719"/>
                </a:cubicBezTo>
                <a:cubicBezTo>
                  <a:pt x="13281" y="8687"/>
                  <a:pt x="13343" y="8687"/>
                  <a:pt x="13343" y="8625"/>
                </a:cubicBezTo>
                <a:cubicBezTo>
                  <a:pt x="13375" y="8625"/>
                  <a:pt x="13375" y="8625"/>
                  <a:pt x="13375" y="8625"/>
                </a:cubicBezTo>
                <a:cubicBezTo>
                  <a:pt x="13468" y="8687"/>
                  <a:pt x="13500" y="8562"/>
                  <a:pt x="13562" y="8562"/>
                </a:cubicBezTo>
                <a:cubicBezTo>
                  <a:pt x="13593" y="8531"/>
                  <a:pt x="13656" y="8562"/>
                  <a:pt x="13656" y="8594"/>
                </a:cubicBezTo>
                <a:cubicBezTo>
                  <a:pt x="13687" y="8625"/>
                  <a:pt x="13750" y="8625"/>
                  <a:pt x="13781" y="8656"/>
                </a:cubicBezTo>
                <a:cubicBezTo>
                  <a:pt x="13781" y="8687"/>
                  <a:pt x="13781" y="8687"/>
                  <a:pt x="13812" y="8656"/>
                </a:cubicBezTo>
                <a:cubicBezTo>
                  <a:pt x="13875" y="8625"/>
                  <a:pt x="13843" y="8687"/>
                  <a:pt x="13843" y="8719"/>
                </a:cubicBezTo>
                <a:cubicBezTo>
                  <a:pt x="13906" y="8719"/>
                  <a:pt x="13906" y="8750"/>
                  <a:pt x="13875" y="8781"/>
                </a:cubicBezTo>
                <a:cubicBezTo>
                  <a:pt x="13843" y="8781"/>
                  <a:pt x="13812" y="8812"/>
                  <a:pt x="13843" y="8844"/>
                </a:cubicBezTo>
                <a:cubicBezTo>
                  <a:pt x="13968" y="8844"/>
                  <a:pt x="13968" y="8937"/>
                  <a:pt x="13968" y="9000"/>
                </a:cubicBezTo>
                <a:cubicBezTo>
                  <a:pt x="14031" y="8844"/>
                  <a:pt x="14062" y="8812"/>
                  <a:pt x="14156" y="8906"/>
                </a:cubicBezTo>
                <a:cubicBezTo>
                  <a:pt x="14187" y="8906"/>
                  <a:pt x="14156" y="8844"/>
                  <a:pt x="14187" y="8844"/>
                </a:cubicBezTo>
                <a:cubicBezTo>
                  <a:pt x="14218" y="8844"/>
                  <a:pt x="14218" y="8937"/>
                  <a:pt x="14250" y="8875"/>
                </a:cubicBezTo>
                <a:cubicBezTo>
                  <a:pt x="14281" y="8875"/>
                  <a:pt x="14281" y="8875"/>
                  <a:pt x="14281" y="8875"/>
                </a:cubicBezTo>
                <a:cubicBezTo>
                  <a:pt x="14343" y="8937"/>
                  <a:pt x="14468" y="8937"/>
                  <a:pt x="14531" y="8875"/>
                </a:cubicBezTo>
                <a:cubicBezTo>
                  <a:pt x="14562" y="8875"/>
                  <a:pt x="14562" y="8844"/>
                  <a:pt x="14562" y="8844"/>
                </a:cubicBezTo>
                <a:cubicBezTo>
                  <a:pt x="14656" y="8875"/>
                  <a:pt x="14656" y="8812"/>
                  <a:pt x="14625" y="8750"/>
                </a:cubicBezTo>
                <a:cubicBezTo>
                  <a:pt x="14625" y="8750"/>
                  <a:pt x="14625" y="8719"/>
                  <a:pt x="14656" y="8719"/>
                </a:cubicBezTo>
                <a:cubicBezTo>
                  <a:pt x="14718" y="8781"/>
                  <a:pt x="14781" y="8781"/>
                  <a:pt x="14875" y="8687"/>
                </a:cubicBezTo>
                <a:cubicBezTo>
                  <a:pt x="14875" y="8719"/>
                  <a:pt x="14875" y="8750"/>
                  <a:pt x="14875" y="8750"/>
                </a:cubicBezTo>
                <a:cubicBezTo>
                  <a:pt x="14843" y="8781"/>
                  <a:pt x="14843" y="8812"/>
                  <a:pt x="14875" y="8812"/>
                </a:cubicBezTo>
                <a:cubicBezTo>
                  <a:pt x="14906" y="8781"/>
                  <a:pt x="14906" y="8812"/>
                  <a:pt x="14906" y="8812"/>
                </a:cubicBezTo>
                <a:cubicBezTo>
                  <a:pt x="14906" y="8844"/>
                  <a:pt x="14906" y="8875"/>
                  <a:pt x="14937" y="8875"/>
                </a:cubicBezTo>
                <a:cubicBezTo>
                  <a:pt x="14968" y="8875"/>
                  <a:pt x="14968" y="8844"/>
                  <a:pt x="14968" y="8812"/>
                </a:cubicBezTo>
                <a:cubicBezTo>
                  <a:pt x="14968" y="8781"/>
                  <a:pt x="14968" y="8750"/>
                  <a:pt x="15000" y="8750"/>
                </a:cubicBezTo>
                <a:cubicBezTo>
                  <a:pt x="15031" y="8750"/>
                  <a:pt x="14968" y="8812"/>
                  <a:pt x="15031" y="8812"/>
                </a:cubicBezTo>
                <a:cubicBezTo>
                  <a:pt x="15093" y="8812"/>
                  <a:pt x="15031" y="8750"/>
                  <a:pt x="15062" y="8719"/>
                </a:cubicBezTo>
                <a:cubicBezTo>
                  <a:pt x="15125" y="8812"/>
                  <a:pt x="15187" y="8750"/>
                  <a:pt x="15218" y="8719"/>
                </a:cubicBezTo>
                <a:cubicBezTo>
                  <a:pt x="15281" y="8719"/>
                  <a:pt x="15312" y="8687"/>
                  <a:pt x="15375" y="8656"/>
                </a:cubicBezTo>
                <a:cubicBezTo>
                  <a:pt x="15437" y="8656"/>
                  <a:pt x="15468" y="8594"/>
                  <a:pt x="15437" y="8531"/>
                </a:cubicBezTo>
                <a:cubicBezTo>
                  <a:pt x="15437" y="8531"/>
                  <a:pt x="15437" y="8531"/>
                  <a:pt x="15437" y="8500"/>
                </a:cubicBezTo>
                <a:lnTo>
                  <a:pt x="15437" y="8500"/>
                </a:lnTo>
                <a:cubicBezTo>
                  <a:pt x="15437" y="8500"/>
                  <a:pt x="15437" y="8500"/>
                  <a:pt x="15437" y="8500"/>
                </a:cubicBezTo>
                <a:cubicBezTo>
                  <a:pt x="15437" y="8531"/>
                  <a:pt x="15437" y="8531"/>
                  <a:pt x="15437" y="8531"/>
                </a:cubicBezTo>
                <a:cubicBezTo>
                  <a:pt x="15500" y="8562"/>
                  <a:pt x="15531" y="8562"/>
                  <a:pt x="15531" y="8500"/>
                </a:cubicBezTo>
                <a:cubicBezTo>
                  <a:pt x="15531" y="8437"/>
                  <a:pt x="15500" y="8375"/>
                  <a:pt x="15562" y="8375"/>
                </a:cubicBezTo>
                <a:cubicBezTo>
                  <a:pt x="15593" y="8344"/>
                  <a:pt x="15593" y="8344"/>
                  <a:pt x="15562" y="8312"/>
                </a:cubicBezTo>
                <a:cubicBezTo>
                  <a:pt x="15531" y="8312"/>
                  <a:pt x="15531" y="8281"/>
                  <a:pt x="15500" y="8312"/>
                </a:cubicBezTo>
                <a:cubicBezTo>
                  <a:pt x="15500" y="8344"/>
                  <a:pt x="15500" y="8344"/>
                  <a:pt x="15468" y="8375"/>
                </a:cubicBezTo>
                <a:cubicBezTo>
                  <a:pt x="15468" y="8312"/>
                  <a:pt x="15468" y="8250"/>
                  <a:pt x="15562" y="8250"/>
                </a:cubicBezTo>
                <a:cubicBezTo>
                  <a:pt x="15531" y="8187"/>
                  <a:pt x="15500" y="8187"/>
                  <a:pt x="15437" y="8219"/>
                </a:cubicBezTo>
                <a:cubicBezTo>
                  <a:pt x="15437" y="8219"/>
                  <a:pt x="15437" y="8187"/>
                  <a:pt x="15437" y="8187"/>
                </a:cubicBezTo>
                <a:cubicBezTo>
                  <a:pt x="15437" y="8156"/>
                  <a:pt x="15437" y="8156"/>
                  <a:pt x="15437" y="8156"/>
                </a:cubicBezTo>
                <a:cubicBezTo>
                  <a:pt x="15468" y="8156"/>
                  <a:pt x="15468" y="8219"/>
                  <a:pt x="15531" y="8187"/>
                </a:cubicBezTo>
                <a:cubicBezTo>
                  <a:pt x="15562" y="8156"/>
                  <a:pt x="15531" y="8125"/>
                  <a:pt x="15531" y="8094"/>
                </a:cubicBezTo>
                <a:cubicBezTo>
                  <a:pt x="15500" y="8062"/>
                  <a:pt x="15468" y="8000"/>
                  <a:pt x="15531" y="7969"/>
                </a:cubicBezTo>
                <a:cubicBezTo>
                  <a:pt x="15531" y="7969"/>
                  <a:pt x="15531" y="7937"/>
                  <a:pt x="15531" y="7937"/>
                </a:cubicBezTo>
                <a:cubicBezTo>
                  <a:pt x="15500" y="7906"/>
                  <a:pt x="15468" y="7875"/>
                  <a:pt x="15531" y="7875"/>
                </a:cubicBezTo>
                <a:cubicBezTo>
                  <a:pt x="15531" y="7875"/>
                  <a:pt x="15531" y="7844"/>
                  <a:pt x="15531" y="7844"/>
                </a:cubicBezTo>
                <a:cubicBezTo>
                  <a:pt x="15500" y="7844"/>
                  <a:pt x="15500" y="7812"/>
                  <a:pt x="15500" y="7812"/>
                </a:cubicBezTo>
                <a:cubicBezTo>
                  <a:pt x="15500" y="7781"/>
                  <a:pt x="15500" y="7781"/>
                  <a:pt x="15468" y="7781"/>
                </a:cubicBezTo>
                <a:cubicBezTo>
                  <a:pt x="15437" y="7781"/>
                  <a:pt x="15437" y="7750"/>
                  <a:pt x="15437" y="7750"/>
                </a:cubicBezTo>
                <a:cubicBezTo>
                  <a:pt x="15468" y="7687"/>
                  <a:pt x="15468" y="7656"/>
                  <a:pt x="15406" y="7656"/>
                </a:cubicBezTo>
                <a:cubicBezTo>
                  <a:pt x="15375" y="7625"/>
                  <a:pt x="15375" y="7562"/>
                  <a:pt x="15343" y="7531"/>
                </a:cubicBezTo>
                <a:cubicBezTo>
                  <a:pt x="15312" y="7437"/>
                  <a:pt x="15281" y="7312"/>
                  <a:pt x="15281" y="7219"/>
                </a:cubicBezTo>
                <a:cubicBezTo>
                  <a:pt x="15281" y="7187"/>
                  <a:pt x="15281" y="7156"/>
                  <a:pt x="15281" y="7125"/>
                </a:cubicBezTo>
                <a:cubicBezTo>
                  <a:pt x="15250" y="7125"/>
                  <a:pt x="15250" y="7094"/>
                  <a:pt x="15250" y="7062"/>
                </a:cubicBezTo>
                <a:cubicBezTo>
                  <a:pt x="15281" y="7031"/>
                  <a:pt x="15312" y="7000"/>
                  <a:pt x="15250" y="6969"/>
                </a:cubicBezTo>
                <a:cubicBezTo>
                  <a:pt x="15218" y="6969"/>
                  <a:pt x="15250" y="6937"/>
                  <a:pt x="15250" y="6906"/>
                </a:cubicBezTo>
                <a:cubicBezTo>
                  <a:pt x="15281" y="6875"/>
                  <a:pt x="15281" y="6875"/>
                  <a:pt x="15250" y="6812"/>
                </a:cubicBezTo>
                <a:cubicBezTo>
                  <a:pt x="15187" y="6687"/>
                  <a:pt x="15156" y="6531"/>
                  <a:pt x="15156" y="6344"/>
                </a:cubicBezTo>
                <a:cubicBezTo>
                  <a:pt x="15156" y="6344"/>
                  <a:pt x="15156" y="6312"/>
                  <a:pt x="15125" y="6281"/>
                </a:cubicBezTo>
                <a:lnTo>
                  <a:pt x="15125" y="6281"/>
                </a:lnTo>
                <a:cubicBezTo>
                  <a:pt x="15125" y="6281"/>
                  <a:pt x="15125" y="6312"/>
                  <a:pt x="15093" y="6312"/>
                </a:cubicBezTo>
                <a:cubicBezTo>
                  <a:pt x="15093" y="6344"/>
                  <a:pt x="15125" y="6344"/>
                  <a:pt x="15156" y="6344"/>
                </a:cubicBezTo>
                <a:cubicBezTo>
                  <a:pt x="15187" y="6344"/>
                  <a:pt x="15156" y="6312"/>
                  <a:pt x="15156" y="6281"/>
                </a:cubicBezTo>
                <a:cubicBezTo>
                  <a:pt x="15125" y="6219"/>
                  <a:pt x="15125" y="6156"/>
                  <a:pt x="15156" y="6094"/>
                </a:cubicBezTo>
                <a:cubicBezTo>
                  <a:pt x="15125" y="6094"/>
                  <a:pt x="15125" y="6094"/>
                  <a:pt x="15093" y="6094"/>
                </a:cubicBezTo>
                <a:cubicBezTo>
                  <a:pt x="15093" y="6031"/>
                  <a:pt x="15062" y="6031"/>
                  <a:pt x="15062" y="6094"/>
                </a:cubicBezTo>
                <a:cubicBezTo>
                  <a:pt x="15062" y="6094"/>
                  <a:pt x="15031" y="6094"/>
                  <a:pt x="15031" y="6094"/>
                </a:cubicBezTo>
                <a:cubicBezTo>
                  <a:pt x="15000" y="6062"/>
                  <a:pt x="15031" y="6031"/>
                  <a:pt x="15000" y="6000"/>
                </a:cubicBezTo>
                <a:cubicBezTo>
                  <a:pt x="15000" y="5969"/>
                  <a:pt x="15031" y="5937"/>
                  <a:pt x="15031" y="5937"/>
                </a:cubicBezTo>
                <a:cubicBezTo>
                  <a:pt x="15125" y="5969"/>
                  <a:pt x="15093" y="5906"/>
                  <a:pt x="15093" y="5875"/>
                </a:cubicBezTo>
                <a:cubicBezTo>
                  <a:pt x="15093" y="5875"/>
                  <a:pt x="15093" y="5875"/>
                  <a:pt x="15093" y="5875"/>
                </a:cubicBezTo>
                <a:cubicBezTo>
                  <a:pt x="15187" y="5875"/>
                  <a:pt x="15187" y="5844"/>
                  <a:pt x="15125" y="5781"/>
                </a:cubicBezTo>
                <a:cubicBezTo>
                  <a:pt x="15125" y="5750"/>
                  <a:pt x="15093" y="5719"/>
                  <a:pt x="15156" y="5687"/>
                </a:cubicBezTo>
                <a:cubicBezTo>
                  <a:pt x="15187" y="5719"/>
                  <a:pt x="15187" y="5750"/>
                  <a:pt x="15187" y="5750"/>
                </a:cubicBezTo>
                <a:cubicBezTo>
                  <a:pt x="15187" y="5750"/>
                  <a:pt x="15187" y="5719"/>
                  <a:pt x="15156" y="5687"/>
                </a:cubicBezTo>
                <a:cubicBezTo>
                  <a:pt x="15187" y="5687"/>
                  <a:pt x="15218" y="5687"/>
                  <a:pt x="15218" y="5656"/>
                </a:cubicBezTo>
                <a:cubicBezTo>
                  <a:pt x="15187" y="5594"/>
                  <a:pt x="15156" y="5594"/>
                  <a:pt x="15093" y="5625"/>
                </a:cubicBezTo>
                <a:cubicBezTo>
                  <a:pt x="15125" y="5531"/>
                  <a:pt x="15156" y="5469"/>
                  <a:pt x="15156" y="5375"/>
                </a:cubicBezTo>
                <a:cubicBezTo>
                  <a:pt x="15156" y="5344"/>
                  <a:pt x="15156" y="5344"/>
                  <a:pt x="15156" y="5344"/>
                </a:cubicBezTo>
                <a:cubicBezTo>
                  <a:pt x="15218" y="5312"/>
                  <a:pt x="15218" y="5312"/>
                  <a:pt x="15218" y="5250"/>
                </a:cubicBezTo>
                <a:cubicBezTo>
                  <a:pt x="15187" y="5156"/>
                  <a:pt x="15250" y="5094"/>
                  <a:pt x="15281" y="5000"/>
                </a:cubicBezTo>
                <a:cubicBezTo>
                  <a:pt x="15281" y="4969"/>
                  <a:pt x="15343" y="5000"/>
                  <a:pt x="15375" y="5000"/>
                </a:cubicBezTo>
                <a:cubicBezTo>
                  <a:pt x="15406" y="5000"/>
                  <a:pt x="15406" y="5000"/>
                  <a:pt x="15406" y="5000"/>
                </a:cubicBezTo>
                <a:cubicBezTo>
                  <a:pt x="15406" y="5000"/>
                  <a:pt x="15437" y="4969"/>
                  <a:pt x="15437" y="4969"/>
                </a:cubicBezTo>
                <a:cubicBezTo>
                  <a:pt x="15437" y="4937"/>
                  <a:pt x="15437" y="4937"/>
                  <a:pt x="15468" y="4937"/>
                </a:cubicBezTo>
                <a:cubicBezTo>
                  <a:pt x="15500" y="4937"/>
                  <a:pt x="15500" y="4969"/>
                  <a:pt x="15500" y="4969"/>
                </a:cubicBezTo>
                <a:cubicBezTo>
                  <a:pt x="15531" y="5000"/>
                  <a:pt x="15562" y="5000"/>
                  <a:pt x="15562" y="4937"/>
                </a:cubicBezTo>
                <a:cubicBezTo>
                  <a:pt x="15562" y="4906"/>
                  <a:pt x="15562" y="4906"/>
                  <a:pt x="15593" y="4875"/>
                </a:cubicBezTo>
                <a:cubicBezTo>
                  <a:pt x="15656" y="4875"/>
                  <a:pt x="15656" y="4937"/>
                  <a:pt x="15718" y="4937"/>
                </a:cubicBezTo>
                <a:cubicBezTo>
                  <a:pt x="15718" y="4969"/>
                  <a:pt x="15687" y="5000"/>
                  <a:pt x="15687" y="5000"/>
                </a:cubicBezTo>
                <a:cubicBezTo>
                  <a:pt x="15656" y="5031"/>
                  <a:pt x="15656" y="5062"/>
                  <a:pt x="15656" y="5062"/>
                </a:cubicBezTo>
                <a:cubicBezTo>
                  <a:pt x="15687" y="5094"/>
                  <a:pt x="15687" y="5125"/>
                  <a:pt x="15718" y="5156"/>
                </a:cubicBezTo>
                <a:cubicBezTo>
                  <a:pt x="15718" y="5125"/>
                  <a:pt x="15750" y="5125"/>
                  <a:pt x="15750" y="5125"/>
                </a:cubicBezTo>
                <a:cubicBezTo>
                  <a:pt x="15750" y="5125"/>
                  <a:pt x="15781" y="5125"/>
                  <a:pt x="15781" y="5125"/>
                </a:cubicBezTo>
                <a:cubicBezTo>
                  <a:pt x="15781" y="5125"/>
                  <a:pt x="15812" y="5125"/>
                  <a:pt x="15843" y="5125"/>
                </a:cubicBezTo>
                <a:cubicBezTo>
                  <a:pt x="15875" y="5125"/>
                  <a:pt x="15875" y="5156"/>
                  <a:pt x="15875" y="5156"/>
                </a:cubicBezTo>
                <a:cubicBezTo>
                  <a:pt x="15906" y="5219"/>
                  <a:pt x="15968" y="5250"/>
                  <a:pt x="16000" y="5344"/>
                </a:cubicBezTo>
                <a:cubicBezTo>
                  <a:pt x="16000" y="5344"/>
                  <a:pt x="16000" y="5344"/>
                  <a:pt x="16000" y="5344"/>
                </a:cubicBezTo>
                <a:cubicBezTo>
                  <a:pt x="16000" y="5344"/>
                  <a:pt x="16000" y="5344"/>
                  <a:pt x="16000" y="5344"/>
                </a:cubicBezTo>
                <a:cubicBezTo>
                  <a:pt x="16093" y="5281"/>
                  <a:pt x="16031" y="5250"/>
                  <a:pt x="16000" y="5187"/>
                </a:cubicBezTo>
                <a:cubicBezTo>
                  <a:pt x="16000" y="5156"/>
                  <a:pt x="15937" y="5125"/>
                  <a:pt x="15968" y="5094"/>
                </a:cubicBezTo>
                <a:cubicBezTo>
                  <a:pt x="15968" y="5062"/>
                  <a:pt x="16031" y="5125"/>
                  <a:pt x="16062" y="5125"/>
                </a:cubicBezTo>
                <a:cubicBezTo>
                  <a:pt x="16062" y="5094"/>
                  <a:pt x="16062" y="5125"/>
                  <a:pt x="16062" y="5125"/>
                </a:cubicBezTo>
                <a:cubicBezTo>
                  <a:pt x="16156" y="5156"/>
                  <a:pt x="16187" y="5156"/>
                  <a:pt x="16218" y="5125"/>
                </a:cubicBezTo>
                <a:cubicBezTo>
                  <a:pt x="16218" y="5125"/>
                  <a:pt x="16218" y="5125"/>
                  <a:pt x="16218" y="5094"/>
                </a:cubicBezTo>
                <a:cubicBezTo>
                  <a:pt x="16218" y="5094"/>
                  <a:pt x="16218" y="5094"/>
                  <a:pt x="16218" y="5094"/>
                </a:cubicBezTo>
                <a:cubicBezTo>
                  <a:pt x="16218" y="5094"/>
                  <a:pt x="16218" y="5094"/>
                  <a:pt x="16218" y="5094"/>
                </a:cubicBezTo>
                <a:cubicBezTo>
                  <a:pt x="16218" y="5094"/>
                  <a:pt x="16250" y="5094"/>
                  <a:pt x="16250" y="5094"/>
                </a:cubicBezTo>
                <a:cubicBezTo>
                  <a:pt x="16250" y="5094"/>
                  <a:pt x="16218" y="5094"/>
                  <a:pt x="16218" y="5094"/>
                </a:cubicBezTo>
                <a:cubicBezTo>
                  <a:pt x="16218" y="5094"/>
                  <a:pt x="16218" y="5062"/>
                  <a:pt x="16218" y="5062"/>
                </a:cubicBezTo>
                <a:cubicBezTo>
                  <a:pt x="16156" y="5094"/>
                  <a:pt x="16156" y="5062"/>
                  <a:pt x="16187" y="5000"/>
                </a:cubicBezTo>
                <a:cubicBezTo>
                  <a:pt x="16218" y="4937"/>
                  <a:pt x="16250" y="4937"/>
                  <a:pt x="16312" y="4969"/>
                </a:cubicBezTo>
                <a:cubicBezTo>
                  <a:pt x="16343" y="4969"/>
                  <a:pt x="16343" y="5000"/>
                  <a:pt x="16343" y="5000"/>
                </a:cubicBezTo>
                <a:cubicBezTo>
                  <a:pt x="16375" y="5000"/>
                  <a:pt x="16375" y="5031"/>
                  <a:pt x="16375" y="5031"/>
                </a:cubicBezTo>
                <a:cubicBezTo>
                  <a:pt x="16437" y="5094"/>
                  <a:pt x="16468" y="5125"/>
                  <a:pt x="16562" y="5094"/>
                </a:cubicBezTo>
                <a:cubicBezTo>
                  <a:pt x="16500" y="5062"/>
                  <a:pt x="16500" y="4969"/>
                  <a:pt x="16437" y="4969"/>
                </a:cubicBezTo>
                <a:cubicBezTo>
                  <a:pt x="16437" y="4969"/>
                  <a:pt x="16437" y="4937"/>
                  <a:pt x="16437" y="4937"/>
                </a:cubicBezTo>
                <a:cubicBezTo>
                  <a:pt x="16500" y="4875"/>
                  <a:pt x="16437" y="4875"/>
                  <a:pt x="16406" y="4875"/>
                </a:cubicBezTo>
                <a:cubicBezTo>
                  <a:pt x="16343" y="4875"/>
                  <a:pt x="16375" y="4844"/>
                  <a:pt x="16375" y="4812"/>
                </a:cubicBezTo>
                <a:cubicBezTo>
                  <a:pt x="16406" y="4750"/>
                  <a:pt x="16406" y="4750"/>
                  <a:pt x="16375" y="4719"/>
                </a:cubicBezTo>
                <a:cubicBezTo>
                  <a:pt x="16468" y="4750"/>
                  <a:pt x="16562" y="4781"/>
                  <a:pt x="16593" y="4875"/>
                </a:cubicBezTo>
                <a:cubicBezTo>
                  <a:pt x="16593" y="4906"/>
                  <a:pt x="16625" y="4937"/>
                  <a:pt x="16656" y="4906"/>
                </a:cubicBezTo>
                <a:cubicBezTo>
                  <a:pt x="16687" y="4844"/>
                  <a:pt x="16750" y="4906"/>
                  <a:pt x="16781" y="4906"/>
                </a:cubicBezTo>
                <a:cubicBezTo>
                  <a:pt x="16781" y="4906"/>
                  <a:pt x="16781" y="4906"/>
                  <a:pt x="16781" y="4906"/>
                </a:cubicBezTo>
                <a:cubicBezTo>
                  <a:pt x="16812" y="4844"/>
                  <a:pt x="16781" y="4844"/>
                  <a:pt x="16750" y="4812"/>
                </a:cubicBezTo>
                <a:cubicBezTo>
                  <a:pt x="16750" y="4812"/>
                  <a:pt x="16718" y="4812"/>
                  <a:pt x="16718" y="4812"/>
                </a:cubicBezTo>
                <a:cubicBezTo>
                  <a:pt x="16687" y="4812"/>
                  <a:pt x="16656" y="4812"/>
                  <a:pt x="16656" y="4781"/>
                </a:cubicBezTo>
                <a:cubicBezTo>
                  <a:pt x="16656" y="4750"/>
                  <a:pt x="16687" y="4781"/>
                  <a:pt x="16718" y="4750"/>
                </a:cubicBezTo>
                <a:cubicBezTo>
                  <a:pt x="16718" y="4719"/>
                  <a:pt x="16718" y="4719"/>
                  <a:pt x="16750" y="4687"/>
                </a:cubicBezTo>
                <a:cubicBezTo>
                  <a:pt x="16781" y="4687"/>
                  <a:pt x="16781" y="4625"/>
                  <a:pt x="16750" y="4594"/>
                </a:cubicBezTo>
                <a:cubicBezTo>
                  <a:pt x="16718" y="4625"/>
                  <a:pt x="16656" y="4594"/>
                  <a:pt x="16656" y="4656"/>
                </a:cubicBezTo>
                <a:cubicBezTo>
                  <a:pt x="16656" y="4687"/>
                  <a:pt x="16625" y="4687"/>
                  <a:pt x="16625" y="4656"/>
                </a:cubicBezTo>
                <a:cubicBezTo>
                  <a:pt x="16593" y="4656"/>
                  <a:pt x="16562" y="4656"/>
                  <a:pt x="16562" y="4625"/>
                </a:cubicBezTo>
                <a:cubicBezTo>
                  <a:pt x="16562" y="4594"/>
                  <a:pt x="16593" y="4594"/>
                  <a:pt x="16593" y="4594"/>
                </a:cubicBezTo>
                <a:lnTo>
                  <a:pt x="16593" y="4594"/>
                </a:lnTo>
                <a:cubicBezTo>
                  <a:pt x="16656" y="4562"/>
                  <a:pt x="16718" y="4562"/>
                  <a:pt x="16750" y="4594"/>
                </a:cubicBezTo>
                <a:cubicBezTo>
                  <a:pt x="16781" y="4594"/>
                  <a:pt x="16812" y="4625"/>
                  <a:pt x="16812" y="4625"/>
                </a:cubicBezTo>
                <a:cubicBezTo>
                  <a:pt x="16843" y="4594"/>
                  <a:pt x="16843" y="4594"/>
                  <a:pt x="16812" y="4562"/>
                </a:cubicBezTo>
                <a:cubicBezTo>
                  <a:pt x="16750" y="4500"/>
                  <a:pt x="16687" y="4469"/>
                  <a:pt x="16625" y="4437"/>
                </a:cubicBezTo>
                <a:cubicBezTo>
                  <a:pt x="16593" y="4406"/>
                  <a:pt x="16531" y="4437"/>
                  <a:pt x="16500" y="4406"/>
                </a:cubicBezTo>
                <a:cubicBezTo>
                  <a:pt x="16500" y="4406"/>
                  <a:pt x="16468" y="4406"/>
                  <a:pt x="16468" y="4375"/>
                </a:cubicBezTo>
                <a:cubicBezTo>
                  <a:pt x="16468" y="4375"/>
                  <a:pt x="16500" y="4344"/>
                  <a:pt x="16531" y="4344"/>
                </a:cubicBezTo>
                <a:cubicBezTo>
                  <a:pt x="16531" y="4375"/>
                  <a:pt x="16562" y="4375"/>
                  <a:pt x="16562" y="4344"/>
                </a:cubicBezTo>
                <a:cubicBezTo>
                  <a:pt x="16562" y="4312"/>
                  <a:pt x="16531" y="4312"/>
                  <a:pt x="16531" y="4312"/>
                </a:cubicBezTo>
                <a:cubicBezTo>
                  <a:pt x="16500" y="4312"/>
                  <a:pt x="16500" y="4312"/>
                  <a:pt x="16468" y="4281"/>
                </a:cubicBezTo>
                <a:cubicBezTo>
                  <a:pt x="16468" y="4281"/>
                  <a:pt x="16437" y="4250"/>
                  <a:pt x="16468" y="4250"/>
                </a:cubicBezTo>
                <a:cubicBezTo>
                  <a:pt x="16468" y="4219"/>
                  <a:pt x="16500" y="4219"/>
                  <a:pt x="16500" y="4250"/>
                </a:cubicBezTo>
                <a:cubicBezTo>
                  <a:pt x="16531" y="4250"/>
                  <a:pt x="16593" y="4250"/>
                  <a:pt x="16593" y="4281"/>
                </a:cubicBezTo>
                <a:cubicBezTo>
                  <a:pt x="16593" y="4281"/>
                  <a:pt x="16593" y="4281"/>
                  <a:pt x="16593" y="4281"/>
                </a:cubicBezTo>
                <a:cubicBezTo>
                  <a:pt x="16625" y="4312"/>
                  <a:pt x="16625" y="4312"/>
                  <a:pt x="16656" y="4312"/>
                </a:cubicBezTo>
                <a:cubicBezTo>
                  <a:pt x="16656" y="4281"/>
                  <a:pt x="16656" y="4250"/>
                  <a:pt x="16625" y="4250"/>
                </a:cubicBezTo>
                <a:cubicBezTo>
                  <a:pt x="16562" y="4219"/>
                  <a:pt x="16562" y="4187"/>
                  <a:pt x="16625" y="4187"/>
                </a:cubicBezTo>
                <a:cubicBezTo>
                  <a:pt x="16656" y="4156"/>
                  <a:pt x="16593" y="4156"/>
                  <a:pt x="16625" y="4125"/>
                </a:cubicBezTo>
                <a:cubicBezTo>
                  <a:pt x="16593" y="4125"/>
                  <a:pt x="16593" y="4125"/>
                  <a:pt x="16562" y="4125"/>
                </a:cubicBezTo>
                <a:cubicBezTo>
                  <a:pt x="16562" y="4187"/>
                  <a:pt x="16531" y="4187"/>
                  <a:pt x="16468" y="4156"/>
                </a:cubicBezTo>
                <a:cubicBezTo>
                  <a:pt x="16468" y="4156"/>
                  <a:pt x="16437" y="4125"/>
                  <a:pt x="16437" y="4156"/>
                </a:cubicBezTo>
                <a:cubicBezTo>
                  <a:pt x="16375" y="4219"/>
                  <a:pt x="16343" y="4156"/>
                  <a:pt x="16281" y="4156"/>
                </a:cubicBezTo>
                <a:cubicBezTo>
                  <a:pt x="16312" y="4125"/>
                  <a:pt x="16343" y="4125"/>
                  <a:pt x="16343" y="4062"/>
                </a:cubicBezTo>
                <a:cubicBezTo>
                  <a:pt x="16312" y="4062"/>
                  <a:pt x="16312" y="4062"/>
                  <a:pt x="16312" y="4062"/>
                </a:cubicBezTo>
                <a:cubicBezTo>
                  <a:pt x="16312" y="4000"/>
                  <a:pt x="16250" y="4000"/>
                  <a:pt x="16187" y="3969"/>
                </a:cubicBezTo>
                <a:cubicBezTo>
                  <a:pt x="16250" y="3969"/>
                  <a:pt x="16312" y="3969"/>
                  <a:pt x="16343" y="3969"/>
                </a:cubicBezTo>
                <a:cubicBezTo>
                  <a:pt x="16343" y="3969"/>
                  <a:pt x="16343" y="3969"/>
                  <a:pt x="16375" y="3969"/>
                </a:cubicBezTo>
                <a:cubicBezTo>
                  <a:pt x="16343" y="3906"/>
                  <a:pt x="16312" y="3906"/>
                  <a:pt x="16250" y="3906"/>
                </a:cubicBezTo>
                <a:cubicBezTo>
                  <a:pt x="16187" y="3906"/>
                  <a:pt x="16156" y="3906"/>
                  <a:pt x="16093" y="3906"/>
                </a:cubicBezTo>
                <a:cubicBezTo>
                  <a:pt x="16093" y="3906"/>
                  <a:pt x="16062" y="3906"/>
                  <a:pt x="16062" y="3937"/>
                </a:cubicBezTo>
                <a:cubicBezTo>
                  <a:pt x="16062" y="3937"/>
                  <a:pt x="16093" y="3937"/>
                  <a:pt x="16093" y="3937"/>
                </a:cubicBezTo>
                <a:cubicBezTo>
                  <a:pt x="16125" y="3937"/>
                  <a:pt x="16156" y="3937"/>
                  <a:pt x="16156" y="3969"/>
                </a:cubicBezTo>
                <a:cubicBezTo>
                  <a:pt x="16062" y="3969"/>
                  <a:pt x="15968" y="3969"/>
                  <a:pt x="15875" y="3969"/>
                </a:cubicBezTo>
                <a:cubicBezTo>
                  <a:pt x="15875" y="3969"/>
                  <a:pt x="15843" y="3969"/>
                  <a:pt x="15843" y="3969"/>
                </a:cubicBezTo>
                <a:cubicBezTo>
                  <a:pt x="15843" y="3937"/>
                  <a:pt x="15875" y="3937"/>
                  <a:pt x="15906" y="3937"/>
                </a:cubicBezTo>
                <a:cubicBezTo>
                  <a:pt x="15968" y="3937"/>
                  <a:pt x="16031" y="3906"/>
                  <a:pt x="16031" y="3812"/>
                </a:cubicBezTo>
                <a:cubicBezTo>
                  <a:pt x="16031" y="3781"/>
                  <a:pt x="16031" y="3781"/>
                  <a:pt x="16000" y="3781"/>
                </a:cubicBezTo>
                <a:cubicBezTo>
                  <a:pt x="15968" y="3781"/>
                  <a:pt x="15906" y="3781"/>
                  <a:pt x="15875" y="3750"/>
                </a:cubicBezTo>
                <a:cubicBezTo>
                  <a:pt x="15906" y="3750"/>
                  <a:pt x="15906" y="3750"/>
                  <a:pt x="15906" y="3750"/>
                </a:cubicBezTo>
                <a:cubicBezTo>
                  <a:pt x="15968" y="3750"/>
                  <a:pt x="16062" y="3750"/>
                  <a:pt x="16125" y="3750"/>
                </a:cubicBezTo>
                <a:cubicBezTo>
                  <a:pt x="16125" y="3781"/>
                  <a:pt x="16093" y="3781"/>
                  <a:pt x="16093" y="3812"/>
                </a:cubicBezTo>
                <a:cubicBezTo>
                  <a:pt x="16093" y="3844"/>
                  <a:pt x="16093" y="3844"/>
                  <a:pt x="16125" y="3844"/>
                </a:cubicBezTo>
                <a:cubicBezTo>
                  <a:pt x="16187" y="3844"/>
                  <a:pt x="16250" y="3875"/>
                  <a:pt x="16343" y="3875"/>
                </a:cubicBezTo>
                <a:cubicBezTo>
                  <a:pt x="16343" y="3875"/>
                  <a:pt x="16375" y="3875"/>
                  <a:pt x="16375" y="3844"/>
                </a:cubicBezTo>
                <a:cubicBezTo>
                  <a:pt x="16375" y="3812"/>
                  <a:pt x="16343" y="3844"/>
                  <a:pt x="16343" y="3844"/>
                </a:cubicBezTo>
                <a:cubicBezTo>
                  <a:pt x="16281" y="3781"/>
                  <a:pt x="16218" y="3812"/>
                  <a:pt x="16156" y="3781"/>
                </a:cubicBezTo>
                <a:cubicBezTo>
                  <a:pt x="16250" y="3750"/>
                  <a:pt x="16343" y="3781"/>
                  <a:pt x="16437" y="3812"/>
                </a:cubicBezTo>
                <a:cubicBezTo>
                  <a:pt x="16468" y="3812"/>
                  <a:pt x="16500" y="3844"/>
                  <a:pt x="16531" y="3781"/>
                </a:cubicBezTo>
                <a:cubicBezTo>
                  <a:pt x="16531" y="3750"/>
                  <a:pt x="16468" y="3750"/>
                  <a:pt x="16437" y="3750"/>
                </a:cubicBezTo>
                <a:cubicBezTo>
                  <a:pt x="16406" y="3719"/>
                  <a:pt x="16375" y="3750"/>
                  <a:pt x="16343" y="3687"/>
                </a:cubicBezTo>
                <a:cubicBezTo>
                  <a:pt x="16375" y="3687"/>
                  <a:pt x="16437" y="3719"/>
                  <a:pt x="16468" y="3719"/>
                </a:cubicBezTo>
                <a:cubicBezTo>
                  <a:pt x="16500" y="3719"/>
                  <a:pt x="16500" y="3719"/>
                  <a:pt x="16500" y="3687"/>
                </a:cubicBezTo>
                <a:cubicBezTo>
                  <a:pt x="16500" y="3687"/>
                  <a:pt x="16500" y="3656"/>
                  <a:pt x="16500" y="3656"/>
                </a:cubicBezTo>
                <a:cubicBezTo>
                  <a:pt x="16468" y="3656"/>
                  <a:pt x="16437" y="3594"/>
                  <a:pt x="16406" y="3625"/>
                </a:cubicBezTo>
                <a:cubicBezTo>
                  <a:pt x="16375" y="3656"/>
                  <a:pt x="16343" y="3625"/>
                  <a:pt x="16343" y="3594"/>
                </a:cubicBezTo>
                <a:cubicBezTo>
                  <a:pt x="16343" y="3594"/>
                  <a:pt x="16375" y="3562"/>
                  <a:pt x="16406" y="3562"/>
                </a:cubicBezTo>
                <a:cubicBezTo>
                  <a:pt x="16437" y="3562"/>
                  <a:pt x="16437" y="3594"/>
                  <a:pt x="16468" y="3594"/>
                </a:cubicBezTo>
                <a:cubicBezTo>
                  <a:pt x="16500" y="3625"/>
                  <a:pt x="16531" y="3656"/>
                  <a:pt x="16593" y="3625"/>
                </a:cubicBezTo>
                <a:cubicBezTo>
                  <a:pt x="16531" y="3594"/>
                  <a:pt x="16531" y="3531"/>
                  <a:pt x="16468" y="3531"/>
                </a:cubicBezTo>
                <a:cubicBezTo>
                  <a:pt x="16406" y="3531"/>
                  <a:pt x="16375" y="3531"/>
                  <a:pt x="16343" y="3500"/>
                </a:cubicBezTo>
                <a:cubicBezTo>
                  <a:pt x="16312" y="3500"/>
                  <a:pt x="16312" y="3531"/>
                  <a:pt x="16281" y="3531"/>
                </a:cubicBezTo>
                <a:cubicBezTo>
                  <a:pt x="16281" y="3562"/>
                  <a:pt x="16281" y="3562"/>
                  <a:pt x="16281" y="3625"/>
                </a:cubicBezTo>
                <a:cubicBezTo>
                  <a:pt x="16218" y="3562"/>
                  <a:pt x="16156" y="3594"/>
                  <a:pt x="16125" y="3562"/>
                </a:cubicBezTo>
                <a:cubicBezTo>
                  <a:pt x="16156" y="3500"/>
                  <a:pt x="16156" y="3500"/>
                  <a:pt x="16031" y="3437"/>
                </a:cubicBezTo>
                <a:cubicBezTo>
                  <a:pt x="16125" y="3437"/>
                  <a:pt x="16250" y="3406"/>
                  <a:pt x="16343" y="3469"/>
                </a:cubicBezTo>
                <a:cubicBezTo>
                  <a:pt x="16343" y="3469"/>
                  <a:pt x="16343" y="3469"/>
                  <a:pt x="16343" y="3469"/>
                </a:cubicBezTo>
                <a:cubicBezTo>
                  <a:pt x="16375" y="3469"/>
                  <a:pt x="16406" y="3469"/>
                  <a:pt x="16468" y="3469"/>
                </a:cubicBezTo>
                <a:cubicBezTo>
                  <a:pt x="16468" y="3469"/>
                  <a:pt x="16468" y="3469"/>
                  <a:pt x="16468" y="3469"/>
                </a:cubicBezTo>
                <a:cubicBezTo>
                  <a:pt x="16468" y="3469"/>
                  <a:pt x="16531" y="3469"/>
                  <a:pt x="16500" y="3406"/>
                </a:cubicBezTo>
                <a:cubicBezTo>
                  <a:pt x="16500" y="3406"/>
                  <a:pt x="16500" y="3406"/>
                  <a:pt x="16468" y="3406"/>
                </a:cubicBezTo>
                <a:cubicBezTo>
                  <a:pt x="16468" y="3406"/>
                  <a:pt x="16468" y="3406"/>
                  <a:pt x="16468" y="3375"/>
                </a:cubicBezTo>
                <a:cubicBezTo>
                  <a:pt x="16437" y="3375"/>
                  <a:pt x="16406" y="3375"/>
                  <a:pt x="16375" y="3375"/>
                </a:cubicBezTo>
                <a:cubicBezTo>
                  <a:pt x="16375" y="3375"/>
                  <a:pt x="16375" y="3375"/>
                  <a:pt x="16343" y="3375"/>
                </a:cubicBezTo>
                <a:cubicBezTo>
                  <a:pt x="16281" y="3406"/>
                  <a:pt x="16218" y="3344"/>
                  <a:pt x="16125" y="3344"/>
                </a:cubicBezTo>
                <a:cubicBezTo>
                  <a:pt x="16187" y="3312"/>
                  <a:pt x="16250" y="3344"/>
                  <a:pt x="16281" y="3344"/>
                </a:cubicBezTo>
                <a:cubicBezTo>
                  <a:pt x="16281" y="3281"/>
                  <a:pt x="16218" y="3312"/>
                  <a:pt x="16218" y="3250"/>
                </a:cubicBezTo>
                <a:cubicBezTo>
                  <a:pt x="16156" y="3219"/>
                  <a:pt x="16062" y="3219"/>
                  <a:pt x="15968" y="3219"/>
                </a:cubicBezTo>
                <a:cubicBezTo>
                  <a:pt x="16000" y="3187"/>
                  <a:pt x="16062" y="3187"/>
                  <a:pt x="16093" y="3187"/>
                </a:cubicBezTo>
                <a:cubicBezTo>
                  <a:pt x="16156" y="3187"/>
                  <a:pt x="16218" y="3219"/>
                  <a:pt x="16281" y="3219"/>
                </a:cubicBezTo>
                <a:cubicBezTo>
                  <a:pt x="16312" y="3219"/>
                  <a:pt x="16343" y="3219"/>
                  <a:pt x="16343" y="3187"/>
                </a:cubicBezTo>
                <a:cubicBezTo>
                  <a:pt x="16343" y="3156"/>
                  <a:pt x="16312" y="3156"/>
                  <a:pt x="16281" y="3156"/>
                </a:cubicBezTo>
                <a:cubicBezTo>
                  <a:pt x="16187" y="3125"/>
                  <a:pt x="16125" y="3125"/>
                  <a:pt x="16031" y="3094"/>
                </a:cubicBezTo>
                <a:cubicBezTo>
                  <a:pt x="16031" y="3062"/>
                  <a:pt x="16062" y="3062"/>
                  <a:pt x="16093" y="3062"/>
                </a:cubicBezTo>
                <a:cubicBezTo>
                  <a:pt x="16156" y="3125"/>
                  <a:pt x="16218" y="3125"/>
                  <a:pt x="16281" y="3094"/>
                </a:cubicBezTo>
                <a:cubicBezTo>
                  <a:pt x="16312" y="3094"/>
                  <a:pt x="16312" y="3094"/>
                  <a:pt x="16312" y="3062"/>
                </a:cubicBezTo>
                <a:cubicBezTo>
                  <a:pt x="16312" y="3062"/>
                  <a:pt x="16312" y="3062"/>
                  <a:pt x="16312" y="3062"/>
                </a:cubicBezTo>
                <a:cubicBezTo>
                  <a:pt x="16218" y="3000"/>
                  <a:pt x="16093" y="2969"/>
                  <a:pt x="16000" y="2969"/>
                </a:cubicBezTo>
                <a:cubicBezTo>
                  <a:pt x="15968" y="2969"/>
                  <a:pt x="15968" y="2969"/>
                  <a:pt x="15906" y="2937"/>
                </a:cubicBezTo>
                <a:cubicBezTo>
                  <a:pt x="16000" y="2969"/>
                  <a:pt x="16062" y="2906"/>
                  <a:pt x="16125" y="2969"/>
                </a:cubicBezTo>
                <a:cubicBezTo>
                  <a:pt x="16125" y="2969"/>
                  <a:pt x="16156" y="2969"/>
                  <a:pt x="16156" y="2969"/>
                </a:cubicBezTo>
                <a:cubicBezTo>
                  <a:pt x="16187" y="2937"/>
                  <a:pt x="16218" y="2937"/>
                  <a:pt x="16218" y="2969"/>
                </a:cubicBezTo>
                <a:cubicBezTo>
                  <a:pt x="16250" y="3000"/>
                  <a:pt x="16250" y="2969"/>
                  <a:pt x="16250" y="2969"/>
                </a:cubicBezTo>
                <a:cubicBezTo>
                  <a:pt x="16281" y="2937"/>
                  <a:pt x="16281" y="2937"/>
                  <a:pt x="16250" y="2937"/>
                </a:cubicBezTo>
                <a:cubicBezTo>
                  <a:pt x="16250" y="2906"/>
                  <a:pt x="16218" y="2906"/>
                  <a:pt x="16187" y="2906"/>
                </a:cubicBezTo>
                <a:cubicBezTo>
                  <a:pt x="16093" y="2875"/>
                  <a:pt x="16000" y="2875"/>
                  <a:pt x="15906" y="2875"/>
                </a:cubicBezTo>
                <a:cubicBezTo>
                  <a:pt x="15781" y="2875"/>
                  <a:pt x="15687" y="2875"/>
                  <a:pt x="15562" y="2875"/>
                </a:cubicBezTo>
                <a:cubicBezTo>
                  <a:pt x="15562" y="2875"/>
                  <a:pt x="15562" y="2875"/>
                  <a:pt x="15562" y="2906"/>
                </a:cubicBezTo>
                <a:lnTo>
                  <a:pt x="15562" y="2906"/>
                </a:lnTo>
                <a:cubicBezTo>
                  <a:pt x="15656" y="2875"/>
                  <a:pt x="15781" y="2906"/>
                  <a:pt x="15875" y="2906"/>
                </a:cubicBezTo>
                <a:cubicBezTo>
                  <a:pt x="15906" y="2906"/>
                  <a:pt x="15906" y="2875"/>
                  <a:pt x="15906" y="2875"/>
                </a:cubicBezTo>
                <a:cubicBezTo>
                  <a:pt x="15937" y="2812"/>
                  <a:pt x="16000" y="2812"/>
                  <a:pt x="16062" y="2844"/>
                </a:cubicBezTo>
                <a:cubicBezTo>
                  <a:pt x="16093" y="2875"/>
                  <a:pt x="16156" y="2875"/>
                  <a:pt x="16187" y="2875"/>
                </a:cubicBezTo>
                <a:cubicBezTo>
                  <a:pt x="16187" y="2875"/>
                  <a:pt x="16187" y="2875"/>
                  <a:pt x="16187" y="2875"/>
                </a:cubicBezTo>
                <a:cubicBezTo>
                  <a:pt x="16187" y="2875"/>
                  <a:pt x="16187" y="2875"/>
                  <a:pt x="16187" y="2875"/>
                </a:cubicBezTo>
                <a:cubicBezTo>
                  <a:pt x="16187" y="2844"/>
                  <a:pt x="16218" y="2844"/>
                  <a:pt x="16218" y="2844"/>
                </a:cubicBezTo>
                <a:cubicBezTo>
                  <a:pt x="16250" y="2844"/>
                  <a:pt x="16281" y="2844"/>
                  <a:pt x="16281" y="2844"/>
                </a:cubicBezTo>
                <a:cubicBezTo>
                  <a:pt x="16281" y="2844"/>
                  <a:pt x="16250" y="2844"/>
                  <a:pt x="16218" y="2844"/>
                </a:cubicBezTo>
                <a:cubicBezTo>
                  <a:pt x="16218" y="2812"/>
                  <a:pt x="16187" y="2812"/>
                  <a:pt x="16187" y="2812"/>
                </a:cubicBezTo>
                <a:cubicBezTo>
                  <a:pt x="16156" y="2812"/>
                  <a:pt x="16125" y="2812"/>
                  <a:pt x="16125" y="2781"/>
                </a:cubicBezTo>
                <a:cubicBezTo>
                  <a:pt x="16093" y="2781"/>
                  <a:pt x="16093" y="2750"/>
                  <a:pt x="16125" y="2750"/>
                </a:cubicBezTo>
                <a:cubicBezTo>
                  <a:pt x="16156" y="2719"/>
                  <a:pt x="16156" y="2719"/>
                  <a:pt x="16156" y="2687"/>
                </a:cubicBezTo>
                <a:cubicBezTo>
                  <a:pt x="16125" y="2687"/>
                  <a:pt x="16093" y="2687"/>
                  <a:pt x="16093" y="2687"/>
                </a:cubicBezTo>
                <a:cubicBezTo>
                  <a:pt x="16093" y="2719"/>
                  <a:pt x="16062" y="2719"/>
                  <a:pt x="16062" y="2719"/>
                </a:cubicBezTo>
                <a:cubicBezTo>
                  <a:pt x="16062" y="2750"/>
                  <a:pt x="16062" y="2750"/>
                  <a:pt x="16031" y="2750"/>
                </a:cubicBezTo>
                <a:cubicBezTo>
                  <a:pt x="15968" y="2750"/>
                  <a:pt x="15937" y="2750"/>
                  <a:pt x="15875" y="2719"/>
                </a:cubicBezTo>
                <a:cubicBezTo>
                  <a:pt x="15875" y="2719"/>
                  <a:pt x="15875" y="2719"/>
                  <a:pt x="15875" y="2719"/>
                </a:cubicBezTo>
                <a:cubicBezTo>
                  <a:pt x="15875" y="2719"/>
                  <a:pt x="15875" y="2719"/>
                  <a:pt x="15875" y="2719"/>
                </a:cubicBezTo>
                <a:cubicBezTo>
                  <a:pt x="15875" y="2687"/>
                  <a:pt x="15906" y="2687"/>
                  <a:pt x="15906" y="2687"/>
                </a:cubicBezTo>
                <a:cubicBezTo>
                  <a:pt x="15937" y="2719"/>
                  <a:pt x="15968" y="2719"/>
                  <a:pt x="15968" y="2719"/>
                </a:cubicBezTo>
                <a:cubicBezTo>
                  <a:pt x="15968" y="2687"/>
                  <a:pt x="16000" y="2687"/>
                  <a:pt x="16000" y="2719"/>
                </a:cubicBezTo>
                <a:cubicBezTo>
                  <a:pt x="16000" y="2719"/>
                  <a:pt x="16000" y="2719"/>
                  <a:pt x="16031" y="2719"/>
                </a:cubicBezTo>
                <a:cubicBezTo>
                  <a:pt x="16031" y="2687"/>
                  <a:pt x="16031" y="2687"/>
                  <a:pt x="16031" y="2656"/>
                </a:cubicBezTo>
                <a:cubicBezTo>
                  <a:pt x="16062" y="2656"/>
                  <a:pt x="16062" y="2656"/>
                  <a:pt x="16062" y="2656"/>
                </a:cubicBezTo>
                <a:cubicBezTo>
                  <a:pt x="16062" y="2656"/>
                  <a:pt x="16062" y="2656"/>
                  <a:pt x="16031" y="2656"/>
                </a:cubicBezTo>
                <a:cubicBezTo>
                  <a:pt x="16031" y="2656"/>
                  <a:pt x="16031" y="2656"/>
                  <a:pt x="16031" y="2656"/>
                </a:cubicBezTo>
                <a:cubicBezTo>
                  <a:pt x="16000" y="2656"/>
                  <a:pt x="15968" y="2625"/>
                  <a:pt x="15937" y="2656"/>
                </a:cubicBezTo>
                <a:cubicBezTo>
                  <a:pt x="15937" y="2656"/>
                  <a:pt x="15937" y="2687"/>
                  <a:pt x="15937" y="2656"/>
                </a:cubicBezTo>
                <a:cubicBezTo>
                  <a:pt x="15906" y="2594"/>
                  <a:pt x="15843" y="2625"/>
                  <a:pt x="15812" y="2594"/>
                </a:cubicBezTo>
                <a:cubicBezTo>
                  <a:pt x="15906" y="2594"/>
                  <a:pt x="15968" y="2562"/>
                  <a:pt x="16031" y="2625"/>
                </a:cubicBezTo>
                <a:cubicBezTo>
                  <a:pt x="16125" y="2625"/>
                  <a:pt x="16250" y="2656"/>
                  <a:pt x="16343" y="2719"/>
                </a:cubicBezTo>
                <a:cubicBezTo>
                  <a:pt x="16343" y="2719"/>
                  <a:pt x="16343" y="2719"/>
                  <a:pt x="16343" y="2719"/>
                </a:cubicBezTo>
                <a:cubicBezTo>
                  <a:pt x="16343" y="2719"/>
                  <a:pt x="16375" y="2719"/>
                  <a:pt x="16375" y="2719"/>
                </a:cubicBezTo>
                <a:cubicBezTo>
                  <a:pt x="16375" y="2687"/>
                  <a:pt x="16375" y="2687"/>
                  <a:pt x="16375" y="2656"/>
                </a:cubicBezTo>
                <a:cubicBezTo>
                  <a:pt x="16375" y="2656"/>
                  <a:pt x="16375" y="2656"/>
                  <a:pt x="16375" y="2625"/>
                </a:cubicBezTo>
                <a:cubicBezTo>
                  <a:pt x="16312" y="2656"/>
                  <a:pt x="16250" y="2594"/>
                  <a:pt x="16187" y="2625"/>
                </a:cubicBezTo>
                <a:cubicBezTo>
                  <a:pt x="16156" y="2594"/>
                  <a:pt x="16093" y="2594"/>
                  <a:pt x="16031" y="2562"/>
                </a:cubicBezTo>
                <a:cubicBezTo>
                  <a:pt x="16093" y="2500"/>
                  <a:pt x="16125" y="2562"/>
                  <a:pt x="16187" y="2562"/>
                </a:cubicBezTo>
                <a:cubicBezTo>
                  <a:pt x="16250" y="2562"/>
                  <a:pt x="16281" y="2594"/>
                  <a:pt x="16343" y="2594"/>
                </a:cubicBezTo>
                <a:cubicBezTo>
                  <a:pt x="16375" y="2594"/>
                  <a:pt x="16375" y="2625"/>
                  <a:pt x="16375" y="2625"/>
                </a:cubicBezTo>
                <a:cubicBezTo>
                  <a:pt x="16375" y="2625"/>
                  <a:pt x="16375" y="2625"/>
                  <a:pt x="16375" y="2625"/>
                </a:cubicBezTo>
                <a:cubicBezTo>
                  <a:pt x="16406" y="2625"/>
                  <a:pt x="16437" y="2656"/>
                  <a:pt x="16468" y="2625"/>
                </a:cubicBezTo>
                <a:cubicBezTo>
                  <a:pt x="16468" y="2594"/>
                  <a:pt x="16406" y="2562"/>
                  <a:pt x="16406" y="2562"/>
                </a:cubicBezTo>
                <a:cubicBezTo>
                  <a:pt x="16375" y="2562"/>
                  <a:pt x="16343" y="2531"/>
                  <a:pt x="16312" y="2500"/>
                </a:cubicBezTo>
                <a:cubicBezTo>
                  <a:pt x="16218" y="2469"/>
                  <a:pt x="16312" y="2437"/>
                  <a:pt x="16281" y="2406"/>
                </a:cubicBezTo>
                <a:cubicBezTo>
                  <a:pt x="16250" y="2406"/>
                  <a:pt x="16187" y="2375"/>
                  <a:pt x="16125" y="2406"/>
                </a:cubicBezTo>
                <a:cubicBezTo>
                  <a:pt x="16125" y="2437"/>
                  <a:pt x="16156" y="2437"/>
                  <a:pt x="16187" y="2437"/>
                </a:cubicBezTo>
                <a:cubicBezTo>
                  <a:pt x="16187" y="2469"/>
                  <a:pt x="16250" y="2469"/>
                  <a:pt x="16250" y="2500"/>
                </a:cubicBezTo>
                <a:cubicBezTo>
                  <a:pt x="16156" y="2500"/>
                  <a:pt x="16062" y="2437"/>
                  <a:pt x="15968" y="2406"/>
                </a:cubicBezTo>
                <a:lnTo>
                  <a:pt x="15968" y="2406"/>
                </a:lnTo>
                <a:cubicBezTo>
                  <a:pt x="16031" y="2375"/>
                  <a:pt x="16093" y="2437"/>
                  <a:pt x="16125" y="2406"/>
                </a:cubicBezTo>
                <a:cubicBezTo>
                  <a:pt x="16125" y="2375"/>
                  <a:pt x="16125" y="2375"/>
                  <a:pt x="16093" y="2344"/>
                </a:cubicBezTo>
                <a:cubicBezTo>
                  <a:pt x="16031" y="2344"/>
                  <a:pt x="15968" y="2312"/>
                  <a:pt x="15906" y="2281"/>
                </a:cubicBezTo>
                <a:cubicBezTo>
                  <a:pt x="15906" y="2281"/>
                  <a:pt x="15875" y="2281"/>
                  <a:pt x="15875" y="2281"/>
                </a:cubicBezTo>
                <a:cubicBezTo>
                  <a:pt x="15843" y="2281"/>
                  <a:pt x="15812" y="2281"/>
                  <a:pt x="15781" y="2250"/>
                </a:cubicBezTo>
                <a:cubicBezTo>
                  <a:pt x="15781" y="2250"/>
                  <a:pt x="15781" y="2219"/>
                  <a:pt x="15781" y="2219"/>
                </a:cubicBezTo>
                <a:cubicBezTo>
                  <a:pt x="15812" y="2219"/>
                  <a:pt x="15875" y="2250"/>
                  <a:pt x="15906" y="2250"/>
                </a:cubicBezTo>
                <a:cubicBezTo>
                  <a:pt x="15906" y="2250"/>
                  <a:pt x="15937" y="2250"/>
                  <a:pt x="15968" y="2281"/>
                </a:cubicBezTo>
                <a:cubicBezTo>
                  <a:pt x="16062" y="2312"/>
                  <a:pt x="16125" y="2312"/>
                  <a:pt x="16218" y="2344"/>
                </a:cubicBezTo>
                <a:cubicBezTo>
                  <a:pt x="16250" y="2344"/>
                  <a:pt x="16281" y="2375"/>
                  <a:pt x="16281" y="2344"/>
                </a:cubicBezTo>
                <a:cubicBezTo>
                  <a:pt x="16312" y="2312"/>
                  <a:pt x="16281" y="2312"/>
                  <a:pt x="16250" y="2281"/>
                </a:cubicBezTo>
                <a:cubicBezTo>
                  <a:pt x="16250" y="2281"/>
                  <a:pt x="16250" y="2250"/>
                  <a:pt x="16218" y="2250"/>
                </a:cubicBezTo>
                <a:cubicBezTo>
                  <a:pt x="16156" y="2250"/>
                  <a:pt x="16125" y="2250"/>
                  <a:pt x="16062" y="2219"/>
                </a:cubicBezTo>
                <a:cubicBezTo>
                  <a:pt x="15968" y="2187"/>
                  <a:pt x="15875" y="2156"/>
                  <a:pt x="15781" y="2125"/>
                </a:cubicBezTo>
                <a:cubicBezTo>
                  <a:pt x="15781" y="2125"/>
                  <a:pt x="15750" y="2094"/>
                  <a:pt x="15718" y="2094"/>
                </a:cubicBezTo>
                <a:cubicBezTo>
                  <a:pt x="15812" y="2094"/>
                  <a:pt x="15875" y="2094"/>
                  <a:pt x="15937" y="2125"/>
                </a:cubicBezTo>
                <a:cubicBezTo>
                  <a:pt x="15968" y="2156"/>
                  <a:pt x="15968" y="2187"/>
                  <a:pt x="16000" y="2125"/>
                </a:cubicBezTo>
                <a:cubicBezTo>
                  <a:pt x="16000" y="2125"/>
                  <a:pt x="16031" y="2125"/>
                  <a:pt x="16000" y="2125"/>
                </a:cubicBezTo>
                <a:cubicBezTo>
                  <a:pt x="16000" y="2187"/>
                  <a:pt x="16062" y="2156"/>
                  <a:pt x="16093" y="2187"/>
                </a:cubicBezTo>
                <a:cubicBezTo>
                  <a:pt x="16125" y="2219"/>
                  <a:pt x="16187" y="2187"/>
                  <a:pt x="16218" y="2250"/>
                </a:cubicBezTo>
                <a:cubicBezTo>
                  <a:pt x="16218" y="2250"/>
                  <a:pt x="16250" y="2250"/>
                  <a:pt x="16250" y="2219"/>
                </a:cubicBezTo>
                <a:cubicBezTo>
                  <a:pt x="16281" y="2219"/>
                  <a:pt x="16250" y="2219"/>
                  <a:pt x="16250" y="2187"/>
                </a:cubicBezTo>
                <a:cubicBezTo>
                  <a:pt x="16218" y="2156"/>
                  <a:pt x="16156" y="2125"/>
                  <a:pt x="16093" y="2125"/>
                </a:cubicBezTo>
                <a:cubicBezTo>
                  <a:pt x="16062" y="2125"/>
                  <a:pt x="16031" y="2125"/>
                  <a:pt x="16031" y="2062"/>
                </a:cubicBezTo>
                <a:cubicBezTo>
                  <a:pt x="16062" y="2062"/>
                  <a:pt x="16093" y="2062"/>
                  <a:pt x="16125" y="2062"/>
                </a:cubicBezTo>
                <a:cubicBezTo>
                  <a:pt x="16125" y="2062"/>
                  <a:pt x="16156" y="2031"/>
                  <a:pt x="16125" y="2031"/>
                </a:cubicBezTo>
                <a:cubicBezTo>
                  <a:pt x="16062" y="2000"/>
                  <a:pt x="16000" y="1937"/>
                  <a:pt x="15937" y="1937"/>
                </a:cubicBezTo>
                <a:cubicBezTo>
                  <a:pt x="15875" y="1906"/>
                  <a:pt x="15812" y="1875"/>
                  <a:pt x="15750" y="1844"/>
                </a:cubicBezTo>
                <a:cubicBezTo>
                  <a:pt x="15750" y="1844"/>
                  <a:pt x="15750" y="1844"/>
                  <a:pt x="15750" y="1844"/>
                </a:cubicBezTo>
                <a:cubicBezTo>
                  <a:pt x="15718" y="1844"/>
                  <a:pt x="15656" y="1812"/>
                  <a:pt x="15625" y="1812"/>
                </a:cubicBezTo>
                <a:cubicBezTo>
                  <a:pt x="15593" y="1812"/>
                  <a:pt x="15593" y="1781"/>
                  <a:pt x="15562" y="1781"/>
                </a:cubicBezTo>
                <a:cubicBezTo>
                  <a:pt x="15593" y="1781"/>
                  <a:pt x="15593" y="1781"/>
                  <a:pt x="15593" y="1750"/>
                </a:cubicBezTo>
                <a:cubicBezTo>
                  <a:pt x="15625" y="1812"/>
                  <a:pt x="15687" y="1781"/>
                  <a:pt x="15718" y="1812"/>
                </a:cubicBezTo>
                <a:cubicBezTo>
                  <a:pt x="15718" y="1812"/>
                  <a:pt x="15750" y="1812"/>
                  <a:pt x="15750" y="1844"/>
                </a:cubicBezTo>
                <a:cubicBezTo>
                  <a:pt x="15875" y="1844"/>
                  <a:pt x="16000" y="1906"/>
                  <a:pt x="16093" y="1969"/>
                </a:cubicBezTo>
                <a:cubicBezTo>
                  <a:pt x="16125" y="1969"/>
                  <a:pt x="16156" y="1969"/>
                  <a:pt x="16187" y="1969"/>
                </a:cubicBezTo>
                <a:cubicBezTo>
                  <a:pt x="16187" y="1969"/>
                  <a:pt x="16187" y="1969"/>
                  <a:pt x="16187" y="2000"/>
                </a:cubicBezTo>
                <a:cubicBezTo>
                  <a:pt x="16187" y="2000"/>
                  <a:pt x="16218" y="2000"/>
                  <a:pt x="16218" y="2000"/>
                </a:cubicBezTo>
                <a:cubicBezTo>
                  <a:pt x="16250" y="1969"/>
                  <a:pt x="16218" y="1969"/>
                  <a:pt x="16218" y="1969"/>
                </a:cubicBezTo>
                <a:cubicBezTo>
                  <a:pt x="16218" y="1969"/>
                  <a:pt x="16187" y="1969"/>
                  <a:pt x="16187" y="1969"/>
                </a:cubicBezTo>
                <a:cubicBezTo>
                  <a:pt x="16125" y="1906"/>
                  <a:pt x="16031" y="1875"/>
                  <a:pt x="16000" y="1812"/>
                </a:cubicBezTo>
                <a:cubicBezTo>
                  <a:pt x="15906" y="1812"/>
                  <a:pt x="15843" y="1781"/>
                  <a:pt x="15781" y="1750"/>
                </a:cubicBezTo>
                <a:cubicBezTo>
                  <a:pt x="15718" y="1719"/>
                  <a:pt x="15687" y="1719"/>
                  <a:pt x="15625" y="1750"/>
                </a:cubicBezTo>
                <a:cubicBezTo>
                  <a:pt x="15625" y="1719"/>
                  <a:pt x="15656" y="1719"/>
                  <a:pt x="15625" y="1687"/>
                </a:cubicBezTo>
                <a:cubicBezTo>
                  <a:pt x="15593" y="1687"/>
                  <a:pt x="15562" y="1656"/>
                  <a:pt x="15531" y="1687"/>
                </a:cubicBezTo>
                <a:cubicBezTo>
                  <a:pt x="15500" y="1719"/>
                  <a:pt x="15500" y="1656"/>
                  <a:pt x="15500" y="1656"/>
                </a:cubicBezTo>
                <a:cubicBezTo>
                  <a:pt x="15468" y="1656"/>
                  <a:pt x="15437" y="1656"/>
                  <a:pt x="15406" y="1625"/>
                </a:cubicBezTo>
                <a:cubicBezTo>
                  <a:pt x="15437" y="1594"/>
                  <a:pt x="15468" y="1656"/>
                  <a:pt x="15531" y="1625"/>
                </a:cubicBezTo>
                <a:cubicBezTo>
                  <a:pt x="15531" y="1625"/>
                  <a:pt x="15562" y="1625"/>
                  <a:pt x="15562" y="1625"/>
                </a:cubicBezTo>
                <a:cubicBezTo>
                  <a:pt x="15625" y="1656"/>
                  <a:pt x="15656" y="1656"/>
                  <a:pt x="15687" y="1625"/>
                </a:cubicBezTo>
                <a:cubicBezTo>
                  <a:pt x="15718" y="1625"/>
                  <a:pt x="15687" y="1656"/>
                  <a:pt x="15656" y="1687"/>
                </a:cubicBezTo>
                <a:cubicBezTo>
                  <a:pt x="15687" y="1687"/>
                  <a:pt x="15718" y="1687"/>
                  <a:pt x="15718" y="1687"/>
                </a:cubicBezTo>
                <a:cubicBezTo>
                  <a:pt x="15718" y="1687"/>
                  <a:pt x="15718" y="1687"/>
                  <a:pt x="15718" y="1687"/>
                </a:cubicBezTo>
                <a:cubicBezTo>
                  <a:pt x="15750" y="1656"/>
                  <a:pt x="15750" y="1656"/>
                  <a:pt x="15781" y="1656"/>
                </a:cubicBezTo>
                <a:cubicBezTo>
                  <a:pt x="15781" y="1656"/>
                  <a:pt x="15781" y="1625"/>
                  <a:pt x="15781" y="1625"/>
                </a:cubicBezTo>
                <a:cubicBezTo>
                  <a:pt x="15781" y="1625"/>
                  <a:pt x="15781" y="1625"/>
                  <a:pt x="15781" y="1625"/>
                </a:cubicBezTo>
                <a:cubicBezTo>
                  <a:pt x="15781" y="1625"/>
                  <a:pt x="15781" y="1625"/>
                  <a:pt x="15781" y="1625"/>
                </a:cubicBezTo>
                <a:cubicBezTo>
                  <a:pt x="15781" y="1625"/>
                  <a:pt x="15781" y="1625"/>
                  <a:pt x="15781" y="1625"/>
                </a:cubicBezTo>
                <a:cubicBezTo>
                  <a:pt x="15781" y="1625"/>
                  <a:pt x="15781" y="1625"/>
                  <a:pt x="15781" y="1625"/>
                </a:cubicBezTo>
                <a:cubicBezTo>
                  <a:pt x="15750" y="1625"/>
                  <a:pt x="15718" y="1594"/>
                  <a:pt x="15687" y="1594"/>
                </a:cubicBezTo>
                <a:cubicBezTo>
                  <a:pt x="15656" y="1562"/>
                  <a:pt x="15593" y="1562"/>
                  <a:pt x="15562" y="1531"/>
                </a:cubicBezTo>
                <a:cubicBezTo>
                  <a:pt x="15531" y="1531"/>
                  <a:pt x="15468" y="1469"/>
                  <a:pt x="15437" y="1469"/>
                </a:cubicBezTo>
                <a:cubicBezTo>
                  <a:pt x="15343" y="1437"/>
                  <a:pt x="15250" y="1406"/>
                  <a:pt x="15187" y="1375"/>
                </a:cubicBezTo>
                <a:cubicBezTo>
                  <a:pt x="15156" y="1375"/>
                  <a:pt x="15156" y="1375"/>
                  <a:pt x="15125" y="1375"/>
                </a:cubicBezTo>
                <a:cubicBezTo>
                  <a:pt x="15125" y="1375"/>
                  <a:pt x="15125" y="1406"/>
                  <a:pt x="15125" y="1406"/>
                </a:cubicBezTo>
                <a:cubicBezTo>
                  <a:pt x="15156" y="1406"/>
                  <a:pt x="15156" y="1437"/>
                  <a:pt x="15156" y="1469"/>
                </a:cubicBezTo>
                <a:cubicBezTo>
                  <a:pt x="15156" y="1500"/>
                  <a:pt x="15187" y="1500"/>
                  <a:pt x="15187" y="1469"/>
                </a:cubicBezTo>
                <a:cubicBezTo>
                  <a:pt x="15250" y="1437"/>
                  <a:pt x="15281" y="1469"/>
                  <a:pt x="15343" y="1469"/>
                </a:cubicBezTo>
                <a:cubicBezTo>
                  <a:pt x="15406" y="1500"/>
                  <a:pt x="15500" y="1562"/>
                  <a:pt x="15562" y="1531"/>
                </a:cubicBezTo>
                <a:cubicBezTo>
                  <a:pt x="15593" y="1531"/>
                  <a:pt x="15593" y="1531"/>
                  <a:pt x="15593" y="1531"/>
                </a:cubicBezTo>
                <a:cubicBezTo>
                  <a:pt x="15593" y="1500"/>
                  <a:pt x="15562" y="1500"/>
                  <a:pt x="15593" y="1469"/>
                </a:cubicBezTo>
                <a:cubicBezTo>
                  <a:pt x="15593" y="1469"/>
                  <a:pt x="15593" y="1469"/>
                  <a:pt x="15593" y="1469"/>
                </a:cubicBezTo>
                <a:cubicBezTo>
                  <a:pt x="15593" y="1469"/>
                  <a:pt x="15593" y="1469"/>
                  <a:pt x="15593" y="1469"/>
                </a:cubicBezTo>
                <a:cubicBezTo>
                  <a:pt x="15500" y="1469"/>
                  <a:pt x="15468" y="1406"/>
                  <a:pt x="15375" y="1375"/>
                </a:cubicBezTo>
                <a:cubicBezTo>
                  <a:pt x="15375" y="1375"/>
                  <a:pt x="15375" y="1375"/>
                  <a:pt x="15375" y="1375"/>
                </a:cubicBezTo>
                <a:cubicBezTo>
                  <a:pt x="15343" y="1375"/>
                  <a:pt x="15312" y="1344"/>
                  <a:pt x="15281" y="1344"/>
                </a:cubicBezTo>
                <a:cubicBezTo>
                  <a:pt x="15312" y="1312"/>
                  <a:pt x="15343" y="1312"/>
                  <a:pt x="15343" y="1281"/>
                </a:cubicBezTo>
                <a:cubicBezTo>
                  <a:pt x="15343" y="1250"/>
                  <a:pt x="15312" y="1250"/>
                  <a:pt x="15281" y="1250"/>
                </a:cubicBezTo>
                <a:cubicBezTo>
                  <a:pt x="15281" y="1281"/>
                  <a:pt x="15281" y="1281"/>
                  <a:pt x="15250" y="1281"/>
                </a:cubicBezTo>
                <a:cubicBezTo>
                  <a:pt x="15250" y="1281"/>
                  <a:pt x="15250" y="1312"/>
                  <a:pt x="15250" y="1312"/>
                </a:cubicBezTo>
                <a:cubicBezTo>
                  <a:pt x="15250" y="1312"/>
                  <a:pt x="15218" y="1281"/>
                  <a:pt x="15218" y="1281"/>
                </a:cubicBezTo>
                <a:cubicBezTo>
                  <a:pt x="15250" y="1281"/>
                  <a:pt x="15250" y="1281"/>
                  <a:pt x="15250" y="1281"/>
                </a:cubicBezTo>
                <a:cubicBezTo>
                  <a:pt x="15250" y="1281"/>
                  <a:pt x="15250" y="1281"/>
                  <a:pt x="15250" y="1281"/>
                </a:cubicBezTo>
                <a:cubicBezTo>
                  <a:pt x="15250" y="1281"/>
                  <a:pt x="15250" y="1281"/>
                  <a:pt x="15250" y="1281"/>
                </a:cubicBezTo>
                <a:cubicBezTo>
                  <a:pt x="15250" y="1250"/>
                  <a:pt x="15281" y="1219"/>
                  <a:pt x="15250" y="1219"/>
                </a:cubicBezTo>
                <a:cubicBezTo>
                  <a:pt x="15218" y="1219"/>
                  <a:pt x="15187" y="1219"/>
                  <a:pt x="15187" y="1187"/>
                </a:cubicBezTo>
                <a:cubicBezTo>
                  <a:pt x="15093" y="1187"/>
                  <a:pt x="15031" y="1156"/>
                  <a:pt x="15000" y="1094"/>
                </a:cubicBezTo>
                <a:cubicBezTo>
                  <a:pt x="15062" y="1094"/>
                  <a:pt x="15125" y="1156"/>
                  <a:pt x="15187" y="1187"/>
                </a:cubicBezTo>
                <a:cubicBezTo>
                  <a:pt x="15187" y="1187"/>
                  <a:pt x="15187" y="1187"/>
                  <a:pt x="15187" y="1187"/>
                </a:cubicBezTo>
                <a:cubicBezTo>
                  <a:pt x="15250" y="1187"/>
                  <a:pt x="15281" y="1156"/>
                  <a:pt x="15312" y="1156"/>
                </a:cubicBezTo>
                <a:cubicBezTo>
                  <a:pt x="15281" y="1125"/>
                  <a:pt x="15250" y="1156"/>
                  <a:pt x="15250" y="1125"/>
                </a:cubicBezTo>
                <a:cubicBezTo>
                  <a:pt x="15218" y="1125"/>
                  <a:pt x="15187" y="1156"/>
                  <a:pt x="15187" y="1094"/>
                </a:cubicBezTo>
                <a:cubicBezTo>
                  <a:pt x="15218" y="1062"/>
                  <a:pt x="15250" y="1094"/>
                  <a:pt x="15250" y="1094"/>
                </a:cubicBezTo>
                <a:cubicBezTo>
                  <a:pt x="15281" y="1094"/>
                  <a:pt x="15312" y="1125"/>
                  <a:pt x="15312" y="1125"/>
                </a:cubicBezTo>
                <a:cubicBezTo>
                  <a:pt x="15343" y="1094"/>
                  <a:pt x="15281" y="1094"/>
                  <a:pt x="15281" y="1062"/>
                </a:cubicBezTo>
                <a:cubicBezTo>
                  <a:pt x="15281" y="1062"/>
                  <a:pt x="15281" y="1031"/>
                  <a:pt x="15250" y="1031"/>
                </a:cubicBezTo>
                <a:cubicBezTo>
                  <a:pt x="15218" y="1062"/>
                  <a:pt x="15218" y="969"/>
                  <a:pt x="15156" y="1000"/>
                </a:cubicBezTo>
                <a:cubicBezTo>
                  <a:pt x="15156" y="937"/>
                  <a:pt x="15156" y="937"/>
                  <a:pt x="15093" y="937"/>
                </a:cubicBezTo>
                <a:cubicBezTo>
                  <a:pt x="15062" y="937"/>
                  <a:pt x="15062" y="937"/>
                  <a:pt x="15031" y="906"/>
                </a:cubicBezTo>
                <a:cubicBezTo>
                  <a:pt x="15000" y="906"/>
                  <a:pt x="15000" y="906"/>
                  <a:pt x="14968" y="875"/>
                </a:cubicBezTo>
                <a:lnTo>
                  <a:pt x="14968" y="875"/>
                </a:lnTo>
                <a:cubicBezTo>
                  <a:pt x="14968" y="937"/>
                  <a:pt x="15000" y="937"/>
                  <a:pt x="15031" y="937"/>
                </a:cubicBezTo>
                <a:cubicBezTo>
                  <a:pt x="15031" y="969"/>
                  <a:pt x="15062" y="969"/>
                  <a:pt x="15093" y="969"/>
                </a:cubicBezTo>
                <a:cubicBezTo>
                  <a:pt x="15125" y="969"/>
                  <a:pt x="15093" y="937"/>
                  <a:pt x="15093" y="937"/>
                </a:cubicBezTo>
                <a:cubicBezTo>
                  <a:pt x="15000" y="844"/>
                  <a:pt x="14906" y="812"/>
                  <a:pt x="14781" y="781"/>
                </a:cubicBezTo>
                <a:cubicBezTo>
                  <a:pt x="14781" y="781"/>
                  <a:pt x="14781" y="781"/>
                  <a:pt x="14781" y="781"/>
                </a:cubicBezTo>
                <a:cubicBezTo>
                  <a:pt x="14781" y="844"/>
                  <a:pt x="14843" y="844"/>
                  <a:pt x="14843" y="906"/>
                </a:cubicBezTo>
                <a:cubicBezTo>
                  <a:pt x="14812" y="875"/>
                  <a:pt x="14781" y="875"/>
                  <a:pt x="14781" y="875"/>
                </a:cubicBezTo>
                <a:cubicBezTo>
                  <a:pt x="14750" y="906"/>
                  <a:pt x="14812" y="906"/>
                  <a:pt x="14812" y="937"/>
                </a:cubicBezTo>
                <a:cubicBezTo>
                  <a:pt x="14781" y="969"/>
                  <a:pt x="14750" y="969"/>
                  <a:pt x="14718" y="906"/>
                </a:cubicBezTo>
                <a:cubicBezTo>
                  <a:pt x="14718" y="906"/>
                  <a:pt x="14687" y="906"/>
                  <a:pt x="14687" y="906"/>
                </a:cubicBezTo>
                <a:cubicBezTo>
                  <a:pt x="14656" y="969"/>
                  <a:pt x="14625" y="937"/>
                  <a:pt x="14593" y="906"/>
                </a:cubicBezTo>
                <a:cubicBezTo>
                  <a:pt x="14593" y="906"/>
                  <a:pt x="14593" y="906"/>
                  <a:pt x="14593" y="906"/>
                </a:cubicBezTo>
                <a:cubicBezTo>
                  <a:pt x="14593" y="906"/>
                  <a:pt x="14593" y="875"/>
                  <a:pt x="14593" y="875"/>
                </a:cubicBezTo>
                <a:cubicBezTo>
                  <a:pt x="14625" y="906"/>
                  <a:pt x="14656" y="906"/>
                  <a:pt x="14687" y="906"/>
                </a:cubicBezTo>
                <a:cubicBezTo>
                  <a:pt x="14656" y="812"/>
                  <a:pt x="14593" y="781"/>
                  <a:pt x="14500" y="781"/>
                </a:cubicBezTo>
                <a:cubicBezTo>
                  <a:pt x="14531" y="750"/>
                  <a:pt x="14562" y="781"/>
                  <a:pt x="14562" y="750"/>
                </a:cubicBezTo>
                <a:cubicBezTo>
                  <a:pt x="14562" y="719"/>
                  <a:pt x="14531" y="719"/>
                  <a:pt x="14531" y="719"/>
                </a:cubicBezTo>
                <a:cubicBezTo>
                  <a:pt x="14500" y="719"/>
                  <a:pt x="14500" y="719"/>
                  <a:pt x="14500" y="687"/>
                </a:cubicBezTo>
                <a:cubicBezTo>
                  <a:pt x="14562" y="625"/>
                  <a:pt x="14468" y="625"/>
                  <a:pt x="14437" y="625"/>
                </a:cubicBezTo>
                <a:cubicBezTo>
                  <a:pt x="14375" y="594"/>
                  <a:pt x="14281" y="594"/>
                  <a:pt x="14187" y="531"/>
                </a:cubicBezTo>
                <a:cubicBezTo>
                  <a:pt x="14187" y="531"/>
                  <a:pt x="14156" y="500"/>
                  <a:pt x="14093" y="531"/>
                </a:cubicBezTo>
                <a:cubicBezTo>
                  <a:pt x="14156" y="594"/>
                  <a:pt x="14218" y="625"/>
                  <a:pt x="14281" y="656"/>
                </a:cubicBezTo>
                <a:cubicBezTo>
                  <a:pt x="14281" y="656"/>
                  <a:pt x="14250" y="656"/>
                  <a:pt x="14250" y="687"/>
                </a:cubicBezTo>
                <a:cubicBezTo>
                  <a:pt x="14187" y="656"/>
                  <a:pt x="14156" y="594"/>
                  <a:pt x="14125" y="562"/>
                </a:cubicBezTo>
                <a:cubicBezTo>
                  <a:pt x="14093" y="562"/>
                  <a:pt x="14093" y="562"/>
                  <a:pt x="14093" y="562"/>
                </a:cubicBezTo>
                <a:cubicBezTo>
                  <a:pt x="14156" y="625"/>
                  <a:pt x="14187" y="719"/>
                  <a:pt x="14281" y="719"/>
                </a:cubicBezTo>
                <a:cubicBezTo>
                  <a:pt x="14218" y="781"/>
                  <a:pt x="14281" y="781"/>
                  <a:pt x="14312" y="812"/>
                </a:cubicBezTo>
                <a:cubicBezTo>
                  <a:pt x="14375" y="812"/>
                  <a:pt x="14437" y="844"/>
                  <a:pt x="14500" y="875"/>
                </a:cubicBezTo>
                <a:cubicBezTo>
                  <a:pt x="14531" y="875"/>
                  <a:pt x="14531" y="875"/>
                  <a:pt x="14531" y="875"/>
                </a:cubicBezTo>
                <a:cubicBezTo>
                  <a:pt x="14531" y="906"/>
                  <a:pt x="14500" y="906"/>
                  <a:pt x="14500" y="906"/>
                </a:cubicBezTo>
                <a:cubicBezTo>
                  <a:pt x="14437" y="875"/>
                  <a:pt x="14406" y="875"/>
                  <a:pt x="14343" y="875"/>
                </a:cubicBezTo>
                <a:cubicBezTo>
                  <a:pt x="14343" y="844"/>
                  <a:pt x="14312" y="844"/>
                  <a:pt x="14312" y="844"/>
                </a:cubicBezTo>
                <a:cubicBezTo>
                  <a:pt x="14281" y="844"/>
                  <a:pt x="14281" y="844"/>
                  <a:pt x="14281" y="844"/>
                </a:cubicBezTo>
                <a:cubicBezTo>
                  <a:pt x="14250" y="844"/>
                  <a:pt x="14250" y="844"/>
                  <a:pt x="14218" y="844"/>
                </a:cubicBezTo>
                <a:cubicBezTo>
                  <a:pt x="14218" y="844"/>
                  <a:pt x="14250" y="844"/>
                  <a:pt x="14250" y="844"/>
                </a:cubicBezTo>
                <a:cubicBezTo>
                  <a:pt x="14250" y="844"/>
                  <a:pt x="14218" y="844"/>
                  <a:pt x="14218" y="844"/>
                </a:cubicBezTo>
                <a:cubicBezTo>
                  <a:pt x="14218" y="844"/>
                  <a:pt x="14187" y="844"/>
                  <a:pt x="14156" y="812"/>
                </a:cubicBezTo>
                <a:cubicBezTo>
                  <a:pt x="14156" y="844"/>
                  <a:pt x="14156" y="844"/>
                  <a:pt x="14156" y="812"/>
                </a:cubicBezTo>
                <a:cubicBezTo>
                  <a:pt x="14125" y="812"/>
                  <a:pt x="14156" y="812"/>
                  <a:pt x="14156" y="812"/>
                </a:cubicBezTo>
                <a:cubicBezTo>
                  <a:pt x="14156" y="812"/>
                  <a:pt x="14156" y="812"/>
                  <a:pt x="14156" y="812"/>
                </a:cubicBezTo>
                <a:cubicBezTo>
                  <a:pt x="14187" y="781"/>
                  <a:pt x="14250" y="781"/>
                  <a:pt x="14187" y="750"/>
                </a:cubicBezTo>
                <a:cubicBezTo>
                  <a:pt x="14187" y="750"/>
                  <a:pt x="14156" y="719"/>
                  <a:pt x="14156" y="719"/>
                </a:cubicBezTo>
                <a:cubicBezTo>
                  <a:pt x="14156" y="719"/>
                  <a:pt x="14125" y="719"/>
                  <a:pt x="14125" y="687"/>
                </a:cubicBezTo>
                <a:cubicBezTo>
                  <a:pt x="14125" y="687"/>
                  <a:pt x="14125" y="687"/>
                  <a:pt x="14125" y="687"/>
                </a:cubicBezTo>
                <a:cubicBezTo>
                  <a:pt x="14125" y="687"/>
                  <a:pt x="14125" y="687"/>
                  <a:pt x="14125" y="687"/>
                </a:cubicBezTo>
                <a:cubicBezTo>
                  <a:pt x="14093" y="656"/>
                  <a:pt x="14062" y="719"/>
                  <a:pt x="14000" y="719"/>
                </a:cubicBezTo>
                <a:cubicBezTo>
                  <a:pt x="14000" y="719"/>
                  <a:pt x="13937" y="719"/>
                  <a:pt x="13937" y="687"/>
                </a:cubicBezTo>
                <a:cubicBezTo>
                  <a:pt x="13937" y="656"/>
                  <a:pt x="14000" y="687"/>
                  <a:pt x="14000" y="656"/>
                </a:cubicBezTo>
                <a:cubicBezTo>
                  <a:pt x="14000" y="656"/>
                  <a:pt x="14000" y="656"/>
                  <a:pt x="14031" y="625"/>
                </a:cubicBezTo>
                <a:cubicBezTo>
                  <a:pt x="13968" y="656"/>
                  <a:pt x="13937" y="562"/>
                  <a:pt x="13875" y="594"/>
                </a:cubicBezTo>
                <a:cubicBezTo>
                  <a:pt x="13875" y="594"/>
                  <a:pt x="13843" y="594"/>
                  <a:pt x="13843" y="594"/>
                </a:cubicBezTo>
                <a:cubicBezTo>
                  <a:pt x="13875" y="531"/>
                  <a:pt x="13843" y="500"/>
                  <a:pt x="13781" y="469"/>
                </a:cubicBezTo>
                <a:cubicBezTo>
                  <a:pt x="13812" y="531"/>
                  <a:pt x="13812" y="562"/>
                  <a:pt x="13781" y="562"/>
                </a:cubicBezTo>
                <a:cubicBezTo>
                  <a:pt x="13718" y="594"/>
                  <a:pt x="13750" y="531"/>
                  <a:pt x="13750" y="531"/>
                </a:cubicBezTo>
                <a:cubicBezTo>
                  <a:pt x="13718" y="531"/>
                  <a:pt x="13718" y="531"/>
                  <a:pt x="13718" y="500"/>
                </a:cubicBezTo>
                <a:cubicBezTo>
                  <a:pt x="13656" y="500"/>
                  <a:pt x="13625" y="500"/>
                  <a:pt x="13593" y="500"/>
                </a:cubicBezTo>
                <a:cubicBezTo>
                  <a:pt x="13593" y="500"/>
                  <a:pt x="13593" y="500"/>
                  <a:pt x="13593" y="500"/>
                </a:cubicBezTo>
                <a:cubicBezTo>
                  <a:pt x="13593" y="500"/>
                  <a:pt x="13593" y="500"/>
                  <a:pt x="13593" y="500"/>
                </a:cubicBezTo>
                <a:cubicBezTo>
                  <a:pt x="13656" y="625"/>
                  <a:pt x="13781" y="719"/>
                  <a:pt x="13875" y="812"/>
                </a:cubicBezTo>
                <a:cubicBezTo>
                  <a:pt x="13843" y="812"/>
                  <a:pt x="13812" y="812"/>
                  <a:pt x="13812" y="812"/>
                </a:cubicBezTo>
                <a:cubicBezTo>
                  <a:pt x="13750" y="719"/>
                  <a:pt x="13625" y="719"/>
                  <a:pt x="13562" y="656"/>
                </a:cubicBezTo>
                <a:cubicBezTo>
                  <a:pt x="13531" y="625"/>
                  <a:pt x="13531" y="625"/>
                  <a:pt x="13531" y="656"/>
                </a:cubicBezTo>
                <a:cubicBezTo>
                  <a:pt x="13468" y="687"/>
                  <a:pt x="13437" y="719"/>
                  <a:pt x="13375" y="687"/>
                </a:cubicBezTo>
                <a:cubicBezTo>
                  <a:pt x="13343" y="656"/>
                  <a:pt x="13281" y="656"/>
                  <a:pt x="13250" y="625"/>
                </a:cubicBezTo>
                <a:cubicBezTo>
                  <a:pt x="13218" y="594"/>
                  <a:pt x="13218" y="562"/>
                  <a:pt x="13187" y="562"/>
                </a:cubicBezTo>
                <a:cubicBezTo>
                  <a:pt x="13125" y="531"/>
                  <a:pt x="13093" y="469"/>
                  <a:pt x="13062" y="406"/>
                </a:cubicBezTo>
                <a:cubicBezTo>
                  <a:pt x="13062" y="406"/>
                  <a:pt x="13062" y="406"/>
                  <a:pt x="13062" y="406"/>
                </a:cubicBezTo>
                <a:cubicBezTo>
                  <a:pt x="13062" y="406"/>
                  <a:pt x="13062" y="406"/>
                  <a:pt x="13062" y="406"/>
                </a:cubicBezTo>
                <a:cubicBezTo>
                  <a:pt x="13062" y="406"/>
                  <a:pt x="13062" y="406"/>
                  <a:pt x="13062" y="406"/>
                </a:cubicBezTo>
                <a:cubicBezTo>
                  <a:pt x="13062" y="406"/>
                  <a:pt x="13062" y="406"/>
                  <a:pt x="13062" y="406"/>
                </a:cubicBezTo>
                <a:cubicBezTo>
                  <a:pt x="13031" y="406"/>
                  <a:pt x="13000" y="406"/>
                  <a:pt x="13000" y="375"/>
                </a:cubicBezTo>
                <a:cubicBezTo>
                  <a:pt x="13000" y="375"/>
                  <a:pt x="13000" y="375"/>
                  <a:pt x="13000" y="375"/>
                </a:cubicBezTo>
                <a:cubicBezTo>
                  <a:pt x="13000" y="375"/>
                  <a:pt x="13000" y="375"/>
                  <a:pt x="13000" y="375"/>
                </a:cubicBezTo>
                <a:cubicBezTo>
                  <a:pt x="13000" y="375"/>
                  <a:pt x="12968" y="375"/>
                  <a:pt x="12968" y="375"/>
                </a:cubicBezTo>
                <a:cubicBezTo>
                  <a:pt x="12968" y="375"/>
                  <a:pt x="12968" y="375"/>
                  <a:pt x="12968" y="375"/>
                </a:cubicBezTo>
                <a:cubicBezTo>
                  <a:pt x="12968" y="375"/>
                  <a:pt x="12968" y="375"/>
                  <a:pt x="12968" y="375"/>
                </a:cubicBezTo>
                <a:cubicBezTo>
                  <a:pt x="12937" y="437"/>
                  <a:pt x="13000" y="469"/>
                  <a:pt x="12906" y="500"/>
                </a:cubicBezTo>
                <a:cubicBezTo>
                  <a:pt x="12906" y="500"/>
                  <a:pt x="12875" y="531"/>
                  <a:pt x="12843" y="500"/>
                </a:cubicBezTo>
                <a:cubicBezTo>
                  <a:pt x="12843" y="469"/>
                  <a:pt x="12875" y="469"/>
                  <a:pt x="12875" y="437"/>
                </a:cubicBezTo>
                <a:cubicBezTo>
                  <a:pt x="12812" y="406"/>
                  <a:pt x="12750" y="406"/>
                  <a:pt x="12687" y="344"/>
                </a:cubicBezTo>
                <a:cubicBezTo>
                  <a:pt x="12750" y="312"/>
                  <a:pt x="12750" y="344"/>
                  <a:pt x="12781" y="344"/>
                </a:cubicBezTo>
                <a:cubicBezTo>
                  <a:pt x="12781" y="312"/>
                  <a:pt x="12750" y="312"/>
                  <a:pt x="12750" y="281"/>
                </a:cubicBezTo>
                <a:cubicBezTo>
                  <a:pt x="12781" y="281"/>
                  <a:pt x="12812" y="281"/>
                  <a:pt x="12843" y="281"/>
                </a:cubicBezTo>
                <a:cubicBezTo>
                  <a:pt x="12843" y="281"/>
                  <a:pt x="12875" y="281"/>
                  <a:pt x="12875" y="281"/>
                </a:cubicBezTo>
                <a:cubicBezTo>
                  <a:pt x="12875" y="281"/>
                  <a:pt x="12843" y="281"/>
                  <a:pt x="12843" y="281"/>
                </a:cubicBezTo>
                <a:cubicBezTo>
                  <a:pt x="12843" y="281"/>
                  <a:pt x="12843" y="281"/>
                  <a:pt x="12812" y="250"/>
                </a:cubicBezTo>
                <a:cubicBezTo>
                  <a:pt x="12718" y="219"/>
                  <a:pt x="12625" y="219"/>
                  <a:pt x="12500" y="187"/>
                </a:cubicBezTo>
                <a:cubicBezTo>
                  <a:pt x="12500" y="187"/>
                  <a:pt x="12500" y="219"/>
                  <a:pt x="12500" y="219"/>
                </a:cubicBezTo>
                <a:cubicBezTo>
                  <a:pt x="12437" y="281"/>
                  <a:pt x="12500" y="312"/>
                  <a:pt x="12531" y="312"/>
                </a:cubicBezTo>
                <a:cubicBezTo>
                  <a:pt x="12531" y="312"/>
                  <a:pt x="12531" y="312"/>
                  <a:pt x="12531" y="312"/>
                </a:cubicBezTo>
                <a:cubicBezTo>
                  <a:pt x="12593" y="375"/>
                  <a:pt x="12625" y="375"/>
                  <a:pt x="12562" y="469"/>
                </a:cubicBezTo>
                <a:cubicBezTo>
                  <a:pt x="12531" y="500"/>
                  <a:pt x="12500" y="406"/>
                  <a:pt x="12468" y="437"/>
                </a:cubicBezTo>
                <a:cubicBezTo>
                  <a:pt x="12500" y="500"/>
                  <a:pt x="12531" y="500"/>
                  <a:pt x="12593" y="531"/>
                </a:cubicBezTo>
                <a:cubicBezTo>
                  <a:pt x="12593" y="562"/>
                  <a:pt x="12593" y="562"/>
                  <a:pt x="12625" y="562"/>
                </a:cubicBezTo>
                <a:cubicBezTo>
                  <a:pt x="12625" y="531"/>
                  <a:pt x="12625" y="531"/>
                  <a:pt x="12593" y="531"/>
                </a:cubicBezTo>
                <a:cubicBezTo>
                  <a:pt x="12593" y="500"/>
                  <a:pt x="12593" y="500"/>
                  <a:pt x="12562" y="469"/>
                </a:cubicBezTo>
                <a:cubicBezTo>
                  <a:pt x="12656" y="469"/>
                  <a:pt x="12656" y="562"/>
                  <a:pt x="12687" y="562"/>
                </a:cubicBezTo>
                <a:cubicBezTo>
                  <a:pt x="12718" y="594"/>
                  <a:pt x="12687" y="625"/>
                  <a:pt x="12687" y="656"/>
                </a:cubicBezTo>
                <a:cubicBezTo>
                  <a:pt x="12718" y="687"/>
                  <a:pt x="12687" y="687"/>
                  <a:pt x="12656" y="687"/>
                </a:cubicBezTo>
                <a:cubicBezTo>
                  <a:pt x="12656" y="687"/>
                  <a:pt x="12562" y="687"/>
                  <a:pt x="12625" y="656"/>
                </a:cubicBezTo>
                <a:cubicBezTo>
                  <a:pt x="12625" y="625"/>
                  <a:pt x="12625" y="625"/>
                  <a:pt x="12593" y="625"/>
                </a:cubicBezTo>
                <a:cubicBezTo>
                  <a:pt x="12562" y="625"/>
                  <a:pt x="12531" y="625"/>
                  <a:pt x="12531" y="562"/>
                </a:cubicBezTo>
                <a:cubicBezTo>
                  <a:pt x="12531" y="562"/>
                  <a:pt x="12500" y="531"/>
                  <a:pt x="12500" y="562"/>
                </a:cubicBezTo>
                <a:cubicBezTo>
                  <a:pt x="12468" y="562"/>
                  <a:pt x="12468" y="687"/>
                  <a:pt x="12500" y="687"/>
                </a:cubicBezTo>
                <a:cubicBezTo>
                  <a:pt x="12531" y="687"/>
                  <a:pt x="12562" y="750"/>
                  <a:pt x="12562" y="750"/>
                </a:cubicBezTo>
                <a:cubicBezTo>
                  <a:pt x="12593" y="781"/>
                  <a:pt x="12593" y="781"/>
                  <a:pt x="12593" y="781"/>
                </a:cubicBezTo>
                <a:cubicBezTo>
                  <a:pt x="12593" y="781"/>
                  <a:pt x="12593" y="781"/>
                  <a:pt x="12562" y="812"/>
                </a:cubicBezTo>
                <a:lnTo>
                  <a:pt x="12562" y="812"/>
                </a:lnTo>
                <a:cubicBezTo>
                  <a:pt x="12562" y="781"/>
                  <a:pt x="12562" y="781"/>
                  <a:pt x="12562" y="781"/>
                </a:cubicBezTo>
                <a:cubicBezTo>
                  <a:pt x="12437" y="750"/>
                  <a:pt x="12281" y="719"/>
                  <a:pt x="12156" y="625"/>
                </a:cubicBezTo>
                <a:cubicBezTo>
                  <a:pt x="12093" y="562"/>
                  <a:pt x="12093" y="594"/>
                  <a:pt x="12062" y="656"/>
                </a:cubicBezTo>
                <a:cubicBezTo>
                  <a:pt x="12156" y="656"/>
                  <a:pt x="12218" y="719"/>
                  <a:pt x="12281" y="781"/>
                </a:cubicBezTo>
                <a:lnTo>
                  <a:pt x="12281" y="781"/>
                </a:lnTo>
                <a:cubicBezTo>
                  <a:pt x="12218" y="750"/>
                  <a:pt x="12125" y="750"/>
                  <a:pt x="12062" y="656"/>
                </a:cubicBezTo>
                <a:cubicBezTo>
                  <a:pt x="12062" y="656"/>
                  <a:pt x="12062" y="656"/>
                  <a:pt x="12031" y="656"/>
                </a:cubicBezTo>
                <a:cubicBezTo>
                  <a:pt x="12000" y="594"/>
                  <a:pt x="11937" y="562"/>
                  <a:pt x="11875" y="625"/>
                </a:cubicBezTo>
                <a:cubicBezTo>
                  <a:pt x="11843" y="656"/>
                  <a:pt x="11781" y="625"/>
                  <a:pt x="11781" y="562"/>
                </a:cubicBezTo>
                <a:cubicBezTo>
                  <a:pt x="11812" y="562"/>
                  <a:pt x="11812" y="562"/>
                  <a:pt x="11812" y="562"/>
                </a:cubicBezTo>
                <a:cubicBezTo>
                  <a:pt x="11812" y="562"/>
                  <a:pt x="11812" y="562"/>
                  <a:pt x="11781" y="562"/>
                </a:cubicBezTo>
                <a:cubicBezTo>
                  <a:pt x="11812" y="562"/>
                  <a:pt x="11812" y="562"/>
                  <a:pt x="11812" y="562"/>
                </a:cubicBezTo>
                <a:cubicBezTo>
                  <a:pt x="11812" y="562"/>
                  <a:pt x="11812" y="562"/>
                  <a:pt x="11781" y="562"/>
                </a:cubicBezTo>
                <a:cubicBezTo>
                  <a:pt x="11750" y="562"/>
                  <a:pt x="11718" y="594"/>
                  <a:pt x="11687" y="594"/>
                </a:cubicBezTo>
                <a:cubicBezTo>
                  <a:pt x="11625" y="562"/>
                  <a:pt x="11593" y="562"/>
                  <a:pt x="11531" y="562"/>
                </a:cubicBezTo>
                <a:cubicBezTo>
                  <a:pt x="11593" y="562"/>
                  <a:pt x="11625" y="562"/>
                  <a:pt x="11687" y="594"/>
                </a:cubicBezTo>
                <a:cubicBezTo>
                  <a:pt x="11656" y="625"/>
                  <a:pt x="11500" y="625"/>
                  <a:pt x="11437" y="594"/>
                </a:cubicBezTo>
                <a:cubicBezTo>
                  <a:pt x="11437" y="594"/>
                  <a:pt x="11437" y="594"/>
                  <a:pt x="11437" y="594"/>
                </a:cubicBezTo>
                <a:cubicBezTo>
                  <a:pt x="11437" y="594"/>
                  <a:pt x="11437" y="594"/>
                  <a:pt x="11437" y="594"/>
                </a:cubicBezTo>
                <a:cubicBezTo>
                  <a:pt x="11406" y="594"/>
                  <a:pt x="11375" y="562"/>
                  <a:pt x="11343" y="562"/>
                </a:cubicBezTo>
                <a:cubicBezTo>
                  <a:pt x="11343" y="562"/>
                  <a:pt x="11343" y="562"/>
                  <a:pt x="11343" y="562"/>
                </a:cubicBezTo>
                <a:cubicBezTo>
                  <a:pt x="11375" y="562"/>
                  <a:pt x="11406" y="594"/>
                  <a:pt x="11437" y="594"/>
                </a:cubicBezTo>
                <a:cubicBezTo>
                  <a:pt x="11406" y="594"/>
                  <a:pt x="11375" y="625"/>
                  <a:pt x="11343" y="562"/>
                </a:cubicBezTo>
                <a:cubicBezTo>
                  <a:pt x="11281" y="562"/>
                  <a:pt x="11218" y="562"/>
                  <a:pt x="11156" y="562"/>
                </a:cubicBezTo>
                <a:cubicBezTo>
                  <a:pt x="11062" y="562"/>
                  <a:pt x="10968" y="531"/>
                  <a:pt x="10906" y="562"/>
                </a:cubicBezTo>
                <a:cubicBezTo>
                  <a:pt x="11031" y="594"/>
                  <a:pt x="11156" y="594"/>
                  <a:pt x="11312" y="625"/>
                </a:cubicBezTo>
                <a:cubicBezTo>
                  <a:pt x="11343" y="625"/>
                  <a:pt x="11375" y="625"/>
                  <a:pt x="11406" y="687"/>
                </a:cubicBezTo>
                <a:cubicBezTo>
                  <a:pt x="11187" y="625"/>
                  <a:pt x="10968" y="594"/>
                  <a:pt x="10750" y="656"/>
                </a:cubicBezTo>
                <a:cubicBezTo>
                  <a:pt x="10750" y="656"/>
                  <a:pt x="10750" y="656"/>
                  <a:pt x="10750" y="656"/>
                </a:cubicBezTo>
                <a:cubicBezTo>
                  <a:pt x="10718" y="656"/>
                  <a:pt x="10687" y="656"/>
                  <a:pt x="10687" y="687"/>
                </a:cubicBezTo>
                <a:cubicBezTo>
                  <a:pt x="10718" y="719"/>
                  <a:pt x="10718" y="719"/>
                  <a:pt x="10750" y="719"/>
                </a:cubicBezTo>
                <a:cubicBezTo>
                  <a:pt x="10812" y="687"/>
                  <a:pt x="10843" y="687"/>
                  <a:pt x="10906" y="656"/>
                </a:cubicBezTo>
                <a:cubicBezTo>
                  <a:pt x="11062" y="656"/>
                  <a:pt x="11218" y="656"/>
                  <a:pt x="11343" y="687"/>
                </a:cubicBezTo>
                <a:cubicBezTo>
                  <a:pt x="11406" y="656"/>
                  <a:pt x="11437" y="719"/>
                  <a:pt x="11500" y="719"/>
                </a:cubicBezTo>
                <a:cubicBezTo>
                  <a:pt x="11500" y="719"/>
                  <a:pt x="11531" y="719"/>
                  <a:pt x="11562" y="719"/>
                </a:cubicBezTo>
                <a:cubicBezTo>
                  <a:pt x="11625" y="719"/>
                  <a:pt x="11656" y="687"/>
                  <a:pt x="11687" y="750"/>
                </a:cubicBezTo>
                <a:cubicBezTo>
                  <a:pt x="11687" y="781"/>
                  <a:pt x="11718" y="781"/>
                  <a:pt x="11718" y="812"/>
                </a:cubicBezTo>
                <a:cubicBezTo>
                  <a:pt x="11687" y="812"/>
                  <a:pt x="11687" y="812"/>
                  <a:pt x="11656" y="781"/>
                </a:cubicBezTo>
                <a:cubicBezTo>
                  <a:pt x="11593" y="750"/>
                  <a:pt x="11531" y="781"/>
                  <a:pt x="11437" y="750"/>
                </a:cubicBezTo>
                <a:cubicBezTo>
                  <a:pt x="11406" y="750"/>
                  <a:pt x="11375" y="750"/>
                  <a:pt x="11312" y="719"/>
                </a:cubicBezTo>
                <a:cubicBezTo>
                  <a:pt x="11312" y="719"/>
                  <a:pt x="11312" y="719"/>
                  <a:pt x="11312" y="719"/>
                </a:cubicBezTo>
                <a:cubicBezTo>
                  <a:pt x="11250" y="719"/>
                  <a:pt x="11156" y="719"/>
                  <a:pt x="11093" y="719"/>
                </a:cubicBezTo>
                <a:cubicBezTo>
                  <a:pt x="10906" y="687"/>
                  <a:pt x="10718" y="719"/>
                  <a:pt x="10562" y="781"/>
                </a:cubicBezTo>
                <a:cubicBezTo>
                  <a:pt x="10406" y="844"/>
                  <a:pt x="10250" y="844"/>
                  <a:pt x="10125" y="906"/>
                </a:cubicBezTo>
                <a:cubicBezTo>
                  <a:pt x="9937" y="937"/>
                  <a:pt x="9781" y="1000"/>
                  <a:pt x="9687" y="1125"/>
                </a:cubicBezTo>
                <a:cubicBezTo>
                  <a:pt x="9656" y="1125"/>
                  <a:pt x="9625" y="1125"/>
                  <a:pt x="9625" y="1125"/>
                </a:cubicBezTo>
                <a:cubicBezTo>
                  <a:pt x="9625" y="1062"/>
                  <a:pt x="9593" y="1125"/>
                  <a:pt x="9593" y="1125"/>
                </a:cubicBezTo>
                <a:cubicBezTo>
                  <a:pt x="9562" y="1156"/>
                  <a:pt x="9531" y="1156"/>
                  <a:pt x="9531" y="1156"/>
                </a:cubicBezTo>
                <a:cubicBezTo>
                  <a:pt x="9437" y="1219"/>
                  <a:pt x="9343" y="1281"/>
                  <a:pt x="9250" y="1375"/>
                </a:cubicBezTo>
                <a:cubicBezTo>
                  <a:pt x="9343" y="1344"/>
                  <a:pt x="9406" y="1281"/>
                  <a:pt x="9468" y="1281"/>
                </a:cubicBezTo>
                <a:cubicBezTo>
                  <a:pt x="9562" y="1250"/>
                  <a:pt x="9625" y="1187"/>
                  <a:pt x="9687" y="1125"/>
                </a:cubicBezTo>
                <a:cubicBezTo>
                  <a:pt x="9687" y="1125"/>
                  <a:pt x="9718" y="1125"/>
                  <a:pt x="9718" y="1125"/>
                </a:cubicBezTo>
                <a:cubicBezTo>
                  <a:pt x="9750" y="1094"/>
                  <a:pt x="9781" y="1031"/>
                  <a:pt x="9875" y="1031"/>
                </a:cubicBezTo>
                <a:cubicBezTo>
                  <a:pt x="9875" y="1031"/>
                  <a:pt x="9875" y="1031"/>
                  <a:pt x="9875" y="1031"/>
                </a:cubicBezTo>
                <a:cubicBezTo>
                  <a:pt x="9875" y="1031"/>
                  <a:pt x="9875" y="1031"/>
                  <a:pt x="9875" y="1031"/>
                </a:cubicBezTo>
                <a:cubicBezTo>
                  <a:pt x="9875" y="1031"/>
                  <a:pt x="9875" y="1031"/>
                  <a:pt x="9875" y="1031"/>
                </a:cubicBezTo>
                <a:cubicBezTo>
                  <a:pt x="9843" y="1094"/>
                  <a:pt x="9781" y="1125"/>
                  <a:pt x="9750" y="1156"/>
                </a:cubicBezTo>
                <a:cubicBezTo>
                  <a:pt x="9750" y="1156"/>
                  <a:pt x="9750" y="1156"/>
                  <a:pt x="9750" y="1156"/>
                </a:cubicBezTo>
                <a:cubicBezTo>
                  <a:pt x="9687" y="1250"/>
                  <a:pt x="9593" y="1281"/>
                  <a:pt x="9468" y="1312"/>
                </a:cubicBezTo>
                <a:cubicBezTo>
                  <a:pt x="9437" y="1344"/>
                  <a:pt x="9406" y="1344"/>
                  <a:pt x="9375" y="1375"/>
                </a:cubicBezTo>
                <a:cubicBezTo>
                  <a:pt x="9375" y="1375"/>
                  <a:pt x="9343" y="1406"/>
                  <a:pt x="9343" y="1406"/>
                </a:cubicBezTo>
                <a:cubicBezTo>
                  <a:pt x="9343" y="1406"/>
                  <a:pt x="9343" y="1406"/>
                  <a:pt x="9343" y="1375"/>
                </a:cubicBezTo>
                <a:cubicBezTo>
                  <a:pt x="9343" y="1406"/>
                  <a:pt x="9343" y="1406"/>
                  <a:pt x="9343" y="1406"/>
                </a:cubicBezTo>
                <a:cubicBezTo>
                  <a:pt x="9343" y="1406"/>
                  <a:pt x="9343" y="1406"/>
                  <a:pt x="9343" y="1406"/>
                </a:cubicBezTo>
                <a:cubicBezTo>
                  <a:pt x="9343" y="1406"/>
                  <a:pt x="9343" y="1437"/>
                  <a:pt x="9343" y="1437"/>
                </a:cubicBezTo>
                <a:cubicBezTo>
                  <a:pt x="9375" y="1406"/>
                  <a:pt x="9406" y="1406"/>
                  <a:pt x="9437" y="1406"/>
                </a:cubicBezTo>
                <a:cubicBezTo>
                  <a:pt x="9531" y="1344"/>
                  <a:pt x="9593" y="1312"/>
                  <a:pt x="9687" y="1281"/>
                </a:cubicBezTo>
                <a:cubicBezTo>
                  <a:pt x="9750" y="1250"/>
                  <a:pt x="9843" y="1219"/>
                  <a:pt x="9906" y="1187"/>
                </a:cubicBezTo>
                <a:cubicBezTo>
                  <a:pt x="9968" y="1156"/>
                  <a:pt x="10062" y="1125"/>
                  <a:pt x="10093" y="1031"/>
                </a:cubicBezTo>
                <a:cubicBezTo>
                  <a:pt x="10125" y="1031"/>
                  <a:pt x="10125" y="1031"/>
                  <a:pt x="10156" y="1031"/>
                </a:cubicBezTo>
                <a:cubicBezTo>
                  <a:pt x="10156" y="1031"/>
                  <a:pt x="10156" y="1062"/>
                  <a:pt x="10125" y="1062"/>
                </a:cubicBezTo>
                <a:cubicBezTo>
                  <a:pt x="10093" y="1125"/>
                  <a:pt x="10000" y="1156"/>
                  <a:pt x="9968" y="1187"/>
                </a:cubicBezTo>
                <a:cubicBezTo>
                  <a:pt x="9937" y="1219"/>
                  <a:pt x="9937" y="1219"/>
                  <a:pt x="9906" y="1219"/>
                </a:cubicBezTo>
                <a:cubicBezTo>
                  <a:pt x="9812" y="1281"/>
                  <a:pt x="9718" y="1344"/>
                  <a:pt x="9593" y="1375"/>
                </a:cubicBezTo>
                <a:cubicBezTo>
                  <a:pt x="9562" y="1375"/>
                  <a:pt x="9500" y="1437"/>
                  <a:pt x="9437" y="1406"/>
                </a:cubicBezTo>
                <a:cubicBezTo>
                  <a:pt x="9375" y="1437"/>
                  <a:pt x="9312" y="1500"/>
                  <a:pt x="9250" y="1500"/>
                </a:cubicBezTo>
                <a:cubicBezTo>
                  <a:pt x="9218" y="1531"/>
                  <a:pt x="9218" y="1562"/>
                  <a:pt x="9156" y="1562"/>
                </a:cubicBezTo>
                <a:cubicBezTo>
                  <a:pt x="9156" y="1594"/>
                  <a:pt x="9156" y="1594"/>
                  <a:pt x="9125" y="1594"/>
                </a:cubicBezTo>
                <a:cubicBezTo>
                  <a:pt x="9125" y="1625"/>
                  <a:pt x="9093" y="1656"/>
                  <a:pt x="9062" y="1656"/>
                </a:cubicBezTo>
                <a:cubicBezTo>
                  <a:pt x="9031" y="1687"/>
                  <a:pt x="9000" y="1750"/>
                  <a:pt x="8968" y="1781"/>
                </a:cubicBezTo>
                <a:cubicBezTo>
                  <a:pt x="8968" y="1781"/>
                  <a:pt x="8968" y="1781"/>
                  <a:pt x="8937" y="1781"/>
                </a:cubicBezTo>
                <a:cubicBezTo>
                  <a:pt x="8937" y="1781"/>
                  <a:pt x="8937" y="1781"/>
                  <a:pt x="8937" y="1781"/>
                </a:cubicBezTo>
                <a:cubicBezTo>
                  <a:pt x="8937" y="1781"/>
                  <a:pt x="8937" y="1781"/>
                  <a:pt x="8937" y="1781"/>
                </a:cubicBezTo>
                <a:cubicBezTo>
                  <a:pt x="8937" y="1812"/>
                  <a:pt x="8937" y="1844"/>
                  <a:pt x="8875" y="1844"/>
                </a:cubicBezTo>
                <a:cubicBezTo>
                  <a:pt x="8906" y="1875"/>
                  <a:pt x="8875" y="1906"/>
                  <a:pt x="8812" y="1937"/>
                </a:cubicBezTo>
                <a:cubicBezTo>
                  <a:pt x="8812" y="1937"/>
                  <a:pt x="8812" y="1937"/>
                  <a:pt x="8812" y="1937"/>
                </a:cubicBezTo>
                <a:cubicBezTo>
                  <a:pt x="8812" y="1969"/>
                  <a:pt x="8812" y="1969"/>
                  <a:pt x="8781" y="1969"/>
                </a:cubicBezTo>
                <a:cubicBezTo>
                  <a:pt x="8781" y="2062"/>
                  <a:pt x="8718" y="2156"/>
                  <a:pt x="8656" y="2219"/>
                </a:cubicBezTo>
                <a:cubicBezTo>
                  <a:pt x="8562" y="2312"/>
                  <a:pt x="8468" y="2406"/>
                  <a:pt x="8406" y="2500"/>
                </a:cubicBezTo>
                <a:cubicBezTo>
                  <a:pt x="8406" y="2500"/>
                  <a:pt x="8406" y="2500"/>
                  <a:pt x="8406" y="2500"/>
                </a:cubicBezTo>
                <a:cubicBezTo>
                  <a:pt x="8406" y="2531"/>
                  <a:pt x="8375" y="2531"/>
                  <a:pt x="8375" y="2562"/>
                </a:cubicBezTo>
                <a:cubicBezTo>
                  <a:pt x="8375" y="2531"/>
                  <a:pt x="8406" y="2531"/>
                  <a:pt x="8406" y="2500"/>
                </a:cubicBezTo>
                <a:cubicBezTo>
                  <a:pt x="8406" y="2500"/>
                  <a:pt x="8437" y="2500"/>
                  <a:pt x="8437" y="2500"/>
                </a:cubicBezTo>
                <a:cubicBezTo>
                  <a:pt x="8437" y="2469"/>
                  <a:pt x="8437" y="2469"/>
                  <a:pt x="8468" y="2469"/>
                </a:cubicBezTo>
                <a:cubicBezTo>
                  <a:pt x="8562" y="2344"/>
                  <a:pt x="8687" y="2281"/>
                  <a:pt x="8750" y="2125"/>
                </a:cubicBezTo>
                <a:cubicBezTo>
                  <a:pt x="8843" y="1937"/>
                  <a:pt x="9031" y="1781"/>
                  <a:pt x="9218" y="1625"/>
                </a:cubicBezTo>
                <a:cubicBezTo>
                  <a:pt x="9312" y="1531"/>
                  <a:pt x="9406" y="1500"/>
                  <a:pt x="9531" y="1469"/>
                </a:cubicBezTo>
                <a:cubicBezTo>
                  <a:pt x="9593" y="1437"/>
                  <a:pt x="9625" y="1406"/>
                  <a:pt x="9687" y="1375"/>
                </a:cubicBezTo>
                <a:cubicBezTo>
                  <a:pt x="9718" y="1375"/>
                  <a:pt x="9718" y="1375"/>
                  <a:pt x="9750" y="1375"/>
                </a:cubicBezTo>
                <a:cubicBezTo>
                  <a:pt x="9781" y="1344"/>
                  <a:pt x="9781" y="1344"/>
                  <a:pt x="9812" y="1344"/>
                </a:cubicBezTo>
                <a:cubicBezTo>
                  <a:pt x="9812" y="1344"/>
                  <a:pt x="9812" y="1344"/>
                  <a:pt x="9812" y="1312"/>
                </a:cubicBezTo>
                <a:cubicBezTo>
                  <a:pt x="9843" y="1312"/>
                  <a:pt x="9843" y="1312"/>
                  <a:pt x="9843" y="1312"/>
                </a:cubicBezTo>
                <a:cubicBezTo>
                  <a:pt x="9843" y="1312"/>
                  <a:pt x="9843" y="1312"/>
                  <a:pt x="9843" y="1312"/>
                </a:cubicBezTo>
                <a:cubicBezTo>
                  <a:pt x="9843" y="1281"/>
                  <a:pt x="9875" y="1281"/>
                  <a:pt x="9906" y="1281"/>
                </a:cubicBezTo>
                <a:cubicBezTo>
                  <a:pt x="9937" y="1281"/>
                  <a:pt x="9937" y="1281"/>
                  <a:pt x="9937" y="1281"/>
                </a:cubicBezTo>
                <a:cubicBezTo>
                  <a:pt x="9968" y="1219"/>
                  <a:pt x="10031" y="1219"/>
                  <a:pt x="10062" y="1187"/>
                </a:cubicBezTo>
                <a:cubicBezTo>
                  <a:pt x="10125" y="1156"/>
                  <a:pt x="10187" y="1125"/>
                  <a:pt x="10250" y="1094"/>
                </a:cubicBezTo>
                <a:cubicBezTo>
                  <a:pt x="10250" y="1094"/>
                  <a:pt x="10250" y="1094"/>
                  <a:pt x="10250" y="1094"/>
                </a:cubicBezTo>
                <a:cubicBezTo>
                  <a:pt x="10250" y="1031"/>
                  <a:pt x="10343" y="1031"/>
                  <a:pt x="10343" y="969"/>
                </a:cubicBezTo>
                <a:cubicBezTo>
                  <a:pt x="10312" y="969"/>
                  <a:pt x="10250" y="1031"/>
                  <a:pt x="10218" y="1000"/>
                </a:cubicBezTo>
                <a:cubicBezTo>
                  <a:pt x="10218" y="937"/>
                  <a:pt x="10281" y="937"/>
                  <a:pt x="10312" y="937"/>
                </a:cubicBezTo>
                <a:cubicBezTo>
                  <a:pt x="10375" y="875"/>
                  <a:pt x="10437" y="875"/>
                  <a:pt x="10500" y="844"/>
                </a:cubicBezTo>
                <a:cubicBezTo>
                  <a:pt x="10562" y="844"/>
                  <a:pt x="10593" y="812"/>
                  <a:pt x="10656" y="812"/>
                </a:cubicBezTo>
                <a:cubicBezTo>
                  <a:pt x="10750" y="781"/>
                  <a:pt x="10812" y="750"/>
                  <a:pt x="10906" y="750"/>
                </a:cubicBezTo>
                <a:cubicBezTo>
                  <a:pt x="10937" y="719"/>
                  <a:pt x="10968" y="719"/>
                  <a:pt x="10968" y="750"/>
                </a:cubicBezTo>
                <a:cubicBezTo>
                  <a:pt x="11000" y="750"/>
                  <a:pt x="11000" y="750"/>
                  <a:pt x="11031" y="750"/>
                </a:cubicBezTo>
                <a:cubicBezTo>
                  <a:pt x="11031" y="750"/>
                  <a:pt x="11062" y="750"/>
                  <a:pt x="11062" y="750"/>
                </a:cubicBezTo>
                <a:cubicBezTo>
                  <a:pt x="11093" y="750"/>
                  <a:pt x="11093" y="750"/>
                  <a:pt x="11093" y="750"/>
                </a:cubicBezTo>
                <a:cubicBezTo>
                  <a:pt x="11125" y="750"/>
                  <a:pt x="11125" y="719"/>
                  <a:pt x="11156" y="750"/>
                </a:cubicBezTo>
                <a:cubicBezTo>
                  <a:pt x="11187" y="750"/>
                  <a:pt x="11250" y="750"/>
                  <a:pt x="11312" y="750"/>
                </a:cubicBezTo>
                <a:cubicBezTo>
                  <a:pt x="11375" y="781"/>
                  <a:pt x="11437" y="781"/>
                  <a:pt x="11500" y="812"/>
                </a:cubicBezTo>
                <a:cubicBezTo>
                  <a:pt x="11406" y="844"/>
                  <a:pt x="11343" y="812"/>
                  <a:pt x="11250" y="812"/>
                </a:cubicBezTo>
                <a:cubicBezTo>
                  <a:pt x="11187" y="781"/>
                  <a:pt x="11125" y="781"/>
                  <a:pt x="11062" y="812"/>
                </a:cubicBezTo>
                <a:cubicBezTo>
                  <a:pt x="11062" y="812"/>
                  <a:pt x="11093" y="812"/>
                  <a:pt x="11093" y="844"/>
                </a:cubicBezTo>
                <a:cubicBezTo>
                  <a:pt x="11062" y="844"/>
                  <a:pt x="11031" y="844"/>
                  <a:pt x="11000" y="875"/>
                </a:cubicBezTo>
                <a:cubicBezTo>
                  <a:pt x="11031" y="844"/>
                  <a:pt x="11062" y="844"/>
                  <a:pt x="11093" y="844"/>
                </a:cubicBezTo>
                <a:cubicBezTo>
                  <a:pt x="11093" y="844"/>
                  <a:pt x="11093" y="844"/>
                  <a:pt x="11093" y="844"/>
                </a:cubicBezTo>
                <a:cubicBezTo>
                  <a:pt x="11093" y="844"/>
                  <a:pt x="11125" y="844"/>
                  <a:pt x="11125" y="844"/>
                </a:cubicBezTo>
                <a:cubicBezTo>
                  <a:pt x="11125" y="844"/>
                  <a:pt x="11125" y="844"/>
                  <a:pt x="11125" y="844"/>
                </a:cubicBezTo>
                <a:cubicBezTo>
                  <a:pt x="11125" y="812"/>
                  <a:pt x="11156" y="812"/>
                  <a:pt x="11187" y="844"/>
                </a:cubicBezTo>
                <a:cubicBezTo>
                  <a:pt x="11187" y="844"/>
                  <a:pt x="11187" y="844"/>
                  <a:pt x="11187" y="844"/>
                </a:cubicBezTo>
                <a:cubicBezTo>
                  <a:pt x="11250" y="812"/>
                  <a:pt x="11406" y="844"/>
                  <a:pt x="11437" y="906"/>
                </a:cubicBezTo>
                <a:cubicBezTo>
                  <a:pt x="11343" y="875"/>
                  <a:pt x="11218" y="906"/>
                  <a:pt x="11125" y="875"/>
                </a:cubicBezTo>
                <a:cubicBezTo>
                  <a:pt x="11093" y="875"/>
                  <a:pt x="11062" y="875"/>
                  <a:pt x="11031" y="875"/>
                </a:cubicBezTo>
                <a:cubicBezTo>
                  <a:pt x="11031" y="875"/>
                  <a:pt x="11031" y="875"/>
                  <a:pt x="11031" y="875"/>
                </a:cubicBezTo>
                <a:cubicBezTo>
                  <a:pt x="10968" y="906"/>
                  <a:pt x="10937" y="906"/>
                  <a:pt x="10875" y="937"/>
                </a:cubicBezTo>
                <a:cubicBezTo>
                  <a:pt x="10875" y="969"/>
                  <a:pt x="10843" y="937"/>
                  <a:pt x="10812" y="969"/>
                </a:cubicBezTo>
                <a:cubicBezTo>
                  <a:pt x="10812" y="969"/>
                  <a:pt x="10812" y="969"/>
                  <a:pt x="10812" y="969"/>
                </a:cubicBezTo>
                <a:cubicBezTo>
                  <a:pt x="10812" y="969"/>
                  <a:pt x="10812" y="969"/>
                  <a:pt x="10781" y="1000"/>
                </a:cubicBezTo>
                <a:cubicBezTo>
                  <a:pt x="10875" y="1000"/>
                  <a:pt x="10937" y="937"/>
                  <a:pt x="11031" y="937"/>
                </a:cubicBezTo>
                <a:cubicBezTo>
                  <a:pt x="11062" y="937"/>
                  <a:pt x="11062" y="937"/>
                  <a:pt x="11093" y="937"/>
                </a:cubicBezTo>
                <a:cubicBezTo>
                  <a:pt x="11125" y="937"/>
                  <a:pt x="11125" y="969"/>
                  <a:pt x="11125" y="969"/>
                </a:cubicBezTo>
                <a:cubicBezTo>
                  <a:pt x="11125" y="1000"/>
                  <a:pt x="11093" y="1000"/>
                  <a:pt x="11093" y="1000"/>
                </a:cubicBezTo>
                <a:cubicBezTo>
                  <a:pt x="10968" y="1000"/>
                  <a:pt x="10875" y="1031"/>
                  <a:pt x="10750" y="1062"/>
                </a:cubicBezTo>
                <a:cubicBezTo>
                  <a:pt x="10718" y="1062"/>
                  <a:pt x="10687" y="1094"/>
                  <a:pt x="10656" y="1094"/>
                </a:cubicBezTo>
                <a:cubicBezTo>
                  <a:pt x="10687" y="1094"/>
                  <a:pt x="10718" y="1125"/>
                  <a:pt x="10781" y="1125"/>
                </a:cubicBezTo>
                <a:cubicBezTo>
                  <a:pt x="10656" y="1156"/>
                  <a:pt x="10531" y="1156"/>
                  <a:pt x="10437" y="1250"/>
                </a:cubicBezTo>
                <a:cubicBezTo>
                  <a:pt x="10468" y="1250"/>
                  <a:pt x="10531" y="1219"/>
                  <a:pt x="10531" y="1250"/>
                </a:cubicBezTo>
                <a:cubicBezTo>
                  <a:pt x="10500" y="1312"/>
                  <a:pt x="10437" y="1281"/>
                  <a:pt x="10375" y="1312"/>
                </a:cubicBezTo>
                <a:cubicBezTo>
                  <a:pt x="10343" y="1344"/>
                  <a:pt x="10250" y="1312"/>
                  <a:pt x="10312" y="1406"/>
                </a:cubicBezTo>
                <a:cubicBezTo>
                  <a:pt x="10312" y="1406"/>
                  <a:pt x="10281" y="1437"/>
                  <a:pt x="10281" y="1437"/>
                </a:cubicBezTo>
                <a:cubicBezTo>
                  <a:pt x="10218" y="1437"/>
                  <a:pt x="10218" y="1375"/>
                  <a:pt x="10187" y="1344"/>
                </a:cubicBezTo>
                <a:cubicBezTo>
                  <a:pt x="10187" y="1344"/>
                  <a:pt x="10187" y="1312"/>
                  <a:pt x="10218" y="1312"/>
                </a:cubicBezTo>
                <a:cubicBezTo>
                  <a:pt x="10250" y="1312"/>
                  <a:pt x="10281" y="1281"/>
                  <a:pt x="10312" y="1281"/>
                </a:cubicBezTo>
                <a:cubicBezTo>
                  <a:pt x="10312" y="1281"/>
                  <a:pt x="10343" y="1250"/>
                  <a:pt x="10343" y="1250"/>
                </a:cubicBezTo>
                <a:cubicBezTo>
                  <a:pt x="10312" y="1219"/>
                  <a:pt x="10312" y="1219"/>
                  <a:pt x="10281" y="1250"/>
                </a:cubicBezTo>
                <a:cubicBezTo>
                  <a:pt x="10250" y="1281"/>
                  <a:pt x="10218" y="1281"/>
                  <a:pt x="10156" y="1312"/>
                </a:cubicBezTo>
                <a:cubicBezTo>
                  <a:pt x="10125" y="1281"/>
                  <a:pt x="10187" y="1219"/>
                  <a:pt x="10125" y="1219"/>
                </a:cubicBezTo>
                <a:cubicBezTo>
                  <a:pt x="10125" y="1250"/>
                  <a:pt x="10125" y="1250"/>
                  <a:pt x="10093" y="1250"/>
                </a:cubicBezTo>
                <a:cubicBezTo>
                  <a:pt x="10093" y="1250"/>
                  <a:pt x="10062" y="1281"/>
                  <a:pt x="10062" y="1281"/>
                </a:cubicBezTo>
                <a:cubicBezTo>
                  <a:pt x="10062" y="1281"/>
                  <a:pt x="10062" y="1281"/>
                  <a:pt x="10031" y="1281"/>
                </a:cubicBezTo>
                <a:cubicBezTo>
                  <a:pt x="10062" y="1312"/>
                  <a:pt x="10031" y="1312"/>
                  <a:pt x="10031" y="1312"/>
                </a:cubicBezTo>
                <a:cubicBezTo>
                  <a:pt x="10031" y="1344"/>
                  <a:pt x="10062" y="1344"/>
                  <a:pt x="10062" y="1375"/>
                </a:cubicBezTo>
                <a:lnTo>
                  <a:pt x="10062" y="1375"/>
                </a:lnTo>
                <a:cubicBezTo>
                  <a:pt x="10093" y="1406"/>
                  <a:pt x="10187" y="1437"/>
                  <a:pt x="10156" y="1500"/>
                </a:cubicBezTo>
                <a:cubicBezTo>
                  <a:pt x="10218" y="1500"/>
                  <a:pt x="10218" y="1469"/>
                  <a:pt x="10187" y="1437"/>
                </a:cubicBezTo>
                <a:cubicBezTo>
                  <a:pt x="10156" y="1375"/>
                  <a:pt x="10093" y="1344"/>
                  <a:pt x="10031" y="1312"/>
                </a:cubicBezTo>
                <a:cubicBezTo>
                  <a:pt x="10000" y="1344"/>
                  <a:pt x="9937" y="1344"/>
                  <a:pt x="9906" y="1375"/>
                </a:cubicBezTo>
                <a:cubicBezTo>
                  <a:pt x="9906" y="1406"/>
                  <a:pt x="9906" y="1469"/>
                  <a:pt x="9968" y="1500"/>
                </a:cubicBezTo>
                <a:cubicBezTo>
                  <a:pt x="9968" y="1531"/>
                  <a:pt x="9968" y="1531"/>
                  <a:pt x="9937" y="1562"/>
                </a:cubicBezTo>
                <a:cubicBezTo>
                  <a:pt x="9906" y="1594"/>
                  <a:pt x="9875" y="1562"/>
                  <a:pt x="9875" y="1531"/>
                </a:cubicBezTo>
                <a:cubicBezTo>
                  <a:pt x="9875" y="1500"/>
                  <a:pt x="9843" y="1469"/>
                  <a:pt x="9812" y="1469"/>
                </a:cubicBezTo>
                <a:cubicBezTo>
                  <a:pt x="9812" y="1469"/>
                  <a:pt x="9812" y="1437"/>
                  <a:pt x="9781" y="1437"/>
                </a:cubicBezTo>
                <a:cubicBezTo>
                  <a:pt x="9781" y="1437"/>
                  <a:pt x="9781" y="1437"/>
                  <a:pt x="9781" y="1437"/>
                </a:cubicBezTo>
                <a:cubicBezTo>
                  <a:pt x="9781" y="1437"/>
                  <a:pt x="9781" y="1437"/>
                  <a:pt x="9781" y="1437"/>
                </a:cubicBezTo>
                <a:cubicBezTo>
                  <a:pt x="9750" y="1406"/>
                  <a:pt x="9718" y="1406"/>
                  <a:pt x="9687" y="1437"/>
                </a:cubicBezTo>
                <a:cubicBezTo>
                  <a:pt x="9593" y="1500"/>
                  <a:pt x="9500" y="1500"/>
                  <a:pt x="9406" y="1562"/>
                </a:cubicBezTo>
                <a:cubicBezTo>
                  <a:pt x="9343" y="1562"/>
                  <a:pt x="9312" y="1656"/>
                  <a:pt x="9250" y="1656"/>
                </a:cubicBezTo>
                <a:cubicBezTo>
                  <a:pt x="9218" y="1656"/>
                  <a:pt x="9218" y="1687"/>
                  <a:pt x="9187" y="1687"/>
                </a:cubicBezTo>
                <a:cubicBezTo>
                  <a:pt x="9062" y="1812"/>
                  <a:pt x="8937" y="1906"/>
                  <a:pt x="8843" y="2062"/>
                </a:cubicBezTo>
                <a:cubicBezTo>
                  <a:pt x="8812" y="2125"/>
                  <a:pt x="8781" y="2219"/>
                  <a:pt x="8718" y="2281"/>
                </a:cubicBezTo>
                <a:cubicBezTo>
                  <a:pt x="8625" y="2375"/>
                  <a:pt x="8531" y="2469"/>
                  <a:pt x="8437" y="2562"/>
                </a:cubicBezTo>
                <a:cubicBezTo>
                  <a:pt x="8437" y="2594"/>
                  <a:pt x="8406" y="2594"/>
                  <a:pt x="8437" y="2625"/>
                </a:cubicBezTo>
                <a:cubicBezTo>
                  <a:pt x="8437" y="2625"/>
                  <a:pt x="8468" y="2625"/>
                  <a:pt x="8468" y="2594"/>
                </a:cubicBezTo>
                <a:cubicBezTo>
                  <a:pt x="8500" y="2562"/>
                  <a:pt x="8531" y="2500"/>
                  <a:pt x="8593" y="2500"/>
                </a:cubicBezTo>
                <a:cubicBezTo>
                  <a:pt x="8562" y="2531"/>
                  <a:pt x="8531" y="2562"/>
                  <a:pt x="8531" y="2594"/>
                </a:cubicBezTo>
                <a:cubicBezTo>
                  <a:pt x="8531" y="2625"/>
                  <a:pt x="8500" y="2656"/>
                  <a:pt x="8468" y="2656"/>
                </a:cubicBezTo>
                <a:cubicBezTo>
                  <a:pt x="8375" y="2594"/>
                  <a:pt x="8343" y="2656"/>
                  <a:pt x="8312" y="2750"/>
                </a:cubicBezTo>
                <a:cubicBezTo>
                  <a:pt x="8312" y="2750"/>
                  <a:pt x="8281" y="2750"/>
                  <a:pt x="8281" y="2781"/>
                </a:cubicBezTo>
                <a:cubicBezTo>
                  <a:pt x="8218" y="2812"/>
                  <a:pt x="8187" y="2844"/>
                  <a:pt x="8187" y="2875"/>
                </a:cubicBezTo>
                <a:cubicBezTo>
                  <a:pt x="8187" y="2937"/>
                  <a:pt x="8156" y="2937"/>
                  <a:pt x="8125" y="2906"/>
                </a:cubicBezTo>
                <a:cubicBezTo>
                  <a:pt x="8125" y="2906"/>
                  <a:pt x="8093" y="2906"/>
                  <a:pt x="8093" y="2906"/>
                </a:cubicBezTo>
                <a:cubicBezTo>
                  <a:pt x="8093" y="2875"/>
                  <a:pt x="8125" y="2844"/>
                  <a:pt x="8125" y="2812"/>
                </a:cubicBezTo>
                <a:cubicBezTo>
                  <a:pt x="8125" y="2844"/>
                  <a:pt x="8093" y="2875"/>
                  <a:pt x="8093" y="2906"/>
                </a:cubicBezTo>
                <a:cubicBezTo>
                  <a:pt x="8062" y="2937"/>
                  <a:pt x="8062" y="2937"/>
                  <a:pt x="8031" y="2969"/>
                </a:cubicBezTo>
                <a:cubicBezTo>
                  <a:pt x="8031" y="2906"/>
                  <a:pt x="8062" y="2844"/>
                  <a:pt x="8093" y="2781"/>
                </a:cubicBezTo>
                <a:cubicBezTo>
                  <a:pt x="8093" y="2781"/>
                  <a:pt x="8093" y="2750"/>
                  <a:pt x="8093" y="2719"/>
                </a:cubicBezTo>
                <a:cubicBezTo>
                  <a:pt x="8062" y="2781"/>
                  <a:pt x="8031" y="2844"/>
                  <a:pt x="8000" y="2906"/>
                </a:cubicBezTo>
                <a:cubicBezTo>
                  <a:pt x="7968" y="2906"/>
                  <a:pt x="7968" y="2906"/>
                  <a:pt x="7968" y="2906"/>
                </a:cubicBezTo>
                <a:cubicBezTo>
                  <a:pt x="7968" y="2906"/>
                  <a:pt x="7968" y="2906"/>
                  <a:pt x="8000" y="2906"/>
                </a:cubicBezTo>
                <a:cubicBezTo>
                  <a:pt x="8000" y="2937"/>
                  <a:pt x="7968" y="2906"/>
                  <a:pt x="7937" y="2937"/>
                </a:cubicBezTo>
                <a:cubicBezTo>
                  <a:pt x="7937" y="2969"/>
                  <a:pt x="7937" y="2969"/>
                  <a:pt x="7906" y="2969"/>
                </a:cubicBezTo>
                <a:cubicBezTo>
                  <a:pt x="7906" y="2937"/>
                  <a:pt x="7906" y="2937"/>
                  <a:pt x="7906" y="2906"/>
                </a:cubicBezTo>
                <a:cubicBezTo>
                  <a:pt x="7906" y="2906"/>
                  <a:pt x="7906" y="2906"/>
                  <a:pt x="7906" y="2906"/>
                </a:cubicBezTo>
                <a:cubicBezTo>
                  <a:pt x="7906" y="2906"/>
                  <a:pt x="7906" y="2906"/>
                  <a:pt x="7906" y="2906"/>
                </a:cubicBezTo>
                <a:cubicBezTo>
                  <a:pt x="7875" y="2937"/>
                  <a:pt x="7875" y="2937"/>
                  <a:pt x="7843" y="2969"/>
                </a:cubicBezTo>
                <a:cubicBezTo>
                  <a:pt x="7843" y="3000"/>
                  <a:pt x="7812" y="3000"/>
                  <a:pt x="7781" y="3000"/>
                </a:cubicBezTo>
                <a:cubicBezTo>
                  <a:pt x="7781" y="3000"/>
                  <a:pt x="7781" y="3000"/>
                  <a:pt x="7781" y="3000"/>
                </a:cubicBezTo>
                <a:cubicBezTo>
                  <a:pt x="7750" y="3031"/>
                  <a:pt x="7718" y="3062"/>
                  <a:pt x="7718" y="3094"/>
                </a:cubicBezTo>
                <a:cubicBezTo>
                  <a:pt x="7718" y="3125"/>
                  <a:pt x="7750" y="3125"/>
                  <a:pt x="7718" y="3125"/>
                </a:cubicBezTo>
                <a:cubicBezTo>
                  <a:pt x="7687" y="3187"/>
                  <a:pt x="7625" y="3281"/>
                  <a:pt x="7562" y="3344"/>
                </a:cubicBezTo>
                <a:cubicBezTo>
                  <a:pt x="7625" y="3281"/>
                  <a:pt x="7687" y="3187"/>
                  <a:pt x="7718" y="3125"/>
                </a:cubicBezTo>
                <a:cubicBezTo>
                  <a:pt x="7750" y="3156"/>
                  <a:pt x="7750" y="3156"/>
                  <a:pt x="7750" y="3187"/>
                </a:cubicBezTo>
                <a:cubicBezTo>
                  <a:pt x="7750" y="3156"/>
                  <a:pt x="7781" y="3156"/>
                  <a:pt x="7781" y="3156"/>
                </a:cubicBezTo>
                <a:cubicBezTo>
                  <a:pt x="7812" y="3156"/>
                  <a:pt x="7812" y="3187"/>
                  <a:pt x="7812" y="3187"/>
                </a:cubicBezTo>
                <a:cubicBezTo>
                  <a:pt x="7875" y="3219"/>
                  <a:pt x="7875" y="3250"/>
                  <a:pt x="7906" y="3312"/>
                </a:cubicBezTo>
                <a:cubicBezTo>
                  <a:pt x="7906" y="3312"/>
                  <a:pt x="7906" y="3312"/>
                  <a:pt x="7906" y="3312"/>
                </a:cubicBezTo>
                <a:cubicBezTo>
                  <a:pt x="7906" y="3312"/>
                  <a:pt x="7906" y="3312"/>
                  <a:pt x="7906" y="3312"/>
                </a:cubicBezTo>
                <a:cubicBezTo>
                  <a:pt x="7906" y="3312"/>
                  <a:pt x="7906" y="3312"/>
                  <a:pt x="7906" y="3312"/>
                </a:cubicBezTo>
                <a:cubicBezTo>
                  <a:pt x="7906" y="3312"/>
                  <a:pt x="7937" y="3312"/>
                  <a:pt x="7937" y="3281"/>
                </a:cubicBezTo>
                <a:cubicBezTo>
                  <a:pt x="7937" y="3281"/>
                  <a:pt x="7937" y="3281"/>
                  <a:pt x="7937" y="3281"/>
                </a:cubicBezTo>
                <a:cubicBezTo>
                  <a:pt x="7937" y="3281"/>
                  <a:pt x="7937" y="3281"/>
                  <a:pt x="7937" y="3281"/>
                </a:cubicBezTo>
                <a:cubicBezTo>
                  <a:pt x="7937" y="3281"/>
                  <a:pt x="7937" y="3250"/>
                  <a:pt x="7937" y="3250"/>
                </a:cubicBezTo>
                <a:cubicBezTo>
                  <a:pt x="7968" y="3250"/>
                  <a:pt x="7968" y="3219"/>
                  <a:pt x="7968" y="3219"/>
                </a:cubicBezTo>
                <a:cubicBezTo>
                  <a:pt x="7968" y="3219"/>
                  <a:pt x="7968" y="3250"/>
                  <a:pt x="7937" y="3250"/>
                </a:cubicBezTo>
                <a:cubicBezTo>
                  <a:pt x="7906" y="3250"/>
                  <a:pt x="7906" y="3219"/>
                  <a:pt x="7906" y="3219"/>
                </a:cubicBezTo>
                <a:cubicBezTo>
                  <a:pt x="7968" y="3156"/>
                  <a:pt x="7968" y="3094"/>
                  <a:pt x="7968" y="3031"/>
                </a:cubicBezTo>
                <a:cubicBezTo>
                  <a:pt x="7968" y="3031"/>
                  <a:pt x="7968" y="3031"/>
                  <a:pt x="7968" y="3031"/>
                </a:cubicBezTo>
                <a:cubicBezTo>
                  <a:pt x="8031" y="3062"/>
                  <a:pt x="8031" y="3156"/>
                  <a:pt x="8125" y="3156"/>
                </a:cubicBezTo>
                <a:cubicBezTo>
                  <a:pt x="8125" y="3094"/>
                  <a:pt x="8093" y="3094"/>
                  <a:pt x="8062" y="3031"/>
                </a:cubicBezTo>
                <a:cubicBezTo>
                  <a:pt x="8031" y="3000"/>
                  <a:pt x="8062" y="3000"/>
                  <a:pt x="8062" y="2969"/>
                </a:cubicBezTo>
                <a:cubicBezTo>
                  <a:pt x="8093" y="2969"/>
                  <a:pt x="8125" y="2937"/>
                  <a:pt x="8125" y="2969"/>
                </a:cubicBezTo>
                <a:cubicBezTo>
                  <a:pt x="8125" y="3031"/>
                  <a:pt x="8187" y="3031"/>
                  <a:pt x="8187" y="3094"/>
                </a:cubicBezTo>
                <a:cubicBezTo>
                  <a:pt x="8250" y="3094"/>
                  <a:pt x="8250" y="2969"/>
                  <a:pt x="8343" y="3000"/>
                </a:cubicBezTo>
                <a:cubicBezTo>
                  <a:pt x="8093" y="3250"/>
                  <a:pt x="8093" y="3594"/>
                  <a:pt x="7875" y="3844"/>
                </a:cubicBezTo>
                <a:cubicBezTo>
                  <a:pt x="7906" y="3844"/>
                  <a:pt x="7937" y="3844"/>
                  <a:pt x="7937" y="3844"/>
                </a:cubicBezTo>
                <a:cubicBezTo>
                  <a:pt x="8031" y="3719"/>
                  <a:pt x="8093" y="3562"/>
                  <a:pt x="8156" y="3437"/>
                </a:cubicBezTo>
                <a:cubicBezTo>
                  <a:pt x="8250" y="3281"/>
                  <a:pt x="8312" y="3156"/>
                  <a:pt x="8406" y="3000"/>
                </a:cubicBezTo>
                <a:cubicBezTo>
                  <a:pt x="8437" y="2937"/>
                  <a:pt x="8468" y="2844"/>
                  <a:pt x="8531" y="2812"/>
                </a:cubicBezTo>
                <a:cubicBezTo>
                  <a:pt x="8562" y="2781"/>
                  <a:pt x="8593" y="2781"/>
                  <a:pt x="8562" y="2750"/>
                </a:cubicBezTo>
                <a:cubicBezTo>
                  <a:pt x="8593" y="2750"/>
                  <a:pt x="8593" y="2750"/>
                  <a:pt x="8593" y="2750"/>
                </a:cubicBezTo>
                <a:cubicBezTo>
                  <a:pt x="8593" y="2750"/>
                  <a:pt x="8593" y="2750"/>
                  <a:pt x="8562" y="2750"/>
                </a:cubicBezTo>
                <a:cubicBezTo>
                  <a:pt x="8562" y="2750"/>
                  <a:pt x="8562" y="2719"/>
                  <a:pt x="8531" y="2750"/>
                </a:cubicBezTo>
                <a:cubicBezTo>
                  <a:pt x="8531" y="2750"/>
                  <a:pt x="8500" y="2781"/>
                  <a:pt x="8500" y="2750"/>
                </a:cubicBezTo>
                <a:cubicBezTo>
                  <a:pt x="8500" y="2719"/>
                  <a:pt x="8500" y="2687"/>
                  <a:pt x="8531" y="2687"/>
                </a:cubicBezTo>
                <a:cubicBezTo>
                  <a:pt x="8531" y="2656"/>
                  <a:pt x="8562" y="2656"/>
                  <a:pt x="8562" y="2687"/>
                </a:cubicBezTo>
                <a:cubicBezTo>
                  <a:pt x="8625" y="2719"/>
                  <a:pt x="8656" y="2719"/>
                  <a:pt x="8687" y="2687"/>
                </a:cubicBezTo>
                <a:cubicBezTo>
                  <a:pt x="8718" y="2656"/>
                  <a:pt x="8718" y="2656"/>
                  <a:pt x="8718" y="2656"/>
                </a:cubicBezTo>
                <a:cubicBezTo>
                  <a:pt x="8718" y="2594"/>
                  <a:pt x="8750" y="2562"/>
                  <a:pt x="8812" y="2500"/>
                </a:cubicBezTo>
                <a:cubicBezTo>
                  <a:pt x="8812" y="2500"/>
                  <a:pt x="8812" y="2469"/>
                  <a:pt x="8843" y="2500"/>
                </a:cubicBezTo>
                <a:cubicBezTo>
                  <a:pt x="8843" y="2500"/>
                  <a:pt x="8843" y="2531"/>
                  <a:pt x="8843" y="2531"/>
                </a:cubicBezTo>
                <a:cubicBezTo>
                  <a:pt x="8875" y="2562"/>
                  <a:pt x="8875" y="2531"/>
                  <a:pt x="8906" y="2500"/>
                </a:cubicBezTo>
                <a:cubicBezTo>
                  <a:pt x="8937" y="2469"/>
                  <a:pt x="8968" y="2406"/>
                  <a:pt x="9000" y="2406"/>
                </a:cubicBezTo>
                <a:cubicBezTo>
                  <a:pt x="9062" y="2406"/>
                  <a:pt x="9093" y="2375"/>
                  <a:pt x="9125" y="2312"/>
                </a:cubicBezTo>
                <a:cubicBezTo>
                  <a:pt x="9156" y="2281"/>
                  <a:pt x="9187" y="2250"/>
                  <a:pt x="9250" y="2187"/>
                </a:cubicBezTo>
                <a:cubicBezTo>
                  <a:pt x="9187" y="2344"/>
                  <a:pt x="9093" y="2437"/>
                  <a:pt x="9000" y="2531"/>
                </a:cubicBezTo>
                <a:cubicBezTo>
                  <a:pt x="8968" y="2594"/>
                  <a:pt x="8937" y="2656"/>
                  <a:pt x="8875" y="2687"/>
                </a:cubicBezTo>
                <a:cubicBezTo>
                  <a:pt x="8875" y="2719"/>
                  <a:pt x="8843" y="2750"/>
                  <a:pt x="8812" y="2781"/>
                </a:cubicBezTo>
                <a:cubicBezTo>
                  <a:pt x="8781" y="2875"/>
                  <a:pt x="8718" y="3000"/>
                  <a:pt x="8656" y="3094"/>
                </a:cubicBezTo>
                <a:cubicBezTo>
                  <a:pt x="8593" y="3250"/>
                  <a:pt x="8500" y="3344"/>
                  <a:pt x="8437" y="3469"/>
                </a:cubicBezTo>
                <a:cubicBezTo>
                  <a:pt x="8406" y="3562"/>
                  <a:pt x="8375" y="3625"/>
                  <a:pt x="8375" y="3687"/>
                </a:cubicBezTo>
                <a:cubicBezTo>
                  <a:pt x="8406" y="3625"/>
                  <a:pt x="8468" y="3562"/>
                  <a:pt x="8500" y="3469"/>
                </a:cubicBezTo>
                <a:cubicBezTo>
                  <a:pt x="8593" y="3375"/>
                  <a:pt x="8656" y="3250"/>
                  <a:pt x="8718" y="3156"/>
                </a:cubicBezTo>
                <a:cubicBezTo>
                  <a:pt x="8718" y="3125"/>
                  <a:pt x="8750" y="3125"/>
                  <a:pt x="8750" y="3094"/>
                </a:cubicBezTo>
                <a:cubicBezTo>
                  <a:pt x="8750" y="3094"/>
                  <a:pt x="8750" y="3094"/>
                  <a:pt x="8750" y="3094"/>
                </a:cubicBezTo>
                <a:cubicBezTo>
                  <a:pt x="8781" y="3031"/>
                  <a:pt x="8812" y="2969"/>
                  <a:pt x="8843" y="2875"/>
                </a:cubicBezTo>
                <a:cubicBezTo>
                  <a:pt x="8875" y="2812"/>
                  <a:pt x="8875" y="2750"/>
                  <a:pt x="8937" y="2719"/>
                </a:cubicBezTo>
                <a:cubicBezTo>
                  <a:pt x="8968" y="2719"/>
                  <a:pt x="8968" y="2687"/>
                  <a:pt x="9000" y="2656"/>
                </a:cubicBezTo>
                <a:lnTo>
                  <a:pt x="9000" y="2656"/>
                </a:lnTo>
                <a:cubicBezTo>
                  <a:pt x="9000" y="2656"/>
                  <a:pt x="9000" y="2656"/>
                  <a:pt x="9000" y="2656"/>
                </a:cubicBezTo>
                <a:cubicBezTo>
                  <a:pt x="9000" y="2656"/>
                  <a:pt x="9031" y="2625"/>
                  <a:pt x="9031" y="2594"/>
                </a:cubicBezTo>
                <a:cubicBezTo>
                  <a:pt x="9000" y="2625"/>
                  <a:pt x="9000" y="2625"/>
                  <a:pt x="8968" y="2656"/>
                </a:cubicBezTo>
                <a:cubicBezTo>
                  <a:pt x="8968" y="2687"/>
                  <a:pt x="8937" y="2687"/>
                  <a:pt x="8937" y="2719"/>
                </a:cubicBezTo>
                <a:cubicBezTo>
                  <a:pt x="8937" y="2781"/>
                  <a:pt x="8906" y="2812"/>
                  <a:pt x="8875" y="2875"/>
                </a:cubicBezTo>
                <a:cubicBezTo>
                  <a:pt x="8875" y="2937"/>
                  <a:pt x="8875" y="3000"/>
                  <a:pt x="8875" y="3062"/>
                </a:cubicBezTo>
                <a:cubicBezTo>
                  <a:pt x="8937" y="2937"/>
                  <a:pt x="8968" y="2812"/>
                  <a:pt x="9031" y="2687"/>
                </a:cubicBezTo>
                <a:cubicBezTo>
                  <a:pt x="9156" y="2500"/>
                  <a:pt x="9343" y="2312"/>
                  <a:pt x="9500" y="2156"/>
                </a:cubicBezTo>
                <a:cubicBezTo>
                  <a:pt x="9562" y="2094"/>
                  <a:pt x="9593" y="2031"/>
                  <a:pt x="9687" y="2031"/>
                </a:cubicBezTo>
                <a:cubicBezTo>
                  <a:pt x="9718" y="1969"/>
                  <a:pt x="9781" y="1937"/>
                  <a:pt x="9843" y="1906"/>
                </a:cubicBezTo>
                <a:cubicBezTo>
                  <a:pt x="9843" y="1906"/>
                  <a:pt x="9843" y="1906"/>
                  <a:pt x="9875" y="1906"/>
                </a:cubicBezTo>
                <a:cubicBezTo>
                  <a:pt x="9875" y="1906"/>
                  <a:pt x="9875" y="1875"/>
                  <a:pt x="9875" y="1875"/>
                </a:cubicBezTo>
                <a:cubicBezTo>
                  <a:pt x="9875" y="1875"/>
                  <a:pt x="9875" y="1875"/>
                  <a:pt x="9875" y="1875"/>
                </a:cubicBezTo>
                <a:cubicBezTo>
                  <a:pt x="9906" y="1844"/>
                  <a:pt x="9937" y="1750"/>
                  <a:pt x="10000" y="1719"/>
                </a:cubicBezTo>
                <a:cubicBezTo>
                  <a:pt x="10031" y="1781"/>
                  <a:pt x="10000" y="1781"/>
                  <a:pt x="9968" y="1781"/>
                </a:cubicBezTo>
                <a:cubicBezTo>
                  <a:pt x="9968" y="1812"/>
                  <a:pt x="9937" y="1812"/>
                  <a:pt x="9968" y="1844"/>
                </a:cubicBezTo>
                <a:cubicBezTo>
                  <a:pt x="9968" y="1875"/>
                  <a:pt x="10000" y="1875"/>
                  <a:pt x="10000" y="1844"/>
                </a:cubicBezTo>
                <a:cubicBezTo>
                  <a:pt x="10031" y="1844"/>
                  <a:pt x="10031" y="1844"/>
                  <a:pt x="10062" y="1844"/>
                </a:cubicBezTo>
                <a:cubicBezTo>
                  <a:pt x="10062" y="1781"/>
                  <a:pt x="10093" y="1781"/>
                  <a:pt x="10125" y="1750"/>
                </a:cubicBezTo>
                <a:lnTo>
                  <a:pt x="10125" y="1750"/>
                </a:lnTo>
                <a:cubicBezTo>
                  <a:pt x="10125" y="1812"/>
                  <a:pt x="10093" y="1812"/>
                  <a:pt x="10062" y="1844"/>
                </a:cubicBezTo>
                <a:cubicBezTo>
                  <a:pt x="10031" y="1906"/>
                  <a:pt x="9968" y="1906"/>
                  <a:pt x="9906" y="1969"/>
                </a:cubicBezTo>
                <a:cubicBezTo>
                  <a:pt x="9906" y="1937"/>
                  <a:pt x="9937" y="1906"/>
                  <a:pt x="9968" y="1906"/>
                </a:cubicBezTo>
                <a:lnTo>
                  <a:pt x="9968" y="1906"/>
                </a:lnTo>
                <a:cubicBezTo>
                  <a:pt x="9937" y="1844"/>
                  <a:pt x="9906" y="1875"/>
                  <a:pt x="9875" y="1875"/>
                </a:cubicBezTo>
                <a:cubicBezTo>
                  <a:pt x="9875" y="1875"/>
                  <a:pt x="9875" y="1906"/>
                  <a:pt x="9875" y="1906"/>
                </a:cubicBezTo>
                <a:cubicBezTo>
                  <a:pt x="9843" y="1906"/>
                  <a:pt x="9843" y="1906"/>
                  <a:pt x="9843" y="1906"/>
                </a:cubicBezTo>
                <a:cubicBezTo>
                  <a:pt x="9812" y="1969"/>
                  <a:pt x="9750" y="2000"/>
                  <a:pt x="9687" y="2031"/>
                </a:cubicBezTo>
                <a:cubicBezTo>
                  <a:pt x="9531" y="2156"/>
                  <a:pt x="9406" y="2281"/>
                  <a:pt x="9312" y="2437"/>
                </a:cubicBezTo>
                <a:cubicBezTo>
                  <a:pt x="9281" y="2437"/>
                  <a:pt x="9250" y="2437"/>
                  <a:pt x="9250" y="2469"/>
                </a:cubicBezTo>
                <a:cubicBezTo>
                  <a:pt x="9250" y="2500"/>
                  <a:pt x="9218" y="2500"/>
                  <a:pt x="9218" y="2531"/>
                </a:cubicBezTo>
                <a:cubicBezTo>
                  <a:pt x="9218" y="2531"/>
                  <a:pt x="9218" y="2531"/>
                  <a:pt x="9218" y="2531"/>
                </a:cubicBezTo>
                <a:cubicBezTo>
                  <a:pt x="9250" y="2531"/>
                  <a:pt x="9250" y="2500"/>
                  <a:pt x="9281" y="2500"/>
                </a:cubicBezTo>
                <a:cubicBezTo>
                  <a:pt x="9281" y="2469"/>
                  <a:pt x="9312" y="2469"/>
                  <a:pt x="9312" y="2437"/>
                </a:cubicBezTo>
                <a:cubicBezTo>
                  <a:pt x="9312" y="2437"/>
                  <a:pt x="9343" y="2437"/>
                  <a:pt x="9343" y="2406"/>
                </a:cubicBezTo>
                <a:cubicBezTo>
                  <a:pt x="9406" y="2406"/>
                  <a:pt x="9406" y="2375"/>
                  <a:pt x="9437" y="2344"/>
                </a:cubicBezTo>
                <a:lnTo>
                  <a:pt x="9437" y="2344"/>
                </a:lnTo>
                <a:cubicBezTo>
                  <a:pt x="9468" y="2344"/>
                  <a:pt x="9500" y="2281"/>
                  <a:pt x="9531" y="2250"/>
                </a:cubicBezTo>
                <a:cubicBezTo>
                  <a:pt x="9468" y="2281"/>
                  <a:pt x="9437" y="2312"/>
                  <a:pt x="9406" y="2344"/>
                </a:cubicBezTo>
                <a:cubicBezTo>
                  <a:pt x="9406" y="2375"/>
                  <a:pt x="9375" y="2375"/>
                  <a:pt x="9343" y="2406"/>
                </a:cubicBezTo>
                <a:cubicBezTo>
                  <a:pt x="9375" y="2437"/>
                  <a:pt x="9343" y="2437"/>
                  <a:pt x="9343" y="2469"/>
                </a:cubicBezTo>
                <a:cubicBezTo>
                  <a:pt x="9281" y="2562"/>
                  <a:pt x="9218" y="2656"/>
                  <a:pt x="9156" y="2750"/>
                </a:cubicBezTo>
                <a:cubicBezTo>
                  <a:pt x="9125" y="2812"/>
                  <a:pt x="9125" y="2844"/>
                  <a:pt x="9187" y="2812"/>
                </a:cubicBezTo>
                <a:cubicBezTo>
                  <a:pt x="9187" y="2875"/>
                  <a:pt x="9125" y="2906"/>
                  <a:pt x="9125" y="2969"/>
                </a:cubicBezTo>
                <a:cubicBezTo>
                  <a:pt x="9093" y="3000"/>
                  <a:pt x="9062" y="3031"/>
                  <a:pt x="9062" y="3062"/>
                </a:cubicBezTo>
                <a:cubicBezTo>
                  <a:pt x="9062" y="3062"/>
                  <a:pt x="9062" y="3062"/>
                  <a:pt x="9062" y="3062"/>
                </a:cubicBezTo>
                <a:cubicBezTo>
                  <a:pt x="9093" y="3031"/>
                  <a:pt x="9125" y="3000"/>
                  <a:pt x="9125" y="2969"/>
                </a:cubicBezTo>
                <a:cubicBezTo>
                  <a:pt x="9156" y="2937"/>
                  <a:pt x="9218" y="2875"/>
                  <a:pt x="9218" y="2812"/>
                </a:cubicBezTo>
                <a:cubicBezTo>
                  <a:pt x="9187" y="2687"/>
                  <a:pt x="9250" y="2625"/>
                  <a:pt x="9343" y="2531"/>
                </a:cubicBezTo>
                <a:cubicBezTo>
                  <a:pt x="9343" y="2500"/>
                  <a:pt x="9406" y="2469"/>
                  <a:pt x="9437" y="2437"/>
                </a:cubicBezTo>
                <a:cubicBezTo>
                  <a:pt x="9468" y="2375"/>
                  <a:pt x="9500" y="2344"/>
                  <a:pt x="9562" y="2281"/>
                </a:cubicBezTo>
                <a:cubicBezTo>
                  <a:pt x="9562" y="2281"/>
                  <a:pt x="9562" y="2281"/>
                  <a:pt x="9562" y="2281"/>
                </a:cubicBezTo>
                <a:cubicBezTo>
                  <a:pt x="9562" y="2281"/>
                  <a:pt x="9562" y="2281"/>
                  <a:pt x="9593" y="2281"/>
                </a:cubicBezTo>
                <a:cubicBezTo>
                  <a:pt x="9593" y="2281"/>
                  <a:pt x="9593" y="2281"/>
                  <a:pt x="9593" y="2281"/>
                </a:cubicBezTo>
                <a:cubicBezTo>
                  <a:pt x="9593" y="2281"/>
                  <a:pt x="9562" y="2281"/>
                  <a:pt x="9562" y="2281"/>
                </a:cubicBezTo>
                <a:cubicBezTo>
                  <a:pt x="9531" y="2344"/>
                  <a:pt x="9500" y="2406"/>
                  <a:pt x="9437" y="2469"/>
                </a:cubicBezTo>
                <a:cubicBezTo>
                  <a:pt x="9375" y="2562"/>
                  <a:pt x="9281" y="2625"/>
                  <a:pt x="9250" y="2750"/>
                </a:cubicBezTo>
                <a:cubicBezTo>
                  <a:pt x="9375" y="2594"/>
                  <a:pt x="9562" y="2469"/>
                  <a:pt x="9718" y="2344"/>
                </a:cubicBezTo>
                <a:cubicBezTo>
                  <a:pt x="9750" y="2250"/>
                  <a:pt x="9812" y="2187"/>
                  <a:pt x="9875" y="2125"/>
                </a:cubicBezTo>
                <a:cubicBezTo>
                  <a:pt x="9968" y="2031"/>
                  <a:pt x="10062" y="1969"/>
                  <a:pt x="10156" y="1906"/>
                </a:cubicBezTo>
                <a:cubicBezTo>
                  <a:pt x="10218" y="1844"/>
                  <a:pt x="10281" y="1781"/>
                  <a:pt x="10375" y="1750"/>
                </a:cubicBezTo>
                <a:cubicBezTo>
                  <a:pt x="10375" y="1750"/>
                  <a:pt x="10406" y="1750"/>
                  <a:pt x="10406" y="1750"/>
                </a:cubicBezTo>
                <a:cubicBezTo>
                  <a:pt x="10375" y="1812"/>
                  <a:pt x="10312" y="1844"/>
                  <a:pt x="10250" y="1875"/>
                </a:cubicBezTo>
                <a:cubicBezTo>
                  <a:pt x="10062" y="2000"/>
                  <a:pt x="9875" y="2125"/>
                  <a:pt x="9750" y="2312"/>
                </a:cubicBezTo>
                <a:cubicBezTo>
                  <a:pt x="9750" y="2344"/>
                  <a:pt x="9750" y="2344"/>
                  <a:pt x="9718" y="2344"/>
                </a:cubicBezTo>
                <a:cubicBezTo>
                  <a:pt x="9718" y="2344"/>
                  <a:pt x="9718" y="2344"/>
                  <a:pt x="9718" y="2344"/>
                </a:cubicBezTo>
                <a:cubicBezTo>
                  <a:pt x="9656" y="2437"/>
                  <a:pt x="9593" y="2469"/>
                  <a:pt x="9531" y="2531"/>
                </a:cubicBezTo>
                <a:cubicBezTo>
                  <a:pt x="9500" y="2562"/>
                  <a:pt x="9500" y="2562"/>
                  <a:pt x="9500" y="2594"/>
                </a:cubicBezTo>
                <a:cubicBezTo>
                  <a:pt x="9437" y="2594"/>
                  <a:pt x="9375" y="2656"/>
                  <a:pt x="9343" y="2719"/>
                </a:cubicBezTo>
                <a:cubicBezTo>
                  <a:pt x="9312" y="2719"/>
                  <a:pt x="9312" y="2750"/>
                  <a:pt x="9281" y="2781"/>
                </a:cubicBezTo>
                <a:cubicBezTo>
                  <a:pt x="9250" y="2781"/>
                  <a:pt x="9250" y="2812"/>
                  <a:pt x="9281" y="2812"/>
                </a:cubicBezTo>
                <a:cubicBezTo>
                  <a:pt x="9281" y="2844"/>
                  <a:pt x="9281" y="2812"/>
                  <a:pt x="9312" y="2812"/>
                </a:cubicBezTo>
                <a:cubicBezTo>
                  <a:pt x="9312" y="2781"/>
                  <a:pt x="9343" y="2750"/>
                  <a:pt x="9375" y="2719"/>
                </a:cubicBezTo>
                <a:cubicBezTo>
                  <a:pt x="9406" y="2687"/>
                  <a:pt x="9468" y="2656"/>
                  <a:pt x="9500" y="2594"/>
                </a:cubicBezTo>
                <a:cubicBezTo>
                  <a:pt x="9500" y="2594"/>
                  <a:pt x="9531" y="2594"/>
                  <a:pt x="9531" y="2594"/>
                </a:cubicBezTo>
                <a:cubicBezTo>
                  <a:pt x="9562" y="2594"/>
                  <a:pt x="9531" y="2625"/>
                  <a:pt x="9531" y="2625"/>
                </a:cubicBezTo>
                <a:cubicBezTo>
                  <a:pt x="9468" y="2687"/>
                  <a:pt x="9375" y="2719"/>
                  <a:pt x="9343" y="2812"/>
                </a:cubicBezTo>
                <a:cubicBezTo>
                  <a:pt x="9343" y="2812"/>
                  <a:pt x="9312" y="2844"/>
                  <a:pt x="9312" y="2875"/>
                </a:cubicBezTo>
                <a:cubicBezTo>
                  <a:pt x="9281" y="2875"/>
                  <a:pt x="9281" y="2875"/>
                  <a:pt x="9281" y="2875"/>
                </a:cubicBezTo>
                <a:cubicBezTo>
                  <a:pt x="9250" y="2875"/>
                  <a:pt x="9250" y="2906"/>
                  <a:pt x="9250" y="2906"/>
                </a:cubicBezTo>
                <a:cubicBezTo>
                  <a:pt x="9250" y="2906"/>
                  <a:pt x="9250" y="2906"/>
                  <a:pt x="9250" y="2906"/>
                </a:cubicBezTo>
                <a:cubicBezTo>
                  <a:pt x="9281" y="2906"/>
                  <a:pt x="9281" y="2906"/>
                  <a:pt x="9281" y="2906"/>
                </a:cubicBezTo>
                <a:cubicBezTo>
                  <a:pt x="9312" y="2906"/>
                  <a:pt x="9312" y="2906"/>
                  <a:pt x="9312" y="2906"/>
                </a:cubicBezTo>
                <a:cubicBezTo>
                  <a:pt x="9312" y="2906"/>
                  <a:pt x="9312" y="2875"/>
                  <a:pt x="9312" y="2875"/>
                </a:cubicBezTo>
                <a:cubicBezTo>
                  <a:pt x="9343" y="2875"/>
                  <a:pt x="9343" y="2844"/>
                  <a:pt x="9375" y="2812"/>
                </a:cubicBezTo>
                <a:cubicBezTo>
                  <a:pt x="9406" y="2812"/>
                  <a:pt x="9437" y="2781"/>
                  <a:pt x="9437" y="2750"/>
                </a:cubicBezTo>
                <a:cubicBezTo>
                  <a:pt x="9500" y="2719"/>
                  <a:pt x="9562" y="2656"/>
                  <a:pt x="9625" y="2625"/>
                </a:cubicBezTo>
                <a:cubicBezTo>
                  <a:pt x="9625" y="2656"/>
                  <a:pt x="9562" y="2687"/>
                  <a:pt x="9593" y="2719"/>
                </a:cubicBezTo>
                <a:cubicBezTo>
                  <a:pt x="9593" y="2719"/>
                  <a:pt x="9625" y="2719"/>
                  <a:pt x="9625" y="2719"/>
                </a:cubicBezTo>
                <a:cubicBezTo>
                  <a:pt x="9625" y="2719"/>
                  <a:pt x="9625" y="2719"/>
                  <a:pt x="9625" y="2719"/>
                </a:cubicBezTo>
                <a:cubicBezTo>
                  <a:pt x="9625" y="2750"/>
                  <a:pt x="9625" y="2781"/>
                  <a:pt x="9562" y="2781"/>
                </a:cubicBezTo>
                <a:cubicBezTo>
                  <a:pt x="9562" y="2750"/>
                  <a:pt x="9593" y="2750"/>
                  <a:pt x="9593" y="2719"/>
                </a:cubicBezTo>
                <a:cubicBezTo>
                  <a:pt x="9593" y="2719"/>
                  <a:pt x="9593" y="2719"/>
                  <a:pt x="9593" y="2719"/>
                </a:cubicBezTo>
                <a:lnTo>
                  <a:pt x="9593" y="2719"/>
                </a:lnTo>
                <a:cubicBezTo>
                  <a:pt x="9531" y="2719"/>
                  <a:pt x="9500" y="2750"/>
                  <a:pt x="9468" y="2750"/>
                </a:cubicBezTo>
                <a:cubicBezTo>
                  <a:pt x="9406" y="2812"/>
                  <a:pt x="9343" y="2875"/>
                  <a:pt x="9312" y="2937"/>
                </a:cubicBezTo>
                <a:cubicBezTo>
                  <a:pt x="9218" y="3062"/>
                  <a:pt x="9156" y="3219"/>
                  <a:pt x="9031" y="3344"/>
                </a:cubicBezTo>
                <a:cubicBezTo>
                  <a:pt x="8843" y="3531"/>
                  <a:pt x="8687" y="3719"/>
                  <a:pt x="8593" y="3969"/>
                </a:cubicBezTo>
                <a:cubicBezTo>
                  <a:pt x="8531" y="4094"/>
                  <a:pt x="8468" y="4219"/>
                  <a:pt x="8437" y="4344"/>
                </a:cubicBezTo>
                <a:cubicBezTo>
                  <a:pt x="8437" y="4344"/>
                  <a:pt x="8437" y="4344"/>
                  <a:pt x="8468" y="4344"/>
                </a:cubicBezTo>
                <a:cubicBezTo>
                  <a:pt x="8468" y="4281"/>
                  <a:pt x="8500" y="4281"/>
                  <a:pt x="8500" y="4219"/>
                </a:cubicBezTo>
                <a:cubicBezTo>
                  <a:pt x="8593" y="4031"/>
                  <a:pt x="8656" y="3875"/>
                  <a:pt x="8781" y="3719"/>
                </a:cubicBezTo>
                <a:cubicBezTo>
                  <a:pt x="8937" y="3500"/>
                  <a:pt x="9093" y="3312"/>
                  <a:pt x="9281" y="3125"/>
                </a:cubicBezTo>
                <a:cubicBezTo>
                  <a:pt x="9312" y="3094"/>
                  <a:pt x="9375" y="3062"/>
                  <a:pt x="9343" y="3031"/>
                </a:cubicBezTo>
                <a:cubicBezTo>
                  <a:pt x="9343" y="3000"/>
                  <a:pt x="9312" y="3000"/>
                  <a:pt x="9343" y="2969"/>
                </a:cubicBezTo>
                <a:cubicBezTo>
                  <a:pt x="9343" y="2937"/>
                  <a:pt x="9375" y="2906"/>
                  <a:pt x="9406" y="2906"/>
                </a:cubicBezTo>
                <a:cubicBezTo>
                  <a:pt x="9437" y="2937"/>
                  <a:pt x="9406" y="2937"/>
                  <a:pt x="9406" y="2969"/>
                </a:cubicBezTo>
                <a:cubicBezTo>
                  <a:pt x="9406" y="2969"/>
                  <a:pt x="9406" y="2969"/>
                  <a:pt x="9406" y="2969"/>
                </a:cubicBezTo>
                <a:cubicBezTo>
                  <a:pt x="9406" y="3000"/>
                  <a:pt x="9406" y="3031"/>
                  <a:pt x="9343" y="3000"/>
                </a:cubicBezTo>
                <a:cubicBezTo>
                  <a:pt x="9343" y="2969"/>
                  <a:pt x="9375" y="2969"/>
                  <a:pt x="9406" y="2969"/>
                </a:cubicBezTo>
                <a:lnTo>
                  <a:pt x="9406" y="2969"/>
                </a:lnTo>
                <a:cubicBezTo>
                  <a:pt x="9437" y="2969"/>
                  <a:pt x="9468" y="2969"/>
                  <a:pt x="9500" y="2937"/>
                </a:cubicBezTo>
                <a:cubicBezTo>
                  <a:pt x="9531" y="2875"/>
                  <a:pt x="9593" y="2844"/>
                  <a:pt x="9625" y="2781"/>
                </a:cubicBezTo>
                <a:cubicBezTo>
                  <a:pt x="9656" y="2781"/>
                  <a:pt x="9656" y="2781"/>
                  <a:pt x="9687" y="2781"/>
                </a:cubicBezTo>
                <a:cubicBezTo>
                  <a:pt x="9687" y="2781"/>
                  <a:pt x="9656" y="2812"/>
                  <a:pt x="9656" y="2812"/>
                </a:cubicBezTo>
                <a:cubicBezTo>
                  <a:pt x="9593" y="2844"/>
                  <a:pt x="9562" y="2906"/>
                  <a:pt x="9531" y="2969"/>
                </a:cubicBezTo>
                <a:cubicBezTo>
                  <a:pt x="9593" y="2906"/>
                  <a:pt x="9656" y="2906"/>
                  <a:pt x="9687" y="2844"/>
                </a:cubicBezTo>
                <a:cubicBezTo>
                  <a:pt x="9781" y="2781"/>
                  <a:pt x="9812" y="2687"/>
                  <a:pt x="9906" y="2625"/>
                </a:cubicBezTo>
                <a:cubicBezTo>
                  <a:pt x="9906" y="2656"/>
                  <a:pt x="9906" y="2656"/>
                  <a:pt x="9906" y="2656"/>
                </a:cubicBezTo>
                <a:cubicBezTo>
                  <a:pt x="9812" y="2781"/>
                  <a:pt x="9687" y="2906"/>
                  <a:pt x="9562" y="3000"/>
                </a:cubicBezTo>
                <a:cubicBezTo>
                  <a:pt x="9531" y="3031"/>
                  <a:pt x="9500" y="3031"/>
                  <a:pt x="9500" y="3031"/>
                </a:cubicBezTo>
                <a:cubicBezTo>
                  <a:pt x="9437" y="3000"/>
                  <a:pt x="9437" y="3000"/>
                  <a:pt x="9437" y="3031"/>
                </a:cubicBezTo>
                <a:cubicBezTo>
                  <a:pt x="9406" y="3031"/>
                  <a:pt x="9375" y="3062"/>
                  <a:pt x="9375" y="3062"/>
                </a:cubicBezTo>
                <a:cubicBezTo>
                  <a:pt x="9312" y="3125"/>
                  <a:pt x="9250" y="3187"/>
                  <a:pt x="9218" y="3250"/>
                </a:cubicBezTo>
                <a:cubicBezTo>
                  <a:pt x="9281" y="3250"/>
                  <a:pt x="9312" y="3187"/>
                  <a:pt x="9343" y="3156"/>
                </a:cubicBezTo>
                <a:cubicBezTo>
                  <a:pt x="9375" y="3125"/>
                  <a:pt x="9406" y="3062"/>
                  <a:pt x="9468" y="3062"/>
                </a:cubicBezTo>
                <a:cubicBezTo>
                  <a:pt x="9281" y="3250"/>
                  <a:pt x="9093" y="3500"/>
                  <a:pt x="8937" y="3750"/>
                </a:cubicBezTo>
                <a:cubicBezTo>
                  <a:pt x="8937" y="3750"/>
                  <a:pt x="8937" y="3750"/>
                  <a:pt x="8968" y="3750"/>
                </a:cubicBezTo>
                <a:cubicBezTo>
                  <a:pt x="9125" y="3562"/>
                  <a:pt x="9281" y="3312"/>
                  <a:pt x="9500" y="3156"/>
                </a:cubicBezTo>
                <a:cubicBezTo>
                  <a:pt x="9437" y="3281"/>
                  <a:pt x="9312" y="3375"/>
                  <a:pt x="9250" y="3500"/>
                </a:cubicBezTo>
                <a:cubicBezTo>
                  <a:pt x="9343" y="3437"/>
                  <a:pt x="9437" y="3344"/>
                  <a:pt x="9531" y="3281"/>
                </a:cubicBezTo>
                <a:cubicBezTo>
                  <a:pt x="9531" y="3281"/>
                  <a:pt x="9531" y="3281"/>
                  <a:pt x="9531" y="3250"/>
                </a:cubicBezTo>
                <a:cubicBezTo>
                  <a:pt x="9562" y="3219"/>
                  <a:pt x="9593" y="3219"/>
                  <a:pt x="9625" y="3187"/>
                </a:cubicBezTo>
                <a:cubicBezTo>
                  <a:pt x="9625" y="3156"/>
                  <a:pt x="9656" y="3156"/>
                  <a:pt x="9656" y="3156"/>
                </a:cubicBezTo>
                <a:cubicBezTo>
                  <a:pt x="9656" y="3156"/>
                  <a:pt x="9656" y="3156"/>
                  <a:pt x="9656" y="3156"/>
                </a:cubicBezTo>
                <a:cubicBezTo>
                  <a:pt x="9718" y="3062"/>
                  <a:pt x="9781" y="3000"/>
                  <a:pt x="9843" y="2969"/>
                </a:cubicBezTo>
                <a:cubicBezTo>
                  <a:pt x="9906" y="2969"/>
                  <a:pt x="9906" y="2906"/>
                  <a:pt x="9937" y="2906"/>
                </a:cubicBezTo>
                <a:lnTo>
                  <a:pt x="9937" y="2906"/>
                </a:lnTo>
                <a:cubicBezTo>
                  <a:pt x="9906" y="2906"/>
                  <a:pt x="9875" y="2906"/>
                  <a:pt x="9843" y="2969"/>
                </a:cubicBezTo>
                <a:cubicBezTo>
                  <a:pt x="9812" y="3031"/>
                  <a:pt x="9750" y="3125"/>
                  <a:pt x="9656" y="3156"/>
                </a:cubicBezTo>
                <a:cubicBezTo>
                  <a:pt x="9656" y="3156"/>
                  <a:pt x="9656" y="3187"/>
                  <a:pt x="9625" y="3187"/>
                </a:cubicBezTo>
                <a:cubicBezTo>
                  <a:pt x="9625" y="3187"/>
                  <a:pt x="9625" y="3187"/>
                  <a:pt x="9625" y="3187"/>
                </a:cubicBezTo>
                <a:cubicBezTo>
                  <a:pt x="9625" y="3219"/>
                  <a:pt x="9593" y="3250"/>
                  <a:pt x="9593" y="3250"/>
                </a:cubicBezTo>
                <a:lnTo>
                  <a:pt x="9593" y="3250"/>
                </a:lnTo>
                <a:cubicBezTo>
                  <a:pt x="9562" y="3281"/>
                  <a:pt x="9562" y="3281"/>
                  <a:pt x="9531" y="3281"/>
                </a:cubicBezTo>
                <a:cubicBezTo>
                  <a:pt x="9531" y="3344"/>
                  <a:pt x="9468" y="3344"/>
                  <a:pt x="9437" y="3375"/>
                </a:cubicBezTo>
                <a:cubicBezTo>
                  <a:pt x="9281" y="3531"/>
                  <a:pt x="9156" y="3687"/>
                  <a:pt x="9031" y="3875"/>
                </a:cubicBezTo>
                <a:cubicBezTo>
                  <a:pt x="9031" y="3906"/>
                  <a:pt x="9000" y="3906"/>
                  <a:pt x="9031" y="3937"/>
                </a:cubicBezTo>
                <a:cubicBezTo>
                  <a:pt x="9062" y="3937"/>
                  <a:pt x="9062" y="3906"/>
                  <a:pt x="9062" y="3906"/>
                </a:cubicBezTo>
                <a:cubicBezTo>
                  <a:pt x="9156" y="3719"/>
                  <a:pt x="9312" y="3594"/>
                  <a:pt x="9437" y="3437"/>
                </a:cubicBezTo>
                <a:cubicBezTo>
                  <a:pt x="9468" y="3437"/>
                  <a:pt x="9468" y="3406"/>
                  <a:pt x="9531" y="3375"/>
                </a:cubicBezTo>
                <a:cubicBezTo>
                  <a:pt x="9500" y="3437"/>
                  <a:pt x="9500" y="3469"/>
                  <a:pt x="9437" y="3469"/>
                </a:cubicBezTo>
                <a:cubicBezTo>
                  <a:pt x="9437" y="3531"/>
                  <a:pt x="9375" y="3531"/>
                  <a:pt x="9375" y="3562"/>
                </a:cubicBezTo>
                <a:cubicBezTo>
                  <a:pt x="9437" y="3562"/>
                  <a:pt x="9468" y="3531"/>
                  <a:pt x="9500" y="3531"/>
                </a:cubicBezTo>
                <a:cubicBezTo>
                  <a:pt x="9500" y="3500"/>
                  <a:pt x="9500" y="3469"/>
                  <a:pt x="9531" y="3469"/>
                </a:cubicBezTo>
                <a:cubicBezTo>
                  <a:pt x="9531" y="3469"/>
                  <a:pt x="9562" y="3469"/>
                  <a:pt x="9562" y="3469"/>
                </a:cubicBezTo>
                <a:cubicBezTo>
                  <a:pt x="9562" y="3469"/>
                  <a:pt x="9562" y="3469"/>
                  <a:pt x="9562" y="3469"/>
                </a:cubicBezTo>
                <a:cubicBezTo>
                  <a:pt x="9593" y="3406"/>
                  <a:pt x="9593" y="3312"/>
                  <a:pt x="9687" y="3281"/>
                </a:cubicBezTo>
                <a:cubicBezTo>
                  <a:pt x="9656" y="3344"/>
                  <a:pt x="9656" y="3437"/>
                  <a:pt x="9562" y="3469"/>
                </a:cubicBezTo>
                <a:cubicBezTo>
                  <a:pt x="9562" y="3469"/>
                  <a:pt x="9531" y="3500"/>
                  <a:pt x="9531" y="3500"/>
                </a:cubicBezTo>
                <a:cubicBezTo>
                  <a:pt x="9531" y="3500"/>
                  <a:pt x="9531" y="3531"/>
                  <a:pt x="9500" y="3531"/>
                </a:cubicBezTo>
                <a:cubicBezTo>
                  <a:pt x="9500" y="3531"/>
                  <a:pt x="9500" y="3562"/>
                  <a:pt x="9468" y="3562"/>
                </a:cubicBezTo>
                <a:cubicBezTo>
                  <a:pt x="9281" y="3719"/>
                  <a:pt x="9125" y="3937"/>
                  <a:pt x="9031" y="4187"/>
                </a:cubicBezTo>
                <a:cubicBezTo>
                  <a:pt x="9031" y="4187"/>
                  <a:pt x="9031" y="4219"/>
                  <a:pt x="9062" y="4219"/>
                </a:cubicBezTo>
                <a:cubicBezTo>
                  <a:pt x="9093" y="4250"/>
                  <a:pt x="9062" y="4219"/>
                  <a:pt x="9093" y="4187"/>
                </a:cubicBezTo>
                <a:cubicBezTo>
                  <a:pt x="9125" y="4062"/>
                  <a:pt x="9218" y="3937"/>
                  <a:pt x="9312" y="3812"/>
                </a:cubicBezTo>
                <a:cubicBezTo>
                  <a:pt x="9312" y="3812"/>
                  <a:pt x="9312" y="3812"/>
                  <a:pt x="9343" y="3812"/>
                </a:cubicBezTo>
                <a:cubicBezTo>
                  <a:pt x="9343" y="3750"/>
                  <a:pt x="9343" y="3750"/>
                  <a:pt x="9406" y="3750"/>
                </a:cubicBezTo>
                <a:cubicBezTo>
                  <a:pt x="9375" y="3781"/>
                  <a:pt x="9375" y="3812"/>
                  <a:pt x="9343" y="3812"/>
                </a:cubicBezTo>
                <a:cubicBezTo>
                  <a:pt x="9250" y="3937"/>
                  <a:pt x="9156" y="4062"/>
                  <a:pt x="9125" y="4250"/>
                </a:cubicBezTo>
                <a:cubicBezTo>
                  <a:pt x="9156" y="4219"/>
                  <a:pt x="9156" y="4187"/>
                  <a:pt x="9187" y="4156"/>
                </a:cubicBezTo>
                <a:cubicBezTo>
                  <a:pt x="9250" y="4031"/>
                  <a:pt x="9343" y="3937"/>
                  <a:pt x="9406" y="3812"/>
                </a:cubicBezTo>
                <a:cubicBezTo>
                  <a:pt x="9437" y="3781"/>
                  <a:pt x="9468" y="3719"/>
                  <a:pt x="9531" y="3719"/>
                </a:cubicBezTo>
                <a:cubicBezTo>
                  <a:pt x="9531" y="3687"/>
                  <a:pt x="9562" y="3687"/>
                  <a:pt x="9593" y="3656"/>
                </a:cubicBezTo>
                <a:cubicBezTo>
                  <a:pt x="9562" y="3656"/>
                  <a:pt x="9562" y="3656"/>
                  <a:pt x="9593" y="3625"/>
                </a:cubicBezTo>
                <a:cubicBezTo>
                  <a:pt x="9593" y="3625"/>
                  <a:pt x="9593" y="3625"/>
                  <a:pt x="9593" y="3625"/>
                </a:cubicBezTo>
                <a:cubicBezTo>
                  <a:pt x="9593" y="3625"/>
                  <a:pt x="9562" y="3625"/>
                  <a:pt x="9562" y="3625"/>
                </a:cubicBezTo>
                <a:cubicBezTo>
                  <a:pt x="9500" y="3656"/>
                  <a:pt x="9468" y="3719"/>
                  <a:pt x="9406" y="3750"/>
                </a:cubicBezTo>
                <a:cubicBezTo>
                  <a:pt x="9406" y="3687"/>
                  <a:pt x="9468" y="3656"/>
                  <a:pt x="9500" y="3625"/>
                </a:cubicBezTo>
                <a:cubicBezTo>
                  <a:pt x="9531" y="3594"/>
                  <a:pt x="9593" y="3562"/>
                  <a:pt x="9625" y="3531"/>
                </a:cubicBezTo>
                <a:cubicBezTo>
                  <a:pt x="9625" y="3500"/>
                  <a:pt x="9656" y="3469"/>
                  <a:pt x="9687" y="3469"/>
                </a:cubicBezTo>
                <a:cubicBezTo>
                  <a:pt x="9687" y="3500"/>
                  <a:pt x="9656" y="3531"/>
                  <a:pt x="9656" y="3531"/>
                </a:cubicBezTo>
                <a:cubicBezTo>
                  <a:pt x="9656" y="3531"/>
                  <a:pt x="9656" y="3531"/>
                  <a:pt x="9656" y="3531"/>
                </a:cubicBezTo>
                <a:cubicBezTo>
                  <a:pt x="9593" y="3562"/>
                  <a:pt x="9625" y="3625"/>
                  <a:pt x="9625" y="3656"/>
                </a:cubicBezTo>
                <a:cubicBezTo>
                  <a:pt x="9687" y="3656"/>
                  <a:pt x="9687" y="3562"/>
                  <a:pt x="9750" y="3562"/>
                </a:cubicBezTo>
                <a:cubicBezTo>
                  <a:pt x="9750" y="3594"/>
                  <a:pt x="9718" y="3625"/>
                  <a:pt x="9687" y="3656"/>
                </a:cubicBezTo>
                <a:cubicBezTo>
                  <a:pt x="9656" y="3719"/>
                  <a:pt x="9656" y="3687"/>
                  <a:pt x="9625" y="3656"/>
                </a:cubicBezTo>
                <a:cubicBezTo>
                  <a:pt x="9625" y="3656"/>
                  <a:pt x="9625" y="3656"/>
                  <a:pt x="9625" y="3656"/>
                </a:cubicBezTo>
                <a:cubicBezTo>
                  <a:pt x="9625" y="3656"/>
                  <a:pt x="9593" y="3656"/>
                  <a:pt x="9593" y="3656"/>
                </a:cubicBezTo>
                <a:cubicBezTo>
                  <a:pt x="9562" y="3687"/>
                  <a:pt x="9593" y="3719"/>
                  <a:pt x="9531" y="3719"/>
                </a:cubicBezTo>
                <a:cubicBezTo>
                  <a:pt x="9531" y="3719"/>
                  <a:pt x="9531" y="3719"/>
                  <a:pt x="9531" y="3750"/>
                </a:cubicBezTo>
                <a:cubicBezTo>
                  <a:pt x="9375" y="3906"/>
                  <a:pt x="9250" y="4094"/>
                  <a:pt x="9156" y="4312"/>
                </a:cubicBezTo>
                <a:cubicBezTo>
                  <a:pt x="9125" y="4344"/>
                  <a:pt x="9125" y="4344"/>
                  <a:pt x="9125" y="4375"/>
                </a:cubicBezTo>
                <a:cubicBezTo>
                  <a:pt x="9156" y="4375"/>
                  <a:pt x="9156" y="4344"/>
                  <a:pt x="9156" y="4344"/>
                </a:cubicBezTo>
                <a:cubicBezTo>
                  <a:pt x="9218" y="4281"/>
                  <a:pt x="9218" y="4187"/>
                  <a:pt x="9281" y="4156"/>
                </a:cubicBezTo>
                <a:cubicBezTo>
                  <a:pt x="9312" y="4062"/>
                  <a:pt x="9375" y="4031"/>
                  <a:pt x="9406" y="3969"/>
                </a:cubicBezTo>
                <a:cubicBezTo>
                  <a:pt x="9468" y="3906"/>
                  <a:pt x="9531" y="3875"/>
                  <a:pt x="9593" y="3812"/>
                </a:cubicBezTo>
                <a:cubicBezTo>
                  <a:pt x="9593" y="3781"/>
                  <a:pt x="9625" y="3750"/>
                  <a:pt x="9625" y="3719"/>
                </a:cubicBezTo>
                <a:cubicBezTo>
                  <a:pt x="9656" y="3719"/>
                  <a:pt x="9656" y="3719"/>
                  <a:pt x="9656" y="3719"/>
                </a:cubicBezTo>
                <a:cubicBezTo>
                  <a:pt x="9656" y="3781"/>
                  <a:pt x="9625" y="3781"/>
                  <a:pt x="9625" y="3812"/>
                </a:cubicBezTo>
                <a:lnTo>
                  <a:pt x="9625" y="3812"/>
                </a:lnTo>
                <a:cubicBezTo>
                  <a:pt x="9625" y="3812"/>
                  <a:pt x="9593" y="3812"/>
                  <a:pt x="9593" y="3844"/>
                </a:cubicBezTo>
                <a:cubicBezTo>
                  <a:pt x="9500" y="3937"/>
                  <a:pt x="9406" y="4031"/>
                  <a:pt x="9281" y="4156"/>
                </a:cubicBezTo>
                <a:cubicBezTo>
                  <a:pt x="9281" y="4219"/>
                  <a:pt x="9218" y="4312"/>
                  <a:pt x="9187" y="4375"/>
                </a:cubicBezTo>
                <a:cubicBezTo>
                  <a:pt x="9125" y="4500"/>
                  <a:pt x="9093" y="4594"/>
                  <a:pt x="9062" y="4719"/>
                </a:cubicBezTo>
                <a:cubicBezTo>
                  <a:pt x="9031" y="4812"/>
                  <a:pt x="9000" y="4875"/>
                  <a:pt x="8937" y="4937"/>
                </a:cubicBezTo>
                <a:cubicBezTo>
                  <a:pt x="8937" y="4937"/>
                  <a:pt x="8937" y="4937"/>
                  <a:pt x="8937" y="4937"/>
                </a:cubicBezTo>
                <a:cubicBezTo>
                  <a:pt x="8906" y="5031"/>
                  <a:pt x="8875" y="5125"/>
                  <a:pt x="8812" y="5219"/>
                </a:cubicBezTo>
                <a:cubicBezTo>
                  <a:pt x="8812" y="5219"/>
                  <a:pt x="8812" y="5250"/>
                  <a:pt x="8812" y="5281"/>
                </a:cubicBezTo>
                <a:cubicBezTo>
                  <a:pt x="8812" y="5281"/>
                  <a:pt x="8843" y="5281"/>
                  <a:pt x="8843" y="5312"/>
                </a:cubicBezTo>
                <a:cubicBezTo>
                  <a:pt x="8843" y="5312"/>
                  <a:pt x="8843" y="5312"/>
                  <a:pt x="8843" y="5312"/>
                </a:cubicBezTo>
                <a:cubicBezTo>
                  <a:pt x="8875" y="5250"/>
                  <a:pt x="8906" y="5187"/>
                  <a:pt x="8906" y="5094"/>
                </a:cubicBezTo>
                <a:cubicBezTo>
                  <a:pt x="8937" y="4969"/>
                  <a:pt x="9062" y="4875"/>
                  <a:pt x="9093" y="4719"/>
                </a:cubicBezTo>
                <a:cubicBezTo>
                  <a:pt x="9125" y="4562"/>
                  <a:pt x="9187" y="4406"/>
                  <a:pt x="9312" y="4281"/>
                </a:cubicBezTo>
                <a:cubicBezTo>
                  <a:pt x="9343" y="4219"/>
                  <a:pt x="9375" y="4125"/>
                  <a:pt x="9406" y="4062"/>
                </a:cubicBezTo>
                <a:cubicBezTo>
                  <a:pt x="9468" y="4125"/>
                  <a:pt x="9375" y="4156"/>
                  <a:pt x="9406" y="4219"/>
                </a:cubicBezTo>
                <a:cubicBezTo>
                  <a:pt x="9437" y="4156"/>
                  <a:pt x="9500" y="4094"/>
                  <a:pt x="9562" y="4031"/>
                </a:cubicBezTo>
                <a:cubicBezTo>
                  <a:pt x="9593" y="4156"/>
                  <a:pt x="9500" y="4219"/>
                  <a:pt x="9468" y="4281"/>
                </a:cubicBezTo>
                <a:cubicBezTo>
                  <a:pt x="9437" y="4312"/>
                  <a:pt x="9406" y="4312"/>
                  <a:pt x="9375" y="4281"/>
                </a:cubicBezTo>
                <a:cubicBezTo>
                  <a:pt x="9343" y="4250"/>
                  <a:pt x="9343" y="4312"/>
                  <a:pt x="9312" y="4281"/>
                </a:cubicBezTo>
                <a:cubicBezTo>
                  <a:pt x="9312" y="4281"/>
                  <a:pt x="9312" y="4281"/>
                  <a:pt x="9312" y="4281"/>
                </a:cubicBezTo>
                <a:cubicBezTo>
                  <a:pt x="9312" y="4312"/>
                  <a:pt x="9312" y="4344"/>
                  <a:pt x="9312" y="4344"/>
                </a:cubicBezTo>
                <a:cubicBezTo>
                  <a:pt x="9281" y="4375"/>
                  <a:pt x="9250" y="4406"/>
                  <a:pt x="9250" y="4469"/>
                </a:cubicBezTo>
                <a:cubicBezTo>
                  <a:pt x="9250" y="4469"/>
                  <a:pt x="9250" y="4469"/>
                  <a:pt x="9250" y="4469"/>
                </a:cubicBezTo>
                <a:cubicBezTo>
                  <a:pt x="9250" y="4500"/>
                  <a:pt x="9250" y="4500"/>
                  <a:pt x="9250" y="4531"/>
                </a:cubicBezTo>
                <a:cubicBezTo>
                  <a:pt x="9250" y="4500"/>
                  <a:pt x="9250" y="4500"/>
                  <a:pt x="9250" y="4469"/>
                </a:cubicBezTo>
                <a:cubicBezTo>
                  <a:pt x="9281" y="4437"/>
                  <a:pt x="9312" y="4406"/>
                  <a:pt x="9312" y="4344"/>
                </a:cubicBezTo>
                <a:cubicBezTo>
                  <a:pt x="9343" y="4344"/>
                  <a:pt x="9343" y="4312"/>
                  <a:pt x="9375" y="4312"/>
                </a:cubicBezTo>
                <a:cubicBezTo>
                  <a:pt x="9406" y="4312"/>
                  <a:pt x="9437" y="4312"/>
                  <a:pt x="9406" y="4375"/>
                </a:cubicBezTo>
                <a:cubicBezTo>
                  <a:pt x="9406" y="4375"/>
                  <a:pt x="9375" y="4406"/>
                  <a:pt x="9406" y="4406"/>
                </a:cubicBezTo>
                <a:cubicBezTo>
                  <a:pt x="9406" y="4406"/>
                  <a:pt x="9437" y="4406"/>
                  <a:pt x="9437" y="4406"/>
                </a:cubicBezTo>
                <a:cubicBezTo>
                  <a:pt x="9468" y="4344"/>
                  <a:pt x="9500" y="4406"/>
                  <a:pt x="9500" y="4406"/>
                </a:cubicBezTo>
                <a:cubicBezTo>
                  <a:pt x="9500" y="4406"/>
                  <a:pt x="9500" y="4406"/>
                  <a:pt x="9500" y="4406"/>
                </a:cubicBezTo>
                <a:cubicBezTo>
                  <a:pt x="9468" y="4406"/>
                  <a:pt x="9437" y="4406"/>
                  <a:pt x="9437" y="4437"/>
                </a:cubicBezTo>
                <a:cubicBezTo>
                  <a:pt x="9437" y="4469"/>
                  <a:pt x="9437" y="4500"/>
                  <a:pt x="9406" y="4500"/>
                </a:cubicBezTo>
                <a:cubicBezTo>
                  <a:pt x="9406" y="4562"/>
                  <a:pt x="9406" y="4594"/>
                  <a:pt x="9406" y="4625"/>
                </a:cubicBezTo>
                <a:cubicBezTo>
                  <a:pt x="9437" y="4562"/>
                  <a:pt x="9500" y="4500"/>
                  <a:pt x="9500" y="4406"/>
                </a:cubicBezTo>
                <a:cubicBezTo>
                  <a:pt x="9500" y="4406"/>
                  <a:pt x="9500" y="4406"/>
                  <a:pt x="9500" y="4406"/>
                </a:cubicBezTo>
                <a:cubicBezTo>
                  <a:pt x="9562" y="4406"/>
                  <a:pt x="9531" y="4344"/>
                  <a:pt x="9562" y="4312"/>
                </a:cubicBezTo>
                <a:cubicBezTo>
                  <a:pt x="9593" y="4281"/>
                  <a:pt x="9625" y="4219"/>
                  <a:pt x="9687" y="4187"/>
                </a:cubicBezTo>
                <a:cubicBezTo>
                  <a:pt x="9718" y="4187"/>
                  <a:pt x="9750" y="4125"/>
                  <a:pt x="9781" y="4094"/>
                </a:cubicBezTo>
                <a:lnTo>
                  <a:pt x="9781" y="4094"/>
                </a:lnTo>
                <a:cubicBezTo>
                  <a:pt x="9781" y="4094"/>
                  <a:pt x="9812" y="4062"/>
                  <a:pt x="9812" y="4031"/>
                </a:cubicBezTo>
                <a:cubicBezTo>
                  <a:pt x="9843" y="3969"/>
                  <a:pt x="9937" y="3875"/>
                  <a:pt x="10000" y="3844"/>
                </a:cubicBezTo>
                <a:cubicBezTo>
                  <a:pt x="9937" y="3937"/>
                  <a:pt x="9906" y="4000"/>
                  <a:pt x="9812" y="4031"/>
                </a:cubicBezTo>
                <a:cubicBezTo>
                  <a:pt x="9781" y="4031"/>
                  <a:pt x="9781" y="4062"/>
                  <a:pt x="9750" y="4094"/>
                </a:cubicBezTo>
                <a:cubicBezTo>
                  <a:pt x="9718" y="4125"/>
                  <a:pt x="9687" y="4156"/>
                  <a:pt x="9687" y="4187"/>
                </a:cubicBezTo>
                <a:cubicBezTo>
                  <a:pt x="9656" y="4250"/>
                  <a:pt x="9625" y="4281"/>
                  <a:pt x="9593" y="4344"/>
                </a:cubicBezTo>
                <a:cubicBezTo>
                  <a:pt x="9593" y="4344"/>
                  <a:pt x="9593" y="4375"/>
                  <a:pt x="9593" y="4375"/>
                </a:cubicBezTo>
                <a:cubicBezTo>
                  <a:pt x="9625" y="4375"/>
                  <a:pt x="9656" y="4437"/>
                  <a:pt x="9687" y="4375"/>
                </a:cubicBezTo>
                <a:cubicBezTo>
                  <a:pt x="9687" y="4375"/>
                  <a:pt x="9687" y="4375"/>
                  <a:pt x="9687" y="4375"/>
                </a:cubicBezTo>
                <a:cubicBezTo>
                  <a:pt x="9718" y="4375"/>
                  <a:pt x="9718" y="4406"/>
                  <a:pt x="9718" y="4406"/>
                </a:cubicBezTo>
                <a:cubicBezTo>
                  <a:pt x="9656" y="4437"/>
                  <a:pt x="9656" y="4500"/>
                  <a:pt x="9718" y="4531"/>
                </a:cubicBezTo>
                <a:cubicBezTo>
                  <a:pt x="9718" y="4531"/>
                  <a:pt x="9718" y="4531"/>
                  <a:pt x="9718" y="4562"/>
                </a:cubicBezTo>
                <a:cubicBezTo>
                  <a:pt x="9687" y="4562"/>
                  <a:pt x="9687" y="4562"/>
                  <a:pt x="9687" y="4562"/>
                </a:cubicBezTo>
                <a:cubicBezTo>
                  <a:pt x="9625" y="4469"/>
                  <a:pt x="9625" y="4562"/>
                  <a:pt x="9625" y="4562"/>
                </a:cubicBezTo>
                <a:cubicBezTo>
                  <a:pt x="9593" y="4594"/>
                  <a:pt x="9593" y="4594"/>
                  <a:pt x="9593" y="4594"/>
                </a:cubicBezTo>
                <a:cubicBezTo>
                  <a:pt x="9562" y="4687"/>
                  <a:pt x="9562" y="4750"/>
                  <a:pt x="9500" y="4781"/>
                </a:cubicBezTo>
                <a:cubicBezTo>
                  <a:pt x="9468" y="4781"/>
                  <a:pt x="9468" y="4781"/>
                  <a:pt x="9468" y="4781"/>
                </a:cubicBezTo>
                <a:cubicBezTo>
                  <a:pt x="9468" y="4781"/>
                  <a:pt x="9468" y="4781"/>
                  <a:pt x="9500" y="4781"/>
                </a:cubicBezTo>
                <a:cubicBezTo>
                  <a:pt x="9500" y="4812"/>
                  <a:pt x="9468" y="4844"/>
                  <a:pt x="9468" y="4875"/>
                </a:cubicBezTo>
                <a:cubicBezTo>
                  <a:pt x="9406" y="5000"/>
                  <a:pt x="9312" y="5094"/>
                  <a:pt x="9281" y="5219"/>
                </a:cubicBezTo>
                <a:cubicBezTo>
                  <a:pt x="9218" y="5250"/>
                  <a:pt x="9218" y="5312"/>
                  <a:pt x="9187" y="5375"/>
                </a:cubicBezTo>
                <a:cubicBezTo>
                  <a:pt x="9156" y="5375"/>
                  <a:pt x="9156" y="5406"/>
                  <a:pt x="9187" y="5406"/>
                </a:cubicBezTo>
                <a:cubicBezTo>
                  <a:pt x="9187" y="5437"/>
                  <a:pt x="9187" y="5406"/>
                  <a:pt x="9218" y="5406"/>
                </a:cubicBezTo>
                <a:cubicBezTo>
                  <a:pt x="9218" y="5375"/>
                  <a:pt x="9218" y="5344"/>
                  <a:pt x="9250" y="5344"/>
                </a:cubicBezTo>
                <a:cubicBezTo>
                  <a:pt x="9218" y="5281"/>
                  <a:pt x="9281" y="5250"/>
                  <a:pt x="9281" y="5219"/>
                </a:cubicBezTo>
                <a:cubicBezTo>
                  <a:pt x="9343" y="5187"/>
                  <a:pt x="9343" y="5125"/>
                  <a:pt x="9375" y="5094"/>
                </a:cubicBezTo>
                <a:cubicBezTo>
                  <a:pt x="9375" y="5094"/>
                  <a:pt x="9406" y="5094"/>
                  <a:pt x="9406" y="5094"/>
                </a:cubicBezTo>
                <a:cubicBezTo>
                  <a:pt x="9437" y="5000"/>
                  <a:pt x="9468" y="4875"/>
                  <a:pt x="9593" y="4844"/>
                </a:cubicBezTo>
                <a:cubicBezTo>
                  <a:pt x="9593" y="4781"/>
                  <a:pt x="9625" y="4781"/>
                  <a:pt x="9656" y="4750"/>
                </a:cubicBezTo>
                <a:cubicBezTo>
                  <a:pt x="9656" y="4750"/>
                  <a:pt x="9656" y="4750"/>
                  <a:pt x="9656" y="4781"/>
                </a:cubicBezTo>
                <a:lnTo>
                  <a:pt x="9656" y="4781"/>
                </a:lnTo>
                <a:cubicBezTo>
                  <a:pt x="9656" y="4812"/>
                  <a:pt x="9625" y="4844"/>
                  <a:pt x="9593" y="4844"/>
                </a:cubicBezTo>
                <a:cubicBezTo>
                  <a:pt x="9593" y="4844"/>
                  <a:pt x="9593" y="4844"/>
                  <a:pt x="9593" y="4844"/>
                </a:cubicBezTo>
                <a:cubicBezTo>
                  <a:pt x="9593" y="4875"/>
                  <a:pt x="9625" y="4875"/>
                  <a:pt x="9625" y="4906"/>
                </a:cubicBezTo>
                <a:cubicBezTo>
                  <a:pt x="9625" y="4906"/>
                  <a:pt x="9656" y="4875"/>
                  <a:pt x="9656" y="4875"/>
                </a:cubicBezTo>
                <a:cubicBezTo>
                  <a:pt x="9687" y="4875"/>
                  <a:pt x="9687" y="4812"/>
                  <a:pt x="9718" y="4844"/>
                </a:cubicBezTo>
                <a:cubicBezTo>
                  <a:pt x="9718" y="4875"/>
                  <a:pt x="9687" y="4875"/>
                  <a:pt x="9687" y="4906"/>
                </a:cubicBezTo>
                <a:cubicBezTo>
                  <a:pt x="9656" y="4937"/>
                  <a:pt x="9625" y="4937"/>
                  <a:pt x="9625" y="4906"/>
                </a:cubicBezTo>
                <a:cubicBezTo>
                  <a:pt x="9625" y="4906"/>
                  <a:pt x="9625" y="4906"/>
                  <a:pt x="9625" y="4906"/>
                </a:cubicBezTo>
                <a:cubicBezTo>
                  <a:pt x="9562" y="4875"/>
                  <a:pt x="9531" y="4906"/>
                  <a:pt x="9500" y="4969"/>
                </a:cubicBezTo>
                <a:lnTo>
                  <a:pt x="9500" y="4969"/>
                </a:lnTo>
                <a:cubicBezTo>
                  <a:pt x="9468" y="5031"/>
                  <a:pt x="9437" y="5062"/>
                  <a:pt x="9406" y="5094"/>
                </a:cubicBezTo>
                <a:cubicBezTo>
                  <a:pt x="9406" y="5094"/>
                  <a:pt x="9375" y="5094"/>
                  <a:pt x="9375" y="5094"/>
                </a:cubicBezTo>
                <a:cubicBezTo>
                  <a:pt x="9375" y="5187"/>
                  <a:pt x="9312" y="5250"/>
                  <a:pt x="9281" y="5312"/>
                </a:cubicBezTo>
                <a:cubicBezTo>
                  <a:pt x="9312" y="5312"/>
                  <a:pt x="9312" y="5312"/>
                  <a:pt x="9343" y="5312"/>
                </a:cubicBezTo>
                <a:cubicBezTo>
                  <a:pt x="9312" y="5344"/>
                  <a:pt x="9312" y="5375"/>
                  <a:pt x="9281" y="5406"/>
                </a:cubicBezTo>
                <a:cubicBezTo>
                  <a:pt x="9312" y="5375"/>
                  <a:pt x="9312" y="5344"/>
                  <a:pt x="9343" y="5312"/>
                </a:cubicBezTo>
                <a:cubicBezTo>
                  <a:pt x="9375" y="5281"/>
                  <a:pt x="9406" y="5219"/>
                  <a:pt x="9437" y="5156"/>
                </a:cubicBezTo>
                <a:cubicBezTo>
                  <a:pt x="9468" y="5125"/>
                  <a:pt x="9500" y="5062"/>
                  <a:pt x="9562" y="5031"/>
                </a:cubicBezTo>
                <a:cubicBezTo>
                  <a:pt x="9531" y="5094"/>
                  <a:pt x="9500" y="5156"/>
                  <a:pt x="9437" y="5187"/>
                </a:cubicBezTo>
                <a:cubicBezTo>
                  <a:pt x="9437" y="5187"/>
                  <a:pt x="9437" y="5187"/>
                  <a:pt x="9437" y="5187"/>
                </a:cubicBezTo>
                <a:cubicBezTo>
                  <a:pt x="9406" y="5250"/>
                  <a:pt x="9375" y="5312"/>
                  <a:pt x="9343" y="5375"/>
                </a:cubicBezTo>
                <a:cubicBezTo>
                  <a:pt x="9343" y="5375"/>
                  <a:pt x="9312" y="5406"/>
                  <a:pt x="9343" y="5406"/>
                </a:cubicBezTo>
                <a:cubicBezTo>
                  <a:pt x="9406" y="5406"/>
                  <a:pt x="9375" y="5437"/>
                  <a:pt x="9375" y="5469"/>
                </a:cubicBezTo>
                <a:cubicBezTo>
                  <a:pt x="9343" y="5531"/>
                  <a:pt x="9281" y="5594"/>
                  <a:pt x="9312" y="5687"/>
                </a:cubicBezTo>
                <a:cubicBezTo>
                  <a:pt x="9343" y="5687"/>
                  <a:pt x="9343" y="5625"/>
                  <a:pt x="9375" y="5625"/>
                </a:cubicBezTo>
                <a:cubicBezTo>
                  <a:pt x="9406" y="5594"/>
                  <a:pt x="9406" y="5531"/>
                  <a:pt x="9500" y="5500"/>
                </a:cubicBezTo>
                <a:cubicBezTo>
                  <a:pt x="9468" y="5562"/>
                  <a:pt x="9406" y="5594"/>
                  <a:pt x="9375" y="5656"/>
                </a:cubicBezTo>
                <a:cubicBezTo>
                  <a:pt x="9375" y="5687"/>
                  <a:pt x="9343" y="5687"/>
                  <a:pt x="9343" y="5719"/>
                </a:cubicBezTo>
                <a:cubicBezTo>
                  <a:pt x="9312" y="5781"/>
                  <a:pt x="9281" y="5844"/>
                  <a:pt x="9250" y="5937"/>
                </a:cubicBezTo>
                <a:cubicBezTo>
                  <a:pt x="9250" y="5937"/>
                  <a:pt x="9218" y="5969"/>
                  <a:pt x="9250" y="5969"/>
                </a:cubicBezTo>
                <a:cubicBezTo>
                  <a:pt x="9250" y="6031"/>
                  <a:pt x="9218" y="6094"/>
                  <a:pt x="9187" y="6156"/>
                </a:cubicBezTo>
                <a:cubicBezTo>
                  <a:pt x="9218" y="6094"/>
                  <a:pt x="9250" y="6031"/>
                  <a:pt x="9250" y="5969"/>
                </a:cubicBezTo>
                <a:cubicBezTo>
                  <a:pt x="9343" y="5875"/>
                  <a:pt x="9375" y="5750"/>
                  <a:pt x="9500" y="5687"/>
                </a:cubicBezTo>
                <a:cubicBezTo>
                  <a:pt x="9500" y="5656"/>
                  <a:pt x="9531" y="5625"/>
                  <a:pt x="9562" y="5625"/>
                </a:cubicBezTo>
                <a:cubicBezTo>
                  <a:pt x="9562" y="5656"/>
                  <a:pt x="9531" y="5687"/>
                  <a:pt x="9500" y="5719"/>
                </a:cubicBezTo>
                <a:cubicBezTo>
                  <a:pt x="9500" y="5719"/>
                  <a:pt x="9500" y="5719"/>
                  <a:pt x="9500" y="5719"/>
                </a:cubicBezTo>
                <a:cubicBezTo>
                  <a:pt x="9437" y="5781"/>
                  <a:pt x="9343" y="5844"/>
                  <a:pt x="9343" y="5969"/>
                </a:cubicBezTo>
                <a:cubicBezTo>
                  <a:pt x="9406" y="5937"/>
                  <a:pt x="9437" y="5875"/>
                  <a:pt x="9468" y="5812"/>
                </a:cubicBezTo>
                <a:cubicBezTo>
                  <a:pt x="9500" y="5781"/>
                  <a:pt x="9500" y="5750"/>
                  <a:pt x="9531" y="5750"/>
                </a:cubicBezTo>
                <a:cubicBezTo>
                  <a:pt x="9625" y="5719"/>
                  <a:pt x="9656" y="5656"/>
                  <a:pt x="9687" y="5594"/>
                </a:cubicBezTo>
                <a:lnTo>
                  <a:pt x="9687" y="5594"/>
                </a:lnTo>
                <a:cubicBezTo>
                  <a:pt x="9625" y="5625"/>
                  <a:pt x="9562" y="5656"/>
                  <a:pt x="9531" y="5750"/>
                </a:cubicBezTo>
                <a:cubicBezTo>
                  <a:pt x="9531" y="5812"/>
                  <a:pt x="9468" y="5875"/>
                  <a:pt x="9406" y="5937"/>
                </a:cubicBezTo>
                <a:cubicBezTo>
                  <a:pt x="9375" y="6000"/>
                  <a:pt x="9343" y="6062"/>
                  <a:pt x="9343" y="6156"/>
                </a:cubicBezTo>
                <a:cubicBezTo>
                  <a:pt x="9343" y="6156"/>
                  <a:pt x="9343" y="6187"/>
                  <a:pt x="9343" y="6187"/>
                </a:cubicBezTo>
                <a:cubicBezTo>
                  <a:pt x="9375" y="6187"/>
                  <a:pt x="9343" y="6156"/>
                  <a:pt x="9375" y="6156"/>
                </a:cubicBezTo>
                <a:cubicBezTo>
                  <a:pt x="9406" y="6094"/>
                  <a:pt x="9437" y="6031"/>
                  <a:pt x="9500" y="5969"/>
                </a:cubicBezTo>
                <a:cubicBezTo>
                  <a:pt x="9500" y="5937"/>
                  <a:pt x="9500" y="5906"/>
                  <a:pt x="9531" y="5937"/>
                </a:cubicBezTo>
                <a:cubicBezTo>
                  <a:pt x="9562" y="5937"/>
                  <a:pt x="9531" y="5969"/>
                  <a:pt x="9531" y="5969"/>
                </a:cubicBezTo>
                <a:cubicBezTo>
                  <a:pt x="9437" y="6062"/>
                  <a:pt x="9406" y="6156"/>
                  <a:pt x="9375" y="6250"/>
                </a:cubicBezTo>
                <a:cubicBezTo>
                  <a:pt x="9343" y="6250"/>
                  <a:pt x="9343" y="6281"/>
                  <a:pt x="9343" y="6281"/>
                </a:cubicBezTo>
                <a:cubicBezTo>
                  <a:pt x="9375" y="6312"/>
                  <a:pt x="9375" y="6281"/>
                  <a:pt x="9406" y="6281"/>
                </a:cubicBezTo>
                <a:cubicBezTo>
                  <a:pt x="9406" y="6281"/>
                  <a:pt x="9406" y="6281"/>
                  <a:pt x="9406" y="6281"/>
                </a:cubicBezTo>
                <a:cubicBezTo>
                  <a:pt x="9406" y="6281"/>
                  <a:pt x="9406" y="6281"/>
                  <a:pt x="9406" y="6281"/>
                </a:cubicBezTo>
                <a:cubicBezTo>
                  <a:pt x="9406" y="6250"/>
                  <a:pt x="9437" y="6219"/>
                  <a:pt x="9468" y="6187"/>
                </a:cubicBezTo>
                <a:cubicBezTo>
                  <a:pt x="9500" y="6187"/>
                  <a:pt x="9531" y="6156"/>
                  <a:pt x="9531" y="6125"/>
                </a:cubicBezTo>
                <a:lnTo>
                  <a:pt x="9531" y="6125"/>
                </a:lnTo>
                <a:cubicBezTo>
                  <a:pt x="9500" y="6156"/>
                  <a:pt x="9468" y="6156"/>
                  <a:pt x="9468" y="6187"/>
                </a:cubicBezTo>
                <a:cubicBezTo>
                  <a:pt x="9468" y="6250"/>
                  <a:pt x="9437" y="6281"/>
                  <a:pt x="9406" y="6281"/>
                </a:cubicBezTo>
                <a:cubicBezTo>
                  <a:pt x="9406" y="6281"/>
                  <a:pt x="9406" y="6281"/>
                  <a:pt x="9406" y="6281"/>
                </a:cubicBezTo>
                <a:cubicBezTo>
                  <a:pt x="9406" y="6344"/>
                  <a:pt x="9343" y="6375"/>
                  <a:pt x="9343" y="6437"/>
                </a:cubicBezTo>
                <a:cubicBezTo>
                  <a:pt x="9343" y="6437"/>
                  <a:pt x="9312" y="6469"/>
                  <a:pt x="9312" y="6469"/>
                </a:cubicBezTo>
                <a:cubicBezTo>
                  <a:pt x="9312" y="6437"/>
                  <a:pt x="9281" y="6437"/>
                  <a:pt x="9281" y="6406"/>
                </a:cubicBezTo>
                <a:cubicBezTo>
                  <a:pt x="9281" y="6437"/>
                  <a:pt x="9312" y="6437"/>
                  <a:pt x="9312" y="6469"/>
                </a:cubicBezTo>
                <a:cubicBezTo>
                  <a:pt x="9312" y="6469"/>
                  <a:pt x="9281" y="6500"/>
                  <a:pt x="9281" y="6500"/>
                </a:cubicBezTo>
                <a:cubicBezTo>
                  <a:pt x="9281" y="6531"/>
                  <a:pt x="9281" y="6531"/>
                  <a:pt x="9281" y="6531"/>
                </a:cubicBezTo>
                <a:cubicBezTo>
                  <a:pt x="9281" y="6531"/>
                  <a:pt x="9281" y="6531"/>
                  <a:pt x="9281" y="6500"/>
                </a:cubicBezTo>
                <a:cubicBezTo>
                  <a:pt x="9281" y="6531"/>
                  <a:pt x="9312" y="6531"/>
                  <a:pt x="9312" y="6531"/>
                </a:cubicBezTo>
                <a:cubicBezTo>
                  <a:pt x="9375" y="6531"/>
                  <a:pt x="9437" y="6469"/>
                  <a:pt x="9406" y="6406"/>
                </a:cubicBezTo>
                <a:cubicBezTo>
                  <a:pt x="9406" y="6406"/>
                  <a:pt x="9375" y="6437"/>
                  <a:pt x="9375" y="6469"/>
                </a:cubicBezTo>
                <a:lnTo>
                  <a:pt x="9375" y="6469"/>
                </a:lnTo>
                <a:cubicBezTo>
                  <a:pt x="9343" y="6500"/>
                  <a:pt x="9343" y="6500"/>
                  <a:pt x="9312" y="6531"/>
                </a:cubicBezTo>
                <a:cubicBezTo>
                  <a:pt x="9312" y="6562"/>
                  <a:pt x="9312" y="6594"/>
                  <a:pt x="9312" y="6625"/>
                </a:cubicBezTo>
                <a:cubicBezTo>
                  <a:pt x="9281" y="6625"/>
                  <a:pt x="9250" y="6625"/>
                  <a:pt x="9281" y="6656"/>
                </a:cubicBezTo>
                <a:cubicBezTo>
                  <a:pt x="9281" y="6656"/>
                  <a:pt x="9281" y="6656"/>
                  <a:pt x="9281" y="6656"/>
                </a:cubicBezTo>
                <a:cubicBezTo>
                  <a:pt x="9312" y="6656"/>
                  <a:pt x="9312" y="6656"/>
                  <a:pt x="9312" y="6625"/>
                </a:cubicBezTo>
                <a:cubicBezTo>
                  <a:pt x="9343" y="6625"/>
                  <a:pt x="9343" y="6625"/>
                  <a:pt x="9375" y="6594"/>
                </a:cubicBezTo>
                <a:cubicBezTo>
                  <a:pt x="9343" y="6687"/>
                  <a:pt x="9281" y="6750"/>
                  <a:pt x="9218" y="6812"/>
                </a:cubicBezTo>
                <a:cubicBezTo>
                  <a:pt x="9125" y="6906"/>
                  <a:pt x="9062" y="6969"/>
                  <a:pt x="8968" y="7062"/>
                </a:cubicBezTo>
                <a:cubicBezTo>
                  <a:pt x="8968" y="7094"/>
                  <a:pt x="8937" y="7094"/>
                  <a:pt x="8937" y="7125"/>
                </a:cubicBezTo>
                <a:cubicBezTo>
                  <a:pt x="8937" y="7125"/>
                  <a:pt x="8968" y="7156"/>
                  <a:pt x="8968" y="7125"/>
                </a:cubicBezTo>
                <a:cubicBezTo>
                  <a:pt x="8968" y="7125"/>
                  <a:pt x="9000" y="7125"/>
                  <a:pt x="9000" y="7094"/>
                </a:cubicBezTo>
                <a:cubicBezTo>
                  <a:pt x="9031" y="7062"/>
                  <a:pt x="9093" y="7031"/>
                  <a:pt x="9125" y="7000"/>
                </a:cubicBezTo>
                <a:cubicBezTo>
                  <a:pt x="9187" y="6937"/>
                  <a:pt x="9281" y="6844"/>
                  <a:pt x="9343" y="6781"/>
                </a:cubicBezTo>
                <a:lnTo>
                  <a:pt x="9343" y="6781"/>
                </a:lnTo>
                <a:cubicBezTo>
                  <a:pt x="9281" y="6844"/>
                  <a:pt x="9250" y="6969"/>
                  <a:pt x="9125" y="7031"/>
                </a:cubicBezTo>
                <a:cubicBezTo>
                  <a:pt x="9125" y="7094"/>
                  <a:pt x="9125" y="7094"/>
                  <a:pt x="9156" y="7094"/>
                </a:cubicBezTo>
                <a:cubicBezTo>
                  <a:pt x="9156" y="7094"/>
                  <a:pt x="9156" y="7094"/>
                  <a:pt x="9156" y="7094"/>
                </a:cubicBezTo>
                <a:cubicBezTo>
                  <a:pt x="9187" y="7094"/>
                  <a:pt x="9187" y="7062"/>
                  <a:pt x="9187" y="7062"/>
                </a:cubicBezTo>
                <a:cubicBezTo>
                  <a:pt x="9218" y="7000"/>
                  <a:pt x="9312" y="6969"/>
                  <a:pt x="9343" y="6937"/>
                </a:cubicBezTo>
                <a:cubicBezTo>
                  <a:pt x="9343" y="6906"/>
                  <a:pt x="9343" y="6906"/>
                  <a:pt x="9375" y="6875"/>
                </a:cubicBezTo>
                <a:cubicBezTo>
                  <a:pt x="9375" y="6875"/>
                  <a:pt x="9375" y="6875"/>
                  <a:pt x="9375" y="6875"/>
                </a:cubicBezTo>
                <a:cubicBezTo>
                  <a:pt x="9375" y="6844"/>
                  <a:pt x="9406" y="6812"/>
                  <a:pt x="9437" y="6812"/>
                </a:cubicBezTo>
                <a:cubicBezTo>
                  <a:pt x="9468" y="6875"/>
                  <a:pt x="9406" y="6875"/>
                  <a:pt x="9406" y="6906"/>
                </a:cubicBezTo>
                <a:cubicBezTo>
                  <a:pt x="9406" y="6906"/>
                  <a:pt x="9406" y="6906"/>
                  <a:pt x="9406" y="6906"/>
                </a:cubicBezTo>
                <a:cubicBezTo>
                  <a:pt x="9406" y="6906"/>
                  <a:pt x="9406" y="6906"/>
                  <a:pt x="9406" y="6906"/>
                </a:cubicBezTo>
                <a:cubicBezTo>
                  <a:pt x="9375" y="6906"/>
                  <a:pt x="9375" y="6937"/>
                  <a:pt x="9375" y="6937"/>
                </a:cubicBezTo>
                <a:cubicBezTo>
                  <a:pt x="9375" y="6937"/>
                  <a:pt x="9375" y="6937"/>
                  <a:pt x="9375" y="6937"/>
                </a:cubicBezTo>
                <a:lnTo>
                  <a:pt x="9375" y="6937"/>
                </a:lnTo>
                <a:cubicBezTo>
                  <a:pt x="9343" y="7000"/>
                  <a:pt x="9281" y="7031"/>
                  <a:pt x="9218" y="7094"/>
                </a:cubicBezTo>
                <a:cubicBezTo>
                  <a:pt x="9187" y="7156"/>
                  <a:pt x="9093" y="7187"/>
                  <a:pt x="9062" y="7250"/>
                </a:cubicBezTo>
                <a:cubicBezTo>
                  <a:pt x="9062" y="7281"/>
                  <a:pt x="9031" y="7281"/>
                  <a:pt x="9031" y="7312"/>
                </a:cubicBezTo>
                <a:cubicBezTo>
                  <a:pt x="9000" y="7312"/>
                  <a:pt x="9000" y="7344"/>
                  <a:pt x="9000" y="7375"/>
                </a:cubicBezTo>
                <a:cubicBezTo>
                  <a:pt x="9000" y="7375"/>
                  <a:pt x="9000" y="7375"/>
                  <a:pt x="9031" y="7375"/>
                </a:cubicBezTo>
                <a:cubicBezTo>
                  <a:pt x="9062" y="7375"/>
                  <a:pt x="9062" y="7375"/>
                  <a:pt x="9093" y="7344"/>
                </a:cubicBezTo>
                <a:cubicBezTo>
                  <a:pt x="9093" y="7312"/>
                  <a:pt x="9093" y="7281"/>
                  <a:pt x="9093" y="7281"/>
                </a:cubicBezTo>
                <a:cubicBezTo>
                  <a:pt x="9156" y="7312"/>
                  <a:pt x="9187" y="7219"/>
                  <a:pt x="9218" y="7219"/>
                </a:cubicBezTo>
                <a:cubicBezTo>
                  <a:pt x="9250" y="7156"/>
                  <a:pt x="9312" y="7125"/>
                  <a:pt x="9343" y="7062"/>
                </a:cubicBezTo>
                <a:cubicBezTo>
                  <a:pt x="9406" y="7031"/>
                  <a:pt x="9437" y="7000"/>
                  <a:pt x="9468" y="6906"/>
                </a:cubicBezTo>
                <a:cubicBezTo>
                  <a:pt x="9468" y="6906"/>
                  <a:pt x="9500" y="6906"/>
                  <a:pt x="9500" y="6906"/>
                </a:cubicBezTo>
                <a:cubicBezTo>
                  <a:pt x="9531" y="6906"/>
                  <a:pt x="9531" y="6937"/>
                  <a:pt x="9500" y="6937"/>
                </a:cubicBezTo>
                <a:cubicBezTo>
                  <a:pt x="9437" y="7031"/>
                  <a:pt x="9343" y="7156"/>
                  <a:pt x="9250" y="7250"/>
                </a:cubicBezTo>
                <a:cubicBezTo>
                  <a:pt x="9250" y="7250"/>
                  <a:pt x="9250" y="7250"/>
                  <a:pt x="9250" y="7250"/>
                </a:cubicBezTo>
                <a:cubicBezTo>
                  <a:pt x="9250" y="7250"/>
                  <a:pt x="9218" y="7281"/>
                  <a:pt x="9218" y="7281"/>
                </a:cubicBezTo>
                <a:cubicBezTo>
                  <a:pt x="9218" y="7281"/>
                  <a:pt x="9218" y="7281"/>
                  <a:pt x="9218" y="7281"/>
                </a:cubicBezTo>
                <a:cubicBezTo>
                  <a:pt x="9156" y="7344"/>
                  <a:pt x="9093" y="7406"/>
                  <a:pt x="9031" y="7469"/>
                </a:cubicBezTo>
                <a:cubicBezTo>
                  <a:pt x="9031" y="7469"/>
                  <a:pt x="9031" y="7500"/>
                  <a:pt x="9031" y="7500"/>
                </a:cubicBezTo>
                <a:cubicBezTo>
                  <a:pt x="9031" y="7500"/>
                  <a:pt x="9031" y="7500"/>
                  <a:pt x="9000" y="7500"/>
                </a:cubicBezTo>
                <a:cubicBezTo>
                  <a:pt x="9000" y="7500"/>
                  <a:pt x="9000" y="7500"/>
                  <a:pt x="9000" y="7500"/>
                </a:cubicBezTo>
                <a:cubicBezTo>
                  <a:pt x="9031" y="7500"/>
                  <a:pt x="9031" y="7500"/>
                  <a:pt x="9031" y="7531"/>
                </a:cubicBezTo>
                <a:cubicBezTo>
                  <a:pt x="9031" y="7500"/>
                  <a:pt x="9031" y="7500"/>
                  <a:pt x="9000" y="7500"/>
                </a:cubicBezTo>
                <a:cubicBezTo>
                  <a:pt x="9031" y="7500"/>
                  <a:pt x="9031" y="7500"/>
                  <a:pt x="9031" y="7500"/>
                </a:cubicBezTo>
                <a:cubicBezTo>
                  <a:pt x="9062" y="7500"/>
                  <a:pt x="9125" y="7531"/>
                  <a:pt x="9125" y="7469"/>
                </a:cubicBezTo>
                <a:cubicBezTo>
                  <a:pt x="9125" y="7437"/>
                  <a:pt x="9187" y="7406"/>
                  <a:pt x="9218" y="7406"/>
                </a:cubicBezTo>
                <a:cubicBezTo>
                  <a:pt x="9218" y="7375"/>
                  <a:pt x="9218" y="7375"/>
                  <a:pt x="9250" y="7375"/>
                </a:cubicBezTo>
                <a:cubicBezTo>
                  <a:pt x="9250" y="7375"/>
                  <a:pt x="9281" y="7281"/>
                  <a:pt x="9312" y="7344"/>
                </a:cubicBezTo>
                <a:cubicBezTo>
                  <a:pt x="9312" y="7344"/>
                  <a:pt x="9281" y="7375"/>
                  <a:pt x="9250" y="7406"/>
                </a:cubicBezTo>
                <a:lnTo>
                  <a:pt x="9250" y="7406"/>
                </a:lnTo>
                <a:cubicBezTo>
                  <a:pt x="9250" y="7406"/>
                  <a:pt x="9250" y="7406"/>
                  <a:pt x="9218" y="7406"/>
                </a:cubicBezTo>
                <a:cubicBezTo>
                  <a:pt x="9218" y="7406"/>
                  <a:pt x="9218" y="7437"/>
                  <a:pt x="9218" y="7437"/>
                </a:cubicBezTo>
                <a:cubicBezTo>
                  <a:pt x="9218" y="7437"/>
                  <a:pt x="9218" y="7437"/>
                  <a:pt x="9187" y="7437"/>
                </a:cubicBezTo>
                <a:cubicBezTo>
                  <a:pt x="9156" y="7531"/>
                  <a:pt x="9093" y="7562"/>
                  <a:pt x="9031" y="7625"/>
                </a:cubicBezTo>
                <a:cubicBezTo>
                  <a:pt x="8968" y="7687"/>
                  <a:pt x="8937" y="7750"/>
                  <a:pt x="8875" y="7812"/>
                </a:cubicBezTo>
                <a:cubicBezTo>
                  <a:pt x="8906" y="7812"/>
                  <a:pt x="8937" y="7781"/>
                  <a:pt x="8968" y="7781"/>
                </a:cubicBezTo>
                <a:cubicBezTo>
                  <a:pt x="8937" y="7812"/>
                  <a:pt x="8906" y="7875"/>
                  <a:pt x="8906" y="7906"/>
                </a:cubicBezTo>
                <a:cubicBezTo>
                  <a:pt x="8906" y="7875"/>
                  <a:pt x="8937" y="7812"/>
                  <a:pt x="8968" y="7781"/>
                </a:cubicBezTo>
                <a:cubicBezTo>
                  <a:pt x="8968" y="7781"/>
                  <a:pt x="8968" y="7750"/>
                  <a:pt x="9000" y="7750"/>
                </a:cubicBezTo>
                <a:cubicBezTo>
                  <a:pt x="9062" y="7719"/>
                  <a:pt x="9093" y="7625"/>
                  <a:pt x="9156" y="7594"/>
                </a:cubicBezTo>
                <a:cubicBezTo>
                  <a:pt x="9156" y="7562"/>
                  <a:pt x="9156" y="7531"/>
                  <a:pt x="9218" y="7531"/>
                </a:cubicBezTo>
                <a:cubicBezTo>
                  <a:pt x="9250" y="7562"/>
                  <a:pt x="9250" y="7531"/>
                  <a:pt x="9250" y="7500"/>
                </a:cubicBezTo>
                <a:cubicBezTo>
                  <a:pt x="9281" y="7469"/>
                  <a:pt x="9312" y="7469"/>
                  <a:pt x="9343" y="7469"/>
                </a:cubicBezTo>
                <a:cubicBezTo>
                  <a:pt x="9375" y="7375"/>
                  <a:pt x="9437" y="7344"/>
                  <a:pt x="9500" y="7281"/>
                </a:cubicBezTo>
                <a:cubicBezTo>
                  <a:pt x="9500" y="7281"/>
                  <a:pt x="9500" y="7281"/>
                  <a:pt x="9531" y="7281"/>
                </a:cubicBezTo>
                <a:cubicBezTo>
                  <a:pt x="9531" y="7281"/>
                  <a:pt x="9531" y="7312"/>
                  <a:pt x="9500" y="7312"/>
                </a:cubicBezTo>
                <a:cubicBezTo>
                  <a:pt x="9468" y="7375"/>
                  <a:pt x="9406" y="7437"/>
                  <a:pt x="9343" y="7469"/>
                </a:cubicBezTo>
                <a:cubicBezTo>
                  <a:pt x="9343" y="7469"/>
                  <a:pt x="9343" y="7469"/>
                  <a:pt x="9343" y="7469"/>
                </a:cubicBezTo>
                <a:cubicBezTo>
                  <a:pt x="9312" y="7531"/>
                  <a:pt x="9281" y="7594"/>
                  <a:pt x="9218" y="7625"/>
                </a:cubicBezTo>
                <a:cubicBezTo>
                  <a:pt x="9156" y="7656"/>
                  <a:pt x="9125" y="7719"/>
                  <a:pt x="9062" y="7750"/>
                </a:cubicBezTo>
                <a:cubicBezTo>
                  <a:pt x="9000" y="7812"/>
                  <a:pt x="9000" y="7875"/>
                  <a:pt x="8937" y="7906"/>
                </a:cubicBezTo>
                <a:cubicBezTo>
                  <a:pt x="8906" y="7937"/>
                  <a:pt x="8875" y="7969"/>
                  <a:pt x="8875" y="8000"/>
                </a:cubicBezTo>
                <a:cubicBezTo>
                  <a:pt x="8875" y="8031"/>
                  <a:pt x="8875" y="8031"/>
                  <a:pt x="8875" y="8062"/>
                </a:cubicBezTo>
                <a:cubicBezTo>
                  <a:pt x="8906" y="8062"/>
                  <a:pt x="8906" y="8062"/>
                  <a:pt x="8906" y="8031"/>
                </a:cubicBezTo>
                <a:cubicBezTo>
                  <a:pt x="8937" y="7969"/>
                  <a:pt x="9000" y="7969"/>
                  <a:pt x="9000" y="7937"/>
                </a:cubicBezTo>
                <a:cubicBezTo>
                  <a:pt x="9031" y="7844"/>
                  <a:pt x="9156" y="7844"/>
                  <a:pt x="9125" y="7750"/>
                </a:cubicBezTo>
                <a:cubicBezTo>
                  <a:pt x="9125" y="7750"/>
                  <a:pt x="9125" y="7750"/>
                  <a:pt x="9156" y="7750"/>
                </a:cubicBezTo>
                <a:cubicBezTo>
                  <a:pt x="9187" y="7750"/>
                  <a:pt x="9218" y="7719"/>
                  <a:pt x="9250" y="7687"/>
                </a:cubicBezTo>
                <a:cubicBezTo>
                  <a:pt x="9281" y="7687"/>
                  <a:pt x="9281" y="7687"/>
                  <a:pt x="9281" y="7687"/>
                </a:cubicBezTo>
                <a:cubicBezTo>
                  <a:pt x="9281" y="7719"/>
                  <a:pt x="9281" y="7719"/>
                  <a:pt x="9250" y="7719"/>
                </a:cubicBezTo>
                <a:cubicBezTo>
                  <a:pt x="9187" y="7812"/>
                  <a:pt x="9093" y="7906"/>
                  <a:pt x="9000" y="8000"/>
                </a:cubicBezTo>
                <a:cubicBezTo>
                  <a:pt x="8968" y="8000"/>
                  <a:pt x="8968" y="8031"/>
                  <a:pt x="8968" y="8062"/>
                </a:cubicBezTo>
                <a:cubicBezTo>
                  <a:pt x="8968" y="8062"/>
                  <a:pt x="8968" y="8094"/>
                  <a:pt x="8937" y="8094"/>
                </a:cubicBezTo>
                <a:cubicBezTo>
                  <a:pt x="8875" y="8156"/>
                  <a:pt x="8843" y="8250"/>
                  <a:pt x="8781" y="8312"/>
                </a:cubicBezTo>
                <a:cubicBezTo>
                  <a:pt x="8781" y="8344"/>
                  <a:pt x="8781" y="8344"/>
                  <a:pt x="8750" y="8344"/>
                </a:cubicBezTo>
                <a:cubicBezTo>
                  <a:pt x="8750" y="8344"/>
                  <a:pt x="8750" y="8312"/>
                  <a:pt x="8750" y="8312"/>
                </a:cubicBezTo>
                <a:cubicBezTo>
                  <a:pt x="8781" y="8281"/>
                  <a:pt x="8812" y="8250"/>
                  <a:pt x="8781" y="8187"/>
                </a:cubicBezTo>
                <a:cubicBezTo>
                  <a:pt x="8718" y="8250"/>
                  <a:pt x="8687" y="8281"/>
                  <a:pt x="8656" y="8344"/>
                </a:cubicBezTo>
                <a:cubicBezTo>
                  <a:pt x="8625" y="8375"/>
                  <a:pt x="8625" y="8375"/>
                  <a:pt x="8625" y="8312"/>
                </a:cubicBezTo>
                <a:cubicBezTo>
                  <a:pt x="8625" y="8312"/>
                  <a:pt x="8625" y="8312"/>
                  <a:pt x="8625" y="8312"/>
                </a:cubicBezTo>
                <a:cubicBezTo>
                  <a:pt x="8625" y="8312"/>
                  <a:pt x="8625" y="8312"/>
                  <a:pt x="8625" y="8312"/>
                </a:cubicBezTo>
                <a:cubicBezTo>
                  <a:pt x="8593" y="8344"/>
                  <a:pt x="8593" y="8375"/>
                  <a:pt x="8562" y="8437"/>
                </a:cubicBezTo>
                <a:cubicBezTo>
                  <a:pt x="8593" y="8437"/>
                  <a:pt x="8593" y="8375"/>
                  <a:pt x="8625" y="8375"/>
                </a:cubicBezTo>
                <a:cubicBezTo>
                  <a:pt x="8625" y="8469"/>
                  <a:pt x="8625" y="8500"/>
                  <a:pt x="8531" y="8500"/>
                </a:cubicBezTo>
                <a:cubicBezTo>
                  <a:pt x="8500" y="8594"/>
                  <a:pt x="8531" y="8719"/>
                  <a:pt x="8625" y="8781"/>
                </a:cubicBezTo>
                <a:cubicBezTo>
                  <a:pt x="8656" y="8812"/>
                  <a:pt x="8687" y="8812"/>
                  <a:pt x="8718" y="8781"/>
                </a:cubicBezTo>
                <a:cubicBezTo>
                  <a:pt x="8750" y="8812"/>
                  <a:pt x="8687" y="8875"/>
                  <a:pt x="8750" y="8906"/>
                </a:cubicBezTo>
                <a:cubicBezTo>
                  <a:pt x="8781" y="8875"/>
                  <a:pt x="8781" y="8844"/>
                  <a:pt x="8843" y="8844"/>
                </a:cubicBezTo>
                <a:cubicBezTo>
                  <a:pt x="8812" y="8875"/>
                  <a:pt x="8812" y="8937"/>
                  <a:pt x="8750" y="8969"/>
                </a:cubicBezTo>
                <a:cubicBezTo>
                  <a:pt x="8718" y="8937"/>
                  <a:pt x="8687" y="8937"/>
                  <a:pt x="8687" y="8906"/>
                </a:cubicBezTo>
                <a:cubicBezTo>
                  <a:pt x="8687" y="8937"/>
                  <a:pt x="8718" y="8937"/>
                  <a:pt x="8750" y="8969"/>
                </a:cubicBezTo>
                <a:cubicBezTo>
                  <a:pt x="8750" y="8969"/>
                  <a:pt x="8750" y="9000"/>
                  <a:pt x="8750" y="9000"/>
                </a:cubicBezTo>
                <a:cubicBezTo>
                  <a:pt x="8750" y="9000"/>
                  <a:pt x="8750" y="9031"/>
                  <a:pt x="8750" y="9031"/>
                </a:cubicBezTo>
                <a:cubicBezTo>
                  <a:pt x="8750" y="9031"/>
                  <a:pt x="8750" y="9000"/>
                  <a:pt x="8750" y="9000"/>
                </a:cubicBezTo>
                <a:cubicBezTo>
                  <a:pt x="8750" y="9031"/>
                  <a:pt x="8750" y="9062"/>
                  <a:pt x="8750" y="9062"/>
                </a:cubicBezTo>
                <a:cubicBezTo>
                  <a:pt x="8750" y="9125"/>
                  <a:pt x="8750" y="9156"/>
                  <a:pt x="8718" y="9187"/>
                </a:cubicBezTo>
                <a:cubicBezTo>
                  <a:pt x="8718" y="9219"/>
                  <a:pt x="8718" y="9250"/>
                  <a:pt x="8687" y="9250"/>
                </a:cubicBezTo>
                <a:cubicBezTo>
                  <a:pt x="8687" y="9250"/>
                  <a:pt x="8687" y="9250"/>
                  <a:pt x="8687" y="9250"/>
                </a:cubicBezTo>
                <a:cubicBezTo>
                  <a:pt x="8656" y="9281"/>
                  <a:pt x="8593" y="9281"/>
                  <a:pt x="8562" y="9281"/>
                </a:cubicBezTo>
                <a:cubicBezTo>
                  <a:pt x="8500" y="9312"/>
                  <a:pt x="8468" y="9281"/>
                  <a:pt x="8406" y="9281"/>
                </a:cubicBezTo>
                <a:cubicBezTo>
                  <a:pt x="8312" y="9281"/>
                  <a:pt x="8281" y="9250"/>
                  <a:pt x="8281" y="9187"/>
                </a:cubicBezTo>
                <a:cubicBezTo>
                  <a:pt x="8218" y="9187"/>
                  <a:pt x="8156" y="9250"/>
                  <a:pt x="8093" y="9281"/>
                </a:cubicBezTo>
                <a:cubicBezTo>
                  <a:pt x="8093" y="9312"/>
                  <a:pt x="8062" y="9344"/>
                  <a:pt x="8062" y="9375"/>
                </a:cubicBezTo>
                <a:cubicBezTo>
                  <a:pt x="8093" y="9406"/>
                  <a:pt x="8125" y="9375"/>
                  <a:pt x="8125" y="9344"/>
                </a:cubicBezTo>
                <a:cubicBezTo>
                  <a:pt x="8125" y="9344"/>
                  <a:pt x="8156" y="9344"/>
                  <a:pt x="8156" y="9344"/>
                </a:cubicBezTo>
                <a:cubicBezTo>
                  <a:pt x="8156" y="9375"/>
                  <a:pt x="8156" y="9375"/>
                  <a:pt x="8156" y="9375"/>
                </a:cubicBezTo>
                <a:cubicBezTo>
                  <a:pt x="8125" y="9406"/>
                  <a:pt x="8093" y="9469"/>
                  <a:pt x="8062" y="9469"/>
                </a:cubicBezTo>
                <a:cubicBezTo>
                  <a:pt x="8031" y="9500"/>
                  <a:pt x="8031" y="9500"/>
                  <a:pt x="8031" y="9531"/>
                </a:cubicBezTo>
                <a:cubicBezTo>
                  <a:pt x="8062" y="9562"/>
                  <a:pt x="8062" y="9531"/>
                  <a:pt x="8093" y="9531"/>
                </a:cubicBezTo>
                <a:cubicBezTo>
                  <a:pt x="8093" y="9531"/>
                  <a:pt x="8125" y="9531"/>
                  <a:pt x="8125" y="9531"/>
                </a:cubicBezTo>
                <a:cubicBezTo>
                  <a:pt x="8125" y="9562"/>
                  <a:pt x="8125" y="9562"/>
                  <a:pt x="8125" y="9594"/>
                </a:cubicBezTo>
                <a:cubicBezTo>
                  <a:pt x="8093" y="9594"/>
                  <a:pt x="8093" y="9594"/>
                  <a:pt x="8093" y="9594"/>
                </a:cubicBezTo>
                <a:cubicBezTo>
                  <a:pt x="8062" y="9594"/>
                  <a:pt x="8031" y="9562"/>
                  <a:pt x="8031" y="9594"/>
                </a:cubicBezTo>
                <a:cubicBezTo>
                  <a:pt x="8000" y="9594"/>
                  <a:pt x="8031" y="9625"/>
                  <a:pt x="8062" y="9625"/>
                </a:cubicBezTo>
                <a:cubicBezTo>
                  <a:pt x="8062" y="9656"/>
                  <a:pt x="8062" y="9656"/>
                  <a:pt x="8062" y="9687"/>
                </a:cubicBezTo>
                <a:cubicBezTo>
                  <a:pt x="8062" y="9687"/>
                  <a:pt x="8062" y="9687"/>
                  <a:pt x="8062" y="9687"/>
                </a:cubicBezTo>
                <a:cubicBezTo>
                  <a:pt x="8093" y="9781"/>
                  <a:pt x="8093" y="9844"/>
                  <a:pt x="8062" y="9937"/>
                </a:cubicBezTo>
                <a:cubicBezTo>
                  <a:pt x="8031" y="9937"/>
                  <a:pt x="8031" y="9969"/>
                  <a:pt x="8031" y="9969"/>
                </a:cubicBezTo>
                <a:cubicBezTo>
                  <a:pt x="8093" y="10000"/>
                  <a:pt x="8031" y="10031"/>
                  <a:pt x="8062" y="10094"/>
                </a:cubicBezTo>
                <a:cubicBezTo>
                  <a:pt x="8062" y="10094"/>
                  <a:pt x="8062" y="10062"/>
                  <a:pt x="8093" y="10062"/>
                </a:cubicBezTo>
                <a:cubicBezTo>
                  <a:pt x="8093" y="10031"/>
                  <a:pt x="8093" y="10000"/>
                  <a:pt x="8125" y="10000"/>
                </a:cubicBezTo>
                <a:cubicBezTo>
                  <a:pt x="8156" y="10000"/>
                  <a:pt x="8187" y="10031"/>
                  <a:pt x="8187" y="10062"/>
                </a:cubicBezTo>
                <a:cubicBezTo>
                  <a:pt x="8187" y="10094"/>
                  <a:pt x="8187" y="10125"/>
                  <a:pt x="8187" y="10125"/>
                </a:cubicBezTo>
                <a:cubicBezTo>
                  <a:pt x="8281" y="10125"/>
                  <a:pt x="8281" y="10156"/>
                  <a:pt x="8281" y="10219"/>
                </a:cubicBezTo>
                <a:cubicBezTo>
                  <a:pt x="8281" y="10219"/>
                  <a:pt x="8281" y="10219"/>
                  <a:pt x="8312" y="10250"/>
                </a:cubicBezTo>
                <a:cubicBezTo>
                  <a:pt x="8312" y="10219"/>
                  <a:pt x="8312" y="10187"/>
                  <a:pt x="8343" y="10219"/>
                </a:cubicBezTo>
                <a:cubicBezTo>
                  <a:pt x="8343" y="10219"/>
                  <a:pt x="8343" y="10219"/>
                  <a:pt x="8343" y="10219"/>
                </a:cubicBezTo>
                <a:lnTo>
                  <a:pt x="8343" y="10219"/>
                </a:lnTo>
                <a:cubicBezTo>
                  <a:pt x="8343" y="10250"/>
                  <a:pt x="8343" y="10250"/>
                  <a:pt x="8312" y="10250"/>
                </a:cubicBezTo>
                <a:cubicBezTo>
                  <a:pt x="8343" y="10312"/>
                  <a:pt x="8312" y="10375"/>
                  <a:pt x="8312" y="10437"/>
                </a:cubicBezTo>
                <a:cubicBezTo>
                  <a:pt x="8281" y="10437"/>
                  <a:pt x="8281" y="10406"/>
                  <a:pt x="8250" y="10406"/>
                </a:cubicBezTo>
                <a:cubicBezTo>
                  <a:pt x="8281" y="10406"/>
                  <a:pt x="8281" y="10437"/>
                  <a:pt x="8312" y="10437"/>
                </a:cubicBezTo>
                <a:cubicBezTo>
                  <a:pt x="8312" y="10437"/>
                  <a:pt x="8312" y="10437"/>
                  <a:pt x="8312" y="10437"/>
                </a:cubicBezTo>
                <a:cubicBezTo>
                  <a:pt x="8343" y="10406"/>
                  <a:pt x="8375" y="10375"/>
                  <a:pt x="8375" y="10281"/>
                </a:cubicBezTo>
                <a:cubicBezTo>
                  <a:pt x="8375" y="10281"/>
                  <a:pt x="8375" y="10281"/>
                  <a:pt x="8375" y="10281"/>
                </a:cubicBezTo>
                <a:cubicBezTo>
                  <a:pt x="8437" y="10312"/>
                  <a:pt x="8468" y="10312"/>
                  <a:pt x="8500" y="10344"/>
                </a:cubicBezTo>
                <a:cubicBezTo>
                  <a:pt x="8531" y="10344"/>
                  <a:pt x="8500" y="10375"/>
                  <a:pt x="8468" y="10406"/>
                </a:cubicBezTo>
                <a:cubicBezTo>
                  <a:pt x="8468" y="10406"/>
                  <a:pt x="8468" y="10406"/>
                  <a:pt x="8468" y="10437"/>
                </a:cubicBezTo>
                <a:cubicBezTo>
                  <a:pt x="8531" y="10469"/>
                  <a:pt x="8562" y="10469"/>
                  <a:pt x="8593" y="10375"/>
                </a:cubicBezTo>
                <a:cubicBezTo>
                  <a:pt x="8625" y="10344"/>
                  <a:pt x="8687" y="10312"/>
                  <a:pt x="8718" y="10250"/>
                </a:cubicBezTo>
                <a:cubicBezTo>
                  <a:pt x="8718" y="10250"/>
                  <a:pt x="8750" y="10250"/>
                  <a:pt x="8750" y="10250"/>
                </a:cubicBezTo>
                <a:cubicBezTo>
                  <a:pt x="8781" y="10250"/>
                  <a:pt x="8750" y="10281"/>
                  <a:pt x="8750" y="10281"/>
                </a:cubicBezTo>
                <a:cubicBezTo>
                  <a:pt x="8750" y="10312"/>
                  <a:pt x="8718" y="10312"/>
                  <a:pt x="8750" y="10344"/>
                </a:cubicBezTo>
                <a:cubicBezTo>
                  <a:pt x="8781" y="10375"/>
                  <a:pt x="8781" y="10344"/>
                  <a:pt x="8812" y="10312"/>
                </a:cubicBezTo>
                <a:cubicBezTo>
                  <a:pt x="8812" y="10281"/>
                  <a:pt x="8812" y="10281"/>
                  <a:pt x="8812" y="10312"/>
                </a:cubicBezTo>
                <a:cubicBezTo>
                  <a:pt x="8875" y="10375"/>
                  <a:pt x="8875" y="10312"/>
                  <a:pt x="8906" y="10312"/>
                </a:cubicBezTo>
                <a:cubicBezTo>
                  <a:pt x="8937" y="10281"/>
                  <a:pt x="8937" y="10250"/>
                  <a:pt x="8968" y="10250"/>
                </a:cubicBezTo>
                <a:cubicBezTo>
                  <a:pt x="8968" y="10250"/>
                  <a:pt x="8968" y="10250"/>
                  <a:pt x="8968" y="10250"/>
                </a:cubicBezTo>
                <a:cubicBezTo>
                  <a:pt x="8968" y="10219"/>
                  <a:pt x="9000" y="10219"/>
                  <a:pt x="9000" y="10187"/>
                </a:cubicBezTo>
                <a:cubicBezTo>
                  <a:pt x="9031" y="10125"/>
                  <a:pt x="9093" y="10094"/>
                  <a:pt x="9125" y="10125"/>
                </a:cubicBezTo>
                <a:cubicBezTo>
                  <a:pt x="9156" y="10156"/>
                  <a:pt x="9156" y="10125"/>
                  <a:pt x="9156" y="10125"/>
                </a:cubicBezTo>
                <a:cubicBezTo>
                  <a:pt x="9187" y="10094"/>
                  <a:pt x="9187" y="10062"/>
                  <a:pt x="9218" y="10062"/>
                </a:cubicBezTo>
                <a:cubicBezTo>
                  <a:pt x="9218" y="10125"/>
                  <a:pt x="9187" y="10156"/>
                  <a:pt x="9156" y="10187"/>
                </a:cubicBezTo>
                <a:cubicBezTo>
                  <a:pt x="9093" y="10219"/>
                  <a:pt x="9093" y="10250"/>
                  <a:pt x="9125" y="10281"/>
                </a:cubicBezTo>
                <a:cubicBezTo>
                  <a:pt x="9156" y="10281"/>
                  <a:pt x="9187" y="10281"/>
                  <a:pt x="9218" y="10250"/>
                </a:cubicBezTo>
                <a:cubicBezTo>
                  <a:pt x="9218" y="10219"/>
                  <a:pt x="9250" y="10187"/>
                  <a:pt x="9281" y="10156"/>
                </a:cubicBezTo>
                <a:cubicBezTo>
                  <a:pt x="9281" y="10156"/>
                  <a:pt x="9281" y="10094"/>
                  <a:pt x="9312" y="10125"/>
                </a:cubicBezTo>
                <a:cubicBezTo>
                  <a:pt x="9343" y="10156"/>
                  <a:pt x="9312" y="10156"/>
                  <a:pt x="9312" y="10187"/>
                </a:cubicBezTo>
                <a:cubicBezTo>
                  <a:pt x="9312" y="10219"/>
                  <a:pt x="9312" y="10219"/>
                  <a:pt x="9343" y="10250"/>
                </a:cubicBezTo>
                <a:cubicBezTo>
                  <a:pt x="9343" y="10281"/>
                  <a:pt x="9375" y="10250"/>
                  <a:pt x="9375" y="10250"/>
                </a:cubicBezTo>
                <a:cubicBezTo>
                  <a:pt x="9437" y="10219"/>
                  <a:pt x="9437" y="10281"/>
                  <a:pt x="9437" y="10281"/>
                </a:cubicBezTo>
                <a:cubicBezTo>
                  <a:pt x="9406" y="10281"/>
                  <a:pt x="9406" y="10250"/>
                  <a:pt x="9375" y="10312"/>
                </a:cubicBezTo>
                <a:cubicBezTo>
                  <a:pt x="9343" y="10344"/>
                  <a:pt x="9343" y="10375"/>
                  <a:pt x="9343" y="10406"/>
                </a:cubicBezTo>
                <a:cubicBezTo>
                  <a:pt x="9343" y="10437"/>
                  <a:pt x="9375" y="10469"/>
                  <a:pt x="9406" y="10469"/>
                </a:cubicBezTo>
                <a:lnTo>
                  <a:pt x="9406" y="10469"/>
                </a:lnTo>
                <a:cubicBezTo>
                  <a:pt x="9437" y="10437"/>
                  <a:pt x="9468" y="10469"/>
                  <a:pt x="9437" y="10531"/>
                </a:cubicBezTo>
                <a:cubicBezTo>
                  <a:pt x="9406" y="10531"/>
                  <a:pt x="9375" y="10531"/>
                  <a:pt x="9375" y="10594"/>
                </a:cubicBezTo>
                <a:lnTo>
                  <a:pt x="9375" y="10594"/>
                </a:lnTo>
                <a:cubicBezTo>
                  <a:pt x="9375" y="10594"/>
                  <a:pt x="9406" y="10594"/>
                  <a:pt x="9406" y="10594"/>
                </a:cubicBezTo>
                <a:cubicBezTo>
                  <a:pt x="9437" y="10594"/>
                  <a:pt x="9437" y="10562"/>
                  <a:pt x="9468" y="10531"/>
                </a:cubicBezTo>
                <a:cubicBezTo>
                  <a:pt x="9500" y="10531"/>
                  <a:pt x="9531" y="10500"/>
                  <a:pt x="9531" y="10469"/>
                </a:cubicBezTo>
                <a:cubicBezTo>
                  <a:pt x="9531" y="10406"/>
                  <a:pt x="9500" y="10469"/>
                  <a:pt x="9468" y="10437"/>
                </a:cubicBezTo>
                <a:cubicBezTo>
                  <a:pt x="9468" y="10437"/>
                  <a:pt x="9437" y="10437"/>
                  <a:pt x="9437" y="10437"/>
                </a:cubicBezTo>
                <a:cubicBezTo>
                  <a:pt x="9437" y="10344"/>
                  <a:pt x="9375" y="10406"/>
                  <a:pt x="9343" y="10406"/>
                </a:cubicBezTo>
                <a:cubicBezTo>
                  <a:pt x="9343" y="10406"/>
                  <a:pt x="9343" y="10406"/>
                  <a:pt x="9312" y="10406"/>
                </a:cubicBezTo>
                <a:cubicBezTo>
                  <a:pt x="9281" y="10344"/>
                  <a:pt x="9250" y="10406"/>
                  <a:pt x="9250" y="10437"/>
                </a:cubicBezTo>
                <a:cubicBezTo>
                  <a:pt x="9250" y="10500"/>
                  <a:pt x="9218" y="10500"/>
                  <a:pt x="9156" y="10500"/>
                </a:cubicBezTo>
                <a:cubicBezTo>
                  <a:pt x="9156" y="10500"/>
                  <a:pt x="9156" y="10500"/>
                  <a:pt x="9156" y="10500"/>
                </a:cubicBezTo>
                <a:cubicBezTo>
                  <a:pt x="9156" y="10500"/>
                  <a:pt x="9156" y="10500"/>
                  <a:pt x="9156" y="10500"/>
                </a:cubicBezTo>
                <a:cubicBezTo>
                  <a:pt x="9156" y="10531"/>
                  <a:pt x="9156" y="10531"/>
                  <a:pt x="9156" y="10562"/>
                </a:cubicBezTo>
                <a:cubicBezTo>
                  <a:pt x="9218" y="10594"/>
                  <a:pt x="9343" y="10562"/>
                  <a:pt x="9218" y="10656"/>
                </a:cubicBezTo>
                <a:cubicBezTo>
                  <a:pt x="9187" y="10656"/>
                  <a:pt x="9187" y="10687"/>
                  <a:pt x="9187" y="10687"/>
                </a:cubicBezTo>
                <a:cubicBezTo>
                  <a:pt x="9218" y="10719"/>
                  <a:pt x="9281" y="10750"/>
                  <a:pt x="9250" y="10844"/>
                </a:cubicBezTo>
                <a:cubicBezTo>
                  <a:pt x="9250" y="10844"/>
                  <a:pt x="9281" y="10844"/>
                  <a:pt x="9281" y="10844"/>
                </a:cubicBezTo>
                <a:cubicBezTo>
                  <a:pt x="9312" y="10844"/>
                  <a:pt x="9312" y="10812"/>
                  <a:pt x="9343" y="10844"/>
                </a:cubicBezTo>
                <a:cubicBezTo>
                  <a:pt x="9343" y="10875"/>
                  <a:pt x="9312" y="10875"/>
                  <a:pt x="9312" y="10875"/>
                </a:cubicBezTo>
                <a:cubicBezTo>
                  <a:pt x="9281" y="10906"/>
                  <a:pt x="9281" y="10906"/>
                  <a:pt x="9250" y="10875"/>
                </a:cubicBezTo>
                <a:cubicBezTo>
                  <a:pt x="9250" y="10875"/>
                  <a:pt x="9218" y="10875"/>
                  <a:pt x="9218" y="10875"/>
                </a:cubicBezTo>
                <a:cubicBezTo>
                  <a:pt x="9218" y="10875"/>
                  <a:pt x="9187" y="10875"/>
                  <a:pt x="9187" y="10906"/>
                </a:cubicBezTo>
                <a:cubicBezTo>
                  <a:pt x="9187" y="10906"/>
                  <a:pt x="9218" y="10906"/>
                  <a:pt x="9218" y="10937"/>
                </a:cubicBezTo>
                <a:cubicBezTo>
                  <a:pt x="9281" y="10937"/>
                  <a:pt x="9312" y="11000"/>
                  <a:pt x="9375" y="10969"/>
                </a:cubicBezTo>
                <a:cubicBezTo>
                  <a:pt x="9375" y="10969"/>
                  <a:pt x="9406" y="11000"/>
                  <a:pt x="9375" y="11000"/>
                </a:cubicBezTo>
                <a:cubicBezTo>
                  <a:pt x="9312" y="11031"/>
                  <a:pt x="9312" y="11156"/>
                  <a:pt x="9218" y="11156"/>
                </a:cubicBezTo>
                <a:cubicBezTo>
                  <a:pt x="9187" y="11156"/>
                  <a:pt x="9156" y="11156"/>
                  <a:pt x="9156" y="11125"/>
                </a:cubicBezTo>
                <a:cubicBezTo>
                  <a:pt x="9156" y="11156"/>
                  <a:pt x="9187" y="11156"/>
                  <a:pt x="9218" y="11156"/>
                </a:cubicBezTo>
                <a:cubicBezTo>
                  <a:pt x="9250" y="11187"/>
                  <a:pt x="9250" y="11187"/>
                  <a:pt x="9250" y="11219"/>
                </a:cubicBezTo>
                <a:cubicBezTo>
                  <a:pt x="9281" y="11187"/>
                  <a:pt x="9312" y="11156"/>
                  <a:pt x="9343" y="11187"/>
                </a:cubicBezTo>
                <a:cubicBezTo>
                  <a:pt x="9375" y="11187"/>
                  <a:pt x="9343" y="11219"/>
                  <a:pt x="9343" y="11250"/>
                </a:cubicBezTo>
                <a:cubicBezTo>
                  <a:pt x="9375" y="11250"/>
                  <a:pt x="9406" y="11250"/>
                  <a:pt x="9406" y="11250"/>
                </a:cubicBezTo>
                <a:cubicBezTo>
                  <a:pt x="9437" y="11250"/>
                  <a:pt x="9437" y="11250"/>
                  <a:pt x="9437" y="11250"/>
                </a:cubicBezTo>
                <a:cubicBezTo>
                  <a:pt x="9437" y="11281"/>
                  <a:pt x="9437" y="11281"/>
                  <a:pt x="9437" y="11281"/>
                </a:cubicBezTo>
                <a:cubicBezTo>
                  <a:pt x="9437" y="11312"/>
                  <a:pt x="9406" y="11312"/>
                  <a:pt x="9406" y="11281"/>
                </a:cubicBezTo>
                <a:cubicBezTo>
                  <a:pt x="9375" y="11281"/>
                  <a:pt x="9375" y="11281"/>
                  <a:pt x="9343" y="11250"/>
                </a:cubicBezTo>
                <a:cubicBezTo>
                  <a:pt x="9343" y="11250"/>
                  <a:pt x="9343" y="11250"/>
                  <a:pt x="9343" y="11250"/>
                </a:cubicBezTo>
                <a:cubicBezTo>
                  <a:pt x="9312" y="11250"/>
                  <a:pt x="9281" y="11250"/>
                  <a:pt x="9281" y="11312"/>
                </a:cubicBezTo>
                <a:cubicBezTo>
                  <a:pt x="9281" y="11312"/>
                  <a:pt x="9281" y="11344"/>
                  <a:pt x="9250" y="11375"/>
                </a:cubicBezTo>
                <a:cubicBezTo>
                  <a:pt x="9250" y="11375"/>
                  <a:pt x="9218" y="11406"/>
                  <a:pt x="9250" y="11437"/>
                </a:cubicBezTo>
                <a:cubicBezTo>
                  <a:pt x="9312" y="11469"/>
                  <a:pt x="9281" y="11406"/>
                  <a:pt x="9312" y="11406"/>
                </a:cubicBezTo>
                <a:cubicBezTo>
                  <a:pt x="9375" y="11500"/>
                  <a:pt x="9375" y="11594"/>
                  <a:pt x="9281" y="11687"/>
                </a:cubicBezTo>
                <a:cubicBezTo>
                  <a:pt x="9281" y="11687"/>
                  <a:pt x="9281" y="11687"/>
                  <a:pt x="9281" y="11687"/>
                </a:cubicBezTo>
                <a:cubicBezTo>
                  <a:pt x="9312" y="11750"/>
                  <a:pt x="9312" y="11750"/>
                  <a:pt x="9312" y="11781"/>
                </a:cubicBezTo>
                <a:cubicBezTo>
                  <a:pt x="9343" y="11812"/>
                  <a:pt x="9343" y="11844"/>
                  <a:pt x="9312" y="11875"/>
                </a:cubicBezTo>
                <a:cubicBezTo>
                  <a:pt x="9312" y="11906"/>
                  <a:pt x="9312" y="11937"/>
                  <a:pt x="9343" y="11937"/>
                </a:cubicBezTo>
                <a:cubicBezTo>
                  <a:pt x="9375" y="11969"/>
                  <a:pt x="9343" y="11937"/>
                  <a:pt x="9343" y="11937"/>
                </a:cubicBezTo>
                <a:cubicBezTo>
                  <a:pt x="9343" y="11875"/>
                  <a:pt x="9343" y="11844"/>
                  <a:pt x="9406" y="11844"/>
                </a:cubicBezTo>
                <a:cubicBezTo>
                  <a:pt x="9406" y="11844"/>
                  <a:pt x="9406" y="11844"/>
                  <a:pt x="9406" y="11844"/>
                </a:cubicBezTo>
                <a:cubicBezTo>
                  <a:pt x="9437" y="11812"/>
                  <a:pt x="9437" y="11750"/>
                  <a:pt x="9468" y="11781"/>
                </a:cubicBezTo>
                <a:cubicBezTo>
                  <a:pt x="9500" y="11812"/>
                  <a:pt x="9437" y="11844"/>
                  <a:pt x="9437" y="11875"/>
                </a:cubicBezTo>
                <a:cubicBezTo>
                  <a:pt x="9437" y="11875"/>
                  <a:pt x="9437" y="11875"/>
                  <a:pt x="9437" y="11875"/>
                </a:cubicBezTo>
                <a:cubicBezTo>
                  <a:pt x="9468" y="11906"/>
                  <a:pt x="9500" y="11937"/>
                  <a:pt x="9468" y="11969"/>
                </a:cubicBezTo>
                <a:cubicBezTo>
                  <a:pt x="9468" y="11969"/>
                  <a:pt x="9437" y="11969"/>
                  <a:pt x="9437" y="11969"/>
                </a:cubicBezTo>
                <a:cubicBezTo>
                  <a:pt x="9375" y="11937"/>
                  <a:pt x="9406" y="11906"/>
                  <a:pt x="9406" y="11875"/>
                </a:cubicBezTo>
                <a:cubicBezTo>
                  <a:pt x="9437" y="11875"/>
                  <a:pt x="9437" y="11875"/>
                  <a:pt x="9437" y="11875"/>
                </a:cubicBezTo>
                <a:lnTo>
                  <a:pt x="9437" y="11875"/>
                </a:lnTo>
                <a:cubicBezTo>
                  <a:pt x="9468" y="11875"/>
                  <a:pt x="9500" y="11906"/>
                  <a:pt x="9531" y="11906"/>
                </a:cubicBezTo>
                <a:cubicBezTo>
                  <a:pt x="9562" y="11875"/>
                  <a:pt x="9593" y="11812"/>
                  <a:pt x="9656" y="11844"/>
                </a:cubicBezTo>
                <a:cubicBezTo>
                  <a:pt x="9656" y="11844"/>
                  <a:pt x="9687" y="11875"/>
                  <a:pt x="9687" y="11906"/>
                </a:cubicBezTo>
                <a:lnTo>
                  <a:pt x="9687" y="11906"/>
                </a:lnTo>
                <a:cubicBezTo>
                  <a:pt x="9687" y="11906"/>
                  <a:pt x="9687" y="11906"/>
                  <a:pt x="9687" y="11906"/>
                </a:cubicBezTo>
                <a:cubicBezTo>
                  <a:pt x="9656" y="11906"/>
                  <a:pt x="9656" y="11906"/>
                  <a:pt x="9656" y="11937"/>
                </a:cubicBezTo>
                <a:cubicBezTo>
                  <a:pt x="9656" y="11937"/>
                  <a:pt x="9687" y="11937"/>
                  <a:pt x="9687" y="11937"/>
                </a:cubicBezTo>
                <a:cubicBezTo>
                  <a:pt x="9687" y="11937"/>
                  <a:pt x="9687" y="11937"/>
                  <a:pt x="9687" y="11906"/>
                </a:cubicBezTo>
                <a:cubicBezTo>
                  <a:pt x="9718" y="11875"/>
                  <a:pt x="9781" y="11844"/>
                  <a:pt x="9781" y="11781"/>
                </a:cubicBezTo>
                <a:cubicBezTo>
                  <a:pt x="9750" y="11812"/>
                  <a:pt x="9718" y="11844"/>
                  <a:pt x="9656" y="11844"/>
                </a:cubicBezTo>
                <a:cubicBezTo>
                  <a:pt x="9656" y="11812"/>
                  <a:pt x="9656" y="11812"/>
                  <a:pt x="9625" y="11812"/>
                </a:cubicBezTo>
                <a:lnTo>
                  <a:pt x="9625" y="11812"/>
                </a:lnTo>
                <a:cubicBezTo>
                  <a:pt x="9593" y="11781"/>
                  <a:pt x="9562" y="11812"/>
                  <a:pt x="9531" y="11812"/>
                </a:cubicBezTo>
                <a:cubicBezTo>
                  <a:pt x="9562" y="11844"/>
                  <a:pt x="9531" y="11875"/>
                  <a:pt x="9531" y="11906"/>
                </a:cubicBezTo>
                <a:cubicBezTo>
                  <a:pt x="9531" y="11937"/>
                  <a:pt x="9468" y="12000"/>
                  <a:pt x="9531" y="12031"/>
                </a:cubicBezTo>
                <a:cubicBezTo>
                  <a:pt x="9593" y="12031"/>
                  <a:pt x="9593" y="11969"/>
                  <a:pt x="9625" y="11969"/>
                </a:cubicBezTo>
                <a:cubicBezTo>
                  <a:pt x="9625" y="12031"/>
                  <a:pt x="9562" y="12062"/>
                  <a:pt x="9531" y="12156"/>
                </a:cubicBezTo>
                <a:cubicBezTo>
                  <a:pt x="9531" y="12156"/>
                  <a:pt x="9531" y="12156"/>
                  <a:pt x="9531" y="12156"/>
                </a:cubicBezTo>
                <a:cubicBezTo>
                  <a:pt x="9625" y="12156"/>
                  <a:pt x="9656" y="12062"/>
                  <a:pt x="9718" y="12062"/>
                </a:cubicBezTo>
                <a:cubicBezTo>
                  <a:pt x="9718" y="12062"/>
                  <a:pt x="9718" y="12094"/>
                  <a:pt x="9687" y="12094"/>
                </a:cubicBezTo>
                <a:cubicBezTo>
                  <a:pt x="9656" y="12187"/>
                  <a:pt x="9562" y="12250"/>
                  <a:pt x="9531" y="12375"/>
                </a:cubicBezTo>
                <a:cubicBezTo>
                  <a:pt x="9531" y="12375"/>
                  <a:pt x="9531" y="12375"/>
                  <a:pt x="9531" y="12375"/>
                </a:cubicBezTo>
                <a:cubicBezTo>
                  <a:pt x="9593" y="12375"/>
                  <a:pt x="9656" y="12344"/>
                  <a:pt x="9656" y="12281"/>
                </a:cubicBezTo>
                <a:cubicBezTo>
                  <a:pt x="9656" y="12281"/>
                  <a:pt x="9687" y="12281"/>
                  <a:pt x="9687" y="12281"/>
                </a:cubicBezTo>
                <a:cubicBezTo>
                  <a:pt x="9687" y="12281"/>
                  <a:pt x="9687" y="12281"/>
                  <a:pt x="9687" y="12281"/>
                </a:cubicBezTo>
                <a:cubicBezTo>
                  <a:pt x="9718" y="12250"/>
                  <a:pt x="9687" y="12187"/>
                  <a:pt x="9750" y="12219"/>
                </a:cubicBezTo>
                <a:cubicBezTo>
                  <a:pt x="9781" y="12219"/>
                  <a:pt x="9718" y="12250"/>
                  <a:pt x="9718" y="12281"/>
                </a:cubicBezTo>
                <a:cubicBezTo>
                  <a:pt x="9718" y="12281"/>
                  <a:pt x="9687" y="12281"/>
                  <a:pt x="9687" y="12281"/>
                </a:cubicBezTo>
                <a:cubicBezTo>
                  <a:pt x="9687" y="12312"/>
                  <a:pt x="9656" y="12344"/>
                  <a:pt x="9625" y="12375"/>
                </a:cubicBezTo>
                <a:cubicBezTo>
                  <a:pt x="9656" y="12375"/>
                  <a:pt x="9656" y="12375"/>
                  <a:pt x="9687" y="12375"/>
                </a:cubicBezTo>
                <a:cubicBezTo>
                  <a:pt x="9718" y="12406"/>
                  <a:pt x="9750" y="12375"/>
                  <a:pt x="9750" y="12344"/>
                </a:cubicBezTo>
                <a:cubicBezTo>
                  <a:pt x="9781" y="12312"/>
                  <a:pt x="9750" y="12344"/>
                  <a:pt x="9750" y="12312"/>
                </a:cubicBezTo>
                <a:cubicBezTo>
                  <a:pt x="9718" y="12312"/>
                  <a:pt x="9718" y="12312"/>
                  <a:pt x="9718" y="12281"/>
                </a:cubicBezTo>
                <a:cubicBezTo>
                  <a:pt x="9750" y="12312"/>
                  <a:pt x="9781" y="12312"/>
                  <a:pt x="9812" y="12312"/>
                </a:cubicBezTo>
                <a:cubicBezTo>
                  <a:pt x="9812" y="12250"/>
                  <a:pt x="9843" y="12250"/>
                  <a:pt x="9875" y="12219"/>
                </a:cubicBezTo>
                <a:cubicBezTo>
                  <a:pt x="9937" y="12187"/>
                  <a:pt x="9937" y="12156"/>
                  <a:pt x="9875" y="12125"/>
                </a:cubicBezTo>
                <a:cubicBezTo>
                  <a:pt x="9843" y="12125"/>
                  <a:pt x="9812" y="12125"/>
                  <a:pt x="9843" y="12094"/>
                </a:cubicBezTo>
                <a:cubicBezTo>
                  <a:pt x="9843" y="12062"/>
                  <a:pt x="9843" y="12031"/>
                  <a:pt x="9906" y="12062"/>
                </a:cubicBezTo>
                <a:cubicBezTo>
                  <a:pt x="9906" y="12031"/>
                  <a:pt x="9875" y="12031"/>
                  <a:pt x="9906" y="12000"/>
                </a:cubicBezTo>
                <a:cubicBezTo>
                  <a:pt x="9968" y="11969"/>
                  <a:pt x="10031" y="11875"/>
                  <a:pt x="10125" y="11812"/>
                </a:cubicBezTo>
                <a:cubicBezTo>
                  <a:pt x="10125" y="11812"/>
                  <a:pt x="10125" y="11781"/>
                  <a:pt x="10125" y="11781"/>
                </a:cubicBezTo>
                <a:cubicBezTo>
                  <a:pt x="10093" y="11781"/>
                  <a:pt x="10093" y="11781"/>
                  <a:pt x="10093" y="11750"/>
                </a:cubicBezTo>
                <a:cubicBezTo>
                  <a:pt x="10093" y="11750"/>
                  <a:pt x="10125" y="11750"/>
                  <a:pt x="10125" y="11750"/>
                </a:cubicBezTo>
                <a:cubicBezTo>
                  <a:pt x="10125" y="11750"/>
                  <a:pt x="10125" y="11750"/>
                  <a:pt x="10125" y="11750"/>
                </a:cubicBezTo>
                <a:cubicBezTo>
                  <a:pt x="10156" y="11750"/>
                  <a:pt x="10187" y="11750"/>
                  <a:pt x="10218" y="11781"/>
                </a:cubicBezTo>
                <a:cubicBezTo>
                  <a:pt x="10250" y="11781"/>
                  <a:pt x="10281" y="11781"/>
                  <a:pt x="10250" y="11812"/>
                </a:cubicBezTo>
                <a:cubicBezTo>
                  <a:pt x="10250" y="11812"/>
                  <a:pt x="10218" y="11812"/>
                  <a:pt x="10218" y="11812"/>
                </a:cubicBezTo>
                <a:lnTo>
                  <a:pt x="10218" y="11812"/>
                </a:lnTo>
                <a:cubicBezTo>
                  <a:pt x="10187" y="11812"/>
                  <a:pt x="10187" y="11812"/>
                  <a:pt x="10156" y="11812"/>
                </a:cubicBezTo>
                <a:cubicBezTo>
                  <a:pt x="10062" y="11906"/>
                  <a:pt x="10000" y="11969"/>
                  <a:pt x="9906" y="12062"/>
                </a:cubicBezTo>
                <a:cubicBezTo>
                  <a:pt x="9906" y="12062"/>
                  <a:pt x="9843" y="12094"/>
                  <a:pt x="9875" y="12125"/>
                </a:cubicBezTo>
                <a:cubicBezTo>
                  <a:pt x="9906" y="12125"/>
                  <a:pt x="9968" y="12156"/>
                  <a:pt x="10000" y="12156"/>
                </a:cubicBezTo>
                <a:cubicBezTo>
                  <a:pt x="10031" y="12125"/>
                  <a:pt x="10062" y="12094"/>
                  <a:pt x="10062" y="12062"/>
                </a:cubicBezTo>
                <a:lnTo>
                  <a:pt x="10062" y="12062"/>
                </a:lnTo>
                <a:cubicBezTo>
                  <a:pt x="10062" y="12031"/>
                  <a:pt x="10031" y="12031"/>
                  <a:pt x="10000" y="12031"/>
                </a:cubicBezTo>
                <a:cubicBezTo>
                  <a:pt x="10031" y="12062"/>
                  <a:pt x="9968" y="12094"/>
                  <a:pt x="10000" y="12156"/>
                </a:cubicBezTo>
                <a:cubicBezTo>
                  <a:pt x="9968" y="12187"/>
                  <a:pt x="9937" y="12187"/>
                  <a:pt x="9906" y="12250"/>
                </a:cubicBezTo>
                <a:cubicBezTo>
                  <a:pt x="9968" y="12250"/>
                  <a:pt x="10062" y="12281"/>
                  <a:pt x="10093" y="12187"/>
                </a:cubicBezTo>
                <a:cubicBezTo>
                  <a:pt x="10093" y="12219"/>
                  <a:pt x="10062" y="12250"/>
                  <a:pt x="10125" y="12281"/>
                </a:cubicBezTo>
                <a:cubicBezTo>
                  <a:pt x="10125" y="12281"/>
                  <a:pt x="10125" y="12281"/>
                  <a:pt x="10125" y="12281"/>
                </a:cubicBezTo>
                <a:cubicBezTo>
                  <a:pt x="10062" y="12281"/>
                  <a:pt x="10000" y="12312"/>
                  <a:pt x="9968" y="12344"/>
                </a:cubicBezTo>
                <a:cubicBezTo>
                  <a:pt x="9968" y="12375"/>
                  <a:pt x="10000" y="12344"/>
                  <a:pt x="10031" y="12375"/>
                </a:cubicBezTo>
                <a:cubicBezTo>
                  <a:pt x="9937" y="12344"/>
                  <a:pt x="9906" y="12406"/>
                  <a:pt x="9875" y="12469"/>
                </a:cubicBezTo>
                <a:cubicBezTo>
                  <a:pt x="9843" y="12469"/>
                  <a:pt x="9843" y="12500"/>
                  <a:pt x="9812" y="12500"/>
                </a:cubicBezTo>
                <a:cubicBezTo>
                  <a:pt x="9812" y="12500"/>
                  <a:pt x="9812" y="12500"/>
                  <a:pt x="9812" y="12531"/>
                </a:cubicBezTo>
                <a:cubicBezTo>
                  <a:pt x="9812" y="12594"/>
                  <a:pt x="9750" y="12594"/>
                  <a:pt x="9750" y="12656"/>
                </a:cubicBezTo>
                <a:cubicBezTo>
                  <a:pt x="9812" y="12687"/>
                  <a:pt x="9843" y="12625"/>
                  <a:pt x="9875" y="12625"/>
                </a:cubicBezTo>
                <a:cubicBezTo>
                  <a:pt x="9843" y="12687"/>
                  <a:pt x="9812" y="12750"/>
                  <a:pt x="9750" y="12812"/>
                </a:cubicBezTo>
                <a:cubicBezTo>
                  <a:pt x="9750" y="12812"/>
                  <a:pt x="9750" y="12812"/>
                  <a:pt x="9750" y="12844"/>
                </a:cubicBezTo>
                <a:cubicBezTo>
                  <a:pt x="9750" y="12844"/>
                  <a:pt x="9750" y="12875"/>
                  <a:pt x="9781" y="12875"/>
                </a:cubicBezTo>
                <a:cubicBezTo>
                  <a:pt x="9781" y="12875"/>
                  <a:pt x="9781" y="12844"/>
                  <a:pt x="9781" y="12844"/>
                </a:cubicBezTo>
                <a:cubicBezTo>
                  <a:pt x="9781" y="12844"/>
                  <a:pt x="9781" y="12844"/>
                  <a:pt x="9781" y="12844"/>
                </a:cubicBezTo>
                <a:cubicBezTo>
                  <a:pt x="9781" y="12844"/>
                  <a:pt x="9750" y="12844"/>
                  <a:pt x="9750" y="12844"/>
                </a:cubicBezTo>
                <a:cubicBezTo>
                  <a:pt x="9750" y="12844"/>
                  <a:pt x="9750" y="12844"/>
                  <a:pt x="9718" y="12844"/>
                </a:cubicBezTo>
                <a:cubicBezTo>
                  <a:pt x="9750" y="12875"/>
                  <a:pt x="9750" y="12906"/>
                  <a:pt x="9781" y="12906"/>
                </a:cubicBezTo>
                <a:cubicBezTo>
                  <a:pt x="9781" y="12875"/>
                  <a:pt x="9812" y="12844"/>
                  <a:pt x="9812" y="12875"/>
                </a:cubicBezTo>
                <a:cubicBezTo>
                  <a:pt x="9812" y="12844"/>
                  <a:pt x="9812" y="12812"/>
                  <a:pt x="9781" y="12812"/>
                </a:cubicBezTo>
                <a:cubicBezTo>
                  <a:pt x="9843" y="12812"/>
                  <a:pt x="9875" y="12781"/>
                  <a:pt x="9906" y="12750"/>
                </a:cubicBezTo>
                <a:cubicBezTo>
                  <a:pt x="9906" y="12719"/>
                  <a:pt x="9843" y="12750"/>
                  <a:pt x="9875" y="12687"/>
                </a:cubicBezTo>
                <a:cubicBezTo>
                  <a:pt x="9937" y="12750"/>
                  <a:pt x="9937" y="12656"/>
                  <a:pt x="10000" y="12656"/>
                </a:cubicBezTo>
                <a:cubicBezTo>
                  <a:pt x="9968" y="12625"/>
                  <a:pt x="9968" y="12625"/>
                  <a:pt x="9937" y="12594"/>
                </a:cubicBezTo>
                <a:cubicBezTo>
                  <a:pt x="10062" y="12625"/>
                  <a:pt x="10093" y="12500"/>
                  <a:pt x="10156" y="12437"/>
                </a:cubicBezTo>
                <a:cubicBezTo>
                  <a:pt x="10187" y="12406"/>
                  <a:pt x="10125" y="12406"/>
                  <a:pt x="10125" y="12375"/>
                </a:cubicBezTo>
                <a:cubicBezTo>
                  <a:pt x="10125" y="12375"/>
                  <a:pt x="10125" y="12375"/>
                  <a:pt x="10093" y="12375"/>
                </a:cubicBezTo>
                <a:cubicBezTo>
                  <a:pt x="10093" y="12406"/>
                  <a:pt x="10062" y="12406"/>
                  <a:pt x="10062" y="12375"/>
                </a:cubicBezTo>
                <a:cubicBezTo>
                  <a:pt x="10062" y="12375"/>
                  <a:pt x="10093" y="12375"/>
                  <a:pt x="10093" y="12375"/>
                </a:cubicBezTo>
                <a:lnTo>
                  <a:pt x="10093" y="12375"/>
                </a:lnTo>
                <a:cubicBezTo>
                  <a:pt x="10093" y="12344"/>
                  <a:pt x="10125" y="12344"/>
                  <a:pt x="10125" y="12375"/>
                </a:cubicBezTo>
                <a:cubicBezTo>
                  <a:pt x="10218" y="12406"/>
                  <a:pt x="10218" y="12406"/>
                  <a:pt x="10187" y="12469"/>
                </a:cubicBezTo>
                <a:cubicBezTo>
                  <a:pt x="10156" y="12531"/>
                  <a:pt x="10218" y="12500"/>
                  <a:pt x="10218" y="12531"/>
                </a:cubicBezTo>
                <a:cubicBezTo>
                  <a:pt x="10156" y="12500"/>
                  <a:pt x="10093" y="12531"/>
                  <a:pt x="10062" y="12625"/>
                </a:cubicBezTo>
                <a:lnTo>
                  <a:pt x="10062" y="12625"/>
                </a:lnTo>
                <a:cubicBezTo>
                  <a:pt x="10125" y="12625"/>
                  <a:pt x="10187" y="12625"/>
                  <a:pt x="10250" y="12562"/>
                </a:cubicBezTo>
                <a:cubicBezTo>
                  <a:pt x="10281" y="12531"/>
                  <a:pt x="10281" y="12500"/>
                  <a:pt x="10312" y="12500"/>
                </a:cubicBezTo>
                <a:cubicBezTo>
                  <a:pt x="10375" y="12469"/>
                  <a:pt x="10437" y="12500"/>
                  <a:pt x="10500" y="12500"/>
                </a:cubicBezTo>
                <a:cubicBezTo>
                  <a:pt x="10562" y="12500"/>
                  <a:pt x="10593" y="12531"/>
                  <a:pt x="10625" y="12594"/>
                </a:cubicBezTo>
                <a:cubicBezTo>
                  <a:pt x="10625" y="12594"/>
                  <a:pt x="10656" y="12562"/>
                  <a:pt x="10656" y="12562"/>
                </a:cubicBezTo>
                <a:cubicBezTo>
                  <a:pt x="10656" y="12562"/>
                  <a:pt x="10656" y="12594"/>
                  <a:pt x="10656" y="12594"/>
                </a:cubicBezTo>
                <a:cubicBezTo>
                  <a:pt x="10656" y="12625"/>
                  <a:pt x="10625" y="12625"/>
                  <a:pt x="10625" y="12594"/>
                </a:cubicBezTo>
                <a:cubicBezTo>
                  <a:pt x="10562" y="12656"/>
                  <a:pt x="10500" y="12594"/>
                  <a:pt x="10468" y="12562"/>
                </a:cubicBezTo>
                <a:cubicBezTo>
                  <a:pt x="10437" y="12562"/>
                  <a:pt x="10468" y="12531"/>
                  <a:pt x="10437" y="12562"/>
                </a:cubicBezTo>
                <a:cubicBezTo>
                  <a:pt x="10437" y="12562"/>
                  <a:pt x="10406" y="12594"/>
                  <a:pt x="10437" y="12594"/>
                </a:cubicBezTo>
                <a:cubicBezTo>
                  <a:pt x="10531" y="12625"/>
                  <a:pt x="10531" y="12656"/>
                  <a:pt x="10468" y="12687"/>
                </a:cubicBezTo>
                <a:cubicBezTo>
                  <a:pt x="10468" y="12719"/>
                  <a:pt x="10468" y="12719"/>
                  <a:pt x="10437" y="12750"/>
                </a:cubicBezTo>
                <a:cubicBezTo>
                  <a:pt x="10468" y="12719"/>
                  <a:pt x="10500" y="12719"/>
                  <a:pt x="10500" y="12687"/>
                </a:cubicBezTo>
                <a:cubicBezTo>
                  <a:pt x="10531" y="12625"/>
                  <a:pt x="10562" y="12656"/>
                  <a:pt x="10625" y="12656"/>
                </a:cubicBezTo>
                <a:cubicBezTo>
                  <a:pt x="10625" y="12656"/>
                  <a:pt x="10656" y="12656"/>
                  <a:pt x="10656" y="12656"/>
                </a:cubicBezTo>
                <a:cubicBezTo>
                  <a:pt x="10656" y="12687"/>
                  <a:pt x="10656" y="12687"/>
                  <a:pt x="10687" y="12687"/>
                </a:cubicBezTo>
                <a:cubicBezTo>
                  <a:pt x="10687" y="12687"/>
                  <a:pt x="10718" y="12656"/>
                  <a:pt x="10718" y="12656"/>
                </a:cubicBezTo>
                <a:cubicBezTo>
                  <a:pt x="10718" y="12656"/>
                  <a:pt x="10750" y="12625"/>
                  <a:pt x="10750" y="12625"/>
                </a:cubicBezTo>
                <a:cubicBezTo>
                  <a:pt x="10781" y="12594"/>
                  <a:pt x="10781" y="12594"/>
                  <a:pt x="10781" y="12562"/>
                </a:cubicBezTo>
                <a:cubicBezTo>
                  <a:pt x="10781" y="12562"/>
                  <a:pt x="10781" y="12562"/>
                  <a:pt x="10781" y="12562"/>
                </a:cubicBezTo>
                <a:cubicBezTo>
                  <a:pt x="10781" y="12562"/>
                  <a:pt x="10750" y="12562"/>
                  <a:pt x="10750" y="12562"/>
                </a:cubicBezTo>
                <a:cubicBezTo>
                  <a:pt x="10750" y="12531"/>
                  <a:pt x="10718" y="12562"/>
                  <a:pt x="10687" y="12531"/>
                </a:cubicBezTo>
                <a:cubicBezTo>
                  <a:pt x="10687" y="12531"/>
                  <a:pt x="10687" y="12500"/>
                  <a:pt x="10687" y="12500"/>
                </a:cubicBezTo>
                <a:cubicBezTo>
                  <a:pt x="10750" y="12500"/>
                  <a:pt x="10781" y="12469"/>
                  <a:pt x="10812" y="12469"/>
                </a:cubicBezTo>
                <a:cubicBezTo>
                  <a:pt x="10812" y="12531"/>
                  <a:pt x="10843" y="12500"/>
                  <a:pt x="10875" y="12500"/>
                </a:cubicBezTo>
                <a:cubicBezTo>
                  <a:pt x="10906" y="12469"/>
                  <a:pt x="10937" y="12500"/>
                  <a:pt x="10937" y="12531"/>
                </a:cubicBezTo>
                <a:cubicBezTo>
                  <a:pt x="10968" y="12531"/>
                  <a:pt x="10937" y="12562"/>
                  <a:pt x="10906" y="12562"/>
                </a:cubicBezTo>
                <a:cubicBezTo>
                  <a:pt x="10875" y="12594"/>
                  <a:pt x="10875" y="12562"/>
                  <a:pt x="10843" y="12562"/>
                </a:cubicBezTo>
                <a:cubicBezTo>
                  <a:pt x="10843" y="12625"/>
                  <a:pt x="10937" y="12594"/>
                  <a:pt x="10937" y="12656"/>
                </a:cubicBezTo>
                <a:cubicBezTo>
                  <a:pt x="10968" y="12656"/>
                  <a:pt x="11000" y="12625"/>
                  <a:pt x="11000" y="12625"/>
                </a:cubicBezTo>
                <a:cubicBezTo>
                  <a:pt x="11031" y="12625"/>
                  <a:pt x="11031" y="12594"/>
                  <a:pt x="11031" y="12594"/>
                </a:cubicBezTo>
                <a:cubicBezTo>
                  <a:pt x="10968" y="12531"/>
                  <a:pt x="11062" y="12531"/>
                  <a:pt x="11031" y="12500"/>
                </a:cubicBezTo>
                <a:cubicBezTo>
                  <a:pt x="11031" y="12500"/>
                  <a:pt x="11031" y="12500"/>
                  <a:pt x="11031" y="12500"/>
                </a:cubicBezTo>
                <a:cubicBezTo>
                  <a:pt x="11031" y="12500"/>
                  <a:pt x="11031" y="12500"/>
                  <a:pt x="11031" y="12500"/>
                </a:cubicBezTo>
                <a:cubicBezTo>
                  <a:pt x="11093" y="12469"/>
                  <a:pt x="11156" y="12469"/>
                  <a:pt x="11218" y="12469"/>
                </a:cubicBezTo>
                <a:cubicBezTo>
                  <a:pt x="11218" y="12500"/>
                  <a:pt x="11187" y="12531"/>
                  <a:pt x="11156" y="12531"/>
                </a:cubicBezTo>
                <a:cubicBezTo>
                  <a:pt x="11156" y="12562"/>
                  <a:pt x="11156" y="12562"/>
                  <a:pt x="11156" y="12562"/>
                </a:cubicBezTo>
                <a:lnTo>
                  <a:pt x="11156" y="12562"/>
                </a:lnTo>
                <a:cubicBezTo>
                  <a:pt x="11156" y="12562"/>
                  <a:pt x="11156" y="12562"/>
                  <a:pt x="11156" y="12562"/>
                </a:cubicBezTo>
                <a:cubicBezTo>
                  <a:pt x="11156" y="12562"/>
                  <a:pt x="11156" y="12562"/>
                  <a:pt x="11156" y="12531"/>
                </a:cubicBezTo>
                <a:cubicBezTo>
                  <a:pt x="11187" y="12531"/>
                  <a:pt x="11187" y="12562"/>
                  <a:pt x="11218" y="12562"/>
                </a:cubicBezTo>
                <a:cubicBezTo>
                  <a:pt x="11218" y="12594"/>
                  <a:pt x="11250" y="12625"/>
                  <a:pt x="11218" y="12656"/>
                </a:cubicBezTo>
                <a:cubicBezTo>
                  <a:pt x="11187" y="12656"/>
                  <a:pt x="11156" y="12687"/>
                  <a:pt x="11125" y="12719"/>
                </a:cubicBezTo>
                <a:cubicBezTo>
                  <a:pt x="11093" y="12719"/>
                  <a:pt x="11093" y="12687"/>
                  <a:pt x="11093" y="12719"/>
                </a:cubicBezTo>
                <a:cubicBezTo>
                  <a:pt x="11093" y="12750"/>
                  <a:pt x="11125" y="12750"/>
                  <a:pt x="11125" y="12750"/>
                </a:cubicBezTo>
                <a:cubicBezTo>
                  <a:pt x="11125" y="12750"/>
                  <a:pt x="11125" y="12750"/>
                  <a:pt x="11125" y="12750"/>
                </a:cubicBezTo>
                <a:cubicBezTo>
                  <a:pt x="11156" y="12687"/>
                  <a:pt x="11218" y="12687"/>
                  <a:pt x="11281" y="12719"/>
                </a:cubicBezTo>
                <a:cubicBezTo>
                  <a:pt x="11281" y="12687"/>
                  <a:pt x="11218" y="12656"/>
                  <a:pt x="11250" y="12625"/>
                </a:cubicBezTo>
                <a:cubicBezTo>
                  <a:pt x="11312" y="12594"/>
                  <a:pt x="11343" y="12625"/>
                  <a:pt x="11375" y="12656"/>
                </a:cubicBezTo>
                <a:cubicBezTo>
                  <a:pt x="11343" y="12687"/>
                  <a:pt x="11312" y="12719"/>
                  <a:pt x="11250" y="12750"/>
                </a:cubicBezTo>
                <a:cubicBezTo>
                  <a:pt x="11250" y="12750"/>
                  <a:pt x="11250" y="12750"/>
                  <a:pt x="11250" y="12750"/>
                </a:cubicBezTo>
                <a:cubicBezTo>
                  <a:pt x="11250" y="12750"/>
                  <a:pt x="11250" y="12750"/>
                  <a:pt x="11250" y="12750"/>
                </a:cubicBezTo>
                <a:cubicBezTo>
                  <a:pt x="11218" y="12781"/>
                  <a:pt x="11187" y="12750"/>
                  <a:pt x="11125" y="12750"/>
                </a:cubicBezTo>
                <a:lnTo>
                  <a:pt x="11125" y="12750"/>
                </a:lnTo>
                <a:cubicBezTo>
                  <a:pt x="11125" y="12750"/>
                  <a:pt x="11125" y="12750"/>
                  <a:pt x="11125" y="12750"/>
                </a:cubicBezTo>
                <a:cubicBezTo>
                  <a:pt x="11187" y="12781"/>
                  <a:pt x="11187" y="12812"/>
                  <a:pt x="11250" y="12812"/>
                </a:cubicBezTo>
                <a:cubicBezTo>
                  <a:pt x="11250" y="12844"/>
                  <a:pt x="11218" y="12906"/>
                  <a:pt x="11281" y="12937"/>
                </a:cubicBezTo>
                <a:cubicBezTo>
                  <a:pt x="11281" y="12937"/>
                  <a:pt x="11312" y="12937"/>
                  <a:pt x="11281" y="12969"/>
                </a:cubicBezTo>
                <a:cubicBezTo>
                  <a:pt x="11281" y="13000"/>
                  <a:pt x="11281" y="13000"/>
                  <a:pt x="11312" y="12969"/>
                </a:cubicBezTo>
                <a:cubicBezTo>
                  <a:pt x="11312" y="12969"/>
                  <a:pt x="11343" y="12969"/>
                  <a:pt x="11343" y="12969"/>
                </a:cubicBezTo>
                <a:cubicBezTo>
                  <a:pt x="11375" y="12937"/>
                  <a:pt x="11406" y="12937"/>
                  <a:pt x="11406" y="12969"/>
                </a:cubicBezTo>
                <a:cubicBezTo>
                  <a:pt x="11437" y="13000"/>
                  <a:pt x="11406" y="13000"/>
                  <a:pt x="11406" y="13031"/>
                </a:cubicBezTo>
                <a:cubicBezTo>
                  <a:pt x="11375" y="13031"/>
                  <a:pt x="11343" y="13031"/>
                  <a:pt x="11343" y="13062"/>
                </a:cubicBezTo>
                <a:cubicBezTo>
                  <a:pt x="11375" y="13062"/>
                  <a:pt x="11375" y="13062"/>
                  <a:pt x="11375" y="13062"/>
                </a:cubicBezTo>
                <a:cubicBezTo>
                  <a:pt x="11406" y="13062"/>
                  <a:pt x="11437" y="13125"/>
                  <a:pt x="11437" y="13031"/>
                </a:cubicBezTo>
                <a:cubicBezTo>
                  <a:pt x="11437" y="13031"/>
                  <a:pt x="11468" y="13000"/>
                  <a:pt x="11500" y="13000"/>
                </a:cubicBezTo>
                <a:cubicBezTo>
                  <a:pt x="11531" y="13000"/>
                  <a:pt x="11531" y="13000"/>
                  <a:pt x="11531" y="13031"/>
                </a:cubicBezTo>
                <a:cubicBezTo>
                  <a:pt x="11531" y="13062"/>
                  <a:pt x="11500" y="13062"/>
                  <a:pt x="11500" y="13094"/>
                </a:cubicBezTo>
                <a:cubicBezTo>
                  <a:pt x="11468" y="13094"/>
                  <a:pt x="11437" y="13094"/>
                  <a:pt x="11437" y="13125"/>
                </a:cubicBezTo>
                <a:cubicBezTo>
                  <a:pt x="11437" y="13125"/>
                  <a:pt x="11437" y="13125"/>
                  <a:pt x="11437" y="13125"/>
                </a:cubicBezTo>
                <a:cubicBezTo>
                  <a:pt x="11406" y="13125"/>
                  <a:pt x="11406" y="13156"/>
                  <a:pt x="11406" y="13187"/>
                </a:cubicBezTo>
                <a:cubicBezTo>
                  <a:pt x="11437" y="13156"/>
                  <a:pt x="11437" y="13156"/>
                  <a:pt x="11468" y="13125"/>
                </a:cubicBezTo>
                <a:cubicBezTo>
                  <a:pt x="11468" y="13125"/>
                  <a:pt x="11468" y="13125"/>
                  <a:pt x="11500" y="13125"/>
                </a:cubicBezTo>
                <a:cubicBezTo>
                  <a:pt x="11531" y="13125"/>
                  <a:pt x="11531" y="13125"/>
                  <a:pt x="11562" y="13125"/>
                </a:cubicBezTo>
                <a:cubicBezTo>
                  <a:pt x="11562" y="13156"/>
                  <a:pt x="11531" y="13187"/>
                  <a:pt x="11531" y="13187"/>
                </a:cubicBezTo>
                <a:cubicBezTo>
                  <a:pt x="11500" y="13187"/>
                  <a:pt x="11500" y="13219"/>
                  <a:pt x="11500" y="13219"/>
                </a:cubicBezTo>
                <a:cubicBezTo>
                  <a:pt x="11531" y="13219"/>
                  <a:pt x="11531" y="13219"/>
                  <a:pt x="11562" y="13219"/>
                </a:cubicBezTo>
                <a:cubicBezTo>
                  <a:pt x="11687" y="13125"/>
                  <a:pt x="11812" y="13031"/>
                  <a:pt x="11937" y="12937"/>
                </a:cubicBezTo>
                <a:cubicBezTo>
                  <a:pt x="11937" y="12937"/>
                  <a:pt x="11937" y="12937"/>
                  <a:pt x="11937" y="12937"/>
                </a:cubicBezTo>
                <a:cubicBezTo>
                  <a:pt x="11968" y="12937"/>
                  <a:pt x="12000" y="12906"/>
                  <a:pt x="12031" y="12906"/>
                </a:cubicBezTo>
                <a:cubicBezTo>
                  <a:pt x="12031" y="12906"/>
                  <a:pt x="12062" y="12937"/>
                  <a:pt x="12062" y="12937"/>
                </a:cubicBezTo>
                <a:cubicBezTo>
                  <a:pt x="12062" y="12969"/>
                  <a:pt x="12031" y="12969"/>
                  <a:pt x="12031" y="12969"/>
                </a:cubicBezTo>
                <a:cubicBezTo>
                  <a:pt x="12031" y="12969"/>
                  <a:pt x="12031" y="12969"/>
                  <a:pt x="12031" y="12969"/>
                </a:cubicBezTo>
                <a:cubicBezTo>
                  <a:pt x="11968" y="13031"/>
                  <a:pt x="11937" y="13062"/>
                  <a:pt x="11843" y="13125"/>
                </a:cubicBezTo>
                <a:cubicBezTo>
                  <a:pt x="11843" y="13125"/>
                  <a:pt x="11812" y="13156"/>
                  <a:pt x="11781" y="13156"/>
                </a:cubicBezTo>
                <a:cubicBezTo>
                  <a:pt x="11750" y="13187"/>
                  <a:pt x="11718" y="13187"/>
                  <a:pt x="11718" y="13219"/>
                </a:cubicBezTo>
                <a:lnTo>
                  <a:pt x="11718" y="13219"/>
                </a:lnTo>
                <a:cubicBezTo>
                  <a:pt x="11656" y="13219"/>
                  <a:pt x="11593" y="13250"/>
                  <a:pt x="11562" y="13312"/>
                </a:cubicBezTo>
                <a:cubicBezTo>
                  <a:pt x="11562" y="13312"/>
                  <a:pt x="11562" y="13312"/>
                  <a:pt x="11562" y="13312"/>
                </a:cubicBezTo>
                <a:cubicBezTo>
                  <a:pt x="11531" y="13312"/>
                  <a:pt x="11531" y="13312"/>
                  <a:pt x="11531" y="13344"/>
                </a:cubicBezTo>
                <a:cubicBezTo>
                  <a:pt x="11562" y="13344"/>
                  <a:pt x="11562" y="13312"/>
                  <a:pt x="11562" y="13312"/>
                </a:cubicBezTo>
                <a:cubicBezTo>
                  <a:pt x="11625" y="13312"/>
                  <a:pt x="11687" y="13312"/>
                  <a:pt x="11718" y="13219"/>
                </a:cubicBezTo>
                <a:cubicBezTo>
                  <a:pt x="11750" y="13219"/>
                  <a:pt x="11781" y="13219"/>
                  <a:pt x="11781" y="13187"/>
                </a:cubicBezTo>
                <a:cubicBezTo>
                  <a:pt x="11843" y="13187"/>
                  <a:pt x="11843" y="13156"/>
                  <a:pt x="11875" y="13125"/>
                </a:cubicBezTo>
                <a:cubicBezTo>
                  <a:pt x="11906" y="13125"/>
                  <a:pt x="11937" y="13094"/>
                  <a:pt x="11968" y="13125"/>
                </a:cubicBezTo>
                <a:cubicBezTo>
                  <a:pt x="12000" y="13156"/>
                  <a:pt x="11968" y="13187"/>
                  <a:pt x="11937" y="13219"/>
                </a:cubicBezTo>
                <a:cubicBezTo>
                  <a:pt x="11875" y="13250"/>
                  <a:pt x="11843" y="13281"/>
                  <a:pt x="11781" y="13312"/>
                </a:cubicBezTo>
                <a:cubicBezTo>
                  <a:pt x="11781" y="13312"/>
                  <a:pt x="11781" y="13312"/>
                  <a:pt x="11781" y="13312"/>
                </a:cubicBezTo>
                <a:cubicBezTo>
                  <a:pt x="11750" y="13312"/>
                  <a:pt x="11687" y="13344"/>
                  <a:pt x="11656" y="13375"/>
                </a:cubicBezTo>
                <a:cubicBezTo>
                  <a:pt x="11625" y="13375"/>
                  <a:pt x="11625" y="13375"/>
                  <a:pt x="11625" y="13406"/>
                </a:cubicBezTo>
                <a:cubicBezTo>
                  <a:pt x="11656" y="13406"/>
                  <a:pt x="11656" y="13406"/>
                  <a:pt x="11656" y="13406"/>
                </a:cubicBezTo>
                <a:cubicBezTo>
                  <a:pt x="11718" y="13375"/>
                  <a:pt x="11781" y="13375"/>
                  <a:pt x="11812" y="13312"/>
                </a:cubicBezTo>
                <a:cubicBezTo>
                  <a:pt x="11812" y="13312"/>
                  <a:pt x="11843" y="13312"/>
                  <a:pt x="11875" y="13312"/>
                </a:cubicBezTo>
                <a:cubicBezTo>
                  <a:pt x="11875" y="13312"/>
                  <a:pt x="11875" y="13312"/>
                  <a:pt x="11875" y="13312"/>
                </a:cubicBezTo>
                <a:cubicBezTo>
                  <a:pt x="11875" y="13312"/>
                  <a:pt x="11875" y="13312"/>
                  <a:pt x="11875" y="13312"/>
                </a:cubicBezTo>
                <a:cubicBezTo>
                  <a:pt x="11875" y="13312"/>
                  <a:pt x="11906" y="13344"/>
                  <a:pt x="11906" y="13344"/>
                </a:cubicBezTo>
                <a:cubicBezTo>
                  <a:pt x="11906" y="13375"/>
                  <a:pt x="11875" y="13375"/>
                  <a:pt x="11843" y="13375"/>
                </a:cubicBezTo>
                <a:cubicBezTo>
                  <a:pt x="11812" y="13406"/>
                  <a:pt x="11781" y="13406"/>
                  <a:pt x="11781" y="13437"/>
                </a:cubicBezTo>
                <a:cubicBezTo>
                  <a:pt x="11781" y="13469"/>
                  <a:pt x="11843" y="13437"/>
                  <a:pt x="11843" y="13437"/>
                </a:cubicBezTo>
                <a:cubicBezTo>
                  <a:pt x="11875" y="13406"/>
                  <a:pt x="11906" y="13406"/>
                  <a:pt x="11937" y="13375"/>
                </a:cubicBezTo>
                <a:cubicBezTo>
                  <a:pt x="11968" y="13375"/>
                  <a:pt x="12000" y="13375"/>
                  <a:pt x="12031" y="13406"/>
                </a:cubicBezTo>
                <a:cubicBezTo>
                  <a:pt x="12031" y="13437"/>
                  <a:pt x="12000" y="13437"/>
                  <a:pt x="11968" y="13437"/>
                </a:cubicBezTo>
                <a:cubicBezTo>
                  <a:pt x="11937" y="13469"/>
                  <a:pt x="11906" y="13500"/>
                  <a:pt x="11875" y="13469"/>
                </a:cubicBezTo>
                <a:cubicBezTo>
                  <a:pt x="11843" y="13469"/>
                  <a:pt x="11812" y="13500"/>
                  <a:pt x="11812" y="13531"/>
                </a:cubicBezTo>
                <a:cubicBezTo>
                  <a:pt x="11812" y="13531"/>
                  <a:pt x="11843" y="13562"/>
                  <a:pt x="11843" y="13531"/>
                </a:cubicBezTo>
                <a:cubicBezTo>
                  <a:pt x="11937" y="13500"/>
                  <a:pt x="12031" y="13500"/>
                  <a:pt x="12093" y="13406"/>
                </a:cubicBezTo>
                <a:cubicBezTo>
                  <a:pt x="12156" y="13375"/>
                  <a:pt x="12187" y="13344"/>
                  <a:pt x="12250" y="13375"/>
                </a:cubicBezTo>
                <a:cubicBezTo>
                  <a:pt x="12250" y="13375"/>
                  <a:pt x="12250" y="13375"/>
                  <a:pt x="12250" y="13375"/>
                </a:cubicBezTo>
                <a:cubicBezTo>
                  <a:pt x="12250" y="13312"/>
                  <a:pt x="12250" y="13312"/>
                  <a:pt x="12281" y="13312"/>
                </a:cubicBezTo>
                <a:cubicBezTo>
                  <a:pt x="12312" y="13312"/>
                  <a:pt x="12343" y="13312"/>
                  <a:pt x="12343" y="13344"/>
                </a:cubicBezTo>
                <a:cubicBezTo>
                  <a:pt x="12312" y="13375"/>
                  <a:pt x="12281" y="13375"/>
                  <a:pt x="12250" y="13375"/>
                </a:cubicBezTo>
                <a:lnTo>
                  <a:pt x="12250" y="13375"/>
                </a:lnTo>
                <a:cubicBezTo>
                  <a:pt x="12250" y="13375"/>
                  <a:pt x="12250" y="13375"/>
                  <a:pt x="12250" y="13375"/>
                </a:cubicBezTo>
                <a:cubicBezTo>
                  <a:pt x="12250" y="13375"/>
                  <a:pt x="12250" y="13406"/>
                  <a:pt x="12250" y="13406"/>
                </a:cubicBezTo>
                <a:cubicBezTo>
                  <a:pt x="12281" y="13406"/>
                  <a:pt x="12312" y="13406"/>
                  <a:pt x="12343" y="13375"/>
                </a:cubicBezTo>
                <a:cubicBezTo>
                  <a:pt x="12375" y="13344"/>
                  <a:pt x="12437" y="13312"/>
                  <a:pt x="12437" y="13406"/>
                </a:cubicBezTo>
                <a:cubicBezTo>
                  <a:pt x="12437" y="13406"/>
                  <a:pt x="12437" y="13406"/>
                  <a:pt x="12437" y="13406"/>
                </a:cubicBezTo>
                <a:cubicBezTo>
                  <a:pt x="12406" y="13406"/>
                  <a:pt x="12343" y="13406"/>
                  <a:pt x="12343" y="13469"/>
                </a:cubicBezTo>
                <a:cubicBezTo>
                  <a:pt x="12312" y="13469"/>
                  <a:pt x="12281" y="13469"/>
                  <a:pt x="12250" y="13500"/>
                </a:cubicBezTo>
                <a:cubicBezTo>
                  <a:pt x="12250" y="13562"/>
                  <a:pt x="12187" y="13562"/>
                  <a:pt x="12156" y="13562"/>
                </a:cubicBezTo>
                <a:cubicBezTo>
                  <a:pt x="12156" y="13562"/>
                  <a:pt x="12125" y="13594"/>
                  <a:pt x="12125" y="13594"/>
                </a:cubicBezTo>
                <a:cubicBezTo>
                  <a:pt x="12093" y="13594"/>
                  <a:pt x="12062" y="13594"/>
                  <a:pt x="12031" y="13594"/>
                </a:cubicBezTo>
                <a:cubicBezTo>
                  <a:pt x="12000" y="13594"/>
                  <a:pt x="12000" y="13594"/>
                  <a:pt x="12000" y="13594"/>
                </a:cubicBezTo>
                <a:cubicBezTo>
                  <a:pt x="11968" y="13594"/>
                  <a:pt x="11937" y="13625"/>
                  <a:pt x="11937" y="13594"/>
                </a:cubicBezTo>
                <a:cubicBezTo>
                  <a:pt x="11937" y="13562"/>
                  <a:pt x="11968" y="13562"/>
                  <a:pt x="12000" y="13531"/>
                </a:cubicBezTo>
                <a:cubicBezTo>
                  <a:pt x="12031" y="13500"/>
                  <a:pt x="12093" y="13500"/>
                  <a:pt x="12156" y="13469"/>
                </a:cubicBezTo>
                <a:cubicBezTo>
                  <a:pt x="12187" y="13469"/>
                  <a:pt x="12218" y="13469"/>
                  <a:pt x="12250" y="13437"/>
                </a:cubicBezTo>
                <a:lnTo>
                  <a:pt x="12250" y="13437"/>
                </a:lnTo>
                <a:cubicBezTo>
                  <a:pt x="12218" y="13437"/>
                  <a:pt x="12156" y="13437"/>
                  <a:pt x="12156" y="13469"/>
                </a:cubicBezTo>
                <a:cubicBezTo>
                  <a:pt x="12156" y="13500"/>
                  <a:pt x="12125" y="13531"/>
                  <a:pt x="12093" y="13531"/>
                </a:cubicBezTo>
                <a:lnTo>
                  <a:pt x="12093" y="13531"/>
                </a:lnTo>
                <a:cubicBezTo>
                  <a:pt x="12062" y="13531"/>
                  <a:pt x="12031" y="13562"/>
                  <a:pt x="12031" y="13594"/>
                </a:cubicBezTo>
                <a:cubicBezTo>
                  <a:pt x="11968" y="13656"/>
                  <a:pt x="11906" y="13719"/>
                  <a:pt x="11843" y="13719"/>
                </a:cubicBezTo>
                <a:cubicBezTo>
                  <a:pt x="11812" y="13750"/>
                  <a:pt x="11781" y="13719"/>
                  <a:pt x="11781" y="13750"/>
                </a:cubicBezTo>
                <a:cubicBezTo>
                  <a:pt x="11812" y="13781"/>
                  <a:pt x="11812" y="13781"/>
                  <a:pt x="11843" y="13781"/>
                </a:cubicBezTo>
                <a:cubicBezTo>
                  <a:pt x="11875" y="13750"/>
                  <a:pt x="11875" y="13781"/>
                  <a:pt x="11906" y="13781"/>
                </a:cubicBezTo>
                <a:cubicBezTo>
                  <a:pt x="11906" y="13812"/>
                  <a:pt x="11875" y="13844"/>
                  <a:pt x="11875" y="13844"/>
                </a:cubicBezTo>
                <a:cubicBezTo>
                  <a:pt x="11843" y="13844"/>
                  <a:pt x="11843" y="13844"/>
                  <a:pt x="11843" y="13875"/>
                </a:cubicBezTo>
                <a:cubicBezTo>
                  <a:pt x="11812" y="13875"/>
                  <a:pt x="11812" y="13875"/>
                  <a:pt x="11812" y="13906"/>
                </a:cubicBezTo>
                <a:cubicBezTo>
                  <a:pt x="11812" y="13937"/>
                  <a:pt x="11843" y="13906"/>
                  <a:pt x="11843" y="13937"/>
                </a:cubicBezTo>
                <a:cubicBezTo>
                  <a:pt x="11875" y="13937"/>
                  <a:pt x="11906" y="13906"/>
                  <a:pt x="11906" y="13937"/>
                </a:cubicBezTo>
                <a:cubicBezTo>
                  <a:pt x="11906" y="13969"/>
                  <a:pt x="11875" y="14000"/>
                  <a:pt x="11843" y="14000"/>
                </a:cubicBezTo>
                <a:cubicBezTo>
                  <a:pt x="11781" y="14000"/>
                  <a:pt x="11781" y="14031"/>
                  <a:pt x="11781" y="14062"/>
                </a:cubicBezTo>
                <a:cubicBezTo>
                  <a:pt x="11750" y="14062"/>
                  <a:pt x="11718" y="14094"/>
                  <a:pt x="11687" y="14094"/>
                </a:cubicBezTo>
                <a:cubicBezTo>
                  <a:pt x="11687" y="14062"/>
                  <a:pt x="11687" y="14031"/>
                  <a:pt x="11687" y="14031"/>
                </a:cubicBezTo>
                <a:cubicBezTo>
                  <a:pt x="11718" y="14000"/>
                  <a:pt x="11750" y="13969"/>
                  <a:pt x="11750" y="13969"/>
                </a:cubicBezTo>
                <a:cubicBezTo>
                  <a:pt x="11687" y="13906"/>
                  <a:pt x="11687" y="13969"/>
                  <a:pt x="11687" y="14031"/>
                </a:cubicBezTo>
                <a:cubicBezTo>
                  <a:pt x="11656" y="14031"/>
                  <a:pt x="11656" y="14031"/>
                  <a:pt x="11656" y="14000"/>
                </a:cubicBezTo>
                <a:cubicBezTo>
                  <a:pt x="11625" y="14000"/>
                  <a:pt x="11593" y="14031"/>
                  <a:pt x="11562" y="14000"/>
                </a:cubicBezTo>
                <a:cubicBezTo>
                  <a:pt x="11562" y="13969"/>
                  <a:pt x="11593" y="13937"/>
                  <a:pt x="11625" y="13937"/>
                </a:cubicBezTo>
                <a:cubicBezTo>
                  <a:pt x="11656" y="13906"/>
                  <a:pt x="11656" y="13906"/>
                  <a:pt x="11656" y="13875"/>
                </a:cubicBezTo>
                <a:cubicBezTo>
                  <a:pt x="11656" y="13875"/>
                  <a:pt x="11656" y="13875"/>
                  <a:pt x="11656" y="13875"/>
                </a:cubicBezTo>
                <a:cubicBezTo>
                  <a:pt x="11687" y="13875"/>
                  <a:pt x="11718" y="13875"/>
                  <a:pt x="11718" y="13844"/>
                </a:cubicBezTo>
                <a:cubicBezTo>
                  <a:pt x="11718" y="13844"/>
                  <a:pt x="11718" y="13844"/>
                  <a:pt x="11718" y="13844"/>
                </a:cubicBezTo>
                <a:cubicBezTo>
                  <a:pt x="11687" y="13812"/>
                  <a:pt x="11687" y="13875"/>
                  <a:pt x="11656" y="13875"/>
                </a:cubicBezTo>
                <a:cubicBezTo>
                  <a:pt x="11656" y="13875"/>
                  <a:pt x="11656" y="13875"/>
                  <a:pt x="11656" y="13875"/>
                </a:cubicBezTo>
                <a:cubicBezTo>
                  <a:pt x="11562" y="13875"/>
                  <a:pt x="11531" y="13969"/>
                  <a:pt x="11437" y="14000"/>
                </a:cubicBezTo>
                <a:cubicBezTo>
                  <a:pt x="11437" y="14000"/>
                  <a:pt x="11437" y="14000"/>
                  <a:pt x="11437" y="14031"/>
                </a:cubicBezTo>
                <a:cubicBezTo>
                  <a:pt x="11468" y="14031"/>
                  <a:pt x="11500" y="14031"/>
                  <a:pt x="11531" y="14031"/>
                </a:cubicBezTo>
                <a:cubicBezTo>
                  <a:pt x="11531" y="14031"/>
                  <a:pt x="11562" y="14031"/>
                  <a:pt x="11562" y="14031"/>
                </a:cubicBezTo>
                <a:cubicBezTo>
                  <a:pt x="11562" y="14062"/>
                  <a:pt x="11562" y="14062"/>
                  <a:pt x="11531" y="14062"/>
                </a:cubicBezTo>
                <a:cubicBezTo>
                  <a:pt x="11468" y="14094"/>
                  <a:pt x="11500" y="14125"/>
                  <a:pt x="11531" y="14125"/>
                </a:cubicBezTo>
                <a:cubicBezTo>
                  <a:pt x="11562" y="14125"/>
                  <a:pt x="11562" y="14156"/>
                  <a:pt x="11562" y="14156"/>
                </a:cubicBezTo>
                <a:cubicBezTo>
                  <a:pt x="11593" y="14219"/>
                  <a:pt x="11656" y="14219"/>
                  <a:pt x="11687" y="14281"/>
                </a:cubicBezTo>
                <a:cubicBezTo>
                  <a:pt x="11687" y="14281"/>
                  <a:pt x="11687" y="14281"/>
                  <a:pt x="11687" y="14281"/>
                </a:cubicBezTo>
                <a:cubicBezTo>
                  <a:pt x="11718" y="14250"/>
                  <a:pt x="11750" y="14281"/>
                  <a:pt x="11750" y="14250"/>
                </a:cubicBezTo>
                <a:cubicBezTo>
                  <a:pt x="11781" y="14250"/>
                  <a:pt x="11812" y="14281"/>
                  <a:pt x="11781" y="14312"/>
                </a:cubicBezTo>
                <a:cubicBezTo>
                  <a:pt x="11781" y="14344"/>
                  <a:pt x="11812" y="14437"/>
                  <a:pt x="11875" y="14437"/>
                </a:cubicBezTo>
                <a:cubicBezTo>
                  <a:pt x="11875" y="14469"/>
                  <a:pt x="11937" y="14469"/>
                  <a:pt x="11875" y="14500"/>
                </a:cubicBezTo>
                <a:cubicBezTo>
                  <a:pt x="11812" y="14500"/>
                  <a:pt x="11750" y="14562"/>
                  <a:pt x="11687" y="14594"/>
                </a:cubicBezTo>
                <a:cubicBezTo>
                  <a:pt x="11656" y="14625"/>
                  <a:pt x="11625" y="14625"/>
                  <a:pt x="11593" y="14625"/>
                </a:cubicBezTo>
                <a:cubicBezTo>
                  <a:pt x="11593" y="14656"/>
                  <a:pt x="11593" y="14625"/>
                  <a:pt x="11593" y="14625"/>
                </a:cubicBezTo>
                <a:cubicBezTo>
                  <a:pt x="11593" y="14594"/>
                  <a:pt x="11625" y="14562"/>
                  <a:pt x="11656" y="14562"/>
                </a:cubicBezTo>
                <a:cubicBezTo>
                  <a:pt x="11656" y="14531"/>
                  <a:pt x="11687" y="14531"/>
                  <a:pt x="11687" y="14500"/>
                </a:cubicBezTo>
                <a:cubicBezTo>
                  <a:pt x="11687" y="14500"/>
                  <a:pt x="11687" y="14500"/>
                  <a:pt x="11656" y="14500"/>
                </a:cubicBezTo>
                <a:cubicBezTo>
                  <a:pt x="11656" y="14500"/>
                  <a:pt x="11625" y="14500"/>
                  <a:pt x="11593" y="14531"/>
                </a:cubicBezTo>
                <a:cubicBezTo>
                  <a:pt x="11593" y="14531"/>
                  <a:pt x="11593" y="14562"/>
                  <a:pt x="11562" y="14562"/>
                </a:cubicBezTo>
                <a:cubicBezTo>
                  <a:pt x="11531" y="14562"/>
                  <a:pt x="11500" y="14625"/>
                  <a:pt x="11468" y="14594"/>
                </a:cubicBezTo>
                <a:cubicBezTo>
                  <a:pt x="11437" y="14594"/>
                  <a:pt x="11468" y="14531"/>
                  <a:pt x="11468" y="14531"/>
                </a:cubicBezTo>
                <a:cubicBezTo>
                  <a:pt x="11531" y="14531"/>
                  <a:pt x="11562" y="14469"/>
                  <a:pt x="11625" y="14437"/>
                </a:cubicBezTo>
                <a:lnTo>
                  <a:pt x="11625" y="14437"/>
                </a:lnTo>
                <a:cubicBezTo>
                  <a:pt x="11625" y="14437"/>
                  <a:pt x="11625" y="14406"/>
                  <a:pt x="11625" y="14406"/>
                </a:cubicBezTo>
                <a:cubicBezTo>
                  <a:pt x="11625" y="14406"/>
                  <a:pt x="11593" y="14406"/>
                  <a:pt x="11593" y="14406"/>
                </a:cubicBezTo>
                <a:cubicBezTo>
                  <a:pt x="11562" y="14437"/>
                  <a:pt x="11531" y="14469"/>
                  <a:pt x="11500" y="14469"/>
                </a:cubicBezTo>
                <a:cubicBezTo>
                  <a:pt x="11437" y="14469"/>
                  <a:pt x="11468" y="14500"/>
                  <a:pt x="11468" y="14531"/>
                </a:cubicBezTo>
                <a:cubicBezTo>
                  <a:pt x="11375" y="14531"/>
                  <a:pt x="11312" y="14594"/>
                  <a:pt x="11218" y="14656"/>
                </a:cubicBezTo>
                <a:cubicBezTo>
                  <a:pt x="11218" y="14656"/>
                  <a:pt x="11218" y="14656"/>
                  <a:pt x="11218" y="14687"/>
                </a:cubicBezTo>
                <a:cubicBezTo>
                  <a:pt x="11218" y="14687"/>
                  <a:pt x="11250" y="14687"/>
                  <a:pt x="11250" y="14687"/>
                </a:cubicBezTo>
                <a:cubicBezTo>
                  <a:pt x="11281" y="14625"/>
                  <a:pt x="11343" y="14656"/>
                  <a:pt x="11375" y="14594"/>
                </a:cubicBezTo>
                <a:cubicBezTo>
                  <a:pt x="11375" y="14562"/>
                  <a:pt x="11406" y="14594"/>
                  <a:pt x="11406" y="14594"/>
                </a:cubicBezTo>
                <a:cubicBezTo>
                  <a:pt x="11437" y="14594"/>
                  <a:pt x="11437" y="14594"/>
                  <a:pt x="11437" y="14625"/>
                </a:cubicBezTo>
                <a:cubicBezTo>
                  <a:pt x="11437" y="14656"/>
                  <a:pt x="11406" y="14625"/>
                  <a:pt x="11406" y="14656"/>
                </a:cubicBezTo>
                <a:cubicBezTo>
                  <a:pt x="11375" y="14656"/>
                  <a:pt x="11343" y="14687"/>
                  <a:pt x="11312" y="14719"/>
                </a:cubicBezTo>
                <a:cubicBezTo>
                  <a:pt x="11281" y="14719"/>
                  <a:pt x="11281" y="14750"/>
                  <a:pt x="11312" y="14750"/>
                </a:cubicBezTo>
                <a:cubicBezTo>
                  <a:pt x="11343" y="14750"/>
                  <a:pt x="11343" y="14750"/>
                  <a:pt x="11375" y="14781"/>
                </a:cubicBezTo>
                <a:cubicBezTo>
                  <a:pt x="11375" y="14781"/>
                  <a:pt x="11375" y="14812"/>
                  <a:pt x="11375" y="14844"/>
                </a:cubicBezTo>
                <a:cubicBezTo>
                  <a:pt x="11406" y="14844"/>
                  <a:pt x="11437" y="14812"/>
                  <a:pt x="11437" y="14812"/>
                </a:cubicBezTo>
                <a:cubicBezTo>
                  <a:pt x="11500" y="14750"/>
                  <a:pt x="11562" y="14750"/>
                  <a:pt x="11625" y="14719"/>
                </a:cubicBezTo>
                <a:cubicBezTo>
                  <a:pt x="11656" y="14719"/>
                  <a:pt x="11687" y="14687"/>
                  <a:pt x="11687" y="14656"/>
                </a:cubicBezTo>
                <a:cubicBezTo>
                  <a:pt x="11718" y="14594"/>
                  <a:pt x="11781" y="14594"/>
                  <a:pt x="11812" y="14625"/>
                </a:cubicBezTo>
                <a:cubicBezTo>
                  <a:pt x="11875" y="14687"/>
                  <a:pt x="11906" y="14656"/>
                  <a:pt x="11968" y="14687"/>
                </a:cubicBezTo>
                <a:cubicBezTo>
                  <a:pt x="11968" y="14719"/>
                  <a:pt x="12000" y="14719"/>
                  <a:pt x="12031" y="14719"/>
                </a:cubicBezTo>
                <a:cubicBezTo>
                  <a:pt x="12062" y="14719"/>
                  <a:pt x="12062" y="14719"/>
                  <a:pt x="12062" y="14656"/>
                </a:cubicBezTo>
                <a:cubicBezTo>
                  <a:pt x="12093" y="14656"/>
                  <a:pt x="12093" y="14656"/>
                  <a:pt x="12125" y="14656"/>
                </a:cubicBezTo>
                <a:cubicBezTo>
                  <a:pt x="12125" y="14687"/>
                  <a:pt x="12125" y="14719"/>
                  <a:pt x="12125" y="14750"/>
                </a:cubicBezTo>
                <a:cubicBezTo>
                  <a:pt x="12125" y="14750"/>
                  <a:pt x="12125" y="14750"/>
                  <a:pt x="12125" y="14750"/>
                </a:cubicBezTo>
                <a:cubicBezTo>
                  <a:pt x="12156" y="14750"/>
                  <a:pt x="12187" y="14687"/>
                  <a:pt x="12218" y="14719"/>
                </a:cubicBezTo>
                <a:cubicBezTo>
                  <a:pt x="12218" y="14812"/>
                  <a:pt x="12125" y="14906"/>
                  <a:pt x="12031" y="14937"/>
                </a:cubicBezTo>
                <a:cubicBezTo>
                  <a:pt x="11968" y="14969"/>
                  <a:pt x="11906" y="14937"/>
                  <a:pt x="11843" y="15000"/>
                </a:cubicBezTo>
                <a:cubicBezTo>
                  <a:pt x="11875" y="14969"/>
                  <a:pt x="11875" y="14969"/>
                  <a:pt x="11843" y="14937"/>
                </a:cubicBezTo>
                <a:cubicBezTo>
                  <a:pt x="11843" y="14906"/>
                  <a:pt x="11812" y="14937"/>
                  <a:pt x="11781" y="14937"/>
                </a:cubicBezTo>
                <a:cubicBezTo>
                  <a:pt x="11750" y="14937"/>
                  <a:pt x="11687" y="14969"/>
                  <a:pt x="11656" y="14969"/>
                </a:cubicBezTo>
                <a:cubicBezTo>
                  <a:pt x="11656" y="14969"/>
                  <a:pt x="11656" y="14937"/>
                  <a:pt x="11656" y="14937"/>
                </a:cubicBezTo>
                <a:cubicBezTo>
                  <a:pt x="11656" y="14906"/>
                  <a:pt x="11625" y="14906"/>
                  <a:pt x="11625" y="14906"/>
                </a:cubicBezTo>
                <a:lnTo>
                  <a:pt x="11625" y="14906"/>
                </a:lnTo>
                <a:cubicBezTo>
                  <a:pt x="11593" y="14906"/>
                  <a:pt x="11593" y="14906"/>
                  <a:pt x="11562" y="14906"/>
                </a:cubicBezTo>
                <a:cubicBezTo>
                  <a:pt x="11562" y="14937"/>
                  <a:pt x="11593" y="14969"/>
                  <a:pt x="11593" y="14969"/>
                </a:cubicBezTo>
                <a:cubicBezTo>
                  <a:pt x="11625" y="14969"/>
                  <a:pt x="11625" y="14969"/>
                  <a:pt x="11656" y="14969"/>
                </a:cubicBezTo>
                <a:cubicBezTo>
                  <a:pt x="11656" y="15000"/>
                  <a:pt x="11625" y="15062"/>
                  <a:pt x="11718" y="15000"/>
                </a:cubicBezTo>
                <a:cubicBezTo>
                  <a:pt x="11750" y="15000"/>
                  <a:pt x="11781" y="15000"/>
                  <a:pt x="11781" y="15062"/>
                </a:cubicBezTo>
                <a:cubicBezTo>
                  <a:pt x="11781" y="15062"/>
                  <a:pt x="11781" y="15125"/>
                  <a:pt x="11812" y="15094"/>
                </a:cubicBezTo>
                <a:cubicBezTo>
                  <a:pt x="11843" y="15125"/>
                  <a:pt x="11875" y="15125"/>
                  <a:pt x="11875" y="15156"/>
                </a:cubicBezTo>
                <a:cubicBezTo>
                  <a:pt x="11937" y="15187"/>
                  <a:pt x="12031" y="15187"/>
                  <a:pt x="12062" y="15281"/>
                </a:cubicBezTo>
                <a:cubicBezTo>
                  <a:pt x="12062" y="15312"/>
                  <a:pt x="12062" y="15344"/>
                  <a:pt x="12062" y="15344"/>
                </a:cubicBezTo>
                <a:cubicBezTo>
                  <a:pt x="12156" y="15437"/>
                  <a:pt x="12218" y="15531"/>
                  <a:pt x="12312" y="15594"/>
                </a:cubicBezTo>
                <a:cubicBezTo>
                  <a:pt x="12406" y="15719"/>
                  <a:pt x="12531" y="15781"/>
                  <a:pt x="12656" y="15844"/>
                </a:cubicBezTo>
                <a:cubicBezTo>
                  <a:pt x="12687" y="15844"/>
                  <a:pt x="12687" y="15875"/>
                  <a:pt x="12718" y="15875"/>
                </a:cubicBezTo>
                <a:cubicBezTo>
                  <a:pt x="12781" y="16000"/>
                  <a:pt x="12937" y="16062"/>
                  <a:pt x="13062" y="16125"/>
                </a:cubicBezTo>
                <a:cubicBezTo>
                  <a:pt x="13187" y="16219"/>
                  <a:pt x="13343" y="16281"/>
                  <a:pt x="13468" y="16344"/>
                </a:cubicBezTo>
                <a:cubicBezTo>
                  <a:pt x="13562" y="16406"/>
                  <a:pt x="13687" y="16437"/>
                  <a:pt x="13812" y="16437"/>
                </a:cubicBezTo>
                <a:cubicBezTo>
                  <a:pt x="13843" y="16437"/>
                  <a:pt x="13875" y="16469"/>
                  <a:pt x="13906" y="16469"/>
                </a:cubicBezTo>
                <a:cubicBezTo>
                  <a:pt x="14062" y="16531"/>
                  <a:pt x="14187" y="16531"/>
                  <a:pt x="14343" y="16531"/>
                </a:cubicBezTo>
                <a:cubicBezTo>
                  <a:pt x="14531" y="16500"/>
                  <a:pt x="14687" y="16437"/>
                  <a:pt x="14843" y="16344"/>
                </a:cubicBezTo>
                <a:cubicBezTo>
                  <a:pt x="15031" y="16250"/>
                  <a:pt x="15187" y="16125"/>
                  <a:pt x="15312" y="15969"/>
                </a:cubicBezTo>
                <a:cubicBezTo>
                  <a:pt x="15375" y="15875"/>
                  <a:pt x="15437" y="15812"/>
                  <a:pt x="15468" y="15687"/>
                </a:cubicBezTo>
                <a:cubicBezTo>
                  <a:pt x="15500" y="15750"/>
                  <a:pt x="15500" y="15781"/>
                  <a:pt x="15468" y="15812"/>
                </a:cubicBezTo>
                <a:cubicBezTo>
                  <a:pt x="15468" y="15844"/>
                  <a:pt x="15437" y="15875"/>
                  <a:pt x="15437" y="15937"/>
                </a:cubicBezTo>
                <a:cubicBezTo>
                  <a:pt x="15437" y="15937"/>
                  <a:pt x="15437" y="15937"/>
                  <a:pt x="15437" y="15937"/>
                </a:cubicBezTo>
                <a:cubicBezTo>
                  <a:pt x="15468" y="15937"/>
                  <a:pt x="15437" y="15906"/>
                  <a:pt x="15500" y="15906"/>
                </a:cubicBezTo>
                <a:cubicBezTo>
                  <a:pt x="15468" y="15969"/>
                  <a:pt x="15500" y="16031"/>
                  <a:pt x="15437" y="16094"/>
                </a:cubicBezTo>
                <a:cubicBezTo>
                  <a:pt x="15437" y="16062"/>
                  <a:pt x="15437" y="16062"/>
                  <a:pt x="15437" y="16031"/>
                </a:cubicBezTo>
                <a:cubicBezTo>
                  <a:pt x="15375" y="16062"/>
                  <a:pt x="15406" y="16125"/>
                  <a:pt x="15343" y="16125"/>
                </a:cubicBezTo>
                <a:cubicBezTo>
                  <a:pt x="15343" y="16125"/>
                  <a:pt x="15343" y="16125"/>
                  <a:pt x="15343" y="16125"/>
                </a:cubicBezTo>
                <a:cubicBezTo>
                  <a:pt x="15312" y="16187"/>
                  <a:pt x="15281" y="16219"/>
                  <a:pt x="15250" y="16219"/>
                </a:cubicBezTo>
                <a:cubicBezTo>
                  <a:pt x="15250" y="16219"/>
                  <a:pt x="15250" y="16219"/>
                  <a:pt x="15250" y="16219"/>
                </a:cubicBezTo>
                <a:cubicBezTo>
                  <a:pt x="15250" y="16281"/>
                  <a:pt x="15187" y="16281"/>
                  <a:pt x="15156" y="16312"/>
                </a:cubicBezTo>
                <a:cubicBezTo>
                  <a:pt x="15031" y="16437"/>
                  <a:pt x="14906" y="16500"/>
                  <a:pt x="14750" y="16531"/>
                </a:cubicBezTo>
                <a:cubicBezTo>
                  <a:pt x="14718" y="16562"/>
                  <a:pt x="14718" y="16562"/>
                  <a:pt x="14687" y="16562"/>
                </a:cubicBezTo>
                <a:cubicBezTo>
                  <a:pt x="14750" y="16500"/>
                  <a:pt x="14812" y="16500"/>
                  <a:pt x="14875" y="16437"/>
                </a:cubicBezTo>
                <a:cubicBezTo>
                  <a:pt x="14937" y="16406"/>
                  <a:pt x="15000" y="16375"/>
                  <a:pt x="15062" y="16312"/>
                </a:cubicBezTo>
                <a:cubicBezTo>
                  <a:pt x="15062" y="16312"/>
                  <a:pt x="15062" y="16312"/>
                  <a:pt x="15062" y="16312"/>
                </a:cubicBezTo>
                <a:cubicBezTo>
                  <a:pt x="15125" y="16312"/>
                  <a:pt x="15156" y="16281"/>
                  <a:pt x="15187" y="16250"/>
                </a:cubicBezTo>
                <a:cubicBezTo>
                  <a:pt x="15218" y="16219"/>
                  <a:pt x="15218" y="16219"/>
                  <a:pt x="15250" y="16219"/>
                </a:cubicBezTo>
                <a:lnTo>
                  <a:pt x="15250" y="16219"/>
                </a:lnTo>
                <a:cubicBezTo>
                  <a:pt x="15250" y="16219"/>
                  <a:pt x="15250" y="16219"/>
                  <a:pt x="15250" y="16219"/>
                </a:cubicBezTo>
                <a:cubicBezTo>
                  <a:pt x="15250" y="16187"/>
                  <a:pt x="15281" y="16125"/>
                  <a:pt x="15343" y="16125"/>
                </a:cubicBezTo>
                <a:lnTo>
                  <a:pt x="15343" y="16125"/>
                </a:lnTo>
                <a:cubicBezTo>
                  <a:pt x="15343" y="16125"/>
                  <a:pt x="15343" y="16125"/>
                  <a:pt x="15343" y="16125"/>
                </a:cubicBezTo>
                <a:cubicBezTo>
                  <a:pt x="15312" y="16062"/>
                  <a:pt x="15406" y="16031"/>
                  <a:pt x="15406" y="16000"/>
                </a:cubicBezTo>
                <a:cubicBezTo>
                  <a:pt x="15437" y="15969"/>
                  <a:pt x="15437" y="15969"/>
                  <a:pt x="15437" y="15937"/>
                </a:cubicBezTo>
                <a:lnTo>
                  <a:pt x="15437" y="15937"/>
                </a:lnTo>
                <a:cubicBezTo>
                  <a:pt x="15437" y="15937"/>
                  <a:pt x="15437" y="15937"/>
                  <a:pt x="15437" y="15937"/>
                </a:cubicBezTo>
                <a:cubicBezTo>
                  <a:pt x="15406" y="15937"/>
                  <a:pt x="15406" y="15969"/>
                  <a:pt x="15375" y="15969"/>
                </a:cubicBezTo>
                <a:cubicBezTo>
                  <a:pt x="15343" y="16031"/>
                  <a:pt x="15312" y="16062"/>
                  <a:pt x="15281" y="16094"/>
                </a:cubicBezTo>
                <a:cubicBezTo>
                  <a:pt x="15218" y="16187"/>
                  <a:pt x="15125" y="16219"/>
                  <a:pt x="15062" y="16312"/>
                </a:cubicBezTo>
                <a:cubicBezTo>
                  <a:pt x="15062" y="16312"/>
                  <a:pt x="15062" y="16312"/>
                  <a:pt x="15062" y="16312"/>
                </a:cubicBezTo>
                <a:cubicBezTo>
                  <a:pt x="15062" y="16312"/>
                  <a:pt x="15062" y="16312"/>
                  <a:pt x="15062" y="16312"/>
                </a:cubicBezTo>
                <a:cubicBezTo>
                  <a:pt x="15000" y="16344"/>
                  <a:pt x="14937" y="16375"/>
                  <a:pt x="14875" y="16406"/>
                </a:cubicBezTo>
                <a:cubicBezTo>
                  <a:pt x="14562" y="16562"/>
                  <a:pt x="14250" y="16594"/>
                  <a:pt x="13906" y="16562"/>
                </a:cubicBezTo>
                <a:cubicBezTo>
                  <a:pt x="14062" y="16594"/>
                  <a:pt x="14218" y="16594"/>
                  <a:pt x="14343" y="16594"/>
                </a:cubicBezTo>
                <a:cubicBezTo>
                  <a:pt x="14468" y="16594"/>
                  <a:pt x="14562" y="16562"/>
                  <a:pt x="14687" y="16562"/>
                </a:cubicBezTo>
                <a:cubicBezTo>
                  <a:pt x="14656" y="16625"/>
                  <a:pt x="14562" y="16562"/>
                  <a:pt x="14531" y="16625"/>
                </a:cubicBezTo>
                <a:cubicBezTo>
                  <a:pt x="14562" y="16656"/>
                  <a:pt x="14625" y="16625"/>
                  <a:pt x="14656" y="16625"/>
                </a:cubicBezTo>
                <a:cubicBezTo>
                  <a:pt x="14531" y="16687"/>
                  <a:pt x="14375" y="16719"/>
                  <a:pt x="14218" y="16719"/>
                </a:cubicBezTo>
                <a:cubicBezTo>
                  <a:pt x="14125" y="16750"/>
                  <a:pt x="14031" y="16719"/>
                  <a:pt x="13937" y="16719"/>
                </a:cubicBezTo>
                <a:cubicBezTo>
                  <a:pt x="13781" y="16656"/>
                  <a:pt x="13625" y="16594"/>
                  <a:pt x="13468" y="16562"/>
                </a:cubicBezTo>
                <a:cubicBezTo>
                  <a:pt x="13500" y="16594"/>
                  <a:pt x="13531" y="16625"/>
                  <a:pt x="13562" y="16656"/>
                </a:cubicBezTo>
                <a:cubicBezTo>
                  <a:pt x="13656" y="16656"/>
                  <a:pt x="13750" y="16687"/>
                  <a:pt x="13812" y="16750"/>
                </a:cubicBezTo>
                <a:cubicBezTo>
                  <a:pt x="13781" y="16750"/>
                  <a:pt x="13750" y="16750"/>
                  <a:pt x="13718" y="16750"/>
                </a:cubicBezTo>
                <a:cubicBezTo>
                  <a:pt x="13812" y="16781"/>
                  <a:pt x="13875" y="16812"/>
                  <a:pt x="13968" y="16812"/>
                </a:cubicBezTo>
                <a:cubicBezTo>
                  <a:pt x="14125" y="16844"/>
                  <a:pt x="14250" y="16844"/>
                  <a:pt x="14406" y="16812"/>
                </a:cubicBezTo>
                <a:cubicBezTo>
                  <a:pt x="14562" y="16812"/>
                  <a:pt x="14718" y="16750"/>
                  <a:pt x="14812" y="16625"/>
                </a:cubicBezTo>
                <a:cubicBezTo>
                  <a:pt x="14843" y="16625"/>
                  <a:pt x="14843" y="16594"/>
                  <a:pt x="14875" y="16594"/>
                </a:cubicBezTo>
                <a:cubicBezTo>
                  <a:pt x="15031" y="16531"/>
                  <a:pt x="15156" y="16469"/>
                  <a:pt x="15250" y="16344"/>
                </a:cubicBezTo>
                <a:cubicBezTo>
                  <a:pt x="15312" y="16312"/>
                  <a:pt x="15375" y="16250"/>
                  <a:pt x="15406" y="16187"/>
                </a:cubicBezTo>
                <a:cubicBezTo>
                  <a:pt x="15437" y="16250"/>
                  <a:pt x="15406" y="16281"/>
                  <a:pt x="15406" y="16281"/>
                </a:cubicBezTo>
                <a:cubicBezTo>
                  <a:pt x="15312" y="16375"/>
                  <a:pt x="15218" y="16469"/>
                  <a:pt x="15125" y="16562"/>
                </a:cubicBezTo>
                <a:cubicBezTo>
                  <a:pt x="15000" y="16625"/>
                  <a:pt x="14906" y="16656"/>
                  <a:pt x="14781" y="16750"/>
                </a:cubicBezTo>
                <a:cubicBezTo>
                  <a:pt x="14656" y="16812"/>
                  <a:pt x="14531" y="16875"/>
                  <a:pt x="14406" y="16875"/>
                </a:cubicBezTo>
                <a:cubicBezTo>
                  <a:pt x="14250" y="16906"/>
                  <a:pt x="14125" y="16906"/>
                  <a:pt x="13968" y="16875"/>
                </a:cubicBezTo>
                <a:cubicBezTo>
                  <a:pt x="13937" y="16875"/>
                  <a:pt x="13906" y="16844"/>
                  <a:pt x="13843" y="16844"/>
                </a:cubicBezTo>
                <a:cubicBezTo>
                  <a:pt x="13843" y="16844"/>
                  <a:pt x="13812" y="16844"/>
                  <a:pt x="13812" y="16844"/>
                </a:cubicBezTo>
                <a:cubicBezTo>
                  <a:pt x="13812" y="16875"/>
                  <a:pt x="13843" y="16906"/>
                  <a:pt x="13843" y="16906"/>
                </a:cubicBezTo>
                <a:cubicBezTo>
                  <a:pt x="13875" y="16906"/>
                  <a:pt x="13937" y="16937"/>
                  <a:pt x="13968" y="16906"/>
                </a:cubicBezTo>
                <a:cubicBezTo>
                  <a:pt x="14125" y="16937"/>
                  <a:pt x="14250" y="16969"/>
                  <a:pt x="14406" y="16937"/>
                </a:cubicBezTo>
                <a:cubicBezTo>
                  <a:pt x="14437" y="16937"/>
                  <a:pt x="14500" y="16906"/>
                  <a:pt x="14531" y="16906"/>
                </a:cubicBezTo>
                <a:cubicBezTo>
                  <a:pt x="14500" y="16969"/>
                  <a:pt x="14468" y="16937"/>
                  <a:pt x="14406" y="16937"/>
                </a:cubicBezTo>
                <a:cubicBezTo>
                  <a:pt x="14375" y="17000"/>
                  <a:pt x="14312" y="16969"/>
                  <a:pt x="14250" y="16969"/>
                </a:cubicBezTo>
                <a:cubicBezTo>
                  <a:pt x="14250" y="17000"/>
                  <a:pt x="14281" y="16969"/>
                  <a:pt x="14312" y="16969"/>
                </a:cubicBezTo>
                <a:cubicBezTo>
                  <a:pt x="14281" y="16969"/>
                  <a:pt x="14250" y="17000"/>
                  <a:pt x="14250" y="16969"/>
                </a:cubicBezTo>
                <a:cubicBezTo>
                  <a:pt x="14156" y="17000"/>
                  <a:pt x="14062" y="16969"/>
                  <a:pt x="13937" y="16969"/>
                </a:cubicBezTo>
                <a:cubicBezTo>
                  <a:pt x="13906" y="16969"/>
                  <a:pt x="13906" y="16969"/>
                  <a:pt x="13906" y="17031"/>
                </a:cubicBezTo>
                <a:cubicBezTo>
                  <a:pt x="13812" y="17000"/>
                  <a:pt x="13750" y="16969"/>
                  <a:pt x="13656" y="16969"/>
                </a:cubicBezTo>
                <a:cubicBezTo>
                  <a:pt x="13625" y="16906"/>
                  <a:pt x="13562" y="16937"/>
                  <a:pt x="13531" y="16906"/>
                </a:cubicBezTo>
                <a:cubicBezTo>
                  <a:pt x="13468" y="16875"/>
                  <a:pt x="13406" y="16844"/>
                  <a:pt x="13343" y="16812"/>
                </a:cubicBezTo>
                <a:cubicBezTo>
                  <a:pt x="13218" y="16750"/>
                  <a:pt x="13093" y="16687"/>
                  <a:pt x="12968" y="16625"/>
                </a:cubicBezTo>
                <a:cubicBezTo>
                  <a:pt x="12906" y="16594"/>
                  <a:pt x="12812" y="16594"/>
                  <a:pt x="12781" y="16531"/>
                </a:cubicBezTo>
                <a:cubicBezTo>
                  <a:pt x="12750" y="16500"/>
                  <a:pt x="12718" y="16500"/>
                  <a:pt x="12687" y="16500"/>
                </a:cubicBezTo>
                <a:cubicBezTo>
                  <a:pt x="12625" y="16531"/>
                  <a:pt x="12656" y="16562"/>
                  <a:pt x="12656" y="16594"/>
                </a:cubicBezTo>
                <a:cubicBezTo>
                  <a:pt x="12687" y="16656"/>
                  <a:pt x="12656" y="16687"/>
                  <a:pt x="12593" y="16656"/>
                </a:cubicBezTo>
                <a:cubicBezTo>
                  <a:pt x="12593" y="16656"/>
                  <a:pt x="12562" y="16656"/>
                  <a:pt x="12562" y="16656"/>
                </a:cubicBezTo>
                <a:cubicBezTo>
                  <a:pt x="12531" y="16656"/>
                  <a:pt x="12500" y="16625"/>
                  <a:pt x="12500" y="16656"/>
                </a:cubicBezTo>
                <a:cubicBezTo>
                  <a:pt x="12500" y="16687"/>
                  <a:pt x="12500" y="16719"/>
                  <a:pt x="12500" y="16750"/>
                </a:cubicBezTo>
                <a:cubicBezTo>
                  <a:pt x="12531" y="16781"/>
                  <a:pt x="12531" y="16750"/>
                  <a:pt x="12562" y="16750"/>
                </a:cubicBezTo>
                <a:cubicBezTo>
                  <a:pt x="12593" y="16750"/>
                  <a:pt x="12625" y="16719"/>
                  <a:pt x="12625" y="16750"/>
                </a:cubicBezTo>
                <a:cubicBezTo>
                  <a:pt x="12687" y="16750"/>
                  <a:pt x="12750" y="16781"/>
                  <a:pt x="12781" y="16812"/>
                </a:cubicBezTo>
                <a:cubicBezTo>
                  <a:pt x="12937" y="16875"/>
                  <a:pt x="13062" y="16969"/>
                  <a:pt x="13218" y="17031"/>
                </a:cubicBezTo>
                <a:cubicBezTo>
                  <a:pt x="13250" y="17031"/>
                  <a:pt x="13250" y="17062"/>
                  <a:pt x="13218" y="17094"/>
                </a:cubicBezTo>
                <a:cubicBezTo>
                  <a:pt x="13125" y="17062"/>
                  <a:pt x="13000" y="17000"/>
                  <a:pt x="12906" y="16969"/>
                </a:cubicBezTo>
                <a:cubicBezTo>
                  <a:pt x="12906" y="16969"/>
                  <a:pt x="12875" y="16969"/>
                  <a:pt x="12875" y="16937"/>
                </a:cubicBezTo>
                <a:cubicBezTo>
                  <a:pt x="12875" y="16969"/>
                  <a:pt x="12906" y="16969"/>
                  <a:pt x="12906" y="16969"/>
                </a:cubicBezTo>
                <a:cubicBezTo>
                  <a:pt x="12843" y="16906"/>
                  <a:pt x="12750" y="16875"/>
                  <a:pt x="12687" y="16844"/>
                </a:cubicBezTo>
                <a:cubicBezTo>
                  <a:pt x="12656" y="16875"/>
                  <a:pt x="12718" y="16875"/>
                  <a:pt x="12687" y="16906"/>
                </a:cubicBezTo>
                <a:cubicBezTo>
                  <a:pt x="12656" y="16937"/>
                  <a:pt x="12656" y="16906"/>
                  <a:pt x="12625" y="16906"/>
                </a:cubicBezTo>
                <a:cubicBezTo>
                  <a:pt x="12468" y="16844"/>
                  <a:pt x="12343" y="16750"/>
                  <a:pt x="12187" y="16687"/>
                </a:cubicBezTo>
                <a:cubicBezTo>
                  <a:pt x="12187" y="16687"/>
                  <a:pt x="12187" y="16687"/>
                  <a:pt x="12187" y="16719"/>
                </a:cubicBezTo>
                <a:cubicBezTo>
                  <a:pt x="12312" y="16812"/>
                  <a:pt x="12437" y="16906"/>
                  <a:pt x="12625" y="16969"/>
                </a:cubicBezTo>
                <a:cubicBezTo>
                  <a:pt x="12687" y="17000"/>
                  <a:pt x="12750" y="17062"/>
                  <a:pt x="12843" y="17062"/>
                </a:cubicBezTo>
                <a:cubicBezTo>
                  <a:pt x="12875" y="17062"/>
                  <a:pt x="12937" y="17094"/>
                  <a:pt x="12968" y="17094"/>
                </a:cubicBezTo>
                <a:cubicBezTo>
                  <a:pt x="13218" y="17219"/>
                  <a:pt x="13437" y="17312"/>
                  <a:pt x="13687" y="17375"/>
                </a:cubicBezTo>
                <a:cubicBezTo>
                  <a:pt x="14000" y="17437"/>
                  <a:pt x="14281" y="17500"/>
                  <a:pt x="14593" y="17469"/>
                </a:cubicBezTo>
                <a:cubicBezTo>
                  <a:pt x="14593" y="17469"/>
                  <a:pt x="14593" y="17500"/>
                  <a:pt x="14593" y="17500"/>
                </a:cubicBezTo>
                <a:cubicBezTo>
                  <a:pt x="14562" y="17500"/>
                  <a:pt x="14500" y="17531"/>
                  <a:pt x="14437" y="17531"/>
                </a:cubicBezTo>
                <a:cubicBezTo>
                  <a:pt x="14156" y="17531"/>
                  <a:pt x="13906" y="17500"/>
                  <a:pt x="13625" y="17469"/>
                </a:cubicBezTo>
                <a:cubicBezTo>
                  <a:pt x="13718" y="17531"/>
                  <a:pt x="13812" y="17531"/>
                  <a:pt x="13906" y="17531"/>
                </a:cubicBezTo>
                <a:cubicBezTo>
                  <a:pt x="14125" y="17594"/>
                  <a:pt x="14312" y="17594"/>
                  <a:pt x="14531" y="17562"/>
                </a:cubicBezTo>
                <a:cubicBezTo>
                  <a:pt x="14656" y="17531"/>
                  <a:pt x="14781" y="17500"/>
                  <a:pt x="14906" y="17469"/>
                </a:cubicBezTo>
                <a:cubicBezTo>
                  <a:pt x="14875" y="17531"/>
                  <a:pt x="14812" y="17531"/>
                  <a:pt x="14750" y="17562"/>
                </a:cubicBezTo>
                <a:cubicBezTo>
                  <a:pt x="14468" y="17656"/>
                  <a:pt x="14156" y="17687"/>
                  <a:pt x="13875" y="17625"/>
                </a:cubicBezTo>
                <a:cubicBezTo>
                  <a:pt x="13750" y="17594"/>
                  <a:pt x="13656" y="17562"/>
                  <a:pt x="13562" y="17531"/>
                </a:cubicBezTo>
                <a:cubicBezTo>
                  <a:pt x="13531" y="17531"/>
                  <a:pt x="13531" y="17531"/>
                  <a:pt x="13531" y="17531"/>
                </a:cubicBezTo>
                <a:cubicBezTo>
                  <a:pt x="13500" y="17562"/>
                  <a:pt x="13531" y="17562"/>
                  <a:pt x="13562" y="17562"/>
                </a:cubicBezTo>
                <a:cubicBezTo>
                  <a:pt x="13656" y="17594"/>
                  <a:pt x="13750" y="17625"/>
                  <a:pt x="13843" y="17625"/>
                </a:cubicBezTo>
                <a:cubicBezTo>
                  <a:pt x="14062" y="17719"/>
                  <a:pt x="14281" y="17687"/>
                  <a:pt x="14500" y="17656"/>
                </a:cubicBezTo>
                <a:cubicBezTo>
                  <a:pt x="14593" y="17656"/>
                  <a:pt x="14656" y="17594"/>
                  <a:pt x="14750" y="17594"/>
                </a:cubicBezTo>
                <a:cubicBezTo>
                  <a:pt x="14750" y="17625"/>
                  <a:pt x="14750" y="17625"/>
                  <a:pt x="14750" y="17625"/>
                </a:cubicBezTo>
                <a:cubicBezTo>
                  <a:pt x="14750" y="17625"/>
                  <a:pt x="14750" y="17625"/>
                  <a:pt x="14750" y="17625"/>
                </a:cubicBezTo>
                <a:cubicBezTo>
                  <a:pt x="14750" y="17625"/>
                  <a:pt x="14750" y="17625"/>
                  <a:pt x="14750" y="17625"/>
                </a:cubicBezTo>
                <a:cubicBezTo>
                  <a:pt x="14593" y="17687"/>
                  <a:pt x="14406" y="17719"/>
                  <a:pt x="14218" y="17719"/>
                </a:cubicBezTo>
                <a:cubicBezTo>
                  <a:pt x="13937" y="17719"/>
                  <a:pt x="13718" y="17656"/>
                  <a:pt x="13468" y="17562"/>
                </a:cubicBezTo>
                <a:cubicBezTo>
                  <a:pt x="13468" y="17531"/>
                  <a:pt x="13468" y="17531"/>
                  <a:pt x="13437" y="17500"/>
                </a:cubicBezTo>
                <a:cubicBezTo>
                  <a:pt x="13375" y="17469"/>
                  <a:pt x="13343" y="17469"/>
                  <a:pt x="13281" y="17500"/>
                </a:cubicBezTo>
                <a:cubicBezTo>
                  <a:pt x="13250" y="17500"/>
                  <a:pt x="13250" y="17500"/>
                  <a:pt x="13218" y="17469"/>
                </a:cubicBezTo>
                <a:cubicBezTo>
                  <a:pt x="13125" y="17437"/>
                  <a:pt x="13031" y="17375"/>
                  <a:pt x="12906" y="17344"/>
                </a:cubicBezTo>
                <a:cubicBezTo>
                  <a:pt x="13000" y="17406"/>
                  <a:pt x="13093" y="17469"/>
                  <a:pt x="13187" y="17500"/>
                </a:cubicBezTo>
                <a:cubicBezTo>
                  <a:pt x="13187" y="17500"/>
                  <a:pt x="13187" y="17500"/>
                  <a:pt x="13187" y="17500"/>
                </a:cubicBezTo>
                <a:cubicBezTo>
                  <a:pt x="13187" y="17500"/>
                  <a:pt x="13187" y="17500"/>
                  <a:pt x="13187" y="17500"/>
                </a:cubicBezTo>
                <a:cubicBezTo>
                  <a:pt x="13187" y="17500"/>
                  <a:pt x="13187" y="17500"/>
                  <a:pt x="13187" y="17500"/>
                </a:cubicBezTo>
                <a:cubicBezTo>
                  <a:pt x="13187" y="17500"/>
                  <a:pt x="13187" y="17500"/>
                  <a:pt x="13187" y="17500"/>
                </a:cubicBezTo>
                <a:cubicBezTo>
                  <a:pt x="13187" y="17500"/>
                  <a:pt x="13187" y="17531"/>
                  <a:pt x="13187" y="17531"/>
                </a:cubicBezTo>
                <a:cubicBezTo>
                  <a:pt x="13187" y="17531"/>
                  <a:pt x="13218" y="17531"/>
                  <a:pt x="13218" y="17531"/>
                </a:cubicBezTo>
                <a:cubicBezTo>
                  <a:pt x="13250" y="17531"/>
                  <a:pt x="13250" y="17531"/>
                  <a:pt x="13281" y="17531"/>
                </a:cubicBezTo>
                <a:cubicBezTo>
                  <a:pt x="13312" y="17594"/>
                  <a:pt x="13406" y="17594"/>
                  <a:pt x="13468" y="17594"/>
                </a:cubicBezTo>
                <a:cubicBezTo>
                  <a:pt x="13625" y="17687"/>
                  <a:pt x="13812" y="17750"/>
                  <a:pt x="14000" y="17750"/>
                </a:cubicBezTo>
                <a:cubicBezTo>
                  <a:pt x="14187" y="17781"/>
                  <a:pt x="14375" y="17781"/>
                  <a:pt x="14562" y="17719"/>
                </a:cubicBezTo>
                <a:cubicBezTo>
                  <a:pt x="14562" y="17750"/>
                  <a:pt x="14562" y="17750"/>
                  <a:pt x="14593" y="17750"/>
                </a:cubicBezTo>
                <a:cubicBezTo>
                  <a:pt x="14531" y="17750"/>
                  <a:pt x="14500" y="17781"/>
                  <a:pt x="14468" y="17781"/>
                </a:cubicBezTo>
                <a:cubicBezTo>
                  <a:pt x="14218" y="17844"/>
                  <a:pt x="13968" y="17812"/>
                  <a:pt x="13718" y="17750"/>
                </a:cubicBezTo>
                <a:cubicBezTo>
                  <a:pt x="13531" y="17719"/>
                  <a:pt x="13375" y="17625"/>
                  <a:pt x="13187" y="17562"/>
                </a:cubicBezTo>
                <a:cubicBezTo>
                  <a:pt x="13000" y="17469"/>
                  <a:pt x="12812" y="17406"/>
                  <a:pt x="12656" y="17312"/>
                </a:cubicBezTo>
                <a:cubicBezTo>
                  <a:pt x="12812" y="17437"/>
                  <a:pt x="13000" y="17531"/>
                  <a:pt x="13187" y="17594"/>
                </a:cubicBezTo>
                <a:cubicBezTo>
                  <a:pt x="13312" y="17656"/>
                  <a:pt x="13468" y="17719"/>
                  <a:pt x="13593" y="17750"/>
                </a:cubicBezTo>
                <a:cubicBezTo>
                  <a:pt x="13843" y="17844"/>
                  <a:pt x="14093" y="17875"/>
                  <a:pt x="14343" y="17844"/>
                </a:cubicBezTo>
                <a:cubicBezTo>
                  <a:pt x="14406" y="17844"/>
                  <a:pt x="14500" y="17812"/>
                  <a:pt x="14562" y="17812"/>
                </a:cubicBezTo>
                <a:cubicBezTo>
                  <a:pt x="14468" y="17875"/>
                  <a:pt x="14375" y="17875"/>
                  <a:pt x="14250" y="17875"/>
                </a:cubicBezTo>
                <a:cubicBezTo>
                  <a:pt x="14156" y="17875"/>
                  <a:pt x="14031" y="17875"/>
                  <a:pt x="13906" y="17875"/>
                </a:cubicBezTo>
                <a:cubicBezTo>
                  <a:pt x="13687" y="17844"/>
                  <a:pt x="13500" y="17781"/>
                  <a:pt x="13281" y="17687"/>
                </a:cubicBezTo>
                <a:cubicBezTo>
                  <a:pt x="13218" y="17656"/>
                  <a:pt x="13156" y="17594"/>
                  <a:pt x="13031" y="17625"/>
                </a:cubicBezTo>
                <a:cubicBezTo>
                  <a:pt x="13156" y="17687"/>
                  <a:pt x="13250" y="17719"/>
                  <a:pt x="13343" y="17750"/>
                </a:cubicBezTo>
                <a:cubicBezTo>
                  <a:pt x="13531" y="17844"/>
                  <a:pt x="13718" y="17906"/>
                  <a:pt x="13937" y="17906"/>
                </a:cubicBezTo>
                <a:cubicBezTo>
                  <a:pt x="13937" y="17937"/>
                  <a:pt x="13937" y="17937"/>
                  <a:pt x="13937" y="17937"/>
                </a:cubicBezTo>
                <a:cubicBezTo>
                  <a:pt x="13718" y="17906"/>
                  <a:pt x="13500" y="17875"/>
                  <a:pt x="13281" y="17781"/>
                </a:cubicBezTo>
                <a:cubicBezTo>
                  <a:pt x="13250" y="17781"/>
                  <a:pt x="13218" y="17750"/>
                  <a:pt x="13187" y="17719"/>
                </a:cubicBezTo>
                <a:cubicBezTo>
                  <a:pt x="13156" y="17719"/>
                  <a:pt x="13156" y="17719"/>
                  <a:pt x="13156" y="17719"/>
                </a:cubicBezTo>
                <a:cubicBezTo>
                  <a:pt x="13125" y="17750"/>
                  <a:pt x="13156" y="17750"/>
                  <a:pt x="13156" y="17750"/>
                </a:cubicBezTo>
                <a:cubicBezTo>
                  <a:pt x="13218" y="17781"/>
                  <a:pt x="13250" y="17781"/>
                  <a:pt x="13281" y="17812"/>
                </a:cubicBezTo>
                <a:cubicBezTo>
                  <a:pt x="13343" y="17844"/>
                  <a:pt x="13406" y="17844"/>
                  <a:pt x="13468" y="17937"/>
                </a:cubicBezTo>
                <a:cubicBezTo>
                  <a:pt x="13281" y="17875"/>
                  <a:pt x="13156" y="17812"/>
                  <a:pt x="13000" y="17750"/>
                </a:cubicBezTo>
                <a:cubicBezTo>
                  <a:pt x="13000" y="17719"/>
                  <a:pt x="13000" y="17719"/>
                  <a:pt x="13000" y="17719"/>
                </a:cubicBezTo>
                <a:cubicBezTo>
                  <a:pt x="13000" y="17719"/>
                  <a:pt x="13000" y="17719"/>
                  <a:pt x="13000" y="17719"/>
                </a:cubicBezTo>
                <a:cubicBezTo>
                  <a:pt x="12781" y="17594"/>
                  <a:pt x="12531" y="17500"/>
                  <a:pt x="12343" y="17344"/>
                </a:cubicBezTo>
                <a:cubicBezTo>
                  <a:pt x="12218" y="17281"/>
                  <a:pt x="12093" y="17219"/>
                  <a:pt x="12000" y="17125"/>
                </a:cubicBezTo>
                <a:cubicBezTo>
                  <a:pt x="11968" y="17125"/>
                  <a:pt x="11937" y="17125"/>
                  <a:pt x="11906" y="17094"/>
                </a:cubicBezTo>
                <a:cubicBezTo>
                  <a:pt x="11906" y="17094"/>
                  <a:pt x="11906" y="17094"/>
                  <a:pt x="11906" y="17094"/>
                </a:cubicBezTo>
                <a:cubicBezTo>
                  <a:pt x="11906" y="17094"/>
                  <a:pt x="11906" y="17094"/>
                  <a:pt x="11875" y="17094"/>
                </a:cubicBezTo>
                <a:cubicBezTo>
                  <a:pt x="11781" y="17000"/>
                  <a:pt x="11656" y="16937"/>
                  <a:pt x="11531" y="16844"/>
                </a:cubicBezTo>
                <a:cubicBezTo>
                  <a:pt x="11531" y="16906"/>
                  <a:pt x="11593" y="16906"/>
                  <a:pt x="11593" y="16937"/>
                </a:cubicBezTo>
                <a:cubicBezTo>
                  <a:pt x="11593" y="16969"/>
                  <a:pt x="11656" y="16969"/>
                  <a:pt x="11687" y="17000"/>
                </a:cubicBezTo>
                <a:cubicBezTo>
                  <a:pt x="11718" y="17062"/>
                  <a:pt x="11812" y="17062"/>
                  <a:pt x="11875" y="17125"/>
                </a:cubicBezTo>
                <a:cubicBezTo>
                  <a:pt x="11875" y="17187"/>
                  <a:pt x="11937" y="17187"/>
                  <a:pt x="12000" y="17219"/>
                </a:cubicBezTo>
                <a:cubicBezTo>
                  <a:pt x="12000" y="17219"/>
                  <a:pt x="11968" y="17250"/>
                  <a:pt x="11968" y="17250"/>
                </a:cubicBezTo>
                <a:cubicBezTo>
                  <a:pt x="11875" y="17219"/>
                  <a:pt x="11781" y="17312"/>
                  <a:pt x="11656" y="17312"/>
                </a:cubicBezTo>
                <a:lnTo>
                  <a:pt x="11656" y="17312"/>
                </a:lnTo>
                <a:cubicBezTo>
                  <a:pt x="11687" y="17375"/>
                  <a:pt x="11718" y="17344"/>
                  <a:pt x="11750" y="17312"/>
                </a:cubicBezTo>
                <a:cubicBezTo>
                  <a:pt x="11843" y="17281"/>
                  <a:pt x="11906" y="17281"/>
                  <a:pt x="11968" y="17250"/>
                </a:cubicBezTo>
                <a:cubicBezTo>
                  <a:pt x="12000" y="17250"/>
                  <a:pt x="12000" y="17250"/>
                  <a:pt x="12000" y="17250"/>
                </a:cubicBezTo>
                <a:cubicBezTo>
                  <a:pt x="12062" y="17250"/>
                  <a:pt x="12093" y="17312"/>
                  <a:pt x="12156" y="17344"/>
                </a:cubicBezTo>
                <a:cubicBezTo>
                  <a:pt x="12125" y="17344"/>
                  <a:pt x="12125" y="17344"/>
                  <a:pt x="12125" y="17375"/>
                </a:cubicBezTo>
                <a:cubicBezTo>
                  <a:pt x="12031" y="17375"/>
                  <a:pt x="11968" y="17406"/>
                  <a:pt x="11875" y="17437"/>
                </a:cubicBezTo>
                <a:cubicBezTo>
                  <a:pt x="11843" y="17437"/>
                  <a:pt x="11812" y="17437"/>
                  <a:pt x="11781" y="17406"/>
                </a:cubicBezTo>
                <a:cubicBezTo>
                  <a:pt x="11750" y="17344"/>
                  <a:pt x="11718" y="17406"/>
                  <a:pt x="11718" y="17437"/>
                </a:cubicBezTo>
                <a:cubicBezTo>
                  <a:pt x="11656" y="17469"/>
                  <a:pt x="11656" y="17500"/>
                  <a:pt x="11718" y="17562"/>
                </a:cubicBezTo>
                <a:cubicBezTo>
                  <a:pt x="11718" y="17562"/>
                  <a:pt x="11718" y="17562"/>
                  <a:pt x="11750" y="17562"/>
                </a:cubicBezTo>
                <a:cubicBezTo>
                  <a:pt x="11781" y="17562"/>
                  <a:pt x="11781" y="17531"/>
                  <a:pt x="11781" y="17500"/>
                </a:cubicBezTo>
                <a:cubicBezTo>
                  <a:pt x="11781" y="17500"/>
                  <a:pt x="11781" y="17500"/>
                  <a:pt x="11781" y="17500"/>
                </a:cubicBezTo>
                <a:cubicBezTo>
                  <a:pt x="11812" y="17469"/>
                  <a:pt x="11812" y="17469"/>
                  <a:pt x="11843" y="17500"/>
                </a:cubicBezTo>
                <a:cubicBezTo>
                  <a:pt x="11875" y="17531"/>
                  <a:pt x="11812" y="17531"/>
                  <a:pt x="11812" y="17562"/>
                </a:cubicBezTo>
                <a:cubicBezTo>
                  <a:pt x="11812" y="17625"/>
                  <a:pt x="11843" y="17625"/>
                  <a:pt x="11875" y="17625"/>
                </a:cubicBezTo>
                <a:cubicBezTo>
                  <a:pt x="11937" y="17625"/>
                  <a:pt x="11906" y="17531"/>
                  <a:pt x="11968" y="17562"/>
                </a:cubicBezTo>
                <a:cubicBezTo>
                  <a:pt x="11968" y="17562"/>
                  <a:pt x="11968" y="17594"/>
                  <a:pt x="11968" y="17594"/>
                </a:cubicBezTo>
                <a:cubicBezTo>
                  <a:pt x="11968" y="17594"/>
                  <a:pt x="11968" y="17594"/>
                  <a:pt x="12000" y="17594"/>
                </a:cubicBezTo>
                <a:lnTo>
                  <a:pt x="12000" y="17594"/>
                </a:lnTo>
                <a:cubicBezTo>
                  <a:pt x="12000" y="17594"/>
                  <a:pt x="12000" y="17594"/>
                  <a:pt x="12000" y="17594"/>
                </a:cubicBezTo>
                <a:cubicBezTo>
                  <a:pt x="11968" y="17594"/>
                  <a:pt x="11968" y="17594"/>
                  <a:pt x="11968" y="17594"/>
                </a:cubicBezTo>
                <a:cubicBezTo>
                  <a:pt x="11968" y="17562"/>
                  <a:pt x="11968" y="17562"/>
                  <a:pt x="11968" y="17562"/>
                </a:cubicBezTo>
                <a:cubicBezTo>
                  <a:pt x="11968" y="17562"/>
                  <a:pt x="11968" y="17562"/>
                  <a:pt x="11937" y="17531"/>
                </a:cubicBezTo>
                <a:cubicBezTo>
                  <a:pt x="11937" y="17531"/>
                  <a:pt x="11875" y="17531"/>
                  <a:pt x="11906" y="17500"/>
                </a:cubicBezTo>
                <a:cubicBezTo>
                  <a:pt x="11906" y="17469"/>
                  <a:pt x="11968" y="17437"/>
                  <a:pt x="12000" y="17437"/>
                </a:cubicBezTo>
                <a:cubicBezTo>
                  <a:pt x="12062" y="17437"/>
                  <a:pt x="12125" y="17406"/>
                  <a:pt x="12187" y="17375"/>
                </a:cubicBezTo>
                <a:cubicBezTo>
                  <a:pt x="12281" y="17344"/>
                  <a:pt x="12312" y="17437"/>
                  <a:pt x="12375" y="17469"/>
                </a:cubicBezTo>
                <a:cubicBezTo>
                  <a:pt x="12375" y="17469"/>
                  <a:pt x="12375" y="17469"/>
                  <a:pt x="12375" y="17469"/>
                </a:cubicBezTo>
                <a:cubicBezTo>
                  <a:pt x="12375" y="17469"/>
                  <a:pt x="12375" y="17469"/>
                  <a:pt x="12375" y="17469"/>
                </a:cubicBezTo>
                <a:cubicBezTo>
                  <a:pt x="12375" y="17500"/>
                  <a:pt x="12375" y="17500"/>
                  <a:pt x="12343" y="17500"/>
                </a:cubicBezTo>
                <a:cubicBezTo>
                  <a:pt x="12343" y="17500"/>
                  <a:pt x="12343" y="17500"/>
                  <a:pt x="12343" y="17531"/>
                </a:cubicBezTo>
                <a:cubicBezTo>
                  <a:pt x="12250" y="17500"/>
                  <a:pt x="12156" y="17562"/>
                  <a:pt x="12062" y="17594"/>
                </a:cubicBezTo>
                <a:cubicBezTo>
                  <a:pt x="12031" y="17594"/>
                  <a:pt x="12031" y="17594"/>
                  <a:pt x="12031" y="17625"/>
                </a:cubicBezTo>
                <a:cubicBezTo>
                  <a:pt x="12031" y="17656"/>
                  <a:pt x="12000" y="17656"/>
                  <a:pt x="11968" y="17687"/>
                </a:cubicBezTo>
                <a:cubicBezTo>
                  <a:pt x="11937" y="17687"/>
                  <a:pt x="11843" y="17687"/>
                  <a:pt x="11937" y="17781"/>
                </a:cubicBezTo>
                <a:cubicBezTo>
                  <a:pt x="11937" y="17812"/>
                  <a:pt x="11937" y="17812"/>
                  <a:pt x="11906" y="17812"/>
                </a:cubicBezTo>
                <a:cubicBezTo>
                  <a:pt x="11875" y="17812"/>
                  <a:pt x="11875" y="17844"/>
                  <a:pt x="11843" y="17844"/>
                </a:cubicBezTo>
                <a:cubicBezTo>
                  <a:pt x="11968" y="17875"/>
                  <a:pt x="12062" y="17844"/>
                  <a:pt x="12062" y="17750"/>
                </a:cubicBezTo>
                <a:cubicBezTo>
                  <a:pt x="12093" y="17687"/>
                  <a:pt x="12125" y="17687"/>
                  <a:pt x="12156" y="17719"/>
                </a:cubicBezTo>
                <a:cubicBezTo>
                  <a:pt x="12156" y="17750"/>
                  <a:pt x="12187" y="17750"/>
                  <a:pt x="12187" y="17781"/>
                </a:cubicBezTo>
                <a:cubicBezTo>
                  <a:pt x="12187" y="17781"/>
                  <a:pt x="12156" y="17781"/>
                  <a:pt x="12156" y="17781"/>
                </a:cubicBezTo>
                <a:cubicBezTo>
                  <a:pt x="12125" y="17750"/>
                  <a:pt x="12093" y="17750"/>
                  <a:pt x="12093" y="17781"/>
                </a:cubicBezTo>
                <a:lnTo>
                  <a:pt x="12093" y="17781"/>
                </a:lnTo>
                <a:cubicBezTo>
                  <a:pt x="12093" y="17812"/>
                  <a:pt x="12093" y="17844"/>
                  <a:pt x="12125" y="17844"/>
                </a:cubicBezTo>
                <a:cubicBezTo>
                  <a:pt x="12156" y="17844"/>
                  <a:pt x="12187" y="17844"/>
                  <a:pt x="12187" y="17781"/>
                </a:cubicBezTo>
                <a:cubicBezTo>
                  <a:pt x="12250" y="17812"/>
                  <a:pt x="12281" y="17812"/>
                  <a:pt x="12312" y="17750"/>
                </a:cubicBezTo>
                <a:cubicBezTo>
                  <a:pt x="12312" y="17750"/>
                  <a:pt x="12343" y="17750"/>
                  <a:pt x="12375" y="17750"/>
                </a:cubicBezTo>
                <a:cubicBezTo>
                  <a:pt x="12468" y="17719"/>
                  <a:pt x="12562" y="17719"/>
                  <a:pt x="12656" y="17656"/>
                </a:cubicBezTo>
                <a:cubicBezTo>
                  <a:pt x="12656" y="17656"/>
                  <a:pt x="12687" y="17656"/>
                  <a:pt x="12687" y="17656"/>
                </a:cubicBezTo>
                <a:cubicBezTo>
                  <a:pt x="12687" y="17719"/>
                  <a:pt x="12625" y="17719"/>
                  <a:pt x="12593" y="17750"/>
                </a:cubicBezTo>
                <a:cubicBezTo>
                  <a:pt x="12562" y="17750"/>
                  <a:pt x="12562" y="17719"/>
                  <a:pt x="12562" y="17750"/>
                </a:cubicBezTo>
                <a:cubicBezTo>
                  <a:pt x="12562" y="17781"/>
                  <a:pt x="12593" y="17781"/>
                  <a:pt x="12593" y="17781"/>
                </a:cubicBezTo>
                <a:cubicBezTo>
                  <a:pt x="12656" y="17750"/>
                  <a:pt x="12687" y="17750"/>
                  <a:pt x="12718" y="17719"/>
                </a:cubicBezTo>
                <a:cubicBezTo>
                  <a:pt x="12812" y="17719"/>
                  <a:pt x="12812" y="17719"/>
                  <a:pt x="12812" y="17781"/>
                </a:cubicBezTo>
                <a:cubicBezTo>
                  <a:pt x="12687" y="17781"/>
                  <a:pt x="12593" y="17875"/>
                  <a:pt x="12500" y="17875"/>
                </a:cubicBezTo>
                <a:cubicBezTo>
                  <a:pt x="12437" y="17875"/>
                  <a:pt x="12406" y="17906"/>
                  <a:pt x="12406" y="17937"/>
                </a:cubicBezTo>
                <a:cubicBezTo>
                  <a:pt x="12375" y="17969"/>
                  <a:pt x="12375" y="17969"/>
                  <a:pt x="12406" y="18000"/>
                </a:cubicBezTo>
                <a:cubicBezTo>
                  <a:pt x="12468" y="18031"/>
                  <a:pt x="12531" y="18094"/>
                  <a:pt x="12593" y="18156"/>
                </a:cubicBezTo>
                <a:cubicBezTo>
                  <a:pt x="12500" y="18125"/>
                  <a:pt x="12437" y="18187"/>
                  <a:pt x="12343" y="18187"/>
                </a:cubicBezTo>
                <a:cubicBezTo>
                  <a:pt x="12218" y="18187"/>
                  <a:pt x="12125" y="18219"/>
                  <a:pt x="12000" y="18250"/>
                </a:cubicBezTo>
                <a:cubicBezTo>
                  <a:pt x="12000" y="18250"/>
                  <a:pt x="11968" y="18250"/>
                  <a:pt x="11968" y="18250"/>
                </a:cubicBezTo>
                <a:cubicBezTo>
                  <a:pt x="11875" y="18250"/>
                  <a:pt x="11781" y="18281"/>
                  <a:pt x="11687" y="18281"/>
                </a:cubicBezTo>
                <a:cubicBezTo>
                  <a:pt x="11687" y="18281"/>
                  <a:pt x="11656" y="18281"/>
                  <a:pt x="11687" y="18312"/>
                </a:cubicBezTo>
                <a:cubicBezTo>
                  <a:pt x="11687" y="18312"/>
                  <a:pt x="11687" y="18312"/>
                  <a:pt x="11718" y="18312"/>
                </a:cubicBezTo>
                <a:cubicBezTo>
                  <a:pt x="11812" y="18281"/>
                  <a:pt x="11937" y="18312"/>
                  <a:pt x="12062" y="18281"/>
                </a:cubicBezTo>
                <a:cubicBezTo>
                  <a:pt x="12125" y="18250"/>
                  <a:pt x="12187" y="18250"/>
                  <a:pt x="12218" y="18250"/>
                </a:cubicBezTo>
                <a:cubicBezTo>
                  <a:pt x="12343" y="18219"/>
                  <a:pt x="12437" y="18187"/>
                  <a:pt x="12562" y="18187"/>
                </a:cubicBezTo>
                <a:cubicBezTo>
                  <a:pt x="12593" y="18187"/>
                  <a:pt x="12656" y="18187"/>
                  <a:pt x="12656" y="18094"/>
                </a:cubicBezTo>
                <a:cubicBezTo>
                  <a:pt x="12656" y="18094"/>
                  <a:pt x="12687" y="18094"/>
                  <a:pt x="12687" y="18094"/>
                </a:cubicBezTo>
                <a:cubicBezTo>
                  <a:pt x="12687" y="18156"/>
                  <a:pt x="12750" y="18156"/>
                  <a:pt x="12781" y="18187"/>
                </a:cubicBezTo>
                <a:lnTo>
                  <a:pt x="12781" y="18187"/>
                </a:lnTo>
                <a:cubicBezTo>
                  <a:pt x="12781" y="18187"/>
                  <a:pt x="12812" y="18187"/>
                  <a:pt x="12812" y="18187"/>
                </a:cubicBezTo>
                <a:cubicBezTo>
                  <a:pt x="12812" y="18156"/>
                  <a:pt x="12812" y="18156"/>
                  <a:pt x="12812" y="18156"/>
                </a:cubicBezTo>
                <a:cubicBezTo>
                  <a:pt x="12781" y="18125"/>
                  <a:pt x="12750" y="18062"/>
                  <a:pt x="12687" y="18094"/>
                </a:cubicBezTo>
                <a:cubicBezTo>
                  <a:pt x="12687" y="18062"/>
                  <a:pt x="12687" y="18062"/>
                  <a:pt x="12718" y="18031"/>
                </a:cubicBezTo>
                <a:cubicBezTo>
                  <a:pt x="12750" y="18062"/>
                  <a:pt x="12781" y="18062"/>
                  <a:pt x="12781" y="18062"/>
                </a:cubicBezTo>
                <a:cubicBezTo>
                  <a:pt x="12781" y="18000"/>
                  <a:pt x="12812" y="18000"/>
                  <a:pt x="12843" y="18000"/>
                </a:cubicBezTo>
                <a:cubicBezTo>
                  <a:pt x="12875" y="18000"/>
                  <a:pt x="12906" y="18000"/>
                  <a:pt x="12906" y="17969"/>
                </a:cubicBezTo>
                <a:cubicBezTo>
                  <a:pt x="12906" y="17937"/>
                  <a:pt x="12906" y="17937"/>
                  <a:pt x="12906" y="17937"/>
                </a:cubicBezTo>
                <a:cubicBezTo>
                  <a:pt x="12968" y="17937"/>
                  <a:pt x="13031" y="17937"/>
                  <a:pt x="13062" y="17937"/>
                </a:cubicBezTo>
                <a:cubicBezTo>
                  <a:pt x="13093" y="17937"/>
                  <a:pt x="13125" y="17906"/>
                  <a:pt x="13187" y="17906"/>
                </a:cubicBezTo>
                <a:cubicBezTo>
                  <a:pt x="13250" y="17937"/>
                  <a:pt x="13312" y="17969"/>
                  <a:pt x="13375" y="18000"/>
                </a:cubicBezTo>
                <a:cubicBezTo>
                  <a:pt x="13281" y="18031"/>
                  <a:pt x="13218" y="18031"/>
                  <a:pt x="13125" y="18094"/>
                </a:cubicBezTo>
                <a:cubicBezTo>
                  <a:pt x="13125" y="18094"/>
                  <a:pt x="13125" y="18094"/>
                  <a:pt x="13125" y="18094"/>
                </a:cubicBezTo>
                <a:cubicBezTo>
                  <a:pt x="13125" y="18094"/>
                  <a:pt x="13093" y="18094"/>
                  <a:pt x="13062" y="18094"/>
                </a:cubicBezTo>
                <a:cubicBezTo>
                  <a:pt x="13000" y="18125"/>
                  <a:pt x="12937" y="18125"/>
                  <a:pt x="12906" y="18125"/>
                </a:cubicBezTo>
                <a:cubicBezTo>
                  <a:pt x="12875" y="18125"/>
                  <a:pt x="12875" y="18094"/>
                  <a:pt x="12812" y="18094"/>
                </a:cubicBezTo>
                <a:lnTo>
                  <a:pt x="12812" y="18094"/>
                </a:lnTo>
                <a:cubicBezTo>
                  <a:pt x="12843" y="18125"/>
                  <a:pt x="12875" y="18156"/>
                  <a:pt x="12906" y="18125"/>
                </a:cubicBezTo>
                <a:cubicBezTo>
                  <a:pt x="12937" y="18187"/>
                  <a:pt x="13000" y="18187"/>
                  <a:pt x="13062" y="18094"/>
                </a:cubicBezTo>
                <a:cubicBezTo>
                  <a:pt x="13093" y="18125"/>
                  <a:pt x="13125" y="18125"/>
                  <a:pt x="13156" y="18094"/>
                </a:cubicBezTo>
                <a:cubicBezTo>
                  <a:pt x="13156" y="18094"/>
                  <a:pt x="13187" y="18094"/>
                  <a:pt x="13218" y="18094"/>
                </a:cubicBezTo>
                <a:cubicBezTo>
                  <a:pt x="13343" y="18062"/>
                  <a:pt x="13437" y="18031"/>
                  <a:pt x="13562" y="18094"/>
                </a:cubicBezTo>
                <a:cubicBezTo>
                  <a:pt x="13593" y="18094"/>
                  <a:pt x="13625" y="18094"/>
                  <a:pt x="13625" y="18125"/>
                </a:cubicBezTo>
                <a:cubicBezTo>
                  <a:pt x="13625" y="18156"/>
                  <a:pt x="13593" y="18156"/>
                  <a:pt x="13562" y="18156"/>
                </a:cubicBezTo>
                <a:cubicBezTo>
                  <a:pt x="13531" y="18187"/>
                  <a:pt x="13468" y="18187"/>
                  <a:pt x="13406" y="18187"/>
                </a:cubicBezTo>
                <a:cubicBezTo>
                  <a:pt x="13281" y="18219"/>
                  <a:pt x="13187" y="18281"/>
                  <a:pt x="13093" y="18281"/>
                </a:cubicBezTo>
                <a:cubicBezTo>
                  <a:pt x="13093" y="18250"/>
                  <a:pt x="13062" y="18250"/>
                  <a:pt x="13062" y="18250"/>
                </a:cubicBezTo>
                <a:lnTo>
                  <a:pt x="13062" y="18250"/>
                </a:lnTo>
                <a:cubicBezTo>
                  <a:pt x="13062" y="18281"/>
                  <a:pt x="13062" y="18281"/>
                  <a:pt x="13093" y="18281"/>
                </a:cubicBezTo>
                <a:cubicBezTo>
                  <a:pt x="13093" y="18281"/>
                  <a:pt x="13093" y="18312"/>
                  <a:pt x="13093" y="18312"/>
                </a:cubicBezTo>
                <a:cubicBezTo>
                  <a:pt x="13312" y="18281"/>
                  <a:pt x="13531" y="18187"/>
                  <a:pt x="13750" y="18187"/>
                </a:cubicBezTo>
                <a:cubicBezTo>
                  <a:pt x="13750" y="18219"/>
                  <a:pt x="13718" y="18219"/>
                  <a:pt x="13687" y="18219"/>
                </a:cubicBezTo>
                <a:cubicBezTo>
                  <a:pt x="13625" y="18219"/>
                  <a:pt x="13593" y="18219"/>
                  <a:pt x="13562" y="18281"/>
                </a:cubicBezTo>
                <a:cubicBezTo>
                  <a:pt x="13437" y="18281"/>
                  <a:pt x="13343" y="18344"/>
                  <a:pt x="13218" y="18344"/>
                </a:cubicBezTo>
                <a:cubicBezTo>
                  <a:pt x="13187" y="18375"/>
                  <a:pt x="13125" y="18344"/>
                  <a:pt x="13156" y="18406"/>
                </a:cubicBezTo>
                <a:cubicBezTo>
                  <a:pt x="13156" y="18406"/>
                  <a:pt x="13156" y="18406"/>
                  <a:pt x="13156" y="18406"/>
                </a:cubicBezTo>
                <a:cubicBezTo>
                  <a:pt x="13125" y="18406"/>
                  <a:pt x="13125" y="18406"/>
                  <a:pt x="13125" y="18437"/>
                </a:cubicBezTo>
                <a:cubicBezTo>
                  <a:pt x="13125" y="18406"/>
                  <a:pt x="13093" y="18406"/>
                  <a:pt x="13093" y="18375"/>
                </a:cubicBezTo>
                <a:cubicBezTo>
                  <a:pt x="13093" y="18375"/>
                  <a:pt x="13125" y="18375"/>
                  <a:pt x="13125" y="18375"/>
                </a:cubicBezTo>
                <a:cubicBezTo>
                  <a:pt x="13093" y="18375"/>
                  <a:pt x="13093" y="18375"/>
                  <a:pt x="13093" y="18344"/>
                </a:cubicBezTo>
                <a:cubicBezTo>
                  <a:pt x="13093" y="18344"/>
                  <a:pt x="13093" y="18344"/>
                  <a:pt x="13093" y="18312"/>
                </a:cubicBezTo>
                <a:cubicBezTo>
                  <a:pt x="13093" y="18312"/>
                  <a:pt x="13093" y="18344"/>
                  <a:pt x="13093" y="18344"/>
                </a:cubicBezTo>
                <a:cubicBezTo>
                  <a:pt x="13062" y="18344"/>
                  <a:pt x="13031" y="18312"/>
                  <a:pt x="13000" y="18375"/>
                </a:cubicBezTo>
                <a:cubicBezTo>
                  <a:pt x="13062" y="18375"/>
                  <a:pt x="13093" y="18406"/>
                  <a:pt x="13062" y="18469"/>
                </a:cubicBezTo>
                <a:cubicBezTo>
                  <a:pt x="13062" y="18469"/>
                  <a:pt x="13093" y="18469"/>
                  <a:pt x="13093" y="18469"/>
                </a:cubicBezTo>
                <a:cubicBezTo>
                  <a:pt x="13093" y="18469"/>
                  <a:pt x="13093" y="18469"/>
                  <a:pt x="13125" y="18437"/>
                </a:cubicBezTo>
                <a:cubicBezTo>
                  <a:pt x="13125" y="18469"/>
                  <a:pt x="13125" y="18469"/>
                  <a:pt x="13156" y="18469"/>
                </a:cubicBezTo>
                <a:cubicBezTo>
                  <a:pt x="13187" y="18469"/>
                  <a:pt x="13218" y="18500"/>
                  <a:pt x="13187" y="18500"/>
                </a:cubicBezTo>
                <a:cubicBezTo>
                  <a:pt x="13156" y="18531"/>
                  <a:pt x="13156" y="18562"/>
                  <a:pt x="13125" y="18594"/>
                </a:cubicBezTo>
                <a:cubicBezTo>
                  <a:pt x="13093" y="18656"/>
                  <a:pt x="13125" y="18656"/>
                  <a:pt x="13156" y="18656"/>
                </a:cubicBezTo>
                <a:cubicBezTo>
                  <a:pt x="13187" y="18656"/>
                  <a:pt x="13187" y="18625"/>
                  <a:pt x="13218" y="18656"/>
                </a:cubicBezTo>
                <a:cubicBezTo>
                  <a:pt x="13125" y="18656"/>
                  <a:pt x="13125" y="18750"/>
                  <a:pt x="13093" y="18781"/>
                </a:cubicBezTo>
                <a:cubicBezTo>
                  <a:pt x="13093" y="18844"/>
                  <a:pt x="13093" y="18906"/>
                  <a:pt x="13093" y="18969"/>
                </a:cubicBezTo>
                <a:cubicBezTo>
                  <a:pt x="12968" y="18969"/>
                  <a:pt x="12875" y="19031"/>
                  <a:pt x="12750" y="19031"/>
                </a:cubicBezTo>
                <a:cubicBezTo>
                  <a:pt x="12781" y="19062"/>
                  <a:pt x="12843" y="19062"/>
                  <a:pt x="12875" y="19031"/>
                </a:cubicBezTo>
                <a:cubicBezTo>
                  <a:pt x="12937" y="19031"/>
                  <a:pt x="13000" y="19000"/>
                  <a:pt x="13062" y="19000"/>
                </a:cubicBezTo>
                <a:cubicBezTo>
                  <a:pt x="13062" y="19000"/>
                  <a:pt x="13062" y="19000"/>
                  <a:pt x="13062" y="19031"/>
                </a:cubicBezTo>
                <a:cubicBezTo>
                  <a:pt x="13062" y="19094"/>
                  <a:pt x="13031" y="19156"/>
                  <a:pt x="13031" y="19219"/>
                </a:cubicBezTo>
                <a:cubicBezTo>
                  <a:pt x="13031" y="19250"/>
                  <a:pt x="13000" y="19250"/>
                  <a:pt x="13031" y="19281"/>
                </a:cubicBezTo>
                <a:cubicBezTo>
                  <a:pt x="13031" y="19281"/>
                  <a:pt x="13031" y="19312"/>
                  <a:pt x="13031" y="19312"/>
                </a:cubicBezTo>
                <a:cubicBezTo>
                  <a:pt x="12937" y="19344"/>
                  <a:pt x="13062" y="19344"/>
                  <a:pt x="13031" y="19375"/>
                </a:cubicBezTo>
                <a:cubicBezTo>
                  <a:pt x="12906" y="19406"/>
                  <a:pt x="12750" y="19344"/>
                  <a:pt x="12625" y="19406"/>
                </a:cubicBezTo>
                <a:cubicBezTo>
                  <a:pt x="12718" y="19406"/>
                  <a:pt x="12843" y="19437"/>
                  <a:pt x="12968" y="19406"/>
                </a:cubicBezTo>
                <a:cubicBezTo>
                  <a:pt x="13000" y="19406"/>
                  <a:pt x="13031" y="19375"/>
                  <a:pt x="13062" y="19437"/>
                </a:cubicBezTo>
                <a:cubicBezTo>
                  <a:pt x="13062" y="19469"/>
                  <a:pt x="13000" y="19469"/>
                  <a:pt x="12968" y="19469"/>
                </a:cubicBezTo>
                <a:cubicBezTo>
                  <a:pt x="12937" y="19469"/>
                  <a:pt x="12906" y="19500"/>
                  <a:pt x="12875" y="19500"/>
                </a:cubicBezTo>
                <a:cubicBezTo>
                  <a:pt x="12937" y="19469"/>
                  <a:pt x="13000" y="19531"/>
                  <a:pt x="13031" y="19500"/>
                </a:cubicBezTo>
                <a:cubicBezTo>
                  <a:pt x="13062" y="19500"/>
                  <a:pt x="13062" y="19469"/>
                  <a:pt x="13062" y="19500"/>
                </a:cubicBezTo>
                <a:cubicBezTo>
                  <a:pt x="13093" y="19531"/>
                  <a:pt x="13093" y="19531"/>
                  <a:pt x="13093" y="19562"/>
                </a:cubicBezTo>
                <a:cubicBezTo>
                  <a:pt x="13093" y="19594"/>
                  <a:pt x="13062" y="19594"/>
                  <a:pt x="13062" y="19594"/>
                </a:cubicBezTo>
                <a:cubicBezTo>
                  <a:pt x="12843" y="19594"/>
                  <a:pt x="12625" y="19594"/>
                  <a:pt x="12406" y="19594"/>
                </a:cubicBezTo>
                <a:cubicBezTo>
                  <a:pt x="12312" y="19594"/>
                  <a:pt x="12187" y="19562"/>
                  <a:pt x="12093" y="19500"/>
                </a:cubicBezTo>
                <a:cubicBezTo>
                  <a:pt x="12156" y="19469"/>
                  <a:pt x="12218" y="19531"/>
                  <a:pt x="12281" y="19500"/>
                </a:cubicBezTo>
                <a:cubicBezTo>
                  <a:pt x="12218" y="19500"/>
                  <a:pt x="12125" y="19469"/>
                  <a:pt x="12031" y="19437"/>
                </a:cubicBezTo>
                <a:cubicBezTo>
                  <a:pt x="11968" y="19437"/>
                  <a:pt x="11875" y="19406"/>
                  <a:pt x="11812" y="19344"/>
                </a:cubicBezTo>
                <a:cubicBezTo>
                  <a:pt x="11750" y="19312"/>
                  <a:pt x="11656" y="19281"/>
                  <a:pt x="11562" y="19250"/>
                </a:cubicBezTo>
                <a:cubicBezTo>
                  <a:pt x="11406" y="19219"/>
                  <a:pt x="11250" y="19187"/>
                  <a:pt x="11093" y="19156"/>
                </a:cubicBezTo>
                <a:cubicBezTo>
                  <a:pt x="10968" y="19156"/>
                  <a:pt x="10875" y="19125"/>
                  <a:pt x="10750" y="19094"/>
                </a:cubicBezTo>
                <a:cubicBezTo>
                  <a:pt x="10718" y="19094"/>
                  <a:pt x="10687" y="19094"/>
                  <a:pt x="10656" y="19062"/>
                </a:cubicBezTo>
                <a:cubicBezTo>
                  <a:pt x="10531" y="19062"/>
                  <a:pt x="10406" y="19062"/>
                  <a:pt x="10281" y="19000"/>
                </a:cubicBezTo>
                <a:cubicBezTo>
                  <a:pt x="10250" y="19000"/>
                  <a:pt x="10218" y="19000"/>
                  <a:pt x="10187" y="19000"/>
                </a:cubicBezTo>
                <a:cubicBezTo>
                  <a:pt x="10187" y="19062"/>
                  <a:pt x="10156" y="19031"/>
                  <a:pt x="10125" y="19000"/>
                </a:cubicBezTo>
                <a:cubicBezTo>
                  <a:pt x="10000" y="18937"/>
                  <a:pt x="9843" y="18875"/>
                  <a:pt x="9687" y="18844"/>
                </a:cubicBezTo>
                <a:cubicBezTo>
                  <a:pt x="9593" y="18844"/>
                  <a:pt x="9531" y="18812"/>
                  <a:pt x="9468" y="18781"/>
                </a:cubicBezTo>
                <a:cubicBezTo>
                  <a:pt x="9343" y="18750"/>
                  <a:pt x="9187" y="18719"/>
                  <a:pt x="9062" y="18625"/>
                </a:cubicBezTo>
                <a:cubicBezTo>
                  <a:pt x="8968" y="18562"/>
                  <a:pt x="8875" y="18531"/>
                  <a:pt x="8812" y="18469"/>
                </a:cubicBezTo>
                <a:cubicBezTo>
                  <a:pt x="8750" y="18437"/>
                  <a:pt x="8718" y="18437"/>
                  <a:pt x="8656" y="18406"/>
                </a:cubicBezTo>
                <a:cubicBezTo>
                  <a:pt x="8781" y="18406"/>
                  <a:pt x="8843" y="18437"/>
                  <a:pt x="8937" y="18500"/>
                </a:cubicBezTo>
                <a:cubicBezTo>
                  <a:pt x="9031" y="18562"/>
                  <a:pt x="9156" y="18625"/>
                  <a:pt x="9281" y="18687"/>
                </a:cubicBezTo>
                <a:cubicBezTo>
                  <a:pt x="9343" y="18719"/>
                  <a:pt x="9437" y="18719"/>
                  <a:pt x="9500" y="18750"/>
                </a:cubicBezTo>
                <a:cubicBezTo>
                  <a:pt x="9593" y="18781"/>
                  <a:pt x="9656" y="18781"/>
                  <a:pt x="9718" y="18812"/>
                </a:cubicBezTo>
                <a:cubicBezTo>
                  <a:pt x="9875" y="18844"/>
                  <a:pt x="10031" y="18906"/>
                  <a:pt x="10187" y="19000"/>
                </a:cubicBezTo>
                <a:cubicBezTo>
                  <a:pt x="10250" y="18937"/>
                  <a:pt x="10312" y="19000"/>
                  <a:pt x="10375" y="19000"/>
                </a:cubicBezTo>
                <a:lnTo>
                  <a:pt x="10375" y="19000"/>
                </a:lnTo>
                <a:cubicBezTo>
                  <a:pt x="10500" y="19031"/>
                  <a:pt x="10593" y="19031"/>
                  <a:pt x="10687" y="19031"/>
                </a:cubicBezTo>
                <a:cubicBezTo>
                  <a:pt x="10812" y="19062"/>
                  <a:pt x="10937" y="19094"/>
                  <a:pt x="11062" y="19125"/>
                </a:cubicBezTo>
                <a:cubicBezTo>
                  <a:pt x="11125" y="19156"/>
                  <a:pt x="11218" y="19156"/>
                  <a:pt x="11312" y="19156"/>
                </a:cubicBezTo>
                <a:cubicBezTo>
                  <a:pt x="11406" y="19156"/>
                  <a:pt x="11531" y="19219"/>
                  <a:pt x="11625" y="19250"/>
                </a:cubicBezTo>
                <a:cubicBezTo>
                  <a:pt x="11656" y="19250"/>
                  <a:pt x="11687" y="19281"/>
                  <a:pt x="11718" y="19250"/>
                </a:cubicBezTo>
                <a:cubicBezTo>
                  <a:pt x="11593" y="19156"/>
                  <a:pt x="11406" y="19094"/>
                  <a:pt x="11218" y="19062"/>
                </a:cubicBezTo>
                <a:cubicBezTo>
                  <a:pt x="11187" y="19062"/>
                  <a:pt x="11187" y="19062"/>
                  <a:pt x="11156" y="19031"/>
                </a:cubicBezTo>
                <a:cubicBezTo>
                  <a:pt x="11312" y="19062"/>
                  <a:pt x="11437" y="19062"/>
                  <a:pt x="11593" y="19125"/>
                </a:cubicBezTo>
                <a:cubicBezTo>
                  <a:pt x="11593" y="19125"/>
                  <a:pt x="11593" y="19125"/>
                  <a:pt x="11593" y="19125"/>
                </a:cubicBezTo>
                <a:cubicBezTo>
                  <a:pt x="11656" y="19219"/>
                  <a:pt x="11750" y="19219"/>
                  <a:pt x="11843" y="19250"/>
                </a:cubicBezTo>
                <a:cubicBezTo>
                  <a:pt x="11843" y="19250"/>
                  <a:pt x="11875" y="19250"/>
                  <a:pt x="11906" y="19281"/>
                </a:cubicBezTo>
                <a:cubicBezTo>
                  <a:pt x="11843" y="19281"/>
                  <a:pt x="11781" y="19250"/>
                  <a:pt x="11718" y="19250"/>
                </a:cubicBezTo>
                <a:cubicBezTo>
                  <a:pt x="11781" y="19344"/>
                  <a:pt x="11875" y="19312"/>
                  <a:pt x="11937" y="19344"/>
                </a:cubicBezTo>
                <a:cubicBezTo>
                  <a:pt x="11968" y="19344"/>
                  <a:pt x="12031" y="19344"/>
                  <a:pt x="12062" y="19375"/>
                </a:cubicBezTo>
                <a:cubicBezTo>
                  <a:pt x="12125" y="19375"/>
                  <a:pt x="12187" y="19375"/>
                  <a:pt x="12281" y="19375"/>
                </a:cubicBezTo>
                <a:cubicBezTo>
                  <a:pt x="12281" y="19375"/>
                  <a:pt x="12312" y="19375"/>
                  <a:pt x="12312" y="19375"/>
                </a:cubicBezTo>
                <a:cubicBezTo>
                  <a:pt x="12312" y="19406"/>
                  <a:pt x="12281" y="19406"/>
                  <a:pt x="12281" y="19406"/>
                </a:cubicBezTo>
                <a:cubicBezTo>
                  <a:pt x="12156" y="19406"/>
                  <a:pt x="12062" y="19406"/>
                  <a:pt x="11968" y="19375"/>
                </a:cubicBezTo>
                <a:cubicBezTo>
                  <a:pt x="11906" y="19344"/>
                  <a:pt x="11875" y="19344"/>
                  <a:pt x="11812" y="19344"/>
                </a:cubicBezTo>
                <a:cubicBezTo>
                  <a:pt x="11750" y="19375"/>
                  <a:pt x="11687" y="19344"/>
                  <a:pt x="11593" y="19344"/>
                </a:cubicBezTo>
                <a:cubicBezTo>
                  <a:pt x="11593" y="19312"/>
                  <a:pt x="11593" y="19312"/>
                  <a:pt x="11593" y="19312"/>
                </a:cubicBezTo>
                <a:cubicBezTo>
                  <a:pt x="11500" y="19312"/>
                  <a:pt x="11406" y="19281"/>
                  <a:pt x="11312" y="19281"/>
                </a:cubicBezTo>
                <a:cubicBezTo>
                  <a:pt x="11250" y="19281"/>
                  <a:pt x="11187" y="19281"/>
                  <a:pt x="11125" y="19250"/>
                </a:cubicBezTo>
                <a:cubicBezTo>
                  <a:pt x="11062" y="19219"/>
                  <a:pt x="10937" y="19187"/>
                  <a:pt x="10843" y="19187"/>
                </a:cubicBezTo>
                <a:cubicBezTo>
                  <a:pt x="10812" y="19156"/>
                  <a:pt x="10781" y="19125"/>
                  <a:pt x="10718" y="19187"/>
                </a:cubicBezTo>
                <a:cubicBezTo>
                  <a:pt x="10875" y="19187"/>
                  <a:pt x="11031" y="19281"/>
                  <a:pt x="11187" y="19281"/>
                </a:cubicBezTo>
                <a:cubicBezTo>
                  <a:pt x="11312" y="19312"/>
                  <a:pt x="11468" y="19344"/>
                  <a:pt x="11593" y="19344"/>
                </a:cubicBezTo>
                <a:cubicBezTo>
                  <a:pt x="11750" y="19375"/>
                  <a:pt x="11906" y="19437"/>
                  <a:pt x="12062" y="19500"/>
                </a:cubicBezTo>
                <a:cubicBezTo>
                  <a:pt x="12000" y="19500"/>
                  <a:pt x="11968" y="19500"/>
                  <a:pt x="11937" y="19500"/>
                </a:cubicBezTo>
                <a:cubicBezTo>
                  <a:pt x="11781" y="19437"/>
                  <a:pt x="11625" y="19406"/>
                  <a:pt x="11437" y="19406"/>
                </a:cubicBezTo>
                <a:cubicBezTo>
                  <a:pt x="11375" y="19406"/>
                  <a:pt x="11312" y="19375"/>
                  <a:pt x="11218" y="19375"/>
                </a:cubicBezTo>
                <a:cubicBezTo>
                  <a:pt x="11093" y="19344"/>
                  <a:pt x="10968" y="19312"/>
                  <a:pt x="10843" y="19312"/>
                </a:cubicBezTo>
                <a:cubicBezTo>
                  <a:pt x="10843" y="19281"/>
                  <a:pt x="10812" y="19281"/>
                  <a:pt x="10781" y="19281"/>
                </a:cubicBezTo>
                <a:cubicBezTo>
                  <a:pt x="10687" y="19281"/>
                  <a:pt x="10593" y="19250"/>
                  <a:pt x="10468" y="19250"/>
                </a:cubicBezTo>
                <a:cubicBezTo>
                  <a:pt x="10406" y="19219"/>
                  <a:pt x="10343" y="19187"/>
                  <a:pt x="10250" y="19187"/>
                </a:cubicBezTo>
                <a:cubicBezTo>
                  <a:pt x="10218" y="19156"/>
                  <a:pt x="10218" y="19125"/>
                  <a:pt x="10187" y="19094"/>
                </a:cubicBezTo>
                <a:cubicBezTo>
                  <a:pt x="9906" y="18969"/>
                  <a:pt x="9625" y="18906"/>
                  <a:pt x="9312" y="18781"/>
                </a:cubicBezTo>
                <a:cubicBezTo>
                  <a:pt x="9218" y="18750"/>
                  <a:pt x="9156" y="18719"/>
                  <a:pt x="9062" y="18687"/>
                </a:cubicBezTo>
                <a:cubicBezTo>
                  <a:pt x="8968" y="18625"/>
                  <a:pt x="8906" y="18562"/>
                  <a:pt x="8781" y="18562"/>
                </a:cubicBezTo>
                <a:cubicBezTo>
                  <a:pt x="8781" y="18562"/>
                  <a:pt x="8750" y="18562"/>
                  <a:pt x="8750" y="18531"/>
                </a:cubicBezTo>
                <a:lnTo>
                  <a:pt x="8750" y="18531"/>
                </a:lnTo>
                <a:cubicBezTo>
                  <a:pt x="8750" y="18531"/>
                  <a:pt x="8750" y="18531"/>
                  <a:pt x="8750" y="18531"/>
                </a:cubicBezTo>
                <a:cubicBezTo>
                  <a:pt x="8750" y="18562"/>
                  <a:pt x="8781" y="18562"/>
                  <a:pt x="8781" y="18562"/>
                </a:cubicBezTo>
                <a:cubicBezTo>
                  <a:pt x="8781" y="18562"/>
                  <a:pt x="8812" y="18594"/>
                  <a:pt x="8812" y="18594"/>
                </a:cubicBezTo>
                <a:lnTo>
                  <a:pt x="8812" y="18594"/>
                </a:lnTo>
                <a:cubicBezTo>
                  <a:pt x="9000" y="18750"/>
                  <a:pt x="9250" y="18812"/>
                  <a:pt x="9500" y="18906"/>
                </a:cubicBezTo>
                <a:cubicBezTo>
                  <a:pt x="9687" y="18937"/>
                  <a:pt x="9843" y="19031"/>
                  <a:pt x="10031" y="19094"/>
                </a:cubicBezTo>
                <a:cubicBezTo>
                  <a:pt x="10093" y="19125"/>
                  <a:pt x="10156" y="19156"/>
                  <a:pt x="10250" y="19187"/>
                </a:cubicBezTo>
                <a:cubicBezTo>
                  <a:pt x="10312" y="19250"/>
                  <a:pt x="10375" y="19281"/>
                  <a:pt x="10468" y="19281"/>
                </a:cubicBezTo>
                <a:cubicBezTo>
                  <a:pt x="10593" y="19312"/>
                  <a:pt x="10718" y="19312"/>
                  <a:pt x="10843" y="19312"/>
                </a:cubicBezTo>
                <a:cubicBezTo>
                  <a:pt x="10937" y="19344"/>
                  <a:pt x="11031" y="19375"/>
                  <a:pt x="11093" y="19375"/>
                </a:cubicBezTo>
                <a:cubicBezTo>
                  <a:pt x="11343" y="19437"/>
                  <a:pt x="11593" y="19437"/>
                  <a:pt x="11812" y="19500"/>
                </a:cubicBezTo>
                <a:cubicBezTo>
                  <a:pt x="11906" y="19531"/>
                  <a:pt x="12000" y="19531"/>
                  <a:pt x="12093" y="19562"/>
                </a:cubicBezTo>
                <a:cubicBezTo>
                  <a:pt x="12218" y="19594"/>
                  <a:pt x="12312" y="19625"/>
                  <a:pt x="12437" y="19625"/>
                </a:cubicBezTo>
                <a:cubicBezTo>
                  <a:pt x="12500" y="19625"/>
                  <a:pt x="12562" y="19594"/>
                  <a:pt x="12656" y="19594"/>
                </a:cubicBezTo>
                <a:cubicBezTo>
                  <a:pt x="12781" y="19625"/>
                  <a:pt x="12906" y="19625"/>
                  <a:pt x="13031" y="19594"/>
                </a:cubicBezTo>
                <a:cubicBezTo>
                  <a:pt x="13093" y="19594"/>
                  <a:pt x="13187" y="19562"/>
                  <a:pt x="13218" y="19625"/>
                </a:cubicBezTo>
                <a:cubicBezTo>
                  <a:pt x="13187" y="19719"/>
                  <a:pt x="13093" y="19687"/>
                  <a:pt x="13031" y="19687"/>
                </a:cubicBezTo>
                <a:cubicBezTo>
                  <a:pt x="13000" y="19687"/>
                  <a:pt x="12968" y="19687"/>
                  <a:pt x="12968" y="19719"/>
                </a:cubicBezTo>
                <a:cubicBezTo>
                  <a:pt x="12906" y="19750"/>
                  <a:pt x="12875" y="19750"/>
                  <a:pt x="12812" y="19750"/>
                </a:cubicBezTo>
                <a:cubicBezTo>
                  <a:pt x="12812" y="19687"/>
                  <a:pt x="12781" y="19687"/>
                  <a:pt x="12750" y="19687"/>
                </a:cubicBezTo>
                <a:cubicBezTo>
                  <a:pt x="12625" y="19687"/>
                  <a:pt x="12531" y="19687"/>
                  <a:pt x="12437" y="19687"/>
                </a:cubicBezTo>
                <a:cubicBezTo>
                  <a:pt x="12218" y="19625"/>
                  <a:pt x="12031" y="19594"/>
                  <a:pt x="11843" y="19562"/>
                </a:cubicBezTo>
                <a:cubicBezTo>
                  <a:pt x="11843" y="19562"/>
                  <a:pt x="11812" y="19562"/>
                  <a:pt x="11812" y="19562"/>
                </a:cubicBezTo>
                <a:cubicBezTo>
                  <a:pt x="11812" y="19562"/>
                  <a:pt x="11812" y="19562"/>
                  <a:pt x="11781" y="19562"/>
                </a:cubicBezTo>
                <a:cubicBezTo>
                  <a:pt x="11781" y="19562"/>
                  <a:pt x="11781" y="19562"/>
                  <a:pt x="11781" y="19562"/>
                </a:cubicBezTo>
                <a:cubicBezTo>
                  <a:pt x="11750" y="19562"/>
                  <a:pt x="11750" y="19562"/>
                  <a:pt x="11718" y="19594"/>
                </a:cubicBezTo>
                <a:cubicBezTo>
                  <a:pt x="11687" y="19531"/>
                  <a:pt x="11656" y="19531"/>
                  <a:pt x="11593" y="19531"/>
                </a:cubicBezTo>
                <a:cubicBezTo>
                  <a:pt x="11406" y="19562"/>
                  <a:pt x="11250" y="19469"/>
                  <a:pt x="11062" y="19437"/>
                </a:cubicBezTo>
                <a:cubicBezTo>
                  <a:pt x="10968" y="19406"/>
                  <a:pt x="10906" y="19406"/>
                  <a:pt x="10812" y="19406"/>
                </a:cubicBezTo>
                <a:cubicBezTo>
                  <a:pt x="10843" y="19437"/>
                  <a:pt x="10875" y="19437"/>
                  <a:pt x="10906" y="19437"/>
                </a:cubicBezTo>
                <a:cubicBezTo>
                  <a:pt x="11062" y="19437"/>
                  <a:pt x="11218" y="19500"/>
                  <a:pt x="11343" y="19531"/>
                </a:cubicBezTo>
                <a:cubicBezTo>
                  <a:pt x="11468" y="19562"/>
                  <a:pt x="11593" y="19594"/>
                  <a:pt x="11718" y="19594"/>
                </a:cubicBezTo>
                <a:cubicBezTo>
                  <a:pt x="11750" y="19594"/>
                  <a:pt x="11750" y="19594"/>
                  <a:pt x="11781" y="19594"/>
                </a:cubicBezTo>
                <a:cubicBezTo>
                  <a:pt x="11875" y="19562"/>
                  <a:pt x="11968" y="19594"/>
                  <a:pt x="12062" y="19625"/>
                </a:cubicBezTo>
                <a:cubicBezTo>
                  <a:pt x="12156" y="19656"/>
                  <a:pt x="12250" y="19687"/>
                  <a:pt x="12375" y="19719"/>
                </a:cubicBezTo>
                <a:cubicBezTo>
                  <a:pt x="12406" y="19750"/>
                  <a:pt x="12343" y="19750"/>
                  <a:pt x="12343" y="19750"/>
                </a:cubicBezTo>
                <a:cubicBezTo>
                  <a:pt x="12312" y="19719"/>
                  <a:pt x="12281" y="19750"/>
                  <a:pt x="12250" y="19750"/>
                </a:cubicBezTo>
                <a:cubicBezTo>
                  <a:pt x="12218" y="19750"/>
                  <a:pt x="12218" y="19750"/>
                  <a:pt x="12187" y="19750"/>
                </a:cubicBezTo>
                <a:cubicBezTo>
                  <a:pt x="12218" y="19750"/>
                  <a:pt x="12218" y="19750"/>
                  <a:pt x="12250" y="19750"/>
                </a:cubicBezTo>
                <a:cubicBezTo>
                  <a:pt x="12250" y="19719"/>
                  <a:pt x="12218" y="19719"/>
                  <a:pt x="12218" y="19719"/>
                </a:cubicBezTo>
                <a:cubicBezTo>
                  <a:pt x="12156" y="19687"/>
                  <a:pt x="12125" y="19687"/>
                  <a:pt x="12093" y="19687"/>
                </a:cubicBezTo>
                <a:cubicBezTo>
                  <a:pt x="11781" y="19687"/>
                  <a:pt x="11500" y="19656"/>
                  <a:pt x="11218" y="19594"/>
                </a:cubicBezTo>
                <a:cubicBezTo>
                  <a:pt x="11093" y="19562"/>
                  <a:pt x="11000" y="19562"/>
                  <a:pt x="10875" y="19531"/>
                </a:cubicBezTo>
                <a:cubicBezTo>
                  <a:pt x="10718" y="19500"/>
                  <a:pt x="10531" y="19531"/>
                  <a:pt x="10375" y="19469"/>
                </a:cubicBezTo>
                <a:cubicBezTo>
                  <a:pt x="10375" y="19437"/>
                  <a:pt x="10343" y="19437"/>
                  <a:pt x="10343" y="19469"/>
                </a:cubicBezTo>
                <a:cubicBezTo>
                  <a:pt x="10343" y="19500"/>
                  <a:pt x="10343" y="19500"/>
                  <a:pt x="10375" y="19500"/>
                </a:cubicBezTo>
                <a:cubicBezTo>
                  <a:pt x="10437" y="19500"/>
                  <a:pt x="10468" y="19531"/>
                  <a:pt x="10531" y="19531"/>
                </a:cubicBezTo>
                <a:cubicBezTo>
                  <a:pt x="10718" y="19562"/>
                  <a:pt x="10906" y="19562"/>
                  <a:pt x="11062" y="19594"/>
                </a:cubicBezTo>
                <a:cubicBezTo>
                  <a:pt x="11093" y="19594"/>
                  <a:pt x="11093" y="19594"/>
                  <a:pt x="11125" y="19562"/>
                </a:cubicBezTo>
                <a:cubicBezTo>
                  <a:pt x="11093" y="19594"/>
                  <a:pt x="11093" y="19594"/>
                  <a:pt x="11062" y="19594"/>
                </a:cubicBezTo>
                <a:cubicBezTo>
                  <a:pt x="11218" y="19594"/>
                  <a:pt x="11312" y="19656"/>
                  <a:pt x="11437" y="19656"/>
                </a:cubicBezTo>
                <a:cubicBezTo>
                  <a:pt x="11656" y="19719"/>
                  <a:pt x="11875" y="19719"/>
                  <a:pt x="12062" y="19750"/>
                </a:cubicBezTo>
                <a:cubicBezTo>
                  <a:pt x="12062" y="19750"/>
                  <a:pt x="12062" y="19750"/>
                  <a:pt x="12062" y="19750"/>
                </a:cubicBezTo>
                <a:cubicBezTo>
                  <a:pt x="11906" y="19781"/>
                  <a:pt x="11718" y="19750"/>
                  <a:pt x="11531" y="19750"/>
                </a:cubicBezTo>
                <a:cubicBezTo>
                  <a:pt x="11468" y="19750"/>
                  <a:pt x="11375" y="19781"/>
                  <a:pt x="11312" y="19719"/>
                </a:cubicBezTo>
                <a:cubicBezTo>
                  <a:pt x="11218" y="19687"/>
                  <a:pt x="11093" y="19656"/>
                  <a:pt x="10968" y="19687"/>
                </a:cubicBezTo>
                <a:cubicBezTo>
                  <a:pt x="11062" y="19687"/>
                  <a:pt x="11156" y="19719"/>
                  <a:pt x="11250" y="19719"/>
                </a:cubicBezTo>
                <a:cubicBezTo>
                  <a:pt x="11281" y="19719"/>
                  <a:pt x="11281" y="19719"/>
                  <a:pt x="11281" y="19719"/>
                </a:cubicBezTo>
                <a:cubicBezTo>
                  <a:pt x="11281" y="19719"/>
                  <a:pt x="11281" y="19719"/>
                  <a:pt x="11250" y="19719"/>
                </a:cubicBezTo>
                <a:cubicBezTo>
                  <a:pt x="11281" y="19719"/>
                  <a:pt x="11281" y="19750"/>
                  <a:pt x="11281" y="19750"/>
                </a:cubicBezTo>
                <a:cubicBezTo>
                  <a:pt x="11281" y="19750"/>
                  <a:pt x="11250" y="19750"/>
                  <a:pt x="11250" y="19750"/>
                </a:cubicBezTo>
                <a:cubicBezTo>
                  <a:pt x="11156" y="19750"/>
                  <a:pt x="11062" y="19750"/>
                  <a:pt x="10968" y="19750"/>
                </a:cubicBezTo>
                <a:cubicBezTo>
                  <a:pt x="10781" y="19750"/>
                  <a:pt x="10593" y="19750"/>
                  <a:pt x="10406" y="19750"/>
                </a:cubicBezTo>
                <a:cubicBezTo>
                  <a:pt x="10375" y="19750"/>
                  <a:pt x="10312" y="19781"/>
                  <a:pt x="10281" y="19750"/>
                </a:cubicBezTo>
                <a:cubicBezTo>
                  <a:pt x="10187" y="19687"/>
                  <a:pt x="10093" y="19625"/>
                  <a:pt x="9968" y="19594"/>
                </a:cubicBezTo>
                <a:cubicBezTo>
                  <a:pt x="9937" y="19531"/>
                  <a:pt x="9906" y="19562"/>
                  <a:pt x="9843" y="19531"/>
                </a:cubicBezTo>
                <a:cubicBezTo>
                  <a:pt x="9718" y="19469"/>
                  <a:pt x="9593" y="19437"/>
                  <a:pt x="9468" y="19406"/>
                </a:cubicBezTo>
                <a:cubicBezTo>
                  <a:pt x="9343" y="19375"/>
                  <a:pt x="9218" y="19312"/>
                  <a:pt x="9093" y="19250"/>
                </a:cubicBezTo>
                <a:cubicBezTo>
                  <a:pt x="9062" y="19219"/>
                  <a:pt x="9062" y="19219"/>
                  <a:pt x="9031" y="19219"/>
                </a:cubicBezTo>
                <a:cubicBezTo>
                  <a:pt x="9062" y="19281"/>
                  <a:pt x="9125" y="19312"/>
                  <a:pt x="9218" y="19344"/>
                </a:cubicBezTo>
                <a:cubicBezTo>
                  <a:pt x="9375" y="19406"/>
                  <a:pt x="9562" y="19500"/>
                  <a:pt x="9750" y="19531"/>
                </a:cubicBezTo>
                <a:cubicBezTo>
                  <a:pt x="9812" y="19562"/>
                  <a:pt x="9875" y="19594"/>
                  <a:pt x="9937" y="19594"/>
                </a:cubicBezTo>
                <a:cubicBezTo>
                  <a:pt x="10031" y="19656"/>
                  <a:pt x="10093" y="19687"/>
                  <a:pt x="10187" y="19750"/>
                </a:cubicBezTo>
                <a:cubicBezTo>
                  <a:pt x="10125" y="19781"/>
                  <a:pt x="10093" y="19750"/>
                  <a:pt x="10062" y="19719"/>
                </a:cubicBezTo>
                <a:cubicBezTo>
                  <a:pt x="9937" y="19656"/>
                  <a:pt x="9843" y="19625"/>
                  <a:pt x="9718" y="19594"/>
                </a:cubicBezTo>
                <a:cubicBezTo>
                  <a:pt x="9656" y="19562"/>
                  <a:pt x="9625" y="19562"/>
                  <a:pt x="9562" y="19562"/>
                </a:cubicBezTo>
                <a:cubicBezTo>
                  <a:pt x="9531" y="19562"/>
                  <a:pt x="9468" y="19531"/>
                  <a:pt x="9406" y="19500"/>
                </a:cubicBezTo>
                <a:cubicBezTo>
                  <a:pt x="9250" y="19437"/>
                  <a:pt x="9062" y="19344"/>
                  <a:pt x="8906" y="19250"/>
                </a:cubicBezTo>
                <a:cubicBezTo>
                  <a:pt x="8843" y="19219"/>
                  <a:pt x="8781" y="19187"/>
                  <a:pt x="8687" y="19187"/>
                </a:cubicBezTo>
                <a:cubicBezTo>
                  <a:pt x="8750" y="19219"/>
                  <a:pt x="8812" y="19250"/>
                  <a:pt x="8875" y="19281"/>
                </a:cubicBezTo>
                <a:cubicBezTo>
                  <a:pt x="9000" y="19375"/>
                  <a:pt x="9125" y="19469"/>
                  <a:pt x="9281" y="19500"/>
                </a:cubicBezTo>
                <a:cubicBezTo>
                  <a:pt x="9312" y="19500"/>
                  <a:pt x="9375" y="19500"/>
                  <a:pt x="9343" y="19531"/>
                </a:cubicBezTo>
                <a:cubicBezTo>
                  <a:pt x="9343" y="19594"/>
                  <a:pt x="9312" y="19562"/>
                  <a:pt x="9281" y="19562"/>
                </a:cubicBezTo>
                <a:cubicBezTo>
                  <a:pt x="9187" y="19531"/>
                  <a:pt x="9125" y="19500"/>
                  <a:pt x="9062" y="19437"/>
                </a:cubicBezTo>
                <a:cubicBezTo>
                  <a:pt x="9031" y="19437"/>
                  <a:pt x="9000" y="19406"/>
                  <a:pt x="8937" y="19406"/>
                </a:cubicBezTo>
                <a:cubicBezTo>
                  <a:pt x="8968" y="19437"/>
                  <a:pt x="9000" y="19437"/>
                  <a:pt x="9031" y="19437"/>
                </a:cubicBezTo>
                <a:cubicBezTo>
                  <a:pt x="9062" y="19500"/>
                  <a:pt x="9156" y="19531"/>
                  <a:pt x="9218" y="19594"/>
                </a:cubicBezTo>
                <a:cubicBezTo>
                  <a:pt x="9093" y="19562"/>
                  <a:pt x="9000" y="19500"/>
                  <a:pt x="8875" y="19500"/>
                </a:cubicBezTo>
                <a:cubicBezTo>
                  <a:pt x="8937" y="19531"/>
                  <a:pt x="9000" y="19562"/>
                  <a:pt x="9062" y="19594"/>
                </a:cubicBezTo>
                <a:cubicBezTo>
                  <a:pt x="9125" y="19625"/>
                  <a:pt x="9125" y="19625"/>
                  <a:pt x="9093" y="19656"/>
                </a:cubicBezTo>
                <a:cubicBezTo>
                  <a:pt x="9062" y="19687"/>
                  <a:pt x="9031" y="19687"/>
                  <a:pt x="9000" y="19719"/>
                </a:cubicBezTo>
                <a:cubicBezTo>
                  <a:pt x="8968" y="19750"/>
                  <a:pt x="8906" y="19719"/>
                  <a:pt x="8906" y="19656"/>
                </a:cubicBezTo>
                <a:cubicBezTo>
                  <a:pt x="8906" y="19625"/>
                  <a:pt x="8875" y="19625"/>
                  <a:pt x="8875" y="19594"/>
                </a:cubicBezTo>
                <a:cubicBezTo>
                  <a:pt x="8875" y="19562"/>
                  <a:pt x="8875" y="19562"/>
                  <a:pt x="8843" y="19562"/>
                </a:cubicBezTo>
                <a:cubicBezTo>
                  <a:pt x="8812" y="19562"/>
                  <a:pt x="8843" y="19594"/>
                  <a:pt x="8843" y="19594"/>
                </a:cubicBezTo>
                <a:cubicBezTo>
                  <a:pt x="8875" y="19625"/>
                  <a:pt x="8875" y="19625"/>
                  <a:pt x="8875" y="19656"/>
                </a:cubicBezTo>
                <a:cubicBezTo>
                  <a:pt x="8843" y="19687"/>
                  <a:pt x="8906" y="19719"/>
                  <a:pt x="8875" y="19750"/>
                </a:cubicBezTo>
                <a:cubicBezTo>
                  <a:pt x="8812" y="19750"/>
                  <a:pt x="8843" y="19687"/>
                  <a:pt x="8812" y="19656"/>
                </a:cubicBezTo>
                <a:cubicBezTo>
                  <a:pt x="8781" y="19687"/>
                  <a:pt x="8812" y="19750"/>
                  <a:pt x="8781" y="19781"/>
                </a:cubicBezTo>
                <a:cubicBezTo>
                  <a:pt x="8750" y="19750"/>
                  <a:pt x="8812" y="19687"/>
                  <a:pt x="8750" y="19687"/>
                </a:cubicBezTo>
                <a:cubicBezTo>
                  <a:pt x="8718" y="19656"/>
                  <a:pt x="8687" y="19687"/>
                  <a:pt x="8656" y="19687"/>
                </a:cubicBezTo>
                <a:cubicBezTo>
                  <a:pt x="8687" y="19625"/>
                  <a:pt x="8718" y="19656"/>
                  <a:pt x="8750" y="19625"/>
                </a:cubicBezTo>
                <a:cubicBezTo>
                  <a:pt x="8781" y="19625"/>
                  <a:pt x="8812" y="19625"/>
                  <a:pt x="8812" y="19594"/>
                </a:cubicBezTo>
                <a:cubicBezTo>
                  <a:pt x="8812" y="19594"/>
                  <a:pt x="8812" y="19562"/>
                  <a:pt x="8781" y="19562"/>
                </a:cubicBezTo>
                <a:cubicBezTo>
                  <a:pt x="8750" y="19562"/>
                  <a:pt x="8750" y="19562"/>
                  <a:pt x="8750" y="19562"/>
                </a:cubicBezTo>
                <a:cubicBezTo>
                  <a:pt x="8750" y="19562"/>
                  <a:pt x="8750" y="19562"/>
                  <a:pt x="8750" y="19562"/>
                </a:cubicBezTo>
                <a:lnTo>
                  <a:pt x="8750" y="19562"/>
                </a:lnTo>
                <a:cubicBezTo>
                  <a:pt x="8750" y="19531"/>
                  <a:pt x="8781" y="19531"/>
                  <a:pt x="8781" y="19562"/>
                </a:cubicBezTo>
                <a:cubicBezTo>
                  <a:pt x="8781" y="19594"/>
                  <a:pt x="8750" y="19594"/>
                  <a:pt x="8718" y="19594"/>
                </a:cubicBezTo>
                <a:cubicBezTo>
                  <a:pt x="8687" y="19594"/>
                  <a:pt x="8687" y="19594"/>
                  <a:pt x="8656" y="19562"/>
                </a:cubicBezTo>
                <a:cubicBezTo>
                  <a:pt x="8656" y="19531"/>
                  <a:pt x="8687" y="19562"/>
                  <a:pt x="8687" y="19531"/>
                </a:cubicBezTo>
                <a:cubicBezTo>
                  <a:pt x="8687" y="19500"/>
                  <a:pt x="8687" y="19469"/>
                  <a:pt x="8687" y="19406"/>
                </a:cubicBezTo>
                <a:cubicBezTo>
                  <a:pt x="8687" y="19344"/>
                  <a:pt x="8656" y="19281"/>
                  <a:pt x="8656" y="19219"/>
                </a:cubicBezTo>
                <a:cubicBezTo>
                  <a:pt x="8656" y="19125"/>
                  <a:pt x="8625" y="19062"/>
                  <a:pt x="8625" y="18969"/>
                </a:cubicBezTo>
                <a:cubicBezTo>
                  <a:pt x="8625" y="18906"/>
                  <a:pt x="8625" y="18844"/>
                  <a:pt x="8625" y="18781"/>
                </a:cubicBezTo>
                <a:cubicBezTo>
                  <a:pt x="8656" y="18719"/>
                  <a:pt x="8625" y="18656"/>
                  <a:pt x="8625" y="18594"/>
                </a:cubicBezTo>
                <a:cubicBezTo>
                  <a:pt x="8593" y="18500"/>
                  <a:pt x="8625" y="18500"/>
                  <a:pt x="8687" y="18500"/>
                </a:cubicBezTo>
                <a:cubicBezTo>
                  <a:pt x="8625" y="18500"/>
                  <a:pt x="8593" y="18469"/>
                  <a:pt x="8531" y="18437"/>
                </a:cubicBezTo>
                <a:cubicBezTo>
                  <a:pt x="8531" y="18437"/>
                  <a:pt x="8562" y="18437"/>
                  <a:pt x="8562" y="18406"/>
                </a:cubicBezTo>
                <a:cubicBezTo>
                  <a:pt x="8593" y="18406"/>
                  <a:pt x="8593" y="18406"/>
                  <a:pt x="8531" y="18344"/>
                </a:cubicBezTo>
                <a:cubicBezTo>
                  <a:pt x="8531" y="18344"/>
                  <a:pt x="8531" y="18312"/>
                  <a:pt x="8531" y="18312"/>
                </a:cubicBezTo>
                <a:cubicBezTo>
                  <a:pt x="8562" y="18312"/>
                  <a:pt x="8562" y="18312"/>
                  <a:pt x="8562" y="18312"/>
                </a:cubicBezTo>
                <a:cubicBezTo>
                  <a:pt x="8562" y="18312"/>
                  <a:pt x="8562" y="18312"/>
                  <a:pt x="8562" y="18312"/>
                </a:cubicBezTo>
                <a:cubicBezTo>
                  <a:pt x="8593" y="18281"/>
                  <a:pt x="8625" y="18312"/>
                  <a:pt x="8656" y="18312"/>
                </a:cubicBezTo>
                <a:cubicBezTo>
                  <a:pt x="8687" y="18344"/>
                  <a:pt x="8750" y="18375"/>
                  <a:pt x="8781" y="18344"/>
                </a:cubicBezTo>
                <a:cubicBezTo>
                  <a:pt x="8781" y="18344"/>
                  <a:pt x="8781" y="18344"/>
                  <a:pt x="8812" y="18344"/>
                </a:cubicBezTo>
                <a:cubicBezTo>
                  <a:pt x="8812" y="18375"/>
                  <a:pt x="8812" y="18375"/>
                  <a:pt x="8812" y="18375"/>
                </a:cubicBezTo>
                <a:cubicBezTo>
                  <a:pt x="8875" y="18406"/>
                  <a:pt x="8906" y="18437"/>
                  <a:pt x="8968" y="18469"/>
                </a:cubicBezTo>
                <a:cubicBezTo>
                  <a:pt x="9093" y="18531"/>
                  <a:pt x="9218" y="18594"/>
                  <a:pt x="9343" y="18625"/>
                </a:cubicBezTo>
                <a:cubicBezTo>
                  <a:pt x="9468" y="18656"/>
                  <a:pt x="9593" y="18687"/>
                  <a:pt x="9718" y="18750"/>
                </a:cubicBezTo>
                <a:cubicBezTo>
                  <a:pt x="9843" y="18781"/>
                  <a:pt x="9968" y="18812"/>
                  <a:pt x="10093" y="18875"/>
                </a:cubicBezTo>
                <a:cubicBezTo>
                  <a:pt x="10093" y="18906"/>
                  <a:pt x="10125" y="18906"/>
                  <a:pt x="10125" y="18875"/>
                </a:cubicBezTo>
                <a:cubicBezTo>
                  <a:pt x="10156" y="18875"/>
                  <a:pt x="10125" y="18844"/>
                  <a:pt x="10125" y="18844"/>
                </a:cubicBezTo>
                <a:cubicBezTo>
                  <a:pt x="9968" y="18781"/>
                  <a:pt x="9812" y="18719"/>
                  <a:pt x="9625" y="18656"/>
                </a:cubicBezTo>
                <a:cubicBezTo>
                  <a:pt x="9406" y="18594"/>
                  <a:pt x="9156" y="18500"/>
                  <a:pt x="8937" y="18375"/>
                </a:cubicBezTo>
                <a:cubicBezTo>
                  <a:pt x="8906" y="18344"/>
                  <a:pt x="8843" y="18312"/>
                  <a:pt x="8781" y="18312"/>
                </a:cubicBezTo>
                <a:cubicBezTo>
                  <a:pt x="8781" y="18281"/>
                  <a:pt x="8718" y="18281"/>
                  <a:pt x="8687" y="18281"/>
                </a:cubicBezTo>
                <a:cubicBezTo>
                  <a:pt x="8625" y="18250"/>
                  <a:pt x="8593" y="18250"/>
                  <a:pt x="8562" y="18187"/>
                </a:cubicBezTo>
                <a:cubicBezTo>
                  <a:pt x="8562" y="18187"/>
                  <a:pt x="8531" y="18156"/>
                  <a:pt x="8531" y="18156"/>
                </a:cubicBezTo>
                <a:cubicBezTo>
                  <a:pt x="8531" y="18125"/>
                  <a:pt x="8593" y="18125"/>
                  <a:pt x="8562" y="18094"/>
                </a:cubicBezTo>
                <a:cubicBezTo>
                  <a:pt x="8562" y="18094"/>
                  <a:pt x="8562" y="18094"/>
                  <a:pt x="8562" y="18062"/>
                </a:cubicBezTo>
                <a:cubicBezTo>
                  <a:pt x="8562" y="18062"/>
                  <a:pt x="8562" y="18062"/>
                  <a:pt x="8562" y="18062"/>
                </a:cubicBezTo>
                <a:cubicBezTo>
                  <a:pt x="8593" y="18031"/>
                  <a:pt x="8625" y="18062"/>
                  <a:pt x="8656" y="18062"/>
                </a:cubicBezTo>
                <a:cubicBezTo>
                  <a:pt x="8687" y="18094"/>
                  <a:pt x="8687" y="18094"/>
                  <a:pt x="8718" y="18094"/>
                </a:cubicBezTo>
                <a:cubicBezTo>
                  <a:pt x="8781" y="18094"/>
                  <a:pt x="8812" y="18125"/>
                  <a:pt x="8843" y="18156"/>
                </a:cubicBezTo>
                <a:cubicBezTo>
                  <a:pt x="8906" y="18187"/>
                  <a:pt x="9000" y="18250"/>
                  <a:pt x="9062" y="18281"/>
                </a:cubicBezTo>
                <a:cubicBezTo>
                  <a:pt x="9187" y="18344"/>
                  <a:pt x="9343" y="18375"/>
                  <a:pt x="9468" y="18437"/>
                </a:cubicBezTo>
                <a:cubicBezTo>
                  <a:pt x="9625" y="18469"/>
                  <a:pt x="9781" y="18531"/>
                  <a:pt x="9906" y="18594"/>
                </a:cubicBezTo>
                <a:cubicBezTo>
                  <a:pt x="9937" y="18625"/>
                  <a:pt x="10000" y="18625"/>
                  <a:pt x="10031" y="18625"/>
                </a:cubicBezTo>
                <a:cubicBezTo>
                  <a:pt x="10031" y="18594"/>
                  <a:pt x="10000" y="18562"/>
                  <a:pt x="10000" y="18562"/>
                </a:cubicBezTo>
                <a:cubicBezTo>
                  <a:pt x="9906" y="18562"/>
                  <a:pt x="9812" y="18500"/>
                  <a:pt x="9718" y="18469"/>
                </a:cubicBezTo>
                <a:cubicBezTo>
                  <a:pt x="9531" y="18406"/>
                  <a:pt x="9343" y="18375"/>
                  <a:pt x="9156" y="18281"/>
                </a:cubicBezTo>
                <a:cubicBezTo>
                  <a:pt x="9031" y="18219"/>
                  <a:pt x="8875" y="18125"/>
                  <a:pt x="8718" y="18062"/>
                </a:cubicBezTo>
                <a:cubicBezTo>
                  <a:pt x="8687" y="18031"/>
                  <a:pt x="8625" y="18031"/>
                  <a:pt x="8562" y="18000"/>
                </a:cubicBezTo>
                <a:cubicBezTo>
                  <a:pt x="8531" y="17937"/>
                  <a:pt x="8562" y="17875"/>
                  <a:pt x="8500" y="17812"/>
                </a:cubicBezTo>
                <a:cubicBezTo>
                  <a:pt x="8562" y="17781"/>
                  <a:pt x="8625" y="17844"/>
                  <a:pt x="8687" y="17844"/>
                </a:cubicBezTo>
                <a:cubicBezTo>
                  <a:pt x="8781" y="17875"/>
                  <a:pt x="8843" y="17937"/>
                  <a:pt x="8937" y="17969"/>
                </a:cubicBezTo>
                <a:cubicBezTo>
                  <a:pt x="9031" y="18031"/>
                  <a:pt x="9125" y="18094"/>
                  <a:pt x="9250" y="18125"/>
                </a:cubicBezTo>
                <a:cubicBezTo>
                  <a:pt x="9312" y="18156"/>
                  <a:pt x="9406" y="18187"/>
                  <a:pt x="9500" y="18219"/>
                </a:cubicBezTo>
                <a:cubicBezTo>
                  <a:pt x="9625" y="18250"/>
                  <a:pt x="9750" y="18281"/>
                  <a:pt x="9875" y="18375"/>
                </a:cubicBezTo>
                <a:cubicBezTo>
                  <a:pt x="9875" y="18375"/>
                  <a:pt x="9906" y="18375"/>
                  <a:pt x="9937" y="18344"/>
                </a:cubicBezTo>
                <a:cubicBezTo>
                  <a:pt x="9875" y="18312"/>
                  <a:pt x="9781" y="18250"/>
                  <a:pt x="9687" y="18219"/>
                </a:cubicBezTo>
                <a:cubicBezTo>
                  <a:pt x="9562" y="18187"/>
                  <a:pt x="9406" y="18125"/>
                  <a:pt x="9250" y="18094"/>
                </a:cubicBezTo>
                <a:cubicBezTo>
                  <a:pt x="9187" y="18062"/>
                  <a:pt x="9093" y="18031"/>
                  <a:pt x="9031" y="17969"/>
                </a:cubicBezTo>
                <a:cubicBezTo>
                  <a:pt x="8937" y="17906"/>
                  <a:pt x="8843" y="17844"/>
                  <a:pt x="8718" y="17844"/>
                </a:cubicBezTo>
                <a:cubicBezTo>
                  <a:pt x="8656" y="17781"/>
                  <a:pt x="8562" y="17781"/>
                  <a:pt x="8500" y="17750"/>
                </a:cubicBezTo>
                <a:cubicBezTo>
                  <a:pt x="8500" y="17750"/>
                  <a:pt x="8500" y="17719"/>
                  <a:pt x="8500" y="17719"/>
                </a:cubicBezTo>
                <a:cubicBezTo>
                  <a:pt x="8500" y="17719"/>
                  <a:pt x="8500" y="17719"/>
                  <a:pt x="8500" y="17719"/>
                </a:cubicBezTo>
                <a:cubicBezTo>
                  <a:pt x="8500" y="17687"/>
                  <a:pt x="8531" y="17687"/>
                  <a:pt x="8531" y="17656"/>
                </a:cubicBezTo>
                <a:cubicBezTo>
                  <a:pt x="8531" y="17562"/>
                  <a:pt x="8593" y="17594"/>
                  <a:pt x="8656" y="17625"/>
                </a:cubicBezTo>
                <a:cubicBezTo>
                  <a:pt x="8656" y="17625"/>
                  <a:pt x="8687" y="17625"/>
                  <a:pt x="8687" y="17625"/>
                </a:cubicBezTo>
                <a:cubicBezTo>
                  <a:pt x="8750" y="17687"/>
                  <a:pt x="8843" y="17719"/>
                  <a:pt x="8906" y="17750"/>
                </a:cubicBezTo>
                <a:cubicBezTo>
                  <a:pt x="8968" y="17812"/>
                  <a:pt x="9062" y="17844"/>
                  <a:pt x="9156" y="17875"/>
                </a:cubicBezTo>
                <a:cubicBezTo>
                  <a:pt x="9156" y="17875"/>
                  <a:pt x="9156" y="17875"/>
                  <a:pt x="9187" y="17875"/>
                </a:cubicBezTo>
                <a:cubicBezTo>
                  <a:pt x="9187" y="17875"/>
                  <a:pt x="9218" y="17875"/>
                  <a:pt x="9250" y="17875"/>
                </a:cubicBezTo>
                <a:cubicBezTo>
                  <a:pt x="9250" y="17906"/>
                  <a:pt x="9250" y="17906"/>
                  <a:pt x="9281" y="17906"/>
                </a:cubicBezTo>
                <a:cubicBezTo>
                  <a:pt x="9375" y="17937"/>
                  <a:pt x="9468" y="17969"/>
                  <a:pt x="9562" y="18000"/>
                </a:cubicBezTo>
                <a:cubicBezTo>
                  <a:pt x="9593" y="18031"/>
                  <a:pt x="9687" y="18031"/>
                  <a:pt x="9593" y="18094"/>
                </a:cubicBezTo>
                <a:cubicBezTo>
                  <a:pt x="9593" y="18125"/>
                  <a:pt x="9593" y="18125"/>
                  <a:pt x="9625" y="18125"/>
                </a:cubicBezTo>
                <a:cubicBezTo>
                  <a:pt x="9687" y="18156"/>
                  <a:pt x="9750" y="18187"/>
                  <a:pt x="9812" y="18219"/>
                </a:cubicBezTo>
                <a:cubicBezTo>
                  <a:pt x="9843" y="18250"/>
                  <a:pt x="9843" y="18250"/>
                  <a:pt x="9875" y="18219"/>
                </a:cubicBezTo>
                <a:cubicBezTo>
                  <a:pt x="9875" y="18219"/>
                  <a:pt x="9875" y="18187"/>
                  <a:pt x="9843" y="18187"/>
                </a:cubicBezTo>
                <a:cubicBezTo>
                  <a:pt x="9812" y="18187"/>
                  <a:pt x="9781" y="18156"/>
                  <a:pt x="9750" y="18156"/>
                </a:cubicBezTo>
                <a:cubicBezTo>
                  <a:pt x="9750" y="18125"/>
                  <a:pt x="9718" y="18125"/>
                  <a:pt x="9750" y="18125"/>
                </a:cubicBezTo>
                <a:cubicBezTo>
                  <a:pt x="9750" y="18094"/>
                  <a:pt x="9750" y="18094"/>
                  <a:pt x="9781" y="18094"/>
                </a:cubicBezTo>
                <a:cubicBezTo>
                  <a:pt x="9781" y="18094"/>
                  <a:pt x="9781" y="18094"/>
                  <a:pt x="9812" y="18094"/>
                </a:cubicBezTo>
                <a:cubicBezTo>
                  <a:pt x="9812" y="18062"/>
                  <a:pt x="9781" y="18062"/>
                  <a:pt x="9781" y="18062"/>
                </a:cubicBezTo>
                <a:cubicBezTo>
                  <a:pt x="9687" y="17969"/>
                  <a:pt x="9593" y="17937"/>
                  <a:pt x="9468" y="17906"/>
                </a:cubicBezTo>
                <a:cubicBezTo>
                  <a:pt x="9406" y="17875"/>
                  <a:pt x="9343" y="17844"/>
                  <a:pt x="9250" y="17844"/>
                </a:cubicBezTo>
                <a:cubicBezTo>
                  <a:pt x="9187" y="17844"/>
                  <a:pt x="9125" y="17812"/>
                  <a:pt x="9062" y="17781"/>
                </a:cubicBezTo>
                <a:cubicBezTo>
                  <a:pt x="8937" y="17719"/>
                  <a:pt x="8843" y="17625"/>
                  <a:pt x="8718" y="17625"/>
                </a:cubicBezTo>
                <a:cubicBezTo>
                  <a:pt x="8718" y="17625"/>
                  <a:pt x="8718" y="17625"/>
                  <a:pt x="8718" y="17625"/>
                </a:cubicBezTo>
                <a:cubicBezTo>
                  <a:pt x="8718" y="17594"/>
                  <a:pt x="8718" y="17594"/>
                  <a:pt x="8687" y="17594"/>
                </a:cubicBezTo>
                <a:cubicBezTo>
                  <a:pt x="8625" y="17562"/>
                  <a:pt x="8562" y="17531"/>
                  <a:pt x="8500" y="17531"/>
                </a:cubicBezTo>
                <a:cubicBezTo>
                  <a:pt x="8437" y="17500"/>
                  <a:pt x="8406" y="17500"/>
                  <a:pt x="8406" y="17437"/>
                </a:cubicBezTo>
                <a:cubicBezTo>
                  <a:pt x="8406" y="17406"/>
                  <a:pt x="8406" y="17375"/>
                  <a:pt x="8375" y="17406"/>
                </a:cubicBezTo>
                <a:cubicBezTo>
                  <a:pt x="8343" y="17375"/>
                  <a:pt x="8312" y="17344"/>
                  <a:pt x="8250" y="17312"/>
                </a:cubicBezTo>
                <a:cubicBezTo>
                  <a:pt x="8281" y="17312"/>
                  <a:pt x="8281" y="17312"/>
                  <a:pt x="8312" y="17312"/>
                </a:cubicBezTo>
                <a:cubicBezTo>
                  <a:pt x="8343" y="17344"/>
                  <a:pt x="8375" y="17344"/>
                  <a:pt x="8375" y="17312"/>
                </a:cubicBezTo>
                <a:cubicBezTo>
                  <a:pt x="8375" y="17281"/>
                  <a:pt x="8343" y="17250"/>
                  <a:pt x="8312" y="17250"/>
                </a:cubicBezTo>
                <a:cubicBezTo>
                  <a:pt x="8281" y="17250"/>
                  <a:pt x="8250" y="17219"/>
                  <a:pt x="8187" y="17187"/>
                </a:cubicBezTo>
                <a:cubicBezTo>
                  <a:pt x="8125" y="17156"/>
                  <a:pt x="8031" y="17094"/>
                  <a:pt x="7937" y="17062"/>
                </a:cubicBezTo>
                <a:cubicBezTo>
                  <a:pt x="7937" y="17062"/>
                  <a:pt x="7906" y="17031"/>
                  <a:pt x="7875" y="17062"/>
                </a:cubicBezTo>
                <a:cubicBezTo>
                  <a:pt x="7875" y="17094"/>
                  <a:pt x="7906" y="17125"/>
                  <a:pt x="7937" y="17125"/>
                </a:cubicBezTo>
                <a:cubicBezTo>
                  <a:pt x="8031" y="17156"/>
                  <a:pt x="8156" y="17219"/>
                  <a:pt x="8250" y="17312"/>
                </a:cubicBezTo>
                <a:cubicBezTo>
                  <a:pt x="8218" y="17312"/>
                  <a:pt x="8187" y="17312"/>
                  <a:pt x="8187" y="17344"/>
                </a:cubicBezTo>
                <a:cubicBezTo>
                  <a:pt x="8218" y="17375"/>
                  <a:pt x="8250" y="17375"/>
                  <a:pt x="8281" y="17406"/>
                </a:cubicBezTo>
                <a:cubicBezTo>
                  <a:pt x="8281" y="17437"/>
                  <a:pt x="8281" y="17437"/>
                  <a:pt x="8281" y="17469"/>
                </a:cubicBezTo>
                <a:cubicBezTo>
                  <a:pt x="8156" y="17406"/>
                  <a:pt x="8000" y="17344"/>
                  <a:pt x="7875" y="17312"/>
                </a:cubicBezTo>
                <a:cubicBezTo>
                  <a:pt x="8031" y="17406"/>
                  <a:pt x="8187" y="17469"/>
                  <a:pt x="8343" y="17594"/>
                </a:cubicBezTo>
                <a:cubicBezTo>
                  <a:pt x="8250" y="17594"/>
                  <a:pt x="8218" y="17531"/>
                  <a:pt x="8156" y="17531"/>
                </a:cubicBezTo>
                <a:cubicBezTo>
                  <a:pt x="8093" y="17469"/>
                  <a:pt x="8000" y="17500"/>
                  <a:pt x="7937" y="17437"/>
                </a:cubicBezTo>
                <a:cubicBezTo>
                  <a:pt x="8000" y="17500"/>
                  <a:pt x="8062" y="17531"/>
                  <a:pt x="8125" y="17562"/>
                </a:cubicBezTo>
                <a:cubicBezTo>
                  <a:pt x="8218" y="17625"/>
                  <a:pt x="8343" y="17656"/>
                  <a:pt x="8437" y="17719"/>
                </a:cubicBezTo>
                <a:cubicBezTo>
                  <a:pt x="8406" y="17750"/>
                  <a:pt x="8406" y="17750"/>
                  <a:pt x="8375" y="17750"/>
                </a:cubicBezTo>
                <a:cubicBezTo>
                  <a:pt x="8343" y="17719"/>
                  <a:pt x="8281" y="17719"/>
                  <a:pt x="8218" y="17687"/>
                </a:cubicBezTo>
                <a:cubicBezTo>
                  <a:pt x="8093" y="17625"/>
                  <a:pt x="7968" y="17594"/>
                  <a:pt x="7843" y="17531"/>
                </a:cubicBezTo>
                <a:cubicBezTo>
                  <a:pt x="7812" y="17531"/>
                  <a:pt x="7812" y="17500"/>
                  <a:pt x="7781" y="17531"/>
                </a:cubicBezTo>
                <a:cubicBezTo>
                  <a:pt x="7781" y="17562"/>
                  <a:pt x="7812" y="17562"/>
                  <a:pt x="7812" y="17562"/>
                </a:cubicBezTo>
                <a:cubicBezTo>
                  <a:pt x="7875" y="17594"/>
                  <a:pt x="7906" y="17594"/>
                  <a:pt x="7937" y="17625"/>
                </a:cubicBezTo>
                <a:cubicBezTo>
                  <a:pt x="8031" y="17625"/>
                  <a:pt x="8125" y="17687"/>
                  <a:pt x="8218" y="17719"/>
                </a:cubicBezTo>
                <a:cubicBezTo>
                  <a:pt x="8281" y="17750"/>
                  <a:pt x="8343" y="17781"/>
                  <a:pt x="8406" y="17844"/>
                </a:cubicBezTo>
                <a:cubicBezTo>
                  <a:pt x="8312" y="17875"/>
                  <a:pt x="8250" y="17781"/>
                  <a:pt x="8125" y="17781"/>
                </a:cubicBezTo>
                <a:cubicBezTo>
                  <a:pt x="8250" y="17875"/>
                  <a:pt x="8406" y="17906"/>
                  <a:pt x="8500" y="18000"/>
                </a:cubicBezTo>
                <a:cubicBezTo>
                  <a:pt x="8156" y="17875"/>
                  <a:pt x="7812" y="17750"/>
                  <a:pt x="7468" y="17656"/>
                </a:cubicBezTo>
                <a:cubicBezTo>
                  <a:pt x="7468" y="17687"/>
                  <a:pt x="7468" y="17719"/>
                  <a:pt x="7500" y="17719"/>
                </a:cubicBezTo>
                <a:cubicBezTo>
                  <a:pt x="7750" y="17781"/>
                  <a:pt x="7968" y="17844"/>
                  <a:pt x="8218" y="17969"/>
                </a:cubicBezTo>
                <a:cubicBezTo>
                  <a:pt x="8250" y="17969"/>
                  <a:pt x="8312" y="17969"/>
                  <a:pt x="8343" y="18031"/>
                </a:cubicBezTo>
                <a:cubicBezTo>
                  <a:pt x="8281" y="18062"/>
                  <a:pt x="8250" y="18062"/>
                  <a:pt x="8187" y="18031"/>
                </a:cubicBezTo>
                <a:cubicBezTo>
                  <a:pt x="8125" y="18000"/>
                  <a:pt x="8062" y="17969"/>
                  <a:pt x="8000" y="17969"/>
                </a:cubicBezTo>
                <a:cubicBezTo>
                  <a:pt x="8062" y="18031"/>
                  <a:pt x="8156" y="18031"/>
                  <a:pt x="8218" y="18094"/>
                </a:cubicBezTo>
                <a:cubicBezTo>
                  <a:pt x="8218" y="18094"/>
                  <a:pt x="8250" y="18125"/>
                  <a:pt x="8250" y="18125"/>
                </a:cubicBezTo>
                <a:cubicBezTo>
                  <a:pt x="8281" y="18125"/>
                  <a:pt x="8281" y="18125"/>
                  <a:pt x="8281" y="18156"/>
                </a:cubicBezTo>
                <a:cubicBezTo>
                  <a:pt x="8281" y="18156"/>
                  <a:pt x="8281" y="18187"/>
                  <a:pt x="8281" y="18187"/>
                </a:cubicBezTo>
                <a:cubicBezTo>
                  <a:pt x="8281" y="18187"/>
                  <a:pt x="8281" y="18187"/>
                  <a:pt x="8281" y="18187"/>
                </a:cubicBezTo>
                <a:cubicBezTo>
                  <a:pt x="8281" y="18187"/>
                  <a:pt x="8281" y="18187"/>
                  <a:pt x="8281" y="18187"/>
                </a:cubicBezTo>
                <a:cubicBezTo>
                  <a:pt x="8218" y="18187"/>
                  <a:pt x="8156" y="18156"/>
                  <a:pt x="8093" y="18125"/>
                </a:cubicBezTo>
                <a:cubicBezTo>
                  <a:pt x="7968" y="18062"/>
                  <a:pt x="7812" y="18000"/>
                  <a:pt x="7687" y="17969"/>
                </a:cubicBezTo>
                <a:cubicBezTo>
                  <a:pt x="7531" y="17937"/>
                  <a:pt x="7375" y="17875"/>
                  <a:pt x="7250" y="17844"/>
                </a:cubicBezTo>
                <a:cubicBezTo>
                  <a:pt x="7218" y="17781"/>
                  <a:pt x="7156" y="17812"/>
                  <a:pt x="7125" y="17781"/>
                </a:cubicBezTo>
                <a:cubicBezTo>
                  <a:pt x="7156" y="17812"/>
                  <a:pt x="7156" y="17844"/>
                  <a:pt x="7218" y="17844"/>
                </a:cubicBezTo>
                <a:cubicBezTo>
                  <a:pt x="7312" y="17875"/>
                  <a:pt x="7406" y="17937"/>
                  <a:pt x="7500" y="17969"/>
                </a:cubicBezTo>
                <a:cubicBezTo>
                  <a:pt x="7750" y="18031"/>
                  <a:pt x="8000" y="18125"/>
                  <a:pt x="8218" y="18219"/>
                </a:cubicBezTo>
                <a:cubicBezTo>
                  <a:pt x="8281" y="18250"/>
                  <a:pt x="8312" y="18281"/>
                  <a:pt x="8312" y="18312"/>
                </a:cubicBezTo>
                <a:cubicBezTo>
                  <a:pt x="8343" y="18312"/>
                  <a:pt x="8343" y="18312"/>
                  <a:pt x="8375" y="18344"/>
                </a:cubicBezTo>
                <a:cubicBezTo>
                  <a:pt x="8343" y="18344"/>
                  <a:pt x="8343" y="18344"/>
                  <a:pt x="8312" y="18344"/>
                </a:cubicBezTo>
                <a:cubicBezTo>
                  <a:pt x="8312" y="18344"/>
                  <a:pt x="8281" y="18344"/>
                  <a:pt x="8250" y="18312"/>
                </a:cubicBezTo>
                <a:cubicBezTo>
                  <a:pt x="8218" y="18281"/>
                  <a:pt x="8187" y="18281"/>
                  <a:pt x="8125" y="18281"/>
                </a:cubicBezTo>
                <a:cubicBezTo>
                  <a:pt x="8031" y="18250"/>
                  <a:pt x="7937" y="18219"/>
                  <a:pt x="7843" y="18156"/>
                </a:cubicBezTo>
                <a:cubicBezTo>
                  <a:pt x="7875" y="18156"/>
                  <a:pt x="8000" y="18187"/>
                  <a:pt x="8031" y="18219"/>
                </a:cubicBezTo>
                <a:lnTo>
                  <a:pt x="8031" y="18219"/>
                </a:lnTo>
                <a:cubicBezTo>
                  <a:pt x="8062" y="18250"/>
                  <a:pt x="8125" y="18219"/>
                  <a:pt x="8125" y="18281"/>
                </a:cubicBezTo>
                <a:cubicBezTo>
                  <a:pt x="8156" y="18344"/>
                  <a:pt x="8187" y="18344"/>
                  <a:pt x="8218" y="18344"/>
                </a:cubicBezTo>
                <a:cubicBezTo>
                  <a:pt x="8250" y="18344"/>
                  <a:pt x="8281" y="18375"/>
                  <a:pt x="8312" y="18375"/>
                </a:cubicBezTo>
                <a:cubicBezTo>
                  <a:pt x="8343" y="18406"/>
                  <a:pt x="8343" y="18437"/>
                  <a:pt x="8312" y="18469"/>
                </a:cubicBezTo>
                <a:cubicBezTo>
                  <a:pt x="8312" y="18469"/>
                  <a:pt x="8281" y="18469"/>
                  <a:pt x="8281" y="18437"/>
                </a:cubicBezTo>
                <a:cubicBezTo>
                  <a:pt x="8156" y="18406"/>
                  <a:pt x="8093" y="18375"/>
                  <a:pt x="8000" y="18312"/>
                </a:cubicBezTo>
                <a:cubicBezTo>
                  <a:pt x="7812" y="18219"/>
                  <a:pt x="7593" y="18219"/>
                  <a:pt x="7406" y="18125"/>
                </a:cubicBezTo>
                <a:cubicBezTo>
                  <a:pt x="7343" y="18094"/>
                  <a:pt x="7250" y="18062"/>
                  <a:pt x="7156" y="18031"/>
                </a:cubicBezTo>
                <a:cubicBezTo>
                  <a:pt x="7500" y="18250"/>
                  <a:pt x="7937" y="18281"/>
                  <a:pt x="8281" y="18500"/>
                </a:cubicBezTo>
                <a:cubicBezTo>
                  <a:pt x="8281" y="18531"/>
                  <a:pt x="8312" y="18531"/>
                  <a:pt x="8312" y="18531"/>
                </a:cubicBezTo>
                <a:cubicBezTo>
                  <a:pt x="8312" y="18562"/>
                  <a:pt x="8312" y="18594"/>
                  <a:pt x="8281" y="18562"/>
                </a:cubicBezTo>
                <a:cubicBezTo>
                  <a:pt x="8250" y="18562"/>
                  <a:pt x="8218" y="18562"/>
                  <a:pt x="8187" y="18531"/>
                </a:cubicBezTo>
                <a:cubicBezTo>
                  <a:pt x="8093" y="18437"/>
                  <a:pt x="7937" y="18469"/>
                  <a:pt x="7812" y="18375"/>
                </a:cubicBezTo>
                <a:cubicBezTo>
                  <a:pt x="7812" y="18375"/>
                  <a:pt x="7812" y="18375"/>
                  <a:pt x="7812" y="18406"/>
                </a:cubicBezTo>
                <a:cubicBezTo>
                  <a:pt x="7937" y="18437"/>
                  <a:pt x="8062" y="18500"/>
                  <a:pt x="8156" y="18562"/>
                </a:cubicBezTo>
                <a:cubicBezTo>
                  <a:pt x="8250" y="18625"/>
                  <a:pt x="8343" y="18625"/>
                  <a:pt x="8375" y="18687"/>
                </a:cubicBezTo>
                <a:cubicBezTo>
                  <a:pt x="8406" y="18687"/>
                  <a:pt x="8437" y="18687"/>
                  <a:pt x="8406" y="18719"/>
                </a:cubicBezTo>
                <a:cubicBezTo>
                  <a:pt x="8406" y="18750"/>
                  <a:pt x="8375" y="18719"/>
                  <a:pt x="8375" y="18719"/>
                </a:cubicBezTo>
                <a:cubicBezTo>
                  <a:pt x="8312" y="18719"/>
                  <a:pt x="8281" y="18687"/>
                  <a:pt x="8218" y="18656"/>
                </a:cubicBezTo>
                <a:cubicBezTo>
                  <a:pt x="8093" y="18594"/>
                  <a:pt x="7906" y="18531"/>
                  <a:pt x="7750" y="18469"/>
                </a:cubicBezTo>
                <a:cubicBezTo>
                  <a:pt x="7625" y="18437"/>
                  <a:pt x="7500" y="18406"/>
                  <a:pt x="7343" y="18344"/>
                </a:cubicBezTo>
                <a:cubicBezTo>
                  <a:pt x="7281" y="18312"/>
                  <a:pt x="7218" y="18281"/>
                  <a:pt x="7156" y="18281"/>
                </a:cubicBezTo>
                <a:cubicBezTo>
                  <a:pt x="7125" y="18250"/>
                  <a:pt x="7093" y="18219"/>
                  <a:pt x="7062" y="18250"/>
                </a:cubicBezTo>
                <a:cubicBezTo>
                  <a:pt x="7000" y="18281"/>
                  <a:pt x="6968" y="18219"/>
                  <a:pt x="6906" y="18187"/>
                </a:cubicBezTo>
                <a:cubicBezTo>
                  <a:pt x="6968" y="18156"/>
                  <a:pt x="7000" y="18219"/>
                  <a:pt x="7000" y="18187"/>
                </a:cubicBezTo>
                <a:cubicBezTo>
                  <a:pt x="7000" y="18125"/>
                  <a:pt x="6937" y="18125"/>
                  <a:pt x="6906" y="18094"/>
                </a:cubicBezTo>
                <a:cubicBezTo>
                  <a:pt x="6875" y="18031"/>
                  <a:pt x="6812" y="18031"/>
                  <a:pt x="6781" y="18000"/>
                </a:cubicBezTo>
                <a:cubicBezTo>
                  <a:pt x="6750" y="18000"/>
                  <a:pt x="6718" y="17969"/>
                  <a:pt x="6718" y="17937"/>
                </a:cubicBezTo>
                <a:cubicBezTo>
                  <a:pt x="6812" y="17969"/>
                  <a:pt x="6906" y="18031"/>
                  <a:pt x="7000" y="18062"/>
                </a:cubicBezTo>
                <a:lnTo>
                  <a:pt x="7000" y="18062"/>
                </a:lnTo>
                <a:cubicBezTo>
                  <a:pt x="6968" y="18094"/>
                  <a:pt x="6937" y="18062"/>
                  <a:pt x="6906" y="18094"/>
                </a:cubicBezTo>
                <a:cubicBezTo>
                  <a:pt x="6875" y="18125"/>
                  <a:pt x="6875" y="18094"/>
                  <a:pt x="6843" y="18094"/>
                </a:cubicBezTo>
                <a:cubicBezTo>
                  <a:pt x="6843" y="18125"/>
                  <a:pt x="6937" y="18125"/>
                  <a:pt x="6906" y="18187"/>
                </a:cubicBezTo>
                <a:cubicBezTo>
                  <a:pt x="6875" y="18250"/>
                  <a:pt x="6906" y="18250"/>
                  <a:pt x="6937" y="18281"/>
                </a:cubicBezTo>
                <a:cubicBezTo>
                  <a:pt x="7000" y="18312"/>
                  <a:pt x="7093" y="18281"/>
                  <a:pt x="7156" y="18281"/>
                </a:cubicBezTo>
                <a:cubicBezTo>
                  <a:pt x="7156" y="18281"/>
                  <a:pt x="7156" y="18281"/>
                  <a:pt x="7156" y="18281"/>
                </a:cubicBezTo>
                <a:cubicBezTo>
                  <a:pt x="7218" y="18344"/>
                  <a:pt x="7281" y="18344"/>
                  <a:pt x="7343" y="18375"/>
                </a:cubicBezTo>
                <a:cubicBezTo>
                  <a:pt x="7500" y="18469"/>
                  <a:pt x="7656" y="18500"/>
                  <a:pt x="7812" y="18562"/>
                </a:cubicBezTo>
                <a:cubicBezTo>
                  <a:pt x="8031" y="18625"/>
                  <a:pt x="8218" y="18719"/>
                  <a:pt x="8406" y="18812"/>
                </a:cubicBezTo>
                <a:cubicBezTo>
                  <a:pt x="8375" y="18875"/>
                  <a:pt x="8343" y="18844"/>
                  <a:pt x="8281" y="18812"/>
                </a:cubicBezTo>
                <a:cubicBezTo>
                  <a:pt x="8281" y="18812"/>
                  <a:pt x="8250" y="18812"/>
                  <a:pt x="8218" y="18781"/>
                </a:cubicBezTo>
                <a:cubicBezTo>
                  <a:pt x="8187" y="18750"/>
                  <a:pt x="8125" y="18750"/>
                  <a:pt x="8093" y="18719"/>
                </a:cubicBezTo>
                <a:cubicBezTo>
                  <a:pt x="8000" y="18687"/>
                  <a:pt x="7937" y="18656"/>
                  <a:pt x="7843" y="18656"/>
                </a:cubicBezTo>
                <a:cubicBezTo>
                  <a:pt x="7968" y="18719"/>
                  <a:pt x="8062" y="18750"/>
                  <a:pt x="8156" y="18812"/>
                </a:cubicBezTo>
                <a:cubicBezTo>
                  <a:pt x="8187" y="18812"/>
                  <a:pt x="8187" y="18812"/>
                  <a:pt x="8218" y="18812"/>
                </a:cubicBezTo>
                <a:cubicBezTo>
                  <a:pt x="8218" y="18812"/>
                  <a:pt x="8250" y="18844"/>
                  <a:pt x="8250" y="18844"/>
                </a:cubicBezTo>
                <a:cubicBezTo>
                  <a:pt x="8312" y="18875"/>
                  <a:pt x="8375" y="18906"/>
                  <a:pt x="8406" y="18969"/>
                </a:cubicBezTo>
                <a:cubicBezTo>
                  <a:pt x="8406" y="18969"/>
                  <a:pt x="8406" y="19000"/>
                  <a:pt x="8406" y="19000"/>
                </a:cubicBezTo>
                <a:cubicBezTo>
                  <a:pt x="8375" y="18969"/>
                  <a:pt x="8343" y="18969"/>
                  <a:pt x="8343" y="18969"/>
                </a:cubicBezTo>
                <a:cubicBezTo>
                  <a:pt x="8281" y="18906"/>
                  <a:pt x="8218" y="18875"/>
                  <a:pt x="8156" y="18844"/>
                </a:cubicBezTo>
                <a:cubicBezTo>
                  <a:pt x="8000" y="18812"/>
                  <a:pt x="7843" y="18750"/>
                  <a:pt x="7718" y="18719"/>
                </a:cubicBezTo>
                <a:cubicBezTo>
                  <a:pt x="7562" y="18687"/>
                  <a:pt x="7406" y="18594"/>
                  <a:pt x="7250" y="18562"/>
                </a:cubicBezTo>
                <a:cubicBezTo>
                  <a:pt x="7343" y="18656"/>
                  <a:pt x="7437" y="18656"/>
                  <a:pt x="7531" y="18687"/>
                </a:cubicBezTo>
                <a:cubicBezTo>
                  <a:pt x="7593" y="18719"/>
                  <a:pt x="7625" y="18750"/>
                  <a:pt x="7687" y="18750"/>
                </a:cubicBezTo>
                <a:cubicBezTo>
                  <a:pt x="7750" y="18750"/>
                  <a:pt x="7781" y="18781"/>
                  <a:pt x="7812" y="18781"/>
                </a:cubicBezTo>
                <a:cubicBezTo>
                  <a:pt x="8000" y="18844"/>
                  <a:pt x="8156" y="18937"/>
                  <a:pt x="8312" y="19000"/>
                </a:cubicBezTo>
                <a:cubicBezTo>
                  <a:pt x="8343" y="19000"/>
                  <a:pt x="8406" y="19000"/>
                  <a:pt x="8406" y="19062"/>
                </a:cubicBezTo>
                <a:cubicBezTo>
                  <a:pt x="8375" y="19094"/>
                  <a:pt x="8375" y="19094"/>
                  <a:pt x="8343" y="19094"/>
                </a:cubicBezTo>
                <a:cubicBezTo>
                  <a:pt x="8281" y="19062"/>
                  <a:pt x="8218" y="19031"/>
                  <a:pt x="8187" y="19031"/>
                </a:cubicBezTo>
                <a:cubicBezTo>
                  <a:pt x="8187" y="19031"/>
                  <a:pt x="8187" y="19031"/>
                  <a:pt x="8187" y="19031"/>
                </a:cubicBezTo>
                <a:cubicBezTo>
                  <a:pt x="8093" y="18937"/>
                  <a:pt x="7968" y="18937"/>
                  <a:pt x="7875" y="18906"/>
                </a:cubicBezTo>
                <a:cubicBezTo>
                  <a:pt x="7968" y="18969"/>
                  <a:pt x="8062" y="19000"/>
                  <a:pt x="8187" y="19031"/>
                </a:cubicBezTo>
                <a:cubicBezTo>
                  <a:pt x="8250" y="19094"/>
                  <a:pt x="8312" y="19125"/>
                  <a:pt x="8406" y="19156"/>
                </a:cubicBezTo>
                <a:cubicBezTo>
                  <a:pt x="8406" y="19156"/>
                  <a:pt x="8406" y="19156"/>
                  <a:pt x="8406" y="19156"/>
                </a:cubicBezTo>
                <a:cubicBezTo>
                  <a:pt x="8406" y="19187"/>
                  <a:pt x="8406" y="19187"/>
                  <a:pt x="8406" y="19187"/>
                </a:cubicBezTo>
                <a:cubicBezTo>
                  <a:pt x="8406" y="19187"/>
                  <a:pt x="8406" y="19219"/>
                  <a:pt x="8406" y="19219"/>
                </a:cubicBezTo>
                <a:cubicBezTo>
                  <a:pt x="8375" y="19219"/>
                  <a:pt x="8343" y="19219"/>
                  <a:pt x="8343" y="19187"/>
                </a:cubicBezTo>
                <a:cubicBezTo>
                  <a:pt x="8218" y="19125"/>
                  <a:pt x="8093" y="19062"/>
                  <a:pt x="7968" y="19031"/>
                </a:cubicBezTo>
                <a:cubicBezTo>
                  <a:pt x="7781" y="18969"/>
                  <a:pt x="7562" y="18937"/>
                  <a:pt x="7375" y="18844"/>
                </a:cubicBezTo>
                <a:cubicBezTo>
                  <a:pt x="7218" y="18781"/>
                  <a:pt x="7093" y="18687"/>
                  <a:pt x="6968" y="18625"/>
                </a:cubicBezTo>
                <a:cubicBezTo>
                  <a:pt x="6812" y="18562"/>
                  <a:pt x="6687" y="18500"/>
                  <a:pt x="6531" y="18469"/>
                </a:cubicBezTo>
                <a:cubicBezTo>
                  <a:pt x="6531" y="18469"/>
                  <a:pt x="6562" y="18500"/>
                  <a:pt x="6593" y="18531"/>
                </a:cubicBezTo>
                <a:cubicBezTo>
                  <a:pt x="6781" y="18562"/>
                  <a:pt x="6937" y="18656"/>
                  <a:pt x="7093" y="18750"/>
                </a:cubicBezTo>
                <a:cubicBezTo>
                  <a:pt x="7250" y="18844"/>
                  <a:pt x="7406" y="18906"/>
                  <a:pt x="7593" y="18969"/>
                </a:cubicBezTo>
                <a:cubicBezTo>
                  <a:pt x="7750" y="19031"/>
                  <a:pt x="7906" y="19062"/>
                  <a:pt x="8062" y="19125"/>
                </a:cubicBezTo>
                <a:cubicBezTo>
                  <a:pt x="8156" y="19156"/>
                  <a:pt x="8218" y="19187"/>
                  <a:pt x="8312" y="19219"/>
                </a:cubicBezTo>
                <a:cubicBezTo>
                  <a:pt x="8375" y="19250"/>
                  <a:pt x="8406" y="19312"/>
                  <a:pt x="8468" y="19344"/>
                </a:cubicBezTo>
                <a:cubicBezTo>
                  <a:pt x="8375" y="19375"/>
                  <a:pt x="8312" y="19312"/>
                  <a:pt x="8250" y="19281"/>
                </a:cubicBezTo>
                <a:cubicBezTo>
                  <a:pt x="8156" y="19219"/>
                  <a:pt x="8031" y="19156"/>
                  <a:pt x="7906" y="19187"/>
                </a:cubicBezTo>
                <a:cubicBezTo>
                  <a:pt x="8031" y="19219"/>
                  <a:pt x="8125" y="19250"/>
                  <a:pt x="8218" y="19281"/>
                </a:cubicBezTo>
                <a:cubicBezTo>
                  <a:pt x="8250" y="19344"/>
                  <a:pt x="8281" y="19344"/>
                  <a:pt x="8312" y="19344"/>
                </a:cubicBezTo>
                <a:cubicBezTo>
                  <a:pt x="8375" y="19375"/>
                  <a:pt x="8437" y="19375"/>
                  <a:pt x="8468" y="19437"/>
                </a:cubicBezTo>
                <a:cubicBezTo>
                  <a:pt x="8406" y="19469"/>
                  <a:pt x="8343" y="19437"/>
                  <a:pt x="8281" y="19406"/>
                </a:cubicBezTo>
                <a:cubicBezTo>
                  <a:pt x="8250" y="19406"/>
                  <a:pt x="8218" y="19375"/>
                  <a:pt x="8187" y="19375"/>
                </a:cubicBezTo>
                <a:cubicBezTo>
                  <a:pt x="8031" y="19312"/>
                  <a:pt x="7875" y="19250"/>
                  <a:pt x="7718" y="19219"/>
                </a:cubicBezTo>
                <a:cubicBezTo>
                  <a:pt x="7656" y="19187"/>
                  <a:pt x="7593" y="19156"/>
                  <a:pt x="7531" y="19187"/>
                </a:cubicBezTo>
                <a:cubicBezTo>
                  <a:pt x="7562" y="19219"/>
                  <a:pt x="7625" y="19219"/>
                  <a:pt x="7656" y="19250"/>
                </a:cubicBezTo>
                <a:cubicBezTo>
                  <a:pt x="7906" y="19281"/>
                  <a:pt x="8125" y="19375"/>
                  <a:pt x="8343" y="19500"/>
                </a:cubicBezTo>
                <a:cubicBezTo>
                  <a:pt x="8375" y="19500"/>
                  <a:pt x="8437" y="19531"/>
                  <a:pt x="8406" y="19594"/>
                </a:cubicBezTo>
                <a:cubicBezTo>
                  <a:pt x="8375" y="19562"/>
                  <a:pt x="8312" y="19531"/>
                  <a:pt x="8250" y="19500"/>
                </a:cubicBezTo>
                <a:cubicBezTo>
                  <a:pt x="8156" y="19469"/>
                  <a:pt x="8093" y="19437"/>
                  <a:pt x="7968" y="19437"/>
                </a:cubicBezTo>
                <a:cubicBezTo>
                  <a:pt x="7968" y="19406"/>
                  <a:pt x="7968" y="19406"/>
                  <a:pt x="7937" y="19406"/>
                </a:cubicBezTo>
                <a:cubicBezTo>
                  <a:pt x="7937" y="19406"/>
                  <a:pt x="7937" y="19406"/>
                  <a:pt x="7937" y="19406"/>
                </a:cubicBezTo>
                <a:cubicBezTo>
                  <a:pt x="7937" y="19437"/>
                  <a:pt x="7968" y="19437"/>
                  <a:pt x="7968" y="19437"/>
                </a:cubicBezTo>
                <a:cubicBezTo>
                  <a:pt x="8062" y="19469"/>
                  <a:pt x="8156" y="19531"/>
                  <a:pt x="8218" y="19531"/>
                </a:cubicBezTo>
                <a:cubicBezTo>
                  <a:pt x="8312" y="19594"/>
                  <a:pt x="8375" y="19625"/>
                  <a:pt x="8437" y="19687"/>
                </a:cubicBezTo>
                <a:cubicBezTo>
                  <a:pt x="8437" y="19687"/>
                  <a:pt x="8437" y="19719"/>
                  <a:pt x="8437" y="19719"/>
                </a:cubicBezTo>
                <a:cubicBezTo>
                  <a:pt x="8406" y="19719"/>
                  <a:pt x="8375" y="19687"/>
                  <a:pt x="8375" y="19687"/>
                </a:cubicBezTo>
                <a:cubicBezTo>
                  <a:pt x="8187" y="19594"/>
                  <a:pt x="8000" y="19531"/>
                  <a:pt x="7812" y="19469"/>
                </a:cubicBezTo>
                <a:cubicBezTo>
                  <a:pt x="7812" y="19469"/>
                  <a:pt x="7781" y="19469"/>
                  <a:pt x="7781" y="19469"/>
                </a:cubicBezTo>
                <a:cubicBezTo>
                  <a:pt x="7750" y="19469"/>
                  <a:pt x="7750" y="19469"/>
                  <a:pt x="7718" y="19469"/>
                </a:cubicBezTo>
                <a:cubicBezTo>
                  <a:pt x="7625" y="19437"/>
                  <a:pt x="7531" y="19406"/>
                  <a:pt x="7437" y="19406"/>
                </a:cubicBezTo>
                <a:cubicBezTo>
                  <a:pt x="7531" y="19437"/>
                  <a:pt x="7593" y="19469"/>
                  <a:pt x="7687" y="19500"/>
                </a:cubicBezTo>
                <a:cubicBezTo>
                  <a:pt x="7812" y="19531"/>
                  <a:pt x="7906" y="19562"/>
                  <a:pt x="8031" y="19594"/>
                </a:cubicBezTo>
                <a:cubicBezTo>
                  <a:pt x="8125" y="19625"/>
                  <a:pt x="8218" y="19687"/>
                  <a:pt x="8312" y="19719"/>
                </a:cubicBezTo>
                <a:cubicBezTo>
                  <a:pt x="8375" y="19750"/>
                  <a:pt x="8406" y="19781"/>
                  <a:pt x="8406" y="19844"/>
                </a:cubicBezTo>
                <a:cubicBezTo>
                  <a:pt x="8312" y="19812"/>
                  <a:pt x="8218" y="19750"/>
                  <a:pt x="8125" y="19719"/>
                </a:cubicBezTo>
                <a:cubicBezTo>
                  <a:pt x="8062" y="19687"/>
                  <a:pt x="7968" y="19625"/>
                  <a:pt x="7875" y="19625"/>
                </a:cubicBezTo>
                <a:cubicBezTo>
                  <a:pt x="7937" y="19656"/>
                  <a:pt x="8000" y="19719"/>
                  <a:pt x="8062" y="19719"/>
                </a:cubicBezTo>
                <a:cubicBezTo>
                  <a:pt x="8218" y="19781"/>
                  <a:pt x="8312" y="19875"/>
                  <a:pt x="8437" y="19937"/>
                </a:cubicBezTo>
                <a:cubicBezTo>
                  <a:pt x="8437" y="19937"/>
                  <a:pt x="8437" y="19937"/>
                  <a:pt x="8437" y="19937"/>
                </a:cubicBezTo>
                <a:cubicBezTo>
                  <a:pt x="8437" y="19969"/>
                  <a:pt x="8468" y="19969"/>
                  <a:pt x="8500" y="19969"/>
                </a:cubicBezTo>
                <a:cubicBezTo>
                  <a:pt x="8562" y="20000"/>
                  <a:pt x="8625" y="20000"/>
                  <a:pt x="8656" y="20062"/>
                </a:cubicBezTo>
                <a:cubicBezTo>
                  <a:pt x="8656" y="20062"/>
                  <a:pt x="8656" y="20062"/>
                  <a:pt x="8656" y="20062"/>
                </a:cubicBezTo>
                <a:cubicBezTo>
                  <a:pt x="8562" y="20031"/>
                  <a:pt x="8500" y="20000"/>
                  <a:pt x="8437" y="19969"/>
                </a:cubicBezTo>
                <a:cubicBezTo>
                  <a:pt x="8187" y="19844"/>
                  <a:pt x="7968" y="19750"/>
                  <a:pt x="7718" y="19687"/>
                </a:cubicBezTo>
                <a:cubicBezTo>
                  <a:pt x="7656" y="19687"/>
                  <a:pt x="7593" y="19656"/>
                  <a:pt x="7500" y="19625"/>
                </a:cubicBezTo>
                <a:cubicBezTo>
                  <a:pt x="7656" y="19750"/>
                  <a:pt x="7812" y="19781"/>
                  <a:pt x="7968" y="19812"/>
                </a:cubicBezTo>
                <a:cubicBezTo>
                  <a:pt x="8125" y="19875"/>
                  <a:pt x="8281" y="19969"/>
                  <a:pt x="8437" y="20031"/>
                </a:cubicBezTo>
                <a:cubicBezTo>
                  <a:pt x="8468" y="20062"/>
                  <a:pt x="8437" y="20062"/>
                  <a:pt x="8437" y="20094"/>
                </a:cubicBezTo>
                <a:cubicBezTo>
                  <a:pt x="8437" y="20125"/>
                  <a:pt x="8406" y="20094"/>
                  <a:pt x="8406" y="20094"/>
                </a:cubicBezTo>
                <a:cubicBezTo>
                  <a:pt x="8343" y="20062"/>
                  <a:pt x="8281" y="20031"/>
                  <a:pt x="8218" y="20000"/>
                </a:cubicBezTo>
                <a:cubicBezTo>
                  <a:pt x="8125" y="19937"/>
                  <a:pt x="8031" y="19906"/>
                  <a:pt x="7906" y="19875"/>
                </a:cubicBezTo>
                <a:cubicBezTo>
                  <a:pt x="8000" y="19937"/>
                  <a:pt x="8093" y="20000"/>
                  <a:pt x="8218" y="20031"/>
                </a:cubicBezTo>
                <a:cubicBezTo>
                  <a:pt x="8218" y="20031"/>
                  <a:pt x="8250" y="20031"/>
                  <a:pt x="8281" y="20062"/>
                </a:cubicBezTo>
                <a:cubicBezTo>
                  <a:pt x="8343" y="20094"/>
                  <a:pt x="8406" y="20156"/>
                  <a:pt x="8468" y="20187"/>
                </a:cubicBezTo>
                <a:cubicBezTo>
                  <a:pt x="8437" y="20187"/>
                  <a:pt x="8437" y="20219"/>
                  <a:pt x="8406" y="20219"/>
                </a:cubicBezTo>
                <a:cubicBezTo>
                  <a:pt x="8375" y="20187"/>
                  <a:pt x="8312" y="20156"/>
                  <a:pt x="8250" y="20125"/>
                </a:cubicBezTo>
                <a:cubicBezTo>
                  <a:pt x="8031" y="20031"/>
                  <a:pt x="7812" y="19969"/>
                  <a:pt x="7593" y="19906"/>
                </a:cubicBezTo>
                <a:cubicBezTo>
                  <a:pt x="7531" y="19875"/>
                  <a:pt x="7468" y="19844"/>
                  <a:pt x="7437" y="19781"/>
                </a:cubicBezTo>
                <a:cubicBezTo>
                  <a:pt x="7468" y="19750"/>
                  <a:pt x="7468" y="19781"/>
                  <a:pt x="7500" y="19781"/>
                </a:cubicBezTo>
                <a:cubicBezTo>
                  <a:pt x="7375" y="19594"/>
                  <a:pt x="7062" y="19469"/>
                  <a:pt x="6843" y="19469"/>
                </a:cubicBezTo>
                <a:cubicBezTo>
                  <a:pt x="6843" y="19469"/>
                  <a:pt x="6875" y="19500"/>
                  <a:pt x="6906" y="19500"/>
                </a:cubicBezTo>
                <a:cubicBezTo>
                  <a:pt x="7031" y="19500"/>
                  <a:pt x="7125" y="19562"/>
                  <a:pt x="7218" y="19594"/>
                </a:cubicBezTo>
                <a:cubicBezTo>
                  <a:pt x="7281" y="19625"/>
                  <a:pt x="7343" y="19656"/>
                  <a:pt x="7375" y="19719"/>
                </a:cubicBezTo>
                <a:cubicBezTo>
                  <a:pt x="7375" y="19719"/>
                  <a:pt x="7343" y="19719"/>
                  <a:pt x="7312" y="19719"/>
                </a:cubicBezTo>
                <a:cubicBezTo>
                  <a:pt x="7343" y="19750"/>
                  <a:pt x="7375" y="19781"/>
                  <a:pt x="7406" y="19812"/>
                </a:cubicBezTo>
                <a:cubicBezTo>
                  <a:pt x="7437" y="19844"/>
                  <a:pt x="7500" y="19844"/>
                  <a:pt x="7468" y="19906"/>
                </a:cubicBezTo>
                <a:cubicBezTo>
                  <a:pt x="7468" y="19906"/>
                  <a:pt x="7468" y="19906"/>
                  <a:pt x="7468" y="19906"/>
                </a:cubicBezTo>
                <a:cubicBezTo>
                  <a:pt x="7468" y="19937"/>
                  <a:pt x="7468" y="19906"/>
                  <a:pt x="7437" y="19906"/>
                </a:cubicBezTo>
                <a:cubicBezTo>
                  <a:pt x="7312" y="19781"/>
                  <a:pt x="7156" y="19750"/>
                  <a:pt x="7031" y="19687"/>
                </a:cubicBezTo>
                <a:cubicBezTo>
                  <a:pt x="6968" y="19687"/>
                  <a:pt x="6906" y="19687"/>
                  <a:pt x="6843" y="19687"/>
                </a:cubicBezTo>
                <a:cubicBezTo>
                  <a:pt x="6937" y="19719"/>
                  <a:pt x="7031" y="19719"/>
                  <a:pt x="7125" y="19781"/>
                </a:cubicBezTo>
                <a:cubicBezTo>
                  <a:pt x="7281" y="19812"/>
                  <a:pt x="7406" y="19906"/>
                  <a:pt x="7531" y="20000"/>
                </a:cubicBezTo>
                <a:cubicBezTo>
                  <a:pt x="7531" y="20031"/>
                  <a:pt x="7562" y="20031"/>
                  <a:pt x="7562" y="20062"/>
                </a:cubicBezTo>
                <a:cubicBezTo>
                  <a:pt x="7562" y="20094"/>
                  <a:pt x="7531" y="20094"/>
                  <a:pt x="7531" y="20062"/>
                </a:cubicBezTo>
                <a:cubicBezTo>
                  <a:pt x="7500" y="20062"/>
                  <a:pt x="7500" y="20062"/>
                  <a:pt x="7468" y="20062"/>
                </a:cubicBezTo>
                <a:cubicBezTo>
                  <a:pt x="7468" y="20062"/>
                  <a:pt x="7468" y="20094"/>
                  <a:pt x="7468" y="20062"/>
                </a:cubicBezTo>
                <a:cubicBezTo>
                  <a:pt x="7437" y="20031"/>
                  <a:pt x="7406" y="20031"/>
                  <a:pt x="7375" y="19969"/>
                </a:cubicBezTo>
                <a:cubicBezTo>
                  <a:pt x="7375" y="19969"/>
                  <a:pt x="7375" y="19969"/>
                  <a:pt x="7375" y="19969"/>
                </a:cubicBezTo>
                <a:cubicBezTo>
                  <a:pt x="7375" y="19969"/>
                  <a:pt x="7375" y="19969"/>
                  <a:pt x="7375" y="19969"/>
                </a:cubicBezTo>
                <a:cubicBezTo>
                  <a:pt x="7375" y="19969"/>
                  <a:pt x="7375" y="19969"/>
                  <a:pt x="7375" y="19969"/>
                </a:cubicBezTo>
                <a:cubicBezTo>
                  <a:pt x="7375" y="19969"/>
                  <a:pt x="7375" y="19969"/>
                  <a:pt x="7375" y="19969"/>
                </a:cubicBezTo>
                <a:cubicBezTo>
                  <a:pt x="7375" y="19969"/>
                  <a:pt x="7375" y="19969"/>
                  <a:pt x="7375" y="19969"/>
                </a:cubicBezTo>
                <a:cubicBezTo>
                  <a:pt x="7437" y="20000"/>
                  <a:pt x="7500" y="20031"/>
                  <a:pt x="7531" y="20062"/>
                </a:cubicBezTo>
                <a:cubicBezTo>
                  <a:pt x="7531" y="20062"/>
                  <a:pt x="7562" y="20062"/>
                  <a:pt x="7562" y="20062"/>
                </a:cubicBezTo>
                <a:cubicBezTo>
                  <a:pt x="7562" y="20094"/>
                  <a:pt x="7562" y="20094"/>
                  <a:pt x="7593" y="20062"/>
                </a:cubicBezTo>
                <a:lnTo>
                  <a:pt x="7593" y="20062"/>
                </a:lnTo>
                <a:cubicBezTo>
                  <a:pt x="7562" y="20062"/>
                  <a:pt x="7562" y="20000"/>
                  <a:pt x="7531" y="20000"/>
                </a:cubicBezTo>
                <a:cubicBezTo>
                  <a:pt x="7531" y="20000"/>
                  <a:pt x="7531" y="19969"/>
                  <a:pt x="7500" y="19969"/>
                </a:cubicBezTo>
                <a:cubicBezTo>
                  <a:pt x="7500" y="19937"/>
                  <a:pt x="7468" y="19937"/>
                  <a:pt x="7468" y="19906"/>
                </a:cubicBezTo>
                <a:cubicBezTo>
                  <a:pt x="7468" y="19906"/>
                  <a:pt x="7468" y="19906"/>
                  <a:pt x="7468" y="19906"/>
                </a:cubicBezTo>
                <a:cubicBezTo>
                  <a:pt x="7468" y="19906"/>
                  <a:pt x="7468" y="19906"/>
                  <a:pt x="7468" y="19906"/>
                </a:cubicBezTo>
                <a:cubicBezTo>
                  <a:pt x="7687" y="19969"/>
                  <a:pt x="7906" y="20031"/>
                  <a:pt x="8093" y="20125"/>
                </a:cubicBezTo>
                <a:cubicBezTo>
                  <a:pt x="8218" y="20156"/>
                  <a:pt x="8343" y="20219"/>
                  <a:pt x="8468" y="20281"/>
                </a:cubicBezTo>
                <a:cubicBezTo>
                  <a:pt x="8468" y="20312"/>
                  <a:pt x="8468" y="20312"/>
                  <a:pt x="8468" y="20344"/>
                </a:cubicBezTo>
                <a:cubicBezTo>
                  <a:pt x="8406" y="20375"/>
                  <a:pt x="8343" y="20312"/>
                  <a:pt x="8312" y="20281"/>
                </a:cubicBezTo>
                <a:cubicBezTo>
                  <a:pt x="8250" y="20281"/>
                  <a:pt x="8218" y="20250"/>
                  <a:pt x="8156" y="20219"/>
                </a:cubicBezTo>
                <a:cubicBezTo>
                  <a:pt x="8093" y="20187"/>
                  <a:pt x="8031" y="20156"/>
                  <a:pt x="7937" y="20125"/>
                </a:cubicBezTo>
                <a:lnTo>
                  <a:pt x="7937" y="20125"/>
                </a:lnTo>
                <a:cubicBezTo>
                  <a:pt x="8000" y="20219"/>
                  <a:pt x="8062" y="20187"/>
                  <a:pt x="8125" y="20219"/>
                </a:cubicBezTo>
                <a:cubicBezTo>
                  <a:pt x="8218" y="20281"/>
                  <a:pt x="8312" y="20312"/>
                  <a:pt x="8406" y="20375"/>
                </a:cubicBezTo>
                <a:cubicBezTo>
                  <a:pt x="8468" y="20437"/>
                  <a:pt x="8468" y="20500"/>
                  <a:pt x="8531" y="20531"/>
                </a:cubicBezTo>
                <a:cubicBezTo>
                  <a:pt x="8531" y="20531"/>
                  <a:pt x="8531" y="20531"/>
                  <a:pt x="8500" y="20531"/>
                </a:cubicBezTo>
                <a:cubicBezTo>
                  <a:pt x="8375" y="20406"/>
                  <a:pt x="8218" y="20344"/>
                  <a:pt x="8062" y="20281"/>
                </a:cubicBezTo>
                <a:cubicBezTo>
                  <a:pt x="7937" y="20250"/>
                  <a:pt x="7781" y="20219"/>
                  <a:pt x="7656" y="20156"/>
                </a:cubicBezTo>
                <a:cubicBezTo>
                  <a:pt x="7656" y="20156"/>
                  <a:pt x="7656" y="20156"/>
                  <a:pt x="7656" y="20156"/>
                </a:cubicBezTo>
                <a:cubicBezTo>
                  <a:pt x="7562" y="20219"/>
                  <a:pt x="7531" y="20125"/>
                  <a:pt x="7468" y="20062"/>
                </a:cubicBezTo>
                <a:cubicBezTo>
                  <a:pt x="7437" y="20094"/>
                  <a:pt x="7406" y="20062"/>
                  <a:pt x="7406" y="20062"/>
                </a:cubicBezTo>
                <a:cubicBezTo>
                  <a:pt x="7343" y="20000"/>
                  <a:pt x="7250" y="19969"/>
                  <a:pt x="7187" y="19969"/>
                </a:cubicBezTo>
                <a:cubicBezTo>
                  <a:pt x="7093" y="19937"/>
                  <a:pt x="7031" y="19937"/>
                  <a:pt x="6937" y="19906"/>
                </a:cubicBezTo>
                <a:cubicBezTo>
                  <a:pt x="6937" y="19906"/>
                  <a:pt x="6937" y="19906"/>
                  <a:pt x="6937" y="19906"/>
                </a:cubicBezTo>
                <a:cubicBezTo>
                  <a:pt x="6906" y="19875"/>
                  <a:pt x="6843" y="19875"/>
                  <a:pt x="6781" y="19844"/>
                </a:cubicBezTo>
                <a:cubicBezTo>
                  <a:pt x="6781" y="19844"/>
                  <a:pt x="6750" y="19844"/>
                  <a:pt x="6750" y="19844"/>
                </a:cubicBezTo>
                <a:cubicBezTo>
                  <a:pt x="6593" y="19781"/>
                  <a:pt x="6468" y="19750"/>
                  <a:pt x="6312" y="19719"/>
                </a:cubicBezTo>
                <a:cubicBezTo>
                  <a:pt x="6187" y="19656"/>
                  <a:pt x="6031" y="19656"/>
                  <a:pt x="5906" y="19594"/>
                </a:cubicBezTo>
                <a:cubicBezTo>
                  <a:pt x="5812" y="19562"/>
                  <a:pt x="5718" y="19531"/>
                  <a:pt x="5625" y="19500"/>
                </a:cubicBezTo>
                <a:cubicBezTo>
                  <a:pt x="5531" y="19469"/>
                  <a:pt x="5437" y="19469"/>
                  <a:pt x="5343" y="19437"/>
                </a:cubicBezTo>
                <a:cubicBezTo>
                  <a:pt x="5250" y="19406"/>
                  <a:pt x="5156" y="19406"/>
                  <a:pt x="5062" y="19375"/>
                </a:cubicBezTo>
                <a:cubicBezTo>
                  <a:pt x="5093" y="19437"/>
                  <a:pt x="5125" y="19437"/>
                  <a:pt x="5187" y="19437"/>
                </a:cubicBezTo>
                <a:cubicBezTo>
                  <a:pt x="5250" y="19469"/>
                  <a:pt x="5312" y="19469"/>
                  <a:pt x="5375" y="19469"/>
                </a:cubicBezTo>
                <a:cubicBezTo>
                  <a:pt x="5500" y="19500"/>
                  <a:pt x="5625" y="19531"/>
                  <a:pt x="5750" y="19594"/>
                </a:cubicBezTo>
                <a:cubicBezTo>
                  <a:pt x="5750" y="19594"/>
                  <a:pt x="5750" y="19625"/>
                  <a:pt x="5750" y="19625"/>
                </a:cubicBezTo>
                <a:cubicBezTo>
                  <a:pt x="5718" y="19625"/>
                  <a:pt x="5718" y="19625"/>
                  <a:pt x="5687" y="19625"/>
                </a:cubicBezTo>
                <a:cubicBezTo>
                  <a:pt x="5687" y="19625"/>
                  <a:pt x="5687" y="19625"/>
                  <a:pt x="5656" y="19625"/>
                </a:cubicBezTo>
                <a:cubicBezTo>
                  <a:pt x="5468" y="19562"/>
                  <a:pt x="5281" y="19531"/>
                  <a:pt x="5093" y="19500"/>
                </a:cubicBezTo>
                <a:cubicBezTo>
                  <a:pt x="5062" y="19500"/>
                  <a:pt x="5062" y="19500"/>
                  <a:pt x="5062" y="19500"/>
                </a:cubicBezTo>
                <a:cubicBezTo>
                  <a:pt x="4968" y="19406"/>
                  <a:pt x="4843" y="19344"/>
                  <a:pt x="4718" y="19281"/>
                </a:cubicBezTo>
                <a:cubicBezTo>
                  <a:pt x="4562" y="19219"/>
                  <a:pt x="4437" y="19156"/>
                  <a:pt x="4281" y="19125"/>
                </a:cubicBezTo>
                <a:lnTo>
                  <a:pt x="4281" y="19125"/>
                </a:lnTo>
                <a:cubicBezTo>
                  <a:pt x="4093" y="19062"/>
                  <a:pt x="3906" y="19031"/>
                  <a:pt x="3718" y="19000"/>
                </a:cubicBezTo>
                <a:cubicBezTo>
                  <a:pt x="3593" y="18969"/>
                  <a:pt x="3468" y="18937"/>
                  <a:pt x="3343" y="18906"/>
                </a:cubicBezTo>
                <a:cubicBezTo>
                  <a:pt x="3156" y="18875"/>
                  <a:pt x="2937" y="18844"/>
                  <a:pt x="2750" y="18781"/>
                </a:cubicBezTo>
                <a:cubicBezTo>
                  <a:pt x="2500" y="18719"/>
                  <a:pt x="2281" y="18656"/>
                  <a:pt x="2062" y="18594"/>
                </a:cubicBezTo>
                <a:cubicBezTo>
                  <a:pt x="1843" y="18531"/>
                  <a:pt x="1656" y="18500"/>
                  <a:pt x="1437" y="18469"/>
                </a:cubicBezTo>
                <a:cubicBezTo>
                  <a:pt x="1437" y="18406"/>
                  <a:pt x="1468" y="18406"/>
                  <a:pt x="1500" y="18437"/>
                </a:cubicBezTo>
                <a:cubicBezTo>
                  <a:pt x="1562" y="18437"/>
                  <a:pt x="1625" y="18437"/>
                  <a:pt x="1687" y="18469"/>
                </a:cubicBezTo>
                <a:cubicBezTo>
                  <a:pt x="1750" y="18469"/>
                  <a:pt x="1843" y="18500"/>
                  <a:pt x="1906" y="18500"/>
                </a:cubicBezTo>
                <a:cubicBezTo>
                  <a:pt x="1906" y="18500"/>
                  <a:pt x="1906" y="18469"/>
                  <a:pt x="1906" y="18469"/>
                </a:cubicBezTo>
                <a:cubicBezTo>
                  <a:pt x="1781" y="18437"/>
                  <a:pt x="1656" y="18406"/>
                  <a:pt x="1531" y="18406"/>
                </a:cubicBezTo>
                <a:cubicBezTo>
                  <a:pt x="1500" y="18406"/>
                  <a:pt x="1437" y="18406"/>
                  <a:pt x="1437" y="18344"/>
                </a:cubicBezTo>
                <a:cubicBezTo>
                  <a:pt x="1656" y="18375"/>
                  <a:pt x="1906" y="18406"/>
                  <a:pt x="2125" y="18500"/>
                </a:cubicBezTo>
                <a:cubicBezTo>
                  <a:pt x="2312" y="18531"/>
                  <a:pt x="2468" y="18562"/>
                  <a:pt x="2656" y="18625"/>
                </a:cubicBezTo>
                <a:cubicBezTo>
                  <a:pt x="2875" y="18687"/>
                  <a:pt x="3093" y="18719"/>
                  <a:pt x="3312" y="18750"/>
                </a:cubicBezTo>
                <a:cubicBezTo>
                  <a:pt x="3562" y="18812"/>
                  <a:pt x="3812" y="18844"/>
                  <a:pt x="4062" y="18906"/>
                </a:cubicBezTo>
                <a:cubicBezTo>
                  <a:pt x="4125" y="18937"/>
                  <a:pt x="4218" y="18969"/>
                  <a:pt x="4312" y="18969"/>
                </a:cubicBezTo>
                <a:cubicBezTo>
                  <a:pt x="4437" y="18969"/>
                  <a:pt x="4531" y="19031"/>
                  <a:pt x="4656" y="19062"/>
                </a:cubicBezTo>
                <a:cubicBezTo>
                  <a:pt x="4812" y="19094"/>
                  <a:pt x="4937" y="19187"/>
                  <a:pt x="5093" y="19187"/>
                </a:cubicBezTo>
                <a:cubicBezTo>
                  <a:pt x="5125" y="19187"/>
                  <a:pt x="5125" y="19187"/>
                  <a:pt x="5156" y="19187"/>
                </a:cubicBezTo>
                <a:cubicBezTo>
                  <a:pt x="5218" y="19187"/>
                  <a:pt x="5281" y="19281"/>
                  <a:pt x="5343" y="19281"/>
                </a:cubicBezTo>
                <a:cubicBezTo>
                  <a:pt x="5375" y="19281"/>
                  <a:pt x="5375" y="19281"/>
                  <a:pt x="5375" y="19281"/>
                </a:cubicBezTo>
                <a:cubicBezTo>
                  <a:pt x="5468" y="19312"/>
                  <a:pt x="5562" y="19312"/>
                  <a:pt x="5625" y="19344"/>
                </a:cubicBezTo>
                <a:cubicBezTo>
                  <a:pt x="5656" y="19375"/>
                  <a:pt x="5687" y="19344"/>
                  <a:pt x="5687" y="19406"/>
                </a:cubicBezTo>
                <a:cubicBezTo>
                  <a:pt x="5687" y="19406"/>
                  <a:pt x="5656" y="19406"/>
                  <a:pt x="5625" y="19406"/>
                </a:cubicBezTo>
                <a:cubicBezTo>
                  <a:pt x="5531" y="19375"/>
                  <a:pt x="5406" y="19344"/>
                  <a:pt x="5312" y="19344"/>
                </a:cubicBezTo>
                <a:lnTo>
                  <a:pt x="5312" y="19344"/>
                </a:lnTo>
                <a:cubicBezTo>
                  <a:pt x="5281" y="19344"/>
                  <a:pt x="5250" y="19344"/>
                  <a:pt x="5218" y="19312"/>
                </a:cubicBezTo>
                <a:cubicBezTo>
                  <a:pt x="5187" y="19281"/>
                  <a:pt x="5125" y="19281"/>
                  <a:pt x="5062" y="19281"/>
                </a:cubicBezTo>
                <a:cubicBezTo>
                  <a:pt x="5062" y="19250"/>
                  <a:pt x="5031" y="19281"/>
                  <a:pt x="5031" y="19281"/>
                </a:cubicBezTo>
                <a:cubicBezTo>
                  <a:pt x="5031" y="19281"/>
                  <a:pt x="5062" y="19312"/>
                  <a:pt x="5062" y="19312"/>
                </a:cubicBezTo>
                <a:cubicBezTo>
                  <a:pt x="5125" y="19312"/>
                  <a:pt x="5187" y="19375"/>
                  <a:pt x="5250" y="19344"/>
                </a:cubicBezTo>
                <a:cubicBezTo>
                  <a:pt x="5281" y="19344"/>
                  <a:pt x="5312" y="19344"/>
                  <a:pt x="5343" y="19344"/>
                </a:cubicBezTo>
                <a:cubicBezTo>
                  <a:pt x="5562" y="19437"/>
                  <a:pt x="5781" y="19500"/>
                  <a:pt x="5968" y="19594"/>
                </a:cubicBezTo>
                <a:cubicBezTo>
                  <a:pt x="6031" y="19625"/>
                  <a:pt x="6093" y="19625"/>
                  <a:pt x="6156" y="19625"/>
                </a:cubicBezTo>
                <a:cubicBezTo>
                  <a:pt x="6343" y="19656"/>
                  <a:pt x="6531" y="19687"/>
                  <a:pt x="6687" y="19781"/>
                </a:cubicBezTo>
                <a:cubicBezTo>
                  <a:pt x="6718" y="19781"/>
                  <a:pt x="6781" y="19812"/>
                  <a:pt x="6812" y="19812"/>
                </a:cubicBezTo>
                <a:cubicBezTo>
                  <a:pt x="6812" y="19812"/>
                  <a:pt x="6812" y="19781"/>
                  <a:pt x="6812" y="19781"/>
                </a:cubicBezTo>
                <a:cubicBezTo>
                  <a:pt x="6718" y="19750"/>
                  <a:pt x="6656" y="19719"/>
                  <a:pt x="6562" y="19687"/>
                </a:cubicBezTo>
                <a:cubicBezTo>
                  <a:pt x="6281" y="19625"/>
                  <a:pt x="6000" y="19562"/>
                  <a:pt x="5750" y="19437"/>
                </a:cubicBezTo>
                <a:cubicBezTo>
                  <a:pt x="5718" y="19437"/>
                  <a:pt x="5687" y="19437"/>
                  <a:pt x="5687" y="19406"/>
                </a:cubicBezTo>
                <a:cubicBezTo>
                  <a:pt x="5750" y="19375"/>
                  <a:pt x="5812" y="19437"/>
                  <a:pt x="5843" y="19437"/>
                </a:cubicBezTo>
                <a:cubicBezTo>
                  <a:pt x="6125" y="19531"/>
                  <a:pt x="6406" y="19594"/>
                  <a:pt x="6656" y="19687"/>
                </a:cubicBezTo>
                <a:cubicBezTo>
                  <a:pt x="6718" y="19687"/>
                  <a:pt x="6750" y="19750"/>
                  <a:pt x="6812" y="19719"/>
                </a:cubicBezTo>
                <a:cubicBezTo>
                  <a:pt x="6781" y="19687"/>
                  <a:pt x="6750" y="19687"/>
                  <a:pt x="6750" y="19656"/>
                </a:cubicBezTo>
                <a:cubicBezTo>
                  <a:pt x="6625" y="19594"/>
                  <a:pt x="6500" y="19562"/>
                  <a:pt x="6406" y="19531"/>
                </a:cubicBezTo>
                <a:cubicBezTo>
                  <a:pt x="6250" y="19500"/>
                  <a:pt x="6125" y="19469"/>
                  <a:pt x="5968" y="19437"/>
                </a:cubicBezTo>
                <a:cubicBezTo>
                  <a:pt x="5875" y="19406"/>
                  <a:pt x="5781" y="19344"/>
                  <a:pt x="5656" y="19312"/>
                </a:cubicBezTo>
                <a:cubicBezTo>
                  <a:pt x="5562" y="19281"/>
                  <a:pt x="5437" y="19250"/>
                  <a:pt x="5343" y="19219"/>
                </a:cubicBezTo>
                <a:cubicBezTo>
                  <a:pt x="5218" y="19187"/>
                  <a:pt x="5093" y="19156"/>
                  <a:pt x="5000" y="19094"/>
                </a:cubicBezTo>
                <a:cubicBezTo>
                  <a:pt x="4875" y="19062"/>
                  <a:pt x="4718" y="19031"/>
                  <a:pt x="4593" y="18969"/>
                </a:cubicBezTo>
                <a:cubicBezTo>
                  <a:pt x="4437" y="18937"/>
                  <a:pt x="4312" y="18906"/>
                  <a:pt x="4156" y="18875"/>
                </a:cubicBezTo>
                <a:cubicBezTo>
                  <a:pt x="3937" y="18844"/>
                  <a:pt x="3718" y="18812"/>
                  <a:pt x="3531" y="18750"/>
                </a:cubicBezTo>
                <a:cubicBezTo>
                  <a:pt x="3437" y="18719"/>
                  <a:pt x="3343" y="18719"/>
                  <a:pt x="3250" y="18687"/>
                </a:cubicBezTo>
                <a:cubicBezTo>
                  <a:pt x="3156" y="18656"/>
                  <a:pt x="3093" y="18625"/>
                  <a:pt x="3031" y="18625"/>
                </a:cubicBezTo>
                <a:cubicBezTo>
                  <a:pt x="2812" y="18594"/>
                  <a:pt x="2625" y="18531"/>
                  <a:pt x="2406" y="18500"/>
                </a:cubicBezTo>
                <a:cubicBezTo>
                  <a:pt x="2281" y="18469"/>
                  <a:pt x="2156" y="18437"/>
                  <a:pt x="2000" y="18375"/>
                </a:cubicBezTo>
                <a:cubicBezTo>
                  <a:pt x="1875" y="18344"/>
                  <a:pt x="1718" y="18312"/>
                  <a:pt x="1562" y="18281"/>
                </a:cubicBezTo>
                <a:cubicBezTo>
                  <a:pt x="1468" y="18281"/>
                  <a:pt x="1343" y="18250"/>
                  <a:pt x="1250" y="18219"/>
                </a:cubicBezTo>
                <a:cubicBezTo>
                  <a:pt x="1218" y="18219"/>
                  <a:pt x="1187" y="18219"/>
                  <a:pt x="1187" y="18250"/>
                </a:cubicBezTo>
                <a:cubicBezTo>
                  <a:pt x="1187" y="18281"/>
                  <a:pt x="1218" y="18312"/>
                  <a:pt x="1218" y="18312"/>
                </a:cubicBezTo>
                <a:cubicBezTo>
                  <a:pt x="1250" y="18312"/>
                  <a:pt x="1281" y="18312"/>
                  <a:pt x="1312" y="18312"/>
                </a:cubicBezTo>
                <a:cubicBezTo>
                  <a:pt x="1312" y="18344"/>
                  <a:pt x="1343" y="18344"/>
                  <a:pt x="1343" y="18344"/>
                </a:cubicBezTo>
                <a:cubicBezTo>
                  <a:pt x="1312" y="18375"/>
                  <a:pt x="1312" y="18406"/>
                  <a:pt x="1312" y="18437"/>
                </a:cubicBezTo>
                <a:cubicBezTo>
                  <a:pt x="1281" y="18531"/>
                  <a:pt x="1343" y="18531"/>
                  <a:pt x="1375" y="18531"/>
                </a:cubicBezTo>
                <a:cubicBezTo>
                  <a:pt x="1562" y="18531"/>
                  <a:pt x="1750" y="18594"/>
                  <a:pt x="1906" y="18625"/>
                </a:cubicBezTo>
                <a:cubicBezTo>
                  <a:pt x="2125" y="18656"/>
                  <a:pt x="2343" y="18750"/>
                  <a:pt x="2562" y="18812"/>
                </a:cubicBezTo>
                <a:cubicBezTo>
                  <a:pt x="2750" y="18844"/>
                  <a:pt x="2968" y="18906"/>
                  <a:pt x="3187" y="18937"/>
                </a:cubicBezTo>
                <a:cubicBezTo>
                  <a:pt x="3406" y="19000"/>
                  <a:pt x="3625" y="19031"/>
                  <a:pt x="3843" y="19094"/>
                </a:cubicBezTo>
                <a:cubicBezTo>
                  <a:pt x="3968" y="19094"/>
                  <a:pt x="4062" y="19125"/>
                  <a:pt x="4187" y="19125"/>
                </a:cubicBezTo>
                <a:cubicBezTo>
                  <a:pt x="4281" y="19156"/>
                  <a:pt x="4375" y="19219"/>
                  <a:pt x="4468" y="19250"/>
                </a:cubicBezTo>
                <a:cubicBezTo>
                  <a:pt x="4593" y="19250"/>
                  <a:pt x="4687" y="19344"/>
                  <a:pt x="4781" y="19375"/>
                </a:cubicBezTo>
                <a:cubicBezTo>
                  <a:pt x="4875" y="19406"/>
                  <a:pt x="4968" y="19500"/>
                  <a:pt x="5062" y="19500"/>
                </a:cubicBezTo>
                <a:cubicBezTo>
                  <a:pt x="5062" y="19500"/>
                  <a:pt x="5062" y="19500"/>
                  <a:pt x="5093" y="19500"/>
                </a:cubicBezTo>
                <a:cubicBezTo>
                  <a:pt x="5156" y="19531"/>
                  <a:pt x="5250" y="19594"/>
                  <a:pt x="5375" y="19594"/>
                </a:cubicBezTo>
                <a:cubicBezTo>
                  <a:pt x="5468" y="19594"/>
                  <a:pt x="5562" y="19625"/>
                  <a:pt x="5656" y="19656"/>
                </a:cubicBezTo>
                <a:cubicBezTo>
                  <a:pt x="5843" y="19687"/>
                  <a:pt x="6062" y="19781"/>
                  <a:pt x="6250" y="19844"/>
                </a:cubicBezTo>
                <a:cubicBezTo>
                  <a:pt x="6343" y="19875"/>
                  <a:pt x="6437" y="19906"/>
                  <a:pt x="6531" y="19906"/>
                </a:cubicBezTo>
                <a:cubicBezTo>
                  <a:pt x="6625" y="19906"/>
                  <a:pt x="6687" y="19969"/>
                  <a:pt x="6781" y="19937"/>
                </a:cubicBezTo>
                <a:lnTo>
                  <a:pt x="6781" y="19937"/>
                </a:lnTo>
                <a:cubicBezTo>
                  <a:pt x="6718" y="19906"/>
                  <a:pt x="6687" y="19906"/>
                  <a:pt x="6625" y="19906"/>
                </a:cubicBezTo>
                <a:cubicBezTo>
                  <a:pt x="6625" y="19906"/>
                  <a:pt x="6593" y="19875"/>
                  <a:pt x="6562" y="19875"/>
                </a:cubicBezTo>
                <a:cubicBezTo>
                  <a:pt x="6562" y="19875"/>
                  <a:pt x="6562" y="19875"/>
                  <a:pt x="6531" y="19875"/>
                </a:cubicBezTo>
                <a:cubicBezTo>
                  <a:pt x="6468" y="19875"/>
                  <a:pt x="6375" y="19812"/>
                  <a:pt x="6281" y="19812"/>
                </a:cubicBezTo>
                <a:cubicBezTo>
                  <a:pt x="6187" y="19781"/>
                  <a:pt x="6093" y="19750"/>
                  <a:pt x="5968" y="19719"/>
                </a:cubicBezTo>
                <a:cubicBezTo>
                  <a:pt x="6000" y="19719"/>
                  <a:pt x="6031" y="19719"/>
                  <a:pt x="6062" y="19719"/>
                </a:cubicBezTo>
                <a:cubicBezTo>
                  <a:pt x="6312" y="19781"/>
                  <a:pt x="6531" y="19812"/>
                  <a:pt x="6781" y="19875"/>
                </a:cubicBezTo>
                <a:cubicBezTo>
                  <a:pt x="6812" y="19875"/>
                  <a:pt x="6843" y="19906"/>
                  <a:pt x="6875" y="19906"/>
                </a:cubicBezTo>
                <a:cubicBezTo>
                  <a:pt x="6906" y="19906"/>
                  <a:pt x="6937" y="19937"/>
                  <a:pt x="6968" y="19937"/>
                </a:cubicBezTo>
                <a:cubicBezTo>
                  <a:pt x="7125" y="19969"/>
                  <a:pt x="7250" y="20000"/>
                  <a:pt x="7375" y="20062"/>
                </a:cubicBezTo>
                <a:cubicBezTo>
                  <a:pt x="7468" y="20094"/>
                  <a:pt x="7531" y="20187"/>
                  <a:pt x="7656" y="20219"/>
                </a:cubicBezTo>
                <a:cubicBezTo>
                  <a:pt x="7750" y="20219"/>
                  <a:pt x="7843" y="20250"/>
                  <a:pt x="7906" y="20281"/>
                </a:cubicBezTo>
                <a:cubicBezTo>
                  <a:pt x="8125" y="20375"/>
                  <a:pt x="8343" y="20469"/>
                  <a:pt x="8531" y="20594"/>
                </a:cubicBezTo>
                <a:cubicBezTo>
                  <a:pt x="8531" y="20594"/>
                  <a:pt x="8531" y="20594"/>
                  <a:pt x="8531" y="20594"/>
                </a:cubicBezTo>
                <a:cubicBezTo>
                  <a:pt x="8625" y="20594"/>
                  <a:pt x="8625" y="20594"/>
                  <a:pt x="8625" y="20594"/>
                </a:cubicBezTo>
                <a:cubicBezTo>
                  <a:pt x="8625" y="20594"/>
                  <a:pt x="8656" y="20594"/>
                  <a:pt x="8656" y="20594"/>
                </a:cubicBezTo>
                <a:cubicBezTo>
                  <a:pt x="8656" y="20594"/>
                  <a:pt x="8656" y="20594"/>
                  <a:pt x="8656" y="20594"/>
                </a:cubicBezTo>
                <a:cubicBezTo>
                  <a:pt x="8718" y="20594"/>
                  <a:pt x="8718" y="20594"/>
                  <a:pt x="8718" y="20594"/>
                </a:cubicBezTo>
                <a:cubicBezTo>
                  <a:pt x="8750" y="20594"/>
                  <a:pt x="8781" y="20562"/>
                  <a:pt x="8812" y="20562"/>
                </a:cubicBezTo>
                <a:cubicBezTo>
                  <a:pt x="8812" y="20562"/>
                  <a:pt x="8812" y="20562"/>
                  <a:pt x="8812" y="20562"/>
                </a:cubicBezTo>
                <a:cubicBezTo>
                  <a:pt x="8718" y="20531"/>
                  <a:pt x="8718" y="20437"/>
                  <a:pt x="8718" y="20375"/>
                </a:cubicBezTo>
                <a:cubicBezTo>
                  <a:pt x="8687" y="20344"/>
                  <a:pt x="8718" y="20281"/>
                  <a:pt x="8687" y="20281"/>
                </a:cubicBezTo>
                <a:cubicBezTo>
                  <a:pt x="8687" y="20281"/>
                  <a:pt x="8687" y="20281"/>
                  <a:pt x="8687" y="20281"/>
                </a:cubicBezTo>
                <a:cubicBezTo>
                  <a:pt x="8687" y="20250"/>
                  <a:pt x="8687" y="20250"/>
                  <a:pt x="8687" y="20250"/>
                </a:cubicBezTo>
                <a:cubicBezTo>
                  <a:pt x="8718" y="20219"/>
                  <a:pt x="8781" y="20219"/>
                  <a:pt x="8718" y="20187"/>
                </a:cubicBezTo>
                <a:cubicBezTo>
                  <a:pt x="8687" y="20156"/>
                  <a:pt x="8718" y="20156"/>
                  <a:pt x="8718" y="20125"/>
                </a:cubicBezTo>
                <a:cubicBezTo>
                  <a:pt x="8718" y="20125"/>
                  <a:pt x="8718" y="20125"/>
                  <a:pt x="8718" y="20094"/>
                </a:cubicBezTo>
                <a:cubicBezTo>
                  <a:pt x="8750" y="20094"/>
                  <a:pt x="8750" y="20125"/>
                  <a:pt x="8781" y="20125"/>
                </a:cubicBezTo>
                <a:cubicBezTo>
                  <a:pt x="8750" y="20156"/>
                  <a:pt x="8812" y="20125"/>
                  <a:pt x="8812" y="20156"/>
                </a:cubicBezTo>
                <a:cubicBezTo>
                  <a:pt x="8812" y="20187"/>
                  <a:pt x="8875" y="20219"/>
                  <a:pt x="8812" y="20250"/>
                </a:cubicBezTo>
                <a:cubicBezTo>
                  <a:pt x="8843" y="20281"/>
                  <a:pt x="8906" y="20312"/>
                  <a:pt x="8875" y="20375"/>
                </a:cubicBezTo>
                <a:cubicBezTo>
                  <a:pt x="8843" y="20406"/>
                  <a:pt x="8812" y="20312"/>
                  <a:pt x="8781" y="20344"/>
                </a:cubicBezTo>
                <a:cubicBezTo>
                  <a:pt x="8781" y="20375"/>
                  <a:pt x="8812" y="20375"/>
                  <a:pt x="8843" y="20406"/>
                </a:cubicBezTo>
                <a:cubicBezTo>
                  <a:pt x="8875" y="20406"/>
                  <a:pt x="8906" y="20437"/>
                  <a:pt x="8937" y="20469"/>
                </a:cubicBezTo>
                <a:cubicBezTo>
                  <a:pt x="8968" y="20531"/>
                  <a:pt x="9031" y="20500"/>
                  <a:pt x="9093" y="20531"/>
                </a:cubicBezTo>
                <a:cubicBezTo>
                  <a:pt x="9125" y="20531"/>
                  <a:pt x="9187" y="20562"/>
                  <a:pt x="9218" y="20594"/>
                </a:cubicBezTo>
                <a:cubicBezTo>
                  <a:pt x="9218" y="20594"/>
                  <a:pt x="9218" y="20594"/>
                  <a:pt x="9218" y="20594"/>
                </a:cubicBezTo>
                <a:cubicBezTo>
                  <a:pt x="9343" y="20594"/>
                  <a:pt x="9343" y="20594"/>
                  <a:pt x="9343" y="20594"/>
                </a:cubicBezTo>
                <a:cubicBezTo>
                  <a:pt x="9343" y="20594"/>
                  <a:pt x="9343" y="20594"/>
                  <a:pt x="9343" y="20594"/>
                </a:cubicBezTo>
                <a:cubicBezTo>
                  <a:pt x="9312" y="20562"/>
                  <a:pt x="9218" y="20531"/>
                  <a:pt x="9250" y="20500"/>
                </a:cubicBezTo>
                <a:cubicBezTo>
                  <a:pt x="9250" y="20469"/>
                  <a:pt x="9312" y="20531"/>
                  <a:pt x="9343" y="20531"/>
                </a:cubicBezTo>
                <a:cubicBezTo>
                  <a:pt x="9406" y="20531"/>
                  <a:pt x="9468" y="20594"/>
                  <a:pt x="9531" y="20562"/>
                </a:cubicBezTo>
                <a:cubicBezTo>
                  <a:pt x="9531" y="20594"/>
                  <a:pt x="9531" y="20594"/>
                  <a:pt x="9531" y="20594"/>
                </a:cubicBezTo>
                <a:cubicBezTo>
                  <a:pt x="9593" y="20594"/>
                  <a:pt x="9593" y="20594"/>
                  <a:pt x="9593" y="20594"/>
                </a:cubicBezTo>
                <a:cubicBezTo>
                  <a:pt x="9562" y="20562"/>
                  <a:pt x="9562" y="20562"/>
                  <a:pt x="9531" y="20562"/>
                </a:cubicBezTo>
                <a:cubicBezTo>
                  <a:pt x="9531" y="20562"/>
                  <a:pt x="9531" y="20562"/>
                  <a:pt x="9531" y="20562"/>
                </a:cubicBezTo>
                <a:cubicBezTo>
                  <a:pt x="9437" y="20531"/>
                  <a:pt x="9406" y="20500"/>
                  <a:pt x="9312" y="20469"/>
                </a:cubicBezTo>
                <a:cubicBezTo>
                  <a:pt x="9343" y="20437"/>
                  <a:pt x="9343" y="20437"/>
                  <a:pt x="9375" y="20437"/>
                </a:cubicBezTo>
                <a:cubicBezTo>
                  <a:pt x="9500" y="20500"/>
                  <a:pt x="9625" y="20500"/>
                  <a:pt x="9750" y="20562"/>
                </a:cubicBezTo>
                <a:cubicBezTo>
                  <a:pt x="9750" y="20594"/>
                  <a:pt x="9812" y="20594"/>
                  <a:pt x="9843" y="20594"/>
                </a:cubicBezTo>
                <a:cubicBezTo>
                  <a:pt x="9906" y="20594"/>
                  <a:pt x="9906" y="20594"/>
                  <a:pt x="9906" y="20594"/>
                </a:cubicBezTo>
                <a:cubicBezTo>
                  <a:pt x="9875" y="20562"/>
                  <a:pt x="9843" y="20531"/>
                  <a:pt x="9781" y="20531"/>
                </a:cubicBezTo>
                <a:cubicBezTo>
                  <a:pt x="9875" y="20500"/>
                  <a:pt x="9968" y="20500"/>
                  <a:pt x="10031" y="20562"/>
                </a:cubicBezTo>
                <a:cubicBezTo>
                  <a:pt x="10093" y="20562"/>
                  <a:pt x="10125" y="20594"/>
                  <a:pt x="10156" y="20594"/>
                </a:cubicBezTo>
                <a:cubicBezTo>
                  <a:pt x="10218" y="20594"/>
                  <a:pt x="10218" y="20594"/>
                  <a:pt x="10218" y="20594"/>
                </a:cubicBezTo>
                <a:cubicBezTo>
                  <a:pt x="10156" y="20562"/>
                  <a:pt x="10125" y="20531"/>
                  <a:pt x="10062" y="20531"/>
                </a:cubicBezTo>
                <a:cubicBezTo>
                  <a:pt x="10093" y="20500"/>
                  <a:pt x="10156" y="20500"/>
                  <a:pt x="10187" y="20531"/>
                </a:cubicBezTo>
                <a:cubicBezTo>
                  <a:pt x="10218" y="20562"/>
                  <a:pt x="10281" y="20562"/>
                  <a:pt x="10312" y="20594"/>
                </a:cubicBezTo>
                <a:cubicBezTo>
                  <a:pt x="10375" y="20594"/>
                  <a:pt x="10375" y="20594"/>
                  <a:pt x="10375" y="20594"/>
                </a:cubicBezTo>
                <a:cubicBezTo>
                  <a:pt x="10406" y="20594"/>
                  <a:pt x="10375" y="20562"/>
                  <a:pt x="10375" y="20562"/>
                </a:cubicBezTo>
                <a:cubicBezTo>
                  <a:pt x="10343" y="20562"/>
                  <a:pt x="10312" y="20531"/>
                  <a:pt x="10312" y="20531"/>
                </a:cubicBezTo>
                <a:cubicBezTo>
                  <a:pt x="10343" y="20500"/>
                  <a:pt x="10406" y="20500"/>
                  <a:pt x="10437" y="20531"/>
                </a:cubicBezTo>
                <a:cubicBezTo>
                  <a:pt x="10468" y="20562"/>
                  <a:pt x="10468" y="20594"/>
                  <a:pt x="10500" y="20594"/>
                </a:cubicBezTo>
                <a:cubicBezTo>
                  <a:pt x="10500" y="20594"/>
                  <a:pt x="10500" y="20594"/>
                  <a:pt x="10500" y="20594"/>
                </a:cubicBezTo>
                <a:cubicBezTo>
                  <a:pt x="10562" y="20594"/>
                  <a:pt x="10562" y="20594"/>
                  <a:pt x="10562" y="20594"/>
                </a:cubicBezTo>
                <a:cubicBezTo>
                  <a:pt x="10562" y="20594"/>
                  <a:pt x="10562" y="20594"/>
                  <a:pt x="10562" y="20594"/>
                </a:cubicBezTo>
                <a:cubicBezTo>
                  <a:pt x="10593" y="20594"/>
                  <a:pt x="10593" y="20562"/>
                  <a:pt x="10562" y="20562"/>
                </a:cubicBezTo>
                <a:cubicBezTo>
                  <a:pt x="10562" y="20531"/>
                  <a:pt x="10531" y="20531"/>
                  <a:pt x="10500" y="20531"/>
                </a:cubicBezTo>
                <a:cubicBezTo>
                  <a:pt x="10531" y="20469"/>
                  <a:pt x="10562" y="20531"/>
                  <a:pt x="10625" y="20531"/>
                </a:cubicBezTo>
                <a:cubicBezTo>
                  <a:pt x="10656" y="20562"/>
                  <a:pt x="10656" y="20594"/>
                  <a:pt x="10687" y="20594"/>
                </a:cubicBezTo>
                <a:cubicBezTo>
                  <a:pt x="10687" y="20594"/>
                  <a:pt x="10687" y="20594"/>
                  <a:pt x="10687" y="20594"/>
                </a:cubicBezTo>
                <a:cubicBezTo>
                  <a:pt x="10750" y="20594"/>
                  <a:pt x="10750" y="20594"/>
                  <a:pt x="10750" y="20594"/>
                </a:cubicBezTo>
                <a:cubicBezTo>
                  <a:pt x="10812" y="20531"/>
                  <a:pt x="10906" y="20594"/>
                  <a:pt x="11000" y="20562"/>
                </a:cubicBezTo>
                <a:cubicBezTo>
                  <a:pt x="10968" y="20562"/>
                  <a:pt x="10937" y="20531"/>
                  <a:pt x="10906" y="20531"/>
                </a:cubicBezTo>
                <a:cubicBezTo>
                  <a:pt x="10875" y="20531"/>
                  <a:pt x="10843" y="20531"/>
                  <a:pt x="10843" y="20500"/>
                </a:cubicBezTo>
                <a:cubicBezTo>
                  <a:pt x="10843" y="20500"/>
                  <a:pt x="10875" y="20500"/>
                  <a:pt x="10875" y="20500"/>
                </a:cubicBezTo>
                <a:cubicBezTo>
                  <a:pt x="10875" y="20500"/>
                  <a:pt x="10906" y="20500"/>
                  <a:pt x="10906" y="20500"/>
                </a:cubicBezTo>
                <a:cubicBezTo>
                  <a:pt x="11000" y="20500"/>
                  <a:pt x="11093" y="20531"/>
                  <a:pt x="11218" y="20531"/>
                </a:cubicBezTo>
                <a:cubicBezTo>
                  <a:pt x="11375" y="20531"/>
                  <a:pt x="11500" y="20562"/>
                  <a:pt x="11656" y="20594"/>
                </a:cubicBezTo>
                <a:cubicBezTo>
                  <a:pt x="11687" y="20594"/>
                  <a:pt x="11687" y="20594"/>
                  <a:pt x="11750" y="20562"/>
                </a:cubicBezTo>
                <a:cubicBezTo>
                  <a:pt x="11656" y="20562"/>
                  <a:pt x="11593" y="20531"/>
                  <a:pt x="11531" y="20531"/>
                </a:cubicBezTo>
                <a:cubicBezTo>
                  <a:pt x="11500" y="20531"/>
                  <a:pt x="11500" y="20531"/>
                  <a:pt x="11500" y="20500"/>
                </a:cubicBezTo>
                <a:cubicBezTo>
                  <a:pt x="11500" y="20469"/>
                  <a:pt x="11500" y="20500"/>
                  <a:pt x="11531" y="20500"/>
                </a:cubicBezTo>
                <a:cubicBezTo>
                  <a:pt x="11843" y="20500"/>
                  <a:pt x="12187" y="20500"/>
                  <a:pt x="12500" y="20500"/>
                </a:cubicBezTo>
                <a:cubicBezTo>
                  <a:pt x="12593" y="20469"/>
                  <a:pt x="12687" y="20531"/>
                  <a:pt x="12781" y="20531"/>
                </a:cubicBezTo>
                <a:cubicBezTo>
                  <a:pt x="12843" y="20562"/>
                  <a:pt x="12937" y="20562"/>
                  <a:pt x="13031" y="20562"/>
                </a:cubicBezTo>
                <a:cubicBezTo>
                  <a:pt x="13156" y="20531"/>
                  <a:pt x="13281" y="20531"/>
                  <a:pt x="13437" y="20562"/>
                </a:cubicBezTo>
                <a:cubicBezTo>
                  <a:pt x="13468" y="20562"/>
                  <a:pt x="13500" y="20531"/>
                  <a:pt x="13562" y="20531"/>
                </a:cubicBezTo>
                <a:cubicBezTo>
                  <a:pt x="13562" y="20531"/>
                  <a:pt x="13562" y="20531"/>
                  <a:pt x="13562" y="20531"/>
                </a:cubicBezTo>
                <a:cubicBezTo>
                  <a:pt x="13562" y="20500"/>
                  <a:pt x="13562" y="20500"/>
                  <a:pt x="13531" y="20500"/>
                </a:cubicBezTo>
                <a:cubicBezTo>
                  <a:pt x="13468" y="20531"/>
                  <a:pt x="13406" y="20531"/>
                  <a:pt x="13312" y="20500"/>
                </a:cubicBezTo>
                <a:cubicBezTo>
                  <a:pt x="13281" y="20500"/>
                  <a:pt x="13281" y="20531"/>
                  <a:pt x="13250" y="20531"/>
                </a:cubicBezTo>
                <a:cubicBezTo>
                  <a:pt x="13156" y="20531"/>
                  <a:pt x="13062" y="20531"/>
                  <a:pt x="12968" y="20531"/>
                </a:cubicBezTo>
                <a:cubicBezTo>
                  <a:pt x="12906" y="20531"/>
                  <a:pt x="12843" y="20531"/>
                  <a:pt x="12781" y="20469"/>
                </a:cubicBezTo>
                <a:cubicBezTo>
                  <a:pt x="12875" y="20469"/>
                  <a:pt x="13000" y="20469"/>
                  <a:pt x="13125" y="20469"/>
                </a:cubicBezTo>
                <a:cubicBezTo>
                  <a:pt x="13250" y="20469"/>
                  <a:pt x="13406" y="20469"/>
                  <a:pt x="13531" y="20469"/>
                </a:cubicBezTo>
                <a:cubicBezTo>
                  <a:pt x="13562" y="20469"/>
                  <a:pt x="13593" y="20469"/>
                  <a:pt x="13593" y="20531"/>
                </a:cubicBezTo>
                <a:cubicBezTo>
                  <a:pt x="13593" y="20594"/>
                  <a:pt x="13656" y="20594"/>
                  <a:pt x="13687" y="20562"/>
                </a:cubicBezTo>
                <a:cubicBezTo>
                  <a:pt x="13718" y="20531"/>
                  <a:pt x="13750" y="20562"/>
                  <a:pt x="13781" y="20594"/>
                </a:cubicBezTo>
                <a:cubicBezTo>
                  <a:pt x="13781" y="20594"/>
                  <a:pt x="13781" y="20594"/>
                  <a:pt x="13781" y="20594"/>
                </a:cubicBezTo>
                <a:cubicBezTo>
                  <a:pt x="13812" y="20594"/>
                  <a:pt x="13812" y="20594"/>
                  <a:pt x="13812" y="20594"/>
                </a:cubicBezTo>
                <a:cubicBezTo>
                  <a:pt x="13812" y="20594"/>
                  <a:pt x="13812" y="20594"/>
                  <a:pt x="13812" y="20594"/>
                </a:cubicBezTo>
                <a:cubicBezTo>
                  <a:pt x="13812" y="20562"/>
                  <a:pt x="13812" y="20562"/>
                  <a:pt x="13781" y="20562"/>
                </a:cubicBezTo>
                <a:cubicBezTo>
                  <a:pt x="13781" y="20531"/>
                  <a:pt x="13750" y="20531"/>
                  <a:pt x="13781" y="20500"/>
                </a:cubicBezTo>
                <a:cubicBezTo>
                  <a:pt x="13843" y="20500"/>
                  <a:pt x="13937" y="20469"/>
                  <a:pt x="14000" y="20469"/>
                </a:cubicBezTo>
                <a:cubicBezTo>
                  <a:pt x="14000" y="20469"/>
                  <a:pt x="14000" y="20469"/>
                  <a:pt x="14031" y="20469"/>
                </a:cubicBezTo>
                <a:cubicBezTo>
                  <a:pt x="13968" y="20531"/>
                  <a:pt x="13937" y="20531"/>
                  <a:pt x="13875" y="20531"/>
                </a:cubicBezTo>
                <a:cubicBezTo>
                  <a:pt x="13875" y="20531"/>
                  <a:pt x="13843" y="20531"/>
                  <a:pt x="13843" y="20562"/>
                </a:cubicBezTo>
                <a:cubicBezTo>
                  <a:pt x="13843" y="20562"/>
                  <a:pt x="13875" y="20562"/>
                  <a:pt x="13875" y="20562"/>
                </a:cubicBezTo>
                <a:cubicBezTo>
                  <a:pt x="13937" y="20562"/>
                  <a:pt x="14031" y="20531"/>
                  <a:pt x="14093" y="20531"/>
                </a:cubicBezTo>
                <a:cubicBezTo>
                  <a:pt x="14125" y="20500"/>
                  <a:pt x="14156" y="20531"/>
                  <a:pt x="14187" y="20500"/>
                </a:cubicBezTo>
                <a:cubicBezTo>
                  <a:pt x="14187" y="20469"/>
                  <a:pt x="14156" y="20469"/>
                  <a:pt x="14125" y="20469"/>
                </a:cubicBezTo>
                <a:cubicBezTo>
                  <a:pt x="14093" y="20469"/>
                  <a:pt x="14062" y="20469"/>
                  <a:pt x="14062" y="20406"/>
                </a:cubicBezTo>
                <a:cubicBezTo>
                  <a:pt x="14062" y="20375"/>
                  <a:pt x="14062" y="20375"/>
                  <a:pt x="14031" y="20375"/>
                </a:cubicBezTo>
                <a:cubicBezTo>
                  <a:pt x="13968" y="20437"/>
                  <a:pt x="14000" y="20344"/>
                  <a:pt x="14000" y="20344"/>
                </a:cubicBezTo>
                <a:cubicBezTo>
                  <a:pt x="13968" y="20406"/>
                  <a:pt x="13937" y="20406"/>
                  <a:pt x="13937" y="20344"/>
                </a:cubicBezTo>
                <a:cubicBezTo>
                  <a:pt x="13937" y="20312"/>
                  <a:pt x="13937" y="20312"/>
                  <a:pt x="13937" y="20281"/>
                </a:cubicBezTo>
                <a:cubicBezTo>
                  <a:pt x="13906" y="20281"/>
                  <a:pt x="13906" y="20312"/>
                  <a:pt x="13875" y="20344"/>
                </a:cubicBezTo>
                <a:cubicBezTo>
                  <a:pt x="13875" y="20281"/>
                  <a:pt x="13937" y="20281"/>
                  <a:pt x="13906" y="20219"/>
                </a:cubicBezTo>
                <a:cubicBezTo>
                  <a:pt x="13875" y="20250"/>
                  <a:pt x="13875" y="20281"/>
                  <a:pt x="13843" y="20312"/>
                </a:cubicBezTo>
                <a:cubicBezTo>
                  <a:pt x="13812" y="20219"/>
                  <a:pt x="13875" y="20156"/>
                  <a:pt x="13906" y="20094"/>
                </a:cubicBezTo>
                <a:cubicBezTo>
                  <a:pt x="13906" y="20125"/>
                  <a:pt x="13875" y="20156"/>
                  <a:pt x="13906" y="20187"/>
                </a:cubicBezTo>
                <a:lnTo>
                  <a:pt x="13906" y="20187"/>
                </a:lnTo>
                <a:cubicBezTo>
                  <a:pt x="13937" y="20156"/>
                  <a:pt x="13968" y="20125"/>
                  <a:pt x="13937" y="20094"/>
                </a:cubicBezTo>
                <a:cubicBezTo>
                  <a:pt x="13937" y="20094"/>
                  <a:pt x="13906" y="20125"/>
                  <a:pt x="13906" y="20094"/>
                </a:cubicBezTo>
                <a:cubicBezTo>
                  <a:pt x="13906" y="20094"/>
                  <a:pt x="13937" y="20062"/>
                  <a:pt x="13875" y="20062"/>
                </a:cubicBezTo>
                <a:cubicBezTo>
                  <a:pt x="13906" y="20000"/>
                  <a:pt x="13937" y="19969"/>
                  <a:pt x="13968" y="19906"/>
                </a:cubicBezTo>
                <a:cubicBezTo>
                  <a:pt x="14000" y="19906"/>
                  <a:pt x="14000" y="19906"/>
                  <a:pt x="14000" y="19906"/>
                </a:cubicBezTo>
                <a:cubicBezTo>
                  <a:pt x="14031" y="19906"/>
                  <a:pt x="14031" y="19937"/>
                  <a:pt x="14000" y="19937"/>
                </a:cubicBezTo>
                <a:cubicBezTo>
                  <a:pt x="13968" y="19969"/>
                  <a:pt x="13968" y="20031"/>
                  <a:pt x="13937" y="20031"/>
                </a:cubicBezTo>
                <a:lnTo>
                  <a:pt x="13937" y="20031"/>
                </a:lnTo>
                <a:cubicBezTo>
                  <a:pt x="13937" y="20000"/>
                  <a:pt x="14000" y="19969"/>
                  <a:pt x="13968" y="19906"/>
                </a:cubicBezTo>
                <a:cubicBezTo>
                  <a:pt x="13968" y="19875"/>
                  <a:pt x="14000" y="19844"/>
                  <a:pt x="14000" y="19812"/>
                </a:cubicBezTo>
                <a:cubicBezTo>
                  <a:pt x="14000" y="19781"/>
                  <a:pt x="14093" y="19750"/>
                  <a:pt x="13968" y="19719"/>
                </a:cubicBezTo>
                <a:cubicBezTo>
                  <a:pt x="13968" y="19719"/>
                  <a:pt x="14000" y="19687"/>
                  <a:pt x="14000" y="19656"/>
                </a:cubicBezTo>
                <a:cubicBezTo>
                  <a:pt x="14031" y="19656"/>
                  <a:pt x="14031" y="19625"/>
                  <a:pt x="14062" y="19656"/>
                </a:cubicBezTo>
                <a:cubicBezTo>
                  <a:pt x="14125" y="19719"/>
                  <a:pt x="14218" y="19781"/>
                  <a:pt x="14312" y="19781"/>
                </a:cubicBezTo>
                <a:cubicBezTo>
                  <a:pt x="14343" y="19812"/>
                  <a:pt x="14406" y="19812"/>
                  <a:pt x="14437" y="19812"/>
                </a:cubicBezTo>
                <a:cubicBezTo>
                  <a:pt x="14468" y="19812"/>
                  <a:pt x="14500" y="19812"/>
                  <a:pt x="14500" y="19750"/>
                </a:cubicBezTo>
                <a:cubicBezTo>
                  <a:pt x="14500" y="19719"/>
                  <a:pt x="14468" y="19719"/>
                  <a:pt x="14437" y="19687"/>
                </a:cubicBezTo>
                <a:cubicBezTo>
                  <a:pt x="14437" y="19687"/>
                  <a:pt x="14406" y="19687"/>
                  <a:pt x="14375" y="19656"/>
                </a:cubicBezTo>
                <a:cubicBezTo>
                  <a:pt x="14375" y="19656"/>
                  <a:pt x="14375" y="19656"/>
                  <a:pt x="14375" y="19625"/>
                </a:cubicBezTo>
                <a:cubicBezTo>
                  <a:pt x="14375" y="19625"/>
                  <a:pt x="14406" y="19625"/>
                  <a:pt x="14406" y="19625"/>
                </a:cubicBezTo>
                <a:cubicBezTo>
                  <a:pt x="14500" y="19656"/>
                  <a:pt x="14562" y="19750"/>
                  <a:pt x="14531" y="19812"/>
                </a:cubicBezTo>
                <a:cubicBezTo>
                  <a:pt x="14500" y="19844"/>
                  <a:pt x="14500" y="19875"/>
                  <a:pt x="14500" y="19906"/>
                </a:cubicBezTo>
                <a:cubicBezTo>
                  <a:pt x="14468" y="19969"/>
                  <a:pt x="14468" y="20031"/>
                  <a:pt x="14406" y="20094"/>
                </a:cubicBezTo>
                <a:cubicBezTo>
                  <a:pt x="14343" y="20156"/>
                  <a:pt x="14312" y="20219"/>
                  <a:pt x="14312" y="20281"/>
                </a:cubicBezTo>
                <a:cubicBezTo>
                  <a:pt x="14281" y="20344"/>
                  <a:pt x="14281" y="20406"/>
                  <a:pt x="14218" y="20437"/>
                </a:cubicBezTo>
                <a:cubicBezTo>
                  <a:pt x="14218" y="20469"/>
                  <a:pt x="14218" y="20469"/>
                  <a:pt x="14218" y="20469"/>
                </a:cubicBezTo>
                <a:cubicBezTo>
                  <a:pt x="14218" y="20469"/>
                  <a:pt x="14250" y="20500"/>
                  <a:pt x="14250" y="20500"/>
                </a:cubicBezTo>
                <a:cubicBezTo>
                  <a:pt x="14281" y="20469"/>
                  <a:pt x="14312" y="20469"/>
                  <a:pt x="14312" y="20437"/>
                </a:cubicBezTo>
                <a:cubicBezTo>
                  <a:pt x="14312" y="20375"/>
                  <a:pt x="14343" y="20344"/>
                  <a:pt x="14406" y="20344"/>
                </a:cubicBezTo>
                <a:cubicBezTo>
                  <a:pt x="14375" y="20312"/>
                  <a:pt x="14312" y="20281"/>
                  <a:pt x="14343" y="20281"/>
                </a:cubicBezTo>
                <a:cubicBezTo>
                  <a:pt x="14406" y="20250"/>
                  <a:pt x="14375" y="20187"/>
                  <a:pt x="14406" y="20156"/>
                </a:cubicBezTo>
                <a:cubicBezTo>
                  <a:pt x="14406" y="20156"/>
                  <a:pt x="14437" y="20125"/>
                  <a:pt x="14468" y="20125"/>
                </a:cubicBezTo>
                <a:cubicBezTo>
                  <a:pt x="14500" y="20125"/>
                  <a:pt x="14531" y="20094"/>
                  <a:pt x="14593" y="20125"/>
                </a:cubicBezTo>
                <a:cubicBezTo>
                  <a:pt x="14562" y="20062"/>
                  <a:pt x="14500" y="20094"/>
                  <a:pt x="14468" y="20062"/>
                </a:cubicBezTo>
                <a:cubicBezTo>
                  <a:pt x="14468" y="20031"/>
                  <a:pt x="14531" y="20031"/>
                  <a:pt x="14500" y="20000"/>
                </a:cubicBezTo>
                <a:cubicBezTo>
                  <a:pt x="14468" y="19937"/>
                  <a:pt x="14531" y="19937"/>
                  <a:pt x="14562" y="19906"/>
                </a:cubicBezTo>
                <a:cubicBezTo>
                  <a:pt x="14687" y="19906"/>
                  <a:pt x="14812" y="19875"/>
                  <a:pt x="14937" y="19844"/>
                </a:cubicBezTo>
                <a:cubicBezTo>
                  <a:pt x="14968" y="19812"/>
                  <a:pt x="15000" y="19812"/>
                  <a:pt x="15031" y="19812"/>
                </a:cubicBezTo>
                <a:cubicBezTo>
                  <a:pt x="15187" y="19750"/>
                  <a:pt x="15343" y="19719"/>
                  <a:pt x="15468" y="19687"/>
                </a:cubicBezTo>
                <a:cubicBezTo>
                  <a:pt x="15500" y="19687"/>
                  <a:pt x="15562" y="19656"/>
                  <a:pt x="15562" y="19719"/>
                </a:cubicBezTo>
                <a:cubicBezTo>
                  <a:pt x="15593" y="19750"/>
                  <a:pt x="15531" y="19719"/>
                  <a:pt x="15500" y="19750"/>
                </a:cubicBezTo>
                <a:cubicBezTo>
                  <a:pt x="15500" y="19750"/>
                  <a:pt x="15531" y="19750"/>
                  <a:pt x="15531" y="19750"/>
                </a:cubicBezTo>
                <a:cubicBezTo>
                  <a:pt x="15562" y="19750"/>
                  <a:pt x="15625" y="19719"/>
                  <a:pt x="15625" y="19812"/>
                </a:cubicBezTo>
                <a:cubicBezTo>
                  <a:pt x="15625" y="19844"/>
                  <a:pt x="15656" y="19844"/>
                  <a:pt x="15687" y="19812"/>
                </a:cubicBezTo>
                <a:cubicBezTo>
                  <a:pt x="15687" y="19812"/>
                  <a:pt x="15718" y="19812"/>
                  <a:pt x="15687" y="19781"/>
                </a:cubicBezTo>
                <a:cubicBezTo>
                  <a:pt x="15656" y="19750"/>
                  <a:pt x="15625" y="19687"/>
                  <a:pt x="15593" y="19656"/>
                </a:cubicBezTo>
                <a:cubicBezTo>
                  <a:pt x="15593" y="19656"/>
                  <a:pt x="15562" y="19625"/>
                  <a:pt x="15562" y="19656"/>
                </a:cubicBezTo>
                <a:cubicBezTo>
                  <a:pt x="15375" y="19687"/>
                  <a:pt x="15218" y="19687"/>
                  <a:pt x="15031" y="19781"/>
                </a:cubicBezTo>
                <a:cubicBezTo>
                  <a:pt x="15000" y="19781"/>
                  <a:pt x="14937" y="19781"/>
                  <a:pt x="14906" y="19812"/>
                </a:cubicBezTo>
                <a:cubicBezTo>
                  <a:pt x="14781" y="19844"/>
                  <a:pt x="14687" y="19875"/>
                  <a:pt x="14593" y="19875"/>
                </a:cubicBezTo>
                <a:cubicBezTo>
                  <a:pt x="14562" y="19906"/>
                  <a:pt x="14531" y="19906"/>
                  <a:pt x="14531" y="19875"/>
                </a:cubicBezTo>
                <a:cubicBezTo>
                  <a:pt x="14531" y="19844"/>
                  <a:pt x="14531" y="19844"/>
                  <a:pt x="14562" y="19812"/>
                </a:cubicBezTo>
                <a:cubicBezTo>
                  <a:pt x="14625" y="19812"/>
                  <a:pt x="14687" y="19781"/>
                  <a:pt x="14781" y="19781"/>
                </a:cubicBezTo>
                <a:cubicBezTo>
                  <a:pt x="14875" y="19750"/>
                  <a:pt x="15000" y="19750"/>
                  <a:pt x="15093" y="19656"/>
                </a:cubicBezTo>
                <a:cubicBezTo>
                  <a:pt x="15031" y="19656"/>
                  <a:pt x="15000" y="19687"/>
                  <a:pt x="14968" y="19687"/>
                </a:cubicBezTo>
                <a:cubicBezTo>
                  <a:pt x="14906" y="19719"/>
                  <a:pt x="14812" y="19719"/>
                  <a:pt x="14750" y="19750"/>
                </a:cubicBezTo>
                <a:cubicBezTo>
                  <a:pt x="14718" y="19750"/>
                  <a:pt x="14687" y="19781"/>
                  <a:pt x="14656" y="19781"/>
                </a:cubicBezTo>
                <a:cubicBezTo>
                  <a:pt x="14625" y="19781"/>
                  <a:pt x="14593" y="19812"/>
                  <a:pt x="14593" y="19781"/>
                </a:cubicBezTo>
                <a:cubicBezTo>
                  <a:pt x="14562" y="19719"/>
                  <a:pt x="14593" y="19719"/>
                  <a:pt x="14656" y="19719"/>
                </a:cubicBezTo>
                <a:cubicBezTo>
                  <a:pt x="14656" y="19719"/>
                  <a:pt x="14687" y="19719"/>
                  <a:pt x="14718" y="19687"/>
                </a:cubicBezTo>
                <a:cubicBezTo>
                  <a:pt x="14812" y="19687"/>
                  <a:pt x="14906" y="19656"/>
                  <a:pt x="15000" y="19625"/>
                </a:cubicBezTo>
                <a:cubicBezTo>
                  <a:pt x="15125" y="19562"/>
                  <a:pt x="15312" y="19531"/>
                  <a:pt x="15468" y="19500"/>
                </a:cubicBezTo>
                <a:cubicBezTo>
                  <a:pt x="15437" y="19469"/>
                  <a:pt x="15437" y="19469"/>
                  <a:pt x="15406" y="19469"/>
                </a:cubicBezTo>
                <a:cubicBezTo>
                  <a:pt x="15187" y="19500"/>
                  <a:pt x="14968" y="19594"/>
                  <a:pt x="14750" y="19656"/>
                </a:cubicBezTo>
                <a:cubicBezTo>
                  <a:pt x="14687" y="19687"/>
                  <a:pt x="14593" y="19719"/>
                  <a:pt x="14531" y="19656"/>
                </a:cubicBezTo>
                <a:cubicBezTo>
                  <a:pt x="14468" y="19625"/>
                  <a:pt x="14437" y="19594"/>
                  <a:pt x="14343" y="19594"/>
                </a:cubicBezTo>
                <a:cubicBezTo>
                  <a:pt x="14500" y="19531"/>
                  <a:pt x="14593" y="19500"/>
                  <a:pt x="14718" y="19469"/>
                </a:cubicBezTo>
                <a:cubicBezTo>
                  <a:pt x="14812" y="19437"/>
                  <a:pt x="14968" y="19406"/>
                  <a:pt x="15062" y="19375"/>
                </a:cubicBezTo>
                <a:cubicBezTo>
                  <a:pt x="15093" y="19375"/>
                  <a:pt x="15125" y="19375"/>
                  <a:pt x="15156" y="19375"/>
                </a:cubicBezTo>
                <a:cubicBezTo>
                  <a:pt x="15281" y="19344"/>
                  <a:pt x="15406" y="19281"/>
                  <a:pt x="15531" y="19312"/>
                </a:cubicBezTo>
                <a:cubicBezTo>
                  <a:pt x="15562" y="19312"/>
                  <a:pt x="15625" y="19312"/>
                  <a:pt x="15656" y="19281"/>
                </a:cubicBezTo>
                <a:cubicBezTo>
                  <a:pt x="15687" y="19281"/>
                  <a:pt x="15718" y="19312"/>
                  <a:pt x="15750" y="19281"/>
                </a:cubicBezTo>
                <a:cubicBezTo>
                  <a:pt x="15656" y="19281"/>
                  <a:pt x="15562" y="19281"/>
                  <a:pt x="15468" y="19281"/>
                </a:cubicBezTo>
                <a:cubicBezTo>
                  <a:pt x="15437" y="19281"/>
                  <a:pt x="15375" y="19281"/>
                  <a:pt x="15343" y="19281"/>
                </a:cubicBezTo>
                <a:cubicBezTo>
                  <a:pt x="15250" y="19312"/>
                  <a:pt x="15156" y="19312"/>
                  <a:pt x="15062" y="19344"/>
                </a:cubicBezTo>
                <a:cubicBezTo>
                  <a:pt x="14906" y="19375"/>
                  <a:pt x="14781" y="19437"/>
                  <a:pt x="14656" y="19469"/>
                </a:cubicBezTo>
                <a:cubicBezTo>
                  <a:pt x="14531" y="19500"/>
                  <a:pt x="14437" y="19500"/>
                  <a:pt x="14343" y="19562"/>
                </a:cubicBezTo>
                <a:cubicBezTo>
                  <a:pt x="14250" y="19531"/>
                  <a:pt x="14156" y="19594"/>
                  <a:pt x="14062" y="19625"/>
                </a:cubicBezTo>
                <a:cubicBezTo>
                  <a:pt x="14093" y="19625"/>
                  <a:pt x="14093" y="19656"/>
                  <a:pt x="14125" y="19656"/>
                </a:cubicBezTo>
                <a:cubicBezTo>
                  <a:pt x="14093" y="19656"/>
                  <a:pt x="14093" y="19625"/>
                  <a:pt x="14062" y="19625"/>
                </a:cubicBezTo>
                <a:cubicBezTo>
                  <a:pt x="14062" y="19625"/>
                  <a:pt x="14031" y="19594"/>
                  <a:pt x="14031" y="19562"/>
                </a:cubicBezTo>
                <a:cubicBezTo>
                  <a:pt x="14156" y="19531"/>
                  <a:pt x="14281" y="19500"/>
                  <a:pt x="14437" y="19469"/>
                </a:cubicBezTo>
                <a:cubicBezTo>
                  <a:pt x="14375" y="19437"/>
                  <a:pt x="14343" y="19469"/>
                  <a:pt x="14312" y="19469"/>
                </a:cubicBezTo>
                <a:cubicBezTo>
                  <a:pt x="14218" y="19500"/>
                  <a:pt x="14093" y="19531"/>
                  <a:pt x="13968" y="19562"/>
                </a:cubicBezTo>
                <a:cubicBezTo>
                  <a:pt x="13937" y="19531"/>
                  <a:pt x="13906" y="19562"/>
                  <a:pt x="13875" y="19500"/>
                </a:cubicBezTo>
                <a:cubicBezTo>
                  <a:pt x="14062" y="19469"/>
                  <a:pt x="14218" y="19406"/>
                  <a:pt x="14406" y="19375"/>
                </a:cubicBezTo>
                <a:cubicBezTo>
                  <a:pt x="14718" y="19281"/>
                  <a:pt x="15031" y="19187"/>
                  <a:pt x="15343" y="19125"/>
                </a:cubicBezTo>
                <a:cubicBezTo>
                  <a:pt x="15437" y="19094"/>
                  <a:pt x="15562" y="19125"/>
                  <a:pt x="15656" y="19125"/>
                </a:cubicBezTo>
                <a:cubicBezTo>
                  <a:pt x="15687" y="19125"/>
                  <a:pt x="15718" y="19125"/>
                  <a:pt x="15718" y="19156"/>
                </a:cubicBezTo>
                <a:cubicBezTo>
                  <a:pt x="15750" y="19187"/>
                  <a:pt x="15781" y="19156"/>
                  <a:pt x="15781" y="19187"/>
                </a:cubicBezTo>
                <a:cubicBezTo>
                  <a:pt x="15781" y="19156"/>
                  <a:pt x="15750" y="19187"/>
                  <a:pt x="15718" y="19156"/>
                </a:cubicBezTo>
                <a:cubicBezTo>
                  <a:pt x="15687" y="19156"/>
                  <a:pt x="15656" y="19187"/>
                  <a:pt x="15593" y="19187"/>
                </a:cubicBezTo>
                <a:cubicBezTo>
                  <a:pt x="15687" y="19187"/>
                  <a:pt x="15750" y="19187"/>
                  <a:pt x="15812" y="19219"/>
                </a:cubicBezTo>
                <a:cubicBezTo>
                  <a:pt x="15875" y="19281"/>
                  <a:pt x="15968" y="19344"/>
                  <a:pt x="16062" y="19406"/>
                </a:cubicBezTo>
                <a:cubicBezTo>
                  <a:pt x="16093" y="19469"/>
                  <a:pt x="16062" y="19531"/>
                  <a:pt x="16125" y="19562"/>
                </a:cubicBezTo>
                <a:cubicBezTo>
                  <a:pt x="16125" y="19562"/>
                  <a:pt x="16125" y="19562"/>
                  <a:pt x="16125" y="19562"/>
                </a:cubicBezTo>
                <a:cubicBezTo>
                  <a:pt x="16156" y="19562"/>
                  <a:pt x="16156" y="19594"/>
                  <a:pt x="16187" y="19594"/>
                </a:cubicBezTo>
                <a:cubicBezTo>
                  <a:pt x="16156" y="19594"/>
                  <a:pt x="16156" y="19562"/>
                  <a:pt x="16125" y="19562"/>
                </a:cubicBezTo>
                <a:cubicBezTo>
                  <a:pt x="16156" y="19625"/>
                  <a:pt x="16187" y="19719"/>
                  <a:pt x="16093" y="19750"/>
                </a:cubicBezTo>
                <a:cubicBezTo>
                  <a:pt x="16000" y="19812"/>
                  <a:pt x="15937" y="19875"/>
                  <a:pt x="15843" y="19781"/>
                </a:cubicBezTo>
                <a:cubicBezTo>
                  <a:pt x="15843" y="19781"/>
                  <a:pt x="15812" y="19750"/>
                  <a:pt x="15812" y="19812"/>
                </a:cubicBezTo>
                <a:cubicBezTo>
                  <a:pt x="15781" y="19812"/>
                  <a:pt x="15750" y="19844"/>
                  <a:pt x="15812" y="19875"/>
                </a:cubicBezTo>
                <a:cubicBezTo>
                  <a:pt x="15843" y="19875"/>
                  <a:pt x="15875" y="19844"/>
                  <a:pt x="15906" y="19906"/>
                </a:cubicBezTo>
                <a:cubicBezTo>
                  <a:pt x="15781" y="19937"/>
                  <a:pt x="15625" y="19937"/>
                  <a:pt x="15531" y="20000"/>
                </a:cubicBezTo>
                <a:cubicBezTo>
                  <a:pt x="15468" y="20094"/>
                  <a:pt x="15375" y="20062"/>
                  <a:pt x="15343" y="20094"/>
                </a:cubicBezTo>
                <a:cubicBezTo>
                  <a:pt x="15312" y="20094"/>
                  <a:pt x="15312" y="20094"/>
                  <a:pt x="15312" y="20062"/>
                </a:cubicBezTo>
                <a:cubicBezTo>
                  <a:pt x="15312" y="20062"/>
                  <a:pt x="15312" y="20062"/>
                  <a:pt x="15312" y="20062"/>
                </a:cubicBezTo>
                <a:lnTo>
                  <a:pt x="15312" y="20062"/>
                </a:lnTo>
                <a:cubicBezTo>
                  <a:pt x="15375" y="20031"/>
                  <a:pt x="15437" y="20000"/>
                  <a:pt x="15531" y="20000"/>
                </a:cubicBezTo>
                <a:cubicBezTo>
                  <a:pt x="15531" y="20000"/>
                  <a:pt x="15562" y="20000"/>
                  <a:pt x="15562" y="20000"/>
                </a:cubicBezTo>
                <a:cubicBezTo>
                  <a:pt x="15750" y="19969"/>
                  <a:pt x="15906" y="19937"/>
                  <a:pt x="16062" y="19906"/>
                </a:cubicBezTo>
                <a:cubicBezTo>
                  <a:pt x="16156" y="19906"/>
                  <a:pt x="16250" y="19875"/>
                  <a:pt x="16375" y="19875"/>
                </a:cubicBezTo>
                <a:cubicBezTo>
                  <a:pt x="16312" y="19875"/>
                  <a:pt x="16250" y="19875"/>
                  <a:pt x="16187" y="19875"/>
                </a:cubicBezTo>
                <a:cubicBezTo>
                  <a:pt x="16156" y="19875"/>
                  <a:pt x="16156" y="19875"/>
                  <a:pt x="16125" y="19844"/>
                </a:cubicBezTo>
                <a:cubicBezTo>
                  <a:pt x="16125" y="19844"/>
                  <a:pt x="16156" y="19844"/>
                  <a:pt x="16187" y="19812"/>
                </a:cubicBezTo>
                <a:cubicBezTo>
                  <a:pt x="16187" y="19812"/>
                  <a:pt x="16250" y="19812"/>
                  <a:pt x="16218" y="19781"/>
                </a:cubicBezTo>
                <a:cubicBezTo>
                  <a:pt x="16250" y="19719"/>
                  <a:pt x="16281" y="19750"/>
                  <a:pt x="16312" y="19719"/>
                </a:cubicBezTo>
                <a:cubicBezTo>
                  <a:pt x="16406" y="19812"/>
                  <a:pt x="16500" y="19906"/>
                  <a:pt x="16500" y="20031"/>
                </a:cubicBezTo>
                <a:cubicBezTo>
                  <a:pt x="16437" y="20031"/>
                  <a:pt x="16343" y="20031"/>
                  <a:pt x="16281" y="20031"/>
                </a:cubicBezTo>
                <a:cubicBezTo>
                  <a:pt x="16156" y="20062"/>
                  <a:pt x="16031" y="20062"/>
                  <a:pt x="15906" y="20094"/>
                </a:cubicBezTo>
                <a:cubicBezTo>
                  <a:pt x="15500" y="20187"/>
                  <a:pt x="15093" y="20344"/>
                  <a:pt x="14687" y="20437"/>
                </a:cubicBezTo>
                <a:cubicBezTo>
                  <a:pt x="14750" y="20437"/>
                  <a:pt x="14750" y="20469"/>
                  <a:pt x="14781" y="20469"/>
                </a:cubicBezTo>
                <a:cubicBezTo>
                  <a:pt x="15093" y="20375"/>
                  <a:pt x="15375" y="20281"/>
                  <a:pt x="15656" y="20187"/>
                </a:cubicBezTo>
                <a:cubicBezTo>
                  <a:pt x="15750" y="20156"/>
                  <a:pt x="15843" y="20156"/>
                  <a:pt x="15906" y="20125"/>
                </a:cubicBezTo>
                <a:cubicBezTo>
                  <a:pt x="16125" y="20094"/>
                  <a:pt x="16312" y="20094"/>
                  <a:pt x="16500" y="20062"/>
                </a:cubicBezTo>
                <a:cubicBezTo>
                  <a:pt x="16500" y="20062"/>
                  <a:pt x="16500" y="20062"/>
                  <a:pt x="16500" y="20031"/>
                </a:cubicBezTo>
                <a:cubicBezTo>
                  <a:pt x="16500" y="20062"/>
                  <a:pt x="16500" y="20062"/>
                  <a:pt x="16500" y="20062"/>
                </a:cubicBezTo>
                <a:cubicBezTo>
                  <a:pt x="16531" y="20062"/>
                  <a:pt x="16531" y="20062"/>
                  <a:pt x="16531" y="20094"/>
                </a:cubicBezTo>
                <a:cubicBezTo>
                  <a:pt x="16562" y="20094"/>
                  <a:pt x="16562" y="20094"/>
                  <a:pt x="16562" y="20125"/>
                </a:cubicBezTo>
                <a:cubicBezTo>
                  <a:pt x="16562" y="20094"/>
                  <a:pt x="16562" y="20094"/>
                  <a:pt x="16531" y="20094"/>
                </a:cubicBezTo>
                <a:cubicBezTo>
                  <a:pt x="16500" y="20125"/>
                  <a:pt x="16437" y="20094"/>
                  <a:pt x="16406" y="20125"/>
                </a:cubicBezTo>
                <a:cubicBezTo>
                  <a:pt x="16218" y="20156"/>
                  <a:pt x="16000" y="20156"/>
                  <a:pt x="15812" y="20219"/>
                </a:cubicBezTo>
                <a:cubicBezTo>
                  <a:pt x="15750" y="20250"/>
                  <a:pt x="15656" y="20250"/>
                  <a:pt x="15593" y="20281"/>
                </a:cubicBezTo>
                <a:cubicBezTo>
                  <a:pt x="15656" y="20281"/>
                  <a:pt x="15718" y="20281"/>
                  <a:pt x="15750" y="20281"/>
                </a:cubicBezTo>
                <a:cubicBezTo>
                  <a:pt x="15843" y="20250"/>
                  <a:pt x="15937" y="20219"/>
                  <a:pt x="16031" y="20187"/>
                </a:cubicBezTo>
                <a:cubicBezTo>
                  <a:pt x="16156" y="20187"/>
                  <a:pt x="16250" y="20156"/>
                  <a:pt x="16375" y="20156"/>
                </a:cubicBezTo>
                <a:cubicBezTo>
                  <a:pt x="16437" y="20156"/>
                  <a:pt x="16500" y="20156"/>
                  <a:pt x="16562" y="20187"/>
                </a:cubicBezTo>
                <a:cubicBezTo>
                  <a:pt x="16562" y="20187"/>
                  <a:pt x="16562" y="20187"/>
                  <a:pt x="16562" y="20187"/>
                </a:cubicBezTo>
                <a:cubicBezTo>
                  <a:pt x="16531" y="20219"/>
                  <a:pt x="16500" y="20187"/>
                  <a:pt x="16437" y="20187"/>
                </a:cubicBezTo>
                <a:cubicBezTo>
                  <a:pt x="16343" y="20187"/>
                  <a:pt x="16250" y="20219"/>
                  <a:pt x="16125" y="20250"/>
                </a:cubicBezTo>
                <a:cubicBezTo>
                  <a:pt x="16093" y="20250"/>
                  <a:pt x="16031" y="20250"/>
                  <a:pt x="16000" y="20250"/>
                </a:cubicBezTo>
                <a:cubicBezTo>
                  <a:pt x="15843" y="20312"/>
                  <a:pt x="15718" y="20344"/>
                  <a:pt x="15562" y="20406"/>
                </a:cubicBezTo>
                <a:cubicBezTo>
                  <a:pt x="15468" y="20406"/>
                  <a:pt x="15375" y="20437"/>
                  <a:pt x="15281" y="20469"/>
                </a:cubicBezTo>
                <a:cubicBezTo>
                  <a:pt x="15218" y="20469"/>
                  <a:pt x="15187" y="20500"/>
                  <a:pt x="15125" y="20531"/>
                </a:cubicBezTo>
                <a:lnTo>
                  <a:pt x="15125" y="20531"/>
                </a:lnTo>
                <a:cubicBezTo>
                  <a:pt x="15187" y="20531"/>
                  <a:pt x="15250" y="20500"/>
                  <a:pt x="15281" y="20469"/>
                </a:cubicBezTo>
                <a:cubicBezTo>
                  <a:pt x="15312" y="20500"/>
                  <a:pt x="15343" y="20469"/>
                  <a:pt x="15343" y="20469"/>
                </a:cubicBezTo>
                <a:cubicBezTo>
                  <a:pt x="15468" y="20469"/>
                  <a:pt x="15593" y="20406"/>
                  <a:pt x="15687" y="20375"/>
                </a:cubicBezTo>
                <a:cubicBezTo>
                  <a:pt x="15843" y="20344"/>
                  <a:pt x="16000" y="20312"/>
                  <a:pt x="16156" y="20250"/>
                </a:cubicBezTo>
                <a:cubicBezTo>
                  <a:pt x="16312" y="20250"/>
                  <a:pt x="16437" y="20250"/>
                  <a:pt x="16593" y="20250"/>
                </a:cubicBezTo>
                <a:cubicBezTo>
                  <a:pt x="16593" y="20281"/>
                  <a:pt x="16625" y="20344"/>
                  <a:pt x="16625" y="20375"/>
                </a:cubicBezTo>
                <a:cubicBezTo>
                  <a:pt x="16312" y="20406"/>
                  <a:pt x="16031" y="20437"/>
                  <a:pt x="15781" y="20531"/>
                </a:cubicBezTo>
                <a:cubicBezTo>
                  <a:pt x="15812" y="20562"/>
                  <a:pt x="15843" y="20531"/>
                  <a:pt x="15875" y="20531"/>
                </a:cubicBezTo>
                <a:cubicBezTo>
                  <a:pt x="15875" y="20531"/>
                  <a:pt x="15875" y="20531"/>
                  <a:pt x="15875" y="20531"/>
                </a:cubicBezTo>
                <a:cubicBezTo>
                  <a:pt x="15875" y="20531"/>
                  <a:pt x="15875" y="20531"/>
                  <a:pt x="15875" y="20531"/>
                </a:cubicBezTo>
                <a:cubicBezTo>
                  <a:pt x="15875" y="20562"/>
                  <a:pt x="15843" y="20594"/>
                  <a:pt x="15843" y="20594"/>
                </a:cubicBezTo>
                <a:cubicBezTo>
                  <a:pt x="15937" y="20594"/>
                  <a:pt x="15937" y="20594"/>
                  <a:pt x="15937" y="20594"/>
                </a:cubicBezTo>
                <a:cubicBezTo>
                  <a:pt x="15906" y="20594"/>
                  <a:pt x="15906" y="20562"/>
                  <a:pt x="15906" y="20531"/>
                </a:cubicBezTo>
                <a:cubicBezTo>
                  <a:pt x="16031" y="20500"/>
                  <a:pt x="16187" y="20469"/>
                  <a:pt x="16312" y="20437"/>
                </a:cubicBezTo>
                <a:cubicBezTo>
                  <a:pt x="16437" y="20406"/>
                  <a:pt x="16531" y="20437"/>
                  <a:pt x="16625" y="20406"/>
                </a:cubicBezTo>
                <a:cubicBezTo>
                  <a:pt x="16656" y="20406"/>
                  <a:pt x="16687" y="20437"/>
                  <a:pt x="16687" y="20469"/>
                </a:cubicBezTo>
                <a:cubicBezTo>
                  <a:pt x="16656" y="20469"/>
                  <a:pt x="16593" y="20469"/>
                  <a:pt x="16531" y="20469"/>
                </a:cubicBezTo>
                <a:cubicBezTo>
                  <a:pt x="16437" y="20469"/>
                  <a:pt x="16375" y="20500"/>
                  <a:pt x="16281" y="20500"/>
                </a:cubicBezTo>
                <a:cubicBezTo>
                  <a:pt x="16281" y="20531"/>
                  <a:pt x="16250" y="20500"/>
                  <a:pt x="16250" y="20531"/>
                </a:cubicBezTo>
                <a:cubicBezTo>
                  <a:pt x="16250" y="20531"/>
                  <a:pt x="16250" y="20531"/>
                  <a:pt x="16250" y="20531"/>
                </a:cubicBezTo>
                <a:cubicBezTo>
                  <a:pt x="16250" y="20562"/>
                  <a:pt x="16281" y="20531"/>
                  <a:pt x="16281" y="20531"/>
                </a:cubicBezTo>
                <a:cubicBezTo>
                  <a:pt x="16406" y="20500"/>
                  <a:pt x="16531" y="20500"/>
                  <a:pt x="16656" y="20531"/>
                </a:cubicBezTo>
                <a:cubicBezTo>
                  <a:pt x="16687" y="20531"/>
                  <a:pt x="16687" y="20531"/>
                  <a:pt x="16718" y="20500"/>
                </a:cubicBezTo>
                <a:cubicBezTo>
                  <a:pt x="16750" y="20531"/>
                  <a:pt x="16781" y="20562"/>
                  <a:pt x="16843" y="20531"/>
                </a:cubicBezTo>
                <a:cubicBezTo>
                  <a:pt x="16843" y="20531"/>
                  <a:pt x="16875" y="20562"/>
                  <a:pt x="16875" y="20531"/>
                </a:cubicBezTo>
                <a:cubicBezTo>
                  <a:pt x="16875" y="20500"/>
                  <a:pt x="16875" y="20500"/>
                  <a:pt x="16875" y="20500"/>
                </a:cubicBezTo>
                <a:cubicBezTo>
                  <a:pt x="16781" y="20437"/>
                  <a:pt x="16750" y="20344"/>
                  <a:pt x="16750" y="20250"/>
                </a:cubicBezTo>
                <a:cubicBezTo>
                  <a:pt x="16718" y="20187"/>
                  <a:pt x="16687" y="20125"/>
                  <a:pt x="16656" y="20094"/>
                </a:cubicBezTo>
                <a:cubicBezTo>
                  <a:pt x="16625" y="20000"/>
                  <a:pt x="16625" y="20000"/>
                  <a:pt x="16718" y="19969"/>
                </a:cubicBezTo>
                <a:cubicBezTo>
                  <a:pt x="16718" y="20000"/>
                  <a:pt x="16750" y="20031"/>
                  <a:pt x="16718" y="20062"/>
                </a:cubicBezTo>
                <a:cubicBezTo>
                  <a:pt x="16687" y="20125"/>
                  <a:pt x="16750" y="20094"/>
                  <a:pt x="16781" y="20125"/>
                </a:cubicBezTo>
                <a:cubicBezTo>
                  <a:pt x="16781" y="20156"/>
                  <a:pt x="16812" y="20187"/>
                  <a:pt x="16843" y="20219"/>
                </a:cubicBezTo>
                <a:cubicBezTo>
                  <a:pt x="16875" y="20281"/>
                  <a:pt x="16875" y="20375"/>
                  <a:pt x="16906" y="20437"/>
                </a:cubicBezTo>
                <a:cubicBezTo>
                  <a:pt x="16843" y="20469"/>
                  <a:pt x="16875" y="20500"/>
                  <a:pt x="16906" y="20500"/>
                </a:cubicBezTo>
                <a:cubicBezTo>
                  <a:pt x="16906" y="20531"/>
                  <a:pt x="16937" y="20531"/>
                  <a:pt x="16906" y="20562"/>
                </a:cubicBezTo>
                <a:cubicBezTo>
                  <a:pt x="16906" y="20562"/>
                  <a:pt x="16906" y="20594"/>
                  <a:pt x="16906" y="20594"/>
                </a:cubicBezTo>
                <a:cubicBezTo>
                  <a:pt x="16968" y="20594"/>
                  <a:pt x="16968" y="20594"/>
                  <a:pt x="16968" y="20594"/>
                </a:cubicBezTo>
                <a:cubicBezTo>
                  <a:pt x="16968" y="20594"/>
                  <a:pt x="16968" y="20594"/>
                  <a:pt x="16968" y="20594"/>
                </a:cubicBezTo>
                <a:cubicBezTo>
                  <a:pt x="16937" y="20562"/>
                  <a:pt x="17000" y="20562"/>
                  <a:pt x="17000" y="20531"/>
                </a:cubicBezTo>
                <a:cubicBezTo>
                  <a:pt x="17000" y="20531"/>
                  <a:pt x="17031" y="20531"/>
                  <a:pt x="17031" y="20531"/>
                </a:cubicBezTo>
                <a:cubicBezTo>
                  <a:pt x="17031" y="20562"/>
                  <a:pt x="17031" y="20562"/>
                  <a:pt x="17031" y="20594"/>
                </a:cubicBezTo>
                <a:cubicBezTo>
                  <a:pt x="17031" y="20594"/>
                  <a:pt x="17031" y="20594"/>
                  <a:pt x="17031" y="20594"/>
                </a:cubicBezTo>
                <a:cubicBezTo>
                  <a:pt x="17093" y="20594"/>
                  <a:pt x="17093" y="20594"/>
                  <a:pt x="17093" y="20594"/>
                </a:cubicBezTo>
                <a:cubicBezTo>
                  <a:pt x="17062" y="20562"/>
                  <a:pt x="17062" y="20531"/>
                  <a:pt x="17125" y="20531"/>
                </a:cubicBezTo>
                <a:cubicBezTo>
                  <a:pt x="17125" y="20531"/>
                  <a:pt x="17125" y="20500"/>
                  <a:pt x="17125" y="20500"/>
                </a:cubicBezTo>
                <a:cubicBezTo>
                  <a:pt x="17125" y="20500"/>
                  <a:pt x="17125" y="20531"/>
                  <a:pt x="17125" y="20531"/>
                </a:cubicBezTo>
                <a:cubicBezTo>
                  <a:pt x="17125" y="20531"/>
                  <a:pt x="17125" y="20531"/>
                  <a:pt x="17156" y="20531"/>
                </a:cubicBezTo>
                <a:cubicBezTo>
                  <a:pt x="17156" y="20562"/>
                  <a:pt x="17156" y="20531"/>
                  <a:pt x="17156" y="20531"/>
                </a:cubicBezTo>
                <a:cubicBezTo>
                  <a:pt x="17156" y="20531"/>
                  <a:pt x="17156" y="20531"/>
                  <a:pt x="17156" y="20531"/>
                </a:cubicBezTo>
                <a:cubicBezTo>
                  <a:pt x="17156" y="20531"/>
                  <a:pt x="17187" y="20531"/>
                  <a:pt x="17187" y="20500"/>
                </a:cubicBezTo>
                <a:cubicBezTo>
                  <a:pt x="17187" y="20500"/>
                  <a:pt x="17187" y="20500"/>
                  <a:pt x="17218" y="20500"/>
                </a:cubicBezTo>
                <a:cubicBezTo>
                  <a:pt x="17218" y="20531"/>
                  <a:pt x="17218" y="20531"/>
                  <a:pt x="17250" y="20531"/>
                </a:cubicBezTo>
                <a:cubicBezTo>
                  <a:pt x="17281" y="20562"/>
                  <a:pt x="17281" y="20562"/>
                  <a:pt x="17250" y="20562"/>
                </a:cubicBezTo>
                <a:cubicBezTo>
                  <a:pt x="17218" y="20562"/>
                  <a:pt x="17218" y="20594"/>
                  <a:pt x="17187" y="20594"/>
                </a:cubicBezTo>
                <a:cubicBezTo>
                  <a:pt x="17437" y="20594"/>
                  <a:pt x="17437" y="20594"/>
                  <a:pt x="17437" y="20594"/>
                </a:cubicBezTo>
                <a:cubicBezTo>
                  <a:pt x="17437" y="20594"/>
                  <a:pt x="17406" y="20562"/>
                  <a:pt x="17406" y="20562"/>
                </a:cubicBezTo>
                <a:cubicBezTo>
                  <a:pt x="17406" y="20531"/>
                  <a:pt x="17406" y="20500"/>
                  <a:pt x="17406" y="20469"/>
                </a:cubicBezTo>
                <a:cubicBezTo>
                  <a:pt x="17406" y="20500"/>
                  <a:pt x="17437" y="20500"/>
                  <a:pt x="17437" y="20500"/>
                </a:cubicBezTo>
                <a:cubicBezTo>
                  <a:pt x="17468" y="20562"/>
                  <a:pt x="17500" y="20531"/>
                  <a:pt x="17500" y="20531"/>
                </a:cubicBezTo>
                <a:cubicBezTo>
                  <a:pt x="17531" y="20500"/>
                  <a:pt x="17562" y="20469"/>
                  <a:pt x="17593" y="20500"/>
                </a:cubicBezTo>
                <a:cubicBezTo>
                  <a:pt x="17625" y="20531"/>
                  <a:pt x="17625" y="20500"/>
                  <a:pt x="17625" y="20500"/>
                </a:cubicBezTo>
                <a:cubicBezTo>
                  <a:pt x="17625" y="20469"/>
                  <a:pt x="17593" y="20469"/>
                  <a:pt x="17625" y="20469"/>
                </a:cubicBezTo>
                <a:cubicBezTo>
                  <a:pt x="17687" y="20469"/>
                  <a:pt x="17718" y="20406"/>
                  <a:pt x="17781" y="20469"/>
                </a:cubicBezTo>
                <a:cubicBezTo>
                  <a:pt x="17781" y="20469"/>
                  <a:pt x="17812" y="20469"/>
                  <a:pt x="17812" y="20437"/>
                </a:cubicBezTo>
                <a:cubicBezTo>
                  <a:pt x="17781" y="20406"/>
                  <a:pt x="17718" y="20437"/>
                  <a:pt x="17718" y="20375"/>
                </a:cubicBezTo>
                <a:cubicBezTo>
                  <a:pt x="17718" y="20281"/>
                  <a:pt x="17812" y="20344"/>
                  <a:pt x="17875" y="20344"/>
                </a:cubicBezTo>
                <a:cubicBezTo>
                  <a:pt x="17843" y="20312"/>
                  <a:pt x="17812" y="20312"/>
                  <a:pt x="17781" y="20312"/>
                </a:cubicBezTo>
                <a:cubicBezTo>
                  <a:pt x="17750" y="20281"/>
                  <a:pt x="17750" y="20281"/>
                  <a:pt x="17781" y="20250"/>
                </a:cubicBezTo>
                <a:cubicBezTo>
                  <a:pt x="17781" y="20250"/>
                  <a:pt x="17812" y="20219"/>
                  <a:pt x="17812" y="20219"/>
                </a:cubicBezTo>
                <a:cubicBezTo>
                  <a:pt x="17812" y="20219"/>
                  <a:pt x="17812" y="20250"/>
                  <a:pt x="17843" y="20250"/>
                </a:cubicBezTo>
                <a:cubicBezTo>
                  <a:pt x="17937" y="20281"/>
                  <a:pt x="17937" y="20281"/>
                  <a:pt x="17906" y="20406"/>
                </a:cubicBezTo>
                <a:cubicBezTo>
                  <a:pt x="17875" y="20469"/>
                  <a:pt x="17812" y="20531"/>
                  <a:pt x="17812" y="20594"/>
                </a:cubicBezTo>
                <a:cubicBezTo>
                  <a:pt x="17843" y="20594"/>
                  <a:pt x="17843" y="20594"/>
                  <a:pt x="17843" y="20594"/>
                </a:cubicBezTo>
                <a:cubicBezTo>
                  <a:pt x="17843" y="20594"/>
                  <a:pt x="17843" y="20594"/>
                  <a:pt x="17843" y="20562"/>
                </a:cubicBezTo>
                <a:cubicBezTo>
                  <a:pt x="17875" y="20531"/>
                  <a:pt x="17906" y="20531"/>
                  <a:pt x="17937" y="20531"/>
                </a:cubicBezTo>
                <a:cubicBezTo>
                  <a:pt x="17937" y="20531"/>
                  <a:pt x="17968" y="20531"/>
                  <a:pt x="17968" y="20562"/>
                </a:cubicBezTo>
                <a:cubicBezTo>
                  <a:pt x="17968" y="20562"/>
                  <a:pt x="17937" y="20594"/>
                  <a:pt x="17937" y="20562"/>
                </a:cubicBezTo>
                <a:cubicBezTo>
                  <a:pt x="17906" y="20562"/>
                  <a:pt x="17906" y="20594"/>
                  <a:pt x="17906" y="20594"/>
                </a:cubicBezTo>
                <a:cubicBezTo>
                  <a:pt x="17937" y="20594"/>
                  <a:pt x="17937" y="20594"/>
                  <a:pt x="17937" y="20594"/>
                </a:cubicBezTo>
                <a:cubicBezTo>
                  <a:pt x="17937" y="20594"/>
                  <a:pt x="17937" y="20594"/>
                  <a:pt x="17937" y="20594"/>
                </a:cubicBezTo>
                <a:cubicBezTo>
                  <a:pt x="17937" y="20594"/>
                  <a:pt x="17937" y="20594"/>
                  <a:pt x="17937" y="20594"/>
                </a:cubicBezTo>
                <a:cubicBezTo>
                  <a:pt x="18031" y="20594"/>
                  <a:pt x="18031" y="20594"/>
                  <a:pt x="18031" y="20594"/>
                </a:cubicBezTo>
                <a:cubicBezTo>
                  <a:pt x="18000" y="20562"/>
                  <a:pt x="17968" y="20594"/>
                  <a:pt x="17968" y="20562"/>
                </a:cubicBezTo>
                <a:cubicBezTo>
                  <a:pt x="18000" y="20500"/>
                  <a:pt x="18031" y="20562"/>
                  <a:pt x="18031" y="20531"/>
                </a:cubicBezTo>
                <a:cubicBezTo>
                  <a:pt x="18093" y="20500"/>
                  <a:pt x="18125" y="20531"/>
                  <a:pt x="18156" y="20531"/>
                </a:cubicBezTo>
                <a:cubicBezTo>
                  <a:pt x="18156" y="20531"/>
                  <a:pt x="18187" y="20562"/>
                  <a:pt x="18187" y="20562"/>
                </a:cubicBezTo>
                <a:cubicBezTo>
                  <a:pt x="18187" y="20562"/>
                  <a:pt x="18156" y="20594"/>
                  <a:pt x="18156" y="20594"/>
                </a:cubicBezTo>
                <a:cubicBezTo>
                  <a:pt x="18156" y="20594"/>
                  <a:pt x="18156" y="20594"/>
                  <a:pt x="18125" y="20594"/>
                </a:cubicBezTo>
                <a:cubicBezTo>
                  <a:pt x="18125" y="20562"/>
                  <a:pt x="18093" y="20562"/>
                  <a:pt x="18062" y="20594"/>
                </a:cubicBezTo>
                <a:close/>
                <a:moveTo>
                  <a:pt x="18781" y="20594"/>
                </a:moveTo>
                <a:cubicBezTo>
                  <a:pt x="18781" y="20594"/>
                  <a:pt x="18781" y="20594"/>
                  <a:pt x="18781" y="20594"/>
                </a:cubicBezTo>
                <a:cubicBezTo>
                  <a:pt x="18875" y="20594"/>
                  <a:pt x="18875" y="20594"/>
                  <a:pt x="18875" y="20594"/>
                </a:cubicBezTo>
                <a:cubicBezTo>
                  <a:pt x="18875" y="20594"/>
                  <a:pt x="18875" y="20594"/>
                  <a:pt x="18875" y="20594"/>
                </a:cubicBezTo>
                <a:cubicBezTo>
                  <a:pt x="18843" y="20531"/>
                  <a:pt x="18812" y="20531"/>
                  <a:pt x="18781" y="20594"/>
                </a:cubicBezTo>
                <a:close/>
                <a:moveTo>
                  <a:pt x="18250" y="20594"/>
                </a:moveTo>
                <a:cubicBezTo>
                  <a:pt x="18281" y="20594"/>
                  <a:pt x="18281" y="20594"/>
                  <a:pt x="18281" y="20594"/>
                </a:cubicBezTo>
                <a:cubicBezTo>
                  <a:pt x="18281" y="20594"/>
                  <a:pt x="18281" y="20562"/>
                  <a:pt x="18281" y="20562"/>
                </a:cubicBezTo>
                <a:cubicBezTo>
                  <a:pt x="18250" y="20562"/>
                  <a:pt x="18250" y="20562"/>
                  <a:pt x="18250" y="20594"/>
                </a:cubicBezTo>
                <a:close/>
                <a:moveTo>
                  <a:pt x="16437" y="20594"/>
                </a:moveTo>
                <a:cubicBezTo>
                  <a:pt x="16468" y="20594"/>
                  <a:pt x="16468" y="20594"/>
                  <a:pt x="16468" y="20594"/>
                </a:cubicBezTo>
                <a:cubicBezTo>
                  <a:pt x="16468" y="20594"/>
                  <a:pt x="16468" y="20594"/>
                  <a:pt x="16468" y="20562"/>
                </a:cubicBezTo>
                <a:cubicBezTo>
                  <a:pt x="16437" y="20594"/>
                  <a:pt x="16437" y="20594"/>
                  <a:pt x="16437" y="20594"/>
                </a:cubicBezTo>
                <a:close/>
                <a:moveTo>
                  <a:pt x="16343" y="20594"/>
                </a:moveTo>
                <a:cubicBezTo>
                  <a:pt x="16375" y="20594"/>
                  <a:pt x="16375" y="20594"/>
                  <a:pt x="16375" y="20594"/>
                </a:cubicBezTo>
                <a:cubicBezTo>
                  <a:pt x="16375" y="20594"/>
                  <a:pt x="16375" y="20594"/>
                  <a:pt x="16375" y="20594"/>
                </a:cubicBezTo>
                <a:cubicBezTo>
                  <a:pt x="16375" y="20562"/>
                  <a:pt x="16343" y="20562"/>
                  <a:pt x="16343" y="20594"/>
                </a:cubicBezTo>
                <a:close/>
                <a:moveTo>
                  <a:pt x="343" y="20531"/>
                </a:moveTo>
                <a:cubicBezTo>
                  <a:pt x="250" y="20500"/>
                  <a:pt x="156" y="20500"/>
                  <a:pt x="93" y="20500"/>
                </a:cubicBezTo>
                <a:cubicBezTo>
                  <a:pt x="62" y="20500"/>
                  <a:pt x="31" y="20469"/>
                  <a:pt x="31" y="20500"/>
                </a:cubicBezTo>
                <a:cubicBezTo>
                  <a:pt x="31" y="20531"/>
                  <a:pt x="62" y="20531"/>
                  <a:pt x="62" y="20531"/>
                </a:cubicBezTo>
                <a:cubicBezTo>
                  <a:pt x="187" y="20531"/>
                  <a:pt x="312" y="20594"/>
                  <a:pt x="437" y="20594"/>
                </a:cubicBezTo>
                <a:cubicBezTo>
                  <a:pt x="437" y="20594"/>
                  <a:pt x="437" y="20594"/>
                  <a:pt x="437" y="20594"/>
                </a:cubicBezTo>
                <a:cubicBezTo>
                  <a:pt x="468" y="20594"/>
                  <a:pt x="468" y="20594"/>
                  <a:pt x="468" y="20594"/>
                </a:cubicBezTo>
                <a:cubicBezTo>
                  <a:pt x="625" y="20594"/>
                  <a:pt x="625" y="20594"/>
                  <a:pt x="625" y="20594"/>
                </a:cubicBezTo>
                <a:cubicBezTo>
                  <a:pt x="562" y="20594"/>
                  <a:pt x="500" y="20562"/>
                  <a:pt x="468" y="20562"/>
                </a:cubicBezTo>
                <a:cubicBezTo>
                  <a:pt x="437" y="20531"/>
                  <a:pt x="375" y="20562"/>
                  <a:pt x="343" y="20531"/>
                </a:cubicBezTo>
                <a:close/>
                <a:moveTo>
                  <a:pt x="16156" y="20562"/>
                </a:moveTo>
                <a:cubicBezTo>
                  <a:pt x="16156" y="20562"/>
                  <a:pt x="16156" y="20594"/>
                  <a:pt x="16156" y="20594"/>
                </a:cubicBezTo>
                <a:cubicBezTo>
                  <a:pt x="16187" y="20594"/>
                  <a:pt x="16187" y="20594"/>
                  <a:pt x="16187" y="20594"/>
                </a:cubicBezTo>
                <a:cubicBezTo>
                  <a:pt x="16187" y="20594"/>
                  <a:pt x="16156" y="20594"/>
                  <a:pt x="16156" y="20562"/>
                </a:cubicBezTo>
                <a:close/>
                <a:moveTo>
                  <a:pt x="17625" y="20562"/>
                </a:moveTo>
                <a:cubicBezTo>
                  <a:pt x="17593" y="20594"/>
                  <a:pt x="17593" y="20594"/>
                  <a:pt x="17593" y="20594"/>
                </a:cubicBezTo>
                <a:cubicBezTo>
                  <a:pt x="17687" y="20594"/>
                  <a:pt x="17687" y="20594"/>
                  <a:pt x="17687" y="20594"/>
                </a:cubicBezTo>
                <a:cubicBezTo>
                  <a:pt x="17656" y="20562"/>
                  <a:pt x="17625" y="20562"/>
                  <a:pt x="17625" y="20562"/>
                </a:cubicBezTo>
                <a:close/>
                <a:moveTo>
                  <a:pt x="17500" y="20594"/>
                </a:moveTo>
                <a:cubicBezTo>
                  <a:pt x="17500" y="20594"/>
                  <a:pt x="17500" y="20594"/>
                  <a:pt x="17500" y="20562"/>
                </a:cubicBezTo>
                <a:cubicBezTo>
                  <a:pt x="17500" y="20594"/>
                  <a:pt x="17500" y="20594"/>
                  <a:pt x="17468" y="20594"/>
                </a:cubicBezTo>
                <a:lnTo>
                  <a:pt x="17500" y="20594"/>
                </a:lnTo>
                <a:close/>
                <a:moveTo>
                  <a:pt x="4312" y="20406"/>
                </a:moveTo>
                <a:cubicBezTo>
                  <a:pt x="4156" y="20281"/>
                  <a:pt x="3968" y="20187"/>
                  <a:pt x="3812" y="20094"/>
                </a:cubicBezTo>
                <a:cubicBezTo>
                  <a:pt x="3531" y="19875"/>
                  <a:pt x="3187" y="19719"/>
                  <a:pt x="2843" y="19625"/>
                </a:cubicBezTo>
                <a:cubicBezTo>
                  <a:pt x="2687" y="19594"/>
                  <a:pt x="2531" y="19562"/>
                  <a:pt x="2406" y="19500"/>
                </a:cubicBezTo>
                <a:cubicBezTo>
                  <a:pt x="2375" y="19469"/>
                  <a:pt x="2343" y="19469"/>
                  <a:pt x="2343" y="19469"/>
                </a:cubicBezTo>
                <a:cubicBezTo>
                  <a:pt x="2343" y="19469"/>
                  <a:pt x="2312" y="19469"/>
                  <a:pt x="2312" y="19469"/>
                </a:cubicBezTo>
                <a:cubicBezTo>
                  <a:pt x="2312" y="19469"/>
                  <a:pt x="2312" y="19469"/>
                  <a:pt x="2281" y="19469"/>
                </a:cubicBezTo>
                <a:cubicBezTo>
                  <a:pt x="2218" y="19437"/>
                  <a:pt x="2156" y="19437"/>
                  <a:pt x="2093" y="19406"/>
                </a:cubicBezTo>
                <a:cubicBezTo>
                  <a:pt x="1875" y="19344"/>
                  <a:pt x="1687" y="19312"/>
                  <a:pt x="1468" y="19250"/>
                </a:cubicBezTo>
                <a:cubicBezTo>
                  <a:pt x="1218" y="19187"/>
                  <a:pt x="937" y="19187"/>
                  <a:pt x="687" y="19125"/>
                </a:cubicBezTo>
                <a:cubicBezTo>
                  <a:pt x="500" y="19094"/>
                  <a:pt x="281" y="19094"/>
                  <a:pt x="93" y="19031"/>
                </a:cubicBezTo>
                <a:cubicBezTo>
                  <a:pt x="62" y="19031"/>
                  <a:pt x="31" y="19031"/>
                  <a:pt x="31" y="19062"/>
                </a:cubicBezTo>
                <a:cubicBezTo>
                  <a:pt x="31" y="19094"/>
                  <a:pt x="31" y="19094"/>
                  <a:pt x="62" y="19094"/>
                </a:cubicBezTo>
                <a:cubicBezTo>
                  <a:pt x="156" y="19125"/>
                  <a:pt x="250" y="19125"/>
                  <a:pt x="343" y="19156"/>
                </a:cubicBezTo>
                <a:cubicBezTo>
                  <a:pt x="531" y="19156"/>
                  <a:pt x="750" y="19187"/>
                  <a:pt x="937" y="19219"/>
                </a:cubicBezTo>
                <a:cubicBezTo>
                  <a:pt x="1187" y="19250"/>
                  <a:pt x="1406" y="19312"/>
                  <a:pt x="1625" y="19344"/>
                </a:cubicBezTo>
                <a:cubicBezTo>
                  <a:pt x="1843" y="19406"/>
                  <a:pt x="2062" y="19437"/>
                  <a:pt x="2281" y="19531"/>
                </a:cubicBezTo>
                <a:cubicBezTo>
                  <a:pt x="2531" y="19625"/>
                  <a:pt x="2812" y="19687"/>
                  <a:pt x="3093" y="19781"/>
                </a:cubicBezTo>
                <a:cubicBezTo>
                  <a:pt x="3250" y="19844"/>
                  <a:pt x="3406" y="19906"/>
                  <a:pt x="3531" y="19969"/>
                </a:cubicBezTo>
                <a:cubicBezTo>
                  <a:pt x="3718" y="20094"/>
                  <a:pt x="3906" y="20219"/>
                  <a:pt x="4093" y="20344"/>
                </a:cubicBezTo>
                <a:cubicBezTo>
                  <a:pt x="4218" y="20437"/>
                  <a:pt x="4375" y="20500"/>
                  <a:pt x="4500" y="20594"/>
                </a:cubicBezTo>
                <a:cubicBezTo>
                  <a:pt x="4656" y="20594"/>
                  <a:pt x="4656" y="20594"/>
                  <a:pt x="4656" y="20594"/>
                </a:cubicBezTo>
                <a:cubicBezTo>
                  <a:pt x="4625" y="20594"/>
                  <a:pt x="4593" y="20562"/>
                  <a:pt x="4593" y="20562"/>
                </a:cubicBezTo>
                <a:cubicBezTo>
                  <a:pt x="4500" y="20500"/>
                  <a:pt x="4406" y="20437"/>
                  <a:pt x="4312" y="20406"/>
                </a:cubicBezTo>
                <a:close/>
                <a:moveTo>
                  <a:pt x="4500" y="20125"/>
                </a:moveTo>
                <a:cubicBezTo>
                  <a:pt x="4218" y="19969"/>
                  <a:pt x="3968" y="19812"/>
                  <a:pt x="3687" y="19656"/>
                </a:cubicBezTo>
                <a:cubicBezTo>
                  <a:pt x="3468" y="19562"/>
                  <a:pt x="3250" y="19531"/>
                  <a:pt x="3031" y="19469"/>
                </a:cubicBezTo>
                <a:cubicBezTo>
                  <a:pt x="2812" y="19406"/>
                  <a:pt x="2593" y="19344"/>
                  <a:pt x="2343" y="19312"/>
                </a:cubicBezTo>
                <a:cubicBezTo>
                  <a:pt x="2187" y="19250"/>
                  <a:pt x="2031" y="19187"/>
                  <a:pt x="1875" y="19156"/>
                </a:cubicBezTo>
                <a:cubicBezTo>
                  <a:pt x="1656" y="19094"/>
                  <a:pt x="1437" y="19062"/>
                  <a:pt x="1218" y="19000"/>
                </a:cubicBezTo>
                <a:cubicBezTo>
                  <a:pt x="1062" y="19000"/>
                  <a:pt x="906" y="18969"/>
                  <a:pt x="750" y="18937"/>
                </a:cubicBezTo>
                <a:cubicBezTo>
                  <a:pt x="656" y="18937"/>
                  <a:pt x="593" y="18937"/>
                  <a:pt x="500" y="18906"/>
                </a:cubicBezTo>
                <a:cubicBezTo>
                  <a:pt x="375" y="18906"/>
                  <a:pt x="218" y="18875"/>
                  <a:pt x="93" y="18875"/>
                </a:cubicBezTo>
                <a:cubicBezTo>
                  <a:pt x="62" y="18844"/>
                  <a:pt x="31" y="18844"/>
                  <a:pt x="31" y="18875"/>
                </a:cubicBezTo>
                <a:cubicBezTo>
                  <a:pt x="31" y="18906"/>
                  <a:pt x="31" y="18937"/>
                  <a:pt x="62" y="18937"/>
                </a:cubicBezTo>
                <a:cubicBezTo>
                  <a:pt x="93" y="18937"/>
                  <a:pt x="156" y="18937"/>
                  <a:pt x="187" y="18937"/>
                </a:cubicBezTo>
                <a:cubicBezTo>
                  <a:pt x="375" y="18937"/>
                  <a:pt x="531" y="19000"/>
                  <a:pt x="718" y="19000"/>
                </a:cubicBezTo>
                <a:cubicBezTo>
                  <a:pt x="1031" y="19031"/>
                  <a:pt x="1312" y="19094"/>
                  <a:pt x="1625" y="19156"/>
                </a:cubicBezTo>
                <a:cubicBezTo>
                  <a:pt x="1843" y="19187"/>
                  <a:pt x="2062" y="19250"/>
                  <a:pt x="2281" y="19312"/>
                </a:cubicBezTo>
                <a:cubicBezTo>
                  <a:pt x="2312" y="19344"/>
                  <a:pt x="2343" y="19344"/>
                  <a:pt x="2375" y="19375"/>
                </a:cubicBezTo>
                <a:cubicBezTo>
                  <a:pt x="2343" y="19437"/>
                  <a:pt x="2312" y="19406"/>
                  <a:pt x="2281" y="19375"/>
                </a:cubicBezTo>
                <a:cubicBezTo>
                  <a:pt x="2187" y="19375"/>
                  <a:pt x="2093" y="19312"/>
                  <a:pt x="2000" y="19312"/>
                </a:cubicBezTo>
                <a:cubicBezTo>
                  <a:pt x="1875" y="19281"/>
                  <a:pt x="1750" y="19250"/>
                  <a:pt x="1593" y="19219"/>
                </a:cubicBezTo>
                <a:cubicBezTo>
                  <a:pt x="1625" y="19219"/>
                  <a:pt x="1625" y="19219"/>
                  <a:pt x="1656" y="19219"/>
                </a:cubicBezTo>
                <a:cubicBezTo>
                  <a:pt x="1750" y="19219"/>
                  <a:pt x="1843" y="19250"/>
                  <a:pt x="1968" y="19281"/>
                </a:cubicBezTo>
                <a:lnTo>
                  <a:pt x="1968" y="19281"/>
                </a:lnTo>
                <a:cubicBezTo>
                  <a:pt x="1968" y="19281"/>
                  <a:pt x="2000" y="19281"/>
                  <a:pt x="2000" y="19312"/>
                </a:cubicBezTo>
                <a:cubicBezTo>
                  <a:pt x="2000" y="19312"/>
                  <a:pt x="2031" y="19344"/>
                  <a:pt x="2031" y="19344"/>
                </a:cubicBezTo>
                <a:cubicBezTo>
                  <a:pt x="2156" y="19375"/>
                  <a:pt x="2250" y="19406"/>
                  <a:pt x="2343" y="19437"/>
                </a:cubicBezTo>
                <a:cubicBezTo>
                  <a:pt x="2406" y="19469"/>
                  <a:pt x="2468" y="19469"/>
                  <a:pt x="2562" y="19500"/>
                </a:cubicBezTo>
                <a:cubicBezTo>
                  <a:pt x="2500" y="19437"/>
                  <a:pt x="2406" y="19469"/>
                  <a:pt x="2406" y="19375"/>
                </a:cubicBezTo>
                <a:cubicBezTo>
                  <a:pt x="2531" y="19375"/>
                  <a:pt x="2656" y="19437"/>
                  <a:pt x="2781" y="19469"/>
                </a:cubicBezTo>
                <a:cubicBezTo>
                  <a:pt x="2937" y="19500"/>
                  <a:pt x="3093" y="19562"/>
                  <a:pt x="3250" y="19594"/>
                </a:cubicBezTo>
                <a:cubicBezTo>
                  <a:pt x="3437" y="19625"/>
                  <a:pt x="3625" y="19719"/>
                  <a:pt x="3812" y="19781"/>
                </a:cubicBezTo>
                <a:cubicBezTo>
                  <a:pt x="4031" y="19906"/>
                  <a:pt x="4218" y="20031"/>
                  <a:pt x="4437" y="20156"/>
                </a:cubicBezTo>
                <a:cubicBezTo>
                  <a:pt x="4656" y="20312"/>
                  <a:pt x="4875" y="20437"/>
                  <a:pt x="5125" y="20562"/>
                </a:cubicBezTo>
                <a:cubicBezTo>
                  <a:pt x="5156" y="20562"/>
                  <a:pt x="5187" y="20562"/>
                  <a:pt x="5218" y="20594"/>
                </a:cubicBezTo>
                <a:cubicBezTo>
                  <a:pt x="5406" y="20594"/>
                  <a:pt x="5406" y="20594"/>
                  <a:pt x="5406" y="20594"/>
                </a:cubicBezTo>
                <a:cubicBezTo>
                  <a:pt x="5218" y="20562"/>
                  <a:pt x="5062" y="20437"/>
                  <a:pt x="4906" y="20375"/>
                </a:cubicBezTo>
                <a:cubicBezTo>
                  <a:pt x="4750" y="20312"/>
                  <a:pt x="4625" y="20219"/>
                  <a:pt x="4500" y="20125"/>
                </a:cubicBezTo>
                <a:close/>
                <a:moveTo>
                  <a:pt x="2281" y="20094"/>
                </a:moveTo>
                <a:cubicBezTo>
                  <a:pt x="2093" y="20031"/>
                  <a:pt x="1937" y="19969"/>
                  <a:pt x="1781" y="19937"/>
                </a:cubicBezTo>
                <a:cubicBezTo>
                  <a:pt x="1656" y="19906"/>
                  <a:pt x="1531" y="19844"/>
                  <a:pt x="1406" y="19844"/>
                </a:cubicBezTo>
                <a:cubicBezTo>
                  <a:pt x="1281" y="19812"/>
                  <a:pt x="1156" y="19781"/>
                  <a:pt x="1031" y="19750"/>
                </a:cubicBezTo>
                <a:cubicBezTo>
                  <a:pt x="906" y="19719"/>
                  <a:pt x="781" y="19687"/>
                  <a:pt x="625" y="19687"/>
                </a:cubicBezTo>
                <a:cubicBezTo>
                  <a:pt x="437" y="19656"/>
                  <a:pt x="250" y="19625"/>
                  <a:pt x="31" y="19594"/>
                </a:cubicBezTo>
                <a:cubicBezTo>
                  <a:pt x="0" y="19687"/>
                  <a:pt x="62" y="19687"/>
                  <a:pt x="125" y="19687"/>
                </a:cubicBezTo>
                <a:cubicBezTo>
                  <a:pt x="281" y="19719"/>
                  <a:pt x="437" y="19719"/>
                  <a:pt x="625" y="19750"/>
                </a:cubicBezTo>
                <a:cubicBezTo>
                  <a:pt x="843" y="19781"/>
                  <a:pt x="1062" y="19844"/>
                  <a:pt x="1281" y="19875"/>
                </a:cubicBezTo>
                <a:cubicBezTo>
                  <a:pt x="1375" y="19906"/>
                  <a:pt x="1468" y="19906"/>
                  <a:pt x="1562" y="19937"/>
                </a:cubicBezTo>
                <a:cubicBezTo>
                  <a:pt x="1812" y="20000"/>
                  <a:pt x="2031" y="20062"/>
                  <a:pt x="2250" y="20156"/>
                </a:cubicBezTo>
                <a:cubicBezTo>
                  <a:pt x="2406" y="20219"/>
                  <a:pt x="2531" y="20281"/>
                  <a:pt x="2656" y="20375"/>
                </a:cubicBezTo>
                <a:cubicBezTo>
                  <a:pt x="2750" y="20437"/>
                  <a:pt x="2843" y="20531"/>
                  <a:pt x="2937" y="20594"/>
                </a:cubicBezTo>
                <a:cubicBezTo>
                  <a:pt x="3093" y="20594"/>
                  <a:pt x="3093" y="20594"/>
                  <a:pt x="3093" y="20594"/>
                </a:cubicBezTo>
                <a:cubicBezTo>
                  <a:pt x="2968" y="20562"/>
                  <a:pt x="2875" y="20469"/>
                  <a:pt x="2781" y="20406"/>
                </a:cubicBezTo>
                <a:cubicBezTo>
                  <a:pt x="2625" y="20281"/>
                  <a:pt x="2468" y="20156"/>
                  <a:pt x="2281" y="20094"/>
                </a:cubicBezTo>
                <a:close/>
                <a:moveTo>
                  <a:pt x="7375" y="2594"/>
                </a:moveTo>
                <a:cubicBezTo>
                  <a:pt x="7406" y="2594"/>
                  <a:pt x="7406" y="2594"/>
                  <a:pt x="7437" y="2562"/>
                </a:cubicBezTo>
                <a:cubicBezTo>
                  <a:pt x="7437" y="2625"/>
                  <a:pt x="7375" y="2656"/>
                  <a:pt x="7343" y="2719"/>
                </a:cubicBezTo>
                <a:cubicBezTo>
                  <a:pt x="7343" y="2687"/>
                  <a:pt x="7343" y="2656"/>
                  <a:pt x="7343" y="2625"/>
                </a:cubicBezTo>
                <a:cubicBezTo>
                  <a:pt x="7375" y="2625"/>
                  <a:pt x="7375" y="2625"/>
                  <a:pt x="7375" y="2594"/>
                </a:cubicBezTo>
                <a:close/>
                <a:moveTo>
                  <a:pt x="3156" y="12125"/>
                </a:moveTo>
                <a:cubicBezTo>
                  <a:pt x="3187" y="12156"/>
                  <a:pt x="3187" y="12187"/>
                  <a:pt x="3156" y="12219"/>
                </a:cubicBezTo>
                <a:cubicBezTo>
                  <a:pt x="3156" y="12187"/>
                  <a:pt x="3156" y="12187"/>
                  <a:pt x="3156" y="12156"/>
                </a:cubicBezTo>
                <a:cubicBezTo>
                  <a:pt x="3156" y="12156"/>
                  <a:pt x="3156" y="12156"/>
                  <a:pt x="3156" y="12125"/>
                </a:cubicBezTo>
                <a:close/>
                <a:moveTo>
                  <a:pt x="9687" y="12781"/>
                </a:moveTo>
                <a:cubicBezTo>
                  <a:pt x="9687" y="12781"/>
                  <a:pt x="9687" y="12781"/>
                  <a:pt x="9718" y="12781"/>
                </a:cubicBezTo>
                <a:cubicBezTo>
                  <a:pt x="9718" y="12781"/>
                  <a:pt x="9718" y="12750"/>
                  <a:pt x="9718" y="12750"/>
                </a:cubicBezTo>
                <a:cubicBezTo>
                  <a:pt x="9687" y="12750"/>
                  <a:pt x="9687" y="12719"/>
                  <a:pt x="9687" y="12687"/>
                </a:cubicBezTo>
                <a:cubicBezTo>
                  <a:pt x="9718" y="12687"/>
                  <a:pt x="9750" y="12656"/>
                  <a:pt x="9750" y="12687"/>
                </a:cubicBezTo>
                <a:cubicBezTo>
                  <a:pt x="9781" y="12719"/>
                  <a:pt x="9750" y="12750"/>
                  <a:pt x="9718" y="12750"/>
                </a:cubicBezTo>
                <a:cubicBezTo>
                  <a:pt x="9718" y="12750"/>
                  <a:pt x="9718" y="12750"/>
                  <a:pt x="9718" y="12750"/>
                </a:cubicBezTo>
                <a:cubicBezTo>
                  <a:pt x="9718" y="12750"/>
                  <a:pt x="9718" y="12781"/>
                  <a:pt x="9718" y="12781"/>
                </a:cubicBezTo>
                <a:cubicBezTo>
                  <a:pt x="9718" y="12781"/>
                  <a:pt x="9718" y="12781"/>
                  <a:pt x="9718" y="12781"/>
                </a:cubicBezTo>
                <a:cubicBezTo>
                  <a:pt x="9718" y="12812"/>
                  <a:pt x="9718" y="12812"/>
                  <a:pt x="9718" y="12844"/>
                </a:cubicBezTo>
                <a:cubicBezTo>
                  <a:pt x="9718" y="12875"/>
                  <a:pt x="9656" y="12875"/>
                  <a:pt x="9687" y="12937"/>
                </a:cubicBezTo>
                <a:cubicBezTo>
                  <a:pt x="9656" y="12906"/>
                  <a:pt x="9656" y="12937"/>
                  <a:pt x="9656" y="12937"/>
                </a:cubicBezTo>
                <a:cubicBezTo>
                  <a:pt x="9593" y="12969"/>
                  <a:pt x="9593" y="12969"/>
                  <a:pt x="9562" y="13031"/>
                </a:cubicBezTo>
                <a:cubicBezTo>
                  <a:pt x="9531" y="12937"/>
                  <a:pt x="9562" y="12875"/>
                  <a:pt x="9656" y="12875"/>
                </a:cubicBezTo>
                <a:cubicBezTo>
                  <a:pt x="9687" y="12844"/>
                  <a:pt x="9625" y="12844"/>
                  <a:pt x="9656" y="12812"/>
                </a:cubicBezTo>
                <a:cubicBezTo>
                  <a:pt x="9656" y="12812"/>
                  <a:pt x="9687" y="12812"/>
                  <a:pt x="9687" y="12781"/>
                </a:cubicBezTo>
                <a:close/>
                <a:moveTo>
                  <a:pt x="12718" y="18000"/>
                </a:moveTo>
                <a:cubicBezTo>
                  <a:pt x="12687" y="18000"/>
                  <a:pt x="12656" y="17969"/>
                  <a:pt x="12625" y="17969"/>
                </a:cubicBezTo>
                <a:cubicBezTo>
                  <a:pt x="12625" y="17969"/>
                  <a:pt x="12625" y="17969"/>
                  <a:pt x="12625" y="17969"/>
                </a:cubicBezTo>
                <a:cubicBezTo>
                  <a:pt x="12625" y="18000"/>
                  <a:pt x="12656" y="18000"/>
                  <a:pt x="12593" y="18031"/>
                </a:cubicBezTo>
                <a:cubicBezTo>
                  <a:pt x="12531" y="18031"/>
                  <a:pt x="12500" y="17969"/>
                  <a:pt x="12437" y="17969"/>
                </a:cubicBezTo>
                <a:cubicBezTo>
                  <a:pt x="12437" y="17937"/>
                  <a:pt x="12437" y="17937"/>
                  <a:pt x="12468" y="17906"/>
                </a:cubicBezTo>
                <a:cubicBezTo>
                  <a:pt x="12625" y="17875"/>
                  <a:pt x="12750" y="17812"/>
                  <a:pt x="12906" y="17781"/>
                </a:cubicBezTo>
                <a:cubicBezTo>
                  <a:pt x="12906" y="17781"/>
                  <a:pt x="12937" y="17812"/>
                  <a:pt x="12937" y="17812"/>
                </a:cubicBezTo>
                <a:cubicBezTo>
                  <a:pt x="12937" y="17812"/>
                  <a:pt x="12937" y="17812"/>
                  <a:pt x="12937" y="17812"/>
                </a:cubicBezTo>
                <a:cubicBezTo>
                  <a:pt x="12968" y="17844"/>
                  <a:pt x="13031" y="17844"/>
                  <a:pt x="13000" y="17875"/>
                </a:cubicBezTo>
                <a:cubicBezTo>
                  <a:pt x="13000" y="17906"/>
                  <a:pt x="12937" y="17937"/>
                  <a:pt x="12906" y="17937"/>
                </a:cubicBezTo>
                <a:cubicBezTo>
                  <a:pt x="12906" y="17937"/>
                  <a:pt x="12906" y="17937"/>
                  <a:pt x="12906" y="17969"/>
                </a:cubicBezTo>
                <a:cubicBezTo>
                  <a:pt x="12843" y="17937"/>
                  <a:pt x="12781" y="18000"/>
                  <a:pt x="12718" y="18000"/>
                </a:cubicBezTo>
                <a:close/>
                <a:moveTo>
                  <a:pt x="7437" y="19781"/>
                </a:moveTo>
                <a:cubicBezTo>
                  <a:pt x="7406" y="19781"/>
                  <a:pt x="7406" y="19750"/>
                  <a:pt x="7375" y="19719"/>
                </a:cubicBezTo>
                <a:cubicBezTo>
                  <a:pt x="7437" y="19719"/>
                  <a:pt x="7437" y="19750"/>
                  <a:pt x="7437" y="19781"/>
                </a:cubicBezTo>
                <a:close/>
                <a:moveTo>
                  <a:pt x="19093" y="9437"/>
                </a:moveTo>
                <a:cubicBezTo>
                  <a:pt x="19093" y="9437"/>
                  <a:pt x="19093" y="9437"/>
                  <a:pt x="19093" y="9437"/>
                </a:cubicBezTo>
                <a:cubicBezTo>
                  <a:pt x="19093" y="9437"/>
                  <a:pt x="19093" y="9437"/>
                  <a:pt x="19093" y="9437"/>
                </a:cubicBezTo>
                <a:cubicBezTo>
                  <a:pt x="19093" y="9437"/>
                  <a:pt x="19093" y="9437"/>
                  <a:pt x="19093" y="9437"/>
                </a:cubicBezTo>
                <a:cubicBezTo>
                  <a:pt x="19093" y="9437"/>
                  <a:pt x="19093" y="9469"/>
                  <a:pt x="19093" y="9469"/>
                </a:cubicBezTo>
                <a:cubicBezTo>
                  <a:pt x="19093" y="9469"/>
                  <a:pt x="19093" y="9437"/>
                  <a:pt x="19093" y="9437"/>
                </a:cubicBezTo>
                <a:cubicBezTo>
                  <a:pt x="19062" y="9437"/>
                  <a:pt x="19062" y="9437"/>
                  <a:pt x="19062" y="9406"/>
                </a:cubicBezTo>
                <a:cubicBezTo>
                  <a:pt x="19062" y="9437"/>
                  <a:pt x="19062" y="9437"/>
                  <a:pt x="19093" y="9437"/>
                </a:cubicBezTo>
                <a:close/>
                <a:moveTo>
                  <a:pt x="19062" y="9656"/>
                </a:moveTo>
                <a:cubicBezTo>
                  <a:pt x="19093" y="9781"/>
                  <a:pt x="19156" y="9875"/>
                  <a:pt x="19125" y="10000"/>
                </a:cubicBezTo>
                <a:cubicBezTo>
                  <a:pt x="19093" y="9906"/>
                  <a:pt x="19062" y="9781"/>
                  <a:pt x="19031" y="9687"/>
                </a:cubicBezTo>
                <a:cubicBezTo>
                  <a:pt x="19031" y="9687"/>
                  <a:pt x="19031" y="9656"/>
                  <a:pt x="19062" y="9656"/>
                </a:cubicBezTo>
                <a:close/>
                <a:moveTo>
                  <a:pt x="18843" y="11531"/>
                </a:moveTo>
                <a:cubicBezTo>
                  <a:pt x="18843" y="11531"/>
                  <a:pt x="18843" y="11562"/>
                  <a:pt x="18843" y="11562"/>
                </a:cubicBezTo>
                <a:cubicBezTo>
                  <a:pt x="18843" y="11562"/>
                  <a:pt x="18843" y="11531"/>
                  <a:pt x="18843" y="11531"/>
                </a:cubicBezTo>
                <a:cubicBezTo>
                  <a:pt x="18843" y="11531"/>
                  <a:pt x="18843" y="11531"/>
                  <a:pt x="18843" y="11531"/>
                </a:cubicBezTo>
                <a:close/>
                <a:moveTo>
                  <a:pt x="18906" y="11969"/>
                </a:moveTo>
                <a:cubicBezTo>
                  <a:pt x="18875" y="11906"/>
                  <a:pt x="18937" y="11875"/>
                  <a:pt x="18968" y="11812"/>
                </a:cubicBezTo>
                <a:cubicBezTo>
                  <a:pt x="18937" y="11875"/>
                  <a:pt x="18937" y="11937"/>
                  <a:pt x="18906" y="11969"/>
                </a:cubicBezTo>
                <a:close/>
                <a:moveTo>
                  <a:pt x="18937" y="9187"/>
                </a:moveTo>
                <a:cubicBezTo>
                  <a:pt x="18937" y="9187"/>
                  <a:pt x="18937" y="9187"/>
                  <a:pt x="18937" y="9187"/>
                </a:cubicBezTo>
                <a:cubicBezTo>
                  <a:pt x="18937" y="9187"/>
                  <a:pt x="18937" y="9187"/>
                  <a:pt x="18937" y="9187"/>
                </a:cubicBezTo>
                <a:cubicBezTo>
                  <a:pt x="18937" y="9187"/>
                  <a:pt x="18937" y="9187"/>
                  <a:pt x="18937" y="9187"/>
                </a:cubicBezTo>
                <a:cubicBezTo>
                  <a:pt x="18937" y="9187"/>
                  <a:pt x="18937" y="9187"/>
                  <a:pt x="18937" y="9187"/>
                </a:cubicBezTo>
                <a:close/>
                <a:moveTo>
                  <a:pt x="18937" y="9375"/>
                </a:moveTo>
                <a:cubicBezTo>
                  <a:pt x="18937" y="9375"/>
                  <a:pt x="18937" y="9375"/>
                  <a:pt x="18968" y="9406"/>
                </a:cubicBezTo>
                <a:cubicBezTo>
                  <a:pt x="18937" y="9375"/>
                  <a:pt x="18937" y="9375"/>
                  <a:pt x="18937" y="9375"/>
                </a:cubicBezTo>
                <a:close/>
                <a:moveTo>
                  <a:pt x="18906" y="9344"/>
                </a:moveTo>
                <a:cubicBezTo>
                  <a:pt x="18906" y="9344"/>
                  <a:pt x="18906" y="9344"/>
                  <a:pt x="18906" y="9344"/>
                </a:cubicBezTo>
                <a:cubicBezTo>
                  <a:pt x="18906" y="9344"/>
                  <a:pt x="18906" y="9344"/>
                  <a:pt x="18906" y="9344"/>
                </a:cubicBezTo>
                <a:cubicBezTo>
                  <a:pt x="18906" y="9344"/>
                  <a:pt x="18906" y="9344"/>
                  <a:pt x="18906" y="9344"/>
                </a:cubicBezTo>
                <a:close/>
                <a:moveTo>
                  <a:pt x="18875" y="11250"/>
                </a:moveTo>
                <a:cubicBezTo>
                  <a:pt x="18906" y="11094"/>
                  <a:pt x="18906" y="10906"/>
                  <a:pt x="18906" y="10750"/>
                </a:cubicBezTo>
                <a:cubicBezTo>
                  <a:pt x="18906" y="10719"/>
                  <a:pt x="18906" y="10719"/>
                  <a:pt x="18875" y="10687"/>
                </a:cubicBezTo>
                <a:cubicBezTo>
                  <a:pt x="18875" y="10625"/>
                  <a:pt x="18843" y="10562"/>
                  <a:pt x="18843" y="10500"/>
                </a:cubicBezTo>
                <a:cubicBezTo>
                  <a:pt x="18843" y="10562"/>
                  <a:pt x="18875" y="10625"/>
                  <a:pt x="18875" y="10687"/>
                </a:cubicBezTo>
                <a:cubicBezTo>
                  <a:pt x="18875" y="10656"/>
                  <a:pt x="18875" y="10625"/>
                  <a:pt x="18906" y="10594"/>
                </a:cubicBezTo>
                <a:cubicBezTo>
                  <a:pt x="18906" y="10719"/>
                  <a:pt x="18937" y="10844"/>
                  <a:pt x="18937" y="10969"/>
                </a:cubicBezTo>
                <a:cubicBezTo>
                  <a:pt x="18906" y="11125"/>
                  <a:pt x="18906" y="11281"/>
                  <a:pt x="18843" y="11437"/>
                </a:cubicBezTo>
                <a:cubicBezTo>
                  <a:pt x="18843" y="11437"/>
                  <a:pt x="18843" y="11437"/>
                  <a:pt x="18843" y="11437"/>
                </a:cubicBezTo>
                <a:cubicBezTo>
                  <a:pt x="18843" y="11406"/>
                  <a:pt x="18843" y="11375"/>
                  <a:pt x="18843" y="11312"/>
                </a:cubicBezTo>
                <a:cubicBezTo>
                  <a:pt x="18875" y="11312"/>
                  <a:pt x="18875" y="11281"/>
                  <a:pt x="18875" y="11250"/>
                </a:cubicBezTo>
                <a:close/>
                <a:moveTo>
                  <a:pt x="18843" y="11500"/>
                </a:moveTo>
                <a:cubicBezTo>
                  <a:pt x="18843" y="11500"/>
                  <a:pt x="18843" y="11531"/>
                  <a:pt x="18843" y="11531"/>
                </a:cubicBezTo>
                <a:cubicBezTo>
                  <a:pt x="18843" y="11531"/>
                  <a:pt x="18812" y="11531"/>
                  <a:pt x="18812" y="11500"/>
                </a:cubicBezTo>
                <a:cubicBezTo>
                  <a:pt x="18843" y="11500"/>
                  <a:pt x="18843" y="11500"/>
                  <a:pt x="18843" y="11500"/>
                </a:cubicBezTo>
                <a:close/>
                <a:moveTo>
                  <a:pt x="18812" y="12687"/>
                </a:moveTo>
                <a:cubicBezTo>
                  <a:pt x="18812" y="12687"/>
                  <a:pt x="18843" y="12719"/>
                  <a:pt x="18812" y="12719"/>
                </a:cubicBezTo>
                <a:cubicBezTo>
                  <a:pt x="18812" y="12750"/>
                  <a:pt x="18812" y="12750"/>
                  <a:pt x="18812" y="12750"/>
                </a:cubicBezTo>
                <a:cubicBezTo>
                  <a:pt x="18812" y="12750"/>
                  <a:pt x="18812" y="12750"/>
                  <a:pt x="18812" y="12750"/>
                </a:cubicBezTo>
                <a:cubicBezTo>
                  <a:pt x="18812" y="12750"/>
                  <a:pt x="18812" y="12750"/>
                  <a:pt x="18812" y="12750"/>
                </a:cubicBezTo>
                <a:cubicBezTo>
                  <a:pt x="18812" y="12719"/>
                  <a:pt x="18781" y="12687"/>
                  <a:pt x="18812" y="12687"/>
                </a:cubicBezTo>
                <a:close/>
                <a:moveTo>
                  <a:pt x="18468" y="13687"/>
                </a:moveTo>
                <a:cubicBezTo>
                  <a:pt x="18468" y="13687"/>
                  <a:pt x="18468" y="13687"/>
                  <a:pt x="18468" y="13687"/>
                </a:cubicBezTo>
                <a:cubicBezTo>
                  <a:pt x="18468" y="13687"/>
                  <a:pt x="18468" y="13687"/>
                  <a:pt x="18468" y="13687"/>
                </a:cubicBezTo>
                <a:close/>
                <a:moveTo>
                  <a:pt x="18437" y="9312"/>
                </a:moveTo>
                <a:cubicBezTo>
                  <a:pt x="18500" y="9344"/>
                  <a:pt x="18531" y="9406"/>
                  <a:pt x="18531" y="9437"/>
                </a:cubicBezTo>
                <a:cubicBezTo>
                  <a:pt x="18531" y="9437"/>
                  <a:pt x="18531" y="9437"/>
                  <a:pt x="18531" y="9437"/>
                </a:cubicBezTo>
                <a:cubicBezTo>
                  <a:pt x="18531" y="9406"/>
                  <a:pt x="18500" y="9344"/>
                  <a:pt x="18437" y="9312"/>
                </a:cubicBezTo>
                <a:close/>
                <a:moveTo>
                  <a:pt x="18531" y="13281"/>
                </a:moveTo>
                <a:cubicBezTo>
                  <a:pt x="18531" y="13281"/>
                  <a:pt x="18531" y="13281"/>
                  <a:pt x="18531" y="13281"/>
                </a:cubicBezTo>
                <a:cubicBezTo>
                  <a:pt x="18500" y="13250"/>
                  <a:pt x="18500" y="13219"/>
                  <a:pt x="18468" y="13187"/>
                </a:cubicBezTo>
                <a:cubicBezTo>
                  <a:pt x="18500" y="13219"/>
                  <a:pt x="18500" y="13250"/>
                  <a:pt x="18531" y="13281"/>
                </a:cubicBezTo>
                <a:close/>
                <a:moveTo>
                  <a:pt x="18531" y="13344"/>
                </a:moveTo>
                <a:cubicBezTo>
                  <a:pt x="18531" y="13312"/>
                  <a:pt x="18531" y="13281"/>
                  <a:pt x="18531" y="13281"/>
                </a:cubicBezTo>
                <a:cubicBezTo>
                  <a:pt x="18531" y="13281"/>
                  <a:pt x="18531" y="13281"/>
                  <a:pt x="18531" y="13281"/>
                </a:cubicBezTo>
                <a:cubicBezTo>
                  <a:pt x="18531" y="13281"/>
                  <a:pt x="18531" y="13281"/>
                  <a:pt x="18531" y="13281"/>
                </a:cubicBezTo>
                <a:cubicBezTo>
                  <a:pt x="18531" y="13281"/>
                  <a:pt x="18531" y="13281"/>
                  <a:pt x="18531" y="13281"/>
                </a:cubicBezTo>
                <a:cubicBezTo>
                  <a:pt x="18531" y="13281"/>
                  <a:pt x="18531" y="13281"/>
                  <a:pt x="18531" y="13281"/>
                </a:cubicBezTo>
                <a:cubicBezTo>
                  <a:pt x="18531" y="13281"/>
                  <a:pt x="18531" y="13312"/>
                  <a:pt x="18531" y="13344"/>
                </a:cubicBezTo>
                <a:close/>
                <a:moveTo>
                  <a:pt x="18531" y="13375"/>
                </a:moveTo>
                <a:cubicBezTo>
                  <a:pt x="18531" y="13344"/>
                  <a:pt x="18531" y="13344"/>
                  <a:pt x="18531" y="13344"/>
                </a:cubicBezTo>
                <a:cubicBezTo>
                  <a:pt x="18531" y="13344"/>
                  <a:pt x="18531" y="13344"/>
                  <a:pt x="18531" y="13375"/>
                </a:cubicBezTo>
                <a:cubicBezTo>
                  <a:pt x="18531" y="13375"/>
                  <a:pt x="18531" y="13375"/>
                  <a:pt x="18531" y="13375"/>
                </a:cubicBezTo>
                <a:close/>
                <a:moveTo>
                  <a:pt x="18531" y="13375"/>
                </a:moveTo>
                <a:cubicBezTo>
                  <a:pt x="18531" y="13375"/>
                  <a:pt x="18531" y="13375"/>
                  <a:pt x="18531" y="13375"/>
                </a:cubicBezTo>
                <a:cubicBezTo>
                  <a:pt x="18593" y="13406"/>
                  <a:pt x="18593" y="13437"/>
                  <a:pt x="18625" y="13500"/>
                </a:cubicBezTo>
                <a:cubicBezTo>
                  <a:pt x="18593" y="13437"/>
                  <a:pt x="18593" y="13406"/>
                  <a:pt x="18531" y="13375"/>
                </a:cubicBezTo>
                <a:close/>
                <a:moveTo>
                  <a:pt x="18656" y="14406"/>
                </a:moveTo>
                <a:cubicBezTo>
                  <a:pt x="18625" y="14344"/>
                  <a:pt x="18656" y="14312"/>
                  <a:pt x="18656" y="14250"/>
                </a:cubicBezTo>
                <a:cubicBezTo>
                  <a:pt x="18687" y="14312"/>
                  <a:pt x="18687" y="14344"/>
                  <a:pt x="18656" y="14406"/>
                </a:cubicBezTo>
                <a:close/>
                <a:moveTo>
                  <a:pt x="18750" y="11812"/>
                </a:moveTo>
                <a:cubicBezTo>
                  <a:pt x="18750" y="11781"/>
                  <a:pt x="18750" y="11750"/>
                  <a:pt x="18750" y="11719"/>
                </a:cubicBezTo>
                <a:cubicBezTo>
                  <a:pt x="18750" y="11750"/>
                  <a:pt x="18750" y="11781"/>
                  <a:pt x="18750" y="11812"/>
                </a:cubicBezTo>
                <a:cubicBezTo>
                  <a:pt x="18750" y="11812"/>
                  <a:pt x="18750" y="11812"/>
                  <a:pt x="18750" y="11812"/>
                </a:cubicBezTo>
                <a:cubicBezTo>
                  <a:pt x="18750" y="11812"/>
                  <a:pt x="18750" y="11812"/>
                  <a:pt x="18750" y="11812"/>
                </a:cubicBezTo>
                <a:close/>
                <a:moveTo>
                  <a:pt x="18718" y="9531"/>
                </a:moveTo>
                <a:cubicBezTo>
                  <a:pt x="18718" y="9500"/>
                  <a:pt x="18718" y="9500"/>
                  <a:pt x="18718" y="9469"/>
                </a:cubicBezTo>
                <a:cubicBezTo>
                  <a:pt x="18718" y="9500"/>
                  <a:pt x="18718" y="9500"/>
                  <a:pt x="18718" y="9531"/>
                </a:cubicBezTo>
                <a:close/>
                <a:moveTo>
                  <a:pt x="18718" y="14187"/>
                </a:moveTo>
                <a:cubicBezTo>
                  <a:pt x="18718" y="14219"/>
                  <a:pt x="18718" y="14219"/>
                  <a:pt x="18718" y="14219"/>
                </a:cubicBezTo>
                <a:cubicBezTo>
                  <a:pt x="18687" y="14219"/>
                  <a:pt x="18687" y="14219"/>
                  <a:pt x="18687" y="14187"/>
                </a:cubicBezTo>
                <a:cubicBezTo>
                  <a:pt x="18687" y="14187"/>
                  <a:pt x="18718" y="14187"/>
                  <a:pt x="18718" y="14187"/>
                </a:cubicBezTo>
                <a:cubicBezTo>
                  <a:pt x="18718" y="14187"/>
                  <a:pt x="18718" y="14187"/>
                  <a:pt x="18718" y="14187"/>
                </a:cubicBezTo>
                <a:close/>
                <a:moveTo>
                  <a:pt x="18687" y="8969"/>
                </a:moveTo>
                <a:cubicBezTo>
                  <a:pt x="18687" y="8969"/>
                  <a:pt x="18687" y="8969"/>
                  <a:pt x="18687" y="8969"/>
                </a:cubicBezTo>
                <a:cubicBezTo>
                  <a:pt x="18687" y="8969"/>
                  <a:pt x="18687" y="8969"/>
                  <a:pt x="18687" y="8969"/>
                </a:cubicBezTo>
                <a:close/>
                <a:moveTo>
                  <a:pt x="18656" y="9875"/>
                </a:moveTo>
                <a:cubicBezTo>
                  <a:pt x="18687" y="9906"/>
                  <a:pt x="18687" y="9969"/>
                  <a:pt x="18718" y="10000"/>
                </a:cubicBezTo>
                <a:cubicBezTo>
                  <a:pt x="18687" y="9969"/>
                  <a:pt x="18687" y="9906"/>
                  <a:pt x="18656" y="9875"/>
                </a:cubicBezTo>
                <a:cubicBezTo>
                  <a:pt x="18656" y="9875"/>
                  <a:pt x="18656" y="9875"/>
                  <a:pt x="18656" y="9875"/>
                </a:cubicBezTo>
                <a:close/>
                <a:moveTo>
                  <a:pt x="18656" y="9875"/>
                </a:moveTo>
                <a:cubicBezTo>
                  <a:pt x="18656" y="9875"/>
                  <a:pt x="18656" y="9875"/>
                  <a:pt x="18656" y="9875"/>
                </a:cubicBezTo>
                <a:cubicBezTo>
                  <a:pt x="18593" y="9781"/>
                  <a:pt x="18562" y="9687"/>
                  <a:pt x="18500" y="9594"/>
                </a:cubicBezTo>
                <a:cubicBezTo>
                  <a:pt x="18562" y="9687"/>
                  <a:pt x="18593" y="9781"/>
                  <a:pt x="18656" y="9875"/>
                </a:cubicBezTo>
                <a:close/>
                <a:moveTo>
                  <a:pt x="18531" y="8937"/>
                </a:moveTo>
                <a:cubicBezTo>
                  <a:pt x="18531" y="8937"/>
                  <a:pt x="18531" y="8937"/>
                  <a:pt x="18531" y="8937"/>
                </a:cubicBezTo>
                <a:cubicBezTo>
                  <a:pt x="18531" y="8969"/>
                  <a:pt x="18562" y="8969"/>
                  <a:pt x="18562" y="9000"/>
                </a:cubicBezTo>
                <a:cubicBezTo>
                  <a:pt x="18562" y="8969"/>
                  <a:pt x="18531" y="8969"/>
                  <a:pt x="18531" y="8937"/>
                </a:cubicBezTo>
                <a:cubicBezTo>
                  <a:pt x="18531" y="8969"/>
                  <a:pt x="18531" y="9000"/>
                  <a:pt x="18531" y="9000"/>
                </a:cubicBezTo>
                <a:cubicBezTo>
                  <a:pt x="18531" y="9000"/>
                  <a:pt x="18531" y="8969"/>
                  <a:pt x="18531" y="8937"/>
                </a:cubicBezTo>
                <a:close/>
                <a:moveTo>
                  <a:pt x="18531" y="8625"/>
                </a:moveTo>
                <a:cubicBezTo>
                  <a:pt x="18531" y="8625"/>
                  <a:pt x="18531" y="8625"/>
                  <a:pt x="18531" y="8625"/>
                </a:cubicBezTo>
                <a:cubicBezTo>
                  <a:pt x="18500" y="8625"/>
                  <a:pt x="18500" y="8625"/>
                  <a:pt x="18500" y="8594"/>
                </a:cubicBezTo>
                <a:cubicBezTo>
                  <a:pt x="18500" y="8625"/>
                  <a:pt x="18500" y="8625"/>
                  <a:pt x="18531" y="8625"/>
                </a:cubicBezTo>
                <a:close/>
                <a:moveTo>
                  <a:pt x="18531" y="8937"/>
                </a:moveTo>
                <a:cubicBezTo>
                  <a:pt x="18531" y="8937"/>
                  <a:pt x="18531" y="8937"/>
                  <a:pt x="18531" y="8937"/>
                </a:cubicBezTo>
                <a:cubicBezTo>
                  <a:pt x="18500" y="8937"/>
                  <a:pt x="18468" y="8875"/>
                  <a:pt x="18437" y="8875"/>
                </a:cubicBezTo>
                <a:cubicBezTo>
                  <a:pt x="18468" y="8875"/>
                  <a:pt x="18500" y="8937"/>
                  <a:pt x="18531" y="8937"/>
                </a:cubicBezTo>
                <a:close/>
                <a:moveTo>
                  <a:pt x="18468" y="9187"/>
                </a:moveTo>
                <a:cubicBezTo>
                  <a:pt x="18468" y="9187"/>
                  <a:pt x="18468" y="9187"/>
                  <a:pt x="18468" y="9187"/>
                </a:cubicBezTo>
                <a:cubicBezTo>
                  <a:pt x="18437" y="9187"/>
                  <a:pt x="18437" y="9156"/>
                  <a:pt x="18437" y="9125"/>
                </a:cubicBezTo>
                <a:cubicBezTo>
                  <a:pt x="18437" y="9156"/>
                  <a:pt x="18437" y="9187"/>
                  <a:pt x="18468" y="9187"/>
                </a:cubicBezTo>
                <a:close/>
                <a:moveTo>
                  <a:pt x="18437" y="14062"/>
                </a:moveTo>
                <a:cubicBezTo>
                  <a:pt x="18437" y="14062"/>
                  <a:pt x="18437" y="14062"/>
                  <a:pt x="18437" y="14062"/>
                </a:cubicBezTo>
                <a:cubicBezTo>
                  <a:pt x="18437" y="14062"/>
                  <a:pt x="18437" y="14062"/>
                  <a:pt x="18437" y="14094"/>
                </a:cubicBezTo>
                <a:cubicBezTo>
                  <a:pt x="18437" y="14062"/>
                  <a:pt x="18437" y="14062"/>
                  <a:pt x="18437" y="14062"/>
                </a:cubicBezTo>
                <a:cubicBezTo>
                  <a:pt x="18437" y="14062"/>
                  <a:pt x="18437" y="14062"/>
                  <a:pt x="18437" y="14062"/>
                </a:cubicBezTo>
                <a:close/>
                <a:moveTo>
                  <a:pt x="18187" y="14250"/>
                </a:moveTo>
                <a:cubicBezTo>
                  <a:pt x="18187" y="14250"/>
                  <a:pt x="18187" y="14250"/>
                  <a:pt x="18187" y="14250"/>
                </a:cubicBezTo>
                <a:cubicBezTo>
                  <a:pt x="18187" y="14250"/>
                  <a:pt x="18187" y="14219"/>
                  <a:pt x="18187" y="14219"/>
                </a:cubicBezTo>
                <a:cubicBezTo>
                  <a:pt x="18187" y="14219"/>
                  <a:pt x="18187" y="14250"/>
                  <a:pt x="18187" y="14250"/>
                </a:cubicBezTo>
                <a:close/>
                <a:moveTo>
                  <a:pt x="18187" y="12375"/>
                </a:moveTo>
                <a:cubicBezTo>
                  <a:pt x="18187" y="12406"/>
                  <a:pt x="18156" y="12437"/>
                  <a:pt x="18156" y="12469"/>
                </a:cubicBezTo>
                <a:cubicBezTo>
                  <a:pt x="18156" y="12437"/>
                  <a:pt x="18187" y="12406"/>
                  <a:pt x="18187" y="12375"/>
                </a:cubicBezTo>
                <a:cubicBezTo>
                  <a:pt x="18187" y="12375"/>
                  <a:pt x="18187" y="12375"/>
                  <a:pt x="18187" y="12375"/>
                </a:cubicBezTo>
                <a:cubicBezTo>
                  <a:pt x="18218" y="12344"/>
                  <a:pt x="18250" y="12281"/>
                  <a:pt x="18281" y="12250"/>
                </a:cubicBezTo>
                <a:cubicBezTo>
                  <a:pt x="18250" y="12281"/>
                  <a:pt x="18218" y="12344"/>
                  <a:pt x="18187" y="12375"/>
                </a:cubicBezTo>
                <a:close/>
                <a:moveTo>
                  <a:pt x="18281" y="14687"/>
                </a:moveTo>
                <a:cubicBezTo>
                  <a:pt x="18250" y="14687"/>
                  <a:pt x="18250" y="14687"/>
                  <a:pt x="18250" y="14719"/>
                </a:cubicBezTo>
                <a:cubicBezTo>
                  <a:pt x="18218" y="14625"/>
                  <a:pt x="18250" y="14562"/>
                  <a:pt x="18250" y="14500"/>
                </a:cubicBezTo>
                <a:cubicBezTo>
                  <a:pt x="18281" y="14500"/>
                  <a:pt x="18281" y="14500"/>
                  <a:pt x="18281" y="14500"/>
                </a:cubicBezTo>
                <a:cubicBezTo>
                  <a:pt x="18281" y="14562"/>
                  <a:pt x="18250" y="14625"/>
                  <a:pt x="18281" y="14687"/>
                </a:cubicBezTo>
                <a:close/>
                <a:moveTo>
                  <a:pt x="18281" y="13594"/>
                </a:moveTo>
                <a:cubicBezTo>
                  <a:pt x="18281" y="13562"/>
                  <a:pt x="18281" y="13562"/>
                  <a:pt x="18281" y="13531"/>
                </a:cubicBezTo>
                <a:cubicBezTo>
                  <a:pt x="18281" y="13531"/>
                  <a:pt x="18281" y="13531"/>
                  <a:pt x="18281" y="13531"/>
                </a:cubicBezTo>
                <a:cubicBezTo>
                  <a:pt x="18281" y="13562"/>
                  <a:pt x="18281" y="13562"/>
                  <a:pt x="18281" y="13594"/>
                </a:cubicBezTo>
                <a:close/>
                <a:moveTo>
                  <a:pt x="18281" y="12562"/>
                </a:moveTo>
                <a:cubicBezTo>
                  <a:pt x="18281" y="12562"/>
                  <a:pt x="18250" y="12594"/>
                  <a:pt x="18218" y="12594"/>
                </a:cubicBezTo>
                <a:cubicBezTo>
                  <a:pt x="18218" y="12531"/>
                  <a:pt x="18187" y="12469"/>
                  <a:pt x="18281" y="12500"/>
                </a:cubicBezTo>
                <a:cubicBezTo>
                  <a:pt x="18281" y="12531"/>
                  <a:pt x="18281" y="12531"/>
                  <a:pt x="18281" y="12562"/>
                </a:cubicBezTo>
                <a:close/>
                <a:moveTo>
                  <a:pt x="18281" y="11687"/>
                </a:moveTo>
                <a:cubicBezTo>
                  <a:pt x="18281" y="11687"/>
                  <a:pt x="18281" y="11687"/>
                  <a:pt x="18281" y="11687"/>
                </a:cubicBezTo>
                <a:cubicBezTo>
                  <a:pt x="18281" y="11687"/>
                  <a:pt x="18250" y="11719"/>
                  <a:pt x="18250" y="11719"/>
                </a:cubicBezTo>
                <a:cubicBezTo>
                  <a:pt x="18250" y="11719"/>
                  <a:pt x="18281" y="11687"/>
                  <a:pt x="18281" y="11687"/>
                </a:cubicBezTo>
                <a:cubicBezTo>
                  <a:pt x="18312" y="11594"/>
                  <a:pt x="18343" y="11500"/>
                  <a:pt x="18343" y="11437"/>
                </a:cubicBezTo>
                <a:cubicBezTo>
                  <a:pt x="18343" y="11500"/>
                  <a:pt x="18312" y="11594"/>
                  <a:pt x="18281" y="11687"/>
                </a:cubicBezTo>
                <a:close/>
                <a:moveTo>
                  <a:pt x="18343" y="11594"/>
                </a:moveTo>
                <a:cubicBezTo>
                  <a:pt x="18343" y="11594"/>
                  <a:pt x="18343" y="11594"/>
                  <a:pt x="18343" y="11594"/>
                </a:cubicBezTo>
                <a:cubicBezTo>
                  <a:pt x="18343" y="11562"/>
                  <a:pt x="18343" y="11531"/>
                  <a:pt x="18343" y="11531"/>
                </a:cubicBezTo>
                <a:cubicBezTo>
                  <a:pt x="18343" y="11531"/>
                  <a:pt x="18343" y="11562"/>
                  <a:pt x="18343" y="11594"/>
                </a:cubicBezTo>
                <a:cubicBezTo>
                  <a:pt x="18375" y="11594"/>
                  <a:pt x="18375" y="11594"/>
                  <a:pt x="18375" y="11562"/>
                </a:cubicBezTo>
                <a:cubicBezTo>
                  <a:pt x="18375" y="11594"/>
                  <a:pt x="18375" y="11594"/>
                  <a:pt x="18343" y="11594"/>
                </a:cubicBezTo>
                <a:close/>
                <a:moveTo>
                  <a:pt x="18406" y="8437"/>
                </a:moveTo>
                <a:cubicBezTo>
                  <a:pt x="18406" y="8406"/>
                  <a:pt x="18406" y="8406"/>
                  <a:pt x="18375" y="8375"/>
                </a:cubicBezTo>
                <a:cubicBezTo>
                  <a:pt x="18406" y="8406"/>
                  <a:pt x="18406" y="8406"/>
                  <a:pt x="18406" y="8437"/>
                </a:cubicBezTo>
                <a:close/>
                <a:moveTo>
                  <a:pt x="18375" y="8344"/>
                </a:moveTo>
                <a:cubicBezTo>
                  <a:pt x="18375" y="8344"/>
                  <a:pt x="18375" y="8344"/>
                  <a:pt x="18375" y="8344"/>
                </a:cubicBezTo>
                <a:cubicBezTo>
                  <a:pt x="18375" y="8344"/>
                  <a:pt x="18375" y="8344"/>
                  <a:pt x="18375" y="8344"/>
                </a:cubicBezTo>
                <a:cubicBezTo>
                  <a:pt x="18375" y="8344"/>
                  <a:pt x="18375" y="8344"/>
                  <a:pt x="18375" y="8344"/>
                </a:cubicBezTo>
                <a:close/>
                <a:moveTo>
                  <a:pt x="18218" y="10406"/>
                </a:moveTo>
                <a:cubicBezTo>
                  <a:pt x="18281" y="10625"/>
                  <a:pt x="18343" y="10812"/>
                  <a:pt x="18375" y="11031"/>
                </a:cubicBezTo>
                <a:cubicBezTo>
                  <a:pt x="18343" y="10812"/>
                  <a:pt x="18281" y="10625"/>
                  <a:pt x="18218" y="10406"/>
                </a:cubicBezTo>
                <a:cubicBezTo>
                  <a:pt x="18218" y="10406"/>
                  <a:pt x="18218" y="10406"/>
                  <a:pt x="18218" y="10406"/>
                </a:cubicBezTo>
                <a:close/>
                <a:moveTo>
                  <a:pt x="18281" y="10969"/>
                </a:moveTo>
                <a:cubicBezTo>
                  <a:pt x="18281" y="10969"/>
                  <a:pt x="18281" y="10969"/>
                  <a:pt x="18281" y="10969"/>
                </a:cubicBezTo>
                <a:cubicBezTo>
                  <a:pt x="18250" y="10781"/>
                  <a:pt x="18187" y="10625"/>
                  <a:pt x="18125" y="10437"/>
                </a:cubicBezTo>
                <a:cubicBezTo>
                  <a:pt x="18187" y="10625"/>
                  <a:pt x="18250" y="10781"/>
                  <a:pt x="18281" y="10969"/>
                </a:cubicBezTo>
                <a:close/>
                <a:moveTo>
                  <a:pt x="18218" y="8250"/>
                </a:moveTo>
                <a:cubicBezTo>
                  <a:pt x="18187" y="8250"/>
                  <a:pt x="18187" y="8219"/>
                  <a:pt x="18156" y="8219"/>
                </a:cubicBezTo>
                <a:cubicBezTo>
                  <a:pt x="18156" y="8219"/>
                  <a:pt x="18156" y="8219"/>
                  <a:pt x="18156" y="8219"/>
                </a:cubicBezTo>
                <a:cubicBezTo>
                  <a:pt x="18187" y="8219"/>
                  <a:pt x="18187" y="8250"/>
                  <a:pt x="18218" y="8250"/>
                </a:cubicBezTo>
                <a:close/>
                <a:moveTo>
                  <a:pt x="18156" y="7875"/>
                </a:moveTo>
                <a:cubicBezTo>
                  <a:pt x="18156" y="7875"/>
                  <a:pt x="18156" y="7875"/>
                  <a:pt x="18156" y="7875"/>
                </a:cubicBezTo>
                <a:cubicBezTo>
                  <a:pt x="18156" y="7875"/>
                  <a:pt x="18156" y="7875"/>
                  <a:pt x="18156" y="7875"/>
                </a:cubicBezTo>
                <a:close/>
                <a:moveTo>
                  <a:pt x="18156" y="7875"/>
                </a:moveTo>
                <a:cubicBezTo>
                  <a:pt x="18156" y="7875"/>
                  <a:pt x="18156" y="7875"/>
                  <a:pt x="18156" y="7875"/>
                </a:cubicBezTo>
                <a:cubicBezTo>
                  <a:pt x="18156" y="7875"/>
                  <a:pt x="18156" y="7906"/>
                  <a:pt x="18156" y="7906"/>
                </a:cubicBezTo>
                <a:cubicBezTo>
                  <a:pt x="18156" y="7906"/>
                  <a:pt x="18156" y="7875"/>
                  <a:pt x="18156" y="7875"/>
                </a:cubicBezTo>
                <a:close/>
                <a:moveTo>
                  <a:pt x="18093" y="8000"/>
                </a:moveTo>
                <a:cubicBezTo>
                  <a:pt x="18093" y="8062"/>
                  <a:pt x="18125" y="8094"/>
                  <a:pt x="18156" y="8156"/>
                </a:cubicBezTo>
                <a:cubicBezTo>
                  <a:pt x="18156" y="8156"/>
                  <a:pt x="18156" y="8156"/>
                  <a:pt x="18156" y="8156"/>
                </a:cubicBezTo>
                <a:cubicBezTo>
                  <a:pt x="18156" y="8156"/>
                  <a:pt x="18156" y="8156"/>
                  <a:pt x="18156" y="8156"/>
                </a:cubicBezTo>
                <a:cubicBezTo>
                  <a:pt x="18125" y="8125"/>
                  <a:pt x="18093" y="8094"/>
                  <a:pt x="18093" y="8031"/>
                </a:cubicBezTo>
                <a:cubicBezTo>
                  <a:pt x="18093" y="8094"/>
                  <a:pt x="18125" y="8125"/>
                  <a:pt x="18156" y="8156"/>
                </a:cubicBezTo>
                <a:cubicBezTo>
                  <a:pt x="18125" y="8094"/>
                  <a:pt x="18093" y="8062"/>
                  <a:pt x="18093" y="8000"/>
                </a:cubicBezTo>
                <a:close/>
                <a:moveTo>
                  <a:pt x="18062" y="12281"/>
                </a:moveTo>
                <a:cubicBezTo>
                  <a:pt x="18062" y="12281"/>
                  <a:pt x="18093" y="12281"/>
                  <a:pt x="18093" y="12281"/>
                </a:cubicBezTo>
                <a:cubicBezTo>
                  <a:pt x="18093" y="12281"/>
                  <a:pt x="18062" y="12281"/>
                  <a:pt x="18062" y="12281"/>
                </a:cubicBezTo>
                <a:cubicBezTo>
                  <a:pt x="18062" y="12312"/>
                  <a:pt x="18062" y="12312"/>
                  <a:pt x="18062" y="12312"/>
                </a:cubicBezTo>
                <a:cubicBezTo>
                  <a:pt x="18062" y="12312"/>
                  <a:pt x="18062" y="12312"/>
                  <a:pt x="18062" y="12281"/>
                </a:cubicBezTo>
                <a:close/>
                <a:moveTo>
                  <a:pt x="18000" y="13687"/>
                </a:moveTo>
                <a:cubicBezTo>
                  <a:pt x="18000" y="13687"/>
                  <a:pt x="18000" y="13687"/>
                  <a:pt x="18000" y="13687"/>
                </a:cubicBezTo>
                <a:cubicBezTo>
                  <a:pt x="18000" y="13781"/>
                  <a:pt x="18000" y="13875"/>
                  <a:pt x="18000" y="13937"/>
                </a:cubicBezTo>
                <a:cubicBezTo>
                  <a:pt x="18000" y="13875"/>
                  <a:pt x="18000" y="13781"/>
                  <a:pt x="18000" y="13687"/>
                </a:cubicBezTo>
                <a:close/>
                <a:moveTo>
                  <a:pt x="17968" y="10625"/>
                </a:moveTo>
                <a:cubicBezTo>
                  <a:pt x="17968" y="10656"/>
                  <a:pt x="17968" y="10656"/>
                  <a:pt x="18000" y="10687"/>
                </a:cubicBezTo>
                <a:cubicBezTo>
                  <a:pt x="17968" y="10656"/>
                  <a:pt x="17968" y="10656"/>
                  <a:pt x="17968" y="10625"/>
                </a:cubicBezTo>
                <a:cubicBezTo>
                  <a:pt x="17968" y="10625"/>
                  <a:pt x="17968" y="10625"/>
                  <a:pt x="17968" y="10625"/>
                </a:cubicBezTo>
                <a:close/>
                <a:moveTo>
                  <a:pt x="17968" y="11719"/>
                </a:moveTo>
                <a:cubicBezTo>
                  <a:pt x="17968" y="11719"/>
                  <a:pt x="17968" y="11719"/>
                  <a:pt x="17968" y="11719"/>
                </a:cubicBezTo>
                <a:cubicBezTo>
                  <a:pt x="17968" y="11719"/>
                  <a:pt x="17968" y="11719"/>
                  <a:pt x="17968" y="11719"/>
                </a:cubicBezTo>
                <a:cubicBezTo>
                  <a:pt x="18000" y="11719"/>
                  <a:pt x="18000" y="11719"/>
                  <a:pt x="18000" y="11719"/>
                </a:cubicBezTo>
                <a:cubicBezTo>
                  <a:pt x="18000" y="11719"/>
                  <a:pt x="18000" y="11719"/>
                  <a:pt x="17968" y="11719"/>
                </a:cubicBezTo>
                <a:cubicBezTo>
                  <a:pt x="17968" y="11750"/>
                  <a:pt x="17968" y="11781"/>
                  <a:pt x="17968" y="11812"/>
                </a:cubicBezTo>
                <a:cubicBezTo>
                  <a:pt x="17968" y="11781"/>
                  <a:pt x="17968" y="11750"/>
                  <a:pt x="17968" y="11719"/>
                </a:cubicBezTo>
                <a:cubicBezTo>
                  <a:pt x="17968" y="11719"/>
                  <a:pt x="17968" y="11719"/>
                  <a:pt x="17968" y="11719"/>
                </a:cubicBezTo>
                <a:close/>
                <a:moveTo>
                  <a:pt x="18000" y="13687"/>
                </a:moveTo>
                <a:cubicBezTo>
                  <a:pt x="18000" y="13687"/>
                  <a:pt x="17968" y="13687"/>
                  <a:pt x="17968" y="13656"/>
                </a:cubicBezTo>
                <a:cubicBezTo>
                  <a:pt x="17968" y="13687"/>
                  <a:pt x="18000" y="13687"/>
                  <a:pt x="18000" y="13687"/>
                </a:cubicBezTo>
                <a:cubicBezTo>
                  <a:pt x="18000" y="13687"/>
                  <a:pt x="18000" y="13687"/>
                  <a:pt x="18000" y="13687"/>
                </a:cubicBezTo>
                <a:close/>
                <a:moveTo>
                  <a:pt x="18000" y="7562"/>
                </a:moveTo>
                <a:cubicBezTo>
                  <a:pt x="18000" y="7562"/>
                  <a:pt x="18000" y="7562"/>
                  <a:pt x="18000" y="7562"/>
                </a:cubicBezTo>
                <a:cubicBezTo>
                  <a:pt x="18000" y="7500"/>
                  <a:pt x="17968" y="7469"/>
                  <a:pt x="17968" y="7406"/>
                </a:cubicBezTo>
                <a:cubicBezTo>
                  <a:pt x="17968" y="7469"/>
                  <a:pt x="18000" y="7500"/>
                  <a:pt x="18000" y="7562"/>
                </a:cubicBezTo>
                <a:close/>
                <a:moveTo>
                  <a:pt x="17968" y="10625"/>
                </a:moveTo>
                <a:cubicBezTo>
                  <a:pt x="17968" y="10625"/>
                  <a:pt x="17968" y="10625"/>
                  <a:pt x="17968" y="10625"/>
                </a:cubicBezTo>
                <a:cubicBezTo>
                  <a:pt x="17937" y="10594"/>
                  <a:pt x="17937" y="10562"/>
                  <a:pt x="17937" y="10531"/>
                </a:cubicBezTo>
                <a:cubicBezTo>
                  <a:pt x="17937" y="10562"/>
                  <a:pt x="17937" y="10594"/>
                  <a:pt x="17968" y="10625"/>
                </a:cubicBezTo>
                <a:close/>
                <a:moveTo>
                  <a:pt x="17906" y="11875"/>
                </a:moveTo>
                <a:cubicBezTo>
                  <a:pt x="17906" y="11875"/>
                  <a:pt x="17906" y="11875"/>
                  <a:pt x="17906" y="11875"/>
                </a:cubicBezTo>
                <a:cubicBezTo>
                  <a:pt x="17906" y="11875"/>
                  <a:pt x="17906" y="11875"/>
                  <a:pt x="17906" y="11875"/>
                </a:cubicBezTo>
                <a:cubicBezTo>
                  <a:pt x="17906" y="11875"/>
                  <a:pt x="17906" y="11875"/>
                  <a:pt x="17906" y="11875"/>
                </a:cubicBezTo>
                <a:close/>
                <a:moveTo>
                  <a:pt x="17812" y="7562"/>
                </a:moveTo>
                <a:cubicBezTo>
                  <a:pt x="17812" y="7562"/>
                  <a:pt x="17812" y="7562"/>
                  <a:pt x="17812" y="7562"/>
                </a:cubicBezTo>
                <a:cubicBezTo>
                  <a:pt x="17781" y="7531"/>
                  <a:pt x="17781" y="7500"/>
                  <a:pt x="17750" y="7469"/>
                </a:cubicBezTo>
                <a:cubicBezTo>
                  <a:pt x="17781" y="7500"/>
                  <a:pt x="17781" y="7531"/>
                  <a:pt x="17812" y="7562"/>
                </a:cubicBezTo>
                <a:close/>
                <a:moveTo>
                  <a:pt x="17718" y="8781"/>
                </a:moveTo>
                <a:cubicBezTo>
                  <a:pt x="17718" y="8781"/>
                  <a:pt x="17718" y="8781"/>
                  <a:pt x="17687" y="8781"/>
                </a:cubicBezTo>
                <a:cubicBezTo>
                  <a:pt x="17687" y="8781"/>
                  <a:pt x="17687" y="8781"/>
                  <a:pt x="17687" y="8781"/>
                </a:cubicBezTo>
                <a:cubicBezTo>
                  <a:pt x="17687" y="8781"/>
                  <a:pt x="17687" y="8781"/>
                  <a:pt x="17687" y="8781"/>
                </a:cubicBezTo>
                <a:cubicBezTo>
                  <a:pt x="17718" y="8781"/>
                  <a:pt x="17718" y="8781"/>
                  <a:pt x="17718" y="8781"/>
                </a:cubicBezTo>
                <a:close/>
                <a:moveTo>
                  <a:pt x="17687" y="8531"/>
                </a:moveTo>
                <a:cubicBezTo>
                  <a:pt x="17687" y="8531"/>
                  <a:pt x="17687" y="8531"/>
                  <a:pt x="17687" y="8531"/>
                </a:cubicBezTo>
                <a:cubicBezTo>
                  <a:pt x="17687" y="8531"/>
                  <a:pt x="17687" y="8531"/>
                  <a:pt x="17687" y="8531"/>
                </a:cubicBezTo>
                <a:cubicBezTo>
                  <a:pt x="17687" y="8500"/>
                  <a:pt x="17687" y="8500"/>
                  <a:pt x="17687" y="8500"/>
                </a:cubicBezTo>
                <a:cubicBezTo>
                  <a:pt x="17687" y="8500"/>
                  <a:pt x="17687" y="8500"/>
                  <a:pt x="17687" y="8531"/>
                </a:cubicBezTo>
                <a:close/>
                <a:moveTo>
                  <a:pt x="17687" y="11687"/>
                </a:moveTo>
                <a:cubicBezTo>
                  <a:pt x="17687" y="11687"/>
                  <a:pt x="17687" y="11687"/>
                  <a:pt x="17687" y="11687"/>
                </a:cubicBezTo>
                <a:cubicBezTo>
                  <a:pt x="17687" y="11656"/>
                  <a:pt x="17687" y="11656"/>
                  <a:pt x="17687" y="11656"/>
                </a:cubicBezTo>
                <a:cubicBezTo>
                  <a:pt x="17687" y="11656"/>
                  <a:pt x="17687" y="11656"/>
                  <a:pt x="17687" y="11687"/>
                </a:cubicBezTo>
                <a:close/>
                <a:moveTo>
                  <a:pt x="17687" y="11687"/>
                </a:moveTo>
                <a:cubicBezTo>
                  <a:pt x="17687" y="11687"/>
                  <a:pt x="17687" y="11687"/>
                  <a:pt x="17687" y="11687"/>
                </a:cubicBezTo>
                <a:cubicBezTo>
                  <a:pt x="17687" y="11687"/>
                  <a:pt x="17656" y="11687"/>
                  <a:pt x="17656" y="11687"/>
                </a:cubicBezTo>
                <a:cubicBezTo>
                  <a:pt x="17656" y="11687"/>
                  <a:pt x="17687" y="11687"/>
                  <a:pt x="17687" y="11687"/>
                </a:cubicBezTo>
                <a:close/>
                <a:moveTo>
                  <a:pt x="17687" y="11781"/>
                </a:moveTo>
                <a:cubicBezTo>
                  <a:pt x="17656" y="11781"/>
                  <a:pt x="17656" y="11781"/>
                  <a:pt x="17656" y="11781"/>
                </a:cubicBezTo>
                <a:cubicBezTo>
                  <a:pt x="17656" y="11781"/>
                  <a:pt x="17656" y="11781"/>
                  <a:pt x="17656" y="11781"/>
                </a:cubicBezTo>
                <a:cubicBezTo>
                  <a:pt x="17656" y="11781"/>
                  <a:pt x="17656" y="11750"/>
                  <a:pt x="17656" y="11750"/>
                </a:cubicBezTo>
                <a:cubicBezTo>
                  <a:pt x="17656" y="11750"/>
                  <a:pt x="17656" y="11781"/>
                  <a:pt x="17656" y="11781"/>
                </a:cubicBezTo>
                <a:cubicBezTo>
                  <a:pt x="17656" y="11781"/>
                  <a:pt x="17656" y="11781"/>
                  <a:pt x="17687" y="11781"/>
                </a:cubicBezTo>
                <a:close/>
                <a:moveTo>
                  <a:pt x="17625" y="6250"/>
                </a:moveTo>
                <a:cubicBezTo>
                  <a:pt x="17625" y="6250"/>
                  <a:pt x="17656" y="6250"/>
                  <a:pt x="17656" y="6281"/>
                </a:cubicBezTo>
                <a:cubicBezTo>
                  <a:pt x="17656" y="6250"/>
                  <a:pt x="17625" y="6250"/>
                  <a:pt x="17625" y="6250"/>
                </a:cubicBezTo>
                <a:cubicBezTo>
                  <a:pt x="17625" y="6250"/>
                  <a:pt x="17625" y="6250"/>
                  <a:pt x="17625" y="6250"/>
                </a:cubicBezTo>
                <a:cubicBezTo>
                  <a:pt x="17625" y="6219"/>
                  <a:pt x="17625" y="6219"/>
                  <a:pt x="17625" y="6219"/>
                </a:cubicBezTo>
                <a:cubicBezTo>
                  <a:pt x="17625" y="6219"/>
                  <a:pt x="17625" y="6219"/>
                  <a:pt x="17625" y="6250"/>
                </a:cubicBezTo>
                <a:close/>
                <a:moveTo>
                  <a:pt x="17625" y="6250"/>
                </a:moveTo>
                <a:cubicBezTo>
                  <a:pt x="17625" y="6281"/>
                  <a:pt x="17625" y="6281"/>
                  <a:pt x="17656" y="6312"/>
                </a:cubicBezTo>
                <a:cubicBezTo>
                  <a:pt x="17625" y="6281"/>
                  <a:pt x="17625" y="6281"/>
                  <a:pt x="17625" y="6250"/>
                </a:cubicBezTo>
                <a:cubicBezTo>
                  <a:pt x="17593" y="6250"/>
                  <a:pt x="17593" y="6219"/>
                  <a:pt x="17593" y="6219"/>
                </a:cubicBezTo>
                <a:cubicBezTo>
                  <a:pt x="17593" y="6219"/>
                  <a:pt x="17593" y="6250"/>
                  <a:pt x="17625" y="6250"/>
                </a:cubicBezTo>
                <a:close/>
                <a:moveTo>
                  <a:pt x="17625" y="8344"/>
                </a:moveTo>
                <a:cubicBezTo>
                  <a:pt x="17625" y="8344"/>
                  <a:pt x="17625" y="8344"/>
                  <a:pt x="17625" y="8344"/>
                </a:cubicBezTo>
                <a:cubicBezTo>
                  <a:pt x="17625" y="8344"/>
                  <a:pt x="17625" y="8344"/>
                  <a:pt x="17625" y="8344"/>
                </a:cubicBezTo>
                <a:cubicBezTo>
                  <a:pt x="17593" y="8344"/>
                  <a:pt x="17593" y="8344"/>
                  <a:pt x="17593" y="8344"/>
                </a:cubicBezTo>
                <a:cubicBezTo>
                  <a:pt x="17593" y="8344"/>
                  <a:pt x="17593" y="8344"/>
                  <a:pt x="17625" y="8344"/>
                </a:cubicBezTo>
                <a:close/>
                <a:moveTo>
                  <a:pt x="17593" y="10250"/>
                </a:moveTo>
                <a:cubicBezTo>
                  <a:pt x="17593" y="10250"/>
                  <a:pt x="17593" y="10250"/>
                  <a:pt x="17593" y="10250"/>
                </a:cubicBezTo>
                <a:cubicBezTo>
                  <a:pt x="17593" y="10250"/>
                  <a:pt x="17593" y="10250"/>
                  <a:pt x="17593" y="10250"/>
                </a:cubicBezTo>
                <a:cubicBezTo>
                  <a:pt x="17593" y="10250"/>
                  <a:pt x="17593" y="10250"/>
                  <a:pt x="17593" y="10250"/>
                </a:cubicBezTo>
                <a:close/>
                <a:moveTo>
                  <a:pt x="17625" y="12375"/>
                </a:moveTo>
                <a:cubicBezTo>
                  <a:pt x="17625" y="12375"/>
                  <a:pt x="17625" y="12375"/>
                  <a:pt x="17625" y="12375"/>
                </a:cubicBezTo>
                <a:cubicBezTo>
                  <a:pt x="17625" y="12375"/>
                  <a:pt x="17625" y="12375"/>
                  <a:pt x="17625" y="12375"/>
                </a:cubicBezTo>
                <a:cubicBezTo>
                  <a:pt x="17593" y="12406"/>
                  <a:pt x="17593" y="12406"/>
                  <a:pt x="17562" y="12437"/>
                </a:cubicBezTo>
                <a:cubicBezTo>
                  <a:pt x="17593" y="12406"/>
                  <a:pt x="17593" y="12406"/>
                  <a:pt x="17625" y="12375"/>
                </a:cubicBezTo>
                <a:close/>
                <a:moveTo>
                  <a:pt x="17531" y="12375"/>
                </a:moveTo>
                <a:cubicBezTo>
                  <a:pt x="17531" y="12375"/>
                  <a:pt x="17531" y="12375"/>
                  <a:pt x="17531" y="12375"/>
                </a:cubicBezTo>
                <a:cubicBezTo>
                  <a:pt x="17531" y="12375"/>
                  <a:pt x="17531" y="12375"/>
                  <a:pt x="17531" y="12375"/>
                </a:cubicBezTo>
                <a:close/>
                <a:moveTo>
                  <a:pt x="17562" y="9469"/>
                </a:moveTo>
                <a:cubicBezTo>
                  <a:pt x="17562" y="9469"/>
                  <a:pt x="17531" y="9469"/>
                  <a:pt x="17531" y="9469"/>
                </a:cubicBezTo>
                <a:cubicBezTo>
                  <a:pt x="17531" y="9469"/>
                  <a:pt x="17531" y="9500"/>
                  <a:pt x="17531" y="9500"/>
                </a:cubicBezTo>
                <a:cubicBezTo>
                  <a:pt x="17531" y="9500"/>
                  <a:pt x="17531" y="9469"/>
                  <a:pt x="17531" y="9469"/>
                </a:cubicBezTo>
                <a:cubicBezTo>
                  <a:pt x="17531" y="9469"/>
                  <a:pt x="17562" y="9469"/>
                  <a:pt x="17562" y="9469"/>
                </a:cubicBezTo>
                <a:close/>
                <a:moveTo>
                  <a:pt x="17531" y="9469"/>
                </a:moveTo>
                <a:cubicBezTo>
                  <a:pt x="17531" y="9469"/>
                  <a:pt x="17531" y="9469"/>
                  <a:pt x="17531" y="9469"/>
                </a:cubicBezTo>
                <a:cubicBezTo>
                  <a:pt x="17531" y="9469"/>
                  <a:pt x="17531" y="9469"/>
                  <a:pt x="17500" y="9469"/>
                </a:cubicBezTo>
                <a:cubicBezTo>
                  <a:pt x="17531" y="9469"/>
                  <a:pt x="17531" y="9469"/>
                  <a:pt x="17531" y="9469"/>
                </a:cubicBezTo>
                <a:close/>
                <a:moveTo>
                  <a:pt x="17500" y="10312"/>
                </a:moveTo>
                <a:cubicBezTo>
                  <a:pt x="17531" y="10312"/>
                  <a:pt x="17531" y="10312"/>
                  <a:pt x="17531" y="10312"/>
                </a:cubicBezTo>
                <a:cubicBezTo>
                  <a:pt x="17531" y="10312"/>
                  <a:pt x="17531" y="10312"/>
                  <a:pt x="17500" y="10312"/>
                </a:cubicBezTo>
                <a:close/>
                <a:moveTo>
                  <a:pt x="17500" y="13594"/>
                </a:moveTo>
                <a:cubicBezTo>
                  <a:pt x="17500" y="13594"/>
                  <a:pt x="17500" y="13594"/>
                  <a:pt x="17500" y="13594"/>
                </a:cubicBezTo>
                <a:cubicBezTo>
                  <a:pt x="17500" y="13594"/>
                  <a:pt x="17500" y="13594"/>
                  <a:pt x="17500" y="13594"/>
                </a:cubicBezTo>
                <a:cubicBezTo>
                  <a:pt x="17500" y="13594"/>
                  <a:pt x="17500" y="13594"/>
                  <a:pt x="17500" y="13594"/>
                </a:cubicBezTo>
                <a:close/>
                <a:moveTo>
                  <a:pt x="6375" y="4375"/>
                </a:moveTo>
                <a:cubicBezTo>
                  <a:pt x="6375" y="4375"/>
                  <a:pt x="6343" y="4375"/>
                  <a:pt x="6343" y="4375"/>
                </a:cubicBezTo>
                <a:cubicBezTo>
                  <a:pt x="6375" y="4344"/>
                  <a:pt x="6375" y="4344"/>
                  <a:pt x="6375" y="4344"/>
                </a:cubicBezTo>
                <a:cubicBezTo>
                  <a:pt x="6375" y="4344"/>
                  <a:pt x="6375" y="4344"/>
                  <a:pt x="6375" y="4375"/>
                </a:cubicBezTo>
                <a:cubicBezTo>
                  <a:pt x="6375" y="4375"/>
                  <a:pt x="6375" y="4375"/>
                  <a:pt x="6375" y="4375"/>
                </a:cubicBezTo>
                <a:close/>
                <a:moveTo>
                  <a:pt x="4062" y="10000"/>
                </a:moveTo>
                <a:cubicBezTo>
                  <a:pt x="4062" y="10000"/>
                  <a:pt x="4062" y="10000"/>
                  <a:pt x="4062" y="10000"/>
                </a:cubicBezTo>
                <a:cubicBezTo>
                  <a:pt x="4062" y="10000"/>
                  <a:pt x="4062" y="10000"/>
                  <a:pt x="4062" y="10000"/>
                </a:cubicBezTo>
                <a:cubicBezTo>
                  <a:pt x="4062" y="10000"/>
                  <a:pt x="4062" y="10000"/>
                  <a:pt x="4062" y="10000"/>
                </a:cubicBezTo>
                <a:close/>
                <a:moveTo>
                  <a:pt x="3562" y="12437"/>
                </a:moveTo>
                <a:cubicBezTo>
                  <a:pt x="3562" y="12437"/>
                  <a:pt x="3562" y="12437"/>
                  <a:pt x="3562" y="12437"/>
                </a:cubicBezTo>
                <a:cubicBezTo>
                  <a:pt x="3562" y="12437"/>
                  <a:pt x="3562" y="12437"/>
                  <a:pt x="3562" y="12437"/>
                </a:cubicBezTo>
                <a:cubicBezTo>
                  <a:pt x="3562" y="12437"/>
                  <a:pt x="3562" y="12437"/>
                  <a:pt x="3562" y="12437"/>
                </a:cubicBezTo>
                <a:cubicBezTo>
                  <a:pt x="3562" y="12437"/>
                  <a:pt x="3562" y="12437"/>
                  <a:pt x="3562" y="12437"/>
                </a:cubicBezTo>
                <a:close/>
                <a:moveTo>
                  <a:pt x="3593" y="12844"/>
                </a:moveTo>
                <a:cubicBezTo>
                  <a:pt x="3593" y="12812"/>
                  <a:pt x="3593" y="12812"/>
                  <a:pt x="3593" y="12812"/>
                </a:cubicBezTo>
                <a:cubicBezTo>
                  <a:pt x="3593" y="12812"/>
                  <a:pt x="3593" y="12812"/>
                  <a:pt x="3593" y="12844"/>
                </a:cubicBezTo>
                <a:cubicBezTo>
                  <a:pt x="3593" y="12844"/>
                  <a:pt x="3593" y="12844"/>
                  <a:pt x="3593" y="12812"/>
                </a:cubicBezTo>
                <a:cubicBezTo>
                  <a:pt x="3593" y="12844"/>
                  <a:pt x="3593" y="12844"/>
                  <a:pt x="3593" y="12844"/>
                </a:cubicBezTo>
                <a:cubicBezTo>
                  <a:pt x="3593" y="12844"/>
                  <a:pt x="3593" y="12844"/>
                  <a:pt x="3593" y="12844"/>
                </a:cubicBezTo>
                <a:close/>
                <a:moveTo>
                  <a:pt x="3593" y="12844"/>
                </a:moveTo>
                <a:cubicBezTo>
                  <a:pt x="3593" y="12844"/>
                  <a:pt x="3593" y="12844"/>
                  <a:pt x="3593" y="12844"/>
                </a:cubicBezTo>
                <a:cubicBezTo>
                  <a:pt x="3593" y="12844"/>
                  <a:pt x="3593" y="12844"/>
                  <a:pt x="3562" y="12844"/>
                </a:cubicBezTo>
                <a:cubicBezTo>
                  <a:pt x="3593" y="12844"/>
                  <a:pt x="3593" y="12844"/>
                  <a:pt x="3593" y="12844"/>
                </a:cubicBezTo>
                <a:close/>
                <a:moveTo>
                  <a:pt x="3500" y="12969"/>
                </a:moveTo>
                <a:cubicBezTo>
                  <a:pt x="3500" y="12969"/>
                  <a:pt x="3500" y="12969"/>
                  <a:pt x="3500" y="13000"/>
                </a:cubicBezTo>
                <a:cubicBezTo>
                  <a:pt x="3500" y="12969"/>
                  <a:pt x="3500" y="12969"/>
                  <a:pt x="3500" y="12969"/>
                </a:cubicBezTo>
                <a:cubicBezTo>
                  <a:pt x="3500" y="12969"/>
                  <a:pt x="3468" y="12937"/>
                  <a:pt x="3500" y="12937"/>
                </a:cubicBezTo>
                <a:cubicBezTo>
                  <a:pt x="3531" y="12937"/>
                  <a:pt x="3562" y="12875"/>
                  <a:pt x="3593" y="12875"/>
                </a:cubicBezTo>
                <a:cubicBezTo>
                  <a:pt x="3593" y="12969"/>
                  <a:pt x="3531" y="12937"/>
                  <a:pt x="3500" y="12969"/>
                </a:cubicBezTo>
                <a:close/>
                <a:moveTo>
                  <a:pt x="3625" y="12781"/>
                </a:moveTo>
                <a:cubicBezTo>
                  <a:pt x="3625" y="12781"/>
                  <a:pt x="3625" y="12781"/>
                  <a:pt x="3625" y="12781"/>
                </a:cubicBezTo>
                <a:cubicBezTo>
                  <a:pt x="3593" y="12781"/>
                  <a:pt x="3593" y="12812"/>
                  <a:pt x="3593" y="12812"/>
                </a:cubicBezTo>
                <a:cubicBezTo>
                  <a:pt x="3593" y="12812"/>
                  <a:pt x="3593" y="12781"/>
                  <a:pt x="3625" y="12781"/>
                </a:cubicBezTo>
                <a:cubicBezTo>
                  <a:pt x="3625" y="12781"/>
                  <a:pt x="3625" y="12781"/>
                  <a:pt x="3625" y="12781"/>
                </a:cubicBezTo>
                <a:close/>
                <a:moveTo>
                  <a:pt x="9375" y="17312"/>
                </a:moveTo>
                <a:cubicBezTo>
                  <a:pt x="9375" y="17312"/>
                  <a:pt x="9375" y="17312"/>
                  <a:pt x="9375" y="17312"/>
                </a:cubicBezTo>
                <a:cubicBezTo>
                  <a:pt x="9375" y="17344"/>
                  <a:pt x="9375" y="17344"/>
                  <a:pt x="9375" y="17344"/>
                </a:cubicBezTo>
                <a:cubicBezTo>
                  <a:pt x="9375" y="17344"/>
                  <a:pt x="9375" y="17312"/>
                  <a:pt x="9375" y="17312"/>
                </a:cubicBezTo>
                <a:close/>
                <a:moveTo>
                  <a:pt x="8812" y="17062"/>
                </a:moveTo>
                <a:cubicBezTo>
                  <a:pt x="8843" y="17062"/>
                  <a:pt x="8843" y="17062"/>
                  <a:pt x="8843" y="17062"/>
                </a:cubicBezTo>
                <a:cubicBezTo>
                  <a:pt x="8843" y="17062"/>
                  <a:pt x="8843" y="17062"/>
                  <a:pt x="8812" y="17062"/>
                </a:cubicBezTo>
                <a:cubicBezTo>
                  <a:pt x="8812" y="17094"/>
                  <a:pt x="8812" y="17125"/>
                  <a:pt x="8781" y="17094"/>
                </a:cubicBezTo>
                <a:cubicBezTo>
                  <a:pt x="8750" y="17094"/>
                  <a:pt x="8687" y="17094"/>
                  <a:pt x="8687" y="17000"/>
                </a:cubicBezTo>
                <a:cubicBezTo>
                  <a:pt x="8750" y="17000"/>
                  <a:pt x="8781" y="17062"/>
                  <a:pt x="8812" y="17062"/>
                </a:cubicBezTo>
                <a:close/>
                <a:moveTo>
                  <a:pt x="8656" y="17125"/>
                </a:moveTo>
                <a:cubicBezTo>
                  <a:pt x="8687" y="17094"/>
                  <a:pt x="8750" y="17125"/>
                  <a:pt x="8781" y="17187"/>
                </a:cubicBezTo>
                <a:cubicBezTo>
                  <a:pt x="8718" y="17187"/>
                  <a:pt x="8687" y="17156"/>
                  <a:pt x="8656" y="17125"/>
                </a:cubicBezTo>
                <a:close/>
                <a:moveTo>
                  <a:pt x="8843" y="17281"/>
                </a:moveTo>
                <a:cubicBezTo>
                  <a:pt x="8781" y="17312"/>
                  <a:pt x="8750" y="17312"/>
                  <a:pt x="8750" y="17250"/>
                </a:cubicBezTo>
                <a:cubicBezTo>
                  <a:pt x="8781" y="17250"/>
                  <a:pt x="8812" y="17250"/>
                  <a:pt x="8843" y="17281"/>
                </a:cubicBezTo>
                <a:cubicBezTo>
                  <a:pt x="8875" y="17312"/>
                  <a:pt x="8875" y="17312"/>
                  <a:pt x="8906" y="17312"/>
                </a:cubicBezTo>
                <a:cubicBezTo>
                  <a:pt x="8875" y="17312"/>
                  <a:pt x="8875" y="17312"/>
                  <a:pt x="8843" y="17281"/>
                </a:cubicBezTo>
                <a:close/>
                <a:moveTo>
                  <a:pt x="9156" y="17187"/>
                </a:moveTo>
                <a:cubicBezTo>
                  <a:pt x="9156" y="17187"/>
                  <a:pt x="9156" y="17187"/>
                  <a:pt x="9156" y="17187"/>
                </a:cubicBezTo>
                <a:cubicBezTo>
                  <a:pt x="9156" y="17187"/>
                  <a:pt x="9156" y="17187"/>
                  <a:pt x="9156" y="17187"/>
                </a:cubicBezTo>
                <a:cubicBezTo>
                  <a:pt x="9156" y="17187"/>
                  <a:pt x="9156" y="17187"/>
                  <a:pt x="9187" y="17219"/>
                </a:cubicBezTo>
                <a:cubicBezTo>
                  <a:pt x="9187" y="17219"/>
                  <a:pt x="9218" y="17219"/>
                  <a:pt x="9218" y="17250"/>
                </a:cubicBezTo>
                <a:cubicBezTo>
                  <a:pt x="9187" y="17250"/>
                  <a:pt x="9187" y="17250"/>
                  <a:pt x="9156" y="17250"/>
                </a:cubicBezTo>
                <a:cubicBezTo>
                  <a:pt x="9093" y="17219"/>
                  <a:pt x="9031" y="17187"/>
                  <a:pt x="8968" y="17156"/>
                </a:cubicBezTo>
                <a:cubicBezTo>
                  <a:pt x="8906" y="17156"/>
                  <a:pt x="8843" y="17156"/>
                  <a:pt x="8843" y="17094"/>
                </a:cubicBezTo>
                <a:cubicBezTo>
                  <a:pt x="8968" y="17125"/>
                  <a:pt x="9062" y="17125"/>
                  <a:pt x="9156" y="17187"/>
                </a:cubicBezTo>
                <a:close/>
                <a:moveTo>
                  <a:pt x="9125" y="14656"/>
                </a:moveTo>
                <a:cubicBezTo>
                  <a:pt x="9125" y="14656"/>
                  <a:pt x="9125" y="14656"/>
                  <a:pt x="9156" y="14656"/>
                </a:cubicBezTo>
                <a:cubicBezTo>
                  <a:pt x="9156" y="14656"/>
                  <a:pt x="9125" y="14687"/>
                  <a:pt x="9125" y="14687"/>
                </a:cubicBezTo>
                <a:cubicBezTo>
                  <a:pt x="9125" y="14656"/>
                  <a:pt x="9125" y="14656"/>
                  <a:pt x="9125" y="14656"/>
                </a:cubicBezTo>
                <a:cubicBezTo>
                  <a:pt x="9125" y="14656"/>
                  <a:pt x="9125" y="14656"/>
                  <a:pt x="9125" y="14656"/>
                </a:cubicBezTo>
                <a:close/>
                <a:moveTo>
                  <a:pt x="8437" y="12531"/>
                </a:moveTo>
                <a:cubicBezTo>
                  <a:pt x="8437" y="12562"/>
                  <a:pt x="8468" y="12562"/>
                  <a:pt x="8437" y="12594"/>
                </a:cubicBezTo>
                <a:cubicBezTo>
                  <a:pt x="8406" y="12562"/>
                  <a:pt x="8437" y="12562"/>
                  <a:pt x="8437" y="12531"/>
                </a:cubicBezTo>
                <a:close/>
                <a:moveTo>
                  <a:pt x="9593" y="12437"/>
                </a:moveTo>
                <a:cubicBezTo>
                  <a:pt x="9593" y="12406"/>
                  <a:pt x="9625" y="12406"/>
                  <a:pt x="9625" y="12375"/>
                </a:cubicBezTo>
                <a:cubicBezTo>
                  <a:pt x="9656" y="12375"/>
                  <a:pt x="9656" y="12406"/>
                  <a:pt x="9656" y="12406"/>
                </a:cubicBezTo>
                <a:cubicBezTo>
                  <a:pt x="9687" y="12437"/>
                  <a:pt x="9687" y="12437"/>
                  <a:pt x="9687" y="12469"/>
                </a:cubicBezTo>
                <a:cubicBezTo>
                  <a:pt x="9656" y="12500"/>
                  <a:pt x="9656" y="12500"/>
                  <a:pt x="9625" y="12500"/>
                </a:cubicBezTo>
                <a:cubicBezTo>
                  <a:pt x="9593" y="12469"/>
                  <a:pt x="9593" y="12469"/>
                  <a:pt x="9593" y="12437"/>
                </a:cubicBezTo>
                <a:close/>
                <a:moveTo>
                  <a:pt x="9531" y="12531"/>
                </a:moveTo>
                <a:cubicBezTo>
                  <a:pt x="9562" y="12500"/>
                  <a:pt x="9562" y="12500"/>
                  <a:pt x="9593" y="12500"/>
                </a:cubicBezTo>
                <a:cubicBezTo>
                  <a:pt x="9593" y="12500"/>
                  <a:pt x="9625" y="12500"/>
                  <a:pt x="9625" y="12531"/>
                </a:cubicBezTo>
                <a:cubicBezTo>
                  <a:pt x="9625" y="12562"/>
                  <a:pt x="9593" y="12562"/>
                  <a:pt x="9593" y="12594"/>
                </a:cubicBezTo>
                <a:cubicBezTo>
                  <a:pt x="9562" y="12594"/>
                  <a:pt x="9562" y="12594"/>
                  <a:pt x="9531" y="12594"/>
                </a:cubicBezTo>
                <a:cubicBezTo>
                  <a:pt x="9531" y="12562"/>
                  <a:pt x="9531" y="12531"/>
                  <a:pt x="9531" y="12531"/>
                </a:cubicBezTo>
                <a:close/>
                <a:moveTo>
                  <a:pt x="9468" y="12156"/>
                </a:moveTo>
                <a:cubicBezTo>
                  <a:pt x="9468" y="12156"/>
                  <a:pt x="9468" y="12187"/>
                  <a:pt x="9437" y="12187"/>
                </a:cubicBezTo>
                <a:cubicBezTo>
                  <a:pt x="9437" y="12156"/>
                  <a:pt x="9406" y="12125"/>
                  <a:pt x="9406" y="12094"/>
                </a:cubicBezTo>
                <a:cubicBezTo>
                  <a:pt x="9437" y="12125"/>
                  <a:pt x="9468" y="12094"/>
                  <a:pt x="9468" y="12156"/>
                </a:cubicBezTo>
                <a:close/>
                <a:moveTo>
                  <a:pt x="9343" y="12031"/>
                </a:moveTo>
                <a:cubicBezTo>
                  <a:pt x="9375" y="12000"/>
                  <a:pt x="9375" y="12000"/>
                  <a:pt x="9406" y="12000"/>
                </a:cubicBezTo>
                <a:cubicBezTo>
                  <a:pt x="9406" y="12000"/>
                  <a:pt x="9437" y="12000"/>
                  <a:pt x="9437" y="12031"/>
                </a:cubicBezTo>
                <a:cubicBezTo>
                  <a:pt x="9406" y="12031"/>
                  <a:pt x="9406" y="12062"/>
                  <a:pt x="9375" y="12062"/>
                </a:cubicBezTo>
                <a:cubicBezTo>
                  <a:pt x="9375" y="12062"/>
                  <a:pt x="9343" y="12062"/>
                  <a:pt x="9343" y="12031"/>
                </a:cubicBezTo>
                <a:close/>
                <a:moveTo>
                  <a:pt x="8843" y="11781"/>
                </a:moveTo>
                <a:cubicBezTo>
                  <a:pt x="8843" y="11781"/>
                  <a:pt x="8843" y="11781"/>
                  <a:pt x="8843" y="11781"/>
                </a:cubicBezTo>
                <a:cubicBezTo>
                  <a:pt x="8812" y="11781"/>
                  <a:pt x="8812" y="11812"/>
                  <a:pt x="8781" y="11844"/>
                </a:cubicBezTo>
                <a:cubicBezTo>
                  <a:pt x="8750" y="11812"/>
                  <a:pt x="8718" y="11781"/>
                  <a:pt x="8781" y="11750"/>
                </a:cubicBezTo>
                <a:cubicBezTo>
                  <a:pt x="8781" y="11719"/>
                  <a:pt x="8781" y="11719"/>
                  <a:pt x="8812" y="11719"/>
                </a:cubicBezTo>
                <a:cubicBezTo>
                  <a:pt x="8843" y="11719"/>
                  <a:pt x="8843" y="11750"/>
                  <a:pt x="8843" y="11781"/>
                </a:cubicBezTo>
                <a:close/>
                <a:moveTo>
                  <a:pt x="9031" y="12281"/>
                </a:moveTo>
                <a:cubicBezTo>
                  <a:pt x="9031" y="12281"/>
                  <a:pt x="9031" y="12281"/>
                  <a:pt x="9031" y="12281"/>
                </a:cubicBezTo>
                <a:cubicBezTo>
                  <a:pt x="9031" y="12281"/>
                  <a:pt x="9031" y="12281"/>
                  <a:pt x="9031" y="12281"/>
                </a:cubicBezTo>
                <a:cubicBezTo>
                  <a:pt x="9031" y="12281"/>
                  <a:pt x="9031" y="12281"/>
                  <a:pt x="9031" y="12281"/>
                </a:cubicBezTo>
                <a:close/>
                <a:moveTo>
                  <a:pt x="9312" y="11781"/>
                </a:moveTo>
                <a:cubicBezTo>
                  <a:pt x="9312" y="11812"/>
                  <a:pt x="9312" y="11812"/>
                  <a:pt x="9312" y="11844"/>
                </a:cubicBezTo>
                <a:cubicBezTo>
                  <a:pt x="9281" y="11812"/>
                  <a:pt x="9281" y="11812"/>
                  <a:pt x="9312" y="11781"/>
                </a:cubicBezTo>
                <a:close/>
                <a:moveTo>
                  <a:pt x="9218" y="10312"/>
                </a:moveTo>
                <a:cubicBezTo>
                  <a:pt x="9218" y="10281"/>
                  <a:pt x="9250" y="10250"/>
                  <a:pt x="9281" y="10250"/>
                </a:cubicBezTo>
                <a:cubicBezTo>
                  <a:pt x="9312" y="10250"/>
                  <a:pt x="9312" y="10281"/>
                  <a:pt x="9312" y="10281"/>
                </a:cubicBezTo>
                <a:cubicBezTo>
                  <a:pt x="9281" y="10312"/>
                  <a:pt x="9281" y="10344"/>
                  <a:pt x="9250" y="10375"/>
                </a:cubicBezTo>
                <a:cubicBezTo>
                  <a:pt x="9218" y="10344"/>
                  <a:pt x="9218" y="10344"/>
                  <a:pt x="9218" y="10312"/>
                </a:cubicBezTo>
                <a:close/>
                <a:moveTo>
                  <a:pt x="9156" y="10406"/>
                </a:moveTo>
                <a:cubicBezTo>
                  <a:pt x="9156" y="10375"/>
                  <a:pt x="9156" y="10375"/>
                  <a:pt x="9187" y="10375"/>
                </a:cubicBezTo>
                <a:cubicBezTo>
                  <a:pt x="9218" y="10375"/>
                  <a:pt x="9218" y="10375"/>
                  <a:pt x="9218" y="10406"/>
                </a:cubicBezTo>
                <a:cubicBezTo>
                  <a:pt x="9218" y="10437"/>
                  <a:pt x="9218" y="10437"/>
                  <a:pt x="9187" y="10437"/>
                </a:cubicBezTo>
                <a:cubicBezTo>
                  <a:pt x="9156" y="10469"/>
                  <a:pt x="9156" y="10437"/>
                  <a:pt x="9156" y="10406"/>
                </a:cubicBezTo>
                <a:close/>
                <a:moveTo>
                  <a:pt x="9218" y="11875"/>
                </a:moveTo>
                <a:cubicBezTo>
                  <a:pt x="9218" y="11875"/>
                  <a:pt x="9218" y="11875"/>
                  <a:pt x="9218" y="11875"/>
                </a:cubicBezTo>
                <a:cubicBezTo>
                  <a:pt x="9218" y="11875"/>
                  <a:pt x="9218" y="11875"/>
                  <a:pt x="9218" y="11875"/>
                </a:cubicBezTo>
                <a:cubicBezTo>
                  <a:pt x="9218" y="11875"/>
                  <a:pt x="9218" y="11875"/>
                  <a:pt x="9218" y="11875"/>
                </a:cubicBezTo>
                <a:cubicBezTo>
                  <a:pt x="9218" y="11906"/>
                  <a:pt x="9187" y="11937"/>
                  <a:pt x="9156" y="11937"/>
                </a:cubicBezTo>
                <a:cubicBezTo>
                  <a:pt x="9093" y="12000"/>
                  <a:pt x="9093" y="12031"/>
                  <a:pt x="9156" y="12094"/>
                </a:cubicBezTo>
                <a:cubicBezTo>
                  <a:pt x="9156" y="12094"/>
                  <a:pt x="9156" y="12125"/>
                  <a:pt x="9187" y="12094"/>
                </a:cubicBezTo>
                <a:cubicBezTo>
                  <a:pt x="9187" y="12062"/>
                  <a:pt x="9187" y="12062"/>
                  <a:pt x="9156" y="12062"/>
                </a:cubicBezTo>
                <a:cubicBezTo>
                  <a:pt x="9093" y="12031"/>
                  <a:pt x="9156" y="12000"/>
                  <a:pt x="9187" y="11969"/>
                </a:cubicBezTo>
                <a:cubicBezTo>
                  <a:pt x="9187" y="11969"/>
                  <a:pt x="9218" y="11937"/>
                  <a:pt x="9250" y="11937"/>
                </a:cubicBezTo>
                <a:cubicBezTo>
                  <a:pt x="9281" y="12000"/>
                  <a:pt x="9281" y="12062"/>
                  <a:pt x="9312" y="12125"/>
                </a:cubicBezTo>
                <a:cubicBezTo>
                  <a:pt x="9250" y="12125"/>
                  <a:pt x="9218" y="12156"/>
                  <a:pt x="9187" y="12219"/>
                </a:cubicBezTo>
                <a:cubicBezTo>
                  <a:pt x="9187" y="12219"/>
                  <a:pt x="9187" y="12219"/>
                  <a:pt x="9187" y="12219"/>
                </a:cubicBezTo>
                <a:cubicBezTo>
                  <a:pt x="9187" y="12219"/>
                  <a:pt x="9187" y="12219"/>
                  <a:pt x="9156" y="12219"/>
                </a:cubicBezTo>
                <a:cubicBezTo>
                  <a:pt x="9156" y="12187"/>
                  <a:pt x="9156" y="12156"/>
                  <a:pt x="9125" y="12156"/>
                </a:cubicBezTo>
                <a:cubicBezTo>
                  <a:pt x="9125" y="12125"/>
                  <a:pt x="9093" y="12125"/>
                  <a:pt x="9062" y="12156"/>
                </a:cubicBezTo>
                <a:cubicBezTo>
                  <a:pt x="9062" y="12156"/>
                  <a:pt x="9000" y="12125"/>
                  <a:pt x="9031" y="12094"/>
                </a:cubicBezTo>
                <a:cubicBezTo>
                  <a:pt x="9093" y="12062"/>
                  <a:pt x="8968" y="11969"/>
                  <a:pt x="9062" y="11937"/>
                </a:cubicBezTo>
                <a:cubicBezTo>
                  <a:pt x="9093" y="11906"/>
                  <a:pt x="9125" y="11906"/>
                  <a:pt x="9125" y="11875"/>
                </a:cubicBezTo>
                <a:cubicBezTo>
                  <a:pt x="9125" y="11844"/>
                  <a:pt x="9187" y="11875"/>
                  <a:pt x="9218" y="11875"/>
                </a:cubicBezTo>
                <a:close/>
                <a:moveTo>
                  <a:pt x="9062" y="11406"/>
                </a:moveTo>
                <a:cubicBezTo>
                  <a:pt x="9062" y="11437"/>
                  <a:pt x="9093" y="11469"/>
                  <a:pt x="9062" y="11500"/>
                </a:cubicBezTo>
                <a:cubicBezTo>
                  <a:pt x="9062" y="11469"/>
                  <a:pt x="9031" y="11437"/>
                  <a:pt x="9062" y="11406"/>
                </a:cubicBezTo>
                <a:close/>
                <a:moveTo>
                  <a:pt x="9031" y="10219"/>
                </a:moveTo>
                <a:cubicBezTo>
                  <a:pt x="9031" y="10219"/>
                  <a:pt x="9031" y="10219"/>
                  <a:pt x="9031" y="10250"/>
                </a:cubicBezTo>
                <a:cubicBezTo>
                  <a:pt x="9031" y="10250"/>
                  <a:pt x="9031" y="10250"/>
                  <a:pt x="9000" y="10250"/>
                </a:cubicBezTo>
                <a:cubicBezTo>
                  <a:pt x="9000" y="10250"/>
                  <a:pt x="9000" y="10250"/>
                  <a:pt x="9000" y="10219"/>
                </a:cubicBezTo>
                <a:cubicBezTo>
                  <a:pt x="9000" y="10219"/>
                  <a:pt x="9000" y="10219"/>
                  <a:pt x="9031" y="10219"/>
                </a:cubicBezTo>
                <a:close/>
                <a:moveTo>
                  <a:pt x="8718" y="11406"/>
                </a:moveTo>
                <a:cubicBezTo>
                  <a:pt x="8750" y="11406"/>
                  <a:pt x="8781" y="11375"/>
                  <a:pt x="8781" y="11375"/>
                </a:cubicBezTo>
                <a:cubicBezTo>
                  <a:pt x="8812" y="11312"/>
                  <a:pt x="8812" y="11281"/>
                  <a:pt x="8781" y="11281"/>
                </a:cubicBezTo>
                <a:cubicBezTo>
                  <a:pt x="8750" y="11250"/>
                  <a:pt x="8750" y="11250"/>
                  <a:pt x="8750" y="11219"/>
                </a:cubicBezTo>
                <a:cubicBezTo>
                  <a:pt x="8781" y="11219"/>
                  <a:pt x="8812" y="11187"/>
                  <a:pt x="8781" y="11156"/>
                </a:cubicBezTo>
                <a:cubicBezTo>
                  <a:pt x="8781" y="11125"/>
                  <a:pt x="8781" y="11094"/>
                  <a:pt x="8812" y="11125"/>
                </a:cubicBezTo>
                <a:cubicBezTo>
                  <a:pt x="8843" y="11156"/>
                  <a:pt x="8906" y="11125"/>
                  <a:pt x="8906" y="11156"/>
                </a:cubicBezTo>
                <a:cubicBezTo>
                  <a:pt x="8937" y="11156"/>
                  <a:pt x="8937" y="11125"/>
                  <a:pt x="8937" y="11125"/>
                </a:cubicBezTo>
                <a:cubicBezTo>
                  <a:pt x="8937" y="11125"/>
                  <a:pt x="8937" y="11156"/>
                  <a:pt x="8906" y="11156"/>
                </a:cubicBezTo>
                <a:cubicBezTo>
                  <a:pt x="8968" y="11187"/>
                  <a:pt x="8906" y="11250"/>
                  <a:pt x="8968" y="11250"/>
                </a:cubicBezTo>
                <a:cubicBezTo>
                  <a:pt x="9000" y="11250"/>
                  <a:pt x="9000" y="11250"/>
                  <a:pt x="9000" y="11250"/>
                </a:cubicBezTo>
                <a:cubicBezTo>
                  <a:pt x="9000" y="11250"/>
                  <a:pt x="9000" y="11250"/>
                  <a:pt x="8968" y="11250"/>
                </a:cubicBezTo>
                <a:cubicBezTo>
                  <a:pt x="9000" y="11281"/>
                  <a:pt x="9000" y="11312"/>
                  <a:pt x="9000" y="11312"/>
                </a:cubicBezTo>
                <a:cubicBezTo>
                  <a:pt x="9000" y="11375"/>
                  <a:pt x="9000" y="11437"/>
                  <a:pt x="9062" y="11500"/>
                </a:cubicBezTo>
                <a:cubicBezTo>
                  <a:pt x="9062" y="11500"/>
                  <a:pt x="9062" y="11500"/>
                  <a:pt x="9062" y="11500"/>
                </a:cubicBezTo>
                <a:cubicBezTo>
                  <a:pt x="9062" y="11500"/>
                  <a:pt x="9093" y="11531"/>
                  <a:pt x="9093" y="11531"/>
                </a:cubicBezTo>
                <a:cubicBezTo>
                  <a:pt x="9125" y="11500"/>
                  <a:pt x="9125" y="11500"/>
                  <a:pt x="9125" y="11469"/>
                </a:cubicBezTo>
                <a:cubicBezTo>
                  <a:pt x="9125" y="11500"/>
                  <a:pt x="9125" y="11500"/>
                  <a:pt x="9093" y="11531"/>
                </a:cubicBezTo>
                <a:cubicBezTo>
                  <a:pt x="9125" y="11562"/>
                  <a:pt x="9125" y="11594"/>
                  <a:pt x="9125" y="11625"/>
                </a:cubicBezTo>
                <a:cubicBezTo>
                  <a:pt x="9125" y="11625"/>
                  <a:pt x="9125" y="11625"/>
                  <a:pt x="9125" y="11625"/>
                </a:cubicBezTo>
                <a:cubicBezTo>
                  <a:pt x="9062" y="11594"/>
                  <a:pt x="9000" y="11625"/>
                  <a:pt x="8968" y="11656"/>
                </a:cubicBezTo>
                <a:cubicBezTo>
                  <a:pt x="8937" y="11656"/>
                  <a:pt x="8937" y="11687"/>
                  <a:pt x="8937" y="11687"/>
                </a:cubicBezTo>
                <a:cubicBezTo>
                  <a:pt x="8906" y="11687"/>
                  <a:pt x="8875" y="11719"/>
                  <a:pt x="8843" y="11687"/>
                </a:cubicBezTo>
                <a:cubicBezTo>
                  <a:pt x="8843" y="11656"/>
                  <a:pt x="8843" y="11625"/>
                  <a:pt x="8875" y="11625"/>
                </a:cubicBezTo>
                <a:cubicBezTo>
                  <a:pt x="8875" y="11594"/>
                  <a:pt x="8906" y="11594"/>
                  <a:pt x="8906" y="11594"/>
                </a:cubicBezTo>
                <a:cubicBezTo>
                  <a:pt x="8906" y="11594"/>
                  <a:pt x="8937" y="11562"/>
                  <a:pt x="8937" y="11562"/>
                </a:cubicBezTo>
                <a:cubicBezTo>
                  <a:pt x="8906" y="11531"/>
                  <a:pt x="8906" y="11531"/>
                  <a:pt x="8875" y="11562"/>
                </a:cubicBezTo>
                <a:cubicBezTo>
                  <a:pt x="8843" y="11594"/>
                  <a:pt x="8812" y="11562"/>
                  <a:pt x="8781" y="11531"/>
                </a:cubicBezTo>
                <a:cubicBezTo>
                  <a:pt x="8781" y="11500"/>
                  <a:pt x="8781" y="11469"/>
                  <a:pt x="8750" y="11500"/>
                </a:cubicBezTo>
                <a:cubicBezTo>
                  <a:pt x="8718" y="11531"/>
                  <a:pt x="8718" y="11562"/>
                  <a:pt x="8687" y="11500"/>
                </a:cubicBezTo>
                <a:cubicBezTo>
                  <a:pt x="8656" y="11469"/>
                  <a:pt x="8687" y="11437"/>
                  <a:pt x="8718" y="11406"/>
                </a:cubicBezTo>
                <a:close/>
                <a:moveTo>
                  <a:pt x="8687" y="11156"/>
                </a:moveTo>
                <a:cubicBezTo>
                  <a:pt x="8687" y="11156"/>
                  <a:pt x="8687" y="11156"/>
                  <a:pt x="8687" y="11156"/>
                </a:cubicBezTo>
                <a:cubicBezTo>
                  <a:pt x="8656" y="11156"/>
                  <a:pt x="8656" y="11156"/>
                  <a:pt x="8656" y="11187"/>
                </a:cubicBezTo>
                <a:cubicBezTo>
                  <a:pt x="8656" y="11156"/>
                  <a:pt x="8656" y="11156"/>
                  <a:pt x="8687" y="11156"/>
                </a:cubicBezTo>
                <a:close/>
                <a:moveTo>
                  <a:pt x="8593" y="11656"/>
                </a:moveTo>
                <a:cubicBezTo>
                  <a:pt x="8593" y="11594"/>
                  <a:pt x="8593" y="11562"/>
                  <a:pt x="8656" y="11531"/>
                </a:cubicBezTo>
                <a:cubicBezTo>
                  <a:pt x="8656" y="11562"/>
                  <a:pt x="8687" y="11562"/>
                  <a:pt x="8656" y="11594"/>
                </a:cubicBezTo>
                <a:cubicBezTo>
                  <a:pt x="8625" y="11594"/>
                  <a:pt x="8625" y="11594"/>
                  <a:pt x="8656" y="11625"/>
                </a:cubicBezTo>
                <a:cubicBezTo>
                  <a:pt x="8656" y="11625"/>
                  <a:pt x="8687" y="11625"/>
                  <a:pt x="8687" y="11625"/>
                </a:cubicBezTo>
                <a:cubicBezTo>
                  <a:pt x="8687" y="11625"/>
                  <a:pt x="8718" y="11625"/>
                  <a:pt x="8718" y="11594"/>
                </a:cubicBezTo>
                <a:cubicBezTo>
                  <a:pt x="8750" y="11562"/>
                  <a:pt x="8781" y="11562"/>
                  <a:pt x="8812" y="11594"/>
                </a:cubicBezTo>
                <a:cubicBezTo>
                  <a:pt x="8843" y="11625"/>
                  <a:pt x="8781" y="11656"/>
                  <a:pt x="8781" y="11656"/>
                </a:cubicBezTo>
                <a:cubicBezTo>
                  <a:pt x="8718" y="11687"/>
                  <a:pt x="8718" y="11719"/>
                  <a:pt x="8718" y="11750"/>
                </a:cubicBezTo>
                <a:cubicBezTo>
                  <a:pt x="8718" y="11750"/>
                  <a:pt x="8718" y="11750"/>
                  <a:pt x="8718" y="11750"/>
                </a:cubicBezTo>
                <a:cubicBezTo>
                  <a:pt x="8687" y="11781"/>
                  <a:pt x="8687" y="11812"/>
                  <a:pt x="8656" y="11844"/>
                </a:cubicBezTo>
                <a:cubicBezTo>
                  <a:pt x="8656" y="11844"/>
                  <a:pt x="8656" y="11844"/>
                  <a:pt x="8656" y="11844"/>
                </a:cubicBezTo>
                <a:cubicBezTo>
                  <a:pt x="8656" y="11844"/>
                  <a:pt x="8656" y="11844"/>
                  <a:pt x="8656" y="11844"/>
                </a:cubicBezTo>
                <a:cubicBezTo>
                  <a:pt x="8625" y="11812"/>
                  <a:pt x="8625" y="11812"/>
                  <a:pt x="8593" y="11812"/>
                </a:cubicBezTo>
                <a:cubicBezTo>
                  <a:pt x="8593" y="11812"/>
                  <a:pt x="8593" y="11781"/>
                  <a:pt x="8593" y="11781"/>
                </a:cubicBezTo>
                <a:cubicBezTo>
                  <a:pt x="8593" y="11781"/>
                  <a:pt x="8593" y="11781"/>
                  <a:pt x="8593" y="11781"/>
                </a:cubicBezTo>
                <a:cubicBezTo>
                  <a:pt x="8593" y="11781"/>
                  <a:pt x="8593" y="11781"/>
                  <a:pt x="8593" y="11781"/>
                </a:cubicBezTo>
                <a:cubicBezTo>
                  <a:pt x="8625" y="11750"/>
                  <a:pt x="8593" y="11750"/>
                  <a:pt x="8625" y="11719"/>
                </a:cubicBezTo>
                <a:cubicBezTo>
                  <a:pt x="8656" y="11719"/>
                  <a:pt x="8656" y="11687"/>
                  <a:pt x="8656" y="11656"/>
                </a:cubicBezTo>
                <a:cubicBezTo>
                  <a:pt x="8656" y="11625"/>
                  <a:pt x="8625" y="11656"/>
                  <a:pt x="8593" y="11656"/>
                </a:cubicBezTo>
                <a:cubicBezTo>
                  <a:pt x="8593" y="11656"/>
                  <a:pt x="8593" y="11656"/>
                  <a:pt x="8593" y="11656"/>
                </a:cubicBezTo>
                <a:close/>
                <a:moveTo>
                  <a:pt x="8500" y="12187"/>
                </a:moveTo>
                <a:cubicBezTo>
                  <a:pt x="8500" y="12187"/>
                  <a:pt x="8500" y="12187"/>
                  <a:pt x="8500" y="12187"/>
                </a:cubicBezTo>
                <a:cubicBezTo>
                  <a:pt x="8500" y="12187"/>
                  <a:pt x="8500" y="12187"/>
                  <a:pt x="8500" y="12187"/>
                </a:cubicBezTo>
                <a:close/>
                <a:moveTo>
                  <a:pt x="8437" y="12281"/>
                </a:moveTo>
                <a:cubicBezTo>
                  <a:pt x="8437" y="12250"/>
                  <a:pt x="8437" y="12250"/>
                  <a:pt x="8437" y="12250"/>
                </a:cubicBezTo>
                <a:cubicBezTo>
                  <a:pt x="8437" y="12250"/>
                  <a:pt x="8437" y="12250"/>
                  <a:pt x="8437" y="12281"/>
                </a:cubicBezTo>
                <a:close/>
                <a:moveTo>
                  <a:pt x="9343" y="5969"/>
                </a:moveTo>
                <a:cubicBezTo>
                  <a:pt x="9343" y="6031"/>
                  <a:pt x="9343" y="6062"/>
                  <a:pt x="9281" y="6062"/>
                </a:cubicBezTo>
                <a:cubicBezTo>
                  <a:pt x="9281" y="6031"/>
                  <a:pt x="9281" y="5969"/>
                  <a:pt x="9343" y="5969"/>
                </a:cubicBezTo>
                <a:close/>
                <a:moveTo>
                  <a:pt x="8031" y="3406"/>
                </a:moveTo>
                <a:cubicBezTo>
                  <a:pt x="8031" y="3406"/>
                  <a:pt x="8062" y="3406"/>
                  <a:pt x="8062" y="3406"/>
                </a:cubicBezTo>
                <a:cubicBezTo>
                  <a:pt x="8062" y="3406"/>
                  <a:pt x="8031" y="3406"/>
                  <a:pt x="8031" y="3406"/>
                </a:cubicBezTo>
                <a:cubicBezTo>
                  <a:pt x="8031" y="3406"/>
                  <a:pt x="8031" y="3406"/>
                  <a:pt x="8031" y="3406"/>
                </a:cubicBezTo>
                <a:cubicBezTo>
                  <a:pt x="8031" y="3406"/>
                  <a:pt x="8031" y="3406"/>
                  <a:pt x="8031" y="3406"/>
                </a:cubicBezTo>
                <a:close/>
                <a:moveTo>
                  <a:pt x="7781" y="2312"/>
                </a:moveTo>
                <a:cubicBezTo>
                  <a:pt x="7812" y="2312"/>
                  <a:pt x="7812" y="2312"/>
                  <a:pt x="7812" y="2312"/>
                </a:cubicBezTo>
                <a:cubicBezTo>
                  <a:pt x="7750" y="2437"/>
                  <a:pt x="7656" y="2531"/>
                  <a:pt x="7625" y="2656"/>
                </a:cubicBezTo>
                <a:cubicBezTo>
                  <a:pt x="7625" y="2531"/>
                  <a:pt x="7718" y="2406"/>
                  <a:pt x="7781" y="2312"/>
                </a:cubicBezTo>
                <a:close/>
                <a:moveTo>
                  <a:pt x="7593" y="2500"/>
                </a:moveTo>
                <a:cubicBezTo>
                  <a:pt x="7593" y="2500"/>
                  <a:pt x="7593" y="2500"/>
                  <a:pt x="7625" y="2500"/>
                </a:cubicBezTo>
                <a:cubicBezTo>
                  <a:pt x="7593" y="2500"/>
                  <a:pt x="7593" y="2500"/>
                  <a:pt x="7593" y="2500"/>
                </a:cubicBezTo>
                <a:close/>
                <a:moveTo>
                  <a:pt x="7562" y="2500"/>
                </a:moveTo>
                <a:cubicBezTo>
                  <a:pt x="7531" y="2531"/>
                  <a:pt x="7531" y="2562"/>
                  <a:pt x="7531" y="2594"/>
                </a:cubicBezTo>
                <a:cubicBezTo>
                  <a:pt x="7531" y="2594"/>
                  <a:pt x="7531" y="2594"/>
                  <a:pt x="7531" y="2594"/>
                </a:cubicBezTo>
                <a:cubicBezTo>
                  <a:pt x="7531" y="2594"/>
                  <a:pt x="7562" y="2594"/>
                  <a:pt x="7562" y="2562"/>
                </a:cubicBezTo>
                <a:cubicBezTo>
                  <a:pt x="7562" y="2594"/>
                  <a:pt x="7531" y="2594"/>
                  <a:pt x="7531" y="2594"/>
                </a:cubicBezTo>
                <a:cubicBezTo>
                  <a:pt x="7531" y="2594"/>
                  <a:pt x="7531" y="2594"/>
                  <a:pt x="7531" y="2625"/>
                </a:cubicBezTo>
                <a:cubicBezTo>
                  <a:pt x="7531" y="2594"/>
                  <a:pt x="7531" y="2594"/>
                  <a:pt x="7531" y="2594"/>
                </a:cubicBezTo>
                <a:cubicBezTo>
                  <a:pt x="7531" y="2594"/>
                  <a:pt x="7531" y="2594"/>
                  <a:pt x="7531" y="2594"/>
                </a:cubicBezTo>
                <a:cubicBezTo>
                  <a:pt x="7531" y="2562"/>
                  <a:pt x="7531" y="2531"/>
                  <a:pt x="7562" y="2500"/>
                </a:cubicBezTo>
                <a:close/>
                <a:moveTo>
                  <a:pt x="7531" y="2437"/>
                </a:moveTo>
                <a:cubicBezTo>
                  <a:pt x="7531" y="2500"/>
                  <a:pt x="7468" y="2531"/>
                  <a:pt x="7437" y="2562"/>
                </a:cubicBezTo>
                <a:cubicBezTo>
                  <a:pt x="7406" y="2500"/>
                  <a:pt x="7500" y="2500"/>
                  <a:pt x="7531" y="2437"/>
                </a:cubicBezTo>
                <a:close/>
                <a:moveTo>
                  <a:pt x="7437" y="4750"/>
                </a:moveTo>
                <a:cubicBezTo>
                  <a:pt x="7375" y="4906"/>
                  <a:pt x="7281" y="5031"/>
                  <a:pt x="7281" y="5219"/>
                </a:cubicBezTo>
                <a:cubicBezTo>
                  <a:pt x="7312" y="5187"/>
                  <a:pt x="7343" y="5125"/>
                  <a:pt x="7343" y="5094"/>
                </a:cubicBezTo>
                <a:cubicBezTo>
                  <a:pt x="7343" y="5062"/>
                  <a:pt x="7375" y="5000"/>
                  <a:pt x="7375" y="4969"/>
                </a:cubicBezTo>
                <a:cubicBezTo>
                  <a:pt x="7406" y="4937"/>
                  <a:pt x="7406" y="4937"/>
                  <a:pt x="7406" y="4906"/>
                </a:cubicBezTo>
                <a:cubicBezTo>
                  <a:pt x="7468" y="4844"/>
                  <a:pt x="7500" y="4750"/>
                  <a:pt x="7531" y="4687"/>
                </a:cubicBezTo>
                <a:cubicBezTo>
                  <a:pt x="7500" y="4750"/>
                  <a:pt x="7468" y="4844"/>
                  <a:pt x="7406" y="4906"/>
                </a:cubicBezTo>
                <a:cubicBezTo>
                  <a:pt x="7437" y="4906"/>
                  <a:pt x="7437" y="4937"/>
                  <a:pt x="7437" y="4937"/>
                </a:cubicBezTo>
                <a:cubicBezTo>
                  <a:pt x="7406" y="5031"/>
                  <a:pt x="7343" y="5156"/>
                  <a:pt x="7312" y="5250"/>
                </a:cubicBezTo>
                <a:cubicBezTo>
                  <a:pt x="7250" y="5375"/>
                  <a:pt x="7187" y="5531"/>
                  <a:pt x="7156" y="5687"/>
                </a:cubicBezTo>
                <a:cubicBezTo>
                  <a:pt x="7125" y="5750"/>
                  <a:pt x="7093" y="5844"/>
                  <a:pt x="7093" y="5937"/>
                </a:cubicBezTo>
                <a:cubicBezTo>
                  <a:pt x="7093" y="5937"/>
                  <a:pt x="7093" y="5937"/>
                  <a:pt x="7093" y="5937"/>
                </a:cubicBezTo>
                <a:cubicBezTo>
                  <a:pt x="7031" y="5906"/>
                  <a:pt x="7062" y="5875"/>
                  <a:pt x="7062" y="5844"/>
                </a:cubicBezTo>
                <a:cubicBezTo>
                  <a:pt x="7093" y="5781"/>
                  <a:pt x="7093" y="5687"/>
                  <a:pt x="7125" y="5594"/>
                </a:cubicBezTo>
                <a:cubicBezTo>
                  <a:pt x="7187" y="5437"/>
                  <a:pt x="7218" y="5281"/>
                  <a:pt x="7250" y="5125"/>
                </a:cubicBezTo>
                <a:cubicBezTo>
                  <a:pt x="7281" y="5000"/>
                  <a:pt x="7343" y="4844"/>
                  <a:pt x="7437" y="4750"/>
                </a:cubicBezTo>
                <a:close/>
                <a:moveTo>
                  <a:pt x="7281" y="4562"/>
                </a:moveTo>
                <a:cubicBezTo>
                  <a:pt x="7281" y="4562"/>
                  <a:pt x="7281" y="4562"/>
                  <a:pt x="7281" y="4562"/>
                </a:cubicBezTo>
                <a:cubicBezTo>
                  <a:pt x="7281" y="4562"/>
                  <a:pt x="7281" y="4562"/>
                  <a:pt x="7312" y="4594"/>
                </a:cubicBezTo>
                <a:cubicBezTo>
                  <a:pt x="7281" y="4562"/>
                  <a:pt x="7281" y="4562"/>
                  <a:pt x="7281" y="4562"/>
                </a:cubicBezTo>
                <a:close/>
                <a:moveTo>
                  <a:pt x="7656" y="3719"/>
                </a:moveTo>
                <a:cubicBezTo>
                  <a:pt x="7656" y="3750"/>
                  <a:pt x="7656" y="3750"/>
                  <a:pt x="7656" y="3750"/>
                </a:cubicBezTo>
                <a:cubicBezTo>
                  <a:pt x="7687" y="3750"/>
                  <a:pt x="7687" y="3719"/>
                  <a:pt x="7687" y="3719"/>
                </a:cubicBezTo>
                <a:cubicBezTo>
                  <a:pt x="7687" y="3719"/>
                  <a:pt x="7687" y="3750"/>
                  <a:pt x="7656" y="3750"/>
                </a:cubicBezTo>
                <a:cubicBezTo>
                  <a:pt x="7656" y="3750"/>
                  <a:pt x="7656" y="3750"/>
                  <a:pt x="7656" y="3750"/>
                </a:cubicBezTo>
                <a:cubicBezTo>
                  <a:pt x="7656" y="3750"/>
                  <a:pt x="7656" y="3750"/>
                  <a:pt x="7656" y="3719"/>
                </a:cubicBezTo>
                <a:close/>
                <a:moveTo>
                  <a:pt x="7812" y="4406"/>
                </a:moveTo>
                <a:cubicBezTo>
                  <a:pt x="7812" y="4406"/>
                  <a:pt x="7812" y="4406"/>
                  <a:pt x="7812" y="4406"/>
                </a:cubicBezTo>
                <a:cubicBezTo>
                  <a:pt x="7812" y="4406"/>
                  <a:pt x="7812" y="4406"/>
                  <a:pt x="7812" y="4406"/>
                </a:cubicBezTo>
                <a:cubicBezTo>
                  <a:pt x="7781" y="4500"/>
                  <a:pt x="7687" y="4625"/>
                  <a:pt x="7656" y="4719"/>
                </a:cubicBezTo>
                <a:cubicBezTo>
                  <a:pt x="7562" y="4875"/>
                  <a:pt x="7500" y="5062"/>
                  <a:pt x="7406" y="5219"/>
                </a:cubicBezTo>
                <a:cubicBezTo>
                  <a:pt x="7343" y="5344"/>
                  <a:pt x="7312" y="5500"/>
                  <a:pt x="7250" y="5625"/>
                </a:cubicBezTo>
                <a:cubicBezTo>
                  <a:pt x="7218" y="5687"/>
                  <a:pt x="7218" y="5781"/>
                  <a:pt x="7187" y="5875"/>
                </a:cubicBezTo>
                <a:cubicBezTo>
                  <a:pt x="7156" y="5937"/>
                  <a:pt x="7156" y="6031"/>
                  <a:pt x="7125" y="6125"/>
                </a:cubicBezTo>
                <a:cubicBezTo>
                  <a:pt x="7093" y="6187"/>
                  <a:pt x="7093" y="6281"/>
                  <a:pt x="7062" y="6375"/>
                </a:cubicBezTo>
                <a:cubicBezTo>
                  <a:pt x="7031" y="6437"/>
                  <a:pt x="7000" y="6469"/>
                  <a:pt x="7000" y="6500"/>
                </a:cubicBezTo>
                <a:cubicBezTo>
                  <a:pt x="6968" y="6531"/>
                  <a:pt x="6906" y="6531"/>
                  <a:pt x="6875" y="6562"/>
                </a:cubicBezTo>
                <a:cubicBezTo>
                  <a:pt x="6875" y="6594"/>
                  <a:pt x="6875" y="6594"/>
                  <a:pt x="6875" y="6625"/>
                </a:cubicBezTo>
                <a:cubicBezTo>
                  <a:pt x="6906" y="6625"/>
                  <a:pt x="6906" y="6562"/>
                  <a:pt x="6937" y="6562"/>
                </a:cubicBezTo>
                <a:cubicBezTo>
                  <a:pt x="6968" y="6594"/>
                  <a:pt x="6937" y="6625"/>
                  <a:pt x="6906" y="6656"/>
                </a:cubicBezTo>
                <a:cubicBezTo>
                  <a:pt x="6875" y="6687"/>
                  <a:pt x="6875" y="6750"/>
                  <a:pt x="6812" y="6781"/>
                </a:cubicBezTo>
                <a:cubicBezTo>
                  <a:pt x="6781" y="6719"/>
                  <a:pt x="6875" y="6719"/>
                  <a:pt x="6843" y="6656"/>
                </a:cubicBezTo>
                <a:cubicBezTo>
                  <a:pt x="6812" y="6656"/>
                  <a:pt x="6812" y="6687"/>
                  <a:pt x="6812" y="6687"/>
                </a:cubicBezTo>
                <a:cubicBezTo>
                  <a:pt x="6812" y="6687"/>
                  <a:pt x="6812" y="6719"/>
                  <a:pt x="6781" y="6719"/>
                </a:cubicBezTo>
                <a:cubicBezTo>
                  <a:pt x="6750" y="6625"/>
                  <a:pt x="6718" y="6719"/>
                  <a:pt x="6687" y="6719"/>
                </a:cubicBezTo>
                <a:cubicBezTo>
                  <a:pt x="6687" y="6719"/>
                  <a:pt x="6687" y="6719"/>
                  <a:pt x="6687" y="6719"/>
                </a:cubicBezTo>
                <a:cubicBezTo>
                  <a:pt x="6687" y="6719"/>
                  <a:pt x="6687" y="6719"/>
                  <a:pt x="6656" y="6719"/>
                </a:cubicBezTo>
                <a:cubicBezTo>
                  <a:pt x="6687" y="6625"/>
                  <a:pt x="6781" y="6594"/>
                  <a:pt x="6843" y="6531"/>
                </a:cubicBezTo>
                <a:cubicBezTo>
                  <a:pt x="6937" y="6406"/>
                  <a:pt x="7000" y="6312"/>
                  <a:pt x="7062" y="6156"/>
                </a:cubicBezTo>
                <a:cubicBezTo>
                  <a:pt x="7125" y="6000"/>
                  <a:pt x="7156" y="5812"/>
                  <a:pt x="7218" y="5656"/>
                </a:cubicBezTo>
                <a:cubicBezTo>
                  <a:pt x="7281" y="5500"/>
                  <a:pt x="7343" y="5312"/>
                  <a:pt x="7406" y="5156"/>
                </a:cubicBezTo>
                <a:cubicBezTo>
                  <a:pt x="7500" y="4969"/>
                  <a:pt x="7562" y="4812"/>
                  <a:pt x="7656" y="4625"/>
                </a:cubicBezTo>
                <a:cubicBezTo>
                  <a:pt x="7687" y="4562"/>
                  <a:pt x="7750" y="4469"/>
                  <a:pt x="7812" y="4406"/>
                </a:cubicBezTo>
                <a:close/>
                <a:moveTo>
                  <a:pt x="7906" y="4531"/>
                </a:moveTo>
                <a:cubicBezTo>
                  <a:pt x="7906" y="4656"/>
                  <a:pt x="7812" y="4719"/>
                  <a:pt x="7781" y="4844"/>
                </a:cubicBezTo>
                <a:cubicBezTo>
                  <a:pt x="7750" y="4906"/>
                  <a:pt x="7687" y="5000"/>
                  <a:pt x="7656" y="5062"/>
                </a:cubicBezTo>
                <a:cubicBezTo>
                  <a:pt x="7656" y="5062"/>
                  <a:pt x="7625" y="5094"/>
                  <a:pt x="7625" y="5094"/>
                </a:cubicBezTo>
                <a:cubicBezTo>
                  <a:pt x="7562" y="5156"/>
                  <a:pt x="7531" y="5250"/>
                  <a:pt x="7500" y="5344"/>
                </a:cubicBezTo>
                <a:cubicBezTo>
                  <a:pt x="7531" y="5250"/>
                  <a:pt x="7562" y="5156"/>
                  <a:pt x="7625" y="5094"/>
                </a:cubicBezTo>
                <a:cubicBezTo>
                  <a:pt x="7718" y="4906"/>
                  <a:pt x="7781" y="4719"/>
                  <a:pt x="7906" y="4531"/>
                </a:cubicBezTo>
                <a:close/>
                <a:moveTo>
                  <a:pt x="7875" y="4312"/>
                </a:moveTo>
                <a:cubicBezTo>
                  <a:pt x="7875" y="4281"/>
                  <a:pt x="7906" y="4250"/>
                  <a:pt x="7906" y="4250"/>
                </a:cubicBezTo>
                <a:cubicBezTo>
                  <a:pt x="7906" y="4250"/>
                  <a:pt x="7937" y="4219"/>
                  <a:pt x="7937" y="4219"/>
                </a:cubicBezTo>
                <a:cubicBezTo>
                  <a:pt x="7937" y="4219"/>
                  <a:pt x="7906" y="4250"/>
                  <a:pt x="7906" y="4250"/>
                </a:cubicBezTo>
                <a:cubicBezTo>
                  <a:pt x="7906" y="4250"/>
                  <a:pt x="7875" y="4281"/>
                  <a:pt x="7875" y="4312"/>
                </a:cubicBezTo>
                <a:close/>
                <a:moveTo>
                  <a:pt x="7812" y="5906"/>
                </a:moveTo>
                <a:cubicBezTo>
                  <a:pt x="7781" y="6031"/>
                  <a:pt x="7812" y="6125"/>
                  <a:pt x="7750" y="6219"/>
                </a:cubicBezTo>
                <a:cubicBezTo>
                  <a:pt x="7718" y="6156"/>
                  <a:pt x="7750" y="5969"/>
                  <a:pt x="7812" y="5906"/>
                </a:cubicBezTo>
                <a:close/>
                <a:moveTo>
                  <a:pt x="7781" y="5875"/>
                </a:moveTo>
                <a:cubicBezTo>
                  <a:pt x="7781" y="5844"/>
                  <a:pt x="7781" y="5812"/>
                  <a:pt x="7781" y="5781"/>
                </a:cubicBezTo>
                <a:cubicBezTo>
                  <a:pt x="7812" y="5781"/>
                  <a:pt x="7812" y="5812"/>
                  <a:pt x="7812" y="5812"/>
                </a:cubicBezTo>
                <a:cubicBezTo>
                  <a:pt x="7812" y="5812"/>
                  <a:pt x="7812" y="5781"/>
                  <a:pt x="7812" y="5781"/>
                </a:cubicBezTo>
                <a:cubicBezTo>
                  <a:pt x="7812" y="5781"/>
                  <a:pt x="7812" y="5812"/>
                  <a:pt x="7812" y="5812"/>
                </a:cubicBezTo>
                <a:cubicBezTo>
                  <a:pt x="7812" y="5844"/>
                  <a:pt x="7812" y="5844"/>
                  <a:pt x="7812" y="5875"/>
                </a:cubicBezTo>
                <a:cubicBezTo>
                  <a:pt x="7812" y="5875"/>
                  <a:pt x="7781" y="5875"/>
                  <a:pt x="7781" y="5875"/>
                </a:cubicBezTo>
                <a:close/>
                <a:moveTo>
                  <a:pt x="7718" y="5812"/>
                </a:moveTo>
                <a:cubicBezTo>
                  <a:pt x="7781" y="5781"/>
                  <a:pt x="7718" y="5844"/>
                  <a:pt x="7750" y="5844"/>
                </a:cubicBezTo>
                <a:cubicBezTo>
                  <a:pt x="7750" y="5937"/>
                  <a:pt x="7718" y="6062"/>
                  <a:pt x="7718" y="6156"/>
                </a:cubicBezTo>
                <a:cubicBezTo>
                  <a:pt x="7687" y="6250"/>
                  <a:pt x="7687" y="6250"/>
                  <a:pt x="7781" y="6250"/>
                </a:cubicBezTo>
                <a:cubicBezTo>
                  <a:pt x="7781" y="6250"/>
                  <a:pt x="7781" y="6219"/>
                  <a:pt x="7812" y="6219"/>
                </a:cubicBezTo>
                <a:cubicBezTo>
                  <a:pt x="7812" y="6219"/>
                  <a:pt x="7812" y="6219"/>
                  <a:pt x="7812" y="6219"/>
                </a:cubicBezTo>
                <a:cubicBezTo>
                  <a:pt x="7812" y="6250"/>
                  <a:pt x="7812" y="6250"/>
                  <a:pt x="7781" y="6250"/>
                </a:cubicBezTo>
                <a:cubicBezTo>
                  <a:pt x="7718" y="6437"/>
                  <a:pt x="7625" y="6594"/>
                  <a:pt x="7562" y="6781"/>
                </a:cubicBezTo>
                <a:cubicBezTo>
                  <a:pt x="7625" y="6719"/>
                  <a:pt x="7656" y="6844"/>
                  <a:pt x="7687" y="6781"/>
                </a:cubicBezTo>
                <a:cubicBezTo>
                  <a:pt x="7718" y="6750"/>
                  <a:pt x="7750" y="6719"/>
                  <a:pt x="7718" y="6656"/>
                </a:cubicBezTo>
                <a:cubicBezTo>
                  <a:pt x="7718" y="6656"/>
                  <a:pt x="7750" y="6687"/>
                  <a:pt x="7750" y="6656"/>
                </a:cubicBezTo>
                <a:cubicBezTo>
                  <a:pt x="7750" y="6562"/>
                  <a:pt x="7812" y="6500"/>
                  <a:pt x="7843" y="6437"/>
                </a:cubicBezTo>
                <a:cubicBezTo>
                  <a:pt x="7875" y="6437"/>
                  <a:pt x="7875" y="6437"/>
                  <a:pt x="7906" y="6437"/>
                </a:cubicBezTo>
                <a:cubicBezTo>
                  <a:pt x="7875" y="6500"/>
                  <a:pt x="7875" y="6562"/>
                  <a:pt x="7843" y="6625"/>
                </a:cubicBezTo>
                <a:cubicBezTo>
                  <a:pt x="7812" y="6687"/>
                  <a:pt x="7812" y="6719"/>
                  <a:pt x="7812" y="6781"/>
                </a:cubicBezTo>
                <a:cubicBezTo>
                  <a:pt x="7843" y="6750"/>
                  <a:pt x="7843" y="6719"/>
                  <a:pt x="7843" y="6687"/>
                </a:cubicBezTo>
                <a:cubicBezTo>
                  <a:pt x="7875" y="6656"/>
                  <a:pt x="7875" y="6594"/>
                  <a:pt x="7937" y="6594"/>
                </a:cubicBezTo>
                <a:cubicBezTo>
                  <a:pt x="7937" y="6594"/>
                  <a:pt x="7937" y="6594"/>
                  <a:pt x="7937" y="6562"/>
                </a:cubicBezTo>
                <a:cubicBezTo>
                  <a:pt x="7906" y="6531"/>
                  <a:pt x="7937" y="6437"/>
                  <a:pt x="7968" y="6437"/>
                </a:cubicBezTo>
                <a:cubicBezTo>
                  <a:pt x="8000" y="6437"/>
                  <a:pt x="8031" y="6437"/>
                  <a:pt x="8000" y="6437"/>
                </a:cubicBezTo>
                <a:cubicBezTo>
                  <a:pt x="8000" y="6500"/>
                  <a:pt x="7968" y="6531"/>
                  <a:pt x="8031" y="6531"/>
                </a:cubicBezTo>
                <a:cubicBezTo>
                  <a:pt x="8031" y="6531"/>
                  <a:pt x="8031" y="6562"/>
                  <a:pt x="8031" y="6562"/>
                </a:cubicBezTo>
                <a:cubicBezTo>
                  <a:pt x="8031" y="6594"/>
                  <a:pt x="7968" y="6625"/>
                  <a:pt x="8000" y="6656"/>
                </a:cubicBezTo>
                <a:cubicBezTo>
                  <a:pt x="8031" y="6656"/>
                  <a:pt x="8031" y="6625"/>
                  <a:pt x="8062" y="6594"/>
                </a:cubicBezTo>
                <a:cubicBezTo>
                  <a:pt x="8093" y="6562"/>
                  <a:pt x="8093" y="6500"/>
                  <a:pt x="8125" y="6469"/>
                </a:cubicBezTo>
                <a:cubicBezTo>
                  <a:pt x="8125" y="6562"/>
                  <a:pt x="8062" y="6594"/>
                  <a:pt x="8062" y="6656"/>
                </a:cubicBezTo>
                <a:cubicBezTo>
                  <a:pt x="8062" y="6656"/>
                  <a:pt x="8062" y="6656"/>
                  <a:pt x="8062" y="6656"/>
                </a:cubicBezTo>
                <a:cubicBezTo>
                  <a:pt x="8031" y="6687"/>
                  <a:pt x="8031" y="6719"/>
                  <a:pt x="8031" y="6750"/>
                </a:cubicBezTo>
                <a:cubicBezTo>
                  <a:pt x="8062" y="6719"/>
                  <a:pt x="8093" y="6719"/>
                  <a:pt x="8062" y="6656"/>
                </a:cubicBezTo>
                <a:cubicBezTo>
                  <a:pt x="8125" y="6687"/>
                  <a:pt x="8125" y="6719"/>
                  <a:pt x="8093" y="6781"/>
                </a:cubicBezTo>
                <a:cubicBezTo>
                  <a:pt x="8031" y="6875"/>
                  <a:pt x="7937" y="7000"/>
                  <a:pt x="7937" y="7125"/>
                </a:cubicBezTo>
                <a:cubicBezTo>
                  <a:pt x="7937" y="7125"/>
                  <a:pt x="7906" y="7156"/>
                  <a:pt x="7906" y="7156"/>
                </a:cubicBezTo>
                <a:cubicBezTo>
                  <a:pt x="7906" y="7312"/>
                  <a:pt x="7843" y="7437"/>
                  <a:pt x="7812" y="7594"/>
                </a:cubicBezTo>
                <a:cubicBezTo>
                  <a:pt x="7781" y="7594"/>
                  <a:pt x="7781" y="7562"/>
                  <a:pt x="7750" y="7562"/>
                </a:cubicBezTo>
                <a:cubicBezTo>
                  <a:pt x="7781" y="7406"/>
                  <a:pt x="7843" y="7281"/>
                  <a:pt x="7906" y="7156"/>
                </a:cubicBezTo>
                <a:cubicBezTo>
                  <a:pt x="7906" y="7125"/>
                  <a:pt x="7906" y="7125"/>
                  <a:pt x="7906" y="7094"/>
                </a:cubicBezTo>
                <a:cubicBezTo>
                  <a:pt x="7812" y="7250"/>
                  <a:pt x="7781" y="7437"/>
                  <a:pt x="7687" y="7594"/>
                </a:cubicBezTo>
                <a:cubicBezTo>
                  <a:pt x="7687" y="7594"/>
                  <a:pt x="7656" y="7594"/>
                  <a:pt x="7656" y="7594"/>
                </a:cubicBezTo>
                <a:cubicBezTo>
                  <a:pt x="7718" y="7469"/>
                  <a:pt x="7750" y="7312"/>
                  <a:pt x="7812" y="7156"/>
                </a:cubicBezTo>
                <a:cubicBezTo>
                  <a:pt x="7687" y="7312"/>
                  <a:pt x="7656" y="7531"/>
                  <a:pt x="7562" y="7687"/>
                </a:cubicBezTo>
                <a:cubicBezTo>
                  <a:pt x="7562" y="7719"/>
                  <a:pt x="7562" y="7719"/>
                  <a:pt x="7531" y="7750"/>
                </a:cubicBezTo>
                <a:cubicBezTo>
                  <a:pt x="7562" y="7719"/>
                  <a:pt x="7562" y="7719"/>
                  <a:pt x="7562" y="7687"/>
                </a:cubicBezTo>
                <a:cubicBezTo>
                  <a:pt x="7562" y="7687"/>
                  <a:pt x="7562" y="7656"/>
                  <a:pt x="7562" y="7656"/>
                </a:cubicBezTo>
                <a:cubicBezTo>
                  <a:pt x="7562" y="7656"/>
                  <a:pt x="7562" y="7656"/>
                  <a:pt x="7562" y="7656"/>
                </a:cubicBezTo>
                <a:cubicBezTo>
                  <a:pt x="7625" y="7500"/>
                  <a:pt x="7687" y="7375"/>
                  <a:pt x="7718" y="7219"/>
                </a:cubicBezTo>
                <a:cubicBezTo>
                  <a:pt x="7750" y="7156"/>
                  <a:pt x="7781" y="7062"/>
                  <a:pt x="7812" y="7000"/>
                </a:cubicBezTo>
                <a:cubicBezTo>
                  <a:pt x="7781" y="7000"/>
                  <a:pt x="7781" y="7031"/>
                  <a:pt x="7750" y="7031"/>
                </a:cubicBezTo>
                <a:cubicBezTo>
                  <a:pt x="7718" y="7000"/>
                  <a:pt x="7781" y="6969"/>
                  <a:pt x="7750" y="6906"/>
                </a:cubicBezTo>
                <a:cubicBezTo>
                  <a:pt x="7718" y="6937"/>
                  <a:pt x="7718" y="6969"/>
                  <a:pt x="7687" y="6969"/>
                </a:cubicBezTo>
                <a:cubicBezTo>
                  <a:pt x="7687" y="6969"/>
                  <a:pt x="7687" y="6969"/>
                  <a:pt x="7687" y="6969"/>
                </a:cubicBezTo>
                <a:cubicBezTo>
                  <a:pt x="7656" y="6969"/>
                  <a:pt x="7656" y="7000"/>
                  <a:pt x="7625" y="7031"/>
                </a:cubicBezTo>
                <a:cubicBezTo>
                  <a:pt x="7593" y="7094"/>
                  <a:pt x="7593" y="7156"/>
                  <a:pt x="7531" y="7187"/>
                </a:cubicBezTo>
                <a:cubicBezTo>
                  <a:pt x="7500" y="7125"/>
                  <a:pt x="7562" y="7094"/>
                  <a:pt x="7531" y="7031"/>
                </a:cubicBezTo>
                <a:cubicBezTo>
                  <a:pt x="7500" y="7031"/>
                  <a:pt x="7531" y="7094"/>
                  <a:pt x="7500" y="7094"/>
                </a:cubicBezTo>
                <a:cubicBezTo>
                  <a:pt x="7468" y="7125"/>
                  <a:pt x="7468" y="7156"/>
                  <a:pt x="7437" y="7156"/>
                </a:cubicBezTo>
                <a:cubicBezTo>
                  <a:pt x="7468" y="7156"/>
                  <a:pt x="7468" y="7125"/>
                  <a:pt x="7500" y="7094"/>
                </a:cubicBezTo>
                <a:cubicBezTo>
                  <a:pt x="7468" y="7062"/>
                  <a:pt x="7468" y="7031"/>
                  <a:pt x="7468" y="7031"/>
                </a:cubicBezTo>
                <a:cubicBezTo>
                  <a:pt x="7468" y="7031"/>
                  <a:pt x="7468" y="7031"/>
                  <a:pt x="7468" y="7031"/>
                </a:cubicBezTo>
                <a:cubicBezTo>
                  <a:pt x="7531" y="7000"/>
                  <a:pt x="7562" y="6937"/>
                  <a:pt x="7562" y="6875"/>
                </a:cubicBezTo>
                <a:cubicBezTo>
                  <a:pt x="7593" y="6844"/>
                  <a:pt x="7531" y="6844"/>
                  <a:pt x="7531" y="6844"/>
                </a:cubicBezTo>
                <a:cubicBezTo>
                  <a:pt x="7468" y="6844"/>
                  <a:pt x="7468" y="6812"/>
                  <a:pt x="7500" y="6781"/>
                </a:cubicBezTo>
                <a:cubicBezTo>
                  <a:pt x="7531" y="6781"/>
                  <a:pt x="7531" y="6750"/>
                  <a:pt x="7531" y="6750"/>
                </a:cubicBezTo>
                <a:cubicBezTo>
                  <a:pt x="7562" y="6687"/>
                  <a:pt x="7562" y="6656"/>
                  <a:pt x="7593" y="6594"/>
                </a:cubicBezTo>
                <a:cubicBezTo>
                  <a:pt x="7656" y="6437"/>
                  <a:pt x="7656" y="6281"/>
                  <a:pt x="7656" y="6125"/>
                </a:cubicBezTo>
                <a:cubicBezTo>
                  <a:pt x="7656" y="6125"/>
                  <a:pt x="7656" y="6125"/>
                  <a:pt x="7656" y="6125"/>
                </a:cubicBezTo>
                <a:cubicBezTo>
                  <a:pt x="7656" y="6125"/>
                  <a:pt x="7656" y="6125"/>
                  <a:pt x="7656" y="6125"/>
                </a:cubicBezTo>
                <a:cubicBezTo>
                  <a:pt x="7656" y="6000"/>
                  <a:pt x="7718" y="5906"/>
                  <a:pt x="7718" y="5812"/>
                </a:cubicBezTo>
                <a:close/>
                <a:moveTo>
                  <a:pt x="7718" y="5562"/>
                </a:moveTo>
                <a:cubicBezTo>
                  <a:pt x="7718" y="5500"/>
                  <a:pt x="7750" y="5437"/>
                  <a:pt x="7781" y="5406"/>
                </a:cubicBezTo>
                <a:cubicBezTo>
                  <a:pt x="7750" y="5437"/>
                  <a:pt x="7718" y="5500"/>
                  <a:pt x="7718" y="5562"/>
                </a:cubicBezTo>
                <a:close/>
                <a:moveTo>
                  <a:pt x="7875" y="6406"/>
                </a:moveTo>
                <a:cubicBezTo>
                  <a:pt x="7906" y="6406"/>
                  <a:pt x="7906" y="6406"/>
                  <a:pt x="7906" y="6437"/>
                </a:cubicBezTo>
                <a:cubicBezTo>
                  <a:pt x="7906" y="6437"/>
                  <a:pt x="7906" y="6437"/>
                  <a:pt x="7906" y="6437"/>
                </a:cubicBezTo>
                <a:cubicBezTo>
                  <a:pt x="7906" y="6437"/>
                  <a:pt x="7906" y="6437"/>
                  <a:pt x="7875" y="6437"/>
                </a:cubicBezTo>
                <a:cubicBezTo>
                  <a:pt x="7875" y="6437"/>
                  <a:pt x="7875" y="6437"/>
                  <a:pt x="7875" y="6406"/>
                </a:cubicBezTo>
                <a:close/>
                <a:moveTo>
                  <a:pt x="8156" y="4937"/>
                </a:moveTo>
                <a:cubicBezTo>
                  <a:pt x="8218" y="4812"/>
                  <a:pt x="8281" y="4656"/>
                  <a:pt x="8343" y="4500"/>
                </a:cubicBezTo>
                <a:cubicBezTo>
                  <a:pt x="8375" y="4500"/>
                  <a:pt x="8375" y="4531"/>
                  <a:pt x="8375" y="4531"/>
                </a:cubicBezTo>
                <a:cubicBezTo>
                  <a:pt x="8312" y="4656"/>
                  <a:pt x="8281" y="4844"/>
                  <a:pt x="8156" y="4937"/>
                </a:cubicBezTo>
                <a:close/>
                <a:moveTo>
                  <a:pt x="8250" y="5312"/>
                </a:moveTo>
                <a:cubicBezTo>
                  <a:pt x="8250" y="5375"/>
                  <a:pt x="8218" y="5469"/>
                  <a:pt x="8187" y="5562"/>
                </a:cubicBezTo>
                <a:cubicBezTo>
                  <a:pt x="8187" y="5656"/>
                  <a:pt x="8156" y="5750"/>
                  <a:pt x="8125" y="5844"/>
                </a:cubicBezTo>
                <a:cubicBezTo>
                  <a:pt x="8125" y="5844"/>
                  <a:pt x="8125" y="5844"/>
                  <a:pt x="8125" y="5844"/>
                </a:cubicBezTo>
                <a:cubicBezTo>
                  <a:pt x="8125" y="5687"/>
                  <a:pt x="8156" y="5594"/>
                  <a:pt x="8187" y="5469"/>
                </a:cubicBezTo>
                <a:cubicBezTo>
                  <a:pt x="8218" y="5406"/>
                  <a:pt x="8218" y="5344"/>
                  <a:pt x="8250" y="5281"/>
                </a:cubicBezTo>
                <a:cubicBezTo>
                  <a:pt x="8250" y="5281"/>
                  <a:pt x="8250" y="5281"/>
                  <a:pt x="8250" y="5312"/>
                </a:cubicBezTo>
                <a:close/>
                <a:moveTo>
                  <a:pt x="8156" y="5187"/>
                </a:moveTo>
                <a:cubicBezTo>
                  <a:pt x="8156" y="5187"/>
                  <a:pt x="8156" y="5156"/>
                  <a:pt x="8187" y="5156"/>
                </a:cubicBezTo>
                <a:cubicBezTo>
                  <a:pt x="8187" y="5156"/>
                  <a:pt x="8187" y="5156"/>
                  <a:pt x="8187" y="5156"/>
                </a:cubicBezTo>
                <a:cubicBezTo>
                  <a:pt x="8218" y="5156"/>
                  <a:pt x="8218" y="5125"/>
                  <a:pt x="8218" y="5094"/>
                </a:cubicBezTo>
                <a:cubicBezTo>
                  <a:pt x="8218" y="5125"/>
                  <a:pt x="8218" y="5156"/>
                  <a:pt x="8187" y="5156"/>
                </a:cubicBezTo>
                <a:cubicBezTo>
                  <a:pt x="8187" y="5250"/>
                  <a:pt x="8125" y="5344"/>
                  <a:pt x="8093" y="5469"/>
                </a:cubicBezTo>
                <a:cubicBezTo>
                  <a:pt x="8093" y="5531"/>
                  <a:pt x="8093" y="5594"/>
                  <a:pt x="8062" y="5656"/>
                </a:cubicBezTo>
                <a:cubicBezTo>
                  <a:pt x="8062" y="5656"/>
                  <a:pt x="8031" y="5656"/>
                  <a:pt x="8031" y="5625"/>
                </a:cubicBezTo>
                <a:cubicBezTo>
                  <a:pt x="8062" y="5469"/>
                  <a:pt x="8093" y="5344"/>
                  <a:pt x="8156" y="5187"/>
                </a:cubicBezTo>
                <a:close/>
                <a:moveTo>
                  <a:pt x="8031" y="5156"/>
                </a:moveTo>
                <a:cubicBezTo>
                  <a:pt x="8031" y="5094"/>
                  <a:pt x="8062" y="5094"/>
                  <a:pt x="8093" y="5062"/>
                </a:cubicBezTo>
                <a:cubicBezTo>
                  <a:pt x="8093" y="5094"/>
                  <a:pt x="8093" y="5125"/>
                  <a:pt x="8031" y="5156"/>
                </a:cubicBezTo>
                <a:close/>
                <a:moveTo>
                  <a:pt x="8000" y="5062"/>
                </a:moveTo>
                <a:cubicBezTo>
                  <a:pt x="8000" y="5094"/>
                  <a:pt x="8000" y="5125"/>
                  <a:pt x="7937" y="5125"/>
                </a:cubicBezTo>
                <a:cubicBezTo>
                  <a:pt x="8000" y="5031"/>
                  <a:pt x="8062" y="4906"/>
                  <a:pt x="8125" y="4812"/>
                </a:cubicBezTo>
                <a:cubicBezTo>
                  <a:pt x="8125" y="4906"/>
                  <a:pt x="8062" y="5000"/>
                  <a:pt x="8000" y="5062"/>
                </a:cubicBezTo>
                <a:close/>
                <a:moveTo>
                  <a:pt x="7937" y="5031"/>
                </a:moveTo>
                <a:cubicBezTo>
                  <a:pt x="8031" y="4844"/>
                  <a:pt x="8093" y="4625"/>
                  <a:pt x="8218" y="4437"/>
                </a:cubicBezTo>
                <a:cubicBezTo>
                  <a:pt x="8156" y="4656"/>
                  <a:pt x="8062" y="4844"/>
                  <a:pt x="7937" y="5031"/>
                </a:cubicBezTo>
                <a:close/>
                <a:moveTo>
                  <a:pt x="7968" y="7562"/>
                </a:moveTo>
                <a:cubicBezTo>
                  <a:pt x="7968" y="7562"/>
                  <a:pt x="7968" y="7562"/>
                  <a:pt x="7968" y="7562"/>
                </a:cubicBezTo>
                <a:cubicBezTo>
                  <a:pt x="7968" y="7562"/>
                  <a:pt x="7968" y="7562"/>
                  <a:pt x="8000" y="7562"/>
                </a:cubicBezTo>
                <a:cubicBezTo>
                  <a:pt x="7937" y="7750"/>
                  <a:pt x="7843" y="7906"/>
                  <a:pt x="7750" y="8031"/>
                </a:cubicBezTo>
                <a:cubicBezTo>
                  <a:pt x="7812" y="7875"/>
                  <a:pt x="7906" y="7750"/>
                  <a:pt x="7968" y="7562"/>
                </a:cubicBezTo>
                <a:close/>
                <a:moveTo>
                  <a:pt x="7937" y="7406"/>
                </a:moveTo>
                <a:cubicBezTo>
                  <a:pt x="7937" y="7375"/>
                  <a:pt x="7937" y="7375"/>
                  <a:pt x="7937" y="7375"/>
                </a:cubicBezTo>
                <a:cubicBezTo>
                  <a:pt x="7937" y="7375"/>
                  <a:pt x="7937" y="7375"/>
                  <a:pt x="7937" y="7406"/>
                </a:cubicBezTo>
                <a:close/>
                <a:moveTo>
                  <a:pt x="7843" y="7687"/>
                </a:moveTo>
                <a:cubicBezTo>
                  <a:pt x="7843" y="7625"/>
                  <a:pt x="7843" y="7594"/>
                  <a:pt x="7875" y="7562"/>
                </a:cubicBezTo>
                <a:cubicBezTo>
                  <a:pt x="7906" y="7594"/>
                  <a:pt x="7875" y="7625"/>
                  <a:pt x="7843" y="7687"/>
                </a:cubicBezTo>
                <a:cubicBezTo>
                  <a:pt x="7843" y="7687"/>
                  <a:pt x="7843" y="7687"/>
                  <a:pt x="7843" y="7687"/>
                </a:cubicBezTo>
                <a:cubicBezTo>
                  <a:pt x="7843" y="7687"/>
                  <a:pt x="7843" y="7687"/>
                  <a:pt x="7843" y="7687"/>
                </a:cubicBezTo>
                <a:close/>
                <a:moveTo>
                  <a:pt x="7843" y="7719"/>
                </a:moveTo>
                <a:cubicBezTo>
                  <a:pt x="7843" y="7750"/>
                  <a:pt x="7812" y="7781"/>
                  <a:pt x="7781" y="7781"/>
                </a:cubicBezTo>
                <a:cubicBezTo>
                  <a:pt x="7781" y="7781"/>
                  <a:pt x="7781" y="7812"/>
                  <a:pt x="7781" y="7812"/>
                </a:cubicBezTo>
                <a:cubicBezTo>
                  <a:pt x="7781" y="7812"/>
                  <a:pt x="7781" y="7781"/>
                  <a:pt x="7781" y="7781"/>
                </a:cubicBezTo>
                <a:cubicBezTo>
                  <a:pt x="7812" y="7781"/>
                  <a:pt x="7843" y="7750"/>
                  <a:pt x="7843" y="7719"/>
                </a:cubicBezTo>
                <a:close/>
                <a:moveTo>
                  <a:pt x="7656" y="7187"/>
                </a:moveTo>
                <a:cubicBezTo>
                  <a:pt x="7656" y="7156"/>
                  <a:pt x="7687" y="7094"/>
                  <a:pt x="7687" y="7031"/>
                </a:cubicBezTo>
                <a:cubicBezTo>
                  <a:pt x="7687" y="7094"/>
                  <a:pt x="7656" y="7156"/>
                  <a:pt x="7656" y="7187"/>
                </a:cubicBezTo>
                <a:close/>
                <a:moveTo>
                  <a:pt x="7531" y="7187"/>
                </a:moveTo>
                <a:cubicBezTo>
                  <a:pt x="7531" y="7187"/>
                  <a:pt x="7531" y="7187"/>
                  <a:pt x="7531" y="7187"/>
                </a:cubicBezTo>
                <a:cubicBezTo>
                  <a:pt x="7531" y="7187"/>
                  <a:pt x="7531" y="7187"/>
                  <a:pt x="7531" y="7187"/>
                </a:cubicBezTo>
                <a:close/>
                <a:moveTo>
                  <a:pt x="7500" y="7781"/>
                </a:moveTo>
                <a:cubicBezTo>
                  <a:pt x="7500" y="7781"/>
                  <a:pt x="7500" y="7781"/>
                  <a:pt x="7500" y="7781"/>
                </a:cubicBezTo>
                <a:cubicBezTo>
                  <a:pt x="7500" y="7781"/>
                  <a:pt x="7500" y="7781"/>
                  <a:pt x="7500" y="7781"/>
                </a:cubicBezTo>
                <a:close/>
                <a:moveTo>
                  <a:pt x="7031" y="8312"/>
                </a:moveTo>
                <a:cubicBezTo>
                  <a:pt x="6843" y="8531"/>
                  <a:pt x="6656" y="8750"/>
                  <a:pt x="6437" y="8906"/>
                </a:cubicBezTo>
                <a:cubicBezTo>
                  <a:pt x="6375" y="8937"/>
                  <a:pt x="6343" y="9000"/>
                  <a:pt x="6281" y="9031"/>
                </a:cubicBezTo>
                <a:cubicBezTo>
                  <a:pt x="6281" y="9031"/>
                  <a:pt x="6281" y="9062"/>
                  <a:pt x="6281" y="9062"/>
                </a:cubicBezTo>
                <a:cubicBezTo>
                  <a:pt x="6250" y="9062"/>
                  <a:pt x="6250" y="9062"/>
                  <a:pt x="6250" y="9062"/>
                </a:cubicBezTo>
                <a:cubicBezTo>
                  <a:pt x="6250" y="9062"/>
                  <a:pt x="6250" y="9062"/>
                  <a:pt x="6250" y="9062"/>
                </a:cubicBezTo>
                <a:cubicBezTo>
                  <a:pt x="6156" y="9125"/>
                  <a:pt x="6062" y="9187"/>
                  <a:pt x="6031" y="9281"/>
                </a:cubicBezTo>
                <a:cubicBezTo>
                  <a:pt x="6093" y="9250"/>
                  <a:pt x="6156" y="9156"/>
                  <a:pt x="6250" y="9125"/>
                </a:cubicBezTo>
                <a:cubicBezTo>
                  <a:pt x="6281" y="9125"/>
                  <a:pt x="6281" y="9094"/>
                  <a:pt x="6281" y="9062"/>
                </a:cubicBezTo>
                <a:cubicBezTo>
                  <a:pt x="6312" y="9062"/>
                  <a:pt x="6312" y="9062"/>
                  <a:pt x="6312" y="9031"/>
                </a:cubicBezTo>
                <a:cubicBezTo>
                  <a:pt x="6312" y="9031"/>
                  <a:pt x="6343" y="9031"/>
                  <a:pt x="6343" y="9031"/>
                </a:cubicBezTo>
                <a:cubicBezTo>
                  <a:pt x="6343" y="9031"/>
                  <a:pt x="6312" y="9031"/>
                  <a:pt x="6312" y="9031"/>
                </a:cubicBezTo>
                <a:cubicBezTo>
                  <a:pt x="6343" y="9062"/>
                  <a:pt x="6343" y="9031"/>
                  <a:pt x="6343" y="9031"/>
                </a:cubicBezTo>
                <a:cubicBezTo>
                  <a:pt x="6406" y="9000"/>
                  <a:pt x="6406" y="9031"/>
                  <a:pt x="6375" y="9062"/>
                </a:cubicBezTo>
                <a:cubicBezTo>
                  <a:pt x="6375" y="9062"/>
                  <a:pt x="6343" y="9094"/>
                  <a:pt x="6343" y="9125"/>
                </a:cubicBezTo>
                <a:cubicBezTo>
                  <a:pt x="6312" y="9125"/>
                  <a:pt x="6312" y="9125"/>
                  <a:pt x="6312" y="9156"/>
                </a:cubicBezTo>
                <a:cubicBezTo>
                  <a:pt x="6312" y="9156"/>
                  <a:pt x="6312" y="9156"/>
                  <a:pt x="6312" y="9156"/>
                </a:cubicBezTo>
                <a:cubicBezTo>
                  <a:pt x="6218" y="9219"/>
                  <a:pt x="6156" y="9312"/>
                  <a:pt x="6093" y="9406"/>
                </a:cubicBezTo>
                <a:cubicBezTo>
                  <a:pt x="6062" y="9406"/>
                  <a:pt x="6062" y="9437"/>
                  <a:pt x="6093" y="9437"/>
                </a:cubicBezTo>
                <a:cubicBezTo>
                  <a:pt x="6093" y="9469"/>
                  <a:pt x="6125" y="9437"/>
                  <a:pt x="6125" y="9437"/>
                </a:cubicBezTo>
                <a:cubicBezTo>
                  <a:pt x="6187" y="9344"/>
                  <a:pt x="6187" y="9250"/>
                  <a:pt x="6312" y="9219"/>
                </a:cubicBezTo>
                <a:cubicBezTo>
                  <a:pt x="6312" y="9219"/>
                  <a:pt x="6312" y="9187"/>
                  <a:pt x="6312" y="9156"/>
                </a:cubicBezTo>
                <a:cubicBezTo>
                  <a:pt x="6312" y="9156"/>
                  <a:pt x="6343" y="9156"/>
                  <a:pt x="6343" y="9156"/>
                </a:cubicBezTo>
                <a:cubicBezTo>
                  <a:pt x="6406" y="9094"/>
                  <a:pt x="6468" y="9062"/>
                  <a:pt x="6531" y="8969"/>
                </a:cubicBezTo>
                <a:cubicBezTo>
                  <a:pt x="6531" y="8969"/>
                  <a:pt x="6562" y="8969"/>
                  <a:pt x="6562" y="8969"/>
                </a:cubicBezTo>
                <a:cubicBezTo>
                  <a:pt x="6562" y="8969"/>
                  <a:pt x="6562" y="8969"/>
                  <a:pt x="6562" y="9000"/>
                </a:cubicBezTo>
                <a:cubicBezTo>
                  <a:pt x="6531" y="9031"/>
                  <a:pt x="6531" y="9062"/>
                  <a:pt x="6593" y="9062"/>
                </a:cubicBezTo>
                <a:cubicBezTo>
                  <a:pt x="6593" y="9062"/>
                  <a:pt x="6625" y="9062"/>
                  <a:pt x="6625" y="9062"/>
                </a:cubicBezTo>
                <a:cubicBezTo>
                  <a:pt x="6625" y="9094"/>
                  <a:pt x="6625" y="9094"/>
                  <a:pt x="6656" y="9094"/>
                </a:cubicBezTo>
                <a:cubicBezTo>
                  <a:pt x="6687" y="9062"/>
                  <a:pt x="6687" y="9062"/>
                  <a:pt x="6687" y="9031"/>
                </a:cubicBezTo>
                <a:cubicBezTo>
                  <a:pt x="6656" y="9000"/>
                  <a:pt x="6656" y="9000"/>
                  <a:pt x="6625" y="9000"/>
                </a:cubicBezTo>
                <a:cubicBezTo>
                  <a:pt x="6625" y="8969"/>
                  <a:pt x="6593" y="9000"/>
                  <a:pt x="6593" y="9000"/>
                </a:cubicBezTo>
                <a:cubicBezTo>
                  <a:pt x="6562" y="9000"/>
                  <a:pt x="6562" y="9000"/>
                  <a:pt x="6562" y="9000"/>
                </a:cubicBezTo>
                <a:cubicBezTo>
                  <a:pt x="6562" y="8969"/>
                  <a:pt x="6562" y="8969"/>
                  <a:pt x="6562" y="8969"/>
                </a:cubicBezTo>
                <a:cubicBezTo>
                  <a:pt x="6562" y="8937"/>
                  <a:pt x="6593" y="8937"/>
                  <a:pt x="6562" y="8906"/>
                </a:cubicBezTo>
                <a:cubicBezTo>
                  <a:pt x="6562" y="8906"/>
                  <a:pt x="6562" y="8906"/>
                  <a:pt x="6562" y="8906"/>
                </a:cubicBezTo>
                <a:cubicBezTo>
                  <a:pt x="6531" y="8906"/>
                  <a:pt x="6531" y="8906"/>
                  <a:pt x="6531" y="8906"/>
                </a:cubicBezTo>
                <a:cubicBezTo>
                  <a:pt x="6531" y="8875"/>
                  <a:pt x="6562" y="8844"/>
                  <a:pt x="6593" y="8844"/>
                </a:cubicBezTo>
                <a:cubicBezTo>
                  <a:pt x="6593" y="8844"/>
                  <a:pt x="6593" y="8812"/>
                  <a:pt x="6593" y="8812"/>
                </a:cubicBezTo>
                <a:cubicBezTo>
                  <a:pt x="6593" y="8812"/>
                  <a:pt x="6593" y="8844"/>
                  <a:pt x="6593" y="8844"/>
                </a:cubicBezTo>
                <a:cubicBezTo>
                  <a:pt x="6593" y="8844"/>
                  <a:pt x="6593" y="8875"/>
                  <a:pt x="6593" y="8875"/>
                </a:cubicBezTo>
                <a:cubicBezTo>
                  <a:pt x="6625" y="8906"/>
                  <a:pt x="6656" y="8937"/>
                  <a:pt x="6656" y="8937"/>
                </a:cubicBezTo>
                <a:cubicBezTo>
                  <a:pt x="6687" y="8969"/>
                  <a:pt x="6718" y="9031"/>
                  <a:pt x="6750" y="9000"/>
                </a:cubicBezTo>
                <a:cubicBezTo>
                  <a:pt x="6812" y="8969"/>
                  <a:pt x="6843" y="8937"/>
                  <a:pt x="6875" y="8906"/>
                </a:cubicBezTo>
                <a:cubicBezTo>
                  <a:pt x="6812" y="8875"/>
                  <a:pt x="6781" y="8969"/>
                  <a:pt x="6750" y="8969"/>
                </a:cubicBezTo>
                <a:cubicBezTo>
                  <a:pt x="6750" y="8906"/>
                  <a:pt x="6812" y="8906"/>
                  <a:pt x="6781" y="8844"/>
                </a:cubicBezTo>
                <a:cubicBezTo>
                  <a:pt x="6750" y="8844"/>
                  <a:pt x="6718" y="8875"/>
                  <a:pt x="6718" y="8812"/>
                </a:cubicBezTo>
                <a:cubicBezTo>
                  <a:pt x="6687" y="8781"/>
                  <a:pt x="6656" y="8812"/>
                  <a:pt x="6656" y="8812"/>
                </a:cubicBezTo>
                <a:cubicBezTo>
                  <a:pt x="6656" y="8812"/>
                  <a:pt x="6625" y="8812"/>
                  <a:pt x="6625" y="8812"/>
                </a:cubicBezTo>
                <a:cubicBezTo>
                  <a:pt x="6656" y="8750"/>
                  <a:pt x="6687" y="8719"/>
                  <a:pt x="6750" y="8781"/>
                </a:cubicBezTo>
                <a:cubicBezTo>
                  <a:pt x="6750" y="8781"/>
                  <a:pt x="6750" y="8781"/>
                  <a:pt x="6750" y="8781"/>
                </a:cubicBezTo>
                <a:cubicBezTo>
                  <a:pt x="6781" y="8781"/>
                  <a:pt x="6812" y="8781"/>
                  <a:pt x="6812" y="8750"/>
                </a:cubicBezTo>
                <a:cubicBezTo>
                  <a:pt x="6812" y="8719"/>
                  <a:pt x="6843" y="8719"/>
                  <a:pt x="6812" y="8719"/>
                </a:cubicBezTo>
                <a:cubicBezTo>
                  <a:pt x="6781" y="8687"/>
                  <a:pt x="6781" y="8719"/>
                  <a:pt x="6750" y="8719"/>
                </a:cubicBezTo>
                <a:cubicBezTo>
                  <a:pt x="6750" y="8656"/>
                  <a:pt x="6781" y="8625"/>
                  <a:pt x="6812" y="8625"/>
                </a:cubicBezTo>
                <a:cubicBezTo>
                  <a:pt x="6906" y="8531"/>
                  <a:pt x="6968" y="8469"/>
                  <a:pt x="7062" y="8375"/>
                </a:cubicBezTo>
                <a:cubicBezTo>
                  <a:pt x="7062" y="8344"/>
                  <a:pt x="7062" y="8344"/>
                  <a:pt x="7093" y="8344"/>
                </a:cubicBezTo>
                <a:cubicBezTo>
                  <a:pt x="7093" y="8281"/>
                  <a:pt x="7125" y="8250"/>
                  <a:pt x="7187" y="8219"/>
                </a:cubicBezTo>
                <a:cubicBezTo>
                  <a:pt x="7156" y="8281"/>
                  <a:pt x="7125" y="8312"/>
                  <a:pt x="7093" y="8344"/>
                </a:cubicBezTo>
                <a:cubicBezTo>
                  <a:pt x="7031" y="8437"/>
                  <a:pt x="6968" y="8531"/>
                  <a:pt x="6875" y="8625"/>
                </a:cubicBezTo>
                <a:cubicBezTo>
                  <a:pt x="6843" y="8656"/>
                  <a:pt x="6812" y="8687"/>
                  <a:pt x="6906" y="8687"/>
                </a:cubicBezTo>
                <a:cubicBezTo>
                  <a:pt x="6906" y="8719"/>
                  <a:pt x="6875" y="8750"/>
                  <a:pt x="6906" y="8781"/>
                </a:cubicBezTo>
                <a:lnTo>
                  <a:pt x="6906" y="8781"/>
                </a:lnTo>
                <a:cubicBezTo>
                  <a:pt x="6937" y="8781"/>
                  <a:pt x="6937" y="8750"/>
                  <a:pt x="6937" y="8750"/>
                </a:cubicBezTo>
                <a:cubicBezTo>
                  <a:pt x="6968" y="8687"/>
                  <a:pt x="6937" y="8687"/>
                  <a:pt x="6906" y="8687"/>
                </a:cubicBezTo>
                <a:cubicBezTo>
                  <a:pt x="6906" y="8625"/>
                  <a:pt x="6937" y="8594"/>
                  <a:pt x="6968" y="8562"/>
                </a:cubicBezTo>
                <a:cubicBezTo>
                  <a:pt x="7062" y="8500"/>
                  <a:pt x="7125" y="8375"/>
                  <a:pt x="7218" y="8281"/>
                </a:cubicBezTo>
                <a:cubicBezTo>
                  <a:pt x="7250" y="8219"/>
                  <a:pt x="7281" y="8156"/>
                  <a:pt x="7312" y="8094"/>
                </a:cubicBezTo>
                <a:cubicBezTo>
                  <a:pt x="7281" y="8156"/>
                  <a:pt x="7250" y="8219"/>
                  <a:pt x="7218" y="8281"/>
                </a:cubicBezTo>
                <a:cubicBezTo>
                  <a:pt x="7218" y="8281"/>
                  <a:pt x="7250" y="8312"/>
                  <a:pt x="7281" y="8281"/>
                </a:cubicBezTo>
                <a:cubicBezTo>
                  <a:pt x="7281" y="8281"/>
                  <a:pt x="7312" y="8250"/>
                  <a:pt x="7312" y="8281"/>
                </a:cubicBezTo>
                <a:cubicBezTo>
                  <a:pt x="7312" y="8281"/>
                  <a:pt x="7312" y="8281"/>
                  <a:pt x="7312" y="8281"/>
                </a:cubicBezTo>
                <a:cubicBezTo>
                  <a:pt x="7312" y="8281"/>
                  <a:pt x="7312" y="8281"/>
                  <a:pt x="7312" y="8281"/>
                </a:cubicBezTo>
                <a:cubicBezTo>
                  <a:pt x="7343" y="8312"/>
                  <a:pt x="7375" y="8344"/>
                  <a:pt x="7343" y="8375"/>
                </a:cubicBezTo>
                <a:cubicBezTo>
                  <a:pt x="7343" y="8375"/>
                  <a:pt x="7375" y="8406"/>
                  <a:pt x="7375" y="8406"/>
                </a:cubicBezTo>
                <a:cubicBezTo>
                  <a:pt x="7406" y="8437"/>
                  <a:pt x="7375" y="8469"/>
                  <a:pt x="7437" y="8437"/>
                </a:cubicBezTo>
                <a:cubicBezTo>
                  <a:pt x="7468" y="8437"/>
                  <a:pt x="7468" y="8469"/>
                  <a:pt x="7468" y="8469"/>
                </a:cubicBezTo>
                <a:cubicBezTo>
                  <a:pt x="7468" y="8500"/>
                  <a:pt x="7437" y="8500"/>
                  <a:pt x="7406" y="8531"/>
                </a:cubicBezTo>
                <a:cubicBezTo>
                  <a:pt x="7375" y="8531"/>
                  <a:pt x="7406" y="8500"/>
                  <a:pt x="7375" y="8500"/>
                </a:cubicBezTo>
                <a:cubicBezTo>
                  <a:pt x="7375" y="8469"/>
                  <a:pt x="7343" y="8469"/>
                  <a:pt x="7312" y="8500"/>
                </a:cubicBezTo>
                <a:cubicBezTo>
                  <a:pt x="7281" y="8500"/>
                  <a:pt x="7250" y="8531"/>
                  <a:pt x="7250" y="8562"/>
                </a:cubicBezTo>
                <a:cubicBezTo>
                  <a:pt x="7218" y="8594"/>
                  <a:pt x="7187" y="8594"/>
                  <a:pt x="7187" y="8531"/>
                </a:cubicBezTo>
                <a:cubicBezTo>
                  <a:pt x="7156" y="8531"/>
                  <a:pt x="7125" y="8500"/>
                  <a:pt x="7156" y="8469"/>
                </a:cubicBezTo>
                <a:cubicBezTo>
                  <a:pt x="7156" y="8437"/>
                  <a:pt x="7187" y="8437"/>
                  <a:pt x="7218" y="8437"/>
                </a:cubicBezTo>
                <a:cubicBezTo>
                  <a:pt x="7218" y="8437"/>
                  <a:pt x="7218" y="8437"/>
                  <a:pt x="7218" y="8406"/>
                </a:cubicBezTo>
                <a:cubicBezTo>
                  <a:pt x="7125" y="8375"/>
                  <a:pt x="7218" y="8344"/>
                  <a:pt x="7218" y="8312"/>
                </a:cubicBezTo>
                <a:cubicBezTo>
                  <a:pt x="7281" y="8344"/>
                  <a:pt x="7218" y="8375"/>
                  <a:pt x="7250" y="8375"/>
                </a:cubicBezTo>
                <a:cubicBezTo>
                  <a:pt x="7281" y="8375"/>
                  <a:pt x="7281" y="8375"/>
                  <a:pt x="7312" y="8406"/>
                </a:cubicBezTo>
                <a:lnTo>
                  <a:pt x="7312" y="8406"/>
                </a:lnTo>
                <a:cubicBezTo>
                  <a:pt x="7343" y="8437"/>
                  <a:pt x="7343" y="8469"/>
                  <a:pt x="7312" y="8500"/>
                </a:cubicBezTo>
                <a:cubicBezTo>
                  <a:pt x="7312" y="8594"/>
                  <a:pt x="7218" y="8625"/>
                  <a:pt x="7156" y="8687"/>
                </a:cubicBezTo>
                <a:cubicBezTo>
                  <a:pt x="7093" y="8750"/>
                  <a:pt x="7031" y="8812"/>
                  <a:pt x="6968" y="8875"/>
                </a:cubicBezTo>
                <a:cubicBezTo>
                  <a:pt x="6968" y="8875"/>
                  <a:pt x="6937" y="8875"/>
                  <a:pt x="6968" y="8906"/>
                </a:cubicBezTo>
                <a:cubicBezTo>
                  <a:pt x="6937" y="8906"/>
                  <a:pt x="6937" y="8906"/>
                  <a:pt x="6937" y="8906"/>
                </a:cubicBezTo>
                <a:cubicBezTo>
                  <a:pt x="6875" y="8969"/>
                  <a:pt x="6843" y="9000"/>
                  <a:pt x="6812" y="9031"/>
                </a:cubicBezTo>
                <a:cubicBezTo>
                  <a:pt x="6718" y="9094"/>
                  <a:pt x="6656" y="9156"/>
                  <a:pt x="6593" y="9219"/>
                </a:cubicBezTo>
                <a:cubicBezTo>
                  <a:pt x="6593" y="9219"/>
                  <a:pt x="6593" y="9250"/>
                  <a:pt x="6593" y="9250"/>
                </a:cubicBezTo>
                <a:cubicBezTo>
                  <a:pt x="6500" y="9281"/>
                  <a:pt x="6375" y="9437"/>
                  <a:pt x="6375" y="9531"/>
                </a:cubicBezTo>
                <a:lnTo>
                  <a:pt x="6375" y="9531"/>
                </a:lnTo>
                <a:cubicBezTo>
                  <a:pt x="6437" y="9437"/>
                  <a:pt x="6500" y="9375"/>
                  <a:pt x="6593" y="9250"/>
                </a:cubicBezTo>
                <a:cubicBezTo>
                  <a:pt x="6687" y="9312"/>
                  <a:pt x="6562" y="9312"/>
                  <a:pt x="6562" y="9375"/>
                </a:cubicBezTo>
                <a:cubicBezTo>
                  <a:pt x="6531" y="9406"/>
                  <a:pt x="6468" y="9406"/>
                  <a:pt x="6500" y="9469"/>
                </a:cubicBezTo>
                <a:cubicBezTo>
                  <a:pt x="6500" y="9469"/>
                  <a:pt x="6531" y="9469"/>
                  <a:pt x="6531" y="9469"/>
                </a:cubicBezTo>
                <a:cubicBezTo>
                  <a:pt x="6656" y="9312"/>
                  <a:pt x="6812" y="9187"/>
                  <a:pt x="6968" y="9062"/>
                </a:cubicBezTo>
                <a:cubicBezTo>
                  <a:pt x="7000" y="9062"/>
                  <a:pt x="7000" y="9062"/>
                  <a:pt x="7000" y="9094"/>
                </a:cubicBezTo>
                <a:cubicBezTo>
                  <a:pt x="6937" y="9187"/>
                  <a:pt x="6812" y="9219"/>
                  <a:pt x="6750" y="9312"/>
                </a:cubicBezTo>
                <a:cubicBezTo>
                  <a:pt x="6750" y="9344"/>
                  <a:pt x="6750" y="9344"/>
                  <a:pt x="6718" y="9344"/>
                </a:cubicBezTo>
                <a:cubicBezTo>
                  <a:pt x="6718" y="9344"/>
                  <a:pt x="6687" y="9375"/>
                  <a:pt x="6687" y="9375"/>
                </a:cubicBezTo>
                <a:cubicBezTo>
                  <a:pt x="6593" y="9437"/>
                  <a:pt x="6562" y="9500"/>
                  <a:pt x="6531" y="9625"/>
                </a:cubicBezTo>
                <a:cubicBezTo>
                  <a:pt x="6593" y="9531"/>
                  <a:pt x="6625" y="9437"/>
                  <a:pt x="6718" y="9375"/>
                </a:cubicBezTo>
                <a:cubicBezTo>
                  <a:pt x="6718" y="9375"/>
                  <a:pt x="6718" y="9375"/>
                  <a:pt x="6718" y="9344"/>
                </a:cubicBezTo>
                <a:cubicBezTo>
                  <a:pt x="6750" y="9344"/>
                  <a:pt x="6781" y="9344"/>
                  <a:pt x="6781" y="9344"/>
                </a:cubicBezTo>
                <a:cubicBezTo>
                  <a:pt x="6750" y="9437"/>
                  <a:pt x="6687" y="9500"/>
                  <a:pt x="6656" y="9594"/>
                </a:cubicBezTo>
                <a:cubicBezTo>
                  <a:pt x="6593" y="9687"/>
                  <a:pt x="6593" y="9812"/>
                  <a:pt x="6593" y="9937"/>
                </a:cubicBezTo>
                <a:cubicBezTo>
                  <a:pt x="6593" y="9969"/>
                  <a:pt x="6593" y="9969"/>
                  <a:pt x="6593" y="10000"/>
                </a:cubicBezTo>
                <a:cubicBezTo>
                  <a:pt x="6593" y="10031"/>
                  <a:pt x="6593" y="10031"/>
                  <a:pt x="6531" y="10000"/>
                </a:cubicBezTo>
                <a:cubicBezTo>
                  <a:pt x="6562" y="10125"/>
                  <a:pt x="6593" y="10250"/>
                  <a:pt x="6656" y="10375"/>
                </a:cubicBezTo>
                <a:cubicBezTo>
                  <a:pt x="6656" y="10375"/>
                  <a:pt x="6656" y="10375"/>
                  <a:pt x="6687" y="10344"/>
                </a:cubicBezTo>
                <a:cubicBezTo>
                  <a:pt x="6687" y="10344"/>
                  <a:pt x="6687" y="10344"/>
                  <a:pt x="6687" y="10375"/>
                </a:cubicBezTo>
                <a:cubicBezTo>
                  <a:pt x="6687" y="10375"/>
                  <a:pt x="6687" y="10375"/>
                  <a:pt x="6687" y="10375"/>
                </a:cubicBezTo>
                <a:cubicBezTo>
                  <a:pt x="6656" y="10469"/>
                  <a:pt x="6718" y="10562"/>
                  <a:pt x="6750" y="10625"/>
                </a:cubicBezTo>
                <a:cubicBezTo>
                  <a:pt x="6781" y="10687"/>
                  <a:pt x="6812" y="10750"/>
                  <a:pt x="6812" y="10781"/>
                </a:cubicBezTo>
                <a:cubicBezTo>
                  <a:pt x="6812" y="10781"/>
                  <a:pt x="6812" y="10781"/>
                  <a:pt x="6843" y="10781"/>
                </a:cubicBezTo>
                <a:cubicBezTo>
                  <a:pt x="6812" y="10781"/>
                  <a:pt x="6812" y="10781"/>
                  <a:pt x="6812" y="10781"/>
                </a:cubicBezTo>
                <a:cubicBezTo>
                  <a:pt x="6812" y="10781"/>
                  <a:pt x="6812" y="10781"/>
                  <a:pt x="6812" y="10812"/>
                </a:cubicBezTo>
                <a:cubicBezTo>
                  <a:pt x="6750" y="10719"/>
                  <a:pt x="6718" y="10656"/>
                  <a:pt x="6687" y="10562"/>
                </a:cubicBezTo>
                <a:cubicBezTo>
                  <a:pt x="6656" y="10500"/>
                  <a:pt x="6625" y="10406"/>
                  <a:pt x="6562" y="10375"/>
                </a:cubicBezTo>
                <a:cubicBezTo>
                  <a:pt x="6562" y="10312"/>
                  <a:pt x="6562" y="10281"/>
                  <a:pt x="6531" y="10250"/>
                </a:cubicBezTo>
                <a:cubicBezTo>
                  <a:pt x="6531" y="10125"/>
                  <a:pt x="6500" y="10031"/>
                  <a:pt x="6500" y="9906"/>
                </a:cubicBezTo>
                <a:cubicBezTo>
                  <a:pt x="6500" y="9812"/>
                  <a:pt x="6500" y="9719"/>
                  <a:pt x="6531" y="9625"/>
                </a:cubicBezTo>
                <a:cubicBezTo>
                  <a:pt x="6468" y="9750"/>
                  <a:pt x="6437" y="9875"/>
                  <a:pt x="6468" y="10000"/>
                </a:cubicBezTo>
                <a:cubicBezTo>
                  <a:pt x="6468" y="10031"/>
                  <a:pt x="6500" y="10094"/>
                  <a:pt x="6437" y="10125"/>
                </a:cubicBezTo>
                <a:cubicBezTo>
                  <a:pt x="6437" y="10156"/>
                  <a:pt x="6437" y="10156"/>
                  <a:pt x="6437" y="10156"/>
                </a:cubicBezTo>
                <a:cubicBezTo>
                  <a:pt x="6437" y="10156"/>
                  <a:pt x="6437" y="10156"/>
                  <a:pt x="6437" y="10125"/>
                </a:cubicBezTo>
                <a:cubicBezTo>
                  <a:pt x="6437" y="10125"/>
                  <a:pt x="6437" y="10125"/>
                  <a:pt x="6437" y="10125"/>
                </a:cubicBezTo>
                <a:cubicBezTo>
                  <a:pt x="6437" y="10031"/>
                  <a:pt x="6406" y="9969"/>
                  <a:pt x="6437" y="9906"/>
                </a:cubicBezTo>
                <a:cubicBezTo>
                  <a:pt x="6437" y="9906"/>
                  <a:pt x="6406" y="9875"/>
                  <a:pt x="6406" y="9875"/>
                </a:cubicBezTo>
                <a:cubicBezTo>
                  <a:pt x="6406" y="9875"/>
                  <a:pt x="6406" y="9875"/>
                  <a:pt x="6406" y="9875"/>
                </a:cubicBezTo>
                <a:cubicBezTo>
                  <a:pt x="6406" y="9906"/>
                  <a:pt x="6437" y="9969"/>
                  <a:pt x="6375" y="9969"/>
                </a:cubicBezTo>
                <a:cubicBezTo>
                  <a:pt x="6375" y="10062"/>
                  <a:pt x="6343" y="10187"/>
                  <a:pt x="6375" y="10250"/>
                </a:cubicBezTo>
                <a:cubicBezTo>
                  <a:pt x="6406" y="10250"/>
                  <a:pt x="6406" y="10219"/>
                  <a:pt x="6375" y="10219"/>
                </a:cubicBezTo>
                <a:cubicBezTo>
                  <a:pt x="6406" y="10219"/>
                  <a:pt x="6406" y="10250"/>
                  <a:pt x="6375" y="10250"/>
                </a:cubicBezTo>
                <a:cubicBezTo>
                  <a:pt x="6406" y="10312"/>
                  <a:pt x="6406" y="10344"/>
                  <a:pt x="6406" y="10406"/>
                </a:cubicBezTo>
                <a:cubicBezTo>
                  <a:pt x="6406" y="10406"/>
                  <a:pt x="6406" y="10406"/>
                  <a:pt x="6406" y="10406"/>
                </a:cubicBezTo>
                <a:cubicBezTo>
                  <a:pt x="6406" y="10406"/>
                  <a:pt x="6437" y="10406"/>
                  <a:pt x="6437" y="10406"/>
                </a:cubicBezTo>
                <a:cubicBezTo>
                  <a:pt x="6437" y="10500"/>
                  <a:pt x="6468" y="10562"/>
                  <a:pt x="6468" y="10656"/>
                </a:cubicBezTo>
                <a:cubicBezTo>
                  <a:pt x="6437" y="10562"/>
                  <a:pt x="6406" y="10500"/>
                  <a:pt x="6406" y="10406"/>
                </a:cubicBezTo>
                <a:cubicBezTo>
                  <a:pt x="6406" y="10406"/>
                  <a:pt x="6406" y="10406"/>
                  <a:pt x="6406" y="10406"/>
                </a:cubicBezTo>
                <a:cubicBezTo>
                  <a:pt x="6375" y="10406"/>
                  <a:pt x="6375" y="10375"/>
                  <a:pt x="6343" y="10375"/>
                </a:cubicBezTo>
                <a:cubicBezTo>
                  <a:pt x="6343" y="10469"/>
                  <a:pt x="6406" y="10531"/>
                  <a:pt x="6406" y="10594"/>
                </a:cubicBezTo>
                <a:cubicBezTo>
                  <a:pt x="6375" y="10562"/>
                  <a:pt x="6375" y="10562"/>
                  <a:pt x="6343" y="10531"/>
                </a:cubicBezTo>
                <a:cubicBezTo>
                  <a:pt x="6312" y="10437"/>
                  <a:pt x="6312" y="10344"/>
                  <a:pt x="6312" y="10281"/>
                </a:cubicBezTo>
                <a:cubicBezTo>
                  <a:pt x="6281" y="10031"/>
                  <a:pt x="6312" y="9781"/>
                  <a:pt x="6437" y="9594"/>
                </a:cubicBezTo>
                <a:cubicBezTo>
                  <a:pt x="6468" y="9562"/>
                  <a:pt x="6500" y="9531"/>
                  <a:pt x="6500" y="9469"/>
                </a:cubicBezTo>
                <a:cubicBezTo>
                  <a:pt x="6437" y="9469"/>
                  <a:pt x="6437" y="9531"/>
                  <a:pt x="6406" y="9562"/>
                </a:cubicBezTo>
                <a:cubicBezTo>
                  <a:pt x="6343" y="9719"/>
                  <a:pt x="6250" y="9906"/>
                  <a:pt x="6250" y="10094"/>
                </a:cubicBezTo>
                <a:cubicBezTo>
                  <a:pt x="6250" y="10094"/>
                  <a:pt x="6250" y="10125"/>
                  <a:pt x="6250" y="10125"/>
                </a:cubicBezTo>
                <a:cubicBezTo>
                  <a:pt x="6250" y="10156"/>
                  <a:pt x="6250" y="10156"/>
                  <a:pt x="6250" y="10156"/>
                </a:cubicBezTo>
                <a:cubicBezTo>
                  <a:pt x="6250" y="10156"/>
                  <a:pt x="6250" y="10156"/>
                  <a:pt x="6250" y="10125"/>
                </a:cubicBezTo>
                <a:cubicBezTo>
                  <a:pt x="6218" y="10125"/>
                  <a:pt x="6218" y="10094"/>
                  <a:pt x="6250" y="10094"/>
                </a:cubicBezTo>
                <a:cubicBezTo>
                  <a:pt x="6218" y="10094"/>
                  <a:pt x="6218" y="10094"/>
                  <a:pt x="6218" y="10094"/>
                </a:cubicBezTo>
                <a:cubicBezTo>
                  <a:pt x="6218" y="10094"/>
                  <a:pt x="6218" y="10094"/>
                  <a:pt x="6250" y="10094"/>
                </a:cubicBezTo>
                <a:cubicBezTo>
                  <a:pt x="6250" y="9906"/>
                  <a:pt x="6250" y="9750"/>
                  <a:pt x="6343" y="9594"/>
                </a:cubicBezTo>
                <a:cubicBezTo>
                  <a:pt x="6281" y="9625"/>
                  <a:pt x="6281" y="9625"/>
                  <a:pt x="6281" y="9656"/>
                </a:cubicBezTo>
                <a:cubicBezTo>
                  <a:pt x="6250" y="9687"/>
                  <a:pt x="6250" y="9719"/>
                  <a:pt x="6250" y="9750"/>
                </a:cubicBezTo>
                <a:cubicBezTo>
                  <a:pt x="6250" y="9781"/>
                  <a:pt x="6250" y="9812"/>
                  <a:pt x="6187" y="9844"/>
                </a:cubicBezTo>
                <a:cubicBezTo>
                  <a:pt x="6187" y="9750"/>
                  <a:pt x="6187" y="9750"/>
                  <a:pt x="6125" y="9781"/>
                </a:cubicBezTo>
                <a:cubicBezTo>
                  <a:pt x="6093" y="9844"/>
                  <a:pt x="6062" y="9875"/>
                  <a:pt x="6031" y="9937"/>
                </a:cubicBezTo>
                <a:cubicBezTo>
                  <a:pt x="5968" y="10062"/>
                  <a:pt x="5968" y="10187"/>
                  <a:pt x="5906" y="10312"/>
                </a:cubicBezTo>
                <a:cubicBezTo>
                  <a:pt x="5875" y="10281"/>
                  <a:pt x="5875" y="10219"/>
                  <a:pt x="5875" y="10187"/>
                </a:cubicBezTo>
                <a:cubicBezTo>
                  <a:pt x="5875" y="10219"/>
                  <a:pt x="5875" y="10250"/>
                  <a:pt x="5875" y="10281"/>
                </a:cubicBezTo>
                <a:cubicBezTo>
                  <a:pt x="5812" y="10312"/>
                  <a:pt x="5843" y="10375"/>
                  <a:pt x="5843" y="10437"/>
                </a:cubicBezTo>
                <a:cubicBezTo>
                  <a:pt x="5843" y="10469"/>
                  <a:pt x="5843" y="10469"/>
                  <a:pt x="5843" y="10500"/>
                </a:cubicBezTo>
                <a:cubicBezTo>
                  <a:pt x="5843" y="10500"/>
                  <a:pt x="5843" y="10500"/>
                  <a:pt x="5843" y="10531"/>
                </a:cubicBezTo>
                <a:cubicBezTo>
                  <a:pt x="5843" y="10500"/>
                  <a:pt x="5843" y="10500"/>
                  <a:pt x="5843" y="10500"/>
                </a:cubicBezTo>
                <a:cubicBezTo>
                  <a:pt x="5843" y="10500"/>
                  <a:pt x="5812" y="10500"/>
                  <a:pt x="5812" y="10500"/>
                </a:cubicBezTo>
                <a:cubicBezTo>
                  <a:pt x="5843" y="10312"/>
                  <a:pt x="5812" y="10125"/>
                  <a:pt x="5843" y="9906"/>
                </a:cubicBezTo>
                <a:cubicBezTo>
                  <a:pt x="5843" y="9906"/>
                  <a:pt x="5843" y="9906"/>
                  <a:pt x="5812" y="9875"/>
                </a:cubicBezTo>
                <a:cubicBezTo>
                  <a:pt x="5812" y="9844"/>
                  <a:pt x="5812" y="9937"/>
                  <a:pt x="5781" y="9875"/>
                </a:cubicBezTo>
                <a:cubicBezTo>
                  <a:pt x="5781" y="9875"/>
                  <a:pt x="5750" y="9844"/>
                  <a:pt x="5718" y="9844"/>
                </a:cubicBezTo>
                <a:cubicBezTo>
                  <a:pt x="5687" y="9844"/>
                  <a:pt x="5718" y="9875"/>
                  <a:pt x="5718" y="9906"/>
                </a:cubicBezTo>
                <a:cubicBezTo>
                  <a:pt x="5750" y="9906"/>
                  <a:pt x="5781" y="9937"/>
                  <a:pt x="5687" y="9937"/>
                </a:cubicBezTo>
                <a:cubicBezTo>
                  <a:pt x="5687" y="9937"/>
                  <a:pt x="5687" y="9937"/>
                  <a:pt x="5687" y="9969"/>
                </a:cubicBezTo>
                <a:cubicBezTo>
                  <a:pt x="5687" y="10000"/>
                  <a:pt x="5656" y="10031"/>
                  <a:pt x="5656" y="10094"/>
                </a:cubicBezTo>
                <a:cubicBezTo>
                  <a:pt x="5656" y="10094"/>
                  <a:pt x="5656" y="10094"/>
                  <a:pt x="5656" y="10094"/>
                </a:cubicBezTo>
                <a:cubicBezTo>
                  <a:pt x="5625" y="10062"/>
                  <a:pt x="5656" y="10000"/>
                  <a:pt x="5625" y="9969"/>
                </a:cubicBezTo>
                <a:cubicBezTo>
                  <a:pt x="5656" y="9937"/>
                  <a:pt x="5656" y="9906"/>
                  <a:pt x="5656" y="9875"/>
                </a:cubicBezTo>
                <a:cubicBezTo>
                  <a:pt x="5656" y="9844"/>
                  <a:pt x="5625" y="9844"/>
                  <a:pt x="5625" y="9844"/>
                </a:cubicBezTo>
                <a:cubicBezTo>
                  <a:pt x="5593" y="9875"/>
                  <a:pt x="5593" y="9906"/>
                  <a:pt x="5625" y="9969"/>
                </a:cubicBezTo>
                <a:cubicBezTo>
                  <a:pt x="5593" y="10000"/>
                  <a:pt x="5562" y="10031"/>
                  <a:pt x="5562" y="10094"/>
                </a:cubicBezTo>
                <a:cubicBezTo>
                  <a:pt x="5562" y="10187"/>
                  <a:pt x="5562" y="10281"/>
                  <a:pt x="5531" y="10375"/>
                </a:cubicBezTo>
                <a:cubicBezTo>
                  <a:pt x="5531" y="10531"/>
                  <a:pt x="5500" y="10687"/>
                  <a:pt x="5468" y="10812"/>
                </a:cubicBezTo>
                <a:cubicBezTo>
                  <a:pt x="5468" y="10812"/>
                  <a:pt x="5468" y="10812"/>
                  <a:pt x="5468" y="10844"/>
                </a:cubicBezTo>
                <a:cubicBezTo>
                  <a:pt x="5468" y="10812"/>
                  <a:pt x="5468" y="10812"/>
                  <a:pt x="5468" y="10812"/>
                </a:cubicBezTo>
                <a:cubicBezTo>
                  <a:pt x="5468" y="10812"/>
                  <a:pt x="5468" y="10781"/>
                  <a:pt x="5437" y="10781"/>
                </a:cubicBezTo>
                <a:cubicBezTo>
                  <a:pt x="5468" y="10531"/>
                  <a:pt x="5531" y="10281"/>
                  <a:pt x="5500" y="10031"/>
                </a:cubicBezTo>
                <a:cubicBezTo>
                  <a:pt x="5437" y="10219"/>
                  <a:pt x="5437" y="10406"/>
                  <a:pt x="5406" y="10625"/>
                </a:cubicBezTo>
                <a:cubicBezTo>
                  <a:pt x="5406" y="10625"/>
                  <a:pt x="5406" y="10625"/>
                  <a:pt x="5406" y="10625"/>
                </a:cubicBezTo>
                <a:cubicBezTo>
                  <a:pt x="5406" y="10562"/>
                  <a:pt x="5375" y="10531"/>
                  <a:pt x="5375" y="10469"/>
                </a:cubicBezTo>
                <a:cubicBezTo>
                  <a:pt x="5375" y="10375"/>
                  <a:pt x="5437" y="10281"/>
                  <a:pt x="5437" y="10187"/>
                </a:cubicBezTo>
                <a:cubicBezTo>
                  <a:pt x="5406" y="10125"/>
                  <a:pt x="5437" y="10094"/>
                  <a:pt x="5375" y="10094"/>
                </a:cubicBezTo>
                <a:cubicBezTo>
                  <a:pt x="5343" y="10125"/>
                  <a:pt x="5375" y="10187"/>
                  <a:pt x="5312" y="10250"/>
                </a:cubicBezTo>
                <a:cubicBezTo>
                  <a:pt x="5312" y="10187"/>
                  <a:pt x="5343" y="10125"/>
                  <a:pt x="5343" y="10062"/>
                </a:cubicBezTo>
                <a:cubicBezTo>
                  <a:pt x="5343" y="10062"/>
                  <a:pt x="5343" y="10000"/>
                  <a:pt x="5312" y="10000"/>
                </a:cubicBezTo>
                <a:cubicBezTo>
                  <a:pt x="5281" y="10000"/>
                  <a:pt x="5281" y="10031"/>
                  <a:pt x="5281" y="10062"/>
                </a:cubicBezTo>
                <a:cubicBezTo>
                  <a:pt x="5281" y="10094"/>
                  <a:pt x="5281" y="10125"/>
                  <a:pt x="5281" y="10125"/>
                </a:cubicBezTo>
                <a:cubicBezTo>
                  <a:pt x="5250" y="10125"/>
                  <a:pt x="5250" y="10125"/>
                  <a:pt x="5250" y="10125"/>
                </a:cubicBezTo>
                <a:cubicBezTo>
                  <a:pt x="5250" y="10125"/>
                  <a:pt x="5250" y="10125"/>
                  <a:pt x="5250" y="10125"/>
                </a:cubicBezTo>
                <a:cubicBezTo>
                  <a:pt x="5250" y="10125"/>
                  <a:pt x="5250" y="10094"/>
                  <a:pt x="5250" y="10094"/>
                </a:cubicBezTo>
                <a:cubicBezTo>
                  <a:pt x="5250" y="10031"/>
                  <a:pt x="5312" y="9969"/>
                  <a:pt x="5250" y="9906"/>
                </a:cubicBezTo>
                <a:cubicBezTo>
                  <a:pt x="5250" y="9937"/>
                  <a:pt x="5218" y="9937"/>
                  <a:pt x="5218" y="9969"/>
                </a:cubicBezTo>
                <a:cubicBezTo>
                  <a:pt x="5218" y="9937"/>
                  <a:pt x="5250" y="9937"/>
                  <a:pt x="5250" y="9906"/>
                </a:cubicBezTo>
                <a:cubicBezTo>
                  <a:pt x="5250" y="9906"/>
                  <a:pt x="5250" y="9875"/>
                  <a:pt x="5281" y="9875"/>
                </a:cubicBezTo>
                <a:cubicBezTo>
                  <a:pt x="5343" y="9812"/>
                  <a:pt x="5312" y="9750"/>
                  <a:pt x="5375" y="9687"/>
                </a:cubicBezTo>
                <a:cubicBezTo>
                  <a:pt x="5375" y="9687"/>
                  <a:pt x="5375" y="9687"/>
                  <a:pt x="5375" y="9719"/>
                </a:cubicBezTo>
                <a:cubicBezTo>
                  <a:pt x="5375" y="9719"/>
                  <a:pt x="5375" y="9750"/>
                  <a:pt x="5375" y="9781"/>
                </a:cubicBezTo>
                <a:cubicBezTo>
                  <a:pt x="5343" y="9781"/>
                  <a:pt x="5343" y="9812"/>
                  <a:pt x="5375" y="9812"/>
                </a:cubicBezTo>
                <a:cubicBezTo>
                  <a:pt x="5406" y="9812"/>
                  <a:pt x="5406" y="9812"/>
                  <a:pt x="5406" y="9781"/>
                </a:cubicBezTo>
                <a:cubicBezTo>
                  <a:pt x="5437" y="9719"/>
                  <a:pt x="5468" y="9687"/>
                  <a:pt x="5468" y="9625"/>
                </a:cubicBezTo>
                <a:cubicBezTo>
                  <a:pt x="5468" y="9625"/>
                  <a:pt x="5468" y="9625"/>
                  <a:pt x="5468" y="9625"/>
                </a:cubicBezTo>
                <a:cubicBezTo>
                  <a:pt x="5500" y="9625"/>
                  <a:pt x="5500" y="9562"/>
                  <a:pt x="5531" y="9594"/>
                </a:cubicBezTo>
                <a:cubicBezTo>
                  <a:pt x="5531" y="9625"/>
                  <a:pt x="5500" y="9656"/>
                  <a:pt x="5468" y="9719"/>
                </a:cubicBezTo>
                <a:cubicBezTo>
                  <a:pt x="5468" y="9750"/>
                  <a:pt x="5468" y="9750"/>
                  <a:pt x="5500" y="9781"/>
                </a:cubicBezTo>
                <a:cubicBezTo>
                  <a:pt x="5500" y="9781"/>
                  <a:pt x="5500" y="9750"/>
                  <a:pt x="5531" y="9719"/>
                </a:cubicBezTo>
                <a:cubicBezTo>
                  <a:pt x="5625" y="9500"/>
                  <a:pt x="5750" y="9281"/>
                  <a:pt x="5906" y="9062"/>
                </a:cubicBezTo>
                <a:cubicBezTo>
                  <a:pt x="5968" y="8969"/>
                  <a:pt x="6031" y="8875"/>
                  <a:pt x="6125" y="8781"/>
                </a:cubicBezTo>
                <a:cubicBezTo>
                  <a:pt x="6218" y="8719"/>
                  <a:pt x="6312" y="8625"/>
                  <a:pt x="6406" y="8562"/>
                </a:cubicBezTo>
                <a:cubicBezTo>
                  <a:pt x="6468" y="8500"/>
                  <a:pt x="6562" y="8406"/>
                  <a:pt x="6656" y="8344"/>
                </a:cubicBezTo>
                <a:cubicBezTo>
                  <a:pt x="6687" y="8312"/>
                  <a:pt x="6750" y="8281"/>
                  <a:pt x="6750" y="8219"/>
                </a:cubicBezTo>
                <a:cubicBezTo>
                  <a:pt x="6750" y="8187"/>
                  <a:pt x="6718" y="8219"/>
                  <a:pt x="6718" y="8219"/>
                </a:cubicBezTo>
                <a:cubicBezTo>
                  <a:pt x="6625" y="8344"/>
                  <a:pt x="6531" y="8406"/>
                  <a:pt x="6406" y="8469"/>
                </a:cubicBezTo>
                <a:cubicBezTo>
                  <a:pt x="6218" y="8656"/>
                  <a:pt x="6000" y="8844"/>
                  <a:pt x="5812" y="9094"/>
                </a:cubicBezTo>
                <a:cubicBezTo>
                  <a:pt x="5812" y="9094"/>
                  <a:pt x="5781" y="9062"/>
                  <a:pt x="5781" y="9062"/>
                </a:cubicBezTo>
                <a:cubicBezTo>
                  <a:pt x="5906" y="8875"/>
                  <a:pt x="6062" y="8719"/>
                  <a:pt x="6218" y="8562"/>
                </a:cubicBezTo>
                <a:cubicBezTo>
                  <a:pt x="6375" y="8437"/>
                  <a:pt x="6531" y="8312"/>
                  <a:pt x="6687" y="8156"/>
                </a:cubicBezTo>
                <a:cubicBezTo>
                  <a:pt x="6750" y="8125"/>
                  <a:pt x="6781" y="8094"/>
                  <a:pt x="6812" y="8062"/>
                </a:cubicBezTo>
                <a:cubicBezTo>
                  <a:pt x="6812" y="8062"/>
                  <a:pt x="6812" y="8062"/>
                  <a:pt x="6812" y="8062"/>
                </a:cubicBezTo>
                <a:cubicBezTo>
                  <a:pt x="6843" y="8094"/>
                  <a:pt x="6812" y="8094"/>
                  <a:pt x="6812" y="8125"/>
                </a:cubicBezTo>
                <a:cubicBezTo>
                  <a:pt x="6812" y="8156"/>
                  <a:pt x="6750" y="8156"/>
                  <a:pt x="6750" y="8219"/>
                </a:cubicBezTo>
                <a:cubicBezTo>
                  <a:pt x="6781" y="8219"/>
                  <a:pt x="6781" y="8219"/>
                  <a:pt x="6812" y="8219"/>
                </a:cubicBezTo>
                <a:cubicBezTo>
                  <a:pt x="6843" y="8219"/>
                  <a:pt x="6812" y="8250"/>
                  <a:pt x="6812" y="8250"/>
                </a:cubicBezTo>
                <a:cubicBezTo>
                  <a:pt x="6718" y="8375"/>
                  <a:pt x="6625" y="8469"/>
                  <a:pt x="6500" y="8562"/>
                </a:cubicBezTo>
                <a:cubicBezTo>
                  <a:pt x="6437" y="8594"/>
                  <a:pt x="6375" y="8687"/>
                  <a:pt x="6281" y="8750"/>
                </a:cubicBezTo>
                <a:cubicBezTo>
                  <a:pt x="6250" y="8750"/>
                  <a:pt x="6250" y="8781"/>
                  <a:pt x="6250" y="8812"/>
                </a:cubicBezTo>
                <a:cubicBezTo>
                  <a:pt x="6531" y="8594"/>
                  <a:pt x="6812" y="8375"/>
                  <a:pt x="7062" y="8062"/>
                </a:cubicBezTo>
                <a:cubicBezTo>
                  <a:pt x="7062" y="8094"/>
                  <a:pt x="7062" y="8094"/>
                  <a:pt x="7062" y="8094"/>
                </a:cubicBezTo>
                <a:cubicBezTo>
                  <a:pt x="6843" y="8406"/>
                  <a:pt x="6562" y="8687"/>
                  <a:pt x="6250" y="8906"/>
                </a:cubicBezTo>
                <a:cubicBezTo>
                  <a:pt x="6312" y="8906"/>
                  <a:pt x="6375" y="8875"/>
                  <a:pt x="6406" y="8844"/>
                </a:cubicBezTo>
                <a:cubicBezTo>
                  <a:pt x="6468" y="8781"/>
                  <a:pt x="6562" y="8719"/>
                  <a:pt x="6625" y="8656"/>
                </a:cubicBezTo>
                <a:cubicBezTo>
                  <a:pt x="6750" y="8562"/>
                  <a:pt x="6843" y="8437"/>
                  <a:pt x="6937" y="8344"/>
                </a:cubicBezTo>
                <a:cubicBezTo>
                  <a:pt x="7031" y="8250"/>
                  <a:pt x="7125" y="8125"/>
                  <a:pt x="7218" y="8000"/>
                </a:cubicBezTo>
                <a:cubicBezTo>
                  <a:pt x="7281" y="7875"/>
                  <a:pt x="7343" y="7719"/>
                  <a:pt x="7437" y="7594"/>
                </a:cubicBezTo>
                <a:cubicBezTo>
                  <a:pt x="7437" y="7562"/>
                  <a:pt x="7468" y="7562"/>
                  <a:pt x="7468" y="7531"/>
                </a:cubicBezTo>
                <a:cubicBezTo>
                  <a:pt x="7500" y="7594"/>
                  <a:pt x="7437" y="7656"/>
                  <a:pt x="7406" y="7719"/>
                </a:cubicBezTo>
                <a:cubicBezTo>
                  <a:pt x="7281" y="7906"/>
                  <a:pt x="7187" y="8125"/>
                  <a:pt x="7031" y="8312"/>
                </a:cubicBezTo>
                <a:close/>
                <a:moveTo>
                  <a:pt x="7406" y="8375"/>
                </a:moveTo>
                <a:cubicBezTo>
                  <a:pt x="7406" y="8375"/>
                  <a:pt x="7406" y="8406"/>
                  <a:pt x="7406" y="8406"/>
                </a:cubicBezTo>
                <a:cubicBezTo>
                  <a:pt x="7406" y="8406"/>
                  <a:pt x="7406" y="8406"/>
                  <a:pt x="7375" y="8406"/>
                </a:cubicBezTo>
                <a:cubicBezTo>
                  <a:pt x="7406" y="8375"/>
                  <a:pt x="7406" y="8375"/>
                  <a:pt x="7406" y="8375"/>
                </a:cubicBezTo>
                <a:close/>
                <a:moveTo>
                  <a:pt x="7531" y="8844"/>
                </a:moveTo>
                <a:cubicBezTo>
                  <a:pt x="7562" y="8844"/>
                  <a:pt x="7562" y="8812"/>
                  <a:pt x="7562" y="8812"/>
                </a:cubicBezTo>
                <a:cubicBezTo>
                  <a:pt x="7593" y="8812"/>
                  <a:pt x="7625" y="8812"/>
                  <a:pt x="7625" y="8812"/>
                </a:cubicBezTo>
                <a:cubicBezTo>
                  <a:pt x="7593" y="8875"/>
                  <a:pt x="7531" y="8937"/>
                  <a:pt x="7468" y="8969"/>
                </a:cubicBezTo>
                <a:cubicBezTo>
                  <a:pt x="7468" y="8969"/>
                  <a:pt x="7468" y="8969"/>
                  <a:pt x="7468" y="8969"/>
                </a:cubicBezTo>
                <a:cubicBezTo>
                  <a:pt x="7468" y="8969"/>
                  <a:pt x="7468" y="8969"/>
                  <a:pt x="7468" y="8969"/>
                </a:cubicBezTo>
                <a:cubicBezTo>
                  <a:pt x="7468" y="8969"/>
                  <a:pt x="7468" y="8969"/>
                  <a:pt x="7468" y="8969"/>
                </a:cubicBezTo>
                <a:cubicBezTo>
                  <a:pt x="7468" y="8906"/>
                  <a:pt x="7468" y="8875"/>
                  <a:pt x="7531" y="8844"/>
                </a:cubicBezTo>
                <a:close/>
                <a:moveTo>
                  <a:pt x="7656" y="10375"/>
                </a:moveTo>
                <a:cubicBezTo>
                  <a:pt x="7625" y="10375"/>
                  <a:pt x="7625" y="10375"/>
                  <a:pt x="7625" y="10375"/>
                </a:cubicBezTo>
                <a:cubicBezTo>
                  <a:pt x="7625" y="10375"/>
                  <a:pt x="7625" y="10375"/>
                  <a:pt x="7656" y="10375"/>
                </a:cubicBezTo>
                <a:close/>
                <a:moveTo>
                  <a:pt x="7656" y="8500"/>
                </a:moveTo>
                <a:cubicBezTo>
                  <a:pt x="7656" y="8469"/>
                  <a:pt x="7656" y="8469"/>
                  <a:pt x="7656" y="8437"/>
                </a:cubicBezTo>
                <a:cubicBezTo>
                  <a:pt x="7656" y="8469"/>
                  <a:pt x="7656" y="8469"/>
                  <a:pt x="7656" y="8500"/>
                </a:cubicBezTo>
                <a:close/>
                <a:moveTo>
                  <a:pt x="7406" y="12781"/>
                </a:moveTo>
                <a:cubicBezTo>
                  <a:pt x="7406" y="12781"/>
                  <a:pt x="7375" y="12812"/>
                  <a:pt x="7343" y="12812"/>
                </a:cubicBezTo>
                <a:cubicBezTo>
                  <a:pt x="7343" y="12812"/>
                  <a:pt x="7343" y="12812"/>
                  <a:pt x="7343" y="12812"/>
                </a:cubicBezTo>
                <a:cubicBezTo>
                  <a:pt x="7343" y="12812"/>
                  <a:pt x="7343" y="12812"/>
                  <a:pt x="7343" y="12812"/>
                </a:cubicBezTo>
                <a:cubicBezTo>
                  <a:pt x="7343" y="12781"/>
                  <a:pt x="7343" y="12781"/>
                  <a:pt x="7343" y="12781"/>
                </a:cubicBezTo>
                <a:cubicBezTo>
                  <a:pt x="7375" y="12750"/>
                  <a:pt x="7375" y="12750"/>
                  <a:pt x="7375" y="12719"/>
                </a:cubicBezTo>
                <a:cubicBezTo>
                  <a:pt x="7437" y="12687"/>
                  <a:pt x="7437" y="12656"/>
                  <a:pt x="7437" y="12625"/>
                </a:cubicBezTo>
                <a:cubicBezTo>
                  <a:pt x="7437" y="12594"/>
                  <a:pt x="7468" y="12594"/>
                  <a:pt x="7468" y="12594"/>
                </a:cubicBezTo>
                <a:cubicBezTo>
                  <a:pt x="7468" y="12594"/>
                  <a:pt x="7468" y="12594"/>
                  <a:pt x="7468" y="12594"/>
                </a:cubicBezTo>
                <a:cubicBezTo>
                  <a:pt x="7468" y="12594"/>
                  <a:pt x="7468" y="12594"/>
                  <a:pt x="7468" y="12594"/>
                </a:cubicBezTo>
                <a:cubicBezTo>
                  <a:pt x="7500" y="12625"/>
                  <a:pt x="7468" y="12656"/>
                  <a:pt x="7468" y="12687"/>
                </a:cubicBezTo>
                <a:cubicBezTo>
                  <a:pt x="7437" y="12719"/>
                  <a:pt x="7406" y="12750"/>
                  <a:pt x="7406" y="12781"/>
                </a:cubicBezTo>
                <a:close/>
                <a:moveTo>
                  <a:pt x="7375" y="12719"/>
                </a:moveTo>
                <a:cubicBezTo>
                  <a:pt x="7343" y="12719"/>
                  <a:pt x="7343" y="12719"/>
                  <a:pt x="7312" y="12750"/>
                </a:cubicBezTo>
                <a:cubicBezTo>
                  <a:pt x="7312" y="12781"/>
                  <a:pt x="7281" y="12781"/>
                  <a:pt x="7281" y="12812"/>
                </a:cubicBezTo>
                <a:cubicBezTo>
                  <a:pt x="7281" y="12812"/>
                  <a:pt x="7281" y="12812"/>
                  <a:pt x="7281" y="12812"/>
                </a:cubicBezTo>
                <a:cubicBezTo>
                  <a:pt x="7281" y="12812"/>
                  <a:pt x="7281" y="12812"/>
                  <a:pt x="7281" y="12812"/>
                </a:cubicBezTo>
                <a:cubicBezTo>
                  <a:pt x="7281" y="12812"/>
                  <a:pt x="7281" y="12812"/>
                  <a:pt x="7281" y="12781"/>
                </a:cubicBezTo>
                <a:cubicBezTo>
                  <a:pt x="7312" y="12719"/>
                  <a:pt x="7375" y="12656"/>
                  <a:pt x="7406" y="12562"/>
                </a:cubicBezTo>
                <a:cubicBezTo>
                  <a:pt x="7406" y="12562"/>
                  <a:pt x="7406" y="12562"/>
                  <a:pt x="7406" y="12594"/>
                </a:cubicBezTo>
                <a:cubicBezTo>
                  <a:pt x="7406" y="12594"/>
                  <a:pt x="7406" y="12594"/>
                  <a:pt x="7406" y="12625"/>
                </a:cubicBezTo>
                <a:cubicBezTo>
                  <a:pt x="7375" y="12625"/>
                  <a:pt x="7406" y="12687"/>
                  <a:pt x="7375" y="12719"/>
                </a:cubicBezTo>
                <a:close/>
                <a:moveTo>
                  <a:pt x="7437" y="14906"/>
                </a:moveTo>
                <a:cubicBezTo>
                  <a:pt x="7437" y="14906"/>
                  <a:pt x="7437" y="14906"/>
                  <a:pt x="7437" y="14906"/>
                </a:cubicBezTo>
                <a:cubicBezTo>
                  <a:pt x="7437" y="14906"/>
                  <a:pt x="7437" y="14906"/>
                  <a:pt x="7406" y="14906"/>
                </a:cubicBezTo>
                <a:cubicBezTo>
                  <a:pt x="7437" y="14906"/>
                  <a:pt x="7437" y="14906"/>
                  <a:pt x="7437" y="14906"/>
                </a:cubicBezTo>
                <a:close/>
                <a:moveTo>
                  <a:pt x="7343" y="14937"/>
                </a:moveTo>
                <a:cubicBezTo>
                  <a:pt x="7343" y="14906"/>
                  <a:pt x="7343" y="14906"/>
                  <a:pt x="7343" y="14906"/>
                </a:cubicBezTo>
                <a:cubicBezTo>
                  <a:pt x="7250" y="14906"/>
                  <a:pt x="7156" y="14937"/>
                  <a:pt x="7062" y="14906"/>
                </a:cubicBezTo>
                <a:cubicBezTo>
                  <a:pt x="7187" y="14875"/>
                  <a:pt x="7281" y="14875"/>
                  <a:pt x="7375" y="14812"/>
                </a:cubicBezTo>
                <a:cubicBezTo>
                  <a:pt x="7406" y="14812"/>
                  <a:pt x="7406" y="14844"/>
                  <a:pt x="7406" y="14844"/>
                </a:cubicBezTo>
                <a:cubicBezTo>
                  <a:pt x="7375" y="14875"/>
                  <a:pt x="7343" y="14875"/>
                  <a:pt x="7343" y="14906"/>
                </a:cubicBezTo>
                <a:cubicBezTo>
                  <a:pt x="7343" y="14906"/>
                  <a:pt x="7343" y="14906"/>
                  <a:pt x="7343" y="14906"/>
                </a:cubicBezTo>
                <a:cubicBezTo>
                  <a:pt x="7343" y="14906"/>
                  <a:pt x="7343" y="14906"/>
                  <a:pt x="7343" y="14937"/>
                </a:cubicBezTo>
                <a:close/>
                <a:moveTo>
                  <a:pt x="6250" y="14719"/>
                </a:moveTo>
                <a:cubicBezTo>
                  <a:pt x="6406" y="14750"/>
                  <a:pt x="6562" y="14781"/>
                  <a:pt x="6718" y="14875"/>
                </a:cubicBezTo>
                <a:cubicBezTo>
                  <a:pt x="6718" y="14875"/>
                  <a:pt x="6718" y="14875"/>
                  <a:pt x="6718" y="14875"/>
                </a:cubicBezTo>
                <a:cubicBezTo>
                  <a:pt x="6562" y="14844"/>
                  <a:pt x="6406" y="14781"/>
                  <a:pt x="6250" y="14719"/>
                </a:cubicBezTo>
                <a:close/>
                <a:moveTo>
                  <a:pt x="6343" y="15031"/>
                </a:moveTo>
                <a:cubicBezTo>
                  <a:pt x="6343" y="15031"/>
                  <a:pt x="6343" y="15031"/>
                  <a:pt x="6343" y="15031"/>
                </a:cubicBezTo>
                <a:cubicBezTo>
                  <a:pt x="6343" y="15031"/>
                  <a:pt x="6343" y="15031"/>
                  <a:pt x="6343" y="15031"/>
                </a:cubicBezTo>
                <a:cubicBezTo>
                  <a:pt x="6343" y="15031"/>
                  <a:pt x="6343" y="15031"/>
                  <a:pt x="6343" y="15031"/>
                </a:cubicBezTo>
                <a:close/>
                <a:moveTo>
                  <a:pt x="6093" y="14531"/>
                </a:moveTo>
                <a:cubicBezTo>
                  <a:pt x="6093" y="14531"/>
                  <a:pt x="6062" y="14531"/>
                  <a:pt x="6062" y="14500"/>
                </a:cubicBezTo>
                <a:cubicBezTo>
                  <a:pt x="6062" y="14469"/>
                  <a:pt x="6093" y="14469"/>
                  <a:pt x="6093" y="14500"/>
                </a:cubicBezTo>
                <a:cubicBezTo>
                  <a:pt x="6187" y="14531"/>
                  <a:pt x="6312" y="14531"/>
                  <a:pt x="6406" y="14594"/>
                </a:cubicBezTo>
                <a:cubicBezTo>
                  <a:pt x="6343" y="14594"/>
                  <a:pt x="6281" y="14594"/>
                  <a:pt x="6250" y="14562"/>
                </a:cubicBezTo>
                <a:cubicBezTo>
                  <a:pt x="6187" y="14562"/>
                  <a:pt x="6156" y="14531"/>
                  <a:pt x="6093" y="14531"/>
                </a:cubicBezTo>
                <a:close/>
                <a:moveTo>
                  <a:pt x="6218" y="14687"/>
                </a:moveTo>
                <a:cubicBezTo>
                  <a:pt x="6218" y="14687"/>
                  <a:pt x="6218" y="14687"/>
                  <a:pt x="6218" y="14687"/>
                </a:cubicBezTo>
                <a:cubicBezTo>
                  <a:pt x="6218" y="14687"/>
                  <a:pt x="6218" y="14687"/>
                  <a:pt x="6218" y="14687"/>
                </a:cubicBezTo>
                <a:close/>
                <a:moveTo>
                  <a:pt x="5093" y="13312"/>
                </a:moveTo>
                <a:cubicBezTo>
                  <a:pt x="5093" y="13312"/>
                  <a:pt x="5093" y="13312"/>
                  <a:pt x="5093" y="13312"/>
                </a:cubicBezTo>
                <a:cubicBezTo>
                  <a:pt x="5031" y="13469"/>
                  <a:pt x="5031" y="13625"/>
                  <a:pt x="5062" y="13812"/>
                </a:cubicBezTo>
                <a:cubicBezTo>
                  <a:pt x="5062" y="13844"/>
                  <a:pt x="5093" y="13875"/>
                  <a:pt x="5093" y="13906"/>
                </a:cubicBezTo>
                <a:cubicBezTo>
                  <a:pt x="5000" y="13844"/>
                  <a:pt x="5000" y="13344"/>
                  <a:pt x="5093" y="13250"/>
                </a:cubicBezTo>
                <a:cubicBezTo>
                  <a:pt x="5093" y="13250"/>
                  <a:pt x="5062" y="13281"/>
                  <a:pt x="5093" y="13312"/>
                </a:cubicBezTo>
                <a:close/>
                <a:moveTo>
                  <a:pt x="5062" y="14250"/>
                </a:moveTo>
                <a:cubicBezTo>
                  <a:pt x="5062" y="14250"/>
                  <a:pt x="5031" y="14250"/>
                  <a:pt x="5031" y="14250"/>
                </a:cubicBezTo>
                <a:cubicBezTo>
                  <a:pt x="5031" y="14250"/>
                  <a:pt x="5031" y="14250"/>
                  <a:pt x="5031" y="14250"/>
                </a:cubicBezTo>
                <a:cubicBezTo>
                  <a:pt x="5031" y="14250"/>
                  <a:pt x="5062" y="14250"/>
                  <a:pt x="5062" y="14250"/>
                </a:cubicBezTo>
                <a:close/>
                <a:moveTo>
                  <a:pt x="5093" y="13312"/>
                </a:moveTo>
                <a:cubicBezTo>
                  <a:pt x="5093" y="13344"/>
                  <a:pt x="5093" y="13344"/>
                  <a:pt x="5125" y="13344"/>
                </a:cubicBezTo>
                <a:cubicBezTo>
                  <a:pt x="5093" y="13344"/>
                  <a:pt x="5093" y="13344"/>
                  <a:pt x="5093" y="13312"/>
                </a:cubicBezTo>
                <a:close/>
                <a:moveTo>
                  <a:pt x="5031" y="12844"/>
                </a:moveTo>
                <a:cubicBezTo>
                  <a:pt x="5000" y="12844"/>
                  <a:pt x="5000" y="12875"/>
                  <a:pt x="5000" y="12906"/>
                </a:cubicBezTo>
                <a:cubicBezTo>
                  <a:pt x="5000" y="12937"/>
                  <a:pt x="4968" y="12937"/>
                  <a:pt x="4937" y="12969"/>
                </a:cubicBezTo>
                <a:cubicBezTo>
                  <a:pt x="4968" y="12875"/>
                  <a:pt x="5000" y="12781"/>
                  <a:pt x="5000" y="12656"/>
                </a:cubicBezTo>
                <a:cubicBezTo>
                  <a:pt x="5000" y="12562"/>
                  <a:pt x="5000" y="12469"/>
                  <a:pt x="5000" y="12344"/>
                </a:cubicBezTo>
                <a:cubicBezTo>
                  <a:pt x="5000" y="12250"/>
                  <a:pt x="5031" y="12187"/>
                  <a:pt x="5031" y="12094"/>
                </a:cubicBezTo>
                <a:cubicBezTo>
                  <a:pt x="5031" y="12281"/>
                  <a:pt x="5031" y="12469"/>
                  <a:pt x="5031" y="12656"/>
                </a:cubicBezTo>
                <a:cubicBezTo>
                  <a:pt x="5031" y="12687"/>
                  <a:pt x="5031" y="12687"/>
                  <a:pt x="5062" y="12719"/>
                </a:cubicBezTo>
                <a:cubicBezTo>
                  <a:pt x="5062" y="12750"/>
                  <a:pt x="5031" y="12781"/>
                  <a:pt x="5031" y="12844"/>
                </a:cubicBezTo>
                <a:cubicBezTo>
                  <a:pt x="5062" y="12812"/>
                  <a:pt x="5093" y="12781"/>
                  <a:pt x="5125" y="12719"/>
                </a:cubicBezTo>
                <a:cubicBezTo>
                  <a:pt x="5093" y="12781"/>
                  <a:pt x="5062" y="12812"/>
                  <a:pt x="5031" y="12844"/>
                </a:cubicBezTo>
                <a:close/>
                <a:moveTo>
                  <a:pt x="4906" y="13562"/>
                </a:moveTo>
                <a:cubicBezTo>
                  <a:pt x="4906" y="13594"/>
                  <a:pt x="4906" y="13656"/>
                  <a:pt x="4906" y="13687"/>
                </a:cubicBezTo>
                <a:cubicBezTo>
                  <a:pt x="4906" y="13687"/>
                  <a:pt x="4937" y="13687"/>
                  <a:pt x="4937" y="13656"/>
                </a:cubicBezTo>
                <a:cubicBezTo>
                  <a:pt x="4937" y="13687"/>
                  <a:pt x="4906" y="13687"/>
                  <a:pt x="4906" y="13687"/>
                </a:cubicBezTo>
                <a:cubicBezTo>
                  <a:pt x="4906" y="13656"/>
                  <a:pt x="4906" y="13594"/>
                  <a:pt x="4906" y="13562"/>
                </a:cubicBezTo>
                <a:close/>
                <a:moveTo>
                  <a:pt x="4906" y="13687"/>
                </a:moveTo>
                <a:cubicBezTo>
                  <a:pt x="4906" y="13687"/>
                  <a:pt x="4906" y="13687"/>
                  <a:pt x="4906" y="13687"/>
                </a:cubicBezTo>
                <a:cubicBezTo>
                  <a:pt x="4906" y="13687"/>
                  <a:pt x="4906" y="13687"/>
                  <a:pt x="4906" y="13687"/>
                </a:cubicBezTo>
                <a:close/>
                <a:moveTo>
                  <a:pt x="4906" y="13219"/>
                </a:moveTo>
                <a:cubicBezTo>
                  <a:pt x="4906" y="13187"/>
                  <a:pt x="4906" y="13187"/>
                  <a:pt x="4906" y="13219"/>
                </a:cubicBezTo>
                <a:cubicBezTo>
                  <a:pt x="4875" y="13125"/>
                  <a:pt x="4906" y="13062"/>
                  <a:pt x="4937" y="13000"/>
                </a:cubicBezTo>
                <a:cubicBezTo>
                  <a:pt x="4968" y="13062"/>
                  <a:pt x="4906" y="13125"/>
                  <a:pt x="4906" y="13219"/>
                </a:cubicBezTo>
                <a:close/>
                <a:moveTo>
                  <a:pt x="4781" y="11750"/>
                </a:moveTo>
                <a:cubicBezTo>
                  <a:pt x="4843" y="11656"/>
                  <a:pt x="4906" y="11594"/>
                  <a:pt x="4937" y="11469"/>
                </a:cubicBezTo>
                <a:cubicBezTo>
                  <a:pt x="4906" y="11469"/>
                  <a:pt x="4875" y="11500"/>
                  <a:pt x="4875" y="11531"/>
                </a:cubicBezTo>
                <a:cubicBezTo>
                  <a:pt x="4812" y="11656"/>
                  <a:pt x="4687" y="11781"/>
                  <a:pt x="4625" y="11906"/>
                </a:cubicBezTo>
                <a:cubicBezTo>
                  <a:pt x="4562" y="12094"/>
                  <a:pt x="4531" y="12250"/>
                  <a:pt x="4500" y="12406"/>
                </a:cubicBezTo>
                <a:cubicBezTo>
                  <a:pt x="4500" y="12500"/>
                  <a:pt x="4500" y="12594"/>
                  <a:pt x="4437" y="12656"/>
                </a:cubicBezTo>
                <a:cubicBezTo>
                  <a:pt x="4468" y="12469"/>
                  <a:pt x="4500" y="12281"/>
                  <a:pt x="4531" y="12094"/>
                </a:cubicBezTo>
                <a:cubicBezTo>
                  <a:pt x="4500" y="12125"/>
                  <a:pt x="4500" y="12125"/>
                  <a:pt x="4500" y="12156"/>
                </a:cubicBezTo>
                <a:cubicBezTo>
                  <a:pt x="4500" y="12125"/>
                  <a:pt x="4500" y="12125"/>
                  <a:pt x="4531" y="12094"/>
                </a:cubicBezTo>
                <a:cubicBezTo>
                  <a:pt x="4531" y="12062"/>
                  <a:pt x="4625" y="12031"/>
                  <a:pt x="4562" y="11969"/>
                </a:cubicBezTo>
                <a:cubicBezTo>
                  <a:pt x="4562" y="11906"/>
                  <a:pt x="4625" y="11812"/>
                  <a:pt x="4687" y="11750"/>
                </a:cubicBezTo>
                <a:cubicBezTo>
                  <a:pt x="4781" y="11625"/>
                  <a:pt x="4843" y="11469"/>
                  <a:pt x="4937" y="11312"/>
                </a:cubicBezTo>
                <a:cubicBezTo>
                  <a:pt x="4937" y="11312"/>
                  <a:pt x="4937" y="11281"/>
                  <a:pt x="4968" y="11281"/>
                </a:cubicBezTo>
                <a:cubicBezTo>
                  <a:pt x="5000" y="11312"/>
                  <a:pt x="4937" y="11344"/>
                  <a:pt x="4937" y="11406"/>
                </a:cubicBezTo>
                <a:cubicBezTo>
                  <a:pt x="4937" y="11406"/>
                  <a:pt x="4906" y="11437"/>
                  <a:pt x="4937" y="11437"/>
                </a:cubicBezTo>
                <a:cubicBezTo>
                  <a:pt x="4968" y="11437"/>
                  <a:pt x="4968" y="11406"/>
                  <a:pt x="4968" y="11406"/>
                </a:cubicBezTo>
                <a:cubicBezTo>
                  <a:pt x="5031" y="11250"/>
                  <a:pt x="5031" y="11094"/>
                  <a:pt x="5062" y="10937"/>
                </a:cubicBezTo>
                <a:cubicBezTo>
                  <a:pt x="5062" y="10937"/>
                  <a:pt x="5062" y="10969"/>
                  <a:pt x="5062" y="11000"/>
                </a:cubicBezTo>
                <a:cubicBezTo>
                  <a:pt x="5062" y="11125"/>
                  <a:pt x="5093" y="11250"/>
                  <a:pt x="5062" y="11375"/>
                </a:cubicBezTo>
                <a:cubicBezTo>
                  <a:pt x="5031" y="11437"/>
                  <a:pt x="5000" y="11469"/>
                  <a:pt x="4968" y="11531"/>
                </a:cubicBezTo>
                <a:cubicBezTo>
                  <a:pt x="4968" y="11531"/>
                  <a:pt x="4937" y="11562"/>
                  <a:pt x="4937" y="11594"/>
                </a:cubicBezTo>
                <a:cubicBezTo>
                  <a:pt x="4937" y="11594"/>
                  <a:pt x="4937" y="11594"/>
                  <a:pt x="4937" y="11594"/>
                </a:cubicBezTo>
                <a:cubicBezTo>
                  <a:pt x="4937" y="11594"/>
                  <a:pt x="4937" y="11594"/>
                  <a:pt x="4937" y="11594"/>
                </a:cubicBezTo>
                <a:cubicBezTo>
                  <a:pt x="4875" y="11656"/>
                  <a:pt x="4843" y="11750"/>
                  <a:pt x="4812" y="11844"/>
                </a:cubicBezTo>
                <a:cubicBezTo>
                  <a:pt x="4812" y="11844"/>
                  <a:pt x="4812" y="11844"/>
                  <a:pt x="4812" y="11875"/>
                </a:cubicBezTo>
                <a:cubicBezTo>
                  <a:pt x="4781" y="11969"/>
                  <a:pt x="4750" y="12062"/>
                  <a:pt x="4750" y="12156"/>
                </a:cubicBezTo>
                <a:cubicBezTo>
                  <a:pt x="4750" y="12062"/>
                  <a:pt x="4781" y="11969"/>
                  <a:pt x="4812" y="11875"/>
                </a:cubicBezTo>
                <a:cubicBezTo>
                  <a:pt x="4781" y="11812"/>
                  <a:pt x="4781" y="11781"/>
                  <a:pt x="4781" y="11750"/>
                </a:cubicBezTo>
                <a:close/>
                <a:moveTo>
                  <a:pt x="5000" y="10687"/>
                </a:moveTo>
                <a:cubicBezTo>
                  <a:pt x="5031" y="10844"/>
                  <a:pt x="5000" y="11000"/>
                  <a:pt x="4968" y="11156"/>
                </a:cubicBezTo>
                <a:cubicBezTo>
                  <a:pt x="4937" y="11281"/>
                  <a:pt x="4843" y="11375"/>
                  <a:pt x="4781" y="11469"/>
                </a:cubicBezTo>
                <a:cubicBezTo>
                  <a:pt x="4687" y="11656"/>
                  <a:pt x="4562" y="11812"/>
                  <a:pt x="4437" y="12000"/>
                </a:cubicBezTo>
                <a:cubicBezTo>
                  <a:pt x="4437" y="12000"/>
                  <a:pt x="4437" y="12031"/>
                  <a:pt x="4437" y="12031"/>
                </a:cubicBezTo>
                <a:cubicBezTo>
                  <a:pt x="4437" y="12031"/>
                  <a:pt x="4437" y="12031"/>
                  <a:pt x="4437" y="12031"/>
                </a:cubicBezTo>
                <a:cubicBezTo>
                  <a:pt x="4437" y="12062"/>
                  <a:pt x="4406" y="12062"/>
                  <a:pt x="4406" y="12062"/>
                </a:cubicBezTo>
                <a:cubicBezTo>
                  <a:pt x="4406" y="12094"/>
                  <a:pt x="4406" y="12094"/>
                  <a:pt x="4406" y="12094"/>
                </a:cubicBezTo>
                <a:cubicBezTo>
                  <a:pt x="4406" y="12094"/>
                  <a:pt x="4375" y="12062"/>
                  <a:pt x="4375" y="12062"/>
                </a:cubicBezTo>
                <a:cubicBezTo>
                  <a:pt x="4406" y="11937"/>
                  <a:pt x="4500" y="11875"/>
                  <a:pt x="4531" y="11781"/>
                </a:cubicBezTo>
                <a:cubicBezTo>
                  <a:pt x="4656" y="11625"/>
                  <a:pt x="4781" y="11437"/>
                  <a:pt x="4875" y="11281"/>
                </a:cubicBezTo>
                <a:cubicBezTo>
                  <a:pt x="4937" y="11187"/>
                  <a:pt x="4968" y="11094"/>
                  <a:pt x="4968" y="10969"/>
                </a:cubicBezTo>
                <a:cubicBezTo>
                  <a:pt x="4968" y="10937"/>
                  <a:pt x="4968" y="10875"/>
                  <a:pt x="4968" y="10812"/>
                </a:cubicBezTo>
                <a:cubicBezTo>
                  <a:pt x="4968" y="10750"/>
                  <a:pt x="4968" y="10719"/>
                  <a:pt x="5000" y="10687"/>
                </a:cubicBezTo>
                <a:close/>
                <a:moveTo>
                  <a:pt x="4843" y="10875"/>
                </a:moveTo>
                <a:cubicBezTo>
                  <a:pt x="4843" y="10906"/>
                  <a:pt x="4843" y="10906"/>
                  <a:pt x="4843" y="10906"/>
                </a:cubicBezTo>
                <a:cubicBezTo>
                  <a:pt x="4812" y="10906"/>
                  <a:pt x="4812" y="10937"/>
                  <a:pt x="4843" y="10937"/>
                </a:cubicBezTo>
                <a:cubicBezTo>
                  <a:pt x="4843" y="10937"/>
                  <a:pt x="4843" y="10906"/>
                  <a:pt x="4843" y="10906"/>
                </a:cubicBezTo>
                <a:cubicBezTo>
                  <a:pt x="4843" y="10906"/>
                  <a:pt x="4843" y="10906"/>
                  <a:pt x="4843" y="10906"/>
                </a:cubicBezTo>
                <a:cubicBezTo>
                  <a:pt x="4843" y="10906"/>
                  <a:pt x="4843" y="10937"/>
                  <a:pt x="4843" y="10937"/>
                </a:cubicBezTo>
                <a:cubicBezTo>
                  <a:pt x="4843" y="10937"/>
                  <a:pt x="4843" y="10969"/>
                  <a:pt x="4843" y="10969"/>
                </a:cubicBezTo>
                <a:cubicBezTo>
                  <a:pt x="4812" y="10969"/>
                  <a:pt x="4812" y="10969"/>
                  <a:pt x="4812" y="10969"/>
                </a:cubicBezTo>
                <a:cubicBezTo>
                  <a:pt x="4812" y="10937"/>
                  <a:pt x="4843" y="10875"/>
                  <a:pt x="4781" y="10875"/>
                </a:cubicBezTo>
                <a:cubicBezTo>
                  <a:pt x="4781" y="10875"/>
                  <a:pt x="4781" y="10844"/>
                  <a:pt x="4781" y="10844"/>
                </a:cubicBezTo>
                <a:cubicBezTo>
                  <a:pt x="4812" y="10750"/>
                  <a:pt x="4812" y="10656"/>
                  <a:pt x="4812" y="10562"/>
                </a:cubicBezTo>
                <a:cubicBezTo>
                  <a:pt x="4812" y="10500"/>
                  <a:pt x="4843" y="10406"/>
                  <a:pt x="4875" y="10344"/>
                </a:cubicBezTo>
                <a:cubicBezTo>
                  <a:pt x="4906" y="10187"/>
                  <a:pt x="4937" y="10031"/>
                  <a:pt x="4968" y="9906"/>
                </a:cubicBezTo>
                <a:cubicBezTo>
                  <a:pt x="5000" y="9719"/>
                  <a:pt x="5000" y="9531"/>
                  <a:pt x="5093" y="9344"/>
                </a:cubicBezTo>
                <a:cubicBezTo>
                  <a:pt x="5093" y="9375"/>
                  <a:pt x="5093" y="9406"/>
                  <a:pt x="5093" y="9437"/>
                </a:cubicBezTo>
                <a:cubicBezTo>
                  <a:pt x="5062" y="9594"/>
                  <a:pt x="5062" y="9719"/>
                  <a:pt x="5000" y="9875"/>
                </a:cubicBezTo>
                <a:cubicBezTo>
                  <a:pt x="5000" y="9875"/>
                  <a:pt x="5000" y="9906"/>
                  <a:pt x="5031" y="9906"/>
                </a:cubicBezTo>
                <a:cubicBezTo>
                  <a:pt x="5062" y="9844"/>
                  <a:pt x="5062" y="9781"/>
                  <a:pt x="5093" y="9687"/>
                </a:cubicBezTo>
                <a:cubicBezTo>
                  <a:pt x="5062" y="9781"/>
                  <a:pt x="5062" y="9844"/>
                  <a:pt x="5031" y="9906"/>
                </a:cubicBezTo>
                <a:cubicBezTo>
                  <a:pt x="5062" y="9906"/>
                  <a:pt x="5031" y="9937"/>
                  <a:pt x="5031" y="9969"/>
                </a:cubicBezTo>
                <a:cubicBezTo>
                  <a:pt x="5000" y="10125"/>
                  <a:pt x="5000" y="10312"/>
                  <a:pt x="4906" y="10469"/>
                </a:cubicBezTo>
                <a:cubicBezTo>
                  <a:pt x="4875" y="10562"/>
                  <a:pt x="4843" y="10687"/>
                  <a:pt x="4843" y="10812"/>
                </a:cubicBezTo>
                <a:cubicBezTo>
                  <a:pt x="4812" y="10844"/>
                  <a:pt x="4812" y="10844"/>
                  <a:pt x="4843" y="10875"/>
                </a:cubicBezTo>
                <a:close/>
                <a:moveTo>
                  <a:pt x="4250" y="12031"/>
                </a:moveTo>
                <a:cubicBezTo>
                  <a:pt x="4218" y="12031"/>
                  <a:pt x="4218" y="12031"/>
                  <a:pt x="4218" y="12031"/>
                </a:cubicBezTo>
                <a:cubicBezTo>
                  <a:pt x="4250" y="11969"/>
                  <a:pt x="4250" y="11875"/>
                  <a:pt x="4281" y="11812"/>
                </a:cubicBezTo>
                <a:cubicBezTo>
                  <a:pt x="4343" y="11625"/>
                  <a:pt x="4437" y="11437"/>
                  <a:pt x="4562" y="11281"/>
                </a:cubicBezTo>
                <a:cubicBezTo>
                  <a:pt x="4562" y="11281"/>
                  <a:pt x="4562" y="11281"/>
                  <a:pt x="4562" y="11281"/>
                </a:cubicBezTo>
                <a:cubicBezTo>
                  <a:pt x="4562" y="11281"/>
                  <a:pt x="4562" y="11281"/>
                  <a:pt x="4593" y="11281"/>
                </a:cubicBezTo>
                <a:cubicBezTo>
                  <a:pt x="4437" y="11500"/>
                  <a:pt x="4343" y="11750"/>
                  <a:pt x="4250" y="12000"/>
                </a:cubicBezTo>
                <a:cubicBezTo>
                  <a:pt x="4250" y="12000"/>
                  <a:pt x="4250" y="12000"/>
                  <a:pt x="4250" y="12031"/>
                </a:cubicBezTo>
                <a:close/>
                <a:moveTo>
                  <a:pt x="4281" y="11500"/>
                </a:moveTo>
                <a:cubicBezTo>
                  <a:pt x="4312" y="11500"/>
                  <a:pt x="4312" y="11531"/>
                  <a:pt x="4312" y="11531"/>
                </a:cubicBezTo>
                <a:cubicBezTo>
                  <a:pt x="4312" y="11531"/>
                  <a:pt x="4312" y="11531"/>
                  <a:pt x="4312" y="11531"/>
                </a:cubicBezTo>
                <a:cubicBezTo>
                  <a:pt x="4250" y="11625"/>
                  <a:pt x="4218" y="11719"/>
                  <a:pt x="4187" y="11812"/>
                </a:cubicBezTo>
                <a:cubicBezTo>
                  <a:pt x="4187" y="11687"/>
                  <a:pt x="4250" y="11594"/>
                  <a:pt x="4281" y="11500"/>
                </a:cubicBezTo>
                <a:close/>
                <a:moveTo>
                  <a:pt x="4187" y="11469"/>
                </a:moveTo>
                <a:cubicBezTo>
                  <a:pt x="4218" y="11437"/>
                  <a:pt x="4218" y="11406"/>
                  <a:pt x="4250" y="11406"/>
                </a:cubicBezTo>
                <a:cubicBezTo>
                  <a:pt x="4250" y="11375"/>
                  <a:pt x="4250" y="11375"/>
                  <a:pt x="4281" y="11344"/>
                </a:cubicBezTo>
                <a:cubicBezTo>
                  <a:pt x="4250" y="11375"/>
                  <a:pt x="4250" y="11375"/>
                  <a:pt x="4250" y="11406"/>
                </a:cubicBezTo>
                <a:cubicBezTo>
                  <a:pt x="4218" y="11406"/>
                  <a:pt x="4218" y="11437"/>
                  <a:pt x="4187" y="11469"/>
                </a:cubicBezTo>
                <a:close/>
                <a:moveTo>
                  <a:pt x="4406" y="9531"/>
                </a:moveTo>
                <a:cubicBezTo>
                  <a:pt x="4468" y="9375"/>
                  <a:pt x="4593" y="9250"/>
                  <a:pt x="4656" y="9094"/>
                </a:cubicBezTo>
                <a:cubicBezTo>
                  <a:pt x="4593" y="9281"/>
                  <a:pt x="4531" y="9406"/>
                  <a:pt x="4406" y="9531"/>
                </a:cubicBezTo>
                <a:close/>
                <a:moveTo>
                  <a:pt x="4437" y="9281"/>
                </a:moveTo>
                <a:cubicBezTo>
                  <a:pt x="4437" y="9281"/>
                  <a:pt x="4437" y="9281"/>
                  <a:pt x="4437" y="9281"/>
                </a:cubicBezTo>
                <a:cubicBezTo>
                  <a:pt x="4437" y="9281"/>
                  <a:pt x="4437" y="9281"/>
                  <a:pt x="4437" y="9281"/>
                </a:cubicBezTo>
                <a:cubicBezTo>
                  <a:pt x="4437" y="9281"/>
                  <a:pt x="4437" y="9281"/>
                  <a:pt x="4437" y="9281"/>
                </a:cubicBezTo>
                <a:close/>
                <a:moveTo>
                  <a:pt x="4875" y="9437"/>
                </a:moveTo>
                <a:cubicBezTo>
                  <a:pt x="4906" y="9406"/>
                  <a:pt x="4906" y="9375"/>
                  <a:pt x="4937" y="9375"/>
                </a:cubicBezTo>
                <a:cubicBezTo>
                  <a:pt x="4906" y="9281"/>
                  <a:pt x="5000" y="9219"/>
                  <a:pt x="5000" y="9156"/>
                </a:cubicBezTo>
                <a:cubicBezTo>
                  <a:pt x="5000" y="9156"/>
                  <a:pt x="5000" y="9156"/>
                  <a:pt x="4968" y="9156"/>
                </a:cubicBezTo>
                <a:cubicBezTo>
                  <a:pt x="5000" y="9156"/>
                  <a:pt x="5000" y="9156"/>
                  <a:pt x="5000" y="9156"/>
                </a:cubicBezTo>
                <a:cubicBezTo>
                  <a:pt x="5000" y="9156"/>
                  <a:pt x="5000" y="9156"/>
                  <a:pt x="5000" y="9156"/>
                </a:cubicBezTo>
                <a:cubicBezTo>
                  <a:pt x="5031" y="9156"/>
                  <a:pt x="5031" y="9156"/>
                  <a:pt x="5031" y="9156"/>
                </a:cubicBezTo>
                <a:cubicBezTo>
                  <a:pt x="5031" y="9094"/>
                  <a:pt x="5062" y="9031"/>
                  <a:pt x="5093" y="8969"/>
                </a:cubicBezTo>
                <a:cubicBezTo>
                  <a:pt x="5125" y="9031"/>
                  <a:pt x="5093" y="9062"/>
                  <a:pt x="5093" y="9094"/>
                </a:cubicBezTo>
                <a:cubicBezTo>
                  <a:pt x="5031" y="9156"/>
                  <a:pt x="5031" y="9250"/>
                  <a:pt x="5000" y="9344"/>
                </a:cubicBezTo>
                <a:cubicBezTo>
                  <a:pt x="4968" y="9375"/>
                  <a:pt x="4968" y="9375"/>
                  <a:pt x="4937" y="9375"/>
                </a:cubicBezTo>
                <a:cubicBezTo>
                  <a:pt x="4937" y="9406"/>
                  <a:pt x="4937" y="9437"/>
                  <a:pt x="4937" y="9469"/>
                </a:cubicBezTo>
                <a:cubicBezTo>
                  <a:pt x="4906" y="9469"/>
                  <a:pt x="4906" y="9500"/>
                  <a:pt x="4906" y="9531"/>
                </a:cubicBezTo>
                <a:cubicBezTo>
                  <a:pt x="4875" y="9500"/>
                  <a:pt x="4875" y="9531"/>
                  <a:pt x="4843" y="9562"/>
                </a:cubicBezTo>
                <a:cubicBezTo>
                  <a:pt x="4812" y="9625"/>
                  <a:pt x="4781" y="9687"/>
                  <a:pt x="4750" y="9750"/>
                </a:cubicBezTo>
                <a:cubicBezTo>
                  <a:pt x="4750" y="9781"/>
                  <a:pt x="4718" y="9812"/>
                  <a:pt x="4687" y="9812"/>
                </a:cubicBezTo>
                <a:cubicBezTo>
                  <a:pt x="4750" y="9656"/>
                  <a:pt x="4812" y="9531"/>
                  <a:pt x="4875" y="9437"/>
                </a:cubicBezTo>
                <a:close/>
                <a:moveTo>
                  <a:pt x="4843" y="8937"/>
                </a:moveTo>
                <a:cubicBezTo>
                  <a:pt x="4843" y="8937"/>
                  <a:pt x="4843" y="8906"/>
                  <a:pt x="4843" y="8906"/>
                </a:cubicBezTo>
                <a:cubicBezTo>
                  <a:pt x="4843" y="8906"/>
                  <a:pt x="4843" y="8937"/>
                  <a:pt x="4843" y="8937"/>
                </a:cubicBezTo>
                <a:cubicBezTo>
                  <a:pt x="4843" y="8937"/>
                  <a:pt x="4843" y="8937"/>
                  <a:pt x="4843" y="8937"/>
                </a:cubicBezTo>
                <a:close/>
                <a:moveTo>
                  <a:pt x="6062" y="6281"/>
                </a:moveTo>
                <a:cubicBezTo>
                  <a:pt x="6031" y="6312"/>
                  <a:pt x="5968" y="6375"/>
                  <a:pt x="5906" y="6437"/>
                </a:cubicBezTo>
                <a:cubicBezTo>
                  <a:pt x="5906" y="6437"/>
                  <a:pt x="5906" y="6437"/>
                  <a:pt x="5906" y="6437"/>
                </a:cubicBezTo>
                <a:cubicBezTo>
                  <a:pt x="5937" y="6375"/>
                  <a:pt x="6000" y="6312"/>
                  <a:pt x="6031" y="6250"/>
                </a:cubicBezTo>
                <a:cubicBezTo>
                  <a:pt x="6062" y="6250"/>
                  <a:pt x="6062" y="6219"/>
                  <a:pt x="6093" y="6219"/>
                </a:cubicBezTo>
                <a:cubicBezTo>
                  <a:pt x="6093" y="6250"/>
                  <a:pt x="6093" y="6250"/>
                  <a:pt x="6062" y="6281"/>
                </a:cubicBezTo>
                <a:close/>
                <a:moveTo>
                  <a:pt x="6125" y="6344"/>
                </a:moveTo>
                <a:cubicBezTo>
                  <a:pt x="6093" y="6344"/>
                  <a:pt x="6093" y="6344"/>
                  <a:pt x="6062" y="6344"/>
                </a:cubicBezTo>
                <a:cubicBezTo>
                  <a:pt x="6062" y="6375"/>
                  <a:pt x="6062" y="6375"/>
                  <a:pt x="6062" y="6406"/>
                </a:cubicBezTo>
                <a:cubicBezTo>
                  <a:pt x="6062" y="6375"/>
                  <a:pt x="6062" y="6375"/>
                  <a:pt x="6062" y="6344"/>
                </a:cubicBezTo>
                <a:cubicBezTo>
                  <a:pt x="6093" y="6344"/>
                  <a:pt x="6093" y="6344"/>
                  <a:pt x="6125" y="6344"/>
                </a:cubicBezTo>
                <a:close/>
                <a:moveTo>
                  <a:pt x="6062" y="6562"/>
                </a:moveTo>
                <a:cubicBezTo>
                  <a:pt x="6062" y="6562"/>
                  <a:pt x="6093" y="6562"/>
                  <a:pt x="6093" y="6562"/>
                </a:cubicBezTo>
                <a:cubicBezTo>
                  <a:pt x="6125" y="6594"/>
                  <a:pt x="6093" y="6594"/>
                  <a:pt x="6093" y="6625"/>
                </a:cubicBezTo>
                <a:cubicBezTo>
                  <a:pt x="6000" y="6656"/>
                  <a:pt x="5968" y="6719"/>
                  <a:pt x="5875" y="6750"/>
                </a:cubicBezTo>
                <a:cubicBezTo>
                  <a:pt x="5906" y="6687"/>
                  <a:pt x="6000" y="6625"/>
                  <a:pt x="6062" y="6562"/>
                </a:cubicBezTo>
                <a:close/>
                <a:moveTo>
                  <a:pt x="6156" y="6625"/>
                </a:moveTo>
                <a:cubicBezTo>
                  <a:pt x="6250" y="6531"/>
                  <a:pt x="6375" y="6469"/>
                  <a:pt x="6437" y="6406"/>
                </a:cubicBezTo>
                <a:cubicBezTo>
                  <a:pt x="6468" y="6375"/>
                  <a:pt x="6468" y="6375"/>
                  <a:pt x="6500" y="6375"/>
                </a:cubicBezTo>
                <a:cubicBezTo>
                  <a:pt x="6468" y="6375"/>
                  <a:pt x="6468" y="6375"/>
                  <a:pt x="6437" y="6406"/>
                </a:cubicBezTo>
                <a:cubicBezTo>
                  <a:pt x="6468" y="6406"/>
                  <a:pt x="6468" y="6406"/>
                  <a:pt x="6500" y="6406"/>
                </a:cubicBezTo>
                <a:cubicBezTo>
                  <a:pt x="6375" y="6562"/>
                  <a:pt x="6218" y="6656"/>
                  <a:pt x="6093" y="6750"/>
                </a:cubicBezTo>
                <a:cubicBezTo>
                  <a:pt x="5968" y="6844"/>
                  <a:pt x="5843" y="6937"/>
                  <a:pt x="5750" y="7031"/>
                </a:cubicBezTo>
                <a:cubicBezTo>
                  <a:pt x="5656" y="7156"/>
                  <a:pt x="5531" y="7250"/>
                  <a:pt x="5437" y="7375"/>
                </a:cubicBezTo>
                <a:cubicBezTo>
                  <a:pt x="5437" y="7375"/>
                  <a:pt x="5406" y="7375"/>
                  <a:pt x="5406" y="7406"/>
                </a:cubicBezTo>
                <a:cubicBezTo>
                  <a:pt x="5406" y="7406"/>
                  <a:pt x="5406" y="7406"/>
                  <a:pt x="5375" y="7406"/>
                </a:cubicBezTo>
                <a:cubicBezTo>
                  <a:pt x="5375" y="7469"/>
                  <a:pt x="5343" y="7500"/>
                  <a:pt x="5281" y="7531"/>
                </a:cubicBezTo>
                <a:cubicBezTo>
                  <a:pt x="5281" y="7469"/>
                  <a:pt x="5343" y="7437"/>
                  <a:pt x="5375" y="7406"/>
                </a:cubicBezTo>
                <a:cubicBezTo>
                  <a:pt x="5437" y="7312"/>
                  <a:pt x="5500" y="7219"/>
                  <a:pt x="5593" y="7125"/>
                </a:cubicBezTo>
                <a:cubicBezTo>
                  <a:pt x="5687" y="7062"/>
                  <a:pt x="5750" y="6969"/>
                  <a:pt x="5812" y="6906"/>
                </a:cubicBezTo>
                <a:cubicBezTo>
                  <a:pt x="5906" y="6781"/>
                  <a:pt x="6031" y="6687"/>
                  <a:pt x="6156" y="6625"/>
                </a:cubicBezTo>
                <a:close/>
                <a:moveTo>
                  <a:pt x="6312" y="6406"/>
                </a:moveTo>
                <a:cubicBezTo>
                  <a:pt x="6312" y="6375"/>
                  <a:pt x="6343" y="6375"/>
                  <a:pt x="6343" y="6375"/>
                </a:cubicBezTo>
                <a:cubicBezTo>
                  <a:pt x="6343" y="6406"/>
                  <a:pt x="6343" y="6406"/>
                  <a:pt x="6343" y="6406"/>
                </a:cubicBezTo>
                <a:cubicBezTo>
                  <a:pt x="6312" y="6437"/>
                  <a:pt x="6281" y="6500"/>
                  <a:pt x="6218" y="6531"/>
                </a:cubicBezTo>
                <a:cubicBezTo>
                  <a:pt x="6218" y="6531"/>
                  <a:pt x="6187" y="6500"/>
                  <a:pt x="6187" y="6500"/>
                </a:cubicBezTo>
                <a:cubicBezTo>
                  <a:pt x="6187" y="6500"/>
                  <a:pt x="6187" y="6500"/>
                  <a:pt x="6218" y="6469"/>
                </a:cubicBezTo>
                <a:cubicBezTo>
                  <a:pt x="6250" y="6469"/>
                  <a:pt x="6281" y="6437"/>
                  <a:pt x="6312" y="6406"/>
                </a:cubicBezTo>
                <a:close/>
                <a:moveTo>
                  <a:pt x="6218" y="6312"/>
                </a:moveTo>
                <a:cubicBezTo>
                  <a:pt x="6218" y="6312"/>
                  <a:pt x="6218" y="6312"/>
                  <a:pt x="6218" y="6281"/>
                </a:cubicBezTo>
                <a:cubicBezTo>
                  <a:pt x="6218" y="6281"/>
                  <a:pt x="6218" y="6281"/>
                  <a:pt x="6218" y="6281"/>
                </a:cubicBezTo>
                <a:cubicBezTo>
                  <a:pt x="6218" y="6312"/>
                  <a:pt x="6218" y="6312"/>
                  <a:pt x="6218" y="6312"/>
                </a:cubicBezTo>
                <a:close/>
                <a:moveTo>
                  <a:pt x="6250" y="6250"/>
                </a:moveTo>
                <a:cubicBezTo>
                  <a:pt x="6250" y="6250"/>
                  <a:pt x="6250" y="6250"/>
                  <a:pt x="6250" y="6250"/>
                </a:cubicBezTo>
                <a:cubicBezTo>
                  <a:pt x="6250" y="6250"/>
                  <a:pt x="6250" y="6250"/>
                  <a:pt x="6250" y="6250"/>
                </a:cubicBezTo>
                <a:cubicBezTo>
                  <a:pt x="6250" y="6250"/>
                  <a:pt x="6250" y="6250"/>
                  <a:pt x="6250" y="6250"/>
                </a:cubicBezTo>
                <a:close/>
                <a:moveTo>
                  <a:pt x="6250" y="6250"/>
                </a:moveTo>
                <a:cubicBezTo>
                  <a:pt x="6281" y="6219"/>
                  <a:pt x="6281" y="6219"/>
                  <a:pt x="6281" y="6187"/>
                </a:cubicBezTo>
                <a:cubicBezTo>
                  <a:pt x="6281" y="6219"/>
                  <a:pt x="6281" y="6219"/>
                  <a:pt x="6250" y="6250"/>
                </a:cubicBezTo>
                <a:close/>
                <a:moveTo>
                  <a:pt x="6750" y="7031"/>
                </a:moveTo>
                <a:cubicBezTo>
                  <a:pt x="6781" y="6969"/>
                  <a:pt x="6843" y="6937"/>
                  <a:pt x="6875" y="6875"/>
                </a:cubicBezTo>
                <a:cubicBezTo>
                  <a:pt x="6906" y="6844"/>
                  <a:pt x="6937" y="6844"/>
                  <a:pt x="6906" y="6812"/>
                </a:cubicBezTo>
                <a:cubicBezTo>
                  <a:pt x="6937" y="6812"/>
                  <a:pt x="6968" y="6781"/>
                  <a:pt x="6968" y="6812"/>
                </a:cubicBezTo>
                <a:cubicBezTo>
                  <a:pt x="6968" y="6812"/>
                  <a:pt x="6968" y="6844"/>
                  <a:pt x="6968" y="6844"/>
                </a:cubicBezTo>
                <a:cubicBezTo>
                  <a:pt x="6906" y="6906"/>
                  <a:pt x="6843" y="7000"/>
                  <a:pt x="6750" y="7031"/>
                </a:cubicBezTo>
                <a:cubicBezTo>
                  <a:pt x="6750" y="7062"/>
                  <a:pt x="6750" y="7062"/>
                  <a:pt x="6750" y="7062"/>
                </a:cubicBezTo>
                <a:cubicBezTo>
                  <a:pt x="6750" y="7062"/>
                  <a:pt x="6750" y="7062"/>
                  <a:pt x="6750" y="7031"/>
                </a:cubicBezTo>
                <a:cubicBezTo>
                  <a:pt x="6750" y="7031"/>
                  <a:pt x="6750" y="7031"/>
                  <a:pt x="6750" y="7031"/>
                </a:cubicBezTo>
                <a:close/>
                <a:moveTo>
                  <a:pt x="7093" y="6437"/>
                </a:moveTo>
                <a:cubicBezTo>
                  <a:pt x="7093" y="6406"/>
                  <a:pt x="7093" y="6312"/>
                  <a:pt x="7125" y="6344"/>
                </a:cubicBezTo>
                <a:cubicBezTo>
                  <a:pt x="7187" y="6344"/>
                  <a:pt x="7125" y="6406"/>
                  <a:pt x="7125" y="6437"/>
                </a:cubicBezTo>
                <a:cubicBezTo>
                  <a:pt x="7093" y="6500"/>
                  <a:pt x="7125" y="6562"/>
                  <a:pt x="7062" y="6594"/>
                </a:cubicBezTo>
                <a:cubicBezTo>
                  <a:pt x="7031" y="6594"/>
                  <a:pt x="7031" y="6625"/>
                  <a:pt x="7000" y="6656"/>
                </a:cubicBezTo>
                <a:cubicBezTo>
                  <a:pt x="6937" y="6687"/>
                  <a:pt x="6906" y="6750"/>
                  <a:pt x="6875" y="6812"/>
                </a:cubicBezTo>
                <a:cubicBezTo>
                  <a:pt x="6906" y="6750"/>
                  <a:pt x="6937" y="6687"/>
                  <a:pt x="7000" y="6656"/>
                </a:cubicBezTo>
                <a:cubicBezTo>
                  <a:pt x="7000" y="6594"/>
                  <a:pt x="7000" y="6531"/>
                  <a:pt x="7062" y="6500"/>
                </a:cubicBezTo>
                <a:cubicBezTo>
                  <a:pt x="7093" y="6500"/>
                  <a:pt x="7062" y="6469"/>
                  <a:pt x="7093" y="6437"/>
                </a:cubicBezTo>
                <a:close/>
                <a:moveTo>
                  <a:pt x="7250" y="6281"/>
                </a:moveTo>
                <a:cubicBezTo>
                  <a:pt x="7218" y="6375"/>
                  <a:pt x="7218" y="6500"/>
                  <a:pt x="7156" y="6562"/>
                </a:cubicBezTo>
                <a:cubicBezTo>
                  <a:pt x="7187" y="6437"/>
                  <a:pt x="7218" y="6281"/>
                  <a:pt x="7250" y="6156"/>
                </a:cubicBezTo>
                <a:cubicBezTo>
                  <a:pt x="7281" y="6156"/>
                  <a:pt x="7281" y="6156"/>
                  <a:pt x="7281" y="6156"/>
                </a:cubicBezTo>
                <a:cubicBezTo>
                  <a:pt x="7281" y="6156"/>
                  <a:pt x="7281" y="6156"/>
                  <a:pt x="7281" y="6156"/>
                </a:cubicBezTo>
                <a:cubicBezTo>
                  <a:pt x="7281" y="6187"/>
                  <a:pt x="7281" y="6219"/>
                  <a:pt x="7250" y="6250"/>
                </a:cubicBezTo>
                <a:cubicBezTo>
                  <a:pt x="7250" y="6250"/>
                  <a:pt x="7250" y="6281"/>
                  <a:pt x="7250" y="6281"/>
                </a:cubicBezTo>
                <a:close/>
                <a:moveTo>
                  <a:pt x="6812" y="7906"/>
                </a:moveTo>
                <a:cubicBezTo>
                  <a:pt x="6812" y="7937"/>
                  <a:pt x="6812" y="7937"/>
                  <a:pt x="6843" y="7937"/>
                </a:cubicBezTo>
                <a:cubicBezTo>
                  <a:pt x="6750" y="8094"/>
                  <a:pt x="6625" y="8187"/>
                  <a:pt x="6500" y="8281"/>
                </a:cubicBezTo>
                <a:cubicBezTo>
                  <a:pt x="6375" y="8375"/>
                  <a:pt x="6281" y="8500"/>
                  <a:pt x="6156" y="8594"/>
                </a:cubicBezTo>
                <a:cubicBezTo>
                  <a:pt x="6031" y="8687"/>
                  <a:pt x="5906" y="8812"/>
                  <a:pt x="5812" y="8937"/>
                </a:cubicBezTo>
                <a:cubicBezTo>
                  <a:pt x="5781" y="8969"/>
                  <a:pt x="5750" y="9031"/>
                  <a:pt x="5687" y="9062"/>
                </a:cubicBezTo>
                <a:cubicBezTo>
                  <a:pt x="5687" y="9062"/>
                  <a:pt x="5687" y="9062"/>
                  <a:pt x="5687" y="9062"/>
                </a:cubicBezTo>
                <a:cubicBezTo>
                  <a:pt x="5687" y="9000"/>
                  <a:pt x="5750" y="8937"/>
                  <a:pt x="5812" y="8875"/>
                </a:cubicBezTo>
                <a:cubicBezTo>
                  <a:pt x="5875" y="8781"/>
                  <a:pt x="5937" y="8687"/>
                  <a:pt x="6000" y="8594"/>
                </a:cubicBezTo>
                <a:cubicBezTo>
                  <a:pt x="6062" y="8531"/>
                  <a:pt x="6156" y="8469"/>
                  <a:pt x="6218" y="8406"/>
                </a:cubicBezTo>
                <a:cubicBezTo>
                  <a:pt x="6250" y="8344"/>
                  <a:pt x="6312" y="8312"/>
                  <a:pt x="6343" y="8250"/>
                </a:cubicBezTo>
                <a:cubicBezTo>
                  <a:pt x="6343" y="8312"/>
                  <a:pt x="6375" y="8344"/>
                  <a:pt x="6406" y="8312"/>
                </a:cubicBezTo>
                <a:cubicBezTo>
                  <a:pt x="6468" y="8250"/>
                  <a:pt x="6531" y="8250"/>
                  <a:pt x="6531" y="8156"/>
                </a:cubicBezTo>
                <a:cubicBezTo>
                  <a:pt x="6593" y="8187"/>
                  <a:pt x="6593" y="8125"/>
                  <a:pt x="6625" y="8125"/>
                </a:cubicBezTo>
                <a:cubicBezTo>
                  <a:pt x="6656" y="8062"/>
                  <a:pt x="6718" y="8062"/>
                  <a:pt x="6718" y="7969"/>
                </a:cubicBezTo>
                <a:cubicBezTo>
                  <a:pt x="6781" y="8000"/>
                  <a:pt x="6781" y="7937"/>
                  <a:pt x="6812" y="7906"/>
                </a:cubicBezTo>
                <a:cubicBezTo>
                  <a:pt x="6843" y="7875"/>
                  <a:pt x="6875" y="7812"/>
                  <a:pt x="6906" y="7781"/>
                </a:cubicBezTo>
                <a:cubicBezTo>
                  <a:pt x="6875" y="7812"/>
                  <a:pt x="6843" y="7875"/>
                  <a:pt x="6812" y="7906"/>
                </a:cubicBezTo>
                <a:close/>
                <a:moveTo>
                  <a:pt x="6875" y="8031"/>
                </a:moveTo>
                <a:cubicBezTo>
                  <a:pt x="6875" y="8031"/>
                  <a:pt x="6875" y="8031"/>
                  <a:pt x="6875" y="8031"/>
                </a:cubicBezTo>
                <a:cubicBezTo>
                  <a:pt x="6875" y="8031"/>
                  <a:pt x="6875" y="8031"/>
                  <a:pt x="6875" y="8062"/>
                </a:cubicBezTo>
                <a:cubicBezTo>
                  <a:pt x="6875" y="8031"/>
                  <a:pt x="6875" y="8031"/>
                  <a:pt x="6875" y="8031"/>
                </a:cubicBezTo>
                <a:cubicBezTo>
                  <a:pt x="6875" y="8031"/>
                  <a:pt x="6875" y="8031"/>
                  <a:pt x="6875" y="8031"/>
                </a:cubicBezTo>
                <a:close/>
                <a:moveTo>
                  <a:pt x="5468" y="9031"/>
                </a:moveTo>
                <a:cubicBezTo>
                  <a:pt x="5562" y="8875"/>
                  <a:pt x="5687" y="8750"/>
                  <a:pt x="5781" y="8594"/>
                </a:cubicBezTo>
                <a:cubicBezTo>
                  <a:pt x="5812" y="8594"/>
                  <a:pt x="5812" y="8562"/>
                  <a:pt x="5843" y="8531"/>
                </a:cubicBezTo>
                <a:cubicBezTo>
                  <a:pt x="5843" y="8531"/>
                  <a:pt x="5843" y="8531"/>
                  <a:pt x="5843" y="8531"/>
                </a:cubicBezTo>
                <a:cubicBezTo>
                  <a:pt x="5906" y="8469"/>
                  <a:pt x="5968" y="8406"/>
                  <a:pt x="5968" y="8312"/>
                </a:cubicBezTo>
                <a:cubicBezTo>
                  <a:pt x="6031" y="8312"/>
                  <a:pt x="6062" y="8250"/>
                  <a:pt x="6093" y="8219"/>
                </a:cubicBezTo>
                <a:lnTo>
                  <a:pt x="6093" y="8219"/>
                </a:lnTo>
                <a:cubicBezTo>
                  <a:pt x="6125" y="8125"/>
                  <a:pt x="6218" y="8094"/>
                  <a:pt x="6250" y="8031"/>
                </a:cubicBezTo>
                <a:cubicBezTo>
                  <a:pt x="6187" y="8062"/>
                  <a:pt x="6125" y="8125"/>
                  <a:pt x="6062" y="8219"/>
                </a:cubicBezTo>
                <a:cubicBezTo>
                  <a:pt x="6031" y="8250"/>
                  <a:pt x="6000" y="8281"/>
                  <a:pt x="5968" y="8312"/>
                </a:cubicBezTo>
                <a:cubicBezTo>
                  <a:pt x="5906" y="8375"/>
                  <a:pt x="5875" y="8469"/>
                  <a:pt x="5781" y="8531"/>
                </a:cubicBezTo>
                <a:cubicBezTo>
                  <a:pt x="5687" y="8687"/>
                  <a:pt x="5531" y="8812"/>
                  <a:pt x="5437" y="8969"/>
                </a:cubicBezTo>
                <a:cubicBezTo>
                  <a:pt x="5312" y="9125"/>
                  <a:pt x="5218" y="9281"/>
                  <a:pt x="5187" y="9500"/>
                </a:cubicBezTo>
                <a:cubicBezTo>
                  <a:pt x="5187" y="9500"/>
                  <a:pt x="5187" y="9500"/>
                  <a:pt x="5156" y="9531"/>
                </a:cubicBezTo>
                <a:cubicBezTo>
                  <a:pt x="5156" y="9531"/>
                  <a:pt x="5156" y="9531"/>
                  <a:pt x="5125" y="9500"/>
                </a:cubicBezTo>
                <a:cubicBezTo>
                  <a:pt x="5125" y="9531"/>
                  <a:pt x="5125" y="9562"/>
                  <a:pt x="5093" y="9594"/>
                </a:cubicBezTo>
                <a:cubicBezTo>
                  <a:pt x="5125" y="9562"/>
                  <a:pt x="5125" y="9531"/>
                  <a:pt x="5125" y="9500"/>
                </a:cubicBezTo>
                <a:cubicBezTo>
                  <a:pt x="5156" y="9344"/>
                  <a:pt x="5250" y="9187"/>
                  <a:pt x="5312" y="9031"/>
                </a:cubicBezTo>
                <a:cubicBezTo>
                  <a:pt x="5375" y="8937"/>
                  <a:pt x="5468" y="8844"/>
                  <a:pt x="5531" y="8719"/>
                </a:cubicBezTo>
                <a:cubicBezTo>
                  <a:pt x="5500" y="8719"/>
                  <a:pt x="5500" y="8719"/>
                  <a:pt x="5500" y="8719"/>
                </a:cubicBezTo>
                <a:cubicBezTo>
                  <a:pt x="5500" y="8719"/>
                  <a:pt x="5500" y="8719"/>
                  <a:pt x="5531" y="8719"/>
                </a:cubicBezTo>
                <a:cubicBezTo>
                  <a:pt x="5562" y="8719"/>
                  <a:pt x="5562" y="8656"/>
                  <a:pt x="5625" y="8625"/>
                </a:cubicBezTo>
                <a:cubicBezTo>
                  <a:pt x="5625" y="8594"/>
                  <a:pt x="5625" y="8594"/>
                  <a:pt x="5625" y="8562"/>
                </a:cubicBezTo>
                <a:cubicBezTo>
                  <a:pt x="5687" y="8469"/>
                  <a:pt x="5718" y="8375"/>
                  <a:pt x="5781" y="8250"/>
                </a:cubicBezTo>
                <a:cubicBezTo>
                  <a:pt x="5781" y="8250"/>
                  <a:pt x="5812" y="8219"/>
                  <a:pt x="5781" y="8219"/>
                </a:cubicBezTo>
                <a:cubicBezTo>
                  <a:pt x="5781" y="8187"/>
                  <a:pt x="5750" y="8219"/>
                  <a:pt x="5750" y="8250"/>
                </a:cubicBezTo>
                <a:cubicBezTo>
                  <a:pt x="5656" y="8344"/>
                  <a:pt x="5656" y="8469"/>
                  <a:pt x="5593" y="8594"/>
                </a:cubicBezTo>
                <a:cubicBezTo>
                  <a:pt x="5562" y="8625"/>
                  <a:pt x="5531" y="8656"/>
                  <a:pt x="5500" y="8719"/>
                </a:cubicBezTo>
                <a:cubicBezTo>
                  <a:pt x="5437" y="8750"/>
                  <a:pt x="5437" y="8812"/>
                  <a:pt x="5375" y="8875"/>
                </a:cubicBezTo>
                <a:cubicBezTo>
                  <a:pt x="5375" y="8875"/>
                  <a:pt x="5343" y="8906"/>
                  <a:pt x="5343" y="8906"/>
                </a:cubicBezTo>
                <a:cubicBezTo>
                  <a:pt x="5281" y="9000"/>
                  <a:pt x="5250" y="9062"/>
                  <a:pt x="5187" y="9156"/>
                </a:cubicBezTo>
                <a:cubicBezTo>
                  <a:pt x="5187" y="9062"/>
                  <a:pt x="5250" y="8937"/>
                  <a:pt x="5312" y="8906"/>
                </a:cubicBezTo>
                <a:cubicBezTo>
                  <a:pt x="5375" y="8812"/>
                  <a:pt x="5468" y="8719"/>
                  <a:pt x="5531" y="8625"/>
                </a:cubicBezTo>
                <a:cubicBezTo>
                  <a:pt x="5593" y="8469"/>
                  <a:pt x="5656" y="8312"/>
                  <a:pt x="5750" y="8187"/>
                </a:cubicBezTo>
                <a:cubicBezTo>
                  <a:pt x="5781" y="8125"/>
                  <a:pt x="5812" y="8062"/>
                  <a:pt x="5843" y="7969"/>
                </a:cubicBezTo>
                <a:cubicBezTo>
                  <a:pt x="5937" y="7906"/>
                  <a:pt x="6000" y="7844"/>
                  <a:pt x="6093" y="7781"/>
                </a:cubicBezTo>
                <a:cubicBezTo>
                  <a:pt x="5937" y="7781"/>
                  <a:pt x="5906" y="7875"/>
                  <a:pt x="5843" y="7969"/>
                </a:cubicBezTo>
                <a:cubicBezTo>
                  <a:pt x="5750" y="8000"/>
                  <a:pt x="5750" y="8094"/>
                  <a:pt x="5687" y="8156"/>
                </a:cubicBezTo>
                <a:cubicBezTo>
                  <a:pt x="5687" y="8187"/>
                  <a:pt x="5656" y="8219"/>
                  <a:pt x="5656" y="8219"/>
                </a:cubicBezTo>
                <a:cubicBezTo>
                  <a:pt x="5656" y="8250"/>
                  <a:pt x="5656" y="8250"/>
                  <a:pt x="5656" y="8250"/>
                </a:cubicBezTo>
                <a:cubicBezTo>
                  <a:pt x="5656" y="8250"/>
                  <a:pt x="5656" y="8250"/>
                  <a:pt x="5656" y="8219"/>
                </a:cubicBezTo>
                <a:cubicBezTo>
                  <a:pt x="5656" y="8219"/>
                  <a:pt x="5656" y="8219"/>
                  <a:pt x="5625" y="8219"/>
                </a:cubicBezTo>
                <a:cubicBezTo>
                  <a:pt x="5718" y="8031"/>
                  <a:pt x="5843" y="7875"/>
                  <a:pt x="6000" y="7719"/>
                </a:cubicBezTo>
                <a:cubicBezTo>
                  <a:pt x="6156" y="7594"/>
                  <a:pt x="6343" y="7531"/>
                  <a:pt x="6531" y="7437"/>
                </a:cubicBezTo>
                <a:cubicBezTo>
                  <a:pt x="6500" y="7500"/>
                  <a:pt x="6406" y="7562"/>
                  <a:pt x="6312" y="7594"/>
                </a:cubicBezTo>
                <a:cubicBezTo>
                  <a:pt x="6281" y="7625"/>
                  <a:pt x="6218" y="7656"/>
                  <a:pt x="6156" y="7687"/>
                </a:cubicBezTo>
                <a:cubicBezTo>
                  <a:pt x="6125" y="7687"/>
                  <a:pt x="6093" y="7719"/>
                  <a:pt x="6125" y="7719"/>
                </a:cubicBezTo>
                <a:cubicBezTo>
                  <a:pt x="6125" y="7750"/>
                  <a:pt x="6156" y="7750"/>
                  <a:pt x="6156" y="7750"/>
                </a:cubicBezTo>
                <a:cubicBezTo>
                  <a:pt x="6218" y="7719"/>
                  <a:pt x="6250" y="7687"/>
                  <a:pt x="6312" y="7687"/>
                </a:cubicBezTo>
                <a:cubicBezTo>
                  <a:pt x="6281" y="7750"/>
                  <a:pt x="6187" y="7781"/>
                  <a:pt x="6156" y="7844"/>
                </a:cubicBezTo>
                <a:cubicBezTo>
                  <a:pt x="6156" y="7844"/>
                  <a:pt x="6156" y="7844"/>
                  <a:pt x="6156" y="7844"/>
                </a:cubicBezTo>
                <a:cubicBezTo>
                  <a:pt x="6156" y="7844"/>
                  <a:pt x="6156" y="7844"/>
                  <a:pt x="6156" y="7844"/>
                </a:cubicBezTo>
                <a:cubicBezTo>
                  <a:pt x="6062" y="7844"/>
                  <a:pt x="6000" y="7906"/>
                  <a:pt x="5968" y="7969"/>
                </a:cubicBezTo>
                <a:cubicBezTo>
                  <a:pt x="5906" y="8000"/>
                  <a:pt x="5875" y="8062"/>
                  <a:pt x="5843" y="8125"/>
                </a:cubicBezTo>
                <a:cubicBezTo>
                  <a:pt x="5812" y="8125"/>
                  <a:pt x="5812" y="8156"/>
                  <a:pt x="5843" y="8156"/>
                </a:cubicBezTo>
                <a:cubicBezTo>
                  <a:pt x="5843" y="8156"/>
                  <a:pt x="5875" y="8156"/>
                  <a:pt x="5875" y="8156"/>
                </a:cubicBezTo>
                <a:cubicBezTo>
                  <a:pt x="5875" y="8094"/>
                  <a:pt x="5937" y="8062"/>
                  <a:pt x="5968" y="8000"/>
                </a:cubicBezTo>
                <a:cubicBezTo>
                  <a:pt x="6031" y="7937"/>
                  <a:pt x="6093" y="7906"/>
                  <a:pt x="6156" y="7844"/>
                </a:cubicBezTo>
                <a:cubicBezTo>
                  <a:pt x="6156" y="7844"/>
                  <a:pt x="6156" y="7844"/>
                  <a:pt x="6156" y="7844"/>
                </a:cubicBezTo>
                <a:cubicBezTo>
                  <a:pt x="6218" y="7844"/>
                  <a:pt x="6250" y="7781"/>
                  <a:pt x="6281" y="7781"/>
                </a:cubicBezTo>
                <a:cubicBezTo>
                  <a:pt x="6312" y="7750"/>
                  <a:pt x="6343" y="7719"/>
                  <a:pt x="6375" y="7719"/>
                </a:cubicBezTo>
                <a:cubicBezTo>
                  <a:pt x="6375" y="7719"/>
                  <a:pt x="6375" y="7719"/>
                  <a:pt x="6375" y="7719"/>
                </a:cubicBezTo>
                <a:cubicBezTo>
                  <a:pt x="6375" y="7750"/>
                  <a:pt x="6375" y="7750"/>
                  <a:pt x="6375" y="7750"/>
                </a:cubicBezTo>
                <a:cubicBezTo>
                  <a:pt x="6375" y="7750"/>
                  <a:pt x="6375" y="7750"/>
                  <a:pt x="6375" y="7750"/>
                </a:cubicBezTo>
                <a:cubicBezTo>
                  <a:pt x="6281" y="7844"/>
                  <a:pt x="6187" y="7906"/>
                  <a:pt x="6093" y="7969"/>
                </a:cubicBezTo>
                <a:cubicBezTo>
                  <a:pt x="6031" y="8000"/>
                  <a:pt x="6000" y="8062"/>
                  <a:pt x="5937" y="8125"/>
                </a:cubicBezTo>
                <a:cubicBezTo>
                  <a:pt x="5937" y="8125"/>
                  <a:pt x="5937" y="8156"/>
                  <a:pt x="5937" y="8156"/>
                </a:cubicBezTo>
                <a:cubicBezTo>
                  <a:pt x="5937" y="8187"/>
                  <a:pt x="5906" y="8187"/>
                  <a:pt x="5906" y="8219"/>
                </a:cubicBezTo>
                <a:cubicBezTo>
                  <a:pt x="5843" y="8312"/>
                  <a:pt x="5781" y="8406"/>
                  <a:pt x="5718" y="8531"/>
                </a:cubicBezTo>
                <a:cubicBezTo>
                  <a:pt x="5750" y="8406"/>
                  <a:pt x="5812" y="8281"/>
                  <a:pt x="5875" y="8187"/>
                </a:cubicBezTo>
                <a:lnTo>
                  <a:pt x="5875" y="8187"/>
                </a:lnTo>
                <a:cubicBezTo>
                  <a:pt x="5906" y="8156"/>
                  <a:pt x="5906" y="8156"/>
                  <a:pt x="5937" y="8156"/>
                </a:cubicBezTo>
                <a:cubicBezTo>
                  <a:pt x="6093" y="8000"/>
                  <a:pt x="6281" y="7906"/>
                  <a:pt x="6437" y="7781"/>
                </a:cubicBezTo>
                <a:cubicBezTo>
                  <a:pt x="6468" y="7750"/>
                  <a:pt x="6468" y="7750"/>
                  <a:pt x="6500" y="7750"/>
                </a:cubicBezTo>
                <a:cubicBezTo>
                  <a:pt x="6468" y="7750"/>
                  <a:pt x="6468" y="7750"/>
                  <a:pt x="6437" y="7781"/>
                </a:cubicBezTo>
                <a:cubicBezTo>
                  <a:pt x="6468" y="7781"/>
                  <a:pt x="6468" y="7781"/>
                  <a:pt x="6500" y="7781"/>
                </a:cubicBezTo>
                <a:cubicBezTo>
                  <a:pt x="6406" y="7844"/>
                  <a:pt x="6343" y="7937"/>
                  <a:pt x="6281" y="8000"/>
                </a:cubicBezTo>
                <a:cubicBezTo>
                  <a:pt x="6343" y="8000"/>
                  <a:pt x="6375" y="7969"/>
                  <a:pt x="6406" y="7937"/>
                </a:cubicBezTo>
                <a:cubicBezTo>
                  <a:pt x="6437" y="7906"/>
                  <a:pt x="6468" y="7875"/>
                  <a:pt x="6500" y="7875"/>
                </a:cubicBezTo>
                <a:cubicBezTo>
                  <a:pt x="6500" y="7844"/>
                  <a:pt x="6531" y="7844"/>
                  <a:pt x="6531" y="7844"/>
                </a:cubicBezTo>
                <a:cubicBezTo>
                  <a:pt x="6531" y="7844"/>
                  <a:pt x="6500" y="7844"/>
                  <a:pt x="6500" y="7875"/>
                </a:cubicBezTo>
                <a:cubicBezTo>
                  <a:pt x="6500" y="7875"/>
                  <a:pt x="6500" y="7906"/>
                  <a:pt x="6500" y="7906"/>
                </a:cubicBezTo>
                <a:cubicBezTo>
                  <a:pt x="6437" y="8000"/>
                  <a:pt x="6375" y="8031"/>
                  <a:pt x="6312" y="8125"/>
                </a:cubicBezTo>
                <a:cubicBezTo>
                  <a:pt x="6312" y="8125"/>
                  <a:pt x="6281" y="8125"/>
                  <a:pt x="6281" y="8156"/>
                </a:cubicBezTo>
                <a:cubicBezTo>
                  <a:pt x="6187" y="8250"/>
                  <a:pt x="6093" y="8312"/>
                  <a:pt x="6000" y="8437"/>
                </a:cubicBezTo>
                <a:cubicBezTo>
                  <a:pt x="6000" y="8437"/>
                  <a:pt x="6000" y="8437"/>
                  <a:pt x="6000" y="8437"/>
                </a:cubicBezTo>
                <a:cubicBezTo>
                  <a:pt x="6000" y="8437"/>
                  <a:pt x="6000" y="8437"/>
                  <a:pt x="6000" y="8437"/>
                </a:cubicBezTo>
                <a:cubicBezTo>
                  <a:pt x="5875" y="8531"/>
                  <a:pt x="5781" y="8687"/>
                  <a:pt x="5656" y="8812"/>
                </a:cubicBezTo>
                <a:cubicBezTo>
                  <a:pt x="5593" y="8906"/>
                  <a:pt x="5531" y="8969"/>
                  <a:pt x="5468" y="9062"/>
                </a:cubicBezTo>
                <a:cubicBezTo>
                  <a:pt x="5468" y="9062"/>
                  <a:pt x="5468" y="9031"/>
                  <a:pt x="5468" y="9031"/>
                </a:cubicBezTo>
                <a:close/>
                <a:moveTo>
                  <a:pt x="5468" y="9250"/>
                </a:moveTo>
                <a:cubicBezTo>
                  <a:pt x="5468" y="9250"/>
                  <a:pt x="5468" y="9250"/>
                  <a:pt x="5468" y="9250"/>
                </a:cubicBezTo>
                <a:cubicBezTo>
                  <a:pt x="5468" y="9250"/>
                  <a:pt x="5468" y="9250"/>
                  <a:pt x="5468" y="9250"/>
                </a:cubicBezTo>
                <a:close/>
                <a:moveTo>
                  <a:pt x="5312" y="10875"/>
                </a:moveTo>
                <a:cubicBezTo>
                  <a:pt x="5343" y="10875"/>
                  <a:pt x="5343" y="10875"/>
                  <a:pt x="5343" y="10875"/>
                </a:cubicBezTo>
                <a:cubicBezTo>
                  <a:pt x="5343" y="10875"/>
                  <a:pt x="5343" y="10875"/>
                  <a:pt x="5312" y="10875"/>
                </a:cubicBezTo>
                <a:cubicBezTo>
                  <a:pt x="5312" y="10906"/>
                  <a:pt x="5312" y="10937"/>
                  <a:pt x="5281" y="10969"/>
                </a:cubicBezTo>
                <a:cubicBezTo>
                  <a:pt x="5281" y="10969"/>
                  <a:pt x="5250" y="10969"/>
                  <a:pt x="5281" y="10969"/>
                </a:cubicBezTo>
                <a:cubicBezTo>
                  <a:pt x="5281" y="10875"/>
                  <a:pt x="5281" y="10781"/>
                  <a:pt x="5343" y="10687"/>
                </a:cubicBezTo>
                <a:cubicBezTo>
                  <a:pt x="5375" y="10750"/>
                  <a:pt x="5312" y="10812"/>
                  <a:pt x="5312" y="10875"/>
                </a:cubicBezTo>
                <a:close/>
                <a:moveTo>
                  <a:pt x="5625" y="11844"/>
                </a:moveTo>
                <a:cubicBezTo>
                  <a:pt x="5625" y="11844"/>
                  <a:pt x="5625" y="11844"/>
                  <a:pt x="5625" y="11844"/>
                </a:cubicBezTo>
                <a:cubicBezTo>
                  <a:pt x="5625" y="11844"/>
                  <a:pt x="5625" y="11844"/>
                  <a:pt x="5593" y="11875"/>
                </a:cubicBezTo>
                <a:cubicBezTo>
                  <a:pt x="5625" y="11844"/>
                  <a:pt x="5625" y="11844"/>
                  <a:pt x="5625" y="11844"/>
                </a:cubicBezTo>
                <a:cubicBezTo>
                  <a:pt x="5593" y="11812"/>
                  <a:pt x="5593" y="11781"/>
                  <a:pt x="5593" y="11750"/>
                </a:cubicBezTo>
                <a:cubicBezTo>
                  <a:pt x="5593" y="11719"/>
                  <a:pt x="5593" y="11687"/>
                  <a:pt x="5562" y="11687"/>
                </a:cubicBezTo>
                <a:cubicBezTo>
                  <a:pt x="5531" y="11656"/>
                  <a:pt x="5500" y="11687"/>
                  <a:pt x="5500" y="11625"/>
                </a:cubicBezTo>
                <a:cubicBezTo>
                  <a:pt x="5468" y="11562"/>
                  <a:pt x="5437" y="11469"/>
                  <a:pt x="5468" y="11375"/>
                </a:cubicBezTo>
                <a:cubicBezTo>
                  <a:pt x="5468" y="11375"/>
                  <a:pt x="5500" y="11344"/>
                  <a:pt x="5500" y="11344"/>
                </a:cubicBezTo>
                <a:cubicBezTo>
                  <a:pt x="5500" y="11437"/>
                  <a:pt x="5500" y="11500"/>
                  <a:pt x="5531" y="11562"/>
                </a:cubicBezTo>
                <a:cubicBezTo>
                  <a:pt x="5531" y="11562"/>
                  <a:pt x="5531" y="11562"/>
                  <a:pt x="5531" y="11562"/>
                </a:cubicBezTo>
                <a:cubicBezTo>
                  <a:pt x="5562" y="11437"/>
                  <a:pt x="5531" y="11312"/>
                  <a:pt x="5562" y="11187"/>
                </a:cubicBezTo>
                <a:cubicBezTo>
                  <a:pt x="5593" y="11219"/>
                  <a:pt x="5593" y="11219"/>
                  <a:pt x="5593" y="11219"/>
                </a:cubicBezTo>
                <a:cubicBezTo>
                  <a:pt x="5593" y="11437"/>
                  <a:pt x="5593" y="11625"/>
                  <a:pt x="5625" y="11844"/>
                </a:cubicBezTo>
                <a:close/>
                <a:moveTo>
                  <a:pt x="5750" y="10687"/>
                </a:moveTo>
                <a:cubicBezTo>
                  <a:pt x="5750" y="10687"/>
                  <a:pt x="5750" y="10656"/>
                  <a:pt x="5750" y="10656"/>
                </a:cubicBezTo>
                <a:cubicBezTo>
                  <a:pt x="5750" y="10656"/>
                  <a:pt x="5750" y="10687"/>
                  <a:pt x="5750" y="10687"/>
                </a:cubicBezTo>
                <a:cubicBezTo>
                  <a:pt x="5812" y="10687"/>
                  <a:pt x="5781" y="10656"/>
                  <a:pt x="5812" y="10625"/>
                </a:cubicBezTo>
                <a:cubicBezTo>
                  <a:pt x="5812" y="10594"/>
                  <a:pt x="5812" y="10594"/>
                  <a:pt x="5843" y="10562"/>
                </a:cubicBezTo>
                <a:cubicBezTo>
                  <a:pt x="5843" y="10562"/>
                  <a:pt x="5843" y="10562"/>
                  <a:pt x="5843" y="10562"/>
                </a:cubicBezTo>
                <a:cubicBezTo>
                  <a:pt x="5843" y="10594"/>
                  <a:pt x="5843" y="10656"/>
                  <a:pt x="5812" y="10687"/>
                </a:cubicBezTo>
                <a:cubicBezTo>
                  <a:pt x="5812" y="10719"/>
                  <a:pt x="5812" y="10781"/>
                  <a:pt x="5781" y="10750"/>
                </a:cubicBezTo>
                <a:cubicBezTo>
                  <a:pt x="5718" y="10750"/>
                  <a:pt x="5781" y="10719"/>
                  <a:pt x="5750" y="10687"/>
                </a:cubicBezTo>
                <a:cubicBezTo>
                  <a:pt x="5718" y="10719"/>
                  <a:pt x="5718" y="10781"/>
                  <a:pt x="5687" y="10844"/>
                </a:cubicBezTo>
                <a:cubicBezTo>
                  <a:pt x="5718" y="10781"/>
                  <a:pt x="5718" y="10719"/>
                  <a:pt x="5750" y="10687"/>
                </a:cubicBezTo>
                <a:close/>
                <a:moveTo>
                  <a:pt x="5906" y="10844"/>
                </a:moveTo>
                <a:cubicBezTo>
                  <a:pt x="5906" y="10875"/>
                  <a:pt x="5906" y="10906"/>
                  <a:pt x="5875" y="10906"/>
                </a:cubicBezTo>
                <a:cubicBezTo>
                  <a:pt x="5875" y="10812"/>
                  <a:pt x="5875" y="10719"/>
                  <a:pt x="5875" y="10594"/>
                </a:cubicBezTo>
                <a:cubicBezTo>
                  <a:pt x="5875" y="10594"/>
                  <a:pt x="5875" y="10594"/>
                  <a:pt x="5875" y="10594"/>
                </a:cubicBezTo>
                <a:cubicBezTo>
                  <a:pt x="5875" y="10656"/>
                  <a:pt x="5906" y="10687"/>
                  <a:pt x="5906" y="10750"/>
                </a:cubicBezTo>
                <a:cubicBezTo>
                  <a:pt x="5875" y="10781"/>
                  <a:pt x="5875" y="10812"/>
                  <a:pt x="5906" y="10844"/>
                </a:cubicBezTo>
                <a:close/>
                <a:moveTo>
                  <a:pt x="5906" y="10969"/>
                </a:moveTo>
                <a:cubicBezTo>
                  <a:pt x="5906" y="10937"/>
                  <a:pt x="5875" y="10937"/>
                  <a:pt x="5875" y="10906"/>
                </a:cubicBezTo>
                <a:cubicBezTo>
                  <a:pt x="5875" y="10906"/>
                  <a:pt x="5875" y="10906"/>
                  <a:pt x="5875" y="10906"/>
                </a:cubicBezTo>
                <a:cubicBezTo>
                  <a:pt x="5875" y="10937"/>
                  <a:pt x="5906" y="10937"/>
                  <a:pt x="5906" y="10969"/>
                </a:cubicBezTo>
                <a:close/>
                <a:moveTo>
                  <a:pt x="6000" y="10344"/>
                </a:moveTo>
                <a:cubicBezTo>
                  <a:pt x="6000" y="10500"/>
                  <a:pt x="5968" y="10687"/>
                  <a:pt x="6000" y="10844"/>
                </a:cubicBezTo>
                <a:cubicBezTo>
                  <a:pt x="6031" y="11000"/>
                  <a:pt x="6093" y="11187"/>
                  <a:pt x="6125" y="11344"/>
                </a:cubicBezTo>
                <a:cubicBezTo>
                  <a:pt x="6000" y="11281"/>
                  <a:pt x="5906" y="10594"/>
                  <a:pt x="5968" y="10250"/>
                </a:cubicBezTo>
                <a:cubicBezTo>
                  <a:pt x="6000" y="10281"/>
                  <a:pt x="5968" y="10312"/>
                  <a:pt x="6000" y="10344"/>
                </a:cubicBezTo>
                <a:close/>
                <a:moveTo>
                  <a:pt x="6156" y="10344"/>
                </a:moveTo>
                <a:cubicBezTo>
                  <a:pt x="6187" y="10250"/>
                  <a:pt x="6156" y="10125"/>
                  <a:pt x="6156" y="10031"/>
                </a:cubicBezTo>
                <a:cubicBezTo>
                  <a:pt x="6156" y="10031"/>
                  <a:pt x="6156" y="10031"/>
                  <a:pt x="6156" y="10031"/>
                </a:cubicBezTo>
                <a:cubicBezTo>
                  <a:pt x="6156" y="10000"/>
                  <a:pt x="6187" y="9969"/>
                  <a:pt x="6187" y="9937"/>
                </a:cubicBezTo>
                <a:cubicBezTo>
                  <a:pt x="6187" y="10062"/>
                  <a:pt x="6187" y="10156"/>
                  <a:pt x="6187" y="10250"/>
                </a:cubicBezTo>
                <a:cubicBezTo>
                  <a:pt x="6187" y="10281"/>
                  <a:pt x="6187" y="10312"/>
                  <a:pt x="6218" y="10312"/>
                </a:cubicBezTo>
                <a:cubicBezTo>
                  <a:pt x="6218" y="10312"/>
                  <a:pt x="6218" y="10312"/>
                  <a:pt x="6218" y="10312"/>
                </a:cubicBezTo>
                <a:cubicBezTo>
                  <a:pt x="6250" y="10469"/>
                  <a:pt x="6281" y="10625"/>
                  <a:pt x="6343" y="10750"/>
                </a:cubicBezTo>
                <a:cubicBezTo>
                  <a:pt x="6343" y="10750"/>
                  <a:pt x="6343" y="10781"/>
                  <a:pt x="6312" y="10781"/>
                </a:cubicBezTo>
                <a:cubicBezTo>
                  <a:pt x="6281" y="10719"/>
                  <a:pt x="6250" y="10625"/>
                  <a:pt x="6218" y="10562"/>
                </a:cubicBezTo>
                <a:cubicBezTo>
                  <a:pt x="6218" y="10562"/>
                  <a:pt x="6218" y="10562"/>
                  <a:pt x="6187" y="10562"/>
                </a:cubicBezTo>
                <a:cubicBezTo>
                  <a:pt x="6187" y="10594"/>
                  <a:pt x="6187" y="10625"/>
                  <a:pt x="6187" y="10656"/>
                </a:cubicBezTo>
                <a:cubicBezTo>
                  <a:pt x="6187" y="10656"/>
                  <a:pt x="6187" y="10656"/>
                  <a:pt x="6187" y="10656"/>
                </a:cubicBezTo>
                <a:cubicBezTo>
                  <a:pt x="6281" y="10750"/>
                  <a:pt x="6312" y="10844"/>
                  <a:pt x="6375" y="10937"/>
                </a:cubicBezTo>
                <a:cubicBezTo>
                  <a:pt x="6500" y="11094"/>
                  <a:pt x="6593" y="11250"/>
                  <a:pt x="6718" y="11406"/>
                </a:cubicBezTo>
                <a:cubicBezTo>
                  <a:pt x="6812" y="11562"/>
                  <a:pt x="6875" y="11750"/>
                  <a:pt x="6906" y="11906"/>
                </a:cubicBezTo>
                <a:cubicBezTo>
                  <a:pt x="6937" y="11969"/>
                  <a:pt x="6968" y="12031"/>
                  <a:pt x="6937" y="12094"/>
                </a:cubicBezTo>
                <a:cubicBezTo>
                  <a:pt x="6906" y="12000"/>
                  <a:pt x="6875" y="11875"/>
                  <a:pt x="6875" y="11781"/>
                </a:cubicBezTo>
                <a:cubicBezTo>
                  <a:pt x="6843" y="11687"/>
                  <a:pt x="6781" y="11594"/>
                  <a:pt x="6718" y="11500"/>
                </a:cubicBezTo>
                <a:cubicBezTo>
                  <a:pt x="6718" y="11500"/>
                  <a:pt x="6718" y="11469"/>
                  <a:pt x="6687" y="11500"/>
                </a:cubicBezTo>
                <a:cubicBezTo>
                  <a:pt x="6687" y="11562"/>
                  <a:pt x="6750" y="11594"/>
                  <a:pt x="6750" y="11687"/>
                </a:cubicBezTo>
                <a:cubicBezTo>
                  <a:pt x="6750" y="11687"/>
                  <a:pt x="6750" y="11687"/>
                  <a:pt x="6750" y="11687"/>
                </a:cubicBezTo>
                <a:cubicBezTo>
                  <a:pt x="6750" y="11687"/>
                  <a:pt x="6750" y="11687"/>
                  <a:pt x="6750" y="11687"/>
                </a:cubicBezTo>
                <a:cubicBezTo>
                  <a:pt x="6656" y="11531"/>
                  <a:pt x="6562" y="11375"/>
                  <a:pt x="6437" y="11250"/>
                </a:cubicBezTo>
                <a:cubicBezTo>
                  <a:pt x="6437" y="11344"/>
                  <a:pt x="6531" y="11406"/>
                  <a:pt x="6562" y="11469"/>
                </a:cubicBezTo>
                <a:cubicBezTo>
                  <a:pt x="6625" y="11625"/>
                  <a:pt x="6718" y="11750"/>
                  <a:pt x="6781" y="11906"/>
                </a:cubicBezTo>
                <a:cubicBezTo>
                  <a:pt x="6781" y="11969"/>
                  <a:pt x="6781" y="12000"/>
                  <a:pt x="6781" y="12031"/>
                </a:cubicBezTo>
                <a:cubicBezTo>
                  <a:pt x="6718" y="11781"/>
                  <a:pt x="6593" y="11594"/>
                  <a:pt x="6468" y="11375"/>
                </a:cubicBezTo>
                <a:cubicBezTo>
                  <a:pt x="6343" y="11219"/>
                  <a:pt x="6250" y="11062"/>
                  <a:pt x="6187" y="10875"/>
                </a:cubicBezTo>
                <a:cubicBezTo>
                  <a:pt x="6187" y="10875"/>
                  <a:pt x="6187" y="10875"/>
                  <a:pt x="6187" y="10875"/>
                </a:cubicBezTo>
                <a:cubicBezTo>
                  <a:pt x="6187" y="10812"/>
                  <a:pt x="6156" y="10781"/>
                  <a:pt x="6156" y="10719"/>
                </a:cubicBezTo>
                <a:cubicBezTo>
                  <a:pt x="6125" y="10719"/>
                  <a:pt x="6125" y="10687"/>
                  <a:pt x="6125" y="10687"/>
                </a:cubicBezTo>
                <a:cubicBezTo>
                  <a:pt x="6156" y="10687"/>
                  <a:pt x="6156" y="10719"/>
                  <a:pt x="6156" y="10719"/>
                </a:cubicBezTo>
                <a:cubicBezTo>
                  <a:pt x="6218" y="10812"/>
                  <a:pt x="6250" y="10875"/>
                  <a:pt x="6312" y="10969"/>
                </a:cubicBezTo>
                <a:cubicBezTo>
                  <a:pt x="6312" y="10969"/>
                  <a:pt x="6312" y="10969"/>
                  <a:pt x="6312" y="10969"/>
                </a:cubicBezTo>
                <a:cubicBezTo>
                  <a:pt x="6406" y="11125"/>
                  <a:pt x="6531" y="11281"/>
                  <a:pt x="6625" y="11437"/>
                </a:cubicBezTo>
                <a:cubicBezTo>
                  <a:pt x="6625" y="11469"/>
                  <a:pt x="6625" y="11500"/>
                  <a:pt x="6687" y="11500"/>
                </a:cubicBezTo>
                <a:cubicBezTo>
                  <a:pt x="6718" y="11469"/>
                  <a:pt x="6687" y="11469"/>
                  <a:pt x="6687" y="11437"/>
                </a:cubicBezTo>
                <a:cubicBezTo>
                  <a:pt x="6562" y="11281"/>
                  <a:pt x="6437" y="11094"/>
                  <a:pt x="6312" y="10906"/>
                </a:cubicBezTo>
                <a:cubicBezTo>
                  <a:pt x="6281" y="10844"/>
                  <a:pt x="6250" y="10781"/>
                  <a:pt x="6218" y="10719"/>
                </a:cubicBezTo>
                <a:cubicBezTo>
                  <a:pt x="6187" y="10719"/>
                  <a:pt x="6187" y="10687"/>
                  <a:pt x="6187" y="10656"/>
                </a:cubicBezTo>
                <a:cubicBezTo>
                  <a:pt x="6187" y="10656"/>
                  <a:pt x="6187" y="10656"/>
                  <a:pt x="6187" y="10656"/>
                </a:cubicBezTo>
                <a:cubicBezTo>
                  <a:pt x="6156" y="10625"/>
                  <a:pt x="6156" y="10531"/>
                  <a:pt x="6125" y="10500"/>
                </a:cubicBezTo>
                <a:cubicBezTo>
                  <a:pt x="6093" y="10375"/>
                  <a:pt x="6093" y="10281"/>
                  <a:pt x="6125" y="10125"/>
                </a:cubicBezTo>
                <a:cubicBezTo>
                  <a:pt x="6125" y="10281"/>
                  <a:pt x="6156" y="10375"/>
                  <a:pt x="6156" y="10500"/>
                </a:cubicBezTo>
                <a:cubicBezTo>
                  <a:pt x="6187" y="10531"/>
                  <a:pt x="6187" y="10562"/>
                  <a:pt x="6187" y="10562"/>
                </a:cubicBezTo>
                <a:cubicBezTo>
                  <a:pt x="6218" y="10562"/>
                  <a:pt x="6218" y="10562"/>
                  <a:pt x="6218" y="10562"/>
                </a:cubicBezTo>
                <a:cubicBezTo>
                  <a:pt x="6250" y="10500"/>
                  <a:pt x="6156" y="10437"/>
                  <a:pt x="6156" y="10344"/>
                </a:cubicBezTo>
                <a:close/>
                <a:moveTo>
                  <a:pt x="6343" y="10656"/>
                </a:moveTo>
                <a:cubicBezTo>
                  <a:pt x="6343" y="10656"/>
                  <a:pt x="6343" y="10656"/>
                  <a:pt x="6343" y="10656"/>
                </a:cubicBezTo>
                <a:cubicBezTo>
                  <a:pt x="6312" y="10594"/>
                  <a:pt x="6312" y="10531"/>
                  <a:pt x="6281" y="10469"/>
                </a:cubicBezTo>
                <a:cubicBezTo>
                  <a:pt x="6250" y="10469"/>
                  <a:pt x="6250" y="10437"/>
                  <a:pt x="6281" y="10406"/>
                </a:cubicBezTo>
                <a:cubicBezTo>
                  <a:pt x="6281" y="10500"/>
                  <a:pt x="6343" y="10562"/>
                  <a:pt x="6343" y="10656"/>
                </a:cubicBezTo>
                <a:cubicBezTo>
                  <a:pt x="6375" y="10656"/>
                  <a:pt x="6375" y="10687"/>
                  <a:pt x="6406" y="10687"/>
                </a:cubicBezTo>
                <a:cubicBezTo>
                  <a:pt x="6406" y="10719"/>
                  <a:pt x="6437" y="10750"/>
                  <a:pt x="6437" y="10812"/>
                </a:cubicBezTo>
                <a:cubicBezTo>
                  <a:pt x="6406" y="10750"/>
                  <a:pt x="6343" y="10719"/>
                  <a:pt x="6343" y="10656"/>
                </a:cubicBezTo>
                <a:cubicBezTo>
                  <a:pt x="6343" y="10656"/>
                  <a:pt x="6343" y="10656"/>
                  <a:pt x="6343" y="10656"/>
                </a:cubicBezTo>
                <a:cubicBezTo>
                  <a:pt x="6343" y="10656"/>
                  <a:pt x="6343" y="10656"/>
                  <a:pt x="6343" y="10656"/>
                </a:cubicBezTo>
                <a:close/>
                <a:moveTo>
                  <a:pt x="6281" y="10375"/>
                </a:moveTo>
                <a:cubicBezTo>
                  <a:pt x="6281" y="10375"/>
                  <a:pt x="6281" y="10375"/>
                  <a:pt x="6281" y="10375"/>
                </a:cubicBezTo>
                <a:cubicBezTo>
                  <a:pt x="6218" y="10312"/>
                  <a:pt x="6250" y="10250"/>
                  <a:pt x="6250" y="10187"/>
                </a:cubicBezTo>
                <a:cubicBezTo>
                  <a:pt x="6281" y="10219"/>
                  <a:pt x="6250" y="10250"/>
                  <a:pt x="6281" y="10281"/>
                </a:cubicBezTo>
                <a:cubicBezTo>
                  <a:pt x="6281" y="10312"/>
                  <a:pt x="6312" y="10344"/>
                  <a:pt x="6281" y="10375"/>
                </a:cubicBezTo>
                <a:cubicBezTo>
                  <a:pt x="6281" y="10375"/>
                  <a:pt x="6281" y="10375"/>
                  <a:pt x="6281" y="10375"/>
                </a:cubicBezTo>
                <a:close/>
                <a:moveTo>
                  <a:pt x="6500" y="10719"/>
                </a:moveTo>
                <a:cubicBezTo>
                  <a:pt x="6500" y="10687"/>
                  <a:pt x="6468" y="10687"/>
                  <a:pt x="6500" y="10656"/>
                </a:cubicBezTo>
                <a:cubicBezTo>
                  <a:pt x="6531" y="10687"/>
                  <a:pt x="6562" y="10781"/>
                  <a:pt x="6625" y="10844"/>
                </a:cubicBezTo>
                <a:cubicBezTo>
                  <a:pt x="6656" y="10937"/>
                  <a:pt x="6718" y="10969"/>
                  <a:pt x="6750" y="11031"/>
                </a:cubicBezTo>
                <a:cubicBezTo>
                  <a:pt x="6781" y="11062"/>
                  <a:pt x="6781" y="11094"/>
                  <a:pt x="6781" y="11125"/>
                </a:cubicBezTo>
                <a:cubicBezTo>
                  <a:pt x="6718" y="11062"/>
                  <a:pt x="6687" y="10969"/>
                  <a:pt x="6625" y="10906"/>
                </a:cubicBezTo>
                <a:cubicBezTo>
                  <a:pt x="6593" y="10969"/>
                  <a:pt x="6656" y="11000"/>
                  <a:pt x="6625" y="11031"/>
                </a:cubicBezTo>
                <a:cubicBezTo>
                  <a:pt x="6625" y="11062"/>
                  <a:pt x="6625" y="11094"/>
                  <a:pt x="6625" y="11094"/>
                </a:cubicBezTo>
                <a:cubicBezTo>
                  <a:pt x="6593" y="11094"/>
                  <a:pt x="6593" y="11062"/>
                  <a:pt x="6593" y="11031"/>
                </a:cubicBezTo>
                <a:cubicBezTo>
                  <a:pt x="6593" y="11000"/>
                  <a:pt x="6562" y="10937"/>
                  <a:pt x="6531" y="10906"/>
                </a:cubicBezTo>
                <a:cubicBezTo>
                  <a:pt x="6531" y="10875"/>
                  <a:pt x="6593" y="10781"/>
                  <a:pt x="6500" y="10781"/>
                </a:cubicBezTo>
                <a:cubicBezTo>
                  <a:pt x="6468" y="10781"/>
                  <a:pt x="6468" y="10781"/>
                  <a:pt x="6468" y="10781"/>
                </a:cubicBezTo>
                <a:cubicBezTo>
                  <a:pt x="6468" y="10750"/>
                  <a:pt x="6468" y="10750"/>
                  <a:pt x="6437" y="10750"/>
                </a:cubicBezTo>
                <a:cubicBezTo>
                  <a:pt x="6468" y="10750"/>
                  <a:pt x="6468" y="10750"/>
                  <a:pt x="6468" y="10781"/>
                </a:cubicBezTo>
                <a:cubicBezTo>
                  <a:pt x="6500" y="10781"/>
                  <a:pt x="6500" y="10750"/>
                  <a:pt x="6500" y="10719"/>
                </a:cubicBezTo>
                <a:close/>
                <a:moveTo>
                  <a:pt x="6500" y="10375"/>
                </a:moveTo>
                <a:cubicBezTo>
                  <a:pt x="6500" y="10375"/>
                  <a:pt x="6500" y="10375"/>
                  <a:pt x="6500" y="10375"/>
                </a:cubicBezTo>
                <a:cubicBezTo>
                  <a:pt x="6500" y="10375"/>
                  <a:pt x="6500" y="10375"/>
                  <a:pt x="6500" y="10375"/>
                </a:cubicBezTo>
                <a:cubicBezTo>
                  <a:pt x="6500" y="10375"/>
                  <a:pt x="6500" y="10375"/>
                  <a:pt x="6500" y="10375"/>
                </a:cubicBezTo>
                <a:close/>
                <a:moveTo>
                  <a:pt x="6937" y="10562"/>
                </a:moveTo>
                <a:cubicBezTo>
                  <a:pt x="6968" y="10687"/>
                  <a:pt x="7062" y="10812"/>
                  <a:pt x="7156" y="10937"/>
                </a:cubicBezTo>
                <a:cubicBezTo>
                  <a:pt x="7156" y="10937"/>
                  <a:pt x="7156" y="10937"/>
                  <a:pt x="7156" y="10937"/>
                </a:cubicBezTo>
                <a:cubicBezTo>
                  <a:pt x="7156" y="10937"/>
                  <a:pt x="7156" y="10937"/>
                  <a:pt x="7156" y="10937"/>
                </a:cubicBezTo>
                <a:cubicBezTo>
                  <a:pt x="7156" y="10937"/>
                  <a:pt x="7156" y="10937"/>
                  <a:pt x="7156" y="10937"/>
                </a:cubicBezTo>
                <a:cubicBezTo>
                  <a:pt x="7156" y="10969"/>
                  <a:pt x="7156" y="10969"/>
                  <a:pt x="7156" y="10969"/>
                </a:cubicBezTo>
                <a:cubicBezTo>
                  <a:pt x="7062" y="10906"/>
                  <a:pt x="7031" y="10812"/>
                  <a:pt x="6968" y="10719"/>
                </a:cubicBezTo>
                <a:cubicBezTo>
                  <a:pt x="6937" y="10656"/>
                  <a:pt x="6875" y="10594"/>
                  <a:pt x="6843" y="10531"/>
                </a:cubicBezTo>
                <a:cubicBezTo>
                  <a:pt x="6750" y="10281"/>
                  <a:pt x="6687" y="10031"/>
                  <a:pt x="6718" y="9781"/>
                </a:cubicBezTo>
                <a:cubicBezTo>
                  <a:pt x="6718" y="9875"/>
                  <a:pt x="6750" y="9969"/>
                  <a:pt x="6781" y="10062"/>
                </a:cubicBezTo>
                <a:cubicBezTo>
                  <a:pt x="6781" y="10062"/>
                  <a:pt x="6781" y="10062"/>
                  <a:pt x="6781" y="10062"/>
                </a:cubicBezTo>
                <a:cubicBezTo>
                  <a:pt x="6781" y="10250"/>
                  <a:pt x="6875" y="10406"/>
                  <a:pt x="6937" y="10562"/>
                </a:cubicBezTo>
                <a:close/>
                <a:moveTo>
                  <a:pt x="6812" y="9437"/>
                </a:moveTo>
                <a:cubicBezTo>
                  <a:pt x="6812" y="9437"/>
                  <a:pt x="6812" y="9437"/>
                  <a:pt x="6812" y="9437"/>
                </a:cubicBezTo>
                <a:cubicBezTo>
                  <a:pt x="6812" y="9437"/>
                  <a:pt x="6812" y="9437"/>
                  <a:pt x="6812" y="9437"/>
                </a:cubicBezTo>
                <a:cubicBezTo>
                  <a:pt x="6812" y="9437"/>
                  <a:pt x="6812" y="9437"/>
                  <a:pt x="6812" y="9437"/>
                </a:cubicBezTo>
                <a:close/>
                <a:moveTo>
                  <a:pt x="6875" y="9375"/>
                </a:moveTo>
                <a:cubicBezTo>
                  <a:pt x="6875" y="9375"/>
                  <a:pt x="6875" y="9375"/>
                  <a:pt x="6875" y="9375"/>
                </a:cubicBezTo>
                <a:cubicBezTo>
                  <a:pt x="6875" y="9375"/>
                  <a:pt x="6875" y="9375"/>
                  <a:pt x="6875" y="9375"/>
                </a:cubicBezTo>
                <a:cubicBezTo>
                  <a:pt x="6875" y="9375"/>
                  <a:pt x="6906" y="9375"/>
                  <a:pt x="6906" y="9375"/>
                </a:cubicBezTo>
                <a:cubicBezTo>
                  <a:pt x="6906" y="9375"/>
                  <a:pt x="6875" y="9375"/>
                  <a:pt x="6875" y="9375"/>
                </a:cubicBezTo>
                <a:cubicBezTo>
                  <a:pt x="6875" y="9406"/>
                  <a:pt x="6875" y="9406"/>
                  <a:pt x="6843" y="9406"/>
                </a:cubicBezTo>
                <a:cubicBezTo>
                  <a:pt x="6875" y="9406"/>
                  <a:pt x="6875" y="9406"/>
                  <a:pt x="6875" y="9375"/>
                </a:cubicBezTo>
                <a:cubicBezTo>
                  <a:pt x="6875" y="9375"/>
                  <a:pt x="6875" y="9375"/>
                  <a:pt x="6875" y="9375"/>
                </a:cubicBezTo>
                <a:close/>
                <a:moveTo>
                  <a:pt x="6968" y="8906"/>
                </a:moveTo>
                <a:cubicBezTo>
                  <a:pt x="7000" y="8937"/>
                  <a:pt x="7000" y="8875"/>
                  <a:pt x="7031" y="8906"/>
                </a:cubicBezTo>
                <a:cubicBezTo>
                  <a:pt x="7031" y="8937"/>
                  <a:pt x="7031" y="8937"/>
                  <a:pt x="7000" y="8969"/>
                </a:cubicBezTo>
                <a:cubicBezTo>
                  <a:pt x="7000" y="8969"/>
                  <a:pt x="6968" y="9000"/>
                  <a:pt x="6937" y="8969"/>
                </a:cubicBezTo>
                <a:cubicBezTo>
                  <a:pt x="6937" y="8969"/>
                  <a:pt x="6906" y="9000"/>
                  <a:pt x="6875" y="9031"/>
                </a:cubicBezTo>
                <a:cubicBezTo>
                  <a:pt x="6906" y="9000"/>
                  <a:pt x="6937" y="8969"/>
                  <a:pt x="6937" y="8969"/>
                </a:cubicBezTo>
                <a:cubicBezTo>
                  <a:pt x="6968" y="8937"/>
                  <a:pt x="6968" y="8937"/>
                  <a:pt x="6968" y="8906"/>
                </a:cubicBezTo>
                <a:close/>
                <a:moveTo>
                  <a:pt x="7125" y="9031"/>
                </a:moveTo>
                <a:cubicBezTo>
                  <a:pt x="7125" y="9031"/>
                  <a:pt x="7125" y="9000"/>
                  <a:pt x="7156" y="8969"/>
                </a:cubicBezTo>
                <a:cubicBezTo>
                  <a:pt x="7156" y="8969"/>
                  <a:pt x="7156" y="8969"/>
                  <a:pt x="7156" y="8969"/>
                </a:cubicBezTo>
                <a:cubicBezTo>
                  <a:pt x="7125" y="9000"/>
                  <a:pt x="7125" y="9031"/>
                  <a:pt x="7125" y="9031"/>
                </a:cubicBezTo>
                <a:close/>
                <a:moveTo>
                  <a:pt x="7250" y="8719"/>
                </a:moveTo>
                <a:cubicBezTo>
                  <a:pt x="7250" y="8719"/>
                  <a:pt x="7250" y="8719"/>
                  <a:pt x="7250" y="8719"/>
                </a:cubicBezTo>
                <a:cubicBezTo>
                  <a:pt x="7250" y="8719"/>
                  <a:pt x="7250" y="8719"/>
                  <a:pt x="7250" y="8719"/>
                </a:cubicBezTo>
                <a:close/>
                <a:moveTo>
                  <a:pt x="7281" y="10812"/>
                </a:moveTo>
                <a:cubicBezTo>
                  <a:pt x="7250" y="10812"/>
                  <a:pt x="7250" y="10781"/>
                  <a:pt x="7250" y="10781"/>
                </a:cubicBezTo>
                <a:cubicBezTo>
                  <a:pt x="7250" y="10781"/>
                  <a:pt x="7250" y="10781"/>
                  <a:pt x="7250" y="10781"/>
                </a:cubicBezTo>
                <a:cubicBezTo>
                  <a:pt x="7250" y="10781"/>
                  <a:pt x="7250" y="10812"/>
                  <a:pt x="7281" y="10812"/>
                </a:cubicBezTo>
                <a:close/>
                <a:moveTo>
                  <a:pt x="7250" y="11062"/>
                </a:moveTo>
                <a:cubicBezTo>
                  <a:pt x="7250" y="11031"/>
                  <a:pt x="7218" y="11000"/>
                  <a:pt x="7218" y="11000"/>
                </a:cubicBezTo>
                <a:cubicBezTo>
                  <a:pt x="7218" y="11000"/>
                  <a:pt x="7250" y="11031"/>
                  <a:pt x="7250" y="11062"/>
                </a:cubicBezTo>
                <a:close/>
                <a:moveTo>
                  <a:pt x="7343" y="11719"/>
                </a:moveTo>
                <a:cubicBezTo>
                  <a:pt x="7343" y="11719"/>
                  <a:pt x="7343" y="11719"/>
                  <a:pt x="7312" y="11719"/>
                </a:cubicBezTo>
                <a:cubicBezTo>
                  <a:pt x="7281" y="11625"/>
                  <a:pt x="7218" y="11562"/>
                  <a:pt x="7156" y="11469"/>
                </a:cubicBezTo>
                <a:cubicBezTo>
                  <a:pt x="7125" y="11437"/>
                  <a:pt x="7125" y="11437"/>
                  <a:pt x="7093" y="11437"/>
                </a:cubicBezTo>
                <a:cubicBezTo>
                  <a:pt x="7093" y="11437"/>
                  <a:pt x="7093" y="11437"/>
                  <a:pt x="7093" y="11437"/>
                </a:cubicBezTo>
                <a:cubicBezTo>
                  <a:pt x="7093" y="11437"/>
                  <a:pt x="7093" y="11437"/>
                  <a:pt x="7093" y="11437"/>
                </a:cubicBezTo>
                <a:cubicBezTo>
                  <a:pt x="7093" y="11437"/>
                  <a:pt x="7093" y="11437"/>
                  <a:pt x="7093" y="11437"/>
                </a:cubicBezTo>
                <a:cubicBezTo>
                  <a:pt x="7093" y="11375"/>
                  <a:pt x="7062" y="11344"/>
                  <a:pt x="7000" y="11344"/>
                </a:cubicBezTo>
                <a:cubicBezTo>
                  <a:pt x="7031" y="11312"/>
                  <a:pt x="7031" y="11312"/>
                  <a:pt x="7000" y="11312"/>
                </a:cubicBezTo>
                <a:cubicBezTo>
                  <a:pt x="7000" y="11312"/>
                  <a:pt x="7000" y="11312"/>
                  <a:pt x="7000" y="11312"/>
                </a:cubicBezTo>
                <a:cubicBezTo>
                  <a:pt x="7000" y="11312"/>
                  <a:pt x="7000" y="11312"/>
                  <a:pt x="7000" y="11312"/>
                </a:cubicBezTo>
                <a:cubicBezTo>
                  <a:pt x="7000" y="11281"/>
                  <a:pt x="6968" y="11250"/>
                  <a:pt x="6968" y="11250"/>
                </a:cubicBezTo>
                <a:cubicBezTo>
                  <a:pt x="6968" y="11250"/>
                  <a:pt x="6968" y="11250"/>
                  <a:pt x="6968" y="11250"/>
                </a:cubicBezTo>
                <a:cubicBezTo>
                  <a:pt x="6968" y="11250"/>
                  <a:pt x="6968" y="11250"/>
                  <a:pt x="6968" y="11250"/>
                </a:cubicBezTo>
                <a:cubicBezTo>
                  <a:pt x="6968" y="11250"/>
                  <a:pt x="7000" y="11250"/>
                  <a:pt x="7000" y="11250"/>
                </a:cubicBezTo>
                <a:cubicBezTo>
                  <a:pt x="7125" y="11375"/>
                  <a:pt x="7250" y="11531"/>
                  <a:pt x="7343" y="11719"/>
                </a:cubicBezTo>
                <a:close/>
                <a:moveTo>
                  <a:pt x="7281" y="10844"/>
                </a:moveTo>
                <a:cubicBezTo>
                  <a:pt x="7281" y="10844"/>
                  <a:pt x="7281" y="10844"/>
                  <a:pt x="7281" y="10844"/>
                </a:cubicBezTo>
                <a:cubicBezTo>
                  <a:pt x="7281" y="10844"/>
                  <a:pt x="7312" y="10844"/>
                  <a:pt x="7312" y="10844"/>
                </a:cubicBezTo>
                <a:cubicBezTo>
                  <a:pt x="7312" y="10844"/>
                  <a:pt x="7281" y="10844"/>
                  <a:pt x="7281" y="10844"/>
                </a:cubicBezTo>
                <a:close/>
                <a:moveTo>
                  <a:pt x="7312" y="10156"/>
                </a:moveTo>
                <a:cubicBezTo>
                  <a:pt x="7343" y="10156"/>
                  <a:pt x="7343" y="10156"/>
                  <a:pt x="7343" y="10187"/>
                </a:cubicBezTo>
                <a:cubicBezTo>
                  <a:pt x="7343" y="10187"/>
                  <a:pt x="7343" y="10187"/>
                  <a:pt x="7343" y="10187"/>
                </a:cubicBezTo>
                <a:cubicBezTo>
                  <a:pt x="7343" y="10156"/>
                  <a:pt x="7343" y="10156"/>
                  <a:pt x="7312" y="10156"/>
                </a:cubicBezTo>
                <a:close/>
                <a:moveTo>
                  <a:pt x="7187" y="11594"/>
                </a:moveTo>
                <a:cubicBezTo>
                  <a:pt x="7156" y="11594"/>
                  <a:pt x="7156" y="11594"/>
                  <a:pt x="7156" y="11594"/>
                </a:cubicBezTo>
                <a:cubicBezTo>
                  <a:pt x="7156" y="11594"/>
                  <a:pt x="7156" y="11594"/>
                  <a:pt x="7156" y="11594"/>
                </a:cubicBezTo>
                <a:cubicBezTo>
                  <a:pt x="7156" y="11594"/>
                  <a:pt x="7156" y="11594"/>
                  <a:pt x="7156" y="11594"/>
                </a:cubicBezTo>
                <a:cubicBezTo>
                  <a:pt x="7156" y="11594"/>
                  <a:pt x="7156" y="11594"/>
                  <a:pt x="7187" y="11562"/>
                </a:cubicBezTo>
                <a:cubicBezTo>
                  <a:pt x="7187" y="11562"/>
                  <a:pt x="7187" y="11562"/>
                  <a:pt x="7187" y="11562"/>
                </a:cubicBezTo>
                <a:cubicBezTo>
                  <a:pt x="7156" y="11594"/>
                  <a:pt x="7156" y="11594"/>
                  <a:pt x="7156" y="11594"/>
                </a:cubicBezTo>
                <a:cubicBezTo>
                  <a:pt x="7156" y="11594"/>
                  <a:pt x="7156" y="11594"/>
                  <a:pt x="7187" y="11594"/>
                </a:cubicBezTo>
                <a:close/>
                <a:moveTo>
                  <a:pt x="7000" y="11344"/>
                </a:moveTo>
                <a:cubicBezTo>
                  <a:pt x="7000" y="11344"/>
                  <a:pt x="7000" y="11344"/>
                  <a:pt x="7000" y="11344"/>
                </a:cubicBezTo>
                <a:cubicBezTo>
                  <a:pt x="7000" y="11312"/>
                  <a:pt x="7000" y="11312"/>
                  <a:pt x="7000" y="11312"/>
                </a:cubicBezTo>
                <a:cubicBezTo>
                  <a:pt x="7000" y="11312"/>
                  <a:pt x="7000" y="11312"/>
                  <a:pt x="7000" y="11344"/>
                </a:cubicBezTo>
                <a:close/>
                <a:moveTo>
                  <a:pt x="7156" y="11219"/>
                </a:moveTo>
                <a:cubicBezTo>
                  <a:pt x="7156" y="11219"/>
                  <a:pt x="7156" y="11219"/>
                  <a:pt x="7156" y="11219"/>
                </a:cubicBezTo>
                <a:cubicBezTo>
                  <a:pt x="7156" y="11219"/>
                  <a:pt x="7156" y="11219"/>
                  <a:pt x="7156" y="11219"/>
                </a:cubicBezTo>
                <a:cubicBezTo>
                  <a:pt x="7156" y="11219"/>
                  <a:pt x="7156" y="11219"/>
                  <a:pt x="7156" y="11219"/>
                </a:cubicBezTo>
                <a:close/>
                <a:moveTo>
                  <a:pt x="7156" y="8969"/>
                </a:moveTo>
                <a:cubicBezTo>
                  <a:pt x="7156" y="8969"/>
                  <a:pt x="7156" y="8969"/>
                  <a:pt x="7156" y="8969"/>
                </a:cubicBezTo>
                <a:cubicBezTo>
                  <a:pt x="7156" y="8969"/>
                  <a:pt x="7156" y="8969"/>
                  <a:pt x="7187" y="8969"/>
                </a:cubicBezTo>
                <a:cubicBezTo>
                  <a:pt x="7156" y="8969"/>
                  <a:pt x="7156" y="8969"/>
                  <a:pt x="7156" y="8969"/>
                </a:cubicBezTo>
                <a:close/>
                <a:moveTo>
                  <a:pt x="6875" y="10687"/>
                </a:moveTo>
                <a:cubicBezTo>
                  <a:pt x="6875" y="10687"/>
                  <a:pt x="6843" y="10719"/>
                  <a:pt x="6843" y="10719"/>
                </a:cubicBezTo>
                <a:cubicBezTo>
                  <a:pt x="6812" y="10656"/>
                  <a:pt x="6781" y="10562"/>
                  <a:pt x="6750" y="10500"/>
                </a:cubicBezTo>
                <a:cubicBezTo>
                  <a:pt x="6812" y="10500"/>
                  <a:pt x="6843" y="10531"/>
                  <a:pt x="6875" y="10687"/>
                </a:cubicBezTo>
                <a:close/>
                <a:moveTo>
                  <a:pt x="6968" y="11375"/>
                </a:moveTo>
                <a:cubicBezTo>
                  <a:pt x="6968" y="11375"/>
                  <a:pt x="6968" y="11375"/>
                  <a:pt x="6968" y="11375"/>
                </a:cubicBezTo>
                <a:cubicBezTo>
                  <a:pt x="7000" y="11406"/>
                  <a:pt x="7000" y="11469"/>
                  <a:pt x="7062" y="11500"/>
                </a:cubicBezTo>
                <a:cubicBezTo>
                  <a:pt x="7062" y="11500"/>
                  <a:pt x="7062" y="11500"/>
                  <a:pt x="7062" y="11500"/>
                </a:cubicBezTo>
                <a:cubicBezTo>
                  <a:pt x="7093" y="11469"/>
                  <a:pt x="7093" y="11531"/>
                  <a:pt x="7125" y="11531"/>
                </a:cubicBezTo>
                <a:cubicBezTo>
                  <a:pt x="7125" y="11531"/>
                  <a:pt x="7156" y="11531"/>
                  <a:pt x="7156" y="11531"/>
                </a:cubicBezTo>
                <a:cubicBezTo>
                  <a:pt x="7156" y="11500"/>
                  <a:pt x="7125" y="11500"/>
                  <a:pt x="7125" y="11469"/>
                </a:cubicBezTo>
                <a:cubicBezTo>
                  <a:pt x="7125" y="11500"/>
                  <a:pt x="7156" y="11500"/>
                  <a:pt x="7156" y="11531"/>
                </a:cubicBezTo>
                <a:cubicBezTo>
                  <a:pt x="7156" y="11531"/>
                  <a:pt x="7156" y="11562"/>
                  <a:pt x="7156" y="11562"/>
                </a:cubicBezTo>
                <a:cubicBezTo>
                  <a:pt x="7156" y="11562"/>
                  <a:pt x="7156" y="11531"/>
                  <a:pt x="7156" y="11531"/>
                </a:cubicBezTo>
                <a:cubicBezTo>
                  <a:pt x="7156" y="11531"/>
                  <a:pt x="7125" y="11531"/>
                  <a:pt x="7125" y="11531"/>
                </a:cubicBezTo>
                <a:cubicBezTo>
                  <a:pt x="7125" y="11531"/>
                  <a:pt x="7125" y="11531"/>
                  <a:pt x="7125" y="11531"/>
                </a:cubicBezTo>
                <a:cubicBezTo>
                  <a:pt x="7093" y="11531"/>
                  <a:pt x="7093" y="11469"/>
                  <a:pt x="7062" y="11500"/>
                </a:cubicBezTo>
                <a:cubicBezTo>
                  <a:pt x="7093" y="11594"/>
                  <a:pt x="7156" y="11656"/>
                  <a:pt x="7218" y="11719"/>
                </a:cubicBezTo>
                <a:cubicBezTo>
                  <a:pt x="7375" y="11969"/>
                  <a:pt x="7468" y="12219"/>
                  <a:pt x="7437" y="12531"/>
                </a:cubicBezTo>
                <a:cubicBezTo>
                  <a:pt x="7437" y="12531"/>
                  <a:pt x="7437" y="12531"/>
                  <a:pt x="7406" y="12531"/>
                </a:cubicBezTo>
                <a:cubicBezTo>
                  <a:pt x="7406" y="12500"/>
                  <a:pt x="7406" y="12469"/>
                  <a:pt x="7406" y="12406"/>
                </a:cubicBezTo>
                <a:cubicBezTo>
                  <a:pt x="7406" y="12344"/>
                  <a:pt x="7406" y="12250"/>
                  <a:pt x="7375" y="12187"/>
                </a:cubicBezTo>
                <a:cubicBezTo>
                  <a:pt x="7343" y="12031"/>
                  <a:pt x="7250" y="11875"/>
                  <a:pt x="7156" y="11719"/>
                </a:cubicBezTo>
                <a:cubicBezTo>
                  <a:pt x="7125" y="11656"/>
                  <a:pt x="7062" y="11594"/>
                  <a:pt x="7000" y="11531"/>
                </a:cubicBezTo>
                <a:cubicBezTo>
                  <a:pt x="7000" y="11469"/>
                  <a:pt x="6968" y="11437"/>
                  <a:pt x="6906" y="11406"/>
                </a:cubicBezTo>
                <a:cubicBezTo>
                  <a:pt x="6906" y="11469"/>
                  <a:pt x="6968" y="11500"/>
                  <a:pt x="7000" y="11531"/>
                </a:cubicBezTo>
                <a:cubicBezTo>
                  <a:pt x="7062" y="11625"/>
                  <a:pt x="7125" y="11719"/>
                  <a:pt x="7187" y="11812"/>
                </a:cubicBezTo>
                <a:cubicBezTo>
                  <a:pt x="7281" y="12000"/>
                  <a:pt x="7375" y="12187"/>
                  <a:pt x="7343" y="12437"/>
                </a:cubicBezTo>
                <a:cubicBezTo>
                  <a:pt x="7343" y="12437"/>
                  <a:pt x="7343" y="12437"/>
                  <a:pt x="7312" y="12437"/>
                </a:cubicBezTo>
                <a:cubicBezTo>
                  <a:pt x="7312" y="12219"/>
                  <a:pt x="7250" y="12031"/>
                  <a:pt x="7125" y="11844"/>
                </a:cubicBezTo>
                <a:cubicBezTo>
                  <a:pt x="7062" y="11719"/>
                  <a:pt x="7000" y="11625"/>
                  <a:pt x="6937" y="11531"/>
                </a:cubicBezTo>
                <a:cubicBezTo>
                  <a:pt x="6937" y="11500"/>
                  <a:pt x="6937" y="11500"/>
                  <a:pt x="6906" y="11500"/>
                </a:cubicBezTo>
                <a:cubicBezTo>
                  <a:pt x="6875" y="11500"/>
                  <a:pt x="6875" y="11500"/>
                  <a:pt x="6875" y="11469"/>
                </a:cubicBezTo>
                <a:cubicBezTo>
                  <a:pt x="6843" y="11469"/>
                  <a:pt x="6843" y="11469"/>
                  <a:pt x="6843" y="11437"/>
                </a:cubicBezTo>
                <a:cubicBezTo>
                  <a:pt x="6812" y="11437"/>
                  <a:pt x="6812" y="11406"/>
                  <a:pt x="6812" y="11375"/>
                </a:cubicBezTo>
                <a:cubicBezTo>
                  <a:pt x="6781" y="11375"/>
                  <a:pt x="6781" y="11375"/>
                  <a:pt x="6781" y="11375"/>
                </a:cubicBezTo>
                <a:cubicBezTo>
                  <a:pt x="6781" y="11344"/>
                  <a:pt x="6781" y="11344"/>
                  <a:pt x="6781" y="11344"/>
                </a:cubicBezTo>
                <a:cubicBezTo>
                  <a:pt x="6812" y="11344"/>
                  <a:pt x="6812" y="11375"/>
                  <a:pt x="6812" y="11375"/>
                </a:cubicBezTo>
                <a:lnTo>
                  <a:pt x="6812" y="11375"/>
                </a:lnTo>
                <a:cubicBezTo>
                  <a:pt x="6843" y="11406"/>
                  <a:pt x="6843" y="11406"/>
                  <a:pt x="6875" y="11437"/>
                </a:cubicBezTo>
                <a:cubicBezTo>
                  <a:pt x="6875" y="11437"/>
                  <a:pt x="6875" y="11469"/>
                  <a:pt x="6875" y="11469"/>
                </a:cubicBezTo>
                <a:cubicBezTo>
                  <a:pt x="6875" y="11469"/>
                  <a:pt x="6906" y="11469"/>
                  <a:pt x="6906" y="11500"/>
                </a:cubicBezTo>
                <a:cubicBezTo>
                  <a:pt x="6875" y="11531"/>
                  <a:pt x="6937" y="11562"/>
                  <a:pt x="6937" y="11594"/>
                </a:cubicBezTo>
                <a:cubicBezTo>
                  <a:pt x="6906" y="11594"/>
                  <a:pt x="6875" y="11594"/>
                  <a:pt x="6906" y="11625"/>
                </a:cubicBezTo>
                <a:cubicBezTo>
                  <a:pt x="6937" y="11687"/>
                  <a:pt x="6968" y="11750"/>
                  <a:pt x="6968" y="11812"/>
                </a:cubicBezTo>
                <a:cubicBezTo>
                  <a:pt x="7000" y="11844"/>
                  <a:pt x="7000" y="11875"/>
                  <a:pt x="6968" y="11875"/>
                </a:cubicBezTo>
                <a:cubicBezTo>
                  <a:pt x="6937" y="11750"/>
                  <a:pt x="6906" y="11625"/>
                  <a:pt x="6812" y="11500"/>
                </a:cubicBezTo>
                <a:cubicBezTo>
                  <a:pt x="6781" y="11437"/>
                  <a:pt x="6750" y="11375"/>
                  <a:pt x="6687" y="11344"/>
                </a:cubicBezTo>
                <a:cubicBezTo>
                  <a:pt x="6687" y="11312"/>
                  <a:pt x="6656" y="11281"/>
                  <a:pt x="6656" y="11250"/>
                </a:cubicBezTo>
                <a:cubicBezTo>
                  <a:pt x="6625" y="11250"/>
                  <a:pt x="6625" y="11219"/>
                  <a:pt x="6625" y="11187"/>
                </a:cubicBezTo>
                <a:cubicBezTo>
                  <a:pt x="6625" y="11187"/>
                  <a:pt x="6625" y="11187"/>
                  <a:pt x="6625" y="11187"/>
                </a:cubicBezTo>
                <a:cubicBezTo>
                  <a:pt x="6656" y="11219"/>
                  <a:pt x="6656" y="11219"/>
                  <a:pt x="6687" y="11250"/>
                </a:cubicBezTo>
                <a:cubicBezTo>
                  <a:pt x="6687" y="11250"/>
                  <a:pt x="6750" y="11281"/>
                  <a:pt x="6718" y="11219"/>
                </a:cubicBezTo>
                <a:cubicBezTo>
                  <a:pt x="6687" y="11187"/>
                  <a:pt x="6687" y="11187"/>
                  <a:pt x="6687" y="11156"/>
                </a:cubicBezTo>
                <a:cubicBezTo>
                  <a:pt x="6656" y="11156"/>
                  <a:pt x="6656" y="11156"/>
                  <a:pt x="6656" y="11156"/>
                </a:cubicBezTo>
                <a:cubicBezTo>
                  <a:pt x="6656" y="11156"/>
                  <a:pt x="6656" y="11156"/>
                  <a:pt x="6687" y="11156"/>
                </a:cubicBezTo>
                <a:cubicBezTo>
                  <a:pt x="6687" y="11156"/>
                  <a:pt x="6687" y="11156"/>
                  <a:pt x="6687" y="11156"/>
                </a:cubicBezTo>
                <a:cubicBezTo>
                  <a:pt x="6687" y="11156"/>
                  <a:pt x="6687" y="11156"/>
                  <a:pt x="6687" y="11156"/>
                </a:cubicBezTo>
                <a:cubicBezTo>
                  <a:pt x="6687" y="11156"/>
                  <a:pt x="6718" y="11156"/>
                  <a:pt x="6718" y="11156"/>
                </a:cubicBezTo>
                <a:cubicBezTo>
                  <a:pt x="6718" y="11219"/>
                  <a:pt x="6781" y="11281"/>
                  <a:pt x="6812" y="11312"/>
                </a:cubicBezTo>
                <a:cubicBezTo>
                  <a:pt x="6843" y="11344"/>
                  <a:pt x="6875" y="11375"/>
                  <a:pt x="6906" y="11406"/>
                </a:cubicBezTo>
                <a:cubicBezTo>
                  <a:pt x="6875" y="11344"/>
                  <a:pt x="6875" y="11312"/>
                  <a:pt x="6812" y="11312"/>
                </a:cubicBezTo>
                <a:cubicBezTo>
                  <a:pt x="6812" y="11281"/>
                  <a:pt x="6812" y="11281"/>
                  <a:pt x="6812" y="11250"/>
                </a:cubicBezTo>
                <a:cubicBezTo>
                  <a:pt x="6875" y="11281"/>
                  <a:pt x="6906" y="11344"/>
                  <a:pt x="6968" y="11375"/>
                </a:cubicBezTo>
                <a:close/>
                <a:moveTo>
                  <a:pt x="7468" y="12469"/>
                </a:moveTo>
                <a:cubicBezTo>
                  <a:pt x="7500" y="12406"/>
                  <a:pt x="7500" y="12375"/>
                  <a:pt x="7500" y="12312"/>
                </a:cubicBezTo>
                <a:cubicBezTo>
                  <a:pt x="7468" y="12250"/>
                  <a:pt x="7468" y="12187"/>
                  <a:pt x="7437" y="12094"/>
                </a:cubicBezTo>
                <a:cubicBezTo>
                  <a:pt x="7437" y="12062"/>
                  <a:pt x="7468" y="12062"/>
                  <a:pt x="7468" y="12000"/>
                </a:cubicBezTo>
                <a:cubicBezTo>
                  <a:pt x="7500" y="12125"/>
                  <a:pt x="7531" y="12219"/>
                  <a:pt x="7500" y="12312"/>
                </a:cubicBezTo>
                <a:cubicBezTo>
                  <a:pt x="7500" y="12312"/>
                  <a:pt x="7500" y="12312"/>
                  <a:pt x="7500" y="12312"/>
                </a:cubicBezTo>
                <a:cubicBezTo>
                  <a:pt x="7500" y="12375"/>
                  <a:pt x="7500" y="12406"/>
                  <a:pt x="7468" y="12469"/>
                </a:cubicBezTo>
                <a:close/>
                <a:moveTo>
                  <a:pt x="7343" y="14062"/>
                </a:moveTo>
                <a:cubicBezTo>
                  <a:pt x="7406" y="14156"/>
                  <a:pt x="7406" y="14250"/>
                  <a:pt x="7343" y="14344"/>
                </a:cubicBezTo>
                <a:cubicBezTo>
                  <a:pt x="7343" y="14344"/>
                  <a:pt x="7343" y="14375"/>
                  <a:pt x="7343" y="14375"/>
                </a:cubicBezTo>
                <a:cubicBezTo>
                  <a:pt x="7343" y="14375"/>
                  <a:pt x="7343" y="14375"/>
                  <a:pt x="7343" y="14375"/>
                </a:cubicBezTo>
                <a:cubicBezTo>
                  <a:pt x="7343" y="14375"/>
                  <a:pt x="7343" y="14375"/>
                  <a:pt x="7343" y="14375"/>
                </a:cubicBezTo>
                <a:cubicBezTo>
                  <a:pt x="7343" y="14375"/>
                  <a:pt x="7343" y="14375"/>
                  <a:pt x="7343" y="14375"/>
                </a:cubicBezTo>
                <a:cubicBezTo>
                  <a:pt x="7281" y="14375"/>
                  <a:pt x="7281" y="14437"/>
                  <a:pt x="7250" y="14437"/>
                </a:cubicBezTo>
                <a:cubicBezTo>
                  <a:pt x="7250" y="14437"/>
                  <a:pt x="7250" y="14437"/>
                  <a:pt x="7250" y="14437"/>
                </a:cubicBezTo>
                <a:cubicBezTo>
                  <a:pt x="7250" y="14437"/>
                  <a:pt x="7250" y="14406"/>
                  <a:pt x="7250" y="14406"/>
                </a:cubicBezTo>
                <a:cubicBezTo>
                  <a:pt x="7375" y="14312"/>
                  <a:pt x="7375" y="14187"/>
                  <a:pt x="7343" y="14062"/>
                </a:cubicBezTo>
                <a:close/>
                <a:moveTo>
                  <a:pt x="7406" y="14375"/>
                </a:moveTo>
                <a:cubicBezTo>
                  <a:pt x="7375" y="14375"/>
                  <a:pt x="7375" y="14406"/>
                  <a:pt x="7343" y="14406"/>
                </a:cubicBezTo>
                <a:cubicBezTo>
                  <a:pt x="7375" y="14406"/>
                  <a:pt x="7375" y="14375"/>
                  <a:pt x="7406" y="14375"/>
                </a:cubicBezTo>
                <a:close/>
                <a:moveTo>
                  <a:pt x="6718" y="13250"/>
                </a:moveTo>
                <a:cubicBezTo>
                  <a:pt x="6687" y="13344"/>
                  <a:pt x="6656" y="13406"/>
                  <a:pt x="6593" y="13437"/>
                </a:cubicBezTo>
                <a:cubicBezTo>
                  <a:pt x="6593" y="13469"/>
                  <a:pt x="6562" y="13469"/>
                  <a:pt x="6562" y="13500"/>
                </a:cubicBezTo>
                <a:cubicBezTo>
                  <a:pt x="6593" y="13531"/>
                  <a:pt x="6625" y="13469"/>
                  <a:pt x="6625" y="13531"/>
                </a:cubicBezTo>
                <a:cubicBezTo>
                  <a:pt x="6625" y="13531"/>
                  <a:pt x="6625" y="13562"/>
                  <a:pt x="6625" y="13594"/>
                </a:cubicBezTo>
                <a:cubicBezTo>
                  <a:pt x="6625" y="13625"/>
                  <a:pt x="6593" y="13625"/>
                  <a:pt x="6562" y="13625"/>
                </a:cubicBezTo>
                <a:cubicBezTo>
                  <a:pt x="6500" y="13594"/>
                  <a:pt x="6531" y="13656"/>
                  <a:pt x="6468" y="13656"/>
                </a:cubicBezTo>
                <a:cubicBezTo>
                  <a:pt x="6468" y="13625"/>
                  <a:pt x="6500" y="13594"/>
                  <a:pt x="6500" y="13562"/>
                </a:cubicBezTo>
                <a:cubicBezTo>
                  <a:pt x="6562" y="13500"/>
                  <a:pt x="6562" y="13406"/>
                  <a:pt x="6625" y="13344"/>
                </a:cubicBezTo>
                <a:cubicBezTo>
                  <a:pt x="6625" y="13344"/>
                  <a:pt x="6625" y="13344"/>
                  <a:pt x="6625" y="13344"/>
                </a:cubicBezTo>
                <a:cubicBezTo>
                  <a:pt x="6625" y="13312"/>
                  <a:pt x="6656" y="13281"/>
                  <a:pt x="6687" y="13250"/>
                </a:cubicBezTo>
                <a:cubicBezTo>
                  <a:pt x="6687" y="13250"/>
                  <a:pt x="6687" y="13250"/>
                  <a:pt x="6687" y="13250"/>
                </a:cubicBezTo>
                <a:cubicBezTo>
                  <a:pt x="6687" y="13250"/>
                  <a:pt x="6687" y="13250"/>
                  <a:pt x="6718" y="13250"/>
                </a:cubicBezTo>
                <a:cubicBezTo>
                  <a:pt x="6718" y="13250"/>
                  <a:pt x="6718" y="13250"/>
                  <a:pt x="6750" y="13250"/>
                </a:cubicBezTo>
                <a:cubicBezTo>
                  <a:pt x="6718" y="13250"/>
                  <a:pt x="6718" y="13250"/>
                  <a:pt x="6718" y="13250"/>
                </a:cubicBezTo>
                <a:close/>
                <a:moveTo>
                  <a:pt x="6750" y="14031"/>
                </a:moveTo>
                <a:cubicBezTo>
                  <a:pt x="6750" y="14031"/>
                  <a:pt x="6750" y="14031"/>
                  <a:pt x="6750" y="14031"/>
                </a:cubicBezTo>
                <a:cubicBezTo>
                  <a:pt x="6718" y="14031"/>
                  <a:pt x="6718" y="14000"/>
                  <a:pt x="6718" y="14000"/>
                </a:cubicBezTo>
                <a:cubicBezTo>
                  <a:pt x="6718" y="14000"/>
                  <a:pt x="6718" y="14031"/>
                  <a:pt x="6750" y="14031"/>
                </a:cubicBezTo>
                <a:close/>
                <a:moveTo>
                  <a:pt x="6656" y="14125"/>
                </a:moveTo>
                <a:cubicBezTo>
                  <a:pt x="6656" y="14094"/>
                  <a:pt x="6656" y="14031"/>
                  <a:pt x="6687" y="13969"/>
                </a:cubicBezTo>
                <a:cubicBezTo>
                  <a:pt x="6687" y="13937"/>
                  <a:pt x="6687" y="13937"/>
                  <a:pt x="6687" y="13906"/>
                </a:cubicBezTo>
                <a:cubicBezTo>
                  <a:pt x="6687" y="13937"/>
                  <a:pt x="6687" y="13937"/>
                  <a:pt x="6687" y="13969"/>
                </a:cubicBezTo>
                <a:cubicBezTo>
                  <a:pt x="6656" y="14031"/>
                  <a:pt x="6656" y="14094"/>
                  <a:pt x="6656" y="14125"/>
                </a:cubicBezTo>
                <a:close/>
                <a:moveTo>
                  <a:pt x="6656" y="14781"/>
                </a:moveTo>
                <a:cubicBezTo>
                  <a:pt x="6656" y="14781"/>
                  <a:pt x="6656" y="14781"/>
                  <a:pt x="6656" y="14781"/>
                </a:cubicBezTo>
                <a:cubicBezTo>
                  <a:pt x="6656" y="14781"/>
                  <a:pt x="6656" y="14781"/>
                  <a:pt x="6656" y="14781"/>
                </a:cubicBezTo>
                <a:close/>
                <a:moveTo>
                  <a:pt x="6125" y="14406"/>
                </a:moveTo>
                <a:cubicBezTo>
                  <a:pt x="6156" y="14406"/>
                  <a:pt x="6187" y="14437"/>
                  <a:pt x="6218" y="14469"/>
                </a:cubicBezTo>
                <a:cubicBezTo>
                  <a:pt x="6218" y="14469"/>
                  <a:pt x="6218" y="14469"/>
                  <a:pt x="6218" y="14469"/>
                </a:cubicBezTo>
                <a:cubicBezTo>
                  <a:pt x="6187" y="14469"/>
                  <a:pt x="6125" y="14469"/>
                  <a:pt x="6093" y="14406"/>
                </a:cubicBezTo>
                <a:cubicBezTo>
                  <a:pt x="6125" y="14406"/>
                  <a:pt x="6125" y="14406"/>
                  <a:pt x="6125" y="14406"/>
                </a:cubicBezTo>
                <a:close/>
                <a:moveTo>
                  <a:pt x="6093" y="14219"/>
                </a:moveTo>
                <a:cubicBezTo>
                  <a:pt x="6093" y="14219"/>
                  <a:pt x="6125" y="14250"/>
                  <a:pt x="6125" y="14250"/>
                </a:cubicBezTo>
                <a:cubicBezTo>
                  <a:pt x="6125" y="14250"/>
                  <a:pt x="6125" y="14250"/>
                  <a:pt x="6125" y="14250"/>
                </a:cubicBezTo>
                <a:cubicBezTo>
                  <a:pt x="6125" y="14250"/>
                  <a:pt x="6093" y="14219"/>
                  <a:pt x="6093" y="14219"/>
                </a:cubicBezTo>
                <a:close/>
                <a:moveTo>
                  <a:pt x="6156" y="14250"/>
                </a:moveTo>
                <a:cubicBezTo>
                  <a:pt x="6156" y="14250"/>
                  <a:pt x="6125" y="14250"/>
                  <a:pt x="6125" y="14250"/>
                </a:cubicBezTo>
                <a:cubicBezTo>
                  <a:pt x="6125" y="14219"/>
                  <a:pt x="6093" y="14187"/>
                  <a:pt x="6093" y="14156"/>
                </a:cubicBezTo>
                <a:cubicBezTo>
                  <a:pt x="6062" y="14031"/>
                  <a:pt x="6093" y="13906"/>
                  <a:pt x="6062" y="13781"/>
                </a:cubicBezTo>
                <a:cubicBezTo>
                  <a:pt x="6093" y="13781"/>
                  <a:pt x="6062" y="13750"/>
                  <a:pt x="6093" y="13750"/>
                </a:cubicBezTo>
                <a:cubicBezTo>
                  <a:pt x="6093" y="13750"/>
                  <a:pt x="6093" y="13750"/>
                  <a:pt x="6125" y="13781"/>
                </a:cubicBezTo>
                <a:cubicBezTo>
                  <a:pt x="6125" y="13781"/>
                  <a:pt x="6125" y="13781"/>
                  <a:pt x="6125" y="13781"/>
                </a:cubicBezTo>
                <a:cubicBezTo>
                  <a:pt x="6125" y="13812"/>
                  <a:pt x="6125" y="13844"/>
                  <a:pt x="6125" y="13875"/>
                </a:cubicBezTo>
                <a:cubicBezTo>
                  <a:pt x="6093" y="13906"/>
                  <a:pt x="6093" y="13969"/>
                  <a:pt x="6093" y="14000"/>
                </a:cubicBezTo>
                <a:cubicBezTo>
                  <a:pt x="6125" y="14031"/>
                  <a:pt x="6125" y="14062"/>
                  <a:pt x="6156" y="14062"/>
                </a:cubicBezTo>
                <a:cubicBezTo>
                  <a:pt x="6156" y="14125"/>
                  <a:pt x="6187" y="14125"/>
                  <a:pt x="6250" y="14125"/>
                </a:cubicBezTo>
                <a:cubicBezTo>
                  <a:pt x="6218" y="14094"/>
                  <a:pt x="6218" y="14062"/>
                  <a:pt x="6218" y="14031"/>
                </a:cubicBezTo>
                <a:cubicBezTo>
                  <a:pt x="6187" y="14000"/>
                  <a:pt x="6187" y="14000"/>
                  <a:pt x="6187" y="13969"/>
                </a:cubicBezTo>
                <a:cubicBezTo>
                  <a:pt x="6218" y="13906"/>
                  <a:pt x="6218" y="13844"/>
                  <a:pt x="6218" y="13781"/>
                </a:cubicBezTo>
                <a:cubicBezTo>
                  <a:pt x="6187" y="13781"/>
                  <a:pt x="6187" y="13750"/>
                  <a:pt x="6156" y="13750"/>
                </a:cubicBezTo>
                <a:cubicBezTo>
                  <a:pt x="6187" y="13750"/>
                  <a:pt x="6187" y="13781"/>
                  <a:pt x="6218" y="13781"/>
                </a:cubicBezTo>
                <a:cubicBezTo>
                  <a:pt x="6218" y="13719"/>
                  <a:pt x="6250" y="13625"/>
                  <a:pt x="6250" y="13562"/>
                </a:cubicBezTo>
                <a:cubicBezTo>
                  <a:pt x="6281" y="13625"/>
                  <a:pt x="6281" y="13687"/>
                  <a:pt x="6250" y="13719"/>
                </a:cubicBezTo>
                <a:cubicBezTo>
                  <a:pt x="6250" y="13750"/>
                  <a:pt x="6250" y="13781"/>
                  <a:pt x="6250" y="13812"/>
                </a:cubicBezTo>
                <a:cubicBezTo>
                  <a:pt x="6281" y="13844"/>
                  <a:pt x="6312" y="13844"/>
                  <a:pt x="6312" y="13875"/>
                </a:cubicBezTo>
                <a:cubicBezTo>
                  <a:pt x="6312" y="13844"/>
                  <a:pt x="6281" y="13844"/>
                  <a:pt x="6250" y="13812"/>
                </a:cubicBezTo>
                <a:cubicBezTo>
                  <a:pt x="6250" y="13875"/>
                  <a:pt x="6250" y="13937"/>
                  <a:pt x="6250" y="14000"/>
                </a:cubicBezTo>
                <a:cubicBezTo>
                  <a:pt x="6218" y="14031"/>
                  <a:pt x="6250" y="14062"/>
                  <a:pt x="6281" y="14062"/>
                </a:cubicBezTo>
                <a:cubicBezTo>
                  <a:pt x="6312" y="14094"/>
                  <a:pt x="6312" y="14031"/>
                  <a:pt x="6312" y="14031"/>
                </a:cubicBezTo>
                <a:cubicBezTo>
                  <a:pt x="6375" y="14000"/>
                  <a:pt x="6375" y="13937"/>
                  <a:pt x="6406" y="13906"/>
                </a:cubicBezTo>
                <a:cubicBezTo>
                  <a:pt x="6375" y="13875"/>
                  <a:pt x="6375" y="13844"/>
                  <a:pt x="6343" y="13812"/>
                </a:cubicBezTo>
                <a:cubicBezTo>
                  <a:pt x="6375" y="13844"/>
                  <a:pt x="6375" y="13875"/>
                  <a:pt x="6406" y="13906"/>
                </a:cubicBezTo>
                <a:cubicBezTo>
                  <a:pt x="6406" y="13906"/>
                  <a:pt x="6437" y="13937"/>
                  <a:pt x="6437" y="13937"/>
                </a:cubicBezTo>
                <a:cubicBezTo>
                  <a:pt x="6406" y="13969"/>
                  <a:pt x="6406" y="14031"/>
                  <a:pt x="6406" y="14062"/>
                </a:cubicBezTo>
                <a:cubicBezTo>
                  <a:pt x="6406" y="14094"/>
                  <a:pt x="6437" y="14156"/>
                  <a:pt x="6343" y="14156"/>
                </a:cubicBezTo>
                <a:cubicBezTo>
                  <a:pt x="6312" y="14125"/>
                  <a:pt x="6312" y="14219"/>
                  <a:pt x="6343" y="14250"/>
                </a:cubicBezTo>
                <a:cubicBezTo>
                  <a:pt x="6375" y="14281"/>
                  <a:pt x="6343" y="14281"/>
                  <a:pt x="6343" y="14312"/>
                </a:cubicBezTo>
                <a:cubicBezTo>
                  <a:pt x="6343" y="14312"/>
                  <a:pt x="6312" y="14281"/>
                  <a:pt x="6281" y="14250"/>
                </a:cubicBezTo>
                <a:cubicBezTo>
                  <a:pt x="6250" y="14187"/>
                  <a:pt x="6218" y="14219"/>
                  <a:pt x="6187" y="14219"/>
                </a:cubicBezTo>
                <a:cubicBezTo>
                  <a:pt x="6156" y="14219"/>
                  <a:pt x="6156" y="14250"/>
                  <a:pt x="6187" y="14250"/>
                </a:cubicBezTo>
                <a:cubicBezTo>
                  <a:pt x="6250" y="14344"/>
                  <a:pt x="6281" y="14469"/>
                  <a:pt x="6406" y="14500"/>
                </a:cubicBezTo>
                <a:cubicBezTo>
                  <a:pt x="6437" y="14500"/>
                  <a:pt x="6500" y="14531"/>
                  <a:pt x="6531" y="14562"/>
                </a:cubicBezTo>
                <a:cubicBezTo>
                  <a:pt x="6500" y="14594"/>
                  <a:pt x="6468" y="14594"/>
                  <a:pt x="6437" y="14562"/>
                </a:cubicBezTo>
                <a:cubicBezTo>
                  <a:pt x="6312" y="14500"/>
                  <a:pt x="6218" y="14406"/>
                  <a:pt x="6156" y="14250"/>
                </a:cubicBezTo>
                <a:close/>
                <a:moveTo>
                  <a:pt x="6062" y="12594"/>
                </a:moveTo>
                <a:cubicBezTo>
                  <a:pt x="6062" y="12656"/>
                  <a:pt x="6031" y="12719"/>
                  <a:pt x="6031" y="12781"/>
                </a:cubicBezTo>
                <a:cubicBezTo>
                  <a:pt x="6031" y="12781"/>
                  <a:pt x="6031" y="12781"/>
                  <a:pt x="6031" y="12781"/>
                </a:cubicBezTo>
                <a:cubicBezTo>
                  <a:pt x="6031" y="12812"/>
                  <a:pt x="6000" y="12844"/>
                  <a:pt x="6000" y="12906"/>
                </a:cubicBezTo>
                <a:cubicBezTo>
                  <a:pt x="6000" y="12844"/>
                  <a:pt x="6031" y="12812"/>
                  <a:pt x="6031" y="12781"/>
                </a:cubicBezTo>
                <a:cubicBezTo>
                  <a:pt x="6031" y="12719"/>
                  <a:pt x="6062" y="12656"/>
                  <a:pt x="6062" y="12594"/>
                </a:cubicBezTo>
                <a:cubicBezTo>
                  <a:pt x="6062" y="12531"/>
                  <a:pt x="6000" y="12500"/>
                  <a:pt x="6000" y="12437"/>
                </a:cubicBezTo>
                <a:cubicBezTo>
                  <a:pt x="6031" y="12437"/>
                  <a:pt x="6031" y="12437"/>
                  <a:pt x="6031" y="12437"/>
                </a:cubicBezTo>
                <a:cubicBezTo>
                  <a:pt x="6093" y="12500"/>
                  <a:pt x="6093" y="12594"/>
                  <a:pt x="6062" y="12719"/>
                </a:cubicBezTo>
                <a:cubicBezTo>
                  <a:pt x="6031" y="12687"/>
                  <a:pt x="6062" y="12625"/>
                  <a:pt x="6062" y="12594"/>
                </a:cubicBezTo>
                <a:close/>
                <a:moveTo>
                  <a:pt x="6031" y="13969"/>
                </a:moveTo>
                <a:cubicBezTo>
                  <a:pt x="6031" y="14000"/>
                  <a:pt x="6031" y="14062"/>
                  <a:pt x="5968" y="14062"/>
                </a:cubicBezTo>
                <a:cubicBezTo>
                  <a:pt x="5968" y="14062"/>
                  <a:pt x="5968" y="14062"/>
                  <a:pt x="5968" y="14062"/>
                </a:cubicBezTo>
                <a:cubicBezTo>
                  <a:pt x="5968" y="14062"/>
                  <a:pt x="5968" y="14062"/>
                  <a:pt x="5968" y="14062"/>
                </a:cubicBezTo>
                <a:cubicBezTo>
                  <a:pt x="6000" y="14000"/>
                  <a:pt x="5968" y="13937"/>
                  <a:pt x="5968" y="13906"/>
                </a:cubicBezTo>
                <a:cubicBezTo>
                  <a:pt x="5968" y="13875"/>
                  <a:pt x="6000" y="13844"/>
                  <a:pt x="6031" y="13812"/>
                </a:cubicBezTo>
                <a:cubicBezTo>
                  <a:pt x="6031" y="13812"/>
                  <a:pt x="6062" y="13812"/>
                  <a:pt x="6062" y="13812"/>
                </a:cubicBezTo>
                <a:cubicBezTo>
                  <a:pt x="6000" y="13875"/>
                  <a:pt x="6031" y="13937"/>
                  <a:pt x="6031" y="13969"/>
                </a:cubicBezTo>
                <a:close/>
                <a:moveTo>
                  <a:pt x="6000" y="14187"/>
                </a:moveTo>
                <a:cubicBezTo>
                  <a:pt x="5968" y="14250"/>
                  <a:pt x="6000" y="14250"/>
                  <a:pt x="6031" y="14281"/>
                </a:cubicBezTo>
                <a:cubicBezTo>
                  <a:pt x="6031" y="14312"/>
                  <a:pt x="6031" y="14344"/>
                  <a:pt x="6000" y="14344"/>
                </a:cubicBezTo>
                <a:cubicBezTo>
                  <a:pt x="6000" y="14344"/>
                  <a:pt x="5968" y="14344"/>
                  <a:pt x="5968" y="14312"/>
                </a:cubicBezTo>
                <a:cubicBezTo>
                  <a:pt x="5968" y="14281"/>
                  <a:pt x="5968" y="14250"/>
                  <a:pt x="5968" y="14219"/>
                </a:cubicBezTo>
                <a:cubicBezTo>
                  <a:pt x="5968" y="14187"/>
                  <a:pt x="5968" y="14125"/>
                  <a:pt x="5968" y="14094"/>
                </a:cubicBezTo>
                <a:cubicBezTo>
                  <a:pt x="5968" y="14094"/>
                  <a:pt x="5968" y="14094"/>
                  <a:pt x="6000" y="14125"/>
                </a:cubicBezTo>
                <a:cubicBezTo>
                  <a:pt x="6000" y="14094"/>
                  <a:pt x="6031" y="14094"/>
                  <a:pt x="6031" y="14094"/>
                </a:cubicBezTo>
                <a:cubicBezTo>
                  <a:pt x="6031" y="14094"/>
                  <a:pt x="6000" y="14094"/>
                  <a:pt x="6000" y="14125"/>
                </a:cubicBezTo>
                <a:cubicBezTo>
                  <a:pt x="6000" y="14156"/>
                  <a:pt x="6000" y="14187"/>
                  <a:pt x="6000" y="14187"/>
                </a:cubicBezTo>
                <a:close/>
                <a:moveTo>
                  <a:pt x="5812" y="12000"/>
                </a:moveTo>
                <a:cubicBezTo>
                  <a:pt x="5812" y="12000"/>
                  <a:pt x="5812" y="11969"/>
                  <a:pt x="5812" y="11969"/>
                </a:cubicBezTo>
                <a:cubicBezTo>
                  <a:pt x="5875" y="12062"/>
                  <a:pt x="5906" y="12125"/>
                  <a:pt x="5968" y="12219"/>
                </a:cubicBezTo>
                <a:cubicBezTo>
                  <a:pt x="5968" y="12219"/>
                  <a:pt x="6000" y="12250"/>
                  <a:pt x="5968" y="12281"/>
                </a:cubicBezTo>
                <a:cubicBezTo>
                  <a:pt x="5968" y="12250"/>
                  <a:pt x="5968" y="12250"/>
                  <a:pt x="5937" y="12250"/>
                </a:cubicBezTo>
                <a:cubicBezTo>
                  <a:pt x="5937" y="12250"/>
                  <a:pt x="5937" y="12250"/>
                  <a:pt x="5937" y="12250"/>
                </a:cubicBezTo>
                <a:cubicBezTo>
                  <a:pt x="5937" y="12250"/>
                  <a:pt x="5937" y="12250"/>
                  <a:pt x="5937" y="12250"/>
                </a:cubicBezTo>
                <a:cubicBezTo>
                  <a:pt x="5906" y="12156"/>
                  <a:pt x="5843" y="12094"/>
                  <a:pt x="5812" y="12000"/>
                </a:cubicBezTo>
                <a:close/>
                <a:moveTo>
                  <a:pt x="5906" y="12250"/>
                </a:moveTo>
                <a:cubicBezTo>
                  <a:pt x="5906" y="12250"/>
                  <a:pt x="5906" y="12250"/>
                  <a:pt x="5906" y="12250"/>
                </a:cubicBezTo>
                <a:cubicBezTo>
                  <a:pt x="5906" y="12250"/>
                  <a:pt x="5906" y="12250"/>
                  <a:pt x="5906" y="12250"/>
                </a:cubicBezTo>
                <a:close/>
                <a:moveTo>
                  <a:pt x="5812" y="13094"/>
                </a:moveTo>
                <a:cubicBezTo>
                  <a:pt x="5812" y="13094"/>
                  <a:pt x="5812" y="13094"/>
                  <a:pt x="5812" y="13094"/>
                </a:cubicBezTo>
                <a:cubicBezTo>
                  <a:pt x="5812" y="13094"/>
                  <a:pt x="5812" y="13062"/>
                  <a:pt x="5812" y="13062"/>
                </a:cubicBezTo>
                <a:cubicBezTo>
                  <a:pt x="5812" y="13062"/>
                  <a:pt x="5812" y="13094"/>
                  <a:pt x="5812" y="13094"/>
                </a:cubicBezTo>
                <a:close/>
                <a:moveTo>
                  <a:pt x="5906" y="11687"/>
                </a:moveTo>
                <a:cubicBezTo>
                  <a:pt x="5906" y="11687"/>
                  <a:pt x="5906" y="11656"/>
                  <a:pt x="5875" y="11625"/>
                </a:cubicBezTo>
                <a:cubicBezTo>
                  <a:pt x="5906" y="11656"/>
                  <a:pt x="5906" y="11687"/>
                  <a:pt x="5906" y="11687"/>
                </a:cubicBezTo>
                <a:close/>
                <a:moveTo>
                  <a:pt x="5875" y="11125"/>
                </a:moveTo>
                <a:cubicBezTo>
                  <a:pt x="5875" y="11187"/>
                  <a:pt x="5875" y="11250"/>
                  <a:pt x="5875" y="11344"/>
                </a:cubicBezTo>
                <a:cubicBezTo>
                  <a:pt x="5875" y="11250"/>
                  <a:pt x="5875" y="11187"/>
                  <a:pt x="5875" y="11125"/>
                </a:cubicBezTo>
                <a:close/>
                <a:moveTo>
                  <a:pt x="5906" y="11750"/>
                </a:moveTo>
                <a:cubicBezTo>
                  <a:pt x="5906" y="11750"/>
                  <a:pt x="5906" y="11750"/>
                  <a:pt x="5906" y="11750"/>
                </a:cubicBezTo>
                <a:cubicBezTo>
                  <a:pt x="5906" y="11750"/>
                  <a:pt x="5906" y="11719"/>
                  <a:pt x="5906" y="11719"/>
                </a:cubicBezTo>
                <a:cubicBezTo>
                  <a:pt x="5906" y="11719"/>
                  <a:pt x="5906" y="11750"/>
                  <a:pt x="5906" y="11750"/>
                </a:cubicBezTo>
                <a:cubicBezTo>
                  <a:pt x="5937" y="11781"/>
                  <a:pt x="5937" y="11844"/>
                  <a:pt x="5968" y="11875"/>
                </a:cubicBezTo>
                <a:cubicBezTo>
                  <a:pt x="5968" y="11875"/>
                  <a:pt x="5968" y="11906"/>
                  <a:pt x="5937" y="11906"/>
                </a:cubicBezTo>
                <a:cubicBezTo>
                  <a:pt x="5968" y="11937"/>
                  <a:pt x="5968" y="11969"/>
                  <a:pt x="5968" y="12000"/>
                </a:cubicBezTo>
                <a:cubicBezTo>
                  <a:pt x="5968" y="11969"/>
                  <a:pt x="5968" y="11937"/>
                  <a:pt x="5937" y="11906"/>
                </a:cubicBezTo>
                <a:cubicBezTo>
                  <a:pt x="5937" y="11844"/>
                  <a:pt x="5875" y="11812"/>
                  <a:pt x="5906" y="11750"/>
                </a:cubicBezTo>
                <a:close/>
                <a:moveTo>
                  <a:pt x="5968" y="12281"/>
                </a:moveTo>
                <a:cubicBezTo>
                  <a:pt x="5968" y="12281"/>
                  <a:pt x="5968" y="12281"/>
                  <a:pt x="5968" y="12281"/>
                </a:cubicBezTo>
                <a:cubicBezTo>
                  <a:pt x="5968" y="12281"/>
                  <a:pt x="5968" y="12281"/>
                  <a:pt x="5968" y="12281"/>
                </a:cubicBezTo>
                <a:close/>
                <a:moveTo>
                  <a:pt x="6312" y="12625"/>
                </a:moveTo>
                <a:cubicBezTo>
                  <a:pt x="6312" y="12625"/>
                  <a:pt x="6312" y="12625"/>
                  <a:pt x="6312" y="12594"/>
                </a:cubicBezTo>
                <a:cubicBezTo>
                  <a:pt x="6281" y="12437"/>
                  <a:pt x="6187" y="12344"/>
                  <a:pt x="6125" y="12219"/>
                </a:cubicBezTo>
                <a:cubicBezTo>
                  <a:pt x="6125" y="12219"/>
                  <a:pt x="6093" y="12187"/>
                  <a:pt x="6093" y="12187"/>
                </a:cubicBezTo>
                <a:cubicBezTo>
                  <a:pt x="6093" y="12187"/>
                  <a:pt x="6125" y="12219"/>
                  <a:pt x="6125" y="12219"/>
                </a:cubicBezTo>
                <a:cubicBezTo>
                  <a:pt x="6125" y="12219"/>
                  <a:pt x="6125" y="12219"/>
                  <a:pt x="6125" y="12219"/>
                </a:cubicBezTo>
                <a:cubicBezTo>
                  <a:pt x="6218" y="12312"/>
                  <a:pt x="6312" y="12375"/>
                  <a:pt x="6312" y="12500"/>
                </a:cubicBezTo>
                <a:cubicBezTo>
                  <a:pt x="6281" y="12562"/>
                  <a:pt x="6343" y="12594"/>
                  <a:pt x="6312" y="12625"/>
                </a:cubicBezTo>
                <a:close/>
                <a:moveTo>
                  <a:pt x="6156" y="12375"/>
                </a:moveTo>
                <a:cubicBezTo>
                  <a:pt x="6156" y="12375"/>
                  <a:pt x="6156" y="12375"/>
                  <a:pt x="6156" y="12375"/>
                </a:cubicBezTo>
                <a:cubicBezTo>
                  <a:pt x="6156" y="12375"/>
                  <a:pt x="6156" y="12375"/>
                  <a:pt x="6156" y="12375"/>
                </a:cubicBezTo>
                <a:cubicBezTo>
                  <a:pt x="6156" y="12375"/>
                  <a:pt x="6156" y="12375"/>
                  <a:pt x="6156" y="12375"/>
                </a:cubicBezTo>
                <a:close/>
                <a:moveTo>
                  <a:pt x="6062" y="12250"/>
                </a:moveTo>
                <a:cubicBezTo>
                  <a:pt x="6062" y="12250"/>
                  <a:pt x="6062" y="12250"/>
                  <a:pt x="6062" y="12250"/>
                </a:cubicBezTo>
                <a:cubicBezTo>
                  <a:pt x="6062" y="12250"/>
                  <a:pt x="6062" y="12250"/>
                  <a:pt x="6062" y="12250"/>
                </a:cubicBezTo>
                <a:close/>
                <a:moveTo>
                  <a:pt x="6062" y="12344"/>
                </a:moveTo>
                <a:cubicBezTo>
                  <a:pt x="6093" y="12406"/>
                  <a:pt x="6125" y="12437"/>
                  <a:pt x="6125" y="12469"/>
                </a:cubicBezTo>
                <a:cubicBezTo>
                  <a:pt x="6093" y="12437"/>
                  <a:pt x="6093" y="12406"/>
                  <a:pt x="6031" y="12375"/>
                </a:cubicBezTo>
                <a:cubicBezTo>
                  <a:pt x="6031" y="12375"/>
                  <a:pt x="6031" y="12344"/>
                  <a:pt x="6031" y="12344"/>
                </a:cubicBezTo>
                <a:cubicBezTo>
                  <a:pt x="6062" y="12312"/>
                  <a:pt x="6062" y="12344"/>
                  <a:pt x="6062" y="12344"/>
                </a:cubicBezTo>
                <a:close/>
                <a:moveTo>
                  <a:pt x="6500" y="12125"/>
                </a:moveTo>
                <a:cubicBezTo>
                  <a:pt x="6437" y="12031"/>
                  <a:pt x="6406" y="11937"/>
                  <a:pt x="6343" y="11875"/>
                </a:cubicBezTo>
                <a:cubicBezTo>
                  <a:pt x="6281" y="11750"/>
                  <a:pt x="6187" y="11594"/>
                  <a:pt x="6125" y="11437"/>
                </a:cubicBezTo>
                <a:cubicBezTo>
                  <a:pt x="6125" y="11437"/>
                  <a:pt x="6093" y="11406"/>
                  <a:pt x="6125" y="11406"/>
                </a:cubicBezTo>
                <a:cubicBezTo>
                  <a:pt x="6156" y="11375"/>
                  <a:pt x="6156" y="11406"/>
                  <a:pt x="6156" y="11437"/>
                </a:cubicBezTo>
                <a:cubicBezTo>
                  <a:pt x="6250" y="11656"/>
                  <a:pt x="6375" y="11812"/>
                  <a:pt x="6500" y="12000"/>
                </a:cubicBezTo>
                <a:cubicBezTo>
                  <a:pt x="6468" y="12031"/>
                  <a:pt x="6500" y="12062"/>
                  <a:pt x="6500" y="12125"/>
                </a:cubicBezTo>
                <a:close/>
                <a:moveTo>
                  <a:pt x="6468" y="12187"/>
                </a:moveTo>
                <a:cubicBezTo>
                  <a:pt x="6406" y="12187"/>
                  <a:pt x="6406" y="12187"/>
                  <a:pt x="6406" y="12156"/>
                </a:cubicBezTo>
                <a:cubicBezTo>
                  <a:pt x="6343" y="12094"/>
                  <a:pt x="6312" y="12031"/>
                  <a:pt x="6281" y="11969"/>
                </a:cubicBezTo>
                <a:cubicBezTo>
                  <a:pt x="6343" y="12031"/>
                  <a:pt x="6406" y="12062"/>
                  <a:pt x="6406" y="12156"/>
                </a:cubicBezTo>
                <a:cubicBezTo>
                  <a:pt x="6437" y="12156"/>
                  <a:pt x="6437" y="12187"/>
                  <a:pt x="6468" y="12187"/>
                </a:cubicBezTo>
                <a:close/>
                <a:moveTo>
                  <a:pt x="6406" y="12281"/>
                </a:moveTo>
                <a:cubicBezTo>
                  <a:pt x="6468" y="12375"/>
                  <a:pt x="6500" y="12437"/>
                  <a:pt x="6500" y="12562"/>
                </a:cubicBezTo>
                <a:cubicBezTo>
                  <a:pt x="6500" y="12594"/>
                  <a:pt x="6500" y="12625"/>
                  <a:pt x="6500" y="12687"/>
                </a:cubicBezTo>
                <a:cubicBezTo>
                  <a:pt x="6500" y="12687"/>
                  <a:pt x="6500" y="12687"/>
                  <a:pt x="6500" y="12687"/>
                </a:cubicBezTo>
                <a:cubicBezTo>
                  <a:pt x="6500" y="12469"/>
                  <a:pt x="6406" y="12281"/>
                  <a:pt x="6281" y="12125"/>
                </a:cubicBezTo>
                <a:cubicBezTo>
                  <a:pt x="6156" y="11969"/>
                  <a:pt x="6062" y="11812"/>
                  <a:pt x="6031" y="11625"/>
                </a:cubicBezTo>
                <a:cubicBezTo>
                  <a:pt x="6000" y="11594"/>
                  <a:pt x="6000" y="11562"/>
                  <a:pt x="6031" y="11531"/>
                </a:cubicBezTo>
                <a:cubicBezTo>
                  <a:pt x="6062" y="11594"/>
                  <a:pt x="6062" y="11687"/>
                  <a:pt x="6093" y="11750"/>
                </a:cubicBezTo>
                <a:cubicBezTo>
                  <a:pt x="6156" y="11937"/>
                  <a:pt x="6281" y="12125"/>
                  <a:pt x="6406" y="12281"/>
                </a:cubicBezTo>
                <a:close/>
                <a:moveTo>
                  <a:pt x="6500" y="13281"/>
                </a:moveTo>
                <a:cubicBezTo>
                  <a:pt x="6500" y="13281"/>
                  <a:pt x="6500" y="13281"/>
                  <a:pt x="6500" y="13281"/>
                </a:cubicBezTo>
                <a:cubicBezTo>
                  <a:pt x="6500" y="13281"/>
                  <a:pt x="6500" y="13281"/>
                  <a:pt x="6500" y="13281"/>
                </a:cubicBezTo>
                <a:cubicBezTo>
                  <a:pt x="6500" y="13281"/>
                  <a:pt x="6500" y="13281"/>
                  <a:pt x="6500" y="13281"/>
                </a:cubicBezTo>
                <a:close/>
                <a:moveTo>
                  <a:pt x="6500" y="13312"/>
                </a:moveTo>
                <a:cubicBezTo>
                  <a:pt x="6500" y="13312"/>
                  <a:pt x="6500" y="13281"/>
                  <a:pt x="6500" y="13281"/>
                </a:cubicBezTo>
                <a:cubicBezTo>
                  <a:pt x="6500" y="13281"/>
                  <a:pt x="6500" y="13281"/>
                  <a:pt x="6500" y="13281"/>
                </a:cubicBezTo>
                <a:cubicBezTo>
                  <a:pt x="6500" y="13281"/>
                  <a:pt x="6500" y="13312"/>
                  <a:pt x="6500" y="13312"/>
                </a:cubicBezTo>
                <a:close/>
                <a:moveTo>
                  <a:pt x="6500" y="12156"/>
                </a:moveTo>
                <a:cubicBezTo>
                  <a:pt x="6531" y="12187"/>
                  <a:pt x="6531" y="12219"/>
                  <a:pt x="6531" y="12219"/>
                </a:cubicBezTo>
                <a:cubicBezTo>
                  <a:pt x="6531" y="12219"/>
                  <a:pt x="6531" y="12219"/>
                  <a:pt x="6531" y="12219"/>
                </a:cubicBezTo>
                <a:cubicBezTo>
                  <a:pt x="6531" y="12219"/>
                  <a:pt x="6531" y="12187"/>
                  <a:pt x="6500" y="12156"/>
                </a:cubicBezTo>
                <a:close/>
                <a:moveTo>
                  <a:pt x="6531" y="12219"/>
                </a:moveTo>
                <a:cubicBezTo>
                  <a:pt x="6531" y="12219"/>
                  <a:pt x="6531" y="12219"/>
                  <a:pt x="6531" y="12219"/>
                </a:cubicBezTo>
                <a:cubicBezTo>
                  <a:pt x="6562" y="12250"/>
                  <a:pt x="6562" y="12281"/>
                  <a:pt x="6562" y="12312"/>
                </a:cubicBezTo>
                <a:cubicBezTo>
                  <a:pt x="6562" y="12281"/>
                  <a:pt x="6562" y="12250"/>
                  <a:pt x="6531" y="12219"/>
                </a:cubicBezTo>
                <a:close/>
                <a:moveTo>
                  <a:pt x="6625" y="13187"/>
                </a:moveTo>
                <a:cubicBezTo>
                  <a:pt x="6625" y="13187"/>
                  <a:pt x="6625" y="13187"/>
                  <a:pt x="6656" y="13187"/>
                </a:cubicBezTo>
                <a:cubicBezTo>
                  <a:pt x="6656" y="13187"/>
                  <a:pt x="6656" y="13187"/>
                  <a:pt x="6656" y="13187"/>
                </a:cubicBezTo>
                <a:cubicBezTo>
                  <a:pt x="6625" y="13187"/>
                  <a:pt x="6625" y="13187"/>
                  <a:pt x="6625" y="13187"/>
                </a:cubicBezTo>
                <a:close/>
                <a:moveTo>
                  <a:pt x="6687" y="12937"/>
                </a:moveTo>
                <a:cubicBezTo>
                  <a:pt x="6687" y="12937"/>
                  <a:pt x="6687" y="12937"/>
                  <a:pt x="6687" y="12937"/>
                </a:cubicBezTo>
                <a:cubicBezTo>
                  <a:pt x="6687" y="12937"/>
                  <a:pt x="6687" y="12937"/>
                  <a:pt x="6687" y="12937"/>
                </a:cubicBezTo>
                <a:cubicBezTo>
                  <a:pt x="6687" y="12937"/>
                  <a:pt x="6687" y="12937"/>
                  <a:pt x="6687" y="12937"/>
                </a:cubicBezTo>
                <a:close/>
                <a:moveTo>
                  <a:pt x="6750" y="14656"/>
                </a:moveTo>
                <a:cubicBezTo>
                  <a:pt x="6750" y="14656"/>
                  <a:pt x="6750" y="14656"/>
                  <a:pt x="6750" y="14656"/>
                </a:cubicBezTo>
                <a:cubicBezTo>
                  <a:pt x="6750" y="14687"/>
                  <a:pt x="6750" y="14687"/>
                  <a:pt x="6750" y="14656"/>
                </a:cubicBezTo>
                <a:cubicBezTo>
                  <a:pt x="6750" y="14656"/>
                  <a:pt x="6750" y="14656"/>
                  <a:pt x="6750" y="14656"/>
                </a:cubicBezTo>
                <a:close/>
                <a:moveTo>
                  <a:pt x="6750" y="13187"/>
                </a:moveTo>
                <a:cubicBezTo>
                  <a:pt x="6687" y="13125"/>
                  <a:pt x="6781" y="13094"/>
                  <a:pt x="6781" y="13062"/>
                </a:cubicBezTo>
                <a:cubicBezTo>
                  <a:pt x="6781" y="13031"/>
                  <a:pt x="6812" y="13031"/>
                  <a:pt x="6812" y="13000"/>
                </a:cubicBezTo>
                <a:cubicBezTo>
                  <a:pt x="6812" y="13031"/>
                  <a:pt x="6843" y="13031"/>
                  <a:pt x="6843" y="13031"/>
                </a:cubicBezTo>
                <a:cubicBezTo>
                  <a:pt x="6843" y="13031"/>
                  <a:pt x="6843" y="13031"/>
                  <a:pt x="6843" y="13031"/>
                </a:cubicBezTo>
                <a:cubicBezTo>
                  <a:pt x="6843" y="13062"/>
                  <a:pt x="6812" y="13062"/>
                  <a:pt x="6843" y="13062"/>
                </a:cubicBezTo>
                <a:cubicBezTo>
                  <a:pt x="6843" y="13062"/>
                  <a:pt x="6843" y="13062"/>
                  <a:pt x="6843" y="13062"/>
                </a:cubicBezTo>
                <a:cubicBezTo>
                  <a:pt x="6843" y="13062"/>
                  <a:pt x="6843" y="13062"/>
                  <a:pt x="6843" y="13062"/>
                </a:cubicBezTo>
                <a:cubicBezTo>
                  <a:pt x="6843" y="13094"/>
                  <a:pt x="6875" y="13094"/>
                  <a:pt x="6875" y="13062"/>
                </a:cubicBezTo>
                <a:cubicBezTo>
                  <a:pt x="6906" y="13062"/>
                  <a:pt x="6906" y="13031"/>
                  <a:pt x="6937" y="13031"/>
                </a:cubicBezTo>
                <a:cubicBezTo>
                  <a:pt x="6937" y="13031"/>
                  <a:pt x="6937" y="13031"/>
                  <a:pt x="6937" y="13062"/>
                </a:cubicBezTo>
                <a:cubicBezTo>
                  <a:pt x="6937" y="13062"/>
                  <a:pt x="6937" y="13062"/>
                  <a:pt x="6937" y="13062"/>
                </a:cubicBezTo>
                <a:cubicBezTo>
                  <a:pt x="6906" y="13094"/>
                  <a:pt x="6906" y="13125"/>
                  <a:pt x="6875" y="13156"/>
                </a:cubicBezTo>
                <a:cubicBezTo>
                  <a:pt x="6843" y="13156"/>
                  <a:pt x="6843" y="13187"/>
                  <a:pt x="6812" y="13156"/>
                </a:cubicBezTo>
                <a:cubicBezTo>
                  <a:pt x="6812" y="13156"/>
                  <a:pt x="6843" y="13125"/>
                  <a:pt x="6812" y="13125"/>
                </a:cubicBezTo>
                <a:cubicBezTo>
                  <a:pt x="6843" y="13094"/>
                  <a:pt x="6875" y="13094"/>
                  <a:pt x="6843" y="13062"/>
                </a:cubicBezTo>
                <a:cubicBezTo>
                  <a:pt x="6812" y="13062"/>
                  <a:pt x="6812" y="13094"/>
                  <a:pt x="6812" y="13125"/>
                </a:cubicBezTo>
                <a:cubicBezTo>
                  <a:pt x="6781" y="13125"/>
                  <a:pt x="6781" y="13156"/>
                  <a:pt x="6750" y="13187"/>
                </a:cubicBezTo>
                <a:close/>
                <a:moveTo>
                  <a:pt x="7062" y="12531"/>
                </a:moveTo>
                <a:cubicBezTo>
                  <a:pt x="7062" y="12687"/>
                  <a:pt x="7000" y="12781"/>
                  <a:pt x="6906" y="12875"/>
                </a:cubicBezTo>
                <a:cubicBezTo>
                  <a:pt x="6937" y="12750"/>
                  <a:pt x="7031" y="12656"/>
                  <a:pt x="7062" y="12531"/>
                </a:cubicBezTo>
                <a:close/>
                <a:moveTo>
                  <a:pt x="6968" y="12594"/>
                </a:moveTo>
                <a:cubicBezTo>
                  <a:pt x="6968" y="12625"/>
                  <a:pt x="6937" y="12687"/>
                  <a:pt x="6906" y="12719"/>
                </a:cubicBezTo>
                <a:cubicBezTo>
                  <a:pt x="6906" y="12656"/>
                  <a:pt x="6937" y="12625"/>
                  <a:pt x="6968" y="12594"/>
                </a:cubicBezTo>
                <a:close/>
                <a:moveTo>
                  <a:pt x="7093" y="11937"/>
                </a:moveTo>
                <a:cubicBezTo>
                  <a:pt x="7093" y="11937"/>
                  <a:pt x="7093" y="11969"/>
                  <a:pt x="7062" y="11969"/>
                </a:cubicBezTo>
                <a:cubicBezTo>
                  <a:pt x="7062" y="11969"/>
                  <a:pt x="7062" y="11969"/>
                  <a:pt x="7062" y="11969"/>
                </a:cubicBezTo>
                <a:cubicBezTo>
                  <a:pt x="7062" y="11969"/>
                  <a:pt x="7062" y="11969"/>
                  <a:pt x="7062" y="11969"/>
                </a:cubicBezTo>
                <a:cubicBezTo>
                  <a:pt x="7062" y="12062"/>
                  <a:pt x="7062" y="12125"/>
                  <a:pt x="7062" y="12219"/>
                </a:cubicBezTo>
                <a:cubicBezTo>
                  <a:pt x="7062" y="12125"/>
                  <a:pt x="7062" y="12062"/>
                  <a:pt x="7062" y="11969"/>
                </a:cubicBezTo>
                <a:cubicBezTo>
                  <a:pt x="7031" y="11875"/>
                  <a:pt x="7031" y="11781"/>
                  <a:pt x="7000" y="11687"/>
                </a:cubicBezTo>
                <a:cubicBezTo>
                  <a:pt x="7093" y="11750"/>
                  <a:pt x="7031" y="11844"/>
                  <a:pt x="7062" y="11906"/>
                </a:cubicBezTo>
                <a:cubicBezTo>
                  <a:pt x="7062" y="11937"/>
                  <a:pt x="7062" y="11937"/>
                  <a:pt x="7093" y="11937"/>
                </a:cubicBezTo>
                <a:close/>
                <a:moveTo>
                  <a:pt x="7062" y="14250"/>
                </a:moveTo>
                <a:cubicBezTo>
                  <a:pt x="7062" y="14250"/>
                  <a:pt x="7062" y="14250"/>
                  <a:pt x="7062" y="14250"/>
                </a:cubicBezTo>
                <a:cubicBezTo>
                  <a:pt x="7062" y="14250"/>
                  <a:pt x="7062" y="14250"/>
                  <a:pt x="7062" y="14250"/>
                </a:cubicBezTo>
                <a:cubicBezTo>
                  <a:pt x="7031" y="14281"/>
                  <a:pt x="7093" y="14312"/>
                  <a:pt x="7093" y="14375"/>
                </a:cubicBezTo>
                <a:cubicBezTo>
                  <a:pt x="7000" y="14312"/>
                  <a:pt x="6906" y="14125"/>
                  <a:pt x="6937" y="14031"/>
                </a:cubicBezTo>
                <a:cubicBezTo>
                  <a:pt x="7000" y="14094"/>
                  <a:pt x="6968" y="14187"/>
                  <a:pt x="7062" y="14250"/>
                </a:cubicBezTo>
                <a:close/>
                <a:moveTo>
                  <a:pt x="6937" y="13031"/>
                </a:moveTo>
                <a:cubicBezTo>
                  <a:pt x="6937" y="13031"/>
                  <a:pt x="6937" y="13031"/>
                  <a:pt x="6937" y="13031"/>
                </a:cubicBezTo>
                <a:cubicBezTo>
                  <a:pt x="6937" y="13031"/>
                  <a:pt x="6937" y="13031"/>
                  <a:pt x="6937" y="13031"/>
                </a:cubicBezTo>
                <a:close/>
                <a:moveTo>
                  <a:pt x="7031" y="12781"/>
                </a:moveTo>
                <a:cubicBezTo>
                  <a:pt x="7031" y="12781"/>
                  <a:pt x="7031" y="12781"/>
                  <a:pt x="7031" y="12781"/>
                </a:cubicBezTo>
                <a:cubicBezTo>
                  <a:pt x="7031" y="12812"/>
                  <a:pt x="7031" y="12812"/>
                  <a:pt x="7062" y="12812"/>
                </a:cubicBezTo>
                <a:cubicBezTo>
                  <a:pt x="7031" y="12812"/>
                  <a:pt x="7031" y="12812"/>
                  <a:pt x="7031" y="12781"/>
                </a:cubicBezTo>
                <a:close/>
                <a:moveTo>
                  <a:pt x="6812" y="14031"/>
                </a:moveTo>
                <a:cubicBezTo>
                  <a:pt x="6812" y="14062"/>
                  <a:pt x="6812" y="14125"/>
                  <a:pt x="6812" y="14156"/>
                </a:cubicBezTo>
                <a:cubicBezTo>
                  <a:pt x="6812" y="14156"/>
                  <a:pt x="6781" y="14156"/>
                  <a:pt x="6781" y="14156"/>
                </a:cubicBezTo>
                <a:cubicBezTo>
                  <a:pt x="6781" y="14125"/>
                  <a:pt x="6781" y="14062"/>
                  <a:pt x="6812" y="14031"/>
                </a:cubicBezTo>
                <a:close/>
                <a:moveTo>
                  <a:pt x="6937" y="14750"/>
                </a:moveTo>
                <a:cubicBezTo>
                  <a:pt x="6875" y="14781"/>
                  <a:pt x="6781" y="14719"/>
                  <a:pt x="6781" y="14687"/>
                </a:cubicBezTo>
                <a:cubicBezTo>
                  <a:pt x="6812" y="14719"/>
                  <a:pt x="6906" y="14719"/>
                  <a:pt x="6937" y="14750"/>
                </a:cubicBezTo>
                <a:close/>
                <a:moveTo>
                  <a:pt x="6875" y="14062"/>
                </a:moveTo>
                <a:cubicBezTo>
                  <a:pt x="6906" y="14187"/>
                  <a:pt x="6968" y="14281"/>
                  <a:pt x="7031" y="14375"/>
                </a:cubicBezTo>
                <a:cubicBezTo>
                  <a:pt x="6937" y="14375"/>
                  <a:pt x="6875" y="14187"/>
                  <a:pt x="6875" y="14062"/>
                </a:cubicBezTo>
                <a:close/>
                <a:moveTo>
                  <a:pt x="7031" y="14562"/>
                </a:moveTo>
                <a:cubicBezTo>
                  <a:pt x="7093" y="14531"/>
                  <a:pt x="7156" y="14531"/>
                  <a:pt x="7218" y="14500"/>
                </a:cubicBezTo>
                <a:cubicBezTo>
                  <a:pt x="7218" y="14531"/>
                  <a:pt x="7250" y="14531"/>
                  <a:pt x="7250" y="14531"/>
                </a:cubicBezTo>
                <a:cubicBezTo>
                  <a:pt x="7250" y="14531"/>
                  <a:pt x="7250" y="14531"/>
                  <a:pt x="7218" y="14531"/>
                </a:cubicBezTo>
                <a:cubicBezTo>
                  <a:pt x="7187" y="14562"/>
                  <a:pt x="7125" y="14562"/>
                  <a:pt x="7062" y="14594"/>
                </a:cubicBezTo>
                <a:cubicBezTo>
                  <a:pt x="7031" y="14562"/>
                  <a:pt x="7031" y="14594"/>
                  <a:pt x="7000" y="14594"/>
                </a:cubicBezTo>
                <a:cubicBezTo>
                  <a:pt x="7000" y="14562"/>
                  <a:pt x="7031" y="14562"/>
                  <a:pt x="7031" y="14562"/>
                </a:cubicBezTo>
                <a:close/>
                <a:moveTo>
                  <a:pt x="7187" y="12625"/>
                </a:moveTo>
                <a:cubicBezTo>
                  <a:pt x="7187" y="12625"/>
                  <a:pt x="7187" y="12625"/>
                  <a:pt x="7187" y="12656"/>
                </a:cubicBezTo>
                <a:cubicBezTo>
                  <a:pt x="7187" y="12656"/>
                  <a:pt x="7187" y="12656"/>
                  <a:pt x="7187" y="12656"/>
                </a:cubicBezTo>
                <a:cubicBezTo>
                  <a:pt x="7187" y="12625"/>
                  <a:pt x="7187" y="12625"/>
                  <a:pt x="7187" y="12625"/>
                </a:cubicBezTo>
                <a:close/>
                <a:moveTo>
                  <a:pt x="7250" y="13812"/>
                </a:moveTo>
                <a:cubicBezTo>
                  <a:pt x="7250" y="13844"/>
                  <a:pt x="7250" y="13844"/>
                  <a:pt x="7250" y="13875"/>
                </a:cubicBezTo>
                <a:cubicBezTo>
                  <a:pt x="7250" y="13875"/>
                  <a:pt x="7218" y="13875"/>
                  <a:pt x="7218" y="13875"/>
                </a:cubicBezTo>
                <a:cubicBezTo>
                  <a:pt x="7218" y="13875"/>
                  <a:pt x="7250" y="13875"/>
                  <a:pt x="7250" y="13875"/>
                </a:cubicBezTo>
                <a:cubicBezTo>
                  <a:pt x="7250" y="13844"/>
                  <a:pt x="7250" y="13844"/>
                  <a:pt x="7250" y="13812"/>
                </a:cubicBezTo>
                <a:close/>
                <a:moveTo>
                  <a:pt x="7250" y="12844"/>
                </a:moveTo>
                <a:cubicBezTo>
                  <a:pt x="7250" y="12844"/>
                  <a:pt x="7250" y="12812"/>
                  <a:pt x="7250" y="12812"/>
                </a:cubicBezTo>
                <a:cubicBezTo>
                  <a:pt x="7250" y="12812"/>
                  <a:pt x="7250" y="12844"/>
                  <a:pt x="7250" y="12844"/>
                </a:cubicBezTo>
                <a:close/>
                <a:moveTo>
                  <a:pt x="6625" y="11094"/>
                </a:moveTo>
                <a:cubicBezTo>
                  <a:pt x="6625" y="11094"/>
                  <a:pt x="6625" y="11094"/>
                  <a:pt x="6625" y="11125"/>
                </a:cubicBezTo>
                <a:cubicBezTo>
                  <a:pt x="6656" y="11125"/>
                  <a:pt x="6656" y="11125"/>
                  <a:pt x="6656" y="11125"/>
                </a:cubicBezTo>
                <a:cubicBezTo>
                  <a:pt x="6656" y="11125"/>
                  <a:pt x="6656" y="11156"/>
                  <a:pt x="6656" y="11156"/>
                </a:cubicBezTo>
                <a:cubicBezTo>
                  <a:pt x="6656" y="11156"/>
                  <a:pt x="6656" y="11156"/>
                  <a:pt x="6656" y="11156"/>
                </a:cubicBezTo>
                <a:cubicBezTo>
                  <a:pt x="6656" y="11156"/>
                  <a:pt x="6625" y="11156"/>
                  <a:pt x="6625" y="11125"/>
                </a:cubicBezTo>
                <a:cubicBezTo>
                  <a:pt x="6625" y="11125"/>
                  <a:pt x="6625" y="11094"/>
                  <a:pt x="6625" y="11094"/>
                </a:cubicBezTo>
                <a:close/>
                <a:moveTo>
                  <a:pt x="6781" y="11219"/>
                </a:moveTo>
                <a:cubicBezTo>
                  <a:pt x="6781" y="11219"/>
                  <a:pt x="6781" y="11219"/>
                  <a:pt x="6781" y="11219"/>
                </a:cubicBezTo>
                <a:cubicBezTo>
                  <a:pt x="6781" y="11219"/>
                  <a:pt x="6781" y="11219"/>
                  <a:pt x="6781" y="11219"/>
                </a:cubicBezTo>
                <a:cubicBezTo>
                  <a:pt x="6781" y="11219"/>
                  <a:pt x="6781" y="11219"/>
                  <a:pt x="6781" y="11219"/>
                </a:cubicBezTo>
                <a:cubicBezTo>
                  <a:pt x="6750" y="11187"/>
                  <a:pt x="6750" y="11187"/>
                  <a:pt x="6718" y="11156"/>
                </a:cubicBezTo>
                <a:cubicBezTo>
                  <a:pt x="6781" y="11156"/>
                  <a:pt x="6781" y="11187"/>
                  <a:pt x="6781" y="11219"/>
                </a:cubicBezTo>
                <a:cubicBezTo>
                  <a:pt x="6812" y="11219"/>
                  <a:pt x="6812" y="11219"/>
                  <a:pt x="6812" y="11250"/>
                </a:cubicBezTo>
                <a:cubicBezTo>
                  <a:pt x="6781" y="11250"/>
                  <a:pt x="6781" y="11250"/>
                  <a:pt x="6781" y="11219"/>
                </a:cubicBezTo>
                <a:close/>
                <a:moveTo>
                  <a:pt x="6687" y="12000"/>
                </a:moveTo>
                <a:cubicBezTo>
                  <a:pt x="6593" y="11750"/>
                  <a:pt x="6437" y="11531"/>
                  <a:pt x="6312" y="11281"/>
                </a:cubicBezTo>
                <a:cubicBezTo>
                  <a:pt x="6312" y="11281"/>
                  <a:pt x="6281" y="11250"/>
                  <a:pt x="6281" y="11250"/>
                </a:cubicBezTo>
                <a:cubicBezTo>
                  <a:pt x="6281" y="11250"/>
                  <a:pt x="6312" y="11250"/>
                  <a:pt x="6312" y="11250"/>
                </a:cubicBezTo>
                <a:cubicBezTo>
                  <a:pt x="6375" y="11344"/>
                  <a:pt x="6437" y="11437"/>
                  <a:pt x="6468" y="11531"/>
                </a:cubicBezTo>
                <a:cubicBezTo>
                  <a:pt x="6531" y="11656"/>
                  <a:pt x="6625" y="11750"/>
                  <a:pt x="6687" y="11875"/>
                </a:cubicBezTo>
                <a:cubicBezTo>
                  <a:pt x="6687" y="11906"/>
                  <a:pt x="6687" y="11937"/>
                  <a:pt x="6687" y="12000"/>
                </a:cubicBezTo>
                <a:close/>
                <a:moveTo>
                  <a:pt x="6125" y="10562"/>
                </a:moveTo>
                <a:cubicBezTo>
                  <a:pt x="6125" y="10594"/>
                  <a:pt x="6125" y="10594"/>
                  <a:pt x="6125" y="10625"/>
                </a:cubicBezTo>
                <a:cubicBezTo>
                  <a:pt x="6062" y="10719"/>
                  <a:pt x="6062" y="10812"/>
                  <a:pt x="6093" y="10906"/>
                </a:cubicBezTo>
                <a:cubicBezTo>
                  <a:pt x="6093" y="10906"/>
                  <a:pt x="6093" y="10906"/>
                  <a:pt x="6093" y="10906"/>
                </a:cubicBezTo>
                <a:cubicBezTo>
                  <a:pt x="6156" y="11187"/>
                  <a:pt x="6281" y="11469"/>
                  <a:pt x="6468" y="11719"/>
                </a:cubicBezTo>
                <a:cubicBezTo>
                  <a:pt x="6468" y="11750"/>
                  <a:pt x="6500" y="11781"/>
                  <a:pt x="6500" y="11812"/>
                </a:cubicBezTo>
                <a:cubicBezTo>
                  <a:pt x="6593" y="11906"/>
                  <a:pt x="6625" y="12031"/>
                  <a:pt x="6687" y="12125"/>
                </a:cubicBezTo>
                <a:cubicBezTo>
                  <a:pt x="6593" y="12031"/>
                  <a:pt x="6562" y="11937"/>
                  <a:pt x="6500" y="11812"/>
                </a:cubicBezTo>
                <a:cubicBezTo>
                  <a:pt x="6406" y="11719"/>
                  <a:pt x="6343" y="11594"/>
                  <a:pt x="6281" y="11469"/>
                </a:cubicBezTo>
                <a:cubicBezTo>
                  <a:pt x="6187" y="11312"/>
                  <a:pt x="6125" y="11156"/>
                  <a:pt x="6093" y="10969"/>
                </a:cubicBezTo>
                <a:cubicBezTo>
                  <a:pt x="6031" y="10812"/>
                  <a:pt x="6000" y="10656"/>
                  <a:pt x="6031" y="10500"/>
                </a:cubicBezTo>
                <a:cubicBezTo>
                  <a:pt x="6031" y="10406"/>
                  <a:pt x="6031" y="10344"/>
                  <a:pt x="6031" y="10281"/>
                </a:cubicBezTo>
                <a:cubicBezTo>
                  <a:pt x="6031" y="10281"/>
                  <a:pt x="6062" y="10281"/>
                  <a:pt x="6062" y="10281"/>
                </a:cubicBezTo>
                <a:cubicBezTo>
                  <a:pt x="6062" y="10375"/>
                  <a:pt x="6093" y="10469"/>
                  <a:pt x="6125" y="10562"/>
                </a:cubicBezTo>
                <a:close/>
                <a:moveTo>
                  <a:pt x="6062" y="11875"/>
                </a:moveTo>
                <a:cubicBezTo>
                  <a:pt x="6125" y="12000"/>
                  <a:pt x="6218" y="12125"/>
                  <a:pt x="6250" y="12250"/>
                </a:cubicBezTo>
                <a:cubicBezTo>
                  <a:pt x="6406" y="12375"/>
                  <a:pt x="6437" y="12531"/>
                  <a:pt x="6406" y="12719"/>
                </a:cubicBezTo>
                <a:cubicBezTo>
                  <a:pt x="6406" y="12531"/>
                  <a:pt x="6375" y="12375"/>
                  <a:pt x="6250" y="12250"/>
                </a:cubicBezTo>
                <a:cubicBezTo>
                  <a:pt x="6156" y="12156"/>
                  <a:pt x="6093" y="12031"/>
                  <a:pt x="6031" y="11906"/>
                </a:cubicBezTo>
                <a:cubicBezTo>
                  <a:pt x="5968" y="11781"/>
                  <a:pt x="5937" y="11625"/>
                  <a:pt x="5906" y="11500"/>
                </a:cubicBezTo>
                <a:cubicBezTo>
                  <a:pt x="5875" y="11469"/>
                  <a:pt x="5875" y="11406"/>
                  <a:pt x="5906" y="11344"/>
                </a:cubicBezTo>
                <a:cubicBezTo>
                  <a:pt x="5906" y="11406"/>
                  <a:pt x="5906" y="11469"/>
                  <a:pt x="5906" y="11500"/>
                </a:cubicBezTo>
                <a:cubicBezTo>
                  <a:pt x="5968" y="11625"/>
                  <a:pt x="6000" y="11750"/>
                  <a:pt x="6062" y="11875"/>
                </a:cubicBezTo>
                <a:close/>
                <a:moveTo>
                  <a:pt x="5968" y="12094"/>
                </a:moveTo>
                <a:cubicBezTo>
                  <a:pt x="5968" y="12094"/>
                  <a:pt x="5937" y="12094"/>
                  <a:pt x="5937" y="12094"/>
                </a:cubicBezTo>
                <a:cubicBezTo>
                  <a:pt x="5875" y="11969"/>
                  <a:pt x="5812" y="11844"/>
                  <a:pt x="5812" y="11719"/>
                </a:cubicBezTo>
                <a:cubicBezTo>
                  <a:pt x="5875" y="11844"/>
                  <a:pt x="5906" y="11969"/>
                  <a:pt x="5968" y="12094"/>
                </a:cubicBezTo>
                <a:close/>
                <a:moveTo>
                  <a:pt x="5750" y="11156"/>
                </a:moveTo>
                <a:cubicBezTo>
                  <a:pt x="5750" y="11250"/>
                  <a:pt x="5750" y="11312"/>
                  <a:pt x="5750" y="11375"/>
                </a:cubicBezTo>
                <a:cubicBezTo>
                  <a:pt x="5718" y="11312"/>
                  <a:pt x="5750" y="11250"/>
                  <a:pt x="5750" y="11156"/>
                </a:cubicBezTo>
                <a:close/>
                <a:moveTo>
                  <a:pt x="5718" y="11875"/>
                </a:moveTo>
                <a:cubicBezTo>
                  <a:pt x="5750" y="11937"/>
                  <a:pt x="5781" y="12031"/>
                  <a:pt x="5812" y="12125"/>
                </a:cubicBezTo>
                <a:cubicBezTo>
                  <a:pt x="5750" y="12062"/>
                  <a:pt x="5656" y="11812"/>
                  <a:pt x="5656" y="11562"/>
                </a:cubicBezTo>
                <a:cubicBezTo>
                  <a:pt x="5656" y="11562"/>
                  <a:pt x="5656" y="11594"/>
                  <a:pt x="5687" y="11594"/>
                </a:cubicBezTo>
                <a:cubicBezTo>
                  <a:pt x="5687" y="11687"/>
                  <a:pt x="5687" y="11781"/>
                  <a:pt x="5718" y="11875"/>
                </a:cubicBezTo>
                <a:close/>
                <a:moveTo>
                  <a:pt x="5656" y="13875"/>
                </a:moveTo>
                <a:cubicBezTo>
                  <a:pt x="5718" y="13875"/>
                  <a:pt x="5718" y="13937"/>
                  <a:pt x="5750" y="13969"/>
                </a:cubicBezTo>
                <a:cubicBezTo>
                  <a:pt x="5750" y="13969"/>
                  <a:pt x="5750" y="13969"/>
                  <a:pt x="5750" y="13969"/>
                </a:cubicBezTo>
                <a:cubicBezTo>
                  <a:pt x="5750" y="13969"/>
                  <a:pt x="5781" y="13969"/>
                  <a:pt x="5781" y="13969"/>
                </a:cubicBezTo>
                <a:cubicBezTo>
                  <a:pt x="5781" y="14000"/>
                  <a:pt x="5812" y="14031"/>
                  <a:pt x="5812" y="14031"/>
                </a:cubicBezTo>
                <a:cubicBezTo>
                  <a:pt x="5812" y="14031"/>
                  <a:pt x="5781" y="14031"/>
                  <a:pt x="5781" y="14031"/>
                </a:cubicBezTo>
                <a:cubicBezTo>
                  <a:pt x="5750" y="14031"/>
                  <a:pt x="5750" y="14000"/>
                  <a:pt x="5750" y="13969"/>
                </a:cubicBezTo>
                <a:lnTo>
                  <a:pt x="5750" y="13969"/>
                </a:lnTo>
                <a:cubicBezTo>
                  <a:pt x="5750" y="13969"/>
                  <a:pt x="5750" y="13969"/>
                  <a:pt x="5750" y="13969"/>
                </a:cubicBezTo>
                <a:cubicBezTo>
                  <a:pt x="5687" y="13969"/>
                  <a:pt x="5687" y="13906"/>
                  <a:pt x="5656" y="13875"/>
                </a:cubicBezTo>
                <a:close/>
                <a:moveTo>
                  <a:pt x="5406" y="12750"/>
                </a:moveTo>
                <a:cubicBezTo>
                  <a:pt x="5375" y="12750"/>
                  <a:pt x="5375" y="12750"/>
                  <a:pt x="5375" y="12781"/>
                </a:cubicBezTo>
                <a:cubicBezTo>
                  <a:pt x="5375" y="12750"/>
                  <a:pt x="5375" y="12750"/>
                  <a:pt x="5406" y="12750"/>
                </a:cubicBezTo>
                <a:cubicBezTo>
                  <a:pt x="5406" y="12750"/>
                  <a:pt x="5406" y="12750"/>
                  <a:pt x="5406" y="12750"/>
                </a:cubicBezTo>
                <a:cubicBezTo>
                  <a:pt x="5406" y="12750"/>
                  <a:pt x="5406" y="12750"/>
                  <a:pt x="5406" y="12750"/>
                </a:cubicBezTo>
                <a:cubicBezTo>
                  <a:pt x="5406" y="12844"/>
                  <a:pt x="5375" y="12937"/>
                  <a:pt x="5343" y="13000"/>
                </a:cubicBezTo>
                <a:cubicBezTo>
                  <a:pt x="5375" y="12937"/>
                  <a:pt x="5406" y="12844"/>
                  <a:pt x="5406" y="12750"/>
                </a:cubicBezTo>
                <a:close/>
                <a:moveTo>
                  <a:pt x="5375" y="12531"/>
                </a:moveTo>
                <a:cubicBezTo>
                  <a:pt x="5375" y="12594"/>
                  <a:pt x="5375" y="12625"/>
                  <a:pt x="5375" y="12687"/>
                </a:cubicBezTo>
                <a:cubicBezTo>
                  <a:pt x="5343" y="12625"/>
                  <a:pt x="5375" y="12594"/>
                  <a:pt x="5375" y="12531"/>
                </a:cubicBezTo>
                <a:close/>
                <a:moveTo>
                  <a:pt x="5406" y="12687"/>
                </a:moveTo>
                <a:cubicBezTo>
                  <a:pt x="5437" y="12687"/>
                  <a:pt x="5437" y="12719"/>
                  <a:pt x="5406" y="12750"/>
                </a:cubicBezTo>
                <a:cubicBezTo>
                  <a:pt x="5406" y="12719"/>
                  <a:pt x="5375" y="12687"/>
                  <a:pt x="5406" y="12687"/>
                </a:cubicBezTo>
                <a:close/>
                <a:moveTo>
                  <a:pt x="5437" y="14656"/>
                </a:moveTo>
                <a:cubicBezTo>
                  <a:pt x="5468" y="14656"/>
                  <a:pt x="5500" y="14656"/>
                  <a:pt x="5500" y="14656"/>
                </a:cubicBezTo>
                <a:cubicBezTo>
                  <a:pt x="5562" y="14687"/>
                  <a:pt x="5593" y="14656"/>
                  <a:pt x="5656" y="14687"/>
                </a:cubicBezTo>
                <a:cubicBezTo>
                  <a:pt x="5656" y="14656"/>
                  <a:pt x="5656" y="14656"/>
                  <a:pt x="5687" y="14625"/>
                </a:cubicBezTo>
                <a:cubicBezTo>
                  <a:pt x="5656" y="14656"/>
                  <a:pt x="5656" y="14656"/>
                  <a:pt x="5656" y="14687"/>
                </a:cubicBezTo>
                <a:cubicBezTo>
                  <a:pt x="5625" y="14719"/>
                  <a:pt x="5593" y="14719"/>
                  <a:pt x="5562" y="14719"/>
                </a:cubicBezTo>
                <a:cubicBezTo>
                  <a:pt x="5500" y="14687"/>
                  <a:pt x="5468" y="14719"/>
                  <a:pt x="5406" y="14719"/>
                </a:cubicBezTo>
                <a:cubicBezTo>
                  <a:pt x="5406" y="14719"/>
                  <a:pt x="5406" y="14719"/>
                  <a:pt x="5406" y="14719"/>
                </a:cubicBezTo>
                <a:cubicBezTo>
                  <a:pt x="5375" y="14687"/>
                  <a:pt x="5343" y="14687"/>
                  <a:pt x="5343" y="14656"/>
                </a:cubicBezTo>
                <a:cubicBezTo>
                  <a:pt x="5375" y="14656"/>
                  <a:pt x="5406" y="14656"/>
                  <a:pt x="5437" y="14656"/>
                </a:cubicBezTo>
                <a:close/>
                <a:moveTo>
                  <a:pt x="5531" y="12344"/>
                </a:moveTo>
                <a:cubicBezTo>
                  <a:pt x="5531" y="12406"/>
                  <a:pt x="5562" y="12469"/>
                  <a:pt x="5531" y="12531"/>
                </a:cubicBezTo>
                <a:cubicBezTo>
                  <a:pt x="5500" y="12469"/>
                  <a:pt x="5531" y="12406"/>
                  <a:pt x="5531" y="12344"/>
                </a:cubicBezTo>
                <a:cubicBezTo>
                  <a:pt x="5500" y="12250"/>
                  <a:pt x="5500" y="12187"/>
                  <a:pt x="5468" y="12094"/>
                </a:cubicBezTo>
                <a:cubicBezTo>
                  <a:pt x="5468" y="12094"/>
                  <a:pt x="5468" y="12062"/>
                  <a:pt x="5468" y="12062"/>
                </a:cubicBezTo>
                <a:cubicBezTo>
                  <a:pt x="5468" y="12062"/>
                  <a:pt x="5468" y="12062"/>
                  <a:pt x="5468" y="12062"/>
                </a:cubicBezTo>
                <a:cubicBezTo>
                  <a:pt x="5468" y="12062"/>
                  <a:pt x="5468" y="12062"/>
                  <a:pt x="5468" y="12062"/>
                </a:cubicBezTo>
                <a:cubicBezTo>
                  <a:pt x="5531" y="12156"/>
                  <a:pt x="5531" y="12250"/>
                  <a:pt x="5531" y="12344"/>
                </a:cubicBezTo>
                <a:close/>
                <a:moveTo>
                  <a:pt x="5500" y="11906"/>
                </a:moveTo>
                <a:cubicBezTo>
                  <a:pt x="5562" y="12062"/>
                  <a:pt x="5625" y="12219"/>
                  <a:pt x="5656" y="12375"/>
                </a:cubicBezTo>
                <a:cubicBezTo>
                  <a:pt x="5593" y="12344"/>
                  <a:pt x="5593" y="12250"/>
                  <a:pt x="5562" y="12187"/>
                </a:cubicBezTo>
                <a:cubicBezTo>
                  <a:pt x="5531" y="12094"/>
                  <a:pt x="5531" y="12000"/>
                  <a:pt x="5500" y="11906"/>
                </a:cubicBezTo>
                <a:close/>
                <a:moveTo>
                  <a:pt x="5687" y="11969"/>
                </a:moveTo>
                <a:cubicBezTo>
                  <a:pt x="5687" y="12000"/>
                  <a:pt x="5687" y="12031"/>
                  <a:pt x="5687" y="12031"/>
                </a:cubicBezTo>
                <a:cubicBezTo>
                  <a:pt x="5718" y="12094"/>
                  <a:pt x="5750" y="12125"/>
                  <a:pt x="5750" y="12187"/>
                </a:cubicBezTo>
                <a:cubicBezTo>
                  <a:pt x="5718" y="12125"/>
                  <a:pt x="5656" y="12094"/>
                  <a:pt x="5687" y="12031"/>
                </a:cubicBezTo>
                <a:cubicBezTo>
                  <a:pt x="5687" y="12031"/>
                  <a:pt x="5687" y="12000"/>
                  <a:pt x="5687" y="11969"/>
                </a:cubicBezTo>
                <a:close/>
                <a:moveTo>
                  <a:pt x="5656" y="11562"/>
                </a:moveTo>
                <a:cubicBezTo>
                  <a:pt x="5656" y="11562"/>
                  <a:pt x="5656" y="11562"/>
                  <a:pt x="5656" y="11562"/>
                </a:cubicBezTo>
                <a:cubicBezTo>
                  <a:pt x="5656" y="11531"/>
                  <a:pt x="5656" y="11469"/>
                  <a:pt x="5656" y="11437"/>
                </a:cubicBezTo>
                <a:cubicBezTo>
                  <a:pt x="5656" y="11469"/>
                  <a:pt x="5656" y="11531"/>
                  <a:pt x="5656" y="11562"/>
                </a:cubicBezTo>
                <a:close/>
                <a:moveTo>
                  <a:pt x="5593" y="10312"/>
                </a:moveTo>
                <a:cubicBezTo>
                  <a:pt x="5593" y="10250"/>
                  <a:pt x="5593" y="10187"/>
                  <a:pt x="5593" y="10125"/>
                </a:cubicBezTo>
                <a:cubicBezTo>
                  <a:pt x="5656" y="10156"/>
                  <a:pt x="5656" y="10281"/>
                  <a:pt x="5593" y="10312"/>
                </a:cubicBezTo>
                <a:close/>
                <a:moveTo>
                  <a:pt x="5468" y="12437"/>
                </a:moveTo>
                <a:cubicBezTo>
                  <a:pt x="5468" y="12500"/>
                  <a:pt x="5468" y="12562"/>
                  <a:pt x="5437" y="12625"/>
                </a:cubicBezTo>
                <a:cubicBezTo>
                  <a:pt x="5437" y="12656"/>
                  <a:pt x="5437" y="12687"/>
                  <a:pt x="5406" y="12687"/>
                </a:cubicBezTo>
                <a:cubicBezTo>
                  <a:pt x="5406" y="12500"/>
                  <a:pt x="5437" y="12344"/>
                  <a:pt x="5406" y="12187"/>
                </a:cubicBezTo>
                <a:cubicBezTo>
                  <a:pt x="5406" y="12125"/>
                  <a:pt x="5375" y="12031"/>
                  <a:pt x="5375" y="11969"/>
                </a:cubicBezTo>
                <a:cubicBezTo>
                  <a:pt x="5343" y="11937"/>
                  <a:pt x="5343" y="11937"/>
                  <a:pt x="5375" y="11906"/>
                </a:cubicBezTo>
                <a:cubicBezTo>
                  <a:pt x="5437" y="12062"/>
                  <a:pt x="5468" y="12250"/>
                  <a:pt x="5468" y="12437"/>
                </a:cubicBezTo>
                <a:close/>
                <a:moveTo>
                  <a:pt x="5375" y="11437"/>
                </a:moveTo>
                <a:cubicBezTo>
                  <a:pt x="5375" y="11469"/>
                  <a:pt x="5375" y="11500"/>
                  <a:pt x="5375" y="11531"/>
                </a:cubicBezTo>
                <a:cubicBezTo>
                  <a:pt x="5343" y="11500"/>
                  <a:pt x="5375" y="11469"/>
                  <a:pt x="5343" y="11469"/>
                </a:cubicBezTo>
                <a:cubicBezTo>
                  <a:pt x="5343" y="11469"/>
                  <a:pt x="5312" y="11469"/>
                  <a:pt x="5343" y="11437"/>
                </a:cubicBezTo>
                <a:cubicBezTo>
                  <a:pt x="5343" y="11437"/>
                  <a:pt x="5343" y="11437"/>
                  <a:pt x="5375" y="11437"/>
                </a:cubicBezTo>
                <a:cubicBezTo>
                  <a:pt x="5375" y="11437"/>
                  <a:pt x="5375" y="11437"/>
                  <a:pt x="5375" y="11437"/>
                </a:cubicBezTo>
                <a:close/>
                <a:moveTo>
                  <a:pt x="5281" y="11250"/>
                </a:moveTo>
                <a:cubicBezTo>
                  <a:pt x="5312" y="11219"/>
                  <a:pt x="5312" y="11156"/>
                  <a:pt x="5343" y="11125"/>
                </a:cubicBezTo>
                <a:cubicBezTo>
                  <a:pt x="5343" y="11187"/>
                  <a:pt x="5343" y="11250"/>
                  <a:pt x="5312" y="11312"/>
                </a:cubicBezTo>
                <a:cubicBezTo>
                  <a:pt x="5281" y="11437"/>
                  <a:pt x="5250" y="11562"/>
                  <a:pt x="5250" y="11719"/>
                </a:cubicBezTo>
                <a:cubicBezTo>
                  <a:pt x="5281" y="11844"/>
                  <a:pt x="5312" y="11969"/>
                  <a:pt x="5343" y="12062"/>
                </a:cubicBezTo>
                <a:cubicBezTo>
                  <a:pt x="5343" y="12094"/>
                  <a:pt x="5375" y="12094"/>
                  <a:pt x="5375" y="12094"/>
                </a:cubicBezTo>
                <a:cubicBezTo>
                  <a:pt x="5375" y="12187"/>
                  <a:pt x="5406" y="12312"/>
                  <a:pt x="5406" y="12406"/>
                </a:cubicBezTo>
                <a:cubicBezTo>
                  <a:pt x="5406" y="12437"/>
                  <a:pt x="5406" y="12469"/>
                  <a:pt x="5375" y="12469"/>
                </a:cubicBezTo>
                <a:cubicBezTo>
                  <a:pt x="5343" y="12469"/>
                  <a:pt x="5343" y="12469"/>
                  <a:pt x="5343" y="12437"/>
                </a:cubicBezTo>
                <a:cubicBezTo>
                  <a:pt x="5375" y="12281"/>
                  <a:pt x="5343" y="12156"/>
                  <a:pt x="5281" y="12000"/>
                </a:cubicBezTo>
                <a:cubicBezTo>
                  <a:pt x="5281" y="12000"/>
                  <a:pt x="5281" y="11969"/>
                  <a:pt x="5281" y="11937"/>
                </a:cubicBezTo>
                <a:cubicBezTo>
                  <a:pt x="5281" y="11937"/>
                  <a:pt x="5281" y="11937"/>
                  <a:pt x="5281" y="11937"/>
                </a:cubicBezTo>
                <a:cubicBezTo>
                  <a:pt x="5250" y="11875"/>
                  <a:pt x="5250" y="11812"/>
                  <a:pt x="5218" y="11750"/>
                </a:cubicBezTo>
                <a:cubicBezTo>
                  <a:pt x="5218" y="11781"/>
                  <a:pt x="5218" y="11812"/>
                  <a:pt x="5218" y="11844"/>
                </a:cubicBezTo>
                <a:cubicBezTo>
                  <a:pt x="5218" y="11906"/>
                  <a:pt x="5250" y="11937"/>
                  <a:pt x="5218" y="11969"/>
                </a:cubicBezTo>
                <a:cubicBezTo>
                  <a:pt x="5250" y="12000"/>
                  <a:pt x="5250" y="12000"/>
                  <a:pt x="5250" y="12031"/>
                </a:cubicBezTo>
                <a:cubicBezTo>
                  <a:pt x="5250" y="12000"/>
                  <a:pt x="5250" y="12000"/>
                  <a:pt x="5218" y="11969"/>
                </a:cubicBezTo>
                <a:cubicBezTo>
                  <a:pt x="5187" y="11906"/>
                  <a:pt x="5187" y="11844"/>
                  <a:pt x="5187" y="11812"/>
                </a:cubicBezTo>
                <a:cubicBezTo>
                  <a:pt x="5156" y="11594"/>
                  <a:pt x="5218" y="11437"/>
                  <a:pt x="5281" y="11250"/>
                </a:cubicBezTo>
                <a:close/>
                <a:moveTo>
                  <a:pt x="5312" y="11719"/>
                </a:moveTo>
                <a:cubicBezTo>
                  <a:pt x="5281" y="11687"/>
                  <a:pt x="5281" y="11625"/>
                  <a:pt x="5312" y="11562"/>
                </a:cubicBezTo>
                <a:cubicBezTo>
                  <a:pt x="5312" y="11625"/>
                  <a:pt x="5312" y="11656"/>
                  <a:pt x="5312" y="11719"/>
                </a:cubicBezTo>
                <a:close/>
                <a:moveTo>
                  <a:pt x="5312" y="14281"/>
                </a:moveTo>
                <a:cubicBezTo>
                  <a:pt x="5281" y="14281"/>
                  <a:pt x="5281" y="14281"/>
                  <a:pt x="5281" y="14281"/>
                </a:cubicBezTo>
                <a:cubicBezTo>
                  <a:pt x="5281" y="14281"/>
                  <a:pt x="5281" y="14281"/>
                  <a:pt x="5281" y="14281"/>
                </a:cubicBezTo>
                <a:cubicBezTo>
                  <a:pt x="5281" y="14281"/>
                  <a:pt x="5281" y="14281"/>
                  <a:pt x="5312" y="14281"/>
                </a:cubicBezTo>
                <a:close/>
                <a:moveTo>
                  <a:pt x="5250" y="12062"/>
                </a:moveTo>
                <a:cubicBezTo>
                  <a:pt x="5250" y="12062"/>
                  <a:pt x="5250" y="12031"/>
                  <a:pt x="5250" y="12031"/>
                </a:cubicBezTo>
                <a:cubicBezTo>
                  <a:pt x="5250" y="12031"/>
                  <a:pt x="5250" y="12062"/>
                  <a:pt x="5250" y="12062"/>
                </a:cubicBezTo>
                <a:cubicBezTo>
                  <a:pt x="5250" y="12062"/>
                  <a:pt x="5250" y="12062"/>
                  <a:pt x="5250" y="12062"/>
                </a:cubicBezTo>
                <a:cubicBezTo>
                  <a:pt x="5250" y="12062"/>
                  <a:pt x="5250" y="12062"/>
                  <a:pt x="5250" y="12062"/>
                </a:cubicBezTo>
                <a:cubicBezTo>
                  <a:pt x="5312" y="12156"/>
                  <a:pt x="5312" y="12281"/>
                  <a:pt x="5281" y="12406"/>
                </a:cubicBezTo>
                <a:cubicBezTo>
                  <a:pt x="5281" y="12281"/>
                  <a:pt x="5281" y="12156"/>
                  <a:pt x="5250" y="12062"/>
                </a:cubicBezTo>
                <a:close/>
                <a:moveTo>
                  <a:pt x="5250" y="12750"/>
                </a:moveTo>
                <a:cubicBezTo>
                  <a:pt x="5218" y="12750"/>
                  <a:pt x="5218" y="12750"/>
                  <a:pt x="5218" y="12781"/>
                </a:cubicBezTo>
                <a:cubicBezTo>
                  <a:pt x="5218" y="12750"/>
                  <a:pt x="5218" y="12750"/>
                  <a:pt x="5218" y="12750"/>
                </a:cubicBezTo>
                <a:cubicBezTo>
                  <a:pt x="5218" y="12750"/>
                  <a:pt x="5218" y="12750"/>
                  <a:pt x="5218" y="12750"/>
                </a:cubicBezTo>
                <a:cubicBezTo>
                  <a:pt x="5218" y="12687"/>
                  <a:pt x="5218" y="12656"/>
                  <a:pt x="5218" y="12562"/>
                </a:cubicBezTo>
                <a:cubicBezTo>
                  <a:pt x="5281" y="12625"/>
                  <a:pt x="5250" y="12687"/>
                  <a:pt x="5250" y="12750"/>
                </a:cubicBezTo>
                <a:close/>
                <a:moveTo>
                  <a:pt x="5281" y="13969"/>
                </a:moveTo>
                <a:cubicBezTo>
                  <a:pt x="5281" y="13969"/>
                  <a:pt x="5281" y="13969"/>
                  <a:pt x="5312" y="13969"/>
                </a:cubicBezTo>
                <a:cubicBezTo>
                  <a:pt x="5281" y="13969"/>
                  <a:pt x="5281" y="13969"/>
                  <a:pt x="5281" y="13969"/>
                </a:cubicBezTo>
                <a:cubicBezTo>
                  <a:pt x="5281" y="14000"/>
                  <a:pt x="5281" y="14000"/>
                  <a:pt x="5281" y="14031"/>
                </a:cubicBezTo>
                <a:cubicBezTo>
                  <a:pt x="5281" y="14000"/>
                  <a:pt x="5281" y="14000"/>
                  <a:pt x="5281" y="13969"/>
                </a:cubicBezTo>
                <a:close/>
                <a:moveTo>
                  <a:pt x="5125" y="10937"/>
                </a:moveTo>
                <a:cubicBezTo>
                  <a:pt x="5125" y="10937"/>
                  <a:pt x="5125" y="10937"/>
                  <a:pt x="5125" y="10937"/>
                </a:cubicBezTo>
                <a:cubicBezTo>
                  <a:pt x="5125" y="10906"/>
                  <a:pt x="5125" y="10906"/>
                  <a:pt x="5125" y="10875"/>
                </a:cubicBezTo>
                <a:cubicBezTo>
                  <a:pt x="5125" y="10875"/>
                  <a:pt x="5125" y="10875"/>
                  <a:pt x="5125" y="10844"/>
                </a:cubicBezTo>
                <a:cubicBezTo>
                  <a:pt x="5125" y="10875"/>
                  <a:pt x="5125" y="10875"/>
                  <a:pt x="5125" y="10875"/>
                </a:cubicBezTo>
                <a:cubicBezTo>
                  <a:pt x="5156" y="10875"/>
                  <a:pt x="5156" y="10875"/>
                  <a:pt x="5156" y="10875"/>
                </a:cubicBezTo>
                <a:cubicBezTo>
                  <a:pt x="5156" y="10875"/>
                  <a:pt x="5156" y="10906"/>
                  <a:pt x="5156" y="10906"/>
                </a:cubicBezTo>
                <a:cubicBezTo>
                  <a:pt x="5156" y="10906"/>
                  <a:pt x="5156" y="10906"/>
                  <a:pt x="5156" y="10937"/>
                </a:cubicBezTo>
                <a:cubicBezTo>
                  <a:pt x="5156" y="10906"/>
                  <a:pt x="5156" y="10906"/>
                  <a:pt x="5156" y="10906"/>
                </a:cubicBezTo>
                <a:cubicBezTo>
                  <a:pt x="5156" y="10906"/>
                  <a:pt x="5156" y="10906"/>
                  <a:pt x="5125" y="10937"/>
                </a:cubicBezTo>
                <a:close/>
                <a:moveTo>
                  <a:pt x="5187" y="11250"/>
                </a:moveTo>
                <a:cubicBezTo>
                  <a:pt x="5187" y="11250"/>
                  <a:pt x="5187" y="11250"/>
                  <a:pt x="5187" y="11250"/>
                </a:cubicBezTo>
                <a:cubicBezTo>
                  <a:pt x="5187" y="11250"/>
                  <a:pt x="5156" y="11281"/>
                  <a:pt x="5156" y="11312"/>
                </a:cubicBezTo>
                <a:cubicBezTo>
                  <a:pt x="5156" y="11281"/>
                  <a:pt x="5187" y="11250"/>
                  <a:pt x="5187" y="11250"/>
                </a:cubicBezTo>
                <a:close/>
                <a:moveTo>
                  <a:pt x="5125" y="10844"/>
                </a:moveTo>
                <a:cubicBezTo>
                  <a:pt x="5125" y="10750"/>
                  <a:pt x="5156" y="10687"/>
                  <a:pt x="5187" y="10625"/>
                </a:cubicBezTo>
                <a:cubicBezTo>
                  <a:pt x="5187" y="10625"/>
                  <a:pt x="5187" y="10594"/>
                  <a:pt x="5187" y="10594"/>
                </a:cubicBezTo>
                <a:cubicBezTo>
                  <a:pt x="5187" y="10625"/>
                  <a:pt x="5187" y="10625"/>
                  <a:pt x="5187" y="10625"/>
                </a:cubicBezTo>
                <a:cubicBezTo>
                  <a:pt x="5187" y="10687"/>
                  <a:pt x="5187" y="10781"/>
                  <a:pt x="5125" y="10844"/>
                </a:cubicBezTo>
                <a:close/>
                <a:moveTo>
                  <a:pt x="4906" y="12562"/>
                </a:moveTo>
                <a:cubicBezTo>
                  <a:pt x="4875" y="12687"/>
                  <a:pt x="4875" y="12812"/>
                  <a:pt x="4812" y="12906"/>
                </a:cubicBezTo>
                <a:cubicBezTo>
                  <a:pt x="4875" y="12656"/>
                  <a:pt x="4843" y="12437"/>
                  <a:pt x="4875" y="12187"/>
                </a:cubicBezTo>
                <a:cubicBezTo>
                  <a:pt x="4875" y="12156"/>
                  <a:pt x="4875" y="12094"/>
                  <a:pt x="4875" y="12062"/>
                </a:cubicBezTo>
                <a:cubicBezTo>
                  <a:pt x="4875" y="12062"/>
                  <a:pt x="4906" y="12031"/>
                  <a:pt x="4906" y="12031"/>
                </a:cubicBezTo>
                <a:cubicBezTo>
                  <a:pt x="4937" y="12031"/>
                  <a:pt x="4937" y="12062"/>
                  <a:pt x="4937" y="12062"/>
                </a:cubicBezTo>
                <a:cubicBezTo>
                  <a:pt x="4875" y="12250"/>
                  <a:pt x="4906" y="12406"/>
                  <a:pt x="4906" y="12562"/>
                </a:cubicBezTo>
                <a:close/>
                <a:moveTo>
                  <a:pt x="4906" y="12000"/>
                </a:moveTo>
                <a:cubicBezTo>
                  <a:pt x="4875" y="12000"/>
                  <a:pt x="4906" y="11937"/>
                  <a:pt x="4906" y="11937"/>
                </a:cubicBezTo>
                <a:cubicBezTo>
                  <a:pt x="4968" y="11875"/>
                  <a:pt x="4968" y="11781"/>
                  <a:pt x="5000" y="11719"/>
                </a:cubicBezTo>
                <a:cubicBezTo>
                  <a:pt x="5000" y="11719"/>
                  <a:pt x="5000" y="11687"/>
                  <a:pt x="5031" y="11656"/>
                </a:cubicBezTo>
                <a:cubicBezTo>
                  <a:pt x="5062" y="11719"/>
                  <a:pt x="5031" y="11781"/>
                  <a:pt x="5000" y="11844"/>
                </a:cubicBezTo>
                <a:cubicBezTo>
                  <a:pt x="5000" y="11875"/>
                  <a:pt x="4968" y="11906"/>
                  <a:pt x="4968" y="11937"/>
                </a:cubicBezTo>
                <a:cubicBezTo>
                  <a:pt x="4968" y="11969"/>
                  <a:pt x="4968" y="12000"/>
                  <a:pt x="4906" y="12000"/>
                </a:cubicBezTo>
                <a:close/>
                <a:moveTo>
                  <a:pt x="5031" y="12094"/>
                </a:moveTo>
                <a:cubicBezTo>
                  <a:pt x="5062" y="12062"/>
                  <a:pt x="5093" y="12031"/>
                  <a:pt x="5093" y="12031"/>
                </a:cubicBezTo>
                <a:cubicBezTo>
                  <a:pt x="5093" y="12031"/>
                  <a:pt x="5062" y="12062"/>
                  <a:pt x="5031" y="12094"/>
                </a:cubicBezTo>
                <a:close/>
                <a:moveTo>
                  <a:pt x="5093" y="10125"/>
                </a:moveTo>
                <a:cubicBezTo>
                  <a:pt x="5062" y="10187"/>
                  <a:pt x="5062" y="10219"/>
                  <a:pt x="5031" y="10281"/>
                </a:cubicBezTo>
                <a:cubicBezTo>
                  <a:pt x="5031" y="10281"/>
                  <a:pt x="5031" y="10281"/>
                  <a:pt x="5031" y="10281"/>
                </a:cubicBezTo>
                <a:cubicBezTo>
                  <a:pt x="5000" y="10219"/>
                  <a:pt x="5062" y="10156"/>
                  <a:pt x="5031" y="10125"/>
                </a:cubicBezTo>
                <a:cubicBezTo>
                  <a:pt x="5031" y="10094"/>
                  <a:pt x="5062" y="10094"/>
                  <a:pt x="5062" y="10094"/>
                </a:cubicBezTo>
                <a:cubicBezTo>
                  <a:pt x="5093" y="10094"/>
                  <a:pt x="5093" y="10125"/>
                  <a:pt x="5093" y="10125"/>
                </a:cubicBezTo>
                <a:close/>
                <a:moveTo>
                  <a:pt x="5062" y="12156"/>
                </a:moveTo>
                <a:cubicBezTo>
                  <a:pt x="5093" y="12156"/>
                  <a:pt x="5093" y="12156"/>
                  <a:pt x="5093" y="12156"/>
                </a:cubicBezTo>
                <a:cubicBezTo>
                  <a:pt x="5093" y="12281"/>
                  <a:pt x="5093" y="12375"/>
                  <a:pt x="5125" y="12500"/>
                </a:cubicBezTo>
                <a:cubicBezTo>
                  <a:pt x="5093" y="12500"/>
                  <a:pt x="5093" y="12500"/>
                  <a:pt x="5093" y="12500"/>
                </a:cubicBezTo>
                <a:cubicBezTo>
                  <a:pt x="5062" y="12375"/>
                  <a:pt x="5093" y="12281"/>
                  <a:pt x="5062" y="12156"/>
                </a:cubicBezTo>
                <a:close/>
                <a:moveTo>
                  <a:pt x="5093" y="9344"/>
                </a:moveTo>
                <a:cubicBezTo>
                  <a:pt x="5093" y="9344"/>
                  <a:pt x="5093" y="9312"/>
                  <a:pt x="5093" y="9312"/>
                </a:cubicBezTo>
                <a:cubicBezTo>
                  <a:pt x="5093" y="9312"/>
                  <a:pt x="5125" y="9344"/>
                  <a:pt x="5093" y="9344"/>
                </a:cubicBezTo>
                <a:close/>
                <a:moveTo>
                  <a:pt x="5187" y="7844"/>
                </a:moveTo>
                <a:cubicBezTo>
                  <a:pt x="5218" y="7781"/>
                  <a:pt x="5281" y="7719"/>
                  <a:pt x="5312" y="7656"/>
                </a:cubicBezTo>
                <a:cubicBezTo>
                  <a:pt x="5281" y="7719"/>
                  <a:pt x="5218" y="7781"/>
                  <a:pt x="5187" y="7844"/>
                </a:cubicBezTo>
                <a:cubicBezTo>
                  <a:pt x="5125" y="7969"/>
                  <a:pt x="5093" y="8125"/>
                  <a:pt x="5062" y="8250"/>
                </a:cubicBezTo>
                <a:cubicBezTo>
                  <a:pt x="5062" y="8250"/>
                  <a:pt x="5062" y="8219"/>
                  <a:pt x="5031" y="8219"/>
                </a:cubicBezTo>
                <a:cubicBezTo>
                  <a:pt x="5031" y="8219"/>
                  <a:pt x="5031" y="8219"/>
                  <a:pt x="5031" y="8219"/>
                </a:cubicBezTo>
                <a:cubicBezTo>
                  <a:pt x="5062" y="8094"/>
                  <a:pt x="5093" y="7969"/>
                  <a:pt x="5125" y="7875"/>
                </a:cubicBezTo>
                <a:cubicBezTo>
                  <a:pt x="5125" y="7844"/>
                  <a:pt x="5156" y="7844"/>
                  <a:pt x="5187" y="7812"/>
                </a:cubicBezTo>
                <a:cubicBezTo>
                  <a:pt x="5187" y="7812"/>
                  <a:pt x="5187" y="7812"/>
                  <a:pt x="5187" y="7812"/>
                </a:cubicBezTo>
                <a:cubicBezTo>
                  <a:pt x="5187" y="7844"/>
                  <a:pt x="5187" y="7844"/>
                  <a:pt x="5187" y="7844"/>
                </a:cubicBezTo>
                <a:close/>
                <a:moveTo>
                  <a:pt x="5406" y="7406"/>
                </a:moveTo>
                <a:cubicBezTo>
                  <a:pt x="5500" y="7344"/>
                  <a:pt x="5562" y="7281"/>
                  <a:pt x="5656" y="7187"/>
                </a:cubicBezTo>
                <a:cubicBezTo>
                  <a:pt x="5687" y="7156"/>
                  <a:pt x="5687" y="7156"/>
                  <a:pt x="5718" y="7187"/>
                </a:cubicBezTo>
                <a:cubicBezTo>
                  <a:pt x="5718" y="7187"/>
                  <a:pt x="5718" y="7187"/>
                  <a:pt x="5750" y="7187"/>
                </a:cubicBezTo>
                <a:cubicBezTo>
                  <a:pt x="5750" y="7187"/>
                  <a:pt x="5750" y="7187"/>
                  <a:pt x="5750" y="7187"/>
                </a:cubicBezTo>
                <a:cubicBezTo>
                  <a:pt x="5750" y="7219"/>
                  <a:pt x="5750" y="7219"/>
                  <a:pt x="5781" y="7219"/>
                </a:cubicBezTo>
                <a:cubicBezTo>
                  <a:pt x="5781" y="7187"/>
                  <a:pt x="5812" y="7187"/>
                  <a:pt x="5843" y="7187"/>
                </a:cubicBezTo>
                <a:cubicBezTo>
                  <a:pt x="5843" y="7156"/>
                  <a:pt x="5875" y="7156"/>
                  <a:pt x="5843" y="7125"/>
                </a:cubicBezTo>
                <a:cubicBezTo>
                  <a:pt x="5906" y="7125"/>
                  <a:pt x="5937" y="7094"/>
                  <a:pt x="5968" y="7062"/>
                </a:cubicBezTo>
                <a:cubicBezTo>
                  <a:pt x="6000" y="7062"/>
                  <a:pt x="6000" y="7031"/>
                  <a:pt x="6031" y="7031"/>
                </a:cubicBezTo>
                <a:cubicBezTo>
                  <a:pt x="5968" y="7094"/>
                  <a:pt x="5906" y="7156"/>
                  <a:pt x="5843" y="7187"/>
                </a:cubicBezTo>
                <a:cubicBezTo>
                  <a:pt x="5781" y="7281"/>
                  <a:pt x="5656" y="7344"/>
                  <a:pt x="5593" y="7406"/>
                </a:cubicBezTo>
                <a:cubicBezTo>
                  <a:pt x="5500" y="7469"/>
                  <a:pt x="5406" y="7531"/>
                  <a:pt x="5343" y="7594"/>
                </a:cubicBezTo>
                <a:cubicBezTo>
                  <a:pt x="5343" y="7594"/>
                  <a:pt x="5343" y="7594"/>
                  <a:pt x="5312" y="7594"/>
                </a:cubicBezTo>
                <a:cubicBezTo>
                  <a:pt x="5312" y="7594"/>
                  <a:pt x="5312" y="7594"/>
                  <a:pt x="5312" y="7594"/>
                </a:cubicBezTo>
                <a:cubicBezTo>
                  <a:pt x="5312" y="7594"/>
                  <a:pt x="5312" y="7594"/>
                  <a:pt x="5312" y="7594"/>
                </a:cubicBezTo>
                <a:cubicBezTo>
                  <a:pt x="5312" y="7562"/>
                  <a:pt x="5343" y="7531"/>
                  <a:pt x="5375" y="7500"/>
                </a:cubicBezTo>
                <a:cubicBezTo>
                  <a:pt x="5406" y="7469"/>
                  <a:pt x="5437" y="7437"/>
                  <a:pt x="5406" y="7406"/>
                </a:cubicBezTo>
                <a:close/>
                <a:moveTo>
                  <a:pt x="5812" y="7094"/>
                </a:moveTo>
                <a:cubicBezTo>
                  <a:pt x="5812" y="7094"/>
                  <a:pt x="5843" y="7125"/>
                  <a:pt x="5843" y="7125"/>
                </a:cubicBezTo>
                <a:cubicBezTo>
                  <a:pt x="5843" y="7125"/>
                  <a:pt x="5875" y="7094"/>
                  <a:pt x="5875" y="7062"/>
                </a:cubicBezTo>
                <a:cubicBezTo>
                  <a:pt x="5875" y="7094"/>
                  <a:pt x="5843" y="7125"/>
                  <a:pt x="5843" y="7125"/>
                </a:cubicBezTo>
                <a:cubicBezTo>
                  <a:pt x="5843" y="7125"/>
                  <a:pt x="5843" y="7125"/>
                  <a:pt x="5843" y="7125"/>
                </a:cubicBezTo>
                <a:cubicBezTo>
                  <a:pt x="5843" y="7125"/>
                  <a:pt x="5843" y="7125"/>
                  <a:pt x="5843" y="7125"/>
                </a:cubicBezTo>
                <a:cubicBezTo>
                  <a:pt x="5843" y="7125"/>
                  <a:pt x="5812" y="7094"/>
                  <a:pt x="5812" y="7094"/>
                </a:cubicBezTo>
                <a:close/>
                <a:moveTo>
                  <a:pt x="6281" y="6750"/>
                </a:moveTo>
                <a:cubicBezTo>
                  <a:pt x="6250" y="6781"/>
                  <a:pt x="6093" y="6937"/>
                  <a:pt x="6000" y="6937"/>
                </a:cubicBezTo>
                <a:cubicBezTo>
                  <a:pt x="6093" y="6875"/>
                  <a:pt x="6187" y="6812"/>
                  <a:pt x="6281" y="6750"/>
                </a:cubicBezTo>
                <a:close/>
                <a:moveTo>
                  <a:pt x="6062" y="6844"/>
                </a:moveTo>
                <a:cubicBezTo>
                  <a:pt x="6093" y="6781"/>
                  <a:pt x="6156" y="6750"/>
                  <a:pt x="6250" y="6719"/>
                </a:cubicBezTo>
                <a:cubicBezTo>
                  <a:pt x="6281" y="6656"/>
                  <a:pt x="6343" y="6656"/>
                  <a:pt x="6375" y="6625"/>
                </a:cubicBezTo>
                <a:cubicBezTo>
                  <a:pt x="6343" y="6656"/>
                  <a:pt x="6312" y="6687"/>
                  <a:pt x="6250" y="6719"/>
                </a:cubicBezTo>
                <a:cubicBezTo>
                  <a:pt x="6187" y="6781"/>
                  <a:pt x="6125" y="6812"/>
                  <a:pt x="6062" y="6844"/>
                </a:cubicBezTo>
                <a:close/>
                <a:moveTo>
                  <a:pt x="6125" y="7219"/>
                </a:moveTo>
                <a:cubicBezTo>
                  <a:pt x="5937" y="7344"/>
                  <a:pt x="5750" y="7437"/>
                  <a:pt x="5593" y="7594"/>
                </a:cubicBezTo>
                <a:cubicBezTo>
                  <a:pt x="5468" y="7719"/>
                  <a:pt x="5375" y="7875"/>
                  <a:pt x="5312" y="8031"/>
                </a:cubicBezTo>
                <a:cubicBezTo>
                  <a:pt x="5281" y="8156"/>
                  <a:pt x="5250" y="8250"/>
                  <a:pt x="5218" y="8375"/>
                </a:cubicBezTo>
                <a:cubicBezTo>
                  <a:pt x="5218" y="8469"/>
                  <a:pt x="5218" y="8562"/>
                  <a:pt x="5187" y="8625"/>
                </a:cubicBezTo>
                <a:cubicBezTo>
                  <a:pt x="5156" y="8531"/>
                  <a:pt x="5218" y="8094"/>
                  <a:pt x="5281" y="7937"/>
                </a:cubicBezTo>
                <a:cubicBezTo>
                  <a:pt x="5281" y="7937"/>
                  <a:pt x="5281" y="7937"/>
                  <a:pt x="5281" y="7937"/>
                </a:cubicBezTo>
                <a:cubicBezTo>
                  <a:pt x="5343" y="7937"/>
                  <a:pt x="5343" y="7906"/>
                  <a:pt x="5375" y="7844"/>
                </a:cubicBezTo>
                <a:cubicBezTo>
                  <a:pt x="5406" y="7781"/>
                  <a:pt x="5468" y="7687"/>
                  <a:pt x="5531" y="7625"/>
                </a:cubicBezTo>
                <a:cubicBezTo>
                  <a:pt x="5531" y="7625"/>
                  <a:pt x="5531" y="7594"/>
                  <a:pt x="5531" y="7594"/>
                </a:cubicBezTo>
                <a:cubicBezTo>
                  <a:pt x="5531" y="7594"/>
                  <a:pt x="5531" y="7594"/>
                  <a:pt x="5531" y="7594"/>
                </a:cubicBezTo>
                <a:cubicBezTo>
                  <a:pt x="5656" y="7437"/>
                  <a:pt x="5812" y="7375"/>
                  <a:pt x="5968" y="7281"/>
                </a:cubicBezTo>
                <a:cubicBezTo>
                  <a:pt x="6000" y="7250"/>
                  <a:pt x="6031" y="7219"/>
                  <a:pt x="6062" y="7219"/>
                </a:cubicBezTo>
                <a:cubicBezTo>
                  <a:pt x="6093" y="7219"/>
                  <a:pt x="6093" y="7219"/>
                  <a:pt x="6125" y="7219"/>
                </a:cubicBezTo>
                <a:close/>
                <a:moveTo>
                  <a:pt x="6062" y="7125"/>
                </a:moveTo>
                <a:cubicBezTo>
                  <a:pt x="6062" y="7125"/>
                  <a:pt x="6062" y="7125"/>
                  <a:pt x="6062" y="7125"/>
                </a:cubicBezTo>
                <a:cubicBezTo>
                  <a:pt x="6062" y="7125"/>
                  <a:pt x="6093" y="7125"/>
                  <a:pt x="6093" y="7125"/>
                </a:cubicBezTo>
                <a:cubicBezTo>
                  <a:pt x="6093" y="7125"/>
                  <a:pt x="6062" y="7125"/>
                  <a:pt x="6062" y="7125"/>
                </a:cubicBezTo>
                <a:close/>
                <a:moveTo>
                  <a:pt x="5281" y="8844"/>
                </a:moveTo>
                <a:cubicBezTo>
                  <a:pt x="5281" y="8844"/>
                  <a:pt x="5250" y="8844"/>
                  <a:pt x="5250" y="8844"/>
                </a:cubicBezTo>
                <a:cubicBezTo>
                  <a:pt x="5250" y="8844"/>
                  <a:pt x="5250" y="8844"/>
                  <a:pt x="5250" y="8844"/>
                </a:cubicBezTo>
                <a:cubicBezTo>
                  <a:pt x="5250" y="8844"/>
                  <a:pt x="5281" y="8844"/>
                  <a:pt x="5281" y="8844"/>
                </a:cubicBezTo>
                <a:cubicBezTo>
                  <a:pt x="5312" y="8781"/>
                  <a:pt x="5343" y="8719"/>
                  <a:pt x="5375" y="8687"/>
                </a:cubicBezTo>
                <a:cubicBezTo>
                  <a:pt x="5343" y="8719"/>
                  <a:pt x="5312" y="8781"/>
                  <a:pt x="5281" y="8844"/>
                </a:cubicBezTo>
                <a:cubicBezTo>
                  <a:pt x="5250" y="8844"/>
                  <a:pt x="5250" y="8875"/>
                  <a:pt x="5218" y="8875"/>
                </a:cubicBezTo>
                <a:cubicBezTo>
                  <a:pt x="5250" y="8875"/>
                  <a:pt x="5250" y="8844"/>
                  <a:pt x="5281" y="8844"/>
                </a:cubicBezTo>
                <a:close/>
                <a:moveTo>
                  <a:pt x="5187" y="8875"/>
                </a:moveTo>
                <a:cubicBezTo>
                  <a:pt x="5156" y="8812"/>
                  <a:pt x="5187" y="8781"/>
                  <a:pt x="5218" y="8719"/>
                </a:cubicBezTo>
                <a:cubicBezTo>
                  <a:pt x="5250" y="8656"/>
                  <a:pt x="5281" y="8562"/>
                  <a:pt x="5281" y="8469"/>
                </a:cubicBezTo>
                <a:cubicBezTo>
                  <a:pt x="5343" y="8562"/>
                  <a:pt x="5281" y="8656"/>
                  <a:pt x="5250" y="8750"/>
                </a:cubicBezTo>
                <a:cubicBezTo>
                  <a:pt x="5250" y="8781"/>
                  <a:pt x="5187" y="8812"/>
                  <a:pt x="5187" y="8875"/>
                </a:cubicBezTo>
                <a:close/>
                <a:moveTo>
                  <a:pt x="5312" y="8312"/>
                </a:moveTo>
                <a:cubicBezTo>
                  <a:pt x="5343" y="8250"/>
                  <a:pt x="5343" y="8156"/>
                  <a:pt x="5375" y="8094"/>
                </a:cubicBezTo>
                <a:cubicBezTo>
                  <a:pt x="5375" y="8094"/>
                  <a:pt x="5343" y="8094"/>
                  <a:pt x="5343" y="8094"/>
                </a:cubicBezTo>
                <a:cubicBezTo>
                  <a:pt x="5406" y="7937"/>
                  <a:pt x="5468" y="7812"/>
                  <a:pt x="5562" y="7687"/>
                </a:cubicBezTo>
                <a:cubicBezTo>
                  <a:pt x="5656" y="7562"/>
                  <a:pt x="5781" y="7500"/>
                  <a:pt x="5875" y="7406"/>
                </a:cubicBezTo>
                <a:cubicBezTo>
                  <a:pt x="5906" y="7406"/>
                  <a:pt x="5906" y="7406"/>
                  <a:pt x="5937" y="7406"/>
                </a:cubicBezTo>
                <a:cubicBezTo>
                  <a:pt x="5812" y="7500"/>
                  <a:pt x="5718" y="7594"/>
                  <a:pt x="5625" y="7687"/>
                </a:cubicBezTo>
                <a:cubicBezTo>
                  <a:pt x="5531" y="7812"/>
                  <a:pt x="5437" y="7906"/>
                  <a:pt x="5406" y="8062"/>
                </a:cubicBezTo>
                <a:cubicBezTo>
                  <a:pt x="5406" y="8062"/>
                  <a:pt x="5375" y="8094"/>
                  <a:pt x="5375" y="8094"/>
                </a:cubicBezTo>
                <a:cubicBezTo>
                  <a:pt x="5343" y="8156"/>
                  <a:pt x="5343" y="8250"/>
                  <a:pt x="5312" y="8312"/>
                </a:cubicBezTo>
                <a:close/>
                <a:moveTo>
                  <a:pt x="5281" y="7937"/>
                </a:moveTo>
                <a:cubicBezTo>
                  <a:pt x="5281" y="7906"/>
                  <a:pt x="5312" y="7875"/>
                  <a:pt x="5312" y="7844"/>
                </a:cubicBezTo>
                <a:cubicBezTo>
                  <a:pt x="5312" y="7875"/>
                  <a:pt x="5281" y="7906"/>
                  <a:pt x="5281" y="7937"/>
                </a:cubicBezTo>
                <a:close/>
                <a:moveTo>
                  <a:pt x="5968" y="7219"/>
                </a:moveTo>
                <a:cubicBezTo>
                  <a:pt x="6000" y="7187"/>
                  <a:pt x="6031" y="7156"/>
                  <a:pt x="6062" y="7125"/>
                </a:cubicBezTo>
                <a:cubicBezTo>
                  <a:pt x="6062" y="7125"/>
                  <a:pt x="6062" y="7125"/>
                  <a:pt x="6062" y="7125"/>
                </a:cubicBezTo>
                <a:cubicBezTo>
                  <a:pt x="6031" y="7156"/>
                  <a:pt x="6000" y="7187"/>
                  <a:pt x="5968" y="7219"/>
                </a:cubicBezTo>
                <a:close/>
                <a:moveTo>
                  <a:pt x="5093" y="8719"/>
                </a:moveTo>
                <a:cubicBezTo>
                  <a:pt x="5093" y="8500"/>
                  <a:pt x="5093" y="8281"/>
                  <a:pt x="5187" y="8062"/>
                </a:cubicBezTo>
                <a:cubicBezTo>
                  <a:pt x="5187" y="8062"/>
                  <a:pt x="5187" y="8031"/>
                  <a:pt x="5187" y="8000"/>
                </a:cubicBezTo>
                <a:cubicBezTo>
                  <a:pt x="5187" y="8031"/>
                  <a:pt x="5187" y="8062"/>
                  <a:pt x="5187" y="8062"/>
                </a:cubicBezTo>
                <a:cubicBezTo>
                  <a:pt x="5187" y="8094"/>
                  <a:pt x="5187" y="8094"/>
                  <a:pt x="5187" y="8125"/>
                </a:cubicBezTo>
                <a:cubicBezTo>
                  <a:pt x="5218" y="8031"/>
                  <a:pt x="5250" y="7906"/>
                  <a:pt x="5281" y="7812"/>
                </a:cubicBezTo>
                <a:cubicBezTo>
                  <a:pt x="5281" y="7812"/>
                  <a:pt x="5312" y="7812"/>
                  <a:pt x="5312" y="7812"/>
                </a:cubicBezTo>
                <a:cubicBezTo>
                  <a:pt x="5312" y="7812"/>
                  <a:pt x="5281" y="7812"/>
                  <a:pt x="5281" y="7812"/>
                </a:cubicBezTo>
                <a:cubicBezTo>
                  <a:pt x="5250" y="7906"/>
                  <a:pt x="5218" y="8031"/>
                  <a:pt x="5187" y="8125"/>
                </a:cubicBezTo>
                <a:cubicBezTo>
                  <a:pt x="5156" y="8312"/>
                  <a:pt x="5156" y="8531"/>
                  <a:pt x="5093" y="8719"/>
                </a:cubicBezTo>
                <a:close/>
                <a:moveTo>
                  <a:pt x="5093" y="8812"/>
                </a:moveTo>
                <a:cubicBezTo>
                  <a:pt x="5093" y="8812"/>
                  <a:pt x="5093" y="8844"/>
                  <a:pt x="5093" y="8844"/>
                </a:cubicBezTo>
                <a:cubicBezTo>
                  <a:pt x="5093" y="8844"/>
                  <a:pt x="5093" y="8875"/>
                  <a:pt x="5062" y="8875"/>
                </a:cubicBezTo>
                <a:cubicBezTo>
                  <a:pt x="5093" y="8875"/>
                  <a:pt x="5093" y="8844"/>
                  <a:pt x="5093" y="8844"/>
                </a:cubicBezTo>
                <a:cubicBezTo>
                  <a:pt x="5093" y="8844"/>
                  <a:pt x="5093" y="8812"/>
                  <a:pt x="5093" y="8812"/>
                </a:cubicBezTo>
                <a:close/>
                <a:moveTo>
                  <a:pt x="5531" y="8437"/>
                </a:moveTo>
                <a:cubicBezTo>
                  <a:pt x="5531" y="8437"/>
                  <a:pt x="5531" y="8437"/>
                  <a:pt x="5531" y="8437"/>
                </a:cubicBezTo>
                <a:cubicBezTo>
                  <a:pt x="5531" y="8437"/>
                  <a:pt x="5531" y="8437"/>
                  <a:pt x="5531" y="8437"/>
                </a:cubicBezTo>
                <a:cubicBezTo>
                  <a:pt x="5500" y="8500"/>
                  <a:pt x="5531" y="8594"/>
                  <a:pt x="5437" y="8625"/>
                </a:cubicBezTo>
                <a:cubicBezTo>
                  <a:pt x="5437" y="8562"/>
                  <a:pt x="5500" y="8500"/>
                  <a:pt x="5531" y="8437"/>
                </a:cubicBezTo>
                <a:close/>
                <a:moveTo>
                  <a:pt x="5437" y="8375"/>
                </a:moveTo>
                <a:cubicBezTo>
                  <a:pt x="5437" y="8344"/>
                  <a:pt x="5468" y="8344"/>
                  <a:pt x="5468" y="8344"/>
                </a:cubicBezTo>
                <a:cubicBezTo>
                  <a:pt x="5468" y="8312"/>
                  <a:pt x="5468" y="8312"/>
                  <a:pt x="5468" y="8281"/>
                </a:cubicBezTo>
                <a:cubicBezTo>
                  <a:pt x="5468" y="8312"/>
                  <a:pt x="5468" y="8312"/>
                  <a:pt x="5468" y="8344"/>
                </a:cubicBezTo>
                <a:cubicBezTo>
                  <a:pt x="5468" y="8344"/>
                  <a:pt x="5437" y="8344"/>
                  <a:pt x="5437" y="8375"/>
                </a:cubicBezTo>
                <a:close/>
                <a:moveTo>
                  <a:pt x="6812" y="7250"/>
                </a:moveTo>
                <a:cubicBezTo>
                  <a:pt x="6812" y="7250"/>
                  <a:pt x="6781" y="7281"/>
                  <a:pt x="6781" y="7281"/>
                </a:cubicBezTo>
                <a:cubicBezTo>
                  <a:pt x="6750" y="7344"/>
                  <a:pt x="6687" y="7375"/>
                  <a:pt x="6656" y="7406"/>
                </a:cubicBezTo>
                <a:cubicBezTo>
                  <a:pt x="6656" y="7344"/>
                  <a:pt x="6718" y="7281"/>
                  <a:pt x="6781" y="7250"/>
                </a:cubicBezTo>
                <a:cubicBezTo>
                  <a:pt x="6781" y="7250"/>
                  <a:pt x="6812" y="7219"/>
                  <a:pt x="6812" y="7219"/>
                </a:cubicBezTo>
                <a:cubicBezTo>
                  <a:pt x="6843" y="7219"/>
                  <a:pt x="6812" y="7250"/>
                  <a:pt x="6812" y="7250"/>
                </a:cubicBezTo>
                <a:close/>
                <a:moveTo>
                  <a:pt x="6812" y="7312"/>
                </a:moveTo>
                <a:cubicBezTo>
                  <a:pt x="6812" y="7312"/>
                  <a:pt x="6843" y="7312"/>
                  <a:pt x="6812" y="7281"/>
                </a:cubicBezTo>
                <a:cubicBezTo>
                  <a:pt x="6812" y="7281"/>
                  <a:pt x="6812" y="7281"/>
                  <a:pt x="6812" y="7281"/>
                </a:cubicBezTo>
                <a:cubicBezTo>
                  <a:pt x="6812" y="7281"/>
                  <a:pt x="6812" y="7281"/>
                  <a:pt x="6812" y="7281"/>
                </a:cubicBezTo>
                <a:cubicBezTo>
                  <a:pt x="6906" y="7250"/>
                  <a:pt x="6906" y="7156"/>
                  <a:pt x="6968" y="7125"/>
                </a:cubicBezTo>
                <a:cubicBezTo>
                  <a:pt x="6968" y="7125"/>
                  <a:pt x="6968" y="7125"/>
                  <a:pt x="6968" y="7125"/>
                </a:cubicBezTo>
                <a:cubicBezTo>
                  <a:pt x="7000" y="7125"/>
                  <a:pt x="7000" y="7125"/>
                  <a:pt x="7000" y="7125"/>
                </a:cubicBezTo>
                <a:cubicBezTo>
                  <a:pt x="6875" y="7281"/>
                  <a:pt x="6750" y="7437"/>
                  <a:pt x="6593" y="7594"/>
                </a:cubicBezTo>
                <a:cubicBezTo>
                  <a:pt x="6562" y="7594"/>
                  <a:pt x="6562" y="7625"/>
                  <a:pt x="6531" y="7625"/>
                </a:cubicBezTo>
                <a:cubicBezTo>
                  <a:pt x="6531" y="7625"/>
                  <a:pt x="6531" y="7625"/>
                  <a:pt x="6531" y="7625"/>
                </a:cubicBezTo>
                <a:cubicBezTo>
                  <a:pt x="6531" y="7625"/>
                  <a:pt x="6531" y="7594"/>
                  <a:pt x="6531" y="7594"/>
                </a:cubicBezTo>
                <a:cubicBezTo>
                  <a:pt x="6625" y="7500"/>
                  <a:pt x="6718" y="7437"/>
                  <a:pt x="6812" y="7312"/>
                </a:cubicBezTo>
                <a:close/>
                <a:moveTo>
                  <a:pt x="7000" y="7219"/>
                </a:moveTo>
                <a:cubicBezTo>
                  <a:pt x="7031" y="7219"/>
                  <a:pt x="7031" y="7219"/>
                  <a:pt x="7031" y="7187"/>
                </a:cubicBezTo>
                <a:cubicBezTo>
                  <a:pt x="7031" y="7219"/>
                  <a:pt x="7031" y="7219"/>
                  <a:pt x="7000" y="7219"/>
                </a:cubicBezTo>
                <a:cubicBezTo>
                  <a:pt x="7000" y="7250"/>
                  <a:pt x="7000" y="7281"/>
                  <a:pt x="6968" y="7281"/>
                </a:cubicBezTo>
                <a:cubicBezTo>
                  <a:pt x="7000" y="7281"/>
                  <a:pt x="7000" y="7250"/>
                  <a:pt x="7000" y="7219"/>
                </a:cubicBezTo>
                <a:close/>
                <a:moveTo>
                  <a:pt x="6781" y="7562"/>
                </a:moveTo>
                <a:cubicBezTo>
                  <a:pt x="6781" y="7562"/>
                  <a:pt x="6781" y="7594"/>
                  <a:pt x="6781" y="7594"/>
                </a:cubicBezTo>
                <a:cubicBezTo>
                  <a:pt x="6750" y="7594"/>
                  <a:pt x="6750" y="7594"/>
                  <a:pt x="6718" y="7625"/>
                </a:cubicBezTo>
                <a:cubicBezTo>
                  <a:pt x="6750" y="7594"/>
                  <a:pt x="6750" y="7594"/>
                  <a:pt x="6781" y="7594"/>
                </a:cubicBezTo>
                <a:cubicBezTo>
                  <a:pt x="6781" y="7594"/>
                  <a:pt x="6781" y="7562"/>
                  <a:pt x="6781" y="7562"/>
                </a:cubicBezTo>
                <a:close/>
                <a:moveTo>
                  <a:pt x="6625" y="7656"/>
                </a:moveTo>
                <a:cubicBezTo>
                  <a:pt x="6593" y="7687"/>
                  <a:pt x="6593" y="7719"/>
                  <a:pt x="6562" y="7719"/>
                </a:cubicBezTo>
                <a:cubicBezTo>
                  <a:pt x="6593" y="7719"/>
                  <a:pt x="6593" y="7687"/>
                  <a:pt x="6625" y="7656"/>
                </a:cubicBezTo>
                <a:close/>
                <a:moveTo>
                  <a:pt x="5625" y="8969"/>
                </a:moveTo>
                <a:cubicBezTo>
                  <a:pt x="5687" y="8844"/>
                  <a:pt x="5781" y="8750"/>
                  <a:pt x="5875" y="8656"/>
                </a:cubicBezTo>
                <a:cubicBezTo>
                  <a:pt x="5906" y="8562"/>
                  <a:pt x="5968" y="8500"/>
                  <a:pt x="6031" y="8469"/>
                </a:cubicBezTo>
                <a:cubicBezTo>
                  <a:pt x="6031" y="8437"/>
                  <a:pt x="6062" y="8437"/>
                  <a:pt x="6062" y="8406"/>
                </a:cubicBezTo>
                <a:cubicBezTo>
                  <a:pt x="6093" y="8375"/>
                  <a:pt x="6125" y="8375"/>
                  <a:pt x="6125" y="8344"/>
                </a:cubicBezTo>
                <a:cubicBezTo>
                  <a:pt x="6187" y="8281"/>
                  <a:pt x="6250" y="8250"/>
                  <a:pt x="6281" y="8156"/>
                </a:cubicBezTo>
                <a:cubicBezTo>
                  <a:pt x="6312" y="8156"/>
                  <a:pt x="6343" y="8156"/>
                  <a:pt x="6312" y="8125"/>
                </a:cubicBezTo>
                <a:cubicBezTo>
                  <a:pt x="6343" y="8125"/>
                  <a:pt x="6343" y="8125"/>
                  <a:pt x="6343" y="8125"/>
                </a:cubicBezTo>
                <a:cubicBezTo>
                  <a:pt x="6500" y="7969"/>
                  <a:pt x="6687" y="7812"/>
                  <a:pt x="6812" y="7625"/>
                </a:cubicBezTo>
                <a:cubicBezTo>
                  <a:pt x="6812" y="7594"/>
                  <a:pt x="6843" y="7594"/>
                  <a:pt x="6812" y="7594"/>
                </a:cubicBezTo>
                <a:cubicBezTo>
                  <a:pt x="6812" y="7562"/>
                  <a:pt x="6812" y="7562"/>
                  <a:pt x="6812" y="7562"/>
                </a:cubicBezTo>
                <a:cubicBezTo>
                  <a:pt x="6875" y="7469"/>
                  <a:pt x="6968" y="7375"/>
                  <a:pt x="7031" y="7281"/>
                </a:cubicBezTo>
                <a:cubicBezTo>
                  <a:pt x="7062" y="7281"/>
                  <a:pt x="7062" y="7281"/>
                  <a:pt x="7062" y="7281"/>
                </a:cubicBezTo>
                <a:cubicBezTo>
                  <a:pt x="7000" y="7406"/>
                  <a:pt x="6937" y="7531"/>
                  <a:pt x="6843" y="7625"/>
                </a:cubicBezTo>
                <a:cubicBezTo>
                  <a:pt x="6656" y="7906"/>
                  <a:pt x="6406" y="8156"/>
                  <a:pt x="6156" y="8406"/>
                </a:cubicBezTo>
                <a:cubicBezTo>
                  <a:pt x="6125" y="8406"/>
                  <a:pt x="6093" y="8437"/>
                  <a:pt x="6062" y="8406"/>
                </a:cubicBezTo>
                <a:cubicBezTo>
                  <a:pt x="6093" y="8469"/>
                  <a:pt x="6062" y="8500"/>
                  <a:pt x="6000" y="8562"/>
                </a:cubicBezTo>
                <a:cubicBezTo>
                  <a:pt x="5875" y="8656"/>
                  <a:pt x="5812" y="8812"/>
                  <a:pt x="5687" y="8937"/>
                </a:cubicBezTo>
                <a:cubicBezTo>
                  <a:pt x="5687" y="8937"/>
                  <a:pt x="5656" y="8969"/>
                  <a:pt x="5656" y="9000"/>
                </a:cubicBezTo>
                <a:cubicBezTo>
                  <a:pt x="5656" y="9000"/>
                  <a:pt x="5625" y="9031"/>
                  <a:pt x="5625" y="9031"/>
                </a:cubicBezTo>
                <a:cubicBezTo>
                  <a:pt x="5625" y="9031"/>
                  <a:pt x="5656" y="9000"/>
                  <a:pt x="5656" y="9000"/>
                </a:cubicBezTo>
                <a:cubicBezTo>
                  <a:pt x="5656" y="8969"/>
                  <a:pt x="5656" y="8969"/>
                  <a:pt x="5625" y="8969"/>
                </a:cubicBezTo>
                <a:close/>
                <a:moveTo>
                  <a:pt x="6406" y="8250"/>
                </a:moveTo>
                <a:cubicBezTo>
                  <a:pt x="6406" y="8250"/>
                  <a:pt x="6406" y="8250"/>
                  <a:pt x="6406" y="8250"/>
                </a:cubicBezTo>
                <a:cubicBezTo>
                  <a:pt x="6406" y="8219"/>
                  <a:pt x="6406" y="8219"/>
                  <a:pt x="6437" y="8219"/>
                </a:cubicBezTo>
                <a:cubicBezTo>
                  <a:pt x="6437" y="8219"/>
                  <a:pt x="6437" y="8250"/>
                  <a:pt x="6406" y="8250"/>
                </a:cubicBezTo>
                <a:close/>
                <a:moveTo>
                  <a:pt x="6718" y="7937"/>
                </a:moveTo>
                <a:cubicBezTo>
                  <a:pt x="6718" y="7937"/>
                  <a:pt x="6718" y="7969"/>
                  <a:pt x="6718" y="7969"/>
                </a:cubicBezTo>
                <a:cubicBezTo>
                  <a:pt x="6687" y="7969"/>
                  <a:pt x="6562" y="8094"/>
                  <a:pt x="6531" y="8156"/>
                </a:cubicBezTo>
                <a:cubicBezTo>
                  <a:pt x="6531" y="8156"/>
                  <a:pt x="6500" y="8156"/>
                  <a:pt x="6500" y="8156"/>
                </a:cubicBezTo>
                <a:cubicBezTo>
                  <a:pt x="6468" y="8187"/>
                  <a:pt x="6468" y="8219"/>
                  <a:pt x="6437" y="8219"/>
                </a:cubicBezTo>
                <a:cubicBezTo>
                  <a:pt x="6437" y="8187"/>
                  <a:pt x="6437" y="8156"/>
                  <a:pt x="6468" y="8156"/>
                </a:cubicBezTo>
                <a:cubicBezTo>
                  <a:pt x="6531" y="8062"/>
                  <a:pt x="6625" y="8000"/>
                  <a:pt x="6687" y="7906"/>
                </a:cubicBezTo>
                <a:cubicBezTo>
                  <a:pt x="6812" y="7781"/>
                  <a:pt x="6906" y="7625"/>
                  <a:pt x="7000" y="7469"/>
                </a:cubicBezTo>
                <a:cubicBezTo>
                  <a:pt x="7062" y="7344"/>
                  <a:pt x="7156" y="7250"/>
                  <a:pt x="7250" y="7156"/>
                </a:cubicBezTo>
                <a:cubicBezTo>
                  <a:pt x="7250" y="7156"/>
                  <a:pt x="7250" y="7156"/>
                  <a:pt x="7250" y="7156"/>
                </a:cubicBezTo>
                <a:cubicBezTo>
                  <a:pt x="7187" y="7281"/>
                  <a:pt x="7093" y="7375"/>
                  <a:pt x="7031" y="7500"/>
                </a:cubicBezTo>
                <a:cubicBezTo>
                  <a:pt x="6937" y="7656"/>
                  <a:pt x="6843" y="7812"/>
                  <a:pt x="6718" y="7937"/>
                </a:cubicBezTo>
                <a:close/>
                <a:moveTo>
                  <a:pt x="7250" y="7062"/>
                </a:moveTo>
                <a:cubicBezTo>
                  <a:pt x="7250" y="7062"/>
                  <a:pt x="7250" y="7062"/>
                  <a:pt x="7250" y="7031"/>
                </a:cubicBezTo>
                <a:cubicBezTo>
                  <a:pt x="7281" y="7031"/>
                  <a:pt x="7281" y="7000"/>
                  <a:pt x="7312" y="7000"/>
                </a:cubicBezTo>
                <a:cubicBezTo>
                  <a:pt x="7281" y="7000"/>
                  <a:pt x="7281" y="7031"/>
                  <a:pt x="7250" y="7031"/>
                </a:cubicBezTo>
                <a:cubicBezTo>
                  <a:pt x="7250" y="7062"/>
                  <a:pt x="7250" y="7062"/>
                  <a:pt x="7250" y="7062"/>
                </a:cubicBezTo>
                <a:close/>
                <a:moveTo>
                  <a:pt x="7250" y="7031"/>
                </a:moveTo>
                <a:cubicBezTo>
                  <a:pt x="7250" y="7031"/>
                  <a:pt x="7250" y="7031"/>
                  <a:pt x="7250" y="7031"/>
                </a:cubicBezTo>
                <a:cubicBezTo>
                  <a:pt x="7218" y="7062"/>
                  <a:pt x="7218" y="7062"/>
                  <a:pt x="7187" y="7062"/>
                </a:cubicBezTo>
                <a:cubicBezTo>
                  <a:pt x="7218" y="7062"/>
                  <a:pt x="7218" y="7062"/>
                  <a:pt x="7250" y="7031"/>
                </a:cubicBezTo>
                <a:cubicBezTo>
                  <a:pt x="7250" y="7000"/>
                  <a:pt x="7281" y="6969"/>
                  <a:pt x="7312" y="6937"/>
                </a:cubicBezTo>
                <a:cubicBezTo>
                  <a:pt x="7281" y="6969"/>
                  <a:pt x="7250" y="7000"/>
                  <a:pt x="7250" y="7031"/>
                </a:cubicBezTo>
                <a:close/>
                <a:moveTo>
                  <a:pt x="7187" y="7094"/>
                </a:moveTo>
                <a:cubicBezTo>
                  <a:pt x="7187" y="7125"/>
                  <a:pt x="7187" y="7125"/>
                  <a:pt x="7187" y="7156"/>
                </a:cubicBezTo>
                <a:cubicBezTo>
                  <a:pt x="7187" y="7125"/>
                  <a:pt x="7187" y="7125"/>
                  <a:pt x="7187" y="7094"/>
                </a:cubicBezTo>
                <a:cubicBezTo>
                  <a:pt x="7187" y="7094"/>
                  <a:pt x="7187" y="7094"/>
                  <a:pt x="7187" y="7094"/>
                </a:cubicBezTo>
                <a:cubicBezTo>
                  <a:pt x="7187" y="7094"/>
                  <a:pt x="7187" y="7094"/>
                  <a:pt x="7187" y="7094"/>
                </a:cubicBezTo>
                <a:close/>
                <a:moveTo>
                  <a:pt x="6906" y="6969"/>
                </a:moveTo>
                <a:cubicBezTo>
                  <a:pt x="7000" y="6875"/>
                  <a:pt x="7062" y="6781"/>
                  <a:pt x="7093" y="6656"/>
                </a:cubicBezTo>
                <a:cubicBezTo>
                  <a:pt x="7125" y="6625"/>
                  <a:pt x="7125" y="6625"/>
                  <a:pt x="7125" y="6625"/>
                </a:cubicBezTo>
                <a:cubicBezTo>
                  <a:pt x="7156" y="6625"/>
                  <a:pt x="7125" y="6656"/>
                  <a:pt x="7125" y="6656"/>
                </a:cubicBezTo>
                <a:cubicBezTo>
                  <a:pt x="7125" y="6687"/>
                  <a:pt x="7062" y="6750"/>
                  <a:pt x="7156" y="6750"/>
                </a:cubicBezTo>
                <a:cubicBezTo>
                  <a:pt x="7125" y="6781"/>
                  <a:pt x="7125" y="6781"/>
                  <a:pt x="7125" y="6812"/>
                </a:cubicBezTo>
                <a:cubicBezTo>
                  <a:pt x="7031" y="6937"/>
                  <a:pt x="6906" y="7031"/>
                  <a:pt x="6812" y="7156"/>
                </a:cubicBezTo>
                <a:cubicBezTo>
                  <a:pt x="6687" y="7281"/>
                  <a:pt x="6531" y="7375"/>
                  <a:pt x="6375" y="7437"/>
                </a:cubicBezTo>
                <a:cubicBezTo>
                  <a:pt x="6187" y="7531"/>
                  <a:pt x="6031" y="7625"/>
                  <a:pt x="5875" y="7750"/>
                </a:cubicBezTo>
                <a:cubicBezTo>
                  <a:pt x="5718" y="7875"/>
                  <a:pt x="5656" y="8031"/>
                  <a:pt x="5562" y="8187"/>
                </a:cubicBezTo>
                <a:cubicBezTo>
                  <a:pt x="5531" y="8219"/>
                  <a:pt x="5500" y="8219"/>
                  <a:pt x="5500" y="8281"/>
                </a:cubicBezTo>
                <a:cubicBezTo>
                  <a:pt x="5500" y="8281"/>
                  <a:pt x="5500" y="8281"/>
                  <a:pt x="5500" y="8281"/>
                </a:cubicBezTo>
                <a:cubicBezTo>
                  <a:pt x="5500" y="8281"/>
                  <a:pt x="5500" y="8281"/>
                  <a:pt x="5500" y="8281"/>
                </a:cubicBezTo>
                <a:cubicBezTo>
                  <a:pt x="5500" y="8281"/>
                  <a:pt x="5500" y="8250"/>
                  <a:pt x="5500" y="8250"/>
                </a:cubicBezTo>
                <a:cubicBezTo>
                  <a:pt x="5593" y="8031"/>
                  <a:pt x="5687" y="7812"/>
                  <a:pt x="5875" y="7656"/>
                </a:cubicBezTo>
                <a:cubicBezTo>
                  <a:pt x="6000" y="7594"/>
                  <a:pt x="6093" y="7531"/>
                  <a:pt x="6218" y="7469"/>
                </a:cubicBezTo>
                <a:cubicBezTo>
                  <a:pt x="6468" y="7344"/>
                  <a:pt x="6718" y="7187"/>
                  <a:pt x="6906" y="6969"/>
                </a:cubicBezTo>
                <a:close/>
                <a:moveTo>
                  <a:pt x="6718" y="7094"/>
                </a:moveTo>
                <a:cubicBezTo>
                  <a:pt x="6718" y="7094"/>
                  <a:pt x="6687" y="7094"/>
                  <a:pt x="6687" y="7094"/>
                </a:cubicBezTo>
                <a:cubicBezTo>
                  <a:pt x="6687" y="7094"/>
                  <a:pt x="6687" y="7125"/>
                  <a:pt x="6687" y="7125"/>
                </a:cubicBezTo>
                <a:cubicBezTo>
                  <a:pt x="6500" y="7281"/>
                  <a:pt x="6250" y="7406"/>
                  <a:pt x="6031" y="7531"/>
                </a:cubicBezTo>
                <a:cubicBezTo>
                  <a:pt x="5781" y="7656"/>
                  <a:pt x="5625" y="7844"/>
                  <a:pt x="5500" y="8062"/>
                </a:cubicBezTo>
                <a:cubicBezTo>
                  <a:pt x="5468" y="8125"/>
                  <a:pt x="5468" y="8187"/>
                  <a:pt x="5406" y="8219"/>
                </a:cubicBezTo>
                <a:cubicBezTo>
                  <a:pt x="5437" y="8094"/>
                  <a:pt x="5500" y="8000"/>
                  <a:pt x="5562" y="7875"/>
                </a:cubicBezTo>
                <a:cubicBezTo>
                  <a:pt x="5687" y="7719"/>
                  <a:pt x="5812" y="7562"/>
                  <a:pt x="5968" y="7437"/>
                </a:cubicBezTo>
                <a:cubicBezTo>
                  <a:pt x="6031" y="7406"/>
                  <a:pt x="6093" y="7406"/>
                  <a:pt x="6156" y="7344"/>
                </a:cubicBezTo>
                <a:cubicBezTo>
                  <a:pt x="6156" y="7312"/>
                  <a:pt x="6156" y="7312"/>
                  <a:pt x="6187" y="7344"/>
                </a:cubicBezTo>
                <a:cubicBezTo>
                  <a:pt x="6187" y="7375"/>
                  <a:pt x="6218" y="7375"/>
                  <a:pt x="6218" y="7375"/>
                </a:cubicBezTo>
                <a:cubicBezTo>
                  <a:pt x="6312" y="7312"/>
                  <a:pt x="6406" y="7250"/>
                  <a:pt x="6500" y="7219"/>
                </a:cubicBezTo>
                <a:cubicBezTo>
                  <a:pt x="6562" y="7187"/>
                  <a:pt x="6625" y="7125"/>
                  <a:pt x="6687" y="7094"/>
                </a:cubicBezTo>
                <a:cubicBezTo>
                  <a:pt x="6687" y="7094"/>
                  <a:pt x="6687" y="7094"/>
                  <a:pt x="6718" y="7094"/>
                </a:cubicBezTo>
                <a:cubicBezTo>
                  <a:pt x="6718" y="7094"/>
                  <a:pt x="6718" y="7094"/>
                  <a:pt x="6718" y="7094"/>
                </a:cubicBezTo>
                <a:close/>
                <a:moveTo>
                  <a:pt x="6437" y="6906"/>
                </a:moveTo>
                <a:cubicBezTo>
                  <a:pt x="6406" y="6937"/>
                  <a:pt x="6375" y="6937"/>
                  <a:pt x="6343" y="6969"/>
                </a:cubicBezTo>
                <a:cubicBezTo>
                  <a:pt x="6343" y="6969"/>
                  <a:pt x="6312" y="7000"/>
                  <a:pt x="6281" y="7000"/>
                </a:cubicBezTo>
                <a:cubicBezTo>
                  <a:pt x="6281" y="7000"/>
                  <a:pt x="6250" y="7000"/>
                  <a:pt x="6250" y="7000"/>
                </a:cubicBezTo>
                <a:cubicBezTo>
                  <a:pt x="6218" y="7000"/>
                  <a:pt x="6218" y="7031"/>
                  <a:pt x="6218" y="7031"/>
                </a:cubicBezTo>
                <a:cubicBezTo>
                  <a:pt x="6218" y="7031"/>
                  <a:pt x="6218" y="7000"/>
                  <a:pt x="6250" y="7000"/>
                </a:cubicBezTo>
                <a:cubicBezTo>
                  <a:pt x="6281" y="6969"/>
                  <a:pt x="6281" y="6937"/>
                  <a:pt x="6343" y="6937"/>
                </a:cubicBezTo>
                <a:cubicBezTo>
                  <a:pt x="6343" y="6906"/>
                  <a:pt x="6406" y="6906"/>
                  <a:pt x="6437" y="6875"/>
                </a:cubicBezTo>
                <a:cubicBezTo>
                  <a:pt x="6437" y="6875"/>
                  <a:pt x="6437" y="6875"/>
                  <a:pt x="6437" y="6875"/>
                </a:cubicBezTo>
                <a:cubicBezTo>
                  <a:pt x="6437" y="6906"/>
                  <a:pt x="6437" y="6906"/>
                  <a:pt x="6437" y="6906"/>
                </a:cubicBezTo>
                <a:close/>
                <a:moveTo>
                  <a:pt x="6437" y="7187"/>
                </a:moveTo>
                <a:cubicBezTo>
                  <a:pt x="6406" y="7219"/>
                  <a:pt x="6343" y="7250"/>
                  <a:pt x="6281" y="7281"/>
                </a:cubicBezTo>
                <a:cubicBezTo>
                  <a:pt x="6250" y="7281"/>
                  <a:pt x="6250" y="7312"/>
                  <a:pt x="6218" y="7312"/>
                </a:cubicBezTo>
                <a:cubicBezTo>
                  <a:pt x="6218" y="7281"/>
                  <a:pt x="6250" y="7281"/>
                  <a:pt x="6250" y="7281"/>
                </a:cubicBezTo>
                <a:cubicBezTo>
                  <a:pt x="6281" y="7219"/>
                  <a:pt x="6375" y="7219"/>
                  <a:pt x="6406" y="7187"/>
                </a:cubicBezTo>
                <a:cubicBezTo>
                  <a:pt x="6406" y="7187"/>
                  <a:pt x="6437" y="7187"/>
                  <a:pt x="6437" y="7187"/>
                </a:cubicBezTo>
                <a:close/>
                <a:moveTo>
                  <a:pt x="6625" y="6844"/>
                </a:moveTo>
                <a:cubicBezTo>
                  <a:pt x="6625" y="6844"/>
                  <a:pt x="6625" y="6844"/>
                  <a:pt x="6656" y="6844"/>
                </a:cubicBezTo>
                <a:cubicBezTo>
                  <a:pt x="6656" y="6844"/>
                  <a:pt x="6656" y="6844"/>
                  <a:pt x="6656" y="6844"/>
                </a:cubicBezTo>
                <a:cubicBezTo>
                  <a:pt x="6656" y="6875"/>
                  <a:pt x="6625" y="6875"/>
                  <a:pt x="6625" y="6875"/>
                </a:cubicBezTo>
                <a:cubicBezTo>
                  <a:pt x="6625" y="6875"/>
                  <a:pt x="6656" y="6875"/>
                  <a:pt x="6656" y="6844"/>
                </a:cubicBezTo>
                <a:cubicBezTo>
                  <a:pt x="6625" y="6844"/>
                  <a:pt x="6625" y="6844"/>
                  <a:pt x="6625" y="6844"/>
                </a:cubicBezTo>
                <a:close/>
                <a:moveTo>
                  <a:pt x="6625" y="6906"/>
                </a:moveTo>
                <a:cubicBezTo>
                  <a:pt x="6625" y="6906"/>
                  <a:pt x="6625" y="6937"/>
                  <a:pt x="6625" y="6937"/>
                </a:cubicBezTo>
                <a:cubicBezTo>
                  <a:pt x="6625" y="6937"/>
                  <a:pt x="6625" y="6906"/>
                  <a:pt x="6625" y="6906"/>
                </a:cubicBezTo>
                <a:close/>
                <a:moveTo>
                  <a:pt x="6656" y="6844"/>
                </a:moveTo>
                <a:cubicBezTo>
                  <a:pt x="6656" y="6844"/>
                  <a:pt x="6656" y="6844"/>
                  <a:pt x="6687" y="6844"/>
                </a:cubicBezTo>
                <a:cubicBezTo>
                  <a:pt x="6656" y="6844"/>
                  <a:pt x="6656" y="6844"/>
                  <a:pt x="6656" y="6844"/>
                </a:cubicBezTo>
                <a:close/>
                <a:moveTo>
                  <a:pt x="6062" y="7031"/>
                </a:moveTo>
                <a:cubicBezTo>
                  <a:pt x="6062" y="7031"/>
                  <a:pt x="6062" y="7031"/>
                  <a:pt x="6031" y="7031"/>
                </a:cubicBezTo>
                <a:cubicBezTo>
                  <a:pt x="6093" y="6937"/>
                  <a:pt x="6187" y="6906"/>
                  <a:pt x="6281" y="6844"/>
                </a:cubicBezTo>
                <a:cubicBezTo>
                  <a:pt x="6375" y="6781"/>
                  <a:pt x="6500" y="6719"/>
                  <a:pt x="6593" y="6625"/>
                </a:cubicBezTo>
                <a:cubicBezTo>
                  <a:pt x="6718" y="6531"/>
                  <a:pt x="6843" y="6406"/>
                  <a:pt x="6906" y="6250"/>
                </a:cubicBezTo>
                <a:cubicBezTo>
                  <a:pt x="6906" y="6250"/>
                  <a:pt x="6906" y="6250"/>
                  <a:pt x="6906" y="6250"/>
                </a:cubicBezTo>
                <a:cubicBezTo>
                  <a:pt x="6937" y="6219"/>
                  <a:pt x="6937" y="6187"/>
                  <a:pt x="6968" y="6156"/>
                </a:cubicBezTo>
                <a:cubicBezTo>
                  <a:pt x="6968" y="6125"/>
                  <a:pt x="7000" y="6125"/>
                  <a:pt x="7000" y="6156"/>
                </a:cubicBezTo>
                <a:cubicBezTo>
                  <a:pt x="6968" y="6344"/>
                  <a:pt x="6843" y="6500"/>
                  <a:pt x="6718" y="6594"/>
                </a:cubicBezTo>
                <a:cubicBezTo>
                  <a:pt x="6500" y="6781"/>
                  <a:pt x="6281" y="6906"/>
                  <a:pt x="6062" y="7031"/>
                </a:cubicBezTo>
                <a:close/>
                <a:moveTo>
                  <a:pt x="5281" y="7281"/>
                </a:moveTo>
                <a:cubicBezTo>
                  <a:pt x="5312" y="7250"/>
                  <a:pt x="5312" y="7250"/>
                  <a:pt x="5312" y="7219"/>
                </a:cubicBezTo>
                <a:cubicBezTo>
                  <a:pt x="5343" y="7187"/>
                  <a:pt x="5375" y="7156"/>
                  <a:pt x="5406" y="7125"/>
                </a:cubicBezTo>
                <a:cubicBezTo>
                  <a:pt x="5406" y="7125"/>
                  <a:pt x="5406" y="7125"/>
                  <a:pt x="5406" y="7125"/>
                </a:cubicBezTo>
                <a:cubicBezTo>
                  <a:pt x="5406" y="7125"/>
                  <a:pt x="5406" y="7125"/>
                  <a:pt x="5406" y="7125"/>
                </a:cubicBezTo>
                <a:cubicBezTo>
                  <a:pt x="5406" y="7187"/>
                  <a:pt x="5375" y="7219"/>
                  <a:pt x="5343" y="7219"/>
                </a:cubicBezTo>
                <a:cubicBezTo>
                  <a:pt x="5343" y="7219"/>
                  <a:pt x="5343" y="7219"/>
                  <a:pt x="5312" y="7219"/>
                </a:cubicBezTo>
                <a:cubicBezTo>
                  <a:pt x="5312" y="7250"/>
                  <a:pt x="5312" y="7250"/>
                  <a:pt x="5281" y="7281"/>
                </a:cubicBezTo>
                <a:close/>
                <a:moveTo>
                  <a:pt x="5437" y="6969"/>
                </a:moveTo>
                <a:cubicBezTo>
                  <a:pt x="5406" y="6937"/>
                  <a:pt x="5437" y="6906"/>
                  <a:pt x="5468" y="6906"/>
                </a:cubicBezTo>
                <a:cubicBezTo>
                  <a:pt x="5468" y="6937"/>
                  <a:pt x="5437" y="6937"/>
                  <a:pt x="5437" y="6969"/>
                </a:cubicBezTo>
                <a:close/>
                <a:moveTo>
                  <a:pt x="5437" y="6969"/>
                </a:moveTo>
                <a:cubicBezTo>
                  <a:pt x="5437" y="7000"/>
                  <a:pt x="5406" y="7031"/>
                  <a:pt x="5375" y="7062"/>
                </a:cubicBezTo>
                <a:cubicBezTo>
                  <a:pt x="5281" y="7187"/>
                  <a:pt x="5218" y="7281"/>
                  <a:pt x="5125" y="7375"/>
                </a:cubicBezTo>
                <a:cubicBezTo>
                  <a:pt x="5125" y="7406"/>
                  <a:pt x="5125" y="7406"/>
                  <a:pt x="5093" y="7406"/>
                </a:cubicBezTo>
                <a:cubicBezTo>
                  <a:pt x="5156" y="7312"/>
                  <a:pt x="5218" y="7219"/>
                  <a:pt x="5281" y="7094"/>
                </a:cubicBezTo>
                <a:cubicBezTo>
                  <a:pt x="5343" y="7062"/>
                  <a:pt x="5343" y="7000"/>
                  <a:pt x="5437" y="6969"/>
                </a:cubicBezTo>
                <a:close/>
                <a:moveTo>
                  <a:pt x="5250" y="7312"/>
                </a:moveTo>
                <a:cubicBezTo>
                  <a:pt x="5250" y="7344"/>
                  <a:pt x="5250" y="7344"/>
                  <a:pt x="5250" y="7344"/>
                </a:cubicBezTo>
                <a:cubicBezTo>
                  <a:pt x="5218" y="7437"/>
                  <a:pt x="5125" y="7531"/>
                  <a:pt x="5093" y="7656"/>
                </a:cubicBezTo>
                <a:cubicBezTo>
                  <a:pt x="5093" y="7687"/>
                  <a:pt x="5062" y="7687"/>
                  <a:pt x="5031" y="7687"/>
                </a:cubicBezTo>
                <a:cubicBezTo>
                  <a:pt x="5062" y="7531"/>
                  <a:pt x="5156" y="7437"/>
                  <a:pt x="5250" y="7312"/>
                </a:cubicBezTo>
                <a:close/>
                <a:moveTo>
                  <a:pt x="5031" y="7562"/>
                </a:moveTo>
                <a:cubicBezTo>
                  <a:pt x="5031" y="7562"/>
                  <a:pt x="5031" y="7562"/>
                  <a:pt x="5031" y="7562"/>
                </a:cubicBezTo>
                <a:cubicBezTo>
                  <a:pt x="5031" y="7562"/>
                  <a:pt x="5031" y="7562"/>
                  <a:pt x="5031" y="7562"/>
                </a:cubicBezTo>
                <a:cubicBezTo>
                  <a:pt x="5000" y="7594"/>
                  <a:pt x="5000" y="7625"/>
                  <a:pt x="4968" y="7656"/>
                </a:cubicBezTo>
                <a:cubicBezTo>
                  <a:pt x="5000" y="7625"/>
                  <a:pt x="5000" y="7594"/>
                  <a:pt x="5031" y="7562"/>
                </a:cubicBezTo>
                <a:cubicBezTo>
                  <a:pt x="5031" y="7500"/>
                  <a:pt x="5031" y="7469"/>
                  <a:pt x="5093" y="7437"/>
                </a:cubicBezTo>
                <a:cubicBezTo>
                  <a:pt x="5093" y="7500"/>
                  <a:pt x="5062" y="7500"/>
                  <a:pt x="5031" y="7562"/>
                </a:cubicBezTo>
                <a:close/>
                <a:moveTo>
                  <a:pt x="5031" y="7687"/>
                </a:moveTo>
                <a:cubicBezTo>
                  <a:pt x="5031" y="7750"/>
                  <a:pt x="5031" y="7812"/>
                  <a:pt x="5000" y="7875"/>
                </a:cubicBezTo>
                <a:cubicBezTo>
                  <a:pt x="4968" y="7781"/>
                  <a:pt x="5031" y="7750"/>
                  <a:pt x="5031" y="7687"/>
                </a:cubicBezTo>
                <a:close/>
                <a:moveTo>
                  <a:pt x="5125" y="7656"/>
                </a:moveTo>
                <a:cubicBezTo>
                  <a:pt x="5187" y="7562"/>
                  <a:pt x="5218" y="7469"/>
                  <a:pt x="5281" y="7375"/>
                </a:cubicBezTo>
                <a:cubicBezTo>
                  <a:pt x="5218" y="7469"/>
                  <a:pt x="5187" y="7562"/>
                  <a:pt x="5125" y="7656"/>
                </a:cubicBezTo>
                <a:cubicBezTo>
                  <a:pt x="5125" y="7656"/>
                  <a:pt x="5125" y="7656"/>
                  <a:pt x="5125" y="7656"/>
                </a:cubicBezTo>
                <a:cubicBezTo>
                  <a:pt x="5156" y="7656"/>
                  <a:pt x="5156" y="7656"/>
                  <a:pt x="5156" y="7656"/>
                </a:cubicBezTo>
                <a:cubicBezTo>
                  <a:pt x="5156" y="7656"/>
                  <a:pt x="5156" y="7656"/>
                  <a:pt x="5125" y="7656"/>
                </a:cubicBezTo>
                <a:cubicBezTo>
                  <a:pt x="5125" y="7687"/>
                  <a:pt x="5125" y="7719"/>
                  <a:pt x="5125" y="7719"/>
                </a:cubicBezTo>
                <a:cubicBezTo>
                  <a:pt x="5125" y="7719"/>
                  <a:pt x="5125" y="7687"/>
                  <a:pt x="5125" y="7656"/>
                </a:cubicBezTo>
                <a:cubicBezTo>
                  <a:pt x="5125" y="7656"/>
                  <a:pt x="5125" y="7656"/>
                  <a:pt x="5125" y="7656"/>
                </a:cubicBezTo>
                <a:cubicBezTo>
                  <a:pt x="5000" y="7844"/>
                  <a:pt x="5000" y="8094"/>
                  <a:pt x="4937" y="8312"/>
                </a:cubicBezTo>
                <a:cubicBezTo>
                  <a:pt x="4937" y="8312"/>
                  <a:pt x="4937" y="8312"/>
                  <a:pt x="4937" y="8312"/>
                </a:cubicBezTo>
                <a:cubicBezTo>
                  <a:pt x="4937" y="8344"/>
                  <a:pt x="4937" y="8406"/>
                  <a:pt x="4906" y="8437"/>
                </a:cubicBezTo>
                <a:cubicBezTo>
                  <a:pt x="4937" y="8406"/>
                  <a:pt x="4937" y="8344"/>
                  <a:pt x="4937" y="8312"/>
                </a:cubicBezTo>
                <a:cubicBezTo>
                  <a:pt x="5000" y="8094"/>
                  <a:pt x="5000" y="7844"/>
                  <a:pt x="5125" y="7656"/>
                </a:cubicBezTo>
                <a:close/>
                <a:moveTo>
                  <a:pt x="4875" y="8906"/>
                </a:moveTo>
                <a:cubicBezTo>
                  <a:pt x="4843" y="8844"/>
                  <a:pt x="4875" y="8812"/>
                  <a:pt x="4906" y="8781"/>
                </a:cubicBezTo>
                <a:cubicBezTo>
                  <a:pt x="4906" y="8812"/>
                  <a:pt x="4906" y="8875"/>
                  <a:pt x="4875" y="8906"/>
                </a:cubicBezTo>
                <a:close/>
                <a:moveTo>
                  <a:pt x="5093" y="9344"/>
                </a:moveTo>
                <a:cubicBezTo>
                  <a:pt x="5093" y="9344"/>
                  <a:pt x="5093" y="9344"/>
                  <a:pt x="5093" y="9344"/>
                </a:cubicBezTo>
                <a:cubicBezTo>
                  <a:pt x="5093" y="9344"/>
                  <a:pt x="5093" y="9344"/>
                  <a:pt x="5093" y="9344"/>
                </a:cubicBezTo>
                <a:close/>
                <a:moveTo>
                  <a:pt x="4968" y="9531"/>
                </a:moveTo>
                <a:cubicBezTo>
                  <a:pt x="4968" y="9531"/>
                  <a:pt x="4937" y="9531"/>
                  <a:pt x="4937" y="9531"/>
                </a:cubicBezTo>
                <a:cubicBezTo>
                  <a:pt x="4937" y="9531"/>
                  <a:pt x="4937" y="9531"/>
                  <a:pt x="4937" y="9531"/>
                </a:cubicBezTo>
                <a:cubicBezTo>
                  <a:pt x="4937" y="9500"/>
                  <a:pt x="4937" y="9500"/>
                  <a:pt x="4937" y="9469"/>
                </a:cubicBezTo>
                <a:cubicBezTo>
                  <a:pt x="4968" y="9469"/>
                  <a:pt x="4968" y="9437"/>
                  <a:pt x="5000" y="9406"/>
                </a:cubicBezTo>
                <a:cubicBezTo>
                  <a:pt x="5000" y="9469"/>
                  <a:pt x="5000" y="9500"/>
                  <a:pt x="4968" y="9531"/>
                </a:cubicBezTo>
                <a:close/>
                <a:moveTo>
                  <a:pt x="4781" y="9844"/>
                </a:moveTo>
                <a:cubicBezTo>
                  <a:pt x="4781" y="9844"/>
                  <a:pt x="4781" y="9844"/>
                  <a:pt x="4750" y="9844"/>
                </a:cubicBezTo>
                <a:cubicBezTo>
                  <a:pt x="4812" y="9750"/>
                  <a:pt x="4843" y="9656"/>
                  <a:pt x="4906" y="9562"/>
                </a:cubicBezTo>
                <a:cubicBezTo>
                  <a:pt x="4937" y="9687"/>
                  <a:pt x="4843" y="9781"/>
                  <a:pt x="4781" y="9844"/>
                </a:cubicBezTo>
                <a:close/>
                <a:moveTo>
                  <a:pt x="4781" y="9250"/>
                </a:moveTo>
                <a:cubicBezTo>
                  <a:pt x="4781" y="9250"/>
                  <a:pt x="4781" y="9250"/>
                  <a:pt x="4781" y="9250"/>
                </a:cubicBezTo>
                <a:cubicBezTo>
                  <a:pt x="4781" y="9250"/>
                  <a:pt x="4812" y="9250"/>
                  <a:pt x="4812" y="9250"/>
                </a:cubicBezTo>
                <a:cubicBezTo>
                  <a:pt x="4812" y="9250"/>
                  <a:pt x="4781" y="9250"/>
                  <a:pt x="4781" y="9250"/>
                </a:cubicBezTo>
                <a:close/>
                <a:moveTo>
                  <a:pt x="4656" y="9281"/>
                </a:moveTo>
                <a:cubicBezTo>
                  <a:pt x="4656" y="9281"/>
                  <a:pt x="4656" y="9281"/>
                  <a:pt x="4656" y="9281"/>
                </a:cubicBezTo>
                <a:cubicBezTo>
                  <a:pt x="4656" y="9281"/>
                  <a:pt x="4625" y="9250"/>
                  <a:pt x="4656" y="9250"/>
                </a:cubicBezTo>
                <a:cubicBezTo>
                  <a:pt x="4687" y="9156"/>
                  <a:pt x="4718" y="9000"/>
                  <a:pt x="4843" y="8937"/>
                </a:cubicBezTo>
                <a:cubicBezTo>
                  <a:pt x="4843" y="8937"/>
                  <a:pt x="4843" y="8937"/>
                  <a:pt x="4843" y="8937"/>
                </a:cubicBezTo>
                <a:cubicBezTo>
                  <a:pt x="4812" y="9062"/>
                  <a:pt x="4718" y="9156"/>
                  <a:pt x="4656" y="9281"/>
                </a:cubicBezTo>
                <a:close/>
                <a:moveTo>
                  <a:pt x="4625" y="10000"/>
                </a:moveTo>
                <a:cubicBezTo>
                  <a:pt x="4625" y="10000"/>
                  <a:pt x="4625" y="10000"/>
                  <a:pt x="4625" y="10000"/>
                </a:cubicBezTo>
                <a:cubicBezTo>
                  <a:pt x="4625" y="10000"/>
                  <a:pt x="4625" y="10000"/>
                  <a:pt x="4625" y="10000"/>
                </a:cubicBezTo>
                <a:cubicBezTo>
                  <a:pt x="4625" y="10000"/>
                  <a:pt x="4625" y="10000"/>
                  <a:pt x="4625" y="10000"/>
                </a:cubicBezTo>
                <a:close/>
                <a:moveTo>
                  <a:pt x="4625" y="11219"/>
                </a:moveTo>
                <a:cubicBezTo>
                  <a:pt x="4625" y="11219"/>
                  <a:pt x="4625" y="11219"/>
                  <a:pt x="4625" y="11219"/>
                </a:cubicBezTo>
                <a:cubicBezTo>
                  <a:pt x="4625" y="11219"/>
                  <a:pt x="4625" y="11219"/>
                  <a:pt x="4625" y="11219"/>
                </a:cubicBezTo>
                <a:cubicBezTo>
                  <a:pt x="4625" y="11219"/>
                  <a:pt x="4625" y="11219"/>
                  <a:pt x="4625" y="11219"/>
                </a:cubicBezTo>
                <a:cubicBezTo>
                  <a:pt x="4656" y="11187"/>
                  <a:pt x="4687" y="11156"/>
                  <a:pt x="4687" y="11094"/>
                </a:cubicBezTo>
                <a:cubicBezTo>
                  <a:pt x="4687" y="11156"/>
                  <a:pt x="4656" y="11187"/>
                  <a:pt x="4625" y="11219"/>
                </a:cubicBezTo>
                <a:cubicBezTo>
                  <a:pt x="4625" y="11219"/>
                  <a:pt x="4625" y="11250"/>
                  <a:pt x="4593" y="11250"/>
                </a:cubicBezTo>
                <a:cubicBezTo>
                  <a:pt x="4625" y="11250"/>
                  <a:pt x="4625" y="11219"/>
                  <a:pt x="4625" y="11219"/>
                </a:cubicBezTo>
                <a:close/>
                <a:moveTo>
                  <a:pt x="4687" y="10500"/>
                </a:moveTo>
                <a:cubicBezTo>
                  <a:pt x="4656" y="10344"/>
                  <a:pt x="4687" y="10219"/>
                  <a:pt x="4718" y="10094"/>
                </a:cubicBezTo>
                <a:cubicBezTo>
                  <a:pt x="4718" y="10094"/>
                  <a:pt x="4718" y="10094"/>
                  <a:pt x="4718" y="10094"/>
                </a:cubicBezTo>
                <a:cubicBezTo>
                  <a:pt x="4718" y="10094"/>
                  <a:pt x="4718" y="10094"/>
                  <a:pt x="4718" y="10094"/>
                </a:cubicBezTo>
                <a:cubicBezTo>
                  <a:pt x="4750" y="10094"/>
                  <a:pt x="4750" y="10156"/>
                  <a:pt x="4750" y="10156"/>
                </a:cubicBezTo>
                <a:cubicBezTo>
                  <a:pt x="4781" y="10094"/>
                  <a:pt x="4812" y="10062"/>
                  <a:pt x="4812" y="10000"/>
                </a:cubicBezTo>
                <a:cubicBezTo>
                  <a:pt x="4781" y="10031"/>
                  <a:pt x="4781" y="10031"/>
                  <a:pt x="4750" y="10062"/>
                </a:cubicBezTo>
                <a:cubicBezTo>
                  <a:pt x="4750" y="10031"/>
                  <a:pt x="4781" y="10000"/>
                  <a:pt x="4750" y="9969"/>
                </a:cubicBezTo>
                <a:cubicBezTo>
                  <a:pt x="4718" y="10000"/>
                  <a:pt x="4718" y="10031"/>
                  <a:pt x="4687" y="10094"/>
                </a:cubicBezTo>
                <a:cubicBezTo>
                  <a:pt x="4687" y="10094"/>
                  <a:pt x="4687" y="10125"/>
                  <a:pt x="4687" y="10125"/>
                </a:cubicBezTo>
                <a:cubicBezTo>
                  <a:pt x="4656" y="10094"/>
                  <a:pt x="4687" y="10062"/>
                  <a:pt x="4687" y="10000"/>
                </a:cubicBezTo>
                <a:cubicBezTo>
                  <a:pt x="4718" y="9969"/>
                  <a:pt x="4718" y="9937"/>
                  <a:pt x="4718" y="9906"/>
                </a:cubicBezTo>
                <a:cubicBezTo>
                  <a:pt x="4750" y="9875"/>
                  <a:pt x="4750" y="9937"/>
                  <a:pt x="4781" y="9937"/>
                </a:cubicBezTo>
                <a:cubicBezTo>
                  <a:pt x="4812" y="9906"/>
                  <a:pt x="4812" y="9844"/>
                  <a:pt x="4875" y="9844"/>
                </a:cubicBezTo>
                <a:cubicBezTo>
                  <a:pt x="4843" y="9937"/>
                  <a:pt x="4843" y="10031"/>
                  <a:pt x="4812" y="10125"/>
                </a:cubicBezTo>
                <a:cubicBezTo>
                  <a:pt x="4812" y="10156"/>
                  <a:pt x="4812" y="10187"/>
                  <a:pt x="4812" y="10219"/>
                </a:cubicBezTo>
                <a:cubicBezTo>
                  <a:pt x="4812" y="10219"/>
                  <a:pt x="4843" y="10187"/>
                  <a:pt x="4843" y="10187"/>
                </a:cubicBezTo>
                <a:cubicBezTo>
                  <a:pt x="4843" y="10187"/>
                  <a:pt x="4812" y="10219"/>
                  <a:pt x="4812" y="10219"/>
                </a:cubicBezTo>
                <a:cubicBezTo>
                  <a:pt x="4812" y="10250"/>
                  <a:pt x="4750" y="10250"/>
                  <a:pt x="4781" y="10312"/>
                </a:cubicBezTo>
                <a:cubicBezTo>
                  <a:pt x="4750" y="10312"/>
                  <a:pt x="4781" y="10344"/>
                  <a:pt x="4750" y="10344"/>
                </a:cubicBezTo>
                <a:cubicBezTo>
                  <a:pt x="4718" y="10312"/>
                  <a:pt x="4781" y="10281"/>
                  <a:pt x="4718" y="10250"/>
                </a:cubicBezTo>
                <a:cubicBezTo>
                  <a:pt x="4687" y="10312"/>
                  <a:pt x="4718" y="10406"/>
                  <a:pt x="4687" y="10500"/>
                </a:cubicBezTo>
                <a:close/>
                <a:moveTo>
                  <a:pt x="4781" y="10344"/>
                </a:moveTo>
                <a:cubicBezTo>
                  <a:pt x="4812" y="10406"/>
                  <a:pt x="4781" y="10500"/>
                  <a:pt x="4718" y="10594"/>
                </a:cubicBezTo>
                <a:cubicBezTo>
                  <a:pt x="4718" y="10500"/>
                  <a:pt x="4750" y="10437"/>
                  <a:pt x="4781" y="10344"/>
                </a:cubicBezTo>
                <a:close/>
                <a:moveTo>
                  <a:pt x="4437" y="12250"/>
                </a:moveTo>
                <a:cubicBezTo>
                  <a:pt x="4437" y="12250"/>
                  <a:pt x="4437" y="12250"/>
                  <a:pt x="4437" y="12250"/>
                </a:cubicBezTo>
                <a:cubicBezTo>
                  <a:pt x="4437" y="12250"/>
                  <a:pt x="4437" y="12250"/>
                  <a:pt x="4437" y="12250"/>
                </a:cubicBezTo>
                <a:cubicBezTo>
                  <a:pt x="4437" y="12250"/>
                  <a:pt x="4437" y="12250"/>
                  <a:pt x="4437" y="12250"/>
                </a:cubicBezTo>
                <a:close/>
                <a:moveTo>
                  <a:pt x="4437" y="12312"/>
                </a:moveTo>
                <a:cubicBezTo>
                  <a:pt x="4437" y="12312"/>
                  <a:pt x="4437" y="12312"/>
                  <a:pt x="4437" y="12312"/>
                </a:cubicBezTo>
                <a:cubicBezTo>
                  <a:pt x="4437" y="12312"/>
                  <a:pt x="4437" y="12344"/>
                  <a:pt x="4437" y="12344"/>
                </a:cubicBezTo>
                <a:cubicBezTo>
                  <a:pt x="4437" y="12469"/>
                  <a:pt x="4406" y="12625"/>
                  <a:pt x="4343" y="12750"/>
                </a:cubicBezTo>
                <a:cubicBezTo>
                  <a:pt x="4406" y="12594"/>
                  <a:pt x="4375" y="12437"/>
                  <a:pt x="4437" y="12312"/>
                </a:cubicBezTo>
                <a:close/>
                <a:moveTo>
                  <a:pt x="4437" y="12250"/>
                </a:moveTo>
                <a:cubicBezTo>
                  <a:pt x="4437" y="12250"/>
                  <a:pt x="4437" y="12250"/>
                  <a:pt x="4468" y="12250"/>
                </a:cubicBezTo>
                <a:cubicBezTo>
                  <a:pt x="4468" y="12250"/>
                  <a:pt x="4468" y="12281"/>
                  <a:pt x="4468" y="12281"/>
                </a:cubicBezTo>
                <a:cubicBezTo>
                  <a:pt x="4437" y="12281"/>
                  <a:pt x="4437" y="12250"/>
                  <a:pt x="4437" y="12250"/>
                </a:cubicBezTo>
                <a:close/>
                <a:moveTo>
                  <a:pt x="4750" y="13531"/>
                </a:moveTo>
                <a:cubicBezTo>
                  <a:pt x="4781" y="13500"/>
                  <a:pt x="4781" y="13437"/>
                  <a:pt x="4781" y="13406"/>
                </a:cubicBezTo>
                <a:cubicBezTo>
                  <a:pt x="4781" y="13406"/>
                  <a:pt x="4781" y="13406"/>
                  <a:pt x="4781" y="13406"/>
                </a:cubicBezTo>
                <a:cubicBezTo>
                  <a:pt x="4781" y="13656"/>
                  <a:pt x="4812" y="13875"/>
                  <a:pt x="4875" y="14094"/>
                </a:cubicBezTo>
                <a:cubicBezTo>
                  <a:pt x="4875" y="14094"/>
                  <a:pt x="4875" y="14094"/>
                  <a:pt x="4875" y="14094"/>
                </a:cubicBezTo>
                <a:cubicBezTo>
                  <a:pt x="4875" y="14094"/>
                  <a:pt x="4875" y="14094"/>
                  <a:pt x="4875" y="14094"/>
                </a:cubicBezTo>
                <a:cubicBezTo>
                  <a:pt x="4843" y="14094"/>
                  <a:pt x="4843" y="14031"/>
                  <a:pt x="4812" y="13969"/>
                </a:cubicBezTo>
                <a:cubicBezTo>
                  <a:pt x="4781" y="13844"/>
                  <a:pt x="4718" y="13687"/>
                  <a:pt x="4750" y="13531"/>
                </a:cubicBezTo>
                <a:close/>
                <a:moveTo>
                  <a:pt x="4843" y="13094"/>
                </a:moveTo>
                <a:cubicBezTo>
                  <a:pt x="4843" y="13125"/>
                  <a:pt x="4843" y="13125"/>
                  <a:pt x="4843" y="13125"/>
                </a:cubicBezTo>
                <a:cubicBezTo>
                  <a:pt x="4812" y="13125"/>
                  <a:pt x="4812" y="13094"/>
                  <a:pt x="4812" y="13094"/>
                </a:cubicBezTo>
                <a:cubicBezTo>
                  <a:pt x="4843" y="12969"/>
                  <a:pt x="4875" y="12875"/>
                  <a:pt x="4906" y="12781"/>
                </a:cubicBezTo>
                <a:cubicBezTo>
                  <a:pt x="4937" y="12656"/>
                  <a:pt x="4968" y="12562"/>
                  <a:pt x="4937" y="12437"/>
                </a:cubicBezTo>
                <a:cubicBezTo>
                  <a:pt x="4937" y="12437"/>
                  <a:pt x="4937" y="12437"/>
                  <a:pt x="4937" y="12437"/>
                </a:cubicBezTo>
                <a:cubicBezTo>
                  <a:pt x="4937" y="12437"/>
                  <a:pt x="4968" y="12437"/>
                  <a:pt x="4968" y="12437"/>
                </a:cubicBezTo>
                <a:cubicBezTo>
                  <a:pt x="4968" y="12562"/>
                  <a:pt x="5000" y="12719"/>
                  <a:pt x="4937" y="12844"/>
                </a:cubicBezTo>
                <a:cubicBezTo>
                  <a:pt x="4906" y="12937"/>
                  <a:pt x="4875" y="13000"/>
                  <a:pt x="4843" y="13094"/>
                </a:cubicBezTo>
                <a:close/>
                <a:moveTo>
                  <a:pt x="5093" y="12719"/>
                </a:moveTo>
                <a:cubicBezTo>
                  <a:pt x="5062" y="12656"/>
                  <a:pt x="5125" y="12594"/>
                  <a:pt x="5093" y="12531"/>
                </a:cubicBezTo>
                <a:cubicBezTo>
                  <a:pt x="5125" y="12594"/>
                  <a:pt x="5093" y="12656"/>
                  <a:pt x="5093" y="12719"/>
                </a:cubicBezTo>
                <a:close/>
                <a:moveTo>
                  <a:pt x="5125" y="11062"/>
                </a:moveTo>
                <a:cubicBezTo>
                  <a:pt x="5125" y="11062"/>
                  <a:pt x="5125" y="11062"/>
                  <a:pt x="5125" y="11062"/>
                </a:cubicBezTo>
                <a:cubicBezTo>
                  <a:pt x="5093" y="11000"/>
                  <a:pt x="5125" y="10969"/>
                  <a:pt x="5125" y="10937"/>
                </a:cubicBezTo>
                <a:cubicBezTo>
                  <a:pt x="5125" y="10937"/>
                  <a:pt x="5125" y="10937"/>
                  <a:pt x="5125" y="10937"/>
                </a:cubicBezTo>
                <a:cubicBezTo>
                  <a:pt x="5125" y="10937"/>
                  <a:pt x="5125" y="10937"/>
                  <a:pt x="5125" y="10937"/>
                </a:cubicBezTo>
                <a:cubicBezTo>
                  <a:pt x="5156" y="10969"/>
                  <a:pt x="5125" y="11000"/>
                  <a:pt x="5156" y="11031"/>
                </a:cubicBezTo>
                <a:cubicBezTo>
                  <a:pt x="5156" y="11062"/>
                  <a:pt x="5156" y="11125"/>
                  <a:pt x="5125" y="11187"/>
                </a:cubicBezTo>
                <a:cubicBezTo>
                  <a:pt x="5093" y="11156"/>
                  <a:pt x="5156" y="11094"/>
                  <a:pt x="5125" y="11062"/>
                </a:cubicBezTo>
                <a:close/>
                <a:moveTo>
                  <a:pt x="5125" y="11687"/>
                </a:moveTo>
                <a:cubicBezTo>
                  <a:pt x="5156" y="11937"/>
                  <a:pt x="5250" y="12219"/>
                  <a:pt x="5218" y="12500"/>
                </a:cubicBezTo>
                <a:cubicBezTo>
                  <a:pt x="5218" y="12219"/>
                  <a:pt x="5093" y="11969"/>
                  <a:pt x="5125" y="11687"/>
                </a:cubicBezTo>
                <a:close/>
                <a:moveTo>
                  <a:pt x="5281" y="13031"/>
                </a:moveTo>
                <a:cubicBezTo>
                  <a:pt x="5281" y="13062"/>
                  <a:pt x="5281" y="13094"/>
                  <a:pt x="5250" y="13125"/>
                </a:cubicBezTo>
                <a:cubicBezTo>
                  <a:pt x="5250" y="13125"/>
                  <a:pt x="5250" y="13125"/>
                  <a:pt x="5250" y="13125"/>
                </a:cubicBezTo>
                <a:cubicBezTo>
                  <a:pt x="5250" y="13156"/>
                  <a:pt x="5218" y="13187"/>
                  <a:pt x="5218" y="13250"/>
                </a:cubicBezTo>
                <a:cubicBezTo>
                  <a:pt x="5218" y="13375"/>
                  <a:pt x="5187" y="13531"/>
                  <a:pt x="5218" y="13687"/>
                </a:cubicBezTo>
                <a:cubicBezTo>
                  <a:pt x="5218" y="13687"/>
                  <a:pt x="5187" y="13687"/>
                  <a:pt x="5187" y="13687"/>
                </a:cubicBezTo>
                <a:cubicBezTo>
                  <a:pt x="5156" y="13469"/>
                  <a:pt x="5187" y="13094"/>
                  <a:pt x="5281" y="13031"/>
                </a:cubicBezTo>
                <a:close/>
                <a:moveTo>
                  <a:pt x="5281" y="13969"/>
                </a:moveTo>
                <a:cubicBezTo>
                  <a:pt x="5281" y="13969"/>
                  <a:pt x="5281" y="13969"/>
                  <a:pt x="5281" y="13969"/>
                </a:cubicBezTo>
                <a:cubicBezTo>
                  <a:pt x="5250" y="13937"/>
                  <a:pt x="5250" y="13937"/>
                  <a:pt x="5250" y="13906"/>
                </a:cubicBezTo>
                <a:cubicBezTo>
                  <a:pt x="5250" y="13937"/>
                  <a:pt x="5250" y="13937"/>
                  <a:pt x="5281" y="13969"/>
                </a:cubicBezTo>
                <a:close/>
                <a:moveTo>
                  <a:pt x="5218" y="14844"/>
                </a:moveTo>
                <a:cubicBezTo>
                  <a:pt x="5281" y="14875"/>
                  <a:pt x="5312" y="14812"/>
                  <a:pt x="5375" y="14812"/>
                </a:cubicBezTo>
                <a:cubicBezTo>
                  <a:pt x="5375" y="14812"/>
                  <a:pt x="5375" y="14812"/>
                  <a:pt x="5375" y="14812"/>
                </a:cubicBezTo>
                <a:cubicBezTo>
                  <a:pt x="5500" y="14875"/>
                  <a:pt x="5593" y="14844"/>
                  <a:pt x="5718" y="14875"/>
                </a:cubicBezTo>
                <a:cubicBezTo>
                  <a:pt x="5843" y="14875"/>
                  <a:pt x="5937" y="14906"/>
                  <a:pt x="6062" y="14937"/>
                </a:cubicBezTo>
                <a:cubicBezTo>
                  <a:pt x="6093" y="14937"/>
                  <a:pt x="6125" y="15000"/>
                  <a:pt x="6156" y="15031"/>
                </a:cubicBezTo>
                <a:cubicBezTo>
                  <a:pt x="5843" y="14937"/>
                  <a:pt x="5531" y="14875"/>
                  <a:pt x="5187" y="14844"/>
                </a:cubicBezTo>
                <a:cubicBezTo>
                  <a:pt x="5187" y="14844"/>
                  <a:pt x="5187" y="14844"/>
                  <a:pt x="5187" y="14844"/>
                </a:cubicBezTo>
                <a:cubicBezTo>
                  <a:pt x="5187" y="14844"/>
                  <a:pt x="5218" y="14844"/>
                  <a:pt x="5218" y="14844"/>
                </a:cubicBezTo>
                <a:close/>
                <a:moveTo>
                  <a:pt x="6218" y="14625"/>
                </a:moveTo>
                <a:cubicBezTo>
                  <a:pt x="6343" y="14656"/>
                  <a:pt x="6500" y="14687"/>
                  <a:pt x="6625" y="14750"/>
                </a:cubicBezTo>
                <a:cubicBezTo>
                  <a:pt x="6625" y="14750"/>
                  <a:pt x="6625" y="14781"/>
                  <a:pt x="6625" y="14781"/>
                </a:cubicBezTo>
                <a:cubicBezTo>
                  <a:pt x="6468" y="14719"/>
                  <a:pt x="6343" y="14687"/>
                  <a:pt x="6218" y="14625"/>
                </a:cubicBezTo>
                <a:cubicBezTo>
                  <a:pt x="6218" y="14625"/>
                  <a:pt x="6218" y="14625"/>
                  <a:pt x="6218" y="14625"/>
                </a:cubicBezTo>
                <a:close/>
                <a:moveTo>
                  <a:pt x="6625" y="14906"/>
                </a:moveTo>
                <a:cubicBezTo>
                  <a:pt x="6750" y="14969"/>
                  <a:pt x="6843" y="15000"/>
                  <a:pt x="6968" y="15062"/>
                </a:cubicBezTo>
                <a:cubicBezTo>
                  <a:pt x="7031" y="15094"/>
                  <a:pt x="7093" y="15094"/>
                  <a:pt x="7156" y="15125"/>
                </a:cubicBezTo>
                <a:cubicBezTo>
                  <a:pt x="7281" y="15156"/>
                  <a:pt x="7375" y="15187"/>
                  <a:pt x="7468" y="15219"/>
                </a:cubicBezTo>
                <a:cubicBezTo>
                  <a:pt x="7500" y="15250"/>
                  <a:pt x="7531" y="15281"/>
                  <a:pt x="7562" y="15281"/>
                </a:cubicBezTo>
                <a:cubicBezTo>
                  <a:pt x="7593" y="15281"/>
                  <a:pt x="7593" y="15312"/>
                  <a:pt x="7562" y="15312"/>
                </a:cubicBezTo>
                <a:cubicBezTo>
                  <a:pt x="7562" y="15312"/>
                  <a:pt x="7562" y="15312"/>
                  <a:pt x="7562" y="15312"/>
                </a:cubicBezTo>
                <a:cubicBezTo>
                  <a:pt x="7437" y="15250"/>
                  <a:pt x="7281" y="15219"/>
                  <a:pt x="7156" y="15156"/>
                </a:cubicBezTo>
                <a:cubicBezTo>
                  <a:pt x="6937" y="15094"/>
                  <a:pt x="6718" y="15000"/>
                  <a:pt x="6500" y="14906"/>
                </a:cubicBezTo>
                <a:cubicBezTo>
                  <a:pt x="6468" y="14906"/>
                  <a:pt x="6437" y="14875"/>
                  <a:pt x="6406" y="14875"/>
                </a:cubicBezTo>
                <a:cubicBezTo>
                  <a:pt x="6468" y="14844"/>
                  <a:pt x="6562" y="14875"/>
                  <a:pt x="6625" y="14906"/>
                </a:cubicBezTo>
                <a:close/>
                <a:moveTo>
                  <a:pt x="7468" y="14344"/>
                </a:moveTo>
                <a:cubicBezTo>
                  <a:pt x="7468" y="14344"/>
                  <a:pt x="7437" y="14344"/>
                  <a:pt x="7437" y="14344"/>
                </a:cubicBezTo>
                <a:cubicBezTo>
                  <a:pt x="7437" y="14344"/>
                  <a:pt x="7437" y="14344"/>
                  <a:pt x="7437" y="14344"/>
                </a:cubicBezTo>
                <a:cubicBezTo>
                  <a:pt x="7437" y="14344"/>
                  <a:pt x="7437" y="14344"/>
                  <a:pt x="7437" y="14344"/>
                </a:cubicBezTo>
                <a:cubicBezTo>
                  <a:pt x="7437" y="14344"/>
                  <a:pt x="7468" y="14344"/>
                  <a:pt x="7468" y="14344"/>
                </a:cubicBezTo>
                <a:close/>
                <a:moveTo>
                  <a:pt x="7593" y="14969"/>
                </a:moveTo>
                <a:cubicBezTo>
                  <a:pt x="7593" y="14969"/>
                  <a:pt x="7593" y="14969"/>
                  <a:pt x="7593" y="14969"/>
                </a:cubicBezTo>
                <a:cubicBezTo>
                  <a:pt x="7593" y="14969"/>
                  <a:pt x="7593" y="15000"/>
                  <a:pt x="7593" y="15000"/>
                </a:cubicBezTo>
                <a:cubicBezTo>
                  <a:pt x="7531" y="14937"/>
                  <a:pt x="7468" y="14969"/>
                  <a:pt x="7437" y="14906"/>
                </a:cubicBezTo>
                <a:cubicBezTo>
                  <a:pt x="7500" y="14906"/>
                  <a:pt x="7531" y="14937"/>
                  <a:pt x="7593" y="14969"/>
                </a:cubicBezTo>
                <a:close/>
                <a:moveTo>
                  <a:pt x="6593" y="10187"/>
                </a:moveTo>
                <a:cubicBezTo>
                  <a:pt x="6593" y="10156"/>
                  <a:pt x="6593" y="10125"/>
                  <a:pt x="6593" y="10094"/>
                </a:cubicBezTo>
                <a:cubicBezTo>
                  <a:pt x="6625" y="10125"/>
                  <a:pt x="6625" y="10156"/>
                  <a:pt x="6593" y="10187"/>
                </a:cubicBezTo>
                <a:close/>
                <a:moveTo>
                  <a:pt x="7375" y="6875"/>
                </a:moveTo>
                <a:cubicBezTo>
                  <a:pt x="7375" y="6844"/>
                  <a:pt x="7406" y="6844"/>
                  <a:pt x="7375" y="6812"/>
                </a:cubicBezTo>
                <a:cubicBezTo>
                  <a:pt x="7406" y="6781"/>
                  <a:pt x="7437" y="6781"/>
                  <a:pt x="7437" y="6750"/>
                </a:cubicBezTo>
                <a:cubicBezTo>
                  <a:pt x="7437" y="6719"/>
                  <a:pt x="7468" y="6719"/>
                  <a:pt x="7468" y="6719"/>
                </a:cubicBezTo>
                <a:cubicBezTo>
                  <a:pt x="7468" y="6719"/>
                  <a:pt x="7468" y="6719"/>
                  <a:pt x="7468" y="6719"/>
                </a:cubicBezTo>
                <a:cubicBezTo>
                  <a:pt x="7468" y="6781"/>
                  <a:pt x="7437" y="6844"/>
                  <a:pt x="7375" y="6906"/>
                </a:cubicBezTo>
                <a:cubicBezTo>
                  <a:pt x="7375" y="6906"/>
                  <a:pt x="7343" y="6937"/>
                  <a:pt x="7343" y="6969"/>
                </a:cubicBezTo>
                <a:cubicBezTo>
                  <a:pt x="7343" y="6937"/>
                  <a:pt x="7375" y="6906"/>
                  <a:pt x="7375" y="6906"/>
                </a:cubicBezTo>
                <a:cubicBezTo>
                  <a:pt x="7375" y="6875"/>
                  <a:pt x="7375" y="6875"/>
                  <a:pt x="7375" y="6875"/>
                </a:cubicBezTo>
                <a:close/>
                <a:moveTo>
                  <a:pt x="7437" y="7406"/>
                </a:moveTo>
                <a:cubicBezTo>
                  <a:pt x="7437" y="7406"/>
                  <a:pt x="7437" y="7375"/>
                  <a:pt x="7437" y="7375"/>
                </a:cubicBezTo>
                <a:cubicBezTo>
                  <a:pt x="7437" y="7375"/>
                  <a:pt x="7468" y="7375"/>
                  <a:pt x="7468" y="7375"/>
                </a:cubicBezTo>
                <a:cubicBezTo>
                  <a:pt x="7468" y="7406"/>
                  <a:pt x="7468" y="7406"/>
                  <a:pt x="7437" y="7406"/>
                </a:cubicBezTo>
                <a:cubicBezTo>
                  <a:pt x="7437" y="7469"/>
                  <a:pt x="7406" y="7500"/>
                  <a:pt x="7375" y="7500"/>
                </a:cubicBezTo>
                <a:cubicBezTo>
                  <a:pt x="7375" y="7469"/>
                  <a:pt x="7406" y="7437"/>
                  <a:pt x="7437" y="7406"/>
                </a:cubicBezTo>
                <a:close/>
                <a:moveTo>
                  <a:pt x="7437" y="7781"/>
                </a:moveTo>
                <a:cubicBezTo>
                  <a:pt x="7468" y="7781"/>
                  <a:pt x="7468" y="7750"/>
                  <a:pt x="7468" y="7719"/>
                </a:cubicBezTo>
                <a:cubicBezTo>
                  <a:pt x="7468" y="7750"/>
                  <a:pt x="7468" y="7781"/>
                  <a:pt x="7437" y="7781"/>
                </a:cubicBezTo>
                <a:cubicBezTo>
                  <a:pt x="7437" y="7781"/>
                  <a:pt x="7437" y="7812"/>
                  <a:pt x="7437" y="7812"/>
                </a:cubicBezTo>
                <a:cubicBezTo>
                  <a:pt x="7437" y="7812"/>
                  <a:pt x="7437" y="7781"/>
                  <a:pt x="7437" y="7781"/>
                </a:cubicBezTo>
                <a:close/>
                <a:moveTo>
                  <a:pt x="7625" y="6094"/>
                </a:moveTo>
                <a:cubicBezTo>
                  <a:pt x="7625" y="6094"/>
                  <a:pt x="7625" y="6094"/>
                  <a:pt x="7625" y="6094"/>
                </a:cubicBezTo>
                <a:cubicBezTo>
                  <a:pt x="7625" y="6312"/>
                  <a:pt x="7562" y="6500"/>
                  <a:pt x="7531" y="6687"/>
                </a:cubicBezTo>
                <a:cubicBezTo>
                  <a:pt x="7500" y="6687"/>
                  <a:pt x="7531" y="6719"/>
                  <a:pt x="7500" y="6719"/>
                </a:cubicBezTo>
                <a:cubicBezTo>
                  <a:pt x="7468" y="6719"/>
                  <a:pt x="7468" y="6719"/>
                  <a:pt x="7468" y="6719"/>
                </a:cubicBezTo>
                <a:cubicBezTo>
                  <a:pt x="7500" y="6719"/>
                  <a:pt x="7500" y="6719"/>
                  <a:pt x="7500" y="6719"/>
                </a:cubicBezTo>
                <a:cubicBezTo>
                  <a:pt x="7437" y="6625"/>
                  <a:pt x="7437" y="6719"/>
                  <a:pt x="7406" y="6719"/>
                </a:cubicBezTo>
                <a:cubicBezTo>
                  <a:pt x="7406" y="6719"/>
                  <a:pt x="7406" y="6750"/>
                  <a:pt x="7375" y="6750"/>
                </a:cubicBezTo>
                <a:cubicBezTo>
                  <a:pt x="7375" y="6750"/>
                  <a:pt x="7375" y="6719"/>
                  <a:pt x="7375" y="6719"/>
                </a:cubicBezTo>
                <a:cubicBezTo>
                  <a:pt x="7531" y="6531"/>
                  <a:pt x="7531" y="6312"/>
                  <a:pt x="7593" y="6094"/>
                </a:cubicBezTo>
                <a:cubicBezTo>
                  <a:pt x="7625" y="5969"/>
                  <a:pt x="7625" y="5875"/>
                  <a:pt x="7656" y="5781"/>
                </a:cubicBezTo>
                <a:cubicBezTo>
                  <a:pt x="7687" y="5781"/>
                  <a:pt x="7656" y="5781"/>
                  <a:pt x="7687" y="5812"/>
                </a:cubicBezTo>
                <a:cubicBezTo>
                  <a:pt x="7656" y="5906"/>
                  <a:pt x="7625" y="6000"/>
                  <a:pt x="7625" y="6094"/>
                </a:cubicBezTo>
                <a:close/>
                <a:moveTo>
                  <a:pt x="7625" y="5687"/>
                </a:moveTo>
                <a:cubicBezTo>
                  <a:pt x="7562" y="5844"/>
                  <a:pt x="7562" y="6031"/>
                  <a:pt x="7531" y="6219"/>
                </a:cubicBezTo>
                <a:cubicBezTo>
                  <a:pt x="7468" y="6375"/>
                  <a:pt x="7468" y="6531"/>
                  <a:pt x="7375" y="6687"/>
                </a:cubicBezTo>
                <a:cubicBezTo>
                  <a:pt x="7312" y="6750"/>
                  <a:pt x="7281" y="6812"/>
                  <a:pt x="7218" y="6875"/>
                </a:cubicBezTo>
                <a:cubicBezTo>
                  <a:pt x="7218" y="6875"/>
                  <a:pt x="7218" y="6875"/>
                  <a:pt x="7218" y="6875"/>
                </a:cubicBezTo>
                <a:cubicBezTo>
                  <a:pt x="7156" y="6844"/>
                  <a:pt x="7218" y="6812"/>
                  <a:pt x="7187" y="6781"/>
                </a:cubicBezTo>
                <a:cubicBezTo>
                  <a:pt x="7250" y="6687"/>
                  <a:pt x="7281" y="6562"/>
                  <a:pt x="7343" y="6469"/>
                </a:cubicBezTo>
                <a:cubicBezTo>
                  <a:pt x="7343" y="6437"/>
                  <a:pt x="7343" y="6375"/>
                  <a:pt x="7375" y="6312"/>
                </a:cubicBezTo>
                <a:cubicBezTo>
                  <a:pt x="7375" y="6219"/>
                  <a:pt x="7406" y="6125"/>
                  <a:pt x="7437" y="6000"/>
                </a:cubicBezTo>
                <a:cubicBezTo>
                  <a:pt x="7437" y="6000"/>
                  <a:pt x="7468" y="6000"/>
                  <a:pt x="7468" y="6000"/>
                </a:cubicBezTo>
                <a:cubicBezTo>
                  <a:pt x="7500" y="6000"/>
                  <a:pt x="7500" y="6000"/>
                  <a:pt x="7500" y="5969"/>
                </a:cubicBezTo>
                <a:cubicBezTo>
                  <a:pt x="7531" y="5906"/>
                  <a:pt x="7562" y="5812"/>
                  <a:pt x="7562" y="5719"/>
                </a:cubicBezTo>
                <a:cubicBezTo>
                  <a:pt x="7593" y="5687"/>
                  <a:pt x="7593" y="5687"/>
                  <a:pt x="7593" y="5656"/>
                </a:cubicBezTo>
                <a:cubicBezTo>
                  <a:pt x="7593" y="5625"/>
                  <a:pt x="7625" y="5594"/>
                  <a:pt x="7656" y="5562"/>
                </a:cubicBezTo>
                <a:cubicBezTo>
                  <a:pt x="7625" y="5594"/>
                  <a:pt x="7593" y="5625"/>
                  <a:pt x="7593" y="5656"/>
                </a:cubicBezTo>
                <a:cubicBezTo>
                  <a:pt x="7625" y="5656"/>
                  <a:pt x="7625" y="5687"/>
                  <a:pt x="7625" y="5687"/>
                </a:cubicBezTo>
                <a:close/>
                <a:moveTo>
                  <a:pt x="7406" y="5906"/>
                </a:moveTo>
                <a:cubicBezTo>
                  <a:pt x="7406" y="5875"/>
                  <a:pt x="7406" y="5875"/>
                  <a:pt x="7406" y="5875"/>
                </a:cubicBezTo>
                <a:cubicBezTo>
                  <a:pt x="7406" y="5812"/>
                  <a:pt x="7437" y="5781"/>
                  <a:pt x="7437" y="5719"/>
                </a:cubicBezTo>
                <a:cubicBezTo>
                  <a:pt x="7437" y="5719"/>
                  <a:pt x="7437" y="5719"/>
                  <a:pt x="7437" y="5719"/>
                </a:cubicBezTo>
                <a:cubicBezTo>
                  <a:pt x="7468" y="5750"/>
                  <a:pt x="7468" y="5750"/>
                  <a:pt x="7468" y="5781"/>
                </a:cubicBezTo>
                <a:cubicBezTo>
                  <a:pt x="7468" y="5812"/>
                  <a:pt x="7437" y="5844"/>
                  <a:pt x="7437" y="5875"/>
                </a:cubicBezTo>
                <a:cubicBezTo>
                  <a:pt x="7437" y="5875"/>
                  <a:pt x="7406" y="5875"/>
                  <a:pt x="7406" y="5875"/>
                </a:cubicBezTo>
                <a:cubicBezTo>
                  <a:pt x="7406" y="5875"/>
                  <a:pt x="7406" y="5875"/>
                  <a:pt x="7406" y="5906"/>
                </a:cubicBezTo>
                <a:close/>
                <a:moveTo>
                  <a:pt x="7593" y="5531"/>
                </a:moveTo>
                <a:cubicBezTo>
                  <a:pt x="7593" y="5531"/>
                  <a:pt x="7593" y="5531"/>
                  <a:pt x="7593" y="5531"/>
                </a:cubicBezTo>
                <a:cubicBezTo>
                  <a:pt x="7593" y="5562"/>
                  <a:pt x="7593" y="5562"/>
                  <a:pt x="7562" y="5562"/>
                </a:cubicBezTo>
                <a:cubicBezTo>
                  <a:pt x="7593" y="5562"/>
                  <a:pt x="7593" y="5562"/>
                  <a:pt x="7593" y="5531"/>
                </a:cubicBezTo>
                <a:cubicBezTo>
                  <a:pt x="7593" y="5500"/>
                  <a:pt x="7625" y="5469"/>
                  <a:pt x="7625" y="5437"/>
                </a:cubicBezTo>
                <a:cubicBezTo>
                  <a:pt x="7625" y="5469"/>
                  <a:pt x="7593" y="5500"/>
                  <a:pt x="7593" y="5531"/>
                </a:cubicBezTo>
                <a:close/>
                <a:moveTo>
                  <a:pt x="7250" y="4656"/>
                </a:moveTo>
                <a:cubicBezTo>
                  <a:pt x="7250" y="4656"/>
                  <a:pt x="7281" y="4656"/>
                  <a:pt x="7281" y="4656"/>
                </a:cubicBezTo>
                <a:cubicBezTo>
                  <a:pt x="7281" y="4687"/>
                  <a:pt x="7250" y="4719"/>
                  <a:pt x="7218" y="4750"/>
                </a:cubicBezTo>
                <a:cubicBezTo>
                  <a:pt x="7218" y="4750"/>
                  <a:pt x="7218" y="4719"/>
                  <a:pt x="7218" y="4719"/>
                </a:cubicBezTo>
                <a:cubicBezTo>
                  <a:pt x="7218" y="4687"/>
                  <a:pt x="7218" y="4687"/>
                  <a:pt x="7250" y="4656"/>
                </a:cubicBezTo>
                <a:close/>
                <a:moveTo>
                  <a:pt x="7187" y="4437"/>
                </a:moveTo>
                <a:cubicBezTo>
                  <a:pt x="7156" y="4437"/>
                  <a:pt x="7156" y="4406"/>
                  <a:pt x="7187" y="4375"/>
                </a:cubicBezTo>
                <a:cubicBezTo>
                  <a:pt x="7250" y="4281"/>
                  <a:pt x="7250" y="4187"/>
                  <a:pt x="7281" y="4062"/>
                </a:cubicBezTo>
                <a:cubicBezTo>
                  <a:pt x="7281" y="4062"/>
                  <a:pt x="7281" y="4000"/>
                  <a:pt x="7312" y="4000"/>
                </a:cubicBezTo>
                <a:cubicBezTo>
                  <a:pt x="7343" y="4094"/>
                  <a:pt x="7312" y="4156"/>
                  <a:pt x="7281" y="4250"/>
                </a:cubicBezTo>
                <a:cubicBezTo>
                  <a:pt x="7250" y="4312"/>
                  <a:pt x="7218" y="4375"/>
                  <a:pt x="7187" y="4437"/>
                </a:cubicBezTo>
                <a:close/>
                <a:moveTo>
                  <a:pt x="7031" y="4781"/>
                </a:moveTo>
                <a:cubicBezTo>
                  <a:pt x="7031" y="4781"/>
                  <a:pt x="7031" y="4781"/>
                  <a:pt x="7031" y="4781"/>
                </a:cubicBezTo>
                <a:cubicBezTo>
                  <a:pt x="7031" y="4781"/>
                  <a:pt x="7031" y="4781"/>
                  <a:pt x="7031" y="4781"/>
                </a:cubicBezTo>
                <a:cubicBezTo>
                  <a:pt x="7031" y="4781"/>
                  <a:pt x="7031" y="4781"/>
                  <a:pt x="7031" y="4781"/>
                </a:cubicBezTo>
                <a:cubicBezTo>
                  <a:pt x="7031" y="4750"/>
                  <a:pt x="7031" y="4750"/>
                  <a:pt x="7031" y="4719"/>
                </a:cubicBezTo>
                <a:cubicBezTo>
                  <a:pt x="7031" y="4750"/>
                  <a:pt x="7031" y="4750"/>
                  <a:pt x="7031" y="4781"/>
                </a:cubicBezTo>
                <a:close/>
                <a:moveTo>
                  <a:pt x="7000" y="4594"/>
                </a:moveTo>
                <a:cubicBezTo>
                  <a:pt x="7000" y="4594"/>
                  <a:pt x="6968" y="4594"/>
                  <a:pt x="6968" y="4594"/>
                </a:cubicBezTo>
                <a:cubicBezTo>
                  <a:pt x="7000" y="4469"/>
                  <a:pt x="7031" y="4312"/>
                  <a:pt x="7093" y="4156"/>
                </a:cubicBezTo>
                <a:cubicBezTo>
                  <a:pt x="7062" y="4312"/>
                  <a:pt x="7031" y="4469"/>
                  <a:pt x="7000" y="4594"/>
                </a:cubicBezTo>
                <a:close/>
                <a:moveTo>
                  <a:pt x="6968" y="5156"/>
                </a:moveTo>
                <a:cubicBezTo>
                  <a:pt x="6968" y="5125"/>
                  <a:pt x="6968" y="5094"/>
                  <a:pt x="6968" y="5031"/>
                </a:cubicBezTo>
                <a:cubicBezTo>
                  <a:pt x="7000" y="5094"/>
                  <a:pt x="7000" y="5125"/>
                  <a:pt x="6968" y="5156"/>
                </a:cubicBezTo>
                <a:close/>
                <a:moveTo>
                  <a:pt x="7156" y="3656"/>
                </a:moveTo>
                <a:cubicBezTo>
                  <a:pt x="7156" y="3656"/>
                  <a:pt x="7156" y="3656"/>
                  <a:pt x="7156" y="3656"/>
                </a:cubicBezTo>
                <a:cubicBezTo>
                  <a:pt x="7125" y="3750"/>
                  <a:pt x="7062" y="3844"/>
                  <a:pt x="7000" y="3906"/>
                </a:cubicBezTo>
                <a:cubicBezTo>
                  <a:pt x="7000" y="3906"/>
                  <a:pt x="7000" y="3906"/>
                  <a:pt x="7000" y="3906"/>
                </a:cubicBezTo>
                <a:cubicBezTo>
                  <a:pt x="6968" y="3937"/>
                  <a:pt x="6937" y="3969"/>
                  <a:pt x="6937" y="4000"/>
                </a:cubicBezTo>
                <a:cubicBezTo>
                  <a:pt x="6937" y="3969"/>
                  <a:pt x="6968" y="3937"/>
                  <a:pt x="7000" y="3906"/>
                </a:cubicBezTo>
                <a:cubicBezTo>
                  <a:pt x="7031" y="3812"/>
                  <a:pt x="7093" y="3719"/>
                  <a:pt x="7156" y="3656"/>
                </a:cubicBezTo>
                <a:close/>
                <a:moveTo>
                  <a:pt x="7093" y="3375"/>
                </a:moveTo>
                <a:cubicBezTo>
                  <a:pt x="7093" y="3375"/>
                  <a:pt x="7093" y="3375"/>
                  <a:pt x="7093" y="3375"/>
                </a:cubicBezTo>
                <a:cubicBezTo>
                  <a:pt x="7093" y="3375"/>
                  <a:pt x="7093" y="3375"/>
                  <a:pt x="7093" y="3375"/>
                </a:cubicBezTo>
                <a:cubicBezTo>
                  <a:pt x="7093" y="3375"/>
                  <a:pt x="7093" y="3375"/>
                  <a:pt x="7093" y="3375"/>
                </a:cubicBezTo>
                <a:close/>
                <a:moveTo>
                  <a:pt x="7093" y="3375"/>
                </a:moveTo>
                <a:cubicBezTo>
                  <a:pt x="7093" y="3375"/>
                  <a:pt x="7093" y="3375"/>
                  <a:pt x="7125" y="3375"/>
                </a:cubicBezTo>
                <a:cubicBezTo>
                  <a:pt x="7156" y="3344"/>
                  <a:pt x="7156" y="3312"/>
                  <a:pt x="7156" y="3281"/>
                </a:cubicBezTo>
                <a:cubicBezTo>
                  <a:pt x="7187" y="3281"/>
                  <a:pt x="7218" y="3281"/>
                  <a:pt x="7218" y="3250"/>
                </a:cubicBezTo>
                <a:cubicBezTo>
                  <a:pt x="7218" y="3281"/>
                  <a:pt x="7187" y="3281"/>
                  <a:pt x="7156" y="3281"/>
                </a:cubicBezTo>
                <a:cubicBezTo>
                  <a:pt x="7156" y="3312"/>
                  <a:pt x="7156" y="3344"/>
                  <a:pt x="7125" y="3375"/>
                </a:cubicBezTo>
                <a:cubicBezTo>
                  <a:pt x="7093" y="3375"/>
                  <a:pt x="7093" y="3375"/>
                  <a:pt x="7093" y="3375"/>
                </a:cubicBezTo>
                <a:close/>
                <a:moveTo>
                  <a:pt x="7062" y="4156"/>
                </a:moveTo>
                <a:cubicBezTo>
                  <a:pt x="7031" y="4187"/>
                  <a:pt x="7031" y="4219"/>
                  <a:pt x="7000" y="4219"/>
                </a:cubicBezTo>
                <a:cubicBezTo>
                  <a:pt x="7000" y="4281"/>
                  <a:pt x="7000" y="4312"/>
                  <a:pt x="7000" y="4375"/>
                </a:cubicBezTo>
                <a:cubicBezTo>
                  <a:pt x="7000" y="4312"/>
                  <a:pt x="7000" y="4281"/>
                  <a:pt x="7000" y="4219"/>
                </a:cubicBezTo>
                <a:cubicBezTo>
                  <a:pt x="7000" y="4219"/>
                  <a:pt x="7000" y="4219"/>
                  <a:pt x="7000" y="4219"/>
                </a:cubicBezTo>
                <a:cubicBezTo>
                  <a:pt x="7031" y="4219"/>
                  <a:pt x="7031" y="4187"/>
                  <a:pt x="7062" y="4156"/>
                </a:cubicBezTo>
                <a:close/>
                <a:moveTo>
                  <a:pt x="7125" y="4281"/>
                </a:moveTo>
                <a:cubicBezTo>
                  <a:pt x="7187" y="4094"/>
                  <a:pt x="7218" y="3937"/>
                  <a:pt x="7281" y="3781"/>
                </a:cubicBezTo>
                <a:cubicBezTo>
                  <a:pt x="7281" y="3750"/>
                  <a:pt x="7312" y="3750"/>
                  <a:pt x="7312" y="3719"/>
                </a:cubicBezTo>
                <a:cubicBezTo>
                  <a:pt x="7250" y="3969"/>
                  <a:pt x="7187" y="4187"/>
                  <a:pt x="7125" y="4406"/>
                </a:cubicBezTo>
                <a:cubicBezTo>
                  <a:pt x="7062" y="4344"/>
                  <a:pt x="7125" y="4312"/>
                  <a:pt x="7125" y="4281"/>
                </a:cubicBezTo>
                <a:close/>
                <a:moveTo>
                  <a:pt x="7406" y="3531"/>
                </a:moveTo>
                <a:cubicBezTo>
                  <a:pt x="7375" y="3531"/>
                  <a:pt x="7375" y="3562"/>
                  <a:pt x="7375" y="3594"/>
                </a:cubicBezTo>
                <a:cubicBezTo>
                  <a:pt x="7375" y="3594"/>
                  <a:pt x="7375" y="3594"/>
                  <a:pt x="7375" y="3594"/>
                </a:cubicBezTo>
                <a:cubicBezTo>
                  <a:pt x="7375" y="3656"/>
                  <a:pt x="7343" y="3687"/>
                  <a:pt x="7312" y="3719"/>
                </a:cubicBezTo>
                <a:cubicBezTo>
                  <a:pt x="7312" y="3656"/>
                  <a:pt x="7343" y="3625"/>
                  <a:pt x="7375" y="3594"/>
                </a:cubicBezTo>
                <a:cubicBezTo>
                  <a:pt x="7375" y="3562"/>
                  <a:pt x="7375" y="3531"/>
                  <a:pt x="7406" y="3531"/>
                </a:cubicBezTo>
                <a:close/>
                <a:moveTo>
                  <a:pt x="7375" y="3375"/>
                </a:moveTo>
                <a:cubicBezTo>
                  <a:pt x="7375" y="3375"/>
                  <a:pt x="7375" y="3375"/>
                  <a:pt x="7375" y="3375"/>
                </a:cubicBezTo>
                <a:cubicBezTo>
                  <a:pt x="7375" y="3375"/>
                  <a:pt x="7375" y="3375"/>
                  <a:pt x="7375" y="3375"/>
                </a:cubicBezTo>
                <a:close/>
                <a:moveTo>
                  <a:pt x="7187" y="4906"/>
                </a:moveTo>
                <a:cubicBezTo>
                  <a:pt x="7156" y="5031"/>
                  <a:pt x="7125" y="5156"/>
                  <a:pt x="7093" y="5281"/>
                </a:cubicBezTo>
                <a:cubicBezTo>
                  <a:pt x="7062" y="5406"/>
                  <a:pt x="7031" y="5562"/>
                  <a:pt x="6968" y="5656"/>
                </a:cubicBezTo>
                <a:cubicBezTo>
                  <a:pt x="7031" y="5406"/>
                  <a:pt x="7062" y="5125"/>
                  <a:pt x="7187" y="4906"/>
                </a:cubicBezTo>
                <a:close/>
                <a:moveTo>
                  <a:pt x="7312" y="4000"/>
                </a:moveTo>
                <a:cubicBezTo>
                  <a:pt x="7343" y="3875"/>
                  <a:pt x="7406" y="3750"/>
                  <a:pt x="7437" y="3625"/>
                </a:cubicBezTo>
                <a:cubicBezTo>
                  <a:pt x="7468" y="3594"/>
                  <a:pt x="7468" y="3562"/>
                  <a:pt x="7500" y="3531"/>
                </a:cubicBezTo>
                <a:cubicBezTo>
                  <a:pt x="7531" y="3531"/>
                  <a:pt x="7531" y="3531"/>
                  <a:pt x="7531" y="3531"/>
                </a:cubicBezTo>
                <a:cubicBezTo>
                  <a:pt x="7531" y="3625"/>
                  <a:pt x="7468" y="3687"/>
                  <a:pt x="7437" y="3750"/>
                </a:cubicBezTo>
                <a:cubicBezTo>
                  <a:pt x="7406" y="3812"/>
                  <a:pt x="7375" y="3875"/>
                  <a:pt x="7375" y="3937"/>
                </a:cubicBezTo>
                <a:cubicBezTo>
                  <a:pt x="7375" y="3969"/>
                  <a:pt x="7343" y="3969"/>
                  <a:pt x="7312" y="4000"/>
                </a:cubicBezTo>
                <a:close/>
                <a:moveTo>
                  <a:pt x="7468" y="2625"/>
                </a:moveTo>
                <a:cubicBezTo>
                  <a:pt x="7500" y="2625"/>
                  <a:pt x="7500" y="2625"/>
                  <a:pt x="7500" y="2625"/>
                </a:cubicBezTo>
                <a:cubicBezTo>
                  <a:pt x="7468" y="2687"/>
                  <a:pt x="7437" y="2719"/>
                  <a:pt x="7437" y="2750"/>
                </a:cubicBezTo>
                <a:cubicBezTo>
                  <a:pt x="7406" y="2781"/>
                  <a:pt x="7406" y="2781"/>
                  <a:pt x="7375" y="2781"/>
                </a:cubicBezTo>
                <a:cubicBezTo>
                  <a:pt x="7375" y="2719"/>
                  <a:pt x="7437" y="2687"/>
                  <a:pt x="7468" y="2625"/>
                </a:cubicBezTo>
                <a:close/>
                <a:moveTo>
                  <a:pt x="7312" y="2625"/>
                </a:moveTo>
                <a:cubicBezTo>
                  <a:pt x="7312" y="2656"/>
                  <a:pt x="7312" y="2656"/>
                  <a:pt x="7312" y="2656"/>
                </a:cubicBezTo>
                <a:cubicBezTo>
                  <a:pt x="7312" y="2656"/>
                  <a:pt x="7312" y="2656"/>
                  <a:pt x="7312" y="2656"/>
                </a:cubicBezTo>
                <a:cubicBezTo>
                  <a:pt x="7312" y="2625"/>
                  <a:pt x="7312" y="2625"/>
                  <a:pt x="7312" y="2625"/>
                </a:cubicBezTo>
                <a:close/>
                <a:moveTo>
                  <a:pt x="6968" y="3281"/>
                </a:moveTo>
                <a:cubicBezTo>
                  <a:pt x="6968" y="3219"/>
                  <a:pt x="7031" y="3187"/>
                  <a:pt x="7062" y="3156"/>
                </a:cubicBezTo>
                <a:cubicBezTo>
                  <a:pt x="7093" y="3094"/>
                  <a:pt x="7156" y="3062"/>
                  <a:pt x="7156" y="3000"/>
                </a:cubicBezTo>
                <a:cubicBezTo>
                  <a:pt x="7156" y="3000"/>
                  <a:pt x="7156" y="3000"/>
                  <a:pt x="7187" y="3000"/>
                </a:cubicBezTo>
                <a:cubicBezTo>
                  <a:pt x="7218" y="2969"/>
                  <a:pt x="7250" y="2937"/>
                  <a:pt x="7250" y="2875"/>
                </a:cubicBezTo>
                <a:cubicBezTo>
                  <a:pt x="7250" y="2875"/>
                  <a:pt x="7250" y="2875"/>
                  <a:pt x="7250" y="2875"/>
                </a:cubicBezTo>
                <a:cubicBezTo>
                  <a:pt x="7250" y="2875"/>
                  <a:pt x="7250" y="2875"/>
                  <a:pt x="7250" y="2875"/>
                </a:cubicBezTo>
                <a:cubicBezTo>
                  <a:pt x="7312" y="2875"/>
                  <a:pt x="7312" y="2781"/>
                  <a:pt x="7375" y="2781"/>
                </a:cubicBezTo>
                <a:cubicBezTo>
                  <a:pt x="7375" y="2844"/>
                  <a:pt x="7312" y="2906"/>
                  <a:pt x="7250" y="2937"/>
                </a:cubicBezTo>
                <a:cubicBezTo>
                  <a:pt x="7187" y="3062"/>
                  <a:pt x="7093" y="3156"/>
                  <a:pt x="7000" y="3281"/>
                </a:cubicBezTo>
                <a:cubicBezTo>
                  <a:pt x="7000" y="3281"/>
                  <a:pt x="7000" y="3281"/>
                  <a:pt x="7000" y="3281"/>
                </a:cubicBezTo>
                <a:cubicBezTo>
                  <a:pt x="7000" y="3281"/>
                  <a:pt x="6968" y="3281"/>
                  <a:pt x="6968" y="3281"/>
                </a:cubicBezTo>
                <a:cubicBezTo>
                  <a:pt x="6968" y="3281"/>
                  <a:pt x="6968" y="3281"/>
                  <a:pt x="6968" y="3281"/>
                </a:cubicBezTo>
                <a:close/>
                <a:moveTo>
                  <a:pt x="6968" y="3281"/>
                </a:moveTo>
                <a:cubicBezTo>
                  <a:pt x="6968" y="3312"/>
                  <a:pt x="6968" y="3344"/>
                  <a:pt x="6937" y="3344"/>
                </a:cubicBezTo>
                <a:cubicBezTo>
                  <a:pt x="6937" y="3344"/>
                  <a:pt x="6937" y="3344"/>
                  <a:pt x="6937" y="3344"/>
                </a:cubicBezTo>
                <a:cubicBezTo>
                  <a:pt x="6937" y="3312"/>
                  <a:pt x="6937" y="3312"/>
                  <a:pt x="6968" y="3281"/>
                </a:cubicBezTo>
                <a:lnTo>
                  <a:pt x="6968" y="3281"/>
                </a:lnTo>
                <a:cubicBezTo>
                  <a:pt x="6968" y="3281"/>
                  <a:pt x="6968" y="3281"/>
                  <a:pt x="6968" y="3281"/>
                </a:cubicBezTo>
                <a:cubicBezTo>
                  <a:pt x="6968" y="3281"/>
                  <a:pt x="6968" y="3281"/>
                  <a:pt x="6968" y="3281"/>
                </a:cubicBezTo>
                <a:cubicBezTo>
                  <a:pt x="6968" y="3281"/>
                  <a:pt x="6968" y="3281"/>
                  <a:pt x="6968" y="3281"/>
                </a:cubicBezTo>
                <a:close/>
                <a:moveTo>
                  <a:pt x="6937" y="5344"/>
                </a:moveTo>
                <a:cubicBezTo>
                  <a:pt x="6937" y="5281"/>
                  <a:pt x="6937" y="5250"/>
                  <a:pt x="7000" y="5187"/>
                </a:cubicBezTo>
                <a:cubicBezTo>
                  <a:pt x="7031" y="5156"/>
                  <a:pt x="7031" y="5094"/>
                  <a:pt x="7031" y="5062"/>
                </a:cubicBezTo>
                <a:cubicBezTo>
                  <a:pt x="7062" y="5031"/>
                  <a:pt x="7062" y="5000"/>
                  <a:pt x="7062" y="4969"/>
                </a:cubicBezTo>
                <a:cubicBezTo>
                  <a:pt x="7031" y="5156"/>
                  <a:pt x="6968" y="5344"/>
                  <a:pt x="6937" y="5500"/>
                </a:cubicBezTo>
                <a:cubicBezTo>
                  <a:pt x="6937" y="5500"/>
                  <a:pt x="6937" y="5531"/>
                  <a:pt x="6937" y="5531"/>
                </a:cubicBezTo>
                <a:cubicBezTo>
                  <a:pt x="6937" y="5531"/>
                  <a:pt x="6937" y="5531"/>
                  <a:pt x="6937" y="5531"/>
                </a:cubicBezTo>
                <a:cubicBezTo>
                  <a:pt x="6937" y="5562"/>
                  <a:pt x="6937" y="5562"/>
                  <a:pt x="6937" y="5562"/>
                </a:cubicBezTo>
                <a:cubicBezTo>
                  <a:pt x="6937" y="5562"/>
                  <a:pt x="6937" y="5562"/>
                  <a:pt x="6937" y="5531"/>
                </a:cubicBezTo>
                <a:cubicBezTo>
                  <a:pt x="6906" y="5469"/>
                  <a:pt x="6937" y="5406"/>
                  <a:pt x="6937" y="5344"/>
                </a:cubicBezTo>
                <a:close/>
                <a:moveTo>
                  <a:pt x="6906" y="4437"/>
                </a:moveTo>
                <a:cubicBezTo>
                  <a:pt x="6875" y="4500"/>
                  <a:pt x="6875" y="4562"/>
                  <a:pt x="6875" y="4594"/>
                </a:cubicBezTo>
                <a:cubicBezTo>
                  <a:pt x="6875" y="4594"/>
                  <a:pt x="6875" y="4594"/>
                  <a:pt x="6875" y="4594"/>
                </a:cubicBezTo>
                <a:cubicBezTo>
                  <a:pt x="6875" y="4562"/>
                  <a:pt x="6875" y="4500"/>
                  <a:pt x="6906" y="4437"/>
                </a:cubicBezTo>
                <a:close/>
                <a:moveTo>
                  <a:pt x="6843" y="3625"/>
                </a:moveTo>
                <a:cubicBezTo>
                  <a:pt x="6843" y="3625"/>
                  <a:pt x="6843" y="3625"/>
                  <a:pt x="6843" y="3625"/>
                </a:cubicBezTo>
                <a:cubicBezTo>
                  <a:pt x="6812" y="3625"/>
                  <a:pt x="6812" y="3625"/>
                  <a:pt x="6812" y="3594"/>
                </a:cubicBezTo>
                <a:cubicBezTo>
                  <a:pt x="6812" y="3625"/>
                  <a:pt x="6812" y="3625"/>
                  <a:pt x="6843" y="3625"/>
                </a:cubicBezTo>
                <a:close/>
                <a:moveTo>
                  <a:pt x="6812" y="4000"/>
                </a:moveTo>
                <a:cubicBezTo>
                  <a:pt x="6812" y="4031"/>
                  <a:pt x="6812" y="4031"/>
                  <a:pt x="6812" y="4031"/>
                </a:cubicBezTo>
                <a:cubicBezTo>
                  <a:pt x="6812" y="4031"/>
                  <a:pt x="6812" y="4031"/>
                  <a:pt x="6812" y="4031"/>
                </a:cubicBezTo>
                <a:cubicBezTo>
                  <a:pt x="6812" y="4031"/>
                  <a:pt x="6812" y="4031"/>
                  <a:pt x="6812" y="4000"/>
                </a:cubicBezTo>
                <a:close/>
                <a:moveTo>
                  <a:pt x="6718" y="6250"/>
                </a:moveTo>
                <a:cubicBezTo>
                  <a:pt x="6718" y="6250"/>
                  <a:pt x="6750" y="6219"/>
                  <a:pt x="6750" y="6250"/>
                </a:cubicBezTo>
                <a:cubicBezTo>
                  <a:pt x="6781" y="6250"/>
                  <a:pt x="6781" y="6281"/>
                  <a:pt x="6750" y="6281"/>
                </a:cubicBezTo>
                <a:cubicBezTo>
                  <a:pt x="6718" y="6344"/>
                  <a:pt x="6687" y="6406"/>
                  <a:pt x="6593" y="6437"/>
                </a:cubicBezTo>
                <a:cubicBezTo>
                  <a:pt x="6625" y="6375"/>
                  <a:pt x="6687" y="6312"/>
                  <a:pt x="6718" y="6250"/>
                </a:cubicBezTo>
                <a:close/>
                <a:moveTo>
                  <a:pt x="6656" y="3594"/>
                </a:moveTo>
                <a:cubicBezTo>
                  <a:pt x="6656" y="3594"/>
                  <a:pt x="6656" y="3594"/>
                  <a:pt x="6656" y="3625"/>
                </a:cubicBezTo>
                <a:cubicBezTo>
                  <a:pt x="6656" y="3625"/>
                  <a:pt x="6656" y="3625"/>
                  <a:pt x="6656" y="3625"/>
                </a:cubicBezTo>
                <a:cubicBezTo>
                  <a:pt x="6656" y="3625"/>
                  <a:pt x="6656" y="3625"/>
                  <a:pt x="6656" y="3625"/>
                </a:cubicBezTo>
                <a:cubicBezTo>
                  <a:pt x="6656" y="3625"/>
                  <a:pt x="6656" y="3594"/>
                  <a:pt x="6656" y="3594"/>
                </a:cubicBezTo>
                <a:close/>
                <a:moveTo>
                  <a:pt x="6593" y="5031"/>
                </a:moveTo>
                <a:cubicBezTo>
                  <a:pt x="6593" y="5031"/>
                  <a:pt x="6593" y="4969"/>
                  <a:pt x="6625" y="4937"/>
                </a:cubicBezTo>
                <a:cubicBezTo>
                  <a:pt x="6625" y="4937"/>
                  <a:pt x="6625" y="4937"/>
                  <a:pt x="6625" y="4937"/>
                </a:cubicBezTo>
                <a:cubicBezTo>
                  <a:pt x="6625" y="5156"/>
                  <a:pt x="6625" y="5344"/>
                  <a:pt x="6625" y="5531"/>
                </a:cubicBezTo>
                <a:cubicBezTo>
                  <a:pt x="6625" y="5531"/>
                  <a:pt x="6625" y="5531"/>
                  <a:pt x="6625" y="5531"/>
                </a:cubicBezTo>
                <a:cubicBezTo>
                  <a:pt x="6625" y="5531"/>
                  <a:pt x="6625" y="5531"/>
                  <a:pt x="6593" y="5531"/>
                </a:cubicBezTo>
                <a:cubicBezTo>
                  <a:pt x="6625" y="5500"/>
                  <a:pt x="6625" y="5437"/>
                  <a:pt x="6625" y="5406"/>
                </a:cubicBezTo>
                <a:cubicBezTo>
                  <a:pt x="6625" y="5312"/>
                  <a:pt x="6593" y="5250"/>
                  <a:pt x="6625" y="5156"/>
                </a:cubicBezTo>
                <a:cubicBezTo>
                  <a:pt x="6656" y="5125"/>
                  <a:pt x="6593" y="5094"/>
                  <a:pt x="6593" y="5031"/>
                </a:cubicBezTo>
                <a:close/>
                <a:moveTo>
                  <a:pt x="6625" y="5906"/>
                </a:moveTo>
                <a:cubicBezTo>
                  <a:pt x="6625" y="5906"/>
                  <a:pt x="6625" y="5906"/>
                  <a:pt x="6625" y="5906"/>
                </a:cubicBezTo>
                <a:cubicBezTo>
                  <a:pt x="6625" y="5906"/>
                  <a:pt x="6625" y="5906"/>
                  <a:pt x="6625" y="5937"/>
                </a:cubicBezTo>
                <a:cubicBezTo>
                  <a:pt x="6625" y="5906"/>
                  <a:pt x="6625" y="5906"/>
                  <a:pt x="6625" y="5906"/>
                </a:cubicBezTo>
                <a:cubicBezTo>
                  <a:pt x="6593" y="5906"/>
                  <a:pt x="6593" y="5906"/>
                  <a:pt x="6593" y="5937"/>
                </a:cubicBezTo>
                <a:cubicBezTo>
                  <a:pt x="6593" y="5906"/>
                  <a:pt x="6593" y="5906"/>
                  <a:pt x="6625" y="5906"/>
                </a:cubicBezTo>
                <a:close/>
                <a:moveTo>
                  <a:pt x="6531" y="4844"/>
                </a:moveTo>
                <a:cubicBezTo>
                  <a:pt x="6531" y="4937"/>
                  <a:pt x="6562" y="5000"/>
                  <a:pt x="6531" y="5094"/>
                </a:cubicBezTo>
                <a:cubicBezTo>
                  <a:pt x="6531" y="5000"/>
                  <a:pt x="6531" y="4937"/>
                  <a:pt x="6531" y="4844"/>
                </a:cubicBezTo>
                <a:close/>
                <a:moveTo>
                  <a:pt x="6531" y="6594"/>
                </a:moveTo>
                <a:cubicBezTo>
                  <a:pt x="6531" y="6594"/>
                  <a:pt x="6531" y="6594"/>
                  <a:pt x="6531" y="6562"/>
                </a:cubicBezTo>
                <a:cubicBezTo>
                  <a:pt x="6687" y="6437"/>
                  <a:pt x="6812" y="6312"/>
                  <a:pt x="6875" y="6125"/>
                </a:cubicBezTo>
                <a:cubicBezTo>
                  <a:pt x="6875" y="6125"/>
                  <a:pt x="6906" y="6094"/>
                  <a:pt x="6906" y="6094"/>
                </a:cubicBezTo>
                <a:cubicBezTo>
                  <a:pt x="6906" y="6094"/>
                  <a:pt x="6906" y="6094"/>
                  <a:pt x="6875" y="6062"/>
                </a:cubicBezTo>
                <a:cubicBezTo>
                  <a:pt x="6843" y="6125"/>
                  <a:pt x="6843" y="6187"/>
                  <a:pt x="6781" y="6219"/>
                </a:cubicBezTo>
                <a:cubicBezTo>
                  <a:pt x="6812" y="6094"/>
                  <a:pt x="6875" y="5969"/>
                  <a:pt x="6937" y="5875"/>
                </a:cubicBezTo>
                <a:cubicBezTo>
                  <a:pt x="7000" y="5750"/>
                  <a:pt x="7031" y="5625"/>
                  <a:pt x="7093" y="5500"/>
                </a:cubicBezTo>
                <a:cubicBezTo>
                  <a:pt x="7125" y="5375"/>
                  <a:pt x="7156" y="5219"/>
                  <a:pt x="7187" y="5094"/>
                </a:cubicBezTo>
                <a:cubicBezTo>
                  <a:pt x="7187" y="5094"/>
                  <a:pt x="7187" y="5094"/>
                  <a:pt x="7187" y="5094"/>
                </a:cubicBezTo>
                <a:cubicBezTo>
                  <a:pt x="7218" y="5125"/>
                  <a:pt x="7187" y="5156"/>
                  <a:pt x="7187" y="5156"/>
                </a:cubicBezTo>
                <a:cubicBezTo>
                  <a:pt x="7187" y="5281"/>
                  <a:pt x="7156" y="5406"/>
                  <a:pt x="7125" y="5500"/>
                </a:cubicBezTo>
                <a:cubicBezTo>
                  <a:pt x="7093" y="5531"/>
                  <a:pt x="7093" y="5562"/>
                  <a:pt x="7093" y="5594"/>
                </a:cubicBezTo>
                <a:cubicBezTo>
                  <a:pt x="7093" y="5594"/>
                  <a:pt x="7093" y="5594"/>
                  <a:pt x="7093" y="5594"/>
                </a:cubicBezTo>
                <a:cubicBezTo>
                  <a:pt x="7062" y="5719"/>
                  <a:pt x="7031" y="5844"/>
                  <a:pt x="7000" y="6000"/>
                </a:cubicBezTo>
                <a:cubicBezTo>
                  <a:pt x="7031" y="6000"/>
                  <a:pt x="7031" y="5937"/>
                  <a:pt x="7062" y="6000"/>
                </a:cubicBezTo>
                <a:cubicBezTo>
                  <a:pt x="7062" y="5969"/>
                  <a:pt x="7093" y="5969"/>
                  <a:pt x="7093" y="5937"/>
                </a:cubicBezTo>
                <a:cubicBezTo>
                  <a:pt x="7093" y="5969"/>
                  <a:pt x="7062" y="5969"/>
                  <a:pt x="7062" y="6000"/>
                </a:cubicBezTo>
                <a:cubicBezTo>
                  <a:pt x="7062" y="6031"/>
                  <a:pt x="7062" y="6062"/>
                  <a:pt x="7000" y="6094"/>
                </a:cubicBezTo>
                <a:cubicBezTo>
                  <a:pt x="6968" y="6094"/>
                  <a:pt x="7000" y="6062"/>
                  <a:pt x="6968" y="6062"/>
                </a:cubicBezTo>
                <a:cubicBezTo>
                  <a:pt x="6937" y="6125"/>
                  <a:pt x="6906" y="6187"/>
                  <a:pt x="6875" y="6250"/>
                </a:cubicBezTo>
                <a:cubicBezTo>
                  <a:pt x="6875" y="6250"/>
                  <a:pt x="6875" y="6250"/>
                  <a:pt x="6875" y="6250"/>
                </a:cubicBezTo>
                <a:cubicBezTo>
                  <a:pt x="6875" y="6250"/>
                  <a:pt x="6875" y="6250"/>
                  <a:pt x="6875" y="6250"/>
                </a:cubicBezTo>
                <a:cubicBezTo>
                  <a:pt x="6812" y="6344"/>
                  <a:pt x="6750" y="6406"/>
                  <a:pt x="6687" y="6500"/>
                </a:cubicBezTo>
                <a:cubicBezTo>
                  <a:pt x="6625" y="6531"/>
                  <a:pt x="6593" y="6562"/>
                  <a:pt x="6531" y="6594"/>
                </a:cubicBezTo>
                <a:cubicBezTo>
                  <a:pt x="6531" y="6594"/>
                  <a:pt x="6531" y="6594"/>
                  <a:pt x="6531" y="6625"/>
                </a:cubicBezTo>
                <a:cubicBezTo>
                  <a:pt x="6531" y="6594"/>
                  <a:pt x="6531" y="6594"/>
                  <a:pt x="6531" y="6594"/>
                </a:cubicBezTo>
                <a:close/>
                <a:moveTo>
                  <a:pt x="6500" y="6625"/>
                </a:moveTo>
                <a:cubicBezTo>
                  <a:pt x="6468" y="6625"/>
                  <a:pt x="6468" y="6625"/>
                  <a:pt x="6437" y="6656"/>
                </a:cubicBezTo>
                <a:cubicBezTo>
                  <a:pt x="6468" y="6625"/>
                  <a:pt x="6468" y="6625"/>
                  <a:pt x="6500" y="6625"/>
                </a:cubicBezTo>
                <a:cubicBezTo>
                  <a:pt x="6500" y="6594"/>
                  <a:pt x="6500" y="6594"/>
                  <a:pt x="6500" y="6594"/>
                </a:cubicBezTo>
                <a:cubicBezTo>
                  <a:pt x="6500" y="6594"/>
                  <a:pt x="6500" y="6594"/>
                  <a:pt x="6500" y="6625"/>
                </a:cubicBezTo>
                <a:close/>
                <a:moveTo>
                  <a:pt x="6500" y="5906"/>
                </a:moveTo>
                <a:cubicBezTo>
                  <a:pt x="6437" y="5937"/>
                  <a:pt x="6437" y="6031"/>
                  <a:pt x="6375" y="6094"/>
                </a:cubicBezTo>
                <a:cubicBezTo>
                  <a:pt x="6375" y="6094"/>
                  <a:pt x="6375" y="6094"/>
                  <a:pt x="6375" y="6094"/>
                </a:cubicBezTo>
                <a:cubicBezTo>
                  <a:pt x="6406" y="6031"/>
                  <a:pt x="6406" y="5937"/>
                  <a:pt x="6500" y="5906"/>
                </a:cubicBezTo>
                <a:close/>
                <a:moveTo>
                  <a:pt x="6343" y="4719"/>
                </a:moveTo>
                <a:cubicBezTo>
                  <a:pt x="6343" y="4719"/>
                  <a:pt x="6343" y="4687"/>
                  <a:pt x="6343" y="4687"/>
                </a:cubicBezTo>
                <a:cubicBezTo>
                  <a:pt x="6375" y="4687"/>
                  <a:pt x="6406" y="4719"/>
                  <a:pt x="6343" y="4719"/>
                </a:cubicBezTo>
                <a:close/>
                <a:moveTo>
                  <a:pt x="6281" y="5000"/>
                </a:moveTo>
                <a:cubicBezTo>
                  <a:pt x="6250" y="5000"/>
                  <a:pt x="6250" y="4969"/>
                  <a:pt x="6281" y="4969"/>
                </a:cubicBezTo>
                <a:cubicBezTo>
                  <a:pt x="6312" y="4875"/>
                  <a:pt x="6281" y="4781"/>
                  <a:pt x="6343" y="4719"/>
                </a:cubicBezTo>
                <a:cubicBezTo>
                  <a:pt x="6375" y="4812"/>
                  <a:pt x="6312" y="4875"/>
                  <a:pt x="6312" y="4969"/>
                </a:cubicBezTo>
                <a:cubicBezTo>
                  <a:pt x="6312" y="5000"/>
                  <a:pt x="6281" y="5000"/>
                  <a:pt x="6281" y="5000"/>
                </a:cubicBezTo>
                <a:close/>
                <a:moveTo>
                  <a:pt x="6093" y="5781"/>
                </a:moveTo>
                <a:cubicBezTo>
                  <a:pt x="6093" y="5781"/>
                  <a:pt x="6062" y="5812"/>
                  <a:pt x="6062" y="5812"/>
                </a:cubicBezTo>
                <a:cubicBezTo>
                  <a:pt x="6062" y="5781"/>
                  <a:pt x="6062" y="5781"/>
                  <a:pt x="6062" y="5781"/>
                </a:cubicBezTo>
                <a:cubicBezTo>
                  <a:pt x="6093" y="5719"/>
                  <a:pt x="6093" y="5656"/>
                  <a:pt x="6156" y="5625"/>
                </a:cubicBezTo>
                <a:cubicBezTo>
                  <a:pt x="6125" y="5687"/>
                  <a:pt x="6125" y="5750"/>
                  <a:pt x="6093" y="5781"/>
                </a:cubicBezTo>
                <a:close/>
                <a:moveTo>
                  <a:pt x="6156" y="5625"/>
                </a:moveTo>
                <a:cubicBezTo>
                  <a:pt x="6125" y="5562"/>
                  <a:pt x="6156" y="5531"/>
                  <a:pt x="6187" y="5500"/>
                </a:cubicBezTo>
                <a:cubicBezTo>
                  <a:pt x="6218" y="5312"/>
                  <a:pt x="6343" y="4937"/>
                  <a:pt x="6406" y="4844"/>
                </a:cubicBezTo>
                <a:cubicBezTo>
                  <a:pt x="6375" y="5031"/>
                  <a:pt x="6406" y="5250"/>
                  <a:pt x="6406" y="5437"/>
                </a:cubicBezTo>
                <a:cubicBezTo>
                  <a:pt x="6406" y="5656"/>
                  <a:pt x="6343" y="5875"/>
                  <a:pt x="6218" y="6062"/>
                </a:cubicBezTo>
                <a:cubicBezTo>
                  <a:pt x="6187" y="6094"/>
                  <a:pt x="6187" y="6094"/>
                  <a:pt x="6187" y="6094"/>
                </a:cubicBezTo>
                <a:cubicBezTo>
                  <a:pt x="6156" y="6156"/>
                  <a:pt x="6125" y="6156"/>
                  <a:pt x="6093" y="6187"/>
                </a:cubicBezTo>
                <a:cubicBezTo>
                  <a:pt x="6093" y="6156"/>
                  <a:pt x="6125" y="6125"/>
                  <a:pt x="6156" y="6094"/>
                </a:cubicBezTo>
                <a:cubicBezTo>
                  <a:pt x="6187" y="6031"/>
                  <a:pt x="6250" y="5969"/>
                  <a:pt x="6281" y="5906"/>
                </a:cubicBezTo>
                <a:cubicBezTo>
                  <a:pt x="6281" y="5812"/>
                  <a:pt x="6312" y="5719"/>
                  <a:pt x="6343" y="5625"/>
                </a:cubicBezTo>
                <a:cubicBezTo>
                  <a:pt x="6343" y="5562"/>
                  <a:pt x="6375" y="5469"/>
                  <a:pt x="6343" y="5375"/>
                </a:cubicBezTo>
                <a:cubicBezTo>
                  <a:pt x="6343" y="5344"/>
                  <a:pt x="6375" y="5312"/>
                  <a:pt x="6375" y="5281"/>
                </a:cubicBezTo>
                <a:cubicBezTo>
                  <a:pt x="6406" y="5219"/>
                  <a:pt x="6343" y="5156"/>
                  <a:pt x="6343" y="5062"/>
                </a:cubicBezTo>
                <a:cubicBezTo>
                  <a:pt x="6312" y="5219"/>
                  <a:pt x="6281" y="5375"/>
                  <a:pt x="6218" y="5500"/>
                </a:cubicBezTo>
                <a:cubicBezTo>
                  <a:pt x="6218" y="5562"/>
                  <a:pt x="6187" y="5594"/>
                  <a:pt x="6156" y="5625"/>
                </a:cubicBezTo>
                <a:close/>
                <a:moveTo>
                  <a:pt x="6312" y="5594"/>
                </a:moveTo>
                <a:cubicBezTo>
                  <a:pt x="6312" y="5562"/>
                  <a:pt x="6312" y="5562"/>
                  <a:pt x="6312" y="5531"/>
                </a:cubicBezTo>
                <a:cubicBezTo>
                  <a:pt x="6312" y="5562"/>
                  <a:pt x="6312" y="5562"/>
                  <a:pt x="6312" y="5594"/>
                </a:cubicBezTo>
                <a:cubicBezTo>
                  <a:pt x="6312" y="5594"/>
                  <a:pt x="6312" y="5594"/>
                  <a:pt x="6312" y="5594"/>
                </a:cubicBezTo>
                <a:close/>
                <a:moveTo>
                  <a:pt x="5843" y="6375"/>
                </a:moveTo>
                <a:cubicBezTo>
                  <a:pt x="5843" y="6344"/>
                  <a:pt x="5843" y="6344"/>
                  <a:pt x="5875" y="6312"/>
                </a:cubicBezTo>
                <a:cubicBezTo>
                  <a:pt x="5937" y="6250"/>
                  <a:pt x="6000" y="6187"/>
                  <a:pt x="6031" y="6094"/>
                </a:cubicBezTo>
                <a:cubicBezTo>
                  <a:pt x="6093" y="6031"/>
                  <a:pt x="6125" y="5937"/>
                  <a:pt x="6156" y="5875"/>
                </a:cubicBezTo>
                <a:cubicBezTo>
                  <a:pt x="6187" y="5812"/>
                  <a:pt x="6250" y="5719"/>
                  <a:pt x="6281" y="5625"/>
                </a:cubicBezTo>
                <a:cubicBezTo>
                  <a:pt x="6281" y="5625"/>
                  <a:pt x="6281" y="5625"/>
                  <a:pt x="6281" y="5625"/>
                </a:cubicBezTo>
                <a:cubicBezTo>
                  <a:pt x="6281" y="5625"/>
                  <a:pt x="6281" y="5625"/>
                  <a:pt x="6281" y="5625"/>
                </a:cubicBezTo>
                <a:cubicBezTo>
                  <a:pt x="6281" y="5594"/>
                  <a:pt x="6312" y="5594"/>
                  <a:pt x="6312" y="5594"/>
                </a:cubicBezTo>
                <a:cubicBezTo>
                  <a:pt x="6312" y="5625"/>
                  <a:pt x="6312" y="5625"/>
                  <a:pt x="6281" y="5625"/>
                </a:cubicBezTo>
                <a:lnTo>
                  <a:pt x="6281" y="5625"/>
                </a:lnTo>
                <a:cubicBezTo>
                  <a:pt x="6281" y="5812"/>
                  <a:pt x="6187" y="5969"/>
                  <a:pt x="6093" y="6094"/>
                </a:cubicBezTo>
                <a:cubicBezTo>
                  <a:pt x="6031" y="6187"/>
                  <a:pt x="5968" y="6281"/>
                  <a:pt x="5875" y="6344"/>
                </a:cubicBezTo>
                <a:cubicBezTo>
                  <a:pt x="5875" y="6375"/>
                  <a:pt x="5875" y="6375"/>
                  <a:pt x="5843" y="6375"/>
                </a:cubicBezTo>
                <a:cubicBezTo>
                  <a:pt x="5843" y="6406"/>
                  <a:pt x="5812" y="6437"/>
                  <a:pt x="5812" y="6437"/>
                </a:cubicBezTo>
                <a:cubicBezTo>
                  <a:pt x="5812" y="6437"/>
                  <a:pt x="5843" y="6406"/>
                  <a:pt x="5843" y="6375"/>
                </a:cubicBezTo>
                <a:cubicBezTo>
                  <a:pt x="5843" y="6375"/>
                  <a:pt x="5843" y="6375"/>
                  <a:pt x="5843" y="6375"/>
                </a:cubicBezTo>
                <a:close/>
                <a:moveTo>
                  <a:pt x="5656" y="7000"/>
                </a:moveTo>
                <a:cubicBezTo>
                  <a:pt x="5656" y="6969"/>
                  <a:pt x="5656" y="6969"/>
                  <a:pt x="5656" y="6969"/>
                </a:cubicBezTo>
                <a:cubicBezTo>
                  <a:pt x="5718" y="6875"/>
                  <a:pt x="5781" y="6812"/>
                  <a:pt x="5875" y="6750"/>
                </a:cubicBezTo>
                <a:cubicBezTo>
                  <a:pt x="5812" y="6844"/>
                  <a:pt x="5718" y="6906"/>
                  <a:pt x="5656" y="7000"/>
                </a:cubicBezTo>
                <a:cubicBezTo>
                  <a:pt x="5625" y="7031"/>
                  <a:pt x="5562" y="7094"/>
                  <a:pt x="5531" y="7125"/>
                </a:cubicBezTo>
                <a:cubicBezTo>
                  <a:pt x="5562" y="7094"/>
                  <a:pt x="5625" y="7031"/>
                  <a:pt x="5656" y="7000"/>
                </a:cubicBezTo>
                <a:close/>
                <a:moveTo>
                  <a:pt x="5468" y="6781"/>
                </a:moveTo>
                <a:cubicBezTo>
                  <a:pt x="5468" y="6781"/>
                  <a:pt x="5468" y="6812"/>
                  <a:pt x="5468" y="6812"/>
                </a:cubicBezTo>
                <a:cubicBezTo>
                  <a:pt x="5468" y="6812"/>
                  <a:pt x="5468" y="6812"/>
                  <a:pt x="5437" y="6812"/>
                </a:cubicBezTo>
                <a:cubicBezTo>
                  <a:pt x="5468" y="6812"/>
                  <a:pt x="5468" y="6781"/>
                  <a:pt x="5468" y="6781"/>
                </a:cubicBezTo>
                <a:close/>
                <a:moveTo>
                  <a:pt x="5375" y="6875"/>
                </a:moveTo>
                <a:cubicBezTo>
                  <a:pt x="5406" y="6875"/>
                  <a:pt x="5406" y="6875"/>
                  <a:pt x="5406" y="6875"/>
                </a:cubicBezTo>
                <a:cubicBezTo>
                  <a:pt x="5406" y="6844"/>
                  <a:pt x="5406" y="6812"/>
                  <a:pt x="5437" y="6812"/>
                </a:cubicBezTo>
                <a:cubicBezTo>
                  <a:pt x="5468" y="6844"/>
                  <a:pt x="5437" y="6875"/>
                  <a:pt x="5406" y="6875"/>
                </a:cubicBezTo>
                <a:cubicBezTo>
                  <a:pt x="5406" y="6875"/>
                  <a:pt x="5406" y="6875"/>
                  <a:pt x="5375" y="6875"/>
                </a:cubicBezTo>
                <a:cubicBezTo>
                  <a:pt x="5406" y="6906"/>
                  <a:pt x="5375" y="6906"/>
                  <a:pt x="5375" y="6906"/>
                </a:cubicBezTo>
                <a:cubicBezTo>
                  <a:pt x="5375" y="6875"/>
                  <a:pt x="5375" y="6875"/>
                  <a:pt x="5375" y="6875"/>
                </a:cubicBezTo>
                <a:close/>
                <a:moveTo>
                  <a:pt x="5125" y="7219"/>
                </a:moveTo>
                <a:cubicBezTo>
                  <a:pt x="5187" y="7094"/>
                  <a:pt x="5281" y="7000"/>
                  <a:pt x="5375" y="6906"/>
                </a:cubicBezTo>
                <a:cubicBezTo>
                  <a:pt x="5375" y="6906"/>
                  <a:pt x="5375" y="6937"/>
                  <a:pt x="5375" y="6937"/>
                </a:cubicBezTo>
                <a:cubicBezTo>
                  <a:pt x="5250" y="7094"/>
                  <a:pt x="5156" y="7219"/>
                  <a:pt x="5062" y="7375"/>
                </a:cubicBezTo>
                <a:cubicBezTo>
                  <a:pt x="5062" y="7375"/>
                  <a:pt x="5062" y="7375"/>
                  <a:pt x="5031" y="7375"/>
                </a:cubicBezTo>
                <a:cubicBezTo>
                  <a:pt x="5062" y="7312"/>
                  <a:pt x="5093" y="7250"/>
                  <a:pt x="5125" y="7219"/>
                </a:cubicBezTo>
                <a:close/>
                <a:moveTo>
                  <a:pt x="5031" y="7375"/>
                </a:moveTo>
                <a:cubicBezTo>
                  <a:pt x="5031" y="7406"/>
                  <a:pt x="5031" y="7437"/>
                  <a:pt x="5000" y="7500"/>
                </a:cubicBezTo>
                <a:cubicBezTo>
                  <a:pt x="4968" y="7562"/>
                  <a:pt x="4937" y="7656"/>
                  <a:pt x="4875" y="7719"/>
                </a:cubicBezTo>
                <a:cubicBezTo>
                  <a:pt x="4906" y="7594"/>
                  <a:pt x="4968" y="7469"/>
                  <a:pt x="5031" y="7375"/>
                </a:cubicBezTo>
                <a:close/>
                <a:moveTo>
                  <a:pt x="4812" y="8312"/>
                </a:moveTo>
                <a:cubicBezTo>
                  <a:pt x="4781" y="8062"/>
                  <a:pt x="4812" y="7937"/>
                  <a:pt x="4875" y="7750"/>
                </a:cubicBezTo>
                <a:cubicBezTo>
                  <a:pt x="4875" y="7937"/>
                  <a:pt x="4781" y="8125"/>
                  <a:pt x="4812" y="8312"/>
                </a:cubicBezTo>
                <a:close/>
                <a:moveTo>
                  <a:pt x="4125" y="10344"/>
                </a:moveTo>
                <a:cubicBezTo>
                  <a:pt x="4125" y="10344"/>
                  <a:pt x="4125" y="10344"/>
                  <a:pt x="4125" y="10344"/>
                </a:cubicBezTo>
                <a:cubicBezTo>
                  <a:pt x="4125" y="10344"/>
                  <a:pt x="4125" y="10344"/>
                  <a:pt x="4125" y="10344"/>
                </a:cubicBezTo>
                <a:close/>
                <a:moveTo>
                  <a:pt x="4125" y="10344"/>
                </a:moveTo>
                <a:cubicBezTo>
                  <a:pt x="4125" y="10344"/>
                  <a:pt x="4125" y="10344"/>
                  <a:pt x="4125" y="10344"/>
                </a:cubicBezTo>
                <a:cubicBezTo>
                  <a:pt x="4156" y="10375"/>
                  <a:pt x="4156" y="10375"/>
                  <a:pt x="4156" y="10375"/>
                </a:cubicBezTo>
                <a:cubicBezTo>
                  <a:pt x="4156" y="10375"/>
                  <a:pt x="4156" y="10375"/>
                  <a:pt x="4125" y="10344"/>
                </a:cubicBezTo>
                <a:close/>
                <a:moveTo>
                  <a:pt x="4187" y="9500"/>
                </a:moveTo>
                <a:cubicBezTo>
                  <a:pt x="4187" y="9500"/>
                  <a:pt x="4156" y="9531"/>
                  <a:pt x="4156" y="9531"/>
                </a:cubicBezTo>
                <a:cubicBezTo>
                  <a:pt x="4187" y="9375"/>
                  <a:pt x="4250" y="9250"/>
                  <a:pt x="4375" y="9125"/>
                </a:cubicBezTo>
                <a:cubicBezTo>
                  <a:pt x="4468" y="9031"/>
                  <a:pt x="4562" y="8937"/>
                  <a:pt x="4687" y="8844"/>
                </a:cubicBezTo>
                <a:cubicBezTo>
                  <a:pt x="4750" y="8781"/>
                  <a:pt x="4812" y="8719"/>
                  <a:pt x="4812" y="8656"/>
                </a:cubicBezTo>
                <a:cubicBezTo>
                  <a:pt x="4843" y="8625"/>
                  <a:pt x="4843" y="8687"/>
                  <a:pt x="4843" y="8687"/>
                </a:cubicBezTo>
                <a:cubicBezTo>
                  <a:pt x="4843" y="8750"/>
                  <a:pt x="4843" y="8812"/>
                  <a:pt x="4812" y="8875"/>
                </a:cubicBezTo>
                <a:cubicBezTo>
                  <a:pt x="4781" y="8812"/>
                  <a:pt x="4781" y="8812"/>
                  <a:pt x="4750" y="8844"/>
                </a:cubicBezTo>
                <a:cubicBezTo>
                  <a:pt x="4593" y="8969"/>
                  <a:pt x="4437" y="9094"/>
                  <a:pt x="4312" y="9281"/>
                </a:cubicBezTo>
                <a:cubicBezTo>
                  <a:pt x="4250" y="9344"/>
                  <a:pt x="4218" y="9406"/>
                  <a:pt x="4187" y="9500"/>
                </a:cubicBezTo>
                <a:close/>
                <a:moveTo>
                  <a:pt x="4218" y="9719"/>
                </a:moveTo>
                <a:cubicBezTo>
                  <a:pt x="4187" y="9500"/>
                  <a:pt x="4531" y="8969"/>
                  <a:pt x="4781" y="8906"/>
                </a:cubicBezTo>
                <a:cubicBezTo>
                  <a:pt x="4750" y="8937"/>
                  <a:pt x="4718" y="8969"/>
                  <a:pt x="4687" y="9031"/>
                </a:cubicBezTo>
                <a:cubicBezTo>
                  <a:pt x="4593" y="9062"/>
                  <a:pt x="4531" y="9156"/>
                  <a:pt x="4437" y="9219"/>
                </a:cubicBezTo>
                <a:cubicBezTo>
                  <a:pt x="4437" y="9250"/>
                  <a:pt x="4437" y="9250"/>
                  <a:pt x="4437" y="9281"/>
                </a:cubicBezTo>
                <a:cubicBezTo>
                  <a:pt x="4312" y="9375"/>
                  <a:pt x="4281" y="9469"/>
                  <a:pt x="4250" y="9594"/>
                </a:cubicBezTo>
                <a:cubicBezTo>
                  <a:pt x="4250" y="9625"/>
                  <a:pt x="4218" y="9656"/>
                  <a:pt x="4218" y="9719"/>
                </a:cubicBezTo>
                <a:close/>
                <a:moveTo>
                  <a:pt x="4281" y="11062"/>
                </a:moveTo>
                <a:cubicBezTo>
                  <a:pt x="4281" y="11062"/>
                  <a:pt x="4281" y="11062"/>
                  <a:pt x="4281" y="11062"/>
                </a:cubicBezTo>
                <a:cubicBezTo>
                  <a:pt x="4281" y="11062"/>
                  <a:pt x="4281" y="11062"/>
                  <a:pt x="4281" y="11062"/>
                </a:cubicBezTo>
                <a:close/>
                <a:moveTo>
                  <a:pt x="4187" y="11031"/>
                </a:moveTo>
                <a:cubicBezTo>
                  <a:pt x="4187" y="11031"/>
                  <a:pt x="4187" y="11031"/>
                  <a:pt x="4187" y="11031"/>
                </a:cubicBezTo>
                <a:cubicBezTo>
                  <a:pt x="4187" y="11031"/>
                  <a:pt x="4187" y="11031"/>
                  <a:pt x="4187" y="11031"/>
                </a:cubicBezTo>
                <a:cubicBezTo>
                  <a:pt x="4218" y="11031"/>
                  <a:pt x="4218" y="11000"/>
                  <a:pt x="4218" y="11000"/>
                </a:cubicBezTo>
                <a:cubicBezTo>
                  <a:pt x="4218" y="11000"/>
                  <a:pt x="4218" y="11031"/>
                  <a:pt x="4187" y="11031"/>
                </a:cubicBezTo>
                <a:cubicBezTo>
                  <a:pt x="4187" y="11031"/>
                  <a:pt x="4187" y="11062"/>
                  <a:pt x="4156" y="11062"/>
                </a:cubicBezTo>
                <a:cubicBezTo>
                  <a:pt x="4187" y="11062"/>
                  <a:pt x="4187" y="11031"/>
                  <a:pt x="4187" y="11031"/>
                </a:cubicBezTo>
                <a:cubicBezTo>
                  <a:pt x="4187" y="11031"/>
                  <a:pt x="4187" y="11031"/>
                  <a:pt x="4187" y="11031"/>
                </a:cubicBezTo>
                <a:close/>
                <a:moveTo>
                  <a:pt x="4187" y="11344"/>
                </a:moveTo>
                <a:cubicBezTo>
                  <a:pt x="4187" y="11250"/>
                  <a:pt x="4250" y="11187"/>
                  <a:pt x="4312" y="11125"/>
                </a:cubicBezTo>
                <a:cubicBezTo>
                  <a:pt x="4437" y="11000"/>
                  <a:pt x="4500" y="10875"/>
                  <a:pt x="4531" y="10719"/>
                </a:cubicBezTo>
                <a:cubicBezTo>
                  <a:pt x="4562" y="10875"/>
                  <a:pt x="4500" y="10969"/>
                  <a:pt x="4406" y="11062"/>
                </a:cubicBezTo>
                <a:cubicBezTo>
                  <a:pt x="4343" y="11156"/>
                  <a:pt x="4281" y="11250"/>
                  <a:pt x="4187" y="11344"/>
                </a:cubicBezTo>
                <a:cubicBezTo>
                  <a:pt x="4187" y="11344"/>
                  <a:pt x="4187" y="11344"/>
                  <a:pt x="4187" y="11344"/>
                </a:cubicBezTo>
                <a:cubicBezTo>
                  <a:pt x="4156" y="11344"/>
                  <a:pt x="4156" y="11375"/>
                  <a:pt x="4156" y="11375"/>
                </a:cubicBezTo>
                <a:cubicBezTo>
                  <a:pt x="4156" y="11375"/>
                  <a:pt x="4156" y="11344"/>
                  <a:pt x="4187" y="11344"/>
                </a:cubicBezTo>
                <a:close/>
                <a:moveTo>
                  <a:pt x="4156" y="12250"/>
                </a:moveTo>
                <a:cubicBezTo>
                  <a:pt x="4156" y="12187"/>
                  <a:pt x="4187" y="12125"/>
                  <a:pt x="4187" y="12062"/>
                </a:cubicBezTo>
                <a:cubicBezTo>
                  <a:pt x="4187" y="12125"/>
                  <a:pt x="4156" y="12187"/>
                  <a:pt x="4156" y="12250"/>
                </a:cubicBezTo>
                <a:cubicBezTo>
                  <a:pt x="4156" y="12250"/>
                  <a:pt x="4187" y="12281"/>
                  <a:pt x="4187" y="12281"/>
                </a:cubicBezTo>
                <a:cubicBezTo>
                  <a:pt x="4187" y="12344"/>
                  <a:pt x="4156" y="12406"/>
                  <a:pt x="4156" y="12437"/>
                </a:cubicBezTo>
                <a:cubicBezTo>
                  <a:pt x="4156" y="12469"/>
                  <a:pt x="4156" y="12469"/>
                  <a:pt x="4156" y="12469"/>
                </a:cubicBezTo>
                <a:cubicBezTo>
                  <a:pt x="4125" y="12469"/>
                  <a:pt x="4125" y="12469"/>
                  <a:pt x="4093" y="12469"/>
                </a:cubicBezTo>
                <a:cubicBezTo>
                  <a:pt x="4125" y="12406"/>
                  <a:pt x="4156" y="12344"/>
                  <a:pt x="4156" y="12250"/>
                </a:cubicBezTo>
                <a:close/>
                <a:moveTo>
                  <a:pt x="4031" y="14219"/>
                </a:moveTo>
                <a:cubicBezTo>
                  <a:pt x="4031" y="14312"/>
                  <a:pt x="4093" y="14406"/>
                  <a:pt x="4125" y="14469"/>
                </a:cubicBezTo>
                <a:cubicBezTo>
                  <a:pt x="4156" y="14500"/>
                  <a:pt x="4156" y="14562"/>
                  <a:pt x="4187" y="14594"/>
                </a:cubicBezTo>
                <a:cubicBezTo>
                  <a:pt x="4156" y="14562"/>
                  <a:pt x="4156" y="14500"/>
                  <a:pt x="4125" y="14469"/>
                </a:cubicBezTo>
                <a:cubicBezTo>
                  <a:pt x="4093" y="14500"/>
                  <a:pt x="4093" y="14500"/>
                  <a:pt x="4093" y="14500"/>
                </a:cubicBezTo>
                <a:cubicBezTo>
                  <a:pt x="4093" y="14500"/>
                  <a:pt x="4093" y="14500"/>
                  <a:pt x="4093" y="14500"/>
                </a:cubicBezTo>
                <a:cubicBezTo>
                  <a:pt x="4093" y="14500"/>
                  <a:pt x="4093" y="14500"/>
                  <a:pt x="4125" y="14469"/>
                </a:cubicBezTo>
                <a:cubicBezTo>
                  <a:pt x="4093" y="14406"/>
                  <a:pt x="4031" y="14312"/>
                  <a:pt x="4031" y="14219"/>
                </a:cubicBezTo>
                <a:close/>
                <a:moveTo>
                  <a:pt x="4062" y="13094"/>
                </a:moveTo>
                <a:cubicBezTo>
                  <a:pt x="4062" y="13094"/>
                  <a:pt x="4062" y="13094"/>
                  <a:pt x="4062" y="13094"/>
                </a:cubicBezTo>
                <a:cubicBezTo>
                  <a:pt x="4062" y="13094"/>
                  <a:pt x="4062" y="13094"/>
                  <a:pt x="4062" y="13094"/>
                </a:cubicBezTo>
                <a:cubicBezTo>
                  <a:pt x="4062" y="13094"/>
                  <a:pt x="4062" y="13094"/>
                  <a:pt x="4062" y="13094"/>
                </a:cubicBezTo>
                <a:close/>
                <a:moveTo>
                  <a:pt x="4062" y="13094"/>
                </a:moveTo>
                <a:cubicBezTo>
                  <a:pt x="4062" y="13062"/>
                  <a:pt x="4062" y="13031"/>
                  <a:pt x="4093" y="13031"/>
                </a:cubicBezTo>
                <a:cubicBezTo>
                  <a:pt x="4062" y="13031"/>
                  <a:pt x="4062" y="13062"/>
                  <a:pt x="4062" y="13094"/>
                </a:cubicBezTo>
                <a:close/>
                <a:moveTo>
                  <a:pt x="4093" y="13906"/>
                </a:moveTo>
                <a:cubicBezTo>
                  <a:pt x="4093" y="13875"/>
                  <a:pt x="4093" y="13812"/>
                  <a:pt x="4093" y="13750"/>
                </a:cubicBezTo>
                <a:cubicBezTo>
                  <a:pt x="4093" y="13750"/>
                  <a:pt x="4093" y="13750"/>
                  <a:pt x="4093" y="13750"/>
                </a:cubicBezTo>
                <a:cubicBezTo>
                  <a:pt x="4093" y="13750"/>
                  <a:pt x="4093" y="13719"/>
                  <a:pt x="4125" y="13719"/>
                </a:cubicBezTo>
                <a:cubicBezTo>
                  <a:pt x="4093" y="13719"/>
                  <a:pt x="4093" y="13750"/>
                  <a:pt x="4093" y="13750"/>
                </a:cubicBezTo>
                <a:cubicBezTo>
                  <a:pt x="4125" y="13812"/>
                  <a:pt x="4093" y="13875"/>
                  <a:pt x="4093" y="13906"/>
                </a:cubicBezTo>
                <a:close/>
                <a:moveTo>
                  <a:pt x="4156" y="13094"/>
                </a:moveTo>
                <a:cubicBezTo>
                  <a:pt x="4156" y="13094"/>
                  <a:pt x="4156" y="13094"/>
                  <a:pt x="4156" y="13094"/>
                </a:cubicBezTo>
                <a:cubicBezTo>
                  <a:pt x="4156" y="13094"/>
                  <a:pt x="4156" y="13094"/>
                  <a:pt x="4156" y="13094"/>
                </a:cubicBezTo>
                <a:cubicBezTo>
                  <a:pt x="4156" y="13062"/>
                  <a:pt x="4187" y="13062"/>
                  <a:pt x="4187" y="13062"/>
                </a:cubicBezTo>
                <a:cubicBezTo>
                  <a:pt x="4187" y="13062"/>
                  <a:pt x="4156" y="13062"/>
                  <a:pt x="4156" y="13094"/>
                </a:cubicBezTo>
                <a:close/>
                <a:moveTo>
                  <a:pt x="4156" y="13094"/>
                </a:moveTo>
                <a:cubicBezTo>
                  <a:pt x="4156" y="13094"/>
                  <a:pt x="4156" y="13094"/>
                  <a:pt x="4156" y="13094"/>
                </a:cubicBezTo>
                <a:cubicBezTo>
                  <a:pt x="4156" y="13094"/>
                  <a:pt x="4156" y="13125"/>
                  <a:pt x="4156" y="13125"/>
                </a:cubicBezTo>
                <a:cubicBezTo>
                  <a:pt x="4156" y="13125"/>
                  <a:pt x="4156" y="13094"/>
                  <a:pt x="4156" y="13094"/>
                </a:cubicBezTo>
                <a:cubicBezTo>
                  <a:pt x="4156" y="13062"/>
                  <a:pt x="4187" y="13031"/>
                  <a:pt x="4187" y="13000"/>
                </a:cubicBezTo>
                <a:cubicBezTo>
                  <a:pt x="4187" y="13031"/>
                  <a:pt x="4156" y="13062"/>
                  <a:pt x="4156" y="13094"/>
                </a:cubicBezTo>
                <a:close/>
                <a:moveTo>
                  <a:pt x="4125" y="12594"/>
                </a:moveTo>
                <a:cubicBezTo>
                  <a:pt x="4125" y="12656"/>
                  <a:pt x="4125" y="12719"/>
                  <a:pt x="4062" y="12750"/>
                </a:cubicBezTo>
                <a:cubicBezTo>
                  <a:pt x="4062" y="12687"/>
                  <a:pt x="4093" y="12656"/>
                  <a:pt x="4125" y="12594"/>
                </a:cubicBezTo>
                <a:close/>
                <a:moveTo>
                  <a:pt x="4031" y="12062"/>
                </a:moveTo>
                <a:cubicBezTo>
                  <a:pt x="4031" y="12031"/>
                  <a:pt x="4031" y="12031"/>
                  <a:pt x="4031" y="12000"/>
                </a:cubicBezTo>
                <a:cubicBezTo>
                  <a:pt x="4031" y="12031"/>
                  <a:pt x="4031" y="12031"/>
                  <a:pt x="4031" y="12062"/>
                </a:cubicBezTo>
                <a:cubicBezTo>
                  <a:pt x="4031" y="12062"/>
                  <a:pt x="4000" y="12094"/>
                  <a:pt x="4000" y="12094"/>
                </a:cubicBezTo>
                <a:cubicBezTo>
                  <a:pt x="4000" y="12094"/>
                  <a:pt x="4031" y="12062"/>
                  <a:pt x="4031" y="12062"/>
                </a:cubicBezTo>
                <a:close/>
                <a:moveTo>
                  <a:pt x="3968" y="14062"/>
                </a:moveTo>
                <a:cubicBezTo>
                  <a:pt x="3968" y="14094"/>
                  <a:pt x="3968" y="14125"/>
                  <a:pt x="3968" y="14156"/>
                </a:cubicBezTo>
                <a:cubicBezTo>
                  <a:pt x="3937" y="14031"/>
                  <a:pt x="3968" y="13906"/>
                  <a:pt x="3968" y="13781"/>
                </a:cubicBezTo>
                <a:cubicBezTo>
                  <a:pt x="3968" y="13875"/>
                  <a:pt x="3937" y="13969"/>
                  <a:pt x="3968" y="14062"/>
                </a:cubicBezTo>
                <a:close/>
                <a:moveTo>
                  <a:pt x="3875" y="11969"/>
                </a:moveTo>
                <a:cubicBezTo>
                  <a:pt x="3875" y="12125"/>
                  <a:pt x="3875" y="12281"/>
                  <a:pt x="3781" y="12406"/>
                </a:cubicBezTo>
                <a:cubicBezTo>
                  <a:pt x="3781" y="12250"/>
                  <a:pt x="3875" y="12125"/>
                  <a:pt x="3875" y="11969"/>
                </a:cubicBezTo>
                <a:close/>
                <a:moveTo>
                  <a:pt x="3750" y="11875"/>
                </a:moveTo>
                <a:cubicBezTo>
                  <a:pt x="3781" y="11937"/>
                  <a:pt x="3750" y="12031"/>
                  <a:pt x="3687" y="12062"/>
                </a:cubicBezTo>
                <a:cubicBezTo>
                  <a:pt x="3718" y="12000"/>
                  <a:pt x="3718" y="11937"/>
                  <a:pt x="3750" y="11875"/>
                </a:cubicBezTo>
                <a:close/>
                <a:moveTo>
                  <a:pt x="3687" y="12344"/>
                </a:moveTo>
                <a:cubicBezTo>
                  <a:pt x="3656" y="12375"/>
                  <a:pt x="3625" y="12406"/>
                  <a:pt x="3593" y="12437"/>
                </a:cubicBezTo>
                <a:cubicBezTo>
                  <a:pt x="3625" y="12406"/>
                  <a:pt x="3656" y="12375"/>
                  <a:pt x="3687" y="12344"/>
                </a:cubicBezTo>
                <a:cubicBezTo>
                  <a:pt x="3656" y="12344"/>
                  <a:pt x="3656" y="12344"/>
                  <a:pt x="3656" y="12344"/>
                </a:cubicBezTo>
                <a:cubicBezTo>
                  <a:pt x="3750" y="12250"/>
                  <a:pt x="3718" y="12156"/>
                  <a:pt x="3781" y="12062"/>
                </a:cubicBezTo>
                <a:cubicBezTo>
                  <a:pt x="3781" y="12062"/>
                  <a:pt x="3781" y="12000"/>
                  <a:pt x="3812" y="12031"/>
                </a:cubicBezTo>
                <a:cubicBezTo>
                  <a:pt x="3843" y="12031"/>
                  <a:pt x="3812" y="12062"/>
                  <a:pt x="3812" y="12094"/>
                </a:cubicBezTo>
                <a:cubicBezTo>
                  <a:pt x="3781" y="12187"/>
                  <a:pt x="3750" y="12281"/>
                  <a:pt x="3687" y="12344"/>
                </a:cubicBezTo>
                <a:close/>
                <a:moveTo>
                  <a:pt x="3781" y="12844"/>
                </a:moveTo>
                <a:cubicBezTo>
                  <a:pt x="3781" y="12906"/>
                  <a:pt x="3750" y="12937"/>
                  <a:pt x="3718" y="13000"/>
                </a:cubicBezTo>
                <a:cubicBezTo>
                  <a:pt x="3718" y="12969"/>
                  <a:pt x="3718" y="12969"/>
                  <a:pt x="3718" y="12969"/>
                </a:cubicBezTo>
                <a:cubicBezTo>
                  <a:pt x="3718" y="12937"/>
                  <a:pt x="3750" y="12875"/>
                  <a:pt x="3781" y="12844"/>
                </a:cubicBezTo>
                <a:close/>
                <a:moveTo>
                  <a:pt x="3750" y="13937"/>
                </a:moveTo>
                <a:cubicBezTo>
                  <a:pt x="3750" y="13937"/>
                  <a:pt x="3750" y="13937"/>
                  <a:pt x="3750" y="13937"/>
                </a:cubicBezTo>
                <a:cubicBezTo>
                  <a:pt x="3750" y="13937"/>
                  <a:pt x="3750" y="13937"/>
                  <a:pt x="3750" y="13906"/>
                </a:cubicBezTo>
                <a:cubicBezTo>
                  <a:pt x="3750" y="13937"/>
                  <a:pt x="3750" y="13937"/>
                  <a:pt x="3750" y="13937"/>
                </a:cubicBezTo>
                <a:close/>
                <a:moveTo>
                  <a:pt x="3750" y="13344"/>
                </a:moveTo>
                <a:cubicBezTo>
                  <a:pt x="3750" y="13344"/>
                  <a:pt x="3750" y="13344"/>
                  <a:pt x="3750" y="13344"/>
                </a:cubicBezTo>
                <a:cubicBezTo>
                  <a:pt x="3718" y="13344"/>
                  <a:pt x="3718" y="13344"/>
                  <a:pt x="3718" y="13344"/>
                </a:cubicBezTo>
                <a:cubicBezTo>
                  <a:pt x="3718" y="13344"/>
                  <a:pt x="3718" y="13344"/>
                  <a:pt x="3750" y="13344"/>
                </a:cubicBezTo>
                <a:close/>
                <a:moveTo>
                  <a:pt x="3687" y="13937"/>
                </a:moveTo>
                <a:cubicBezTo>
                  <a:pt x="3625" y="13781"/>
                  <a:pt x="3593" y="13656"/>
                  <a:pt x="3625" y="13500"/>
                </a:cubicBezTo>
                <a:cubicBezTo>
                  <a:pt x="3625" y="13656"/>
                  <a:pt x="3687" y="13781"/>
                  <a:pt x="3687" y="13937"/>
                </a:cubicBezTo>
                <a:close/>
                <a:moveTo>
                  <a:pt x="3687" y="13312"/>
                </a:moveTo>
                <a:cubicBezTo>
                  <a:pt x="3687" y="13344"/>
                  <a:pt x="3687" y="13344"/>
                  <a:pt x="3687" y="13375"/>
                </a:cubicBezTo>
                <a:cubicBezTo>
                  <a:pt x="3687" y="13344"/>
                  <a:pt x="3687" y="13344"/>
                  <a:pt x="3687" y="13312"/>
                </a:cubicBezTo>
                <a:cubicBezTo>
                  <a:pt x="3687" y="13312"/>
                  <a:pt x="3687" y="13312"/>
                  <a:pt x="3687" y="13312"/>
                </a:cubicBezTo>
                <a:cubicBezTo>
                  <a:pt x="3687" y="13312"/>
                  <a:pt x="3687" y="13312"/>
                  <a:pt x="3687" y="13312"/>
                </a:cubicBezTo>
                <a:close/>
                <a:moveTo>
                  <a:pt x="3875" y="14625"/>
                </a:moveTo>
                <a:cubicBezTo>
                  <a:pt x="3843" y="14594"/>
                  <a:pt x="3843" y="14594"/>
                  <a:pt x="3812" y="14562"/>
                </a:cubicBezTo>
                <a:cubicBezTo>
                  <a:pt x="3812" y="14500"/>
                  <a:pt x="3781" y="14406"/>
                  <a:pt x="3718" y="14344"/>
                </a:cubicBezTo>
                <a:cubicBezTo>
                  <a:pt x="3750" y="14281"/>
                  <a:pt x="3718" y="14250"/>
                  <a:pt x="3718" y="14187"/>
                </a:cubicBezTo>
                <a:cubicBezTo>
                  <a:pt x="3718" y="14187"/>
                  <a:pt x="3718" y="14187"/>
                  <a:pt x="3687" y="14187"/>
                </a:cubicBezTo>
                <a:cubicBezTo>
                  <a:pt x="3718" y="14156"/>
                  <a:pt x="3718" y="14156"/>
                  <a:pt x="3718" y="14125"/>
                </a:cubicBezTo>
                <a:cubicBezTo>
                  <a:pt x="3718" y="14125"/>
                  <a:pt x="3718" y="14094"/>
                  <a:pt x="3750" y="14125"/>
                </a:cubicBezTo>
                <a:cubicBezTo>
                  <a:pt x="3750" y="14125"/>
                  <a:pt x="3750" y="14125"/>
                  <a:pt x="3750" y="14156"/>
                </a:cubicBezTo>
                <a:cubicBezTo>
                  <a:pt x="3750" y="14187"/>
                  <a:pt x="3750" y="14219"/>
                  <a:pt x="3781" y="14250"/>
                </a:cubicBezTo>
                <a:cubicBezTo>
                  <a:pt x="3812" y="14281"/>
                  <a:pt x="3843" y="14344"/>
                  <a:pt x="3812" y="14406"/>
                </a:cubicBezTo>
                <a:cubicBezTo>
                  <a:pt x="3812" y="14406"/>
                  <a:pt x="3812" y="14406"/>
                  <a:pt x="3812" y="14406"/>
                </a:cubicBezTo>
                <a:cubicBezTo>
                  <a:pt x="3812" y="14437"/>
                  <a:pt x="3843" y="14469"/>
                  <a:pt x="3843" y="14500"/>
                </a:cubicBezTo>
                <a:cubicBezTo>
                  <a:pt x="3875" y="14531"/>
                  <a:pt x="3875" y="14562"/>
                  <a:pt x="3875" y="14625"/>
                </a:cubicBezTo>
                <a:close/>
                <a:moveTo>
                  <a:pt x="3812" y="13000"/>
                </a:moveTo>
                <a:cubicBezTo>
                  <a:pt x="3812" y="13031"/>
                  <a:pt x="3812" y="13031"/>
                  <a:pt x="3812" y="13031"/>
                </a:cubicBezTo>
                <a:cubicBezTo>
                  <a:pt x="3812" y="13031"/>
                  <a:pt x="3812" y="13031"/>
                  <a:pt x="3812" y="13031"/>
                </a:cubicBezTo>
                <a:cubicBezTo>
                  <a:pt x="3812" y="13031"/>
                  <a:pt x="3812" y="13031"/>
                  <a:pt x="3812" y="13000"/>
                </a:cubicBezTo>
                <a:close/>
                <a:moveTo>
                  <a:pt x="3843" y="12500"/>
                </a:moveTo>
                <a:cubicBezTo>
                  <a:pt x="3812" y="12500"/>
                  <a:pt x="3812" y="12500"/>
                  <a:pt x="3843" y="12469"/>
                </a:cubicBezTo>
                <a:cubicBezTo>
                  <a:pt x="3875" y="12406"/>
                  <a:pt x="3906" y="12312"/>
                  <a:pt x="3906" y="12219"/>
                </a:cubicBezTo>
                <a:cubicBezTo>
                  <a:pt x="3937" y="12219"/>
                  <a:pt x="3937" y="12187"/>
                  <a:pt x="3937" y="12187"/>
                </a:cubicBezTo>
                <a:cubicBezTo>
                  <a:pt x="3937" y="12187"/>
                  <a:pt x="3937" y="12187"/>
                  <a:pt x="3937" y="12187"/>
                </a:cubicBezTo>
                <a:cubicBezTo>
                  <a:pt x="3937" y="12219"/>
                  <a:pt x="3968" y="12219"/>
                  <a:pt x="3968" y="12250"/>
                </a:cubicBezTo>
                <a:cubicBezTo>
                  <a:pt x="3937" y="12312"/>
                  <a:pt x="3906" y="12406"/>
                  <a:pt x="3875" y="12500"/>
                </a:cubicBezTo>
                <a:cubicBezTo>
                  <a:pt x="3875" y="12500"/>
                  <a:pt x="3843" y="12500"/>
                  <a:pt x="3843" y="12500"/>
                </a:cubicBezTo>
                <a:close/>
                <a:moveTo>
                  <a:pt x="4000" y="14719"/>
                </a:moveTo>
                <a:cubicBezTo>
                  <a:pt x="3968" y="14656"/>
                  <a:pt x="3937" y="14625"/>
                  <a:pt x="3906" y="14594"/>
                </a:cubicBezTo>
                <a:cubicBezTo>
                  <a:pt x="3906" y="14594"/>
                  <a:pt x="3906" y="14594"/>
                  <a:pt x="3906" y="14594"/>
                </a:cubicBezTo>
                <a:cubicBezTo>
                  <a:pt x="3937" y="14531"/>
                  <a:pt x="3843" y="14500"/>
                  <a:pt x="3906" y="14437"/>
                </a:cubicBezTo>
                <a:cubicBezTo>
                  <a:pt x="3937" y="14469"/>
                  <a:pt x="3968" y="14562"/>
                  <a:pt x="4000" y="14594"/>
                </a:cubicBezTo>
                <a:cubicBezTo>
                  <a:pt x="4000" y="14625"/>
                  <a:pt x="4031" y="14656"/>
                  <a:pt x="4062" y="14687"/>
                </a:cubicBezTo>
                <a:cubicBezTo>
                  <a:pt x="4062" y="14687"/>
                  <a:pt x="4062" y="14719"/>
                  <a:pt x="4093" y="14750"/>
                </a:cubicBezTo>
                <a:cubicBezTo>
                  <a:pt x="4062" y="14750"/>
                  <a:pt x="4031" y="14719"/>
                  <a:pt x="4000" y="14719"/>
                </a:cubicBezTo>
                <a:close/>
                <a:moveTo>
                  <a:pt x="4093" y="14875"/>
                </a:moveTo>
                <a:cubicBezTo>
                  <a:pt x="4062" y="14875"/>
                  <a:pt x="4031" y="14844"/>
                  <a:pt x="4031" y="14844"/>
                </a:cubicBezTo>
                <a:cubicBezTo>
                  <a:pt x="4031" y="14781"/>
                  <a:pt x="4062" y="14812"/>
                  <a:pt x="4093" y="14812"/>
                </a:cubicBezTo>
                <a:cubicBezTo>
                  <a:pt x="4093" y="14812"/>
                  <a:pt x="4093" y="14844"/>
                  <a:pt x="4093" y="14875"/>
                </a:cubicBezTo>
                <a:close/>
                <a:moveTo>
                  <a:pt x="4187" y="14937"/>
                </a:moveTo>
                <a:cubicBezTo>
                  <a:pt x="4156" y="14937"/>
                  <a:pt x="4093" y="14937"/>
                  <a:pt x="4093" y="14875"/>
                </a:cubicBezTo>
                <a:cubicBezTo>
                  <a:pt x="4093" y="14875"/>
                  <a:pt x="4093" y="14844"/>
                  <a:pt x="4125" y="14844"/>
                </a:cubicBezTo>
                <a:cubicBezTo>
                  <a:pt x="4156" y="14875"/>
                  <a:pt x="4187" y="14875"/>
                  <a:pt x="4218" y="14906"/>
                </a:cubicBezTo>
                <a:cubicBezTo>
                  <a:pt x="4218" y="14937"/>
                  <a:pt x="4187" y="14969"/>
                  <a:pt x="4187" y="14937"/>
                </a:cubicBezTo>
                <a:close/>
                <a:moveTo>
                  <a:pt x="4093" y="14687"/>
                </a:moveTo>
                <a:cubicBezTo>
                  <a:pt x="4093" y="14687"/>
                  <a:pt x="4093" y="14656"/>
                  <a:pt x="4062" y="14656"/>
                </a:cubicBezTo>
                <a:cubicBezTo>
                  <a:pt x="4062" y="14625"/>
                  <a:pt x="4062" y="14594"/>
                  <a:pt x="4031" y="14594"/>
                </a:cubicBezTo>
                <a:cubicBezTo>
                  <a:pt x="4031" y="14562"/>
                  <a:pt x="4000" y="14531"/>
                  <a:pt x="4031" y="14531"/>
                </a:cubicBezTo>
                <a:cubicBezTo>
                  <a:pt x="4062" y="14500"/>
                  <a:pt x="4062" y="14531"/>
                  <a:pt x="4093" y="14562"/>
                </a:cubicBezTo>
                <a:cubicBezTo>
                  <a:pt x="4125" y="14656"/>
                  <a:pt x="4187" y="14750"/>
                  <a:pt x="4250" y="14875"/>
                </a:cubicBezTo>
                <a:cubicBezTo>
                  <a:pt x="4187" y="14812"/>
                  <a:pt x="4156" y="14750"/>
                  <a:pt x="4093" y="14687"/>
                </a:cubicBezTo>
                <a:close/>
                <a:moveTo>
                  <a:pt x="4281" y="14031"/>
                </a:moveTo>
                <a:cubicBezTo>
                  <a:pt x="4281" y="14000"/>
                  <a:pt x="4281" y="14000"/>
                  <a:pt x="4281" y="14000"/>
                </a:cubicBezTo>
                <a:cubicBezTo>
                  <a:pt x="4281" y="14000"/>
                  <a:pt x="4281" y="14000"/>
                  <a:pt x="4281" y="14031"/>
                </a:cubicBezTo>
                <a:close/>
                <a:moveTo>
                  <a:pt x="4312" y="12094"/>
                </a:moveTo>
                <a:cubicBezTo>
                  <a:pt x="4312" y="12094"/>
                  <a:pt x="4312" y="12094"/>
                  <a:pt x="4281" y="12094"/>
                </a:cubicBezTo>
                <a:cubicBezTo>
                  <a:pt x="4281" y="12094"/>
                  <a:pt x="4281" y="12062"/>
                  <a:pt x="4281" y="12062"/>
                </a:cubicBezTo>
                <a:cubicBezTo>
                  <a:pt x="4281" y="12062"/>
                  <a:pt x="4281" y="12062"/>
                  <a:pt x="4281" y="12062"/>
                </a:cubicBezTo>
                <a:cubicBezTo>
                  <a:pt x="4281" y="12062"/>
                  <a:pt x="4281" y="12062"/>
                  <a:pt x="4281" y="12062"/>
                </a:cubicBezTo>
                <a:cubicBezTo>
                  <a:pt x="4343" y="11875"/>
                  <a:pt x="4406" y="11719"/>
                  <a:pt x="4500" y="11562"/>
                </a:cubicBezTo>
                <a:cubicBezTo>
                  <a:pt x="4531" y="11531"/>
                  <a:pt x="4500" y="11469"/>
                  <a:pt x="4562" y="11437"/>
                </a:cubicBezTo>
                <a:cubicBezTo>
                  <a:pt x="4562" y="11375"/>
                  <a:pt x="4593" y="11344"/>
                  <a:pt x="4625" y="11312"/>
                </a:cubicBezTo>
                <a:cubicBezTo>
                  <a:pt x="4593" y="11344"/>
                  <a:pt x="4562" y="11375"/>
                  <a:pt x="4562" y="11437"/>
                </a:cubicBezTo>
                <a:cubicBezTo>
                  <a:pt x="4562" y="11437"/>
                  <a:pt x="4562" y="11437"/>
                  <a:pt x="4562" y="11469"/>
                </a:cubicBezTo>
                <a:cubicBezTo>
                  <a:pt x="4562" y="11500"/>
                  <a:pt x="4500" y="11531"/>
                  <a:pt x="4531" y="11594"/>
                </a:cubicBezTo>
                <a:cubicBezTo>
                  <a:pt x="4531" y="11594"/>
                  <a:pt x="4500" y="11625"/>
                  <a:pt x="4531" y="11625"/>
                </a:cubicBezTo>
                <a:cubicBezTo>
                  <a:pt x="4531" y="11625"/>
                  <a:pt x="4562" y="11625"/>
                  <a:pt x="4562" y="11625"/>
                </a:cubicBezTo>
                <a:cubicBezTo>
                  <a:pt x="4593" y="11469"/>
                  <a:pt x="4687" y="11375"/>
                  <a:pt x="4781" y="11281"/>
                </a:cubicBezTo>
                <a:cubicBezTo>
                  <a:pt x="4843" y="11156"/>
                  <a:pt x="4875" y="11031"/>
                  <a:pt x="4875" y="10875"/>
                </a:cubicBezTo>
                <a:cubicBezTo>
                  <a:pt x="4906" y="10750"/>
                  <a:pt x="4906" y="10594"/>
                  <a:pt x="4968" y="10469"/>
                </a:cubicBezTo>
                <a:cubicBezTo>
                  <a:pt x="4968" y="10437"/>
                  <a:pt x="4968" y="10406"/>
                  <a:pt x="5000" y="10375"/>
                </a:cubicBezTo>
                <a:cubicBezTo>
                  <a:pt x="5000" y="10344"/>
                  <a:pt x="5000" y="10344"/>
                  <a:pt x="5000" y="10344"/>
                </a:cubicBezTo>
                <a:cubicBezTo>
                  <a:pt x="5000" y="10344"/>
                  <a:pt x="5000" y="10344"/>
                  <a:pt x="5000" y="10375"/>
                </a:cubicBezTo>
                <a:cubicBezTo>
                  <a:pt x="4968" y="10406"/>
                  <a:pt x="4968" y="10437"/>
                  <a:pt x="4968" y="10469"/>
                </a:cubicBezTo>
                <a:cubicBezTo>
                  <a:pt x="4968" y="10500"/>
                  <a:pt x="4968" y="10500"/>
                  <a:pt x="4968" y="10531"/>
                </a:cubicBezTo>
                <a:cubicBezTo>
                  <a:pt x="4937" y="10687"/>
                  <a:pt x="4937" y="10844"/>
                  <a:pt x="4906" y="11000"/>
                </a:cubicBezTo>
                <a:cubicBezTo>
                  <a:pt x="4875" y="11125"/>
                  <a:pt x="4843" y="11219"/>
                  <a:pt x="4781" y="11312"/>
                </a:cubicBezTo>
                <a:cubicBezTo>
                  <a:pt x="4687" y="11437"/>
                  <a:pt x="4593" y="11594"/>
                  <a:pt x="4500" y="11719"/>
                </a:cubicBezTo>
                <a:cubicBezTo>
                  <a:pt x="4406" y="11844"/>
                  <a:pt x="4343" y="11969"/>
                  <a:pt x="4312" y="12094"/>
                </a:cubicBezTo>
                <a:close/>
                <a:moveTo>
                  <a:pt x="4312" y="14375"/>
                </a:moveTo>
                <a:cubicBezTo>
                  <a:pt x="4312" y="14375"/>
                  <a:pt x="4312" y="14375"/>
                  <a:pt x="4312" y="14344"/>
                </a:cubicBezTo>
                <a:cubicBezTo>
                  <a:pt x="4312" y="14375"/>
                  <a:pt x="4312" y="14375"/>
                  <a:pt x="4312" y="14375"/>
                </a:cubicBezTo>
                <a:close/>
                <a:moveTo>
                  <a:pt x="4343" y="14375"/>
                </a:moveTo>
                <a:cubicBezTo>
                  <a:pt x="4343" y="14375"/>
                  <a:pt x="4343" y="14375"/>
                  <a:pt x="4343" y="14375"/>
                </a:cubicBezTo>
                <a:cubicBezTo>
                  <a:pt x="4343" y="14406"/>
                  <a:pt x="4375" y="14437"/>
                  <a:pt x="4375" y="14469"/>
                </a:cubicBezTo>
                <a:cubicBezTo>
                  <a:pt x="4375" y="14437"/>
                  <a:pt x="4343" y="14406"/>
                  <a:pt x="4343" y="14375"/>
                </a:cubicBezTo>
                <a:close/>
                <a:moveTo>
                  <a:pt x="4562" y="14312"/>
                </a:moveTo>
                <a:cubicBezTo>
                  <a:pt x="4562" y="14312"/>
                  <a:pt x="4562" y="14312"/>
                  <a:pt x="4562" y="14312"/>
                </a:cubicBezTo>
                <a:cubicBezTo>
                  <a:pt x="4562" y="14312"/>
                  <a:pt x="4562" y="14312"/>
                  <a:pt x="4593" y="14281"/>
                </a:cubicBezTo>
                <a:cubicBezTo>
                  <a:pt x="4562" y="14312"/>
                  <a:pt x="4562" y="14312"/>
                  <a:pt x="4562" y="14312"/>
                </a:cubicBezTo>
                <a:close/>
                <a:moveTo>
                  <a:pt x="4437" y="13719"/>
                </a:moveTo>
                <a:cubicBezTo>
                  <a:pt x="4437" y="13750"/>
                  <a:pt x="4437" y="13781"/>
                  <a:pt x="4437" y="13781"/>
                </a:cubicBezTo>
                <a:cubicBezTo>
                  <a:pt x="4437" y="13875"/>
                  <a:pt x="4468" y="13969"/>
                  <a:pt x="4500" y="14062"/>
                </a:cubicBezTo>
                <a:cubicBezTo>
                  <a:pt x="4468" y="13969"/>
                  <a:pt x="4437" y="13875"/>
                  <a:pt x="4437" y="13781"/>
                </a:cubicBezTo>
                <a:cubicBezTo>
                  <a:pt x="4437" y="13781"/>
                  <a:pt x="4437" y="13781"/>
                  <a:pt x="4437" y="13781"/>
                </a:cubicBezTo>
                <a:cubicBezTo>
                  <a:pt x="4406" y="13719"/>
                  <a:pt x="4437" y="13625"/>
                  <a:pt x="4437" y="13562"/>
                </a:cubicBezTo>
                <a:cubicBezTo>
                  <a:pt x="4468" y="13562"/>
                  <a:pt x="4468" y="13531"/>
                  <a:pt x="4468" y="13531"/>
                </a:cubicBezTo>
                <a:lnTo>
                  <a:pt x="4468" y="13531"/>
                </a:lnTo>
                <a:cubicBezTo>
                  <a:pt x="4468" y="13500"/>
                  <a:pt x="4437" y="13500"/>
                  <a:pt x="4437" y="13500"/>
                </a:cubicBezTo>
                <a:cubicBezTo>
                  <a:pt x="4437" y="13531"/>
                  <a:pt x="4437" y="13531"/>
                  <a:pt x="4437" y="13531"/>
                </a:cubicBezTo>
                <a:cubicBezTo>
                  <a:pt x="4406" y="13562"/>
                  <a:pt x="4406" y="13562"/>
                  <a:pt x="4406" y="13562"/>
                </a:cubicBezTo>
                <a:cubicBezTo>
                  <a:pt x="4406" y="13562"/>
                  <a:pt x="4406" y="13562"/>
                  <a:pt x="4406" y="13562"/>
                </a:cubicBezTo>
                <a:cubicBezTo>
                  <a:pt x="4375" y="13625"/>
                  <a:pt x="4375" y="13656"/>
                  <a:pt x="4343" y="13719"/>
                </a:cubicBezTo>
                <a:cubicBezTo>
                  <a:pt x="4375" y="13656"/>
                  <a:pt x="4375" y="13625"/>
                  <a:pt x="4406" y="13562"/>
                </a:cubicBezTo>
                <a:cubicBezTo>
                  <a:pt x="4437" y="13437"/>
                  <a:pt x="4500" y="13344"/>
                  <a:pt x="4593" y="13250"/>
                </a:cubicBezTo>
                <a:cubicBezTo>
                  <a:pt x="4593" y="13250"/>
                  <a:pt x="4593" y="13250"/>
                  <a:pt x="4593" y="13250"/>
                </a:cubicBezTo>
                <a:cubicBezTo>
                  <a:pt x="4593" y="13250"/>
                  <a:pt x="4593" y="13250"/>
                  <a:pt x="4593" y="13281"/>
                </a:cubicBezTo>
                <a:cubicBezTo>
                  <a:pt x="4531" y="13406"/>
                  <a:pt x="4468" y="13562"/>
                  <a:pt x="4437" y="13719"/>
                </a:cubicBezTo>
                <a:close/>
                <a:moveTo>
                  <a:pt x="4437" y="13187"/>
                </a:moveTo>
                <a:cubicBezTo>
                  <a:pt x="4437" y="13187"/>
                  <a:pt x="4437" y="13187"/>
                  <a:pt x="4437" y="13187"/>
                </a:cubicBezTo>
                <a:cubicBezTo>
                  <a:pt x="4437" y="13125"/>
                  <a:pt x="4500" y="13094"/>
                  <a:pt x="4500" y="13031"/>
                </a:cubicBezTo>
                <a:cubicBezTo>
                  <a:pt x="4531" y="12969"/>
                  <a:pt x="4562" y="12906"/>
                  <a:pt x="4593" y="12844"/>
                </a:cubicBezTo>
                <a:cubicBezTo>
                  <a:pt x="4625" y="12719"/>
                  <a:pt x="4687" y="12594"/>
                  <a:pt x="4687" y="12469"/>
                </a:cubicBezTo>
                <a:cubicBezTo>
                  <a:pt x="4687" y="12437"/>
                  <a:pt x="4718" y="12437"/>
                  <a:pt x="4718" y="12437"/>
                </a:cubicBezTo>
                <a:cubicBezTo>
                  <a:pt x="4687" y="12406"/>
                  <a:pt x="4687" y="12375"/>
                  <a:pt x="4687" y="12375"/>
                </a:cubicBezTo>
                <a:cubicBezTo>
                  <a:pt x="4687" y="12375"/>
                  <a:pt x="4687" y="12406"/>
                  <a:pt x="4718" y="12437"/>
                </a:cubicBezTo>
                <a:cubicBezTo>
                  <a:pt x="4781" y="12406"/>
                  <a:pt x="4750" y="12469"/>
                  <a:pt x="4750" y="12469"/>
                </a:cubicBezTo>
                <a:cubicBezTo>
                  <a:pt x="4718" y="12562"/>
                  <a:pt x="4687" y="12656"/>
                  <a:pt x="4656" y="12750"/>
                </a:cubicBezTo>
                <a:cubicBezTo>
                  <a:pt x="4625" y="12906"/>
                  <a:pt x="4562" y="13062"/>
                  <a:pt x="4437" y="13187"/>
                </a:cubicBezTo>
                <a:close/>
                <a:moveTo>
                  <a:pt x="4625" y="13562"/>
                </a:moveTo>
                <a:cubicBezTo>
                  <a:pt x="4625" y="13562"/>
                  <a:pt x="4625" y="13562"/>
                  <a:pt x="4625" y="13562"/>
                </a:cubicBezTo>
                <a:cubicBezTo>
                  <a:pt x="4625" y="13562"/>
                  <a:pt x="4625" y="13562"/>
                  <a:pt x="4625" y="13562"/>
                </a:cubicBezTo>
                <a:cubicBezTo>
                  <a:pt x="4625" y="13531"/>
                  <a:pt x="4625" y="13500"/>
                  <a:pt x="4625" y="13469"/>
                </a:cubicBezTo>
                <a:cubicBezTo>
                  <a:pt x="4625" y="13500"/>
                  <a:pt x="4625" y="13531"/>
                  <a:pt x="4625" y="13562"/>
                </a:cubicBezTo>
                <a:close/>
                <a:moveTo>
                  <a:pt x="4718" y="14187"/>
                </a:moveTo>
                <a:cubicBezTo>
                  <a:pt x="4625" y="14000"/>
                  <a:pt x="4562" y="13781"/>
                  <a:pt x="4625" y="13562"/>
                </a:cubicBezTo>
                <a:cubicBezTo>
                  <a:pt x="4625" y="13594"/>
                  <a:pt x="4625" y="13656"/>
                  <a:pt x="4625" y="13687"/>
                </a:cubicBezTo>
                <a:cubicBezTo>
                  <a:pt x="4625" y="13844"/>
                  <a:pt x="4656" y="13969"/>
                  <a:pt x="4718" y="14125"/>
                </a:cubicBezTo>
                <a:cubicBezTo>
                  <a:pt x="4718" y="14125"/>
                  <a:pt x="4718" y="14156"/>
                  <a:pt x="4718" y="14156"/>
                </a:cubicBezTo>
                <a:cubicBezTo>
                  <a:pt x="4718" y="14156"/>
                  <a:pt x="4718" y="14187"/>
                  <a:pt x="4718" y="14187"/>
                </a:cubicBezTo>
                <a:close/>
                <a:moveTo>
                  <a:pt x="4781" y="14312"/>
                </a:moveTo>
                <a:cubicBezTo>
                  <a:pt x="4781" y="14281"/>
                  <a:pt x="4750" y="14281"/>
                  <a:pt x="4750" y="14250"/>
                </a:cubicBezTo>
                <a:cubicBezTo>
                  <a:pt x="4750" y="14281"/>
                  <a:pt x="4781" y="14281"/>
                  <a:pt x="4781" y="14312"/>
                </a:cubicBezTo>
                <a:cubicBezTo>
                  <a:pt x="4812" y="14344"/>
                  <a:pt x="4843" y="14406"/>
                  <a:pt x="4875" y="14406"/>
                </a:cubicBezTo>
                <a:cubicBezTo>
                  <a:pt x="4843" y="14406"/>
                  <a:pt x="4812" y="14344"/>
                  <a:pt x="4781" y="14312"/>
                </a:cubicBezTo>
                <a:close/>
                <a:moveTo>
                  <a:pt x="4906" y="14437"/>
                </a:moveTo>
                <a:cubicBezTo>
                  <a:pt x="4906" y="14437"/>
                  <a:pt x="4906" y="14437"/>
                  <a:pt x="4906" y="14437"/>
                </a:cubicBezTo>
                <a:cubicBezTo>
                  <a:pt x="4906" y="14437"/>
                  <a:pt x="4906" y="14437"/>
                  <a:pt x="4906" y="14437"/>
                </a:cubicBezTo>
                <a:cubicBezTo>
                  <a:pt x="4906" y="14437"/>
                  <a:pt x="4906" y="14437"/>
                  <a:pt x="4906" y="14437"/>
                </a:cubicBezTo>
                <a:cubicBezTo>
                  <a:pt x="4906" y="14406"/>
                  <a:pt x="4906" y="14406"/>
                  <a:pt x="4875" y="14375"/>
                </a:cubicBezTo>
                <a:cubicBezTo>
                  <a:pt x="4906" y="14406"/>
                  <a:pt x="4906" y="14406"/>
                  <a:pt x="4906" y="14437"/>
                </a:cubicBezTo>
                <a:cubicBezTo>
                  <a:pt x="4937" y="14437"/>
                  <a:pt x="4937" y="14437"/>
                  <a:pt x="4937" y="14437"/>
                </a:cubicBezTo>
                <a:cubicBezTo>
                  <a:pt x="4937" y="14437"/>
                  <a:pt x="4937" y="14437"/>
                  <a:pt x="4906" y="14437"/>
                </a:cubicBezTo>
                <a:close/>
                <a:moveTo>
                  <a:pt x="4937" y="14250"/>
                </a:moveTo>
                <a:cubicBezTo>
                  <a:pt x="4937" y="14250"/>
                  <a:pt x="4937" y="14219"/>
                  <a:pt x="4937" y="14219"/>
                </a:cubicBezTo>
                <a:cubicBezTo>
                  <a:pt x="4937" y="14219"/>
                  <a:pt x="4937" y="14250"/>
                  <a:pt x="4937" y="14250"/>
                </a:cubicBezTo>
                <a:close/>
                <a:moveTo>
                  <a:pt x="4937" y="13344"/>
                </a:moveTo>
                <a:cubicBezTo>
                  <a:pt x="4937" y="13375"/>
                  <a:pt x="4937" y="13375"/>
                  <a:pt x="4968" y="13375"/>
                </a:cubicBezTo>
                <a:cubicBezTo>
                  <a:pt x="4968" y="13375"/>
                  <a:pt x="4968" y="13375"/>
                  <a:pt x="4968" y="13375"/>
                </a:cubicBezTo>
                <a:cubicBezTo>
                  <a:pt x="4937" y="13375"/>
                  <a:pt x="4937" y="13375"/>
                  <a:pt x="4937" y="13344"/>
                </a:cubicBezTo>
                <a:close/>
                <a:moveTo>
                  <a:pt x="4937" y="14250"/>
                </a:moveTo>
                <a:cubicBezTo>
                  <a:pt x="4968" y="14250"/>
                  <a:pt x="5000" y="14250"/>
                  <a:pt x="5000" y="14281"/>
                </a:cubicBezTo>
                <a:cubicBezTo>
                  <a:pt x="5000" y="14250"/>
                  <a:pt x="4968" y="14250"/>
                  <a:pt x="4937" y="14250"/>
                </a:cubicBezTo>
                <a:close/>
                <a:moveTo>
                  <a:pt x="5031" y="14937"/>
                </a:moveTo>
                <a:cubicBezTo>
                  <a:pt x="5000" y="14906"/>
                  <a:pt x="4968" y="14937"/>
                  <a:pt x="4968" y="14937"/>
                </a:cubicBezTo>
                <a:cubicBezTo>
                  <a:pt x="4968" y="14906"/>
                  <a:pt x="4968" y="14875"/>
                  <a:pt x="4968" y="14875"/>
                </a:cubicBezTo>
                <a:cubicBezTo>
                  <a:pt x="5031" y="14875"/>
                  <a:pt x="5062" y="14875"/>
                  <a:pt x="5125" y="14875"/>
                </a:cubicBezTo>
                <a:cubicBezTo>
                  <a:pt x="5093" y="14844"/>
                  <a:pt x="5062" y="14844"/>
                  <a:pt x="5062" y="14812"/>
                </a:cubicBezTo>
                <a:cubicBezTo>
                  <a:pt x="5062" y="14844"/>
                  <a:pt x="5093" y="14844"/>
                  <a:pt x="5125" y="14875"/>
                </a:cubicBezTo>
                <a:cubicBezTo>
                  <a:pt x="5125" y="14906"/>
                  <a:pt x="5156" y="14906"/>
                  <a:pt x="5187" y="14906"/>
                </a:cubicBezTo>
                <a:cubicBezTo>
                  <a:pt x="5375" y="14906"/>
                  <a:pt x="5531" y="14937"/>
                  <a:pt x="5718" y="14969"/>
                </a:cubicBezTo>
                <a:cubicBezTo>
                  <a:pt x="5718" y="14969"/>
                  <a:pt x="5750" y="14937"/>
                  <a:pt x="5750" y="14969"/>
                </a:cubicBezTo>
                <a:cubicBezTo>
                  <a:pt x="5750" y="15000"/>
                  <a:pt x="5718" y="15031"/>
                  <a:pt x="5718" y="15000"/>
                </a:cubicBezTo>
                <a:cubicBezTo>
                  <a:pt x="5531" y="14969"/>
                  <a:pt x="5343" y="14969"/>
                  <a:pt x="5187" y="14937"/>
                </a:cubicBezTo>
                <a:cubicBezTo>
                  <a:pt x="5187" y="14937"/>
                  <a:pt x="5187" y="14969"/>
                  <a:pt x="5187" y="14969"/>
                </a:cubicBezTo>
                <a:cubicBezTo>
                  <a:pt x="5187" y="14969"/>
                  <a:pt x="5187" y="14937"/>
                  <a:pt x="5187" y="14937"/>
                </a:cubicBezTo>
                <a:cubicBezTo>
                  <a:pt x="5125" y="14969"/>
                  <a:pt x="5062" y="14937"/>
                  <a:pt x="5031" y="14937"/>
                </a:cubicBezTo>
                <a:close/>
                <a:moveTo>
                  <a:pt x="8218" y="16156"/>
                </a:moveTo>
                <a:cubicBezTo>
                  <a:pt x="8218" y="16187"/>
                  <a:pt x="8187" y="16187"/>
                  <a:pt x="8187" y="16187"/>
                </a:cubicBezTo>
                <a:cubicBezTo>
                  <a:pt x="8000" y="16125"/>
                  <a:pt x="7875" y="16031"/>
                  <a:pt x="7687" y="15969"/>
                </a:cubicBezTo>
                <a:cubicBezTo>
                  <a:pt x="7593" y="15937"/>
                  <a:pt x="7468" y="15875"/>
                  <a:pt x="7375" y="15844"/>
                </a:cubicBezTo>
                <a:cubicBezTo>
                  <a:pt x="7187" y="15812"/>
                  <a:pt x="7000" y="15719"/>
                  <a:pt x="6812" y="15625"/>
                </a:cubicBezTo>
                <a:cubicBezTo>
                  <a:pt x="6656" y="15562"/>
                  <a:pt x="6500" y="15500"/>
                  <a:pt x="6343" y="15437"/>
                </a:cubicBezTo>
                <a:cubicBezTo>
                  <a:pt x="6156" y="15375"/>
                  <a:pt x="5968" y="15312"/>
                  <a:pt x="5781" y="15250"/>
                </a:cubicBezTo>
                <a:cubicBezTo>
                  <a:pt x="5718" y="15219"/>
                  <a:pt x="5656" y="15219"/>
                  <a:pt x="5562" y="15187"/>
                </a:cubicBezTo>
                <a:cubicBezTo>
                  <a:pt x="5468" y="15187"/>
                  <a:pt x="5375" y="15156"/>
                  <a:pt x="5250" y="15125"/>
                </a:cubicBezTo>
                <a:cubicBezTo>
                  <a:pt x="5250" y="15125"/>
                  <a:pt x="5250" y="15125"/>
                  <a:pt x="5250" y="15125"/>
                </a:cubicBezTo>
                <a:cubicBezTo>
                  <a:pt x="5250" y="15125"/>
                  <a:pt x="5250" y="15094"/>
                  <a:pt x="5218" y="15125"/>
                </a:cubicBezTo>
                <a:cubicBezTo>
                  <a:pt x="5218" y="15125"/>
                  <a:pt x="5187" y="15125"/>
                  <a:pt x="5187" y="15125"/>
                </a:cubicBezTo>
                <a:cubicBezTo>
                  <a:pt x="5187" y="15125"/>
                  <a:pt x="5187" y="15125"/>
                  <a:pt x="5187" y="15125"/>
                </a:cubicBezTo>
                <a:cubicBezTo>
                  <a:pt x="5187" y="15094"/>
                  <a:pt x="5187" y="15094"/>
                  <a:pt x="5187" y="15062"/>
                </a:cubicBezTo>
                <a:cubicBezTo>
                  <a:pt x="5187" y="15062"/>
                  <a:pt x="5218" y="15062"/>
                  <a:pt x="5218" y="15062"/>
                </a:cubicBezTo>
                <a:cubicBezTo>
                  <a:pt x="5250" y="15125"/>
                  <a:pt x="5281" y="15094"/>
                  <a:pt x="5343" y="15094"/>
                </a:cubicBezTo>
                <a:cubicBezTo>
                  <a:pt x="5437" y="15094"/>
                  <a:pt x="5562" y="15125"/>
                  <a:pt x="5656" y="15156"/>
                </a:cubicBezTo>
                <a:cubicBezTo>
                  <a:pt x="5968" y="15219"/>
                  <a:pt x="6250" y="15312"/>
                  <a:pt x="6531" y="15437"/>
                </a:cubicBezTo>
                <a:cubicBezTo>
                  <a:pt x="6562" y="15469"/>
                  <a:pt x="6625" y="15469"/>
                  <a:pt x="6656" y="15500"/>
                </a:cubicBezTo>
                <a:cubicBezTo>
                  <a:pt x="6812" y="15562"/>
                  <a:pt x="7000" y="15625"/>
                  <a:pt x="7156" y="15719"/>
                </a:cubicBezTo>
                <a:cubicBezTo>
                  <a:pt x="7250" y="15750"/>
                  <a:pt x="7343" y="15750"/>
                  <a:pt x="7437" y="15812"/>
                </a:cubicBezTo>
                <a:cubicBezTo>
                  <a:pt x="7468" y="15812"/>
                  <a:pt x="7468" y="15844"/>
                  <a:pt x="7500" y="15844"/>
                </a:cubicBezTo>
                <a:cubicBezTo>
                  <a:pt x="7593" y="15844"/>
                  <a:pt x="7656" y="15875"/>
                  <a:pt x="7718" y="15906"/>
                </a:cubicBezTo>
                <a:cubicBezTo>
                  <a:pt x="7781" y="15937"/>
                  <a:pt x="7875" y="15969"/>
                  <a:pt x="7937" y="16000"/>
                </a:cubicBezTo>
                <a:cubicBezTo>
                  <a:pt x="7937" y="16000"/>
                  <a:pt x="7937" y="16000"/>
                  <a:pt x="7937" y="16000"/>
                </a:cubicBezTo>
                <a:cubicBezTo>
                  <a:pt x="8000" y="16031"/>
                  <a:pt x="8062" y="16062"/>
                  <a:pt x="8125" y="16094"/>
                </a:cubicBezTo>
                <a:cubicBezTo>
                  <a:pt x="8125" y="16125"/>
                  <a:pt x="8156" y="16125"/>
                  <a:pt x="8156" y="16125"/>
                </a:cubicBezTo>
                <a:cubicBezTo>
                  <a:pt x="8187" y="16125"/>
                  <a:pt x="8218" y="16156"/>
                  <a:pt x="8218" y="16156"/>
                </a:cubicBezTo>
                <a:close/>
                <a:moveTo>
                  <a:pt x="8312" y="16156"/>
                </a:moveTo>
                <a:cubicBezTo>
                  <a:pt x="8250" y="16125"/>
                  <a:pt x="8218" y="16062"/>
                  <a:pt x="8125" y="16062"/>
                </a:cubicBezTo>
                <a:cubicBezTo>
                  <a:pt x="8093" y="16031"/>
                  <a:pt x="8031" y="15969"/>
                  <a:pt x="7937" y="16000"/>
                </a:cubicBezTo>
                <a:cubicBezTo>
                  <a:pt x="7937" y="15969"/>
                  <a:pt x="7906" y="15969"/>
                  <a:pt x="7906" y="15969"/>
                </a:cubicBezTo>
                <a:cubicBezTo>
                  <a:pt x="7843" y="15906"/>
                  <a:pt x="7781" y="15906"/>
                  <a:pt x="7718" y="15875"/>
                </a:cubicBezTo>
                <a:cubicBezTo>
                  <a:pt x="7593" y="15812"/>
                  <a:pt x="7500" y="15781"/>
                  <a:pt x="7406" y="15750"/>
                </a:cubicBezTo>
                <a:cubicBezTo>
                  <a:pt x="7250" y="15719"/>
                  <a:pt x="7125" y="15656"/>
                  <a:pt x="6968" y="15594"/>
                </a:cubicBezTo>
                <a:cubicBezTo>
                  <a:pt x="6781" y="15531"/>
                  <a:pt x="6593" y="15406"/>
                  <a:pt x="6406" y="15344"/>
                </a:cubicBezTo>
                <a:cubicBezTo>
                  <a:pt x="6281" y="15312"/>
                  <a:pt x="6187" y="15250"/>
                  <a:pt x="6093" y="15219"/>
                </a:cubicBezTo>
                <a:cubicBezTo>
                  <a:pt x="5968" y="15187"/>
                  <a:pt x="5875" y="15187"/>
                  <a:pt x="5781" y="15125"/>
                </a:cubicBezTo>
                <a:cubicBezTo>
                  <a:pt x="5781" y="15125"/>
                  <a:pt x="5781" y="15125"/>
                  <a:pt x="5781" y="15094"/>
                </a:cubicBezTo>
                <a:cubicBezTo>
                  <a:pt x="5906" y="15094"/>
                  <a:pt x="6031" y="15156"/>
                  <a:pt x="6187" y="15187"/>
                </a:cubicBezTo>
                <a:cubicBezTo>
                  <a:pt x="6312" y="15250"/>
                  <a:pt x="6468" y="15312"/>
                  <a:pt x="6625" y="15375"/>
                </a:cubicBezTo>
                <a:cubicBezTo>
                  <a:pt x="6750" y="15437"/>
                  <a:pt x="6906" y="15500"/>
                  <a:pt x="7062" y="15562"/>
                </a:cubicBezTo>
                <a:cubicBezTo>
                  <a:pt x="7250" y="15625"/>
                  <a:pt x="7437" y="15687"/>
                  <a:pt x="7593" y="15750"/>
                </a:cubicBezTo>
                <a:cubicBezTo>
                  <a:pt x="7718" y="15812"/>
                  <a:pt x="7843" y="15844"/>
                  <a:pt x="7937" y="15906"/>
                </a:cubicBezTo>
                <a:cubicBezTo>
                  <a:pt x="8031" y="15937"/>
                  <a:pt x="8093" y="15969"/>
                  <a:pt x="8156" y="16031"/>
                </a:cubicBezTo>
                <a:cubicBezTo>
                  <a:pt x="8218" y="16062"/>
                  <a:pt x="8281" y="16062"/>
                  <a:pt x="8312" y="16094"/>
                </a:cubicBezTo>
                <a:cubicBezTo>
                  <a:pt x="8312" y="16125"/>
                  <a:pt x="8312" y="16125"/>
                  <a:pt x="8312" y="16156"/>
                </a:cubicBezTo>
                <a:close/>
                <a:moveTo>
                  <a:pt x="8250" y="15844"/>
                </a:moveTo>
                <a:cubicBezTo>
                  <a:pt x="8281" y="15875"/>
                  <a:pt x="8312" y="15875"/>
                  <a:pt x="8281" y="15937"/>
                </a:cubicBezTo>
                <a:cubicBezTo>
                  <a:pt x="8250" y="15937"/>
                  <a:pt x="8312" y="15969"/>
                  <a:pt x="8312" y="16000"/>
                </a:cubicBezTo>
                <a:cubicBezTo>
                  <a:pt x="8281" y="16031"/>
                  <a:pt x="8281" y="16000"/>
                  <a:pt x="8250" y="16000"/>
                </a:cubicBezTo>
                <a:cubicBezTo>
                  <a:pt x="8093" y="15906"/>
                  <a:pt x="7968" y="15844"/>
                  <a:pt x="7812" y="15781"/>
                </a:cubicBezTo>
                <a:cubicBezTo>
                  <a:pt x="7687" y="15719"/>
                  <a:pt x="7562" y="15656"/>
                  <a:pt x="7437" y="15625"/>
                </a:cubicBezTo>
                <a:cubicBezTo>
                  <a:pt x="7187" y="15531"/>
                  <a:pt x="6968" y="15437"/>
                  <a:pt x="6750" y="15344"/>
                </a:cubicBezTo>
                <a:cubicBezTo>
                  <a:pt x="6468" y="15250"/>
                  <a:pt x="6218" y="15156"/>
                  <a:pt x="5937" y="15062"/>
                </a:cubicBezTo>
                <a:cubicBezTo>
                  <a:pt x="5906" y="15062"/>
                  <a:pt x="5875" y="15062"/>
                  <a:pt x="5812" y="15031"/>
                </a:cubicBezTo>
                <a:cubicBezTo>
                  <a:pt x="5781" y="15031"/>
                  <a:pt x="5781" y="15000"/>
                  <a:pt x="5781" y="15000"/>
                </a:cubicBezTo>
                <a:cubicBezTo>
                  <a:pt x="5781" y="14969"/>
                  <a:pt x="5812" y="14969"/>
                  <a:pt x="5812" y="14969"/>
                </a:cubicBezTo>
                <a:cubicBezTo>
                  <a:pt x="6000" y="15031"/>
                  <a:pt x="6156" y="15062"/>
                  <a:pt x="6312" y="15125"/>
                </a:cubicBezTo>
                <a:cubicBezTo>
                  <a:pt x="6406" y="15187"/>
                  <a:pt x="6500" y="15187"/>
                  <a:pt x="6593" y="15219"/>
                </a:cubicBezTo>
                <a:cubicBezTo>
                  <a:pt x="6781" y="15312"/>
                  <a:pt x="6968" y="15375"/>
                  <a:pt x="7156" y="15469"/>
                </a:cubicBezTo>
                <a:cubicBezTo>
                  <a:pt x="7312" y="15500"/>
                  <a:pt x="7437" y="15562"/>
                  <a:pt x="7593" y="15625"/>
                </a:cubicBezTo>
                <a:cubicBezTo>
                  <a:pt x="7781" y="15687"/>
                  <a:pt x="7968" y="15781"/>
                  <a:pt x="8125" y="15875"/>
                </a:cubicBezTo>
                <a:cubicBezTo>
                  <a:pt x="8125" y="15875"/>
                  <a:pt x="8125" y="15875"/>
                  <a:pt x="8125" y="15875"/>
                </a:cubicBezTo>
                <a:cubicBezTo>
                  <a:pt x="8156" y="15875"/>
                  <a:pt x="8187" y="15937"/>
                  <a:pt x="8218" y="15906"/>
                </a:cubicBezTo>
                <a:cubicBezTo>
                  <a:pt x="8218" y="15875"/>
                  <a:pt x="8187" y="15844"/>
                  <a:pt x="8156" y="15844"/>
                </a:cubicBezTo>
                <a:cubicBezTo>
                  <a:pt x="8031" y="15781"/>
                  <a:pt x="7906" y="15687"/>
                  <a:pt x="7781" y="15656"/>
                </a:cubicBezTo>
                <a:cubicBezTo>
                  <a:pt x="7625" y="15594"/>
                  <a:pt x="7468" y="15531"/>
                  <a:pt x="7312" y="15469"/>
                </a:cubicBezTo>
                <a:cubicBezTo>
                  <a:pt x="7156" y="15406"/>
                  <a:pt x="6968" y="15344"/>
                  <a:pt x="6812" y="15281"/>
                </a:cubicBezTo>
                <a:cubicBezTo>
                  <a:pt x="6656" y="15187"/>
                  <a:pt x="6500" y="15156"/>
                  <a:pt x="6375" y="15062"/>
                </a:cubicBezTo>
                <a:cubicBezTo>
                  <a:pt x="6375" y="15062"/>
                  <a:pt x="6375" y="15062"/>
                  <a:pt x="6343" y="15062"/>
                </a:cubicBezTo>
                <a:cubicBezTo>
                  <a:pt x="6375" y="15031"/>
                  <a:pt x="6375" y="15031"/>
                  <a:pt x="6343" y="15031"/>
                </a:cubicBezTo>
                <a:cubicBezTo>
                  <a:pt x="6531" y="15062"/>
                  <a:pt x="6656" y="15156"/>
                  <a:pt x="6812" y="15219"/>
                </a:cubicBezTo>
                <a:cubicBezTo>
                  <a:pt x="7000" y="15281"/>
                  <a:pt x="7187" y="15375"/>
                  <a:pt x="7406" y="15437"/>
                </a:cubicBezTo>
                <a:cubicBezTo>
                  <a:pt x="7562" y="15500"/>
                  <a:pt x="7687" y="15562"/>
                  <a:pt x="7843" y="15625"/>
                </a:cubicBezTo>
                <a:cubicBezTo>
                  <a:pt x="8000" y="15687"/>
                  <a:pt x="8125" y="15750"/>
                  <a:pt x="8250" y="15844"/>
                </a:cubicBezTo>
                <a:close/>
                <a:moveTo>
                  <a:pt x="8156" y="15687"/>
                </a:moveTo>
                <a:cubicBezTo>
                  <a:pt x="8156" y="15719"/>
                  <a:pt x="8187" y="15719"/>
                  <a:pt x="8187" y="15750"/>
                </a:cubicBezTo>
                <a:cubicBezTo>
                  <a:pt x="8156" y="15750"/>
                  <a:pt x="8156" y="15719"/>
                  <a:pt x="8125" y="15719"/>
                </a:cubicBezTo>
                <a:cubicBezTo>
                  <a:pt x="8031" y="15656"/>
                  <a:pt x="7937" y="15594"/>
                  <a:pt x="7812" y="15531"/>
                </a:cubicBezTo>
                <a:cubicBezTo>
                  <a:pt x="7625" y="15469"/>
                  <a:pt x="7437" y="15375"/>
                  <a:pt x="7250" y="15312"/>
                </a:cubicBezTo>
                <a:cubicBezTo>
                  <a:pt x="7125" y="15281"/>
                  <a:pt x="7000" y="15219"/>
                  <a:pt x="6875" y="15156"/>
                </a:cubicBezTo>
                <a:cubicBezTo>
                  <a:pt x="6718" y="15094"/>
                  <a:pt x="6562" y="15062"/>
                  <a:pt x="6437" y="15000"/>
                </a:cubicBezTo>
                <a:cubicBezTo>
                  <a:pt x="6437" y="15000"/>
                  <a:pt x="6406" y="15000"/>
                  <a:pt x="6406" y="15000"/>
                </a:cubicBezTo>
                <a:cubicBezTo>
                  <a:pt x="6406" y="14969"/>
                  <a:pt x="6406" y="14969"/>
                  <a:pt x="6406" y="14969"/>
                </a:cubicBezTo>
                <a:cubicBezTo>
                  <a:pt x="6406" y="14969"/>
                  <a:pt x="6406" y="14969"/>
                  <a:pt x="6406" y="14969"/>
                </a:cubicBezTo>
                <a:cubicBezTo>
                  <a:pt x="6406" y="14906"/>
                  <a:pt x="6468" y="14937"/>
                  <a:pt x="6500" y="14969"/>
                </a:cubicBezTo>
                <a:cubicBezTo>
                  <a:pt x="6656" y="15031"/>
                  <a:pt x="6843" y="15094"/>
                  <a:pt x="7000" y="15156"/>
                </a:cubicBezTo>
                <a:cubicBezTo>
                  <a:pt x="7250" y="15250"/>
                  <a:pt x="7468" y="15344"/>
                  <a:pt x="7687" y="15437"/>
                </a:cubicBezTo>
                <a:cubicBezTo>
                  <a:pt x="7875" y="15500"/>
                  <a:pt x="8031" y="15562"/>
                  <a:pt x="8156" y="15687"/>
                </a:cubicBezTo>
                <a:close/>
                <a:moveTo>
                  <a:pt x="7937" y="15500"/>
                </a:moveTo>
                <a:cubicBezTo>
                  <a:pt x="7906" y="15469"/>
                  <a:pt x="7875" y="15469"/>
                  <a:pt x="7843" y="15437"/>
                </a:cubicBezTo>
                <a:cubicBezTo>
                  <a:pt x="7781" y="15437"/>
                  <a:pt x="7718" y="15375"/>
                  <a:pt x="7656" y="15344"/>
                </a:cubicBezTo>
                <a:cubicBezTo>
                  <a:pt x="7625" y="15344"/>
                  <a:pt x="7593" y="15344"/>
                  <a:pt x="7625" y="15312"/>
                </a:cubicBezTo>
                <a:cubicBezTo>
                  <a:pt x="7625" y="15281"/>
                  <a:pt x="7656" y="15312"/>
                  <a:pt x="7656" y="15312"/>
                </a:cubicBezTo>
                <a:cubicBezTo>
                  <a:pt x="7718" y="15344"/>
                  <a:pt x="7812" y="15375"/>
                  <a:pt x="7875" y="15406"/>
                </a:cubicBezTo>
                <a:cubicBezTo>
                  <a:pt x="7875" y="15406"/>
                  <a:pt x="7875" y="15437"/>
                  <a:pt x="7843" y="15437"/>
                </a:cubicBezTo>
                <a:cubicBezTo>
                  <a:pt x="7875" y="15469"/>
                  <a:pt x="7906" y="15469"/>
                  <a:pt x="7937" y="15500"/>
                </a:cubicBezTo>
                <a:close/>
                <a:moveTo>
                  <a:pt x="7937" y="15344"/>
                </a:moveTo>
                <a:cubicBezTo>
                  <a:pt x="7968" y="15344"/>
                  <a:pt x="8000" y="15375"/>
                  <a:pt x="7968" y="15375"/>
                </a:cubicBezTo>
                <a:cubicBezTo>
                  <a:pt x="7968" y="15406"/>
                  <a:pt x="7937" y="15406"/>
                  <a:pt x="7937" y="15375"/>
                </a:cubicBezTo>
                <a:cubicBezTo>
                  <a:pt x="7750" y="15250"/>
                  <a:pt x="7531" y="15187"/>
                  <a:pt x="7343" y="15094"/>
                </a:cubicBezTo>
                <a:cubicBezTo>
                  <a:pt x="7281" y="15062"/>
                  <a:pt x="7187" y="15094"/>
                  <a:pt x="7125" y="15031"/>
                </a:cubicBezTo>
                <a:cubicBezTo>
                  <a:pt x="7281" y="15031"/>
                  <a:pt x="7375" y="15062"/>
                  <a:pt x="7500" y="15125"/>
                </a:cubicBezTo>
                <a:cubicBezTo>
                  <a:pt x="7562" y="15156"/>
                  <a:pt x="7656" y="15187"/>
                  <a:pt x="7718" y="15219"/>
                </a:cubicBezTo>
                <a:cubicBezTo>
                  <a:pt x="7812" y="15250"/>
                  <a:pt x="7875" y="15281"/>
                  <a:pt x="7937" y="15344"/>
                </a:cubicBezTo>
                <a:close/>
                <a:moveTo>
                  <a:pt x="8312" y="14906"/>
                </a:moveTo>
                <a:cubicBezTo>
                  <a:pt x="8312" y="14906"/>
                  <a:pt x="8312" y="14906"/>
                  <a:pt x="8312" y="14906"/>
                </a:cubicBezTo>
                <a:cubicBezTo>
                  <a:pt x="8312" y="14906"/>
                  <a:pt x="8312" y="14906"/>
                  <a:pt x="8312" y="14906"/>
                </a:cubicBezTo>
                <a:cubicBezTo>
                  <a:pt x="8125" y="14906"/>
                  <a:pt x="7875" y="14812"/>
                  <a:pt x="7843" y="14750"/>
                </a:cubicBezTo>
                <a:cubicBezTo>
                  <a:pt x="8000" y="14812"/>
                  <a:pt x="8156" y="14812"/>
                  <a:pt x="8312" y="14906"/>
                </a:cubicBezTo>
                <a:close/>
                <a:moveTo>
                  <a:pt x="7875" y="15187"/>
                </a:moveTo>
                <a:cubicBezTo>
                  <a:pt x="7906" y="15219"/>
                  <a:pt x="7906" y="15219"/>
                  <a:pt x="7906" y="15250"/>
                </a:cubicBezTo>
                <a:cubicBezTo>
                  <a:pt x="7906" y="15250"/>
                  <a:pt x="7906" y="15250"/>
                  <a:pt x="7937" y="15250"/>
                </a:cubicBezTo>
                <a:cubicBezTo>
                  <a:pt x="7937" y="15250"/>
                  <a:pt x="7937" y="15250"/>
                  <a:pt x="7906" y="15250"/>
                </a:cubicBezTo>
                <a:cubicBezTo>
                  <a:pt x="7906" y="15250"/>
                  <a:pt x="7906" y="15250"/>
                  <a:pt x="7906" y="15250"/>
                </a:cubicBezTo>
                <a:cubicBezTo>
                  <a:pt x="7843" y="15219"/>
                  <a:pt x="7781" y="15187"/>
                  <a:pt x="7718" y="15156"/>
                </a:cubicBezTo>
                <a:cubicBezTo>
                  <a:pt x="7625" y="15094"/>
                  <a:pt x="7500" y="15062"/>
                  <a:pt x="7406" y="15031"/>
                </a:cubicBezTo>
                <a:cubicBezTo>
                  <a:pt x="7375" y="15000"/>
                  <a:pt x="7343" y="15000"/>
                  <a:pt x="7375" y="15000"/>
                </a:cubicBezTo>
                <a:cubicBezTo>
                  <a:pt x="7375" y="14969"/>
                  <a:pt x="7406" y="14969"/>
                  <a:pt x="7406" y="14969"/>
                </a:cubicBezTo>
                <a:cubicBezTo>
                  <a:pt x="7562" y="15031"/>
                  <a:pt x="7750" y="15125"/>
                  <a:pt x="7875" y="15187"/>
                </a:cubicBezTo>
                <a:close/>
                <a:moveTo>
                  <a:pt x="8781" y="14187"/>
                </a:moveTo>
                <a:cubicBezTo>
                  <a:pt x="8812" y="14187"/>
                  <a:pt x="8812" y="14187"/>
                  <a:pt x="8843" y="14219"/>
                </a:cubicBezTo>
                <a:cubicBezTo>
                  <a:pt x="8812" y="14219"/>
                  <a:pt x="8812" y="14219"/>
                  <a:pt x="8812" y="14250"/>
                </a:cubicBezTo>
                <a:cubicBezTo>
                  <a:pt x="8812" y="14219"/>
                  <a:pt x="8781" y="14219"/>
                  <a:pt x="8781" y="14250"/>
                </a:cubicBezTo>
                <a:cubicBezTo>
                  <a:pt x="8781" y="14250"/>
                  <a:pt x="8812" y="14250"/>
                  <a:pt x="8812" y="14250"/>
                </a:cubicBezTo>
                <a:cubicBezTo>
                  <a:pt x="8812" y="14281"/>
                  <a:pt x="8843" y="14281"/>
                  <a:pt x="8843" y="14312"/>
                </a:cubicBezTo>
                <a:cubicBezTo>
                  <a:pt x="8812" y="14312"/>
                  <a:pt x="8750" y="14312"/>
                  <a:pt x="8718" y="14344"/>
                </a:cubicBezTo>
                <a:cubicBezTo>
                  <a:pt x="8718" y="14344"/>
                  <a:pt x="8718" y="14344"/>
                  <a:pt x="8718" y="14344"/>
                </a:cubicBezTo>
                <a:cubicBezTo>
                  <a:pt x="8656" y="14312"/>
                  <a:pt x="8562" y="14375"/>
                  <a:pt x="8468" y="14375"/>
                </a:cubicBezTo>
                <a:cubicBezTo>
                  <a:pt x="8500" y="14375"/>
                  <a:pt x="8500" y="14375"/>
                  <a:pt x="8531" y="14375"/>
                </a:cubicBezTo>
                <a:cubicBezTo>
                  <a:pt x="8593" y="14375"/>
                  <a:pt x="8656" y="14375"/>
                  <a:pt x="8718" y="14344"/>
                </a:cubicBezTo>
                <a:cubicBezTo>
                  <a:pt x="8781" y="14344"/>
                  <a:pt x="8843" y="14344"/>
                  <a:pt x="8875" y="14344"/>
                </a:cubicBezTo>
                <a:cubicBezTo>
                  <a:pt x="8906" y="14469"/>
                  <a:pt x="8812" y="14406"/>
                  <a:pt x="8750" y="14437"/>
                </a:cubicBezTo>
                <a:cubicBezTo>
                  <a:pt x="8843" y="14437"/>
                  <a:pt x="8875" y="14437"/>
                  <a:pt x="8937" y="14437"/>
                </a:cubicBezTo>
                <a:cubicBezTo>
                  <a:pt x="9000" y="14437"/>
                  <a:pt x="9000" y="14469"/>
                  <a:pt x="9000" y="14500"/>
                </a:cubicBezTo>
                <a:cubicBezTo>
                  <a:pt x="8968" y="14531"/>
                  <a:pt x="8906" y="14500"/>
                  <a:pt x="8843" y="14531"/>
                </a:cubicBezTo>
                <a:cubicBezTo>
                  <a:pt x="8812" y="14531"/>
                  <a:pt x="8781" y="14531"/>
                  <a:pt x="8718" y="14531"/>
                </a:cubicBezTo>
                <a:cubicBezTo>
                  <a:pt x="8656" y="14531"/>
                  <a:pt x="8593" y="14594"/>
                  <a:pt x="8500" y="14562"/>
                </a:cubicBezTo>
                <a:cubicBezTo>
                  <a:pt x="8406" y="14500"/>
                  <a:pt x="8312" y="14500"/>
                  <a:pt x="8187" y="14500"/>
                </a:cubicBezTo>
                <a:cubicBezTo>
                  <a:pt x="8187" y="14500"/>
                  <a:pt x="8156" y="14500"/>
                  <a:pt x="8156" y="14500"/>
                </a:cubicBezTo>
                <a:cubicBezTo>
                  <a:pt x="8031" y="14437"/>
                  <a:pt x="7906" y="14406"/>
                  <a:pt x="7781" y="14375"/>
                </a:cubicBezTo>
                <a:cubicBezTo>
                  <a:pt x="7750" y="14375"/>
                  <a:pt x="7687" y="14344"/>
                  <a:pt x="7656" y="14312"/>
                </a:cubicBezTo>
                <a:cubicBezTo>
                  <a:pt x="7812" y="14375"/>
                  <a:pt x="8000" y="14344"/>
                  <a:pt x="8125" y="14437"/>
                </a:cubicBezTo>
                <a:cubicBezTo>
                  <a:pt x="8125" y="14469"/>
                  <a:pt x="8156" y="14469"/>
                  <a:pt x="8156" y="14437"/>
                </a:cubicBezTo>
                <a:cubicBezTo>
                  <a:pt x="8187" y="14437"/>
                  <a:pt x="8156" y="14406"/>
                  <a:pt x="8156" y="14406"/>
                </a:cubicBezTo>
                <a:cubicBezTo>
                  <a:pt x="8125" y="14375"/>
                  <a:pt x="8062" y="14344"/>
                  <a:pt x="8031" y="14344"/>
                </a:cubicBezTo>
                <a:cubicBezTo>
                  <a:pt x="7937" y="14312"/>
                  <a:pt x="7843" y="14312"/>
                  <a:pt x="7781" y="14281"/>
                </a:cubicBezTo>
                <a:cubicBezTo>
                  <a:pt x="7718" y="14250"/>
                  <a:pt x="7687" y="14250"/>
                  <a:pt x="7656" y="14219"/>
                </a:cubicBezTo>
                <a:cubicBezTo>
                  <a:pt x="7656" y="14219"/>
                  <a:pt x="7625" y="14219"/>
                  <a:pt x="7625" y="14187"/>
                </a:cubicBezTo>
                <a:cubicBezTo>
                  <a:pt x="7625" y="14187"/>
                  <a:pt x="7625" y="14187"/>
                  <a:pt x="7625" y="14187"/>
                </a:cubicBezTo>
                <a:cubicBezTo>
                  <a:pt x="7656" y="14187"/>
                  <a:pt x="7656" y="14187"/>
                  <a:pt x="7656" y="14219"/>
                </a:cubicBezTo>
                <a:cubicBezTo>
                  <a:pt x="7812" y="14250"/>
                  <a:pt x="7968" y="14250"/>
                  <a:pt x="8125" y="14344"/>
                </a:cubicBezTo>
                <a:cubicBezTo>
                  <a:pt x="8187" y="14375"/>
                  <a:pt x="8281" y="14344"/>
                  <a:pt x="8343" y="14375"/>
                </a:cubicBezTo>
                <a:cubicBezTo>
                  <a:pt x="8406" y="14406"/>
                  <a:pt x="8468" y="14406"/>
                  <a:pt x="8531" y="14375"/>
                </a:cubicBezTo>
                <a:cubicBezTo>
                  <a:pt x="8500" y="14375"/>
                  <a:pt x="8500" y="14375"/>
                  <a:pt x="8468" y="14375"/>
                </a:cubicBezTo>
                <a:cubicBezTo>
                  <a:pt x="8375" y="14344"/>
                  <a:pt x="8281" y="14312"/>
                  <a:pt x="8187" y="14312"/>
                </a:cubicBezTo>
                <a:cubicBezTo>
                  <a:pt x="8125" y="14344"/>
                  <a:pt x="8093" y="14281"/>
                  <a:pt x="8031" y="14250"/>
                </a:cubicBezTo>
                <a:cubicBezTo>
                  <a:pt x="7937" y="14219"/>
                  <a:pt x="7875" y="14219"/>
                  <a:pt x="7781" y="14187"/>
                </a:cubicBezTo>
                <a:cubicBezTo>
                  <a:pt x="7718" y="14187"/>
                  <a:pt x="7687" y="14156"/>
                  <a:pt x="7656" y="14125"/>
                </a:cubicBezTo>
                <a:cubicBezTo>
                  <a:pt x="7937" y="14156"/>
                  <a:pt x="8156" y="14281"/>
                  <a:pt x="8406" y="14281"/>
                </a:cubicBezTo>
                <a:cubicBezTo>
                  <a:pt x="8375" y="14250"/>
                  <a:pt x="8312" y="14250"/>
                  <a:pt x="8281" y="14250"/>
                </a:cubicBezTo>
                <a:cubicBezTo>
                  <a:pt x="8218" y="14219"/>
                  <a:pt x="8187" y="14219"/>
                  <a:pt x="8156" y="14219"/>
                </a:cubicBezTo>
                <a:cubicBezTo>
                  <a:pt x="8156" y="14219"/>
                  <a:pt x="8125" y="14219"/>
                  <a:pt x="8125" y="14187"/>
                </a:cubicBezTo>
                <a:cubicBezTo>
                  <a:pt x="8125" y="14187"/>
                  <a:pt x="8156" y="14187"/>
                  <a:pt x="8156" y="14187"/>
                </a:cubicBezTo>
                <a:cubicBezTo>
                  <a:pt x="8250" y="14156"/>
                  <a:pt x="8343" y="14219"/>
                  <a:pt x="8406" y="14187"/>
                </a:cubicBezTo>
                <a:cubicBezTo>
                  <a:pt x="8406" y="14187"/>
                  <a:pt x="8406" y="14187"/>
                  <a:pt x="8406" y="14187"/>
                </a:cubicBezTo>
                <a:cubicBezTo>
                  <a:pt x="8406" y="14187"/>
                  <a:pt x="8406" y="14187"/>
                  <a:pt x="8406" y="14187"/>
                </a:cubicBezTo>
                <a:cubicBezTo>
                  <a:pt x="8531" y="14187"/>
                  <a:pt x="8656" y="14156"/>
                  <a:pt x="8781" y="14187"/>
                </a:cubicBezTo>
                <a:close/>
                <a:moveTo>
                  <a:pt x="8843" y="14250"/>
                </a:moveTo>
                <a:cubicBezTo>
                  <a:pt x="8843" y="14250"/>
                  <a:pt x="8812" y="14250"/>
                  <a:pt x="8812" y="14250"/>
                </a:cubicBezTo>
                <a:cubicBezTo>
                  <a:pt x="8812" y="14250"/>
                  <a:pt x="8812" y="14250"/>
                  <a:pt x="8812" y="14250"/>
                </a:cubicBezTo>
                <a:cubicBezTo>
                  <a:pt x="8812" y="14250"/>
                  <a:pt x="8843" y="14250"/>
                  <a:pt x="8843" y="14250"/>
                </a:cubicBezTo>
                <a:close/>
                <a:moveTo>
                  <a:pt x="7656" y="14000"/>
                </a:moveTo>
                <a:cubicBezTo>
                  <a:pt x="7812" y="14062"/>
                  <a:pt x="7968" y="14062"/>
                  <a:pt x="8125" y="14156"/>
                </a:cubicBezTo>
                <a:cubicBezTo>
                  <a:pt x="8062" y="14187"/>
                  <a:pt x="7687" y="14062"/>
                  <a:pt x="7656" y="14000"/>
                </a:cubicBezTo>
                <a:close/>
                <a:moveTo>
                  <a:pt x="8687" y="13937"/>
                </a:moveTo>
                <a:cubicBezTo>
                  <a:pt x="8687" y="13937"/>
                  <a:pt x="8687" y="13937"/>
                  <a:pt x="8687" y="13937"/>
                </a:cubicBezTo>
                <a:cubicBezTo>
                  <a:pt x="8687" y="13937"/>
                  <a:pt x="8687" y="13937"/>
                  <a:pt x="8687" y="13937"/>
                </a:cubicBezTo>
                <a:cubicBezTo>
                  <a:pt x="8656" y="13937"/>
                  <a:pt x="8656" y="13937"/>
                  <a:pt x="8656" y="13937"/>
                </a:cubicBezTo>
                <a:cubicBezTo>
                  <a:pt x="8656" y="13937"/>
                  <a:pt x="8656" y="13937"/>
                  <a:pt x="8687" y="13937"/>
                </a:cubicBezTo>
                <a:close/>
                <a:moveTo>
                  <a:pt x="8250" y="14000"/>
                </a:moveTo>
                <a:cubicBezTo>
                  <a:pt x="8281" y="14000"/>
                  <a:pt x="8312" y="14031"/>
                  <a:pt x="8343" y="14000"/>
                </a:cubicBezTo>
                <a:cubicBezTo>
                  <a:pt x="8468" y="13969"/>
                  <a:pt x="8562" y="14000"/>
                  <a:pt x="8656" y="14000"/>
                </a:cubicBezTo>
                <a:cubicBezTo>
                  <a:pt x="8687" y="14000"/>
                  <a:pt x="8687" y="14000"/>
                  <a:pt x="8687" y="14031"/>
                </a:cubicBezTo>
                <a:cubicBezTo>
                  <a:pt x="8625" y="14062"/>
                  <a:pt x="8562" y="14031"/>
                  <a:pt x="8531" y="14062"/>
                </a:cubicBezTo>
                <a:cubicBezTo>
                  <a:pt x="8531" y="14062"/>
                  <a:pt x="8531" y="14062"/>
                  <a:pt x="8531" y="14062"/>
                </a:cubicBezTo>
                <a:cubicBezTo>
                  <a:pt x="8406" y="14094"/>
                  <a:pt x="8281" y="14031"/>
                  <a:pt x="8156" y="14031"/>
                </a:cubicBezTo>
                <a:cubicBezTo>
                  <a:pt x="8125" y="14031"/>
                  <a:pt x="8125" y="14031"/>
                  <a:pt x="8093" y="14000"/>
                </a:cubicBezTo>
                <a:cubicBezTo>
                  <a:pt x="8156" y="14000"/>
                  <a:pt x="8187" y="14000"/>
                  <a:pt x="8250" y="14000"/>
                </a:cubicBezTo>
                <a:close/>
                <a:moveTo>
                  <a:pt x="8187" y="14094"/>
                </a:moveTo>
                <a:cubicBezTo>
                  <a:pt x="8281" y="14094"/>
                  <a:pt x="8406" y="14094"/>
                  <a:pt x="8531" y="14062"/>
                </a:cubicBezTo>
                <a:cubicBezTo>
                  <a:pt x="8593" y="14062"/>
                  <a:pt x="8656" y="14094"/>
                  <a:pt x="8718" y="14125"/>
                </a:cubicBezTo>
                <a:cubicBezTo>
                  <a:pt x="8625" y="14156"/>
                  <a:pt x="8500" y="14156"/>
                  <a:pt x="8406" y="14156"/>
                </a:cubicBezTo>
                <a:cubicBezTo>
                  <a:pt x="8343" y="14156"/>
                  <a:pt x="8250" y="14156"/>
                  <a:pt x="8187" y="14125"/>
                </a:cubicBezTo>
                <a:cubicBezTo>
                  <a:pt x="8125" y="14125"/>
                  <a:pt x="8093" y="14094"/>
                  <a:pt x="8062" y="14094"/>
                </a:cubicBezTo>
                <a:cubicBezTo>
                  <a:pt x="7937" y="14000"/>
                  <a:pt x="7781" y="14031"/>
                  <a:pt x="7656" y="13937"/>
                </a:cubicBezTo>
                <a:cubicBezTo>
                  <a:pt x="7625" y="13937"/>
                  <a:pt x="7625" y="13937"/>
                  <a:pt x="7625" y="13906"/>
                </a:cubicBezTo>
                <a:cubicBezTo>
                  <a:pt x="7781" y="13969"/>
                  <a:pt x="7937" y="13969"/>
                  <a:pt x="8093" y="14062"/>
                </a:cubicBezTo>
                <a:cubicBezTo>
                  <a:pt x="8125" y="14062"/>
                  <a:pt x="8156" y="14062"/>
                  <a:pt x="8187" y="14094"/>
                </a:cubicBezTo>
                <a:close/>
                <a:moveTo>
                  <a:pt x="8062" y="13969"/>
                </a:moveTo>
                <a:cubicBezTo>
                  <a:pt x="7937" y="13906"/>
                  <a:pt x="7781" y="13937"/>
                  <a:pt x="7625" y="13844"/>
                </a:cubicBezTo>
                <a:cubicBezTo>
                  <a:pt x="7750" y="13812"/>
                  <a:pt x="8000" y="13906"/>
                  <a:pt x="8062" y="13969"/>
                </a:cubicBezTo>
                <a:close/>
                <a:moveTo>
                  <a:pt x="7687" y="13250"/>
                </a:moveTo>
                <a:cubicBezTo>
                  <a:pt x="7718" y="13250"/>
                  <a:pt x="7718" y="13250"/>
                  <a:pt x="7718" y="13219"/>
                </a:cubicBezTo>
                <a:cubicBezTo>
                  <a:pt x="7718" y="13219"/>
                  <a:pt x="7718" y="13187"/>
                  <a:pt x="7687" y="13187"/>
                </a:cubicBezTo>
                <a:cubicBezTo>
                  <a:pt x="7718" y="13187"/>
                  <a:pt x="7718" y="13219"/>
                  <a:pt x="7718" y="13219"/>
                </a:cubicBezTo>
                <a:cubicBezTo>
                  <a:pt x="7718" y="13250"/>
                  <a:pt x="7718" y="13250"/>
                  <a:pt x="7687" y="13250"/>
                </a:cubicBezTo>
                <a:close/>
                <a:moveTo>
                  <a:pt x="7718" y="13281"/>
                </a:moveTo>
                <a:cubicBezTo>
                  <a:pt x="7687" y="13281"/>
                  <a:pt x="7687" y="13281"/>
                  <a:pt x="7687" y="13281"/>
                </a:cubicBezTo>
                <a:cubicBezTo>
                  <a:pt x="7687" y="13281"/>
                  <a:pt x="7687" y="13281"/>
                  <a:pt x="7687" y="13281"/>
                </a:cubicBezTo>
                <a:cubicBezTo>
                  <a:pt x="7687" y="13281"/>
                  <a:pt x="7687" y="13281"/>
                  <a:pt x="7687" y="13281"/>
                </a:cubicBezTo>
                <a:cubicBezTo>
                  <a:pt x="7687" y="13281"/>
                  <a:pt x="7687" y="13281"/>
                  <a:pt x="7718" y="13281"/>
                </a:cubicBezTo>
                <a:close/>
                <a:moveTo>
                  <a:pt x="7656" y="10812"/>
                </a:moveTo>
                <a:cubicBezTo>
                  <a:pt x="7687" y="10812"/>
                  <a:pt x="7718" y="10844"/>
                  <a:pt x="7750" y="10875"/>
                </a:cubicBezTo>
                <a:cubicBezTo>
                  <a:pt x="7750" y="10875"/>
                  <a:pt x="7750" y="10875"/>
                  <a:pt x="7750" y="10875"/>
                </a:cubicBezTo>
                <a:cubicBezTo>
                  <a:pt x="7718" y="10844"/>
                  <a:pt x="7687" y="10812"/>
                  <a:pt x="7656" y="10812"/>
                </a:cubicBezTo>
                <a:close/>
                <a:moveTo>
                  <a:pt x="7812" y="8406"/>
                </a:moveTo>
                <a:cubicBezTo>
                  <a:pt x="7812" y="8406"/>
                  <a:pt x="7812" y="8406"/>
                  <a:pt x="7781" y="8406"/>
                </a:cubicBezTo>
                <a:cubicBezTo>
                  <a:pt x="7812" y="8406"/>
                  <a:pt x="7812" y="8406"/>
                  <a:pt x="7812" y="8406"/>
                </a:cubicBezTo>
                <a:cubicBezTo>
                  <a:pt x="7812" y="8375"/>
                  <a:pt x="7843" y="8375"/>
                  <a:pt x="7843" y="8344"/>
                </a:cubicBezTo>
                <a:cubicBezTo>
                  <a:pt x="7843" y="8375"/>
                  <a:pt x="7812" y="8375"/>
                  <a:pt x="7812" y="8406"/>
                </a:cubicBezTo>
                <a:close/>
                <a:moveTo>
                  <a:pt x="7843" y="8750"/>
                </a:moveTo>
                <a:cubicBezTo>
                  <a:pt x="7843" y="8750"/>
                  <a:pt x="7843" y="8750"/>
                  <a:pt x="7843" y="8750"/>
                </a:cubicBezTo>
                <a:cubicBezTo>
                  <a:pt x="7843" y="8750"/>
                  <a:pt x="7843" y="8750"/>
                  <a:pt x="7812" y="8750"/>
                </a:cubicBezTo>
                <a:cubicBezTo>
                  <a:pt x="7843" y="8750"/>
                  <a:pt x="7843" y="8750"/>
                  <a:pt x="7843" y="8750"/>
                </a:cubicBezTo>
                <a:close/>
                <a:moveTo>
                  <a:pt x="7906" y="8594"/>
                </a:moveTo>
                <a:cubicBezTo>
                  <a:pt x="7906" y="8562"/>
                  <a:pt x="7937" y="8531"/>
                  <a:pt x="7937" y="8531"/>
                </a:cubicBezTo>
                <a:cubicBezTo>
                  <a:pt x="7937" y="8531"/>
                  <a:pt x="7937" y="8531"/>
                  <a:pt x="7937" y="8531"/>
                </a:cubicBezTo>
                <a:cubicBezTo>
                  <a:pt x="7937" y="8531"/>
                  <a:pt x="7937" y="8531"/>
                  <a:pt x="7937" y="8531"/>
                </a:cubicBezTo>
                <a:cubicBezTo>
                  <a:pt x="7937" y="8531"/>
                  <a:pt x="7937" y="8531"/>
                  <a:pt x="7937" y="8531"/>
                </a:cubicBezTo>
                <a:cubicBezTo>
                  <a:pt x="7937" y="8531"/>
                  <a:pt x="7906" y="8562"/>
                  <a:pt x="7906" y="8594"/>
                </a:cubicBezTo>
                <a:cubicBezTo>
                  <a:pt x="7875" y="8594"/>
                  <a:pt x="7843" y="8594"/>
                  <a:pt x="7843" y="8625"/>
                </a:cubicBezTo>
                <a:cubicBezTo>
                  <a:pt x="7843" y="8594"/>
                  <a:pt x="7875" y="8594"/>
                  <a:pt x="7906" y="8594"/>
                </a:cubicBezTo>
                <a:close/>
                <a:moveTo>
                  <a:pt x="7781" y="8312"/>
                </a:moveTo>
                <a:cubicBezTo>
                  <a:pt x="7781" y="8312"/>
                  <a:pt x="7781" y="8312"/>
                  <a:pt x="7781" y="8312"/>
                </a:cubicBezTo>
                <a:cubicBezTo>
                  <a:pt x="7781" y="8312"/>
                  <a:pt x="7781" y="8312"/>
                  <a:pt x="7781" y="8344"/>
                </a:cubicBezTo>
                <a:cubicBezTo>
                  <a:pt x="7781" y="8312"/>
                  <a:pt x="7781" y="8312"/>
                  <a:pt x="7781" y="8312"/>
                </a:cubicBezTo>
                <a:cubicBezTo>
                  <a:pt x="7812" y="8281"/>
                  <a:pt x="7812" y="8250"/>
                  <a:pt x="7843" y="8219"/>
                </a:cubicBezTo>
                <a:cubicBezTo>
                  <a:pt x="7812" y="8250"/>
                  <a:pt x="7812" y="8281"/>
                  <a:pt x="7781" y="8312"/>
                </a:cubicBezTo>
                <a:close/>
                <a:moveTo>
                  <a:pt x="7781" y="11219"/>
                </a:moveTo>
                <a:cubicBezTo>
                  <a:pt x="7781" y="11219"/>
                  <a:pt x="7781" y="11219"/>
                  <a:pt x="7781" y="11219"/>
                </a:cubicBezTo>
                <a:cubicBezTo>
                  <a:pt x="7781" y="11219"/>
                  <a:pt x="7781" y="11219"/>
                  <a:pt x="7781" y="11219"/>
                </a:cubicBezTo>
                <a:cubicBezTo>
                  <a:pt x="7781" y="11219"/>
                  <a:pt x="7812" y="11219"/>
                  <a:pt x="7812" y="11219"/>
                </a:cubicBezTo>
                <a:cubicBezTo>
                  <a:pt x="7812" y="11219"/>
                  <a:pt x="7781" y="11219"/>
                  <a:pt x="7781" y="11219"/>
                </a:cubicBezTo>
                <a:cubicBezTo>
                  <a:pt x="7812" y="11312"/>
                  <a:pt x="7843" y="11406"/>
                  <a:pt x="7906" y="11500"/>
                </a:cubicBezTo>
                <a:cubicBezTo>
                  <a:pt x="7843" y="11406"/>
                  <a:pt x="7812" y="11312"/>
                  <a:pt x="7781" y="11219"/>
                </a:cubicBezTo>
                <a:close/>
                <a:moveTo>
                  <a:pt x="7812" y="12937"/>
                </a:moveTo>
                <a:cubicBezTo>
                  <a:pt x="7812" y="12937"/>
                  <a:pt x="7812" y="12937"/>
                  <a:pt x="7812" y="12937"/>
                </a:cubicBezTo>
                <a:cubicBezTo>
                  <a:pt x="7812" y="12937"/>
                  <a:pt x="7812" y="12937"/>
                  <a:pt x="7812" y="12969"/>
                </a:cubicBezTo>
                <a:cubicBezTo>
                  <a:pt x="7812" y="12937"/>
                  <a:pt x="7812" y="12937"/>
                  <a:pt x="7812" y="12937"/>
                </a:cubicBezTo>
                <a:close/>
                <a:moveTo>
                  <a:pt x="7812" y="13406"/>
                </a:moveTo>
                <a:cubicBezTo>
                  <a:pt x="7812" y="13406"/>
                  <a:pt x="7812" y="13406"/>
                  <a:pt x="7843" y="13406"/>
                </a:cubicBezTo>
                <a:cubicBezTo>
                  <a:pt x="7875" y="13437"/>
                  <a:pt x="7937" y="13437"/>
                  <a:pt x="7968" y="13500"/>
                </a:cubicBezTo>
                <a:cubicBezTo>
                  <a:pt x="7906" y="13500"/>
                  <a:pt x="7875" y="13469"/>
                  <a:pt x="7812" y="13469"/>
                </a:cubicBezTo>
                <a:cubicBezTo>
                  <a:pt x="7812" y="13469"/>
                  <a:pt x="7781" y="13437"/>
                  <a:pt x="7812" y="13406"/>
                </a:cubicBezTo>
                <a:close/>
                <a:moveTo>
                  <a:pt x="8406" y="13500"/>
                </a:moveTo>
                <a:cubicBezTo>
                  <a:pt x="8437" y="13531"/>
                  <a:pt x="8406" y="13531"/>
                  <a:pt x="8375" y="13531"/>
                </a:cubicBezTo>
                <a:cubicBezTo>
                  <a:pt x="8406" y="13562"/>
                  <a:pt x="8437" y="13562"/>
                  <a:pt x="8468" y="13594"/>
                </a:cubicBezTo>
                <a:cubicBezTo>
                  <a:pt x="8406" y="13594"/>
                  <a:pt x="8343" y="13594"/>
                  <a:pt x="8281" y="13594"/>
                </a:cubicBezTo>
                <a:cubicBezTo>
                  <a:pt x="8250" y="13594"/>
                  <a:pt x="8187" y="13594"/>
                  <a:pt x="8187" y="13562"/>
                </a:cubicBezTo>
                <a:cubicBezTo>
                  <a:pt x="8187" y="13531"/>
                  <a:pt x="8218" y="13531"/>
                  <a:pt x="8250" y="13531"/>
                </a:cubicBezTo>
                <a:cubicBezTo>
                  <a:pt x="8250" y="13500"/>
                  <a:pt x="8250" y="13500"/>
                  <a:pt x="8250" y="13500"/>
                </a:cubicBezTo>
                <a:cubicBezTo>
                  <a:pt x="8218" y="13500"/>
                  <a:pt x="8187" y="13531"/>
                  <a:pt x="8187" y="13469"/>
                </a:cubicBezTo>
                <a:cubicBezTo>
                  <a:pt x="8187" y="13437"/>
                  <a:pt x="8218" y="13469"/>
                  <a:pt x="8250" y="13469"/>
                </a:cubicBezTo>
                <a:cubicBezTo>
                  <a:pt x="8281" y="13437"/>
                  <a:pt x="8312" y="13469"/>
                  <a:pt x="8343" y="13469"/>
                </a:cubicBezTo>
                <a:cubicBezTo>
                  <a:pt x="8375" y="13469"/>
                  <a:pt x="8406" y="13437"/>
                  <a:pt x="8406" y="13500"/>
                </a:cubicBezTo>
                <a:close/>
                <a:moveTo>
                  <a:pt x="8375" y="12875"/>
                </a:moveTo>
                <a:cubicBezTo>
                  <a:pt x="8375" y="12906"/>
                  <a:pt x="8375" y="12906"/>
                  <a:pt x="8375" y="12906"/>
                </a:cubicBezTo>
                <a:cubicBezTo>
                  <a:pt x="8375" y="12906"/>
                  <a:pt x="8375" y="12906"/>
                  <a:pt x="8375" y="12906"/>
                </a:cubicBezTo>
                <a:cubicBezTo>
                  <a:pt x="8375" y="12906"/>
                  <a:pt x="8375" y="12906"/>
                  <a:pt x="8375" y="12906"/>
                </a:cubicBezTo>
                <a:cubicBezTo>
                  <a:pt x="8375" y="12906"/>
                  <a:pt x="8375" y="12906"/>
                  <a:pt x="8375" y="12906"/>
                </a:cubicBezTo>
                <a:cubicBezTo>
                  <a:pt x="8375" y="12906"/>
                  <a:pt x="8375" y="12875"/>
                  <a:pt x="8375" y="12875"/>
                </a:cubicBezTo>
                <a:close/>
                <a:moveTo>
                  <a:pt x="8406" y="13406"/>
                </a:moveTo>
                <a:cubicBezTo>
                  <a:pt x="8312" y="13406"/>
                  <a:pt x="8250" y="13437"/>
                  <a:pt x="8156" y="13406"/>
                </a:cubicBezTo>
                <a:cubicBezTo>
                  <a:pt x="8156" y="13375"/>
                  <a:pt x="8250" y="13375"/>
                  <a:pt x="8187" y="13344"/>
                </a:cubicBezTo>
                <a:cubicBezTo>
                  <a:pt x="8187" y="13312"/>
                  <a:pt x="8187" y="13281"/>
                  <a:pt x="8187" y="13281"/>
                </a:cubicBezTo>
                <a:cubicBezTo>
                  <a:pt x="8187" y="13250"/>
                  <a:pt x="8218" y="13250"/>
                  <a:pt x="8250" y="13250"/>
                </a:cubicBezTo>
                <a:cubicBezTo>
                  <a:pt x="8281" y="13250"/>
                  <a:pt x="8312" y="13281"/>
                  <a:pt x="8312" y="13281"/>
                </a:cubicBezTo>
                <a:cubicBezTo>
                  <a:pt x="8343" y="13312"/>
                  <a:pt x="8343" y="13375"/>
                  <a:pt x="8406" y="13406"/>
                </a:cubicBezTo>
                <a:close/>
                <a:moveTo>
                  <a:pt x="8312" y="13219"/>
                </a:moveTo>
                <a:cubicBezTo>
                  <a:pt x="8312" y="13219"/>
                  <a:pt x="8281" y="13219"/>
                  <a:pt x="8281" y="13219"/>
                </a:cubicBezTo>
                <a:cubicBezTo>
                  <a:pt x="8281" y="13219"/>
                  <a:pt x="8281" y="13219"/>
                  <a:pt x="8250" y="13219"/>
                </a:cubicBezTo>
                <a:cubicBezTo>
                  <a:pt x="8218" y="13219"/>
                  <a:pt x="8187" y="13250"/>
                  <a:pt x="8187" y="13187"/>
                </a:cubicBezTo>
                <a:cubicBezTo>
                  <a:pt x="8156" y="13156"/>
                  <a:pt x="8218" y="13156"/>
                  <a:pt x="8250" y="13156"/>
                </a:cubicBezTo>
                <a:cubicBezTo>
                  <a:pt x="8281" y="13156"/>
                  <a:pt x="8312" y="13156"/>
                  <a:pt x="8312" y="13219"/>
                </a:cubicBezTo>
                <a:close/>
                <a:moveTo>
                  <a:pt x="8281" y="13094"/>
                </a:moveTo>
                <a:cubicBezTo>
                  <a:pt x="8281" y="13125"/>
                  <a:pt x="8250" y="13125"/>
                  <a:pt x="8218" y="13125"/>
                </a:cubicBezTo>
                <a:cubicBezTo>
                  <a:pt x="8218" y="13125"/>
                  <a:pt x="8187" y="13125"/>
                  <a:pt x="8187" y="13094"/>
                </a:cubicBezTo>
                <a:cubicBezTo>
                  <a:pt x="8187" y="13062"/>
                  <a:pt x="8187" y="13062"/>
                  <a:pt x="8218" y="13062"/>
                </a:cubicBezTo>
                <a:cubicBezTo>
                  <a:pt x="8218" y="13094"/>
                  <a:pt x="8281" y="13062"/>
                  <a:pt x="8281" y="13094"/>
                </a:cubicBezTo>
                <a:close/>
                <a:moveTo>
                  <a:pt x="8125" y="12969"/>
                </a:moveTo>
                <a:cubicBezTo>
                  <a:pt x="8156" y="12969"/>
                  <a:pt x="8156" y="12969"/>
                  <a:pt x="8156" y="12969"/>
                </a:cubicBezTo>
                <a:cubicBezTo>
                  <a:pt x="8156" y="12969"/>
                  <a:pt x="8156" y="12969"/>
                  <a:pt x="8156" y="12969"/>
                </a:cubicBezTo>
                <a:cubicBezTo>
                  <a:pt x="8156" y="12969"/>
                  <a:pt x="8187" y="12969"/>
                  <a:pt x="8187" y="12969"/>
                </a:cubicBezTo>
                <a:cubicBezTo>
                  <a:pt x="8187" y="13000"/>
                  <a:pt x="8218" y="12969"/>
                  <a:pt x="8218" y="13000"/>
                </a:cubicBezTo>
                <a:cubicBezTo>
                  <a:pt x="8218" y="13000"/>
                  <a:pt x="8250" y="13031"/>
                  <a:pt x="8218" y="13031"/>
                </a:cubicBezTo>
                <a:cubicBezTo>
                  <a:pt x="8187" y="13031"/>
                  <a:pt x="8125" y="13062"/>
                  <a:pt x="8125" y="13000"/>
                </a:cubicBezTo>
                <a:cubicBezTo>
                  <a:pt x="8125" y="13000"/>
                  <a:pt x="8125" y="12969"/>
                  <a:pt x="8125" y="12969"/>
                </a:cubicBezTo>
                <a:close/>
                <a:moveTo>
                  <a:pt x="8250" y="13719"/>
                </a:moveTo>
                <a:cubicBezTo>
                  <a:pt x="8218" y="13656"/>
                  <a:pt x="8125" y="13687"/>
                  <a:pt x="8093" y="13625"/>
                </a:cubicBezTo>
                <a:cubicBezTo>
                  <a:pt x="8187" y="13625"/>
                  <a:pt x="8281" y="13625"/>
                  <a:pt x="8406" y="13625"/>
                </a:cubicBezTo>
                <a:cubicBezTo>
                  <a:pt x="8406" y="13625"/>
                  <a:pt x="8437" y="13625"/>
                  <a:pt x="8468" y="13625"/>
                </a:cubicBezTo>
                <a:cubicBezTo>
                  <a:pt x="8500" y="13656"/>
                  <a:pt x="8500" y="13656"/>
                  <a:pt x="8500" y="13687"/>
                </a:cubicBezTo>
                <a:cubicBezTo>
                  <a:pt x="8468" y="13719"/>
                  <a:pt x="8500" y="13719"/>
                  <a:pt x="8531" y="13719"/>
                </a:cubicBezTo>
                <a:cubicBezTo>
                  <a:pt x="8562" y="13750"/>
                  <a:pt x="8562" y="13750"/>
                  <a:pt x="8562" y="13750"/>
                </a:cubicBezTo>
                <a:cubicBezTo>
                  <a:pt x="8562" y="13781"/>
                  <a:pt x="8531" y="13781"/>
                  <a:pt x="8531" y="13781"/>
                </a:cubicBezTo>
                <a:cubicBezTo>
                  <a:pt x="8375" y="13750"/>
                  <a:pt x="8250" y="13812"/>
                  <a:pt x="8093" y="13750"/>
                </a:cubicBezTo>
                <a:cubicBezTo>
                  <a:pt x="8000" y="13719"/>
                  <a:pt x="7906" y="13687"/>
                  <a:pt x="7812" y="13656"/>
                </a:cubicBezTo>
                <a:cubicBezTo>
                  <a:pt x="7812" y="13625"/>
                  <a:pt x="7812" y="13625"/>
                  <a:pt x="7812" y="13625"/>
                </a:cubicBezTo>
                <a:cubicBezTo>
                  <a:pt x="7968" y="13656"/>
                  <a:pt x="8093" y="13719"/>
                  <a:pt x="8250" y="13719"/>
                </a:cubicBezTo>
                <a:close/>
                <a:moveTo>
                  <a:pt x="8031" y="13625"/>
                </a:moveTo>
                <a:cubicBezTo>
                  <a:pt x="8031" y="13625"/>
                  <a:pt x="8031" y="13625"/>
                  <a:pt x="8031" y="13656"/>
                </a:cubicBezTo>
                <a:cubicBezTo>
                  <a:pt x="8000" y="13594"/>
                  <a:pt x="7937" y="13594"/>
                  <a:pt x="7875" y="13562"/>
                </a:cubicBezTo>
                <a:cubicBezTo>
                  <a:pt x="7843" y="13562"/>
                  <a:pt x="7812" y="13562"/>
                  <a:pt x="7812" y="13562"/>
                </a:cubicBezTo>
                <a:cubicBezTo>
                  <a:pt x="7812" y="13531"/>
                  <a:pt x="7812" y="13531"/>
                  <a:pt x="7812" y="13531"/>
                </a:cubicBezTo>
                <a:cubicBezTo>
                  <a:pt x="7812" y="13500"/>
                  <a:pt x="7812" y="13500"/>
                  <a:pt x="7812" y="13500"/>
                </a:cubicBezTo>
                <a:cubicBezTo>
                  <a:pt x="7906" y="13562"/>
                  <a:pt x="7968" y="13562"/>
                  <a:pt x="8031" y="13625"/>
                </a:cubicBezTo>
                <a:close/>
                <a:moveTo>
                  <a:pt x="8031" y="8656"/>
                </a:moveTo>
                <a:cubicBezTo>
                  <a:pt x="8031" y="8656"/>
                  <a:pt x="8031" y="8656"/>
                  <a:pt x="8031" y="8625"/>
                </a:cubicBezTo>
                <a:cubicBezTo>
                  <a:pt x="8031" y="8625"/>
                  <a:pt x="8031" y="8625"/>
                  <a:pt x="8031" y="8625"/>
                </a:cubicBezTo>
                <a:cubicBezTo>
                  <a:pt x="8031" y="8656"/>
                  <a:pt x="8031" y="8656"/>
                  <a:pt x="8031" y="8656"/>
                </a:cubicBezTo>
                <a:close/>
                <a:moveTo>
                  <a:pt x="8031" y="8250"/>
                </a:moveTo>
                <a:cubicBezTo>
                  <a:pt x="8031" y="8250"/>
                  <a:pt x="8031" y="8250"/>
                  <a:pt x="8031" y="8250"/>
                </a:cubicBezTo>
                <a:cubicBezTo>
                  <a:pt x="8031" y="8281"/>
                  <a:pt x="8031" y="8281"/>
                  <a:pt x="8000" y="8312"/>
                </a:cubicBezTo>
                <a:cubicBezTo>
                  <a:pt x="8031" y="8281"/>
                  <a:pt x="8031" y="8281"/>
                  <a:pt x="8031" y="8250"/>
                </a:cubicBezTo>
                <a:cubicBezTo>
                  <a:pt x="8031" y="8250"/>
                  <a:pt x="8031" y="8250"/>
                  <a:pt x="8031" y="8250"/>
                </a:cubicBezTo>
                <a:cubicBezTo>
                  <a:pt x="7968" y="8281"/>
                  <a:pt x="7937" y="8312"/>
                  <a:pt x="7906" y="8375"/>
                </a:cubicBezTo>
                <a:cubicBezTo>
                  <a:pt x="7937" y="8312"/>
                  <a:pt x="7968" y="8281"/>
                  <a:pt x="8031" y="8250"/>
                </a:cubicBezTo>
                <a:cubicBezTo>
                  <a:pt x="8031" y="8219"/>
                  <a:pt x="8031" y="8219"/>
                  <a:pt x="8031" y="8187"/>
                </a:cubicBezTo>
                <a:cubicBezTo>
                  <a:pt x="8031" y="8219"/>
                  <a:pt x="8031" y="8219"/>
                  <a:pt x="8031" y="8250"/>
                </a:cubicBezTo>
                <a:close/>
                <a:moveTo>
                  <a:pt x="8062" y="8156"/>
                </a:moveTo>
                <a:cubicBezTo>
                  <a:pt x="8062" y="8156"/>
                  <a:pt x="8093" y="8156"/>
                  <a:pt x="8093" y="8156"/>
                </a:cubicBezTo>
                <a:cubicBezTo>
                  <a:pt x="8093" y="8156"/>
                  <a:pt x="8062" y="8156"/>
                  <a:pt x="8062" y="8156"/>
                </a:cubicBezTo>
                <a:cubicBezTo>
                  <a:pt x="8093" y="8125"/>
                  <a:pt x="8093" y="8094"/>
                  <a:pt x="8125" y="8031"/>
                </a:cubicBezTo>
                <a:cubicBezTo>
                  <a:pt x="8093" y="8094"/>
                  <a:pt x="8093" y="8125"/>
                  <a:pt x="8062" y="8156"/>
                </a:cubicBezTo>
                <a:close/>
                <a:moveTo>
                  <a:pt x="8156" y="8437"/>
                </a:moveTo>
                <a:cubicBezTo>
                  <a:pt x="8125" y="8437"/>
                  <a:pt x="8125" y="8437"/>
                  <a:pt x="8125" y="8469"/>
                </a:cubicBezTo>
                <a:cubicBezTo>
                  <a:pt x="8125" y="8437"/>
                  <a:pt x="8125" y="8437"/>
                  <a:pt x="8156" y="8437"/>
                </a:cubicBezTo>
                <a:cubicBezTo>
                  <a:pt x="8156" y="8437"/>
                  <a:pt x="8156" y="8406"/>
                  <a:pt x="8187" y="8406"/>
                </a:cubicBezTo>
                <a:cubicBezTo>
                  <a:pt x="8156" y="8406"/>
                  <a:pt x="8156" y="8437"/>
                  <a:pt x="8156" y="8437"/>
                </a:cubicBezTo>
                <a:close/>
                <a:moveTo>
                  <a:pt x="7937" y="8250"/>
                </a:moveTo>
                <a:cubicBezTo>
                  <a:pt x="7937" y="8281"/>
                  <a:pt x="7906" y="8312"/>
                  <a:pt x="7906" y="8344"/>
                </a:cubicBezTo>
                <a:cubicBezTo>
                  <a:pt x="7906" y="8312"/>
                  <a:pt x="7937" y="8281"/>
                  <a:pt x="7937" y="8250"/>
                </a:cubicBezTo>
                <a:cubicBezTo>
                  <a:pt x="7937" y="8250"/>
                  <a:pt x="7937" y="8250"/>
                  <a:pt x="7937" y="8250"/>
                </a:cubicBezTo>
                <a:cubicBezTo>
                  <a:pt x="8031" y="8094"/>
                  <a:pt x="8093" y="7906"/>
                  <a:pt x="8156" y="7750"/>
                </a:cubicBezTo>
                <a:cubicBezTo>
                  <a:pt x="8187" y="7687"/>
                  <a:pt x="8187" y="7656"/>
                  <a:pt x="8187" y="7594"/>
                </a:cubicBezTo>
                <a:cubicBezTo>
                  <a:pt x="8250" y="7656"/>
                  <a:pt x="8062" y="8125"/>
                  <a:pt x="7937" y="8250"/>
                </a:cubicBezTo>
                <a:close/>
                <a:moveTo>
                  <a:pt x="7875" y="8187"/>
                </a:moveTo>
                <a:cubicBezTo>
                  <a:pt x="7906" y="8094"/>
                  <a:pt x="7968" y="8000"/>
                  <a:pt x="8000" y="7937"/>
                </a:cubicBezTo>
                <a:cubicBezTo>
                  <a:pt x="8031" y="7844"/>
                  <a:pt x="8062" y="7750"/>
                  <a:pt x="8093" y="7656"/>
                </a:cubicBezTo>
                <a:cubicBezTo>
                  <a:pt x="8093" y="7625"/>
                  <a:pt x="8125" y="7625"/>
                  <a:pt x="8125" y="7594"/>
                </a:cubicBezTo>
                <a:cubicBezTo>
                  <a:pt x="8156" y="7687"/>
                  <a:pt x="8031" y="7969"/>
                  <a:pt x="7906" y="8187"/>
                </a:cubicBezTo>
                <a:cubicBezTo>
                  <a:pt x="7906" y="8187"/>
                  <a:pt x="7906" y="8187"/>
                  <a:pt x="7906" y="8187"/>
                </a:cubicBezTo>
                <a:cubicBezTo>
                  <a:pt x="7906" y="8187"/>
                  <a:pt x="7875" y="8187"/>
                  <a:pt x="7875" y="8187"/>
                </a:cubicBezTo>
                <a:close/>
                <a:moveTo>
                  <a:pt x="8218" y="8344"/>
                </a:moveTo>
                <a:cubicBezTo>
                  <a:pt x="8218" y="8344"/>
                  <a:pt x="8218" y="8344"/>
                  <a:pt x="8218" y="8344"/>
                </a:cubicBezTo>
                <a:cubicBezTo>
                  <a:pt x="8218" y="8344"/>
                  <a:pt x="8218" y="8344"/>
                  <a:pt x="8218" y="8312"/>
                </a:cubicBezTo>
                <a:cubicBezTo>
                  <a:pt x="8218" y="8344"/>
                  <a:pt x="8218" y="8344"/>
                  <a:pt x="8218" y="8344"/>
                </a:cubicBezTo>
                <a:close/>
                <a:moveTo>
                  <a:pt x="8312" y="7812"/>
                </a:moveTo>
                <a:cubicBezTo>
                  <a:pt x="8312" y="7844"/>
                  <a:pt x="8281" y="7906"/>
                  <a:pt x="8281" y="7937"/>
                </a:cubicBezTo>
                <a:cubicBezTo>
                  <a:pt x="8281" y="7937"/>
                  <a:pt x="8281" y="7937"/>
                  <a:pt x="8250" y="7937"/>
                </a:cubicBezTo>
                <a:cubicBezTo>
                  <a:pt x="8250" y="7969"/>
                  <a:pt x="8218" y="8000"/>
                  <a:pt x="8218" y="8031"/>
                </a:cubicBezTo>
                <a:cubicBezTo>
                  <a:pt x="8218" y="8000"/>
                  <a:pt x="8250" y="7969"/>
                  <a:pt x="8250" y="7937"/>
                </a:cubicBezTo>
                <a:cubicBezTo>
                  <a:pt x="8281" y="7875"/>
                  <a:pt x="8281" y="7844"/>
                  <a:pt x="8281" y="7812"/>
                </a:cubicBezTo>
                <a:cubicBezTo>
                  <a:pt x="8281" y="7812"/>
                  <a:pt x="8312" y="7812"/>
                  <a:pt x="8312" y="7812"/>
                </a:cubicBezTo>
                <a:cubicBezTo>
                  <a:pt x="8312" y="7812"/>
                  <a:pt x="8312" y="7812"/>
                  <a:pt x="8312" y="7812"/>
                </a:cubicBezTo>
                <a:close/>
                <a:moveTo>
                  <a:pt x="8281" y="7125"/>
                </a:moveTo>
                <a:cubicBezTo>
                  <a:pt x="8250" y="7219"/>
                  <a:pt x="8218" y="7312"/>
                  <a:pt x="8218" y="7406"/>
                </a:cubicBezTo>
                <a:cubicBezTo>
                  <a:pt x="8218" y="7437"/>
                  <a:pt x="8187" y="7469"/>
                  <a:pt x="8187" y="7469"/>
                </a:cubicBezTo>
                <a:cubicBezTo>
                  <a:pt x="8156" y="7531"/>
                  <a:pt x="8156" y="7469"/>
                  <a:pt x="8156" y="7469"/>
                </a:cubicBezTo>
                <a:cubicBezTo>
                  <a:pt x="8156" y="7469"/>
                  <a:pt x="8156" y="7469"/>
                  <a:pt x="8156" y="7469"/>
                </a:cubicBezTo>
                <a:cubicBezTo>
                  <a:pt x="8156" y="7469"/>
                  <a:pt x="8156" y="7437"/>
                  <a:pt x="8156" y="7406"/>
                </a:cubicBezTo>
                <a:cubicBezTo>
                  <a:pt x="8156" y="7406"/>
                  <a:pt x="8156" y="7406"/>
                  <a:pt x="8156" y="7406"/>
                </a:cubicBezTo>
                <a:cubicBezTo>
                  <a:pt x="8125" y="7437"/>
                  <a:pt x="8125" y="7437"/>
                  <a:pt x="8125" y="7469"/>
                </a:cubicBezTo>
                <a:cubicBezTo>
                  <a:pt x="8062" y="7562"/>
                  <a:pt x="8062" y="7687"/>
                  <a:pt x="8000" y="7812"/>
                </a:cubicBezTo>
                <a:cubicBezTo>
                  <a:pt x="7937" y="7937"/>
                  <a:pt x="7843" y="8062"/>
                  <a:pt x="7781" y="8219"/>
                </a:cubicBezTo>
                <a:cubicBezTo>
                  <a:pt x="7750" y="8219"/>
                  <a:pt x="7750" y="8250"/>
                  <a:pt x="7750" y="8281"/>
                </a:cubicBezTo>
                <a:cubicBezTo>
                  <a:pt x="7718" y="8312"/>
                  <a:pt x="7687" y="8344"/>
                  <a:pt x="7656" y="8344"/>
                </a:cubicBezTo>
                <a:cubicBezTo>
                  <a:pt x="7656" y="8312"/>
                  <a:pt x="7687" y="8312"/>
                  <a:pt x="7687" y="8312"/>
                </a:cubicBezTo>
                <a:cubicBezTo>
                  <a:pt x="7656" y="8281"/>
                  <a:pt x="7656" y="8250"/>
                  <a:pt x="7625" y="8250"/>
                </a:cubicBezTo>
                <a:lnTo>
                  <a:pt x="7625" y="8250"/>
                </a:lnTo>
                <a:cubicBezTo>
                  <a:pt x="7625" y="8250"/>
                  <a:pt x="7625" y="8281"/>
                  <a:pt x="7625" y="8281"/>
                </a:cubicBezTo>
                <a:cubicBezTo>
                  <a:pt x="7625" y="8312"/>
                  <a:pt x="7625" y="8375"/>
                  <a:pt x="7656" y="8344"/>
                </a:cubicBezTo>
                <a:cubicBezTo>
                  <a:pt x="7656" y="8375"/>
                  <a:pt x="7625" y="8406"/>
                  <a:pt x="7625" y="8406"/>
                </a:cubicBezTo>
                <a:cubicBezTo>
                  <a:pt x="7562" y="8406"/>
                  <a:pt x="7500" y="8469"/>
                  <a:pt x="7468" y="8375"/>
                </a:cubicBezTo>
                <a:cubicBezTo>
                  <a:pt x="7406" y="8281"/>
                  <a:pt x="7375" y="8250"/>
                  <a:pt x="7437" y="8187"/>
                </a:cubicBezTo>
                <a:cubicBezTo>
                  <a:pt x="7468" y="8187"/>
                  <a:pt x="7468" y="8187"/>
                  <a:pt x="7468" y="8187"/>
                </a:cubicBezTo>
                <a:cubicBezTo>
                  <a:pt x="7593" y="8219"/>
                  <a:pt x="7593" y="8125"/>
                  <a:pt x="7625" y="8062"/>
                </a:cubicBezTo>
                <a:cubicBezTo>
                  <a:pt x="7656" y="8031"/>
                  <a:pt x="7656" y="8000"/>
                  <a:pt x="7687" y="7969"/>
                </a:cubicBezTo>
                <a:cubicBezTo>
                  <a:pt x="7687" y="8000"/>
                  <a:pt x="7656" y="8031"/>
                  <a:pt x="7656" y="8062"/>
                </a:cubicBezTo>
                <a:cubicBezTo>
                  <a:pt x="7718" y="8094"/>
                  <a:pt x="7687" y="8156"/>
                  <a:pt x="7687" y="8219"/>
                </a:cubicBezTo>
                <a:cubicBezTo>
                  <a:pt x="7687" y="8219"/>
                  <a:pt x="7687" y="8250"/>
                  <a:pt x="7718" y="8250"/>
                </a:cubicBezTo>
                <a:cubicBezTo>
                  <a:pt x="7718" y="8219"/>
                  <a:pt x="7750" y="8219"/>
                  <a:pt x="7750" y="8219"/>
                </a:cubicBezTo>
                <a:cubicBezTo>
                  <a:pt x="7812" y="8094"/>
                  <a:pt x="7875" y="7937"/>
                  <a:pt x="7937" y="7844"/>
                </a:cubicBezTo>
                <a:cubicBezTo>
                  <a:pt x="8000" y="7750"/>
                  <a:pt x="8000" y="7656"/>
                  <a:pt x="8062" y="7562"/>
                </a:cubicBezTo>
                <a:cubicBezTo>
                  <a:pt x="8093" y="7562"/>
                  <a:pt x="8062" y="7500"/>
                  <a:pt x="8062" y="7469"/>
                </a:cubicBezTo>
                <a:cubicBezTo>
                  <a:pt x="8062" y="7469"/>
                  <a:pt x="8062" y="7469"/>
                  <a:pt x="8062" y="7469"/>
                </a:cubicBezTo>
                <a:cubicBezTo>
                  <a:pt x="8062" y="7469"/>
                  <a:pt x="8062" y="7469"/>
                  <a:pt x="8062" y="7469"/>
                </a:cubicBezTo>
                <a:cubicBezTo>
                  <a:pt x="8062" y="7469"/>
                  <a:pt x="8062" y="7469"/>
                  <a:pt x="8062" y="7469"/>
                </a:cubicBezTo>
                <a:cubicBezTo>
                  <a:pt x="8125" y="7375"/>
                  <a:pt x="8156" y="7250"/>
                  <a:pt x="8218" y="7125"/>
                </a:cubicBezTo>
                <a:cubicBezTo>
                  <a:pt x="8250" y="7031"/>
                  <a:pt x="8312" y="6937"/>
                  <a:pt x="8375" y="6844"/>
                </a:cubicBezTo>
                <a:cubicBezTo>
                  <a:pt x="8343" y="6937"/>
                  <a:pt x="8312" y="7031"/>
                  <a:pt x="8281" y="7125"/>
                </a:cubicBezTo>
                <a:close/>
                <a:moveTo>
                  <a:pt x="8406" y="8031"/>
                </a:moveTo>
                <a:cubicBezTo>
                  <a:pt x="8406" y="8031"/>
                  <a:pt x="8406" y="8031"/>
                  <a:pt x="8406" y="8031"/>
                </a:cubicBezTo>
                <a:cubicBezTo>
                  <a:pt x="8406" y="8031"/>
                  <a:pt x="8406" y="8031"/>
                  <a:pt x="8406" y="8031"/>
                </a:cubicBezTo>
                <a:close/>
                <a:moveTo>
                  <a:pt x="8250" y="6719"/>
                </a:moveTo>
                <a:cubicBezTo>
                  <a:pt x="8156" y="6906"/>
                  <a:pt x="8031" y="7062"/>
                  <a:pt x="7968" y="7281"/>
                </a:cubicBezTo>
                <a:cubicBezTo>
                  <a:pt x="7968" y="7312"/>
                  <a:pt x="7968" y="7344"/>
                  <a:pt x="7937" y="7344"/>
                </a:cubicBezTo>
                <a:cubicBezTo>
                  <a:pt x="7937" y="7344"/>
                  <a:pt x="7937" y="7344"/>
                  <a:pt x="7937" y="7344"/>
                </a:cubicBezTo>
                <a:cubicBezTo>
                  <a:pt x="7937" y="7375"/>
                  <a:pt x="7937" y="7406"/>
                  <a:pt x="7937" y="7406"/>
                </a:cubicBezTo>
                <a:cubicBezTo>
                  <a:pt x="7937" y="7406"/>
                  <a:pt x="7937" y="7406"/>
                  <a:pt x="7937" y="7406"/>
                </a:cubicBezTo>
                <a:cubicBezTo>
                  <a:pt x="7937" y="7406"/>
                  <a:pt x="7906" y="7406"/>
                  <a:pt x="7906" y="7406"/>
                </a:cubicBezTo>
                <a:cubicBezTo>
                  <a:pt x="7937" y="7219"/>
                  <a:pt x="7968" y="7062"/>
                  <a:pt x="8062" y="6875"/>
                </a:cubicBezTo>
                <a:cubicBezTo>
                  <a:pt x="8156" y="6719"/>
                  <a:pt x="8312" y="6594"/>
                  <a:pt x="8375" y="6437"/>
                </a:cubicBezTo>
                <a:cubicBezTo>
                  <a:pt x="8375" y="6437"/>
                  <a:pt x="8406" y="6406"/>
                  <a:pt x="8406" y="6406"/>
                </a:cubicBezTo>
                <a:cubicBezTo>
                  <a:pt x="8406" y="6406"/>
                  <a:pt x="8406" y="6437"/>
                  <a:pt x="8406" y="6437"/>
                </a:cubicBezTo>
                <a:cubicBezTo>
                  <a:pt x="8375" y="6562"/>
                  <a:pt x="8312" y="6625"/>
                  <a:pt x="8250" y="6719"/>
                </a:cubicBezTo>
                <a:close/>
                <a:moveTo>
                  <a:pt x="8500" y="6250"/>
                </a:moveTo>
                <a:cubicBezTo>
                  <a:pt x="8500" y="6281"/>
                  <a:pt x="8500" y="6312"/>
                  <a:pt x="8500" y="6344"/>
                </a:cubicBezTo>
                <a:cubicBezTo>
                  <a:pt x="8500" y="6312"/>
                  <a:pt x="8500" y="6281"/>
                  <a:pt x="8500" y="6250"/>
                </a:cubicBezTo>
                <a:cubicBezTo>
                  <a:pt x="8531" y="6250"/>
                  <a:pt x="8531" y="6250"/>
                  <a:pt x="8531" y="6250"/>
                </a:cubicBezTo>
                <a:cubicBezTo>
                  <a:pt x="8531" y="6250"/>
                  <a:pt x="8531" y="6250"/>
                  <a:pt x="8500" y="6250"/>
                </a:cubicBezTo>
                <a:close/>
                <a:moveTo>
                  <a:pt x="8500" y="6250"/>
                </a:moveTo>
                <a:cubicBezTo>
                  <a:pt x="8500" y="6250"/>
                  <a:pt x="8500" y="6250"/>
                  <a:pt x="8500" y="6250"/>
                </a:cubicBezTo>
                <a:cubicBezTo>
                  <a:pt x="8531" y="6219"/>
                  <a:pt x="8531" y="6156"/>
                  <a:pt x="8562" y="6094"/>
                </a:cubicBezTo>
                <a:cubicBezTo>
                  <a:pt x="8531" y="6156"/>
                  <a:pt x="8531" y="6219"/>
                  <a:pt x="8500" y="6250"/>
                </a:cubicBezTo>
                <a:close/>
                <a:moveTo>
                  <a:pt x="8531" y="6531"/>
                </a:moveTo>
                <a:cubicBezTo>
                  <a:pt x="8562" y="6500"/>
                  <a:pt x="8562" y="6500"/>
                  <a:pt x="8562" y="6469"/>
                </a:cubicBezTo>
                <a:cubicBezTo>
                  <a:pt x="8562" y="6469"/>
                  <a:pt x="8562" y="6469"/>
                  <a:pt x="8562" y="6469"/>
                </a:cubicBezTo>
                <a:cubicBezTo>
                  <a:pt x="8562" y="6469"/>
                  <a:pt x="8593" y="6469"/>
                  <a:pt x="8593" y="6437"/>
                </a:cubicBezTo>
                <a:cubicBezTo>
                  <a:pt x="8593" y="6469"/>
                  <a:pt x="8562" y="6469"/>
                  <a:pt x="8562" y="6469"/>
                </a:cubicBezTo>
                <a:cubicBezTo>
                  <a:pt x="8562" y="6500"/>
                  <a:pt x="8562" y="6500"/>
                  <a:pt x="8531" y="6531"/>
                </a:cubicBezTo>
                <a:close/>
                <a:moveTo>
                  <a:pt x="8718" y="6750"/>
                </a:moveTo>
                <a:cubicBezTo>
                  <a:pt x="8687" y="6875"/>
                  <a:pt x="8625" y="6937"/>
                  <a:pt x="8562" y="7000"/>
                </a:cubicBezTo>
                <a:cubicBezTo>
                  <a:pt x="8562" y="7000"/>
                  <a:pt x="8562" y="7000"/>
                  <a:pt x="8562" y="7000"/>
                </a:cubicBezTo>
                <a:cubicBezTo>
                  <a:pt x="8562" y="7000"/>
                  <a:pt x="8562" y="7000"/>
                  <a:pt x="8562" y="7000"/>
                </a:cubicBezTo>
                <a:cubicBezTo>
                  <a:pt x="8593" y="6906"/>
                  <a:pt x="8625" y="6844"/>
                  <a:pt x="8718" y="6750"/>
                </a:cubicBezTo>
                <a:close/>
                <a:moveTo>
                  <a:pt x="8656" y="8250"/>
                </a:moveTo>
                <a:cubicBezTo>
                  <a:pt x="8656" y="8281"/>
                  <a:pt x="8656" y="8281"/>
                  <a:pt x="8656" y="8312"/>
                </a:cubicBezTo>
                <a:cubicBezTo>
                  <a:pt x="8656" y="8312"/>
                  <a:pt x="8656" y="8312"/>
                  <a:pt x="8656" y="8312"/>
                </a:cubicBezTo>
                <a:cubicBezTo>
                  <a:pt x="8656" y="8281"/>
                  <a:pt x="8656" y="8281"/>
                  <a:pt x="8656" y="8281"/>
                </a:cubicBezTo>
                <a:cubicBezTo>
                  <a:pt x="8656" y="8281"/>
                  <a:pt x="8656" y="8281"/>
                  <a:pt x="8656" y="8250"/>
                </a:cubicBezTo>
                <a:cubicBezTo>
                  <a:pt x="8656" y="8250"/>
                  <a:pt x="8656" y="8250"/>
                  <a:pt x="8656" y="8250"/>
                </a:cubicBezTo>
                <a:cubicBezTo>
                  <a:pt x="8656" y="8250"/>
                  <a:pt x="8656" y="8250"/>
                  <a:pt x="8656" y="8250"/>
                </a:cubicBezTo>
                <a:cubicBezTo>
                  <a:pt x="8656" y="8250"/>
                  <a:pt x="8656" y="8250"/>
                  <a:pt x="8656" y="8250"/>
                </a:cubicBezTo>
                <a:cubicBezTo>
                  <a:pt x="8656" y="8250"/>
                  <a:pt x="8656" y="8250"/>
                  <a:pt x="8656" y="8250"/>
                </a:cubicBezTo>
                <a:cubicBezTo>
                  <a:pt x="8656" y="8250"/>
                  <a:pt x="8656" y="8250"/>
                  <a:pt x="8656" y="8219"/>
                </a:cubicBezTo>
                <a:cubicBezTo>
                  <a:pt x="8656" y="8219"/>
                  <a:pt x="8656" y="8219"/>
                  <a:pt x="8656" y="8219"/>
                </a:cubicBezTo>
                <a:cubicBezTo>
                  <a:pt x="8656" y="8219"/>
                  <a:pt x="8656" y="8219"/>
                  <a:pt x="8656" y="8219"/>
                </a:cubicBezTo>
                <a:cubicBezTo>
                  <a:pt x="8656" y="8219"/>
                  <a:pt x="8687" y="8219"/>
                  <a:pt x="8687" y="8250"/>
                </a:cubicBezTo>
                <a:cubicBezTo>
                  <a:pt x="8687" y="8250"/>
                  <a:pt x="8656" y="8281"/>
                  <a:pt x="8656" y="8250"/>
                </a:cubicBezTo>
                <a:close/>
                <a:moveTo>
                  <a:pt x="8718" y="8219"/>
                </a:moveTo>
                <a:cubicBezTo>
                  <a:pt x="8718" y="8219"/>
                  <a:pt x="8687" y="8219"/>
                  <a:pt x="8687" y="8219"/>
                </a:cubicBezTo>
                <a:cubicBezTo>
                  <a:pt x="8687" y="8187"/>
                  <a:pt x="8687" y="8156"/>
                  <a:pt x="8718" y="8125"/>
                </a:cubicBezTo>
                <a:cubicBezTo>
                  <a:pt x="8750" y="8156"/>
                  <a:pt x="8750" y="8187"/>
                  <a:pt x="8718" y="8219"/>
                </a:cubicBezTo>
                <a:close/>
                <a:moveTo>
                  <a:pt x="8718" y="7781"/>
                </a:moveTo>
                <a:cubicBezTo>
                  <a:pt x="8718" y="7781"/>
                  <a:pt x="8718" y="7750"/>
                  <a:pt x="8687" y="7750"/>
                </a:cubicBezTo>
                <a:cubicBezTo>
                  <a:pt x="8687" y="7750"/>
                  <a:pt x="8687" y="7750"/>
                  <a:pt x="8687" y="7750"/>
                </a:cubicBezTo>
                <a:cubicBezTo>
                  <a:pt x="8687" y="7750"/>
                  <a:pt x="8687" y="7750"/>
                  <a:pt x="8687" y="7750"/>
                </a:cubicBezTo>
                <a:cubicBezTo>
                  <a:pt x="8687" y="7750"/>
                  <a:pt x="8687" y="7750"/>
                  <a:pt x="8687" y="7750"/>
                </a:cubicBezTo>
                <a:cubicBezTo>
                  <a:pt x="8718" y="7750"/>
                  <a:pt x="8718" y="7781"/>
                  <a:pt x="8718" y="7781"/>
                </a:cubicBezTo>
                <a:close/>
                <a:moveTo>
                  <a:pt x="8750" y="7156"/>
                </a:moveTo>
                <a:cubicBezTo>
                  <a:pt x="8750" y="7219"/>
                  <a:pt x="8750" y="7250"/>
                  <a:pt x="8718" y="7312"/>
                </a:cubicBezTo>
                <a:cubicBezTo>
                  <a:pt x="8750" y="7250"/>
                  <a:pt x="8750" y="7219"/>
                  <a:pt x="8750" y="7156"/>
                </a:cubicBezTo>
                <a:cubicBezTo>
                  <a:pt x="8750" y="7156"/>
                  <a:pt x="8750" y="7156"/>
                  <a:pt x="8750" y="7156"/>
                </a:cubicBezTo>
                <a:cubicBezTo>
                  <a:pt x="8750" y="7156"/>
                  <a:pt x="8781" y="7156"/>
                  <a:pt x="8781" y="7125"/>
                </a:cubicBezTo>
                <a:cubicBezTo>
                  <a:pt x="8781" y="7156"/>
                  <a:pt x="8750" y="7156"/>
                  <a:pt x="8750" y="7156"/>
                </a:cubicBezTo>
                <a:close/>
                <a:moveTo>
                  <a:pt x="8718" y="7219"/>
                </a:moveTo>
                <a:cubicBezTo>
                  <a:pt x="8718" y="7187"/>
                  <a:pt x="8750" y="7187"/>
                  <a:pt x="8750" y="7156"/>
                </a:cubicBezTo>
                <a:cubicBezTo>
                  <a:pt x="8750" y="7156"/>
                  <a:pt x="8750" y="7125"/>
                  <a:pt x="8750" y="7125"/>
                </a:cubicBezTo>
                <a:cubicBezTo>
                  <a:pt x="8750" y="7125"/>
                  <a:pt x="8750" y="7156"/>
                  <a:pt x="8750" y="7156"/>
                </a:cubicBezTo>
                <a:cubicBezTo>
                  <a:pt x="8750" y="7187"/>
                  <a:pt x="8718" y="7187"/>
                  <a:pt x="8718" y="7219"/>
                </a:cubicBezTo>
                <a:close/>
                <a:moveTo>
                  <a:pt x="8625" y="7344"/>
                </a:moveTo>
                <a:cubicBezTo>
                  <a:pt x="8625" y="7344"/>
                  <a:pt x="8625" y="7344"/>
                  <a:pt x="8625" y="7344"/>
                </a:cubicBezTo>
                <a:cubicBezTo>
                  <a:pt x="8593" y="7469"/>
                  <a:pt x="8562" y="7594"/>
                  <a:pt x="8562" y="7719"/>
                </a:cubicBezTo>
                <a:cubicBezTo>
                  <a:pt x="8562" y="7594"/>
                  <a:pt x="8593" y="7469"/>
                  <a:pt x="8625" y="7344"/>
                </a:cubicBezTo>
                <a:cubicBezTo>
                  <a:pt x="8593" y="7281"/>
                  <a:pt x="8625" y="7250"/>
                  <a:pt x="8656" y="7187"/>
                </a:cubicBezTo>
                <a:cubicBezTo>
                  <a:pt x="8656" y="7094"/>
                  <a:pt x="8718" y="7000"/>
                  <a:pt x="8781" y="6906"/>
                </a:cubicBezTo>
                <a:cubicBezTo>
                  <a:pt x="8812" y="6906"/>
                  <a:pt x="8812" y="6906"/>
                  <a:pt x="8812" y="6906"/>
                </a:cubicBezTo>
                <a:cubicBezTo>
                  <a:pt x="8812" y="6906"/>
                  <a:pt x="8843" y="6906"/>
                  <a:pt x="8843" y="6906"/>
                </a:cubicBezTo>
                <a:cubicBezTo>
                  <a:pt x="8875" y="6906"/>
                  <a:pt x="8875" y="6875"/>
                  <a:pt x="8906" y="6844"/>
                </a:cubicBezTo>
                <a:cubicBezTo>
                  <a:pt x="8875" y="6875"/>
                  <a:pt x="8875" y="6906"/>
                  <a:pt x="8843" y="6906"/>
                </a:cubicBezTo>
                <a:cubicBezTo>
                  <a:pt x="8718" y="7031"/>
                  <a:pt x="8687" y="7187"/>
                  <a:pt x="8625" y="7344"/>
                </a:cubicBezTo>
                <a:close/>
                <a:moveTo>
                  <a:pt x="8875" y="7250"/>
                </a:moveTo>
                <a:cubicBezTo>
                  <a:pt x="8875" y="7250"/>
                  <a:pt x="8875" y="7250"/>
                  <a:pt x="8875" y="7250"/>
                </a:cubicBezTo>
                <a:cubicBezTo>
                  <a:pt x="8875" y="7250"/>
                  <a:pt x="8875" y="7250"/>
                  <a:pt x="8875" y="7250"/>
                </a:cubicBezTo>
                <a:close/>
                <a:moveTo>
                  <a:pt x="8812" y="7031"/>
                </a:moveTo>
                <a:cubicBezTo>
                  <a:pt x="8812" y="7031"/>
                  <a:pt x="8812" y="7031"/>
                  <a:pt x="8812" y="7031"/>
                </a:cubicBezTo>
                <a:cubicBezTo>
                  <a:pt x="8843" y="6969"/>
                  <a:pt x="8875" y="6937"/>
                  <a:pt x="8906" y="6906"/>
                </a:cubicBezTo>
                <a:cubicBezTo>
                  <a:pt x="8875" y="6937"/>
                  <a:pt x="8843" y="6969"/>
                  <a:pt x="8812" y="7031"/>
                </a:cubicBezTo>
                <a:close/>
                <a:moveTo>
                  <a:pt x="9000" y="6687"/>
                </a:moveTo>
                <a:cubicBezTo>
                  <a:pt x="9000" y="6687"/>
                  <a:pt x="9000" y="6687"/>
                  <a:pt x="9000" y="6687"/>
                </a:cubicBezTo>
                <a:cubicBezTo>
                  <a:pt x="9000" y="6687"/>
                  <a:pt x="9000" y="6719"/>
                  <a:pt x="9000" y="6719"/>
                </a:cubicBezTo>
                <a:cubicBezTo>
                  <a:pt x="9000" y="6719"/>
                  <a:pt x="9000" y="6687"/>
                  <a:pt x="9000" y="6687"/>
                </a:cubicBezTo>
                <a:cubicBezTo>
                  <a:pt x="8968" y="6687"/>
                  <a:pt x="8937" y="6687"/>
                  <a:pt x="8937" y="6750"/>
                </a:cubicBezTo>
                <a:cubicBezTo>
                  <a:pt x="8937" y="6750"/>
                  <a:pt x="8937" y="6750"/>
                  <a:pt x="8937" y="6750"/>
                </a:cubicBezTo>
                <a:cubicBezTo>
                  <a:pt x="8906" y="6750"/>
                  <a:pt x="8906" y="6750"/>
                  <a:pt x="8875" y="6750"/>
                </a:cubicBezTo>
                <a:cubicBezTo>
                  <a:pt x="8875" y="6750"/>
                  <a:pt x="8875" y="6750"/>
                  <a:pt x="8843" y="6750"/>
                </a:cubicBezTo>
                <a:cubicBezTo>
                  <a:pt x="8750" y="6812"/>
                  <a:pt x="8687" y="6906"/>
                  <a:pt x="8656" y="7000"/>
                </a:cubicBezTo>
                <a:cubicBezTo>
                  <a:pt x="8687" y="6906"/>
                  <a:pt x="8750" y="6812"/>
                  <a:pt x="8843" y="6750"/>
                </a:cubicBezTo>
                <a:cubicBezTo>
                  <a:pt x="8906" y="6687"/>
                  <a:pt x="8968" y="6656"/>
                  <a:pt x="9031" y="6625"/>
                </a:cubicBezTo>
                <a:cubicBezTo>
                  <a:pt x="9031" y="6656"/>
                  <a:pt x="9000" y="6656"/>
                  <a:pt x="9000" y="6687"/>
                </a:cubicBezTo>
                <a:cubicBezTo>
                  <a:pt x="9031" y="6687"/>
                  <a:pt x="9062" y="6687"/>
                  <a:pt x="9093" y="6656"/>
                </a:cubicBezTo>
                <a:cubicBezTo>
                  <a:pt x="9062" y="6687"/>
                  <a:pt x="9031" y="6687"/>
                  <a:pt x="9000" y="6687"/>
                </a:cubicBezTo>
                <a:close/>
                <a:moveTo>
                  <a:pt x="9031" y="6344"/>
                </a:moveTo>
                <a:cubicBezTo>
                  <a:pt x="9031" y="6344"/>
                  <a:pt x="9031" y="6344"/>
                  <a:pt x="9031" y="6344"/>
                </a:cubicBezTo>
                <a:cubicBezTo>
                  <a:pt x="9031" y="6312"/>
                  <a:pt x="9031" y="6312"/>
                  <a:pt x="9031" y="6281"/>
                </a:cubicBezTo>
                <a:cubicBezTo>
                  <a:pt x="9031" y="6312"/>
                  <a:pt x="9031" y="6312"/>
                  <a:pt x="9031" y="6344"/>
                </a:cubicBezTo>
                <a:close/>
                <a:moveTo>
                  <a:pt x="9062" y="6594"/>
                </a:moveTo>
                <a:cubicBezTo>
                  <a:pt x="9062" y="6594"/>
                  <a:pt x="9062" y="6625"/>
                  <a:pt x="9062" y="6625"/>
                </a:cubicBezTo>
                <a:cubicBezTo>
                  <a:pt x="9062" y="6625"/>
                  <a:pt x="9062" y="6625"/>
                  <a:pt x="9062" y="6625"/>
                </a:cubicBezTo>
                <a:cubicBezTo>
                  <a:pt x="9062" y="6625"/>
                  <a:pt x="9062" y="6625"/>
                  <a:pt x="9062" y="6625"/>
                </a:cubicBezTo>
                <a:cubicBezTo>
                  <a:pt x="9062" y="6625"/>
                  <a:pt x="9062" y="6594"/>
                  <a:pt x="9062" y="6594"/>
                </a:cubicBezTo>
                <a:close/>
                <a:moveTo>
                  <a:pt x="9093" y="5437"/>
                </a:moveTo>
                <a:cubicBezTo>
                  <a:pt x="9093" y="5437"/>
                  <a:pt x="9093" y="5469"/>
                  <a:pt x="9093" y="5469"/>
                </a:cubicBezTo>
                <a:cubicBezTo>
                  <a:pt x="9093" y="5469"/>
                  <a:pt x="9093" y="5437"/>
                  <a:pt x="9093" y="5437"/>
                </a:cubicBezTo>
                <a:cubicBezTo>
                  <a:pt x="9093" y="5437"/>
                  <a:pt x="9093" y="5437"/>
                  <a:pt x="9093" y="5437"/>
                </a:cubicBezTo>
                <a:cubicBezTo>
                  <a:pt x="9093" y="5437"/>
                  <a:pt x="9093" y="5437"/>
                  <a:pt x="9093" y="5437"/>
                </a:cubicBezTo>
                <a:close/>
                <a:moveTo>
                  <a:pt x="9093" y="5437"/>
                </a:moveTo>
                <a:cubicBezTo>
                  <a:pt x="9093" y="5469"/>
                  <a:pt x="9093" y="5469"/>
                  <a:pt x="9093" y="5500"/>
                </a:cubicBezTo>
                <a:cubicBezTo>
                  <a:pt x="9093" y="5469"/>
                  <a:pt x="9093" y="5469"/>
                  <a:pt x="9093" y="5437"/>
                </a:cubicBezTo>
                <a:close/>
                <a:moveTo>
                  <a:pt x="9093" y="6875"/>
                </a:moveTo>
                <a:cubicBezTo>
                  <a:pt x="9093" y="6844"/>
                  <a:pt x="9125" y="6844"/>
                  <a:pt x="9125" y="6844"/>
                </a:cubicBezTo>
                <a:cubicBezTo>
                  <a:pt x="9125" y="6844"/>
                  <a:pt x="9125" y="6875"/>
                  <a:pt x="9093" y="6875"/>
                </a:cubicBezTo>
                <a:close/>
                <a:moveTo>
                  <a:pt x="9218" y="6219"/>
                </a:moveTo>
                <a:cubicBezTo>
                  <a:pt x="9218" y="6219"/>
                  <a:pt x="9218" y="6219"/>
                  <a:pt x="9218" y="6219"/>
                </a:cubicBezTo>
                <a:close/>
                <a:moveTo>
                  <a:pt x="9187" y="6750"/>
                </a:moveTo>
                <a:cubicBezTo>
                  <a:pt x="9187" y="6750"/>
                  <a:pt x="9187" y="6750"/>
                  <a:pt x="9187" y="6781"/>
                </a:cubicBezTo>
                <a:cubicBezTo>
                  <a:pt x="9187" y="6781"/>
                  <a:pt x="9187" y="6812"/>
                  <a:pt x="9156" y="6812"/>
                </a:cubicBezTo>
                <a:cubicBezTo>
                  <a:pt x="9156" y="6781"/>
                  <a:pt x="9156" y="6750"/>
                  <a:pt x="9187" y="6750"/>
                </a:cubicBezTo>
                <a:close/>
                <a:moveTo>
                  <a:pt x="9593" y="4594"/>
                </a:moveTo>
                <a:cubicBezTo>
                  <a:pt x="9562" y="4594"/>
                  <a:pt x="9562" y="4625"/>
                  <a:pt x="9562" y="4625"/>
                </a:cubicBezTo>
                <a:cubicBezTo>
                  <a:pt x="9531" y="4594"/>
                  <a:pt x="9562" y="4594"/>
                  <a:pt x="9562" y="4562"/>
                </a:cubicBezTo>
                <a:cubicBezTo>
                  <a:pt x="9562" y="4562"/>
                  <a:pt x="9562" y="4531"/>
                  <a:pt x="9593" y="4531"/>
                </a:cubicBezTo>
                <a:cubicBezTo>
                  <a:pt x="9593" y="4562"/>
                  <a:pt x="9593" y="4562"/>
                  <a:pt x="9593" y="4594"/>
                </a:cubicBezTo>
                <a:close/>
                <a:moveTo>
                  <a:pt x="9437" y="4719"/>
                </a:moveTo>
                <a:cubicBezTo>
                  <a:pt x="9468" y="4594"/>
                  <a:pt x="9500" y="4469"/>
                  <a:pt x="9593" y="4375"/>
                </a:cubicBezTo>
                <a:cubicBezTo>
                  <a:pt x="9593" y="4469"/>
                  <a:pt x="9531" y="4500"/>
                  <a:pt x="9500" y="4594"/>
                </a:cubicBezTo>
                <a:cubicBezTo>
                  <a:pt x="9500" y="4625"/>
                  <a:pt x="9500" y="4656"/>
                  <a:pt x="9468" y="4687"/>
                </a:cubicBezTo>
                <a:cubicBezTo>
                  <a:pt x="9468" y="4687"/>
                  <a:pt x="9468" y="4687"/>
                  <a:pt x="9468" y="4687"/>
                </a:cubicBezTo>
                <a:cubicBezTo>
                  <a:pt x="9468" y="4687"/>
                  <a:pt x="9468" y="4719"/>
                  <a:pt x="9468" y="4719"/>
                </a:cubicBezTo>
                <a:cubicBezTo>
                  <a:pt x="9437" y="4719"/>
                  <a:pt x="9437" y="4750"/>
                  <a:pt x="9437" y="4750"/>
                </a:cubicBezTo>
                <a:cubicBezTo>
                  <a:pt x="9406" y="4750"/>
                  <a:pt x="9437" y="4719"/>
                  <a:pt x="9437" y="4719"/>
                </a:cubicBezTo>
                <a:close/>
                <a:moveTo>
                  <a:pt x="9375" y="4437"/>
                </a:moveTo>
                <a:cubicBezTo>
                  <a:pt x="9375" y="4437"/>
                  <a:pt x="9406" y="4406"/>
                  <a:pt x="9406" y="4437"/>
                </a:cubicBezTo>
                <a:cubicBezTo>
                  <a:pt x="9406" y="4437"/>
                  <a:pt x="9406" y="4437"/>
                  <a:pt x="9406" y="4437"/>
                </a:cubicBezTo>
                <a:cubicBezTo>
                  <a:pt x="9406" y="4469"/>
                  <a:pt x="9406" y="4469"/>
                  <a:pt x="9406" y="4469"/>
                </a:cubicBezTo>
                <a:cubicBezTo>
                  <a:pt x="9375" y="4469"/>
                  <a:pt x="9375" y="4437"/>
                  <a:pt x="9375" y="4437"/>
                </a:cubicBezTo>
                <a:close/>
                <a:moveTo>
                  <a:pt x="9437" y="4844"/>
                </a:moveTo>
                <a:cubicBezTo>
                  <a:pt x="9468" y="4875"/>
                  <a:pt x="9406" y="4906"/>
                  <a:pt x="9375" y="4906"/>
                </a:cubicBezTo>
                <a:cubicBezTo>
                  <a:pt x="9312" y="5031"/>
                  <a:pt x="9250" y="5125"/>
                  <a:pt x="9218" y="5219"/>
                </a:cubicBezTo>
                <a:cubicBezTo>
                  <a:pt x="9187" y="5250"/>
                  <a:pt x="9187" y="5250"/>
                  <a:pt x="9187" y="5250"/>
                </a:cubicBezTo>
                <a:cubicBezTo>
                  <a:pt x="9156" y="5281"/>
                  <a:pt x="9156" y="5312"/>
                  <a:pt x="9156" y="5344"/>
                </a:cubicBezTo>
                <a:cubicBezTo>
                  <a:pt x="9156" y="5312"/>
                  <a:pt x="9156" y="5281"/>
                  <a:pt x="9187" y="5250"/>
                </a:cubicBezTo>
                <a:cubicBezTo>
                  <a:pt x="9187" y="5250"/>
                  <a:pt x="9156" y="5250"/>
                  <a:pt x="9156" y="5250"/>
                </a:cubicBezTo>
                <a:cubicBezTo>
                  <a:pt x="9218" y="5125"/>
                  <a:pt x="9281" y="5000"/>
                  <a:pt x="9343" y="4906"/>
                </a:cubicBezTo>
                <a:cubicBezTo>
                  <a:pt x="9343" y="4875"/>
                  <a:pt x="9406" y="4812"/>
                  <a:pt x="9437" y="4844"/>
                </a:cubicBezTo>
                <a:close/>
                <a:moveTo>
                  <a:pt x="9343" y="4562"/>
                </a:moveTo>
                <a:cubicBezTo>
                  <a:pt x="9343" y="4562"/>
                  <a:pt x="9343" y="4562"/>
                  <a:pt x="9343" y="4562"/>
                </a:cubicBezTo>
                <a:cubicBezTo>
                  <a:pt x="9375" y="4562"/>
                  <a:pt x="9375" y="4562"/>
                  <a:pt x="9375" y="4562"/>
                </a:cubicBezTo>
                <a:cubicBezTo>
                  <a:pt x="9375" y="4562"/>
                  <a:pt x="9375" y="4562"/>
                  <a:pt x="9343" y="4562"/>
                </a:cubicBezTo>
                <a:cubicBezTo>
                  <a:pt x="9375" y="4750"/>
                  <a:pt x="9281" y="4906"/>
                  <a:pt x="9187" y="5094"/>
                </a:cubicBezTo>
                <a:cubicBezTo>
                  <a:pt x="9187" y="5125"/>
                  <a:pt x="9156" y="5125"/>
                  <a:pt x="9156" y="5156"/>
                </a:cubicBezTo>
                <a:cubicBezTo>
                  <a:pt x="9156" y="5156"/>
                  <a:pt x="9156" y="5156"/>
                  <a:pt x="9156" y="5156"/>
                </a:cubicBezTo>
                <a:cubicBezTo>
                  <a:pt x="9125" y="5187"/>
                  <a:pt x="9125" y="5219"/>
                  <a:pt x="9125" y="5156"/>
                </a:cubicBezTo>
                <a:cubicBezTo>
                  <a:pt x="9125" y="5125"/>
                  <a:pt x="9125" y="5125"/>
                  <a:pt x="9156" y="5094"/>
                </a:cubicBezTo>
                <a:cubicBezTo>
                  <a:pt x="9250" y="4937"/>
                  <a:pt x="9281" y="4781"/>
                  <a:pt x="9312" y="4625"/>
                </a:cubicBezTo>
                <a:cubicBezTo>
                  <a:pt x="9312" y="4594"/>
                  <a:pt x="9312" y="4562"/>
                  <a:pt x="9343" y="4562"/>
                </a:cubicBezTo>
                <a:close/>
                <a:moveTo>
                  <a:pt x="9218" y="4531"/>
                </a:moveTo>
                <a:cubicBezTo>
                  <a:pt x="9218" y="4531"/>
                  <a:pt x="9218" y="4531"/>
                  <a:pt x="9218" y="4531"/>
                </a:cubicBezTo>
                <a:cubicBezTo>
                  <a:pt x="9218" y="4562"/>
                  <a:pt x="9218" y="4562"/>
                  <a:pt x="9218" y="4562"/>
                </a:cubicBezTo>
                <a:cubicBezTo>
                  <a:pt x="9218" y="4562"/>
                  <a:pt x="9218" y="4562"/>
                  <a:pt x="9218" y="4531"/>
                </a:cubicBezTo>
                <a:close/>
                <a:moveTo>
                  <a:pt x="9218" y="4531"/>
                </a:moveTo>
                <a:cubicBezTo>
                  <a:pt x="9218" y="4531"/>
                  <a:pt x="9218" y="4531"/>
                  <a:pt x="9218" y="4531"/>
                </a:cubicBezTo>
                <a:cubicBezTo>
                  <a:pt x="9218" y="4531"/>
                  <a:pt x="9218" y="4531"/>
                  <a:pt x="9218" y="4531"/>
                </a:cubicBezTo>
                <a:cubicBezTo>
                  <a:pt x="9218" y="4562"/>
                  <a:pt x="9187" y="4562"/>
                  <a:pt x="9187" y="4562"/>
                </a:cubicBezTo>
                <a:cubicBezTo>
                  <a:pt x="9187" y="4562"/>
                  <a:pt x="9218" y="4562"/>
                  <a:pt x="9218" y="4531"/>
                </a:cubicBezTo>
                <a:close/>
                <a:moveTo>
                  <a:pt x="9031" y="5125"/>
                </a:moveTo>
                <a:cubicBezTo>
                  <a:pt x="9125" y="5000"/>
                  <a:pt x="9156" y="4844"/>
                  <a:pt x="9218" y="4687"/>
                </a:cubicBezTo>
                <a:cubicBezTo>
                  <a:pt x="9218" y="4656"/>
                  <a:pt x="9218" y="4625"/>
                  <a:pt x="9250" y="4625"/>
                </a:cubicBezTo>
                <a:cubicBezTo>
                  <a:pt x="9281" y="4625"/>
                  <a:pt x="9250" y="4656"/>
                  <a:pt x="9250" y="4687"/>
                </a:cubicBezTo>
                <a:cubicBezTo>
                  <a:pt x="9218" y="4844"/>
                  <a:pt x="9156" y="5000"/>
                  <a:pt x="9093" y="5125"/>
                </a:cubicBezTo>
                <a:cubicBezTo>
                  <a:pt x="9031" y="5187"/>
                  <a:pt x="9031" y="5250"/>
                  <a:pt x="9000" y="5312"/>
                </a:cubicBezTo>
                <a:cubicBezTo>
                  <a:pt x="8968" y="5250"/>
                  <a:pt x="9000" y="5187"/>
                  <a:pt x="9031" y="5125"/>
                </a:cubicBezTo>
                <a:close/>
                <a:moveTo>
                  <a:pt x="8812" y="6344"/>
                </a:moveTo>
                <a:cubicBezTo>
                  <a:pt x="8906" y="6219"/>
                  <a:pt x="8968" y="6094"/>
                  <a:pt x="8968" y="5906"/>
                </a:cubicBezTo>
                <a:cubicBezTo>
                  <a:pt x="8968" y="5906"/>
                  <a:pt x="8968" y="5906"/>
                  <a:pt x="9000" y="5875"/>
                </a:cubicBezTo>
                <a:cubicBezTo>
                  <a:pt x="9000" y="5906"/>
                  <a:pt x="9000" y="5906"/>
                  <a:pt x="9000" y="5906"/>
                </a:cubicBezTo>
                <a:cubicBezTo>
                  <a:pt x="9000" y="6094"/>
                  <a:pt x="8937" y="6250"/>
                  <a:pt x="8812" y="6375"/>
                </a:cubicBezTo>
                <a:cubicBezTo>
                  <a:pt x="8812" y="6406"/>
                  <a:pt x="8812" y="6406"/>
                  <a:pt x="8812" y="6406"/>
                </a:cubicBezTo>
                <a:cubicBezTo>
                  <a:pt x="8812" y="6406"/>
                  <a:pt x="8812" y="6406"/>
                  <a:pt x="8812" y="6375"/>
                </a:cubicBezTo>
                <a:cubicBezTo>
                  <a:pt x="8812" y="6375"/>
                  <a:pt x="8812" y="6375"/>
                  <a:pt x="8812" y="6344"/>
                </a:cubicBezTo>
                <a:close/>
                <a:moveTo>
                  <a:pt x="8781" y="5156"/>
                </a:moveTo>
                <a:cubicBezTo>
                  <a:pt x="8718" y="5344"/>
                  <a:pt x="8687" y="5562"/>
                  <a:pt x="8687" y="5781"/>
                </a:cubicBezTo>
                <a:cubicBezTo>
                  <a:pt x="8656" y="5781"/>
                  <a:pt x="8656" y="5781"/>
                  <a:pt x="8656" y="5781"/>
                </a:cubicBezTo>
                <a:cubicBezTo>
                  <a:pt x="8687" y="5531"/>
                  <a:pt x="8718" y="5250"/>
                  <a:pt x="8843" y="5031"/>
                </a:cubicBezTo>
                <a:cubicBezTo>
                  <a:pt x="8843" y="5000"/>
                  <a:pt x="8812" y="4937"/>
                  <a:pt x="8875" y="4937"/>
                </a:cubicBezTo>
                <a:cubicBezTo>
                  <a:pt x="8875" y="4937"/>
                  <a:pt x="8875" y="4937"/>
                  <a:pt x="8875" y="4937"/>
                </a:cubicBezTo>
                <a:cubicBezTo>
                  <a:pt x="8843" y="5000"/>
                  <a:pt x="8812" y="5094"/>
                  <a:pt x="8781" y="5156"/>
                </a:cubicBezTo>
                <a:close/>
                <a:moveTo>
                  <a:pt x="8875" y="4781"/>
                </a:moveTo>
                <a:cubicBezTo>
                  <a:pt x="8875" y="4781"/>
                  <a:pt x="8875" y="4781"/>
                  <a:pt x="8875" y="4781"/>
                </a:cubicBezTo>
                <a:cubicBezTo>
                  <a:pt x="8875" y="4750"/>
                  <a:pt x="8875" y="4719"/>
                  <a:pt x="8906" y="4687"/>
                </a:cubicBezTo>
                <a:cubicBezTo>
                  <a:pt x="8906" y="4719"/>
                  <a:pt x="8875" y="4750"/>
                  <a:pt x="8875" y="4781"/>
                </a:cubicBezTo>
                <a:close/>
                <a:moveTo>
                  <a:pt x="9062" y="4344"/>
                </a:moveTo>
                <a:cubicBezTo>
                  <a:pt x="9093" y="4344"/>
                  <a:pt x="9062" y="4375"/>
                  <a:pt x="9062" y="4375"/>
                </a:cubicBezTo>
                <a:cubicBezTo>
                  <a:pt x="9000" y="4469"/>
                  <a:pt x="9000" y="4594"/>
                  <a:pt x="8906" y="4687"/>
                </a:cubicBezTo>
                <a:cubicBezTo>
                  <a:pt x="8937" y="4594"/>
                  <a:pt x="9000" y="4469"/>
                  <a:pt x="9000" y="4375"/>
                </a:cubicBezTo>
                <a:cubicBezTo>
                  <a:pt x="9031" y="4344"/>
                  <a:pt x="9031" y="4344"/>
                  <a:pt x="9062" y="4344"/>
                </a:cubicBezTo>
                <a:close/>
                <a:moveTo>
                  <a:pt x="9156" y="3812"/>
                </a:moveTo>
                <a:cubicBezTo>
                  <a:pt x="9156" y="3812"/>
                  <a:pt x="9187" y="3812"/>
                  <a:pt x="9187" y="3812"/>
                </a:cubicBezTo>
                <a:cubicBezTo>
                  <a:pt x="9187" y="3812"/>
                  <a:pt x="9156" y="3812"/>
                  <a:pt x="9156" y="3812"/>
                </a:cubicBezTo>
                <a:close/>
                <a:moveTo>
                  <a:pt x="8937" y="3969"/>
                </a:moveTo>
                <a:cubicBezTo>
                  <a:pt x="8875" y="4094"/>
                  <a:pt x="8812" y="4250"/>
                  <a:pt x="8718" y="4375"/>
                </a:cubicBezTo>
                <a:cubicBezTo>
                  <a:pt x="8687" y="4375"/>
                  <a:pt x="8718" y="4406"/>
                  <a:pt x="8687" y="4437"/>
                </a:cubicBezTo>
                <a:cubicBezTo>
                  <a:pt x="8656" y="4437"/>
                  <a:pt x="8656" y="4437"/>
                  <a:pt x="8656" y="4406"/>
                </a:cubicBezTo>
                <a:cubicBezTo>
                  <a:pt x="8750" y="4250"/>
                  <a:pt x="8812" y="4094"/>
                  <a:pt x="8906" y="3937"/>
                </a:cubicBezTo>
                <a:cubicBezTo>
                  <a:pt x="8937" y="3937"/>
                  <a:pt x="8937" y="3969"/>
                  <a:pt x="8937" y="3969"/>
                </a:cubicBezTo>
                <a:close/>
                <a:moveTo>
                  <a:pt x="8656" y="4031"/>
                </a:moveTo>
                <a:cubicBezTo>
                  <a:pt x="8750" y="3844"/>
                  <a:pt x="8843" y="3656"/>
                  <a:pt x="8968" y="3500"/>
                </a:cubicBezTo>
                <a:cubicBezTo>
                  <a:pt x="9031" y="3437"/>
                  <a:pt x="9062" y="3406"/>
                  <a:pt x="9125" y="3344"/>
                </a:cubicBezTo>
                <a:cubicBezTo>
                  <a:pt x="9125" y="3344"/>
                  <a:pt x="9156" y="3312"/>
                  <a:pt x="9156" y="3312"/>
                </a:cubicBezTo>
                <a:cubicBezTo>
                  <a:pt x="9156" y="3281"/>
                  <a:pt x="9187" y="3250"/>
                  <a:pt x="9218" y="3281"/>
                </a:cubicBezTo>
                <a:cubicBezTo>
                  <a:pt x="9218" y="3281"/>
                  <a:pt x="9187" y="3312"/>
                  <a:pt x="9187" y="3312"/>
                </a:cubicBezTo>
                <a:cubicBezTo>
                  <a:pt x="9156" y="3344"/>
                  <a:pt x="9156" y="3344"/>
                  <a:pt x="9156" y="3344"/>
                </a:cubicBezTo>
                <a:cubicBezTo>
                  <a:pt x="9156" y="3344"/>
                  <a:pt x="9125" y="3344"/>
                  <a:pt x="9125" y="3344"/>
                </a:cubicBezTo>
                <a:cubicBezTo>
                  <a:pt x="9062" y="3406"/>
                  <a:pt x="9031" y="3437"/>
                  <a:pt x="8968" y="3500"/>
                </a:cubicBezTo>
                <a:cubicBezTo>
                  <a:pt x="9000" y="3500"/>
                  <a:pt x="9000" y="3500"/>
                  <a:pt x="9000" y="3531"/>
                </a:cubicBezTo>
                <a:cubicBezTo>
                  <a:pt x="8875" y="3687"/>
                  <a:pt x="8781" y="3875"/>
                  <a:pt x="8687" y="4031"/>
                </a:cubicBezTo>
                <a:cubicBezTo>
                  <a:pt x="8687" y="4062"/>
                  <a:pt x="8687" y="4094"/>
                  <a:pt x="8656" y="4094"/>
                </a:cubicBezTo>
                <a:cubicBezTo>
                  <a:pt x="8625" y="4062"/>
                  <a:pt x="8656" y="4062"/>
                  <a:pt x="8656" y="4031"/>
                </a:cubicBezTo>
                <a:close/>
                <a:moveTo>
                  <a:pt x="8625" y="4125"/>
                </a:moveTo>
                <a:cubicBezTo>
                  <a:pt x="8625" y="4219"/>
                  <a:pt x="8562" y="4281"/>
                  <a:pt x="8500" y="4375"/>
                </a:cubicBezTo>
                <a:cubicBezTo>
                  <a:pt x="8500" y="4375"/>
                  <a:pt x="8500" y="4375"/>
                  <a:pt x="8500" y="4375"/>
                </a:cubicBezTo>
                <a:cubicBezTo>
                  <a:pt x="8500" y="4375"/>
                  <a:pt x="8500" y="4375"/>
                  <a:pt x="8500" y="4375"/>
                </a:cubicBezTo>
                <a:cubicBezTo>
                  <a:pt x="8531" y="4281"/>
                  <a:pt x="8562" y="4187"/>
                  <a:pt x="8625" y="4125"/>
                </a:cubicBezTo>
                <a:close/>
                <a:moveTo>
                  <a:pt x="8468" y="4969"/>
                </a:moveTo>
                <a:cubicBezTo>
                  <a:pt x="8468" y="5000"/>
                  <a:pt x="8437" y="5000"/>
                  <a:pt x="8437" y="5031"/>
                </a:cubicBezTo>
                <a:cubicBezTo>
                  <a:pt x="8500" y="4906"/>
                  <a:pt x="8562" y="4812"/>
                  <a:pt x="8625" y="4687"/>
                </a:cubicBezTo>
                <a:cubicBezTo>
                  <a:pt x="8625" y="4687"/>
                  <a:pt x="8593" y="4687"/>
                  <a:pt x="8593" y="4687"/>
                </a:cubicBezTo>
                <a:cubicBezTo>
                  <a:pt x="8656" y="4562"/>
                  <a:pt x="8718" y="4437"/>
                  <a:pt x="8781" y="4312"/>
                </a:cubicBezTo>
                <a:cubicBezTo>
                  <a:pt x="8843" y="4219"/>
                  <a:pt x="8906" y="4094"/>
                  <a:pt x="8968" y="3969"/>
                </a:cubicBezTo>
                <a:cubicBezTo>
                  <a:pt x="8968" y="3969"/>
                  <a:pt x="9000" y="3937"/>
                  <a:pt x="9031" y="3937"/>
                </a:cubicBezTo>
                <a:cubicBezTo>
                  <a:pt x="9031" y="3969"/>
                  <a:pt x="9031" y="4000"/>
                  <a:pt x="9000" y="4000"/>
                </a:cubicBezTo>
                <a:cubicBezTo>
                  <a:pt x="8968" y="4031"/>
                  <a:pt x="8968" y="4094"/>
                  <a:pt x="8968" y="4125"/>
                </a:cubicBezTo>
                <a:cubicBezTo>
                  <a:pt x="8968" y="4125"/>
                  <a:pt x="8968" y="4125"/>
                  <a:pt x="8968" y="4125"/>
                </a:cubicBezTo>
                <a:cubicBezTo>
                  <a:pt x="8968" y="4125"/>
                  <a:pt x="8968" y="4125"/>
                  <a:pt x="8968" y="4125"/>
                </a:cubicBezTo>
                <a:cubicBezTo>
                  <a:pt x="8968" y="4125"/>
                  <a:pt x="8968" y="4125"/>
                  <a:pt x="8968" y="4125"/>
                </a:cubicBezTo>
                <a:cubicBezTo>
                  <a:pt x="9031" y="4094"/>
                  <a:pt x="9031" y="4000"/>
                  <a:pt x="9062" y="3969"/>
                </a:cubicBezTo>
                <a:cubicBezTo>
                  <a:pt x="9062" y="3969"/>
                  <a:pt x="9062" y="3969"/>
                  <a:pt x="9062" y="4000"/>
                </a:cubicBezTo>
                <a:cubicBezTo>
                  <a:pt x="8968" y="4250"/>
                  <a:pt x="8843" y="4469"/>
                  <a:pt x="8718" y="4687"/>
                </a:cubicBezTo>
                <a:cubicBezTo>
                  <a:pt x="8625" y="4844"/>
                  <a:pt x="8562" y="4969"/>
                  <a:pt x="8500" y="5125"/>
                </a:cubicBezTo>
                <a:cubicBezTo>
                  <a:pt x="8500" y="5094"/>
                  <a:pt x="8500" y="5094"/>
                  <a:pt x="8500" y="5062"/>
                </a:cubicBezTo>
                <a:cubicBezTo>
                  <a:pt x="8593" y="4844"/>
                  <a:pt x="8687" y="4656"/>
                  <a:pt x="8812" y="4469"/>
                </a:cubicBezTo>
                <a:cubicBezTo>
                  <a:pt x="8843" y="4406"/>
                  <a:pt x="8875" y="4344"/>
                  <a:pt x="8875" y="4281"/>
                </a:cubicBezTo>
                <a:cubicBezTo>
                  <a:pt x="8781" y="4406"/>
                  <a:pt x="8718" y="4562"/>
                  <a:pt x="8625" y="4687"/>
                </a:cubicBezTo>
                <a:cubicBezTo>
                  <a:pt x="8562" y="4812"/>
                  <a:pt x="8500" y="4906"/>
                  <a:pt x="8437" y="5031"/>
                </a:cubicBezTo>
                <a:cubicBezTo>
                  <a:pt x="8437" y="5031"/>
                  <a:pt x="8437" y="5031"/>
                  <a:pt x="8437" y="5031"/>
                </a:cubicBezTo>
                <a:cubicBezTo>
                  <a:pt x="8437" y="5031"/>
                  <a:pt x="8437" y="5031"/>
                  <a:pt x="8437" y="5031"/>
                </a:cubicBezTo>
                <a:cubicBezTo>
                  <a:pt x="8437" y="5000"/>
                  <a:pt x="8468" y="5000"/>
                  <a:pt x="8468" y="4969"/>
                </a:cubicBezTo>
                <a:close/>
                <a:moveTo>
                  <a:pt x="9156" y="3844"/>
                </a:moveTo>
                <a:cubicBezTo>
                  <a:pt x="9156" y="3844"/>
                  <a:pt x="9156" y="3844"/>
                  <a:pt x="9156" y="3812"/>
                </a:cubicBezTo>
                <a:cubicBezTo>
                  <a:pt x="9156" y="3844"/>
                  <a:pt x="9156" y="3844"/>
                  <a:pt x="9156" y="3844"/>
                </a:cubicBezTo>
                <a:close/>
                <a:moveTo>
                  <a:pt x="8437" y="5031"/>
                </a:moveTo>
                <a:cubicBezTo>
                  <a:pt x="8406" y="5125"/>
                  <a:pt x="8375" y="5187"/>
                  <a:pt x="8343" y="5281"/>
                </a:cubicBezTo>
                <a:cubicBezTo>
                  <a:pt x="8343" y="5344"/>
                  <a:pt x="8312" y="5406"/>
                  <a:pt x="8312" y="5469"/>
                </a:cubicBezTo>
                <a:cubicBezTo>
                  <a:pt x="8312" y="5469"/>
                  <a:pt x="8281" y="5469"/>
                  <a:pt x="8281" y="5469"/>
                </a:cubicBezTo>
                <a:cubicBezTo>
                  <a:pt x="8281" y="5469"/>
                  <a:pt x="8281" y="5469"/>
                  <a:pt x="8281" y="5437"/>
                </a:cubicBezTo>
                <a:cubicBezTo>
                  <a:pt x="8312" y="5437"/>
                  <a:pt x="8312" y="5437"/>
                  <a:pt x="8312" y="5406"/>
                </a:cubicBezTo>
                <a:cubicBezTo>
                  <a:pt x="8312" y="5312"/>
                  <a:pt x="8343" y="5187"/>
                  <a:pt x="8375" y="5094"/>
                </a:cubicBezTo>
                <a:cubicBezTo>
                  <a:pt x="8375" y="5062"/>
                  <a:pt x="8437" y="5062"/>
                  <a:pt x="8437" y="5031"/>
                </a:cubicBezTo>
                <a:close/>
                <a:moveTo>
                  <a:pt x="8375" y="4344"/>
                </a:moveTo>
                <a:cubicBezTo>
                  <a:pt x="8312" y="4500"/>
                  <a:pt x="8250" y="4625"/>
                  <a:pt x="8187" y="4750"/>
                </a:cubicBezTo>
                <a:cubicBezTo>
                  <a:pt x="8156" y="4781"/>
                  <a:pt x="8156" y="4812"/>
                  <a:pt x="8125" y="4812"/>
                </a:cubicBezTo>
                <a:cubicBezTo>
                  <a:pt x="8125" y="4750"/>
                  <a:pt x="8156" y="4719"/>
                  <a:pt x="8187" y="4656"/>
                </a:cubicBezTo>
                <a:cubicBezTo>
                  <a:pt x="8250" y="4500"/>
                  <a:pt x="8343" y="4312"/>
                  <a:pt x="8406" y="4156"/>
                </a:cubicBezTo>
                <a:cubicBezTo>
                  <a:pt x="8437" y="4156"/>
                  <a:pt x="8437" y="4125"/>
                  <a:pt x="8437" y="4156"/>
                </a:cubicBezTo>
                <a:cubicBezTo>
                  <a:pt x="8437" y="4219"/>
                  <a:pt x="8406" y="4281"/>
                  <a:pt x="8375" y="4344"/>
                </a:cubicBezTo>
                <a:close/>
                <a:moveTo>
                  <a:pt x="8531" y="3812"/>
                </a:moveTo>
                <a:cubicBezTo>
                  <a:pt x="8531" y="3812"/>
                  <a:pt x="8531" y="3812"/>
                  <a:pt x="8531" y="3812"/>
                </a:cubicBezTo>
                <a:cubicBezTo>
                  <a:pt x="8531" y="3812"/>
                  <a:pt x="8531" y="3812"/>
                  <a:pt x="8531" y="3812"/>
                </a:cubicBezTo>
                <a:close/>
                <a:moveTo>
                  <a:pt x="9031" y="3062"/>
                </a:moveTo>
                <a:cubicBezTo>
                  <a:pt x="9031" y="3031"/>
                  <a:pt x="9000" y="3062"/>
                  <a:pt x="9000" y="3031"/>
                </a:cubicBezTo>
                <a:cubicBezTo>
                  <a:pt x="9031" y="3000"/>
                  <a:pt x="9031" y="2937"/>
                  <a:pt x="9062" y="2937"/>
                </a:cubicBezTo>
                <a:cubicBezTo>
                  <a:pt x="9093" y="2969"/>
                  <a:pt x="9000" y="3000"/>
                  <a:pt x="9031" y="3062"/>
                </a:cubicBezTo>
                <a:close/>
                <a:moveTo>
                  <a:pt x="8968" y="3219"/>
                </a:moveTo>
                <a:cubicBezTo>
                  <a:pt x="8968" y="3219"/>
                  <a:pt x="8937" y="3219"/>
                  <a:pt x="8937" y="3250"/>
                </a:cubicBezTo>
                <a:cubicBezTo>
                  <a:pt x="8937" y="3219"/>
                  <a:pt x="8968" y="3219"/>
                  <a:pt x="8968" y="3219"/>
                </a:cubicBezTo>
                <a:cubicBezTo>
                  <a:pt x="9000" y="3219"/>
                  <a:pt x="8968" y="3156"/>
                  <a:pt x="9000" y="3156"/>
                </a:cubicBezTo>
                <a:cubicBezTo>
                  <a:pt x="9031" y="3187"/>
                  <a:pt x="9031" y="3219"/>
                  <a:pt x="8968" y="3219"/>
                </a:cubicBezTo>
                <a:close/>
                <a:moveTo>
                  <a:pt x="8937" y="3031"/>
                </a:moveTo>
                <a:cubicBezTo>
                  <a:pt x="8968" y="2937"/>
                  <a:pt x="9031" y="2812"/>
                  <a:pt x="9093" y="2719"/>
                </a:cubicBezTo>
                <a:cubicBezTo>
                  <a:pt x="9093" y="2687"/>
                  <a:pt x="9093" y="2656"/>
                  <a:pt x="9156" y="2625"/>
                </a:cubicBezTo>
                <a:cubicBezTo>
                  <a:pt x="9156" y="2625"/>
                  <a:pt x="9156" y="2594"/>
                  <a:pt x="9156" y="2625"/>
                </a:cubicBezTo>
                <a:cubicBezTo>
                  <a:pt x="9187" y="2625"/>
                  <a:pt x="9156" y="2625"/>
                  <a:pt x="9156" y="2656"/>
                </a:cubicBezTo>
                <a:cubicBezTo>
                  <a:pt x="9093" y="2781"/>
                  <a:pt x="9031" y="2906"/>
                  <a:pt x="8968" y="3031"/>
                </a:cubicBezTo>
                <a:cubicBezTo>
                  <a:pt x="8937" y="3031"/>
                  <a:pt x="8937" y="3062"/>
                  <a:pt x="8937" y="3031"/>
                </a:cubicBezTo>
                <a:cubicBezTo>
                  <a:pt x="8937" y="3031"/>
                  <a:pt x="8937" y="3031"/>
                  <a:pt x="8937" y="3031"/>
                </a:cubicBezTo>
                <a:close/>
                <a:moveTo>
                  <a:pt x="8937" y="3031"/>
                </a:moveTo>
                <a:cubicBezTo>
                  <a:pt x="8937" y="3031"/>
                  <a:pt x="8937" y="3062"/>
                  <a:pt x="8937" y="3062"/>
                </a:cubicBezTo>
                <a:cubicBezTo>
                  <a:pt x="8937" y="3062"/>
                  <a:pt x="8937" y="3062"/>
                  <a:pt x="8937" y="3062"/>
                </a:cubicBezTo>
                <a:cubicBezTo>
                  <a:pt x="8937" y="3062"/>
                  <a:pt x="8937" y="3031"/>
                  <a:pt x="8937" y="3031"/>
                </a:cubicBezTo>
                <a:close/>
                <a:moveTo>
                  <a:pt x="8812" y="3437"/>
                </a:moveTo>
                <a:cubicBezTo>
                  <a:pt x="8812" y="3437"/>
                  <a:pt x="8812" y="3437"/>
                  <a:pt x="8812" y="3437"/>
                </a:cubicBezTo>
                <a:cubicBezTo>
                  <a:pt x="8812" y="3437"/>
                  <a:pt x="8812" y="3437"/>
                  <a:pt x="8812" y="3437"/>
                </a:cubicBezTo>
                <a:cubicBezTo>
                  <a:pt x="8875" y="3437"/>
                  <a:pt x="8875" y="3375"/>
                  <a:pt x="8906" y="3375"/>
                </a:cubicBezTo>
                <a:cubicBezTo>
                  <a:pt x="8906" y="3375"/>
                  <a:pt x="8906" y="3375"/>
                  <a:pt x="8906" y="3375"/>
                </a:cubicBezTo>
                <a:cubicBezTo>
                  <a:pt x="8906" y="3375"/>
                  <a:pt x="8906" y="3344"/>
                  <a:pt x="8906" y="3344"/>
                </a:cubicBezTo>
                <a:cubicBezTo>
                  <a:pt x="8937" y="3344"/>
                  <a:pt x="8937" y="3344"/>
                  <a:pt x="8937" y="3312"/>
                </a:cubicBezTo>
                <a:cubicBezTo>
                  <a:pt x="9000" y="3281"/>
                  <a:pt x="9062" y="3187"/>
                  <a:pt x="9125" y="3125"/>
                </a:cubicBezTo>
                <a:cubicBezTo>
                  <a:pt x="9156" y="3094"/>
                  <a:pt x="9156" y="3031"/>
                  <a:pt x="9218" y="3000"/>
                </a:cubicBezTo>
                <a:cubicBezTo>
                  <a:pt x="9218" y="3000"/>
                  <a:pt x="9218" y="3000"/>
                  <a:pt x="9218" y="3000"/>
                </a:cubicBezTo>
                <a:cubicBezTo>
                  <a:pt x="9218" y="3094"/>
                  <a:pt x="9187" y="3125"/>
                  <a:pt x="9125" y="3187"/>
                </a:cubicBezTo>
                <a:cubicBezTo>
                  <a:pt x="9062" y="3250"/>
                  <a:pt x="9000" y="3312"/>
                  <a:pt x="8906" y="3375"/>
                </a:cubicBezTo>
                <a:lnTo>
                  <a:pt x="8906" y="3375"/>
                </a:lnTo>
                <a:cubicBezTo>
                  <a:pt x="8906" y="3375"/>
                  <a:pt x="8906" y="3375"/>
                  <a:pt x="8906" y="3375"/>
                </a:cubicBezTo>
                <a:cubicBezTo>
                  <a:pt x="8875" y="3437"/>
                  <a:pt x="8812" y="3531"/>
                  <a:pt x="8750" y="3594"/>
                </a:cubicBezTo>
                <a:cubicBezTo>
                  <a:pt x="8750" y="3594"/>
                  <a:pt x="8718" y="3625"/>
                  <a:pt x="8687" y="3625"/>
                </a:cubicBezTo>
                <a:cubicBezTo>
                  <a:pt x="8687" y="3625"/>
                  <a:pt x="8687" y="3625"/>
                  <a:pt x="8687" y="3625"/>
                </a:cubicBezTo>
                <a:cubicBezTo>
                  <a:pt x="8656" y="3625"/>
                  <a:pt x="8656" y="3656"/>
                  <a:pt x="8625" y="3656"/>
                </a:cubicBezTo>
                <a:cubicBezTo>
                  <a:pt x="8656" y="3656"/>
                  <a:pt x="8656" y="3625"/>
                  <a:pt x="8687" y="3625"/>
                </a:cubicBezTo>
                <a:cubicBezTo>
                  <a:pt x="8718" y="3562"/>
                  <a:pt x="8781" y="3500"/>
                  <a:pt x="8812" y="3437"/>
                </a:cubicBezTo>
                <a:close/>
                <a:moveTo>
                  <a:pt x="8500" y="3594"/>
                </a:moveTo>
                <a:cubicBezTo>
                  <a:pt x="8562" y="3500"/>
                  <a:pt x="8593" y="3406"/>
                  <a:pt x="8687" y="3312"/>
                </a:cubicBezTo>
                <a:cubicBezTo>
                  <a:pt x="8687" y="3312"/>
                  <a:pt x="8687" y="3312"/>
                  <a:pt x="8687" y="3312"/>
                </a:cubicBezTo>
                <a:cubicBezTo>
                  <a:pt x="8687" y="3312"/>
                  <a:pt x="8687" y="3281"/>
                  <a:pt x="8687" y="3281"/>
                </a:cubicBezTo>
                <a:cubicBezTo>
                  <a:pt x="8687" y="3312"/>
                  <a:pt x="8687" y="3312"/>
                  <a:pt x="8687" y="3312"/>
                </a:cubicBezTo>
                <a:lnTo>
                  <a:pt x="8687" y="3312"/>
                </a:lnTo>
                <a:cubicBezTo>
                  <a:pt x="8687" y="3312"/>
                  <a:pt x="8687" y="3312"/>
                  <a:pt x="8687" y="3312"/>
                </a:cubicBezTo>
                <a:cubicBezTo>
                  <a:pt x="8687" y="3344"/>
                  <a:pt x="8687" y="3344"/>
                  <a:pt x="8687" y="3375"/>
                </a:cubicBezTo>
                <a:cubicBezTo>
                  <a:pt x="8718" y="3344"/>
                  <a:pt x="8718" y="3344"/>
                  <a:pt x="8750" y="3344"/>
                </a:cubicBezTo>
                <a:cubicBezTo>
                  <a:pt x="8718" y="3344"/>
                  <a:pt x="8718" y="3344"/>
                  <a:pt x="8687" y="3375"/>
                </a:cubicBezTo>
                <a:cubicBezTo>
                  <a:pt x="8625" y="3469"/>
                  <a:pt x="8562" y="3562"/>
                  <a:pt x="8468" y="3656"/>
                </a:cubicBezTo>
                <a:cubicBezTo>
                  <a:pt x="8437" y="3625"/>
                  <a:pt x="8500" y="3594"/>
                  <a:pt x="8500" y="3594"/>
                </a:cubicBezTo>
                <a:close/>
                <a:moveTo>
                  <a:pt x="8625" y="3531"/>
                </a:moveTo>
                <a:cubicBezTo>
                  <a:pt x="8625" y="3531"/>
                  <a:pt x="8656" y="3500"/>
                  <a:pt x="8687" y="3531"/>
                </a:cubicBezTo>
                <a:cubicBezTo>
                  <a:pt x="8687" y="3531"/>
                  <a:pt x="8687" y="3562"/>
                  <a:pt x="8656" y="3562"/>
                </a:cubicBezTo>
                <a:cubicBezTo>
                  <a:pt x="8593" y="3656"/>
                  <a:pt x="8531" y="3750"/>
                  <a:pt x="8437" y="3812"/>
                </a:cubicBezTo>
                <a:cubicBezTo>
                  <a:pt x="8500" y="3719"/>
                  <a:pt x="8562" y="3625"/>
                  <a:pt x="8625" y="3531"/>
                </a:cubicBezTo>
                <a:close/>
                <a:moveTo>
                  <a:pt x="8406" y="3875"/>
                </a:moveTo>
                <a:cubicBezTo>
                  <a:pt x="8406" y="3875"/>
                  <a:pt x="8406" y="3875"/>
                  <a:pt x="8437" y="3875"/>
                </a:cubicBezTo>
                <a:cubicBezTo>
                  <a:pt x="8437" y="3875"/>
                  <a:pt x="8437" y="3875"/>
                  <a:pt x="8437" y="3906"/>
                </a:cubicBezTo>
                <a:cubicBezTo>
                  <a:pt x="8406" y="4000"/>
                  <a:pt x="8375" y="4094"/>
                  <a:pt x="8312" y="4187"/>
                </a:cubicBezTo>
                <a:cubicBezTo>
                  <a:pt x="8312" y="4219"/>
                  <a:pt x="8281" y="4219"/>
                  <a:pt x="8250" y="4250"/>
                </a:cubicBezTo>
                <a:cubicBezTo>
                  <a:pt x="8312" y="4125"/>
                  <a:pt x="8343" y="4000"/>
                  <a:pt x="8406" y="3875"/>
                </a:cubicBezTo>
                <a:close/>
                <a:moveTo>
                  <a:pt x="8937" y="2531"/>
                </a:moveTo>
                <a:cubicBezTo>
                  <a:pt x="8937" y="2500"/>
                  <a:pt x="8968" y="2469"/>
                  <a:pt x="9000" y="2437"/>
                </a:cubicBezTo>
                <a:cubicBezTo>
                  <a:pt x="9000" y="2500"/>
                  <a:pt x="8968" y="2531"/>
                  <a:pt x="8937" y="2531"/>
                </a:cubicBezTo>
                <a:cubicBezTo>
                  <a:pt x="8937" y="2594"/>
                  <a:pt x="8875" y="2625"/>
                  <a:pt x="8875" y="2687"/>
                </a:cubicBezTo>
                <a:cubicBezTo>
                  <a:pt x="8812" y="2687"/>
                  <a:pt x="8812" y="2750"/>
                  <a:pt x="8812" y="2781"/>
                </a:cubicBezTo>
                <a:cubicBezTo>
                  <a:pt x="8781" y="2781"/>
                  <a:pt x="8781" y="2844"/>
                  <a:pt x="8750" y="2844"/>
                </a:cubicBezTo>
                <a:cubicBezTo>
                  <a:pt x="8687" y="2937"/>
                  <a:pt x="8656" y="3062"/>
                  <a:pt x="8593" y="3156"/>
                </a:cubicBezTo>
                <a:cubicBezTo>
                  <a:pt x="8593" y="3125"/>
                  <a:pt x="8562" y="3125"/>
                  <a:pt x="8593" y="3094"/>
                </a:cubicBezTo>
                <a:cubicBezTo>
                  <a:pt x="8625" y="3000"/>
                  <a:pt x="8656" y="2906"/>
                  <a:pt x="8718" y="2844"/>
                </a:cubicBezTo>
                <a:cubicBezTo>
                  <a:pt x="8781" y="2719"/>
                  <a:pt x="8843" y="2625"/>
                  <a:pt x="8937" y="2531"/>
                </a:cubicBezTo>
                <a:close/>
                <a:moveTo>
                  <a:pt x="8656" y="2844"/>
                </a:moveTo>
                <a:cubicBezTo>
                  <a:pt x="8625" y="2781"/>
                  <a:pt x="8687" y="2750"/>
                  <a:pt x="8687" y="2687"/>
                </a:cubicBezTo>
                <a:cubicBezTo>
                  <a:pt x="8718" y="2687"/>
                  <a:pt x="8718" y="2687"/>
                  <a:pt x="8718" y="2656"/>
                </a:cubicBezTo>
                <a:cubicBezTo>
                  <a:pt x="8781" y="2625"/>
                  <a:pt x="8781" y="2562"/>
                  <a:pt x="8843" y="2531"/>
                </a:cubicBezTo>
                <a:cubicBezTo>
                  <a:pt x="8843" y="2625"/>
                  <a:pt x="8750" y="2687"/>
                  <a:pt x="8718" y="2781"/>
                </a:cubicBezTo>
                <a:cubicBezTo>
                  <a:pt x="8718" y="2812"/>
                  <a:pt x="8687" y="2844"/>
                  <a:pt x="8656" y="2844"/>
                </a:cubicBezTo>
                <a:cubicBezTo>
                  <a:pt x="8656" y="2906"/>
                  <a:pt x="8593" y="2969"/>
                  <a:pt x="8531" y="3031"/>
                </a:cubicBezTo>
                <a:cubicBezTo>
                  <a:pt x="8562" y="2969"/>
                  <a:pt x="8593" y="2875"/>
                  <a:pt x="8656" y="2844"/>
                </a:cubicBezTo>
                <a:close/>
                <a:moveTo>
                  <a:pt x="8406" y="3125"/>
                </a:moveTo>
                <a:cubicBezTo>
                  <a:pt x="8406" y="3125"/>
                  <a:pt x="8406" y="3125"/>
                  <a:pt x="8406" y="3125"/>
                </a:cubicBezTo>
                <a:cubicBezTo>
                  <a:pt x="8406" y="3125"/>
                  <a:pt x="8406" y="3125"/>
                  <a:pt x="8406" y="3125"/>
                </a:cubicBezTo>
                <a:cubicBezTo>
                  <a:pt x="8406" y="3125"/>
                  <a:pt x="8406" y="3125"/>
                  <a:pt x="8406" y="3125"/>
                </a:cubicBezTo>
                <a:cubicBezTo>
                  <a:pt x="8406" y="3125"/>
                  <a:pt x="8406" y="3125"/>
                  <a:pt x="8406" y="3125"/>
                </a:cubicBezTo>
                <a:close/>
                <a:moveTo>
                  <a:pt x="8343" y="3219"/>
                </a:moveTo>
                <a:cubicBezTo>
                  <a:pt x="8375" y="3219"/>
                  <a:pt x="8375" y="3219"/>
                  <a:pt x="8375" y="3187"/>
                </a:cubicBezTo>
                <a:cubicBezTo>
                  <a:pt x="8375" y="3219"/>
                  <a:pt x="8375" y="3219"/>
                  <a:pt x="8343" y="3219"/>
                </a:cubicBezTo>
                <a:cubicBezTo>
                  <a:pt x="8343" y="3250"/>
                  <a:pt x="8343" y="3250"/>
                  <a:pt x="8312" y="3281"/>
                </a:cubicBezTo>
                <a:cubicBezTo>
                  <a:pt x="8343" y="3250"/>
                  <a:pt x="8343" y="3250"/>
                  <a:pt x="8343" y="3219"/>
                </a:cubicBezTo>
                <a:close/>
                <a:moveTo>
                  <a:pt x="8312" y="3375"/>
                </a:moveTo>
                <a:cubicBezTo>
                  <a:pt x="8375" y="3312"/>
                  <a:pt x="8406" y="3219"/>
                  <a:pt x="8468" y="3125"/>
                </a:cubicBezTo>
                <a:cubicBezTo>
                  <a:pt x="8468" y="3125"/>
                  <a:pt x="8500" y="3125"/>
                  <a:pt x="8500" y="3125"/>
                </a:cubicBezTo>
                <a:cubicBezTo>
                  <a:pt x="8500" y="3125"/>
                  <a:pt x="8500" y="3156"/>
                  <a:pt x="8500" y="3156"/>
                </a:cubicBezTo>
                <a:cubicBezTo>
                  <a:pt x="8437" y="3219"/>
                  <a:pt x="8406" y="3312"/>
                  <a:pt x="8312" y="3406"/>
                </a:cubicBezTo>
                <a:cubicBezTo>
                  <a:pt x="8312" y="3406"/>
                  <a:pt x="8312" y="3375"/>
                  <a:pt x="8312" y="3375"/>
                </a:cubicBezTo>
                <a:cubicBezTo>
                  <a:pt x="8312" y="3375"/>
                  <a:pt x="8312" y="3375"/>
                  <a:pt x="8312" y="3375"/>
                </a:cubicBezTo>
                <a:close/>
                <a:moveTo>
                  <a:pt x="8468" y="3281"/>
                </a:moveTo>
                <a:cubicBezTo>
                  <a:pt x="8500" y="3250"/>
                  <a:pt x="8500" y="3219"/>
                  <a:pt x="8500" y="3187"/>
                </a:cubicBezTo>
                <a:cubicBezTo>
                  <a:pt x="8531" y="3156"/>
                  <a:pt x="8562" y="3125"/>
                  <a:pt x="8593" y="3156"/>
                </a:cubicBezTo>
                <a:cubicBezTo>
                  <a:pt x="8531" y="3250"/>
                  <a:pt x="8468" y="3312"/>
                  <a:pt x="8437" y="3406"/>
                </a:cubicBezTo>
                <a:cubicBezTo>
                  <a:pt x="8375" y="3469"/>
                  <a:pt x="8343" y="3562"/>
                  <a:pt x="8312" y="3656"/>
                </a:cubicBezTo>
                <a:cubicBezTo>
                  <a:pt x="8312" y="3687"/>
                  <a:pt x="8281" y="3750"/>
                  <a:pt x="8250" y="3781"/>
                </a:cubicBezTo>
                <a:cubicBezTo>
                  <a:pt x="8281" y="3594"/>
                  <a:pt x="8375" y="3437"/>
                  <a:pt x="8468" y="3281"/>
                </a:cubicBezTo>
                <a:close/>
                <a:moveTo>
                  <a:pt x="8218" y="4156"/>
                </a:moveTo>
                <a:cubicBezTo>
                  <a:pt x="8218" y="4125"/>
                  <a:pt x="8218" y="4094"/>
                  <a:pt x="8250" y="4094"/>
                </a:cubicBezTo>
                <a:cubicBezTo>
                  <a:pt x="8218" y="4094"/>
                  <a:pt x="8218" y="4125"/>
                  <a:pt x="8218" y="4156"/>
                </a:cubicBezTo>
                <a:cubicBezTo>
                  <a:pt x="8218" y="4156"/>
                  <a:pt x="8218" y="4156"/>
                  <a:pt x="8218" y="4156"/>
                </a:cubicBezTo>
                <a:cubicBezTo>
                  <a:pt x="8218" y="4187"/>
                  <a:pt x="8218" y="4187"/>
                  <a:pt x="8218" y="4219"/>
                </a:cubicBezTo>
                <a:cubicBezTo>
                  <a:pt x="8218" y="4187"/>
                  <a:pt x="8218" y="4187"/>
                  <a:pt x="8218" y="4156"/>
                </a:cubicBezTo>
                <a:close/>
                <a:moveTo>
                  <a:pt x="8250" y="4281"/>
                </a:moveTo>
                <a:cubicBezTo>
                  <a:pt x="8156" y="4469"/>
                  <a:pt x="8031" y="4656"/>
                  <a:pt x="7937" y="4875"/>
                </a:cubicBezTo>
                <a:cubicBezTo>
                  <a:pt x="8000" y="4625"/>
                  <a:pt x="8125" y="4469"/>
                  <a:pt x="8250" y="4281"/>
                </a:cubicBezTo>
                <a:close/>
                <a:moveTo>
                  <a:pt x="8125" y="4281"/>
                </a:moveTo>
                <a:cubicBezTo>
                  <a:pt x="8125" y="4281"/>
                  <a:pt x="8156" y="4281"/>
                  <a:pt x="8156" y="4281"/>
                </a:cubicBezTo>
                <a:cubicBezTo>
                  <a:pt x="8156" y="4281"/>
                  <a:pt x="8156" y="4312"/>
                  <a:pt x="8156" y="4312"/>
                </a:cubicBezTo>
                <a:cubicBezTo>
                  <a:pt x="8125" y="4344"/>
                  <a:pt x="8125" y="4375"/>
                  <a:pt x="8093" y="4406"/>
                </a:cubicBezTo>
                <a:cubicBezTo>
                  <a:pt x="8093" y="4344"/>
                  <a:pt x="8125" y="4312"/>
                  <a:pt x="8125" y="4281"/>
                </a:cubicBezTo>
                <a:close/>
                <a:moveTo>
                  <a:pt x="8062" y="4437"/>
                </a:moveTo>
                <a:cubicBezTo>
                  <a:pt x="7968" y="4625"/>
                  <a:pt x="7906" y="4812"/>
                  <a:pt x="7812" y="4969"/>
                </a:cubicBezTo>
                <a:cubicBezTo>
                  <a:pt x="7750" y="5062"/>
                  <a:pt x="7718" y="5156"/>
                  <a:pt x="7656" y="5250"/>
                </a:cubicBezTo>
                <a:cubicBezTo>
                  <a:pt x="7656" y="5250"/>
                  <a:pt x="7625" y="5281"/>
                  <a:pt x="7625" y="5281"/>
                </a:cubicBezTo>
                <a:cubicBezTo>
                  <a:pt x="7687" y="5125"/>
                  <a:pt x="7750" y="5000"/>
                  <a:pt x="7812" y="4875"/>
                </a:cubicBezTo>
                <a:cubicBezTo>
                  <a:pt x="7875" y="4750"/>
                  <a:pt x="7906" y="4625"/>
                  <a:pt x="8000" y="4531"/>
                </a:cubicBezTo>
                <a:cubicBezTo>
                  <a:pt x="8000" y="4500"/>
                  <a:pt x="8031" y="4469"/>
                  <a:pt x="8062" y="4437"/>
                </a:cubicBezTo>
                <a:close/>
                <a:moveTo>
                  <a:pt x="8000" y="4094"/>
                </a:moveTo>
                <a:cubicBezTo>
                  <a:pt x="8000" y="4062"/>
                  <a:pt x="8000" y="4062"/>
                  <a:pt x="8000" y="4031"/>
                </a:cubicBezTo>
                <a:cubicBezTo>
                  <a:pt x="8000" y="4031"/>
                  <a:pt x="8000" y="4031"/>
                  <a:pt x="7968" y="4031"/>
                </a:cubicBezTo>
                <a:cubicBezTo>
                  <a:pt x="8000" y="4031"/>
                  <a:pt x="8000" y="4031"/>
                  <a:pt x="8000" y="4031"/>
                </a:cubicBezTo>
                <a:cubicBezTo>
                  <a:pt x="8000" y="4062"/>
                  <a:pt x="8000" y="4062"/>
                  <a:pt x="8000" y="4094"/>
                </a:cubicBezTo>
                <a:close/>
                <a:moveTo>
                  <a:pt x="8000" y="4000"/>
                </a:moveTo>
                <a:cubicBezTo>
                  <a:pt x="8000" y="4000"/>
                  <a:pt x="7968" y="4031"/>
                  <a:pt x="8000" y="4031"/>
                </a:cubicBezTo>
                <a:cubicBezTo>
                  <a:pt x="8000" y="4031"/>
                  <a:pt x="8000" y="4031"/>
                  <a:pt x="8000" y="4031"/>
                </a:cubicBezTo>
                <a:cubicBezTo>
                  <a:pt x="7968" y="4031"/>
                  <a:pt x="8000" y="4000"/>
                  <a:pt x="8000" y="4000"/>
                </a:cubicBezTo>
                <a:close/>
                <a:moveTo>
                  <a:pt x="7937" y="3937"/>
                </a:moveTo>
                <a:cubicBezTo>
                  <a:pt x="7937" y="3937"/>
                  <a:pt x="7937" y="3937"/>
                  <a:pt x="7937" y="3937"/>
                </a:cubicBezTo>
                <a:cubicBezTo>
                  <a:pt x="7968" y="3937"/>
                  <a:pt x="7968" y="3906"/>
                  <a:pt x="8000" y="3906"/>
                </a:cubicBezTo>
                <a:cubicBezTo>
                  <a:pt x="7968" y="3906"/>
                  <a:pt x="7968" y="3937"/>
                  <a:pt x="7937" y="3937"/>
                </a:cubicBezTo>
                <a:cubicBezTo>
                  <a:pt x="7937" y="3969"/>
                  <a:pt x="7937" y="4000"/>
                  <a:pt x="7906" y="4000"/>
                </a:cubicBezTo>
                <a:cubicBezTo>
                  <a:pt x="7937" y="4000"/>
                  <a:pt x="7937" y="3969"/>
                  <a:pt x="7937" y="3937"/>
                </a:cubicBezTo>
                <a:close/>
                <a:moveTo>
                  <a:pt x="8000" y="3531"/>
                </a:moveTo>
                <a:cubicBezTo>
                  <a:pt x="8000" y="3625"/>
                  <a:pt x="7906" y="3687"/>
                  <a:pt x="7875" y="3750"/>
                </a:cubicBezTo>
                <a:cubicBezTo>
                  <a:pt x="7875" y="3781"/>
                  <a:pt x="7843" y="3812"/>
                  <a:pt x="7812" y="3812"/>
                </a:cubicBezTo>
                <a:cubicBezTo>
                  <a:pt x="7875" y="3719"/>
                  <a:pt x="7937" y="3625"/>
                  <a:pt x="8000" y="3531"/>
                </a:cubicBezTo>
                <a:close/>
                <a:moveTo>
                  <a:pt x="7812" y="3906"/>
                </a:moveTo>
                <a:cubicBezTo>
                  <a:pt x="7843" y="3906"/>
                  <a:pt x="7843" y="3875"/>
                  <a:pt x="7875" y="3875"/>
                </a:cubicBezTo>
                <a:cubicBezTo>
                  <a:pt x="7875" y="3969"/>
                  <a:pt x="7812" y="4031"/>
                  <a:pt x="7781" y="4094"/>
                </a:cubicBezTo>
                <a:cubicBezTo>
                  <a:pt x="7750" y="4125"/>
                  <a:pt x="7750" y="4156"/>
                  <a:pt x="7718" y="4219"/>
                </a:cubicBezTo>
                <a:cubicBezTo>
                  <a:pt x="7718" y="4219"/>
                  <a:pt x="7687" y="4219"/>
                  <a:pt x="7687" y="4219"/>
                </a:cubicBezTo>
                <a:cubicBezTo>
                  <a:pt x="7656" y="4219"/>
                  <a:pt x="7656" y="4187"/>
                  <a:pt x="7687" y="4187"/>
                </a:cubicBezTo>
                <a:cubicBezTo>
                  <a:pt x="7718" y="4094"/>
                  <a:pt x="7781" y="4000"/>
                  <a:pt x="7812" y="3906"/>
                </a:cubicBezTo>
                <a:close/>
                <a:moveTo>
                  <a:pt x="7562" y="3594"/>
                </a:moveTo>
                <a:cubicBezTo>
                  <a:pt x="7593" y="3562"/>
                  <a:pt x="7593" y="3562"/>
                  <a:pt x="7625" y="3531"/>
                </a:cubicBezTo>
                <a:cubicBezTo>
                  <a:pt x="7625" y="3531"/>
                  <a:pt x="7625" y="3531"/>
                  <a:pt x="7656" y="3531"/>
                </a:cubicBezTo>
                <a:cubicBezTo>
                  <a:pt x="7656" y="3500"/>
                  <a:pt x="7687" y="3469"/>
                  <a:pt x="7718" y="3406"/>
                </a:cubicBezTo>
                <a:cubicBezTo>
                  <a:pt x="7718" y="3406"/>
                  <a:pt x="7718" y="3375"/>
                  <a:pt x="7750" y="3375"/>
                </a:cubicBezTo>
                <a:cubicBezTo>
                  <a:pt x="7718" y="3375"/>
                  <a:pt x="7718" y="3406"/>
                  <a:pt x="7718" y="3406"/>
                </a:cubicBezTo>
                <a:cubicBezTo>
                  <a:pt x="7687" y="3469"/>
                  <a:pt x="7656" y="3500"/>
                  <a:pt x="7656" y="3531"/>
                </a:cubicBezTo>
                <a:cubicBezTo>
                  <a:pt x="7656" y="3562"/>
                  <a:pt x="7656" y="3594"/>
                  <a:pt x="7625" y="3625"/>
                </a:cubicBezTo>
                <a:cubicBezTo>
                  <a:pt x="7531" y="3781"/>
                  <a:pt x="7468" y="3937"/>
                  <a:pt x="7406" y="4125"/>
                </a:cubicBezTo>
                <a:cubicBezTo>
                  <a:pt x="7406" y="4219"/>
                  <a:pt x="7343" y="4281"/>
                  <a:pt x="7343" y="4344"/>
                </a:cubicBezTo>
                <a:cubicBezTo>
                  <a:pt x="7343" y="4375"/>
                  <a:pt x="7312" y="4375"/>
                  <a:pt x="7281" y="4375"/>
                </a:cubicBezTo>
                <a:cubicBezTo>
                  <a:pt x="7375" y="4125"/>
                  <a:pt x="7437" y="3844"/>
                  <a:pt x="7562" y="3594"/>
                </a:cubicBezTo>
                <a:close/>
                <a:moveTo>
                  <a:pt x="7562" y="3187"/>
                </a:moveTo>
                <a:cubicBezTo>
                  <a:pt x="7562" y="3219"/>
                  <a:pt x="7562" y="3250"/>
                  <a:pt x="7531" y="3281"/>
                </a:cubicBezTo>
                <a:cubicBezTo>
                  <a:pt x="7562" y="3250"/>
                  <a:pt x="7562" y="3219"/>
                  <a:pt x="7562" y="3187"/>
                </a:cubicBezTo>
                <a:cubicBezTo>
                  <a:pt x="7562" y="3187"/>
                  <a:pt x="7562" y="3187"/>
                  <a:pt x="7562" y="3187"/>
                </a:cubicBezTo>
                <a:cubicBezTo>
                  <a:pt x="7625" y="3156"/>
                  <a:pt x="7656" y="3094"/>
                  <a:pt x="7687" y="3062"/>
                </a:cubicBezTo>
                <a:cubicBezTo>
                  <a:pt x="7656" y="3094"/>
                  <a:pt x="7625" y="3156"/>
                  <a:pt x="7562" y="3187"/>
                </a:cubicBezTo>
                <a:close/>
                <a:moveTo>
                  <a:pt x="7718" y="2969"/>
                </a:moveTo>
                <a:cubicBezTo>
                  <a:pt x="7718" y="2969"/>
                  <a:pt x="7718" y="2969"/>
                  <a:pt x="7718" y="2969"/>
                </a:cubicBezTo>
                <a:cubicBezTo>
                  <a:pt x="7718" y="2969"/>
                  <a:pt x="7718" y="2969"/>
                  <a:pt x="7718" y="2969"/>
                </a:cubicBezTo>
                <a:close/>
                <a:moveTo>
                  <a:pt x="7656" y="2906"/>
                </a:moveTo>
                <a:cubicBezTo>
                  <a:pt x="7656" y="2969"/>
                  <a:pt x="7656" y="3000"/>
                  <a:pt x="7593" y="3031"/>
                </a:cubicBezTo>
                <a:cubicBezTo>
                  <a:pt x="7625" y="3000"/>
                  <a:pt x="7656" y="2937"/>
                  <a:pt x="7656" y="2906"/>
                </a:cubicBezTo>
                <a:cubicBezTo>
                  <a:pt x="7687" y="2875"/>
                  <a:pt x="7687" y="2844"/>
                  <a:pt x="7750" y="2875"/>
                </a:cubicBezTo>
                <a:cubicBezTo>
                  <a:pt x="7687" y="2875"/>
                  <a:pt x="7718" y="2906"/>
                  <a:pt x="7656" y="2906"/>
                </a:cubicBezTo>
                <a:close/>
                <a:moveTo>
                  <a:pt x="7843" y="2594"/>
                </a:moveTo>
                <a:cubicBezTo>
                  <a:pt x="7812" y="2594"/>
                  <a:pt x="7812" y="2594"/>
                  <a:pt x="7812" y="2625"/>
                </a:cubicBezTo>
                <a:cubicBezTo>
                  <a:pt x="7781" y="2687"/>
                  <a:pt x="7750" y="2750"/>
                  <a:pt x="7718" y="2812"/>
                </a:cubicBezTo>
                <a:cubicBezTo>
                  <a:pt x="7718" y="2812"/>
                  <a:pt x="7718" y="2812"/>
                  <a:pt x="7718" y="2812"/>
                </a:cubicBezTo>
                <a:cubicBezTo>
                  <a:pt x="7718" y="2719"/>
                  <a:pt x="7781" y="2656"/>
                  <a:pt x="7812" y="2562"/>
                </a:cubicBezTo>
                <a:cubicBezTo>
                  <a:pt x="7812" y="2562"/>
                  <a:pt x="7812" y="2562"/>
                  <a:pt x="7843" y="2562"/>
                </a:cubicBezTo>
                <a:cubicBezTo>
                  <a:pt x="7843" y="2562"/>
                  <a:pt x="7843" y="2562"/>
                  <a:pt x="7843" y="2594"/>
                </a:cubicBezTo>
                <a:close/>
                <a:moveTo>
                  <a:pt x="7812" y="2281"/>
                </a:moveTo>
                <a:cubicBezTo>
                  <a:pt x="7812" y="2250"/>
                  <a:pt x="7812" y="2219"/>
                  <a:pt x="7843" y="2219"/>
                </a:cubicBezTo>
                <a:cubicBezTo>
                  <a:pt x="7812" y="2219"/>
                  <a:pt x="7812" y="2250"/>
                  <a:pt x="7812" y="2281"/>
                </a:cubicBezTo>
                <a:close/>
                <a:moveTo>
                  <a:pt x="10625" y="1062"/>
                </a:moveTo>
                <a:cubicBezTo>
                  <a:pt x="10500" y="1094"/>
                  <a:pt x="10375" y="1156"/>
                  <a:pt x="10281" y="1219"/>
                </a:cubicBezTo>
                <a:cubicBezTo>
                  <a:pt x="10250" y="1219"/>
                  <a:pt x="10250" y="1219"/>
                  <a:pt x="10218" y="1219"/>
                </a:cubicBezTo>
                <a:cubicBezTo>
                  <a:pt x="10406" y="1125"/>
                  <a:pt x="10562" y="1000"/>
                  <a:pt x="10781" y="1000"/>
                </a:cubicBezTo>
                <a:cubicBezTo>
                  <a:pt x="10750" y="1062"/>
                  <a:pt x="10687" y="1031"/>
                  <a:pt x="10625" y="1062"/>
                </a:cubicBezTo>
                <a:close/>
                <a:moveTo>
                  <a:pt x="10843" y="937"/>
                </a:moveTo>
                <a:cubicBezTo>
                  <a:pt x="10843" y="937"/>
                  <a:pt x="10843" y="937"/>
                  <a:pt x="10843" y="937"/>
                </a:cubicBezTo>
                <a:cubicBezTo>
                  <a:pt x="10843" y="906"/>
                  <a:pt x="10843" y="906"/>
                  <a:pt x="10812" y="906"/>
                </a:cubicBezTo>
                <a:cubicBezTo>
                  <a:pt x="10843" y="906"/>
                  <a:pt x="10843" y="906"/>
                  <a:pt x="10843" y="937"/>
                </a:cubicBezTo>
                <a:close/>
                <a:moveTo>
                  <a:pt x="10562" y="906"/>
                </a:moveTo>
                <a:cubicBezTo>
                  <a:pt x="10593" y="844"/>
                  <a:pt x="10656" y="875"/>
                  <a:pt x="10687" y="844"/>
                </a:cubicBezTo>
                <a:cubicBezTo>
                  <a:pt x="10687" y="844"/>
                  <a:pt x="10687" y="844"/>
                  <a:pt x="10687" y="844"/>
                </a:cubicBezTo>
                <a:cubicBezTo>
                  <a:pt x="10781" y="812"/>
                  <a:pt x="10875" y="781"/>
                  <a:pt x="10968" y="781"/>
                </a:cubicBezTo>
                <a:cubicBezTo>
                  <a:pt x="10968" y="812"/>
                  <a:pt x="10937" y="812"/>
                  <a:pt x="10937" y="844"/>
                </a:cubicBezTo>
                <a:cubicBezTo>
                  <a:pt x="10937" y="844"/>
                  <a:pt x="10906" y="844"/>
                  <a:pt x="10906" y="844"/>
                </a:cubicBezTo>
                <a:cubicBezTo>
                  <a:pt x="10906" y="844"/>
                  <a:pt x="10937" y="844"/>
                  <a:pt x="10937" y="844"/>
                </a:cubicBezTo>
                <a:cubicBezTo>
                  <a:pt x="10937" y="844"/>
                  <a:pt x="10906" y="844"/>
                  <a:pt x="10906" y="844"/>
                </a:cubicBezTo>
                <a:cubicBezTo>
                  <a:pt x="10906" y="844"/>
                  <a:pt x="10906" y="844"/>
                  <a:pt x="10906" y="844"/>
                </a:cubicBezTo>
                <a:cubicBezTo>
                  <a:pt x="10906" y="812"/>
                  <a:pt x="10875" y="844"/>
                  <a:pt x="10875" y="844"/>
                </a:cubicBezTo>
                <a:cubicBezTo>
                  <a:pt x="10781" y="875"/>
                  <a:pt x="10687" y="906"/>
                  <a:pt x="10562" y="906"/>
                </a:cubicBezTo>
                <a:cubicBezTo>
                  <a:pt x="10562" y="906"/>
                  <a:pt x="10562" y="906"/>
                  <a:pt x="10562" y="906"/>
                </a:cubicBezTo>
                <a:cubicBezTo>
                  <a:pt x="10562" y="906"/>
                  <a:pt x="10562" y="906"/>
                  <a:pt x="10562" y="906"/>
                </a:cubicBezTo>
                <a:cubicBezTo>
                  <a:pt x="10562" y="906"/>
                  <a:pt x="10562" y="906"/>
                  <a:pt x="10562" y="906"/>
                </a:cubicBezTo>
                <a:cubicBezTo>
                  <a:pt x="10531" y="937"/>
                  <a:pt x="10437" y="969"/>
                  <a:pt x="10375" y="969"/>
                </a:cubicBezTo>
                <a:cubicBezTo>
                  <a:pt x="10437" y="875"/>
                  <a:pt x="10500" y="906"/>
                  <a:pt x="10562" y="906"/>
                </a:cubicBezTo>
                <a:close/>
                <a:moveTo>
                  <a:pt x="10156" y="1187"/>
                </a:moveTo>
                <a:cubicBezTo>
                  <a:pt x="10187" y="1156"/>
                  <a:pt x="10218" y="1125"/>
                  <a:pt x="10250" y="1094"/>
                </a:cubicBezTo>
                <a:cubicBezTo>
                  <a:pt x="10250" y="1094"/>
                  <a:pt x="10250" y="1094"/>
                  <a:pt x="10250" y="1094"/>
                </a:cubicBezTo>
                <a:cubicBezTo>
                  <a:pt x="10281" y="1094"/>
                  <a:pt x="10312" y="1062"/>
                  <a:pt x="10312" y="1062"/>
                </a:cubicBezTo>
                <a:cubicBezTo>
                  <a:pt x="10468" y="969"/>
                  <a:pt x="10625" y="937"/>
                  <a:pt x="10812" y="906"/>
                </a:cubicBezTo>
                <a:cubicBezTo>
                  <a:pt x="10812" y="906"/>
                  <a:pt x="10812" y="937"/>
                  <a:pt x="10781" y="937"/>
                </a:cubicBezTo>
                <a:cubicBezTo>
                  <a:pt x="10781" y="937"/>
                  <a:pt x="10781" y="937"/>
                  <a:pt x="10781" y="937"/>
                </a:cubicBezTo>
                <a:cubicBezTo>
                  <a:pt x="10593" y="969"/>
                  <a:pt x="10375" y="1062"/>
                  <a:pt x="10187" y="1156"/>
                </a:cubicBezTo>
                <a:cubicBezTo>
                  <a:pt x="10187" y="1187"/>
                  <a:pt x="10156" y="1187"/>
                  <a:pt x="10156" y="1187"/>
                </a:cubicBezTo>
                <a:cubicBezTo>
                  <a:pt x="10125" y="1187"/>
                  <a:pt x="10125" y="1187"/>
                  <a:pt x="10125" y="1219"/>
                </a:cubicBezTo>
                <a:cubicBezTo>
                  <a:pt x="10125" y="1187"/>
                  <a:pt x="10125" y="1187"/>
                  <a:pt x="10156" y="1187"/>
                </a:cubicBezTo>
                <a:close/>
                <a:moveTo>
                  <a:pt x="8250" y="1750"/>
                </a:moveTo>
                <a:cubicBezTo>
                  <a:pt x="8250" y="1750"/>
                  <a:pt x="8250" y="1750"/>
                  <a:pt x="8250" y="1750"/>
                </a:cubicBezTo>
                <a:cubicBezTo>
                  <a:pt x="8218" y="1750"/>
                  <a:pt x="8218" y="1750"/>
                  <a:pt x="8218" y="1750"/>
                </a:cubicBezTo>
                <a:cubicBezTo>
                  <a:pt x="8218" y="1750"/>
                  <a:pt x="8218" y="1750"/>
                  <a:pt x="8250" y="1750"/>
                </a:cubicBezTo>
                <a:close/>
                <a:moveTo>
                  <a:pt x="8187" y="1875"/>
                </a:moveTo>
                <a:cubicBezTo>
                  <a:pt x="8187" y="1875"/>
                  <a:pt x="8187" y="1875"/>
                  <a:pt x="8218" y="1875"/>
                </a:cubicBezTo>
                <a:cubicBezTo>
                  <a:pt x="8187" y="1875"/>
                  <a:pt x="8187" y="1875"/>
                  <a:pt x="8187" y="1875"/>
                </a:cubicBezTo>
                <a:cubicBezTo>
                  <a:pt x="8187" y="1875"/>
                  <a:pt x="8187" y="1875"/>
                  <a:pt x="8187" y="1875"/>
                </a:cubicBezTo>
                <a:close/>
                <a:moveTo>
                  <a:pt x="8187" y="1781"/>
                </a:moveTo>
                <a:cubicBezTo>
                  <a:pt x="8187" y="1781"/>
                  <a:pt x="8187" y="1781"/>
                  <a:pt x="8187" y="1781"/>
                </a:cubicBezTo>
                <a:cubicBezTo>
                  <a:pt x="8187" y="1781"/>
                  <a:pt x="8187" y="1781"/>
                  <a:pt x="8187" y="1781"/>
                </a:cubicBezTo>
                <a:cubicBezTo>
                  <a:pt x="8187" y="1781"/>
                  <a:pt x="8187" y="1781"/>
                  <a:pt x="8187" y="1781"/>
                </a:cubicBezTo>
                <a:close/>
                <a:moveTo>
                  <a:pt x="8187" y="1781"/>
                </a:moveTo>
                <a:cubicBezTo>
                  <a:pt x="8187" y="1781"/>
                  <a:pt x="8187" y="1781"/>
                  <a:pt x="8187" y="1781"/>
                </a:cubicBezTo>
                <a:cubicBezTo>
                  <a:pt x="8187" y="1781"/>
                  <a:pt x="8187" y="1781"/>
                  <a:pt x="8187" y="1781"/>
                </a:cubicBezTo>
                <a:cubicBezTo>
                  <a:pt x="8156" y="1812"/>
                  <a:pt x="8125" y="1844"/>
                  <a:pt x="8093" y="1844"/>
                </a:cubicBezTo>
                <a:cubicBezTo>
                  <a:pt x="8125" y="1844"/>
                  <a:pt x="8156" y="1812"/>
                  <a:pt x="8187" y="1781"/>
                </a:cubicBezTo>
                <a:close/>
                <a:moveTo>
                  <a:pt x="8187" y="1875"/>
                </a:moveTo>
                <a:cubicBezTo>
                  <a:pt x="8187" y="1906"/>
                  <a:pt x="8156" y="1937"/>
                  <a:pt x="8156" y="1937"/>
                </a:cubicBezTo>
                <a:cubicBezTo>
                  <a:pt x="8156" y="1937"/>
                  <a:pt x="8187" y="1906"/>
                  <a:pt x="8187" y="1875"/>
                </a:cubicBezTo>
                <a:cubicBezTo>
                  <a:pt x="8187" y="1875"/>
                  <a:pt x="8187" y="1875"/>
                  <a:pt x="8187" y="1875"/>
                </a:cubicBezTo>
                <a:close/>
                <a:moveTo>
                  <a:pt x="8031" y="1969"/>
                </a:moveTo>
                <a:cubicBezTo>
                  <a:pt x="8031" y="1969"/>
                  <a:pt x="8031" y="1969"/>
                  <a:pt x="8031" y="1969"/>
                </a:cubicBezTo>
                <a:cubicBezTo>
                  <a:pt x="8031" y="1969"/>
                  <a:pt x="8031" y="1969"/>
                  <a:pt x="8031" y="1969"/>
                </a:cubicBezTo>
                <a:cubicBezTo>
                  <a:pt x="8031" y="1969"/>
                  <a:pt x="8062" y="1969"/>
                  <a:pt x="8062" y="1937"/>
                </a:cubicBezTo>
                <a:cubicBezTo>
                  <a:pt x="8062" y="1969"/>
                  <a:pt x="8031" y="1969"/>
                  <a:pt x="8031" y="1969"/>
                </a:cubicBezTo>
                <a:cubicBezTo>
                  <a:pt x="8031" y="2000"/>
                  <a:pt x="8000" y="2031"/>
                  <a:pt x="8000" y="2031"/>
                </a:cubicBezTo>
                <a:cubicBezTo>
                  <a:pt x="8000" y="2031"/>
                  <a:pt x="8031" y="2000"/>
                  <a:pt x="8031" y="1969"/>
                </a:cubicBezTo>
                <a:cubicBezTo>
                  <a:pt x="8031" y="1969"/>
                  <a:pt x="8031" y="1969"/>
                  <a:pt x="8031" y="1969"/>
                </a:cubicBezTo>
                <a:close/>
                <a:moveTo>
                  <a:pt x="8000" y="2125"/>
                </a:moveTo>
                <a:cubicBezTo>
                  <a:pt x="8000" y="2125"/>
                  <a:pt x="8000" y="2125"/>
                  <a:pt x="8000" y="2125"/>
                </a:cubicBezTo>
                <a:cubicBezTo>
                  <a:pt x="8000" y="2125"/>
                  <a:pt x="8000" y="2125"/>
                  <a:pt x="8000" y="2125"/>
                </a:cubicBezTo>
                <a:close/>
                <a:moveTo>
                  <a:pt x="7968" y="2312"/>
                </a:moveTo>
                <a:cubicBezTo>
                  <a:pt x="7968" y="2312"/>
                  <a:pt x="7968" y="2312"/>
                  <a:pt x="7968" y="2312"/>
                </a:cubicBezTo>
                <a:cubicBezTo>
                  <a:pt x="7937" y="2312"/>
                  <a:pt x="7937" y="2312"/>
                  <a:pt x="7937" y="2312"/>
                </a:cubicBezTo>
                <a:cubicBezTo>
                  <a:pt x="7937" y="2312"/>
                  <a:pt x="7937" y="2312"/>
                  <a:pt x="7968" y="2312"/>
                </a:cubicBezTo>
                <a:close/>
                <a:moveTo>
                  <a:pt x="7937" y="2562"/>
                </a:moveTo>
                <a:cubicBezTo>
                  <a:pt x="7937" y="2562"/>
                  <a:pt x="7937" y="2562"/>
                  <a:pt x="7937" y="2562"/>
                </a:cubicBezTo>
                <a:cubicBezTo>
                  <a:pt x="7937" y="2562"/>
                  <a:pt x="7937" y="2562"/>
                  <a:pt x="7937" y="2562"/>
                </a:cubicBezTo>
                <a:cubicBezTo>
                  <a:pt x="7937" y="2562"/>
                  <a:pt x="7937" y="2562"/>
                  <a:pt x="7937" y="2562"/>
                </a:cubicBezTo>
                <a:close/>
                <a:moveTo>
                  <a:pt x="7937" y="2406"/>
                </a:moveTo>
                <a:cubicBezTo>
                  <a:pt x="7968" y="2375"/>
                  <a:pt x="8000" y="2312"/>
                  <a:pt x="8031" y="2281"/>
                </a:cubicBezTo>
                <a:cubicBezTo>
                  <a:pt x="8031" y="2250"/>
                  <a:pt x="8031" y="2250"/>
                  <a:pt x="8062" y="2250"/>
                </a:cubicBezTo>
                <a:cubicBezTo>
                  <a:pt x="8031" y="2250"/>
                  <a:pt x="8031" y="2250"/>
                  <a:pt x="8031" y="2281"/>
                </a:cubicBezTo>
                <a:cubicBezTo>
                  <a:pt x="8031" y="2281"/>
                  <a:pt x="8031" y="2281"/>
                  <a:pt x="8062" y="2281"/>
                </a:cubicBezTo>
                <a:cubicBezTo>
                  <a:pt x="8062" y="2281"/>
                  <a:pt x="8062" y="2281"/>
                  <a:pt x="8062" y="2281"/>
                </a:cubicBezTo>
                <a:cubicBezTo>
                  <a:pt x="8031" y="2281"/>
                  <a:pt x="8031" y="2281"/>
                  <a:pt x="8031" y="2281"/>
                </a:cubicBezTo>
                <a:cubicBezTo>
                  <a:pt x="8000" y="2312"/>
                  <a:pt x="7968" y="2375"/>
                  <a:pt x="7937" y="2406"/>
                </a:cubicBezTo>
                <a:close/>
                <a:moveTo>
                  <a:pt x="8093" y="2469"/>
                </a:moveTo>
                <a:cubicBezTo>
                  <a:pt x="8093" y="2500"/>
                  <a:pt x="8062" y="2500"/>
                  <a:pt x="8031" y="2531"/>
                </a:cubicBezTo>
                <a:cubicBezTo>
                  <a:pt x="8062" y="2500"/>
                  <a:pt x="8093" y="2500"/>
                  <a:pt x="8093" y="2469"/>
                </a:cubicBezTo>
                <a:cubicBezTo>
                  <a:pt x="8125" y="2406"/>
                  <a:pt x="8156" y="2375"/>
                  <a:pt x="8187" y="2344"/>
                </a:cubicBezTo>
                <a:cubicBezTo>
                  <a:pt x="8156" y="2375"/>
                  <a:pt x="8125" y="2406"/>
                  <a:pt x="8093" y="2469"/>
                </a:cubicBezTo>
                <a:close/>
                <a:moveTo>
                  <a:pt x="8250" y="2500"/>
                </a:moveTo>
                <a:cubicBezTo>
                  <a:pt x="8250" y="2469"/>
                  <a:pt x="8250" y="2437"/>
                  <a:pt x="8250" y="2437"/>
                </a:cubicBezTo>
                <a:cubicBezTo>
                  <a:pt x="8250" y="2437"/>
                  <a:pt x="8250" y="2469"/>
                  <a:pt x="8250" y="2500"/>
                </a:cubicBezTo>
                <a:close/>
                <a:moveTo>
                  <a:pt x="8250" y="2500"/>
                </a:moveTo>
                <a:cubicBezTo>
                  <a:pt x="8250" y="2437"/>
                  <a:pt x="8281" y="2437"/>
                  <a:pt x="8312" y="2406"/>
                </a:cubicBezTo>
                <a:cubicBezTo>
                  <a:pt x="8281" y="2437"/>
                  <a:pt x="8250" y="2437"/>
                  <a:pt x="8250" y="2500"/>
                </a:cubicBezTo>
                <a:cubicBezTo>
                  <a:pt x="8281" y="2500"/>
                  <a:pt x="8312" y="2469"/>
                  <a:pt x="8312" y="2469"/>
                </a:cubicBezTo>
                <a:cubicBezTo>
                  <a:pt x="8312" y="2469"/>
                  <a:pt x="8343" y="2437"/>
                  <a:pt x="8343" y="2437"/>
                </a:cubicBezTo>
                <a:cubicBezTo>
                  <a:pt x="8343" y="2437"/>
                  <a:pt x="8312" y="2469"/>
                  <a:pt x="8312" y="2469"/>
                </a:cubicBezTo>
                <a:cubicBezTo>
                  <a:pt x="8312" y="2469"/>
                  <a:pt x="8281" y="2500"/>
                  <a:pt x="8250" y="2500"/>
                </a:cubicBezTo>
                <a:close/>
                <a:moveTo>
                  <a:pt x="8312" y="2469"/>
                </a:moveTo>
                <a:cubicBezTo>
                  <a:pt x="8312" y="2469"/>
                  <a:pt x="8312" y="2469"/>
                  <a:pt x="8312" y="2469"/>
                </a:cubicBezTo>
                <a:cubicBezTo>
                  <a:pt x="8312" y="2500"/>
                  <a:pt x="8312" y="2500"/>
                  <a:pt x="8312" y="2500"/>
                </a:cubicBezTo>
                <a:cubicBezTo>
                  <a:pt x="8312" y="2500"/>
                  <a:pt x="8312" y="2500"/>
                  <a:pt x="8312" y="2469"/>
                </a:cubicBezTo>
                <a:close/>
                <a:moveTo>
                  <a:pt x="8312" y="2594"/>
                </a:moveTo>
                <a:cubicBezTo>
                  <a:pt x="8343" y="2562"/>
                  <a:pt x="8343" y="2531"/>
                  <a:pt x="8343" y="2531"/>
                </a:cubicBezTo>
                <a:cubicBezTo>
                  <a:pt x="8343" y="2531"/>
                  <a:pt x="8343" y="2562"/>
                  <a:pt x="8312" y="2594"/>
                </a:cubicBezTo>
                <a:close/>
                <a:moveTo>
                  <a:pt x="8375" y="2312"/>
                </a:moveTo>
                <a:cubicBezTo>
                  <a:pt x="8375" y="2312"/>
                  <a:pt x="8375" y="2312"/>
                  <a:pt x="8375" y="2312"/>
                </a:cubicBezTo>
                <a:cubicBezTo>
                  <a:pt x="8375" y="2312"/>
                  <a:pt x="8375" y="2312"/>
                  <a:pt x="8375" y="2312"/>
                </a:cubicBezTo>
                <a:cubicBezTo>
                  <a:pt x="8375" y="2312"/>
                  <a:pt x="8375" y="2312"/>
                  <a:pt x="8375" y="2312"/>
                </a:cubicBezTo>
                <a:close/>
                <a:moveTo>
                  <a:pt x="8406" y="1937"/>
                </a:moveTo>
                <a:cubicBezTo>
                  <a:pt x="8406" y="1937"/>
                  <a:pt x="8406" y="1937"/>
                  <a:pt x="8406" y="1937"/>
                </a:cubicBezTo>
                <a:cubicBezTo>
                  <a:pt x="8406" y="1969"/>
                  <a:pt x="8406" y="1969"/>
                  <a:pt x="8406" y="1969"/>
                </a:cubicBezTo>
                <a:cubicBezTo>
                  <a:pt x="8406" y="1969"/>
                  <a:pt x="8406" y="1969"/>
                  <a:pt x="8406" y="1937"/>
                </a:cubicBezTo>
                <a:cubicBezTo>
                  <a:pt x="8437" y="1906"/>
                  <a:pt x="8468" y="1875"/>
                  <a:pt x="8500" y="1844"/>
                </a:cubicBezTo>
                <a:cubicBezTo>
                  <a:pt x="8468" y="1875"/>
                  <a:pt x="8437" y="1906"/>
                  <a:pt x="8406" y="1937"/>
                </a:cubicBezTo>
                <a:close/>
                <a:moveTo>
                  <a:pt x="8500" y="1750"/>
                </a:moveTo>
                <a:cubicBezTo>
                  <a:pt x="8500" y="1750"/>
                  <a:pt x="8500" y="1750"/>
                  <a:pt x="8500" y="1750"/>
                </a:cubicBezTo>
                <a:cubicBezTo>
                  <a:pt x="8468" y="1844"/>
                  <a:pt x="8375" y="1906"/>
                  <a:pt x="8312" y="1969"/>
                </a:cubicBezTo>
                <a:cubicBezTo>
                  <a:pt x="8250" y="2062"/>
                  <a:pt x="8187" y="2156"/>
                  <a:pt x="8093" y="2219"/>
                </a:cubicBezTo>
                <a:cubicBezTo>
                  <a:pt x="8093" y="2219"/>
                  <a:pt x="8093" y="2219"/>
                  <a:pt x="8093" y="2219"/>
                </a:cubicBezTo>
                <a:cubicBezTo>
                  <a:pt x="8093" y="2219"/>
                  <a:pt x="8093" y="2219"/>
                  <a:pt x="8062" y="2219"/>
                </a:cubicBezTo>
                <a:cubicBezTo>
                  <a:pt x="8093" y="2219"/>
                  <a:pt x="8093" y="2219"/>
                  <a:pt x="8093" y="2219"/>
                </a:cubicBezTo>
                <a:cubicBezTo>
                  <a:pt x="8093" y="2156"/>
                  <a:pt x="8156" y="2125"/>
                  <a:pt x="8187" y="2062"/>
                </a:cubicBezTo>
                <a:cubicBezTo>
                  <a:pt x="8281" y="1969"/>
                  <a:pt x="8375" y="1875"/>
                  <a:pt x="8468" y="1750"/>
                </a:cubicBezTo>
                <a:cubicBezTo>
                  <a:pt x="8500" y="1750"/>
                  <a:pt x="8500" y="1750"/>
                  <a:pt x="8500" y="1750"/>
                </a:cubicBezTo>
                <a:cubicBezTo>
                  <a:pt x="8531" y="1719"/>
                  <a:pt x="8531" y="1719"/>
                  <a:pt x="8531" y="1687"/>
                </a:cubicBezTo>
                <a:cubicBezTo>
                  <a:pt x="8531" y="1719"/>
                  <a:pt x="8531" y="1719"/>
                  <a:pt x="8500" y="1750"/>
                </a:cubicBezTo>
                <a:close/>
                <a:moveTo>
                  <a:pt x="8562" y="1719"/>
                </a:moveTo>
                <a:cubicBezTo>
                  <a:pt x="8593" y="1687"/>
                  <a:pt x="8593" y="1687"/>
                  <a:pt x="8593" y="1656"/>
                </a:cubicBezTo>
                <a:cubicBezTo>
                  <a:pt x="8593" y="1656"/>
                  <a:pt x="8593" y="1656"/>
                  <a:pt x="8593" y="1656"/>
                </a:cubicBezTo>
                <a:cubicBezTo>
                  <a:pt x="8593" y="1687"/>
                  <a:pt x="8593" y="1687"/>
                  <a:pt x="8562" y="1719"/>
                </a:cubicBezTo>
                <a:close/>
                <a:moveTo>
                  <a:pt x="8625" y="1312"/>
                </a:moveTo>
                <a:cubicBezTo>
                  <a:pt x="8656" y="1219"/>
                  <a:pt x="8781" y="1187"/>
                  <a:pt x="8843" y="1125"/>
                </a:cubicBezTo>
                <a:cubicBezTo>
                  <a:pt x="8781" y="1219"/>
                  <a:pt x="8718" y="1250"/>
                  <a:pt x="8625" y="1312"/>
                </a:cubicBezTo>
                <a:close/>
                <a:moveTo>
                  <a:pt x="8781" y="1719"/>
                </a:moveTo>
                <a:cubicBezTo>
                  <a:pt x="8781" y="1719"/>
                  <a:pt x="8781" y="1687"/>
                  <a:pt x="8781" y="1687"/>
                </a:cubicBezTo>
                <a:cubicBezTo>
                  <a:pt x="8781" y="1687"/>
                  <a:pt x="8781" y="1687"/>
                  <a:pt x="8781" y="1687"/>
                </a:cubicBezTo>
                <a:cubicBezTo>
                  <a:pt x="8781" y="1687"/>
                  <a:pt x="8781" y="1719"/>
                  <a:pt x="8781" y="1719"/>
                </a:cubicBezTo>
                <a:close/>
                <a:moveTo>
                  <a:pt x="8812" y="1281"/>
                </a:moveTo>
                <a:cubicBezTo>
                  <a:pt x="8781" y="1281"/>
                  <a:pt x="8781" y="1312"/>
                  <a:pt x="8781" y="1312"/>
                </a:cubicBezTo>
                <a:cubicBezTo>
                  <a:pt x="8781" y="1312"/>
                  <a:pt x="8781" y="1281"/>
                  <a:pt x="8812" y="1281"/>
                </a:cubicBezTo>
                <a:cubicBezTo>
                  <a:pt x="8781" y="1281"/>
                  <a:pt x="8781" y="1281"/>
                  <a:pt x="8781" y="1281"/>
                </a:cubicBezTo>
                <a:cubicBezTo>
                  <a:pt x="8781" y="1281"/>
                  <a:pt x="8781" y="1281"/>
                  <a:pt x="8781" y="1281"/>
                </a:cubicBezTo>
                <a:cubicBezTo>
                  <a:pt x="8781" y="1281"/>
                  <a:pt x="8781" y="1281"/>
                  <a:pt x="8812" y="1281"/>
                </a:cubicBezTo>
                <a:cubicBezTo>
                  <a:pt x="8843" y="1281"/>
                  <a:pt x="8843" y="1250"/>
                  <a:pt x="8875" y="1219"/>
                </a:cubicBezTo>
                <a:cubicBezTo>
                  <a:pt x="8843" y="1250"/>
                  <a:pt x="8843" y="1281"/>
                  <a:pt x="8812" y="1281"/>
                </a:cubicBezTo>
                <a:close/>
                <a:moveTo>
                  <a:pt x="8875" y="1219"/>
                </a:moveTo>
                <a:cubicBezTo>
                  <a:pt x="8875" y="1219"/>
                  <a:pt x="8875" y="1219"/>
                  <a:pt x="8875" y="1219"/>
                </a:cubicBezTo>
                <a:cubicBezTo>
                  <a:pt x="8875" y="1219"/>
                  <a:pt x="8875" y="1219"/>
                  <a:pt x="8875" y="1219"/>
                </a:cubicBezTo>
                <a:close/>
                <a:moveTo>
                  <a:pt x="8875" y="1219"/>
                </a:moveTo>
                <a:cubicBezTo>
                  <a:pt x="8875" y="1219"/>
                  <a:pt x="8875" y="1219"/>
                  <a:pt x="8875" y="1219"/>
                </a:cubicBezTo>
                <a:cubicBezTo>
                  <a:pt x="8906" y="1187"/>
                  <a:pt x="8906" y="1187"/>
                  <a:pt x="8906" y="1156"/>
                </a:cubicBezTo>
                <a:cubicBezTo>
                  <a:pt x="8906" y="1187"/>
                  <a:pt x="8906" y="1187"/>
                  <a:pt x="8875" y="1219"/>
                </a:cubicBezTo>
                <a:close/>
                <a:moveTo>
                  <a:pt x="8968" y="1281"/>
                </a:moveTo>
                <a:cubicBezTo>
                  <a:pt x="8968" y="1281"/>
                  <a:pt x="8968" y="1281"/>
                  <a:pt x="8968" y="1281"/>
                </a:cubicBezTo>
                <a:cubicBezTo>
                  <a:pt x="8968" y="1281"/>
                  <a:pt x="8968" y="1281"/>
                  <a:pt x="8968" y="1281"/>
                </a:cubicBezTo>
                <a:close/>
                <a:moveTo>
                  <a:pt x="8968" y="1281"/>
                </a:moveTo>
                <a:cubicBezTo>
                  <a:pt x="8968" y="1281"/>
                  <a:pt x="8968" y="1281"/>
                  <a:pt x="8968" y="1281"/>
                </a:cubicBezTo>
                <a:cubicBezTo>
                  <a:pt x="8968" y="1281"/>
                  <a:pt x="8968" y="1281"/>
                  <a:pt x="8968" y="1281"/>
                </a:cubicBezTo>
                <a:cubicBezTo>
                  <a:pt x="8968" y="1281"/>
                  <a:pt x="8968" y="1281"/>
                  <a:pt x="8968" y="1281"/>
                </a:cubicBezTo>
                <a:cubicBezTo>
                  <a:pt x="8968" y="1281"/>
                  <a:pt x="8968" y="1281"/>
                  <a:pt x="8968" y="1281"/>
                </a:cubicBezTo>
                <a:close/>
                <a:moveTo>
                  <a:pt x="9031" y="1562"/>
                </a:moveTo>
                <a:cubicBezTo>
                  <a:pt x="9031" y="1562"/>
                  <a:pt x="9031" y="1562"/>
                  <a:pt x="9031" y="1562"/>
                </a:cubicBezTo>
                <a:cubicBezTo>
                  <a:pt x="9031" y="1531"/>
                  <a:pt x="9031" y="1531"/>
                  <a:pt x="9031" y="1531"/>
                </a:cubicBezTo>
                <a:cubicBezTo>
                  <a:pt x="9031" y="1531"/>
                  <a:pt x="9031" y="1531"/>
                  <a:pt x="9031" y="1562"/>
                </a:cubicBezTo>
                <a:close/>
                <a:moveTo>
                  <a:pt x="9093" y="1594"/>
                </a:moveTo>
                <a:cubicBezTo>
                  <a:pt x="9062" y="1594"/>
                  <a:pt x="9062" y="1594"/>
                  <a:pt x="9062" y="1594"/>
                </a:cubicBezTo>
                <a:cubicBezTo>
                  <a:pt x="9062" y="1594"/>
                  <a:pt x="9062" y="1594"/>
                  <a:pt x="9093" y="1594"/>
                </a:cubicBezTo>
                <a:close/>
                <a:moveTo>
                  <a:pt x="9281" y="906"/>
                </a:moveTo>
                <a:cubicBezTo>
                  <a:pt x="9281" y="906"/>
                  <a:pt x="9281" y="906"/>
                  <a:pt x="9281" y="906"/>
                </a:cubicBezTo>
                <a:cubicBezTo>
                  <a:pt x="9281" y="906"/>
                  <a:pt x="9281" y="906"/>
                  <a:pt x="9281" y="906"/>
                </a:cubicBezTo>
                <a:close/>
                <a:moveTo>
                  <a:pt x="9125" y="1094"/>
                </a:moveTo>
                <a:cubicBezTo>
                  <a:pt x="9156" y="1062"/>
                  <a:pt x="9187" y="1031"/>
                  <a:pt x="9218" y="1031"/>
                </a:cubicBezTo>
                <a:cubicBezTo>
                  <a:pt x="9218" y="1000"/>
                  <a:pt x="9250" y="1000"/>
                  <a:pt x="9250" y="969"/>
                </a:cubicBezTo>
                <a:cubicBezTo>
                  <a:pt x="9250" y="1000"/>
                  <a:pt x="9218" y="1000"/>
                  <a:pt x="9218" y="1031"/>
                </a:cubicBezTo>
                <a:cubicBezTo>
                  <a:pt x="9218" y="1031"/>
                  <a:pt x="9218" y="1031"/>
                  <a:pt x="9218" y="1031"/>
                </a:cubicBezTo>
                <a:cubicBezTo>
                  <a:pt x="9218" y="1031"/>
                  <a:pt x="9218" y="1031"/>
                  <a:pt x="9218" y="1031"/>
                </a:cubicBezTo>
                <a:cubicBezTo>
                  <a:pt x="9218" y="1031"/>
                  <a:pt x="9218" y="1031"/>
                  <a:pt x="9218" y="1031"/>
                </a:cubicBezTo>
                <a:cubicBezTo>
                  <a:pt x="9187" y="1031"/>
                  <a:pt x="9156" y="1062"/>
                  <a:pt x="9125" y="1094"/>
                </a:cubicBezTo>
                <a:close/>
                <a:moveTo>
                  <a:pt x="9156" y="1344"/>
                </a:moveTo>
                <a:cubicBezTo>
                  <a:pt x="9156" y="1344"/>
                  <a:pt x="9156" y="1344"/>
                  <a:pt x="9156" y="1344"/>
                </a:cubicBezTo>
                <a:cubicBezTo>
                  <a:pt x="9156" y="1344"/>
                  <a:pt x="9156" y="1344"/>
                  <a:pt x="9156" y="1344"/>
                </a:cubicBezTo>
                <a:cubicBezTo>
                  <a:pt x="9156" y="1344"/>
                  <a:pt x="9156" y="1344"/>
                  <a:pt x="9156" y="1344"/>
                </a:cubicBezTo>
                <a:close/>
                <a:moveTo>
                  <a:pt x="9250" y="1281"/>
                </a:moveTo>
                <a:cubicBezTo>
                  <a:pt x="9250" y="1281"/>
                  <a:pt x="9218" y="1281"/>
                  <a:pt x="9218" y="1281"/>
                </a:cubicBezTo>
                <a:cubicBezTo>
                  <a:pt x="9218" y="1281"/>
                  <a:pt x="9250" y="1281"/>
                  <a:pt x="9250" y="1281"/>
                </a:cubicBezTo>
                <a:close/>
                <a:moveTo>
                  <a:pt x="9250" y="1281"/>
                </a:moveTo>
                <a:cubicBezTo>
                  <a:pt x="9250" y="1281"/>
                  <a:pt x="9250" y="1281"/>
                  <a:pt x="9250" y="1281"/>
                </a:cubicBezTo>
                <a:cubicBezTo>
                  <a:pt x="9250" y="1281"/>
                  <a:pt x="9250" y="1281"/>
                  <a:pt x="9250" y="1281"/>
                </a:cubicBezTo>
                <a:cubicBezTo>
                  <a:pt x="9281" y="1250"/>
                  <a:pt x="9281" y="1250"/>
                  <a:pt x="9312" y="1219"/>
                </a:cubicBezTo>
                <a:cubicBezTo>
                  <a:pt x="9281" y="1250"/>
                  <a:pt x="9281" y="1250"/>
                  <a:pt x="9250" y="1281"/>
                </a:cubicBezTo>
                <a:cubicBezTo>
                  <a:pt x="9281" y="1281"/>
                  <a:pt x="9281" y="1281"/>
                  <a:pt x="9312" y="1250"/>
                </a:cubicBezTo>
                <a:cubicBezTo>
                  <a:pt x="9281" y="1281"/>
                  <a:pt x="9281" y="1281"/>
                  <a:pt x="9250" y="1281"/>
                </a:cubicBezTo>
                <a:close/>
                <a:moveTo>
                  <a:pt x="9218" y="1156"/>
                </a:moveTo>
                <a:cubicBezTo>
                  <a:pt x="9187" y="1156"/>
                  <a:pt x="9187" y="1156"/>
                  <a:pt x="9156" y="1156"/>
                </a:cubicBezTo>
                <a:cubicBezTo>
                  <a:pt x="9156" y="1156"/>
                  <a:pt x="9156" y="1156"/>
                  <a:pt x="9156" y="1156"/>
                </a:cubicBezTo>
                <a:cubicBezTo>
                  <a:pt x="9187" y="1156"/>
                  <a:pt x="9187" y="1156"/>
                  <a:pt x="9218" y="1156"/>
                </a:cubicBezTo>
                <a:cubicBezTo>
                  <a:pt x="9187" y="1125"/>
                  <a:pt x="9187" y="1125"/>
                  <a:pt x="9187" y="1125"/>
                </a:cubicBezTo>
                <a:cubicBezTo>
                  <a:pt x="9187" y="1125"/>
                  <a:pt x="9187" y="1125"/>
                  <a:pt x="9187" y="1125"/>
                </a:cubicBezTo>
                <a:cubicBezTo>
                  <a:pt x="9187" y="1125"/>
                  <a:pt x="9187" y="1125"/>
                  <a:pt x="9218" y="1156"/>
                </a:cubicBezTo>
                <a:cubicBezTo>
                  <a:pt x="9281" y="1094"/>
                  <a:pt x="9343" y="1062"/>
                  <a:pt x="9375" y="1000"/>
                </a:cubicBezTo>
                <a:cubicBezTo>
                  <a:pt x="9343" y="1062"/>
                  <a:pt x="9281" y="1094"/>
                  <a:pt x="9218" y="1156"/>
                </a:cubicBezTo>
                <a:close/>
                <a:moveTo>
                  <a:pt x="9656" y="906"/>
                </a:moveTo>
                <a:cubicBezTo>
                  <a:pt x="9656" y="906"/>
                  <a:pt x="9656" y="906"/>
                  <a:pt x="9656" y="906"/>
                </a:cubicBezTo>
                <a:cubicBezTo>
                  <a:pt x="9656" y="906"/>
                  <a:pt x="9656" y="906"/>
                  <a:pt x="9656" y="906"/>
                </a:cubicBezTo>
                <a:cubicBezTo>
                  <a:pt x="9656" y="906"/>
                  <a:pt x="9656" y="906"/>
                  <a:pt x="9656" y="906"/>
                </a:cubicBezTo>
                <a:close/>
                <a:moveTo>
                  <a:pt x="9562" y="1094"/>
                </a:moveTo>
                <a:cubicBezTo>
                  <a:pt x="9593" y="1062"/>
                  <a:pt x="9625" y="1031"/>
                  <a:pt x="9625" y="1000"/>
                </a:cubicBezTo>
                <a:cubicBezTo>
                  <a:pt x="9625" y="1000"/>
                  <a:pt x="9625" y="1000"/>
                  <a:pt x="9625" y="1000"/>
                </a:cubicBezTo>
                <a:cubicBezTo>
                  <a:pt x="9625" y="1000"/>
                  <a:pt x="9625" y="1000"/>
                  <a:pt x="9625" y="1000"/>
                </a:cubicBezTo>
                <a:cubicBezTo>
                  <a:pt x="9625" y="1000"/>
                  <a:pt x="9625" y="1000"/>
                  <a:pt x="9625" y="1000"/>
                </a:cubicBezTo>
                <a:cubicBezTo>
                  <a:pt x="9625" y="1000"/>
                  <a:pt x="9625" y="1000"/>
                  <a:pt x="9625" y="1000"/>
                </a:cubicBezTo>
                <a:cubicBezTo>
                  <a:pt x="9625" y="1031"/>
                  <a:pt x="9593" y="1062"/>
                  <a:pt x="9562" y="1094"/>
                </a:cubicBezTo>
                <a:close/>
                <a:moveTo>
                  <a:pt x="9625" y="1000"/>
                </a:moveTo>
                <a:cubicBezTo>
                  <a:pt x="9625" y="1000"/>
                  <a:pt x="9625" y="1000"/>
                  <a:pt x="9625" y="1000"/>
                </a:cubicBezTo>
                <a:cubicBezTo>
                  <a:pt x="9625" y="969"/>
                  <a:pt x="9656" y="937"/>
                  <a:pt x="9656" y="937"/>
                </a:cubicBezTo>
                <a:cubicBezTo>
                  <a:pt x="9656" y="937"/>
                  <a:pt x="9625" y="969"/>
                  <a:pt x="9625" y="1000"/>
                </a:cubicBezTo>
                <a:close/>
                <a:moveTo>
                  <a:pt x="11031" y="281"/>
                </a:moveTo>
                <a:cubicBezTo>
                  <a:pt x="11031" y="281"/>
                  <a:pt x="11062" y="281"/>
                  <a:pt x="11062" y="281"/>
                </a:cubicBezTo>
                <a:cubicBezTo>
                  <a:pt x="11062" y="281"/>
                  <a:pt x="11031" y="281"/>
                  <a:pt x="11031" y="281"/>
                </a:cubicBezTo>
                <a:cubicBezTo>
                  <a:pt x="11031" y="281"/>
                  <a:pt x="11031" y="281"/>
                  <a:pt x="11031" y="281"/>
                </a:cubicBezTo>
                <a:cubicBezTo>
                  <a:pt x="11031" y="281"/>
                  <a:pt x="11031" y="281"/>
                  <a:pt x="11031" y="281"/>
                </a:cubicBezTo>
                <a:close/>
                <a:moveTo>
                  <a:pt x="11000" y="281"/>
                </a:moveTo>
                <a:cubicBezTo>
                  <a:pt x="10968" y="281"/>
                  <a:pt x="10968" y="281"/>
                  <a:pt x="10968" y="281"/>
                </a:cubicBezTo>
                <a:cubicBezTo>
                  <a:pt x="10968" y="281"/>
                  <a:pt x="10968" y="281"/>
                  <a:pt x="10968" y="281"/>
                </a:cubicBezTo>
                <a:cubicBezTo>
                  <a:pt x="10968" y="281"/>
                  <a:pt x="10968" y="281"/>
                  <a:pt x="11000" y="281"/>
                </a:cubicBezTo>
                <a:close/>
                <a:moveTo>
                  <a:pt x="9937" y="906"/>
                </a:moveTo>
                <a:cubicBezTo>
                  <a:pt x="9906" y="906"/>
                  <a:pt x="9906" y="906"/>
                  <a:pt x="9906" y="906"/>
                </a:cubicBezTo>
                <a:cubicBezTo>
                  <a:pt x="9906" y="906"/>
                  <a:pt x="9906" y="906"/>
                  <a:pt x="9937" y="906"/>
                </a:cubicBezTo>
                <a:close/>
                <a:moveTo>
                  <a:pt x="10031" y="656"/>
                </a:moveTo>
                <a:cubicBezTo>
                  <a:pt x="10031" y="687"/>
                  <a:pt x="10000" y="687"/>
                  <a:pt x="10000" y="687"/>
                </a:cubicBezTo>
                <a:cubicBezTo>
                  <a:pt x="10000" y="687"/>
                  <a:pt x="10031" y="687"/>
                  <a:pt x="10031" y="656"/>
                </a:cubicBezTo>
                <a:close/>
                <a:moveTo>
                  <a:pt x="10125" y="844"/>
                </a:moveTo>
                <a:cubicBezTo>
                  <a:pt x="10062" y="875"/>
                  <a:pt x="10031" y="906"/>
                  <a:pt x="10000" y="875"/>
                </a:cubicBezTo>
                <a:cubicBezTo>
                  <a:pt x="10000" y="875"/>
                  <a:pt x="10000" y="875"/>
                  <a:pt x="10000" y="844"/>
                </a:cubicBezTo>
                <a:cubicBezTo>
                  <a:pt x="10031" y="812"/>
                  <a:pt x="10093" y="844"/>
                  <a:pt x="10156" y="844"/>
                </a:cubicBezTo>
                <a:cubicBezTo>
                  <a:pt x="10125" y="844"/>
                  <a:pt x="10125" y="844"/>
                  <a:pt x="10125" y="844"/>
                </a:cubicBezTo>
                <a:close/>
                <a:moveTo>
                  <a:pt x="10187" y="469"/>
                </a:moveTo>
                <a:cubicBezTo>
                  <a:pt x="10187" y="469"/>
                  <a:pt x="10187" y="469"/>
                  <a:pt x="10187" y="469"/>
                </a:cubicBezTo>
                <a:cubicBezTo>
                  <a:pt x="10187" y="469"/>
                  <a:pt x="10187" y="469"/>
                  <a:pt x="10187" y="469"/>
                </a:cubicBezTo>
                <a:cubicBezTo>
                  <a:pt x="10187" y="469"/>
                  <a:pt x="10187" y="469"/>
                  <a:pt x="10187" y="469"/>
                </a:cubicBezTo>
                <a:close/>
                <a:moveTo>
                  <a:pt x="10343" y="531"/>
                </a:moveTo>
                <a:cubicBezTo>
                  <a:pt x="10343" y="500"/>
                  <a:pt x="10375" y="469"/>
                  <a:pt x="10406" y="469"/>
                </a:cubicBezTo>
                <a:cubicBezTo>
                  <a:pt x="10375" y="469"/>
                  <a:pt x="10343" y="500"/>
                  <a:pt x="10343" y="531"/>
                </a:cubicBezTo>
                <a:close/>
                <a:moveTo>
                  <a:pt x="10468" y="469"/>
                </a:moveTo>
                <a:cubicBezTo>
                  <a:pt x="10468" y="469"/>
                  <a:pt x="10468" y="469"/>
                  <a:pt x="10468" y="469"/>
                </a:cubicBezTo>
                <a:cubicBezTo>
                  <a:pt x="10468" y="469"/>
                  <a:pt x="10468" y="469"/>
                  <a:pt x="10468" y="469"/>
                </a:cubicBezTo>
                <a:close/>
                <a:moveTo>
                  <a:pt x="10531" y="406"/>
                </a:moveTo>
                <a:cubicBezTo>
                  <a:pt x="10531" y="406"/>
                  <a:pt x="10500" y="406"/>
                  <a:pt x="10500" y="406"/>
                </a:cubicBezTo>
                <a:cubicBezTo>
                  <a:pt x="10437" y="437"/>
                  <a:pt x="10375" y="437"/>
                  <a:pt x="10343" y="437"/>
                </a:cubicBezTo>
                <a:cubicBezTo>
                  <a:pt x="10375" y="437"/>
                  <a:pt x="10437" y="437"/>
                  <a:pt x="10500" y="406"/>
                </a:cubicBezTo>
                <a:cubicBezTo>
                  <a:pt x="10500" y="406"/>
                  <a:pt x="10531" y="406"/>
                  <a:pt x="10531" y="406"/>
                </a:cubicBezTo>
                <a:cubicBezTo>
                  <a:pt x="10562" y="406"/>
                  <a:pt x="10593" y="375"/>
                  <a:pt x="10625" y="375"/>
                </a:cubicBezTo>
                <a:cubicBezTo>
                  <a:pt x="10593" y="375"/>
                  <a:pt x="10562" y="406"/>
                  <a:pt x="10531" y="406"/>
                </a:cubicBezTo>
                <a:close/>
                <a:moveTo>
                  <a:pt x="11093" y="344"/>
                </a:moveTo>
                <a:cubicBezTo>
                  <a:pt x="11093" y="344"/>
                  <a:pt x="11093" y="344"/>
                  <a:pt x="11062" y="344"/>
                </a:cubicBezTo>
                <a:cubicBezTo>
                  <a:pt x="11062" y="344"/>
                  <a:pt x="11062" y="344"/>
                  <a:pt x="11062" y="344"/>
                </a:cubicBezTo>
                <a:cubicBezTo>
                  <a:pt x="11062" y="344"/>
                  <a:pt x="11062" y="344"/>
                  <a:pt x="11062" y="344"/>
                </a:cubicBezTo>
                <a:cubicBezTo>
                  <a:pt x="11093" y="344"/>
                  <a:pt x="11093" y="344"/>
                  <a:pt x="11093" y="344"/>
                </a:cubicBezTo>
                <a:cubicBezTo>
                  <a:pt x="11093" y="312"/>
                  <a:pt x="11125" y="312"/>
                  <a:pt x="11125" y="312"/>
                </a:cubicBezTo>
                <a:cubicBezTo>
                  <a:pt x="11125" y="281"/>
                  <a:pt x="11093" y="281"/>
                  <a:pt x="11093" y="281"/>
                </a:cubicBezTo>
                <a:cubicBezTo>
                  <a:pt x="11093" y="281"/>
                  <a:pt x="11125" y="281"/>
                  <a:pt x="11125" y="312"/>
                </a:cubicBezTo>
                <a:cubicBezTo>
                  <a:pt x="11125" y="312"/>
                  <a:pt x="11093" y="312"/>
                  <a:pt x="11093" y="344"/>
                </a:cubicBezTo>
                <a:close/>
                <a:moveTo>
                  <a:pt x="11625" y="219"/>
                </a:moveTo>
                <a:cubicBezTo>
                  <a:pt x="11625" y="219"/>
                  <a:pt x="11625" y="250"/>
                  <a:pt x="11625" y="250"/>
                </a:cubicBezTo>
                <a:cubicBezTo>
                  <a:pt x="11625" y="250"/>
                  <a:pt x="11625" y="219"/>
                  <a:pt x="11625" y="219"/>
                </a:cubicBezTo>
                <a:cubicBezTo>
                  <a:pt x="11625" y="219"/>
                  <a:pt x="11625" y="219"/>
                  <a:pt x="11625" y="250"/>
                </a:cubicBezTo>
                <a:cubicBezTo>
                  <a:pt x="11625" y="219"/>
                  <a:pt x="11625" y="219"/>
                  <a:pt x="11625" y="219"/>
                </a:cubicBezTo>
                <a:close/>
                <a:moveTo>
                  <a:pt x="11625" y="250"/>
                </a:moveTo>
                <a:cubicBezTo>
                  <a:pt x="11625" y="250"/>
                  <a:pt x="11625" y="250"/>
                  <a:pt x="11625" y="250"/>
                </a:cubicBezTo>
                <a:cubicBezTo>
                  <a:pt x="11625" y="250"/>
                  <a:pt x="11625" y="250"/>
                  <a:pt x="11625" y="250"/>
                </a:cubicBezTo>
                <a:cubicBezTo>
                  <a:pt x="11625" y="250"/>
                  <a:pt x="11625" y="250"/>
                  <a:pt x="11625" y="250"/>
                </a:cubicBezTo>
                <a:close/>
                <a:moveTo>
                  <a:pt x="11531" y="125"/>
                </a:moveTo>
                <a:cubicBezTo>
                  <a:pt x="11531" y="125"/>
                  <a:pt x="11500" y="125"/>
                  <a:pt x="11500" y="125"/>
                </a:cubicBezTo>
                <a:cubicBezTo>
                  <a:pt x="11500" y="125"/>
                  <a:pt x="11531" y="125"/>
                  <a:pt x="11531" y="125"/>
                </a:cubicBezTo>
                <a:close/>
                <a:moveTo>
                  <a:pt x="11281" y="250"/>
                </a:moveTo>
                <a:cubicBezTo>
                  <a:pt x="11281" y="250"/>
                  <a:pt x="11281" y="250"/>
                  <a:pt x="11281" y="250"/>
                </a:cubicBezTo>
                <a:cubicBezTo>
                  <a:pt x="11281" y="219"/>
                  <a:pt x="11281" y="219"/>
                  <a:pt x="11312" y="219"/>
                </a:cubicBezTo>
                <a:cubicBezTo>
                  <a:pt x="11343" y="187"/>
                  <a:pt x="11406" y="187"/>
                  <a:pt x="11437" y="187"/>
                </a:cubicBezTo>
                <a:cubicBezTo>
                  <a:pt x="11406" y="281"/>
                  <a:pt x="11343" y="219"/>
                  <a:pt x="11281" y="250"/>
                </a:cubicBezTo>
                <a:close/>
                <a:moveTo>
                  <a:pt x="11343" y="562"/>
                </a:moveTo>
                <a:cubicBezTo>
                  <a:pt x="11343" y="562"/>
                  <a:pt x="11343" y="562"/>
                  <a:pt x="11343" y="562"/>
                </a:cubicBezTo>
                <a:cubicBezTo>
                  <a:pt x="11343" y="562"/>
                  <a:pt x="11343" y="562"/>
                  <a:pt x="11343" y="562"/>
                </a:cubicBezTo>
                <a:cubicBezTo>
                  <a:pt x="11343" y="562"/>
                  <a:pt x="11343" y="562"/>
                  <a:pt x="11343" y="562"/>
                </a:cubicBezTo>
                <a:close/>
                <a:moveTo>
                  <a:pt x="11343" y="469"/>
                </a:moveTo>
                <a:cubicBezTo>
                  <a:pt x="11343" y="500"/>
                  <a:pt x="11343" y="500"/>
                  <a:pt x="11343" y="500"/>
                </a:cubicBezTo>
                <a:cubicBezTo>
                  <a:pt x="11343" y="500"/>
                  <a:pt x="11343" y="500"/>
                  <a:pt x="11343" y="469"/>
                </a:cubicBezTo>
                <a:close/>
                <a:moveTo>
                  <a:pt x="11343" y="500"/>
                </a:moveTo>
                <a:cubicBezTo>
                  <a:pt x="11343" y="500"/>
                  <a:pt x="11343" y="500"/>
                  <a:pt x="11343" y="500"/>
                </a:cubicBezTo>
                <a:cubicBezTo>
                  <a:pt x="11343" y="500"/>
                  <a:pt x="11343" y="500"/>
                  <a:pt x="11343" y="500"/>
                </a:cubicBezTo>
                <a:close/>
                <a:moveTo>
                  <a:pt x="11406" y="531"/>
                </a:moveTo>
                <a:cubicBezTo>
                  <a:pt x="11437" y="531"/>
                  <a:pt x="11468" y="531"/>
                  <a:pt x="11500" y="531"/>
                </a:cubicBezTo>
                <a:cubicBezTo>
                  <a:pt x="11468" y="531"/>
                  <a:pt x="11437" y="531"/>
                  <a:pt x="11406" y="531"/>
                </a:cubicBezTo>
                <a:close/>
                <a:moveTo>
                  <a:pt x="11375" y="531"/>
                </a:moveTo>
                <a:cubicBezTo>
                  <a:pt x="11375" y="531"/>
                  <a:pt x="11375" y="531"/>
                  <a:pt x="11375" y="531"/>
                </a:cubicBezTo>
                <a:cubicBezTo>
                  <a:pt x="11375" y="531"/>
                  <a:pt x="11375" y="531"/>
                  <a:pt x="11375" y="531"/>
                </a:cubicBezTo>
                <a:close/>
                <a:moveTo>
                  <a:pt x="11375" y="531"/>
                </a:moveTo>
                <a:cubicBezTo>
                  <a:pt x="11375" y="531"/>
                  <a:pt x="11406" y="531"/>
                  <a:pt x="11406" y="531"/>
                </a:cubicBezTo>
                <a:cubicBezTo>
                  <a:pt x="11406" y="531"/>
                  <a:pt x="11375" y="531"/>
                  <a:pt x="11375" y="531"/>
                </a:cubicBezTo>
                <a:close/>
                <a:moveTo>
                  <a:pt x="11500" y="531"/>
                </a:moveTo>
                <a:cubicBezTo>
                  <a:pt x="11500" y="531"/>
                  <a:pt x="11500" y="531"/>
                  <a:pt x="11500" y="531"/>
                </a:cubicBezTo>
                <a:cubicBezTo>
                  <a:pt x="11500" y="531"/>
                  <a:pt x="11500" y="531"/>
                  <a:pt x="11500" y="531"/>
                </a:cubicBezTo>
                <a:cubicBezTo>
                  <a:pt x="11500" y="531"/>
                  <a:pt x="11500" y="531"/>
                  <a:pt x="11500" y="531"/>
                </a:cubicBezTo>
                <a:close/>
                <a:moveTo>
                  <a:pt x="11781" y="562"/>
                </a:moveTo>
                <a:cubicBezTo>
                  <a:pt x="11718" y="562"/>
                  <a:pt x="11687" y="531"/>
                  <a:pt x="11625" y="531"/>
                </a:cubicBezTo>
                <a:cubicBezTo>
                  <a:pt x="11625" y="531"/>
                  <a:pt x="11593" y="531"/>
                  <a:pt x="11593" y="531"/>
                </a:cubicBezTo>
                <a:cubicBezTo>
                  <a:pt x="11562" y="531"/>
                  <a:pt x="11531" y="531"/>
                  <a:pt x="11500" y="531"/>
                </a:cubicBezTo>
                <a:cubicBezTo>
                  <a:pt x="11500" y="531"/>
                  <a:pt x="11500" y="531"/>
                  <a:pt x="11500" y="531"/>
                </a:cubicBezTo>
                <a:cubicBezTo>
                  <a:pt x="11500" y="531"/>
                  <a:pt x="11500" y="531"/>
                  <a:pt x="11500" y="531"/>
                </a:cubicBezTo>
                <a:cubicBezTo>
                  <a:pt x="11500" y="531"/>
                  <a:pt x="11500" y="531"/>
                  <a:pt x="11500" y="531"/>
                </a:cubicBezTo>
                <a:cubicBezTo>
                  <a:pt x="11437" y="500"/>
                  <a:pt x="11375" y="500"/>
                  <a:pt x="11312" y="469"/>
                </a:cubicBezTo>
                <a:cubicBezTo>
                  <a:pt x="11312" y="469"/>
                  <a:pt x="11312" y="469"/>
                  <a:pt x="11312" y="469"/>
                </a:cubicBezTo>
                <a:cubicBezTo>
                  <a:pt x="11375" y="437"/>
                  <a:pt x="11437" y="469"/>
                  <a:pt x="11531" y="469"/>
                </a:cubicBezTo>
                <a:cubicBezTo>
                  <a:pt x="11593" y="500"/>
                  <a:pt x="11718" y="469"/>
                  <a:pt x="11781" y="562"/>
                </a:cubicBezTo>
                <a:cubicBezTo>
                  <a:pt x="11781" y="562"/>
                  <a:pt x="11781" y="562"/>
                  <a:pt x="11781" y="562"/>
                </a:cubicBezTo>
                <a:close/>
                <a:moveTo>
                  <a:pt x="12406" y="125"/>
                </a:moveTo>
                <a:cubicBezTo>
                  <a:pt x="12406" y="125"/>
                  <a:pt x="12406" y="125"/>
                  <a:pt x="12406" y="125"/>
                </a:cubicBezTo>
                <a:cubicBezTo>
                  <a:pt x="12406" y="156"/>
                  <a:pt x="12406" y="156"/>
                  <a:pt x="12406" y="156"/>
                </a:cubicBezTo>
                <a:cubicBezTo>
                  <a:pt x="12406" y="156"/>
                  <a:pt x="12406" y="156"/>
                  <a:pt x="12406" y="156"/>
                </a:cubicBezTo>
                <a:cubicBezTo>
                  <a:pt x="12375" y="125"/>
                  <a:pt x="12406" y="125"/>
                  <a:pt x="12406" y="125"/>
                </a:cubicBezTo>
                <a:close/>
                <a:moveTo>
                  <a:pt x="12312" y="94"/>
                </a:moveTo>
                <a:cubicBezTo>
                  <a:pt x="12343" y="94"/>
                  <a:pt x="12343" y="125"/>
                  <a:pt x="12343" y="125"/>
                </a:cubicBezTo>
                <a:cubicBezTo>
                  <a:pt x="12343" y="125"/>
                  <a:pt x="12343" y="156"/>
                  <a:pt x="12343" y="156"/>
                </a:cubicBezTo>
                <a:cubicBezTo>
                  <a:pt x="12312" y="156"/>
                  <a:pt x="12312" y="125"/>
                  <a:pt x="12312" y="125"/>
                </a:cubicBezTo>
                <a:cubicBezTo>
                  <a:pt x="12312" y="125"/>
                  <a:pt x="12312" y="94"/>
                  <a:pt x="12312" y="94"/>
                </a:cubicBezTo>
                <a:close/>
                <a:moveTo>
                  <a:pt x="11875" y="562"/>
                </a:moveTo>
                <a:cubicBezTo>
                  <a:pt x="11906" y="531"/>
                  <a:pt x="11937" y="562"/>
                  <a:pt x="11968" y="562"/>
                </a:cubicBezTo>
                <a:cubicBezTo>
                  <a:pt x="11937" y="562"/>
                  <a:pt x="11906" y="594"/>
                  <a:pt x="11875" y="562"/>
                </a:cubicBezTo>
                <a:close/>
                <a:moveTo>
                  <a:pt x="12250" y="312"/>
                </a:moveTo>
                <a:cubicBezTo>
                  <a:pt x="12250" y="344"/>
                  <a:pt x="12250" y="344"/>
                  <a:pt x="12218" y="344"/>
                </a:cubicBezTo>
                <a:cubicBezTo>
                  <a:pt x="12250" y="344"/>
                  <a:pt x="12250" y="344"/>
                  <a:pt x="12250" y="312"/>
                </a:cubicBezTo>
                <a:cubicBezTo>
                  <a:pt x="12250" y="312"/>
                  <a:pt x="12250" y="312"/>
                  <a:pt x="12250" y="312"/>
                </a:cubicBezTo>
                <a:cubicBezTo>
                  <a:pt x="12250" y="312"/>
                  <a:pt x="12250" y="312"/>
                  <a:pt x="12250" y="312"/>
                </a:cubicBezTo>
                <a:close/>
                <a:moveTo>
                  <a:pt x="12437" y="219"/>
                </a:moveTo>
                <a:cubicBezTo>
                  <a:pt x="12437" y="250"/>
                  <a:pt x="12406" y="250"/>
                  <a:pt x="12406" y="250"/>
                </a:cubicBezTo>
                <a:cubicBezTo>
                  <a:pt x="12375" y="219"/>
                  <a:pt x="12312" y="219"/>
                  <a:pt x="12281" y="156"/>
                </a:cubicBezTo>
                <a:cubicBezTo>
                  <a:pt x="12312" y="187"/>
                  <a:pt x="12375" y="156"/>
                  <a:pt x="12406" y="187"/>
                </a:cubicBezTo>
                <a:cubicBezTo>
                  <a:pt x="12437" y="219"/>
                  <a:pt x="12437" y="219"/>
                  <a:pt x="12437" y="219"/>
                </a:cubicBezTo>
                <a:close/>
                <a:moveTo>
                  <a:pt x="12468" y="156"/>
                </a:moveTo>
                <a:cubicBezTo>
                  <a:pt x="12468" y="156"/>
                  <a:pt x="12468" y="156"/>
                  <a:pt x="12468" y="156"/>
                </a:cubicBezTo>
                <a:cubicBezTo>
                  <a:pt x="12468" y="125"/>
                  <a:pt x="12468" y="125"/>
                  <a:pt x="12468" y="125"/>
                </a:cubicBezTo>
                <a:cubicBezTo>
                  <a:pt x="12593" y="156"/>
                  <a:pt x="12718" y="125"/>
                  <a:pt x="12812" y="187"/>
                </a:cubicBezTo>
                <a:cubicBezTo>
                  <a:pt x="12875" y="187"/>
                  <a:pt x="12906" y="187"/>
                  <a:pt x="12968" y="187"/>
                </a:cubicBezTo>
                <a:cubicBezTo>
                  <a:pt x="12968" y="250"/>
                  <a:pt x="13000" y="219"/>
                  <a:pt x="13031" y="250"/>
                </a:cubicBezTo>
                <a:cubicBezTo>
                  <a:pt x="13000" y="281"/>
                  <a:pt x="13000" y="281"/>
                  <a:pt x="12968" y="281"/>
                </a:cubicBezTo>
                <a:cubicBezTo>
                  <a:pt x="12812" y="219"/>
                  <a:pt x="12656" y="187"/>
                  <a:pt x="12468" y="156"/>
                </a:cubicBezTo>
                <a:close/>
                <a:moveTo>
                  <a:pt x="13000" y="344"/>
                </a:moveTo>
                <a:cubicBezTo>
                  <a:pt x="13000" y="344"/>
                  <a:pt x="13000" y="375"/>
                  <a:pt x="13031" y="375"/>
                </a:cubicBezTo>
                <a:cubicBezTo>
                  <a:pt x="13000" y="375"/>
                  <a:pt x="13000" y="344"/>
                  <a:pt x="13000" y="344"/>
                </a:cubicBezTo>
                <a:close/>
                <a:moveTo>
                  <a:pt x="13218" y="250"/>
                </a:moveTo>
                <a:cubicBezTo>
                  <a:pt x="13218" y="250"/>
                  <a:pt x="13218" y="250"/>
                  <a:pt x="13218" y="281"/>
                </a:cubicBezTo>
                <a:cubicBezTo>
                  <a:pt x="13218" y="250"/>
                  <a:pt x="13218" y="250"/>
                  <a:pt x="13218" y="250"/>
                </a:cubicBezTo>
                <a:cubicBezTo>
                  <a:pt x="13218" y="250"/>
                  <a:pt x="13218" y="250"/>
                  <a:pt x="13218" y="250"/>
                </a:cubicBezTo>
                <a:cubicBezTo>
                  <a:pt x="13218" y="250"/>
                  <a:pt x="13218" y="250"/>
                  <a:pt x="13218" y="250"/>
                </a:cubicBezTo>
                <a:close/>
                <a:moveTo>
                  <a:pt x="13187" y="281"/>
                </a:moveTo>
                <a:cubicBezTo>
                  <a:pt x="13187" y="281"/>
                  <a:pt x="13187" y="281"/>
                  <a:pt x="13187" y="281"/>
                </a:cubicBezTo>
                <a:cubicBezTo>
                  <a:pt x="13187" y="281"/>
                  <a:pt x="13187" y="281"/>
                  <a:pt x="13187" y="281"/>
                </a:cubicBezTo>
                <a:close/>
                <a:moveTo>
                  <a:pt x="13187" y="406"/>
                </a:moveTo>
                <a:cubicBezTo>
                  <a:pt x="13187" y="406"/>
                  <a:pt x="13187" y="406"/>
                  <a:pt x="13187" y="406"/>
                </a:cubicBezTo>
                <a:cubicBezTo>
                  <a:pt x="13187" y="406"/>
                  <a:pt x="13187" y="406"/>
                  <a:pt x="13187" y="406"/>
                </a:cubicBezTo>
                <a:cubicBezTo>
                  <a:pt x="13187" y="406"/>
                  <a:pt x="13187" y="406"/>
                  <a:pt x="13187" y="406"/>
                </a:cubicBezTo>
                <a:close/>
                <a:moveTo>
                  <a:pt x="13218" y="281"/>
                </a:moveTo>
                <a:cubicBezTo>
                  <a:pt x="13218" y="281"/>
                  <a:pt x="13218" y="281"/>
                  <a:pt x="13187" y="281"/>
                </a:cubicBezTo>
                <a:cubicBezTo>
                  <a:pt x="13218" y="281"/>
                  <a:pt x="13218" y="281"/>
                  <a:pt x="13218" y="281"/>
                </a:cubicBezTo>
                <a:close/>
                <a:moveTo>
                  <a:pt x="13187" y="281"/>
                </a:moveTo>
                <a:cubicBezTo>
                  <a:pt x="13187" y="281"/>
                  <a:pt x="13187" y="281"/>
                  <a:pt x="13187" y="281"/>
                </a:cubicBezTo>
                <a:cubicBezTo>
                  <a:pt x="13187" y="281"/>
                  <a:pt x="13187" y="281"/>
                  <a:pt x="13187" y="281"/>
                </a:cubicBezTo>
                <a:close/>
                <a:moveTo>
                  <a:pt x="13281" y="531"/>
                </a:moveTo>
                <a:cubicBezTo>
                  <a:pt x="13250" y="531"/>
                  <a:pt x="13250" y="562"/>
                  <a:pt x="13250" y="531"/>
                </a:cubicBezTo>
                <a:cubicBezTo>
                  <a:pt x="13187" y="500"/>
                  <a:pt x="13125" y="500"/>
                  <a:pt x="13156" y="437"/>
                </a:cubicBezTo>
                <a:cubicBezTo>
                  <a:pt x="13187" y="437"/>
                  <a:pt x="13218" y="469"/>
                  <a:pt x="13250" y="500"/>
                </a:cubicBezTo>
                <a:cubicBezTo>
                  <a:pt x="13281" y="531"/>
                  <a:pt x="13281" y="531"/>
                  <a:pt x="13281" y="531"/>
                </a:cubicBezTo>
                <a:close/>
                <a:moveTo>
                  <a:pt x="13312" y="500"/>
                </a:moveTo>
                <a:cubicBezTo>
                  <a:pt x="13281" y="469"/>
                  <a:pt x="13218" y="469"/>
                  <a:pt x="13187" y="406"/>
                </a:cubicBezTo>
                <a:cubicBezTo>
                  <a:pt x="13281" y="406"/>
                  <a:pt x="13312" y="437"/>
                  <a:pt x="13343" y="500"/>
                </a:cubicBezTo>
                <a:cubicBezTo>
                  <a:pt x="13375" y="500"/>
                  <a:pt x="13406" y="531"/>
                  <a:pt x="13437" y="562"/>
                </a:cubicBezTo>
                <a:cubicBezTo>
                  <a:pt x="13375" y="562"/>
                  <a:pt x="13343" y="531"/>
                  <a:pt x="13312" y="500"/>
                </a:cubicBezTo>
                <a:close/>
                <a:moveTo>
                  <a:pt x="13250" y="344"/>
                </a:moveTo>
                <a:cubicBezTo>
                  <a:pt x="13312" y="375"/>
                  <a:pt x="13406" y="406"/>
                  <a:pt x="13437" y="500"/>
                </a:cubicBezTo>
                <a:cubicBezTo>
                  <a:pt x="13343" y="469"/>
                  <a:pt x="13312" y="406"/>
                  <a:pt x="13250" y="344"/>
                </a:cubicBezTo>
                <a:close/>
                <a:moveTo>
                  <a:pt x="13500" y="625"/>
                </a:moveTo>
                <a:cubicBezTo>
                  <a:pt x="13468" y="625"/>
                  <a:pt x="13468" y="625"/>
                  <a:pt x="13468" y="625"/>
                </a:cubicBezTo>
                <a:cubicBezTo>
                  <a:pt x="13468" y="594"/>
                  <a:pt x="13468" y="594"/>
                  <a:pt x="13468" y="594"/>
                </a:cubicBezTo>
                <a:cubicBezTo>
                  <a:pt x="13500" y="594"/>
                  <a:pt x="13500" y="594"/>
                  <a:pt x="13500" y="625"/>
                </a:cubicBezTo>
                <a:cubicBezTo>
                  <a:pt x="13500" y="625"/>
                  <a:pt x="13500" y="625"/>
                  <a:pt x="13500" y="625"/>
                </a:cubicBezTo>
                <a:close/>
                <a:moveTo>
                  <a:pt x="13437" y="500"/>
                </a:moveTo>
                <a:cubicBezTo>
                  <a:pt x="13500" y="531"/>
                  <a:pt x="13500" y="531"/>
                  <a:pt x="13531" y="594"/>
                </a:cubicBezTo>
                <a:cubicBezTo>
                  <a:pt x="13468" y="594"/>
                  <a:pt x="13468" y="531"/>
                  <a:pt x="13437" y="500"/>
                </a:cubicBezTo>
                <a:close/>
                <a:moveTo>
                  <a:pt x="14281" y="500"/>
                </a:moveTo>
                <a:cubicBezTo>
                  <a:pt x="14281" y="500"/>
                  <a:pt x="14312" y="500"/>
                  <a:pt x="14312" y="531"/>
                </a:cubicBezTo>
                <a:cubicBezTo>
                  <a:pt x="14312" y="500"/>
                  <a:pt x="14281" y="500"/>
                  <a:pt x="14281" y="500"/>
                </a:cubicBezTo>
                <a:close/>
                <a:moveTo>
                  <a:pt x="14125" y="406"/>
                </a:moveTo>
                <a:cubicBezTo>
                  <a:pt x="14156" y="406"/>
                  <a:pt x="14156" y="375"/>
                  <a:pt x="14156" y="375"/>
                </a:cubicBezTo>
                <a:cubicBezTo>
                  <a:pt x="14156" y="375"/>
                  <a:pt x="14156" y="406"/>
                  <a:pt x="14125" y="406"/>
                </a:cubicBezTo>
                <a:cubicBezTo>
                  <a:pt x="14125" y="406"/>
                  <a:pt x="14125" y="406"/>
                  <a:pt x="14125" y="406"/>
                </a:cubicBezTo>
                <a:cubicBezTo>
                  <a:pt x="14125" y="406"/>
                  <a:pt x="14125" y="406"/>
                  <a:pt x="14125" y="406"/>
                </a:cubicBezTo>
                <a:close/>
                <a:moveTo>
                  <a:pt x="13906" y="375"/>
                </a:moveTo>
                <a:cubicBezTo>
                  <a:pt x="13906" y="375"/>
                  <a:pt x="13906" y="375"/>
                  <a:pt x="13906" y="375"/>
                </a:cubicBezTo>
                <a:cubicBezTo>
                  <a:pt x="13906" y="375"/>
                  <a:pt x="13906" y="406"/>
                  <a:pt x="13906" y="406"/>
                </a:cubicBezTo>
                <a:cubicBezTo>
                  <a:pt x="13906" y="406"/>
                  <a:pt x="13906" y="375"/>
                  <a:pt x="13906" y="375"/>
                </a:cubicBezTo>
                <a:close/>
                <a:moveTo>
                  <a:pt x="13937" y="406"/>
                </a:moveTo>
                <a:cubicBezTo>
                  <a:pt x="13937" y="406"/>
                  <a:pt x="13937" y="406"/>
                  <a:pt x="13937" y="406"/>
                </a:cubicBezTo>
                <a:cubicBezTo>
                  <a:pt x="13937" y="406"/>
                  <a:pt x="13937" y="406"/>
                  <a:pt x="13937" y="406"/>
                </a:cubicBezTo>
                <a:cubicBezTo>
                  <a:pt x="13937" y="406"/>
                  <a:pt x="13937" y="406"/>
                  <a:pt x="13937" y="406"/>
                </a:cubicBezTo>
                <a:cubicBezTo>
                  <a:pt x="13937" y="437"/>
                  <a:pt x="13937" y="437"/>
                  <a:pt x="13968" y="469"/>
                </a:cubicBezTo>
                <a:cubicBezTo>
                  <a:pt x="13937" y="437"/>
                  <a:pt x="13937" y="437"/>
                  <a:pt x="13937" y="406"/>
                </a:cubicBezTo>
                <a:cubicBezTo>
                  <a:pt x="13906" y="406"/>
                  <a:pt x="13906" y="406"/>
                  <a:pt x="13906" y="406"/>
                </a:cubicBezTo>
                <a:cubicBezTo>
                  <a:pt x="13906" y="406"/>
                  <a:pt x="13906" y="406"/>
                  <a:pt x="13937" y="406"/>
                </a:cubicBezTo>
                <a:close/>
                <a:moveTo>
                  <a:pt x="13812" y="312"/>
                </a:moveTo>
                <a:cubicBezTo>
                  <a:pt x="13781" y="312"/>
                  <a:pt x="13750" y="312"/>
                  <a:pt x="13750" y="281"/>
                </a:cubicBezTo>
                <a:cubicBezTo>
                  <a:pt x="13750" y="312"/>
                  <a:pt x="13781" y="312"/>
                  <a:pt x="13812" y="312"/>
                </a:cubicBezTo>
                <a:close/>
                <a:moveTo>
                  <a:pt x="13781" y="281"/>
                </a:moveTo>
                <a:cubicBezTo>
                  <a:pt x="13750" y="250"/>
                  <a:pt x="13750" y="250"/>
                  <a:pt x="13718" y="250"/>
                </a:cubicBezTo>
                <a:cubicBezTo>
                  <a:pt x="13750" y="250"/>
                  <a:pt x="13750" y="250"/>
                  <a:pt x="13781" y="281"/>
                </a:cubicBezTo>
                <a:close/>
                <a:moveTo>
                  <a:pt x="13687" y="250"/>
                </a:moveTo>
                <a:cubicBezTo>
                  <a:pt x="13687" y="250"/>
                  <a:pt x="13687" y="250"/>
                  <a:pt x="13687" y="250"/>
                </a:cubicBezTo>
                <a:cubicBezTo>
                  <a:pt x="13687" y="250"/>
                  <a:pt x="13687" y="250"/>
                  <a:pt x="13687" y="250"/>
                </a:cubicBezTo>
                <a:cubicBezTo>
                  <a:pt x="13687" y="250"/>
                  <a:pt x="13687" y="250"/>
                  <a:pt x="13687" y="250"/>
                </a:cubicBezTo>
                <a:cubicBezTo>
                  <a:pt x="13687" y="250"/>
                  <a:pt x="13687" y="250"/>
                  <a:pt x="13687" y="250"/>
                </a:cubicBezTo>
                <a:cubicBezTo>
                  <a:pt x="13687" y="219"/>
                  <a:pt x="13687" y="219"/>
                  <a:pt x="13656" y="219"/>
                </a:cubicBezTo>
                <a:cubicBezTo>
                  <a:pt x="13687" y="219"/>
                  <a:pt x="13687" y="219"/>
                  <a:pt x="13687" y="250"/>
                </a:cubicBezTo>
                <a:close/>
                <a:moveTo>
                  <a:pt x="13593" y="187"/>
                </a:moveTo>
                <a:cubicBezTo>
                  <a:pt x="13562" y="187"/>
                  <a:pt x="13562" y="187"/>
                  <a:pt x="13562" y="187"/>
                </a:cubicBezTo>
                <a:cubicBezTo>
                  <a:pt x="13562" y="187"/>
                  <a:pt x="13562" y="187"/>
                  <a:pt x="13562" y="187"/>
                </a:cubicBezTo>
                <a:cubicBezTo>
                  <a:pt x="13593" y="187"/>
                  <a:pt x="13593" y="219"/>
                  <a:pt x="13593" y="219"/>
                </a:cubicBezTo>
                <a:cubicBezTo>
                  <a:pt x="13593" y="219"/>
                  <a:pt x="13593" y="187"/>
                  <a:pt x="13562" y="187"/>
                </a:cubicBezTo>
                <a:cubicBezTo>
                  <a:pt x="13562" y="187"/>
                  <a:pt x="13562" y="187"/>
                  <a:pt x="13562" y="187"/>
                </a:cubicBezTo>
                <a:cubicBezTo>
                  <a:pt x="13562" y="187"/>
                  <a:pt x="13562" y="187"/>
                  <a:pt x="13593" y="187"/>
                </a:cubicBezTo>
                <a:close/>
                <a:moveTo>
                  <a:pt x="13593" y="500"/>
                </a:moveTo>
                <a:cubicBezTo>
                  <a:pt x="13593" y="500"/>
                  <a:pt x="13593" y="500"/>
                  <a:pt x="13593" y="500"/>
                </a:cubicBezTo>
                <a:cubicBezTo>
                  <a:pt x="13562" y="469"/>
                  <a:pt x="13562" y="469"/>
                  <a:pt x="13531" y="437"/>
                </a:cubicBezTo>
                <a:cubicBezTo>
                  <a:pt x="13593" y="406"/>
                  <a:pt x="13656" y="469"/>
                  <a:pt x="13718" y="437"/>
                </a:cubicBezTo>
                <a:cubicBezTo>
                  <a:pt x="13687" y="500"/>
                  <a:pt x="13625" y="469"/>
                  <a:pt x="13593" y="500"/>
                </a:cubicBezTo>
                <a:close/>
                <a:moveTo>
                  <a:pt x="13937" y="500"/>
                </a:moveTo>
                <a:cubicBezTo>
                  <a:pt x="13906" y="500"/>
                  <a:pt x="13875" y="500"/>
                  <a:pt x="13875" y="437"/>
                </a:cubicBezTo>
                <a:cubicBezTo>
                  <a:pt x="13875" y="437"/>
                  <a:pt x="13875" y="437"/>
                  <a:pt x="13875" y="437"/>
                </a:cubicBezTo>
                <a:cubicBezTo>
                  <a:pt x="13843" y="437"/>
                  <a:pt x="13843" y="437"/>
                  <a:pt x="13843" y="406"/>
                </a:cubicBezTo>
                <a:cubicBezTo>
                  <a:pt x="13812" y="375"/>
                  <a:pt x="13750" y="344"/>
                  <a:pt x="13718" y="312"/>
                </a:cubicBezTo>
                <a:cubicBezTo>
                  <a:pt x="13750" y="344"/>
                  <a:pt x="13812" y="375"/>
                  <a:pt x="13843" y="406"/>
                </a:cubicBezTo>
                <a:cubicBezTo>
                  <a:pt x="13843" y="437"/>
                  <a:pt x="13875" y="437"/>
                  <a:pt x="13875" y="437"/>
                </a:cubicBezTo>
                <a:lnTo>
                  <a:pt x="13875" y="437"/>
                </a:lnTo>
                <a:cubicBezTo>
                  <a:pt x="13875" y="437"/>
                  <a:pt x="13875" y="437"/>
                  <a:pt x="13875" y="437"/>
                </a:cubicBezTo>
                <a:cubicBezTo>
                  <a:pt x="13906" y="469"/>
                  <a:pt x="13937" y="469"/>
                  <a:pt x="13937" y="500"/>
                </a:cubicBezTo>
                <a:cubicBezTo>
                  <a:pt x="13937" y="500"/>
                  <a:pt x="13937" y="500"/>
                  <a:pt x="13937" y="500"/>
                </a:cubicBezTo>
                <a:close/>
                <a:moveTo>
                  <a:pt x="13937" y="500"/>
                </a:moveTo>
                <a:cubicBezTo>
                  <a:pt x="14000" y="531"/>
                  <a:pt x="14031" y="562"/>
                  <a:pt x="14062" y="625"/>
                </a:cubicBezTo>
                <a:cubicBezTo>
                  <a:pt x="14000" y="594"/>
                  <a:pt x="13968" y="562"/>
                  <a:pt x="13937" y="500"/>
                </a:cubicBezTo>
                <a:lnTo>
                  <a:pt x="13937" y="500"/>
                </a:lnTo>
                <a:cubicBezTo>
                  <a:pt x="13937" y="500"/>
                  <a:pt x="13937" y="500"/>
                  <a:pt x="13937" y="500"/>
                </a:cubicBezTo>
                <a:cubicBezTo>
                  <a:pt x="13937" y="500"/>
                  <a:pt x="13937" y="500"/>
                  <a:pt x="13937" y="500"/>
                </a:cubicBezTo>
                <a:cubicBezTo>
                  <a:pt x="13937" y="500"/>
                  <a:pt x="13937" y="500"/>
                  <a:pt x="13937" y="500"/>
                </a:cubicBezTo>
                <a:cubicBezTo>
                  <a:pt x="13937" y="500"/>
                  <a:pt x="13937" y="500"/>
                  <a:pt x="13937" y="500"/>
                </a:cubicBezTo>
                <a:cubicBezTo>
                  <a:pt x="13937" y="500"/>
                  <a:pt x="13937" y="500"/>
                  <a:pt x="13937" y="500"/>
                </a:cubicBezTo>
                <a:cubicBezTo>
                  <a:pt x="13937" y="500"/>
                  <a:pt x="13937" y="500"/>
                  <a:pt x="13937" y="500"/>
                </a:cubicBezTo>
                <a:close/>
                <a:moveTo>
                  <a:pt x="14031" y="406"/>
                </a:moveTo>
                <a:cubicBezTo>
                  <a:pt x="14093" y="406"/>
                  <a:pt x="14125" y="437"/>
                  <a:pt x="14156" y="469"/>
                </a:cubicBezTo>
                <a:cubicBezTo>
                  <a:pt x="14093" y="500"/>
                  <a:pt x="14062" y="469"/>
                  <a:pt x="14031" y="406"/>
                </a:cubicBezTo>
                <a:close/>
                <a:moveTo>
                  <a:pt x="14343" y="562"/>
                </a:moveTo>
                <a:cubicBezTo>
                  <a:pt x="14375" y="531"/>
                  <a:pt x="14375" y="531"/>
                  <a:pt x="14375" y="531"/>
                </a:cubicBezTo>
                <a:cubicBezTo>
                  <a:pt x="14375" y="531"/>
                  <a:pt x="14375" y="531"/>
                  <a:pt x="14343" y="562"/>
                </a:cubicBezTo>
                <a:close/>
                <a:moveTo>
                  <a:pt x="14687" y="906"/>
                </a:moveTo>
                <a:cubicBezTo>
                  <a:pt x="14687" y="906"/>
                  <a:pt x="14687" y="906"/>
                  <a:pt x="14687" y="906"/>
                </a:cubicBezTo>
                <a:cubicBezTo>
                  <a:pt x="14687" y="906"/>
                  <a:pt x="14687" y="906"/>
                  <a:pt x="14687" y="906"/>
                </a:cubicBezTo>
                <a:cubicBezTo>
                  <a:pt x="14687" y="906"/>
                  <a:pt x="14687" y="906"/>
                  <a:pt x="14687" y="906"/>
                </a:cubicBezTo>
                <a:close/>
                <a:moveTo>
                  <a:pt x="15062" y="750"/>
                </a:moveTo>
                <a:cubicBezTo>
                  <a:pt x="15000" y="719"/>
                  <a:pt x="14937" y="719"/>
                  <a:pt x="14875" y="656"/>
                </a:cubicBezTo>
                <a:cubicBezTo>
                  <a:pt x="14968" y="656"/>
                  <a:pt x="15000" y="719"/>
                  <a:pt x="15062" y="750"/>
                </a:cubicBezTo>
                <a:close/>
                <a:moveTo>
                  <a:pt x="14750" y="719"/>
                </a:moveTo>
                <a:cubicBezTo>
                  <a:pt x="14906" y="719"/>
                  <a:pt x="15031" y="781"/>
                  <a:pt x="15093" y="875"/>
                </a:cubicBezTo>
                <a:cubicBezTo>
                  <a:pt x="15000" y="812"/>
                  <a:pt x="14875" y="781"/>
                  <a:pt x="14750" y="719"/>
                </a:cubicBezTo>
                <a:close/>
                <a:moveTo>
                  <a:pt x="15625" y="1281"/>
                </a:moveTo>
                <a:cubicBezTo>
                  <a:pt x="15656" y="1281"/>
                  <a:pt x="15656" y="1281"/>
                  <a:pt x="15656" y="1281"/>
                </a:cubicBezTo>
                <a:cubicBezTo>
                  <a:pt x="15656" y="1281"/>
                  <a:pt x="15656" y="1281"/>
                  <a:pt x="15625" y="1281"/>
                </a:cubicBezTo>
                <a:cubicBezTo>
                  <a:pt x="15625" y="1250"/>
                  <a:pt x="15625" y="1250"/>
                  <a:pt x="15593" y="1219"/>
                </a:cubicBezTo>
                <a:cubicBezTo>
                  <a:pt x="15625" y="1250"/>
                  <a:pt x="15625" y="1250"/>
                  <a:pt x="15625" y="1281"/>
                </a:cubicBezTo>
                <a:close/>
                <a:moveTo>
                  <a:pt x="15562" y="1281"/>
                </a:moveTo>
                <a:cubicBezTo>
                  <a:pt x="15562" y="1281"/>
                  <a:pt x="15562" y="1281"/>
                  <a:pt x="15562" y="1281"/>
                </a:cubicBezTo>
                <a:cubicBezTo>
                  <a:pt x="15593" y="1281"/>
                  <a:pt x="15593" y="1312"/>
                  <a:pt x="15593" y="1312"/>
                </a:cubicBezTo>
                <a:cubicBezTo>
                  <a:pt x="15593" y="1344"/>
                  <a:pt x="15562" y="1312"/>
                  <a:pt x="15562" y="1312"/>
                </a:cubicBezTo>
                <a:cubicBezTo>
                  <a:pt x="15531" y="1281"/>
                  <a:pt x="15468" y="1312"/>
                  <a:pt x="15468" y="1250"/>
                </a:cubicBezTo>
                <a:cubicBezTo>
                  <a:pt x="15500" y="1219"/>
                  <a:pt x="15531" y="1281"/>
                  <a:pt x="15562" y="1281"/>
                </a:cubicBezTo>
                <a:close/>
                <a:moveTo>
                  <a:pt x="15343" y="1156"/>
                </a:moveTo>
                <a:cubicBezTo>
                  <a:pt x="15343" y="1156"/>
                  <a:pt x="15343" y="1156"/>
                  <a:pt x="15343" y="1156"/>
                </a:cubicBezTo>
                <a:cubicBezTo>
                  <a:pt x="15343" y="1156"/>
                  <a:pt x="15343" y="1156"/>
                  <a:pt x="15343" y="1156"/>
                </a:cubicBezTo>
                <a:cubicBezTo>
                  <a:pt x="15343" y="1156"/>
                  <a:pt x="15343" y="1156"/>
                  <a:pt x="15343" y="1156"/>
                </a:cubicBezTo>
                <a:close/>
                <a:moveTo>
                  <a:pt x="15343" y="1219"/>
                </a:moveTo>
                <a:cubicBezTo>
                  <a:pt x="15343" y="1219"/>
                  <a:pt x="15343" y="1187"/>
                  <a:pt x="15375" y="1187"/>
                </a:cubicBezTo>
                <a:cubicBezTo>
                  <a:pt x="15406" y="1187"/>
                  <a:pt x="15437" y="1187"/>
                  <a:pt x="15437" y="1250"/>
                </a:cubicBezTo>
                <a:cubicBezTo>
                  <a:pt x="15406" y="1250"/>
                  <a:pt x="15375" y="1219"/>
                  <a:pt x="15343" y="1219"/>
                </a:cubicBezTo>
                <a:close/>
                <a:moveTo>
                  <a:pt x="15718" y="1469"/>
                </a:moveTo>
                <a:cubicBezTo>
                  <a:pt x="15656" y="1437"/>
                  <a:pt x="15593" y="1406"/>
                  <a:pt x="15531" y="1406"/>
                </a:cubicBezTo>
                <a:cubicBezTo>
                  <a:pt x="15500" y="1375"/>
                  <a:pt x="15437" y="1344"/>
                  <a:pt x="15375" y="1375"/>
                </a:cubicBezTo>
                <a:cubicBezTo>
                  <a:pt x="15406" y="1344"/>
                  <a:pt x="15343" y="1344"/>
                  <a:pt x="15375" y="1312"/>
                </a:cubicBezTo>
                <a:cubicBezTo>
                  <a:pt x="15406" y="1312"/>
                  <a:pt x="15406" y="1250"/>
                  <a:pt x="15437" y="1312"/>
                </a:cubicBezTo>
                <a:cubicBezTo>
                  <a:pt x="15500" y="1344"/>
                  <a:pt x="15593" y="1344"/>
                  <a:pt x="15656" y="1406"/>
                </a:cubicBezTo>
                <a:cubicBezTo>
                  <a:pt x="15656" y="1406"/>
                  <a:pt x="15718" y="1406"/>
                  <a:pt x="15718" y="1406"/>
                </a:cubicBezTo>
                <a:cubicBezTo>
                  <a:pt x="15750" y="1437"/>
                  <a:pt x="15750" y="1437"/>
                  <a:pt x="15750" y="1469"/>
                </a:cubicBezTo>
                <a:cubicBezTo>
                  <a:pt x="15750" y="1469"/>
                  <a:pt x="15718" y="1469"/>
                  <a:pt x="15718" y="1469"/>
                </a:cubicBezTo>
                <a:close/>
                <a:moveTo>
                  <a:pt x="15781" y="1625"/>
                </a:moveTo>
                <a:cubicBezTo>
                  <a:pt x="15812" y="1625"/>
                  <a:pt x="15812" y="1625"/>
                  <a:pt x="15812" y="1625"/>
                </a:cubicBezTo>
                <a:cubicBezTo>
                  <a:pt x="15812" y="1625"/>
                  <a:pt x="15812" y="1625"/>
                  <a:pt x="15781" y="1625"/>
                </a:cubicBezTo>
                <a:close/>
                <a:moveTo>
                  <a:pt x="16125" y="2062"/>
                </a:moveTo>
                <a:cubicBezTo>
                  <a:pt x="16187" y="2031"/>
                  <a:pt x="16218" y="2062"/>
                  <a:pt x="16250" y="2125"/>
                </a:cubicBezTo>
                <a:cubicBezTo>
                  <a:pt x="16187" y="2125"/>
                  <a:pt x="16156" y="2125"/>
                  <a:pt x="16125" y="2062"/>
                </a:cubicBezTo>
                <a:close/>
                <a:moveTo>
                  <a:pt x="16218" y="3531"/>
                </a:moveTo>
                <a:cubicBezTo>
                  <a:pt x="16218" y="3562"/>
                  <a:pt x="16218" y="3531"/>
                  <a:pt x="16187" y="3531"/>
                </a:cubicBezTo>
                <a:cubicBezTo>
                  <a:pt x="16218" y="3531"/>
                  <a:pt x="16218" y="3531"/>
                  <a:pt x="16218" y="3531"/>
                </a:cubicBezTo>
                <a:cubicBezTo>
                  <a:pt x="16218" y="3531"/>
                  <a:pt x="16218" y="3531"/>
                  <a:pt x="16218" y="3531"/>
                </a:cubicBezTo>
                <a:cubicBezTo>
                  <a:pt x="16218" y="3531"/>
                  <a:pt x="16218" y="3531"/>
                  <a:pt x="16218" y="3531"/>
                </a:cubicBezTo>
                <a:close/>
                <a:moveTo>
                  <a:pt x="16281" y="3531"/>
                </a:moveTo>
                <a:cubicBezTo>
                  <a:pt x="16250" y="3531"/>
                  <a:pt x="16250" y="3531"/>
                  <a:pt x="16250" y="3500"/>
                </a:cubicBezTo>
                <a:cubicBezTo>
                  <a:pt x="16250" y="3500"/>
                  <a:pt x="16250" y="3469"/>
                  <a:pt x="16250" y="3500"/>
                </a:cubicBezTo>
                <a:cubicBezTo>
                  <a:pt x="16281" y="3500"/>
                  <a:pt x="16281" y="3500"/>
                  <a:pt x="16281" y="3531"/>
                </a:cubicBezTo>
                <a:close/>
                <a:moveTo>
                  <a:pt x="16593" y="4312"/>
                </a:moveTo>
                <a:cubicBezTo>
                  <a:pt x="16593" y="4344"/>
                  <a:pt x="16625" y="4344"/>
                  <a:pt x="16625" y="4344"/>
                </a:cubicBezTo>
                <a:cubicBezTo>
                  <a:pt x="16625" y="4344"/>
                  <a:pt x="16593" y="4344"/>
                  <a:pt x="16593" y="4312"/>
                </a:cubicBezTo>
                <a:close/>
                <a:moveTo>
                  <a:pt x="16312" y="2406"/>
                </a:moveTo>
                <a:cubicBezTo>
                  <a:pt x="16343" y="2406"/>
                  <a:pt x="16375" y="2437"/>
                  <a:pt x="16375" y="2437"/>
                </a:cubicBezTo>
                <a:cubicBezTo>
                  <a:pt x="16375" y="2437"/>
                  <a:pt x="16343" y="2406"/>
                  <a:pt x="16312" y="2406"/>
                </a:cubicBezTo>
                <a:close/>
                <a:moveTo>
                  <a:pt x="16375" y="2281"/>
                </a:moveTo>
                <a:cubicBezTo>
                  <a:pt x="16437" y="2281"/>
                  <a:pt x="16437" y="2344"/>
                  <a:pt x="16468" y="2344"/>
                </a:cubicBezTo>
                <a:cubicBezTo>
                  <a:pt x="16500" y="2344"/>
                  <a:pt x="16500" y="2375"/>
                  <a:pt x="16531" y="2406"/>
                </a:cubicBezTo>
                <a:cubicBezTo>
                  <a:pt x="16500" y="2406"/>
                  <a:pt x="16468" y="2375"/>
                  <a:pt x="16468" y="2375"/>
                </a:cubicBezTo>
                <a:cubicBezTo>
                  <a:pt x="16437" y="2344"/>
                  <a:pt x="16406" y="2312"/>
                  <a:pt x="16375" y="2281"/>
                </a:cubicBezTo>
                <a:close/>
                <a:moveTo>
                  <a:pt x="16500" y="2625"/>
                </a:moveTo>
                <a:cubicBezTo>
                  <a:pt x="16500" y="2625"/>
                  <a:pt x="16500" y="2625"/>
                  <a:pt x="16500" y="2625"/>
                </a:cubicBezTo>
                <a:cubicBezTo>
                  <a:pt x="16500" y="2625"/>
                  <a:pt x="16500" y="2625"/>
                  <a:pt x="16500" y="2625"/>
                </a:cubicBezTo>
                <a:cubicBezTo>
                  <a:pt x="16500" y="2625"/>
                  <a:pt x="16500" y="2625"/>
                  <a:pt x="16500" y="2625"/>
                </a:cubicBezTo>
                <a:close/>
                <a:moveTo>
                  <a:pt x="16406" y="2531"/>
                </a:moveTo>
                <a:cubicBezTo>
                  <a:pt x="16437" y="2531"/>
                  <a:pt x="16437" y="2531"/>
                  <a:pt x="16468" y="2531"/>
                </a:cubicBezTo>
                <a:cubicBezTo>
                  <a:pt x="16468" y="2531"/>
                  <a:pt x="16468" y="2531"/>
                  <a:pt x="16468" y="2531"/>
                </a:cubicBezTo>
                <a:cubicBezTo>
                  <a:pt x="16437" y="2531"/>
                  <a:pt x="16437" y="2531"/>
                  <a:pt x="16406" y="2531"/>
                </a:cubicBezTo>
                <a:close/>
                <a:moveTo>
                  <a:pt x="16375" y="2937"/>
                </a:moveTo>
                <a:cubicBezTo>
                  <a:pt x="16406" y="2906"/>
                  <a:pt x="16437" y="2906"/>
                  <a:pt x="16437" y="2906"/>
                </a:cubicBezTo>
                <a:cubicBezTo>
                  <a:pt x="16468" y="2906"/>
                  <a:pt x="16500" y="2906"/>
                  <a:pt x="16500" y="2937"/>
                </a:cubicBezTo>
                <a:cubicBezTo>
                  <a:pt x="16500" y="2969"/>
                  <a:pt x="16468" y="3000"/>
                  <a:pt x="16437" y="2969"/>
                </a:cubicBezTo>
                <a:cubicBezTo>
                  <a:pt x="16406" y="2969"/>
                  <a:pt x="16375" y="2969"/>
                  <a:pt x="16375" y="2937"/>
                </a:cubicBezTo>
                <a:close/>
                <a:moveTo>
                  <a:pt x="16468" y="3031"/>
                </a:moveTo>
                <a:cubicBezTo>
                  <a:pt x="16468" y="3031"/>
                  <a:pt x="16468" y="3031"/>
                  <a:pt x="16500" y="3031"/>
                </a:cubicBezTo>
                <a:cubicBezTo>
                  <a:pt x="16500" y="3062"/>
                  <a:pt x="16531" y="3031"/>
                  <a:pt x="16531" y="3062"/>
                </a:cubicBezTo>
                <a:cubicBezTo>
                  <a:pt x="16531" y="3094"/>
                  <a:pt x="16500" y="3094"/>
                  <a:pt x="16468" y="3094"/>
                </a:cubicBezTo>
                <a:cubicBezTo>
                  <a:pt x="16437" y="3094"/>
                  <a:pt x="16406" y="3094"/>
                  <a:pt x="16437" y="3156"/>
                </a:cubicBezTo>
                <a:cubicBezTo>
                  <a:pt x="16406" y="3156"/>
                  <a:pt x="16375" y="3156"/>
                  <a:pt x="16375" y="3125"/>
                </a:cubicBezTo>
                <a:cubicBezTo>
                  <a:pt x="16375" y="3094"/>
                  <a:pt x="16437" y="3031"/>
                  <a:pt x="16468" y="3031"/>
                </a:cubicBezTo>
                <a:close/>
                <a:moveTo>
                  <a:pt x="16468" y="3344"/>
                </a:moveTo>
                <a:cubicBezTo>
                  <a:pt x="16437" y="3344"/>
                  <a:pt x="16343" y="3375"/>
                  <a:pt x="16375" y="3281"/>
                </a:cubicBezTo>
                <a:cubicBezTo>
                  <a:pt x="16437" y="3219"/>
                  <a:pt x="16500" y="3312"/>
                  <a:pt x="16562" y="3281"/>
                </a:cubicBezTo>
                <a:cubicBezTo>
                  <a:pt x="16531" y="3312"/>
                  <a:pt x="16500" y="3344"/>
                  <a:pt x="16468" y="3344"/>
                </a:cubicBezTo>
                <a:close/>
                <a:moveTo>
                  <a:pt x="16562" y="4125"/>
                </a:moveTo>
                <a:cubicBezTo>
                  <a:pt x="16562" y="4125"/>
                  <a:pt x="16562" y="4125"/>
                  <a:pt x="16562" y="4125"/>
                </a:cubicBezTo>
                <a:cubicBezTo>
                  <a:pt x="16562" y="4125"/>
                  <a:pt x="16562" y="4125"/>
                  <a:pt x="16562" y="4125"/>
                </a:cubicBezTo>
                <a:close/>
                <a:moveTo>
                  <a:pt x="16562" y="3844"/>
                </a:moveTo>
                <a:cubicBezTo>
                  <a:pt x="16562" y="3844"/>
                  <a:pt x="16531" y="3844"/>
                  <a:pt x="16531" y="3844"/>
                </a:cubicBezTo>
                <a:cubicBezTo>
                  <a:pt x="16531" y="3812"/>
                  <a:pt x="16562" y="3812"/>
                  <a:pt x="16562" y="3812"/>
                </a:cubicBezTo>
                <a:cubicBezTo>
                  <a:pt x="16593" y="3812"/>
                  <a:pt x="16593" y="3812"/>
                  <a:pt x="16625" y="3844"/>
                </a:cubicBezTo>
                <a:cubicBezTo>
                  <a:pt x="16593" y="3844"/>
                  <a:pt x="16593" y="3844"/>
                  <a:pt x="16562" y="3844"/>
                </a:cubicBezTo>
                <a:close/>
                <a:moveTo>
                  <a:pt x="16562" y="3094"/>
                </a:moveTo>
                <a:cubicBezTo>
                  <a:pt x="16625" y="3062"/>
                  <a:pt x="16656" y="3031"/>
                  <a:pt x="16718" y="3094"/>
                </a:cubicBezTo>
                <a:cubicBezTo>
                  <a:pt x="16656" y="3125"/>
                  <a:pt x="16625" y="3125"/>
                  <a:pt x="16562" y="3094"/>
                </a:cubicBezTo>
                <a:close/>
                <a:moveTo>
                  <a:pt x="16687" y="3344"/>
                </a:moveTo>
                <a:cubicBezTo>
                  <a:pt x="16687" y="3344"/>
                  <a:pt x="16687" y="3344"/>
                  <a:pt x="16687" y="3344"/>
                </a:cubicBezTo>
                <a:cubicBezTo>
                  <a:pt x="16718" y="3344"/>
                  <a:pt x="16718" y="3344"/>
                  <a:pt x="16718" y="3344"/>
                </a:cubicBezTo>
                <a:cubicBezTo>
                  <a:pt x="16718" y="3344"/>
                  <a:pt x="16718" y="3344"/>
                  <a:pt x="16687" y="3344"/>
                </a:cubicBezTo>
                <a:close/>
                <a:moveTo>
                  <a:pt x="13562" y="8656"/>
                </a:moveTo>
                <a:cubicBezTo>
                  <a:pt x="13562" y="8656"/>
                  <a:pt x="13562" y="8656"/>
                  <a:pt x="13531" y="8656"/>
                </a:cubicBezTo>
                <a:cubicBezTo>
                  <a:pt x="13531" y="8656"/>
                  <a:pt x="13531" y="8656"/>
                  <a:pt x="13531" y="8625"/>
                </a:cubicBezTo>
                <a:cubicBezTo>
                  <a:pt x="13531" y="8625"/>
                  <a:pt x="13531" y="8625"/>
                  <a:pt x="13562" y="8625"/>
                </a:cubicBezTo>
                <a:cubicBezTo>
                  <a:pt x="13562" y="8625"/>
                  <a:pt x="13562" y="8625"/>
                  <a:pt x="13562" y="8656"/>
                </a:cubicBezTo>
                <a:close/>
                <a:moveTo>
                  <a:pt x="13656" y="8844"/>
                </a:moveTo>
                <a:cubicBezTo>
                  <a:pt x="13656" y="8844"/>
                  <a:pt x="13656" y="8844"/>
                  <a:pt x="13656" y="8844"/>
                </a:cubicBezTo>
                <a:cubicBezTo>
                  <a:pt x="13656" y="8875"/>
                  <a:pt x="13656" y="8875"/>
                  <a:pt x="13656" y="8875"/>
                </a:cubicBezTo>
                <a:cubicBezTo>
                  <a:pt x="13656" y="8875"/>
                  <a:pt x="13656" y="8844"/>
                  <a:pt x="13656" y="8844"/>
                </a:cubicBezTo>
                <a:cubicBezTo>
                  <a:pt x="13656" y="8844"/>
                  <a:pt x="13656" y="8844"/>
                  <a:pt x="13656" y="8844"/>
                </a:cubicBezTo>
                <a:close/>
                <a:moveTo>
                  <a:pt x="13625" y="8750"/>
                </a:moveTo>
                <a:cubicBezTo>
                  <a:pt x="13625" y="8750"/>
                  <a:pt x="13625" y="8750"/>
                  <a:pt x="13625" y="8750"/>
                </a:cubicBezTo>
                <a:cubicBezTo>
                  <a:pt x="13625" y="8750"/>
                  <a:pt x="13625" y="8750"/>
                  <a:pt x="13625" y="8750"/>
                </a:cubicBezTo>
                <a:cubicBezTo>
                  <a:pt x="13625" y="8750"/>
                  <a:pt x="13593" y="8750"/>
                  <a:pt x="13593" y="8750"/>
                </a:cubicBezTo>
                <a:cubicBezTo>
                  <a:pt x="13593" y="8750"/>
                  <a:pt x="13625" y="8750"/>
                  <a:pt x="13625" y="8750"/>
                </a:cubicBezTo>
                <a:close/>
                <a:moveTo>
                  <a:pt x="13593" y="8906"/>
                </a:moveTo>
                <a:cubicBezTo>
                  <a:pt x="13625" y="8906"/>
                  <a:pt x="13656" y="8906"/>
                  <a:pt x="13687" y="8906"/>
                </a:cubicBezTo>
                <a:cubicBezTo>
                  <a:pt x="13656" y="8906"/>
                  <a:pt x="13625" y="8906"/>
                  <a:pt x="13593" y="8906"/>
                </a:cubicBezTo>
                <a:close/>
                <a:moveTo>
                  <a:pt x="13843" y="8719"/>
                </a:moveTo>
                <a:cubicBezTo>
                  <a:pt x="13843" y="8750"/>
                  <a:pt x="13812" y="8750"/>
                  <a:pt x="13781" y="8750"/>
                </a:cubicBezTo>
                <a:cubicBezTo>
                  <a:pt x="13812" y="8719"/>
                  <a:pt x="13812" y="8719"/>
                  <a:pt x="13843" y="8719"/>
                </a:cubicBezTo>
                <a:close/>
                <a:moveTo>
                  <a:pt x="13843" y="9062"/>
                </a:moveTo>
                <a:cubicBezTo>
                  <a:pt x="13843" y="9062"/>
                  <a:pt x="13875" y="9062"/>
                  <a:pt x="13875" y="9062"/>
                </a:cubicBezTo>
                <a:cubicBezTo>
                  <a:pt x="13875" y="9062"/>
                  <a:pt x="13843" y="9062"/>
                  <a:pt x="13843" y="9062"/>
                </a:cubicBezTo>
                <a:close/>
                <a:moveTo>
                  <a:pt x="13875" y="9094"/>
                </a:moveTo>
                <a:cubicBezTo>
                  <a:pt x="13875" y="9094"/>
                  <a:pt x="13875" y="9094"/>
                  <a:pt x="13875" y="9094"/>
                </a:cubicBezTo>
                <a:cubicBezTo>
                  <a:pt x="13875" y="9094"/>
                  <a:pt x="13875" y="9094"/>
                  <a:pt x="13906" y="9094"/>
                </a:cubicBezTo>
                <a:cubicBezTo>
                  <a:pt x="13875" y="9094"/>
                  <a:pt x="13875" y="9094"/>
                  <a:pt x="13875" y="9094"/>
                </a:cubicBezTo>
                <a:close/>
                <a:moveTo>
                  <a:pt x="13906" y="9094"/>
                </a:moveTo>
                <a:cubicBezTo>
                  <a:pt x="13906" y="9094"/>
                  <a:pt x="13937" y="9094"/>
                  <a:pt x="13937" y="9094"/>
                </a:cubicBezTo>
                <a:cubicBezTo>
                  <a:pt x="13937" y="9094"/>
                  <a:pt x="13906" y="9094"/>
                  <a:pt x="13906" y="9094"/>
                </a:cubicBezTo>
                <a:close/>
                <a:moveTo>
                  <a:pt x="13937" y="9156"/>
                </a:moveTo>
                <a:cubicBezTo>
                  <a:pt x="13937" y="9156"/>
                  <a:pt x="13937" y="9156"/>
                  <a:pt x="13937" y="9156"/>
                </a:cubicBezTo>
                <a:cubicBezTo>
                  <a:pt x="13937" y="9156"/>
                  <a:pt x="13937" y="9156"/>
                  <a:pt x="13937" y="9156"/>
                </a:cubicBezTo>
                <a:cubicBezTo>
                  <a:pt x="13937" y="9156"/>
                  <a:pt x="13937" y="9156"/>
                  <a:pt x="13937" y="9156"/>
                </a:cubicBezTo>
                <a:close/>
                <a:moveTo>
                  <a:pt x="14062" y="8969"/>
                </a:moveTo>
                <a:cubicBezTo>
                  <a:pt x="14031" y="8969"/>
                  <a:pt x="14031" y="8969"/>
                  <a:pt x="14031" y="8937"/>
                </a:cubicBezTo>
                <a:cubicBezTo>
                  <a:pt x="14031" y="8937"/>
                  <a:pt x="14031" y="8906"/>
                  <a:pt x="14062" y="8906"/>
                </a:cubicBezTo>
                <a:cubicBezTo>
                  <a:pt x="14062" y="8906"/>
                  <a:pt x="14062" y="8937"/>
                  <a:pt x="14062" y="8937"/>
                </a:cubicBezTo>
                <a:cubicBezTo>
                  <a:pt x="14062" y="8969"/>
                  <a:pt x="14062" y="8969"/>
                  <a:pt x="14062" y="8969"/>
                </a:cubicBezTo>
                <a:close/>
                <a:moveTo>
                  <a:pt x="15281" y="9062"/>
                </a:moveTo>
                <a:cubicBezTo>
                  <a:pt x="15281" y="9031"/>
                  <a:pt x="15250" y="9031"/>
                  <a:pt x="15250" y="9031"/>
                </a:cubicBezTo>
                <a:cubicBezTo>
                  <a:pt x="15250" y="9031"/>
                  <a:pt x="15281" y="9031"/>
                  <a:pt x="15281" y="9062"/>
                </a:cubicBezTo>
                <a:cubicBezTo>
                  <a:pt x="15281" y="9062"/>
                  <a:pt x="15281" y="9062"/>
                  <a:pt x="15281" y="9062"/>
                </a:cubicBezTo>
                <a:close/>
                <a:moveTo>
                  <a:pt x="15375" y="9719"/>
                </a:moveTo>
                <a:cubicBezTo>
                  <a:pt x="15375" y="9719"/>
                  <a:pt x="15375" y="9719"/>
                  <a:pt x="15375" y="9719"/>
                </a:cubicBezTo>
                <a:cubicBezTo>
                  <a:pt x="15343" y="9719"/>
                  <a:pt x="15343" y="9750"/>
                  <a:pt x="15343" y="9750"/>
                </a:cubicBezTo>
                <a:cubicBezTo>
                  <a:pt x="15343" y="9750"/>
                  <a:pt x="15343" y="9750"/>
                  <a:pt x="15343" y="9750"/>
                </a:cubicBezTo>
                <a:cubicBezTo>
                  <a:pt x="15343" y="9750"/>
                  <a:pt x="15343" y="9750"/>
                  <a:pt x="15343" y="9750"/>
                </a:cubicBezTo>
                <a:cubicBezTo>
                  <a:pt x="15343" y="9750"/>
                  <a:pt x="15343" y="9750"/>
                  <a:pt x="15343" y="9750"/>
                </a:cubicBezTo>
                <a:cubicBezTo>
                  <a:pt x="15343" y="9750"/>
                  <a:pt x="15343" y="9750"/>
                  <a:pt x="15343" y="9750"/>
                </a:cubicBezTo>
                <a:cubicBezTo>
                  <a:pt x="15343" y="9750"/>
                  <a:pt x="15343" y="9750"/>
                  <a:pt x="15343" y="9750"/>
                </a:cubicBezTo>
                <a:cubicBezTo>
                  <a:pt x="15312" y="9750"/>
                  <a:pt x="15312" y="9750"/>
                  <a:pt x="15281" y="9750"/>
                </a:cubicBezTo>
                <a:cubicBezTo>
                  <a:pt x="15281" y="9719"/>
                  <a:pt x="15281" y="9687"/>
                  <a:pt x="15281" y="9656"/>
                </a:cubicBezTo>
                <a:cubicBezTo>
                  <a:pt x="15281" y="9656"/>
                  <a:pt x="15281" y="9656"/>
                  <a:pt x="15281" y="9656"/>
                </a:cubicBezTo>
                <a:cubicBezTo>
                  <a:pt x="15312" y="9656"/>
                  <a:pt x="15312" y="9656"/>
                  <a:pt x="15312" y="9656"/>
                </a:cubicBezTo>
                <a:cubicBezTo>
                  <a:pt x="15343" y="9656"/>
                  <a:pt x="15343" y="9656"/>
                  <a:pt x="15343" y="9656"/>
                </a:cubicBezTo>
                <a:cubicBezTo>
                  <a:pt x="15343" y="9656"/>
                  <a:pt x="15343" y="9656"/>
                  <a:pt x="15343" y="9656"/>
                </a:cubicBezTo>
                <a:cubicBezTo>
                  <a:pt x="15343" y="9656"/>
                  <a:pt x="15343" y="9656"/>
                  <a:pt x="15343" y="9656"/>
                </a:cubicBezTo>
                <a:cubicBezTo>
                  <a:pt x="15343" y="9656"/>
                  <a:pt x="15343" y="9656"/>
                  <a:pt x="15375" y="9656"/>
                </a:cubicBezTo>
                <a:cubicBezTo>
                  <a:pt x="15375" y="9687"/>
                  <a:pt x="15375" y="9719"/>
                  <a:pt x="15375" y="9719"/>
                </a:cubicBezTo>
                <a:close/>
                <a:moveTo>
                  <a:pt x="15468" y="12531"/>
                </a:moveTo>
                <a:cubicBezTo>
                  <a:pt x="15437" y="12531"/>
                  <a:pt x="15437" y="12500"/>
                  <a:pt x="15437" y="12500"/>
                </a:cubicBezTo>
                <a:cubicBezTo>
                  <a:pt x="15437" y="12469"/>
                  <a:pt x="15437" y="12469"/>
                  <a:pt x="15437" y="12469"/>
                </a:cubicBezTo>
                <a:cubicBezTo>
                  <a:pt x="15468" y="12469"/>
                  <a:pt x="15468" y="12469"/>
                  <a:pt x="15468" y="12469"/>
                </a:cubicBezTo>
                <a:cubicBezTo>
                  <a:pt x="15468" y="12500"/>
                  <a:pt x="15468" y="12500"/>
                  <a:pt x="15468" y="12531"/>
                </a:cubicBezTo>
                <a:close/>
                <a:moveTo>
                  <a:pt x="12093" y="12781"/>
                </a:moveTo>
                <a:cubicBezTo>
                  <a:pt x="12125" y="12781"/>
                  <a:pt x="12156" y="12781"/>
                  <a:pt x="12187" y="12812"/>
                </a:cubicBezTo>
                <a:cubicBezTo>
                  <a:pt x="12187" y="12812"/>
                  <a:pt x="12187" y="12812"/>
                  <a:pt x="12187" y="12812"/>
                </a:cubicBezTo>
                <a:cubicBezTo>
                  <a:pt x="12156" y="12844"/>
                  <a:pt x="12125" y="12812"/>
                  <a:pt x="12093" y="12781"/>
                </a:cubicBezTo>
                <a:cubicBezTo>
                  <a:pt x="12093" y="12781"/>
                  <a:pt x="12093" y="12781"/>
                  <a:pt x="12093" y="12781"/>
                </a:cubicBezTo>
                <a:close/>
                <a:moveTo>
                  <a:pt x="11406" y="12750"/>
                </a:moveTo>
                <a:cubicBezTo>
                  <a:pt x="11437" y="12781"/>
                  <a:pt x="11437" y="12750"/>
                  <a:pt x="11468" y="12750"/>
                </a:cubicBezTo>
                <a:cubicBezTo>
                  <a:pt x="11468" y="12781"/>
                  <a:pt x="11531" y="12781"/>
                  <a:pt x="11500" y="12812"/>
                </a:cubicBezTo>
                <a:cubicBezTo>
                  <a:pt x="11500" y="12844"/>
                  <a:pt x="11468" y="12844"/>
                  <a:pt x="11437" y="12844"/>
                </a:cubicBezTo>
                <a:cubicBezTo>
                  <a:pt x="11406" y="12844"/>
                  <a:pt x="11406" y="12844"/>
                  <a:pt x="11406" y="12812"/>
                </a:cubicBezTo>
                <a:cubicBezTo>
                  <a:pt x="11375" y="12781"/>
                  <a:pt x="11375" y="12781"/>
                  <a:pt x="11343" y="12781"/>
                </a:cubicBezTo>
                <a:cubicBezTo>
                  <a:pt x="11312" y="12812"/>
                  <a:pt x="11281" y="12812"/>
                  <a:pt x="11281" y="12750"/>
                </a:cubicBezTo>
                <a:cubicBezTo>
                  <a:pt x="11312" y="12750"/>
                  <a:pt x="11375" y="12719"/>
                  <a:pt x="11406" y="12750"/>
                </a:cubicBezTo>
                <a:close/>
                <a:moveTo>
                  <a:pt x="11281" y="12875"/>
                </a:moveTo>
                <a:cubicBezTo>
                  <a:pt x="11312" y="12844"/>
                  <a:pt x="11375" y="12844"/>
                  <a:pt x="11406" y="12875"/>
                </a:cubicBezTo>
                <a:cubicBezTo>
                  <a:pt x="11375" y="12906"/>
                  <a:pt x="11343" y="12937"/>
                  <a:pt x="11281" y="12875"/>
                </a:cubicBezTo>
                <a:close/>
                <a:moveTo>
                  <a:pt x="11875" y="12969"/>
                </a:moveTo>
                <a:cubicBezTo>
                  <a:pt x="11843" y="13000"/>
                  <a:pt x="11781" y="13000"/>
                  <a:pt x="11750" y="12969"/>
                </a:cubicBezTo>
                <a:cubicBezTo>
                  <a:pt x="11781" y="13000"/>
                  <a:pt x="11750" y="13031"/>
                  <a:pt x="11718" y="13062"/>
                </a:cubicBezTo>
                <a:cubicBezTo>
                  <a:pt x="11625" y="13156"/>
                  <a:pt x="11593" y="13156"/>
                  <a:pt x="11531" y="13094"/>
                </a:cubicBezTo>
                <a:cubicBezTo>
                  <a:pt x="11625" y="13062"/>
                  <a:pt x="11656" y="12969"/>
                  <a:pt x="11718" y="12969"/>
                </a:cubicBezTo>
                <a:cubicBezTo>
                  <a:pt x="11718" y="12937"/>
                  <a:pt x="11781" y="12937"/>
                  <a:pt x="11781" y="12906"/>
                </a:cubicBezTo>
                <a:cubicBezTo>
                  <a:pt x="11718" y="12906"/>
                  <a:pt x="11687" y="12937"/>
                  <a:pt x="11656" y="12969"/>
                </a:cubicBezTo>
                <a:cubicBezTo>
                  <a:pt x="11625" y="13000"/>
                  <a:pt x="11593" y="13000"/>
                  <a:pt x="11562" y="13000"/>
                </a:cubicBezTo>
                <a:cubicBezTo>
                  <a:pt x="11531" y="13000"/>
                  <a:pt x="11500" y="12969"/>
                  <a:pt x="11562" y="12937"/>
                </a:cubicBezTo>
                <a:cubicBezTo>
                  <a:pt x="11500" y="12937"/>
                  <a:pt x="11437" y="13000"/>
                  <a:pt x="11406" y="12937"/>
                </a:cubicBezTo>
                <a:cubicBezTo>
                  <a:pt x="11437" y="12906"/>
                  <a:pt x="11468" y="12875"/>
                  <a:pt x="11531" y="12906"/>
                </a:cubicBezTo>
                <a:cubicBezTo>
                  <a:pt x="11531" y="12875"/>
                  <a:pt x="11531" y="12875"/>
                  <a:pt x="11531" y="12875"/>
                </a:cubicBezTo>
                <a:cubicBezTo>
                  <a:pt x="11531" y="12844"/>
                  <a:pt x="11593" y="12750"/>
                  <a:pt x="11656" y="12750"/>
                </a:cubicBezTo>
                <a:cubicBezTo>
                  <a:pt x="11687" y="12750"/>
                  <a:pt x="11718" y="12750"/>
                  <a:pt x="11718" y="12812"/>
                </a:cubicBezTo>
                <a:cubicBezTo>
                  <a:pt x="11718" y="12875"/>
                  <a:pt x="11656" y="12844"/>
                  <a:pt x="11625" y="12906"/>
                </a:cubicBezTo>
                <a:lnTo>
                  <a:pt x="11625" y="12906"/>
                </a:lnTo>
                <a:cubicBezTo>
                  <a:pt x="11593" y="12781"/>
                  <a:pt x="11687" y="12812"/>
                  <a:pt x="11718" y="12812"/>
                </a:cubicBezTo>
                <a:cubicBezTo>
                  <a:pt x="11750" y="12812"/>
                  <a:pt x="11750" y="12812"/>
                  <a:pt x="11750" y="12812"/>
                </a:cubicBezTo>
                <a:cubicBezTo>
                  <a:pt x="11781" y="12781"/>
                  <a:pt x="11812" y="12781"/>
                  <a:pt x="11843" y="12812"/>
                </a:cubicBezTo>
                <a:cubicBezTo>
                  <a:pt x="11843" y="12844"/>
                  <a:pt x="11812" y="12844"/>
                  <a:pt x="11781" y="12875"/>
                </a:cubicBezTo>
                <a:cubicBezTo>
                  <a:pt x="11781" y="12875"/>
                  <a:pt x="11812" y="12875"/>
                  <a:pt x="11812" y="12906"/>
                </a:cubicBezTo>
                <a:cubicBezTo>
                  <a:pt x="11812" y="12906"/>
                  <a:pt x="11875" y="12906"/>
                  <a:pt x="11875" y="12969"/>
                </a:cubicBezTo>
                <a:close/>
                <a:moveTo>
                  <a:pt x="11937" y="12937"/>
                </a:moveTo>
                <a:cubicBezTo>
                  <a:pt x="11875" y="12969"/>
                  <a:pt x="11875" y="12906"/>
                  <a:pt x="11843" y="12875"/>
                </a:cubicBezTo>
                <a:cubicBezTo>
                  <a:pt x="11843" y="12875"/>
                  <a:pt x="11875" y="12875"/>
                  <a:pt x="11875" y="12844"/>
                </a:cubicBezTo>
                <a:cubicBezTo>
                  <a:pt x="11906" y="12844"/>
                  <a:pt x="11937" y="12844"/>
                  <a:pt x="11937" y="12844"/>
                </a:cubicBezTo>
                <a:cubicBezTo>
                  <a:pt x="12000" y="12906"/>
                  <a:pt x="11906" y="12906"/>
                  <a:pt x="11937" y="12937"/>
                </a:cubicBezTo>
                <a:close/>
                <a:moveTo>
                  <a:pt x="12187" y="13156"/>
                </a:moveTo>
                <a:cubicBezTo>
                  <a:pt x="12187" y="13187"/>
                  <a:pt x="12156" y="13187"/>
                  <a:pt x="12156" y="13187"/>
                </a:cubicBezTo>
                <a:cubicBezTo>
                  <a:pt x="12125" y="13187"/>
                  <a:pt x="12093" y="13187"/>
                  <a:pt x="12093" y="13156"/>
                </a:cubicBezTo>
                <a:cubicBezTo>
                  <a:pt x="12093" y="13125"/>
                  <a:pt x="12125" y="13125"/>
                  <a:pt x="12125" y="13125"/>
                </a:cubicBezTo>
                <a:cubicBezTo>
                  <a:pt x="12156" y="13125"/>
                  <a:pt x="12156" y="13156"/>
                  <a:pt x="12187" y="13156"/>
                </a:cubicBezTo>
                <a:close/>
                <a:moveTo>
                  <a:pt x="11968" y="13094"/>
                </a:moveTo>
                <a:cubicBezTo>
                  <a:pt x="11968" y="13094"/>
                  <a:pt x="11968" y="13062"/>
                  <a:pt x="12000" y="13062"/>
                </a:cubicBezTo>
                <a:cubicBezTo>
                  <a:pt x="12031" y="13031"/>
                  <a:pt x="12062" y="13000"/>
                  <a:pt x="12125" y="12969"/>
                </a:cubicBezTo>
                <a:cubicBezTo>
                  <a:pt x="12156" y="12969"/>
                  <a:pt x="12156" y="13000"/>
                  <a:pt x="12156" y="13031"/>
                </a:cubicBezTo>
                <a:cubicBezTo>
                  <a:pt x="12156" y="13062"/>
                  <a:pt x="12125" y="13094"/>
                  <a:pt x="12093" y="13062"/>
                </a:cubicBezTo>
                <a:cubicBezTo>
                  <a:pt x="12062" y="13062"/>
                  <a:pt x="12062" y="13062"/>
                  <a:pt x="12062" y="13094"/>
                </a:cubicBezTo>
                <a:cubicBezTo>
                  <a:pt x="12062" y="13125"/>
                  <a:pt x="12062" y="13125"/>
                  <a:pt x="12031" y="13125"/>
                </a:cubicBezTo>
                <a:cubicBezTo>
                  <a:pt x="12031" y="13125"/>
                  <a:pt x="12000" y="13125"/>
                  <a:pt x="11968" y="13094"/>
                </a:cubicBezTo>
                <a:close/>
                <a:moveTo>
                  <a:pt x="12000" y="13312"/>
                </a:moveTo>
                <a:cubicBezTo>
                  <a:pt x="12000" y="13312"/>
                  <a:pt x="11968" y="13344"/>
                  <a:pt x="11906" y="13344"/>
                </a:cubicBezTo>
                <a:cubicBezTo>
                  <a:pt x="11906" y="13312"/>
                  <a:pt x="11906" y="13312"/>
                  <a:pt x="11875" y="13312"/>
                </a:cubicBezTo>
                <a:cubicBezTo>
                  <a:pt x="11875" y="13312"/>
                  <a:pt x="11875" y="13312"/>
                  <a:pt x="11875" y="13312"/>
                </a:cubicBezTo>
                <a:cubicBezTo>
                  <a:pt x="11875" y="13281"/>
                  <a:pt x="11875" y="13281"/>
                  <a:pt x="11875" y="13281"/>
                </a:cubicBezTo>
                <a:cubicBezTo>
                  <a:pt x="11906" y="13250"/>
                  <a:pt x="11937" y="13250"/>
                  <a:pt x="12000" y="13250"/>
                </a:cubicBezTo>
                <a:cubicBezTo>
                  <a:pt x="12000" y="13281"/>
                  <a:pt x="12031" y="13281"/>
                  <a:pt x="12000" y="13312"/>
                </a:cubicBezTo>
                <a:close/>
                <a:moveTo>
                  <a:pt x="12000" y="13219"/>
                </a:moveTo>
                <a:cubicBezTo>
                  <a:pt x="12000" y="13187"/>
                  <a:pt x="12031" y="13156"/>
                  <a:pt x="12062" y="13187"/>
                </a:cubicBezTo>
                <a:cubicBezTo>
                  <a:pt x="12062" y="13187"/>
                  <a:pt x="12093" y="13187"/>
                  <a:pt x="12093" y="13219"/>
                </a:cubicBezTo>
                <a:cubicBezTo>
                  <a:pt x="12093" y="13250"/>
                  <a:pt x="12093" y="13250"/>
                  <a:pt x="12062" y="13250"/>
                </a:cubicBezTo>
                <a:cubicBezTo>
                  <a:pt x="12031" y="13250"/>
                  <a:pt x="12000" y="13250"/>
                  <a:pt x="12000" y="13219"/>
                </a:cubicBezTo>
                <a:close/>
                <a:moveTo>
                  <a:pt x="12093" y="13375"/>
                </a:moveTo>
                <a:cubicBezTo>
                  <a:pt x="12093" y="13375"/>
                  <a:pt x="12062" y="13375"/>
                  <a:pt x="12031" y="13375"/>
                </a:cubicBezTo>
                <a:cubicBezTo>
                  <a:pt x="12031" y="13344"/>
                  <a:pt x="12031" y="13344"/>
                  <a:pt x="12031" y="13344"/>
                </a:cubicBezTo>
                <a:cubicBezTo>
                  <a:pt x="12031" y="13312"/>
                  <a:pt x="12062" y="13312"/>
                  <a:pt x="12062" y="13312"/>
                </a:cubicBezTo>
                <a:cubicBezTo>
                  <a:pt x="12093" y="13312"/>
                  <a:pt x="12093" y="13312"/>
                  <a:pt x="12125" y="13312"/>
                </a:cubicBezTo>
                <a:cubicBezTo>
                  <a:pt x="12125" y="13344"/>
                  <a:pt x="12125" y="13344"/>
                  <a:pt x="12093" y="13375"/>
                </a:cubicBezTo>
                <a:close/>
                <a:moveTo>
                  <a:pt x="12218" y="13281"/>
                </a:moveTo>
                <a:cubicBezTo>
                  <a:pt x="12218" y="13312"/>
                  <a:pt x="12187" y="13312"/>
                  <a:pt x="12187" y="13312"/>
                </a:cubicBezTo>
                <a:cubicBezTo>
                  <a:pt x="12156" y="13312"/>
                  <a:pt x="12125" y="13312"/>
                  <a:pt x="12125" y="13312"/>
                </a:cubicBezTo>
                <a:cubicBezTo>
                  <a:pt x="12125" y="13281"/>
                  <a:pt x="12093" y="13250"/>
                  <a:pt x="12125" y="13250"/>
                </a:cubicBezTo>
                <a:cubicBezTo>
                  <a:pt x="12156" y="13219"/>
                  <a:pt x="12187" y="13250"/>
                  <a:pt x="12218" y="13250"/>
                </a:cubicBezTo>
                <a:cubicBezTo>
                  <a:pt x="12218" y="13250"/>
                  <a:pt x="12250" y="13281"/>
                  <a:pt x="12218" y="13281"/>
                </a:cubicBezTo>
                <a:close/>
                <a:moveTo>
                  <a:pt x="11562" y="14687"/>
                </a:moveTo>
                <a:cubicBezTo>
                  <a:pt x="11562" y="14719"/>
                  <a:pt x="11500" y="14719"/>
                  <a:pt x="11500" y="14719"/>
                </a:cubicBezTo>
                <a:cubicBezTo>
                  <a:pt x="11468" y="14719"/>
                  <a:pt x="11468" y="14719"/>
                  <a:pt x="11437" y="14719"/>
                </a:cubicBezTo>
                <a:cubicBezTo>
                  <a:pt x="11437" y="14781"/>
                  <a:pt x="11406" y="14750"/>
                  <a:pt x="11375" y="14781"/>
                </a:cubicBezTo>
                <a:cubicBezTo>
                  <a:pt x="11375" y="14719"/>
                  <a:pt x="11406" y="14719"/>
                  <a:pt x="11437" y="14719"/>
                </a:cubicBezTo>
                <a:cubicBezTo>
                  <a:pt x="11437" y="14719"/>
                  <a:pt x="11437" y="14687"/>
                  <a:pt x="11437" y="14687"/>
                </a:cubicBezTo>
                <a:cubicBezTo>
                  <a:pt x="11468" y="14656"/>
                  <a:pt x="11500" y="14625"/>
                  <a:pt x="11531" y="14656"/>
                </a:cubicBezTo>
                <a:cubicBezTo>
                  <a:pt x="11562" y="14656"/>
                  <a:pt x="11562" y="14656"/>
                  <a:pt x="11562" y="14687"/>
                </a:cubicBezTo>
                <a:close/>
                <a:moveTo>
                  <a:pt x="12218" y="13687"/>
                </a:moveTo>
                <a:cubicBezTo>
                  <a:pt x="12250" y="13687"/>
                  <a:pt x="12250" y="13687"/>
                  <a:pt x="12250" y="13687"/>
                </a:cubicBezTo>
                <a:cubicBezTo>
                  <a:pt x="12250" y="13719"/>
                  <a:pt x="12250" y="13719"/>
                  <a:pt x="12250" y="13719"/>
                </a:cubicBezTo>
                <a:cubicBezTo>
                  <a:pt x="12250" y="13719"/>
                  <a:pt x="12218" y="13719"/>
                  <a:pt x="12218" y="13719"/>
                </a:cubicBezTo>
                <a:cubicBezTo>
                  <a:pt x="12218" y="13687"/>
                  <a:pt x="12218" y="13687"/>
                  <a:pt x="12218" y="13687"/>
                </a:cubicBezTo>
                <a:close/>
                <a:moveTo>
                  <a:pt x="12312" y="13750"/>
                </a:moveTo>
                <a:cubicBezTo>
                  <a:pt x="12312" y="13750"/>
                  <a:pt x="12343" y="13719"/>
                  <a:pt x="12343" y="13750"/>
                </a:cubicBezTo>
                <a:cubicBezTo>
                  <a:pt x="12343" y="13781"/>
                  <a:pt x="12343" y="13781"/>
                  <a:pt x="12312" y="13781"/>
                </a:cubicBezTo>
                <a:cubicBezTo>
                  <a:pt x="12312" y="13781"/>
                  <a:pt x="12312" y="13781"/>
                  <a:pt x="12312" y="13781"/>
                </a:cubicBezTo>
                <a:cubicBezTo>
                  <a:pt x="12312" y="13906"/>
                  <a:pt x="12218" y="13875"/>
                  <a:pt x="12156" y="13906"/>
                </a:cubicBezTo>
                <a:cubicBezTo>
                  <a:pt x="12156" y="13844"/>
                  <a:pt x="12281" y="13750"/>
                  <a:pt x="12312" y="13750"/>
                </a:cubicBezTo>
                <a:close/>
                <a:moveTo>
                  <a:pt x="12437" y="13906"/>
                </a:moveTo>
                <a:cubicBezTo>
                  <a:pt x="12406" y="13906"/>
                  <a:pt x="12375" y="13937"/>
                  <a:pt x="12343" y="13937"/>
                </a:cubicBezTo>
                <a:cubicBezTo>
                  <a:pt x="12343" y="13906"/>
                  <a:pt x="12343" y="13875"/>
                  <a:pt x="12343" y="13844"/>
                </a:cubicBezTo>
                <a:cubicBezTo>
                  <a:pt x="12406" y="13844"/>
                  <a:pt x="12406" y="13875"/>
                  <a:pt x="12437" y="13906"/>
                </a:cubicBezTo>
                <a:close/>
                <a:moveTo>
                  <a:pt x="12437" y="13719"/>
                </a:moveTo>
                <a:cubicBezTo>
                  <a:pt x="12437" y="13687"/>
                  <a:pt x="12468" y="13687"/>
                  <a:pt x="12468" y="13687"/>
                </a:cubicBezTo>
                <a:cubicBezTo>
                  <a:pt x="12468" y="13719"/>
                  <a:pt x="12468" y="13750"/>
                  <a:pt x="12437" y="13719"/>
                </a:cubicBezTo>
                <a:cubicBezTo>
                  <a:pt x="12437" y="13719"/>
                  <a:pt x="12437" y="13719"/>
                  <a:pt x="12437" y="13719"/>
                </a:cubicBezTo>
                <a:close/>
                <a:moveTo>
                  <a:pt x="12437" y="14000"/>
                </a:moveTo>
                <a:cubicBezTo>
                  <a:pt x="12437" y="14031"/>
                  <a:pt x="12437" y="14031"/>
                  <a:pt x="12406" y="14062"/>
                </a:cubicBezTo>
                <a:cubicBezTo>
                  <a:pt x="12343" y="14062"/>
                  <a:pt x="12312" y="14125"/>
                  <a:pt x="12250" y="14125"/>
                </a:cubicBezTo>
                <a:cubicBezTo>
                  <a:pt x="12250" y="14062"/>
                  <a:pt x="12281" y="14031"/>
                  <a:pt x="12312" y="14031"/>
                </a:cubicBezTo>
                <a:cubicBezTo>
                  <a:pt x="12343" y="14000"/>
                  <a:pt x="12343" y="14000"/>
                  <a:pt x="12375" y="14000"/>
                </a:cubicBezTo>
                <a:cubicBezTo>
                  <a:pt x="12406" y="13969"/>
                  <a:pt x="12406" y="13969"/>
                  <a:pt x="12437" y="13969"/>
                </a:cubicBezTo>
                <a:cubicBezTo>
                  <a:pt x="12437" y="14000"/>
                  <a:pt x="12437" y="14000"/>
                  <a:pt x="12437" y="14000"/>
                </a:cubicBezTo>
                <a:close/>
                <a:moveTo>
                  <a:pt x="12156" y="13750"/>
                </a:moveTo>
                <a:cubicBezTo>
                  <a:pt x="12156" y="13750"/>
                  <a:pt x="12156" y="13750"/>
                  <a:pt x="12156" y="13750"/>
                </a:cubicBezTo>
                <a:cubicBezTo>
                  <a:pt x="12187" y="13781"/>
                  <a:pt x="12156" y="13781"/>
                  <a:pt x="12156" y="13781"/>
                </a:cubicBezTo>
                <a:cubicBezTo>
                  <a:pt x="12125" y="13812"/>
                  <a:pt x="12062" y="13844"/>
                  <a:pt x="12031" y="13844"/>
                </a:cubicBezTo>
                <a:cubicBezTo>
                  <a:pt x="12031" y="13781"/>
                  <a:pt x="12093" y="13750"/>
                  <a:pt x="12156" y="13750"/>
                </a:cubicBezTo>
                <a:close/>
                <a:moveTo>
                  <a:pt x="11968" y="13844"/>
                </a:moveTo>
                <a:cubicBezTo>
                  <a:pt x="11968" y="13844"/>
                  <a:pt x="12000" y="13844"/>
                  <a:pt x="12031" y="13844"/>
                </a:cubicBezTo>
                <a:cubicBezTo>
                  <a:pt x="12031" y="13875"/>
                  <a:pt x="12000" y="13875"/>
                  <a:pt x="12000" y="13906"/>
                </a:cubicBezTo>
                <a:cubicBezTo>
                  <a:pt x="11968" y="13906"/>
                  <a:pt x="11968" y="13937"/>
                  <a:pt x="11937" y="13906"/>
                </a:cubicBezTo>
                <a:cubicBezTo>
                  <a:pt x="11937" y="13906"/>
                  <a:pt x="11906" y="13875"/>
                  <a:pt x="11906" y="13875"/>
                </a:cubicBezTo>
                <a:cubicBezTo>
                  <a:pt x="11906" y="13844"/>
                  <a:pt x="11937" y="13844"/>
                  <a:pt x="11968" y="13844"/>
                </a:cubicBezTo>
                <a:close/>
                <a:moveTo>
                  <a:pt x="11906" y="14250"/>
                </a:moveTo>
                <a:cubicBezTo>
                  <a:pt x="11875" y="14250"/>
                  <a:pt x="11875" y="14281"/>
                  <a:pt x="11843" y="14281"/>
                </a:cubicBezTo>
                <a:cubicBezTo>
                  <a:pt x="11843" y="14281"/>
                  <a:pt x="11812" y="14250"/>
                  <a:pt x="11812" y="14250"/>
                </a:cubicBezTo>
                <a:cubicBezTo>
                  <a:pt x="11812" y="14219"/>
                  <a:pt x="11812" y="14219"/>
                  <a:pt x="11843" y="14219"/>
                </a:cubicBezTo>
                <a:cubicBezTo>
                  <a:pt x="11875" y="14219"/>
                  <a:pt x="11906" y="14156"/>
                  <a:pt x="11906" y="14156"/>
                </a:cubicBezTo>
                <a:cubicBezTo>
                  <a:pt x="11906" y="14156"/>
                  <a:pt x="11906" y="14125"/>
                  <a:pt x="11875" y="14125"/>
                </a:cubicBezTo>
                <a:cubicBezTo>
                  <a:pt x="11843" y="14156"/>
                  <a:pt x="11812" y="14187"/>
                  <a:pt x="11750" y="14219"/>
                </a:cubicBezTo>
                <a:cubicBezTo>
                  <a:pt x="11750" y="14219"/>
                  <a:pt x="11718" y="14219"/>
                  <a:pt x="11687" y="14187"/>
                </a:cubicBezTo>
                <a:cubicBezTo>
                  <a:pt x="11687" y="14187"/>
                  <a:pt x="11687" y="14187"/>
                  <a:pt x="11687" y="14187"/>
                </a:cubicBezTo>
                <a:cubicBezTo>
                  <a:pt x="11687" y="14187"/>
                  <a:pt x="11687" y="14187"/>
                  <a:pt x="11687" y="14187"/>
                </a:cubicBezTo>
                <a:cubicBezTo>
                  <a:pt x="11687" y="14156"/>
                  <a:pt x="11687" y="14156"/>
                  <a:pt x="11718" y="14156"/>
                </a:cubicBezTo>
                <a:cubicBezTo>
                  <a:pt x="11750" y="14156"/>
                  <a:pt x="11781" y="14125"/>
                  <a:pt x="11781" y="14094"/>
                </a:cubicBezTo>
                <a:cubicBezTo>
                  <a:pt x="11781" y="14094"/>
                  <a:pt x="11781" y="14062"/>
                  <a:pt x="11781" y="14062"/>
                </a:cubicBezTo>
                <a:cubicBezTo>
                  <a:pt x="11781" y="14062"/>
                  <a:pt x="11781" y="14094"/>
                  <a:pt x="11781" y="14094"/>
                </a:cubicBezTo>
                <a:cubicBezTo>
                  <a:pt x="11843" y="14062"/>
                  <a:pt x="11875" y="14062"/>
                  <a:pt x="11906" y="14062"/>
                </a:cubicBezTo>
                <a:cubicBezTo>
                  <a:pt x="11906" y="14062"/>
                  <a:pt x="11906" y="14062"/>
                  <a:pt x="11906" y="14062"/>
                </a:cubicBezTo>
                <a:cubicBezTo>
                  <a:pt x="11906" y="14031"/>
                  <a:pt x="11906" y="14000"/>
                  <a:pt x="11937" y="13969"/>
                </a:cubicBezTo>
                <a:cubicBezTo>
                  <a:pt x="12000" y="13969"/>
                  <a:pt x="12031" y="13937"/>
                  <a:pt x="12062" y="13906"/>
                </a:cubicBezTo>
                <a:cubicBezTo>
                  <a:pt x="12093" y="13875"/>
                  <a:pt x="12125" y="13875"/>
                  <a:pt x="12156" y="13906"/>
                </a:cubicBezTo>
                <a:cubicBezTo>
                  <a:pt x="12156" y="13937"/>
                  <a:pt x="12125" y="13937"/>
                  <a:pt x="12125" y="13969"/>
                </a:cubicBezTo>
                <a:cubicBezTo>
                  <a:pt x="12062" y="13969"/>
                  <a:pt x="12031" y="13969"/>
                  <a:pt x="12031" y="14062"/>
                </a:cubicBezTo>
                <a:cubicBezTo>
                  <a:pt x="12000" y="14031"/>
                  <a:pt x="11968" y="14062"/>
                  <a:pt x="11906" y="14062"/>
                </a:cubicBezTo>
                <a:lnTo>
                  <a:pt x="11906" y="14062"/>
                </a:lnTo>
                <a:cubicBezTo>
                  <a:pt x="11906" y="14062"/>
                  <a:pt x="11906" y="14062"/>
                  <a:pt x="11906" y="14062"/>
                </a:cubicBezTo>
                <a:cubicBezTo>
                  <a:pt x="11937" y="14094"/>
                  <a:pt x="11875" y="14125"/>
                  <a:pt x="11875" y="14125"/>
                </a:cubicBezTo>
                <a:cubicBezTo>
                  <a:pt x="11906" y="14125"/>
                  <a:pt x="11906" y="14156"/>
                  <a:pt x="11906" y="14156"/>
                </a:cubicBezTo>
                <a:cubicBezTo>
                  <a:pt x="11968" y="14125"/>
                  <a:pt x="12031" y="14125"/>
                  <a:pt x="12031" y="14062"/>
                </a:cubicBezTo>
                <a:cubicBezTo>
                  <a:pt x="12062" y="14031"/>
                  <a:pt x="12125" y="14031"/>
                  <a:pt x="12125" y="13969"/>
                </a:cubicBezTo>
                <a:cubicBezTo>
                  <a:pt x="12187" y="13969"/>
                  <a:pt x="12250" y="13906"/>
                  <a:pt x="12343" y="13937"/>
                </a:cubicBezTo>
                <a:cubicBezTo>
                  <a:pt x="12312" y="14000"/>
                  <a:pt x="12250" y="14000"/>
                  <a:pt x="12187" y="14031"/>
                </a:cubicBezTo>
                <a:cubicBezTo>
                  <a:pt x="12156" y="14062"/>
                  <a:pt x="12125" y="14062"/>
                  <a:pt x="12125" y="14125"/>
                </a:cubicBezTo>
                <a:cubicBezTo>
                  <a:pt x="12125" y="14125"/>
                  <a:pt x="12125" y="14125"/>
                  <a:pt x="12125" y="14125"/>
                </a:cubicBezTo>
                <a:cubicBezTo>
                  <a:pt x="12125" y="14125"/>
                  <a:pt x="12125" y="14125"/>
                  <a:pt x="12125" y="14125"/>
                </a:cubicBezTo>
                <a:cubicBezTo>
                  <a:pt x="12125" y="14125"/>
                  <a:pt x="12125" y="14125"/>
                  <a:pt x="12093" y="14125"/>
                </a:cubicBezTo>
                <a:cubicBezTo>
                  <a:pt x="12093" y="14125"/>
                  <a:pt x="12093" y="14125"/>
                  <a:pt x="12093" y="14125"/>
                </a:cubicBezTo>
                <a:cubicBezTo>
                  <a:pt x="12093" y="14125"/>
                  <a:pt x="12093" y="14125"/>
                  <a:pt x="12093" y="14125"/>
                </a:cubicBezTo>
                <a:cubicBezTo>
                  <a:pt x="12093" y="14125"/>
                  <a:pt x="12093" y="14125"/>
                  <a:pt x="12062" y="14125"/>
                </a:cubicBezTo>
                <a:cubicBezTo>
                  <a:pt x="12062" y="14125"/>
                  <a:pt x="12031" y="14125"/>
                  <a:pt x="12031" y="14125"/>
                </a:cubicBezTo>
                <a:cubicBezTo>
                  <a:pt x="12031" y="14219"/>
                  <a:pt x="11937" y="14187"/>
                  <a:pt x="11906" y="14250"/>
                </a:cubicBezTo>
                <a:close/>
                <a:moveTo>
                  <a:pt x="12000" y="14687"/>
                </a:moveTo>
                <a:cubicBezTo>
                  <a:pt x="12000" y="14687"/>
                  <a:pt x="11968" y="14687"/>
                  <a:pt x="11968" y="14687"/>
                </a:cubicBezTo>
                <a:cubicBezTo>
                  <a:pt x="11968" y="14656"/>
                  <a:pt x="11968" y="14656"/>
                  <a:pt x="11968" y="14625"/>
                </a:cubicBezTo>
                <a:cubicBezTo>
                  <a:pt x="11968" y="14594"/>
                  <a:pt x="12000" y="14594"/>
                  <a:pt x="12000" y="14594"/>
                </a:cubicBezTo>
                <a:cubicBezTo>
                  <a:pt x="12031" y="14625"/>
                  <a:pt x="12031" y="14625"/>
                  <a:pt x="12031" y="14625"/>
                </a:cubicBezTo>
                <a:cubicBezTo>
                  <a:pt x="12031" y="14656"/>
                  <a:pt x="12031" y="14656"/>
                  <a:pt x="12000" y="14687"/>
                </a:cubicBezTo>
                <a:close/>
                <a:moveTo>
                  <a:pt x="12125" y="14250"/>
                </a:moveTo>
                <a:cubicBezTo>
                  <a:pt x="12093" y="14250"/>
                  <a:pt x="12062" y="14250"/>
                  <a:pt x="12031" y="14250"/>
                </a:cubicBezTo>
                <a:cubicBezTo>
                  <a:pt x="12031" y="14250"/>
                  <a:pt x="12031" y="14250"/>
                  <a:pt x="12031" y="14250"/>
                </a:cubicBezTo>
                <a:cubicBezTo>
                  <a:pt x="12031" y="14250"/>
                  <a:pt x="12031" y="14250"/>
                  <a:pt x="12031" y="14250"/>
                </a:cubicBezTo>
                <a:cubicBezTo>
                  <a:pt x="12000" y="14250"/>
                  <a:pt x="12000" y="14250"/>
                  <a:pt x="11968" y="14250"/>
                </a:cubicBezTo>
                <a:cubicBezTo>
                  <a:pt x="12000" y="14250"/>
                  <a:pt x="12000" y="14250"/>
                  <a:pt x="12031" y="14250"/>
                </a:cubicBezTo>
                <a:cubicBezTo>
                  <a:pt x="12031" y="14219"/>
                  <a:pt x="12062" y="14187"/>
                  <a:pt x="12093" y="14187"/>
                </a:cubicBezTo>
                <a:cubicBezTo>
                  <a:pt x="12093" y="14187"/>
                  <a:pt x="12125" y="14219"/>
                  <a:pt x="12125" y="14250"/>
                </a:cubicBezTo>
                <a:cubicBezTo>
                  <a:pt x="12125" y="14250"/>
                  <a:pt x="12125" y="14250"/>
                  <a:pt x="12156" y="14219"/>
                </a:cubicBezTo>
                <a:cubicBezTo>
                  <a:pt x="12125" y="14250"/>
                  <a:pt x="12125" y="14250"/>
                  <a:pt x="12125" y="14250"/>
                </a:cubicBezTo>
                <a:close/>
                <a:moveTo>
                  <a:pt x="12187" y="14187"/>
                </a:moveTo>
                <a:cubicBezTo>
                  <a:pt x="12187" y="14219"/>
                  <a:pt x="12156" y="14219"/>
                  <a:pt x="12156" y="14219"/>
                </a:cubicBezTo>
                <a:cubicBezTo>
                  <a:pt x="12156" y="14219"/>
                  <a:pt x="12156" y="14219"/>
                  <a:pt x="12156" y="14219"/>
                </a:cubicBezTo>
                <a:cubicBezTo>
                  <a:pt x="12156" y="14125"/>
                  <a:pt x="12156" y="14094"/>
                  <a:pt x="12250" y="14125"/>
                </a:cubicBezTo>
                <a:cubicBezTo>
                  <a:pt x="12250" y="14156"/>
                  <a:pt x="12218" y="14156"/>
                  <a:pt x="12187" y="14187"/>
                </a:cubicBezTo>
                <a:close/>
                <a:moveTo>
                  <a:pt x="12281" y="14500"/>
                </a:moveTo>
                <a:cubicBezTo>
                  <a:pt x="12281" y="14500"/>
                  <a:pt x="12281" y="14500"/>
                  <a:pt x="12281" y="14500"/>
                </a:cubicBezTo>
                <a:cubicBezTo>
                  <a:pt x="12312" y="14500"/>
                  <a:pt x="12312" y="14500"/>
                  <a:pt x="12312" y="14500"/>
                </a:cubicBezTo>
                <a:cubicBezTo>
                  <a:pt x="12312" y="14500"/>
                  <a:pt x="12312" y="14500"/>
                  <a:pt x="12281" y="14500"/>
                </a:cubicBezTo>
                <a:close/>
                <a:moveTo>
                  <a:pt x="12406" y="14187"/>
                </a:moveTo>
                <a:cubicBezTo>
                  <a:pt x="12375" y="14156"/>
                  <a:pt x="12375" y="14187"/>
                  <a:pt x="12343" y="14219"/>
                </a:cubicBezTo>
                <a:cubicBezTo>
                  <a:pt x="12312" y="14250"/>
                  <a:pt x="12281" y="14281"/>
                  <a:pt x="12250" y="14219"/>
                </a:cubicBezTo>
                <a:cubicBezTo>
                  <a:pt x="12250" y="14219"/>
                  <a:pt x="12250" y="14219"/>
                  <a:pt x="12250" y="14219"/>
                </a:cubicBezTo>
                <a:cubicBezTo>
                  <a:pt x="12312" y="14156"/>
                  <a:pt x="12375" y="14125"/>
                  <a:pt x="12468" y="14125"/>
                </a:cubicBezTo>
                <a:cubicBezTo>
                  <a:pt x="12468" y="14156"/>
                  <a:pt x="12468" y="14187"/>
                  <a:pt x="12406" y="14187"/>
                </a:cubicBezTo>
                <a:close/>
                <a:moveTo>
                  <a:pt x="12468" y="14812"/>
                </a:moveTo>
                <a:cubicBezTo>
                  <a:pt x="12468" y="14812"/>
                  <a:pt x="12468" y="14812"/>
                  <a:pt x="12468" y="14812"/>
                </a:cubicBezTo>
                <a:cubicBezTo>
                  <a:pt x="12468" y="14812"/>
                  <a:pt x="12468" y="14812"/>
                  <a:pt x="12468" y="14812"/>
                </a:cubicBezTo>
                <a:cubicBezTo>
                  <a:pt x="12500" y="14812"/>
                  <a:pt x="12531" y="14812"/>
                  <a:pt x="12531" y="14781"/>
                </a:cubicBezTo>
                <a:cubicBezTo>
                  <a:pt x="12531" y="14812"/>
                  <a:pt x="12500" y="14812"/>
                  <a:pt x="12468" y="14812"/>
                </a:cubicBezTo>
                <a:close/>
                <a:moveTo>
                  <a:pt x="12500" y="14125"/>
                </a:moveTo>
                <a:cubicBezTo>
                  <a:pt x="12500" y="14094"/>
                  <a:pt x="12500" y="14125"/>
                  <a:pt x="12468" y="14125"/>
                </a:cubicBezTo>
                <a:cubicBezTo>
                  <a:pt x="12468" y="14094"/>
                  <a:pt x="12468" y="14062"/>
                  <a:pt x="12500" y="14062"/>
                </a:cubicBezTo>
                <a:cubicBezTo>
                  <a:pt x="12531" y="14062"/>
                  <a:pt x="12531" y="14062"/>
                  <a:pt x="12562" y="14062"/>
                </a:cubicBezTo>
                <a:cubicBezTo>
                  <a:pt x="12562" y="14094"/>
                  <a:pt x="12562" y="14094"/>
                  <a:pt x="12562" y="14094"/>
                </a:cubicBezTo>
                <a:cubicBezTo>
                  <a:pt x="12562" y="14125"/>
                  <a:pt x="12531" y="14125"/>
                  <a:pt x="12500" y="14125"/>
                </a:cubicBezTo>
                <a:close/>
                <a:moveTo>
                  <a:pt x="12562" y="15406"/>
                </a:moveTo>
                <a:cubicBezTo>
                  <a:pt x="12562" y="15406"/>
                  <a:pt x="12562" y="15406"/>
                  <a:pt x="12531" y="15406"/>
                </a:cubicBezTo>
                <a:cubicBezTo>
                  <a:pt x="12562" y="15406"/>
                  <a:pt x="12562" y="15406"/>
                  <a:pt x="12562" y="15406"/>
                </a:cubicBezTo>
                <a:cubicBezTo>
                  <a:pt x="12593" y="15406"/>
                  <a:pt x="12593" y="15375"/>
                  <a:pt x="12593" y="15375"/>
                </a:cubicBezTo>
                <a:cubicBezTo>
                  <a:pt x="12593" y="15375"/>
                  <a:pt x="12593" y="15406"/>
                  <a:pt x="12562" y="15406"/>
                </a:cubicBezTo>
                <a:close/>
                <a:moveTo>
                  <a:pt x="12593" y="14156"/>
                </a:moveTo>
                <a:cubicBezTo>
                  <a:pt x="12593" y="14125"/>
                  <a:pt x="12593" y="14125"/>
                  <a:pt x="12625" y="14125"/>
                </a:cubicBezTo>
                <a:cubicBezTo>
                  <a:pt x="12656" y="14125"/>
                  <a:pt x="12656" y="14125"/>
                  <a:pt x="12656" y="14156"/>
                </a:cubicBezTo>
                <a:cubicBezTo>
                  <a:pt x="12656" y="14156"/>
                  <a:pt x="12656" y="14187"/>
                  <a:pt x="12625" y="14187"/>
                </a:cubicBezTo>
                <a:cubicBezTo>
                  <a:pt x="12625" y="14156"/>
                  <a:pt x="12593" y="14187"/>
                  <a:pt x="12593" y="14156"/>
                </a:cubicBezTo>
                <a:close/>
                <a:moveTo>
                  <a:pt x="12625" y="14750"/>
                </a:moveTo>
                <a:cubicBezTo>
                  <a:pt x="12625" y="14750"/>
                  <a:pt x="12625" y="14750"/>
                  <a:pt x="12625" y="14750"/>
                </a:cubicBezTo>
                <a:cubicBezTo>
                  <a:pt x="12625" y="14750"/>
                  <a:pt x="12625" y="14750"/>
                  <a:pt x="12625" y="14750"/>
                </a:cubicBezTo>
                <a:cubicBezTo>
                  <a:pt x="12625" y="14750"/>
                  <a:pt x="12625" y="14719"/>
                  <a:pt x="12625" y="14719"/>
                </a:cubicBezTo>
                <a:cubicBezTo>
                  <a:pt x="12625" y="14719"/>
                  <a:pt x="12625" y="14750"/>
                  <a:pt x="12625" y="14750"/>
                </a:cubicBezTo>
                <a:cubicBezTo>
                  <a:pt x="12656" y="14750"/>
                  <a:pt x="12656" y="14750"/>
                  <a:pt x="12656" y="14750"/>
                </a:cubicBezTo>
                <a:cubicBezTo>
                  <a:pt x="12656" y="14750"/>
                  <a:pt x="12656" y="14750"/>
                  <a:pt x="12625" y="14750"/>
                </a:cubicBezTo>
                <a:close/>
                <a:moveTo>
                  <a:pt x="12656" y="14062"/>
                </a:moveTo>
                <a:cubicBezTo>
                  <a:pt x="12656" y="14062"/>
                  <a:pt x="12625" y="14094"/>
                  <a:pt x="12625" y="14094"/>
                </a:cubicBezTo>
                <a:cubicBezTo>
                  <a:pt x="12593" y="14062"/>
                  <a:pt x="12593" y="14062"/>
                  <a:pt x="12593" y="14031"/>
                </a:cubicBezTo>
                <a:cubicBezTo>
                  <a:pt x="12593" y="14031"/>
                  <a:pt x="12625" y="14000"/>
                  <a:pt x="12625" y="14000"/>
                </a:cubicBezTo>
                <a:cubicBezTo>
                  <a:pt x="12656" y="14000"/>
                  <a:pt x="12656" y="14031"/>
                  <a:pt x="12687" y="14031"/>
                </a:cubicBezTo>
                <a:cubicBezTo>
                  <a:pt x="12687" y="14031"/>
                  <a:pt x="12656" y="14062"/>
                  <a:pt x="12656" y="14062"/>
                </a:cubicBezTo>
                <a:close/>
                <a:moveTo>
                  <a:pt x="12781" y="15844"/>
                </a:moveTo>
                <a:cubicBezTo>
                  <a:pt x="12812" y="15812"/>
                  <a:pt x="12843" y="15844"/>
                  <a:pt x="12843" y="15844"/>
                </a:cubicBezTo>
                <a:cubicBezTo>
                  <a:pt x="12937" y="15844"/>
                  <a:pt x="12968" y="15875"/>
                  <a:pt x="13000" y="15937"/>
                </a:cubicBezTo>
                <a:cubicBezTo>
                  <a:pt x="12906" y="15937"/>
                  <a:pt x="12843" y="15906"/>
                  <a:pt x="12781" y="15844"/>
                </a:cubicBezTo>
                <a:close/>
                <a:moveTo>
                  <a:pt x="12781" y="14281"/>
                </a:moveTo>
                <a:cubicBezTo>
                  <a:pt x="12781" y="14250"/>
                  <a:pt x="12781" y="14250"/>
                  <a:pt x="12812" y="14250"/>
                </a:cubicBezTo>
                <a:cubicBezTo>
                  <a:pt x="12843" y="14250"/>
                  <a:pt x="12843" y="14250"/>
                  <a:pt x="12843" y="14281"/>
                </a:cubicBezTo>
                <a:cubicBezTo>
                  <a:pt x="12843" y="14312"/>
                  <a:pt x="12812" y="14312"/>
                  <a:pt x="12812" y="14312"/>
                </a:cubicBezTo>
                <a:cubicBezTo>
                  <a:pt x="12781" y="14312"/>
                  <a:pt x="12781" y="14312"/>
                  <a:pt x="12781" y="14281"/>
                </a:cubicBezTo>
                <a:close/>
                <a:moveTo>
                  <a:pt x="13156" y="14500"/>
                </a:moveTo>
                <a:cubicBezTo>
                  <a:pt x="13156" y="14500"/>
                  <a:pt x="13156" y="14469"/>
                  <a:pt x="13156" y="14469"/>
                </a:cubicBezTo>
                <a:cubicBezTo>
                  <a:pt x="13156" y="14469"/>
                  <a:pt x="13156" y="14469"/>
                  <a:pt x="13156" y="14469"/>
                </a:cubicBezTo>
                <a:cubicBezTo>
                  <a:pt x="13156" y="14469"/>
                  <a:pt x="13156" y="14500"/>
                  <a:pt x="13156" y="14500"/>
                </a:cubicBezTo>
                <a:close/>
                <a:moveTo>
                  <a:pt x="13156" y="13937"/>
                </a:moveTo>
                <a:cubicBezTo>
                  <a:pt x="13093" y="13937"/>
                  <a:pt x="13031" y="13969"/>
                  <a:pt x="12968" y="14031"/>
                </a:cubicBezTo>
                <a:cubicBezTo>
                  <a:pt x="12937" y="14062"/>
                  <a:pt x="12906" y="14062"/>
                  <a:pt x="12875" y="14094"/>
                </a:cubicBezTo>
                <a:cubicBezTo>
                  <a:pt x="12843" y="14094"/>
                  <a:pt x="12812" y="14094"/>
                  <a:pt x="12812" y="14094"/>
                </a:cubicBezTo>
                <a:cubicBezTo>
                  <a:pt x="12781" y="14031"/>
                  <a:pt x="12718" y="14031"/>
                  <a:pt x="12687" y="14031"/>
                </a:cubicBezTo>
                <a:cubicBezTo>
                  <a:pt x="12687" y="14000"/>
                  <a:pt x="12687" y="13969"/>
                  <a:pt x="12687" y="13969"/>
                </a:cubicBezTo>
                <a:cubicBezTo>
                  <a:pt x="12687" y="13969"/>
                  <a:pt x="12718" y="13969"/>
                  <a:pt x="12718" y="13937"/>
                </a:cubicBezTo>
                <a:lnTo>
                  <a:pt x="12718" y="13937"/>
                </a:lnTo>
                <a:cubicBezTo>
                  <a:pt x="12718" y="13937"/>
                  <a:pt x="12718" y="13937"/>
                  <a:pt x="12718" y="13937"/>
                </a:cubicBezTo>
                <a:cubicBezTo>
                  <a:pt x="12687" y="13906"/>
                  <a:pt x="12687" y="13937"/>
                  <a:pt x="12687" y="13937"/>
                </a:cubicBezTo>
                <a:cubicBezTo>
                  <a:pt x="12656" y="13937"/>
                  <a:pt x="12625" y="13969"/>
                  <a:pt x="12593" y="13937"/>
                </a:cubicBezTo>
                <a:cubicBezTo>
                  <a:pt x="12593" y="13937"/>
                  <a:pt x="12593" y="13937"/>
                  <a:pt x="12593" y="13906"/>
                </a:cubicBezTo>
                <a:cubicBezTo>
                  <a:pt x="12593" y="13906"/>
                  <a:pt x="12593" y="13906"/>
                  <a:pt x="12593" y="13906"/>
                </a:cubicBezTo>
                <a:cubicBezTo>
                  <a:pt x="12625" y="13875"/>
                  <a:pt x="12687" y="13906"/>
                  <a:pt x="12687" y="13875"/>
                </a:cubicBezTo>
                <a:cubicBezTo>
                  <a:pt x="12687" y="13844"/>
                  <a:pt x="12625" y="13844"/>
                  <a:pt x="12593" y="13812"/>
                </a:cubicBezTo>
                <a:cubicBezTo>
                  <a:pt x="12593" y="13812"/>
                  <a:pt x="12625" y="13812"/>
                  <a:pt x="12625" y="13812"/>
                </a:cubicBezTo>
                <a:cubicBezTo>
                  <a:pt x="12656" y="13781"/>
                  <a:pt x="12687" y="13781"/>
                  <a:pt x="12687" y="13750"/>
                </a:cubicBezTo>
                <a:cubicBezTo>
                  <a:pt x="12687" y="13719"/>
                  <a:pt x="12656" y="13750"/>
                  <a:pt x="12625" y="13750"/>
                </a:cubicBezTo>
                <a:cubicBezTo>
                  <a:pt x="12625" y="13719"/>
                  <a:pt x="12593" y="13719"/>
                  <a:pt x="12593" y="13719"/>
                </a:cubicBezTo>
                <a:cubicBezTo>
                  <a:pt x="12562" y="13656"/>
                  <a:pt x="12531" y="13687"/>
                  <a:pt x="12468" y="13687"/>
                </a:cubicBezTo>
                <a:cubicBezTo>
                  <a:pt x="12468" y="13656"/>
                  <a:pt x="12468" y="13656"/>
                  <a:pt x="12437" y="13625"/>
                </a:cubicBezTo>
                <a:cubicBezTo>
                  <a:pt x="12437" y="13625"/>
                  <a:pt x="12406" y="13656"/>
                  <a:pt x="12375" y="13625"/>
                </a:cubicBezTo>
                <a:cubicBezTo>
                  <a:pt x="12375" y="13594"/>
                  <a:pt x="12406" y="13594"/>
                  <a:pt x="12437" y="13562"/>
                </a:cubicBezTo>
                <a:cubicBezTo>
                  <a:pt x="12437" y="13562"/>
                  <a:pt x="12437" y="13562"/>
                  <a:pt x="12437" y="13531"/>
                </a:cubicBezTo>
                <a:cubicBezTo>
                  <a:pt x="12406" y="13531"/>
                  <a:pt x="12375" y="13531"/>
                  <a:pt x="12343" y="13594"/>
                </a:cubicBezTo>
                <a:cubicBezTo>
                  <a:pt x="12343" y="13594"/>
                  <a:pt x="12343" y="13594"/>
                  <a:pt x="12343" y="13594"/>
                </a:cubicBezTo>
                <a:cubicBezTo>
                  <a:pt x="12312" y="13594"/>
                  <a:pt x="12281" y="13594"/>
                  <a:pt x="12250" y="13594"/>
                </a:cubicBezTo>
                <a:cubicBezTo>
                  <a:pt x="12250" y="13562"/>
                  <a:pt x="12250" y="13531"/>
                  <a:pt x="12312" y="13531"/>
                </a:cubicBezTo>
                <a:cubicBezTo>
                  <a:pt x="12343" y="13531"/>
                  <a:pt x="12343" y="13500"/>
                  <a:pt x="12343" y="13469"/>
                </a:cubicBezTo>
                <a:cubicBezTo>
                  <a:pt x="12375" y="13437"/>
                  <a:pt x="12437" y="13469"/>
                  <a:pt x="12437" y="13406"/>
                </a:cubicBezTo>
                <a:cubicBezTo>
                  <a:pt x="12437" y="13406"/>
                  <a:pt x="12437" y="13406"/>
                  <a:pt x="12437" y="13406"/>
                </a:cubicBezTo>
                <a:cubicBezTo>
                  <a:pt x="12437" y="13406"/>
                  <a:pt x="12437" y="13406"/>
                  <a:pt x="12437" y="13406"/>
                </a:cubicBezTo>
                <a:cubicBezTo>
                  <a:pt x="12468" y="13406"/>
                  <a:pt x="12500" y="13406"/>
                  <a:pt x="12531" y="13406"/>
                </a:cubicBezTo>
                <a:cubicBezTo>
                  <a:pt x="12531" y="13406"/>
                  <a:pt x="12562" y="13406"/>
                  <a:pt x="12562" y="13437"/>
                </a:cubicBezTo>
                <a:cubicBezTo>
                  <a:pt x="12562" y="13437"/>
                  <a:pt x="12562" y="13469"/>
                  <a:pt x="12531" y="13469"/>
                </a:cubicBezTo>
                <a:cubicBezTo>
                  <a:pt x="12500" y="13469"/>
                  <a:pt x="12468" y="13437"/>
                  <a:pt x="12468" y="13500"/>
                </a:cubicBezTo>
                <a:cubicBezTo>
                  <a:pt x="12500" y="13531"/>
                  <a:pt x="12531" y="13500"/>
                  <a:pt x="12531" y="13500"/>
                </a:cubicBezTo>
                <a:cubicBezTo>
                  <a:pt x="12562" y="13500"/>
                  <a:pt x="12593" y="13500"/>
                  <a:pt x="12593" y="13469"/>
                </a:cubicBezTo>
                <a:cubicBezTo>
                  <a:pt x="12593" y="13437"/>
                  <a:pt x="12625" y="13469"/>
                  <a:pt x="12656" y="13469"/>
                </a:cubicBezTo>
                <a:cubicBezTo>
                  <a:pt x="12687" y="13469"/>
                  <a:pt x="12687" y="13500"/>
                  <a:pt x="12687" y="13531"/>
                </a:cubicBezTo>
                <a:cubicBezTo>
                  <a:pt x="12750" y="13500"/>
                  <a:pt x="12781" y="13500"/>
                  <a:pt x="12843" y="13531"/>
                </a:cubicBezTo>
                <a:cubicBezTo>
                  <a:pt x="12875" y="13562"/>
                  <a:pt x="12875" y="13594"/>
                  <a:pt x="12843" y="13594"/>
                </a:cubicBezTo>
                <a:cubicBezTo>
                  <a:pt x="12781" y="13625"/>
                  <a:pt x="12812" y="13625"/>
                  <a:pt x="12843" y="13656"/>
                </a:cubicBezTo>
                <a:cubicBezTo>
                  <a:pt x="12937" y="13656"/>
                  <a:pt x="13000" y="13750"/>
                  <a:pt x="13062" y="13781"/>
                </a:cubicBezTo>
                <a:cubicBezTo>
                  <a:pt x="13125" y="13781"/>
                  <a:pt x="13125" y="13844"/>
                  <a:pt x="13187" y="13844"/>
                </a:cubicBezTo>
                <a:cubicBezTo>
                  <a:pt x="13187" y="13844"/>
                  <a:pt x="13218" y="13875"/>
                  <a:pt x="13218" y="13906"/>
                </a:cubicBezTo>
                <a:cubicBezTo>
                  <a:pt x="13187" y="13937"/>
                  <a:pt x="13187" y="13937"/>
                  <a:pt x="13156" y="13937"/>
                </a:cubicBezTo>
                <a:close/>
                <a:moveTo>
                  <a:pt x="13187" y="14531"/>
                </a:moveTo>
                <a:cubicBezTo>
                  <a:pt x="13187" y="14531"/>
                  <a:pt x="13187" y="14531"/>
                  <a:pt x="13187" y="14531"/>
                </a:cubicBezTo>
                <a:cubicBezTo>
                  <a:pt x="13218" y="14531"/>
                  <a:pt x="13218" y="14531"/>
                  <a:pt x="13218" y="14531"/>
                </a:cubicBezTo>
                <a:cubicBezTo>
                  <a:pt x="13218" y="14531"/>
                  <a:pt x="13218" y="14531"/>
                  <a:pt x="13187" y="14531"/>
                </a:cubicBezTo>
                <a:close/>
                <a:moveTo>
                  <a:pt x="14531" y="14406"/>
                </a:moveTo>
                <a:cubicBezTo>
                  <a:pt x="14531" y="14406"/>
                  <a:pt x="14531" y="14437"/>
                  <a:pt x="14531" y="14437"/>
                </a:cubicBezTo>
                <a:cubicBezTo>
                  <a:pt x="14531" y="14437"/>
                  <a:pt x="14531" y="14406"/>
                  <a:pt x="14531" y="14406"/>
                </a:cubicBezTo>
                <a:cubicBezTo>
                  <a:pt x="14531" y="14406"/>
                  <a:pt x="14531" y="14406"/>
                  <a:pt x="14531" y="14406"/>
                </a:cubicBezTo>
                <a:close/>
                <a:moveTo>
                  <a:pt x="14531" y="14406"/>
                </a:moveTo>
                <a:cubicBezTo>
                  <a:pt x="14531" y="14406"/>
                  <a:pt x="14531" y="14406"/>
                  <a:pt x="14531" y="14406"/>
                </a:cubicBezTo>
                <a:cubicBezTo>
                  <a:pt x="14531" y="14406"/>
                  <a:pt x="14500" y="14406"/>
                  <a:pt x="14500" y="14406"/>
                </a:cubicBezTo>
                <a:cubicBezTo>
                  <a:pt x="14500" y="14406"/>
                  <a:pt x="14531" y="14406"/>
                  <a:pt x="14531" y="14406"/>
                </a:cubicBezTo>
                <a:close/>
                <a:moveTo>
                  <a:pt x="14437" y="15062"/>
                </a:moveTo>
                <a:cubicBezTo>
                  <a:pt x="14437" y="15062"/>
                  <a:pt x="14437" y="15062"/>
                  <a:pt x="14437" y="15062"/>
                </a:cubicBezTo>
                <a:cubicBezTo>
                  <a:pt x="14437" y="15062"/>
                  <a:pt x="14437" y="15062"/>
                  <a:pt x="14437" y="15062"/>
                </a:cubicBezTo>
                <a:cubicBezTo>
                  <a:pt x="14437" y="15031"/>
                  <a:pt x="14406" y="15031"/>
                  <a:pt x="14406" y="15031"/>
                </a:cubicBezTo>
                <a:cubicBezTo>
                  <a:pt x="14406" y="15031"/>
                  <a:pt x="14437" y="15031"/>
                  <a:pt x="14437" y="15062"/>
                </a:cubicBezTo>
                <a:close/>
                <a:moveTo>
                  <a:pt x="14406" y="14937"/>
                </a:moveTo>
                <a:cubicBezTo>
                  <a:pt x="14406" y="14937"/>
                  <a:pt x="14406" y="14937"/>
                  <a:pt x="14406" y="14937"/>
                </a:cubicBezTo>
                <a:cubicBezTo>
                  <a:pt x="14406" y="14937"/>
                  <a:pt x="14406" y="14937"/>
                  <a:pt x="14406" y="14906"/>
                </a:cubicBezTo>
                <a:cubicBezTo>
                  <a:pt x="14406" y="14937"/>
                  <a:pt x="14406" y="14937"/>
                  <a:pt x="14406" y="14937"/>
                </a:cubicBezTo>
                <a:close/>
                <a:moveTo>
                  <a:pt x="14312" y="14906"/>
                </a:moveTo>
                <a:cubicBezTo>
                  <a:pt x="14312" y="14906"/>
                  <a:pt x="14312" y="14906"/>
                  <a:pt x="14312" y="14906"/>
                </a:cubicBezTo>
                <a:cubicBezTo>
                  <a:pt x="14312" y="14875"/>
                  <a:pt x="14281" y="14875"/>
                  <a:pt x="14281" y="14875"/>
                </a:cubicBezTo>
                <a:cubicBezTo>
                  <a:pt x="14281" y="14875"/>
                  <a:pt x="14312" y="14875"/>
                  <a:pt x="14312" y="14906"/>
                </a:cubicBezTo>
                <a:close/>
                <a:moveTo>
                  <a:pt x="14250" y="15375"/>
                </a:moveTo>
                <a:cubicBezTo>
                  <a:pt x="14218" y="15375"/>
                  <a:pt x="14218" y="15375"/>
                  <a:pt x="14218" y="15375"/>
                </a:cubicBezTo>
                <a:cubicBezTo>
                  <a:pt x="14218" y="15375"/>
                  <a:pt x="14218" y="15375"/>
                  <a:pt x="14250" y="15375"/>
                </a:cubicBezTo>
                <a:close/>
                <a:moveTo>
                  <a:pt x="14187" y="15719"/>
                </a:moveTo>
                <a:cubicBezTo>
                  <a:pt x="14187" y="15719"/>
                  <a:pt x="14218" y="15719"/>
                  <a:pt x="14218" y="15687"/>
                </a:cubicBezTo>
                <a:cubicBezTo>
                  <a:pt x="14218" y="15719"/>
                  <a:pt x="14187" y="15719"/>
                  <a:pt x="14187" y="15719"/>
                </a:cubicBezTo>
                <a:cubicBezTo>
                  <a:pt x="14156" y="15719"/>
                  <a:pt x="14156" y="15719"/>
                  <a:pt x="14156" y="15719"/>
                </a:cubicBezTo>
                <a:cubicBezTo>
                  <a:pt x="14156" y="15719"/>
                  <a:pt x="14156" y="15719"/>
                  <a:pt x="14187" y="15719"/>
                </a:cubicBezTo>
                <a:close/>
                <a:moveTo>
                  <a:pt x="14000" y="15000"/>
                </a:moveTo>
                <a:cubicBezTo>
                  <a:pt x="14000" y="15000"/>
                  <a:pt x="14000" y="15000"/>
                  <a:pt x="14000" y="15000"/>
                </a:cubicBezTo>
                <a:cubicBezTo>
                  <a:pt x="14000" y="15000"/>
                  <a:pt x="14000" y="15000"/>
                  <a:pt x="14000" y="15000"/>
                </a:cubicBezTo>
                <a:close/>
                <a:moveTo>
                  <a:pt x="13906" y="15625"/>
                </a:moveTo>
                <a:cubicBezTo>
                  <a:pt x="13937" y="15625"/>
                  <a:pt x="13937" y="15625"/>
                  <a:pt x="13937" y="15656"/>
                </a:cubicBezTo>
                <a:cubicBezTo>
                  <a:pt x="13937" y="15625"/>
                  <a:pt x="13937" y="15625"/>
                  <a:pt x="13906" y="15625"/>
                </a:cubicBezTo>
                <a:cubicBezTo>
                  <a:pt x="13906" y="15625"/>
                  <a:pt x="13875" y="15625"/>
                  <a:pt x="13875" y="15625"/>
                </a:cubicBezTo>
                <a:cubicBezTo>
                  <a:pt x="13875" y="15625"/>
                  <a:pt x="13906" y="15625"/>
                  <a:pt x="13906" y="15625"/>
                </a:cubicBezTo>
                <a:close/>
                <a:moveTo>
                  <a:pt x="13656" y="15562"/>
                </a:moveTo>
                <a:cubicBezTo>
                  <a:pt x="13656" y="15562"/>
                  <a:pt x="13656" y="15562"/>
                  <a:pt x="13656" y="15594"/>
                </a:cubicBezTo>
                <a:cubicBezTo>
                  <a:pt x="13656" y="15594"/>
                  <a:pt x="13656" y="15594"/>
                  <a:pt x="13625" y="15594"/>
                </a:cubicBezTo>
                <a:cubicBezTo>
                  <a:pt x="13656" y="15594"/>
                  <a:pt x="13656" y="15594"/>
                  <a:pt x="13656" y="15594"/>
                </a:cubicBezTo>
                <a:cubicBezTo>
                  <a:pt x="13656" y="15562"/>
                  <a:pt x="13656" y="15562"/>
                  <a:pt x="13656" y="15562"/>
                </a:cubicBezTo>
                <a:close/>
                <a:moveTo>
                  <a:pt x="13593" y="15312"/>
                </a:moveTo>
                <a:cubicBezTo>
                  <a:pt x="13593" y="15312"/>
                  <a:pt x="13593" y="15281"/>
                  <a:pt x="13593" y="15281"/>
                </a:cubicBezTo>
                <a:cubicBezTo>
                  <a:pt x="13593" y="15281"/>
                  <a:pt x="13593" y="15312"/>
                  <a:pt x="13593" y="15312"/>
                </a:cubicBezTo>
                <a:close/>
                <a:moveTo>
                  <a:pt x="13343" y="15344"/>
                </a:moveTo>
                <a:cubicBezTo>
                  <a:pt x="13343" y="15344"/>
                  <a:pt x="13343" y="15375"/>
                  <a:pt x="13343" y="15375"/>
                </a:cubicBezTo>
                <a:cubicBezTo>
                  <a:pt x="13343" y="15375"/>
                  <a:pt x="13343" y="15375"/>
                  <a:pt x="13343" y="15375"/>
                </a:cubicBezTo>
                <a:cubicBezTo>
                  <a:pt x="13343" y="15344"/>
                  <a:pt x="13343" y="15344"/>
                  <a:pt x="13343" y="15344"/>
                </a:cubicBezTo>
                <a:cubicBezTo>
                  <a:pt x="13343" y="15344"/>
                  <a:pt x="13343" y="15312"/>
                  <a:pt x="13343" y="15312"/>
                </a:cubicBezTo>
                <a:cubicBezTo>
                  <a:pt x="13343" y="15312"/>
                  <a:pt x="13343" y="15344"/>
                  <a:pt x="13343" y="15344"/>
                </a:cubicBezTo>
                <a:close/>
                <a:moveTo>
                  <a:pt x="13343" y="16031"/>
                </a:moveTo>
                <a:cubicBezTo>
                  <a:pt x="13468" y="16062"/>
                  <a:pt x="13562" y="16125"/>
                  <a:pt x="13656" y="16125"/>
                </a:cubicBezTo>
                <a:cubicBezTo>
                  <a:pt x="13656" y="16125"/>
                  <a:pt x="13656" y="16125"/>
                  <a:pt x="13656" y="16125"/>
                </a:cubicBezTo>
                <a:cubicBezTo>
                  <a:pt x="13656" y="16125"/>
                  <a:pt x="13656" y="16125"/>
                  <a:pt x="13656" y="16125"/>
                </a:cubicBezTo>
                <a:cubicBezTo>
                  <a:pt x="13687" y="16156"/>
                  <a:pt x="13718" y="16156"/>
                  <a:pt x="13750" y="16187"/>
                </a:cubicBezTo>
                <a:cubicBezTo>
                  <a:pt x="13875" y="16250"/>
                  <a:pt x="14062" y="16250"/>
                  <a:pt x="14187" y="16312"/>
                </a:cubicBezTo>
                <a:cubicBezTo>
                  <a:pt x="14218" y="16312"/>
                  <a:pt x="14218" y="16312"/>
                  <a:pt x="14250" y="16281"/>
                </a:cubicBezTo>
                <a:cubicBezTo>
                  <a:pt x="14281" y="16312"/>
                  <a:pt x="14312" y="16312"/>
                  <a:pt x="14343" y="16312"/>
                </a:cubicBezTo>
                <a:cubicBezTo>
                  <a:pt x="14343" y="16312"/>
                  <a:pt x="14343" y="16312"/>
                  <a:pt x="14343" y="16312"/>
                </a:cubicBezTo>
                <a:cubicBezTo>
                  <a:pt x="14437" y="16312"/>
                  <a:pt x="14500" y="16312"/>
                  <a:pt x="14562" y="16281"/>
                </a:cubicBezTo>
                <a:cubicBezTo>
                  <a:pt x="14343" y="16437"/>
                  <a:pt x="13562" y="16219"/>
                  <a:pt x="13343" y="16031"/>
                </a:cubicBezTo>
                <a:close/>
                <a:moveTo>
                  <a:pt x="14593" y="15687"/>
                </a:moveTo>
                <a:cubicBezTo>
                  <a:pt x="14562" y="15687"/>
                  <a:pt x="14531" y="15687"/>
                  <a:pt x="14531" y="15719"/>
                </a:cubicBezTo>
                <a:cubicBezTo>
                  <a:pt x="14531" y="15687"/>
                  <a:pt x="14562" y="15687"/>
                  <a:pt x="14593" y="15687"/>
                </a:cubicBezTo>
                <a:cubicBezTo>
                  <a:pt x="14593" y="15687"/>
                  <a:pt x="14625" y="15687"/>
                  <a:pt x="14625" y="15687"/>
                </a:cubicBezTo>
                <a:cubicBezTo>
                  <a:pt x="14625" y="15687"/>
                  <a:pt x="14593" y="15687"/>
                  <a:pt x="14593" y="15687"/>
                </a:cubicBezTo>
                <a:close/>
                <a:moveTo>
                  <a:pt x="13968" y="16781"/>
                </a:moveTo>
                <a:cubicBezTo>
                  <a:pt x="13906" y="16781"/>
                  <a:pt x="13843" y="16781"/>
                  <a:pt x="13812" y="16750"/>
                </a:cubicBezTo>
                <a:cubicBezTo>
                  <a:pt x="13843" y="16750"/>
                  <a:pt x="13843" y="16750"/>
                  <a:pt x="13875" y="16719"/>
                </a:cubicBezTo>
                <a:cubicBezTo>
                  <a:pt x="13875" y="16719"/>
                  <a:pt x="13875" y="16719"/>
                  <a:pt x="13875" y="16719"/>
                </a:cubicBezTo>
                <a:cubicBezTo>
                  <a:pt x="13968" y="16750"/>
                  <a:pt x="14062" y="16781"/>
                  <a:pt x="14187" y="16781"/>
                </a:cubicBezTo>
                <a:cubicBezTo>
                  <a:pt x="14093" y="16812"/>
                  <a:pt x="14031" y="16812"/>
                  <a:pt x="13968" y="16781"/>
                </a:cubicBezTo>
                <a:close/>
                <a:moveTo>
                  <a:pt x="14218" y="16781"/>
                </a:moveTo>
                <a:cubicBezTo>
                  <a:pt x="14218" y="16781"/>
                  <a:pt x="14250" y="16781"/>
                  <a:pt x="14281" y="16781"/>
                </a:cubicBezTo>
                <a:cubicBezTo>
                  <a:pt x="14250" y="16812"/>
                  <a:pt x="14250" y="16812"/>
                  <a:pt x="14218" y="16781"/>
                </a:cubicBezTo>
                <a:close/>
                <a:moveTo>
                  <a:pt x="14343" y="16781"/>
                </a:moveTo>
                <a:cubicBezTo>
                  <a:pt x="14375" y="16750"/>
                  <a:pt x="14375" y="16750"/>
                  <a:pt x="14437" y="16781"/>
                </a:cubicBezTo>
                <a:cubicBezTo>
                  <a:pt x="14406" y="16781"/>
                  <a:pt x="14375" y="16781"/>
                  <a:pt x="14343" y="16781"/>
                </a:cubicBezTo>
                <a:close/>
                <a:moveTo>
                  <a:pt x="15062" y="16437"/>
                </a:moveTo>
                <a:cubicBezTo>
                  <a:pt x="15062" y="16437"/>
                  <a:pt x="15062" y="16437"/>
                  <a:pt x="15062" y="16437"/>
                </a:cubicBezTo>
                <a:cubicBezTo>
                  <a:pt x="15062" y="16437"/>
                  <a:pt x="15062" y="16437"/>
                  <a:pt x="15062" y="16437"/>
                </a:cubicBezTo>
                <a:cubicBezTo>
                  <a:pt x="15062" y="16437"/>
                  <a:pt x="15062" y="16437"/>
                  <a:pt x="15062" y="16437"/>
                </a:cubicBezTo>
                <a:close/>
                <a:moveTo>
                  <a:pt x="12250" y="17719"/>
                </a:moveTo>
                <a:cubicBezTo>
                  <a:pt x="12187" y="17750"/>
                  <a:pt x="12156" y="17687"/>
                  <a:pt x="12125" y="17687"/>
                </a:cubicBezTo>
                <a:cubicBezTo>
                  <a:pt x="12093" y="17656"/>
                  <a:pt x="12062" y="17625"/>
                  <a:pt x="12125" y="17625"/>
                </a:cubicBezTo>
                <a:cubicBezTo>
                  <a:pt x="12187" y="17594"/>
                  <a:pt x="12250" y="17562"/>
                  <a:pt x="12312" y="17562"/>
                </a:cubicBezTo>
                <a:cubicBezTo>
                  <a:pt x="12312" y="17562"/>
                  <a:pt x="12343" y="17562"/>
                  <a:pt x="12343" y="17531"/>
                </a:cubicBezTo>
                <a:cubicBezTo>
                  <a:pt x="12343" y="17531"/>
                  <a:pt x="12343" y="17531"/>
                  <a:pt x="12343" y="17531"/>
                </a:cubicBezTo>
                <a:cubicBezTo>
                  <a:pt x="12343" y="17531"/>
                  <a:pt x="12343" y="17531"/>
                  <a:pt x="12375" y="17531"/>
                </a:cubicBezTo>
                <a:cubicBezTo>
                  <a:pt x="12375" y="17531"/>
                  <a:pt x="12375" y="17531"/>
                  <a:pt x="12375" y="17531"/>
                </a:cubicBezTo>
                <a:cubicBezTo>
                  <a:pt x="12375" y="17531"/>
                  <a:pt x="12375" y="17531"/>
                  <a:pt x="12375" y="17531"/>
                </a:cubicBezTo>
                <a:cubicBezTo>
                  <a:pt x="12468" y="17500"/>
                  <a:pt x="12562" y="17562"/>
                  <a:pt x="12625" y="17625"/>
                </a:cubicBezTo>
                <a:cubicBezTo>
                  <a:pt x="12500" y="17625"/>
                  <a:pt x="12375" y="17687"/>
                  <a:pt x="12250" y="17719"/>
                </a:cubicBezTo>
                <a:close/>
                <a:moveTo>
                  <a:pt x="13156" y="17875"/>
                </a:moveTo>
                <a:cubicBezTo>
                  <a:pt x="13250" y="17844"/>
                  <a:pt x="13281" y="17906"/>
                  <a:pt x="13343" y="17937"/>
                </a:cubicBezTo>
                <a:cubicBezTo>
                  <a:pt x="13281" y="17937"/>
                  <a:pt x="13218" y="17906"/>
                  <a:pt x="13156" y="17875"/>
                </a:cubicBezTo>
                <a:close/>
                <a:moveTo>
                  <a:pt x="13156" y="18594"/>
                </a:moveTo>
                <a:cubicBezTo>
                  <a:pt x="13156" y="18594"/>
                  <a:pt x="13156" y="18594"/>
                  <a:pt x="13156" y="18594"/>
                </a:cubicBezTo>
                <a:cubicBezTo>
                  <a:pt x="13156" y="18562"/>
                  <a:pt x="13156" y="18562"/>
                  <a:pt x="13156" y="18562"/>
                </a:cubicBezTo>
                <a:cubicBezTo>
                  <a:pt x="13187" y="18562"/>
                  <a:pt x="13187" y="18562"/>
                  <a:pt x="13187" y="18594"/>
                </a:cubicBezTo>
                <a:cubicBezTo>
                  <a:pt x="13187" y="18594"/>
                  <a:pt x="13187" y="18594"/>
                  <a:pt x="13156" y="18594"/>
                </a:cubicBezTo>
                <a:close/>
                <a:moveTo>
                  <a:pt x="8468" y="17656"/>
                </a:moveTo>
                <a:cubicBezTo>
                  <a:pt x="8468" y="17687"/>
                  <a:pt x="8468" y="17687"/>
                  <a:pt x="8468" y="17687"/>
                </a:cubicBezTo>
                <a:cubicBezTo>
                  <a:pt x="8468" y="17687"/>
                  <a:pt x="8468" y="17687"/>
                  <a:pt x="8468" y="17656"/>
                </a:cubicBezTo>
                <a:close/>
                <a:moveTo>
                  <a:pt x="8437" y="19594"/>
                </a:moveTo>
                <a:cubicBezTo>
                  <a:pt x="8437" y="19594"/>
                  <a:pt x="8437" y="19594"/>
                  <a:pt x="8406" y="19594"/>
                </a:cubicBezTo>
                <a:cubicBezTo>
                  <a:pt x="8437" y="19594"/>
                  <a:pt x="8437" y="19594"/>
                  <a:pt x="8437" y="19594"/>
                </a:cubicBezTo>
                <a:cubicBezTo>
                  <a:pt x="8437" y="19594"/>
                  <a:pt x="8437" y="19594"/>
                  <a:pt x="8437" y="19594"/>
                </a:cubicBezTo>
                <a:close/>
                <a:moveTo>
                  <a:pt x="8375" y="18625"/>
                </a:moveTo>
                <a:cubicBezTo>
                  <a:pt x="8406" y="18594"/>
                  <a:pt x="8437" y="18625"/>
                  <a:pt x="8468" y="18656"/>
                </a:cubicBezTo>
                <a:cubicBezTo>
                  <a:pt x="8468" y="18656"/>
                  <a:pt x="8500" y="18656"/>
                  <a:pt x="8500" y="18656"/>
                </a:cubicBezTo>
                <a:cubicBezTo>
                  <a:pt x="8468" y="18687"/>
                  <a:pt x="8468" y="18687"/>
                  <a:pt x="8437" y="18656"/>
                </a:cubicBezTo>
                <a:cubicBezTo>
                  <a:pt x="8406" y="18656"/>
                  <a:pt x="8406" y="18625"/>
                  <a:pt x="8375" y="18625"/>
                </a:cubicBezTo>
                <a:close/>
                <a:moveTo>
                  <a:pt x="8468" y="18750"/>
                </a:moveTo>
                <a:cubicBezTo>
                  <a:pt x="8437" y="18750"/>
                  <a:pt x="8437" y="18750"/>
                  <a:pt x="8437" y="18750"/>
                </a:cubicBezTo>
                <a:cubicBezTo>
                  <a:pt x="8437" y="18750"/>
                  <a:pt x="8406" y="18750"/>
                  <a:pt x="8437" y="18719"/>
                </a:cubicBezTo>
                <a:cubicBezTo>
                  <a:pt x="8437" y="18719"/>
                  <a:pt x="8437" y="18719"/>
                  <a:pt x="8437" y="18719"/>
                </a:cubicBezTo>
                <a:cubicBezTo>
                  <a:pt x="8437" y="18719"/>
                  <a:pt x="8437" y="18719"/>
                  <a:pt x="8468" y="18750"/>
                </a:cubicBezTo>
                <a:close/>
                <a:moveTo>
                  <a:pt x="8406" y="19062"/>
                </a:moveTo>
                <a:cubicBezTo>
                  <a:pt x="8468" y="19062"/>
                  <a:pt x="8468" y="19094"/>
                  <a:pt x="8500" y="19125"/>
                </a:cubicBezTo>
                <a:cubicBezTo>
                  <a:pt x="8468" y="19125"/>
                  <a:pt x="8437" y="19094"/>
                  <a:pt x="8406" y="19062"/>
                </a:cubicBezTo>
                <a:close/>
                <a:moveTo>
                  <a:pt x="8500" y="19469"/>
                </a:moveTo>
                <a:cubicBezTo>
                  <a:pt x="8468" y="19469"/>
                  <a:pt x="8468" y="19469"/>
                  <a:pt x="8468" y="19437"/>
                </a:cubicBezTo>
                <a:cubicBezTo>
                  <a:pt x="8468" y="19437"/>
                  <a:pt x="8500" y="19437"/>
                  <a:pt x="8500" y="19469"/>
                </a:cubicBezTo>
                <a:cubicBezTo>
                  <a:pt x="8500" y="19469"/>
                  <a:pt x="8500" y="19469"/>
                  <a:pt x="8500" y="19469"/>
                </a:cubicBezTo>
                <a:cubicBezTo>
                  <a:pt x="8500" y="19469"/>
                  <a:pt x="8500" y="19469"/>
                  <a:pt x="8500" y="19469"/>
                </a:cubicBezTo>
                <a:cubicBezTo>
                  <a:pt x="8500" y="19469"/>
                  <a:pt x="8500" y="19469"/>
                  <a:pt x="8500" y="19469"/>
                </a:cubicBezTo>
                <a:close/>
                <a:moveTo>
                  <a:pt x="8562" y="19500"/>
                </a:moveTo>
                <a:cubicBezTo>
                  <a:pt x="8562" y="19469"/>
                  <a:pt x="8531" y="19469"/>
                  <a:pt x="8531" y="19469"/>
                </a:cubicBezTo>
                <a:cubicBezTo>
                  <a:pt x="8531" y="19469"/>
                  <a:pt x="8562" y="19469"/>
                  <a:pt x="8562" y="19500"/>
                </a:cubicBezTo>
                <a:cubicBezTo>
                  <a:pt x="8562" y="19500"/>
                  <a:pt x="8593" y="19500"/>
                  <a:pt x="8593" y="19500"/>
                </a:cubicBezTo>
                <a:cubicBezTo>
                  <a:pt x="8593" y="19500"/>
                  <a:pt x="8562" y="19500"/>
                  <a:pt x="8562" y="19500"/>
                </a:cubicBezTo>
                <a:close/>
                <a:moveTo>
                  <a:pt x="14375" y="19656"/>
                </a:moveTo>
                <a:cubicBezTo>
                  <a:pt x="14375" y="19656"/>
                  <a:pt x="14375" y="19656"/>
                  <a:pt x="14375" y="19656"/>
                </a:cubicBezTo>
                <a:cubicBezTo>
                  <a:pt x="14375" y="19656"/>
                  <a:pt x="14343" y="19656"/>
                  <a:pt x="14343" y="19656"/>
                </a:cubicBezTo>
                <a:cubicBezTo>
                  <a:pt x="14343" y="19656"/>
                  <a:pt x="14375" y="19656"/>
                  <a:pt x="14375" y="19656"/>
                </a:cubicBezTo>
                <a:close/>
                <a:moveTo>
                  <a:pt x="21156" y="19187"/>
                </a:moveTo>
                <a:cubicBezTo>
                  <a:pt x="21156" y="19187"/>
                  <a:pt x="21187" y="19219"/>
                  <a:pt x="21156" y="19219"/>
                </a:cubicBezTo>
                <a:cubicBezTo>
                  <a:pt x="21125" y="19219"/>
                  <a:pt x="21093" y="19219"/>
                  <a:pt x="21062" y="19156"/>
                </a:cubicBezTo>
                <a:cubicBezTo>
                  <a:pt x="21093" y="19187"/>
                  <a:pt x="21156" y="19156"/>
                  <a:pt x="21156" y="19187"/>
                </a:cubicBezTo>
                <a:close/>
                <a:moveTo>
                  <a:pt x="21093" y="19125"/>
                </a:moveTo>
                <a:cubicBezTo>
                  <a:pt x="21062" y="19094"/>
                  <a:pt x="21000" y="19125"/>
                  <a:pt x="20968" y="19062"/>
                </a:cubicBezTo>
                <a:cubicBezTo>
                  <a:pt x="21000" y="19062"/>
                  <a:pt x="21062" y="19062"/>
                  <a:pt x="21093" y="19125"/>
                </a:cubicBezTo>
                <a:close/>
                <a:moveTo>
                  <a:pt x="19343" y="19469"/>
                </a:moveTo>
                <a:cubicBezTo>
                  <a:pt x="19343" y="19469"/>
                  <a:pt x="19343" y="19469"/>
                  <a:pt x="19312" y="19437"/>
                </a:cubicBezTo>
                <a:cubicBezTo>
                  <a:pt x="19312" y="19437"/>
                  <a:pt x="19312" y="19437"/>
                  <a:pt x="19312" y="19437"/>
                </a:cubicBezTo>
                <a:cubicBezTo>
                  <a:pt x="19312" y="19437"/>
                  <a:pt x="19312" y="19437"/>
                  <a:pt x="19312" y="19437"/>
                </a:cubicBezTo>
                <a:cubicBezTo>
                  <a:pt x="19343" y="19437"/>
                  <a:pt x="19343" y="19437"/>
                  <a:pt x="19375" y="19437"/>
                </a:cubicBezTo>
                <a:cubicBezTo>
                  <a:pt x="19375" y="19437"/>
                  <a:pt x="19375" y="19437"/>
                  <a:pt x="19375" y="19437"/>
                </a:cubicBezTo>
                <a:cubicBezTo>
                  <a:pt x="19343" y="19437"/>
                  <a:pt x="19343" y="19437"/>
                  <a:pt x="19312" y="19437"/>
                </a:cubicBezTo>
                <a:cubicBezTo>
                  <a:pt x="19343" y="19469"/>
                  <a:pt x="19343" y="19469"/>
                  <a:pt x="19343" y="19469"/>
                </a:cubicBezTo>
                <a:close/>
                <a:moveTo>
                  <a:pt x="19375" y="19281"/>
                </a:moveTo>
                <a:cubicBezTo>
                  <a:pt x="19312" y="19281"/>
                  <a:pt x="19218" y="19250"/>
                  <a:pt x="19187" y="19219"/>
                </a:cubicBezTo>
                <a:cubicBezTo>
                  <a:pt x="19218" y="19156"/>
                  <a:pt x="19812" y="19219"/>
                  <a:pt x="19906" y="19281"/>
                </a:cubicBezTo>
                <a:cubicBezTo>
                  <a:pt x="19781" y="19250"/>
                  <a:pt x="19687" y="19250"/>
                  <a:pt x="19562" y="19250"/>
                </a:cubicBezTo>
                <a:cubicBezTo>
                  <a:pt x="19562" y="19250"/>
                  <a:pt x="19531" y="19250"/>
                  <a:pt x="19531" y="19250"/>
                </a:cubicBezTo>
                <a:cubicBezTo>
                  <a:pt x="19500" y="19281"/>
                  <a:pt x="19468" y="19250"/>
                  <a:pt x="19468" y="19281"/>
                </a:cubicBezTo>
                <a:cubicBezTo>
                  <a:pt x="19468" y="19344"/>
                  <a:pt x="19500" y="19281"/>
                  <a:pt x="19531" y="19312"/>
                </a:cubicBezTo>
                <a:cubicBezTo>
                  <a:pt x="19656" y="19312"/>
                  <a:pt x="19812" y="19312"/>
                  <a:pt x="19937" y="19344"/>
                </a:cubicBezTo>
                <a:cubicBezTo>
                  <a:pt x="19937" y="19375"/>
                  <a:pt x="19968" y="19344"/>
                  <a:pt x="19968" y="19375"/>
                </a:cubicBezTo>
                <a:cubicBezTo>
                  <a:pt x="19968" y="19406"/>
                  <a:pt x="19968" y="19406"/>
                  <a:pt x="19937" y="19406"/>
                </a:cubicBezTo>
                <a:cubicBezTo>
                  <a:pt x="19781" y="19344"/>
                  <a:pt x="19593" y="19375"/>
                  <a:pt x="19437" y="19375"/>
                </a:cubicBezTo>
                <a:cubicBezTo>
                  <a:pt x="19375" y="19344"/>
                  <a:pt x="19312" y="19344"/>
                  <a:pt x="19250" y="19281"/>
                </a:cubicBezTo>
                <a:cubicBezTo>
                  <a:pt x="19281" y="19281"/>
                  <a:pt x="19343" y="19281"/>
                  <a:pt x="19375" y="19312"/>
                </a:cubicBezTo>
                <a:cubicBezTo>
                  <a:pt x="19375" y="19312"/>
                  <a:pt x="19406" y="19312"/>
                  <a:pt x="19406" y="19281"/>
                </a:cubicBezTo>
                <a:cubicBezTo>
                  <a:pt x="19406" y="19281"/>
                  <a:pt x="19406" y="19281"/>
                  <a:pt x="19375" y="19281"/>
                </a:cubicBezTo>
                <a:close/>
                <a:moveTo>
                  <a:pt x="19843" y="18937"/>
                </a:moveTo>
                <a:cubicBezTo>
                  <a:pt x="19812" y="18937"/>
                  <a:pt x="19781" y="18906"/>
                  <a:pt x="19750" y="18875"/>
                </a:cubicBezTo>
                <a:cubicBezTo>
                  <a:pt x="19812" y="18875"/>
                  <a:pt x="19843" y="18906"/>
                  <a:pt x="19875" y="18906"/>
                </a:cubicBezTo>
                <a:cubicBezTo>
                  <a:pt x="19875" y="18906"/>
                  <a:pt x="19906" y="18969"/>
                  <a:pt x="19843" y="18937"/>
                </a:cubicBezTo>
                <a:close/>
                <a:moveTo>
                  <a:pt x="20531" y="19312"/>
                </a:moveTo>
                <a:cubicBezTo>
                  <a:pt x="20406" y="19281"/>
                  <a:pt x="20250" y="19344"/>
                  <a:pt x="20125" y="19219"/>
                </a:cubicBezTo>
                <a:cubicBezTo>
                  <a:pt x="20187" y="19219"/>
                  <a:pt x="20218" y="19219"/>
                  <a:pt x="20250" y="19219"/>
                </a:cubicBezTo>
                <a:cubicBezTo>
                  <a:pt x="20218" y="19187"/>
                  <a:pt x="20187" y="19187"/>
                  <a:pt x="20125" y="19187"/>
                </a:cubicBezTo>
                <a:cubicBezTo>
                  <a:pt x="20062" y="19156"/>
                  <a:pt x="20000" y="19156"/>
                  <a:pt x="19937" y="19156"/>
                </a:cubicBezTo>
                <a:cubicBezTo>
                  <a:pt x="19937" y="19156"/>
                  <a:pt x="19937" y="19156"/>
                  <a:pt x="19937" y="19125"/>
                </a:cubicBezTo>
                <a:cubicBezTo>
                  <a:pt x="19968" y="19125"/>
                  <a:pt x="20031" y="19156"/>
                  <a:pt x="20062" y="19094"/>
                </a:cubicBezTo>
                <a:cubicBezTo>
                  <a:pt x="20062" y="19094"/>
                  <a:pt x="20125" y="19094"/>
                  <a:pt x="20156" y="19125"/>
                </a:cubicBezTo>
                <a:cubicBezTo>
                  <a:pt x="20218" y="19125"/>
                  <a:pt x="20343" y="19125"/>
                  <a:pt x="20406" y="19187"/>
                </a:cubicBezTo>
                <a:cubicBezTo>
                  <a:pt x="20375" y="19250"/>
                  <a:pt x="20312" y="19187"/>
                  <a:pt x="20281" y="19219"/>
                </a:cubicBezTo>
                <a:cubicBezTo>
                  <a:pt x="20343" y="19281"/>
                  <a:pt x="20468" y="19219"/>
                  <a:pt x="20531" y="19312"/>
                </a:cubicBezTo>
                <a:close/>
                <a:moveTo>
                  <a:pt x="20562" y="19406"/>
                </a:moveTo>
                <a:cubicBezTo>
                  <a:pt x="20500" y="19406"/>
                  <a:pt x="20437" y="19406"/>
                  <a:pt x="20375" y="19406"/>
                </a:cubicBezTo>
                <a:cubicBezTo>
                  <a:pt x="20312" y="19406"/>
                  <a:pt x="20250" y="19406"/>
                  <a:pt x="20218" y="19344"/>
                </a:cubicBezTo>
                <a:cubicBezTo>
                  <a:pt x="20218" y="19344"/>
                  <a:pt x="20187" y="19312"/>
                  <a:pt x="20250" y="19312"/>
                </a:cubicBezTo>
                <a:cubicBezTo>
                  <a:pt x="20343" y="19375"/>
                  <a:pt x="20468" y="19344"/>
                  <a:pt x="20562" y="19375"/>
                </a:cubicBezTo>
                <a:cubicBezTo>
                  <a:pt x="20593" y="19375"/>
                  <a:pt x="20625" y="19375"/>
                  <a:pt x="20593" y="19406"/>
                </a:cubicBezTo>
                <a:cubicBezTo>
                  <a:pt x="20593" y="19437"/>
                  <a:pt x="20593" y="19406"/>
                  <a:pt x="20562" y="19406"/>
                </a:cubicBezTo>
                <a:close/>
                <a:moveTo>
                  <a:pt x="20656" y="19469"/>
                </a:moveTo>
                <a:cubicBezTo>
                  <a:pt x="20687" y="19469"/>
                  <a:pt x="20687" y="19500"/>
                  <a:pt x="20687" y="19531"/>
                </a:cubicBezTo>
                <a:cubicBezTo>
                  <a:pt x="20687" y="19531"/>
                  <a:pt x="20656" y="19531"/>
                  <a:pt x="20656" y="19500"/>
                </a:cubicBezTo>
                <a:cubicBezTo>
                  <a:pt x="20562" y="19469"/>
                  <a:pt x="20468" y="19531"/>
                  <a:pt x="20375" y="19500"/>
                </a:cubicBezTo>
                <a:cubicBezTo>
                  <a:pt x="20343" y="19500"/>
                  <a:pt x="20312" y="19500"/>
                  <a:pt x="20312" y="19437"/>
                </a:cubicBezTo>
                <a:cubicBezTo>
                  <a:pt x="20406" y="19437"/>
                  <a:pt x="20500" y="19469"/>
                  <a:pt x="20593" y="19469"/>
                </a:cubicBezTo>
                <a:cubicBezTo>
                  <a:pt x="20625" y="19469"/>
                  <a:pt x="20656" y="19469"/>
                  <a:pt x="20656" y="19469"/>
                </a:cubicBezTo>
                <a:close/>
                <a:moveTo>
                  <a:pt x="20187" y="19531"/>
                </a:moveTo>
                <a:cubicBezTo>
                  <a:pt x="20156" y="19531"/>
                  <a:pt x="20125" y="19531"/>
                  <a:pt x="20125" y="19500"/>
                </a:cubicBezTo>
                <a:cubicBezTo>
                  <a:pt x="20093" y="19500"/>
                  <a:pt x="20093" y="19500"/>
                  <a:pt x="20093" y="19500"/>
                </a:cubicBezTo>
                <a:cubicBezTo>
                  <a:pt x="20093" y="19500"/>
                  <a:pt x="20125" y="19500"/>
                  <a:pt x="20125" y="19500"/>
                </a:cubicBezTo>
                <a:cubicBezTo>
                  <a:pt x="20156" y="19500"/>
                  <a:pt x="20187" y="19500"/>
                  <a:pt x="20218" y="19500"/>
                </a:cubicBezTo>
                <a:cubicBezTo>
                  <a:pt x="20187" y="19500"/>
                  <a:pt x="20218" y="19531"/>
                  <a:pt x="20187" y="19531"/>
                </a:cubicBezTo>
                <a:close/>
                <a:moveTo>
                  <a:pt x="20062" y="19500"/>
                </a:moveTo>
                <a:cubicBezTo>
                  <a:pt x="19843" y="19437"/>
                  <a:pt x="19593" y="19500"/>
                  <a:pt x="19375" y="19437"/>
                </a:cubicBezTo>
                <a:cubicBezTo>
                  <a:pt x="19375" y="19437"/>
                  <a:pt x="19375" y="19437"/>
                  <a:pt x="19343" y="19406"/>
                </a:cubicBezTo>
                <a:cubicBezTo>
                  <a:pt x="19468" y="19406"/>
                  <a:pt x="19562" y="19406"/>
                  <a:pt x="19687" y="19437"/>
                </a:cubicBezTo>
                <a:cubicBezTo>
                  <a:pt x="19781" y="19437"/>
                  <a:pt x="19843" y="19437"/>
                  <a:pt x="19937" y="19437"/>
                </a:cubicBezTo>
                <a:cubicBezTo>
                  <a:pt x="20000" y="19437"/>
                  <a:pt x="20031" y="19437"/>
                  <a:pt x="20062" y="19500"/>
                </a:cubicBezTo>
                <a:close/>
                <a:moveTo>
                  <a:pt x="20031" y="19219"/>
                </a:moveTo>
                <a:cubicBezTo>
                  <a:pt x="20031" y="19219"/>
                  <a:pt x="20031" y="19187"/>
                  <a:pt x="20031" y="19187"/>
                </a:cubicBezTo>
                <a:cubicBezTo>
                  <a:pt x="20062" y="19187"/>
                  <a:pt x="20093" y="19219"/>
                  <a:pt x="20093" y="19250"/>
                </a:cubicBezTo>
                <a:cubicBezTo>
                  <a:pt x="20093" y="19250"/>
                  <a:pt x="20062" y="19250"/>
                  <a:pt x="20062" y="19250"/>
                </a:cubicBezTo>
                <a:cubicBezTo>
                  <a:pt x="20031" y="19250"/>
                  <a:pt x="20031" y="19250"/>
                  <a:pt x="20031" y="19219"/>
                </a:cubicBezTo>
                <a:close/>
                <a:moveTo>
                  <a:pt x="20062" y="19344"/>
                </a:moveTo>
                <a:cubicBezTo>
                  <a:pt x="20125" y="19281"/>
                  <a:pt x="20156" y="19344"/>
                  <a:pt x="20218" y="19344"/>
                </a:cubicBezTo>
                <a:cubicBezTo>
                  <a:pt x="20187" y="19406"/>
                  <a:pt x="20156" y="19375"/>
                  <a:pt x="20156" y="19375"/>
                </a:cubicBezTo>
                <a:cubicBezTo>
                  <a:pt x="20125" y="19375"/>
                  <a:pt x="20093" y="19344"/>
                  <a:pt x="20062" y="19344"/>
                </a:cubicBezTo>
                <a:close/>
                <a:moveTo>
                  <a:pt x="20156" y="19437"/>
                </a:moveTo>
                <a:cubicBezTo>
                  <a:pt x="20218" y="19406"/>
                  <a:pt x="20250" y="19406"/>
                  <a:pt x="20281" y="19469"/>
                </a:cubicBezTo>
                <a:cubicBezTo>
                  <a:pt x="20281" y="19500"/>
                  <a:pt x="20218" y="19469"/>
                  <a:pt x="20218" y="19500"/>
                </a:cubicBezTo>
                <a:cubicBezTo>
                  <a:pt x="20187" y="19469"/>
                  <a:pt x="20187" y="19469"/>
                  <a:pt x="20156" y="19437"/>
                </a:cubicBezTo>
                <a:close/>
                <a:moveTo>
                  <a:pt x="19968" y="18969"/>
                </a:moveTo>
                <a:cubicBezTo>
                  <a:pt x="20093" y="19031"/>
                  <a:pt x="20218" y="19000"/>
                  <a:pt x="20343" y="19062"/>
                </a:cubicBezTo>
                <a:cubicBezTo>
                  <a:pt x="20000" y="19031"/>
                  <a:pt x="20000" y="19031"/>
                  <a:pt x="19968" y="18969"/>
                </a:cubicBezTo>
                <a:close/>
                <a:moveTo>
                  <a:pt x="19968" y="19094"/>
                </a:moveTo>
                <a:cubicBezTo>
                  <a:pt x="19937" y="19062"/>
                  <a:pt x="19875" y="19031"/>
                  <a:pt x="19843" y="19000"/>
                </a:cubicBezTo>
                <a:cubicBezTo>
                  <a:pt x="19875" y="19000"/>
                  <a:pt x="19937" y="19031"/>
                  <a:pt x="19968" y="19094"/>
                </a:cubicBezTo>
                <a:close/>
                <a:moveTo>
                  <a:pt x="19875" y="19125"/>
                </a:moveTo>
                <a:cubicBezTo>
                  <a:pt x="19812" y="19125"/>
                  <a:pt x="19781" y="19094"/>
                  <a:pt x="19781" y="19062"/>
                </a:cubicBezTo>
                <a:cubicBezTo>
                  <a:pt x="19781" y="19062"/>
                  <a:pt x="19781" y="19062"/>
                  <a:pt x="19781" y="19062"/>
                </a:cubicBezTo>
                <a:cubicBezTo>
                  <a:pt x="19812" y="19062"/>
                  <a:pt x="19843" y="19062"/>
                  <a:pt x="19875" y="19094"/>
                </a:cubicBezTo>
                <a:cubicBezTo>
                  <a:pt x="19875" y="19094"/>
                  <a:pt x="19875" y="19125"/>
                  <a:pt x="19875" y="19125"/>
                </a:cubicBezTo>
                <a:close/>
                <a:moveTo>
                  <a:pt x="19750" y="19125"/>
                </a:moveTo>
                <a:cubicBezTo>
                  <a:pt x="19781" y="19125"/>
                  <a:pt x="19812" y="19156"/>
                  <a:pt x="19812" y="19187"/>
                </a:cubicBezTo>
                <a:cubicBezTo>
                  <a:pt x="19812" y="19187"/>
                  <a:pt x="19812" y="19187"/>
                  <a:pt x="19812" y="19187"/>
                </a:cubicBezTo>
                <a:cubicBezTo>
                  <a:pt x="19812" y="19187"/>
                  <a:pt x="19812" y="19187"/>
                  <a:pt x="19781" y="19187"/>
                </a:cubicBezTo>
                <a:cubicBezTo>
                  <a:pt x="19812" y="19187"/>
                  <a:pt x="19812" y="19187"/>
                  <a:pt x="19812" y="19187"/>
                </a:cubicBezTo>
                <a:cubicBezTo>
                  <a:pt x="19812" y="19187"/>
                  <a:pt x="19781" y="19187"/>
                  <a:pt x="19781" y="19187"/>
                </a:cubicBezTo>
                <a:cubicBezTo>
                  <a:pt x="19625" y="19156"/>
                  <a:pt x="19468" y="19125"/>
                  <a:pt x="19312" y="19125"/>
                </a:cubicBezTo>
                <a:cubicBezTo>
                  <a:pt x="19218" y="19125"/>
                  <a:pt x="19156" y="19125"/>
                  <a:pt x="19062" y="19125"/>
                </a:cubicBezTo>
                <a:cubicBezTo>
                  <a:pt x="19031" y="19094"/>
                  <a:pt x="19031" y="19094"/>
                  <a:pt x="19031" y="19062"/>
                </a:cubicBezTo>
                <a:cubicBezTo>
                  <a:pt x="19031" y="19062"/>
                  <a:pt x="19062" y="19062"/>
                  <a:pt x="19062" y="19062"/>
                </a:cubicBezTo>
                <a:cubicBezTo>
                  <a:pt x="19250" y="19094"/>
                  <a:pt x="19468" y="19062"/>
                  <a:pt x="19656" y="19125"/>
                </a:cubicBezTo>
                <a:cubicBezTo>
                  <a:pt x="19687" y="19125"/>
                  <a:pt x="19718" y="19125"/>
                  <a:pt x="19750" y="19125"/>
                </a:cubicBezTo>
                <a:close/>
                <a:moveTo>
                  <a:pt x="19437" y="19500"/>
                </a:moveTo>
                <a:cubicBezTo>
                  <a:pt x="19437" y="19500"/>
                  <a:pt x="19468" y="19531"/>
                  <a:pt x="19500" y="19531"/>
                </a:cubicBezTo>
                <a:cubicBezTo>
                  <a:pt x="19500" y="19500"/>
                  <a:pt x="19531" y="19500"/>
                  <a:pt x="19562" y="19531"/>
                </a:cubicBezTo>
                <a:cubicBezTo>
                  <a:pt x="19562" y="19531"/>
                  <a:pt x="19593" y="19531"/>
                  <a:pt x="19625" y="19531"/>
                </a:cubicBezTo>
                <a:cubicBezTo>
                  <a:pt x="19625" y="19500"/>
                  <a:pt x="19625" y="19500"/>
                  <a:pt x="19656" y="19500"/>
                </a:cubicBezTo>
                <a:cubicBezTo>
                  <a:pt x="19656" y="19531"/>
                  <a:pt x="19687" y="19531"/>
                  <a:pt x="19718" y="19531"/>
                </a:cubicBezTo>
                <a:cubicBezTo>
                  <a:pt x="19750" y="19531"/>
                  <a:pt x="19750" y="19531"/>
                  <a:pt x="19781" y="19500"/>
                </a:cubicBezTo>
                <a:cubicBezTo>
                  <a:pt x="19781" y="19500"/>
                  <a:pt x="19781" y="19531"/>
                  <a:pt x="19781" y="19531"/>
                </a:cubicBezTo>
                <a:cubicBezTo>
                  <a:pt x="19781" y="19500"/>
                  <a:pt x="19781" y="19500"/>
                  <a:pt x="19781" y="19500"/>
                </a:cubicBezTo>
                <a:cubicBezTo>
                  <a:pt x="19781" y="19531"/>
                  <a:pt x="19812" y="19531"/>
                  <a:pt x="19812" y="19531"/>
                </a:cubicBezTo>
                <a:cubicBezTo>
                  <a:pt x="19812" y="19531"/>
                  <a:pt x="19843" y="19531"/>
                  <a:pt x="19843" y="19531"/>
                </a:cubicBezTo>
                <a:cubicBezTo>
                  <a:pt x="19843" y="19531"/>
                  <a:pt x="19875" y="19531"/>
                  <a:pt x="19875" y="19531"/>
                </a:cubicBezTo>
                <a:cubicBezTo>
                  <a:pt x="19875" y="19531"/>
                  <a:pt x="19875" y="19531"/>
                  <a:pt x="19875" y="19531"/>
                </a:cubicBezTo>
                <a:cubicBezTo>
                  <a:pt x="19875" y="19531"/>
                  <a:pt x="19875" y="19531"/>
                  <a:pt x="19906" y="19531"/>
                </a:cubicBezTo>
                <a:cubicBezTo>
                  <a:pt x="19968" y="19531"/>
                  <a:pt x="20031" y="19531"/>
                  <a:pt x="20093" y="19562"/>
                </a:cubicBezTo>
                <a:cubicBezTo>
                  <a:pt x="20093" y="19562"/>
                  <a:pt x="20125" y="19562"/>
                  <a:pt x="20125" y="19594"/>
                </a:cubicBezTo>
                <a:cubicBezTo>
                  <a:pt x="20093" y="19594"/>
                  <a:pt x="20093" y="19594"/>
                  <a:pt x="20062" y="19594"/>
                </a:cubicBezTo>
                <a:cubicBezTo>
                  <a:pt x="19937" y="19594"/>
                  <a:pt x="19781" y="19562"/>
                  <a:pt x="19656" y="19594"/>
                </a:cubicBezTo>
                <a:cubicBezTo>
                  <a:pt x="19593" y="19594"/>
                  <a:pt x="19531" y="19562"/>
                  <a:pt x="19500" y="19531"/>
                </a:cubicBezTo>
                <a:cubicBezTo>
                  <a:pt x="19468" y="19531"/>
                  <a:pt x="19437" y="19500"/>
                  <a:pt x="19437" y="19500"/>
                </a:cubicBezTo>
                <a:cubicBezTo>
                  <a:pt x="19406" y="19500"/>
                  <a:pt x="19375" y="19500"/>
                  <a:pt x="19375" y="19500"/>
                </a:cubicBezTo>
                <a:cubicBezTo>
                  <a:pt x="19375" y="19500"/>
                  <a:pt x="19406" y="19500"/>
                  <a:pt x="19437" y="19500"/>
                </a:cubicBezTo>
                <a:close/>
                <a:moveTo>
                  <a:pt x="20218" y="19687"/>
                </a:moveTo>
                <a:cubicBezTo>
                  <a:pt x="20000" y="19656"/>
                  <a:pt x="19750" y="19719"/>
                  <a:pt x="19562" y="19625"/>
                </a:cubicBezTo>
                <a:cubicBezTo>
                  <a:pt x="19781" y="19656"/>
                  <a:pt x="20000" y="19625"/>
                  <a:pt x="20218" y="19687"/>
                </a:cubicBezTo>
                <a:close/>
                <a:moveTo>
                  <a:pt x="19656" y="19719"/>
                </a:moveTo>
                <a:cubicBezTo>
                  <a:pt x="19812" y="19750"/>
                  <a:pt x="19968" y="19719"/>
                  <a:pt x="20093" y="19750"/>
                </a:cubicBezTo>
                <a:cubicBezTo>
                  <a:pt x="20156" y="19750"/>
                  <a:pt x="20218" y="19750"/>
                  <a:pt x="20281" y="19812"/>
                </a:cubicBezTo>
                <a:cubicBezTo>
                  <a:pt x="20093" y="19781"/>
                  <a:pt x="19906" y="19844"/>
                  <a:pt x="19718" y="19781"/>
                </a:cubicBezTo>
                <a:cubicBezTo>
                  <a:pt x="19687" y="19781"/>
                  <a:pt x="19656" y="19781"/>
                  <a:pt x="19656" y="19750"/>
                </a:cubicBezTo>
                <a:cubicBezTo>
                  <a:pt x="19656" y="19750"/>
                  <a:pt x="19656" y="19750"/>
                  <a:pt x="19656" y="19719"/>
                </a:cubicBezTo>
                <a:cubicBezTo>
                  <a:pt x="19656" y="19719"/>
                  <a:pt x="19656" y="19719"/>
                  <a:pt x="19656" y="19719"/>
                </a:cubicBezTo>
                <a:close/>
                <a:moveTo>
                  <a:pt x="20187" y="19625"/>
                </a:moveTo>
                <a:cubicBezTo>
                  <a:pt x="20187" y="19594"/>
                  <a:pt x="20187" y="19594"/>
                  <a:pt x="20187" y="19594"/>
                </a:cubicBezTo>
                <a:cubicBezTo>
                  <a:pt x="20218" y="19594"/>
                  <a:pt x="20250" y="19594"/>
                  <a:pt x="20281" y="19625"/>
                </a:cubicBezTo>
                <a:cubicBezTo>
                  <a:pt x="20250" y="19625"/>
                  <a:pt x="20218" y="19656"/>
                  <a:pt x="20187" y="19625"/>
                </a:cubicBezTo>
                <a:close/>
                <a:moveTo>
                  <a:pt x="20250" y="19531"/>
                </a:moveTo>
                <a:cubicBezTo>
                  <a:pt x="20281" y="19562"/>
                  <a:pt x="20343" y="19531"/>
                  <a:pt x="20343" y="19562"/>
                </a:cubicBezTo>
                <a:cubicBezTo>
                  <a:pt x="20343" y="19562"/>
                  <a:pt x="20343" y="19594"/>
                  <a:pt x="20343" y="19594"/>
                </a:cubicBezTo>
                <a:cubicBezTo>
                  <a:pt x="20312" y="19594"/>
                  <a:pt x="20281" y="19562"/>
                  <a:pt x="20250" y="19531"/>
                </a:cubicBezTo>
                <a:close/>
                <a:moveTo>
                  <a:pt x="20343" y="19625"/>
                </a:moveTo>
                <a:cubicBezTo>
                  <a:pt x="20375" y="19625"/>
                  <a:pt x="20406" y="19625"/>
                  <a:pt x="20406" y="19687"/>
                </a:cubicBezTo>
                <a:cubicBezTo>
                  <a:pt x="20437" y="19687"/>
                  <a:pt x="20406" y="19687"/>
                  <a:pt x="20406" y="19687"/>
                </a:cubicBezTo>
                <a:cubicBezTo>
                  <a:pt x="20375" y="19687"/>
                  <a:pt x="20343" y="19687"/>
                  <a:pt x="20312" y="19656"/>
                </a:cubicBezTo>
                <a:cubicBezTo>
                  <a:pt x="20312" y="19656"/>
                  <a:pt x="20343" y="19625"/>
                  <a:pt x="20343" y="19625"/>
                </a:cubicBezTo>
                <a:close/>
                <a:moveTo>
                  <a:pt x="20343" y="19562"/>
                </a:moveTo>
                <a:cubicBezTo>
                  <a:pt x="20468" y="19531"/>
                  <a:pt x="20750" y="19594"/>
                  <a:pt x="20781" y="19656"/>
                </a:cubicBezTo>
                <a:cubicBezTo>
                  <a:pt x="20656" y="19594"/>
                  <a:pt x="20500" y="19656"/>
                  <a:pt x="20343" y="19562"/>
                </a:cubicBezTo>
                <a:close/>
                <a:moveTo>
                  <a:pt x="20812" y="19687"/>
                </a:moveTo>
                <a:cubicBezTo>
                  <a:pt x="20812" y="19687"/>
                  <a:pt x="20812" y="19687"/>
                  <a:pt x="20843" y="19719"/>
                </a:cubicBezTo>
                <a:cubicBezTo>
                  <a:pt x="20843" y="19719"/>
                  <a:pt x="20843" y="19719"/>
                  <a:pt x="20812" y="19719"/>
                </a:cubicBezTo>
                <a:cubicBezTo>
                  <a:pt x="20687" y="19719"/>
                  <a:pt x="20562" y="19750"/>
                  <a:pt x="20468" y="19656"/>
                </a:cubicBezTo>
                <a:cubicBezTo>
                  <a:pt x="20593" y="19656"/>
                  <a:pt x="20687" y="19687"/>
                  <a:pt x="20812" y="19687"/>
                </a:cubicBezTo>
                <a:close/>
                <a:moveTo>
                  <a:pt x="20812" y="19594"/>
                </a:moveTo>
                <a:cubicBezTo>
                  <a:pt x="20812" y="19594"/>
                  <a:pt x="20843" y="19594"/>
                  <a:pt x="20843" y="19594"/>
                </a:cubicBezTo>
                <a:cubicBezTo>
                  <a:pt x="20875" y="19594"/>
                  <a:pt x="20937" y="19594"/>
                  <a:pt x="20968" y="19625"/>
                </a:cubicBezTo>
                <a:cubicBezTo>
                  <a:pt x="20906" y="19625"/>
                  <a:pt x="20875" y="19625"/>
                  <a:pt x="20843" y="19625"/>
                </a:cubicBezTo>
                <a:cubicBezTo>
                  <a:pt x="20812" y="19625"/>
                  <a:pt x="20812" y="19625"/>
                  <a:pt x="20812" y="19594"/>
                </a:cubicBezTo>
                <a:close/>
                <a:moveTo>
                  <a:pt x="20906" y="19687"/>
                </a:moveTo>
                <a:cubicBezTo>
                  <a:pt x="20937" y="19687"/>
                  <a:pt x="21000" y="19687"/>
                  <a:pt x="21031" y="19719"/>
                </a:cubicBezTo>
                <a:cubicBezTo>
                  <a:pt x="21000" y="19750"/>
                  <a:pt x="20937" y="19750"/>
                  <a:pt x="20906" y="19719"/>
                </a:cubicBezTo>
                <a:cubicBezTo>
                  <a:pt x="20875" y="19719"/>
                  <a:pt x="20875" y="19719"/>
                  <a:pt x="20875" y="19687"/>
                </a:cubicBezTo>
                <a:cubicBezTo>
                  <a:pt x="20875" y="19687"/>
                  <a:pt x="20906" y="19687"/>
                  <a:pt x="20906" y="19687"/>
                </a:cubicBezTo>
                <a:close/>
                <a:moveTo>
                  <a:pt x="20906" y="19500"/>
                </a:moveTo>
                <a:cubicBezTo>
                  <a:pt x="20906" y="19500"/>
                  <a:pt x="20906" y="19500"/>
                  <a:pt x="20906" y="19500"/>
                </a:cubicBezTo>
                <a:cubicBezTo>
                  <a:pt x="20968" y="19500"/>
                  <a:pt x="21000" y="19469"/>
                  <a:pt x="21062" y="19531"/>
                </a:cubicBezTo>
                <a:cubicBezTo>
                  <a:pt x="21000" y="19531"/>
                  <a:pt x="20937" y="19562"/>
                  <a:pt x="20906" y="19500"/>
                </a:cubicBezTo>
                <a:close/>
                <a:moveTo>
                  <a:pt x="20906" y="19125"/>
                </a:moveTo>
                <a:cubicBezTo>
                  <a:pt x="20937" y="19125"/>
                  <a:pt x="20968" y="19125"/>
                  <a:pt x="21000" y="19156"/>
                </a:cubicBezTo>
                <a:cubicBezTo>
                  <a:pt x="21000" y="19156"/>
                  <a:pt x="21000" y="19156"/>
                  <a:pt x="20968" y="19156"/>
                </a:cubicBezTo>
                <a:cubicBezTo>
                  <a:pt x="20968" y="19156"/>
                  <a:pt x="20906" y="19187"/>
                  <a:pt x="20906" y="19156"/>
                </a:cubicBezTo>
                <a:cubicBezTo>
                  <a:pt x="20906" y="19125"/>
                  <a:pt x="20906" y="19125"/>
                  <a:pt x="20906" y="19125"/>
                </a:cubicBezTo>
                <a:close/>
                <a:moveTo>
                  <a:pt x="20843" y="19219"/>
                </a:moveTo>
                <a:cubicBezTo>
                  <a:pt x="20875" y="19219"/>
                  <a:pt x="20937" y="19219"/>
                  <a:pt x="20968" y="19250"/>
                </a:cubicBezTo>
                <a:cubicBezTo>
                  <a:pt x="20937" y="19250"/>
                  <a:pt x="20937" y="19281"/>
                  <a:pt x="20937" y="19250"/>
                </a:cubicBezTo>
                <a:cubicBezTo>
                  <a:pt x="20906" y="19250"/>
                  <a:pt x="20875" y="19281"/>
                  <a:pt x="20843" y="19250"/>
                </a:cubicBezTo>
                <a:cubicBezTo>
                  <a:pt x="20843" y="19250"/>
                  <a:pt x="20843" y="19219"/>
                  <a:pt x="20843" y="19219"/>
                </a:cubicBezTo>
                <a:close/>
                <a:moveTo>
                  <a:pt x="20968" y="19437"/>
                </a:moveTo>
                <a:cubicBezTo>
                  <a:pt x="20968" y="19437"/>
                  <a:pt x="20968" y="19437"/>
                  <a:pt x="20968" y="19437"/>
                </a:cubicBezTo>
                <a:cubicBezTo>
                  <a:pt x="20906" y="19437"/>
                  <a:pt x="20875" y="19469"/>
                  <a:pt x="20812" y="19437"/>
                </a:cubicBezTo>
                <a:cubicBezTo>
                  <a:pt x="20812" y="19406"/>
                  <a:pt x="20781" y="19437"/>
                  <a:pt x="20750" y="19437"/>
                </a:cubicBezTo>
                <a:cubicBezTo>
                  <a:pt x="20718" y="19437"/>
                  <a:pt x="20687" y="19437"/>
                  <a:pt x="20656" y="19406"/>
                </a:cubicBezTo>
                <a:cubicBezTo>
                  <a:pt x="20625" y="19406"/>
                  <a:pt x="20656" y="19375"/>
                  <a:pt x="20656" y="19375"/>
                </a:cubicBezTo>
                <a:cubicBezTo>
                  <a:pt x="20750" y="19406"/>
                  <a:pt x="20875" y="19375"/>
                  <a:pt x="20968" y="19437"/>
                </a:cubicBezTo>
                <a:close/>
                <a:moveTo>
                  <a:pt x="20656" y="19312"/>
                </a:moveTo>
                <a:cubicBezTo>
                  <a:pt x="20625" y="19312"/>
                  <a:pt x="20593" y="19312"/>
                  <a:pt x="20562" y="19281"/>
                </a:cubicBezTo>
                <a:cubicBezTo>
                  <a:pt x="20562" y="19281"/>
                  <a:pt x="20562" y="19281"/>
                  <a:pt x="20562" y="19281"/>
                </a:cubicBezTo>
                <a:cubicBezTo>
                  <a:pt x="20593" y="19250"/>
                  <a:pt x="20656" y="19281"/>
                  <a:pt x="20687" y="19312"/>
                </a:cubicBezTo>
                <a:cubicBezTo>
                  <a:pt x="20687" y="19312"/>
                  <a:pt x="20656" y="19312"/>
                  <a:pt x="20656" y="19312"/>
                </a:cubicBezTo>
                <a:close/>
                <a:moveTo>
                  <a:pt x="20562" y="19219"/>
                </a:moveTo>
                <a:cubicBezTo>
                  <a:pt x="20562" y="19219"/>
                  <a:pt x="20500" y="19250"/>
                  <a:pt x="20500" y="19187"/>
                </a:cubicBezTo>
                <a:cubicBezTo>
                  <a:pt x="20500" y="19187"/>
                  <a:pt x="20500" y="19187"/>
                  <a:pt x="20500" y="19187"/>
                </a:cubicBezTo>
                <a:cubicBezTo>
                  <a:pt x="20531" y="19187"/>
                  <a:pt x="20593" y="19156"/>
                  <a:pt x="20593" y="19219"/>
                </a:cubicBezTo>
                <a:cubicBezTo>
                  <a:pt x="20593" y="19219"/>
                  <a:pt x="20593" y="19219"/>
                  <a:pt x="20562" y="19219"/>
                </a:cubicBezTo>
                <a:close/>
                <a:moveTo>
                  <a:pt x="20500" y="18719"/>
                </a:moveTo>
                <a:cubicBezTo>
                  <a:pt x="20531" y="18719"/>
                  <a:pt x="20562" y="18687"/>
                  <a:pt x="20593" y="18750"/>
                </a:cubicBezTo>
                <a:cubicBezTo>
                  <a:pt x="20562" y="18750"/>
                  <a:pt x="20531" y="18750"/>
                  <a:pt x="20500" y="18719"/>
                </a:cubicBezTo>
                <a:cubicBezTo>
                  <a:pt x="20500" y="18719"/>
                  <a:pt x="20500" y="18719"/>
                  <a:pt x="20500" y="18719"/>
                </a:cubicBezTo>
                <a:close/>
                <a:moveTo>
                  <a:pt x="20500" y="19094"/>
                </a:moveTo>
                <a:cubicBezTo>
                  <a:pt x="20468" y="19125"/>
                  <a:pt x="20437" y="19094"/>
                  <a:pt x="20406" y="19062"/>
                </a:cubicBezTo>
                <a:cubicBezTo>
                  <a:pt x="20437" y="19031"/>
                  <a:pt x="20468" y="19062"/>
                  <a:pt x="20500" y="19094"/>
                </a:cubicBezTo>
                <a:close/>
                <a:moveTo>
                  <a:pt x="20343" y="18937"/>
                </a:moveTo>
                <a:cubicBezTo>
                  <a:pt x="20343" y="18969"/>
                  <a:pt x="20406" y="18937"/>
                  <a:pt x="20406" y="19000"/>
                </a:cubicBezTo>
                <a:cubicBezTo>
                  <a:pt x="20375" y="19000"/>
                  <a:pt x="20343" y="19000"/>
                  <a:pt x="20312" y="19000"/>
                </a:cubicBezTo>
                <a:cubicBezTo>
                  <a:pt x="20312" y="18969"/>
                  <a:pt x="20281" y="18969"/>
                  <a:pt x="20312" y="18969"/>
                </a:cubicBezTo>
                <a:cubicBezTo>
                  <a:pt x="20312" y="18937"/>
                  <a:pt x="20312" y="18937"/>
                  <a:pt x="20343" y="18937"/>
                </a:cubicBezTo>
                <a:close/>
                <a:moveTo>
                  <a:pt x="20312" y="18875"/>
                </a:moveTo>
                <a:cubicBezTo>
                  <a:pt x="20281" y="18875"/>
                  <a:pt x="20218" y="18906"/>
                  <a:pt x="20187" y="18844"/>
                </a:cubicBezTo>
                <a:cubicBezTo>
                  <a:pt x="20250" y="18844"/>
                  <a:pt x="20281" y="18812"/>
                  <a:pt x="20312" y="18875"/>
                </a:cubicBezTo>
                <a:close/>
                <a:moveTo>
                  <a:pt x="20218" y="18937"/>
                </a:moveTo>
                <a:cubicBezTo>
                  <a:pt x="20250" y="18937"/>
                  <a:pt x="20250" y="18937"/>
                  <a:pt x="20250" y="18969"/>
                </a:cubicBezTo>
                <a:cubicBezTo>
                  <a:pt x="20250" y="19000"/>
                  <a:pt x="20218" y="18969"/>
                  <a:pt x="20218" y="18969"/>
                </a:cubicBezTo>
                <a:cubicBezTo>
                  <a:pt x="20187" y="18969"/>
                  <a:pt x="20125" y="18969"/>
                  <a:pt x="20093" y="18937"/>
                </a:cubicBezTo>
                <a:cubicBezTo>
                  <a:pt x="20125" y="18937"/>
                  <a:pt x="20187" y="18937"/>
                  <a:pt x="20218" y="18937"/>
                </a:cubicBezTo>
                <a:close/>
                <a:moveTo>
                  <a:pt x="20125" y="18844"/>
                </a:moveTo>
                <a:cubicBezTo>
                  <a:pt x="20125" y="18844"/>
                  <a:pt x="20125" y="18844"/>
                  <a:pt x="20093" y="18844"/>
                </a:cubicBezTo>
                <a:cubicBezTo>
                  <a:pt x="20062" y="18844"/>
                  <a:pt x="20031" y="18844"/>
                  <a:pt x="20031" y="18812"/>
                </a:cubicBezTo>
                <a:cubicBezTo>
                  <a:pt x="20031" y="18812"/>
                  <a:pt x="20031" y="18812"/>
                  <a:pt x="20031" y="18812"/>
                </a:cubicBezTo>
                <a:cubicBezTo>
                  <a:pt x="20062" y="18781"/>
                  <a:pt x="20093" y="18812"/>
                  <a:pt x="20125" y="18812"/>
                </a:cubicBezTo>
                <a:cubicBezTo>
                  <a:pt x="20125" y="18844"/>
                  <a:pt x="20125" y="18844"/>
                  <a:pt x="20156" y="18844"/>
                </a:cubicBezTo>
                <a:cubicBezTo>
                  <a:pt x="20125" y="18844"/>
                  <a:pt x="20125" y="18844"/>
                  <a:pt x="20125" y="18844"/>
                </a:cubicBezTo>
                <a:close/>
                <a:moveTo>
                  <a:pt x="20031" y="18469"/>
                </a:moveTo>
                <a:cubicBezTo>
                  <a:pt x="20062" y="18469"/>
                  <a:pt x="20093" y="18437"/>
                  <a:pt x="20125" y="18500"/>
                </a:cubicBezTo>
                <a:cubicBezTo>
                  <a:pt x="20125" y="18500"/>
                  <a:pt x="20093" y="18500"/>
                  <a:pt x="20093" y="18500"/>
                </a:cubicBezTo>
                <a:cubicBezTo>
                  <a:pt x="20062" y="18500"/>
                  <a:pt x="20062" y="18500"/>
                  <a:pt x="20031" y="18500"/>
                </a:cubicBezTo>
                <a:cubicBezTo>
                  <a:pt x="20031" y="18469"/>
                  <a:pt x="20000" y="18437"/>
                  <a:pt x="20031" y="18469"/>
                </a:cubicBezTo>
                <a:close/>
                <a:moveTo>
                  <a:pt x="20031" y="18750"/>
                </a:moveTo>
                <a:cubicBezTo>
                  <a:pt x="20031" y="18750"/>
                  <a:pt x="20031" y="18750"/>
                  <a:pt x="20031" y="18750"/>
                </a:cubicBezTo>
                <a:cubicBezTo>
                  <a:pt x="20031" y="18750"/>
                  <a:pt x="20031" y="18750"/>
                  <a:pt x="20031" y="18750"/>
                </a:cubicBezTo>
                <a:cubicBezTo>
                  <a:pt x="20031" y="18750"/>
                  <a:pt x="20031" y="18750"/>
                  <a:pt x="20031" y="18750"/>
                </a:cubicBezTo>
                <a:cubicBezTo>
                  <a:pt x="20000" y="18750"/>
                  <a:pt x="19937" y="18750"/>
                  <a:pt x="19937" y="18719"/>
                </a:cubicBezTo>
                <a:cubicBezTo>
                  <a:pt x="19937" y="18719"/>
                  <a:pt x="19937" y="18687"/>
                  <a:pt x="19937" y="18687"/>
                </a:cubicBezTo>
                <a:cubicBezTo>
                  <a:pt x="19968" y="18687"/>
                  <a:pt x="20000" y="18687"/>
                  <a:pt x="20031" y="18750"/>
                </a:cubicBezTo>
                <a:close/>
                <a:moveTo>
                  <a:pt x="19937" y="18500"/>
                </a:moveTo>
                <a:cubicBezTo>
                  <a:pt x="19937" y="18531"/>
                  <a:pt x="19937" y="18531"/>
                  <a:pt x="19937" y="18531"/>
                </a:cubicBezTo>
                <a:cubicBezTo>
                  <a:pt x="19937" y="18531"/>
                  <a:pt x="19937" y="18531"/>
                  <a:pt x="19937" y="18500"/>
                </a:cubicBezTo>
                <a:cubicBezTo>
                  <a:pt x="19937" y="18531"/>
                  <a:pt x="19937" y="18531"/>
                  <a:pt x="19937" y="18531"/>
                </a:cubicBezTo>
                <a:cubicBezTo>
                  <a:pt x="19937" y="18531"/>
                  <a:pt x="19937" y="18531"/>
                  <a:pt x="19937" y="18500"/>
                </a:cubicBezTo>
                <a:cubicBezTo>
                  <a:pt x="19937" y="18500"/>
                  <a:pt x="19937" y="18500"/>
                  <a:pt x="19937" y="18500"/>
                </a:cubicBezTo>
                <a:close/>
                <a:moveTo>
                  <a:pt x="19937" y="18500"/>
                </a:moveTo>
                <a:cubicBezTo>
                  <a:pt x="19937" y="18500"/>
                  <a:pt x="19937" y="18500"/>
                  <a:pt x="19937" y="18500"/>
                </a:cubicBezTo>
                <a:cubicBezTo>
                  <a:pt x="19937" y="18500"/>
                  <a:pt x="19937" y="18500"/>
                  <a:pt x="19937" y="18500"/>
                </a:cubicBezTo>
                <a:cubicBezTo>
                  <a:pt x="19937" y="18500"/>
                  <a:pt x="19937" y="18500"/>
                  <a:pt x="19937" y="18500"/>
                </a:cubicBezTo>
                <a:close/>
                <a:moveTo>
                  <a:pt x="19937" y="18781"/>
                </a:moveTo>
                <a:cubicBezTo>
                  <a:pt x="19968" y="18781"/>
                  <a:pt x="19968" y="18812"/>
                  <a:pt x="20000" y="18844"/>
                </a:cubicBezTo>
                <a:cubicBezTo>
                  <a:pt x="20000" y="18875"/>
                  <a:pt x="20000" y="18906"/>
                  <a:pt x="20031" y="18906"/>
                </a:cubicBezTo>
                <a:cubicBezTo>
                  <a:pt x="20062" y="18906"/>
                  <a:pt x="20062" y="18906"/>
                  <a:pt x="20062" y="18937"/>
                </a:cubicBezTo>
                <a:cubicBezTo>
                  <a:pt x="20062" y="18937"/>
                  <a:pt x="20031" y="18937"/>
                  <a:pt x="20031" y="18937"/>
                </a:cubicBezTo>
                <a:cubicBezTo>
                  <a:pt x="19968" y="18937"/>
                  <a:pt x="19937" y="18937"/>
                  <a:pt x="19875" y="18906"/>
                </a:cubicBezTo>
                <a:cubicBezTo>
                  <a:pt x="19875" y="18875"/>
                  <a:pt x="19906" y="18875"/>
                  <a:pt x="19906" y="18875"/>
                </a:cubicBezTo>
                <a:cubicBezTo>
                  <a:pt x="19937" y="18875"/>
                  <a:pt x="19968" y="18875"/>
                  <a:pt x="19968" y="18844"/>
                </a:cubicBezTo>
                <a:cubicBezTo>
                  <a:pt x="19906" y="18812"/>
                  <a:pt x="19843" y="18812"/>
                  <a:pt x="19812" y="18750"/>
                </a:cubicBezTo>
                <a:cubicBezTo>
                  <a:pt x="19843" y="18750"/>
                  <a:pt x="19906" y="18781"/>
                  <a:pt x="19937" y="18781"/>
                </a:cubicBezTo>
                <a:close/>
                <a:moveTo>
                  <a:pt x="19906" y="18531"/>
                </a:moveTo>
                <a:cubicBezTo>
                  <a:pt x="19906" y="18562"/>
                  <a:pt x="19875" y="18562"/>
                  <a:pt x="19875" y="18562"/>
                </a:cubicBezTo>
                <a:cubicBezTo>
                  <a:pt x="19875" y="18562"/>
                  <a:pt x="19906" y="18562"/>
                  <a:pt x="19906" y="18531"/>
                </a:cubicBezTo>
                <a:close/>
                <a:moveTo>
                  <a:pt x="19875" y="18687"/>
                </a:moveTo>
                <a:cubicBezTo>
                  <a:pt x="19875" y="18687"/>
                  <a:pt x="19875" y="18719"/>
                  <a:pt x="19875" y="18719"/>
                </a:cubicBezTo>
                <a:cubicBezTo>
                  <a:pt x="19875" y="18719"/>
                  <a:pt x="19875" y="18719"/>
                  <a:pt x="19843" y="18719"/>
                </a:cubicBezTo>
                <a:cubicBezTo>
                  <a:pt x="19812" y="18719"/>
                  <a:pt x="19781" y="18719"/>
                  <a:pt x="19750" y="18656"/>
                </a:cubicBezTo>
                <a:cubicBezTo>
                  <a:pt x="19781" y="18656"/>
                  <a:pt x="19843" y="18656"/>
                  <a:pt x="19875" y="18687"/>
                </a:cubicBezTo>
                <a:close/>
                <a:moveTo>
                  <a:pt x="19750" y="19062"/>
                </a:moveTo>
                <a:cubicBezTo>
                  <a:pt x="19656" y="19062"/>
                  <a:pt x="19562" y="19062"/>
                  <a:pt x="19468" y="19031"/>
                </a:cubicBezTo>
                <a:cubicBezTo>
                  <a:pt x="19375" y="19031"/>
                  <a:pt x="19281" y="19031"/>
                  <a:pt x="19156" y="19031"/>
                </a:cubicBezTo>
                <a:cubicBezTo>
                  <a:pt x="19062" y="19000"/>
                  <a:pt x="18968" y="19000"/>
                  <a:pt x="18906" y="18937"/>
                </a:cubicBezTo>
                <a:cubicBezTo>
                  <a:pt x="19062" y="18969"/>
                  <a:pt x="19218" y="18969"/>
                  <a:pt x="19406" y="18969"/>
                </a:cubicBezTo>
                <a:cubicBezTo>
                  <a:pt x="19500" y="18969"/>
                  <a:pt x="19593" y="19000"/>
                  <a:pt x="19687" y="19031"/>
                </a:cubicBezTo>
                <a:cubicBezTo>
                  <a:pt x="19718" y="19031"/>
                  <a:pt x="19718" y="19031"/>
                  <a:pt x="19750" y="19062"/>
                </a:cubicBezTo>
                <a:close/>
                <a:moveTo>
                  <a:pt x="18906" y="19094"/>
                </a:moveTo>
                <a:cubicBezTo>
                  <a:pt x="18843" y="19125"/>
                  <a:pt x="18781" y="19094"/>
                  <a:pt x="18718" y="19062"/>
                </a:cubicBezTo>
                <a:cubicBezTo>
                  <a:pt x="18718" y="19062"/>
                  <a:pt x="18718" y="19062"/>
                  <a:pt x="18750" y="19062"/>
                </a:cubicBezTo>
                <a:cubicBezTo>
                  <a:pt x="18812" y="19062"/>
                  <a:pt x="18843" y="19094"/>
                  <a:pt x="18906" y="19094"/>
                </a:cubicBezTo>
                <a:close/>
                <a:moveTo>
                  <a:pt x="18750" y="18781"/>
                </a:moveTo>
                <a:cubicBezTo>
                  <a:pt x="18968" y="18844"/>
                  <a:pt x="19156" y="18812"/>
                  <a:pt x="19375" y="18844"/>
                </a:cubicBezTo>
                <a:cubicBezTo>
                  <a:pt x="19437" y="18875"/>
                  <a:pt x="19562" y="18875"/>
                  <a:pt x="19625" y="18969"/>
                </a:cubicBezTo>
                <a:cubicBezTo>
                  <a:pt x="19406" y="18906"/>
                  <a:pt x="19187" y="18875"/>
                  <a:pt x="18937" y="18875"/>
                </a:cubicBezTo>
                <a:cubicBezTo>
                  <a:pt x="18875" y="18875"/>
                  <a:pt x="18812" y="18812"/>
                  <a:pt x="18750" y="18781"/>
                </a:cubicBezTo>
                <a:close/>
                <a:moveTo>
                  <a:pt x="19562" y="18812"/>
                </a:moveTo>
                <a:cubicBezTo>
                  <a:pt x="19562" y="18812"/>
                  <a:pt x="19562" y="18812"/>
                  <a:pt x="19562" y="18812"/>
                </a:cubicBezTo>
                <a:cubicBezTo>
                  <a:pt x="19625" y="18812"/>
                  <a:pt x="19656" y="18844"/>
                  <a:pt x="19718" y="18875"/>
                </a:cubicBezTo>
                <a:cubicBezTo>
                  <a:pt x="19656" y="18875"/>
                  <a:pt x="19593" y="18844"/>
                  <a:pt x="19562" y="18812"/>
                </a:cubicBezTo>
                <a:close/>
                <a:moveTo>
                  <a:pt x="19687" y="18125"/>
                </a:moveTo>
                <a:cubicBezTo>
                  <a:pt x="19656" y="18125"/>
                  <a:pt x="19593" y="18156"/>
                  <a:pt x="19593" y="18094"/>
                </a:cubicBezTo>
                <a:cubicBezTo>
                  <a:pt x="19625" y="18094"/>
                  <a:pt x="19656" y="18125"/>
                  <a:pt x="19687" y="18125"/>
                </a:cubicBezTo>
                <a:close/>
                <a:moveTo>
                  <a:pt x="19656" y="18406"/>
                </a:moveTo>
                <a:cubicBezTo>
                  <a:pt x="19593" y="18375"/>
                  <a:pt x="19531" y="18406"/>
                  <a:pt x="19468" y="18312"/>
                </a:cubicBezTo>
                <a:cubicBezTo>
                  <a:pt x="19531" y="18344"/>
                  <a:pt x="19625" y="18344"/>
                  <a:pt x="19656" y="18406"/>
                </a:cubicBezTo>
                <a:close/>
                <a:moveTo>
                  <a:pt x="19406" y="18562"/>
                </a:moveTo>
                <a:cubicBezTo>
                  <a:pt x="19437" y="18594"/>
                  <a:pt x="19500" y="18594"/>
                  <a:pt x="19562" y="18656"/>
                </a:cubicBezTo>
                <a:cubicBezTo>
                  <a:pt x="19468" y="18656"/>
                  <a:pt x="19406" y="18656"/>
                  <a:pt x="19375" y="18594"/>
                </a:cubicBezTo>
                <a:cubicBezTo>
                  <a:pt x="19375" y="18562"/>
                  <a:pt x="19406" y="18562"/>
                  <a:pt x="19406" y="18562"/>
                </a:cubicBezTo>
                <a:close/>
                <a:moveTo>
                  <a:pt x="19312" y="18469"/>
                </a:moveTo>
                <a:cubicBezTo>
                  <a:pt x="19312" y="18469"/>
                  <a:pt x="19312" y="18469"/>
                  <a:pt x="19312" y="18469"/>
                </a:cubicBezTo>
                <a:cubicBezTo>
                  <a:pt x="19312" y="18469"/>
                  <a:pt x="19312" y="18469"/>
                  <a:pt x="19312" y="18469"/>
                </a:cubicBezTo>
                <a:cubicBezTo>
                  <a:pt x="19312" y="18469"/>
                  <a:pt x="19312" y="18469"/>
                  <a:pt x="19312" y="18469"/>
                </a:cubicBezTo>
                <a:cubicBezTo>
                  <a:pt x="19312" y="18469"/>
                  <a:pt x="19281" y="18469"/>
                  <a:pt x="19281" y="18469"/>
                </a:cubicBezTo>
                <a:cubicBezTo>
                  <a:pt x="19281" y="18469"/>
                  <a:pt x="19312" y="18469"/>
                  <a:pt x="19312" y="18469"/>
                </a:cubicBezTo>
                <a:close/>
                <a:moveTo>
                  <a:pt x="19125" y="18437"/>
                </a:moveTo>
                <a:cubicBezTo>
                  <a:pt x="19062" y="18437"/>
                  <a:pt x="19031" y="18437"/>
                  <a:pt x="18968" y="18406"/>
                </a:cubicBezTo>
                <a:cubicBezTo>
                  <a:pt x="18968" y="18406"/>
                  <a:pt x="18937" y="18406"/>
                  <a:pt x="18937" y="18375"/>
                </a:cubicBezTo>
                <a:cubicBezTo>
                  <a:pt x="18937" y="18375"/>
                  <a:pt x="18968" y="18375"/>
                  <a:pt x="19000" y="18375"/>
                </a:cubicBezTo>
                <a:cubicBezTo>
                  <a:pt x="19031" y="18375"/>
                  <a:pt x="19062" y="18375"/>
                  <a:pt x="19125" y="18437"/>
                </a:cubicBezTo>
                <a:close/>
                <a:moveTo>
                  <a:pt x="19093" y="18219"/>
                </a:moveTo>
                <a:cubicBezTo>
                  <a:pt x="19062" y="18250"/>
                  <a:pt x="19031" y="18219"/>
                  <a:pt x="19000" y="18187"/>
                </a:cubicBezTo>
                <a:cubicBezTo>
                  <a:pt x="19031" y="18187"/>
                  <a:pt x="19062" y="18187"/>
                  <a:pt x="19093" y="18219"/>
                </a:cubicBezTo>
                <a:close/>
                <a:moveTo>
                  <a:pt x="18937" y="18281"/>
                </a:moveTo>
                <a:cubicBezTo>
                  <a:pt x="18937" y="18281"/>
                  <a:pt x="18937" y="18281"/>
                  <a:pt x="18937" y="18281"/>
                </a:cubicBezTo>
                <a:cubicBezTo>
                  <a:pt x="18968" y="18281"/>
                  <a:pt x="19000" y="18281"/>
                  <a:pt x="19031" y="18312"/>
                </a:cubicBezTo>
                <a:cubicBezTo>
                  <a:pt x="19031" y="18312"/>
                  <a:pt x="19031" y="18312"/>
                  <a:pt x="19031" y="18312"/>
                </a:cubicBezTo>
                <a:cubicBezTo>
                  <a:pt x="19000" y="18344"/>
                  <a:pt x="18968" y="18312"/>
                  <a:pt x="18937" y="18312"/>
                </a:cubicBezTo>
                <a:cubicBezTo>
                  <a:pt x="18937" y="18312"/>
                  <a:pt x="18937" y="18281"/>
                  <a:pt x="18937" y="18281"/>
                </a:cubicBezTo>
                <a:close/>
                <a:moveTo>
                  <a:pt x="18875" y="18156"/>
                </a:moveTo>
                <a:cubicBezTo>
                  <a:pt x="18906" y="18125"/>
                  <a:pt x="18906" y="18156"/>
                  <a:pt x="18937" y="18187"/>
                </a:cubicBezTo>
                <a:cubicBezTo>
                  <a:pt x="18906" y="18187"/>
                  <a:pt x="18875" y="18187"/>
                  <a:pt x="18843" y="18156"/>
                </a:cubicBezTo>
                <a:cubicBezTo>
                  <a:pt x="18843" y="18156"/>
                  <a:pt x="18843" y="18156"/>
                  <a:pt x="18875" y="18156"/>
                </a:cubicBezTo>
                <a:close/>
                <a:moveTo>
                  <a:pt x="18250" y="17250"/>
                </a:moveTo>
                <a:cubicBezTo>
                  <a:pt x="18281" y="17250"/>
                  <a:pt x="18281" y="17281"/>
                  <a:pt x="18281" y="17281"/>
                </a:cubicBezTo>
                <a:cubicBezTo>
                  <a:pt x="18281" y="17312"/>
                  <a:pt x="18281" y="17312"/>
                  <a:pt x="18281" y="17312"/>
                </a:cubicBezTo>
                <a:cubicBezTo>
                  <a:pt x="18250" y="17312"/>
                  <a:pt x="18250" y="17312"/>
                  <a:pt x="18250" y="17281"/>
                </a:cubicBezTo>
                <a:cubicBezTo>
                  <a:pt x="18250" y="17281"/>
                  <a:pt x="18250" y="17250"/>
                  <a:pt x="18250" y="17250"/>
                </a:cubicBezTo>
                <a:close/>
                <a:moveTo>
                  <a:pt x="18218" y="17625"/>
                </a:moveTo>
                <a:cubicBezTo>
                  <a:pt x="18218" y="17625"/>
                  <a:pt x="18218" y="17625"/>
                  <a:pt x="18250" y="17625"/>
                </a:cubicBezTo>
                <a:cubicBezTo>
                  <a:pt x="18281" y="17625"/>
                  <a:pt x="18312" y="17625"/>
                  <a:pt x="18312" y="17656"/>
                </a:cubicBezTo>
                <a:cubicBezTo>
                  <a:pt x="18281" y="17687"/>
                  <a:pt x="18250" y="17656"/>
                  <a:pt x="18250" y="17656"/>
                </a:cubicBezTo>
                <a:cubicBezTo>
                  <a:pt x="18250" y="17656"/>
                  <a:pt x="18218" y="17625"/>
                  <a:pt x="18218" y="17625"/>
                </a:cubicBezTo>
                <a:cubicBezTo>
                  <a:pt x="18187" y="17625"/>
                  <a:pt x="18187" y="17625"/>
                  <a:pt x="18156" y="17594"/>
                </a:cubicBezTo>
                <a:cubicBezTo>
                  <a:pt x="18187" y="17625"/>
                  <a:pt x="18187" y="17625"/>
                  <a:pt x="18218" y="17625"/>
                </a:cubicBezTo>
                <a:close/>
                <a:moveTo>
                  <a:pt x="18125" y="17219"/>
                </a:moveTo>
                <a:cubicBezTo>
                  <a:pt x="18156" y="17219"/>
                  <a:pt x="18156" y="17219"/>
                  <a:pt x="18156" y="17250"/>
                </a:cubicBezTo>
                <a:cubicBezTo>
                  <a:pt x="18156" y="17250"/>
                  <a:pt x="18156" y="17281"/>
                  <a:pt x="18156" y="17281"/>
                </a:cubicBezTo>
                <a:cubicBezTo>
                  <a:pt x="18125" y="17281"/>
                  <a:pt x="18093" y="17250"/>
                  <a:pt x="18093" y="17250"/>
                </a:cubicBezTo>
                <a:cubicBezTo>
                  <a:pt x="18093" y="17219"/>
                  <a:pt x="18125" y="17219"/>
                  <a:pt x="18125" y="17219"/>
                </a:cubicBezTo>
                <a:close/>
                <a:moveTo>
                  <a:pt x="16406" y="16937"/>
                </a:moveTo>
                <a:cubicBezTo>
                  <a:pt x="16437" y="16906"/>
                  <a:pt x="16468" y="16937"/>
                  <a:pt x="16500" y="16969"/>
                </a:cubicBezTo>
                <a:cubicBezTo>
                  <a:pt x="16468" y="16969"/>
                  <a:pt x="16437" y="16969"/>
                  <a:pt x="16406" y="16937"/>
                </a:cubicBezTo>
                <a:cubicBezTo>
                  <a:pt x="16406" y="16937"/>
                  <a:pt x="16406" y="16937"/>
                  <a:pt x="16406" y="16937"/>
                </a:cubicBezTo>
                <a:close/>
                <a:moveTo>
                  <a:pt x="16187" y="16656"/>
                </a:moveTo>
                <a:cubicBezTo>
                  <a:pt x="16187" y="16656"/>
                  <a:pt x="16187" y="16656"/>
                  <a:pt x="16187" y="16656"/>
                </a:cubicBezTo>
                <a:cubicBezTo>
                  <a:pt x="16187" y="16625"/>
                  <a:pt x="16187" y="16625"/>
                  <a:pt x="16218" y="16625"/>
                </a:cubicBezTo>
                <a:cubicBezTo>
                  <a:pt x="16187" y="16625"/>
                  <a:pt x="16187" y="16625"/>
                  <a:pt x="16187" y="16656"/>
                </a:cubicBezTo>
                <a:cubicBezTo>
                  <a:pt x="16187" y="16656"/>
                  <a:pt x="16156" y="16656"/>
                  <a:pt x="16187" y="16656"/>
                </a:cubicBezTo>
                <a:cubicBezTo>
                  <a:pt x="16156" y="16656"/>
                  <a:pt x="16187" y="16656"/>
                  <a:pt x="16187" y="16656"/>
                </a:cubicBezTo>
                <a:close/>
                <a:moveTo>
                  <a:pt x="16187" y="12594"/>
                </a:moveTo>
                <a:cubicBezTo>
                  <a:pt x="16156" y="12562"/>
                  <a:pt x="16156" y="12531"/>
                  <a:pt x="16187" y="12531"/>
                </a:cubicBezTo>
                <a:cubicBezTo>
                  <a:pt x="16218" y="12531"/>
                  <a:pt x="16250" y="12531"/>
                  <a:pt x="16281" y="12562"/>
                </a:cubicBezTo>
                <a:cubicBezTo>
                  <a:pt x="16250" y="12594"/>
                  <a:pt x="16218" y="12594"/>
                  <a:pt x="16187" y="12594"/>
                </a:cubicBezTo>
                <a:close/>
                <a:moveTo>
                  <a:pt x="16187" y="12375"/>
                </a:moveTo>
                <a:cubicBezTo>
                  <a:pt x="16187" y="12375"/>
                  <a:pt x="16187" y="12344"/>
                  <a:pt x="16218" y="12344"/>
                </a:cubicBezTo>
                <a:cubicBezTo>
                  <a:pt x="16250" y="12312"/>
                  <a:pt x="16281" y="12344"/>
                  <a:pt x="16312" y="12375"/>
                </a:cubicBezTo>
                <a:cubicBezTo>
                  <a:pt x="16281" y="12437"/>
                  <a:pt x="16218" y="12375"/>
                  <a:pt x="16187" y="12375"/>
                </a:cubicBezTo>
                <a:close/>
                <a:moveTo>
                  <a:pt x="16093" y="8656"/>
                </a:moveTo>
                <a:cubicBezTo>
                  <a:pt x="16093" y="8656"/>
                  <a:pt x="16093" y="8625"/>
                  <a:pt x="16093" y="8625"/>
                </a:cubicBezTo>
                <a:cubicBezTo>
                  <a:pt x="16125" y="8656"/>
                  <a:pt x="16156" y="8656"/>
                  <a:pt x="16187" y="8687"/>
                </a:cubicBezTo>
                <a:cubicBezTo>
                  <a:pt x="16156" y="8719"/>
                  <a:pt x="16156" y="8719"/>
                  <a:pt x="16125" y="8719"/>
                </a:cubicBezTo>
                <a:cubicBezTo>
                  <a:pt x="16125" y="8719"/>
                  <a:pt x="16125" y="8719"/>
                  <a:pt x="16125" y="8719"/>
                </a:cubicBezTo>
                <a:cubicBezTo>
                  <a:pt x="16125" y="8687"/>
                  <a:pt x="16093" y="8687"/>
                  <a:pt x="16093" y="8656"/>
                </a:cubicBezTo>
                <a:close/>
                <a:moveTo>
                  <a:pt x="16125" y="9812"/>
                </a:moveTo>
                <a:cubicBezTo>
                  <a:pt x="16125" y="9812"/>
                  <a:pt x="16125" y="9812"/>
                  <a:pt x="16125" y="9781"/>
                </a:cubicBezTo>
                <a:cubicBezTo>
                  <a:pt x="16125" y="9812"/>
                  <a:pt x="16125" y="9812"/>
                  <a:pt x="16125" y="9812"/>
                </a:cubicBezTo>
                <a:cubicBezTo>
                  <a:pt x="16125" y="9812"/>
                  <a:pt x="16125" y="9812"/>
                  <a:pt x="16125" y="9812"/>
                </a:cubicBezTo>
                <a:cubicBezTo>
                  <a:pt x="16125" y="9812"/>
                  <a:pt x="16125" y="9812"/>
                  <a:pt x="16125" y="9812"/>
                </a:cubicBezTo>
                <a:close/>
                <a:moveTo>
                  <a:pt x="16125" y="12250"/>
                </a:moveTo>
                <a:cubicBezTo>
                  <a:pt x="16156" y="12250"/>
                  <a:pt x="16187" y="12250"/>
                  <a:pt x="16187" y="12312"/>
                </a:cubicBezTo>
                <a:cubicBezTo>
                  <a:pt x="16187" y="12312"/>
                  <a:pt x="16187" y="12344"/>
                  <a:pt x="16156" y="12312"/>
                </a:cubicBezTo>
                <a:cubicBezTo>
                  <a:pt x="16125" y="12312"/>
                  <a:pt x="16093" y="12312"/>
                  <a:pt x="16093" y="12281"/>
                </a:cubicBezTo>
                <a:cubicBezTo>
                  <a:pt x="16093" y="12250"/>
                  <a:pt x="16093" y="12250"/>
                  <a:pt x="16125" y="12250"/>
                </a:cubicBezTo>
                <a:close/>
                <a:moveTo>
                  <a:pt x="16156" y="12219"/>
                </a:moveTo>
                <a:cubicBezTo>
                  <a:pt x="16125" y="12219"/>
                  <a:pt x="16093" y="12187"/>
                  <a:pt x="16093" y="12156"/>
                </a:cubicBezTo>
                <a:cubicBezTo>
                  <a:pt x="16093" y="12156"/>
                  <a:pt x="16093" y="12125"/>
                  <a:pt x="16125" y="12156"/>
                </a:cubicBezTo>
                <a:cubicBezTo>
                  <a:pt x="16156" y="12156"/>
                  <a:pt x="16187" y="12156"/>
                  <a:pt x="16187" y="12187"/>
                </a:cubicBezTo>
                <a:cubicBezTo>
                  <a:pt x="16187" y="12187"/>
                  <a:pt x="16187" y="12219"/>
                  <a:pt x="16156" y="12219"/>
                </a:cubicBezTo>
                <a:close/>
                <a:moveTo>
                  <a:pt x="16250" y="10594"/>
                </a:moveTo>
                <a:cubicBezTo>
                  <a:pt x="16312" y="10625"/>
                  <a:pt x="16343" y="10687"/>
                  <a:pt x="16375" y="10719"/>
                </a:cubicBezTo>
                <a:cubicBezTo>
                  <a:pt x="16375" y="10750"/>
                  <a:pt x="16343" y="10750"/>
                  <a:pt x="16343" y="10750"/>
                </a:cubicBezTo>
                <a:cubicBezTo>
                  <a:pt x="16281" y="10719"/>
                  <a:pt x="16281" y="10656"/>
                  <a:pt x="16218" y="10625"/>
                </a:cubicBezTo>
                <a:cubicBezTo>
                  <a:pt x="16218" y="10594"/>
                  <a:pt x="16250" y="10594"/>
                  <a:pt x="16250" y="10594"/>
                </a:cubicBezTo>
                <a:close/>
                <a:moveTo>
                  <a:pt x="16218" y="9469"/>
                </a:moveTo>
                <a:cubicBezTo>
                  <a:pt x="16218" y="9469"/>
                  <a:pt x="16218" y="9469"/>
                  <a:pt x="16218" y="9469"/>
                </a:cubicBezTo>
                <a:cubicBezTo>
                  <a:pt x="16218" y="9469"/>
                  <a:pt x="16218" y="9469"/>
                  <a:pt x="16218" y="9469"/>
                </a:cubicBezTo>
                <a:cubicBezTo>
                  <a:pt x="16218" y="9469"/>
                  <a:pt x="16218" y="9469"/>
                  <a:pt x="16218" y="9469"/>
                </a:cubicBezTo>
                <a:close/>
                <a:moveTo>
                  <a:pt x="16562" y="9750"/>
                </a:moveTo>
                <a:cubicBezTo>
                  <a:pt x="16437" y="9719"/>
                  <a:pt x="16375" y="9656"/>
                  <a:pt x="16343" y="9531"/>
                </a:cubicBezTo>
                <a:cubicBezTo>
                  <a:pt x="16375" y="9531"/>
                  <a:pt x="16375" y="9562"/>
                  <a:pt x="16406" y="9562"/>
                </a:cubicBezTo>
                <a:cubicBezTo>
                  <a:pt x="16406" y="9594"/>
                  <a:pt x="16437" y="9594"/>
                  <a:pt x="16437" y="9594"/>
                </a:cubicBezTo>
                <a:cubicBezTo>
                  <a:pt x="16562" y="9656"/>
                  <a:pt x="16656" y="9750"/>
                  <a:pt x="16781" y="9812"/>
                </a:cubicBezTo>
                <a:cubicBezTo>
                  <a:pt x="16781" y="9812"/>
                  <a:pt x="16812" y="9844"/>
                  <a:pt x="16843" y="9844"/>
                </a:cubicBezTo>
                <a:cubicBezTo>
                  <a:pt x="16812" y="9844"/>
                  <a:pt x="16781" y="9812"/>
                  <a:pt x="16781" y="9812"/>
                </a:cubicBezTo>
                <a:cubicBezTo>
                  <a:pt x="16750" y="9844"/>
                  <a:pt x="16718" y="9875"/>
                  <a:pt x="16687" y="9844"/>
                </a:cubicBezTo>
                <a:cubicBezTo>
                  <a:pt x="16656" y="9812"/>
                  <a:pt x="16625" y="9812"/>
                  <a:pt x="16593" y="9812"/>
                </a:cubicBezTo>
                <a:cubicBezTo>
                  <a:pt x="16593" y="9875"/>
                  <a:pt x="16625" y="9906"/>
                  <a:pt x="16687" y="9875"/>
                </a:cubicBezTo>
                <a:cubicBezTo>
                  <a:pt x="16687" y="9875"/>
                  <a:pt x="16687" y="9875"/>
                  <a:pt x="16687" y="9875"/>
                </a:cubicBezTo>
                <a:cubicBezTo>
                  <a:pt x="16781" y="9937"/>
                  <a:pt x="16843" y="10000"/>
                  <a:pt x="16968" y="10031"/>
                </a:cubicBezTo>
                <a:cubicBezTo>
                  <a:pt x="16937" y="10031"/>
                  <a:pt x="16937" y="10062"/>
                  <a:pt x="16937" y="10062"/>
                </a:cubicBezTo>
                <a:cubicBezTo>
                  <a:pt x="16906" y="10094"/>
                  <a:pt x="16906" y="10094"/>
                  <a:pt x="16875" y="10062"/>
                </a:cubicBezTo>
                <a:cubicBezTo>
                  <a:pt x="16750" y="9969"/>
                  <a:pt x="16625" y="9969"/>
                  <a:pt x="16500" y="9875"/>
                </a:cubicBezTo>
                <a:cubicBezTo>
                  <a:pt x="16500" y="9875"/>
                  <a:pt x="16500" y="9875"/>
                  <a:pt x="16500" y="9875"/>
                </a:cubicBezTo>
                <a:cubicBezTo>
                  <a:pt x="16500" y="9875"/>
                  <a:pt x="16500" y="9875"/>
                  <a:pt x="16500" y="9875"/>
                </a:cubicBezTo>
                <a:cubicBezTo>
                  <a:pt x="16468" y="9844"/>
                  <a:pt x="16437" y="9812"/>
                  <a:pt x="16375" y="9781"/>
                </a:cubicBezTo>
                <a:cubicBezTo>
                  <a:pt x="16375" y="9750"/>
                  <a:pt x="16375" y="9750"/>
                  <a:pt x="16375" y="9781"/>
                </a:cubicBezTo>
                <a:cubicBezTo>
                  <a:pt x="16375" y="9781"/>
                  <a:pt x="16375" y="9781"/>
                  <a:pt x="16375" y="9781"/>
                </a:cubicBezTo>
                <a:cubicBezTo>
                  <a:pt x="16375" y="9781"/>
                  <a:pt x="16343" y="9781"/>
                  <a:pt x="16343" y="9750"/>
                </a:cubicBezTo>
                <a:cubicBezTo>
                  <a:pt x="16343" y="9781"/>
                  <a:pt x="16375" y="9781"/>
                  <a:pt x="16375" y="9781"/>
                </a:cubicBezTo>
                <a:cubicBezTo>
                  <a:pt x="16343" y="9719"/>
                  <a:pt x="16312" y="9687"/>
                  <a:pt x="16281" y="9625"/>
                </a:cubicBezTo>
                <a:cubicBezTo>
                  <a:pt x="16281" y="9625"/>
                  <a:pt x="16281" y="9594"/>
                  <a:pt x="16281" y="9594"/>
                </a:cubicBezTo>
                <a:cubicBezTo>
                  <a:pt x="16281" y="9594"/>
                  <a:pt x="16281" y="9625"/>
                  <a:pt x="16281" y="9625"/>
                </a:cubicBezTo>
                <a:cubicBezTo>
                  <a:pt x="16343" y="9625"/>
                  <a:pt x="16343" y="9656"/>
                  <a:pt x="16375" y="9687"/>
                </a:cubicBezTo>
                <a:cubicBezTo>
                  <a:pt x="16437" y="9750"/>
                  <a:pt x="16500" y="9812"/>
                  <a:pt x="16593" y="9812"/>
                </a:cubicBezTo>
                <a:cubicBezTo>
                  <a:pt x="16625" y="9781"/>
                  <a:pt x="16562" y="9781"/>
                  <a:pt x="16562" y="9750"/>
                </a:cubicBezTo>
                <a:close/>
                <a:moveTo>
                  <a:pt x="17062" y="10969"/>
                </a:moveTo>
                <a:cubicBezTo>
                  <a:pt x="17093" y="10969"/>
                  <a:pt x="17125" y="10969"/>
                  <a:pt x="17125" y="11000"/>
                </a:cubicBezTo>
                <a:cubicBezTo>
                  <a:pt x="17125" y="11031"/>
                  <a:pt x="17093" y="11000"/>
                  <a:pt x="17062" y="11031"/>
                </a:cubicBezTo>
                <a:cubicBezTo>
                  <a:pt x="17062" y="11031"/>
                  <a:pt x="17031" y="11031"/>
                  <a:pt x="17031" y="11000"/>
                </a:cubicBezTo>
                <a:cubicBezTo>
                  <a:pt x="17031" y="10969"/>
                  <a:pt x="17062" y="10969"/>
                  <a:pt x="17062" y="10969"/>
                </a:cubicBezTo>
                <a:close/>
                <a:moveTo>
                  <a:pt x="17062" y="8750"/>
                </a:moveTo>
                <a:cubicBezTo>
                  <a:pt x="17062" y="8719"/>
                  <a:pt x="17062" y="8719"/>
                  <a:pt x="17093" y="8719"/>
                </a:cubicBezTo>
                <a:cubicBezTo>
                  <a:pt x="17125" y="8719"/>
                  <a:pt x="17156" y="8750"/>
                  <a:pt x="17156" y="8750"/>
                </a:cubicBezTo>
                <a:cubicBezTo>
                  <a:pt x="17156" y="8781"/>
                  <a:pt x="17125" y="8781"/>
                  <a:pt x="17125" y="8781"/>
                </a:cubicBezTo>
                <a:cubicBezTo>
                  <a:pt x="17093" y="8781"/>
                  <a:pt x="17062" y="8781"/>
                  <a:pt x="17062" y="8750"/>
                </a:cubicBezTo>
                <a:close/>
                <a:moveTo>
                  <a:pt x="16812" y="11656"/>
                </a:moveTo>
                <a:cubicBezTo>
                  <a:pt x="16781" y="11656"/>
                  <a:pt x="16750" y="11625"/>
                  <a:pt x="16750" y="11625"/>
                </a:cubicBezTo>
                <a:cubicBezTo>
                  <a:pt x="16750" y="11594"/>
                  <a:pt x="16781" y="11594"/>
                  <a:pt x="16812" y="11594"/>
                </a:cubicBezTo>
                <a:cubicBezTo>
                  <a:pt x="16812" y="11562"/>
                  <a:pt x="16843" y="11594"/>
                  <a:pt x="16843" y="11625"/>
                </a:cubicBezTo>
                <a:cubicBezTo>
                  <a:pt x="16843" y="11625"/>
                  <a:pt x="16812" y="11625"/>
                  <a:pt x="16812" y="11656"/>
                </a:cubicBezTo>
                <a:close/>
                <a:moveTo>
                  <a:pt x="16843" y="11750"/>
                </a:moveTo>
                <a:cubicBezTo>
                  <a:pt x="16875" y="11750"/>
                  <a:pt x="16906" y="11781"/>
                  <a:pt x="16906" y="11812"/>
                </a:cubicBezTo>
                <a:cubicBezTo>
                  <a:pt x="16875" y="11812"/>
                  <a:pt x="16843" y="11812"/>
                  <a:pt x="16843" y="11781"/>
                </a:cubicBezTo>
                <a:cubicBezTo>
                  <a:pt x="16812" y="11781"/>
                  <a:pt x="16843" y="11750"/>
                  <a:pt x="16843" y="11750"/>
                </a:cubicBezTo>
                <a:close/>
                <a:moveTo>
                  <a:pt x="16812" y="11469"/>
                </a:moveTo>
                <a:cubicBezTo>
                  <a:pt x="16812" y="11406"/>
                  <a:pt x="16718" y="11406"/>
                  <a:pt x="16718" y="11344"/>
                </a:cubicBezTo>
                <a:cubicBezTo>
                  <a:pt x="16718" y="11344"/>
                  <a:pt x="16656" y="11375"/>
                  <a:pt x="16687" y="11312"/>
                </a:cubicBezTo>
                <a:cubicBezTo>
                  <a:pt x="16718" y="11312"/>
                  <a:pt x="16718" y="11312"/>
                  <a:pt x="16750" y="11312"/>
                </a:cubicBezTo>
                <a:cubicBezTo>
                  <a:pt x="16750" y="11344"/>
                  <a:pt x="16781" y="11344"/>
                  <a:pt x="16812" y="11344"/>
                </a:cubicBezTo>
                <a:cubicBezTo>
                  <a:pt x="16812" y="11375"/>
                  <a:pt x="16843" y="11406"/>
                  <a:pt x="16875" y="11406"/>
                </a:cubicBezTo>
                <a:cubicBezTo>
                  <a:pt x="16875" y="11406"/>
                  <a:pt x="16875" y="11406"/>
                  <a:pt x="16875" y="11437"/>
                </a:cubicBezTo>
                <a:cubicBezTo>
                  <a:pt x="16906" y="11437"/>
                  <a:pt x="16875" y="11437"/>
                  <a:pt x="16875" y="11469"/>
                </a:cubicBezTo>
                <a:cubicBezTo>
                  <a:pt x="16843" y="11469"/>
                  <a:pt x="16843" y="11469"/>
                  <a:pt x="16812" y="11469"/>
                </a:cubicBezTo>
                <a:close/>
                <a:moveTo>
                  <a:pt x="16656" y="11375"/>
                </a:moveTo>
                <a:cubicBezTo>
                  <a:pt x="16687" y="11375"/>
                  <a:pt x="16687" y="11375"/>
                  <a:pt x="16718" y="11406"/>
                </a:cubicBezTo>
                <a:cubicBezTo>
                  <a:pt x="16718" y="11437"/>
                  <a:pt x="16687" y="11437"/>
                  <a:pt x="16656" y="11437"/>
                </a:cubicBezTo>
                <a:cubicBezTo>
                  <a:pt x="16656" y="11406"/>
                  <a:pt x="16625" y="11375"/>
                  <a:pt x="16656" y="11375"/>
                </a:cubicBezTo>
                <a:close/>
                <a:moveTo>
                  <a:pt x="16343" y="12062"/>
                </a:moveTo>
                <a:cubicBezTo>
                  <a:pt x="16343" y="12062"/>
                  <a:pt x="16375" y="12062"/>
                  <a:pt x="16375" y="12062"/>
                </a:cubicBezTo>
                <a:cubicBezTo>
                  <a:pt x="16437" y="12094"/>
                  <a:pt x="16468" y="12125"/>
                  <a:pt x="16531" y="12187"/>
                </a:cubicBezTo>
                <a:cubicBezTo>
                  <a:pt x="16500" y="12187"/>
                  <a:pt x="16468" y="12187"/>
                  <a:pt x="16437" y="12187"/>
                </a:cubicBezTo>
                <a:cubicBezTo>
                  <a:pt x="16406" y="12156"/>
                  <a:pt x="16375" y="12156"/>
                  <a:pt x="16343" y="12125"/>
                </a:cubicBezTo>
                <a:cubicBezTo>
                  <a:pt x="16343" y="12094"/>
                  <a:pt x="16312" y="12094"/>
                  <a:pt x="16375" y="12062"/>
                </a:cubicBezTo>
                <a:cubicBezTo>
                  <a:pt x="16375" y="12062"/>
                  <a:pt x="16343" y="12062"/>
                  <a:pt x="16343" y="12062"/>
                </a:cubicBezTo>
                <a:close/>
                <a:moveTo>
                  <a:pt x="16375" y="12031"/>
                </a:moveTo>
                <a:cubicBezTo>
                  <a:pt x="16375" y="12031"/>
                  <a:pt x="16375" y="12000"/>
                  <a:pt x="16343" y="12000"/>
                </a:cubicBezTo>
                <a:cubicBezTo>
                  <a:pt x="16312" y="11969"/>
                  <a:pt x="16250" y="11937"/>
                  <a:pt x="16218" y="11906"/>
                </a:cubicBezTo>
                <a:cubicBezTo>
                  <a:pt x="16218" y="11906"/>
                  <a:pt x="16218" y="11875"/>
                  <a:pt x="16218" y="11875"/>
                </a:cubicBezTo>
                <a:cubicBezTo>
                  <a:pt x="16250" y="11844"/>
                  <a:pt x="16250" y="11875"/>
                  <a:pt x="16281" y="11875"/>
                </a:cubicBezTo>
                <a:cubicBezTo>
                  <a:pt x="16312" y="11906"/>
                  <a:pt x="16375" y="11937"/>
                  <a:pt x="16437" y="12000"/>
                </a:cubicBezTo>
                <a:cubicBezTo>
                  <a:pt x="16437" y="12000"/>
                  <a:pt x="16468" y="12000"/>
                  <a:pt x="16437" y="12031"/>
                </a:cubicBezTo>
                <a:cubicBezTo>
                  <a:pt x="16437" y="12062"/>
                  <a:pt x="16406" y="12062"/>
                  <a:pt x="16375" y="12031"/>
                </a:cubicBezTo>
                <a:close/>
                <a:moveTo>
                  <a:pt x="16250" y="11750"/>
                </a:moveTo>
                <a:cubicBezTo>
                  <a:pt x="16281" y="11781"/>
                  <a:pt x="16312" y="11781"/>
                  <a:pt x="16343" y="11812"/>
                </a:cubicBezTo>
                <a:cubicBezTo>
                  <a:pt x="16343" y="11844"/>
                  <a:pt x="16312" y="11844"/>
                  <a:pt x="16312" y="11844"/>
                </a:cubicBezTo>
                <a:cubicBezTo>
                  <a:pt x="16281" y="11844"/>
                  <a:pt x="16250" y="11812"/>
                  <a:pt x="16218" y="11781"/>
                </a:cubicBezTo>
                <a:cubicBezTo>
                  <a:pt x="16218" y="11781"/>
                  <a:pt x="16250" y="11750"/>
                  <a:pt x="16250" y="11750"/>
                </a:cubicBezTo>
                <a:close/>
                <a:moveTo>
                  <a:pt x="16343" y="11906"/>
                </a:moveTo>
                <a:cubicBezTo>
                  <a:pt x="16343" y="11875"/>
                  <a:pt x="16343" y="11875"/>
                  <a:pt x="16343" y="11844"/>
                </a:cubicBezTo>
                <a:cubicBezTo>
                  <a:pt x="16406" y="11812"/>
                  <a:pt x="16406" y="11875"/>
                  <a:pt x="16468" y="11906"/>
                </a:cubicBezTo>
                <a:cubicBezTo>
                  <a:pt x="16406" y="11937"/>
                  <a:pt x="16375" y="11937"/>
                  <a:pt x="16343" y="11906"/>
                </a:cubicBezTo>
                <a:close/>
                <a:moveTo>
                  <a:pt x="16375" y="11812"/>
                </a:moveTo>
                <a:cubicBezTo>
                  <a:pt x="16343" y="11781"/>
                  <a:pt x="16312" y="11719"/>
                  <a:pt x="16250" y="11719"/>
                </a:cubicBezTo>
                <a:cubicBezTo>
                  <a:pt x="16250" y="11719"/>
                  <a:pt x="16218" y="11687"/>
                  <a:pt x="16250" y="11687"/>
                </a:cubicBezTo>
                <a:cubicBezTo>
                  <a:pt x="16281" y="11687"/>
                  <a:pt x="16281" y="11625"/>
                  <a:pt x="16312" y="11625"/>
                </a:cubicBezTo>
                <a:cubicBezTo>
                  <a:pt x="16312" y="11625"/>
                  <a:pt x="16312" y="11625"/>
                  <a:pt x="16312" y="11594"/>
                </a:cubicBezTo>
                <a:cubicBezTo>
                  <a:pt x="16281" y="11594"/>
                  <a:pt x="16281" y="11562"/>
                  <a:pt x="16281" y="11531"/>
                </a:cubicBezTo>
                <a:cubicBezTo>
                  <a:pt x="16312" y="11531"/>
                  <a:pt x="16312" y="11594"/>
                  <a:pt x="16375" y="11562"/>
                </a:cubicBezTo>
                <a:cubicBezTo>
                  <a:pt x="16375" y="11531"/>
                  <a:pt x="16312" y="11531"/>
                  <a:pt x="16343" y="11500"/>
                </a:cubicBezTo>
                <a:cubicBezTo>
                  <a:pt x="16406" y="11500"/>
                  <a:pt x="16406" y="11500"/>
                  <a:pt x="16437" y="11531"/>
                </a:cubicBezTo>
                <a:cubicBezTo>
                  <a:pt x="16437" y="11594"/>
                  <a:pt x="16406" y="11562"/>
                  <a:pt x="16375" y="11562"/>
                </a:cubicBezTo>
                <a:cubicBezTo>
                  <a:pt x="16343" y="11594"/>
                  <a:pt x="16343" y="11594"/>
                  <a:pt x="16375" y="11594"/>
                </a:cubicBezTo>
                <a:cubicBezTo>
                  <a:pt x="16406" y="11594"/>
                  <a:pt x="16437" y="11625"/>
                  <a:pt x="16468" y="11656"/>
                </a:cubicBezTo>
                <a:cubicBezTo>
                  <a:pt x="16406" y="11687"/>
                  <a:pt x="16406" y="11687"/>
                  <a:pt x="16343" y="11656"/>
                </a:cubicBezTo>
                <a:cubicBezTo>
                  <a:pt x="16343" y="11750"/>
                  <a:pt x="16406" y="11719"/>
                  <a:pt x="16437" y="11750"/>
                </a:cubicBezTo>
                <a:cubicBezTo>
                  <a:pt x="16437" y="11781"/>
                  <a:pt x="16500" y="11750"/>
                  <a:pt x="16468" y="11781"/>
                </a:cubicBezTo>
                <a:cubicBezTo>
                  <a:pt x="16437" y="11812"/>
                  <a:pt x="16406" y="11812"/>
                  <a:pt x="16375" y="11812"/>
                </a:cubicBezTo>
                <a:close/>
                <a:moveTo>
                  <a:pt x="16375" y="10875"/>
                </a:moveTo>
                <a:cubicBezTo>
                  <a:pt x="16406" y="10875"/>
                  <a:pt x="16437" y="10906"/>
                  <a:pt x="16468" y="10937"/>
                </a:cubicBezTo>
                <a:cubicBezTo>
                  <a:pt x="16375" y="10969"/>
                  <a:pt x="16281" y="10906"/>
                  <a:pt x="16281" y="10844"/>
                </a:cubicBezTo>
                <a:cubicBezTo>
                  <a:pt x="16281" y="10844"/>
                  <a:pt x="16281" y="10844"/>
                  <a:pt x="16281" y="10844"/>
                </a:cubicBezTo>
                <a:cubicBezTo>
                  <a:pt x="16281" y="10844"/>
                  <a:pt x="16281" y="10844"/>
                  <a:pt x="16281" y="10844"/>
                </a:cubicBezTo>
                <a:cubicBezTo>
                  <a:pt x="16312" y="10812"/>
                  <a:pt x="16312" y="10812"/>
                  <a:pt x="16312" y="10781"/>
                </a:cubicBezTo>
                <a:cubicBezTo>
                  <a:pt x="16312" y="10812"/>
                  <a:pt x="16343" y="10812"/>
                  <a:pt x="16343" y="10812"/>
                </a:cubicBezTo>
                <a:cubicBezTo>
                  <a:pt x="16343" y="10844"/>
                  <a:pt x="16312" y="10844"/>
                  <a:pt x="16312" y="10875"/>
                </a:cubicBezTo>
                <a:cubicBezTo>
                  <a:pt x="16343" y="10875"/>
                  <a:pt x="16343" y="10875"/>
                  <a:pt x="16375" y="10875"/>
                </a:cubicBezTo>
                <a:close/>
                <a:moveTo>
                  <a:pt x="16343" y="9844"/>
                </a:moveTo>
                <a:cubicBezTo>
                  <a:pt x="16343" y="9844"/>
                  <a:pt x="16343" y="9844"/>
                  <a:pt x="16343" y="9844"/>
                </a:cubicBezTo>
                <a:cubicBezTo>
                  <a:pt x="16343" y="9875"/>
                  <a:pt x="16375" y="9906"/>
                  <a:pt x="16375" y="9937"/>
                </a:cubicBezTo>
                <a:cubicBezTo>
                  <a:pt x="16375" y="9937"/>
                  <a:pt x="16375" y="9937"/>
                  <a:pt x="16375" y="9937"/>
                </a:cubicBezTo>
                <a:cubicBezTo>
                  <a:pt x="16406" y="9937"/>
                  <a:pt x="16437" y="9969"/>
                  <a:pt x="16468" y="10000"/>
                </a:cubicBezTo>
                <a:cubicBezTo>
                  <a:pt x="16500" y="10031"/>
                  <a:pt x="16500" y="10062"/>
                  <a:pt x="16562" y="10031"/>
                </a:cubicBezTo>
                <a:cubicBezTo>
                  <a:pt x="16562" y="10062"/>
                  <a:pt x="16593" y="10094"/>
                  <a:pt x="16625" y="10094"/>
                </a:cubicBezTo>
                <a:cubicBezTo>
                  <a:pt x="16625" y="10125"/>
                  <a:pt x="16687" y="10125"/>
                  <a:pt x="16718" y="10156"/>
                </a:cubicBezTo>
                <a:cubicBezTo>
                  <a:pt x="16750" y="10187"/>
                  <a:pt x="16781" y="10219"/>
                  <a:pt x="16812" y="10219"/>
                </a:cubicBezTo>
                <a:cubicBezTo>
                  <a:pt x="16718" y="10250"/>
                  <a:pt x="16687" y="10219"/>
                  <a:pt x="16625" y="10187"/>
                </a:cubicBezTo>
                <a:cubicBezTo>
                  <a:pt x="16562" y="10125"/>
                  <a:pt x="16500" y="10094"/>
                  <a:pt x="16437" y="10062"/>
                </a:cubicBezTo>
                <a:cubicBezTo>
                  <a:pt x="16375" y="10031"/>
                  <a:pt x="16343" y="10000"/>
                  <a:pt x="16375" y="9937"/>
                </a:cubicBezTo>
                <a:lnTo>
                  <a:pt x="16375" y="9937"/>
                </a:lnTo>
                <a:cubicBezTo>
                  <a:pt x="16375" y="9937"/>
                  <a:pt x="16375" y="9937"/>
                  <a:pt x="16375" y="9937"/>
                </a:cubicBezTo>
                <a:cubicBezTo>
                  <a:pt x="16312" y="9906"/>
                  <a:pt x="16312" y="9875"/>
                  <a:pt x="16281" y="9844"/>
                </a:cubicBezTo>
                <a:cubicBezTo>
                  <a:pt x="16312" y="9844"/>
                  <a:pt x="16312" y="9844"/>
                  <a:pt x="16312" y="9844"/>
                </a:cubicBezTo>
                <a:cubicBezTo>
                  <a:pt x="16312" y="9844"/>
                  <a:pt x="16312" y="9844"/>
                  <a:pt x="16312" y="9844"/>
                </a:cubicBezTo>
                <a:cubicBezTo>
                  <a:pt x="16312" y="9844"/>
                  <a:pt x="16312" y="9844"/>
                  <a:pt x="16343" y="9844"/>
                </a:cubicBezTo>
                <a:close/>
                <a:moveTo>
                  <a:pt x="16375" y="9812"/>
                </a:moveTo>
                <a:cubicBezTo>
                  <a:pt x="16375" y="9812"/>
                  <a:pt x="16375" y="9812"/>
                  <a:pt x="16375" y="9812"/>
                </a:cubicBezTo>
                <a:cubicBezTo>
                  <a:pt x="16375" y="9812"/>
                  <a:pt x="16406" y="9844"/>
                  <a:pt x="16406" y="9844"/>
                </a:cubicBezTo>
                <a:cubicBezTo>
                  <a:pt x="16406" y="9844"/>
                  <a:pt x="16375" y="9844"/>
                  <a:pt x="16375" y="9844"/>
                </a:cubicBezTo>
                <a:cubicBezTo>
                  <a:pt x="16343" y="9844"/>
                  <a:pt x="16375" y="9812"/>
                  <a:pt x="16375" y="9812"/>
                </a:cubicBezTo>
                <a:close/>
                <a:moveTo>
                  <a:pt x="16406" y="9906"/>
                </a:moveTo>
                <a:cubicBezTo>
                  <a:pt x="16406" y="9875"/>
                  <a:pt x="16437" y="9875"/>
                  <a:pt x="16437" y="9875"/>
                </a:cubicBezTo>
                <a:cubicBezTo>
                  <a:pt x="16468" y="9875"/>
                  <a:pt x="16468" y="9875"/>
                  <a:pt x="16468" y="9906"/>
                </a:cubicBezTo>
                <a:cubicBezTo>
                  <a:pt x="16468" y="9906"/>
                  <a:pt x="16468" y="9906"/>
                  <a:pt x="16437" y="9906"/>
                </a:cubicBezTo>
                <a:cubicBezTo>
                  <a:pt x="16437" y="9906"/>
                  <a:pt x="16406" y="9906"/>
                  <a:pt x="16406" y="9906"/>
                </a:cubicBezTo>
                <a:close/>
                <a:moveTo>
                  <a:pt x="16750" y="11281"/>
                </a:moveTo>
                <a:cubicBezTo>
                  <a:pt x="16781" y="11219"/>
                  <a:pt x="16812" y="11281"/>
                  <a:pt x="16843" y="11250"/>
                </a:cubicBezTo>
                <a:cubicBezTo>
                  <a:pt x="16843" y="11281"/>
                  <a:pt x="16875" y="11312"/>
                  <a:pt x="16875" y="11312"/>
                </a:cubicBezTo>
                <a:cubicBezTo>
                  <a:pt x="16906" y="11312"/>
                  <a:pt x="16937" y="11312"/>
                  <a:pt x="16937" y="11344"/>
                </a:cubicBezTo>
                <a:cubicBezTo>
                  <a:pt x="16906" y="11375"/>
                  <a:pt x="16906" y="11375"/>
                  <a:pt x="16875" y="11375"/>
                </a:cubicBezTo>
                <a:cubicBezTo>
                  <a:pt x="16843" y="11375"/>
                  <a:pt x="16843" y="11344"/>
                  <a:pt x="16812" y="11344"/>
                </a:cubicBezTo>
                <a:cubicBezTo>
                  <a:pt x="16812" y="11344"/>
                  <a:pt x="16812" y="11344"/>
                  <a:pt x="16812" y="11344"/>
                </a:cubicBezTo>
                <a:cubicBezTo>
                  <a:pt x="16812" y="11312"/>
                  <a:pt x="16750" y="11312"/>
                  <a:pt x="16750" y="11281"/>
                </a:cubicBezTo>
                <a:close/>
                <a:moveTo>
                  <a:pt x="16875" y="11250"/>
                </a:moveTo>
                <a:cubicBezTo>
                  <a:pt x="16875" y="11250"/>
                  <a:pt x="16875" y="11250"/>
                  <a:pt x="16843" y="11250"/>
                </a:cubicBezTo>
                <a:cubicBezTo>
                  <a:pt x="16843" y="11219"/>
                  <a:pt x="16812" y="11219"/>
                  <a:pt x="16812" y="11219"/>
                </a:cubicBezTo>
                <a:cubicBezTo>
                  <a:pt x="16781" y="11187"/>
                  <a:pt x="16781" y="11156"/>
                  <a:pt x="16781" y="11156"/>
                </a:cubicBezTo>
                <a:cubicBezTo>
                  <a:pt x="16812" y="11125"/>
                  <a:pt x="16812" y="11156"/>
                  <a:pt x="16843" y="11156"/>
                </a:cubicBezTo>
                <a:cubicBezTo>
                  <a:pt x="16875" y="11187"/>
                  <a:pt x="16875" y="11187"/>
                  <a:pt x="16906" y="11219"/>
                </a:cubicBezTo>
                <a:cubicBezTo>
                  <a:pt x="16937" y="11219"/>
                  <a:pt x="16937" y="11219"/>
                  <a:pt x="16937" y="11250"/>
                </a:cubicBezTo>
                <a:cubicBezTo>
                  <a:pt x="16937" y="11281"/>
                  <a:pt x="16906" y="11281"/>
                  <a:pt x="16875" y="11250"/>
                </a:cubicBezTo>
                <a:close/>
                <a:moveTo>
                  <a:pt x="16812" y="10844"/>
                </a:moveTo>
                <a:cubicBezTo>
                  <a:pt x="16875" y="10812"/>
                  <a:pt x="16906" y="10844"/>
                  <a:pt x="16906" y="10906"/>
                </a:cubicBezTo>
                <a:cubicBezTo>
                  <a:pt x="16875" y="10906"/>
                  <a:pt x="16875" y="10844"/>
                  <a:pt x="16843" y="10906"/>
                </a:cubicBezTo>
                <a:cubicBezTo>
                  <a:pt x="16843" y="10906"/>
                  <a:pt x="16812" y="10875"/>
                  <a:pt x="16812" y="10875"/>
                </a:cubicBezTo>
                <a:cubicBezTo>
                  <a:pt x="16812" y="10844"/>
                  <a:pt x="16812" y="10844"/>
                  <a:pt x="16812" y="10844"/>
                </a:cubicBezTo>
                <a:close/>
                <a:moveTo>
                  <a:pt x="16937" y="11156"/>
                </a:moveTo>
                <a:cubicBezTo>
                  <a:pt x="16906" y="11156"/>
                  <a:pt x="16812" y="11094"/>
                  <a:pt x="16812" y="11062"/>
                </a:cubicBezTo>
                <a:cubicBezTo>
                  <a:pt x="16812" y="11062"/>
                  <a:pt x="16812" y="11031"/>
                  <a:pt x="16812" y="11031"/>
                </a:cubicBezTo>
                <a:cubicBezTo>
                  <a:pt x="16812" y="11031"/>
                  <a:pt x="16843" y="11031"/>
                  <a:pt x="16843" y="11031"/>
                </a:cubicBezTo>
                <a:cubicBezTo>
                  <a:pt x="16875" y="11062"/>
                  <a:pt x="16906" y="11125"/>
                  <a:pt x="16968" y="11125"/>
                </a:cubicBezTo>
                <a:cubicBezTo>
                  <a:pt x="16968" y="11125"/>
                  <a:pt x="16968" y="11125"/>
                  <a:pt x="16968" y="11125"/>
                </a:cubicBezTo>
                <a:cubicBezTo>
                  <a:pt x="16968" y="11156"/>
                  <a:pt x="16968" y="11156"/>
                  <a:pt x="16937" y="11156"/>
                </a:cubicBezTo>
                <a:close/>
                <a:moveTo>
                  <a:pt x="16937" y="11062"/>
                </a:moveTo>
                <a:cubicBezTo>
                  <a:pt x="16875" y="11031"/>
                  <a:pt x="16843" y="11000"/>
                  <a:pt x="16843" y="10906"/>
                </a:cubicBezTo>
                <a:cubicBezTo>
                  <a:pt x="16875" y="10969"/>
                  <a:pt x="16906" y="10969"/>
                  <a:pt x="16906" y="11000"/>
                </a:cubicBezTo>
                <a:cubicBezTo>
                  <a:pt x="16906" y="11031"/>
                  <a:pt x="16937" y="11000"/>
                  <a:pt x="16937" y="11000"/>
                </a:cubicBezTo>
                <a:cubicBezTo>
                  <a:pt x="16968" y="11031"/>
                  <a:pt x="16968" y="11000"/>
                  <a:pt x="17000" y="11031"/>
                </a:cubicBezTo>
                <a:cubicBezTo>
                  <a:pt x="17000" y="11031"/>
                  <a:pt x="16968" y="11062"/>
                  <a:pt x="16968" y="11062"/>
                </a:cubicBezTo>
                <a:cubicBezTo>
                  <a:pt x="16968" y="11094"/>
                  <a:pt x="16937" y="11062"/>
                  <a:pt x="16937" y="11062"/>
                </a:cubicBezTo>
                <a:close/>
                <a:moveTo>
                  <a:pt x="16812" y="10625"/>
                </a:moveTo>
                <a:cubicBezTo>
                  <a:pt x="16843" y="10625"/>
                  <a:pt x="16843" y="10625"/>
                  <a:pt x="16843" y="10625"/>
                </a:cubicBezTo>
                <a:cubicBezTo>
                  <a:pt x="16843" y="10625"/>
                  <a:pt x="16843" y="10625"/>
                  <a:pt x="16843" y="10625"/>
                </a:cubicBezTo>
                <a:cubicBezTo>
                  <a:pt x="16906" y="10625"/>
                  <a:pt x="16937" y="10625"/>
                  <a:pt x="16968" y="10687"/>
                </a:cubicBezTo>
                <a:cubicBezTo>
                  <a:pt x="16875" y="10719"/>
                  <a:pt x="16843" y="10687"/>
                  <a:pt x="16812" y="10625"/>
                </a:cubicBezTo>
                <a:close/>
                <a:moveTo>
                  <a:pt x="16875" y="10406"/>
                </a:moveTo>
                <a:cubicBezTo>
                  <a:pt x="16875" y="10406"/>
                  <a:pt x="16843" y="10406"/>
                  <a:pt x="16843" y="10406"/>
                </a:cubicBezTo>
                <a:cubicBezTo>
                  <a:pt x="16843" y="10406"/>
                  <a:pt x="16843" y="10406"/>
                  <a:pt x="16843" y="10406"/>
                </a:cubicBezTo>
                <a:cubicBezTo>
                  <a:pt x="16781" y="10437"/>
                  <a:pt x="16750" y="10375"/>
                  <a:pt x="16687" y="10344"/>
                </a:cubicBezTo>
                <a:cubicBezTo>
                  <a:pt x="16625" y="10281"/>
                  <a:pt x="16531" y="10250"/>
                  <a:pt x="16437" y="10156"/>
                </a:cubicBezTo>
                <a:cubicBezTo>
                  <a:pt x="16406" y="10125"/>
                  <a:pt x="16375" y="10094"/>
                  <a:pt x="16343" y="10031"/>
                </a:cubicBezTo>
                <a:cubicBezTo>
                  <a:pt x="16468" y="10094"/>
                  <a:pt x="16531" y="10187"/>
                  <a:pt x="16656" y="10250"/>
                </a:cubicBezTo>
                <a:cubicBezTo>
                  <a:pt x="16718" y="10281"/>
                  <a:pt x="16781" y="10312"/>
                  <a:pt x="16843" y="10344"/>
                </a:cubicBezTo>
                <a:cubicBezTo>
                  <a:pt x="16843" y="10375"/>
                  <a:pt x="16875" y="10344"/>
                  <a:pt x="16875" y="10406"/>
                </a:cubicBezTo>
                <a:cubicBezTo>
                  <a:pt x="16875" y="10406"/>
                  <a:pt x="16906" y="10406"/>
                  <a:pt x="16906" y="10406"/>
                </a:cubicBezTo>
                <a:cubicBezTo>
                  <a:pt x="16906" y="10406"/>
                  <a:pt x="16875" y="10406"/>
                  <a:pt x="16875" y="10406"/>
                </a:cubicBezTo>
                <a:close/>
                <a:moveTo>
                  <a:pt x="16750" y="10719"/>
                </a:moveTo>
                <a:cubicBezTo>
                  <a:pt x="16750" y="10719"/>
                  <a:pt x="16750" y="10719"/>
                  <a:pt x="16750" y="10687"/>
                </a:cubicBezTo>
                <a:cubicBezTo>
                  <a:pt x="16750" y="10719"/>
                  <a:pt x="16750" y="10719"/>
                  <a:pt x="16750" y="10719"/>
                </a:cubicBezTo>
                <a:close/>
                <a:moveTo>
                  <a:pt x="16437" y="10219"/>
                </a:moveTo>
                <a:cubicBezTo>
                  <a:pt x="16375" y="10219"/>
                  <a:pt x="16375" y="10187"/>
                  <a:pt x="16343" y="10156"/>
                </a:cubicBezTo>
                <a:cubicBezTo>
                  <a:pt x="16375" y="10156"/>
                  <a:pt x="16406" y="10187"/>
                  <a:pt x="16437" y="10219"/>
                </a:cubicBezTo>
                <a:cubicBezTo>
                  <a:pt x="16500" y="10250"/>
                  <a:pt x="16562" y="10312"/>
                  <a:pt x="16593" y="10344"/>
                </a:cubicBezTo>
                <a:cubicBezTo>
                  <a:pt x="16593" y="10344"/>
                  <a:pt x="16593" y="10375"/>
                  <a:pt x="16593" y="10375"/>
                </a:cubicBezTo>
                <a:cubicBezTo>
                  <a:pt x="16531" y="10312"/>
                  <a:pt x="16468" y="10312"/>
                  <a:pt x="16437" y="10219"/>
                </a:cubicBezTo>
                <a:close/>
                <a:moveTo>
                  <a:pt x="16562" y="10594"/>
                </a:moveTo>
                <a:cubicBezTo>
                  <a:pt x="16500" y="10656"/>
                  <a:pt x="16468" y="10594"/>
                  <a:pt x="16406" y="10562"/>
                </a:cubicBezTo>
                <a:cubicBezTo>
                  <a:pt x="16468" y="10531"/>
                  <a:pt x="16531" y="10562"/>
                  <a:pt x="16562" y="10594"/>
                </a:cubicBezTo>
                <a:close/>
                <a:moveTo>
                  <a:pt x="16875" y="10281"/>
                </a:moveTo>
                <a:cubicBezTo>
                  <a:pt x="16875" y="10281"/>
                  <a:pt x="16843" y="10281"/>
                  <a:pt x="16843" y="10281"/>
                </a:cubicBezTo>
                <a:cubicBezTo>
                  <a:pt x="16812" y="10281"/>
                  <a:pt x="16750" y="10281"/>
                  <a:pt x="16812" y="10219"/>
                </a:cubicBezTo>
                <a:cubicBezTo>
                  <a:pt x="16812" y="10281"/>
                  <a:pt x="16906" y="10250"/>
                  <a:pt x="16937" y="10281"/>
                </a:cubicBezTo>
                <a:cubicBezTo>
                  <a:pt x="16906" y="10281"/>
                  <a:pt x="16906" y="10281"/>
                  <a:pt x="16906" y="10281"/>
                </a:cubicBezTo>
                <a:cubicBezTo>
                  <a:pt x="16906" y="10281"/>
                  <a:pt x="16906" y="10281"/>
                  <a:pt x="16875" y="10281"/>
                </a:cubicBezTo>
                <a:close/>
                <a:moveTo>
                  <a:pt x="16875" y="10187"/>
                </a:moveTo>
                <a:cubicBezTo>
                  <a:pt x="16812" y="10156"/>
                  <a:pt x="16750" y="10125"/>
                  <a:pt x="16687" y="10094"/>
                </a:cubicBezTo>
                <a:cubicBezTo>
                  <a:pt x="16687" y="10094"/>
                  <a:pt x="16656" y="10062"/>
                  <a:pt x="16625" y="10094"/>
                </a:cubicBezTo>
                <a:cubicBezTo>
                  <a:pt x="16625" y="10031"/>
                  <a:pt x="16593" y="10031"/>
                  <a:pt x="16562" y="10031"/>
                </a:cubicBezTo>
                <a:cubicBezTo>
                  <a:pt x="16562" y="10000"/>
                  <a:pt x="16531" y="10000"/>
                  <a:pt x="16500" y="9969"/>
                </a:cubicBezTo>
                <a:cubicBezTo>
                  <a:pt x="16468" y="9969"/>
                  <a:pt x="16468" y="9937"/>
                  <a:pt x="16500" y="9937"/>
                </a:cubicBezTo>
                <a:cubicBezTo>
                  <a:pt x="16500" y="9937"/>
                  <a:pt x="16500" y="9937"/>
                  <a:pt x="16500" y="9937"/>
                </a:cubicBezTo>
                <a:cubicBezTo>
                  <a:pt x="16500" y="9937"/>
                  <a:pt x="16531" y="9937"/>
                  <a:pt x="16531" y="9937"/>
                </a:cubicBezTo>
                <a:cubicBezTo>
                  <a:pt x="16562" y="10000"/>
                  <a:pt x="16656" y="10000"/>
                  <a:pt x="16687" y="10031"/>
                </a:cubicBezTo>
                <a:cubicBezTo>
                  <a:pt x="16750" y="10062"/>
                  <a:pt x="16812" y="10094"/>
                  <a:pt x="16906" y="10125"/>
                </a:cubicBezTo>
                <a:cubicBezTo>
                  <a:pt x="16906" y="10125"/>
                  <a:pt x="16937" y="10125"/>
                  <a:pt x="16937" y="10156"/>
                </a:cubicBezTo>
                <a:cubicBezTo>
                  <a:pt x="16937" y="10187"/>
                  <a:pt x="16906" y="10187"/>
                  <a:pt x="16875" y="10187"/>
                </a:cubicBezTo>
                <a:close/>
                <a:moveTo>
                  <a:pt x="16343" y="10562"/>
                </a:moveTo>
                <a:cubicBezTo>
                  <a:pt x="16375" y="10562"/>
                  <a:pt x="16406" y="10594"/>
                  <a:pt x="16406" y="10625"/>
                </a:cubicBezTo>
                <a:cubicBezTo>
                  <a:pt x="16406" y="10625"/>
                  <a:pt x="16406" y="10656"/>
                  <a:pt x="16375" y="10656"/>
                </a:cubicBezTo>
                <a:cubicBezTo>
                  <a:pt x="16343" y="10656"/>
                  <a:pt x="16312" y="10625"/>
                  <a:pt x="16312" y="10594"/>
                </a:cubicBezTo>
                <a:cubicBezTo>
                  <a:pt x="16312" y="10562"/>
                  <a:pt x="16343" y="10562"/>
                  <a:pt x="16343" y="10562"/>
                </a:cubicBezTo>
                <a:close/>
                <a:moveTo>
                  <a:pt x="16531" y="10719"/>
                </a:moveTo>
                <a:cubicBezTo>
                  <a:pt x="16531" y="10719"/>
                  <a:pt x="16500" y="10750"/>
                  <a:pt x="16500" y="10750"/>
                </a:cubicBezTo>
                <a:cubicBezTo>
                  <a:pt x="16437" y="10750"/>
                  <a:pt x="16437" y="10687"/>
                  <a:pt x="16375" y="10687"/>
                </a:cubicBezTo>
                <a:cubicBezTo>
                  <a:pt x="16468" y="10594"/>
                  <a:pt x="16500" y="10687"/>
                  <a:pt x="16531" y="10719"/>
                </a:cubicBezTo>
                <a:close/>
                <a:moveTo>
                  <a:pt x="16406" y="10750"/>
                </a:moveTo>
                <a:cubicBezTo>
                  <a:pt x="16437" y="10781"/>
                  <a:pt x="16468" y="10781"/>
                  <a:pt x="16500" y="10812"/>
                </a:cubicBezTo>
                <a:cubicBezTo>
                  <a:pt x="16468" y="10844"/>
                  <a:pt x="16437" y="10844"/>
                  <a:pt x="16406" y="10812"/>
                </a:cubicBezTo>
                <a:cubicBezTo>
                  <a:pt x="16375" y="10812"/>
                  <a:pt x="16375" y="10781"/>
                  <a:pt x="16375" y="10781"/>
                </a:cubicBezTo>
                <a:cubicBezTo>
                  <a:pt x="16375" y="10750"/>
                  <a:pt x="16406" y="10750"/>
                  <a:pt x="16406" y="10750"/>
                </a:cubicBezTo>
                <a:close/>
                <a:moveTo>
                  <a:pt x="16312" y="11312"/>
                </a:moveTo>
                <a:cubicBezTo>
                  <a:pt x="16312" y="11312"/>
                  <a:pt x="16312" y="11312"/>
                  <a:pt x="16281" y="11312"/>
                </a:cubicBezTo>
                <a:cubicBezTo>
                  <a:pt x="16281" y="11312"/>
                  <a:pt x="16281" y="11312"/>
                  <a:pt x="16281" y="11344"/>
                </a:cubicBezTo>
                <a:cubicBezTo>
                  <a:pt x="16281" y="11312"/>
                  <a:pt x="16281" y="11312"/>
                  <a:pt x="16281" y="11312"/>
                </a:cubicBezTo>
                <a:cubicBezTo>
                  <a:pt x="16312" y="11312"/>
                  <a:pt x="16312" y="11312"/>
                  <a:pt x="16312" y="11312"/>
                </a:cubicBezTo>
                <a:close/>
                <a:moveTo>
                  <a:pt x="16281" y="10844"/>
                </a:moveTo>
                <a:cubicBezTo>
                  <a:pt x="16281" y="10844"/>
                  <a:pt x="16281" y="10844"/>
                  <a:pt x="16281" y="10844"/>
                </a:cubicBezTo>
                <a:cubicBezTo>
                  <a:pt x="16250" y="10844"/>
                  <a:pt x="16281" y="10812"/>
                  <a:pt x="16250" y="10812"/>
                </a:cubicBezTo>
                <a:cubicBezTo>
                  <a:pt x="16281" y="10781"/>
                  <a:pt x="16281" y="10781"/>
                  <a:pt x="16281" y="10781"/>
                </a:cubicBezTo>
                <a:cubicBezTo>
                  <a:pt x="16281" y="10812"/>
                  <a:pt x="16281" y="10812"/>
                  <a:pt x="16281" y="10844"/>
                </a:cubicBezTo>
                <a:close/>
                <a:moveTo>
                  <a:pt x="16500" y="11812"/>
                </a:moveTo>
                <a:cubicBezTo>
                  <a:pt x="16531" y="11812"/>
                  <a:pt x="16531" y="11812"/>
                  <a:pt x="16562" y="11844"/>
                </a:cubicBezTo>
                <a:cubicBezTo>
                  <a:pt x="16531" y="11875"/>
                  <a:pt x="16500" y="11875"/>
                  <a:pt x="16468" y="11844"/>
                </a:cubicBezTo>
                <a:cubicBezTo>
                  <a:pt x="16468" y="11844"/>
                  <a:pt x="16468" y="11812"/>
                  <a:pt x="16500" y="11812"/>
                </a:cubicBezTo>
                <a:close/>
                <a:moveTo>
                  <a:pt x="16500" y="11062"/>
                </a:moveTo>
                <a:cubicBezTo>
                  <a:pt x="16468" y="11031"/>
                  <a:pt x="16468" y="11000"/>
                  <a:pt x="16437" y="10969"/>
                </a:cubicBezTo>
                <a:cubicBezTo>
                  <a:pt x="16468" y="10969"/>
                  <a:pt x="16500" y="10937"/>
                  <a:pt x="16531" y="11000"/>
                </a:cubicBezTo>
                <a:cubicBezTo>
                  <a:pt x="16500" y="11000"/>
                  <a:pt x="16500" y="11000"/>
                  <a:pt x="16500" y="11031"/>
                </a:cubicBezTo>
                <a:cubicBezTo>
                  <a:pt x="16500" y="11031"/>
                  <a:pt x="16531" y="11000"/>
                  <a:pt x="16531" y="11000"/>
                </a:cubicBezTo>
                <a:cubicBezTo>
                  <a:pt x="16531" y="11031"/>
                  <a:pt x="16593" y="11031"/>
                  <a:pt x="16562" y="11062"/>
                </a:cubicBezTo>
                <a:cubicBezTo>
                  <a:pt x="16562" y="11062"/>
                  <a:pt x="16531" y="11062"/>
                  <a:pt x="16500" y="11062"/>
                </a:cubicBezTo>
                <a:close/>
                <a:moveTo>
                  <a:pt x="16562" y="10969"/>
                </a:moveTo>
                <a:cubicBezTo>
                  <a:pt x="16625" y="10969"/>
                  <a:pt x="16656" y="10969"/>
                  <a:pt x="16656" y="11031"/>
                </a:cubicBezTo>
                <a:cubicBezTo>
                  <a:pt x="16687" y="11031"/>
                  <a:pt x="16687" y="11031"/>
                  <a:pt x="16656" y="11031"/>
                </a:cubicBezTo>
                <a:cubicBezTo>
                  <a:pt x="16625" y="11031"/>
                  <a:pt x="16593" y="11000"/>
                  <a:pt x="16562" y="10969"/>
                </a:cubicBezTo>
                <a:close/>
                <a:moveTo>
                  <a:pt x="16968" y="11594"/>
                </a:moveTo>
                <a:cubicBezTo>
                  <a:pt x="16968" y="11594"/>
                  <a:pt x="16968" y="11625"/>
                  <a:pt x="16968" y="11625"/>
                </a:cubicBezTo>
                <a:cubicBezTo>
                  <a:pt x="16937" y="11625"/>
                  <a:pt x="16906" y="11594"/>
                  <a:pt x="16875" y="11594"/>
                </a:cubicBezTo>
                <a:cubicBezTo>
                  <a:pt x="16906" y="11562"/>
                  <a:pt x="16937" y="11562"/>
                  <a:pt x="16968" y="11594"/>
                </a:cubicBezTo>
                <a:close/>
                <a:moveTo>
                  <a:pt x="16906" y="11469"/>
                </a:moveTo>
                <a:cubicBezTo>
                  <a:pt x="16968" y="11469"/>
                  <a:pt x="17000" y="11469"/>
                  <a:pt x="17031" y="11531"/>
                </a:cubicBezTo>
                <a:cubicBezTo>
                  <a:pt x="16968" y="11531"/>
                  <a:pt x="16937" y="11531"/>
                  <a:pt x="16906" y="11469"/>
                </a:cubicBezTo>
                <a:close/>
                <a:moveTo>
                  <a:pt x="16968" y="11437"/>
                </a:moveTo>
                <a:cubicBezTo>
                  <a:pt x="16968" y="11406"/>
                  <a:pt x="16937" y="11406"/>
                  <a:pt x="16937" y="11375"/>
                </a:cubicBezTo>
                <a:cubicBezTo>
                  <a:pt x="16968" y="11375"/>
                  <a:pt x="16968" y="11375"/>
                  <a:pt x="17000" y="11375"/>
                </a:cubicBezTo>
                <a:cubicBezTo>
                  <a:pt x="17031" y="11406"/>
                  <a:pt x="17031" y="11406"/>
                  <a:pt x="17031" y="11437"/>
                </a:cubicBezTo>
                <a:cubicBezTo>
                  <a:pt x="17031" y="11437"/>
                  <a:pt x="17000" y="11437"/>
                  <a:pt x="16968" y="11437"/>
                </a:cubicBezTo>
                <a:close/>
                <a:moveTo>
                  <a:pt x="17031" y="11344"/>
                </a:moveTo>
                <a:cubicBezTo>
                  <a:pt x="17000" y="11375"/>
                  <a:pt x="16968" y="11312"/>
                  <a:pt x="16937" y="11312"/>
                </a:cubicBezTo>
                <a:cubicBezTo>
                  <a:pt x="16937" y="11281"/>
                  <a:pt x="16937" y="11281"/>
                  <a:pt x="16937" y="11281"/>
                </a:cubicBezTo>
                <a:cubicBezTo>
                  <a:pt x="17000" y="11250"/>
                  <a:pt x="17000" y="11281"/>
                  <a:pt x="17031" y="11312"/>
                </a:cubicBezTo>
                <a:cubicBezTo>
                  <a:pt x="17062" y="11312"/>
                  <a:pt x="17031" y="11312"/>
                  <a:pt x="17031" y="11344"/>
                </a:cubicBezTo>
                <a:close/>
                <a:moveTo>
                  <a:pt x="16968" y="11187"/>
                </a:moveTo>
                <a:cubicBezTo>
                  <a:pt x="17031" y="11156"/>
                  <a:pt x="17062" y="11187"/>
                  <a:pt x="17093" y="11219"/>
                </a:cubicBezTo>
                <a:cubicBezTo>
                  <a:pt x="17031" y="11250"/>
                  <a:pt x="17000" y="11219"/>
                  <a:pt x="16968" y="11187"/>
                </a:cubicBezTo>
                <a:close/>
                <a:moveTo>
                  <a:pt x="16937" y="10969"/>
                </a:moveTo>
                <a:cubicBezTo>
                  <a:pt x="16937" y="10937"/>
                  <a:pt x="16906" y="10937"/>
                  <a:pt x="16937" y="10937"/>
                </a:cubicBezTo>
                <a:cubicBezTo>
                  <a:pt x="16968" y="10906"/>
                  <a:pt x="17000" y="10906"/>
                  <a:pt x="17031" y="10937"/>
                </a:cubicBezTo>
                <a:cubicBezTo>
                  <a:pt x="17000" y="10969"/>
                  <a:pt x="16968" y="11000"/>
                  <a:pt x="16937" y="10969"/>
                </a:cubicBezTo>
                <a:close/>
                <a:moveTo>
                  <a:pt x="17031" y="10344"/>
                </a:moveTo>
                <a:cubicBezTo>
                  <a:pt x="17000" y="10375"/>
                  <a:pt x="16937" y="10375"/>
                  <a:pt x="16906" y="10344"/>
                </a:cubicBezTo>
                <a:cubicBezTo>
                  <a:pt x="16906" y="10344"/>
                  <a:pt x="16906" y="10312"/>
                  <a:pt x="16906" y="10312"/>
                </a:cubicBezTo>
                <a:cubicBezTo>
                  <a:pt x="16906" y="10312"/>
                  <a:pt x="16906" y="10312"/>
                  <a:pt x="16906" y="10312"/>
                </a:cubicBezTo>
                <a:cubicBezTo>
                  <a:pt x="16937" y="10312"/>
                  <a:pt x="16937" y="10312"/>
                  <a:pt x="16937" y="10312"/>
                </a:cubicBezTo>
                <a:cubicBezTo>
                  <a:pt x="16937" y="10312"/>
                  <a:pt x="16937" y="10281"/>
                  <a:pt x="16937" y="10281"/>
                </a:cubicBezTo>
                <a:cubicBezTo>
                  <a:pt x="16937" y="10281"/>
                  <a:pt x="16937" y="10312"/>
                  <a:pt x="16937" y="10312"/>
                </a:cubicBezTo>
                <a:cubicBezTo>
                  <a:pt x="16937" y="10312"/>
                  <a:pt x="16968" y="10312"/>
                  <a:pt x="16968" y="10312"/>
                </a:cubicBezTo>
                <a:cubicBezTo>
                  <a:pt x="16968" y="10312"/>
                  <a:pt x="16968" y="10312"/>
                  <a:pt x="17000" y="10312"/>
                </a:cubicBezTo>
                <a:cubicBezTo>
                  <a:pt x="17000" y="10312"/>
                  <a:pt x="17062" y="10344"/>
                  <a:pt x="17031" y="10344"/>
                </a:cubicBezTo>
                <a:close/>
                <a:moveTo>
                  <a:pt x="16343" y="10500"/>
                </a:moveTo>
                <a:cubicBezTo>
                  <a:pt x="16312" y="10562"/>
                  <a:pt x="16250" y="10531"/>
                  <a:pt x="16218" y="10531"/>
                </a:cubicBezTo>
                <a:cubicBezTo>
                  <a:pt x="16218" y="10469"/>
                  <a:pt x="16250" y="10469"/>
                  <a:pt x="16343" y="10500"/>
                </a:cubicBezTo>
                <a:close/>
                <a:moveTo>
                  <a:pt x="16250" y="10687"/>
                </a:moveTo>
                <a:cubicBezTo>
                  <a:pt x="16250" y="10719"/>
                  <a:pt x="16281" y="10719"/>
                  <a:pt x="16281" y="10750"/>
                </a:cubicBezTo>
                <a:cubicBezTo>
                  <a:pt x="16281" y="10781"/>
                  <a:pt x="16250" y="10781"/>
                  <a:pt x="16218" y="10750"/>
                </a:cubicBezTo>
                <a:cubicBezTo>
                  <a:pt x="16218" y="10750"/>
                  <a:pt x="16218" y="10750"/>
                  <a:pt x="16218" y="10719"/>
                </a:cubicBezTo>
                <a:cubicBezTo>
                  <a:pt x="16218" y="10719"/>
                  <a:pt x="16187" y="10719"/>
                  <a:pt x="16187" y="10687"/>
                </a:cubicBezTo>
                <a:cubicBezTo>
                  <a:pt x="16187" y="10687"/>
                  <a:pt x="16218" y="10687"/>
                  <a:pt x="16250" y="10687"/>
                </a:cubicBezTo>
                <a:close/>
                <a:moveTo>
                  <a:pt x="16187" y="12031"/>
                </a:moveTo>
                <a:cubicBezTo>
                  <a:pt x="16187" y="12031"/>
                  <a:pt x="16187" y="12000"/>
                  <a:pt x="16187" y="12000"/>
                </a:cubicBezTo>
                <a:cubicBezTo>
                  <a:pt x="16250" y="12000"/>
                  <a:pt x="16281" y="12000"/>
                  <a:pt x="16312" y="12031"/>
                </a:cubicBezTo>
                <a:cubicBezTo>
                  <a:pt x="16312" y="12031"/>
                  <a:pt x="16343" y="12031"/>
                  <a:pt x="16343" y="12062"/>
                </a:cubicBezTo>
                <a:cubicBezTo>
                  <a:pt x="16281" y="12094"/>
                  <a:pt x="16250" y="12031"/>
                  <a:pt x="16187" y="12031"/>
                </a:cubicBezTo>
                <a:close/>
                <a:moveTo>
                  <a:pt x="16281" y="12281"/>
                </a:moveTo>
                <a:cubicBezTo>
                  <a:pt x="16250" y="12281"/>
                  <a:pt x="16218" y="12281"/>
                  <a:pt x="16218" y="12250"/>
                </a:cubicBezTo>
                <a:cubicBezTo>
                  <a:pt x="16187" y="12219"/>
                  <a:pt x="16218" y="12219"/>
                  <a:pt x="16250" y="12219"/>
                </a:cubicBezTo>
                <a:cubicBezTo>
                  <a:pt x="16281" y="12219"/>
                  <a:pt x="16312" y="12219"/>
                  <a:pt x="16312" y="12281"/>
                </a:cubicBezTo>
                <a:cubicBezTo>
                  <a:pt x="16343" y="12312"/>
                  <a:pt x="16281" y="12281"/>
                  <a:pt x="16281" y="12281"/>
                </a:cubicBezTo>
                <a:close/>
                <a:moveTo>
                  <a:pt x="16375" y="12312"/>
                </a:moveTo>
                <a:cubicBezTo>
                  <a:pt x="16375" y="12312"/>
                  <a:pt x="16375" y="12312"/>
                  <a:pt x="16375" y="12312"/>
                </a:cubicBezTo>
                <a:cubicBezTo>
                  <a:pt x="16406" y="12250"/>
                  <a:pt x="16312" y="12250"/>
                  <a:pt x="16343" y="12187"/>
                </a:cubicBezTo>
                <a:cubicBezTo>
                  <a:pt x="16343" y="12187"/>
                  <a:pt x="16343" y="12187"/>
                  <a:pt x="16343" y="12187"/>
                </a:cubicBezTo>
                <a:cubicBezTo>
                  <a:pt x="16281" y="12187"/>
                  <a:pt x="16250" y="12187"/>
                  <a:pt x="16218" y="12156"/>
                </a:cubicBezTo>
                <a:cubicBezTo>
                  <a:pt x="16218" y="12094"/>
                  <a:pt x="16250" y="12094"/>
                  <a:pt x="16281" y="12125"/>
                </a:cubicBezTo>
                <a:cubicBezTo>
                  <a:pt x="16312" y="12125"/>
                  <a:pt x="16312" y="12156"/>
                  <a:pt x="16343" y="12187"/>
                </a:cubicBezTo>
                <a:lnTo>
                  <a:pt x="16343" y="12187"/>
                </a:lnTo>
                <a:cubicBezTo>
                  <a:pt x="16343" y="12187"/>
                  <a:pt x="16343" y="12187"/>
                  <a:pt x="16343" y="12187"/>
                </a:cubicBezTo>
                <a:cubicBezTo>
                  <a:pt x="16375" y="12187"/>
                  <a:pt x="16375" y="12187"/>
                  <a:pt x="16406" y="12219"/>
                </a:cubicBezTo>
                <a:cubicBezTo>
                  <a:pt x="16437" y="12250"/>
                  <a:pt x="16500" y="12281"/>
                  <a:pt x="16406" y="12312"/>
                </a:cubicBezTo>
                <a:cubicBezTo>
                  <a:pt x="16406" y="12312"/>
                  <a:pt x="16406" y="12312"/>
                  <a:pt x="16375" y="12312"/>
                </a:cubicBezTo>
                <a:cubicBezTo>
                  <a:pt x="16375" y="12312"/>
                  <a:pt x="16375" y="12312"/>
                  <a:pt x="16375" y="12312"/>
                </a:cubicBezTo>
                <a:close/>
                <a:moveTo>
                  <a:pt x="16531" y="15062"/>
                </a:moveTo>
                <a:cubicBezTo>
                  <a:pt x="16500" y="15094"/>
                  <a:pt x="16468" y="15094"/>
                  <a:pt x="16468" y="15125"/>
                </a:cubicBezTo>
                <a:cubicBezTo>
                  <a:pt x="16437" y="15156"/>
                  <a:pt x="16437" y="15125"/>
                  <a:pt x="16437" y="15125"/>
                </a:cubicBezTo>
                <a:cubicBezTo>
                  <a:pt x="16406" y="15094"/>
                  <a:pt x="16406" y="15062"/>
                  <a:pt x="16437" y="15031"/>
                </a:cubicBezTo>
                <a:cubicBezTo>
                  <a:pt x="16468" y="15031"/>
                  <a:pt x="16500" y="15000"/>
                  <a:pt x="16531" y="15000"/>
                </a:cubicBezTo>
                <a:cubicBezTo>
                  <a:pt x="16531" y="15000"/>
                  <a:pt x="16531" y="15031"/>
                  <a:pt x="16531" y="15062"/>
                </a:cubicBezTo>
                <a:close/>
                <a:moveTo>
                  <a:pt x="16468" y="12094"/>
                </a:moveTo>
                <a:cubicBezTo>
                  <a:pt x="16468" y="12062"/>
                  <a:pt x="16468" y="12062"/>
                  <a:pt x="16468" y="12062"/>
                </a:cubicBezTo>
                <a:cubicBezTo>
                  <a:pt x="16531" y="12031"/>
                  <a:pt x="16531" y="12094"/>
                  <a:pt x="16593" y="12094"/>
                </a:cubicBezTo>
                <a:cubicBezTo>
                  <a:pt x="16531" y="12125"/>
                  <a:pt x="16500" y="12125"/>
                  <a:pt x="16468" y="12094"/>
                </a:cubicBezTo>
                <a:close/>
                <a:moveTo>
                  <a:pt x="16593" y="11781"/>
                </a:moveTo>
                <a:cubicBezTo>
                  <a:pt x="16562" y="11781"/>
                  <a:pt x="16531" y="11781"/>
                  <a:pt x="16500" y="11750"/>
                </a:cubicBezTo>
                <a:cubicBezTo>
                  <a:pt x="16531" y="11750"/>
                  <a:pt x="16562" y="11719"/>
                  <a:pt x="16593" y="11750"/>
                </a:cubicBezTo>
                <a:cubicBezTo>
                  <a:pt x="16593" y="11750"/>
                  <a:pt x="16593" y="11781"/>
                  <a:pt x="16593" y="11781"/>
                </a:cubicBezTo>
                <a:close/>
                <a:moveTo>
                  <a:pt x="16625" y="11625"/>
                </a:moveTo>
                <a:cubicBezTo>
                  <a:pt x="16562" y="11625"/>
                  <a:pt x="16593" y="11594"/>
                  <a:pt x="16593" y="11562"/>
                </a:cubicBezTo>
                <a:cubicBezTo>
                  <a:pt x="16625" y="11531"/>
                  <a:pt x="16562" y="11531"/>
                  <a:pt x="16562" y="11500"/>
                </a:cubicBezTo>
                <a:cubicBezTo>
                  <a:pt x="16562" y="11469"/>
                  <a:pt x="16531" y="11469"/>
                  <a:pt x="16562" y="11437"/>
                </a:cubicBezTo>
                <a:cubicBezTo>
                  <a:pt x="16562" y="11406"/>
                  <a:pt x="16593" y="11406"/>
                  <a:pt x="16625" y="11437"/>
                </a:cubicBezTo>
                <a:cubicBezTo>
                  <a:pt x="16625" y="11437"/>
                  <a:pt x="16625" y="11437"/>
                  <a:pt x="16656" y="11437"/>
                </a:cubicBezTo>
                <a:cubicBezTo>
                  <a:pt x="16656" y="11469"/>
                  <a:pt x="16687" y="11531"/>
                  <a:pt x="16750" y="11531"/>
                </a:cubicBezTo>
                <a:cubicBezTo>
                  <a:pt x="16750" y="11531"/>
                  <a:pt x="16781" y="11562"/>
                  <a:pt x="16750" y="11562"/>
                </a:cubicBezTo>
                <a:cubicBezTo>
                  <a:pt x="16750" y="11594"/>
                  <a:pt x="16718" y="11594"/>
                  <a:pt x="16718" y="11594"/>
                </a:cubicBezTo>
                <a:cubicBezTo>
                  <a:pt x="16687" y="11562"/>
                  <a:pt x="16656" y="11562"/>
                  <a:pt x="16625" y="11562"/>
                </a:cubicBezTo>
                <a:cubicBezTo>
                  <a:pt x="16687" y="11594"/>
                  <a:pt x="16750" y="11656"/>
                  <a:pt x="16781" y="11687"/>
                </a:cubicBezTo>
                <a:cubicBezTo>
                  <a:pt x="16812" y="11687"/>
                  <a:pt x="16843" y="11687"/>
                  <a:pt x="16812" y="11719"/>
                </a:cubicBezTo>
                <a:cubicBezTo>
                  <a:pt x="16812" y="11750"/>
                  <a:pt x="16781" y="11750"/>
                  <a:pt x="16750" y="11719"/>
                </a:cubicBezTo>
                <a:cubicBezTo>
                  <a:pt x="16750" y="11719"/>
                  <a:pt x="16718" y="11687"/>
                  <a:pt x="16687" y="11719"/>
                </a:cubicBezTo>
                <a:cubicBezTo>
                  <a:pt x="16750" y="11750"/>
                  <a:pt x="16812" y="11812"/>
                  <a:pt x="16843" y="11875"/>
                </a:cubicBezTo>
                <a:cubicBezTo>
                  <a:pt x="16843" y="11875"/>
                  <a:pt x="16843" y="11875"/>
                  <a:pt x="16843" y="11906"/>
                </a:cubicBezTo>
                <a:cubicBezTo>
                  <a:pt x="16843" y="11875"/>
                  <a:pt x="16812" y="11875"/>
                  <a:pt x="16781" y="11875"/>
                </a:cubicBezTo>
                <a:cubicBezTo>
                  <a:pt x="16781" y="11875"/>
                  <a:pt x="16781" y="11844"/>
                  <a:pt x="16781" y="11844"/>
                </a:cubicBezTo>
                <a:cubicBezTo>
                  <a:pt x="16687" y="11844"/>
                  <a:pt x="16656" y="11750"/>
                  <a:pt x="16656" y="11656"/>
                </a:cubicBezTo>
                <a:cubicBezTo>
                  <a:pt x="16625" y="11625"/>
                  <a:pt x="16656" y="11625"/>
                  <a:pt x="16625" y="11625"/>
                </a:cubicBezTo>
                <a:close/>
                <a:moveTo>
                  <a:pt x="16656" y="12469"/>
                </a:moveTo>
                <a:cubicBezTo>
                  <a:pt x="16656" y="12469"/>
                  <a:pt x="16687" y="12469"/>
                  <a:pt x="16687" y="12469"/>
                </a:cubicBezTo>
                <a:cubicBezTo>
                  <a:pt x="16687" y="12469"/>
                  <a:pt x="16656" y="12469"/>
                  <a:pt x="16656" y="12469"/>
                </a:cubicBezTo>
                <a:close/>
                <a:moveTo>
                  <a:pt x="16687" y="11875"/>
                </a:moveTo>
                <a:cubicBezTo>
                  <a:pt x="16687" y="11875"/>
                  <a:pt x="16718" y="11875"/>
                  <a:pt x="16750" y="11875"/>
                </a:cubicBezTo>
                <a:cubicBezTo>
                  <a:pt x="16750" y="11875"/>
                  <a:pt x="16781" y="11906"/>
                  <a:pt x="16781" y="11875"/>
                </a:cubicBezTo>
                <a:cubicBezTo>
                  <a:pt x="16781" y="11937"/>
                  <a:pt x="16812" y="11937"/>
                  <a:pt x="16843" y="11937"/>
                </a:cubicBezTo>
                <a:cubicBezTo>
                  <a:pt x="16843" y="11969"/>
                  <a:pt x="16875" y="11969"/>
                  <a:pt x="16843" y="12000"/>
                </a:cubicBezTo>
                <a:cubicBezTo>
                  <a:pt x="16843" y="12000"/>
                  <a:pt x="16812" y="12000"/>
                  <a:pt x="16812" y="12000"/>
                </a:cubicBezTo>
                <a:cubicBezTo>
                  <a:pt x="16781" y="11969"/>
                  <a:pt x="16750" y="11969"/>
                  <a:pt x="16718" y="11937"/>
                </a:cubicBezTo>
                <a:cubicBezTo>
                  <a:pt x="16687" y="11906"/>
                  <a:pt x="16656" y="11906"/>
                  <a:pt x="16687" y="11875"/>
                </a:cubicBezTo>
                <a:close/>
                <a:moveTo>
                  <a:pt x="16718" y="12437"/>
                </a:moveTo>
                <a:cubicBezTo>
                  <a:pt x="16718" y="12437"/>
                  <a:pt x="16718" y="12437"/>
                  <a:pt x="16718" y="12437"/>
                </a:cubicBezTo>
                <a:cubicBezTo>
                  <a:pt x="16718" y="12437"/>
                  <a:pt x="16718" y="12437"/>
                  <a:pt x="16718" y="12437"/>
                </a:cubicBezTo>
                <a:cubicBezTo>
                  <a:pt x="16718" y="12437"/>
                  <a:pt x="16718" y="12437"/>
                  <a:pt x="16718" y="12437"/>
                </a:cubicBezTo>
                <a:cubicBezTo>
                  <a:pt x="16718" y="12437"/>
                  <a:pt x="16718" y="12437"/>
                  <a:pt x="16718" y="12437"/>
                </a:cubicBezTo>
                <a:close/>
                <a:moveTo>
                  <a:pt x="16718" y="12437"/>
                </a:moveTo>
                <a:cubicBezTo>
                  <a:pt x="16718" y="12437"/>
                  <a:pt x="16718" y="12437"/>
                  <a:pt x="16718" y="12437"/>
                </a:cubicBezTo>
                <a:cubicBezTo>
                  <a:pt x="16750" y="12437"/>
                  <a:pt x="16750" y="12437"/>
                  <a:pt x="16750" y="12469"/>
                </a:cubicBezTo>
                <a:cubicBezTo>
                  <a:pt x="16750" y="12437"/>
                  <a:pt x="16750" y="12437"/>
                  <a:pt x="16718" y="12437"/>
                </a:cubicBezTo>
                <a:close/>
                <a:moveTo>
                  <a:pt x="16781" y="13500"/>
                </a:moveTo>
                <a:cubicBezTo>
                  <a:pt x="16781" y="13469"/>
                  <a:pt x="16812" y="13469"/>
                  <a:pt x="16812" y="13437"/>
                </a:cubicBezTo>
                <a:cubicBezTo>
                  <a:pt x="16812" y="13469"/>
                  <a:pt x="16781" y="13469"/>
                  <a:pt x="16781" y="13500"/>
                </a:cubicBezTo>
                <a:close/>
                <a:moveTo>
                  <a:pt x="16812" y="12125"/>
                </a:moveTo>
                <a:cubicBezTo>
                  <a:pt x="16750" y="12094"/>
                  <a:pt x="16718" y="12062"/>
                  <a:pt x="16718" y="12031"/>
                </a:cubicBezTo>
                <a:cubicBezTo>
                  <a:pt x="16718" y="12000"/>
                  <a:pt x="16718" y="12000"/>
                  <a:pt x="16750" y="12000"/>
                </a:cubicBezTo>
                <a:cubicBezTo>
                  <a:pt x="16781" y="12031"/>
                  <a:pt x="16812" y="12031"/>
                  <a:pt x="16843" y="12094"/>
                </a:cubicBezTo>
                <a:cubicBezTo>
                  <a:pt x="16843" y="12094"/>
                  <a:pt x="16812" y="12125"/>
                  <a:pt x="16812" y="12125"/>
                </a:cubicBezTo>
                <a:close/>
                <a:moveTo>
                  <a:pt x="16843" y="14719"/>
                </a:moveTo>
                <a:cubicBezTo>
                  <a:pt x="16843" y="14719"/>
                  <a:pt x="16843" y="14719"/>
                  <a:pt x="16843" y="14719"/>
                </a:cubicBezTo>
                <a:cubicBezTo>
                  <a:pt x="16843" y="14750"/>
                  <a:pt x="16843" y="14781"/>
                  <a:pt x="16843" y="14844"/>
                </a:cubicBezTo>
                <a:cubicBezTo>
                  <a:pt x="16843" y="14781"/>
                  <a:pt x="16843" y="14750"/>
                  <a:pt x="16843" y="14719"/>
                </a:cubicBezTo>
                <a:close/>
                <a:moveTo>
                  <a:pt x="16843" y="14719"/>
                </a:moveTo>
                <a:cubicBezTo>
                  <a:pt x="16843" y="14719"/>
                  <a:pt x="16843" y="14719"/>
                  <a:pt x="16843" y="14719"/>
                </a:cubicBezTo>
                <a:cubicBezTo>
                  <a:pt x="16843" y="14719"/>
                  <a:pt x="16843" y="14719"/>
                  <a:pt x="16843" y="14719"/>
                </a:cubicBezTo>
                <a:close/>
                <a:moveTo>
                  <a:pt x="16843" y="14844"/>
                </a:moveTo>
                <a:cubicBezTo>
                  <a:pt x="16843" y="14844"/>
                  <a:pt x="16843" y="14844"/>
                  <a:pt x="16843" y="14844"/>
                </a:cubicBezTo>
                <a:cubicBezTo>
                  <a:pt x="16843" y="14812"/>
                  <a:pt x="16875" y="14812"/>
                  <a:pt x="16875" y="14812"/>
                </a:cubicBezTo>
                <a:cubicBezTo>
                  <a:pt x="16875" y="14812"/>
                  <a:pt x="16843" y="14812"/>
                  <a:pt x="16843" y="14844"/>
                </a:cubicBezTo>
                <a:close/>
                <a:moveTo>
                  <a:pt x="16875" y="14094"/>
                </a:moveTo>
                <a:cubicBezTo>
                  <a:pt x="16875" y="14094"/>
                  <a:pt x="16875" y="14094"/>
                  <a:pt x="16875" y="14094"/>
                </a:cubicBezTo>
                <a:cubicBezTo>
                  <a:pt x="16875" y="14094"/>
                  <a:pt x="16875" y="14094"/>
                  <a:pt x="16875" y="14094"/>
                </a:cubicBezTo>
                <a:cubicBezTo>
                  <a:pt x="16875" y="14094"/>
                  <a:pt x="16875" y="14094"/>
                  <a:pt x="16875" y="14094"/>
                </a:cubicBezTo>
                <a:cubicBezTo>
                  <a:pt x="16875" y="14094"/>
                  <a:pt x="16875" y="14094"/>
                  <a:pt x="16875" y="14094"/>
                </a:cubicBezTo>
                <a:cubicBezTo>
                  <a:pt x="16875" y="14094"/>
                  <a:pt x="16875" y="14094"/>
                  <a:pt x="16875" y="14094"/>
                </a:cubicBezTo>
                <a:cubicBezTo>
                  <a:pt x="16875" y="14094"/>
                  <a:pt x="16875" y="14094"/>
                  <a:pt x="16875" y="14094"/>
                </a:cubicBezTo>
                <a:close/>
                <a:moveTo>
                  <a:pt x="16875" y="13969"/>
                </a:moveTo>
                <a:cubicBezTo>
                  <a:pt x="16906" y="14000"/>
                  <a:pt x="16906" y="14031"/>
                  <a:pt x="16937" y="14062"/>
                </a:cubicBezTo>
                <a:cubicBezTo>
                  <a:pt x="16937" y="14062"/>
                  <a:pt x="16937" y="14062"/>
                  <a:pt x="16937" y="14062"/>
                </a:cubicBezTo>
                <a:cubicBezTo>
                  <a:pt x="16906" y="14031"/>
                  <a:pt x="16906" y="14000"/>
                  <a:pt x="16875" y="13969"/>
                </a:cubicBezTo>
                <a:close/>
                <a:moveTo>
                  <a:pt x="16937" y="11719"/>
                </a:moveTo>
                <a:cubicBezTo>
                  <a:pt x="16906" y="11750"/>
                  <a:pt x="16875" y="11687"/>
                  <a:pt x="16843" y="11687"/>
                </a:cubicBezTo>
                <a:cubicBezTo>
                  <a:pt x="16875" y="11656"/>
                  <a:pt x="16906" y="11656"/>
                  <a:pt x="16937" y="11687"/>
                </a:cubicBezTo>
                <a:cubicBezTo>
                  <a:pt x="16937" y="11687"/>
                  <a:pt x="16968" y="11719"/>
                  <a:pt x="16937" y="11719"/>
                </a:cubicBezTo>
                <a:close/>
                <a:moveTo>
                  <a:pt x="17062" y="14031"/>
                </a:moveTo>
                <a:cubicBezTo>
                  <a:pt x="17062" y="14031"/>
                  <a:pt x="17062" y="14000"/>
                  <a:pt x="17062" y="14000"/>
                </a:cubicBezTo>
                <a:cubicBezTo>
                  <a:pt x="17062" y="14000"/>
                  <a:pt x="17062" y="14031"/>
                  <a:pt x="17062" y="14031"/>
                </a:cubicBezTo>
                <a:close/>
                <a:moveTo>
                  <a:pt x="17062" y="12312"/>
                </a:moveTo>
                <a:cubicBezTo>
                  <a:pt x="17062" y="12312"/>
                  <a:pt x="17031" y="12312"/>
                  <a:pt x="17031" y="12312"/>
                </a:cubicBezTo>
                <a:cubicBezTo>
                  <a:pt x="17031" y="12312"/>
                  <a:pt x="17031" y="12281"/>
                  <a:pt x="17031" y="12281"/>
                </a:cubicBezTo>
                <a:cubicBezTo>
                  <a:pt x="17000" y="12250"/>
                  <a:pt x="17000" y="12250"/>
                  <a:pt x="17000" y="12250"/>
                </a:cubicBezTo>
                <a:cubicBezTo>
                  <a:pt x="17000" y="12250"/>
                  <a:pt x="17000" y="12219"/>
                  <a:pt x="16968" y="12219"/>
                </a:cubicBezTo>
                <a:cubicBezTo>
                  <a:pt x="16968" y="12219"/>
                  <a:pt x="16968" y="12219"/>
                  <a:pt x="16968" y="12219"/>
                </a:cubicBezTo>
                <a:cubicBezTo>
                  <a:pt x="16968" y="12219"/>
                  <a:pt x="16968" y="12219"/>
                  <a:pt x="16968" y="12219"/>
                </a:cubicBezTo>
                <a:cubicBezTo>
                  <a:pt x="16968" y="12219"/>
                  <a:pt x="16968" y="12187"/>
                  <a:pt x="17000" y="12187"/>
                </a:cubicBezTo>
                <a:cubicBezTo>
                  <a:pt x="17000" y="12187"/>
                  <a:pt x="17031" y="12187"/>
                  <a:pt x="17031" y="12219"/>
                </a:cubicBezTo>
                <a:cubicBezTo>
                  <a:pt x="17031" y="12219"/>
                  <a:pt x="17031" y="12250"/>
                  <a:pt x="17062" y="12250"/>
                </a:cubicBezTo>
                <a:cubicBezTo>
                  <a:pt x="17062" y="12250"/>
                  <a:pt x="17062" y="12281"/>
                  <a:pt x="17062" y="12312"/>
                </a:cubicBezTo>
                <a:close/>
                <a:moveTo>
                  <a:pt x="17093" y="12000"/>
                </a:moveTo>
                <a:cubicBezTo>
                  <a:pt x="17093" y="12000"/>
                  <a:pt x="17093" y="12000"/>
                  <a:pt x="17093" y="12000"/>
                </a:cubicBezTo>
                <a:cubicBezTo>
                  <a:pt x="17093" y="12000"/>
                  <a:pt x="17093" y="12000"/>
                  <a:pt x="17093" y="12000"/>
                </a:cubicBezTo>
                <a:cubicBezTo>
                  <a:pt x="17093" y="12000"/>
                  <a:pt x="17093" y="12000"/>
                  <a:pt x="17093" y="12000"/>
                </a:cubicBezTo>
                <a:close/>
                <a:moveTo>
                  <a:pt x="17125" y="14750"/>
                </a:moveTo>
                <a:cubicBezTo>
                  <a:pt x="17093" y="14750"/>
                  <a:pt x="17093" y="14781"/>
                  <a:pt x="17093" y="14781"/>
                </a:cubicBezTo>
                <a:cubicBezTo>
                  <a:pt x="17093" y="14781"/>
                  <a:pt x="17093" y="14750"/>
                  <a:pt x="17125" y="14750"/>
                </a:cubicBezTo>
                <a:cubicBezTo>
                  <a:pt x="17125" y="14750"/>
                  <a:pt x="17125" y="14719"/>
                  <a:pt x="17125" y="14719"/>
                </a:cubicBezTo>
                <a:cubicBezTo>
                  <a:pt x="17125" y="14719"/>
                  <a:pt x="17125" y="14750"/>
                  <a:pt x="17125" y="14750"/>
                </a:cubicBezTo>
                <a:close/>
                <a:moveTo>
                  <a:pt x="17156" y="11312"/>
                </a:moveTo>
                <a:cubicBezTo>
                  <a:pt x="17125" y="11312"/>
                  <a:pt x="17093" y="11281"/>
                  <a:pt x="17093" y="11250"/>
                </a:cubicBezTo>
                <a:cubicBezTo>
                  <a:pt x="17125" y="11250"/>
                  <a:pt x="17156" y="11250"/>
                  <a:pt x="17187" y="11281"/>
                </a:cubicBezTo>
                <a:cubicBezTo>
                  <a:pt x="17187" y="11281"/>
                  <a:pt x="17187" y="11281"/>
                  <a:pt x="17156" y="11312"/>
                </a:cubicBezTo>
                <a:close/>
                <a:moveTo>
                  <a:pt x="17156" y="10812"/>
                </a:moveTo>
                <a:cubicBezTo>
                  <a:pt x="17187" y="10812"/>
                  <a:pt x="17187" y="10812"/>
                  <a:pt x="17187" y="10812"/>
                </a:cubicBezTo>
                <a:cubicBezTo>
                  <a:pt x="17187" y="10844"/>
                  <a:pt x="17250" y="10812"/>
                  <a:pt x="17250" y="10875"/>
                </a:cubicBezTo>
                <a:cubicBezTo>
                  <a:pt x="17218" y="10875"/>
                  <a:pt x="17187" y="10875"/>
                  <a:pt x="17156" y="10812"/>
                </a:cubicBezTo>
                <a:close/>
                <a:moveTo>
                  <a:pt x="17218" y="11219"/>
                </a:moveTo>
                <a:cubicBezTo>
                  <a:pt x="17218" y="11219"/>
                  <a:pt x="17218" y="11219"/>
                  <a:pt x="17218" y="11219"/>
                </a:cubicBezTo>
                <a:cubicBezTo>
                  <a:pt x="17218" y="11219"/>
                  <a:pt x="17218" y="11219"/>
                  <a:pt x="17218" y="11219"/>
                </a:cubicBezTo>
                <a:cubicBezTo>
                  <a:pt x="17218" y="11219"/>
                  <a:pt x="17218" y="11219"/>
                  <a:pt x="17218" y="11219"/>
                </a:cubicBezTo>
                <a:close/>
                <a:moveTo>
                  <a:pt x="17187" y="12031"/>
                </a:moveTo>
                <a:cubicBezTo>
                  <a:pt x="17187" y="12000"/>
                  <a:pt x="17218" y="12000"/>
                  <a:pt x="17218" y="12000"/>
                </a:cubicBezTo>
                <a:cubicBezTo>
                  <a:pt x="17218" y="12000"/>
                  <a:pt x="17187" y="12000"/>
                  <a:pt x="17187" y="12031"/>
                </a:cubicBezTo>
                <a:close/>
                <a:moveTo>
                  <a:pt x="17218" y="11969"/>
                </a:moveTo>
                <a:cubicBezTo>
                  <a:pt x="17218" y="11969"/>
                  <a:pt x="17218" y="12000"/>
                  <a:pt x="17218" y="12000"/>
                </a:cubicBezTo>
                <a:cubicBezTo>
                  <a:pt x="17218" y="12000"/>
                  <a:pt x="17218" y="11969"/>
                  <a:pt x="17218" y="11969"/>
                </a:cubicBezTo>
                <a:close/>
                <a:moveTo>
                  <a:pt x="17281" y="11719"/>
                </a:moveTo>
                <a:cubicBezTo>
                  <a:pt x="17250" y="11719"/>
                  <a:pt x="17250" y="11656"/>
                  <a:pt x="17218" y="11625"/>
                </a:cubicBezTo>
                <a:cubicBezTo>
                  <a:pt x="17218" y="11625"/>
                  <a:pt x="17218" y="11594"/>
                  <a:pt x="17218" y="11594"/>
                </a:cubicBezTo>
                <a:cubicBezTo>
                  <a:pt x="17218" y="11594"/>
                  <a:pt x="17250" y="11594"/>
                  <a:pt x="17250" y="11594"/>
                </a:cubicBezTo>
                <a:cubicBezTo>
                  <a:pt x="17250" y="11625"/>
                  <a:pt x="17250" y="11656"/>
                  <a:pt x="17312" y="11656"/>
                </a:cubicBezTo>
                <a:cubicBezTo>
                  <a:pt x="17281" y="11687"/>
                  <a:pt x="17312" y="11719"/>
                  <a:pt x="17281" y="11719"/>
                </a:cubicBezTo>
                <a:close/>
                <a:moveTo>
                  <a:pt x="17250" y="9406"/>
                </a:moveTo>
                <a:cubicBezTo>
                  <a:pt x="17250" y="9406"/>
                  <a:pt x="17250" y="9406"/>
                  <a:pt x="17250" y="9437"/>
                </a:cubicBezTo>
                <a:cubicBezTo>
                  <a:pt x="17250" y="9437"/>
                  <a:pt x="17250" y="9437"/>
                  <a:pt x="17250" y="9437"/>
                </a:cubicBezTo>
                <a:cubicBezTo>
                  <a:pt x="17250" y="9406"/>
                  <a:pt x="17250" y="9406"/>
                  <a:pt x="17250" y="9406"/>
                </a:cubicBezTo>
                <a:close/>
                <a:moveTo>
                  <a:pt x="17281" y="9437"/>
                </a:moveTo>
                <a:cubicBezTo>
                  <a:pt x="17281" y="9437"/>
                  <a:pt x="17281" y="9437"/>
                  <a:pt x="17250" y="9437"/>
                </a:cubicBezTo>
                <a:cubicBezTo>
                  <a:pt x="17250" y="9437"/>
                  <a:pt x="17250" y="9437"/>
                  <a:pt x="17250" y="9437"/>
                </a:cubicBezTo>
                <a:cubicBezTo>
                  <a:pt x="17281" y="9437"/>
                  <a:pt x="17281" y="9437"/>
                  <a:pt x="17281" y="9437"/>
                </a:cubicBezTo>
                <a:close/>
                <a:moveTo>
                  <a:pt x="17312" y="10937"/>
                </a:moveTo>
                <a:cubicBezTo>
                  <a:pt x="17312" y="10937"/>
                  <a:pt x="17312" y="10937"/>
                  <a:pt x="17312" y="10937"/>
                </a:cubicBezTo>
                <a:cubicBezTo>
                  <a:pt x="17312" y="10937"/>
                  <a:pt x="17312" y="10937"/>
                  <a:pt x="17312" y="10937"/>
                </a:cubicBezTo>
                <a:cubicBezTo>
                  <a:pt x="17281" y="10937"/>
                  <a:pt x="17250" y="10906"/>
                  <a:pt x="17250" y="10875"/>
                </a:cubicBezTo>
                <a:cubicBezTo>
                  <a:pt x="17281" y="10875"/>
                  <a:pt x="17312" y="10875"/>
                  <a:pt x="17312" y="10937"/>
                </a:cubicBezTo>
                <a:close/>
                <a:moveTo>
                  <a:pt x="17406" y="9906"/>
                </a:moveTo>
                <a:cubicBezTo>
                  <a:pt x="17375" y="9906"/>
                  <a:pt x="17343" y="9906"/>
                  <a:pt x="17312" y="9906"/>
                </a:cubicBezTo>
                <a:cubicBezTo>
                  <a:pt x="17312" y="9906"/>
                  <a:pt x="17312" y="9906"/>
                  <a:pt x="17312" y="9906"/>
                </a:cubicBezTo>
                <a:cubicBezTo>
                  <a:pt x="17343" y="9906"/>
                  <a:pt x="17375" y="9906"/>
                  <a:pt x="17406" y="9906"/>
                </a:cubicBezTo>
                <a:close/>
                <a:moveTo>
                  <a:pt x="17375" y="9375"/>
                </a:moveTo>
                <a:cubicBezTo>
                  <a:pt x="17375" y="9375"/>
                  <a:pt x="17375" y="9375"/>
                  <a:pt x="17375" y="9375"/>
                </a:cubicBezTo>
                <a:cubicBezTo>
                  <a:pt x="17375" y="9375"/>
                  <a:pt x="17375" y="9375"/>
                  <a:pt x="17375" y="9375"/>
                </a:cubicBezTo>
                <a:cubicBezTo>
                  <a:pt x="17375" y="9375"/>
                  <a:pt x="17375" y="9375"/>
                  <a:pt x="17375" y="9375"/>
                </a:cubicBezTo>
                <a:close/>
                <a:moveTo>
                  <a:pt x="17375" y="10562"/>
                </a:moveTo>
                <a:cubicBezTo>
                  <a:pt x="17375" y="10562"/>
                  <a:pt x="17375" y="10562"/>
                  <a:pt x="17375" y="10562"/>
                </a:cubicBezTo>
                <a:cubicBezTo>
                  <a:pt x="17343" y="10562"/>
                  <a:pt x="17343" y="10562"/>
                  <a:pt x="17312" y="10562"/>
                </a:cubicBezTo>
                <a:cubicBezTo>
                  <a:pt x="17343" y="10562"/>
                  <a:pt x="17343" y="10562"/>
                  <a:pt x="17375" y="10562"/>
                </a:cubicBezTo>
                <a:close/>
                <a:moveTo>
                  <a:pt x="17281" y="11219"/>
                </a:moveTo>
                <a:cubicBezTo>
                  <a:pt x="17281" y="11187"/>
                  <a:pt x="17281" y="11187"/>
                  <a:pt x="17281" y="11187"/>
                </a:cubicBezTo>
                <a:cubicBezTo>
                  <a:pt x="17312" y="11187"/>
                  <a:pt x="17312" y="11187"/>
                  <a:pt x="17312" y="11187"/>
                </a:cubicBezTo>
                <a:cubicBezTo>
                  <a:pt x="17343" y="11219"/>
                  <a:pt x="17406" y="11250"/>
                  <a:pt x="17406" y="11344"/>
                </a:cubicBezTo>
                <a:cubicBezTo>
                  <a:pt x="17343" y="11281"/>
                  <a:pt x="17312" y="11250"/>
                  <a:pt x="17281" y="11219"/>
                </a:cubicBezTo>
                <a:close/>
                <a:moveTo>
                  <a:pt x="17406" y="12031"/>
                </a:moveTo>
                <a:cubicBezTo>
                  <a:pt x="17406" y="12031"/>
                  <a:pt x="17406" y="12031"/>
                  <a:pt x="17406" y="12031"/>
                </a:cubicBezTo>
                <a:cubicBezTo>
                  <a:pt x="17406" y="12031"/>
                  <a:pt x="17406" y="12031"/>
                  <a:pt x="17406" y="12031"/>
                </a:cubicBezTo>
                <a:close/>
                <a:moveTo>
                  <a:pt x="17437" y="14812"/>
                </a:moveTo>
                <a:cubicBezTo>
                  <a:pt x="17437" y="14812"/>
                  <a:pt x="17437" y="14781"/>
                  <a:pt x="17406" y="14781"/>
                </a:cubicBezTo>
                <a:cubicBezTo>
                  <a:pt x="17406" y="14781"/>
                  <a:pt x="17406" y="14781"/>
                  <a:pt x="17406" y="14781"/>
                </a:cubicBezTo>
                <a:cubicBezTo>
                  <a:pt x="17437" y="14781"/>
                  <a:pt x="17437" y="14812"/>
                  <a:pt x="17437" y="14812"/>
                </a:cubicBezTo>
                <a:close/>
                <a:moveTo>
                  <a:pt x="17406" y="10281"/>
                </a:moveTo>
                <a:cubicBezTo>
                  <a:pt x="17437" y="10281"/>
                  <a:pt x="17437" y="10281"/>
                  <a:pt x="17437" y="10281"/>
                </a:cubicBezTo>
                <a:cubicBezTo>
                  <a:pt x="17437" y="10281"/>
                  <a:pt x="17437" y="10281"/>
                  <a:pt x="17437" y="10281"/>
                </a:cubicBezTo>
                <a:cubicBezTo>
                  <a:pt x="17437" y="10281"/>
                  <a:pt x="17437" y="10281"/>
                  <a:pt x="17406" y="10281"/>
                </a:cubicBezTo>
                <a:close/>
                <a:moveTo>
                  <a:pt x="17437" y="5312"/>
                </a:moveTo>
                <a:cubicBezTo>
                  <a:pt x="17437" y="5312"/>
                  <a:pt x="17437" y="5312"/>
                  <a:pt x="17437" y="5312"/>
                </a:cubicBezTo>
                <a:cubicBezTo>
                  <a:pt x="17437" y="5312"/>
                  <a:pt x="17437" y="5312"/>
                  <a:pt x="17437" y="5312"/>
                </a:cubicBezTo>
                <a:close/>
                <a:moveTo>
                  <a:pt x="17437" y="5437"/>
                </a:moveTo>
                <a:cubicBezTo>
                  <a:pt x="17437" y="5375"/>
                  <a:pt x="17406" y="5344"/>
                  <a:pt x="17375" y="5312"/>
                </a:cubicBezTo>
                <a:cubicBezTo>
                  <a:pt x="17406" y="5344"/>
                  <a:pt x="17437" y="5375"/>
                  <a:pt x="17437" y="5437"/>
                </a:cubicBezTo>
                <a:cubicBezTo>
                  <a:pt x="17437" y="5437"/>
                  <a:pt x="17437" y="5437"/>
                  <a:pt x="17437" y="5437"/>
                </a:cubicBezTo>
                <a:close/>
                <a:moveTo>
                  <a:pt x="17406" y="8000"/>
                </a:moveTo>
                <a:cubicBezTo>
                  <a:pt x="17375" y="7969"/>
                  <a:pt x="17343" y="7937"/>
                  <a:pt x="17312" y="7937"/>
                </a:cubicBezTo>
                <a:cubicBezTo>
                  <a:pt x="17312" y="7937"/>
                  <a:pt x="17312" y="7937"/>
                  <a:pt x="17312" y="7937"/>
                </a:cubicBezTo>
                <a:cubicBezTo>
                  <a:pt x="17343" y="7937"/>
                  <a:pt x="17375" y="7969"/>
                  <a:pt x="17406" y="8000"/>
                </a:cubicBezTo>
                <a:close/>
                <a:moveTo>
                  <a:pt x="17375" y="5031"/>
                </a:moveTo>
                <a:cubicBezTo>
                  <a:pt x="17375" y="5031"/>
                  <a:pt x="17375" y="5031"/>
                  <a:pt x="17375" y="5031"/>
                </a:cubicBezTo>
                <a:cubicBezTo>
                  <a:pt x="17406" y="5031"/>
                  <a:pt x="17406" y="5031"/>
                  <a:pt x="17406" y="5031"/>
                </a:cubicBezTo>
                <a:cubicBezTo>
                  <a:pt x="17406" y="5031"/>
                  <a:pt x="17406" y="5031"/>
                  <a:pt x="17375" y="5031"/>
                </a:cubicBezTo>
                <a:close/>
                <a:moveTo>
                  <a:pt x="17437" y="5000"/>
                </a:moveTo>
                <a:cubicBezTo>
                  <a:pt x="17437" y="5000"/>
                  <a:pt x="17437" y="5000"/>
                  <a:pt x="17437" y="5000"/>
                </a:cubicBezTo>
                <a:cubicBezTo>
                  <a:pt x="17406" y="5000"/>
                  <a:pt x="17406" y="4969"/>
                  <a:pt x="17375" y="4969"/>
                </a:cubicBezTo>
                <a:cubicBezTo>
                  <a:pt x="17406" y="4969"/>
                  <a:pt x="17406" y="5000"/>
                  <a:pt x="17437" y="5000"/>
                </a:cubicBezTo>
                <a:close/>
                <a:moveTo>
                  <a:pt x="17218" y="3500"/>
                </a:moveTo>
                <a:cubicBezTo>
                  <a:pt x="17250" y="3500"/>
                  <a:pt x="17250" y="3500"/>
                  <a:pt x="17250" y="3531"/>
                </a:cubicBezTo>
                <a:cubicBezTo>
                  <a:pt x="17250" y="3500"/>
                  <a:pt x="17250" y="3500"/>
                  <a:pt x="17218" y="3500"/>
                </a:cubicBezTo>
                <a:close/>
                <a:moveTo>
                  <a:pt x="17218" y="3625"/>
                </a:moveTo>
                <a:cubicBezTo>
                  <a:pt x="17218" y="3625"/>
                  <a:pt x="17218" y="3625"/>
                  <a:pt x="17218" y="3625"/>
                </a:cubicBezTo>
                <a:cubicBezTo>
                  <a:pt x="17218" y="3625"/>
                  <a:pt x="17218" y="3625"/>
                  <a:pt x="17218" y="3625"/>
                </a:cubicBezTo>
                <a:cubicBezTo>
                  <a:pt x="17218" y="3625"/>
                  <a:pt x="17218" y="3625"/>
                  <a:pt x="17218" y="3625"/>
                </a:cubicBezTo>
                <a:close/>
                <a:moveTo>
                  <a:pt x="17343" y="4125"/>
                </a:moveTo>
                <a:cubicBezTo>
                  <a:pt x="17343" y="4125"/>
                  <a:pt x="17343" y="4125"/>
                  <a:pt x="17312" y="4125"/>
                </a:cubicBezTo>
                <a:cubicBezTo>
                  <a:pt x="17281" y="4125"/>
                  <a:pt x="17250" y="4094"/>
                  <a:pt x="17250" y="4062"/>
                </a:cubicBezTo>
                <a:cubicBezTo>
                  <a:pt x="17250" y="4031"/>
                  <a:pt x="17218" y="4031"/>
                  <a:pt x="17218" y="4031"/>
                </a:cubicBezTo>
                <a:cubicBezTo>
                  <a:pt x="17218" y="4062"/>
                  <a:pt x="17218" y="4062"/>
                  <a:pt x="17218" y="4094"/>
                </a:cubicBezTo>
                <a:cubicBezTo>
                  <a:pt x="17250" y="4094"/>
                  <a:pt x="17281" y="4094"/>
                  <a:pt x="17250" y="4125"/>
                </a:cubicBezTo>
                <a:cubicBezTo>
                  <a:pt x="17218" y="4156"/>
                  <a:pt x="17218" y="4125"/>
                  <a:pt x="17218" y="4094"/>
                </a:cubicBezTo>
                <a:cubicBezTo>
                  <a:pt x="17187" y="4094"/>
                  <a:pt x="17187" y="4062"/>
                  <a:pt x="17156" y="4031"/>
                </a:cubicBezTo>
                <a:cubicBezTo>
                  <a:pt x="17125" y="4031"/>
                  <a:pt x="17093" y="4000"/>
                  <a:pt x="17156" y="4000"/>
                </a:cubicBezTo>
                <a:cubicBezTo>
                  <a:pt x="17187" y="3969"/>
                  <a:pt x="17156" y="3969"/>
                  <a:pt x="17156" y="3937"/>
                </a:cubicBezTo>
                <a:cubicBezTo>
                  <a:pt x="17125" y="3937"/>
                  <a:pt x="17125" y="3906"/>
                  <a:pt x="17125" y="3906"/>
                </a:cubicBezTo>
                <a:cubicBezTo>
                  <a:pt x="17125" y="3875"/>
                  <a:pt x="17125" y="3875"/>
                  <a:pt x="17156" y="3875"/>
                </a:cubicBezTo>
                <a:cubicBezTo>
                  <a:pt x="17218" y="3937"/>
                  <a:pt x="17281" y="4031"/>
                  <a:pt x="17343" y="4125"/>
                </a:cubicBezTo>
                <a:close/>
                <a:moveTo>
                  <a:pt x="17218" y="3500"/>
                </a:moveTo>
                <a:cubicBezTo>
                  <a:pt x="17218" y="3500"/>
                  <a:pt x="17218" y="3500"/>
                  <a:pt x="17218" y="3500"/>
                </a:cubicBezTo>
                <a:cubicBezTo>
                  <a:pt x="17218" y="3500"/>
                  <a:pt x="17218" y="3469"/>
                  <a:pt x="17187" y="3469"/>
                </a:cubicBezTo>
                <a:cubicBezTo>
                  <a:pt x="17218" y="3469"/>
                  <a:pt x="17218" y="3500"/>
                  <a:pt x="17218" y="3500"/>
                </a:cubicBezTo>
                <a:close/>
                <a:moveTo>
                  <a:pt x="17093" y="3437"/>
                </a:moveTo>
                <a:cubicBezTo>
                  <a:pt x="17125" y="3437"/>
                  <a:pt x="17125" y="3469"/>
                  <a:pt x="17125" y="3469"/>
                </a:cubicBezTo>
                <a:cubicBezTo>
                  <a:pt x="17156" y="3469"/>
                  <a:pt x="17156" y="3500"/>
                  <a:pt x="17156" y="3500"/>
                </a:cubicBezTo>
                <a:cubicBezTo>
                  <a:pt x="17156" y="3531"/>
                  <a:pt x="17156" y="3531"/>
                  <a:pt x="17156" y="3531"/>
                </a:cubicBezTo>
                <a:cubicBezTo>
                  <a:pt x="17125" y="3531"/>
                  <a:pt x="17125" y="3500"/>
                  <a:pt x="17125" y="3469"/>
                </a:cubicBezTo>
                <a:cubicBezTo>
                  <a:pt x="17093" y="3469"/>
                  <a:pt x="17093" y="3469"/>
                  <a:pt x="17093" y="3437"/>
                </a:cubicBezTo>
                <a:cubicBezTo>
                  <a:pt x="17093" y="3437"/>
                  <a:pt x="17093" y="3437"/>
                  <a:pt x="17093" y="3437"/>
                </a:cubicBezTo>
                <a:close/>
                <a:moveTo>
                  <a:pt x="17031" y="3594"/>
                </a:moveTo>
                <a:cubicBezTo>
                  <a:pt x="17062" y="3594"/>
                  <a:pt x="17093" y="3625"/>
                  <a:pt x="17093" y="3625"/>
                </a:cubicBezTo>
                <a:cubicBezTo>
                  <a:pt x="17093" y="3656"/>
                  <a:pt x="17093" y="3656"/>
                  <a:pt x="17062" y="3656"/>
                </a:cubicBezTo>
                <a:cubicBezTo>
                  <a:pt x="17062" y="3625"/>
                  <a:pt x="17000" y="3625"/>
                  <a:pt x="17000" y="3594"/>
                </a:cubicBezTo>
                <a:cubicBezTo>
                  <a:pt x="17031" y="3594"/>
                  <a:pt x="17031" y="3562"/>
                  <a:pt x="17031" y="3594"/>
                </a:cubicBezTo>
                <a:close/>
                <a:moveTo>
                  <a:pt x="16937" y="3500"/>
                </a:moveTo>
                <a:cubicBezTo>
                  <a:pt x="16937" y="3500"/>
                  <a:pt x="16968" y="3500"/>
                  <a:pt x="17000" y="3562"/>
                </a:cubicBezTo>
                <a:cubicBezTo>
                  <a:pt x="17000" y="3562"/>
                  <a:pt x="16968" y="3562"/>
                  <a:pt x="16968" y="3562"/>
                </a:cubicBezTo>
                <a:cubicBezTo>
                  <a:pt x="16937" y="3562"/>
                  <a:pt x="16906" y="3531"/>
                  <a:pt x="16906" y="3500"/>
                </a:cubicBezTo>
                <a:cubicBezTo>
                  <a:pt x="16906" y="3500"/>
                  <a:pt x="16906" y="3500"/>
                  <a:pt x="16937" y="3500"/>
                </a:cubicBezTo>
                <a:close/>
                <a:moveTo>
                  <a:pt x="17000" y="3687"/>
                </a:moveTo>
                <a:cubicBezTo>
                  <a:pt x="16937" y="3687"/>
                  <a:pt x="16937" y="3687"/>
                  <a:pt x="16906" y="3656"/>
                </a:cubicBezTo>
                <a:cubicBezTo>
                  <a:pt x="16906" y="3625"/>
                  <a:pt x="16906" y="3625"/>
                  <a:pt x="16937" y="3625"/>
                </a:cubicBezTo>
                <a:cubicBezTo>
                  <a:pt x="16968" y="3625"/>
                  <a:pt x="16968" y="3625"/>
                  <a:pt x="17000" y="3687"/>
                </a:cubicBezTo>
                <a:close/>
                <a:moveTo>
                  <a:pt x="16906" y="4156"/>
                </a:moveTo>
                <a:cubicBezTo>
                  <a:pt x="16906" y="4156"/>
                  <a:pt x="16937" y="4156"/>
                  <a:pt x="16937" y="4156"/>
                </a:cubicBezTo>
                <a:cubicBezTo>
                  <a:pt x="16906" y="4062"/>
                  <a:pt x="17031" y="4094"/>
                  <a:pt x="17031" y="4031"/>
                </a:cubicBezTo>
                <a:cubicBezTo>
                  <a:pt x="17125" y="4031"/>
                  <a:pt x="17156" y="4094"/>
                  <a:pt x="17187" y="4156"/>
                </a:cubicBezTo>
                <a:cubicBezTo>
                  <a:pt x="17125" y="4156"/>
                  <a:pt x="17125" y="4125"/>
                  <a:pt x="17062" y="4125"/>
                </a:cubicBezTo>
                <a:cubicBezTo>
                  <a:pt x="17062" y="4156"/>
                  <a:pt x="17156" y="4219"/>
                  <a:pt x="17062" y="4250"/>
                </a:cubicBezTo>
                <a:cubicBezTo>
                  <a:pt x="17125" y="4250"/>
                  <a:pt x="17156" y="4219"/>
                  <a:pt x="17187" y="4187"/>
                </a:cubicBezTo>
                <a:cubicBezTo>
                  <a:pt x="17218" y="4187"/>
                  <a:pt x="17218" y="4187"/>
                  <a:pt x="17250" y="4187"/>
                </a:cubicBezTo>
                <a:cubicBezTo>
                  <a:pt x="17281" y="4219"/>
                  <a:pt x="17312" y="4250"/>
                  <a:pt x="17343" y="4312"/>
                </a:cubicBezTo>
                <a:cubicBezTo>
                  <a:pt x="17406" y="4375"/>
                  <a:pt x="17406" y="4406"/>
                  <a:pt x="17312" y="4500"/>
                </a:cubicBezTo>
                <a:cubicBezTo>
                  <a:pt x="17312" y="4500"/>
                  <a:pt x="17312" y="4500"/>
                  <a:pt x="17312" y="4500"/>
                </a:cubicBezTo>
                <a:cubicBezTo>
                  <a:pt x="17312" y="4500"/>
                  <a:pt x="17312" y="4500"/>
                  <a:pt x="17312" y="4500"/>
                </a:cubicBezTo>
                <a:cubicBezTo>
                  <a:pt x="17312" y="4500"/>
                  <a:pt x="17312" y="4500"/>
                  <a:pt x="17312" y="4500"/>
                </a:cubicBezTo>
                <a:cubicBezTo>
                  <a:pt x="17312" y="4531"/>
                  <a:pt x="17312" y="4531"/>
                  <a:pt x="17312" y="4562"/>
                </a:cubicBezTo>
                <a:cubicBezTo>
                  <a:pt x="17312" y="4531"/>
                  <a:pt x="17312" y="4531"/>
                  <a:pt x="17312" y="4500"/>
                </a:cubicBezTo>
                <a:cubicBezTo>
                  <a:pt x="17250" y="4500"/>
                  <a:pt x="17250" y="4531"/>
                  <a:pt x="17281" y="4562"/>
                </a:cubicBezTo>
                <a:cubicBezTo>
                  <a:pt x="17281" y="4594"/>
                  <a:pt x="17281" y="4594"/>
                  <a:pt x="17281" y="4594"/>
                </a:cubicBezTo>
                <a:cubicBezTo>
                  <a:pt x="17218" y="4594"/>
                  <a:pt x="17218" y="4562"/>
                  <a:pt x="17156" y="4531"/>
                </a:cubicBezTo>
                <a:cubicBezTo>
                  <a:pt x="17125" y="4531"/>
                  <a:pt x="17093" y="4469"/>
                  <a:pt x="17187" y="4469"/>
                </a:cubicBezTo>
                <a:cubicBezTo>
                  <a:pt x="17218" y="4469"/>
                  <a:pt x="17218" y="4406"/>
                  <a:pt x="17250" y="4406"/>
                </a:cubicBezTo>
                <a:cubicBezTo>
                  <a:pt x="17250" y="4406"/>
                  <a:pt x="17250" y="4375"/>
                  <a:pt x="17281" y="4375"/>
                </a:cubicBezTo>
                <a:cubicBezTo>
                  <a:pt x="17218" y="4375"/>
                  <a:pt x="17218" y="4281"/>
                  <a:pt x="17125" y="4344"/>
                </a:cubicBezTo>
                <a:cubicBezTo>
                  <a:pt x="17093" y="4375"/>
                  <a:pt x="17031" y="4344"/>
                  <a:pt x="17000" y="4375"/>
                </a:cubicBezTo>
                <a:cubicBezTo>
                  <a:pt x="17000" y="4375"/>
                  <a:pt x="16906" y="4375"/>
                  <a:pt x="16968" y="4312"/>
                </a:cubicBezTo>
                <a:cubicBezTo>
                  <a:pt x="16968" y="4281"/>
                  <a:pt x="16968" y="4281"/>
                  <a:pt x="16937" y="4250"/>
                </a:cubicBezTo>
                <a:cubicBezTo>
                  <a:pt x="16937" y="4219"/>
                  <a:pt x="16937" y="4187"/>
                  <a:pt x="16875" y="4187"/>
                </a:cubicBezTo>
                <a:cubicBezTo>
                  <a:pt x="16875" y="4156"/>
                  <a:pt x="16843" y="4156"/>
                  <a:pt x="16843" y="4125"/>
                </a:cubicBezTo>
                <a:cubicBezTo>
                  <a:pt x="16875" y="4094"/>
                  <a:pt x="16875" y="4125"/>
                  <a:pt x="16906" y="4156"/>
                </a:cubicBezTo>
                <a:close/>
                <a:moveTo>
                  <a:pt x="17312" y="7187"/>
                </a:moveTo>
                <a:cubicBezTo>
                  <a:pt x="17343" y="7187"/>
                  <a:pt x="17343" y="7219"/>
                  <a:pt x="17343" y="7219"/>
                </a:cubicBezTo>
                <a:cubicBezTo>
                  <a:pt x="17343" y="7219"/>
                  <a:pt x="17343" y="7250"/>
                  <a:pt x="17343" y="7250"/>
                </a:cubicBezTo>
                <a:cubicBezTo>
                  <a:pt x="17343" y="7250"/>
                  <a:pt x="17343" y="7219"/>
                  <a:pt x="17343" y="7219"/>
                </a:cubicBezTo>
                <a:cubicBezTo>
                  <a:pt x="17343" y="7219"/>
                  <a:pt x="17343" y="7187"/>
                  <a:pt x="17312" y="7187"/>
                </a:cubicBezTo>
                <a:close/>
                <a:moveTo>
                  <a:pt x="17093" y="5750"/>
                </a:moveTo>
                <a:cubicBezTo>
                  <a:pt x="17125" y="5781"/>
                  <a:pt x="17125" y="5781"/>
                  <a:pt x="17125" y="5781"/>
                </a:cubicBezTo>
                <a:cubicBezTo>
                  <a:pt x="17125" y="5812"/>
                  <a:pt x="17125" y="5812"/>
                  <a:pt x="17093" y="5812"/>
                </a:cubicBezTo>
                <a:cubicBezTo>
                  <a:pt x="17125" y="5812"/>
                  <a:pt x="17125" y="5812"/>
                  <a:pt x="17125" y="5781"/>
                </a:cubicBezTo>
                <a:cubicBezTo>
                  <a:pt x="17125" y="5781"/>
                  <a:pt x="17125" y="5781"/>
                  <a:pt x="17093" y="5750"/>
                </a:cubicBezTo>
                <a:close/>
                <a:moveTo>
                  <a:pt x="16937" y="6062"/>
                </a:moveTo>
                <a:cubicBezTo>
                  <a:pt x="16968" y="6094"/>
                  <a:pt x="16968" y="6094"/>
                  <a:pt x="17000" y="6094"/>
                </a:cubicBezTo>
                <a:cubicBezTo>
                  <a:pt x="16968" y="6094"/>
                  <a:pt x="16968" y="6094"/>
                  <a:pt x="16937" y="6062"/>
                </a:cubicBezTo>
                <a:cubicBezTo>
                  <a:pt x="16937" y="6062"/>
                  <a:pt x="16937" y="6062"/>
                  <a:pt x="16906" y="6031"/>
                </a:cubicBezTo>
                <a:cubicBezTo>
                  <a:pt x="16937" y="6062"/>
                  <a:pt x="16937" y="6062"/>
                  <a:pt x="16937" y="6062"/>
                </a:cubicBezTo>
                <a:close/>
                <a:moveTo>
                  <a:pt x="16937" y="4250"/>
                </a:moveTo>
                <a:cubicBezTo>
                  <a:pt x="16937" y="4250"/>
                  <a:pt x="16937" y="4250"/>
                  <a:pt x="16937" y="4250"/>
                </a:cubicBezTo>
                <a:cubicBezTo>
                  <a:pt x="16937" y="4250"/>
                  <a:pt x="16937" y="4281"/>
                  <a:pt x="16937" y="4281"/>
                </a:cubicBezTo>
                <a:cubicBezTo>
                  <a:pt x="16937" y="4281"/>
                  <a:pt x="16937" y="4250"/>
                  <a:pt x="16937" y="4250"/>
                </a:cubicBezTo>
                <a:close/>
                <a:moveTo>
                  <a:pt x="16968" y="4500"/>
                </a:moveTo>
                <a:cubicBezTo>
                  <a:pt x="16968" y="4500"/>
                  <a:pt x="16968" y="4500"/>
                  <a:pt x="16937" y="4500"/>
                </a:cubicBezTo>
                <a:cubicBezTo>
                  <a:pt x="16937" y="4469"/>
                  <a:pt x="16937" y="4406"/>
                  <a:pt x="17000" y="4437"/>
                </a:cubicBezTo>
                <a:cubicBezTo>
                  <a:pt x="17000" y="4469"/>
                  <a:pt x="17031" y="4469"/>
                  <a:pt x="17031" y="4500"/>
                </a:cubicBezTo>
                <a:cubicBezTo>
                  <a:pt x="17031" y="4531"/>
                  <a:pt x="17000" y="4500"/>
                  <a:pt x="16968" y="4500"/>
                </a:cubicBezTo>
                <a:close/>
                <a:moveTo>
                  <a:pt x="16875" y="7500"/>
                </a:moveTo>
                <a:cubicBezTo>
                  <a:pt x="16875" y="7500"/>
                  <a:pt x="16875" y="7500"/>
                  <a:pt x="16875" y="7531"/>
                </a:cubicBezTo>
                <a:cubicBezTo>
                  <a:pt x="16875" y="7531"/>
                  <a:pt x="16875" y="7531"/>
                  <a:pt x="16875" y="7531"/>
                </a:cubicBezTo>
                <a:cubicBezTo>
                  <a:pt x="16875" y="7500"/>
                  <a:pt x="16875" y="7500"/>
                  <a:pt x="16875" y="7500"/>
                </a:cubicBezTo>
                <a:close/>
                <a:moveTo>
                  <a:pt x="16843" y="2750"/>
                </a:moveTo>
                <a:cubicBezTo>
                  <a:pt x="16843" y="2750"/>
                  <a:pt x="16843" y="2750"/>
                  <a:pt x="16843" y="2750"/>
                </a:cubicBezTo>
                <a:cubicBezTo>
                  <a:pt x="16843" y="2750"/>
                  <a:pt x="16843" y="2750"/>
                  <a:pt x="16843" y="2750"/>
                </a:cubicBezTo>
                <a:cubicBezTo>
                  <a:pt x="16843" y="2750"/>
                  <a:pt x="16843" y="2750"/>
                  <a:pt x="16843" y="2750"/>
                </a:cubicBezTo>
                <a:close/>
                <a:moveTo>
                  <a:pt x="16875" y="3125"/>
                </a:moveTo>
                <a:cubicBezTo>
                  <a:pt x="16843" y="3125"/>
                  <a:pt x="16812" y="3125"/>
                  <a:pt x="16812" y="3062"/>
                </a:cubicBezTo>
                <a:cubicBezTo>
                  <a:pt x="16843" y="3031"/>
                  <a:pt x="16875" y="3094"/>
                  <a:pt x="16875" y="3125"/>
                </a:cubicBezTo>
                <a:close/>
                <a:moveTo>
                  <a:pt x="16812" y="3062"/>
                </a:moveTo>
                <a:cubicBezTo>
                  <a:pt x="16812" y="3062"/>
                  <a:pt x="16812" y="3062"/>
                  <a:pt x="16812" y="3062"/>
                </a:cubicBezTo>
                <a:cubicBezTo>
                  <a:pt x="16812" y="3062"/>
                  <a:pt x="16812" y="3062"/>
                  <a:pt x="16812" y="3031"/>
                </a:cubicBezTo>
                <a:cubicBezTo>
                  <a:pt x="16812" y="3062"/>
                  <a:pt x="16812" y="3062"/>
                  <a:pt x="16812" y="3062"/>
                </a:cubicBezTo>
                <a:close/>
                <a:moveTo>
                  <a:pt x="16812" y="3906"/>
                </a:moveTo>
                <a:cubicBezTo>
                  <a:pt x="16812" y="3906"/>
                  <a:pt x="16812" y="3906"/>
                  <a:pt x="16812" y="3906"/>
                </a:cubicBezTo>
                <a:cubicBezTo>
                  <a:pt x="16812" y="3906"/>
                  <a:pt x="16812" y="3906"/>
                  <a:pt x="16812" y="3906"/>
                </a:cubicBezTo>
                <a:close/>
                <a:moveTo>
                  <a:pt x="16812" y="3219"/>
                </a:moveTo>
                <a:cubicBezTo>
                  <a:pt x="16812" y="3187"/>
                  <a:pt x="16812" y="3187"/>
                  <a:pt x="16812" y="3187"/>
                </a:cubicBezTo>
                <a:cubicBezTo>
                  <a:pt x="16843" y="3187"/>
                  <a:pt x="16875" y="3187"/>
                  <a:pt x="16906" y="3250"/>
                </a:cubicBezTo>
                <a:cubicBezTo>
                  <a:pt x="16843" y="3250"/>
                  <a:pt x="16812" y="3250"/>
                  <a:pt x="16812" y="3219"/>
                </a:cubicBezTo>
                <a:close/>
                <a:moveTo>
                  <a:pt x="16281" y="5187"/>
                </a:moveTo>
                <a:cubicBezTo>
                  <a:pt x="16250" y="5156"/>
                  <a:pt x="16250" y="5156"/>
                  <a:pt x="16250" y="5156"/>
                </a:cubicBezTo>
                <a:cubicBezTo>
                  <a:pt x="16250" y="5156"/>
                  <a:pt x="16250" y="5156"/>
                  <a:pt x="16281" y="5187"/>
                </a:cubicBezTo>
                <a:close/>
                <a:moveTo>
                  <a:pt x="15718" y="6312"/>
                </a:moveTo>
                <a:cubicBezTo>
                  <a:pt x="15750" y="6219"/>
                  <a:pt x="15812" y="6156"/>
                  <a:pt x="15906" y="6094"/>
                </a:cubicBezTo>
                <a:cubicBezTo>
                  <a:pt x="16000" y="6062"/>
                  <a:pt x="16093" y="6031"/>
                  <a:pt x="16187" y="6000"/>
                </a:cubicBezTo>
                <a:cubicBezTo>
                  <a:pt x="16250" y="5969"/>
                  <a:pt x="16343" y="6000"/>
                  <a:pt x="16406" y="6000"/>
                </a:cubicBezTo>
                <a:cubicBezTo>
                  <a:pt x="16437" y="6000"/>
                  <a:pt x="16437" y="6000"/>
                  <a:pt x="16468" y="5969"/>
                </a:cubicBezTo>
                <a:cubicBezTo>
                  <a:pt x="16468" y="5969"/>
                  <a:pt x="16468" y="5969"/>
                  <a:pt x="16468" y="5937"/>
                </a:cubicBezTo>
                <a:cubicBezTo>
                  <a:pt x="16468" y="5969"/>
                  <a:pt x="16468" y="5969"/>
                  <a:pt x="16468" y="5969"/>
                </a:cubicBezTo>
                <a:cubicBezTo>
                  <a:pt x="16500" y="6000"/>
                  <a:pt x="16562" y="5937"/>
                  <a:pt x="16593" y="5969"/>
                </a:cubicBezTo>
                <a:cubicBezTo>
                  <a:pt x="16593" y="5969"/>
                  <a:pt x="16593" y="5969"/>
                  <a:pt x="16593" y="5969"/>
                </a:cubicBezTo>
                <a:cubicBezTo>
                  <a:pt x="16593" y="5969"/>
                  <a:pt x="16562" y="5969"/>
                  <a:pt x="16562" y="6000"/>
                </a:cubicBezTo>
                <a:cubicBezTo>
                  <a:pt x="16562" y="6031"/>
                  <a:pt x="16562" y="6031"/>
                  <a:pt x="16562" y="6031"/>
                </a:cubicBezTo>
                <a:cubicBezTo>
                  <a:pt x="16593" y="6031"/>
                  <a:pt x="16625" y="6031"/>
                  <a:pt x="16656" y="6000"/>
                </a:cubicBezTo>
                <a:cubicBezTo>
                  <a:pt x="16687" y="6000"/>
                  <a:pt x="16687" y="6000"/>
                  <a:pt x="16718" y="6031"/>
                </a:cubicBezTo>
                <a:cubicBezTo>
                  <a:pt x="16718" y="6031"/>
                  <a:pt x="16750" y="6062"/>
                  <a:pt x="16750" y="6062"/>
                </a:cubicBezTo>
                <a:cubicBezTo>
                  <a:pt x="16750" y="6062"/>
                  <a:pt x="16718" y="6031"/>
                  <a:pt x="16718" y="6031"/>
                </a:cubicBezTo>
                <a:cubicBezTo>
                  <a:pt x="16718" y="6031"/>
                  <a:pt x="16718" y="6031"/>
                  <a:pt x="16687" y="6031"/>
                </a:cubicBezTo>
                <a:cubicBezTo>
                  <a:pt x="16656" y="6031"/>
                  <a:pt x="16656" y="6094"/>
                  <a:pt x="16593" y="6094"/>
                </a:cubicBezTo>
                <a:cubicBezTo>
                  <a:pt x="16593" y="6094"/>
                  <a:pt x="16593" y="6094"/>
                  <a:pt x="16656" y="6156"/>
                </a:cubicBezTo>
                <a:cubicBezTo>
                  <a:pt x="16656" y="6187"/>
                  <a:pt x="16656" y="6187"/>
                  <a:pt x="16656" y="6187"/>
                </a:cubicBezTo>
                <a:cubicBezTo>
                  <a:pt x="16656" y="6219"/>
                  <a:pt x="16625" y="6219"/>
                  <a:pt x="16625" y="6187"/>
                </a:cubicBezTo>
                <a:cubicBezTo>
                  <a:pt x="16562" y="6156"/>
                  <a:pt x="16500" y="6156"/>
                  <a:pt x="16437" y="6125"/>
                </a:cubicBezTo>
                <a:cubicBezTo>
                  <a:pt x="16468" y="6156"/>
                  <a:pt x="16500" y="6187"/>
                  <a:pt x="16468" y="6219"/>
                </a:cubicBezTo>
                <a:cubicBezTo>
                  <a:pt x="16437" y="6250"/>
                  <a:pt x="16406" y="6250"/>
                  <a:pt x="16375" y="6250"/>
                </a:cubicBezTo>
                <a:cubicBezTo>
                  <a:pt x="16281" y="6250"/>
                  <a:pt x="16187" y="6250"/>
                  <a:pt x="16093" y="6250"/>
                </a:cubicBezTo>
                <a:cubicBezTo>
                  <a:pt x="16000" y="6281"/>
                  <a:pt x="15906" y="6312"/>
                  <a:pt x="15812" y="6375"/>
                </a:cubicBezTo>
                <a:cubicBezTo>
                  <a:pt x="15781" y="6375"/>
                  <a:pt x="15750" y="6406"/>
                  <a:pt x="15718" y="6375"/>
                </a:cubicBezTo>
                <a:cubicBezTo>
                  <a:pt x="15687" y="6344"/>
                  <a:pt x="15718" y="6312"/>
                  <a:pt x="15718" y="6312"/>
                </a:cubicBezTo>
                <a:close/>
                <a:moveTo>
                  <a:pt x="16687" y="6344"/>
                </a:moveTo>
                <a:cubicBezTo>
                  <a:pt x="16687" y="6344"/>
                  <a:pt x="16687" y="6344"/>
                  <a:pt x="16687" y="6344"/>
                </a:cubicBezTo>
                <a:close/>
                <a:moveTo>
                  <a:pt x="15937" y="6594"/>
                </a:moveTo>
                <a:cubicBezTo>
                  <a:pt x="15906" y="6594"/>
                  <a:pt x="15906" y="6562"/>
                  <a:pt x="15906" y="6562"/>
                </a:cubicBezTo>
                <a:cubicBezTo>
                  <a:pt x="15906" y="6531"/>
                  <a:pt x="15937" y="6500"/>
                  <a:pt x="15937" y="6469"/>
                </a:cubicBezTo>
                <a:cubicBezTo>
                  <a:pt x="15937" y="6500"/>
                  <a:pt x="15906" y="6531"/>
                  <a:pt x="15906" y="6562"/>
                </a:cubicBezTo>
                <a:cubicBezTo>
                  <a:pt x="15906" y="6562"/>
                  <a:pt x="15906" y="6594"/>
                  <a:pt x="15937" y="6594"/>
                </a:cubicBezTo>
                <a:close/>
                <a:moveTo>
                  <a:pt x="15687" y="6812"/>
                </a:moveTo>
                <a:cubicBezTo>
                  <a:pt x="15718" y="6812"/>
                  <a:pt x="15718" y="6844"/>
                  <a:pt x="15718" y="6875"/>
                </a:cubicBezTo>
                <a:cubicBezTo>
                  <a:pt x="15750" y="6906"/>
                  <a:pt x="15750" y="6906"/>
                  <a:pt x="15781" y="6906"/>
                </a:cubicBezTo>
                <a:cubicBezTo>
                  <a:pt x="15781" y="6906"/>
                  <a:pt x="15812" y="6875"/>
                  <a:pt x="15812" y="6875"/>
                </a:cubicBezTo>
                <a:cubicBezTo>
                  <a:pt x="15781" y="6812"/>
                  <a:pt x="15812" y="6781"/>
                  <a:pt x="15812" y="6750"/>
                </a:cubicBezTo>
                <a:cubicBezTo>
                  <a:pt x="15781" y="6719"/>
                  <a:pt x="15781" y="6781"/>
                  <a:pt x="15750" y="6750"/>
                </a:cubicBezTo>
                <a:cubicBezTo>
                  <a:pt x="15718" y="6719"/>
                  <a:pt x="15750" y="6687"/>
                  <a:pt x="15750" y="6656"/>
                </a:cubicBezTo>
                <a:cubicBezTo>
                  <a:pt x="15781" y="6625"/>
                  <a:pt x="15781" y="6656"/>
                  <a:pt x="15812" y="6656"/>
                </a:cubicBezTo>
                <a:cubicBezTo>
                  <a:pt x="15843" y="6781"/>
                  <a:pt x="15937" y="6875"/>
                  <a:pt x="16031" y="6906"/>
                </a:cubicBezTo>
                <a:cubicBezTo>
                  <a:pt x="16031" y="6906"/>
                  <a:pt x="16031" y="6906"/>
                  <a:pt x="16031" y="6906"/>
                </a:cubicBezTo>
                <a:cubicBezTo>
                  <a:pt x="16062" y="6937"/>
                  <a:pt x="16093" y="6969"/>
                  <a:pt x="16125" y="7000"/>
                </a:cubicBezTo>
                <a:cubicBezTo>
                  <a:pt x="16156" y="7000"/>
                  <a:pt x="16250" y="6969"/>
                  <a:pt x="16218" y="7062"/>
                </a:cubicBezTo>
                <a:cubicBezTo>
                  <a:pt x="16218" y="7062"/>
                  <a:pt x="16218" y="7094"/>
                  <a:pt x="16218" y="7094"/>
                </a:cubicBezTo>
                <a:cubicBezTo>
                  <a:pt x="16250" y="7156"/>
                  <a:pt x="16343" y="7125"/>
                  <a:pt x="16375" y="7156"/>
                </a:cubicBezTo>
                <a:cubicBezTo>
                  <a:pt x="16406" y="7187"/>
                  <a:pt x="16437" y="7187"/>
                  <a:pt x="16437" y="7187"/>
                </a:cubicBezTo>
                <a:cubicBezTo>
                  <a:pt x="16468" y="7250"/>
                  <a:pt x="16406" y="7219"/>
                  <a:pt x="16375" y="7250"/>
                </a:cubicBezTo>
                <a:cubicBezTo>
                  <a:pt x="16375" y="7250"/>
                  <a:pt x="16375" y="7250"/>
                  <a:pt x="16375" y="7250"/>
                </a:cubicBezTo>
                <a:cubicBezTo>
                  <a:pt x="16375" y="7250"/>
                  <a:pt x="16375" y="7281"/>
                  <a:pt x="16375" y="7281"/>
                </a:cubicBezTo>
                <a:cubicBezTo>
                  <a:pt x="16375" y="7281"/>
                  <a:pt x="16343" y="7281"/>
                  <a:pt x="16343" y="7281"/>
                </a:cubicBezTo>
                <a:cubicBezTo>
                  <a:pt x="16281" y="7281"/>
                  <a:pt x="16218" y="7281"/>
                  <a:pt x="16187" y="7250"/>
                </a:cubicBezTo>
                <a:cubicBezTo>
                  <a:pt x="16093" y="7219"/>
                  <a:pt x="16000" y="7156"/>
                  <a:pt x="15906" y="7125"/>
                </a:cubicBezTo>
                <a:cubicBezTo>
                  <a:pt x="15875" y="7187"/>
                  <a:pt x="15906" y="7219"/>
                  <a:pt x="15937" y="7250"/>
                </a:cubicBezTo>
                <a:cubicBezTo>
                  <a:pt x="16031" y="7312"/>
                  <a:pt x="16093" y="7375"/>
                  <a:pt x="16218" y="7406"/>
                </a:cubicBezTo>
                <a:cubicBezTo>
                  <a:pt x="16250" y="7406"/>
                  <a:pt x="16250" y="7406"/>
                  <a:pt x="16281" y="7437"/>
                </a:cubicBezTo>
                <a:cubicBezTo>
                  <a:pt x="16343" y="7469"/>
                  <a:pt x="16375" y="7500"/>
                  <a:pt x="16468" y="7500"/>
                </a:cubicBezTo>
                <a:cubicBezTo>
                  <a:pt x="16500" y="7500"/>
                  <a:pt x="16500" y="7500"/>
                  <a:pt x="16531" y="7562"/>
                </a:cubicBezTo>
                <a:cubicBezTo>
                  <a:pt x="16531" y="7562"/>
                  <a:pt x="16531" y="7562"/>
                  <a:pt x="16531" y="7562"/>
                </a:cubicBezTo>
                <a:cubicBezTo>
                  <a:pt x="16531" y="7562"/>
                  <a:pt x="16531" y="7562"/>
                  <a:pt x="16531" y="7562"/>
                </a:cubicBezTo>
                <a:cubicBezTo>
                  <a:pt x="16500" y="7562"/>
                  <a:pt x="16531" y="7562"/>
                  <a:pt x="16531" y="7594"/>
                </a:cubicBezTo>
                <a:cubicBezTo>
                  <a:pt x="16562" y="7594"/>
                  <a:pt x="16625" y="7594"/>
                  <a:pt x="16656" y="7562"/>
                </a:cubicBezTo>
                <a:cubicBezTo>
                  <a:pt x="16656" y="7594"/>
                  <a:pt x="16656" y="7594"/>
                  <a:pt x="16656" y="7594"/>
                </a:cubicBezTo>
                <a:cubicBezTo>
                  <a:pt x="16656" y="7594"/>
                  <a:pt x="16656" y="7594"/>
                  <a:pt x="16687" y="7594"/>
                </a:cubicBezTo>
                <a:cubicBezTo>
                  <a:pt x="16656" y="7594"/>
                  <a:pt x="16656" y="7594"/>
                  <a:pt x="16656" y="7594"/>
                </a:cubicBezTo>
                <a:cubicBezTo>
                  <a:pt x="16656" y="7625"/>
                  <a:pt x="16593" y="7687"/>
                  <a:pt x="16656" y="7719"/>
                </a:cubicBezTo>
                <a:cubicBezTo>
                  <a:pt x="16687" y="7750"/>
                  <a:pt x="16687" y="7812"/>
                  <a:pt x="16656" y="7875"/>
                </a:cubicBezTo>
                <a:cubicBezTo>
                  <a:pt x="16625" y="7937"/>
                  <a:pt x="16625" y="7906"/>
                  <a:pt x="16593" y="7875"/>
                </a:cubicBezTo>
                <a:cubicBezTo>
                  <a:pt x="16562" y="7844"/>
                  <a:pt x="16531" y="7812"/>
                  <a:pt x="16468" y="7781"/>
                </a:cubicBezTo>
                <a:cubicBezTo>
                  <a:pt x="16468" y="7781"/>
                  <a:pt x="16468" y="7812"/>
                  <a:pt x="16468" y="7812"/>
                </a:cubicBezTo>
                <a:cubicBezTo>
                  <a:pt x="16468" y="7812"/>
                  <a:pt x="16468" y="7812"/>
                  <a:pt x="16468" y="7812"/>
                </a:cubicBezTo>
                <a:cubicBezTo>
                  <a:pt x="16468" y="7812"/>
                  <a:pt x="16468" y="7781"/>
                  <a:pt x="16468" y="7781"/>
                </a:cubicBezTo>
                <a:cubicBezTo>
                  <a:pt x="16468" y="7719"/>
                  <a:pt x="16406" y="7719"/>
                  <a:pt x="16406" y="7656"/>
                </a:cubicBezTo>
                <a:cubicBezTo>
                  <a:pt x="16375" y="7656"/>
                  <a:pt x="16375" y="7687"/>
                  <a:pt x="16375" y="7719"/>
                </a:cubicBezTo>
                <a:cubicBezTo>
                  <a:pt x="16375" y="7750"/>
                  <a:pt x="16312" y="7750"/>
                  <a:pt x="16375" y="7812"/>
                </a:cubicBezTo>
                <a:cubicBezTo>
                  <a:pt x="16406" y="7875"/>
                  <a:pt x="16406" y="7875"/>
                  <a:pt x="16468" y="7875"/>
                </a:cubicBezTo>
                <a:cubicBezTo>
                  <a:pt x="16500" y="7875"/>
                  <a:pt x="16531" y="7906"/>
                  <a:pt x="16531" y="7937"/>
                </a:cubicBezTo>
                <a:cubicBezTo>
                  <a:pt x="16531" y="8094"/>
                  <a:pt x="16531" y="8094"/>
                  <a:pt x="16656" y="8094"/>
                </a:cubicBezTo>
                <a:cubicBezTo>
                  <a:pt x="16687" y="8125"/>
                  <a:pt x="16718" y="8125"/>
                  <a:pt x="16750" y="8125"/>
                </a:cubicBezTo>
                <a:cubicBezTo>
                  <a:pt x="16781" y="8094"/>
                  <a:pt x="16843" y="8062"/>
                  <a:pt x="16906" y="8094"/>
                </a:cubicBezTo>
                <a:cubicBezTo>
                  <a:pt x="16937" y="8094"/>
                  <a:pt x="16937" y="8062"/>
                  <a:pt x="16937" y="8062"/>
                </a:cubicBezTo>
                <a:cubicBezTo>
                  <a:pt x="16937" y="8031"/>
                  <a:pt x="16937" y="8000"/>
                  <a:pt x="17000" y="8000"/>
                </a:cubicBezTo>
                <a:cubicBezTo>
                  <a:pt x="17000" y="8000"/>
                  <a:pt x="17000" y="8000"/>
                  <a:pt x="17000" y="7969"/>
                </a:cubicBezTo>
                <a:cubicBezTo>
                  <a:pt x="16968" y="7906"/>
                  <a:pt x="17062" y="7906"/>
                  <a:pt x="17062" y="7875"/>
                </a:cubicBezTo>
                <a:cubicBezTo>
                  <a:pt x="17062" y="7781"/>
                  <a:pt x="17156" y="7781"/>
                  <a:pt x="17187" y="7719"/>
                </a:cubicBezTo>
                <a:cubicBezTo>
                  <a:pt x="17187" y="7719"/>
                  <a:pt x="17281" y="7750"/>
                  <a:pt x="17312" y="7812"/>
                </a:cubicBezTo>
                <a:cubicBezTo>
                  <a:pt x="17312" y="7812"/>
                  <a:pt x="17312" y="7844"/>
                  <a:pt x="17312" y="7844"/>
                </a:cubicBezTo>
                <a:cubicBezTo>
                  <a:pt x="17312" y="7844"/>
                  <a:pt x="17343" y="7875"/>
                  <a:pt x="17343" y="7875"/>
                </a:cubicBezTo>
                <a:cubicBezTo>
                  <a:pt x="17343" y="7875"/>
                  <a:pt x="17312" y="7844"/>
                  <a:pt x="17312" y="7844"/>
                </a:cubicBezTo>
                <a:cubicBezTo>
                  <a:pt x="17250" y="7844"/>
                  <a:pt x="17218" y="7844"/>
                  <a:pt x="17218" y="7812"/>
                </a:cubicBezTo>
                <a:cubicBezTo>
                  <a:pt x="17187" y="7781"/>
                  <a:pt x="17187" y="7781"/>
                  <a:pt x="17187" y="7781"/>
                </a:cubicBezTo>
                <a:cubicBezTo>
                  <a:pt x="17156" y="7812"/>
                  <a:pt x="17156" y="7812"/>
                  <a:pt x="17156" y="7812"/>
                </a:cubicBezTo>
                <a:cubicBezTo>
                  <a:pt x="17218" y="7844"/>
                  <a:pt x="17187" y="7906"/>
                  <a:pt x="17250" y="7906"/>
                </a:cubicBezTo>
                <a:cubicBezTo>
                  <a:pt x="17281" y="7906"/>
                  <a:pt x="17281" y="7937"/>
                  <a:pt x="17312" y="7937"/>
                </a:cubicBezTo>
                <a:cubicBezTo>
                  <a:pt x="17312" y="7969"/>
                  <a:pt x="17312" y="8000"/>
                  <a:pt x="17343" y="8000"/>
                </a:cubicBezTo>
                <a:cubicBezTo>
                  <a:pt x="17406" y="8031"/>
                  <a:pt x="17406" y="8062"/>
                  <a:pt x="17406" y="8125"/>
                </a:cubicBezTo>
                <a:cubicBezTo>
                  <a:pt x="17406" y="8125"/>
                  <a:pt x="17437" y="8125"/>
                  <a:pt x="17437" y="8125"/>
                </a:cubicBezTo>
                <a:cubicBezTo>
                  <a:pt x="17437" y="8125"/>
                  <a:pt x="17406" y="8125"/>
                  <a:pt x="17406" y="8125"/>
                </a:cubicBezTo>
                <a:cubicBezTo>
                  <a:pt x="17406" y="8125"/>
                  <a:pt x="17406" y="8125"/>
                  <a:pt x="17406" y="8125"/>
                </a:cubicBezTo>
                <a:cubicBezTo>
                  <a:pt x="17375" y="8125"/>
                  <a:pt x="17375" y="8125"/>
                  <a:pt x="17375" y="8125"/>
                </a:cubicBezTo>
                <a:cubicBezTo>
                  <a:pt x="17375" y="8094"/>
                  <a:pt x="17375" y="8094"/>
                  <a:pt x="17343" y="8094"/>
                </a:cubicBezTo>
                <a:cubicBezTo>
                  <a:pt x="17343" y="8000"/>
                  <a:pt x="17250" y="8000"/>
                  <a:pt x="17218" y="7969"/>
                </a:cubicBezTo>
                <a:cubicBezTo>
                  <a:pt x="17218" y="7906"/>
                  <a:pt x="17187" y="7906"/>
                  <a:pt x="17125" y="7937"/>
                </a:cubicBezTo>
                <a:lnTo>
                  <a:pt x="17125" y="7937"/>
                </a:lnTo>
                <a:cubicBezTo>
                  <a:pt x="17156" y="7937"/>
                  <a:pt x="17156" y="7969"/>
                  <a:pt x="17218" y="7969"/>
                </a:cubicBezTo>
                <a:cubicBezTo>
                  <a:pt x="17218" y="8031"/>
                  <a:pt x="17250" y="8062"/>
                  <a:pt x="17312" y="8094"/>
                </a:cubicBezTo>
                <a:cubicBezTo>
                  <a:pt x="17312" y="8125"/>
                  <a:pt x="17343" y="8125"/>
                  <a:pt x="17312" y="8156"/>
                </a:cubicBezTo>
                <a:cubicBezTo>
                  <a:pt x="17312" y="8187"/>
                  <a:pt x="17281" y="8156"/>
                  <a:pt x="17250" y="8156"/>
                </a:cubicBezTo>
                <a:cubicBezTo>
                  <a:pt x="17218" y="8125"/>
                  <a:pt x="17187" y="8062"/>
                  <a:pt x="17125" y="8094"/>
                </a:cubicBezTo>
                <a:cubicBezTo>
                  <a:pt x="17218" y="8094"/>
                  <a:pt x="17218" y="8219"/>
                  <a:pt x="17312" y="8250"/>
                </a:cubicBezTo>
                <a:cubicBezTo>
                  <a:pt x="17312" y="8250"/>
                  <a:pt x="17312" y="8281"/>
                  <a:pt x="17312" y="8312"/>
                </a:cubicBezTo>
                <a:cubicBezTo>
                  <a:pt x="17312" y="8312"/>
                  <a:pt x="17281" y="8312"/>
                  <a:pt x="17281" y="8312"/>
                </a:cubicBezTo>
                <a:cubicBezTo>
                  <a:pt x="17250" y="8312"/>
                  <a:pt x="17218" y="8281"/>
                  <a:pt x="17218" y="8312"/>
                </a:cubicBezTo>
                <a:cubicBezTo>
                  <a:pt x="17218" y="8312"/>
                  <a:pt x="17218" y="8312"/>
                  <a:pt x="17218" y="8312"/>
                </a:cubicBezTo>
                <a:cubicBezTo>
                  <a:pt x="17218" y="8312"/>
                  <a:pt x="17218" y="8312"/>
                  <a:pt x="17218" y="8312"/>
                </a:cubicBezTo>
                <a:cubicBezTo>
                  <a:pt x="17218" y="8281"/>
                  <a:pt x="17187" y="8281"/>
                  <a:pt x="17187" y="8281"/>
                </a:cubicBezTo>
                <a:cubicBezTo>
                  <a:pt x="17156" y="8219"/>
                  <a:pt x="17125" y="8187"/>
                  <a:pt x="17062" y="8187"/>
                </a:cubicBezTo>
                <a:cubicBezTo>
                  <a:pt x="17062" y="8187"/>
                  <a:pt x="17062" y="8187"/>
                  <a:pt x="17062" y="8156"/>
                </a:cubicBezTo>
                <a:cubicBezTo>
                  <a:pt x="17062" y="8156"/>
                  <a:pt x="17062" y="8156"/>
                  <a:pt x="17062" y="8156"/>
                </a:cubicBezTo>
                <a:cubicBezTo>
                  <a:pt x="17031" y="8156"/>
                  <a:pt x="17031" y="8156"/>
                  <a:pt x="17031" y="8156"/>
                </a:cubicBezTo>
                <a:cubicBezTo>
                  <a:pt x="17031" y="8156"/>
                  <a:pt x="17031" y="8187"/>
                  <a:pt x="17062" y="8187"/>
                </a:cubicBezTo>
                <a:cubicBezTo>
                  <a:pt x="17093" y="8250"/>
                  <a:pt x="17125" y="8281"/>
                  <a:pt x="17187" y="8281"/>
                </a:cubicBezTo>
                <a:cubicBezTo>
                  <a:pt x="17187" y="8281"/>
                  <a:pt x="17187" y="8281"/>
                  <a:pt x="17187" y="8312"/>
                </a:cubicBezTo>
                <a:cubicBezTo>
                  <a:pt x="17187" y="8344"/>
                  <a:pt x="17218" y="8375"/>
                  <a:pt x="17187" y="8406"/>
                </a:cubicBezTo>
                <a:cubicBezTo>
                  <a:pt x="17093" y="8344"/>
                  <a:pt x="17031" y="8312"/>
                  <a:pt x="16968" y="8250"/>
                </a:cubicBezTo>
                <a:cubicBezTo>
                  <a:pt x="16937" y="8219"/>
                  <a:pt x="16906" y="8219"/>
                  <a:pt x="16906" y="8219"/>
                </a:cubicBezTo>
                <a:cubicBezTo>
                  <a:pt x="16875" y="8219"/>
                  <a:pt x="16843" y="8219"/>
                  <a:pt x="16843" y="8219"/>
                </a:cubicBezTo>
                <a:cubicBezTo>
                  <a:pt x="16843" y="8250"/>
                  <a:pt x="16875" y="8250"/>
                  <a:pt x="16875" y="8250"/>
                </a:cubicBezTo>
                <a:cubicBezTo>
                  <a:pt x="16937" y="8250"/>
                  <a:pt x="16968" y="8281"/>
                  <a:pt x="16968" y="8344"/>
                </a:cubicBezTo>
                <a:cubicBezTo>
                  <a:pt x="16968" y="8344"/>
                  <a:pt x="16968" y="8344"/>
                  <a:pt x="16968" y="8344"/>
                </a:cubicBezTo>
                <a:cubicBezTo>
                  <a:pt x="16968" y="8344"/>
                  <a:pt x="16968" y="8344"/>
                  <a:pt x="16968" y="8344"/>
                </a:cubicBezTo>
                <a:cubicBezTo>
                  <a:pt x="16968" y="8344"/>
                  <a:pt x="16968" y="8344"/>
                  <a:pt x="16968" y="8344"/>
                </a:cubicBezTo>
                <a:cubicBezTo>
                  <a:pt x="16968" y="8344"/>
                  <a:pt x="16968" y="8344"/>
                  <a:pt x="16968" y="8344"/>
                </a:cubicBezTo>
                <a:cubicBezTo>
                  <a:pt x="16968" y="8344"/>
                  <a:pt x="16968" y="8344"/>
                  <a:pt x="16968" y="8344"/>
                </a:cubicBezTo>
                <a:cubicBezTo>
                  <a:pt x="17062" y="8344"/>
                  <a:pt x="17125" y="8437"/>
                  <a:pt x="17187" y="8500"/>
                </a:cubicBezTo>
                <a:cubicBezTo>
                  <a:pt x="17187" y="8500"/>
                  <a:pt x="17187" y="8500"/>
                  <a:pt x="17187" y="8500"/>
                </a:cubicBezTo>
                <a:cubicBezTo>
                  <a:pt x="17187" y="8500"/>
                  <a:pt x="17187" y="8500"/>
                  <a:pt x="17187" y="8500"/>
                </a:cubicBezTo>
                <a:cubicBezTo>
                  <a:pt x="17156" y="8500"/>
                  <a:pt x="17125" y="8500"/>
                  <a:pt x="17125" y="8500"/>
                </a:cubicBezTo>
                <a:cubicBezTo>
                  <a:pt x="17093" y="8469"/>
                  <a:pt x="17031" y="8469"/>
                  <a:pt x="17000" y="8437"/>
                </a:cubicBezTo>
                <a:cubicBezTo>
                  <a:pt x="16968" y="8406"/>
                  <a:pt x="16968" y="8375"/>
                  <a:pt x="16968" y="8344"/>
                </a:cubicBezTo>
                <a:cubicBezTo>
                  <a:pt x="16968" y="8344"/>
                  <a:pt x="16968" y="8344"/>
                  <a:pt x="16968" y="8344"/>
                </a:cubicBezTo>
                <a:cubicBezTo>
                  <a:pt x="16968" y="8344"/>
                  <a:pt x="16968" y="8344"/>
                  <a:pt x="16968" y="8344"/>
                </a:cubicBezTo>
                <a:cubicBezTo>
                  <a:pt x="16906" y="8344"/>
                  <a:pt x="16875" y="8375"/>
                  <a:pt x="16812" y="8312"/>
                </a:cubicBezTo>
                <a:cubicBezTo>
                  <a:pt x="16750" y="8281"/>
                  <a:pt x="16687" y="8250"/>
                  <a:pt x="16625" y="8250"/>
                </a:cubicBezTo>
                <a:cubicBezTo>
                  <a:pt x="16718" y="8344"/>
                  <a:pt x="16875" y="8375"/>
                  <a:pt x="16968" y="8500"/>
                </a:cubicBezTo>
                <a:cubicBezTo>
                  <a:pt x="16968" y="8500"/>
                  <a:pt x="16968" y="8500"/>
                  <a:pt x="17000" y="8500"/>
                </a:cubicBezTo>
                <a:cubicBezTo>
                  <a:pt x="17000" y="8531"/>
                  <a:pt x="17000" y="8562"/>
                  <a:pt x="16937" y="8531"/>
                </a:cubicBezTo>
                <a:cubicBezTo>
                  <a:pt x="16937" y="8531"/>
                  <a:pt x="16937" y="8531"/>
                  <a:pt x="16937" y="8531"/>
                </a:cubicBezTo>
                <a:cubicBezTo>
                  <a:pt x="16906" y="8500"/>
                  <a:pt x="16843" y="8500"/>
                  <a:pt x="16812" y="8500"/>
                </a:cubicBezTo>
                <a:cubicBezTo>
                  <a:pt x="16718" y="8406"/>
                  <a:pt x="16562" y="8344"/>
                  <a:pt x="16468" y="8281"/>
                </a:cubicBezTo>
                <a:cubicBezTo>
                  <a:pt x="16437" y="8281"/>
                  <a:pt x="16406" y="8250"/>
                  <a:pt x="16406" y="8250"/>
                </a:cubicBezTo>
                <a:cubicBezTo>
                  <a:pt x="16375" y="8250"/>
                  <a:pt x="16375" y="8250"/>
                  <a:pt x="16375" y="8281"/>
                </a:cubicBezTo>
                <a:cubicBezTo>
                  <a:pt x="16375" y="8281"/>
                  <a:pt x="16375" y="8281"/>
                  <a:pt x="16375" y="8312"/>
                </a:cubicBezTo>
                <a:cubicBezTo>
                  <a:pt x="16437" y="8312"/>
                  <a:pt x="16500" y="8344"/>
                  <a:pt x="16531" y="8406"/>
                </a:cubicBezTo>
                <a:cubicBezTo>
                  <a:pt x="16625" y="8375"/>
                  <a:pt x="16656" y="8500"/>
                  <a:pt x="16750" y="8500"/>
                </a:cubicBezTo>
                <a:cubicBezTo>
                  <a:pt x="16781" y="8500"/>
                  <a:pt x="16812" y="8531"/>
                  <a:pt x="16812" y="8562"/>
                </a:cubicBezTo>
                <a:cubicBezTo>
                  <a:pt x="16812" y="8562"/>
                  <a:pt x="16781" y="8562"/>
                  <a:pt x="16781" y="8562"/>
                </a:cubicBezTo>
                <a:cubicBezTo>
                  <a:pt x="16750" y="8594"/>
                  <a:pt x="16750" y="8562"/>
                  <a:pt x="16750" y="8562"/>
                </a:cubicBezTo>
                <a:cubicBezTo>
                  <a:pt x="16718" y="8531"/>
                  <a:pt x="16687" y="8531"/>
                  <a:pt x="16687" y="8562"/>
                </a:cubicBezTo>
                <a:cubicBezTo>
                  <a:pt x="16656" y="8562"/>
                  <a:pt x="16656" y="8562"/>
                  <a:pt x="16656" y="8594"/>
                </a:cubicBezTo>
                <a:cubicBezTo>
                  <a:pt x="16656" y="8594"/>
                  <a:pt x="16687" y="8625"/>
                  <a:pt x="16687" y="8625"/>
                </a:cubicBezTo>
                <a:cubicBezTo>
                  <a:pt x="16718" y="8625"/>
                  <a:pt x="16750" y="8625"/>
                  <a:pt x="16781" y="8656"/>
                </a:cubicBezTo>
                <a:cubicBezTo>
                  <a:pt x="16812" y="8656"/>
                  <a:pt x="16812" y="8656"/>
                  <a:pt x="16843" y="8656"/>
                </a:cubicBezTo>
                <a:cubicBezTo>
                  <a:pt x="16812" y="8656"/>
                  <a:pt x="16812" y="8656"/>
                  <a:pt x="16781" y="8656"/>
                </a:cubicBezTo>
                <a:cubicBezTo>
                  <a:pt x="16812" y="8687"/>
                  <a:pt x="16843" y="8719"/>
                  <a:pt x="16906" y="8719"/>
                </a:cubicBezTo>
                <a:cubicBezTo>
                  <a:pt x="16937" y="8719"/>
                  <a:pt x="16937" y="8750"/>
                  <a:pt x="16937" y="8781"/>
                </a:cubicBezTo>
                <a:cubicBezTo>
                  <a:pt x="16875" y="8781"/>
                  <a:pt x="16812" y="8812"/>
                  <a:pt x="16781" y="8719"/>
                </a:cubicBezTo>
                <a:cubicBezTo>
                  <a:pt x="16781" y="8719"/>
                  <a:pt x="16750" y="8719"/>
                  <a:pt x="16718" y="8719"/>
                </a:cubicBezTo>
                <a:cubicBezTo>
                  <a:pt x="16718" y="8719"/>
                  <a:pt x="16718" y="8719"/>
                  <a:pt x="16718" y="8719"/>
                </a:cubicBezTo>
                <a:cubicBezTo>
                  <a:pt x="16718" y="8750"/>
                  <a:pt x="16718" y="8750"/>
                  <a:pt x="16718" y="8750"/>
                </a:cubicBezTo>
                <a:cubicBezTo>
                  <a:pt x="16718" y="8750"/>
                  <a:pt x="16718" y="8750"/>
                  <a:pt x="16718" y="8750"/>
                </a:cubicBezTo>
                <a:cubicBezTo>
                  <a:pt x="16718" y="8750"/>
                  <a:pt x="16718" y="8750"/>
                  <a:pt x="16718" y="8750"/>
                </a:cubicBezTo>
                <a:cubicBezTo>
                  <a:pt x="16718" y="8719"/>
                  <a:pt x="16687" y="8719"/>
                  <a:pt x="16656" y="8687"/>
                </a:cubicBezTo>
                <a:cubicBezTo>
                  <a:pt x="16656" y="8656"/>
                  <a:pt x="16656" y="8625"/>
                  <a:pt x="16625" y="8625"/>
                </a:cubicBezTo>
                <a:cubicBezTo>
                  <a:pt x="16593" y="8625"/>
                  <a:pt x="16562" y="8625"/>
                  <a:pt x="16531" y="8625"/>
                </a:cubicBezTo>
                <a:cubicBezTo>
                  <a:pt x="16437" y="8531"/>
                  <a:pt x="16312" y="8500"/>
                  <a:pt x="16250" y="8437"/>
                </a:cubicBezTo>
                <a:cubicBezTo>
                  <a:pt x="16218" y="8406"/>
                  <a:pt x="16218" y="8406"/>
                  <a:pt x="16187" y="8406"/>
                </a:cubicBezTo>
                <a:cubicBezTo>
                  <a:pt x="16187" y="8406"/>
                  <a:pt x="16187" y="8406"/>
                  <a:pt x="16187" y="8437"/>
                </a:cubicBezTo>
                <a:cubicBezTo>
                  <a:pt x="16187" y="8437"/>
                  <a:pt x="16187" y="8469"/>
                  <a:pt x="16218" y="8469"/>
                </a:cubicBezTo>
                <a:cubicBezTo>
                  <a:pt x="16343" y="8531"/>
                  <a:pt x="16468" y="8656"/>
                  <a:pt x="16593" y="8687"/>
                </a:cubicBezTo>
                <a:cubicBezTo>
                  <a:pt x="16625" y="8719"/>
                  <a:pt x="16656" y="8719"/>
                  <a:pt x="16656" y="8781"/>
                </a:cubicBezTo>
                <a:cubicBezTo>
                  <a:pt x="16562" y="8812"/>
                  <a:pt x="16500" y="8750"/>
                  <a:pt x="16406" y="8687"/>
                </a:cubicBezTo>
                <a:cubicBezTo>
                  <a:pt x="16437" y="8750"/>
                  <a:pt x="16500" y="8750"/>
                  <a:pt x="16468" y="8812"/>
                </a:cubicBezTo>
                <a:cubicBezTo>
                  <a:pt x="16437" y="8844"/>
                  <a:pt x="16406" y="8750"/>
                  <a:pt x="16375" y="8812"/>
                </a:cubicBezTo>
                <a:cubicBezTo>
                  <a:pt x="16406" y="8844"/>
                  <a:pt x="16437" y="8844"/>
                  <a:pt x="16437" y="8875"/>
                </a:cubicBezTo>
                <a:cubicBezTo>
                  <a:pt x="16468" y="8906"/>
                  <a:pt x="16562" y="8937"/>
                  <a:pt x="16531" y="9000"/>
                </a:cubicBezTo>
                <a:cubicBezTo>
                  <a:pt x="16500" y="9062"/>
                  <a:pt x="16500" y="9094"/>
                  <a:pt x="16562" y="9125"/>
                </a:cubicBezTo>
                <a:cubicBezTo>
                  <a:pt x="16562" y="9125"/>
                  <a:pt x="16562" y="9156"/>
                  <a:pt x="16562" y="9156"/>
                </a:cubicBezTo>
                <a:cubicBezTo>
                  <a:pt x="16562" y="9187"/>
                  <a:pt x="16531" y="9187"/>
                  <a:pt x="16500" y="9187"/>
                </a:cubicBezTo>
                <a:cubicBezTo>
                  <a:pt x="16500" y="9187"/>
                  <a:pt x="16468" y="9156"/>
                  <a:pt x="16468" y="9156"/>
                </a:cubicBezTo>
                <a:cubicBezTo>
                  <a:pt x="16437" y="9156"/>
                  <a:pt x="16437" y="9125"/>
                  <a:pt x="16406" y="9156"/>
                </a:cubicBezTo>
                <a:cubicBezTo>
                  <a:pt x="16406" y="9187"/>
                  <a:pt x="16437" y="9187"/>
                  <a:pt x="16437" y="9187"/>
                </a:cubicBezTo>
                <a:cubicBezTo>
                  <a:pt x="16468" y="9219"/>
                  <a:pt x="16500" y="9219"/>
                  <a:pt x="16531" y="9250"/>
                </a:cubicBezTo>
                <a:cubicBezTo>
                  <a:pt x="16562" y="9250"/>
                  <a:pt x="16562" y="9281"/>
                  <a:pt x="16562" y="9312"/>
                </a:cubicBezTo>
                <a:cubicBezTo>
                  <a:pt x="16531" y="9344"/>
                  <a:pt x="16500" y="9344"/>
                  <a:pt x="16500" y="9312"/>
                </a:cubicBezTo>
                <a:cubicBezTo>
                  <a:pt x="16468" y="9312"/>
                  <a:pt x="16468" y="9312"/>
                  <a:pt x="16437" y="9312"/>
                </a:cubicBezTo>
                <a:cubicBezTo>
                  <a:pt x="16437" y="9344"/>
                  <a:pt x="16468" y="9344"/>
                  <a:pt x="16468" y="9344"/>
                </a:cubicBezTo>
                <a:cubicBezTo>
                  <a:pt x="16562" y="9375"/>
                  <a:pt x="16625" y="9469"/>
                  <a:pt x="16718" y="9500"/>
                </a:cubicBezTo>
                <a:cubicBezTo>
                  <a:pt x="16718" y="9500"/>
                  <a:pt x="16750" y="9500"/>
                  <a:pt x="16750" y="9531"/>
                </a:cubicBezTo>
                <a:cubicBezTo>
                  <a:pt x="16843" y="9562"/>
                  <a:pt x="16906" y="9625"/>
                  <a:pt x="17031" y="9625"/>
                </a:cubicBezTo>
                <a:cubicBezTo>
                  <a:pt x="17000" y="9719"/>
                  <a:pt x="17000" y="9719"/>
                  <a:pt x="16937" y="9687"/>
                </a:cubicBezTo>
                <a:cubicBezTo>
                  <a:pt x="16781" y="9625"/>
                  <a:pt x="16625" y="9531"/>
                  <a:pt x="16468" y="9469"/>
                </a:cubicBezTo>
                <a:cubicBezTo>
                  <a:pt x="16468" y="9469"/>
                  <a:pt x="16437" y="9469"/>
                  <a:pt x="16437" y="9469"/>
                </a:cubicBezTo>
                <a:cubicBezTo>
                  <a:pt x="16531" y="9531"/>
                  <a:pt x="16625" y="9562"/>
                  <a:pt x="16718" y="9625"/>
                </a:cubicBezTo>
                <a:cubicBezTo>
                  <a:pt x="16781" y="9687"/>
                  <a:pt x="16875" y="9719"/>
                  <a:pt x="16968" y="9750"/>
                </a:cubicBezTo>
                <a:cubicBezTo>
                  <a:pt x="16968" y="9781"/>
                  <a:pt x="17000" y="9781"/>
                  <a:pt x="17000" y="9812"/>
                </a:cubicBezTo>
                <a:cubicBezTo>
                  <a:pt x="16968" y="9812"/>
                  <a:pt x="16968" y="9812"/>
                  <a:pt x="16937" y="9812"/>
                </a:cubicBezTo>
                <a:cubicBezTo>
                  <a:pt x="16812" y="9781"/>
                  <a:pt x="16687" y="9719"/>
                  <a:pt x="16562" y="9656"/>
                </a:cubicBezTo>
                <a:cubicBezTo>
                  <a:pt x="16531" y="9625"/>
                  <a:pt x="16468" y="9594"/>
                  <a:pt x="16406" y="9562"/>
                </a:cubicBezTo>
                <a:cubicBezTo>
                  <a:pt x="16437" y="9531"/>
                  <a:pt x="16406" y="9531"/>
                  <a:pt x="16375" y="9500"/>
                </a:cubicBezTo>
                <a:cubicBezTo>
                  <a:pt x="16312" y="9469"/>
                  <a:pt x="16281" y="9406"/>
                  <a:pt x="16250" y="9344"/>
                </a:cubicBezTo>
                <a:cubicBezTo>
                  <a:pt x="16343" y="9344"/>
                  <a:pt x="16343" y="9437"/>
                  <a:pt x="16437" y="9437"/>
                </a:cubicBezTo>
                <a:cubicBezTo>
                  <a:pt x="16406" y="9375"/>
                  <a:pt x="16281" y="9375"/>
                  <a:pt x="16312" y="9281"/>
                </a:cubicBezTo>
                <a:cubicBezTo>
                  <a:pt x="16250" y="9250"/>
                  <a:pt x="16250" y="9187"/>
                  <a:pt x="16218" y="9156"/>
                </a:cubicBezTo>
                <a:cubicBezTo>
                  <a:pt x="16250" y="9187"/>
                  <a:pt x="16312" y="9219"/>
                  <a:pt x="16312" y="9281"/>
                </a:cubicBezTo>
                <a:cubicBezTo>
                  <a:pt x="16343" y="9281"/>
                  <a:pt x="16343" y="9281"/>
                  <a:pt x="16343" y="9281"/>
                </a:cubicBezTo>
                <a:cubicBezTo>
                  <a:pt x="16375" y="9250"/>
                  <a:pt x="16406" y="9312"/>
                  <a:pt x="16406" y="9281"/>
                </a:cubicBezTo>
                <a:cubicBezTo>
                  <a:pt x="16406" y="9250"/>
                  <a:pt x="16375" y="9250"/>
                  <a:pt x="16375" y="9250"/>
                </a:cubicBezTo>
                <a:cubicBezTo>
                  <a:pt x="16312" y="9219"/>
                  <a:pt x="16312" y="9187"/>
                  <a:pt x="16281" y="9156"/>
                </a:cubicBezTo>
                <a:cubicBezTo>
                  <a:pt x="16281" y="9094"/>
                  <a:pt x="16343" y="9094"/>
                  <a:pt x="16312" y="9062"/>
                </a:cubicBezTo>
                <a:cubicBezTo>
                  <a:pt x="16281" y="9031"/>
                  <a:pt x="16250" y="8969"/>
                  <a:pt x="16187" y="8969"/>
                </a:cubicBezTo>
                <a:cubicBezTo>
                  <a:pt x="16187" y="8969"/>
                  <a:pt x="16187" y="8969"/>
                  <a:pt x="16187" y="8969"/>
                </a:cubicBezTo>
                <a:cubicBezTo>
                  <a:pt x="16187" y="8969"/>
                  <a:pt x="16156" y="8969"/>
                  <a:pt x="16125" y="8969"/>
                </a:cubicBezTo>
                <a:cubicBezTo>
                  <a:pt x="16156" y="8969"/>
                  <a:pt x="16187" y="8969"/>
                  <a:pt x="16187" y="8969"/>
                </a:cubicBezTo>
                <a:cubicBezTo>
                  <a:pt x="16218" y="8906"/>
                  <a:pt x="16250" y="8969"/>
                  <a:pt x="16281" y="8969"/>
                </a:cubicBezTo>
                <a:cubicBezTo>
                  <a:pt x="16281" y="8937"/>
                  <a:pt x="16281" y="8906"/>
                  <a:pt x="16281" y="8875"/>
                </a:cubicBezTo>
                <a:cubicBezTo>
                  <a:pt x="16281" y="8875"/>
                  <a:pt x="16312" y="8875"/>
                  <a:pt x="16312" y="8875"/>
                </a:cubicBezTo>
                <a:cubicBezTo>
                  <a:pt x="16343" y="8844"/>
                  <a:pt x="16312" y="8844"/>
                  <a:pt x="16281" y="8812"/>
                </a:cubicBezTo>
                <a:cubicBezTo>
                  <a:pt x="16281" y="8812"/>
                  <a:pt x="16250" y="8812"/>
                  <a:pt x="16250" y="8781"/>
                </a:cubicBezTo>
                <a:cubicBezTo>
                  <a:pt x="16218" y="8781"/>
                  <a:pt x="16218" y="8750"/>
                  <a:pt x="16218" y="8750"/>
                </a:cubicBezTo>
                <a:cubicBezTo>
                  <a:pt x="16250" y="8719"/>
                  <a:pt x="16250" y="8750"/>
                  <a:pt x="16281" y="8750"/>
                </a:cubicBezTo>
                <a:cubicBezTo>
                  <a:pt x="16281" y="8781"/>
                  <a:pt x="16312" y="8781"/>
                  <a:pt x="16312" y="8750"/>
                </a:cubicBezTo>
                <a:cubicBezTo>
                  <a:pt x="16343" y="8750"/>
                  <a:pt x="16312" y="8719"/>
                  <a:pt x="16312" y="8719"/>
                </a:cubicBezTo>
                <a:cubicBezTo>
                  <a:pt x="16281" y="8719"/>
                  <a:pt x="16281" y="8687"/>
                  <a:pt x="16281" y="8687"/>
                </a:cubicBezTo>
                <a:cubicBezTo>
                  <a:pt x="16281" y="8656"/>
                  <a:pt x="16312" y="8656"/>
                  <a:pt x="16312" y="8656"/>
                </a:cubicBezTo>
                <a:cubicBezTo>
                  <a:pt x="16343" y="8656"/>
                  <a:pt x="16375" y="8656"/>
                  <a:pt x="16375" y="8687"/>
                </a:cubicBezTo>
                <a:cubicBezTo>
                  <a:pt x="16375" y="8687"/>
                  <a:pt x="16343" y="8687"/>
                  <a:pt x="16343" y="8719"/>
                </a:cubicBezTo>
                <a:lnTo>
                  <a:pt x="16343" y="8719"/>
                </a:lnTo>
                <a:cubicBezTo>
                  <a:pt x="16312" y="8719"/>
                  <a:pt x="16312" y="8687"/>
                  <a:pt x="16312" y="8656"/>
                </a:cubicBezTo>
                <a:cubicBezTo>
                  <a:pt x="16281" y="8594"/>
                  <a:pt x="16218" y="8531"/>
                  <a:pt x="16156" y="8500"/>
                </a:cubicBezTo>
                <a:cubicBezTo>
                  <a:pt x="16156" y="8500"/>
                  <a:pt x="16156" y="8500"/>
                  <a:pt x="16125" y="8500"/>
                </a:cubicBezTo>
                <a:cubicBezTo>
                  <a:pt x="16156" y="8500"/>
                  <a:pt x="16156" y="8500"/>
                  <a:pt x="16156" y="8500"/>
                </a:cubicBezTo>
                <a:cubicBezTo>
                  <a:pt x="16093" y="8469"/>
                  <a:pt x="16062" y="8437"/>
                  <a:pt x="16062" y="8406"/>
                </a:cubicBezTo>
                <a:cubicBezTo>
                  <a:pt x="16031" y="8375"/>
                  <a:pt x="16031" y="8375"/>
                  <a:pt x="16062" y="8344"/>
                </a:cubicBezTo>
                <a:cubicBezTo>
                  <a:pt x="16062" y="8344"/>
                  <a:pt x="16093" y="8344"/>
                  <a:pt x="16093" y="8375"/>
                </a:cubicBezTo>
                <a:cubicBezTo>
                  <a:pt x="16125" y="8406"/>
                  <a:pt x="16156" y="8406"/>
                  <a:pt x="16187" y="8437"/>
                </a:cubicBezTo>
                <a:cubicBezTo>
                  <a:pt x="16187" y="8406"/>
                  <a:pt x="16187" y="8406"/>
                  <a:pt x="16187" y="8406"/>
                </a:cubicBezTo>
                <a:cubicBezTo>
                  <a:pt x="16187" y="8344"/>
                  <a:pt x="16093" y="8344"/>
                  <a:pt x="16093" y="8312"/>
                </a:cubicBezTo>
                <a:cubicBezTo>
                  <a:pt x="16093" y="8281"/>
                  <a:pt x="16062" y="8250"/>
                  <a:pt x="16093" y="8250"/>
                </a:cubicBezTo>
                <a:cubicBezTo>
                  <a:pt x="16125" y="8250"/>
                  <a:pt x="16125" y="8250"/>
                  <a:pt x="16156" y="8281"/>
                </a:cubicBezTo>
                <a:cubicBezTo>
                  <a:pt x="16156" y="8312"/>
                  <a:pt x="16187" y="8344"/>
                  <a:pt x="16218" y="8344"/>
                </a:cubicBezTo>
                <a:cubicBezTo>
                  <a:pt x="16250" y="8344"/>
                  <a:pt x="16250" y="8344"/>
                  <a:pt x="16281" y="8344"/>
                </a:cubicBezTo>
                <a:cubicBezTo>
                  <a:pt x="16281" y="8344"/>
                  <a:pt x="16281" y="8312"/>
                  <a:pt x="16250" y="8312"/>
                </a:cubicBezTo>
                <a:cubicBezTo>
                  <a:pt x="16218" y="8312"/>
                  <a:pt x="16187" y="8219"/>
                  <a:pt x="16125" y="8219"/>
                </a:cubicBezTo>
                <a:cubicBezTo>
                  <a:pt x="16125" y="8219"/>
                  <a:pt x="16125" y="8187"/>
                  <a:pt x="16125" y="8187"/>
                </a:cubicBezTo>
                <a:cubicBezTo>
                  <a:pt x="16156" y="8156"/>
                  <a:pt x="16156" y="8156"/>
                  <a:pt x="16187" y="8187"/>
                </a:cubicBezTo>
                <a:cubicBezTo>
                  <a:pt x="16218" y="8219"/>
                  <a:pt x="16281" y="8250"/>
                  <a:pt x="16343" y="8250"/>
                </a:cubicBezTo>
                <a:cubicBezTo>
                  <a:pt x="16281" y="8187"/>
                  <a:pt x="16250" y="8156"/>
                  <a:pt x="16187" y="8125"/>
                </a:cubicBezTo>
                <a:cubicBezTo>
                  <a:pt x="16187" y="8125"/>
                  <a:pt x="16187" y="8125"/>
                  <a:pt x="16187" y="8125"/>
                </a:cubicBezTo>
                <a:cubicBezTo>
                  <a:pt x="16125" y="8094"/>
                  <a:pt x="16093" y="8031"/>
                  <a:pt x="16031" y="8000"/>
                </a:cubicBezTo>
                <a:cubicBezTo>
                  <a:pt x="16031" y="8000"/>
                  <a:pt x="16000" y="8000"/>
                  <a:pt x="16000" y="8000"/>
                </a:cubicBezTo>
                <a:cubicBezTo>
                  <a:pt x="16031" y="8031"/>
                  <a:pt x="16062" y="8031"/>
                  <a:pt x="16062" y="8094"/>
                </a:cubicBezTo>
                <a:cubicBezTo>
                  <a:pt x="16062" y="8125"/>
                  <a:pt x="16062" y="8125"/>
                  <a:pt x="16000" y="8094"/>
                </a:cubicBezTo>
                <a:cubicBezTo>
                  <a:pt x="16000" y="8094"/>
                  <a:pt x="16000" y="8094"/>
                  <a:pt x="15968" y="8094"/>
                </a:cubicBezTo>
                <a:cubicBezTo>
                  <a:pt x="15968" y="8094"/>
                  <a:pt x="15968" y="8094"/>
                  <a:pt x="15968" y="8094"/>
                </a:cubicBezTo>
                <a:cubicBezTo>
                  <a:pt x="15968" y="8062"/>
                  <a:pt x="15937" y="8062"/>
                  <a:pt x="15937" y="8031"/>
                </a:cubicBezTo>
                <a:cubicBezTo>
                  <a:pt x="15937" y="8031"/>
                  <a:pt x="15937" y="8031"/>
                  <a:pt x="15937" y="8031"/>
                </a:cubicBezTo>
                <a:cubicBezTo>
                  <a:pt x="15968" y="8031"/>
                  <a:pt x="15968" y="8000"/>
                  <a:pt x="16000" y="8000"/>
                </a:cubicBezTo>
                <a:cubicBezTo>
                  <a:pt x="16000" y="8000"/>
                  <a:pt x="16031" y="8000"/>
                  <a:pt x="16031" y="8000"/>
                </a:cubicBezTo>
                <a:cubicBezTo>
                  <a:pt x="16031" y="7969"/>
                  <a:pt x="15968" y="7969"/>
                  <a:pt x="15968" y="7906"/>
                </a:cubicBezTo>
                <a:cubicBezTo>
                  <a:pt x="15968" y="7906"/>
                  <a:pt x="15968" y="7906"/>
                  <a:pt x="15968" y="7875"/>
                </a:cubicBezTo>
                <a:cubicBezTo>
                  <a:pt x="15968" y="7875"/>
                  <a:pt x="16000" y="7875"/>
                  <a:pt x="16000" y="7875"/>
                </a:cubicBezTo>
                <a:cubicBezTo>
                  <a:pt x="16000" y="7937"/>
                  <a:pt x="16062" y="7906"/>
                  <a:pt x="16093" y="7937"/>
                </a:cubicBezTo>
                <a:cubicBezTo>
                  <a:pt x="16093" y="7969"/>
                  <a:pt x="16125" y="8000"/>
                  <a:pt x="16125" y="7969"/>
                </a:cubicBezTo>
                <a:cubicBezTo>
                  <a:pt x="16156" y="7937"/>
                  <a:pt x="16125" y="7937"/>
                  <a:pt x="16093" y="7906"/>
                </a:cubicBezTo>
                <a:cubicBezTo>
                  <a:pt x="16062" y="7875"/>
                  <a:pt x="16031" y="7844"/>
                  <a:pt x="16031" y="7781"/>
                </a:cubicBezTo>
                <a:cubicBezTo>
                  <a:pt x="16031" y="7781"/>
                  <a:pt x="16031" y="7781"/>
                  <a:pt x="16031" y="7781"/>
                </a:cubicBezTo>
                <a:cubicBezTo>
                  <a:pt x="16031" y="7750"/>
                  <a:pt x="16031" y="7719"/>
                  <a:pt x="16031" y="7687"/>
                </a:cubicBezTo>
                <a:cubicBezTo>
                  <a:pt x="16031" y="7719"/>
                  <a:pt x="16031" y="7750"/>
                  <a:pt x="16031" y="7781"/>
                </a:cubicBezTo>
                <a:cubicBezTo>
                  <a:pt x="16062" y="7781"/>
                  <a:pt x="16093" y="7812"/>
                  <a:pt x="16125" y="7781"/>
                </a:cubicBezTo>
                <a:cubicBezTo>
                  <a:pt x="16093" y="7750"/>
                  <a:pt x="16031" y="7687"/>
                  <a:pt x="16125" y="7656"/>
                </a:cubicBezTo>
                <a:cubicBezTo>
                  <a:pt x="16125" y="7687"/>
                  <a:pt x="16156" y="7719"/>
                  <a:pt x="16187" y="7750"/>
                </a:cubicBezTo>
                <a:cubicBezTo>
                  <a:pt x="16218" y="7750"/>
                  <a:pt x="16281" y="7719"/>
                  <a:pt x="16281" y="7781"/>
                </a:cubicBezTo>
                <a:cubicBezTo>
                  <a:pt x="16312" y="7781"/>
                  <a:pt x="16312" y="7781"/>
                  <a:pt x="16312" y="7781"/>
                </a:cubicBezTo>
                <a:cubicBezTo>
                  <a:pt x="16375" y="7687"/>
                  <a:pt x="16281" y="7594"/>
                  <a:pt x="16281" y="7531"/>
                </a:cubicBezTo>
                <a:cubicBezTo>
                  <a:pt x="16281" y="7500"/>
                  <a:pt x="16218" y="7500"/>
                  <a:pt x="16187" y="7500"/>
                </a:cubicBezTo>
                <a:cubicBezTo>
                  <a:pt x="16156" y="7500"/>
                  <a:pt x="16156" y="7500"/>
                  <a:pt x="16125" y="7531"/>
                </a:cubicBezTo>
                <a:cubicBezTo>
                  <a:pt x="16125" y="7562"/>
                  <a:pt x="16093" y="7562"/>
                  <a:pt x="16062" y="7531"/>
                </a:cubicBezTo>
                <a:cubicBezTo>
                  <a:pt x="16000" y="7500"/>
                  <a:pt x="16000" y="7437"/>
                  <a:pt x="16000" y="7375"/>
                </a:cubicBezTo>
                <a:cubicBezTo>
                  <a:pt x="15968" y="7375"/>
                  <a:pt x="15968" y="7437"/>
                  <a:pt x="15937" y="7406"/>
                </a:cubicBezTo>
                <a:cubicBezTo>
                  <a:pt x="15875" y="7406"/>
                  <a:pt x="15843" y="7375"/>
                  <a:pt x="15812" y="7312"/>
                </a:cubicBezTo>
                <a:cubicBezTo>
                  <a:pt x="15812" y="7281"/>
                  <a:pt x="15812" y="7250"/>
                  <a:pt x="15750" y="7250"/>
                </a:cubicBezTo>
                <a:cubicBezTo>
                  <a:pt x="15750" y="7250"/>
                  <a:pt x="15750" y="7219"/>
                  <a:pt x="15750" y="7219"/>
                </a:cubicBezTo>
                <a:cubicBezTo>
                  <a:pt x="15750" y="7219"/>
                  <a:pt x="15750" y="7219"/>
                  <a:pt x="15718" y="7219"/>
                </a:cubicBezTo>
                <a:cubicBezTo>
                  <a:pt x="15718" y="7187"/>
                  <a:pt x="15718" y="7187"/>
                  <a:pt x="15718" y="7187"/>
                </a:cubicBezTo>
                <a:cubicBezTo>
                  <a:pt x="15750" y="7125"/>
                  <a:pt x="15718" y="7094"/>
                  <a:pt x="15687" y="7094"/>
                </a:cubicBezTo>
                <a:cubicBezTo>
                  <a:pt x="15687" y="7062"/>
                  <a:pt x="15687" y="7031"/>
                  <a:pt x="15687" y="7000"/>
                </a:cubicBezTo>
                <a:cubicBezTo>
                  <a:pt x="15687" y="7000"/>
                  <a:pt x="15687" y="6969"/>
                  <a:pt x="15687" y="7000"/>
                </a:cubicBezTo>
                <a:cubicBezTo>
                  <a:pt x="15718" y="7000"/>
                  <a:pt x="15718" y="7000"/>
                  <a:pt x="15718" y="7031"/>
                </a:cubicBezTo>
                <a:cubicBezTo>
                  <a:pt x="15750" y="6937"/>
                  <a:pt x="15656" y="6906"/>
                  <a:pt x="15687" y="6812"/>
                </a:cubicBezTo>
                <a:close/>
                <a:moveTo>
                  <a:pt x="16875" y="9375"/>
                </a:moveTo>
                <a:cubicBezTo>
                  <a:pt x="16843" y="9375"/>
                  <a:pt x="16812" y="9344"/>
                  <a:pt x="16781" y="9344"/>
                </a:cubicBezTo>
                <a:cubicBezTo>
                  <a:pt x="16781" y="9312"/>
                  <a:pt x="16781" y="9281"/>
                  <a:pt x="16781" y="9250"/>
                </a:cubicBezTo>
                <a:cubicBezTo>
                  <a:pt x="16781" y="9250"/>
                  <a:pt x="16781" y="9250"/>
                  <a:pt x="16781" y="9250"/>
                </a:cubicBezTo>
                <a:cubicBezTo>
                  <a:pt x="16812" y="9250"/>
                  <a:pt x="16875" y="9281"/>
                  <a:pt x="16875" y="9219"/>
                </a:cubicBezTo>
                <a:cubicBezTo>
                  <a:pt x="16906" y="9219"/>
                  <a:pt x="16906" y="9219"/>
                  <a:pt x="16906" y="9187"/>
                </a:cubicBezTo>
                <a:cubicBezTo>
                  <a:pt x="16937" y="9156"/>
                  <a:pt x="16968" y="9125"/>
                  <a:pt x="17000" y="9094"/>
                </a:cubicBezTo>
                <a:cubicBezTo>
                  <a:pt x="17000" y="9187"/>
                  <a:pt x="17062" y="9250"/>
                  <a:pt x="16968" y="9312"/>
                </a:cubicBezTo>
                <a:cubicBezTo>
                  <a:pt x="16968" y="9312"/>
                  <a:pt x="16968" y="9312"/>
                  <a:pt x="16968" y="9312"/>
                </a:cubicBezTo>
                <a:cubicBezTo>
                  <a:pt x="16937" y="9312"/>
                  <a:pt x="16906" y="9344"/>
                  <a:pt x="16875" y="9375"/>
                </a:cubicBezTo>
                <a:close/>
                <a:moveTo>
                  <a:pt x="16750" y="9312"/>
                </a:moveTo>
                <a:cubicBezTo>
                  <a:pt x="16687" y="9281"/>
                  <a:pt x="16656" y="9250"/>
                  <a:pt x="16593" y="9250"/>
                </a:cubicBezTo>
                <a:cubicBezTo>
                  <a:pt x="16593" y="9250"/>
                  <a:pt x="16593" y="9250"/>
                  <a:pt x="16593" y="9250"/>
                </a:cubicBezTo>
                <a:cubicBezTo>
                  <a:pt x="16656" y="9250"/>
                  <a:pt x="16687" y="9281"/>
                  <a:pt x="16750" y="9312"/>
                </a:cubicBezTo>
                <a:close/>
                <a:moveTo>
                  <a:pt x="16656" y="9062"/>
                </a:moveTo>
                <a:cubicBezTo>
                  <a:pt x="16656" y="9062"/>
                  <a:pt x="16656" y="9062"/>
                  <a:pt x="16656" y="9062"/>
                </a:cubicBezTo>
                <a:cubicBezTo>
                  <a:pt x="16656" y="9062"/>
                  <a:pt x="16656" y="9062"/>
                  <a:pt x="16656" y="9062"/>
                </a:cubicBezTo>
                <a:cubicBezTo>
                  <a:pt x="16656" y="9062"/>
                  <a:pt x="16656" y="9062"/>
                  <a:pt x="16656" y="9062"/>
                </a:cubicBezTo>
                <a:cubicBezTo>
                  <a:pt x="16656" y="9062"/>
                  <a:pt x="16656" y="9062"/>
                  <a:pt x="16656" y="9062"/>
                </a:cubicBezTo>
                <a:close/>
                <a:moveTo>
                  <a:pt x="16687" y="9156"/>
                </a:moveTo>
                <a:cubicBezTo>
                  <a:pt x="16656" y="9094"/>
                  <a:pt x="16687" y="9000"/>
                  <a:pt x="16750" y="8969"/>
                </a:cubicBezTo>
                <a:cubicBezTo>
                  <a:pt x="16750" y="8937"/>
                  <a:pt x="16750" y="8906"/>
                  <a:pt x="16718" y="8906"/>
                </a:cubicBezTo>
                <a:cubicBezTo>
                  <a:pt x="16750" y="8906"/>
                  <a:pt x="16750" y="8937"/>
                  <a:pt x="16750" y="8969"/>
                </a:cubicBezTo>
                <a:cubicBezTo>
                  <a:pt x="16781" y="8969"/>
                  <a:pt x="16781" y="8969"/>
                  <a:pt x="16781" y="8969"/>
                </a:cubicBezTo>
                <a:cubicBezTo>
                  <a:pt x="16812" y="8969"/>
                  <a:pt x="16843" y="8937"/>
                  <a:pt x="16875" y="9000"/>
                </a:cubicBezTo>
                <a:cubicBezTo>
                  <a:pt x="16875" y="9062"/>
                  <a:pt x="16843" y="9062"/>
                  <a:pt x="16812" y="9062"/>
                </a:cubicBezTo>
                <a:cubicBezTo>
                  <a:pt x="16781" y="9062"/>
                  <a:pt x="16750" y="9062"/>
                  <a:pt x="16781" y="9094"/>
                </a:cubicBezTo>
                <a:cubicBezTo>
                  <a:pt x="16812" y="9125"/>
                  <a:pt x="16875" y="9156"/>
                  <a:pt x="16906" y="9187"/>
                </a:cubicBezTo>
                <a:cubicBezTo>
                  <a:pt x="16875" y="9156"/>
                  <a:pt x="16812" y="9125"/>
                  <a:pt x="16781" y="9094"/>
                </a:cubicBezTo>
                <a:cubicBezTo>
                  <a:pt x="16781" y="9125"/>
                  <a:pt x="16781" y="9156"/>
                  <a:pt x="16750" y="9156"/>
                </a:cubicBezTo>
                <a:cubicBezTo>
                  <a:pt x="16718" y="9156"/>
                  <a:pt x="16718" y="9156"/>
                  <a:pt x="16687" y="9156"/>
                </a:cubicBezTo>
                <a:close/>
                <a:moveTo>
                  <a:pt x="16250" y="9094"/>
                </a:moveTo>
                <a:cubicBezTo>
                  <a:pt x="16250" y="9094"/>
                  <a:pt x="16250" y="9094"/>
                  <a:pt x="16250" y="9094"/>
                </a:cubicBezTo>
                <a:cubicBezTo>
                  <a:pt x="16250" y="9125"/>
                  <a:pt x="16250" y="9125"/>
                  <a:pt x="16250" y="9125"/>
                </a:cubicBezTo>
                <a:cubicBezTo>
                  <a:pt x="16250" y="9125"/>
                  <a:pt x="16250" y="9125"/>
                  <a:pt x="16250" y="9094"/>
                </a:cubicBezTo>
                <a:close/>
                <a:moveTo>
                  <a:pt x="15937" y="7875"/>
                </a:moveTo>
                <a:cubicBezTo>
                  <a:pt x="15937" y="7875"/>
                  <a:pt x="15937" y="7875"/>
                  <a:pt x="15937" y="7875"/>
                </a:cubicBezTo>
                <a:cubicBezTo>
                  <a:pt x="15875" y="7875"/>
                  <a:pt x="15875" y="7844"/>
                  <a:pt x="15875" y="7812"/>
                </a:cubicBezTo>
                <a:cubicBezTo>
                  <a:pt x="15906" y="7844"/>
                  <a:pt x="15937" y="7812"/>
                  <a:pt x="15937" y="7875"/>
                </a:cubicBezTo>
                <a:close/>
                <a:moveTo>
                  <a:pt x="15718" y="7750"/>
                </a:moveTo>
                <a:cubicBezTo>
                  <a:pt x="15750" y="7781"/>
                  <a:pt x="15750" y="7812"/>
                  <a:pt x="15750" y="7844"/>
                </a:cubicBezTo>
                <a:cubicBezTo>
                  <a:pt x="15750" y="7844"/>
                  <a:pt x="15750" y="7844"/>
                  <a:pt x="15750" y="7844"/>
                </a:cubicBezTo>
                <a:cubicBezTo>
                  <a:pt x="15781" y="7844"/>
                  <a:pt x="15812" y="7844"/>
                  <a:pt x="15812" y="7875"/>
                </a:cubicBezTo>
                <a:cubicBezTo>
                  <a:pt x="15843" y="7906"/>
                  <a:pt x="15875" y="7937"/>
                  <a:pt x="15906" y="7937"/>
                </a:cubicBezTo>
                <a:cubicBezTo>
                  <a:pt x="15937" y="7969"/>
                  <a:pt x="15937" y="8000"/>
                  <a:pt x="15937" y="8000"/>
                </a:cubicBezTo>
                <a:cubicBezTo>
                  <a:pt x="15937" y="8000"/>
                  <a:pt x="15937" y="8000"/>
                  <a:pt x="15937" y="8000"/>
                </a:cubicBezTo>
                <a:cubicBezTo>
                  <a:pt x="15875" y="7969"/>
                  <a:pt x="15781" y="7906"/>
                  <a:pt x="15750" y="7844"/>
                </a:cubicBezTo>
                <a:lnTo>
                  <a:pt x="15750" y="7844"/>
                </a:lnTo>
                <a:cubicBezTo>
                  <a:pt x="15750" y="7844"/>
                  <a:pt x="15750" y="7844"/>
                  <a:pt x="15750" y="7844"/>
                </a:cubicBezTo>
                <a:cubicBezTo>
                  <a:pt x="15718" y="7844"/>
                  <a:pt x="15687" y="7781"/>
                  <a:pt x="15687" y="7781"/>
                </a:cubicBezTo>
                <a:cubicBezTo>
                  <a:pt x="15656" y="7719"/>
                  <a:pt x="15687" y="7750"/>
                  <a:pt x="15718" y="7750"/>
                </a:cubicBezTo>
                <a:close/>
                <a:moveTo>
                  <a:pt x="15906" y="8250"/>
                </a:moveTo>
                <a:cubicBezTo>
                  <a:pt x="15906" y="8250"/>
                  <a:pt x="15906" y="8250"/>
                  <a:pt x="15906" y="8250"/>
                </a:cubicBezTo>
                <a:cubicBezTo>
                  <a:pt x="15906" y="8250"/>
                  <a:pt x="15906" y="8250"/>
                  <a:pt x="15906" y="8250"/>
                </a:cubicBezTo>
                <a:cubicBezTo>
                  <a:pt x="15906" y="8250"/>
                  <a:pt x="15906" y="8250"/>
                  <a:pt x="15906" y="8250"/>
                </a:cubicBezTo>
                <a:close/>
                <a:moveTo>
                  <a:pt x="15843" y="10969"/>
                </a:moveTo>
                <a:cubicBezTo>
                  <a:pt x="15843" y="10969"/>
                  <a:pt x="15843" y="10969"/>
                  <a:pt x="15843" y="10969"/>
                </a:cubicBezTo>
                <a:cubicBezTo>
                  <a:pt x="15843" y="10969"/>
                  <a:pt x="15843" y="10969"/>
                  <a:pt x="15843" y="10969"/>
                </a:cubicBezTo>
                <a:cubicBezTo>
                  <a:pt x="15843" y="10969"/>
                  <a:pt x="15843" y="10969"/>
                  <a:pt x="15843" y="10969"/>
                </a:cubicBezTo>
                <a:close/>
                <a:moveTo>
                  <a:pt x="15687" y="11187"/>
                </a:moveTo>
                <a:cubicBezTo>
                  <a:pt x="15656" y="11219"/>
                  <a:pt x="15656" y="11187"/>
                  <a:pt x="15656" y="11156"/>
                </a:cubicBezTo>
                <a:cubicBezTo>
                  <a:pt x="15656" y="11125"/>
                  <a:pt x="15687" y="11125"/>
                  <a:pt x="15718" y="11125"/>
                </a:cubicBezTo>
                <a:cubicBezTo>
                  <a:pt x="15718" y="11125"/>
                  <a:pt x="15718" y="11125"/>
                  <a:pt x="15718" y="11156"/>
                </a:cubicBezTo>
                <a:cubicBezTo>
                  <a:pt x="15687" y="11156"/>
                  <a:pt x="15718" y="11187"/>
                  <a:pt x="15687" y="11187"/>
                </a:cubicBezTo>
                <a:close/>
                <a:moveTo>
                  <a:pt x="15656" y="10312"/>
                </a:moveTo>
                <a:cubicBezTo>
                  <a:pt x="15656" y="10312"/>
                  <a:pt x="15656" y="10312"/>
                  <a:pt x="15656" y="10312"/>
                </a:cubicBezTo>
                <a:cubicBezTo>
                  <a:pt x="15656" y="10312"/>
                  <a:pt x="15687" y="10344"/>
                  <a:pt x="15687" y="10344"/>
                </a:cubicBezTo>
                <a:cubicBezTo>
                  <a:pt x="15687" y="10344"/>
                  <a:pt x="15656" y="10312"/>
                  <a:pt x="15656" y="10312"/>
                </a:cubicBezTo>
                <a:cubicBezTo>
                  <a:pt x="15656" y="10312"/>
                  <a:pt x="15656" y="10312"/>
                  <a:pt x="15656" y="10312"/>
                </a:cubicBezTo>
                <a:close/>
                <a:moveTo>
                  <a:pt x="15656" y="11437"/>
                </a:moveTo>
                <a:cubicBezTo>
                  <a:pt x="15656" y="11469"/>
                  <a:pt x="15687" y="11469"/>
                  <a:pt x="15656" y="11500"/>
                </a:cubicBezTo>
                <a:cubicBezTo>
                  <a:pt x="15625" y="11500"/>
                  <a:pt x="15593" y="11500"/>
                  <a:pt x="15593" y="11469"/>
                </a:cubicBezTo>
                <a:cubicBezTo>
                  <a:pt x="15593" y="11437"/>
                  <a:pt x="15625" y="11437"/>
                  <a:pt x="15656" y="11437"/>
                </a:cubicBezTo>
                <a:close/>
                <a:moveTo>
                  <a:pt x="15531" y="11687"/>
                </a:moveTo>
                <a:cubicBezTo>
                  <a:pt x="15531" y="11687"/>
                  <a:pt x="15531" y="11687"/>
                  <a:pt x="15531" y="11687"/>
                </a:cubicBezTo>
                <a:cubicBezTo>
                  <a:pt x="15562" y="11687"/>
                  <a:pt x="15562" y="11687"/>
                  <a:pt x="15562" y="11687"/>
                </a:cubicBezTo>
                <a:cubicBezTo>
                  <a:pt x="15593" y="11719"/>
                  <a:pt x="15593" y="11719"/>
                  <a:pt x="15625" y="11719"/>
                </a:cubicBezTo>
                <a:cubicBezTo>
                  <a:pt x="15625" y="11750"/>
                  <a:pt x="15625" y="11750"/>
                  <a:pt x="15625" y="11781"/>
                </a:cubicBezTo>
                <a:cubicBezTo>
                  <a:pt x="15593" y="11781"/>
                  <a:pt x="15562" y="11750"/>
                  <a:pt x="15531" y="11750"/>
                </a:cubicBezTo>
                <a:cubicBezTo>
                  <a:pt x="15531" y="11750"/>
                  <a:pt x="15531" y="11719"/>
                  <a:pt x="15531" y="11687"/>
                </a:cubicBezTo>
                <a:cubicBezTo>
                  <a:pt x="15531" y="11687"/>
                  <a:pt x="15531" y="11687"/>
                  <a:pt x="15531" y="11687"/>
                </a:cubicBezTo>
                <a:close/>
                <a:moveTo>
                  <a:pt x="15562" y="8406"/>
                </a:moveTo>
                <a:cubicBezTo>
                  <a:pt x="15593" y="8406"/>
                  <a:pt x="15593" y="8437"/>
                  <a:pt x="15593" y="8469"/>
                </a:cubicBezTo>
                <a:cubicBezTo>
                  <a:pt x="15593" y="8469"/>
                  <a:pt x="15593" y="8500"/>
                  <a:pt x="15593" y="8500"/>
                </a:cubicBezTo>
                <a:cubicBezTo>
                  <a:pt x="15562" y="8500"/>
                  <a:pt x="15562" y="8469"/>
                  <a:pt x="15531" y="8437"/>
                </a:cubicBezTo>
                <a:cubicBezTo>
                  <a:pt x="15531" y="8406"/>
                  <a:pt x="15531" y="8406"/>
                  <a:pt x="15562" y="8406"/>
                </a:cubicBezTo>
                <a:close/>
                <a:moveTo>
                  <a:pt x="15406" y="10344"/>
                </a:moveTo>
                <a:cubicBezTo>
                  <a:pt x="15406" y="10344"/>
                  <a:pt x="15375" y="10344"/>
                  <a:pt x="15375" y="10344"/>
                </a:cubicBezTo>
                <a:cubicBezTo>
                  <a:pt x="15375" y="10312"/>
                  <a:pt x="15406" y="10281"/>
                  <a:pt x="15437" y="10281"/>
                </a:cubicBezTo>
                <a:cubicBezTo>
                  <a:pt x="15406" y="10312"/>
                  <a:pt x="15437" y="10344"/>
                  <a:pt x="15406" y="10344"/>
                </a:cubicBezTo>
                <a:close/>
                <a:moveTo>
                  <a:pt x="15437" y="10219"/>
                </a:moveTo>
                <a:cubicBezTo>
                  <a:pt x="15406" y="10219"/>
                  <a:pt x="15406" y="10219"/>
                  <a:pt x="15375" y="10219"/>
                </a:cubicBezTo>
                <a:cubicBezTo>
                  <a:pt x="15375" y="10187"/>
                  <a:pt x="15406" y="10156"/>
                  <a:pt x="15437" y="10156"/>
                </a:cubicBezTo>
                <a:cubicBezTo>
                  <a:pt x="15437" y="10156"/>
                  <a:pt x="15468" y="10156"/>
                  <a:pt x="15468" y="10187"/>
                </a:cubicBezTo>
                <a:cubicBezTo>
                  <a:pt x="15468" y="10219"/>
                  <a:pt x="15468" y="10219"/>
                  <a:pt x="15437" y="10219"/>
                </a:cubicBezTo>
                <a:close/>
                <a:moveTo>
                  <a:pt x="15500" y="10031"/>
                </a:moveTo>
                <a:cubicBezTo>
                  <a:pt x="15468" y="10000"/>
                  <a:pt x="15500" y="10000"/>
                  <a:pt x="15531" y="10000"/>
                </a:cubicBezTo>
                <a:cubicBezTo>
                  <a:pt x="15531" y="10000"/>
                  <a:pt x="15562" y="10031"/>
                  <a:pt x="15562" y="10031"/>
                </a:cubicBezTo>
                <a:cubicBezTo>
                  <a:pt x="15562" y="10031"/>
                  <a:pt x="15562" y="10062"/>
                  <a:pt x="15531" y="10062"/>
                </a:cubicBezTo>
                <a:cubicBezTo>
                  <a:pt x="15531" y="10031"/>
                  <a:pt x="15500" y="10062"/>
                  <a:pt x="15500" y="10031"/>
                </a:cubicBezTo>
                <a:close/>
                <a:moveTo>
                  <a:pt x="15531" y="11031"/>
                </a:moveTo>
                <a:cubicBezTo>
                  <a:pt x="15531" y="11031"/>
                  <a:pt x="15531" y="11031"/>
                  <a:pt x="15531" y="11031"/>
                </a:cubicBezTo>
                <a:cubicBezTo>
                  <a:pt x="15531" y="11031"/>
                  <a:pt x="15531" y="11031"/>
                  <a:pt x="15531" y="11031"/>
                </a:cubicBezTo>
                <a:cubicBezTo>
                  <a:pt x="15531" y="11031"/>
                  <a:pt x="15531" y="11031"/>
                  <a:pt x="15531" y="11031"/>
                </a:cubicBezTo>
                <a:cubicBezTo>
                  <a:pt x="15531" y="11031"/>
                  <a:pt x="15531" y="11031"/>
                  <a:pt x="15531" y="11031"/>
                </a:cubicBezTo>
                <a:close/>
                <a:moveTo>
                  <a:pt x="15531" y="10594"/>
                </a:moveTo>
                <a:cubicBezTo>
                  <a:pt x="15531" y="10594"/>
                  <a:pt x="15562" y="10594"/>
                  <a:pt x="15562" y="10625"/>
                </a:cubicBezTo>
                <a:cubicBezTo>
                  <a:pt x="15562" y="10594"/>
                  <a:pt x="15593" y="10594"/>
                  <a:pt x="15593" y="10594"/>
                </a:cubicBezTo>
                <a:cubicBezTo>
                  <a:pt x="15593" y="10594"/>
                  <a:pt x="15562" y="10594"/>
                  <a:pt x="15562" y="10625"/>
                </a:cubicBezTo>
                <a:cubicBezTo>
                  <a:pt x="15562" y="10625"/>
                  <a:pt x="15531" y="10625"/>
                  <a:pt x="15531" y="10594"/>
                </a:cubicBezTo>
                <a:close/>
                <a:moveTo>
                  <a:pt x="15500" y="11187"/>
                </a:moveTo>
                <a:cubicBezTo>
                  <a:pt x="15500" y="11187"/>
                  <a:pt x="15500" y="11187"/>
                  <a:pt x="15500" y="11187"/>
                </a:cubicBezTo>
                <a:cubicBezTo>
                  <a:pt x="15500" y="11187"/>
                  <a:pt x="15500" y="11219"/>
                  <a:pt x="15500" y="11219"/>
                </a:cubicBezTo>
                <a:cubicBezTo>
                  <a:pt x="15500" y="11187"/>
                  <a:pt x="15500" y="11187"/>
                  <a:pt x="15500" y="11187"/>
                </a:cubicBezTo>
                <a:cubicBezTo>
                  <a:pt x="15500" y="11187"/>
                  <a:pt x="15500" y="11187"/>
                  <a:pt x="15500" y="11187"/>
                </a:cubicBezTo>
                <a:close/>
                <a:moveTo>
                  <a:pt x="15531" y="11375"/>
                </a:moveTo>
                <a:cubicBezTo>
                  <a:pt x="15562" y="11375"/>
                  <a:pt x="15562" y="11375"/>
                  <a:pt x="15593" y="11406"/>
                </a:cubicBezTo>
                <a:cubicBezTo>
                  <a:pt x="15593" y="11437"/>
                  <a:pt x="15562" y="11437"/>
                  <a:pt x="15562" y="11437"/>
                </a:cubicBezTo>
                <a:cubicBezTo>
                  <a:pt x="15531" y="11437"/>
                  <a:pt x="15500" y="11437"/>
                  <a:pt x="15500" y="11406"/>
                </a:cubicBezTo>
                <a:cubicBezTo>
                  <a:pt x="15500" y="11375"/>
                  <a:pt x="15500" y="11375"/>
                  <a:pt x="15531" y="11375"/>
                </a:cubicBezTo>
                <a:close/>
                <a:moveTo>
                  <a:pt x="15468" y="11469"/>
                </a:moveTo>
                <a:cubicBezTo>
                  <a:pt x="15500" y="11500"/>
                  <a:pt x="15437" y="11469"/>
                  <a:pt x="15437" y="11500"/>
                </a:cubicBezTo>
                <a:cubicBezTo>
                  <a:pt x="15406" y="11500"/>
                  <a:pt x="15406" y="11469"/>
                  <a:pt x="15375" y="11469"/>
                </a:cubicBezTo>
                <a:cubicBezTo>
                  <a:pt x="15375" y="11469"/>
                  <a:pt x="15375" y="11437"/>
                  <a:pt x="15375" y="11437"/>
                </a:cubicBezTo>
                <a:cubicBezTo>
                  <a:pt x="15406" y="11437"/>
                  <a:pt x="15406" y="11437"/>
                  <a:pt x="15406" y="11437"/>
                </a:cubicBezTo>
                <a:cubicBezTo>
                  <a:pt x="15468" y="11406"/>
                  <a:pt x="15468" y="11437"/>
                  <a:pt x="15468" y="11469"/>
                </a:cubicBezTo>
                <a:close/>
                <a:moveTo>
                  <a:pt x="15437" y="11750"/>
                </a:moveTo>
                <a:cubicBezTo>
                  <a:pt x="15437" y="11750"/>
                  <a:pt x="15437" y="11750"/>
                  <a:pt x="15437" y="11750"/>
                </a:cubicBezTo>
                <a:cubicBezTo>
                  <a:pt x="15437" y="11750"/>
                  <a:pt x="15437" y="11750"/>
                  <a:pt x="15437" y="11750"/>
                </a:cubicBezTo>
                <a:cubicBezTo>
                  <a:pt x="15437" y="11750"/>
                  <a:pt x="15437" y="11750"/>
                  <a:pt x="15437" y="11750"/>
                </a:cubicBezTo>
                <a:close/>
                <a:moveTo>
                  <a:pt x="15343" y="11375"/>
                </a:moveTo>
                <a:cubicBezTo>
                  <a:pt x="15375" y="11375"/>
                  <a:pt x="15406" y="11406"/>
                  <a:pt x="15375" y="11437"/>
                </a:cubicBezTo>
                <a:cubicBezTo>
                  <a:pt x="15375" y="11437"/>
                  <a:pt x="15343" y="11437"/>
                  <a:pt x="15343" y="11437"/>
                </a:cubicBezTo>
                <a:cubicBezTo>
                  <a:pt x="15312" y="11437"/>
                  <a:pt x="15281" y="11469"/>
                  <a:pt x="15281" y="11437"/>
                </a:cubicBezTo>
                <a:cubicBezTo>
                  <a:pt x="15281" y="11375"/>
                  <a:pt x="15312" y="11375"/>
                  <a:pt x="15343" y="11375"/>
                </a:cubicBezTo>
                <a:close/>
                <a:moveTo>
                  <a:pt x="15250" y="11250"/>
                </a:moveTo>
                <a:cubicBezTo>
                  <a:pt x="15250" y="11250"/>
                  <a:pt x="15218" y="11219"/>
                  <a:pt x="15281" y="11219"/>
                </a:cubicBezTo>
                <a:cubicBezTo>
                  <a:pt x="15281" y="11219"/>
                  <a:pt x="15281" y="11219"/>
                  <a:pt x="15281" y="11219"/>
                </a:cubicBezTo>
                <a:cubicBezTo>
                  <a:pt x="15281" y="11281"/>
                  <a:pt x="15250" y="11250"/>
                  <a:pt x="15250" y="11250"/>
                </a:cubicBezTo>
                <a:close/>
                <a:moveTo>
                  <a:pt x="15281" y="11437"/>
                </a:moveTo>
                <a:cubicBezTo>
                  <a:pt x="15281" y="11469"/>
                  <a:pt x="15281" y="11500"/>
                  <a:pt x="15250" y="11500"/>
                </a:cubicBezTo>
                <a:cubicBezTo>
                  <a:pt x="15250" y="11500"/>
                  <a:pt x="15281" y="11500"/>
                  <a:pt x="15281" y="11500"/>
                </a:cubicBezTo>
                <a:cubicBezTo>
                  <a:pt x="15312" y="11500"/>
                  <a:pt x="15312" y="11469"/>
                  <a:pt x="15343" y="11500"/>
                </a:cubicBezTo>
                <a:cubicBezTo>
                  <a:pt x="15375" y="11500"/>
                  <a:pt x="15406" y="11500"/>
                  <a:pt x="15375" y="11531"/>
                </a:cubicBezTo>
                <a:cubicBezTo>
                  <a:pt x="15375" y="11531"/>
                  <a:pt x="15375" y="11562"/>
                  <a:pt x="15343" y="11562"/>
                </a:cubicBezTo>
                <a:cubicBezTo>
                  <a:pt x="15312" y="11562"/>
                  <a:pt x="15281" y="11562"/>
                  <a:pt x="15281" y="11500"/>
                </a:cubicBezTo>
                <a:cubicBezTo>
                  <a:pt x="15281" y="11500"/>
                  <a:pt x="15250" y="11500"/>
                  <a:pt x="15250" y="11500"/>
                </a:cubicBezTo>
                <a:cubicBezTo>
                  <a:pt x="15218" y="11531"/>
                  <a:pt x="15187" y="11500"/>
                  <a:pt x="15156" y="11500"/>
                </a:cubicBezTo>
                <a:cubicBezTo>
                  <a:pt x="15187" y="11437"/>
                  <a:pt x="15250" y="11406"/>
                  <a:pt x="15281" y="11437"/>
                </a:cubicBezTo>
                <a:close/>
                <a:moveTo>
                  <a:pt x="15156" y="11625"/>
                </a:moveTo>
                <a:cubicBezTo>
                  <a:pt x="15156" y="11656"/>
                  <a:pt x="15156" y="11656"/>
                  <a:pt x="15156" y="11687"/>
                </a:cubicBezTo>
                <a:cubicBezTo>
                  <a:pt x="15156" y="11687"/>
                  <a:pt x="15156" y="11687"/>
                  <a:pt x="15156" y="11687"/>
                </a:cubicBezTo>
                <a:cubicBezTo>
                  <a:pt x="15187" y="11687"/>
                  <a:pt x="15218" y="11656"/>
                  <a:pt x="15250" y="11656"/>
                </a:cubicBezTo>
                <a:cubicBezTo>
                  <a:pt x="15250" y="11656"/>
                  <a:pt x="15250" y="11656"/>
                  <a:pt x="15250" y="11656"/>
                </a:cubicBezTo>
                <a:cubicBezTo>
                  <a:pt x="15281" y="11687"/>
                  <a:pt x="15281" y="11687"/>
                  <a:pt x="15281" y="11719"/>
                </a:cubicBezTo>
                <a:cubicBezTo>
                  <a:pt x="15281" y="11719"/>
                  <a:pt x="15250" y="11719"/>
                  <a:pt x="15250" y="11719"/>
                </a:cubicBezTo>
                <a:cubicBezTo>
                  <a:pt x="15218" y="11719"/>
                  <a:pt x="15156" y="11750"/>
                  <a:pt x="15156" y="11687"/>
                </a:cubicBezTo>
                <a:lnTo>
                  <a:pt x="15156" y="11687"/>
                </a:lnTo>
                <a:cubicBezTo>
                  <a:pt x="15156" y="11687"/>
                  <a:pt x="15156" y="11687"/>
                  <a:pt x="15156" y="11687"/>
                </a:cubicBezTo>
                <a:cubicBezTo>
                  <a:pt x="15125" y="11687"/>
                  <a:pt x="15125" y="11687"/>
                  <a:pt x="15093" y="11687"/>
                </a:cubicBezTo>
                <a:cubicBezTo>
                  <a:pt x="15093" y="11687"/>
                  <a:pt x="15062" y="11687"/>
                  <a:pt x="15062" y="11687"/>
                </a:cubicBezTo>
                <a:cubicBezTo>
                  <a:pt x="15031" y="11656"/>
                  <a:pt x="15062" y="11656"/>
                  <a:pt x="15062" y="11625"/>
                </a:cubicBezTo>
                <a:cubicBezTo>
                  <a:pt x="15062" y="11625"/>
                  <a:pt x="15062" y="11625"/>
                  <a:pt x="15062" y="11625"/>
                </a:cubicBezTo>
                <a:cubicBezTo>
                  <a:pt x="15093" y="11625"/>
                  <a:pt x="15125" y="11594"/>
                  <a:pt x="15156" y="11625"/>
                </a:cubicBezTo>
                <a:close/>
                <a:moveTo>
                  <a:pt x="15156" y="11594"/>
                </a:moveTo>
                <a:cubicBezTo>
                  <a:pt x="15187" y="11594"/>
                  <a:pt x="15218" y="11531"/>
                  <a:pt x="15250" y="11594"/>
                </a:cubicBezTo>
                <a:cubicBezTo>
                  <a:pt x="15250" y="11594"/>
                  <a:pt x="15250" y="11594"/>
                  <a:pt x="15250" y="11625"/>
                </a:cubicBezTo>
                <a:cubicBezTo>
                  <a:pt x="15218" y="11656"/>
                  <a:pt x="15187" y="11625"/>
                  <a:pt x="15156" y="11594"/>
                </a:cubicBezTo>
                <a:close/>
                <a:moveTo>
                  <a:pt x="15062" y="11531"/>
                </a:moveTo>
                <a:cubicBezTo>
                  <a:pt x="15062" y="11531"/>
                  <a:pt x="15062" y="11531"/>
                  <a:pt x="15062" y="11500"/>
                </a:cubicBezTo>
                <a:cubicBezTo>
                  <a:pt x="15093" y="11500"/>
                  <a:pt x="15125" y="11500"/>
                  <a:pt x="15156" y="11531"/>
                </a:cubicBezTo>
                <a:cubicBezTo>
                  <a:pt x="15156" y="11562"/>
                  <a:pt x="15156" y="11562"/>
                  <a:pt x="15125" y="11562"/>
                </a:cubicBezTo>
                <a:cubicBezTo>
                  <a:pt x="15093" y="11531"/>
                  <a:pt x="15093" y="11531"/>
                  <a:pt x="15062" y="11531"/>
                </a:cubicBezTo>
                <a:cubicBezTo>
                  <a:pt x="15062" y="11531"/>
                  <a:pt x="15062" y="11531"/>
                  <a:pt x="15031" y="11562"/>
                </a:cubicBezTo>
                <a:cubicBezTo>
                  <a:pt x="15062" y="11531"/>
                  <a:pt x="15062" y="11531"/>
                  <a:pt x="15062" y="11531"/>
                </a:cubicBezTo>
                <a:close/>
                <a:moveTo>
                  <a:pt x="14968" y="11812"/>
                </a:moveTo>
                <a:cubicBezTo>
                  <a:pt x="15000" y="11812"/>
                  <a:pt x="15062" y="11781"/>
                  <a:pt x="15062" y="11844"/>
                </a:cubicBezTo>
                <a:cubicBezTo>
                  <a:pt x="15062" y="11844"/>
                  <a:pt x="15062" y="11844"/>
                  <a:pt x="15062" y="11875"/>
                </a:cubicBezTo>
                <a:cubicBezTo>
                  <a:pt x="15062" y="11844"/>
                  <a:pt x="15062" y="11844"/>
                  <a:pt x="15062" y="11844"/>
                </a:cubicBezTo>
                <a:cubicBezTo>
                  <a:pt x="15031" y="11875"/>
                  <a:pt x="15000" y="11875"/>
                  <a:pt x="14968" y="11875"/>
                </a:cubicBezTo>
                <a:cubicBezTo>
                  <a:pt x="14968" y="11875"/>
                  <a:pt x="14968" y="11875"/>
                  <a:pt x="14968" y="11875"/>
                </a:cubicBezTo>
                <a:cubicBezTo>
                  <a:pt x="14968" y="11875"/>
                  <a:pt x="14968" y="11906"/>
                  <a:pt x="14968" y="11906"/>
                </a:cubicBezTo>
                <a:cubicBezTo>
                  <a:pt x="14937" y="11906"/>
                  <a:pt x="14937" y="11906"/>
                  <a:pt x="14937" y="11906"/>
                </a:cubicBezTo>
                <a:cubicBezTo>
                  <a:pt x="14937" y="11875"/>
                  <a:pt x="14937" y="11875"/>
                  <a:pt x="14968" y="11875"/>
                </a:cubicBezTo>
                <a:lnTo>
                  <a:pt x="14968" y="11875"/>
                </a:lnTo>
                <a:cubicBezTo>
                  <a:pt x="14968" y="11875"/>
                  <a:pt x="14968" y="11875"/>
                  <a:pt x="14968" y="11875"/>
                </a:cubicBezTo>
                <a:cubicBezTo>
                  <a:pt x="14968" y="11844"/>
                  <a:pt x="14968" y="11844"/>
                  <a:pt x="14968" y="11812"/>
                </a:cubicBezTo>
                <a:cubicBezTo>
                  <a:pt x="14968" y="11812"/>
                  <a:pt x="14968" y="11812"/>
                  <a:pt x="14968" y="11812"/>
                </a:cubicBezTo>
                <a:cubicBezTo>
                  <a:pt x="14968" y="11812"/>
                  <a:pt x="14968" y="11812"/>
                  <a:pt x="14968" y="11812"/>
                </a:cubicBezTo>
                <a:close/>
                <a:moveTo>
                  <a:pt x="14937" y="11812"/>
                </a:moveTo>
                <a:cubicBezTo>
                  <a:pt x="14937" y="11812"/>
                  <a:pt x="14937" y="11812"/>
                  <a:pt x="14937" y="11812"/>
                </a:cubicBezTo>
                <a:cubicBezTo>
                  <a:pt x="14937" y="11812"/>
                  <a:pt x="14937" y="11812"/>
                  <a:pt x="14937" y="11812"/>
                </a:cubicBezTo>
                <a:cubicBezTo>
                  <a:pt x="14937" y="11812"/>
                  <a:pt x="14937" y="11812"/>
                  <a:pt x="14937" y="11812"/>
                </a:cubicBezTo>
                <a:close/>
                <a:moveTo>
                  <a:pt x="14968" y="11625"/>
                </a:moveTo>
                <a:cubicBezTo>
                  <a:pt x="14968" y="11687"/>
                  <a:pt x="14937" y="11687"/>
                  <a:pt x="14906" y="11687"/>
                </a:cubicBezTo>
                <a:cubicBezTo>
                  <a:pt x="14843" y="11687"/>
                  <a:pt x="14875" y="11656"/>
                  <a:pt x="14875" y="11625"/>
                </a:cubicBezTo>
                <a:cubicBezTo>
                  <a:pt x="14906" y="11625"/>
                  <a:pt x="14937" y="11625"/>
                  <a:pt x="14968" y="11625"/>
                </a:cubicBezTo>
                <a:close/>
                <a:moveTo>
                  <a:pt x="14687" y="11531"/>
                </a:moveTo>
                <a:cubicBezTo>
                  <a:pt x="14718" y="11531"/>
                  <a:pt x="14750" y="11562"/>
                  <a:pt x="14781" y="11562"/>
                </a:cubicBezTo>
                <a:cubicBezTo>
                  <a:pt x="14812" y="11562"/>
                  <a:pt x="14812" y="11531"/>
                  <a:pt x="14843" y="11500"/>
                </a:cubicBezTo>
                <a:cubicBezTo>
                  <a:pt x="14812" y="11531"/>
                  <a:pt x="14812" y="11562"/>
                  <a:pt x="14781" y="11562"/>
                </a:cubicBezTo>
                <a:cubicBezTo>
                  <a:pt x="14781" y="11562"/>
                  <a:pt x="14781" y="11562"/>
                  <a:pt x="14781" y="11594"/>
                </a:cubicBezTo>
                <a:cubicBezTo>
                  <a:pt x="14750" y="11562"/>
                  <a:pt x="14718" y="11625"/>
                  <a:pt x="14687" y="11594"/>
                </a:cubicBezTo>
                <a:cubicBezTo>
                  <a:pt x="14687" y="11594"/>
                  <a:pt x="14656" y="11594"/>
                  <a:pt x="14656" y="11562"/>
                </a:cubicBezTo>
                <a:cubicBezTo>
                  <a:pt x="14656" y="11562"/>
                  <a:pt x="14687" y="11531"/>
                  <a:pt x="14687" y="11531"/>
                </a:cubicBezTo>
                <a:close/>
                <a:moveTo>
                  <a:pt x="14875" y="11625"/>
                </a:moveTo>
                <a:cubicBezTo>
                  <a:pt x="14843" y="11625"/>
                  <a:pt x="14812" y="11656"/>
                  <a:pt x="14781" y="11656"/>
                </a:cubicBezTo>
                <a:cubicBezTo>
                  <a:pt x="14781" y="11625"/>
                  <a:pt x="14781" y="11594"/>
                  <a:pt x="14781" y="11594"/>
                </a:cubicBezTo>
                <a:cubicBezTo>
                  <a:pt x="14812" y="11594"/>
                  <a:pt x="14875" y="11562"/>
                  <a:pt x="14875" y="11625"/>
                </a:cubicBezTo>
                <a:close/>
                <a:moveTo>
                  <a:pt x="14593" y="11625"/>
                </a:moveTo>
                <a:cubicBezTo>
                  <a:pt x="14625" y="11625"/>
                  <a:pt x="14656" y="11625"/>
                  <a:pt x="14656" y="11656"/>
                </a:cubicBezTo>
                <a:cubicBezTo>
                  <a:pt x="14656" y="11687"/>
                  <a:pt x="14656" y="11687"/>
                  <a:pt x="14656" y="11687"/>
                </a:cubicBezTo>
                <a:cubicBezTo>
                  <a:pt x="14656" y="11687"/>
                  <a:pt x="14656" y="11687"/>
                  <a:pt x="14656" y="11656"/>
                </a:cubicBezTo>
                <a:cubicBezTo>
                  <a:pt x="14625" y="11687"/>
                  <a:pt x="14593" y="11687"/>
                  <a:pt x="14562" y="11687"/>
                </a:cubicBezTo>
                <a:cubicBezTo>
                  <a:pt x="14531" y="11625"/>
                  <a:pt x="14562" y="11625"/>
                  <a:pt x="14593" y="11625"/>
                </a:cubicBezTo>
                <a:close/>
                <a:moveTo>
                  <a:pt x="14531" y="11969"/>
                </a:moveTo>
                <a:cubicBezTo>
                  <a:pt x="14531" y="11969"/>
                  <a:pt x="14562" y="11937"/>
                  <a:pt x="14562" y="11937"/>
                </a:cubicBezTo>
                <a:cubicBezTo>
                  <a:pt x="14562" y="11937"/>
                  <a:pt x="14562" y="11937"/>
                  <a:pt x="14562" y="11937"/>
                </a:cubicBezTo>
                <a:cubicBezTo>
                  <a:pt x="14562" y="11937"/>
                  <a:pt x="14531" y="11969"/>
                  <a:pt x="14531" y="11969"/>
                </a:cubicBezTo>
                <a:close/>
                <a:moveTo>
                  <a:pt x="14562" y="11750"/>
                </a:moveTo>
                <a:cubicBezTo>
                  <a:pt x="14531" y="11750"/>
                  <a:pt x="14531" y="11750"/>
                  <a:pt x="14531" y="11750"/>
                </a:cubicBezTo>
                <a:cubicBezTo>
                  <a:pt x="14531" y="11750"/>
                  <a:pt x="14500" y="11750"/>
                  <a:pt x="14468" y="11781"/>
                </a:cubicBezTo>
                <a:cubicBezTo>
                  <a:pt x="14468" y="11812"/>
                  <a:pt x="14437" y="11812"/>
                  <a:pt x="14406" y="11812"/>
                </a:cubicBezTo>
                <a:cubicBezTo>
                  <a:pt x="14406" y="11781"/>
                  <a:pt x="14343" y="11812"/>
                  <a:pt x="14375" y="11781"/>
                </a:cubicBezTo>
                <a:cubicBezTo>
                  <a:pt x="14406" y="11750"/>
                  <a:pt x="14437" y="11781"/>
                  <a:pt x="14468" y="11781"/>
                </a:cubicBezTo>
                <a:cubicBezTo>
                  <a:pt x="14500" y="11750"/>
                  <a:pt x="14531" y="11750"/>
                  <a:pt x="14531" y="11750"/>
                </a:cubicBezTo>
                <a:cubicBezTo>
                  <a:pt x="14500" y="11750"/>
                  <a:pt x="14468" y="11719"/>
                  <a:pt x="14437" y="11719"/>
                </a:cubicBezTo>
                <a:cubicBezTo>
                  <a:pt x="14468" y="11656"/>
                  <a:pt x="14500" y="11687"/>
                  <a:pt x="14531" y="11687"/>
                </a:cubicBezTo>
                <a:cubicBezTo>
                  <a:pt x="14531" y="11687"/>
                  <a:pt x="14531" y="11687"/>
                  <a:pt x="14531" y="11687"/>
                </a:cubicBezTo>
                <a:cubicBezTo>
                  <a:pt x="14531" y="11687"/>
                  <a:pt x="14562" y="11687"/>
                  <a:pt x="14562" y="11719"/>
                </a:cubicBezTo>
                <a:cubicBezTo>
                  <a:pt x="14562" y="11719"/>
                  <a:pt x="14562" y="11719"/>
                  <a:pt x="14562" y="11750"/>
                </a:cubicBezTo>
                <a:cubicBezTo>
                  <a:pt x="14562" y="11750"/>
                  <a:pt x="14562" y="11750"/>
                  <a:pt x="14562" y="11750"/>
                </a:cubicBezTo>
                <a:close/>
                <a:moveTo>
                  <a:pt x="14781" y="11812"/>
                </a:moveTo>
                <a:cubicBezTo>
                  <a:pt x="14718" y="11812"/>
                  <a:pt x="14687" y="11812"/>
                  <a:pt x="14687" y="11844"/>
                </a:cubicBezTo>
                <a:cubicBezTo>
                  <a:pt x="14687" y="11875"/>
                  <a:pt x="14656" y="11875"/>
                  <a:pt x="14625" y="11844"/>
                </a:cubicBezTo>
                <a:cubicBezTo>
                  <a:pt x="14625" y="11812"/>
                  <a:pt x="14656" y="11812"/>
                  <a:pt x="14656" y="11812"/>
                </a:cubicBezTo>
                <a:cubicBezTo>
                  <a:pt x="14656" y="11781"/>
                  <a:pt x="14656" y="11781"/>
                  <a:pt x="14656" y="11781"/>
                </a:cubicBezTo>
                <a:cubicBezTo>
                  <a:pt x="14656" y="11781"/>
                  <a:pt x="14656" y="11781"/>
                  <a:pt x="14656" y="11781"/>
                </a:cubicBezTo>
                <a:cubicBezTo>
                  <a:pt x="14656" y="11781"/>
                  <a:pt x="14625" y="11781"/>
                  <a:pt x="14625" y="11781"/>
                </a:cubicBezTo>
                <a:cubicBezTo>
                  <a:pt x="14593" y="11781"/>
                  <a:pt x="14593" y="11781"/>
                  <a:pt x="14562" y="11750"/>
                </a:cubicBezTo>
                <a:cubicBezTo>
                  <a:pt x="14562" y="11750"/>
                  <a:pt x="14562" y="11750"/>
                  <a:pt x="14562" y="11750"/>
                </a:cubicBezTo>
                <a:cubicBezTo>
                  <a:pt x="14562" y="11750"/>
                  <a:pt x="14562" y="11750"/>
                  <a:pt x="14562" y="11750"/>
                </a:cubicBezTo>
                <a:cubicBezTo>
                  <a:pt x="14562" y="11750"/>
                  <a:pt x="14593" y="11750"/>
                  <a:pt x="14593" y="11719"/>
                </a:cubicBezTo>
                <a:cubicBezTo>
                  <a:pt x="14625" y="11719"/>
                  <a:pt x="14656" y="11719"/>
                  <a:pt x="14656" y="11719"/>
                </a:cubicBezTo>
                <a:cubicBezTo>
                  <a:pt x="14656" y="11719"/>
                  <a:pt x="14656" y="11750"/>
                  <a:pt x="14687" y="11750"/>
                </a:cubicBezTo>
                <a:cubicBezTo>
                  <a:pt x="14687" y="11750"/>
                  <a:pt x="14687" y="11750"/>
                  <a:pt x="14687" y="11781"/>
                </a:cubicBezTo>
                <a:cubicBezTo>
                  <a:pt x="14687" y="11781"/>
                  <a:pt x="14656" y="11781"/>
                  <a:pt x="14656" y="11781"/>
                </a:cubicBezTo>
                <a:cubicBezTo>
                  <a:pt x="14656" y="11781"/>
                  <a:pt x="14656" y="11781"/>
                  <a:pt x="14656" y="11812"/>
                </a:cubicBezTo>
                <a:cubicBezTo>
                  <a:pt x="14687" y="11812"/>
                  <a:pt x="14687" y="11781"/>
                  <a:pt x="14687" y="11781"/>
                </a:cubicBezTo>
                <a:cubicBezTo>
                  <a:pt x="14718" y="11750"/>
                  <a:pt x="14750" y="11750"/>
                  <a:pt x="14781" y="11750"/>
                </a:cubicBezTo>
                <a:cubicBezTo>
                  <a:pt x="14781" y="11781"/>
                  <a:pt x="14781" y="11812"/>
                  <a:pt x="14781" y="11812"/>
                </a:cubicBezTo>
                <a:close/>
                <a:moveTo>
                  <a:pt x="14687" y="11719"/>
                </a:moveTo>
                <a:cubicBezTo>
                  <a:pt x="14687" y="11687"/>
                  <a:pt x="14656" y="11687"/>
                  <a:pt x="14656" y="11687"/>
                </a:cubicBezTo>
                <a:cubicBezTo>
                  <a:pt x="14656" y="11687"/>
                  <a:pt x="14656" y="11687"/>
                  <a:pt x="14656" y="11687"/>
                </a:cubicBezTo>
                <a:cubicBezTo>
                  <a:pt x="14656" y="11687"/>
                  <a:pt x="14656" y="11687"/>
                  <a:pt x="14656" y="11687"/>
                </a:cubicBezTo>
                <a:cubicBezTo>
                  <a:pt x="14687" y="11656"/>
                  <a:pt x="14718" y="11656"/>
                  <a:pt x="14750" y="11687"/>
                </a:cubicBezTo>
                <a:cubicBezTo>
                  <a:pt x="14750" y="11719"/>
                  <a:pt x="14718" y="11750"/>
                  <a:pt x="14687" y="11719"/>
                </a:cubicBezTo>
                <a:close/>
                <a:moveTo>
                  <a:pt x="14812" y="11750"/>
                </a:moveTo>
                <a:cubicBezTo>
                  <a:pt x="14812" y="11750"/>
                  <a:pt x="14812" y="11750"/>
                  <a:pt x="14781" y="11750"/>
                </a:cubicBezTo>
                <a:cubicBezTo>
                  <a:pt x="14781" y="11719"/>
                  <a:pt x="14781" y="11719"/>
                  <a:pt x="14781" y="11687"/>
                </a:cubicBezTo>
                <a:cubicBezTo>
                  <a:pt x="14781" y="11687"/>
                  <a:pt x="14781" y="11687"/>
                  <a:pt x="14781" y="11687"/>
                </a:cubicBezTo>
                <a:cubicBezTo>
                  <a:pt x="14781" y="11687"/>
                  <a:pt x="14781" y="11687"/>
                  <a:pt x="14812" y="11687"/>
                </a:cubicBezTo>
                <a:cubicBezTo>
                  <a:pt x="14843" y="11687"/>
                  <a:pt x="14875" y="11687"/>
                  <a:pt x="14875" y="11719"/>
                </a:cubicBezTo>
                <a:cubicBezTo>
                  <a:pt x="14875" y="11750"/>
                  <a:pt x="14843" y="11750"/>
                  <a:pt x="14812" y="11750"/>
                </a:cubicBezTo>
                <a:close/>
                <a:moveTo>
                  <a:pt x="14968" y="12000"/>
                </a:moveTo>
                <a:cubicBezTo>
                  <a:pt x="14968" y="12000"/>
                  <a:pt x="14968" y="12000"/>
                  <a:pt x="14968" y="12000"/>
                </a:cubicBezTo>
                <a:cubicBezTo>
                  <a:pt x="14968" y="12000"/>
                  <a:pt x="14968" y="12000"/>
                  <a:pt x="14968" y="12000"/>
                </a:cubicBezTo>
                <a:cubicBezTo>
                  <a:pt x="14968" y="12000"/>
                  <a:pt x="14968" y="12000"/>
                  <a:pt x="14968" y="12000"/>
                </a:cubicBezTo>
                <a:close/>
                <a:moveTo>
                  <a:pt x="14968" y="11969"/>
                </a:moveTo>
                <a:cubicBezTo>
                  <a:pt x="14968" y="11969"/>
                  <a:pt x="14968" y="12000"/>
                  <a:pt x="14968" y="12000"/>
                </a:cubicBezTo>
                <a:cubicBezTo>
                  <a:pt x="14937" y="12000"/>
                  <a:pt x="14906" y="12000"/>
                  <a:pt x="14843" y="12000"/>
                </a:cubicBezTo>
                <a:cubicBezTo>
                  <a:pt x="14906" y="11969"/>
                  <a:pt x="14906" y="11937"/>
                  <a:pt x="14968" y="11969"/>
                </a:cubicBezTo>
                <a:cubicBezTo>
                  <a:pt x="14968" y="11937"/>
                  <a:pt x="14968" y="11937"/>
                  <a:pt x="14968" y="11906"/>
                </a:cubicBezTo>
                <a:cubicBezTo>
                  <a:pt x="15000" y="11906"/>
                  <a:pt x="15062" y="11875"/>
                  <a:pt x="15062" y="11969"/>
                </a:cubicBezTo>
                <a:cubicBezTo>
                  <a:pt x="15031" y="11969"/>
                  <a:pt x="15000" y="11969"/>
                  <a:pt x="14968" y="11969"/>
                </a:cubicBezTo>
                <a:close/>
                <a:moveTo>
                  <a:pt x="15125" y="11906"/>
                </a:moveTo>
                <a:cubicBezTo>
                  <a:pt x="15093" y="11906"/>
                  <a:pt x="15062" y="11906"/>
                  <a:pt x="15062" y="11875"/>
                </a:cubicBezTo>
                <a:cubicBezTo>
                  <a:pt x="15093" y="11844"/>
                  <a:pt x="15125" y="11844"/>
                  <a:pt x="15156" y="11875"/>
                </a:cubicBezTo>
                <a:cubicBezTo>
                  <a:pt x="15156" y="11875"/>
                  <a:pt x="15156" y="11906"/>
                  <a:pt x="15125" y="11906"/>
                </a:cubicBezTo>
                <a:close/>
                <a:moveTo>
                  <a:pt x="15312" y="11812"/>
                </a:moveTo>
                <a:cubicBezTo>
                  <a:pt x="15281" y="11844"/>
                  <a:pt x="15250" y="11875"/>
                  <a:pt x="15218" y="11844"/>
                </a:cubicBezTo>
                <a:cubicBezTo>
                  <a:pt x="15187" y="11844"/>
                  <a:pt x="15187" y="11812"/>
                  <a:pt x="15187" y="11781"/>
                </a:cubicBezTo>
                <a:cubicBezTo>
                  <a:pt x="15187" y="11781"/>
                  <a:pt x="15187" y="11781"/>
                  <a:pt x="15156" y="11781"/>
                </a:cubicBezTo>
                <a:cubicBezTo>
                  <a:pt x="15156" y="11781"/>
                  <a:pt x="15125" y="11781"/>
                  <a:pt x="15125" y="11781"/>
                </a:cubicBezTo>
                <a:cubicBezTo>
                  <a:pt x="15093" y="11812"/>
                  <a:pt x="15062" y="11812"/>
                  <a:pt x="15062" y="11781"/>
                </a:cubicBezTo>
                <a:cubicBezTo>
                  <a:pt x="15031" y="11781"/>
                  <a:pt x="15031" y="11750"/>
                  <a:pt x="15062" y="11750"/>
                </a:cubicBezTo>
                <a:cubicBezTo>
                  <a:pt x="15062" y="11750"/>
                  <a:pt x="15093" y="11719"/>
                  <a:pt x="15125" y="11719"/>
                </a:cubicBezTo>
                <a:cubicBezTo>
                  <a:pt x="15156" y="11750"/>
                  <a:pt x="15156" y="11750"/>
                  <a:pt x="15156" y="11781"/>
                </a:cubicBezTo>
                <a:cubicBezTo>
                  <a:pt x="15156" y="11781"/>
                  <a:pt x="15156" y="11781"/>
                  <a:pt x="15156" y="11781"/>
                </a:cubicBezTo>
                <a:cubicBezTo>
                  <a:pt x="15156" y="11781"/>
                  <a:pt x="15156" y="11781"/>
                  <a:pt x="15156" y="11781"/>
                </a:cubicBezTo>
                <a:cubicBezTo>
                  <a:pt x="15187" y="11781"/>
                  <a:pt x="15187" y="11781"/>
                  <a:pt x="15187" y="11781"/>
                </a:cubicBezTo>
                <a:cubicBezTo>
                  <a:pt x="15187" y="11781"/>
                  <a:pt x="15187" y="11781"/>
                  <a:pt x="15187" y="11781"/>
                </a:cubicBezTo>
                <a:cubicBezTo>
                  <a:pt x="15250" y="11750"/>
                  <a:pt x="15250" y="11781"/>
                  <a:pt x="15281" y="11781"/>
                </a:cubicBezTo>
                <a:cubicBezTo>
                  <a:pt x="15312" y="11781"/>
                  <a:pt x="15312" y="11812"/>
                  <a:pt x="15312" y="11812"/>
                </a:cubicBezTo>
                <a:close/>
                <a:moveTo>
                  <a:pt x="15406" y="11750"/>
                </a:moveTo>
                <a:cubicBezTo>
                  <a:pt x="15375" y="11781"/>
                  <a:pt x="15375" y="11812"/>
                  <a:pt x="15375" y="11812"/>
                </a:cubicBezTo>
                <a:cubicBezTo>
                  <a:pt x="15343" y="11781"/>
                  <a:pt x="15281" y="11781"/>
                  <a:pt x="15281" y="11719"/>
                </a:cubicBezTo>
                <a:cubicBezTo>
                  <a:pt x="15312" y="11719"/>
                  <a:pt x="15375" y="11719"/>
                  <a:pt x="15406" y="11719"/>
                </a:cubicBezTo>
                <a:cubicBezTo>
                  <a:pt x="15406" y="11750"/>
                  <a:pt x="15406" y="11750"/>
                  <a:pt x="15406" y="11750"/>
                </a:cubicBezTo>
                <a:cubicBezTo>
                  <a:pt x="15406" y="11781"/>
                  <a:pt x="15406" y="11781"/>
                  <a:pt x="15406" y="11781"/>
                </a:cubicBezTo>
                <a:cubicBezTo>
                  <a:pt x="15406" y="11781"/>
                  <a:pt x="15406" y="11781"/>
                  <a:pt x="15406" y="11750"/>
                </a:cubicBezTo>
                <a:close/>
                <a:moveTo>
                  <a:pt x="15437" y="11719"/>
                </a:moveTo>
                <a:cubicBezTo>
                  <a:pt x="15437" y="11719"/>
                  <a:pt x="15437" y="11719"/>
                  <a:pt x="15437" y="11719"/>
                </a:cubicBezTo>
                <a:cubicBezTo>
                  <a:pt x="15437" y="11719"/>
                  <a:pt x="15437" y="11719"/>
                  <a:pt x="15437" y="11719"/>
                </a:cubicBezTo>
                <a:close/>
                <a:moveTo>
                  <a:pt x="15437" y="11781"/>
                </a:moveTo>
                <a:cubicBezTo>
                  <a:pt x="15437" y="11750"/>
                  <a:pt x="15468" y="11781"/>
                  <a:pt x="15468" y="11781"/>
                </a:cubicBezTo>
                <a:cubicBezTo>
                  <a:pt x="15500" y="11781"/>
                  <a:pt x="15531" y="11750"/>
                  <a:pt x="15531" y="11781"/>
                </a:cubicBezTo>
                <a:cubicBezTo>
                  <a:pt x="15531" y="11812"/>
                  <a:pt x="15500" y="11812"/>
                  <a:pt x="15468" y="11812"/>
                </a:cubicBezTo>
                <a:cubicBezTo>
                  <a:pt x="15468" y="11812"/>
                  <a:pt x="15437" y="11812"/>
                  <a:pt x="15437" y="11781"/>
                </a:cubicBezTo>
                <a:close/>
                <a:moveTo>
                  <a:pt x="15531" y="11906"/>
                </a:moveTo>
                <a:cubicBezTo>
                  <a:pt x="15531" y="11906"/>
                  <a:pt x="15500" y="11906"/>
                  <a:pt x="15500" y="11906"/>
                </a:cubicBezTo>
                <a:cubicBezTo>
                  <a:pt x="15468" y="11937"/>
                  <a:pt x="15437" y="11937"/>
                  <a:pt x="15437" y="11906"/>
                </a:cubicBezTo>
                <a:cubicBezTo>
                  <a:pt x="15437" y="11875"/>
                  <a:pt x="15468" y="11875"/>
                  <a:pt x="15468" y="11875"/>
                </a:cubicBezTo>
                <a:cubicBezTo>
                  <a:pt x="15500" y="11875"/>
                  <a:pt x="15531" y="11844"/>
                  <a:pt x="15531" y="11812"/>
                </a:cubicBezTo>
                <a:cubicBezTo>
                  <a:pt x="15562" y="11812"/>
                  <a:pt x="15593" y="11812"/>
                  <a:pt x="15625" y="11812"/>
                </a:cubicBezTo>
                <a:cubicBezTo>
                  <a:pt x="15625" y="11844"/>
                  <a:pt x="15625" y="11875"/>
                  <a:pt x="15593" y="11875"/>
                </a:cubicBezTo>
                <a:cubicBezTo>
                  <a:pt x="15562" y="11875"/>
                  <a:pt x="15531" y="11875"/>
                  <a:pt x="15531" y="11906"/>
                </a:cubicBezTo>
                <a:close/>
                <a:moveTo>
                  <a:pt x="15593" y="12375"/>
                </a:moveTo>
                <a:cubicBezTo>
                  <a:pt x="15593" y="12375"/>
                  <a:pt x="15593" y="12344"/>
                  <a:pt x="15593" y="12344"/>
                </a:cubicBezTo>
                <a:cubicBezTo>
                  <a:pt x="15593" y="12312"/>
                  <a:pt x="15625" y="12312"/>
                  <a:pt x="15656" y="12344"/>
                </a:cubicBezTo>
                <a:cubicBezTo>
                  <a:pt x="15625" y="12344"/>
                  <a:pt x="15625" y="12375"/>
                  <a:pt x="15593" y="12375"/>
                </a:cubicBezTo>
                <a:close/>
                <a:moveTo>
                  <a:pt x="15656" y="12437"/>
                </a:moveTo>
                <a:cubicBezTo>
                  <a:pt x="15625" y="12437"/>
                  <a:pt x="15625" y="12437"/>
                  <a:pt x="15625" y="12406"/>
                </a:cubicBezTo>
                <a:cubicBezTo>
                  <a:pt x="15625" y="12406"/>
                  <a:pt x="15625" y="12375"/>
                  <a:pt x="15656" y="12375"/>
                </a:cubicBezTo>
                <a:cubicBezTo>
                  <a:pt x="15687" y="12375"/>
                  <a:pt x="15687" y="12406"/>
                  <a:pt x="15687" y="12406"/>
                </a:cubicBezTo>
                <a:cubicBezTo>
                  <a:pt x="15687" y="12437"/>
                  <a:pt x="15656" y="12437"/>
                  <a:pt x="15656" y="12437"/>
                </a:cubicBezTo>
                <a:close/>
                <a:moveTo>
                  <a:pt x="15625" y="11906"/>
                </a:moveTo>
                <a:cubicBezTo>
                  <a:pt x="15625" y="11906"/>
                  <a:pt x="15625" y="11875"/>
                  <a:pt x="15625" y="11875"/>
                </a:cubicBezTo>
                <a:cubicBezTo>
                  <a:pt x="15656" y="11844"/>
                  <a:pt x="15687" y="11875"/>
                  <a:pt x="15718" y="11875"/>
                </a:cubicBezTo>
                <a:cubicBezTo>
                  <a:pt x="15687" y="11906"/>
                  <a:pt x="15656" y="11906"/>
                  <a:pt x="15625" y="11906"/>
                </a:cubicBezTo>
                <a:close/>
                <a:moveTo>
                  <a:pt x="15625" y="11812"/>
                </a:moveTo>
                <a:cubicBezTo>
                  <a:pt x="15625" y="11812"/>
                  <a:pt x="15625" y="11781"/>
                  <a:pt x="15625" y="11781"/>
                </a:cubicBezTo>
                <a:cubicBezTo>
                  <a:pt x="15656" y="11781"/>
                  <a:pt x="15687" y="11750"/>
                  <a:pt x="15718" y="11781"/>
                </a:cubicBezTo>
                <a:cubicBezTo>
                  <a:pt x="15687" y="11812"/>
                  <a:pt x="15656" y="11812"/>
                  <a:pt x="15625" y="11812"/>
                </a:cubicBezTo>
                <a:close/>
                <a:moveTo>
                  <a:pt x="15750" y="11437"/>
                </a:moveTo>
                <a:cubicBezTo>
                  <a:pt x="15750" y="11437"/>
                  <a:pt x="15718" y="11469"/>
                  <a:pt x="15687" y="11437"/>
                </a:cubicBezTo>
                <a:cubicBezTo>
                  <a:pt x="15687" y="11437"/>
                  <a:pt x="15687" y="11437"/>
                  <a:pt x="15656" y="11437"/>
                </a:cubicBezTo>
                <a:cubicBezTo>
                  <a:pt x="15656" y="11437"/>
                  <a:pt x="15687" y="11437"/>
                  <a:pt x="15687" y="11406"/>
                </a:cubicBezTo>
                <a:cubicBezTo>
                  <a:pt x="15687" y="11375"/>
                  <a:pt x="15718" y="11375"/>
                  <a:pt x="15750" y="11406"/>
                </a:cubicBezTo>
                <a:cubicBezTo>
                  <a:pt x="15750" y="11406"/>
                  <a:pt x="15781" y="11437"/>
                  <a:pt x="15750" y="11437"/>
                </a:cubicBezTo>
                <a:close/>
                <a:moveTo>
                  <a:pt x="15812" y="11125"/>
                </a:moveTo>
                <a:cubicBezTo>
                  <a:pt x="15812" y="11094"/>
                  <a:pt x="15781" y="11094"/>
                  <a:pt x="15781" y="11094"/>
                </a:cubicBezTo>
                <a:cubicBezTo>
                  <a:pt x="15781" y="11094"/>
                  <a:pt x="15781" y="11125"/>
                  <a:pt x="15781" y="11125"/>
                </a:cubicBezTo>
                <a:cubicBezTo>
                  <a:pt x="15750" y="11125"/>
                  <a:pt x="15718" y="11125"/>
                  <a:pt x="15718" y="11125"/>
                </a:cubicBezTo>
                <a:cubicBezTo>
                  <a:pt x="15718" y="11094"/>
                  <a:pt x="15718" y="11094"/>
                  <a:pt x="15718" y="11094"/>
                </a:cubicBezTo>
                <a:cubicBezTo>
                  <a:pt x="15750" y="11062"/>
                  <a:pt x="15750" y="11062"/>
                  <a:pt x="15750" y="11031"/>
                </a:cubicBezTo>
                <a:cubicBezTo>
                  <a:pt x="15718" y="11031"/>
                  <a:pt x="15718" y="11000"/>
                  <a:pt x="15750" y="11000"/>
                </a:cubicBezTo>
                <a:cubicBezTo>
                  <a:pt x="15750" y="11000"/>
                  <a:pt x="15781" y="11000"/>
                  <a:pt x="15781" y="11000"/>
                </a:cubicBezTo>
                <a:cubicBezTo>
                  <a:pt x="15781" y="11062"/>
                  <a:pt x="15812" y="11062"/>
                  <a:pt x="15843" y="11062"/>
                </a:cubicBezTo>
                <a:cubicBezTo>
                  <a:pt x="15843" y="11062"/>
                  <a:pt x="15843" y="11062"/>
                  <a:pt x="15843" y="11062"/>
                </a:cubicBezTo>
                <a:cubicBezTo>
                  <a:pt x="15843" y="11031"/>
                  <a:pt x="15812" y="11031"/>
                  <a:pt x="15812" y="11031"/>
                </a:cubicBezTo>
                <a:cubicBezTo>
                  <a:pt x="15812" y="11000"/>
                  <a:pt x="15812" y="11000"/>
                  <a:pt x="15843" y="10969"/>
                </a:cubicBezTo>
                <a:cubicBezTo>
                  <a:pt x="15812" y="11000"/>
                  <a:pt x="15812" y="11000"/>
                  <a:pt x="15812" y="11031"/>
                </a:cubicBezTo>
                <a:cubicBezTo>
                  <a:pt x="15843" y="11031"/>
                  <a:pt x="15875" y="11000"/>
                  <a:pt x="15875" y="11031"/>
                </a:cubicBezTo>
                <a:cubicBezTo>
                  <a:pt x="15875" y="11062"/>
                  <a:pt x="15875" y="11062"/>
                  <a:pt x="15843" y="11062"/>
                </a:cubicBezTo>
                <a:cubicBezTo>
                  <a:pt x="15843" y="11062"/>
                  <a:pt x="15843" y="11062"/>
                  <a:pt x="15843" y="11062"/>
                </a:cubicBezTo>
                <a:cubicBezTo>
                  <a:pt x="15843" y="11094"/>
                  <a:pt x="15843" y="11125"/>
                  <a:pt x="15812" y="11125"/>
                </a:cubicBezTo>
                <a:close/>
                <a:moveTo>
                  <a:pt x="15875" y="12344"/>
                </a:moveTo>
                <a:cubicBezTo>
                  <a:pt x="15843" y="12344"/>
                  <a:pt x="15812" y="12344"/>
                  <a:pt x="15812" y="12312"/>
                </a:cubicBezTo>
                <a:cubicBezTo>
                  <a:pt x="15812" y="12281"/>
                  <a:pt x="15843" y="12281"/>
                  <a:pt x="15843" y="12281"/>
                </a:cubicBezTo>
                <a:cubicBezTo>
                  <a:pt x="15875" y="12281"/>
                  <a:pt x="15875" y="12281"/>
                  <a:pt x="15906" y="12312"/>
                </a:cubicBezTo>
                <a:cubicBezTo>
                  <a:pt x="15906" y="12344"/>
                  <a:pt x="15875" y="12344"/>
                  <a:pt x="15875" y="12344"/>
                </a:cubicBezTo>
                <a:close/>
                <a:moveTo>
                  <a:pt x="15906" y="11062"/>
                </a:moveTo>
                <a:cubicBezTo>
                  <a:pt x="15906" y="11062"/>
                  <a:pt x="15937" y="11062"/>
                  <a:pt x="15937" y="11062"/>
                </a:cubicBezTo>
                <a:cubicBezTo>
                  <a:pt x="15937" y="11031"/>
                  <a:pt x="15875" y="11000"/>
                  <a:pt x="15843" y="10969"/>
                </a:cubicBezTo>
                <a:cubicBezTo>
                  <a:pt x="15906" y="10969"/>
                  <a:pt x="15937" y="11031"/>
                  <a:pt x="15968" y="11031"/>
                </a:cubicBezTo>
                <a:cubicBezTo>
                  <a:pt x="16000" y="11062"/>
                  <a:pt x="16000" y="11062"/>
                  <a:pt x="16000" y="11094"/>
                </a:cubicBezTo>
                <a:cubicBezTo>
                  <a:pt x="15968" y="11125"/>
                  <a:pt x="15968" y="11125"/>
                  <a:pt x="15937" y="11125"/>
                </a:cubicBezTo>
                <a:cubicBezTo>
                  <a:pt x="15906" y="11125"/>
                  <a:pt x="15906" y="11094"/>
                  <a:pt x="15906" y="11062"/>
                </a:cubicBezTo>
                <a:close/>
                <a:moveTo>
                  <a:pt x="15906" y="12281"/>
                </a:moveTo>
                <a:cubicBezTo>
                  <a:pt x="15906" y="12250"/>
                  <a:pt x="15906" y="12250"/>
                  <a:pt x="15937" y="12250"/>
                </a:cubicBezTo>
                <a:cubicBezTo>
                  <a:pt x="15968" y="12250"/>
                  <a:pt x="15968" y="12250"/>
                  <a:pt x="16000" y="12281"/>
                </a:cubicBezTo>
                <a:cubicBezTo>
                  <a:pt x="16000" y="12281"/>
                  <a:pt x="15968" y="12281"/>
                  <a:pt x="15968" y="12281"/>
                </a:cubicBezTo>
                <a:cubicBezTo>
                  <a:pt x="15937" y="12281"/>
                  <a:pt x="15937" y="12312"/>
                  <a:pt x="15906" y="12281"/>
                </a:cubicBezTo>
                <a:close/>
                <a:moveTo>
                  <a:pt x="15968" y="12344"/>
                </a:moveTo>
                <a:cubicBezTo>
                  <a:pt x="15968" y="12375"/>
                  <a:pt x="16000" y="12375"/>
                  <a:pt x="16000" y="12406"/>
                </a:cubicBezTo>
                <a:cubicBezTo>
                  <a:pt x="16000" y="12406"/>
                  <a:pt x="16062" y="12406"/>
                  <a:pt x="16000" y="12344"/>
                </a:cubicBezTo>
                <a:cubicBezTo>
                  <a:pt x="15968" y="12344"/>
                  <a:pt x="16000" y="12312"/>
                  <a:pt x="16000" y="12281"/>
                </a:cubicBezTo>
                <a:cubicBezTo>
                  <a:pt x="16062" y="12281"/>
                  <a:pt x="16093" y="12375"/>
                  <a:pt x="16156" y="12375"/>
                </a:cubicBezTo>
                <a:cubicBezTo>
                  <a:pt x="16156" y="12375"/>
                  <a:pt x="16187" y="12375"/>
                  <a:pt x="16187" y="12375"/>
                </a:cubicBezTo>
                <a:cubicBezTo>
                  <a:pt x="16187" y="12437"/>
                  <a:pt x="16250" y="12406"/>
                  <a:pt x="16250" y="12437"/>
                </a:cubicBezTo>
                <a:cubicBezTo>
                  <a:pt x="16281" y="12469"/>
                  <a:pt x="16312" y="12469"/>
                  <a:pt x="16281" y="12500"/>
                </a:cubicBezTo>
                <a:cubicBezTo>
                  <a:pt x="16281" y="12500"/>
                  <a:pt x="16250" y="12500"/>
                  <a:pt x="16218" y="12500"/>
                </a:cubicBezTo>
                <a:cubicBezTo>
                  <a:pt x="16218" y="12500"/>
                  <a:pt x="16187" y="12469"/>
                  <a:pt x="16187" y="12469"/>
                </a:cubicBezTo>
                <a:cubicBezTo>
                  <a:pt x="16156" y="12437"/>
                  <a:pt x="16125" y="12437"/>
                  <a:pt x="16093" y="12406"/>
                </a:cubicBezTo>
                <a:cubicBezTo>
                  <a:pt x="16093" y="12469"/>
                  <a:pt x="16156" y="12469"/>
                  <a:pt x="16187" y="12531"/>
                </a:cubicBezTo>
                <a:cubicBezTo>
                  <a:pt x="16156" y="12531"/>
                  <a:pt x="16156" y="12531"/>
                  <a:pt x="16125" y="12531"/>
                </a:cubicBezTo>
                <a:cubicBezTo>
                  <a:pt x="16093" y="12469"/>
                  <a:pt x="16000" y="12469"/>
                  <a:pt x="16000" y="12406"/>
                </a:cubicBezTo>
                <a:cubicBezTo>
                  <a:pt x="16000" y="12375"/>
                  <a:pt x="15968" y="12375"/>
                  <a:pt x="15968" y="12344"/>
                </a:cubicBezTo>
                <a:close/>
                <a:moveTo>
                  <a:pt x="16156" y="17219"/>
                </a:moveTo>
                <a:cubicBezTo>
                  <a:pt x="16156" y="17219"/>
                  <a:pt x="16156" y="17250"/>
                  <a:pt x="16156" y="17250"/>
                </a:cubicBezTo>
                <a:cubicBezTo>
                  <a:pt x="16093" y="17250"/>
                  <a:pt x="16093" y="17219"/>
                  <a:pt x="16062" y="17187"/>
                </a:cubicBezTo>
                <a:cubicBezTo>
                  <a:pt x="16093" y="17187"/>
                  <a:pt x="16125" y="17187"/>
                  <a:pt x="16156" y="17219"/>
                </a:cubicBezTo>
                <a:close/>
                <a:moveTo>
                  <a:pt x="16062" y="16906"/>
                </a:moveTo>
                <a:cubicBezTo>
                  <a:pt x="16062" y="16875"/>
                  <a:pt x="16093" y="16875"/>
                  <a:pt x="16093" y="16875"/>
                </a:cubicBezTo>
                <a:cubicBezTo>
                  <a:pt x="16093" y="16875"/>
                  <a:pt x="16093" y="16875"/>
                  <a:pt x="16093" y="16875"/>
                </a:cubicBezTo>
                <a:cubicBezTo>
                  <a:pt x="16093" y="16875"/>
                  <a:pt x="16093" y="16875"/>
                  <a:pt x="16093" y="16875"/>
                </a:cubicBezTo>
                <a:cubicBezTo>
                  <a:pt x="16093" y="16875"/>
                  <a:pt x="16093" y="16875"/>
                  <a:pt x="16093" y="16906"/>
                </a:cubicBezTo>
                <a:cubicBezTo>
                  <a:pt x="16125" y="16906"/>
                  <a:pt x="16156" y="16906"/>
                  <a:pt x="16156" y="16937"/>
                </a:cubicBezTo>
                <a:cubicBezTo>
                  <a:pt x="16125" y="16969"/>
                  <a:pt x="16093" y="16937"/>
                  <a:pt x="16062" y="16937"/>
                </a:cubicBezTo>
                <a:cubicBezTo>
                  <a:pt x="16062" y="16937"/>
                  <a:pt x="16031" y="16937"/>
                  <a:pt x="16062" y="16906"/>
                </a:cubicBezTo>
                <a:close/>
                <a:moveTo>
                  <a:pt x="16031" y="12531"/>
                </a:moveTo>
                <a:cubicBezTo>
                  <a:pt x="16000" y="12562"/>
                  <a:pt x="16000" y="12531"/>
                  <a:pt x="16000" y="12531"/>
                </a:cubicBezTo>
                <a:cubicBezTo>
                  <a:pt x="16000" y="12500"/>
                  <a:pt x="16000" y="12500"/>
                  <a:pt x="16000" y="12500"/>
                </a:cubicBezTo>
                <a:cubicBezTo>
                  <a:pt x="16031" y="12500"/>
                  <a:pt x="16031" y="12500"/>
                  <a:pt x="16031" y="12500"/>
                </a:cubicBezTo>
                <a:cubicBezTo>
                  <a:pt x="16031" y="12531"/>
                  <a:pt x="16031" y="12531"/>
                  <a:pt x="16031" y="12531"/>
                </a:cubicBezTo>
                <a:close/>
                <a:moveTo>
                  <a:pt x="16093" y="17469"/>
                </a:moveTo>
                <a:cubicBezTo>
                  <a:pt x="16062" y="17500"/>
                  <a:pt x="16031" y="17500"/>
                  <a:pt x="16000" y="17437"/>
                </a:cubicBezTo>
                <a:cubicBezTo>
                  <a:pt x="16062" y="17437"/>
                  <a:pt x="16093" y="17437"/>
                  <a:pt x="16093" y="17469"/>
                </a:cubicBezTo>
                <a:close/>
                <a:moveTo>
                  <a:pt x="15937" y="17344"/>
                </a:moveTo>
                <a:cubicBezTo>
                  <a:pt x="15875" y="17344"/>
                  <a:pt x="15843" y="17312"/>
                  <a:pt x="15812" y="17312"/>
                </a:cubicBezTo>
                <a:cubicBezTo>
                  <a:pt x="15875" y="17281"/>
                  <a:pt x="15875" y="17281"/>
                  <a:pt x="15937" y="17344"/>
                </a:cubicBezTo>
                <a:close/>
                <a:moveTo>
                  <a:pt x="15843" y="13625"/>
                </a:moveTo>
                <a:cubicBezTo>
                  <a:pt x="15843" y="13656"/>
                  <a:pt x="15843" y="13656"/>
                  <a:pt x="15843" y="13656"/>
                </a:cubicBezTo>
                <a:cubicBezTo>
                  <a:pt x="15843" y="13656"/>
                  <a:pt x="15843" y="13656"/>
                  <a:pt x="15843" y="13625"/>
                </a:cubicBezTo>
                <a:cubicBezTo>
                  <a:pt x="15843" y="13625"/>
                  <a:pt x="15843" y="13594"/>
                  <a:pt x="15812" y="13594"/>
                </a:cubicBezTo>
                <a:cubicBezTo>
                  <a:pt x="15843" y="13594"/>
                  <a:pt x="15843" y="13625"/>
                  <a:pt x="15843" y="13625"/>
                </a:cubicBezTo>
                <a:close/>
                <a:moveTo>
                  <a:pt x="15875" y="17125"/>
                </a:moveTo>
                <a:cubicBezTo>
                  <a:pt x="15875" y="17125"/>
                  <a:pt x="15875" y="17156"/>
                  <a:pt x="15843" y="17156"/>
                </a:cubicBezTo>
                <a:cubicBezTo>
                  <a:pt x="15812" y="17156"/>
                  <a:pt x="15781" y="17125"/>
                  <a:pt x="15750" y="17094"/>
                </a:cubicBezTo>
                <a:cubicBezTo>
                  <a:pt x="15812" y="17094"/>
                  <a:pt x="15843" y="17094"/>
                  <a:pt x="15875" y="17125"/>
                </a:cubicBezTo>
                <a:close/>
                <a:moveTo>
                  <a:pt x="15718" y="13937"/>
                </a:moveTo>
                <a:cubicBezTo>
                  <a:pt x="15718" y="13969"/>
                  <a:pt x="15687" y="13969"/>
                  <a:pt x="15687" y="13969"/>
                </a:cubicBezTo>
                <a:cubicBezTo>
                  <a:pt x="15687" y="13969"/>
                  <a:pt x="15656" y="13969"/>
                  <a:pt x="15656" y="13937"/>
                </a:cubicBezTo>
                <a:cubicBezTo>
                  <a:pt x="15656" y="13969"/>
                  <a:pt x="15687" y="13969"/>
                  <a:pt x="15687" y="13969"/>
                </a:cubicBezTo>
                <a:cubicBezTo>
                  <a:pt x="15687" y="13969"/>
                  <a:pt x="15718" y="13969"/>
                  <a:pt x="15718" y="13937"/>
                </a:cubicBezTo>
                <a:close/>
                <a:moveTo>
                  <a:pt x="15656" y="12844"/>
                </a:moveTo>
                <a:cubicBezTo>
                  <a:pt x="15656" y="12812"/>
                  <a:pt x="15687" y="12844"/>
                  <a:pt x="15687" y="12875"/>
                </a:cubicBezTo>
                <a:cubicBezTo>
                  <a:pt x="15687" y="12906"/>
                  <a:pt x="15625" y="12906"/>
                  <a:pt x="15625" y="12906"/>
                </a:cubicBezTo>
                <a:cubicBezTo>
                  <a:pt x="15593" y="12906"/>
                  <a:pt x="15593" y="12906"/>
                  <a:pt x="15593" y="12875"/>
                </a:cubicBezTo>
                <a:cubicBezTo>
                  <a:pt x="15593" y="12844"/>
                  <a:pt x="15625" y="12844"/>
                  <a:pt x="15656" y="12844"/>
                </a:cubicBezTo>
                <a:close/>
                <a:moveTo>
                  <a:pt x="15593" y="13187"/>
                </a:moveTo>
                <a:cubicBezTo>
                  <a:pt x="15625" y="13125"/>
                  <a:pt x="15593" y="13062"/>
                  <a:pt x="15625" y="13000"/>
                </a:cubicBezTo>
                <a:cubicBezTo>
                  <a:pt x="15625" y="12969"/>
                  <a:pt x="15656" y="12969"/>
                  <a:pt x="15656" y="12969"/>
                </a:cubicBezTo>
                <a:cubicBezTo>
                  <a:pt x="15656" y="13000"/>
                  <a:pt x="15656" y="13062"/>
                  <a:pt x="15687" y="13094"/>
                </a:cubicBezTo>
                <a:cubicBezTo>
                  <a:pt x="15656" y="13125"/>
                  <a:pt x="15656" y="13187"/>
                  <a:pt x="15625" y="13219"/>
                </a:cubicBezTo>
                <a:cubicBezTo>
                  <a:pt x="15625" y="13250"/>
                  <a:pt x="15562" y="13219"/>
                  <a:pt x="15593" y="13187"/>
                </a:cubicBezTo>
                <a:close/>
                <a:moveTo>
                  <a:pt x="15406" y="13719"/>
                </a:moveTo>
                <a:cubicBezTo>
                  <a:pt x="15406" y="13750"/>
                  <a:pt x="15406" y="13750"/>
                  <a:pt x="15406" y="13750"/>
                </a:cubicBezTo>
                <a:cubicBezTo>
                  <a:pt x="15406" y="13750"/>
                  <a:pt x="15406" y="13750"/>
                  <a:pt x="15406" y="13750"/>
                </a:cubicBezTo>
                <a:cubicBezTo>
                  <a:pt x="15406" y="13750"/>
                  <a:pt x="15406" y="13750"/>
                  <a:pt x="15406" y="13719"/>
                </a:cubicBezTo>
                <a:close/>
                <a:moveTo>
                  <a:pt x="15250" y="15781"/>
                </a:moveTo>
                <a:cubicBezTo>
                  <a:pt x="15281" y="15687"/>
                  <a:pt x="15343" y="15594"/>
                  <a:pt x="15437" y="15500"/>
                </a:cubicBezTo>
                <a:cubicBezTo>
                  <a:pt x="15437" y="15500"/>
                  <a:pt x="15437" y="15500"/>
                  <a:pt x="15437" y="15531"/>
                </a:cubicBezTo>
                <a:cubicBezTo>
                  <a:pt x="15406" y="15625"/>
                  <a:pt x="15312" y="15719"/>
                  <a:pt x="15250" y="15812"/>
                </a:cubicBezTo>
                <a:cubicBezTo>
                  <a:pt x="15218" y="15844"/>
                  <a:pt x="15187" y="15906"/>
                  <a:pt x="15156" y="15937"/>
                </a:cubicBezTo>
                <a:cubicBezTo>
                  <a:pt x="15156" y="15875"/>
                  <a:pt x="15187" y="15812"/>
                  <a:pt x="15250" y="15781"/>
                </a:cubicBezTo>
                <a:close/>
                <a:moveTo>
                  <a:pt x="15031" y="15812"/>
                </a:moveTo>
                <a:cubicBezTo>
                  <a:pt x="15000" y="15812"/>
                  <a:pt x="15000" y="15812"/>
                  <a:pt x="15000" y="15812"/>
                </a:cubicBezTo>
                <a:cubicBezTo>
                  <a:pt x="15000" y="15812"/>
                  <a:pt x="15000" y="15812"/>
                  <a:pt x="15031" y="15812"/>
                </a:cubicBezTo>
                <a:close/>
                <a:moveTo>
                  <a:pt x="14875" y="15000"/>
                </a:moveTo>
                <a:cubicBezTo>
                  <a:pt x="14875" y="15000"/>
                  <a:pt x="14875" y="15000"/>
                  <a:pt x="14875" y="15000"/>
                </a:cubicBezTo>
                <a:cubicBezTo>
                  <a:pt x="14875" y="15000"/>
                  <a:pt x="14843" y="14969"/>
                  <a:pt x="14843" y="14969"/>
                </a:cubicBezTo>
                <a:cubicBezTo>
                  <a:pt x="14843" y="14969"/>
                  <a:pt x="14875" y="15000"/>
                  <a:pt x="14875" y="15000"/>
                </a:cubicBezTo>
                <a:close/>
                <a:moveTo>
                  <a:pt x="14718" y="14875"/>
                </a:moveTo>
                <a:cubicBezTo>
                  <a:pt x="14718" y="14875"/>
                  <a:pt x="14750" y="14875"/>
                  <a:pt x="14750" y="14906"/>
                </a:cubicBezTo>
                <a:cubicBezTo>
                  <a:pt x="14750" y="14906"/>
                  <a:pt x="14750" y="14906"/>
                  <a:pt x="14750" y="14906"/>
                </a:cubicBezTo>
                <a:cubicBezTo>
                  <a:pt x="14750" y="14875"/>
                  <a:pt x="14718" y="14875"/>
                  <a:pt x="14718" y="14875"/>
                </a:cubicBezTo>
                <a:close/>
                <a:moveTo>
                  <a:pt x="15468" y="15656"/>
                </a:moveTo>
                <a:cubicBezTo>
                  <a:pt x="15343" y="15812"/>
                  <a:pt x="15250" y="16000"/>
                  <a:pt x="15093" y="16125"/>
                </a:cubicBezTo>
                <a:cubicBezTo>
                  <a:pt x="15000" y="16219"/>
                  <a:pt x="14906" y="16281"/>
                  <a:pt x="14812" y="16344"/>
                </a:cubicBezTo>
                <a:cubicBezTo>
                  <a:pt x="14781" y="16344"/>
                  <a:pt x="14750" y="16375"/>
                  <a:pt x="14750" y="16344"/>
                </a:cubicBezTo>
                <a:cubicBezTo>
                  <a:pt x="14718" y="16312"/>
                  <a:pt x="14750" y="16312"/>
                  <a:pt x="14781" y="16281"/>
                </a:cubicBezTo>
                <a:cubicBezTo>
                  <a:pt x="14875" y="16250"/>
                  <a:pt x="14937" y="16125"/>
                  <a:pt x="15062" y="16094"/>
                </a:cubicBezTo>
                <a:cubicBezTo>
                  <a:pt x="15093" y="16094"/>
                  <a:pt x="15125" y="16062"/>
                  <a:pt x="15093" y="16031"/>
                </a:cubicBezTo>
                <a:cubicBezTo>
                  <a:pt x="15093" y="16031"/>
                  <a:pt x="15093" y="16031"/>
                  <a:pt x="15093" y="16031"/>
                </a:cubicBezTo>
                <a:cubicBezTo>
                  <a:pt x="15093" y="16031"/>
                  <a:pt x="15093" y="16031"/>
                  <a:pt x="15093" y="16031"/>
                </a:cubicBezTo>
                <a:cubicBezTo>
                  <a:pt x="15125" y="16031"/>
                  <a:pt x="15156" y="16031"/>
                  <a:pt x="15156" y="16000"/>
                </a:cubicBezTo>
                <a:cubicBezTo>
                  <a:pt x="15156" y="16000"/>
                  <a:pt x="15156" y="16000"/>
                  <a:pt x="15156" y="16000"/>
                </a:cubicBezTo>
                <a:cubicBezTo>
                  <a:pt x="15156" y="15969"/>
                  <a:pt x="15156" y="15969"/>
                  <a:pt x="15156" y="15937"/>
                </a:cubicBezTo>
                <a:cubicBezTo>
                  <a:pt x="15125" y="15937"/>
                  <a:pt x="15125" y="15937"/>
                  <a:pt x="15125" y="15937"/>
                </a:cubicBezTo>
                <a:cubicBezTo>
                  <a:pt x="15125" y="15937"/>
                  <a:pt x="15125" y="15937"/>
                  <a:pt x="15156" y="15937"/>
                </a:cubicBezTo>
                <a:cubicBezTo>
                  <a:pt x="15156" y="15937"/>
                  <a:pt x="15156" y="15937"/>
                  <a:pt x="15156" y="15937"/>
                </a:cubicBezTo>
                <a:cubicBezTo>
                  <a:pt x="15156" y="15969"/>
                  <a:pt x="15156" y="15969"/>
                  <a:pt x="15156" y="16000"/>
                </a:cubicBezTo>
                <a:cubicBezTo>
                  <a:pt x="15250" y="15969"/>
                  <a:pt x="15250" y="15875"/>
                  <a:pt x="15281" y="15812"/>
                </a:cubicBezTo>
                <a:cubicBezTo>
                  <a:pt x="15343" y="15750"/>
                  <a:pt x="15437" y="15687"/>
                  <a:pt x="15468" y="15562"/>
                </a:cubicBezTo>
                <a:cubicBezTo>
                  <a:pt x="15468" y="15625"/>
                  <a:pt x="15500" y="15656"/>
                  <a:pt x="15468" y="15656"/>
                </a:cubicBezTo>
                <a:close/>
                <a:moveTo>
                  <a:pt x="15468" y="13094"/>
                </a:moveTo>
                <a:cubicBezTo>
                  <a:pt x="15500" y="13031"/>
                  <a:pt x="15468" y="13000"/>
                  <a:pt x="15468" y="12969"/>
                </a:cubicBezTo>
                <a:cubicBezTo>
                  <a:pt x="15468" y="12906"/>
                  <a:pt x="15500" y="12906"/>
                  <a:pt x="15531" y="12906"/>
                </a:cubicBezTo>
                <a:cubicBezTo>
                  <a:pt x="15562" y="12906"/>
                  <a:pt x="15562" y="12937"/>
                  <a:pt x="15562" y="12937"/>
                </a:cubicBezTo>
                <a:cubicBezTo>
                  <a:pt x="15531" y="12969"/>
                  <a:pt x="15562" y="13000"/>
                  <a:pt x="15562" y="13031"/>
                </a:cubicBezTo>
                <a:cubicBezTo>
                  <a:pt x="15593" y="13062"/>
                  <a:pt x="15500" y="13062"/>
                  <a:pt x="15500" y="13125"/>
                </a:cubicBezTo>
                <a:cubicBezTo>
                  <a:pt x="15500" y="13125"/>
                  <a:pt x="15468" y="13094"/>
                  <a:pt x="15468" y="13094"/>
                </a:cubicBezTo>
                <a:close/>
                <a:moveTo>
                  <a:pt x="15500" y="14187"/>
                </a:moveTo>
                <a:cubicBezTo>
                  <a:pt x="15500" y="14187"/>
                  <a:pt x="15500" y="14187"/>
                  <a:pt x="15500" y="14187"/>
                </a:cubicBezTo>
                <a:cubicBezTo>
                  <a:pt x="15500" y="14187"/>
                  <a:pt x="15531" y="14187"/>
                  <a:pt x="15531" y="14187"/>
                </a:cubicBezTo>
                <a:cubicBezTo>
                  <a:pt x="15531" y="14187"/>
                  <a:pt x="15500" y="14187"/>
                  <a:pt x="15500" y="14187"/>
                </a:cubicBezTo>
                <a:close/>
                <a:moveTo>
                  <a:pt x="15406" y="16125"/>
                </a:moveTo>
                <a:cubicBezTo>
                  <a:pt x="15406" y="16125"/>
                  <a:pt x="15406" y="16125"/>
                  <a:pt x="15406" y="16125"/>
                </a:cubicBezTo>
                <a:cubicBezTo>
                  <a:pt x="15406" y="16125"/>
                  <a:pt x="15406" y="16094"/>
                  <a:pt x="15406" y="16094"/>
                </a:cubicBezTo>
                <a:cubicBezTo>
                  <a:pt x="15406" y="16094"/>
                  <a:pt x="15437" y="16125"/>
                  <a:pt x="15437" y="16125"/>
                </a:cubicBezTo>
                <a:cubicBezTo>
                  <a:pt x="15437" y="16125"/>
                  <a:pt x="15406" y="16125"/>
                  <a:pt x="15406" y="16125"/>
                </a:cubicBezTo>
                <a:close/>
                <a:moveTo>
                  <a:pt x="15937" y="17656"/>
                </a:moveTo>
                <a:cubicBezTo>
                  <a:pt x="16062" y="17625"/>
                  <a:pt x="16187" y="17594"/>
                  <a:pt x="16312" y="17594"/>
                </a:cubicBezTo>
                <a:cubicBezTo>
                  <a:pt x="16375" y="17594"/>
                  <a:pt x="16437" y="17562"/>
                  <a:pt x="16468" y="17562"/>
                </a:cubicBezTo>
                <a:cubicBezTo>
                  <a:pt x="16593" y="17531"/>
                  <a:pt x="16656" y="17594"/>
                  <a:pt x="16718" y="17656"/>
                </a:cubicBezTo>
                <a:cubicBezTo>
                  <a:pt x="16812" y="17719"/>
                  <a:pt x="16843" y="17750"/>
                  <a:pt x="16937" y="17719"/>
                </a:cubicBezTo>
                <a:cubicBezTo>
                  <a:pt x="17031" y="17719"/>
                  <a:pt x="17125" y="17719"/>
                  <a:pt x="17218" y="17750"/>
                </a:cubicBezTo>
                <a:cubicBezTo>
                  <a:pt x="17281" y="17781"/>
                  <a:pt x="17312" y="17844"/>
                  <a:pt x="17343" y="17875"/>
                </a:cubicBezTo>
                <a:cubicBezTo>
                  <a:pt x="17468" y="17969"/>
                  <a:pt x="17593" y="18094"/>
                  <a:pt x="17656" y="18250"/>
                </a:cubicBezTo>
                <a:cubicBezTo>
                  <a:pt x="17656" y="18281"/>
                  <a:pt x="17656" y="18312"/>
                  <a:pt x="17687" y="18375"/>
                </a:cubicBezTo>
                <a:cubicBezTo>
                  <a:pt x="17718" y="18312"/>
                  <a:pt x="17687" y="18281"/>
                  <a:pt x="17687" y="18250"/>
                </a:cubicBezTo>
                <a:cubicBezTo>
                  <a:pt x="17687" y="18219"/>
                  <a:pt x="17687" y="18187"/>
                  <a:pt x="17718" y="18219"/>
                </a:cubicBezTo>
                <a:cubicBezTo>
                  <a:pt x="17812" y="18250"/>
                  <a:pt x="17906" y="18250"/>
                  <a:pt x="18000" y="18281"/>
                </a:cubicBezTo>
                <a:cubicBezTo>
                  <a:pt x="18062" y="18312"/>
                  <a:pt x="18093" y="18344"/>
                  <a:pt x="18093" y="18406"/>
                </a:cubicBezTo>
                <a:cubicBezTo>
                  <a:pt x="18062" y="18562"/>
                  <a:pt x="18125" y="18719"/>
                  <a:pt x="18125" y="18906"/>
                </a:cubicBezTo>
                <a:cubicBezTo>
                  <a:pt x="18093" y="18937"/>
                  <a:pt x="18062" y="19000"/>
                  <a:pt x="18093" y="19062"/>
                </a:cubicBezTo>
                <a:cubicBezTo>
                  <a:pt x="18093" y="19094"/>
                  <a:pt x="18062" y="19094"/>
                  <a:pt x="18031" y="19094"/>
                </a:cubicBezTo>
                <a:cubicBezTo>
                  <a:pt x="17968" y="19062"/>
                  <a:pt x="17875" y="19062"/>
                  <a:pt x="17812" y="19062"/>
                </a:cubicBezTo>
                <a:cubicBezTo>
                  <a:pt x="17750" y="19031"/>
                  <a:pt x="17687" y="19031"/>
                  <a:pt x="17625" y="19031"/>
                </a:cubicBezTo>
                <a:cubicBezTo>
                  <a:pt x="17500" y="19062"/>
                  <a:pt x="17406" y="19031"/>
                  <a:pt x="17312" y="19000"/>
                </a:cubicBezTo>
                <a:cubicBezTo>
                  <a:pt x="17187" y="18969"/>
                  <a:pt x="17031" y="18937"/>
                  <a:pt x="16875" y="18969"/>
                </a:cubicBezTo>
                <a:cubicBezTo>
                  <a:pt x="16718" y="19000"/>
                  <a:pt x="16562" y="19000"/>
                  <a:pt x="16406" y="18969"/>
                </a:cubicBezTo>
                <a:cubicBezTo>
                  <a:pt x="16375" y="18969"/>
                  <a:pt x="16343" y="18969"/>
                  <a:pt x="16312" y="18937"/>
                </a:cubicBezTo>
                <a:cubicBezTo>
                  <a:pt x="16312" y="18937"/>
                  <a:pt x="16343" y="18906"/>
                  <a:pt x="16312" y="18906"/>
                </a:cubicBezTo>
                <a:cubicBezTo>
                  <a:pt x="16250" y="18937"/>
                  <a:pt x="16218" y="18875"/>
                  <a:pt x="16218" y="18844"/>
                </a:cubicBezTo>
                <a:cubicBezTo>
                  <a:pt x="16218" y="18781"/>
                  <a:pt x="16281" y="18781"/>
                  <a:pt x="16312" y="18781"/>
                </a:cubicBezTo>
                <a:cubicBezTo>
                  <a:pt x="16406" y="18781"/>
                  <a:pt x="16468" y="18719"/>
                  <a:pt x="16531" y="18750"/>
                </a:cubicBezTo>
                <a:cubicBezTo>
                  <a:pt x="16562" y="18750"/>
                  <a:pt x="16562" y="18719"/>
                  <a:pt x="16562" y="18719"/>
                </a:cubicBezTo>
                <a:cubicBezTo>
                  <a:pt x="16781" y="18687"/>
                  <a:pt x="17000" y="18656"/>
                  <a:pt x="17218" y="18594"/>
                </a:cubicBezTo>
                <a:cubicBezTo>
                  <a:pt x="17312" y="18594"/>
                  <a:pt x="17406" y="18625"/>
                  <a:pt x="17500" y="18594"/>
                </a:cubicBezTo>
                <a:cubicBezTo>
                  <a:pt x="17500" y="18594"/>
                  <a:pt x="17500" y="18594"/>
                  <a:pt x="17500" y="18594"/>
                </a:cubicBezTo>
                <a:cubicBezTo>
                  <a:pt x="17500" y="18594"/>
                  <a:pt x="17500" y="18594"/>
                  <a:pt x="17531" y="18625"/>
                </a:cubicBezTo>
                <a:cubicBezTo>
                  <a:pt x="17625" y="18625"/>
                  <a:pt x="17718" y="18562"/>
                  <a:pt x="17812" y="18594"/>
                </a:cubicBezTo>
                <a:cubicBezTo>
                  <a:pt x="17843" y="18594"/>
                  <a:pt x="17843" y="18594"/>
                  <a:pt x="17875" y="18562"/>
                </a:cubicBezTo>
                <a:cubicBezTo>
                  <a:pt x="17906" y="18500"/>
                  <a:pt x="17968" y="18437"/>
                  <a:pt x="18000" y="18375"/>
                </a:cubicBezTo>
                <a:cubicBezTo>
                  <a:pt x="18000" y="18344"/>
                  <a:pt x="18000" y="18344"/>
                  <a:pt x="18000" y="18344"/>
                </a:cubicBezTo>
                <a:cubicBezTo>
                  <a:pt x="18000" y="18312"/>
                  <a:pt x="17968" y="18344"/>
                  <a:pt x="17968" y="18344"/>
                </a:cubicBezTo>
                <a:cubicBezTo>
                  <a:pt x="17906" y="18375"/>
                  <a:pt x="17875" y="18375"/>
                  <a:pt x="17812" y="18406"/>
                </a:cubicBezTo>
                <a:cubicBezTo>
                  <a:pt x="17718" y="18500"/>
                  <a:pt x="17593" y="18469"/>
                  <a:pt x="17468" y="18531"/>
                </a:cubicBezTo>
                <a:cubicBezTo>
                  <a:pt x="17375" y="18500"/>
                  <a:pt x="17312" y="18562"/>
                  <a:pt x="17218" y="18562"/>
                </a:cubicBezTo>
                <a:cubicBezTo>
                  <a:pt x="17218" y="18562"/>
                  <a:pt x="17187" y="18562"/>
                  <a:pt x="17187" y="18562"/>
                </a:cubicBezTo>
                <a:cubicBezTo>
                  <a:pt x="17156" y="18562"/>
                  <a:pt x="17093" y="18531"/>
                  <a:pt x="17062" y="18562"/>
                </a:cubicBezTo>
                <a:cubicBezTo>
                  <a:pt x="16906" y="18594"/>
                  <a:pt x="16718" y="18625"/>
                  <a:pt x="16562" y="18656"/>
                </a:cubicBezTo>
                <a:cubicBezTo>
                  <a:pt x="16468" y="18656"/>
                  <a:pt x="16406" y="18687"/>
                  <a:pt x="16343" y="18719"/>
                </a:cubicBezTo>
                <a:cubicBezTo>
                  <a:pt x="16218" y="18750"/>
                  <a:pt x="16125" y="18812"/>
                  <a:pt x="16031" y="18719"/>
                </a:cubicBezTo>
                <a:cubicBezTo>
                  <a:pt x="16000" y="18719"/>
                  <a:pt x="16000" y="18719"/>
                  <a:pt x="16000" y="18719"/>
                </a:cubicBezTo>
                <a:cubicBezTo>
                  <a:pt x="15968" y="18687"/>
                  <a:pt x="15968" y="18687"/>
                  <a:pt x="15968" y="18687"/>
                </a:cubicBezTo>
                <a:cubicBezTo>
                  <a:pt x="15968" y="18625"/>
                  <a:pt x="15937" y="18656"/>
                  <a:pt x="15906" y="18656"/>
                </a:cubicBezTo>
                <a:cubicBezTo>
                  <a:pt x="15906" y="18687"/>
                  <a:pt x="15906" y="18687"/>
                  <a:pt x="15875" y="18687"/>
                </a:cubicBezTo>
                <a:cubicBezTo>
                  <a:pt x="15906" y="18687"/>
                  <a:pt x="15906" y="18687"/>
                  <a:pt x="15906" y="18656"/>
                </a:cubicBezTo>
                <a:cubicBezTo>
                  <a:pt x="15906" y="18656"/>
                  <a:pt x="15906" y="18656"/>
                  <a:pt x="15906" y="18625"/>
                </a:cubicBezTo>
                <a:cubicBezTo>
                  <a:pt x="15906" y="18625"/>
                  <a:pt x="15843" y="18562"/>
                  <a:pt x="15843" y="18562"/>
                </a:cubicBezTo>
                <a:cubicBezTo>
                  <a:pt x="15843" y="18531"/>
                  <a:pt x="15843" y="18500"/>
                  <a:pt x="15843" y="18469"/>
                </a:cubicBezTo>
                <a:cubicBezTo>
                  <a:pt x="15843" y="18437"/>
                  <a:pt x="15875" y="18375"/>
                  <a:pt x="15812" y="18344"/>
                </a:cubicBezTo>
                <a:cubicBezTo>
                  <a:pt x="15843" y="18281"/>
                  <a:pt x="15906" y="18250"/>
                  <a:pt x="15937" y="18219"/>
                </a:cubicBezTo>
                <a:cubicBezTo>
                  <a:pt x="15968" y="18219"/>
                  <a:pt x="15968" y="18250"/>
                  <a:pt x="16000" y="18219"/>
                </a:cubicBezTo>
                <a:cubicBezTo>
                  <a:pt x="16031" y="18219"/>
                  <a:pt x="16062" y="18187"/>
                  <a:pt x="16093" y="18187"/>
                </a:cubicBezTo>
                <a:cubicBezTo>
                  <a:pt x="16156" y="18156"/>
                  <a:pt x="16218" y="18187"/>
                  <a:pt x="16218" y="18125"/>
                </a:cubicBezTo>
                <a:cubicBezTo>
                  <a:pt x="16218" y="18094"/>
                  <a:pt x="16218" y="18094"/>
                  <a:pt x="16218" y="18094"/>
                </a:cubicBezTo>
                <a:cubicBezTo>
                  <a:pt x="16218" y="18094"/>
                  <a:pt x="16218" y="18094"/>
                  <a:pt x="16218" y="18094"/>
                </a:cubicBezTo>
                <a:cubicBezTo>
                  <a:pt x="16218" y="18094"/>
                  <a:pt x="16250" y="18094"/>
                  <a:pt x="16250" y="18094"/>
                </a:cubicBezTo>
                <a:cubicBezTo>
                  <a:pt x="16250" y="18094"/>
                  <a:pt x="16250" y="18094"/>
                  <a:pt x="16250" y="18094"/>
                </a:cubicBezTo>
                <a:cubicBezTo>
                  <a:pt x="16218" y="18062"/>
                  <a:pt x="16218" y="18062"/>
                  <a:pt x="16187" y="18094"/>
                </a:cubicBezTo>
                <a:cubicBezTo>
                  <a:pt x="16156" y="18094"/>
                  <a:pt x="16093" y="18125"/>
                  <a:pt x="16062" y="18125"/>
                </a:cubicBezTo>
                <a:cubicBezTo>
                  <a:pt x="16000" y="18156"/>
                  <a:pt x="16000" y="18156"/>
                  <a:pt x="16000" y="18219"/>
                </a:cubicBezTo>
                <a:cubicBezTo>
                  <a:pt x="15968" y="18187"/>
                  <a:pt x="15937" y="18187"/>
                  <a:pt x="15906" y="18187"/>
                </a:cubicBezTo>
                <a:cubicBezTo>
                  <a:pt x="15843" y="18187"/>
                  <a:pt x="15781" y="18219"/>
                  <a:pt x="15718" y="18219"/>
                </a:cubicBezTo>
                <a:cubicBezTo>
                  <a:pt x="15687" y="18219"/>
                  <a:pt x="15687" y="18219"/>
                  <a:pt x="15687" y="18219"/>
                </a:cubicBezTo>
                <a:cubicBezTo>
                  <a:pt x="15593" y="18187"/>
                  <a:pt x="15468" y="18187"/>
                  <a:pt x="15375" y="18125"/>
                </a:cubicBezTo>
                <a:cubicBezTo>
                  <a:pt x="15375" y="18125"/>
                  <a:pt x="15375" y="18125"/>
                  <a:pt x="15343" y="18125"/>
                </a:cubicBezTo>
                <a:cubicBezTo>
                  <a:pt x="15312" y="18156"/>
                  <a:pt x="15281" y="18125"/>
                  <a:pt x="15250" y="18125"/>
                </a:cubicBezTo>
                <a:cubicBezTo>
                  <a:pt x="15187" y="18094"/>
                  <a:pt x="15125" y="18094"/>
                  <a:pt x="15062" y="18094"/>
                </a:cubicBezTo>
                <a:cubicBezTo>
                  <a:pt x="15062" y="18062"/>
                  <a:pt x="15093" y="18062"/>
                  <a:pt x="15093" y="18062"/>
                </a:cubicBezTo>
                <a:cubicBezTo>
                  <a:pt x="15093" y="18062"/>
                  <a:pt x="15093" y="18062"/>
                  <a:pt x="15093" y="18062"/>
                </a:cubicBezTo>
                <a:cubicBezTo>
                  <a:pt x="15125" y="18062"/>
                  <a:pt x="15125" y="18062"/>
                  <a:pt x="15125" y="18062"/>
                </a:cubicBezTo>
                <a:cubicBezTo>
                  <a:pt x="15187" y="18062"/>
                  <a:pt x="15250" y="18000"/>
                  <a:pt x="15281" y="17969"/>
                </a:cubicBezTo>
                <a:cubicBezTo>
                  <a:pt x="15500" y="17844"/>
                  <a:pt x="15718" y="17719"/>
                  <a:pt x="15937" y="17656"/>
                </a:cubicBezTo>
                <a:close/>
                <a:moveTo>
                  <a:pt x="15187" y="17469"/>
                </a:moveTo>
                <a:cubicBezTo>
                  <a:pt x="15218" y="17500"/>
                  <a:pt x="15250" y="17469"/>
                  <a:pt x="15281" y="17500"/>
                </a:cubicBezTo>
                <a:cubicBezTo>
                  <a:pt x="15281" y="17531"/>
                  <a:pt x="15281" y="17531"/>
                  <a:pt x="15250" y="17531"/>
                </a:cubicBezTo>
                <a:cubicBezTo>
                  <a:pt x="15218" y="17531"/>
                  <a:pt x="15187" y="17500"/>
                  <a:pt x="15156" y="17500"/>
                </a:cubicBezTo>
                <a:cubicBezTo>
                  <a:pt x="15156" y="17500"/>
                  <a:pt x="15187" y="17469"/>
                  <a:pt x="15187" y="17469"/>
                </a:cubicBezTo>
                <a:close/>
                <a:moveTo>
                  <a:pt x="15343" y="17562"/>
                </a:moveTo>
                <a:cubicBezTo>
                  <a:pt x="15312" y="17562"/>
                  <a:pt x="15312" y="17562"/>
                  <a:pt x="15312" y="17531"/>
                </a:cubicBezTo>
                <a:cubicBezTo>
                  <a:pt x="15312" y="17531"/>
                  <a:pt x="15312" y="17500"/>
                  <a:pt x="15343" y="17531"/>
                </a:cubicBezTo>
                <a:cubicBezTo>
                  <a:pt x="15343" y="17531"/>
                  <a:pt x="15375" y="17531"/>
                  <a:pt x="15375" y="17562"/>
                </a:cubicBezTo>
                <a:cubicBezTo>
                  <a:pt x="15375" y="17562"/>
                  <a:pt x="15343" y="17562"/>
                  <a:pt x="15343" y="17562"/>
                </a:cubicBezTo>
                <a:close/>
                <a:moveTo>
                  <a:pt x="15343" y="17656"/>
                </a:moveTo>
                <a:cubicBezTo>
                  <a:pt x="15343" y="17656"/>
                  <a:pt x="15343" y="17656"/>
                  <a:pt x="15343" y="17656"/>
                </a:cubicBezTo>
                <a:cubicBezTo>
                  <a:pt x="15343" y="17656"/>
                  <a:pt x="15343" y="17656"/>
                  <a:pt x="15343" y="17656"/>
                </a:cubicBezTo>
                <a:cubicBezTo>
                  <a:pt x="15343" y="17656"/>
                  <a:pt x="15343" y="17656"/>
                  <a:pt x="15343" y="17656"/>
                </a:cubicBezTo>
                <a:close/>
                <a:moveTo>
                  <a:pt x="15281" y="16844"/>
                </a:moveTo>
                <a:cubicBezTo>
                  <a:pt x="15343" y="16812"/>
                  <a:pt x="15343" y="16844"/>
                  <a:pt x="15343" y="16875"/>
                </a:cubicBezTo>
                <a:cubicBezTo>
                  <a:pt x="15281" y="16875"/>
                  <a:pt x="15281" y="16906"/>
                  <a:pt x="15312" y="16906"/>
                </a:cubicBezTo>
                <a:cubicBezTo>
                  <a:pt x="15343" y="16937"/>
                  <a:pt x="15343" y="16906"/>
                  <a:pt x="15343" y="16875"/>
                </a:cubicBezTo>
                <a:cubicBezTo>
                  <a:pt x="15343" y="16906"/>
                  <a:pt x="15375" y="16844"/>
                  <a:pt x="15375" y="16875"/>
                </a:cubicBezTo>
                <a:cubicBezTo>
                  <a:pt x="15375" y="16875"/>
                  <a:pt x="15375" y="16906"/>
                  <a:pt x="15375" y="16906"/>
                </a:cubicBezTo>
                <a:cubicBezTo>
                  <a:pt x="15343" y="16906"/>
                  <a:pt x="15343" y="16969"/>
                  <a:pt x="15312" y="16969"/>
                </a:cubicBezTo>
                <a:cubicBezTo>
                  <a:pt x="15312" y="16937"/>
                  <a:pt x="15312" y="16937"/>
                  <a:pt x="15312" y="16937"/>
                </a:cubicBezTo>
                <a:cubicBezTo>
                  <a:pt x="15281" y="16906"/>
                  <a:pt x="15281" y="16937"/>
                  <a:pt x="15250" y="16906"/>
                </a:cubicBezTo>
                <a:cubicBezTo>
                  <a:pt x="15250" y="16875"/>
                  <a:pt x="15312" y="16875"/>
                  <a:pt x="15281" y="16844"/>
                </a:cubicBezTo>
                <a:cubicBezTo>
                  <a:pt x="15281" y="16844"/>
                  <a:pt x="15281" y="16844"/>
                  <a:pt x="15281" y="16844"/>
                </a:cubicBezTo>
                <a:close/>
                <a:moveTo>
                  <a:pt x="15187" y="16656"/>
                </a:moveTo>
                <a:cubicBezTo>
                  <a:pt x="15187" y="16656"/>
                  <a:pt x="15187" y="16656"/>
                  <a:pt x="15187" y="16656"/>
                </a:cubicBezTo>
                <a:cubicBezTo>
                  <a:pt x="15187" y="16656"/>
                  <a:pt x="15187" y="16656"/>
                  <a:pt x="15187" y="16656"/>
                </a:cubicBezTo>
                <a:cubicBezTo>
                  <a:pt x="15218" y="16625"/>
                  <a:pt x="15250" y="16594"/>
                  <a:pt x="15281" y="16594"/>
                </a:cubicBezTo>
                <a:cubicBezTo>
                  <a:pt x="15250" y="16594"/>
                  <a:pt x="15218" y="16625"/>
                  <a:pt x="15187" y="16656"/>
                </a:cubicBezTo>
                <a:cubicBezTo>
                  <a:pt x="15125" y="16719"/>
                  <a:pt x="15031" y="16812"/>
                  <a:pt x="15000" y="16812"/>
                </a:cubicBezTo>
                <a:cubicBezTo>
                  <a:pt x="15093" y="16656"/>
                  <a:pt x="15093" y="16656"/>
                  <a:pt x="15187" y="16656"/>
                </a:cubicBezTo>
                <a:close/>
                <a:moveTo>
                  <a:pt x="15187" y="16781"/>
                </a:moveTo>
                <a:cubicBezTo>
                  <a:pt x="15156" y="16844"/>
                  <a:pt x="15125" y="16906"/>
                  <a:pt x="15062" y="16937"/>
                </a:cubicBezTo>
                <a:cubicBezTo>
                  <a:pt x="15062" y="16906"/>
                  <a:pt x="15062" y="16906"/>
                  <a:pt x="15062" y="16906"/>
                </a:cubicBezTo>
                <a:cubicBezTo>
                  <a:pt x="15062" y="16906"/>
                  <a:pt x="15062" y="16906"/>
                  <a:pt x="15062" y="16906"/>
                </a:cubicBezTo>
                <a:cubicBezTo>
                  <a:pt x="15062" y="16906"/>
                  <a:pt x="15062" y="16906"/>
                  <a:pt x="15062" y="16906"/>
                </a:cubicBezTo>
                <a:cubicBezTo>
                  <a:pt x="15093" y="16875"/>
                  <a:pt x="15156" y="16844"/>
                  <a:pt x="15187" y="16781"/>
                </a:cubicBezTo>
                <a:close/>
                <a:moveTo>
                  <a:pt x="14125" y="17031"/>
                </a:moveTo>
                <a:cubicBezTo>
                  <a:pt x="14156" y="17031"/>
                  <a:pt x="14156" y="17031"/>
                  <a:pt x="14156" y="17062"/>
                </a:cubicBezTo>
                <a:cubicBezTo>
                  <a:pt x="14156" y="17062"/>
                  <a:pt x="14125" y="17062"/>
                  <a:pt x="14125" y="17062"/>
                </a:cubicBezTo>
                <a:cubicBezTo>
                  <a:pt x="14125" y="17062"/>
                  <a:pt x="14093" y="17031"/>
                  <a:pt x="14125" y="17031"/>
                </a:cubicBezTo>
                <a:close/>
                <a:moveTo>
                  <a:pt x="14062" y="17031"/>
                </a:moveTo>
                <a:cubicBezTo>
                  <a:pt x="14062" y="17031"/>
                  <a:pt x="14031" y="17031"/>
                  <a:pt x="14031" y="17031"/>
                </a:cubicBezTo>
                <a:cubicBezTo>
                  <a:pt x="14031" y="17062"/>
                  <a:pt x="14031" y="17062"/>
                  <a:pt x="14031" y="17062"/>
                </a:cubicBezTo>
                <a:cubicBezTo>
                  <a:pt x="14031" y="17062"/>
                  <a:pt x="14031" y="17062"/>
                  <a:pt x="14031" y="17031"/>
                </a:cubicBezTo>
                <a:cubicBezTo>
                  <a:pt x="14000" y="17031"/>
                  <a:pt x="14000" y="17031"/>
                  <a:pt x="14000" y="17031"/>
                </a:cubicBezTo>
                <a:cubicBezTo>
                  <a:pt x="14000" y="17000"/>
                  <a:pt x="14031" y="17031"/>
                  <a:pt x="14062" y="17031"/>
                </a:cubicBezTo>
                <a:close/>
                <a:moveTo>
                  <a:pt x="13437" y="17031"/>
                </a:moveTo>
                <a:cubicBezTo>
                  <a:pt x="13562" y="17062"/>
                  <a:pt x="13656" y="17094"/>
                  <a:pt x="13781" y="17156"/>
                </a:cubicBezTo>
                <a:cubicBezTo>
                  <a:pt x="13968" y="17187"/>
                  <a:pt x="14125" y="17219"/>
                  <a:pt x="14312" y="17219"/>
                </a:cubicBezTo>
                <a:cubicBezTo>
                  <a:pt x="14125" y="17250"/>
                  <a:pt x="13968" y="17219"/>
                  <a:pt x="13781" y="17187"/>
                </a:cubicBezTo>
                <a:cubicBezTo>
                  <a:pt x="13781" y="17156"/>
                  <a:pt x="13781" y="17156"/>
                  <a:pt x="13781" y="17156"/>
                </a:cubicBezTo>
                <a:cubicBezTo>
                  <a:pt x="13656" y="17094"/>
                  <a:pt x="13562" y="17062"/>
                  <a:pt x="13437" y="17031"/>
                </a:cubicBezTo>
                <a:close/>
                <a:moveTo>
                  <a:pt x="14062" y="17344"/>
                </a:moveTo>
                <a:cubicBezTo>
                  <a:pt x="14156" y="17344"/>
                  <a:pt x="14250" y="17344"/>
                  <a:pt x="14343" y="17344"/>
                </a:cubicBezTo>
                <a:cubicBezTo>
                  <a:pt x="14250" y="17375"/>
                  <a:pt x="14156" y="17344"/>
                  <a:pt x="14062" y="17344"/>
                </a:cubicBezTo>
                <a:close/>
                <a:moveTo>
                  <a:pt x="14218" y="17062"/>
                </a:moveTo>
                <a:cubicBezTo>
                  <a:pt x="14187" y="17031"/>
                  <a:pt x="14218" y="17031"/>
                  <a:pt x="14250" y="17031"/>
                </a:cubicBezTo>
                <a:cubicBezTo>
                  <a:pt x="14281" y="17031"/>
                  <a:pt x="14312" y="17000"/>
                  <a:pt x="14343" y="17000"/>
                </a:cubicBezTo>
                <a:cubicBezTo>
                  <a:pt x="14343" y="17000"/>
                  <a:pt x="14343" y="17000"/>
                  <a:pt x="14343" y="17000"/>
                </a:cubicBezTo>
                <a:cubicBezTo>
                  <a:pt x="14593" y="16969"/>
                  <a:pt x="14781" y="16812"/>
                  <a:pt x="15000" y="16750"/>
                </a:cubicBezTo>
                <a:cubicBezTo>
                  <a:pt x="14781" y="16937"/>
                  <a:pt x="14531" y="17094"/>
                  <a:pt x="14218" y="17062"/>
                </a:cubicBezTo>
                <a:close/>
                <a:moveTo>
                  <a:pt x="14500" y="17312"/>
                </a:moveTo>
                <a:cubicBezTo>
                  <a:pt x="14500" y="17312"/>
                  <a:pt x="14468" y="17312"/>
                  <a:pt x="14468" y="17312"/>
                </a:cubicBezTo>
                <a:cubicBezTo>
                  <a:pt x="14531" y="17281"/>
                  <a:pt x="14593" y="17250"/>
                  <a:pt x="14656" y="17250"/>
                </a:cubicBezTo>
                <a:cubicBezTo>
                  <a:pt x="14687" y="17219"/>
                  <a:pt x="14718" y="17219"/>
                  <a:pt x="14687" y="17219"/>
                </a:cubicBezTo>
                <a:cubicBezTo>
                  <a:pt x="14656" y="17187"/>
                  <a:pt x="14625" y="17219"/>
                  <a:pt x="14562" y="17219"/>
                </a:cubicBezTo>
                <a:cubicBezTo>
                  <a:pt x="14687" y="17156"/>
                  <a:pt x="14781" y="17094"/>
                  <a:pt x="14875" y="17031"/>
                </a:cubicBezTo>
                <a:cubicBezTo>
                  <a:pt x="14906" y="17031"/>
                  <a:pt x="14906" y="17031"/>
                  <a:pt x="14937" y="17000"/>
                </a:cubicBezTo>
                <a:cubicBezTo>
                  <a:pt x="14906" y="17031"/>
                  <a:pt x="14906" y="17031"/>
                  <a:pt x="14875" y="17031"/>
                </a:cubicBezTo>
                <a:cubicBezTo>
                  <a:pt x="14875" y="17062"/>
                  <a:pt x="14875" y="17062"/>
                  <a:pt x="14875" y="17062"/>
                </a:cubicBezTo>
                <a:cubicBezTo>
                  <a:pt x="14843" y="17094"/>
                  <a:pt x="14781" y="17125"/>
                  <a:pt x="14718" y="17156"/>
                </a:cubicBezTo>
                <a:cubicBezTo>
                  <a:pt x="14718" y="17156"/>
                  <a:pt x="14687" y="17156"/>
                  <a:pt x="14687" y="17187"/>
                </a:cubicBezTo>
                <a:cubicBezTo>
                  <a:pt x="14812" y="17187"/>
                  <a:pt x="14906" y="17125"/>
                  <a:pt x="14968" y="17062"/>
                </a:cubicBezTo>
                <a:cubicBezTo>
                  <a:pt x="14968" y="17062"/>
                  <a:pt x="14968" y="17062"/>
                  <a:pt x="14968" y="17062"/>
                </a:cubicBezTo>
                <a:cubicBezTo>
                  <a:pt x="15000" y="17062"/>
                  <a:pt x="15031" y="17062"/>
                  <a:pt x="15000" y="17031"/>
                </a:cubicBezTo>
                <a:cubicBezTo>
                  <a:pt x="15000" y="17031"/>
                  <a:pt x="15000" y="17031"/>
                  <a:pt x="15000" y="17031"/>
                </a:cubicBezTo>
                <a:cubicBezTo>
                  <a:pt x="15000" y="17031"/>
                  <a:pt x="15000" y="17031"/>
                  <a:pt x="15000" y="17031"/>
                </a:cubicBezTo>
                <a:cubicBezTo>
                  <a:pt x="15031" y="17031"/>
                  <a:pt x="15093" y="17031"/>
                  <a:pt x="15031" y="17062"/>
                </a:cubicBezTo>
                <a:cubicBezTo>
                  <a:pt x="14875" y="17187"/>
                  <a:pt x="14718" y="17281"/>
                  <a:pt x="14500" y="17312"/>
                </a:cubicBezTo>
                <a:close/>
                <a:moveTo>
                  <a:pt x="14812" y="17375"/>
                </a:moveTo>
                <a:cubicBezTo>
                  <a:pt x="14750" y="17375"/>
                  <a:pt x="14687" y="17406"/>
                  <a:pt x="14625" y="17437"/>
                </a:cubicBezTo>
                <a:cubicBezTo>
                  <a:pt x="14625" y="17437"/>
                  <a:pt x="14593" y="17437"/>
                  <a:pt x="14593" y="17406"/>
                </a:cubicBezTo>
                <a:cubicBezTo>
                  <a:pt x="14593" y="17406"/>
                  <a:pt x="14593" y="17406"/>
                  <a:pt x="14593" y="17406"/>
                </a:cubicBezTo>
                <a:cubicBezTo>
                  <a:pt x="14687" y="17344"/>
                  <a:pt x="14812" y="17344"/>
                  <a:pt x="14875" y="17281"/>
                </a:cubicBezTo>
                <a:cubicBezTo>
                  <a:pt x="14937" y="17250"/>
                  <a:pt x="15031" y="17250"/>
                  <a:pt x="15062" y="17156"/>
                </a:cubicBezTo>
                <a:cubicBezTo>
                  <a:pt x="15000" y="17156"/>
                  <a:pt x="14968" y="17187"/>
                  <a:pt x="14937" y="17219"/>
                </a:cubicBezTo>
                <a:cubicBezTo>
                  <a:pt x="14875" y="17281"/>
                  <a:pt x="14812" y="17281"/>
                  <a:pt x="14781" y="17281"/>
                </a:cubicBezTo>
                <a:cubicBezTo>
                  <a:pt x="14906" y="17187"/>
                  <a:pt x="15031" y="17125"/>
                  <a:pt x="15156" y="17000"/>
                </a:cubicBezTo>
                <a:cubicBezTo>
                  <a:pt x="15187" y="17000"/>
                  <a:pt x="15218" y="16969"/>
                  <a:pt x="15218" y="16937"/>
                </a:cubicBezTo>
                <a:cubicBezTo>
                  <a:pt x="15218" y="16937"/>
                  <a:pt x="15218" y="16937"/>
                  <a:pt x="15218" y="16937"/>
                </a:cubicBezTo>
                <a:cubicBezTo>
                  <a:pt x="15218" y="16937"/>
                  <a:pt x="15250" y="16937"/>
                  <a:pt x="15250" y="16937"/>
                </a:cubicBezTo>
                <a:cubicBezTo>
                  <a:pt x="15218" y="17000"/>
                  <a:pt x="15156" y="17031"/>
                  <a:pt x="15093" y="17094"/>
                </a:cubicBezTo>
                <a:cubicBezTo>
                  <a:pt x="15062" y="17125"/>
                  <a:pt x="15062" y="17125"/>
                  <a:pt x="15062" y="17156"/>
                </a:cubicBezTo>
                <a:cubicBezTo>
                  <a:pt x="15093" y="17187"/>
                  <a:pt x="15125" y="17156"/>
                  <a:pt x="15125" y="17125"/>
                </a:cubicBezTo>
                <a:cubicBezTo>
                  <a:pt x="15187" y="17094"/>
                  <a:pt x="15250" y="17031"/>
                  <a:pt x="15312" y="16969"/>
                </a:cubicBezTo>
                <a:cubicBezTo>
                  <a:pt x="15250" y="17094"/>
                  <a:pt x="15156" y="17125"/>
                  <a:pt x="15093" y="17219"/>
                </a:cubicBezTo>
                <a:cubicBezTo>
                  <a:pt x="15062" y="17219"/>
                  <a:pt x="15000" y="17250"/>
                  <a:pt x="15000" y="17281"/>
                </a:cubicBezTo>
                <a:cubicBezTo>
                  <a:pt x="15000" y="17281"/>
                  <a:pt x="15000" y="17281"/>
                  <a:pt x="15000" y="17281"/>
                </a:cubicBezTo>
                <a:cubicBezTo>
                  <a:pt x="15000" y="17281"/>
                  <a:pt x="15000" y="17281"/>
                  <a:pt x="15000" y="17281"/>
                </a:cubicBezTo>
                <a:cubicBezTo>
                  <a:pt x="15000" y="17281"/>
                  <a:pt x="15000" y="17281"/>
                  <a:pt x="15000" y="17281"/>
                </a:cubicBezTo>
                <a:cubicBezTo>
                  <a:pt x="14937" y="17312"/>
                  <a:pt x="14875" y="17344"/>
                  <a:pt x="14812" y="17375"/>
                </a:cubicBezTo>
                <a:close/>
                <a:moveTo>
                  <a:pt x="15000" y="17406"/>
                </a:moveTo>
                <a:cubicBezTo>
                  <a:pt x="15031" y="17375"/>
                  <a:pt x="15000" y="17406"/>
                  <a:pt x="15031" y="17437"/>
                </a:cubicBezTo>
                <a:cubicBezTo>
                  <a:pt x="15000" y="17406"/>
                  <a:pt x="14968" y="17469"/>
                  <a:pt x="14937" y="17437"/>
                </a:cubicBezTo>
                <a:cubicBezTo>
                  <a:pt x="14937" y="17437"/>
                  <a:pt x="14968" y="17406"/>
                  <a:pt x="15000" y="17406"/>
                </a:cubicBezTo>
                <a:close/>
                <a:moveTo>
                  <a:pt x="14968" y="17344"/>
                </a:moveTo>
                <a:cubicBezTo>
                  <a:pt x="15000" y="17344"/>
                  <a:pt x="15000" y="17312"/>
                  <a:pt x="15000" y="17312"/>
                </a:cubicBezTo>
                <a:cubicBezTo>
                  <a:pt x="15000" y="17312"/>
                  <a:pt x="15000" y="17344"/>
                  <a:pt x="14968" y="17344"/>
                </a:cubicBezTo>
                <a:close/>
                <a:moveTo>
                  <a:pt x="15000" y="17469"/>
                </a:moveTo>
                <a:cubicBezTo>
                  <a:pt x="15000" y="17469"/>
                  <a:pt x="15031" y="17469"/>
                  <a:pt x="15031" y="17437"/>
                </a:cubicBezTo>
                <a:cubicBezTo>
                  <a:pt x="15031" y="17437"/>
                  <a:pt x="15062" y="17437"/>
                  <a:pt x="15062" y="17437"/>
                </a:cubicBezTo>
                <a:cubicBezTo>
                  <a:pt x="15062" y="17469"/>
                  <a:pt x="15062" y="17469"/>
                  <a:pt x="15062" y="17469"/>
                </a:cubicBezTo>
                <a:cubicBezTo>
                  <a:pt x="15031" y="17500"/>
                  <a:pt x="15031" y="17500"/>
                  <a:pt x="15031" y="17500"/>
                </a:cubicBezTo>
                <a:cubicBezTo>
                  <a:pt x="15000" y="17500"/>
                  <a:pt x="15000" y="17531"/>
                  <a:pt x="14968" y="17531"/>
                </a:cubicBezTo>
                <a:cubicBezTo>
                  <a:pt x="14968" y="17500"/>
                  <a:pt x="14968" y="17500"/>
                  <a:pt x="15000" y="17469"/>
                </a:cubicBezTo>
                <a:close/>
                <a:moveTo>
                  <a:pt x="15062" y="17375"/>
                </a:moveTo>
                <a:cubicBezTo>
                  <a:pt x="15062" y="17375"/>
                  <a:pt x="15062" y="17375"/>
                  <a:pt x="15062" y="17375"/>
                </a:cubicBezTo>
                <a:cubicBezTo>
                  <a:pt x="15062" y="17375"/>
                  <a:pt x="15062" y="17375"/>
                  <a:pt x="15062" y="17375"/>
                </a:cubicBezTo>
                <a:cubicBezTo>
                  <a:pt x="15062" y="17375"/>
                  <a:pt x="15062" y="17375"/>
                  <a:pt x="15062" y="17375"/>
                </a:cubicBezTo>
                <a:cubicBezTo>
                  <a:pt x="15062" y="17375"/>
                  <a:pt x="15062" y="17375"/>
                  <a:pt x="15062" y="17375"/>
                </a:cubicBezTo>
                <a:close/>
                <a:moveTo>
                  <a:pt x="14812" y="17719"/>
                </a:moveTo>
                <a:cubicBezTo>
                  <a:pt x="14843" y="17687"/>
                  <a:pt x="14843" y="17656"/>
                  <a:pt x="14875" y="17656"/>
                </a:cubicBezTo>
                <a:cubicBezTo>
                  <a:pt x="14875" y="17656"/>
                  <a:pt x="14875" y="17625"/>
                  <a:pt x="14906" y="17625"/>
                </a:cubicBezTo>
                <a:cubicBezTo>
                  <a:pt x="14937" y="17656"/>
                  <a:pt x="14906" y="17656"/>
                  <a:pt x="14875" y="17687"/>
                </a:cubicBezTo>
                <a:cubicBezTo>
                  <a:pt x="14843" y="17687"/>
                  <a:pt x="14843" y="17719"/>
                  <a:pt x="14812" y="17719"/>
                </a:cubicBezTo>
                <a:cubicBezTo>
                  <a:pt x="14812" y="17750"/>
                  <a:pt x="14812" y="17750"/>
                  <a:pt x="14781" y="17750"/>
                </a:cubicBezTo>
                <a:cubicBezTo>
                  <a:pt x="14781" y="17719"/>
                  <a:pt x="14781" y="17719"/>
                  <a:pt x="14812" y="17719"/>
                </a:cubicBezTo>
                <a:close/>
                <a:moveTo>
                  <a:pt x="14781" y="17750"/>
                </a:moveTo>
                <a:cubicBezTo>
                  <a:pt x="14781" y="17750"/>
                  <a:pt x="14781" y="17750"/>
                  <a:pt x="14781" y="17750"/>
                </a:cubicBezTo>
                <a:cubicBezTo>
                  <a:pt x="14781" y="17750"/>
                  <a:pt x="14781" y="17750"/>
                  <a:pt x="14781" y="17750"/>
                </a:cubicBezTo>
                <a:cubicBezTo>
                  <a:pt x="14781" y="17750"/>
                  <a:pt x="14781" y="17750"/>
                  <a:pt x="14781" y="17750"/>
                </a:cubicBezTo>
                <a:close/>
                <a:moveTo>
                  <a:pt x="14781" y="17625"/>
                </a:moveTo>
                <a:cubicBezTo>
                  <a:pt x="14781" y="17625"/>
                  <a:pt x="14781" y="17625"/>
                  <a:pt x="14781" y="17625"/>
                </a:cubicBezTo>
                <a:cubicBezTo>
                  <a:pt x="14781" y="17625"/>
                  <a:pt x="14781" y="17594"/>
                  <a:pt x="14781" y="17594"/>
                </a:cubicBezTo>
                <a:cubicBezTo>
                  <a:pt x="14781" y="17594"/>
                  <a:pt x="14781" y="17625"/>
                  <a:pt x="14781" y="17625"/>
                </a:cubicBezTo>
                <a:close/>
                <a:moveTo>
                  <a:pt x="13562" y="18281"/>
                </a:moveTo>
                <a:cubicBezTo>
                  <a:pt x="13656" y="18250"/>
                  <a:pt x="13750" y="18250"/>
                  <a:pt x="13843" y="18250"/>
                </a:cubicBezTo>
                <a:cubicBezTo>
                  <a:pt x="13843" y="18250"/>
                  <a:pt x="13843" y="18219"/>
                  <a:pt x="13843" y="18219"/>
                </a:cubicBezTo>
                <a:cubicBezTo>
                  <a:pt x="13812" y="18219"/>
                  <a:pt x="13781" y="18187"/>
                  <a:pt x="13750" y="18187"/>
                </a:cubicBezTo>
                <a:cubicBezTo>
                  <a:pt x="13781" y="18125"/>
                  <a:pt x="13812" y="18094"/>
                  <a:pt x="13843" y="18094"/>
                </a:cubicBezTo>
                <a:cubicBezTo>
                  <a:pt x="13843" y="18094"/>
                  <a:pt x="13843" y="18094"/>
                  <a:pt x="13843" y="18125"/>
                </a:cubicBezTo>
                <a:cubicBezTo>
                  <a:pt x="13937" y="18125"/>
                  <a:pt x="14000" y="18156"/>
                  <a:pt x="14031" y="18219"/>
                </a:cubicBezTo>
                <a:cubicBezTo>
                  <a:pt x="14062" y="18250"/>
                  <a:pt x="14062" y="18250"/>
                  <a:pt x="14062" y="18281"/>
                </a:cubicBezTo>
                <a:cubicBezTo>
                  <a:pt x="14062" y="18281"/>
                  <a:pt x="14031" y="18281"/>
                  <a:pt x="14000" y="18281"/>
                </a:cubicBezTo>
                <a:lnTo>
                  <a:pt x="14000" y="18281"/>
                </a:lnTo>
                <a:cubicBezTo>
                  <a:pt x="13968" y="18219"/>
                  <a:pt x="13875" y="18187"/>
                  <a:pt x="13843" y="18125"/>
                </a:cubicBezTo>
                <a:cubicBezTo>
                  <a:pt x="13843" y="18094"/>
                  <a:pt x="13843" y="18094"/>
                  <a:pt x="13843" y="18094"/>
                </a:cubicBezTo>
                <a:cubicBezTo>
                  <a:pt x="13843" y="18094"/>
                  <a:pt x="13843" y="18094"/>
                  <a:pt x="13875" y="18094"/>
                </a:cubicBezTo>
                <a:cubicBezTo>
                  <a:pt x="13968" y="18094"/>
                  <a:pt x="14062" y="18062"/>
                  <a:pt x="14125" y="18187"/>
                </a:cubicBezTo>
                <a:cubicBezTo>
                  <a:pt x="14125" y="18219"/>
                  <a:pt x="14156" y="18219"/>
                  <a:pt x="14156" y="18250"/>
                </a:cubicBezTo>
                <a:cubicBezTo>
                  <a:pt x="14156" y="18250"/>
                  <a:pt x="14125" y="18250"/>
                  <a:pt x="14093" y="18219"/>
                </a:cubicBezTo>
                <a:cubicBezTo>
                  <a:pt x="14125" y="18281"/>
                  <a:pt x="14156" y="18312"/>
                  <a:pt x="14218" y="18344"/>
                </a:cubicBezTo>
                <a:lnTo>
                  <a:pt x="14218" y="18344"/>
                </a:lnTo>
                <a:cubicBezTo>
                  <a:pt x="14187" y="18281"/>
                  <a:pt x="14156" y="18281"/>
                  <a:pt x="14156" y="18250"/>
                </a:cubicBezTo>
                <a:cubicBezTo>
                  <a:pt x="14218" y="18250"/>
                  <a:pt x="14218" y="18312"/>
                  <a:pt x="14281" y="18312"/>
                </a:cubicBezTo>
                <a:cubicBezTo>
                  <a:pt x="14187" y="18187"/>
                  <a:pt x="14125" y="18031"/>
                  <a:pt x="14312" y="17937"/>
                </a:cubicBezTo>
                <a:cubicBezTo>
                  <a:pt x="14312" y="17937"/>
                  <a:pt x="14312" y="17937"/>
                  <a:pt x="14312" y="17937"/>
                </a:cubicBezTo>
                <a:cubicBezTo>
                  <a:pt x="14437" y="17875"/>
                  <a:pt x="14593" y="17844"/>
                  <a:pt x="14718" y="17906"/>
                </a:cubicBezTo>
                <a:cubicBezTo>
                  <a:pt x="14781" y="17906"/>
                  <a:pt x="14812" y="17937"/>
                  <a:pt x="14812" y="17969"/>
                </a:cubicBezTo>
                <a:cubicBezTo>
                  <a:pt x="14843" y="18062"/>
                  <a:pt x="14812" y="18094"/>
                  <a:pt x="14750" y="18094"/>
                </a:cubicBezTo>
                <a:cubicBezTo>
                  <a:pt x="14687" y="18125"/>
                  <a:pt x="14593" y="18125"/>
                  <a:pt x="14531" y="18187"/>
                </a:cubicBezTo>
                <a:cubicBezTo>
                  <a:pt x="14500" y="18187"/>
                  <a:pt x="14468" y="18219"/>
                  <a:pt x="14468" y="18219"/>
                </a:cubicBezTo>
                <a:cubicBezTo>
                  <a:pt x="14593" y="18250"/>
                  <a:pt x="14687" y="18219"/>
                  <a:pt x="14781" y="18187"/>
                </a:cubicBezTo>
                <a:cubicBezTo>
                  <a:pt x="14812" y="18156"/>
                  <a:pt x="14875" y="18125"/>
                  <a:pt x="14906" y="18094"/>
                </a:cubicBezTo>
                <a:cubicBezTo>
                  <a:pt x="14875" y="18156"/>
                  <a:pt x="14968" y="18156"/>
                  <a:pt x="15000" y="18187"/>
                </a:cubicBezTo>
                <a:cubicBezTo>
                  <a:pt x="14937" y="18219"/>
                  <a:pt x="14906" y="18156"/>
                  <a:pt x="14843" y="18187"/>
                </a:cubicBezTo>
                <a:cubicBezTo>
                  <a:pt x="14843" y="18219"/>
                  <a:pt x="14875" y="18219"/>
                  <a:pt x="14875" y="18219"/>
                </a:cubicBezTo>
                <a:cubicBezTo>
                  <a:pt x="14968" y="18250"/>
                  <a:pt x="15062" y="18312"/>
                  <a:pt x="15156" y="18344"/>
                </a:cubicBezTo>
                <a:cubicBezTo>
                  <a:pt x="15187" y="18344"/>
                  <a:pt x="15218" y="18344"/>
                  <a:pt x="15187" y="18375"/>
                </a:cubicBezTo>
                <a:cubicBezTo>
                  <a:pt x="15187" y="18406"/>
                  <a:pt x="15156" y="18375"/>
                  <a:pt x="15156" y="18375"/>
                </a:cubicBezTo>
                <a:cubicBezTo>
                  <a:pt x="15093" y="18344"/>
                  <a:pt x="15000" y="18312"/>
                  <a:pt x="14937" y="18312"/>
                </a:cubicBezTo>
                <a:cubicBezTo>
                  <a:pt x="14906" y="18312"/>
                  <a:pt x="14875" y="18312"/>
                  <a:pt x="14875" y="18281"/>
                </a:cubicBezTo>
                <a:lnTo>
                  <a:pt x="14875" y="18281"/>
                </a:lnTo>
                <a:cubicBezTo>
                  <a:pt x="14875" y="18312"/>
                  <a:pt x="14937" y="18219"/>
                  <a:pt x="14937" y="18312"/>
                </a:cubicBezTo>
                <a:cubicBezTo>
                  <a:pt x="14968" y="18344"/>
                  <a:pt x="15031" y="18344"/>
                  <a:pt x="15062" y="18406"/>
                </a:cubicBezTo>
                <a:cubicBezTo>
                  <a:pt x="14968" y="18406"/>
                  <a:pt x="14937" y="18344"/>
                  <a:pt x="14875" y="18344"/>
                </a:cubicBezTo>
                <a:cubicBezTo>
                  <a:pt x="14875" y="18312"/>
                  <a:pt x="14875" y="18312"/>
                  <a:pt x="14843" y="18312"/>
                </a:cubicBezTo>
                <a:cubicBezTo>
                  <a:pt x="14843" y="18312"/>
                  <a:pt x="14812" y="18312"/>
                  <a:pt x="14812" y="18312"/>
                </a:cubicBezTo>
                <a:cubicBezTo>
                  <a:pt x="14812" y="18312"/>
                  <a:pt x="14843" y="18281"/>
                  <a:pt x="14812" y="18281"/>
                </a:cubicBezTo>
                <a:cubicBezTo>
                  <a:pt x="14781" y="18281"/>
                  <a:pt x="14750" y="18281"/>
                  <a:pt x="14781" y="18312"/>
                </a:cubicBezTo>
                <a:cubicBezTo>
                  <a:pt x="14750" y="18312"/>
                  <a:pt x="14750" y="18312"/>
                  <a:pt x="14750" y="18312"/>
                </a:cubicBezTo>
                <a:cubicBezTo>
                  <a:pt x="14750" y="18312"/>
                  <a:pt x="14750" y="18312"/>
                  <a:pt x="14750" y="18312"/>
                </a:cubicBezTo>
                <a:cubicBezTo>
                  <a:pt x="14750" y="18312"/>
                  <a:pt x="14750" y="18312"/>
                  <a:pt x="14718" y="18312"/>
                </a:cubicBezTo>
                <a:cubicBezTo>
                  <a:pt x="14718" y="18312"/>
                  <a:pt x="14687" y="18312"/>
                  <a:pt x="14656" y="18344"/>
                </a:cubicBezTo>
                <a:cubicBezTo>
                  <a:pt x="14656" y="18312"/>
                  <a:pt x="14625" y="18344"/>
                  <a:pt x="14625" y="18344"/>
                </a:cubicBezTo>
                <a:cubicBezTo>
                  <a:pt x="14625" y="18344"/>
                  <a:pt x="14593" y="18344"/>
                  <a:pt x="14562" y="18344"/>
                </a:cubicBezTo>
                <a:cubicBezTo>
                  <a:pt x="14562" y="18344"/>
                  <a:pt x="14562" y="18344"/>
                  <a:pt x="14562" y="18344"/>
                </a:cubicBezTo>
                <a:cubicBezTo>
                  <a:pt x="14562" y="18344"/>
                  <a:pt x="14562" y="18344"/>
                  <a:pt x="14562" y="18344"/>
                </a:cubicBezTo>
                <a:cubicBezTo>
                  <a:pt x="14500" y="18312"/>
                  <a:pt x="14437" y="18344"/>
                  <a:pt x="14406" y="18312"/>
                </a:cubicBezTo>
                <a:cubicBezTo>
                  <a:pt x="14375" y="18250"/>
                  <a:pt x="14343" y="18187"/>
                  <a:pt x="14343" y="18125"/>
                </a:cubicBezTo>
                <a:cubicBezTo>
                  <a:pt x="14375" y="18125"/>
                  <a:pt x="14406" y="18062"/>
                  <a:pt x="14437" y="18062"/>
                </a:cubicBezTo>
                <a:cubicBezTo>
                  <a:pt x="14531" y="18094"/>
                  <a:pt x="14593" y="18031"/>
                  <a:pt x="14656" y="18031"/>
                </a:cubicBezTo>
                <a:cubicBezTo>
                  <a:pt x="14687" y="18031"/>
                  <a:pt x="14718" y="18031"/>
                  <a:pt x="14718" y="18000"/>
                </a:cubicBezTo>
                <a:cubicBezTo>
                  <a:pt x="14718" y="17969"/>
                  <a:pt x="14718" y="17969"/>
                  <a:pt x="14718" y="17969"/>
                </a:cubicBezTo>
                <a:cubicBezTo>
                  <a:pt x="14625" y="17937"/>
                  <a:pt x="14562" y="17906"/>
                  <a:pt x="14468" y="17937"/>
                </a:cubicBezTo>
                <a:cubicBezTo>
                  <a:pt x="14375" y="17937"/>
                  <a:pt x="14343" y="18031"/>
                  <a:pt x="14281" y="18094"/>
                </a:cubicBezTo>
                <a:cubicBezTo>
                  <a:pt x="14250" y="18062"/>
                  <a:pt x="14218" y="18062"/>
                  <a:pt x="14218" y="18125"/>
                </a:cubicBezTo>
                <a:cubicBezTo>
                  <a:pt x="14250" y="18156"/>
                  <a:pt x="14250" y="18219"/>
                  <a:pt x="14312" y="18250"/>
                </a:cubicBezTo>
                <a:cubicBezTo>
                  <a:pt x="14312" y="18250"/>
                  <a:pt x="14312" y="18281"/>
                  <a:pt x="14312" y="18281"/>
                </a:cubicBezTo>
                <a:cubicBezTo>
                  <a:pt x="14343" y="18312"/>
                  <a:pt x="14312" y="18375"/>
                  <a:pt x="14375" y="18375"/>
                </a:cubicBezTo>
                <a:cubicBezTo>
                  <a:pt x="14406" y="18375"/>
                  <a:pt x="14406" y="18406"/>
                  <a:pt x="14406" y="18406"/>
                </a:cubicBezTo>
                <a:cubicBezTo>
                  <a:pt x="14406" y="18406"/>
                  <a:pt x="14406" y="18406"/>
                  <a:pt x="14406" y="18406"/>
                </a:cubicBezTo>
                <a:cubicBezTo>
                  <a:pt x="14406" y="18437"/>
                  <a:pt x="14437" y="18437"/>
                  <a:pt x="14437" y="18437"/>
                </a:cubicBezTo>
                <a:cubicBezTo>
                  <a:pt x="14437" y="18469"/>
                  <a:pt x="14406" y="18437"/>
                  <a:pt x="14406" y="18406"/>
                </a:cubicBezTo>
                <a:lnTo>
                  <a:pt x="14406" y="18406"/>
                </a:lnTo>
                <a:cubicBezTo>
                  <a:pt x="14406" y="18406"/>
                  <a:pt x="14406" y="18406"/>
                  <a:pt x="14406" y="18406"/>
                </a:cubicBezTo>
                <a:cubicBezTo>
                  <a:pt x="14375" y="18406"/>
                  <a:pt x="14343" y="18437"/>
                  <a:pt x="14312" y="18437"/>
                </a:cubicBezTo>
                <a:cubicBezTo>
                  <a:pt x="14312" y="18469"/>
                  <a:pt x="14343" y="18469"/>
                  <a:pt x="14375" y="18469"/>
                </a:cubicBezTo>
                <a:cubicBezTo>
                  <a:pt x="14406" y="18437"/>
                  <a:pt x="14437" y="18500"/>
                  <a:pt x="14437" y="18531"/>
                </a:cubicBezTo>
                <a:cubicBezTo>
                  <a:pt x="14468" y="18531"/>
                  <a:pt x="14468" y="18531"/>
                  <a:pt x="14437" y="18562"/>
                </a:cubicBezTo>
                <a:cubicBezTo>
                  <a:pt x="14375" y="18594"/>
                  <a:pt x="14437" y="18594"/>
                  <a:pt x="14468" y="18594"/>
                </a:cubicBezTo>
                <a:cubicBezTo>
                  <a:pt x="14500" y="18594"/>
                  <a:pt x="14500" y="18594"/>
                  <a:pt x="14531" y="18625"/>
                </a:cubicBezTo>
                <a:cubicBezTo>
                  <a:pt x="14312" y="18656"/>
                  <a:pt x="14125" y="18687"/>
                  <a:pt x="13906" y="18781"/>
                </a:cubicBezTo>
                <a:cubicBezTo>
                  <a:pt x="14093" y="18750"/>
                  <a:pt x="14281" y="18687"/>
                  <a:pt x="14468" y="18656"/>
                </a:cubicBezTo>
                <a:cubicBezTo>
                  <a:pt x="14562" y="18656"/>
                  <a:pt x="14625" y="18625"/>
                  <a:pt x="14718" y="18656"/>
                </a:cubicBezTo>
                <a:cubicBezTo>
                  <a:pt x="14718" y="18687"/>
                  <a:pt x="14718" y="18687"/>
                  <a:pt x="14687" y="18687"/>
                </a:cubicBezTo>
                <a:cubicBezTo>
                  <a:pt x="14500" y="18687"/>
                  <a:pt x="14343" y="18719"/>
                  <a:pt x="14156" y="18812"/>
                </a:cubicBezTo>
                <a:cubicBezTo>
                  <a:pt x="14156" y="18812"/>
                  <a:pt x="14156" y="18812"/>
                  <a:pt x="14156" y="18812"/>
                </a:cubicBezTo>
                <a:cubicBezTo>
                  <a:pt x="14031" y="18844"/>
                  <a:pt x="13937" y="18875"/>
                  <a:pt x="13812" y="18906"/>
                </a:cubicBezTo>
                <a:cubicBezTo>
                  <a:pt x="13656" y="18937"/>
                  <a:pt x="13500" y="18969"/>
                  <a:pt x="13375" y="19000"/>
                </a:cubicBezTo>
                <a:cubicBezTo>
                  <a:pt x="13312" y="19000"/>
                  <a:pt x="13281" y="19000"/>
                  <a:pt x="13312" y="18937"/>
                </a:cubicBezTo>
                <a:cubicBezTo>
                  <a:pt x="13312" y="18844"/>
                  <a:pt x="13343" y="18844"/>
                  <a:pt x="13406" y="18844"/>
                </a:cubicBezTo>
                <a:cubicBezTo>
                  <a:pt x="13468" y="18812"/>
                  <a:pt x="13531" y="18812"/>
                  <a:pt x="13593" y="18781"/>
                </a:cubicBezTo>
                <a:cubicBezTo>
                  <a:pt x="13593" y="18781"/>
                  <a:pt x="13625" y="18781"/>
                  <a:pt x="13625" y="18781"/>
                </a:cubicBezTo>
                <a:cubicBezTo>
                  <a:pt x="13625" y="18781"/>
                  <a:pt x="13625" y="18781"/>
                  <a:pt x="13625" y="18781"/>
                </a:cubicBezTo>
                <a:cubicBezTo>
                  <a:pt x="13625" y="18781"/>
                  <a:pt x="13656" y="18781"/>
                  <a:pt x="13656" y="18781"/>
                </a:cubicBezTo>
                <a:cubicBezTo>
                  <a:pt x="13656" y="18750"/>
                  <a:pt x="13656" y="18750"/>
                  <a:pt x="13656" y="18750"/>
                </a:cubicBezTo>
                <a:cubicBezTo>
                  <a:pt x="13687" y="18750"/>
                  <a:pt x="13750" y="18750"/>
                  <a:pt x="13781" y="18719"/>
                </a:cubicBezTo>
                <a:cubicBezTo>
                  <a:pt x="13781" y="18719"/>
                  <a:pt x="13781" y="18719"/>
                  <a:pt x="13781" y="18719"/>
                </a:cubicBezTo>
                <a:cubicBezTo>
                  <a:pt x="13812" y="18719"/>
                  <a:pt x="13812" y="18719"/>
                  <a:pt x="13812" y="18719"/>
                </a:cubicBezTo>
                <a:cubicBezTo>
                  <a:pt x="13812" y="18719"/>
                  <a:pt x="13843" y="18719"/>
                  <a:pt x="13843" y="18719"/>
                </a:cubicBezTo>
                <a:cubicBezTo>
                  <a:pt x="14000" y="18687"/>
                  <a:pt x="14156" y="18656"/>
                  <a:pt x="14312" y="18594"/>
                </a:cubicBezTo>
                <a:cubicBezTo>
                  <a:pt x="14343" y="18594"/>
                  <a:pt x="14375" y="18625"/>
                  <a:pt x="14375" y="18562"/>
                </a:cubicBezTo>
                <a:cubicBezTo>
                  <a:pt x="14375" y="18562"/>
                  <a:pt x="14343" y="18562"/>
                  <a:pt x="14312" y="18562"/>
                </a:cubicBezTo>
                <a:cubicBezTo>
                  <a:pt x="14125" y="18594"/>
                  <a:pt x="13968" y="18656"/>
                  <a:pt x="13781" y="18719"/>
                </a:cubicBezTo>
                <a:cubicBezTo>
                  <a:pt x="13750" y="18687"/>
                  <a:pt x="13687" y="18719"/>
                  <a:pt x="13656" y="18750"/>
                </a:cubicBezTo>
                <a:cubicBezTo>
                  <a:pt x="13625" y="18750"/>
                  <a:pt x="13593" y="18750"/>
                  <a:pt x="13593" y="18750"/>
                </a:cubicBezTo>
                <a:cubicBezTo>
                  <a:pt x="13593" y="18750"/>
                  <a:pt x="13562" y="18750"/>
                  <a:pt x="13562" y="18750"/>
                </a:cubicBezTo>
                <a:cubicBezTo>
                  <a:pt x="13562" y="18750"/>
                  <a:pt x="13562" y="18781"/>
                  <a:pt x="13531" y="18781"/>
                </a:cubicBezTo>
                <a:cubicBezTo>
                  <a:pt x="13531" y="18781"/>
                  <a:pt x="13531" y="18781"/>
                  <a:pt x="13531" y="18781"/>
                </a:cubicBezTo>
                <a:cubicBezTo>
                  <a:pt x="13468" y="18781"/>
                  <a:pt x="13437" y="18812"/>
                  <a:pt x="13375" y="18812"/>
                </a:cubicBezTo>
                <a:cubicBezTo>
                  <a:pt x="13343" y="18812"/>
                  <a:pt x="13312" y="18781"/>
                  <a:pt x="13312" y="18750"/>
                </a:cubicBezTo>
                <a:cubicBezTo>
                  <a:pt x="13406" y="18750"/>
                  <a:pt x="13500" y="18719"/>
                  <a:pt x="13593" y="18687"/>
                </a:cubicBezTo>
                <a:cubicBezTo>
                  <a:pt x="13593" y="18687"/>
                  <a:pt x="13625" y="18687"/>
                  <a:pt x="13656" y="18656"/>
                </a:cubicBezTo>
                <a:cubicBezTo>
                  <a:pt x="13656" y="18656"/>
                  <a:pt x="13687" y="18656"/>
                  <a:pt x="13687" y="18656"/>
                </a:cubicBezTo>
                <a:cubicBezTo>
                  <a:pt x="13687" y="18656"/>
                  <a:pt x="13687" y="18656"/>
                  <a:pt x="13687" y="18656"/>
                </a:cubicBezTo>
                <a:cubicBezTo>
                  <a:pt x="13656" y="18625"/>
                  <a:pt x="13656" y="18656"/>
                  <a:pt x="13656" y="18656"/>
                </a:cubicBezTo>
                <a:cubicBezTo>
                  <a:pt x="13625" y="18656"/>
                  <a:pt x="13593" y="18656"/>
                  <a:pt x="13562" y="18656"/>
                </a:cubicBezTo>
                <a:cubicBezTo>
                  <a:pt x="13468" y="18687"/>
                  <a:pt x="13406" y="18719"/>
                  <a:pt x="13312" y="18687"/>
                </a:cubicBezTo>
                <a:cubicBezTo>
                  <a:pt x="13312" y="18656"/>
                  <a:pt x="13343" y="18625"/>
                  <a:pt x="13375" y="18625"/>
                </a:cubicBezTo>
                <a:cubicBezTo>
                  <a:pt x="13562" y="18594"/>
                  <a:pt x="13750" y="18531"/>
                  <a:pt x="13937" y="18469"/>
                </a:cubicBezTo>
                <a:cubicBezTo>
                  <a:pt x="14031" y="18469"/>
                  <a:pt x="14093" y="18469"/>
                  <a:pt x="14156" y="18469"/>
                </a:cubicBezTo>
                <a:cubicBezTo>
                  <a:pt x="14187" y="18469"/>
                  <a:pt x="14218" y="18469"/>
                  <a:pt x="14218" y="18437"/>
                </a:cubicBezTo>
                <a:cubicBezTo>
                  <a:pt x="14218" y="18406"/>
                  <a:pt x="14187" y="18437"/>
                  <a:pt x="14156" y="18406"/>
                </a:cubicBezTo>
                <a:cubicBezTo>
                  <a:pt x="14031" y="18406"/>
                  <a:pt x="13906" y="18469"/>
                  <a:pt x="13781" y="18500"/>
                </a:cubicBezTo>
                <a:cubicBezTo>
                  <a:pt x="13656" y="18531"/>
                  <a:pt x="13500" y="18562"/>
                  <a:pt x="13343" y="18594"/>
                </a:cubicBezTo>
                <a:cubicBezTo>
                  <a:pt x="13343" y="18594"/>
                  <a:pt x="13343" y="18594"/>
                  <a:pt x="13312" y="18594"/>
                </a:cubicBezTo>
                <a:cubicBezTo>
                  <a:pt x="13343" y="18531"/>
                  <a:pt x="13250" y="18531"/>
                  <a:pt x="13250" y="18469"/>
                </a:cubicBezTo>
                <a:cubicBezTo>
                  <a:pt x="13500" y="18437"/>
                  <a:pt x="13718" y="18312"/>
                  <a:pt x="13968" y="18312"/>
                </a:cubicBezTo>
                <a:cubicBezTo>
                  <a:pt x="13937" y="18281"/>
                  <a:pt x="13906" y="18281"/>
                  <a:pt x="13875" y="18281"/>
                </a:cubicBezTo>
                <a:cubicBezTo>
                  <a:pt x="13781" y="18281"/>
                  <a:pt x="13687" y="18344"/>
                  <a:pt x="13562" y="18312"/>
                </a:cubicBezTo>
                <a:cubicBezTo>
                  <a:pt x="13562" y="18312"/>
                  <a:pt x="13562" y="18312"/>
                  <a:pt x="13562" y="18281"/>
                </a:cubicBezTo>
                <a:close/>
                <a:moveTo>
                  <a:pt x="14343" y="18125"/>
                </a:moveTo>
                <a:cubicBezTo>
                  <a:pt x="14312" y="18156"/>
                  <a:pt x="14312" y="18125"/>
                  <a:pt x="14312" y="18125"/>
                </a:cubicBezTo>
                <a:cubicBezTo>
                  <a:pt x="14312" y="18125"/>
                  <a:pt x="14343" y="18125"/>
                  <a:pt x="14343" y="18125"/>
                </a:cubicBezTo>
                <a:close/>
                <a:moveTo>
                  <a:pt x="14500" y="18469"/>
                </a:moveTo>
                <a:cubicBezTo>
                  <a:pt x="14500" y="18500"/>
                  <a:pt x="14531" y="18500"/>
                  <a:pt x="14562" y="18531"/>
                </a:cubicBezTo>
                <a:cubicBezTo>
                  <a:pt x="14500" y="18531"/>
                  <a:pt x="14500" y="18500"/>
                  <a:pt x="14468" y="18469"/>
                </a:cubicBezTo>
                <a:cubicBezTo>
                  <a:pt x="14468" y="18469"/>
                  <a:pt x="14500" y="18469"/>
                  <a:pt x="14500" y="18469"/>
                </a:cubicBezTo>
                <a:close/>
                <a:moveTo>
                  <a:pt x="14906" y="18750"/>
                </a:moveTo>
                <a:cubicBezTo>
                  <a:pt x="14937" y="18750"/>
                  <a:pt x="14937" y="18750"/>
                  <a:pt x="14968" y="18750"/>
                </a:cubicBezTo>
                <a:cubicBezTo>
                  <a:pt x="14968" y="18750"/>
                  <a:pt x="14968" y="18750"/>
                  <a:pt x="14968" y="18750"/>
                </a:cubicBezTo>
                <a:cubicBezTo>
                  <a:pt x="15000" y="18750"/>
                  <a:pt x="15031" y="18750"/>
                  <a:pt x="15062" y="18781"/>
                </a:cubicBezTo>
                <a:cubicBezTo>
                  <a:pt x="14968" y="18812"/>
                  <a:pt x="14875" y="18812"/>
                  <a:pt x="14812" y="18844"/>
                </a:cubicBezTo>
                <a:cubicBezTo>
                  <a:pt x="14687" y="18844"/>
                  <a:pt x="14562" y="18875"/>
                  <a:pt x="14437" y="18937"/>
                </a:cubicBezTo>
                <a:cubicBezTo>
                  <a:pt x="14437" y="18937"/>
                  <a:pt x="14406" y="18937"/>
                  <a:pt x="14375" y="18937"/>
                </a:cubicBezTo>
                <a:cubicBezTo>
                  <a:pt x="14375" y="18937"/>
                  <a:pt x="14375" y="18937"/>
                  <a:pt x="14375" y="18937"/>
                </a:cubicBezTo>
                <a:cubicBezTo>
                  <a:pt x="14375" y="18937"/>
                  <a:pt x="14375" y="18937"/>
                  <a:pt x="14375" y="18937"/>
                </a:cubicBezTo>
                <a:cubicBezTo>
                  <a:pt x="14312" y="18937"/>
                  <a:pt x="14281" y="18969"/>
                  <a:pt x="14250" y="19000"/>
                </a:cubicBezTo>
                <a:cubicBezTo>
                  <a:pt x="14156" y="19000"/>
                  <a:pt x="14062" y="19000"/>
                  <a:pt x="13968" y="19062"/>
                </a:cubicBezTo>
                <a:cubicBezTo>
                  <a:pt x="13781" y="19094"/>
                  <a:pt x="13593" y="19156"/>
                  <a:pt x="13406" y="19156"/>
                </a:cubicBezTo>
                <a:cubicBezTo>
                  <a:pt x="13406" y="19062"/>
                  <a:pt x="13500" y="19125"/>
                  <a:pt x="13531" y="19094"/>
                </a:cubicBezTo>
                <a:cubicBezTo>
                  <a:pt x="13531" y="19062"/>
                  <a:pt x="13500" y="19094"/>
                  <a:pt x="13468" y="19062"/>
                </a:cubicBezTo>
                <a:cubicBezTo>
                  <a:pt x="13406" y="19062"/>
                  <a:pt x="13343" y="19094"/>
                  <a:pt x="13281" y="19062"/>
                </a:cubicBezTo>
                <a:cubicBezTo>
                  <a:pt x="13281" y="19031"/>
                  <a:pt x="13312" y="19031"/>
                  <a:pt x="13343" y="19031"/>
                </a:cubicBezTo>
                <a:cubicBezTo>
                  <a:pt x="13500" y="19031"/>
                  <a:pt x="13687" y="18969"/>
                  <a:pt x="13843" y="18937"/>
                </a:cubicBezTo>
                <a:cubicBezTo>
                  <a:pt x="13843" y="18937"/>
                  <a:pt x="13843" y="18937"/>
                  <a:pt x="13843" y="18937"/>
                </a:cubicBezTo>
                <a:cubicBezTo>
                  <a:pt x="13968" y="18906"/>
                  <a:pt x="14093" y="18875"/>
                  <a:pt x="14187" y="18812"/>
                </a:cubicBezTo>
                <a:cubicBezTo>
                  <a:pt x="14343" y="18781"/>
                  <a:pt x="14468" y="18719"/>
                  <a:pt x="14625" y="18719"/>
                </a:cubicBezTo>
                <a:cubicBezTo>
                  <a:pt x="14718" y="18719"/>
                  <a:pt x="14781" y="18687"/>
                  <a:pt x="14875" y="18687"/>
                </a:cubicBezTo>
                <a:cubicBezTo>
                  <a:pt x="14906" y="18719"/>
                  <a:pt x="14875" y="18750"/>
                  <a:pt x="14906" y="18750"/>
                </a:cubicBezTo>
                <a:close/>
                <a:moveTo>
                  <a:pt x="14500" y="19031"/>
                </a:moveTo>
                <a:cubicBezTo>
                  <a:pt x="14625" y="19000"/>
                  <a:pt x="14750" y="18969"/>
                  <a:pt x="14875" y="18937"/>
                </a:cubicBezTo>
                <a:cubicBezTo>
                  <a:pt x="15000" y="18906"/>
                  <a:pt x="15125" y="18875"/>
                  <a:pt x="15250" y="18875"/>
                </a:cubicBezTo>
                <a:cubicBezTo>
                  <a:pt x="15281" y="18875"/>
                  <a:pt x="15281" y="18875"/>
                  <a:pt x="15312" y="18844"/>
                </a:cubicBezTo>
                <a:cubicBezTo>
                  <a:pt x="15312" y="18906"/>
                  <a:pt x="15375" y="18875"/>
                  <a:pt x="15343" y="18906"/>
                </a:cubicBezTo>
                <a:cubicBezTo>
                  <a:pt x="15343" y="18969"/>
                  <a:pt x="15281" y="18937"/>
                  <a:pt x="15250" y="18937"/>
                </a:cubicBezTo>
                <a:cubicBezTo>
                  <a:pt x="15000" y="18969"/>
                  <a:pt x="14750" y="19031"/>
                  <a:pt x="14500" y="19125"/>
                </a:cubicBezTo>
                <a:cubicBezTo>
                  <a:pt x="14437" y="19125"/>
                  <a:pt x="14375" y="19125"/>
                  <a:pt x="14343" y="19156"/>
                </a:cubicBezTo>
                <a:cubicBezTo>
                  <a:pt x="14250" y="19156"/>
                  <a:pt x="14187" y="19219"/>
                  <a:pt x="14093" y="19219"/>
                </a:cubicBezTo>
                <a:cubicBezTo>
                  <a:pt x="14000" y="19281"/>
                  <a:pt x="13875" y="19281"/>
                  <a:pt x="13781" y="19312"/>
                </a:cubicBezTo>
                <a:cubicBezTo>
                  <a:pt x="13625" y="19344"/>
                  <a:pt x="13468" y="19344"/>
                  <a:pt x="13312" y="19375"/>
                </a:cubicBezTo>
                <a:cubicBezTo>
                  <a:pt x="13312" y="19375"/>
                  <a:pt x="13250" y="19375"/>
                  <a:pt x="13250" y="19375"/>
                </a:cubicBezTo>
                <a:cubicBezTo>
                  <a:pt x="13281" y="19312"/>
                  <a:pt x="13187" y="19219"/>
                  <a:pt x="13312" y="19219"/>
                </a:cubicBezTo>
                <a:cubicBezTo>
                  <a:pt x="13468" y="19219"/>
                  <a:pt x="13625" y="19156"/>
                  <a:pt x="13781" y="19125"/>
                </a:cubicBezTo>
                <a:cubicBezTo>
                  <a:pt x="13843" y="19125"/>
                  <a:pt x="13906" y="19094"/>
                  <a:pt x="13968" y="19094"/>
                </a:cubicBezTo>
                <a:cubicBezTo>
                  <a:pt x="13968" y="19094"/>
                  <a:pt x="13968" y="19094"/>
                  <a:pt x="13968" y="19094"/>
                </a:cubicBezTo>
                <a:cubicBezTo>
                  <a:pt x="14125" y="19062"/>
                  <a:pt x="14250" y="19000"/>
                  <a:pt x="14406" y="18969"/>
                </a:cubicBezTo>
                <a:cubicBezTo>
                  <a:pt x="14406" y="18969"/>
                  <a:pt x="14406" y="18969"/>
                  <a:pt x="14437" y="18969"/>
                </a:cubicBezTo>
                <a:cubicBezTo>
                  <a:pt x="14437" y="18969"/>
                  <a:pt x="14437" y="18969"/>
                  <a:pt x="14437" y="18969"/>
                </a:cubicBezTo>
                <a:cubicBezTo>
                  <a:pt x="14656" y="18906"/>
                  <a:pt x="14843" y="18844"/>
                  <a:pt x="15062" y="18844"/>
                </a:cubicBezTo>
                <a:cubicBezTo>
                  <a:pt x="15125" y="18844"/>
                  <a:pt x="15187" y="18812"/>
                  <a:pt x="15250" y="18844"/>
                </a:cubicBezTo>
                <a:cubicBezTo>
                  <a:pt x="15281" y="18844"/>
                  <a:pt x="15281" y="18844"/>
                  <a:pt x="15281" y="18844"/>
                </a:cubicBezTo>
                <a:cubicBezTo>
                  <a:pt x="15281" y="18844"/>
                  <a:pt x="15281" y="18844"/>
                  <a:pt x="15250" y="18844"/>
                </a:cubicBezTo>
                <a:cubicBezTo>
                  <a:pt x="15250" y="18844"/>
                  <a:pt x="15218" y="18844"/>
                  <a:pt x="15218" y="18875"/>
                </a:cubicBezTo>
                <a:cubicBezTo>
                  <a:pt x="15000" y="18875"/>
                  <a:pt x="14750" y="18906"/>
                  <a:pt x="14531" y="19000"/>
                </a:cubicBezTo>
                <a:cubicBezTo>
                  <a:pt x="14468" y="19000"/>
                  <a:pt x="14375" y="19031"/>
                  <a:pt x="14312" y="19094"/>
                </a:cubicBezTo>
                <a:cubicBezTo>
                  <a:pt x="14375" y="19062"/>
                  <a:pt x="14437" y="19062"/>
                  <a:pt x="14500" y="19031"/>
                </a:cubicBezTo>
                <a:close/>
                <a:moveTo>
                  <a:pt x="13281" y="19125"/>
                </a:moveTo>
                <a:cubicBezTo>
                  <a:pt x="13312" y="19125"/>
                  <a:pt x="13375" y="19094"/>
                  <a:pt x="13375" y="19156"/>
                </a:cubicBezTo>
                <a:cubicBezTo>
                  <a:pt x="13343" y="19187"/>
                  <a:pt x="13312" y="19187"/>
                  <a:pt x="13281" y="19187"/>
                </a:cubicBezTo>
                <a:cubicBezTo>
                  <a:pt x="13250" y="19187"/>
                  <a:pt x="13281" y="19156"/>
                  <a:pt x="13281" y="19125"/>
                </a:cubicBezTo>
                <a:close/>
                <a:moveTo>
                  <a:pt x="13187" y="18406"/>
                </a:moveTo>
                <a:cubicBezTo>
                  <a:pt x="13281" y="18344"/>
                  <a:pt x="13375" y="18344"/>
                  <a:pt x="13500" y="18312"/>
                </a:cubicBezTo>
                <a:cubicBezTo>
                  <a:pt x="13500" y="18312"/>
                  <a:pt x="13531" y="18312"/>
                  <a:pt x="13562" y="18312"/>
                </a:cubicBezTo>
                <a:cubicBezTo>
                  <a:pt x="13562" y="18312"/>
                  <a:pt x="13562" y="18312"/>
                  <a:pt x="13562" y="18344"/>
                </a:cubicBezTo>
                <a:cubicBezTo>
                  <a:pt x="13562" y="18344"/>
                  <a:pt x="13562" y="18344"/>
                  <a:pt x="13562" y="18344"/>
                </a:cubicBezTo>
                <a:cubicBezTo>
                  <a:pt x="13562" y="18344"/>
                  <a:pt x="13562" y="18344"/>
                  <a:pt x="13562" y="18312"/>
                </a:cubicBezTo>
                <a:cubicBezTo>
                  <a:pt x="13562" y="18344"/>
                  <a:pt x="13562" y="18344"/>
                  <a:pt x="13562" y="18344"/>
                </a:cubicBezTo>
                <a:cubicBezTo>
                  <a:pt x="13562" y="18344"/>
                  <a:pt x="13562" y="18344"/>
                  <a:pt x="13562" y="18344"/>
                </a:cubicBezTo>
                <a:cubicBezTo>
                  <a:pt x="13562" y="18312"/>
                  <a:pt x="13562" y="18312"/>
                  <a:pt x="13562" y="18312"/>
                </a:cubicBezTo>
                <a:cubicBezTo>
                  <a:pt x="13437" y="18406"/>
                  <a:pt x="13312" y="18437"/>
                  <a:pt x="13187" y="18406"/>
                </a:cubicBezTo>
                <a:close/>
                <a:moveTo>
                  <a:pt x="12187" y="19750"/>
                </a:moveTo>
                <a:cubicBezTo>
                  <a:pt x="12187" y="19750"/>
                  <a:pt x="12156" y="19750"/>
                  <a:pt x="12156" y="19750"/>
                </a:cubicBezTo>
                <a:cubicBezTo>
                  <a:pt x="12156" y="19750"/>
                  <a:pt x="12187" y="19750"/>
                  <a:pt x="12187" y="19750"/>
                </a:cubicBezTo>
                <a:close/>
                <a:moveTo>
                  <a:pt x="9968" y="19750"/>
                </a:moveTo>
                <a:cubicBezTo>
                  <a:pt x="9937" y="19750"/>
                  <a:pt x="9906" y="19750"/>
                  <a:pt x="9843" y="19750"/>
                </a:cubicBezTo>
                <a:cubicBezTo>
                  <a:pt x="9781" y="19750"/>
                  <a:pt x="9750" y="19750"/>
                  <a:pt x="9687" y="19719"/>
                </a:cubicBezTo>
                <a:cubicBezTo>
                  <a:pt x="9687" y="19719"/>
                  <a:pt x="9656" y="19687"/>
                  <a:pt x="9656" y="19687"/>
                </a:cubicBezTo>
                <a:cubicBezTo>
                  <a:pt x="9593" y="19687"/>
                  <a:pt x="9593" y="19656"/>
                  <a:pt x="9562" y="19594"/>
                </a:cubicBezTo>
                <a:cubicBezTo>
                  <a:pt x="9718" y="19625"/>
                  <a:pt x="9843" y="19719"/>
                  <a:pt x="9968" y="19750"/>
                </a:cubicBezTo>
                <a:close/>
                <a:moveTo>
                  <a:pt x="9718" y="19750"/>
                </a:moveTo>
                <a:cubicBezTo>
                  <a:pt x="9718" y="19781"/>
                  <a:pt x="9687" y="19781"/>
                  <a:pt x="9687" y="19781"/>
                </a:cubicBezTo>
                <a:cubicBezTo>
                  <a:pt x="9625" y="19781"/>
                  <a:pt x="9593" y="19781"/>
                  <a:pt x="9593" y="19687"/>
                </a:cubicBezTo>
                <a:cubicBezTo>
                  <a:pt x="9625" y="19719"/>
                  <a:pt x="9656" y="19719"/>
                  <a:pt x="9687" y="19719"/>
                </a:cubicBezTo>
                <a:cubicBezTo>
                  <a:pt x="9687" y="19719"/>
                  <a:pt x="9718" y="19750"/>
                  <a:pt x="9718" y="19750"/>
                </a:cubicBezTo>
                <a:close/>
                <a:moveTo>
                  <a:pt x="9500" y="19594"/>
                </a:moveTo>
                <a:cubicBezTo>
                  <a:pt x="9562" y="19656"/>
                  <a:pt x="9562" y="19719"/>
                  <a:pt x="9531" y="19781"/>
                </a:cubicBezTo>
                <a:cubicBezTo>
                  <a:pt x="9531" y="19750"/>
                  <a:pt x="9531" y="19719"/>
                  <a:pt x="9500" y="19719"/>
                </a:cubicBezTo>
                <a:cubicBezTo>
                  <a:pt x="9468" y="19750"/>
                  <a:pt x="9500" y="19781"/>
                  <a:pt x="9500" y="19812"/>
                </a:cubicBezTo>
                <a:cubicBezTo>
                  <a:pt x="9468" y="19812"/>
                  <a:pt x="9468" y="19750"/>
                  <a:pt x="9437" y="19750"/>
                </a:cubicBezTo>
                <a:cubicBezTo>
                  <a:pt x="9406" y="19781"/>
                  <a:pt x="9437" y="19812"/>
                  <a:pt x="9406" y="19844"/>
                </a:cubicBezTo>
                <a:cubicBezTo>
                  <a:pt x="9437" y="19750"/>
                  <a:pt x="9343" y="19781"/>
                  <a:pt x="9343" y="19750"/>
                </a:cubicBezTo>
                <a:cubicBezTo>
                  <a:pt x="9375" y="19719"/>
                  <a:pt x="9406" y="19719"/>
                  <a:pt x="9437" y="19719"/>
                </a:cubicBezTo>
                <a:cubicBezTo>
                  <a:pt x="9500" y="19687"/>
                  <a:pt x="9500" y="19625"/>
                  <a:pt x="9500" y="19594"/>
                </a:cubicBezTo>
                <a:close/>
                <a:moveTo>
                  <a:pt x="9437" y="20312"/>
                </a:moveTo>
                <a:cubicBezTo>
                  <a:pt x="9437" y="20312"/>
                  <a:pt x="9437" y="20312"/>
                  <a:pt x="9437" y="20312"/>
                </a:cubicBezTo>
                <a:cubicBezTo>
                  <a:pt x="9406" y="20312"/>
                  <a:pt x="9406" y="20281"/>
                  <a:pt x="9406" y="20281"/>
                </a:cubicBezTo>
                <a:cubicBezTo>
                  <a:pt x="9343" y="20281"/>
                  <a:pt x="9437" y="20344"/>
                  <a:pt x="9375" y="20344"/>
                </a:cubicBezTo>
                <a:cubicBezTo>
                  <a:pt x="9343" y="20375"/>
                  <a:pt x="9375" y="20312"/>
                  <a:pt x="9343" y="20312"/>
                </a:cubicBezTo>
                <a:cubicBezTo>
                  <a:pt x="9343" y="20375"/>
                  <a:pt x="9250" y="20437"/>
                  <a:pt x="9218" y="20406"/>
                </a:cubicBezTo>
                <a:cubicBezTo>
                  <a:pt x="9187" y="20406"/>
                  <a:pt x="9187" y="20375"/>
                  <a:pt x="9156" y="20344"/>
                </a:cubicBezTo>
                <a:cubicBezTo>
                  <a:pt x="9156" y="20312"/>
                  <a:pt x="9187" y="20281"/>
                  <a:pt x="9125" y="20281"/>
                </a:cubicBezTo>
                <a:cubicBezTo>
                  <a:pt x="9156" y="20344"/>
                  <a:pt x="9156" y="20375"/>
                  <a:pt x="9156" y="20406"/>
                </a:cubicBezTo>
                <a:cubicBezTo>
                  <a:pt x="9187" y="20437"/>
                  <a:pt x="9187" y="20437"/>
                  <a:pt x="9156" y="20437"/>
                </a:cubicBezTo>
                <a:cubicBezTo>
                  <a:pt x="9156" y="20469"/>
                  <a:pt x="9125" y="20437"/>
                  <a:pt x="9125" y="20437"/>
                </a:cubicBezTo>
                <a:cubicBezTo>
                  <a:pt x="9125" y="20406"/>
                  <a:pt x="9093" y="20375"/>
                  <a:pt x="9062" y="20312"/>
                </a:cubicBezTo>
                <a:cubicBezTo>
                  <a:pt x="9062" y="20344"/>
                  <a:pt x="9062" y="20375"/>
                  <a:pt x="9062" y="20406"/>
                </a:cubicBezTo>
                <a:cubicBezTo>
                  <a:pt x="9093" y="20406"/>
                  <a:pt x="9093" y="20437"/>
                  <a:pt x="9031" y="20437"/>
                </a:cubicBezTo>
                <a:cubicBezTo>
                  <a:pt x="9031" y="20437"/>
                  <a:pt x="9031" y="20437"/>
                  <a:pt x="9031" y="20437"/>
                </a:cubicBezTo>
                <a:cubicBezTo>
                  <a:pt x="9031" y="20437"/>
                  <a:pt x="9031" y="20437"/>
                  <a:pt x="9031" y="20437"/>
                </a:cubicBezTo>
                <a:cubicBezTo>
                  <a:pt x="9031" y="20406"/>
                  <a:pt x="9031" y="20344"/>
                  <a:pt x="9000" y="20312"/>
                </a:cubicBezTo>
                <a:cubicBezTo>
                  <a:pt x="9000" y="20281"/>
                  <a:pt x="8968" y="20312"/>
                  <a:pt x="8968" y="20312"/>
                </a:cubicBezTo>
                <a:cubicBezTo>
                  <a:pt x="8968" y="20344"/>
                  <a:pt x="8968" y="20344"/>
                  <a:pt x="8968" y="20344"/>
                </a:cubicBezTo>
                <a:cubicBezTo>
                  <a:pt x="8968" y="20219"/>
                  <a:pt x="8843" y="20156"/>
                  <a:pt x="8843" y="20062"/>
                </a:cubicBezTo>
                <a:cubicBezTo>
                  <a:pt x="8812" y="20000"/>
                  <a:pt x="8812" y="19937"/>
                  <a:pt x="8750" y="19906"/>
                </a:cubicBezTo>
                <a:cubicBezTo>
                  <a:pt x="8718" y="19875"/>
                  <a:pt x="8687" y="19844"/>
                  <a:pt x="8656" y="19812"/>
                </a:cubicBezTo>
                <a:cubicBezTo>
                  <a:pt x="8656" y="19812"/>
                  <a:pt x="8625" y="19781"/>
                  <a:pt x="8625" y="19750"/>
                </a:cubicBezTo>
                <a:cubicBezTo>
                  <a:pt x="8625" y="19750"/>
                  <a:pt x="8656" y="19750"/>
                  <a:pt x="8656" y="19750"/>
                </a:cubicBezTo>
                <a:cubicBezTo>
                  <a:pt x="8687" y="19750"/>
                  <a:pt x="8750" y="19812"/>
                  <a:pt x="8781" y="19812"/>
                </a:cubicBezTo>
                <a:cubicBezTo>
                  <a:pt x="8906" y="19812"/>
                  <a:pt x="9000" y="19781"/>
                  <a:pt x="9062" y="19719"/>
                </a:cubicBezTo>
                <a:cubicBezTo>
                  <a:pt x="9156" y="19625"/>
                  <a:pt x="9281" y="19594"/>
                  <a:pt x="9375" y="19594"/>
                </a:cubicBezTo>
                <a:cubicBezTo>
                  <a:pt x="9437" y="19562"/>
                  <a:pt x="9437" y="19594"/>
                  <a:pt x="9437" y="19625"/>
                </a:cubicBezTo>
                <a:cubicBezTo>
                  <a:pt x="9437" y="19656"/>
                  <a:pt x="9437" y="19656"/>
                  <a:pt x="9406" y="19656"/>
                </a:cubicBezTo>
                <a:cubicBezTo>
                  <a:pt x="9343" y="19594"/>
                  <a:pt x="9281" y="19656"/>
                  <a:pt x="9218" y="19656"/>
                </a:cubicBezTo>
                <a:cubicBezTo>
                  <a:pt x="9187" y="19656"/>
                  <a:pt x="9218" y="19687"/>
                  <a:pt x="9218" y="19719"/>
                </a:cubicBezTo>
                <a:cubicBezTo>
                  <a:pt x="9218" y="19750"/>
                  <a:pt x="9156" y="19687"/>
                  <a:pt x="9156" y="19750"/>
                </a:cubicBezTo>
                <a:cubicBezTo>
                  <a:pt x="9187" y="19750"/>
                  <a:pt x="9218" y="19781"/>
                  <a:pt x="9218" y="19812"/>
                </a:cubicBezTo>
                <a:cubicBezTo>
                  <a:pt x="9218" y="19875"/>
                  <a:pt x="9250" y="19906"/>
                  <a:pt x="9312" y="19937"/>
                </a:cubicBezTo>
                <a:cubicBezTo>
                  <a:pt x="9343" y="20000"/>
                  <a:pt x="9343" y="20062"/>
                  <a:pt x="9375" y="20094"/>
                </a:cubicBezTo>
                <a:cubicBezTo>
                  <a:pt x="9406" y="20156"/>
                  <a:pt x="9437" y="20219"/>
                  <a:pt x="9437" y="20281"/>
                </a:cubicBezTo>
                <a:cubicBezTo>
                  <a:pt x="9437" y="20281"/>
                  <a:pt x="9437" y="20312"/>
                  <a:pt x="9437" y="20312"/>
                </a:cubicBezTo>
                <a:close/>
                <a:moveTo>
                  <a:pt x="13937" y="20437"/>
                </a:moveTo>
                <a:cubicBezTo>
                  <a:pt x="13875" y="20437"/>
                  <a:pt x="13843" y="20437"/>
                  <a:pt x="13812" y="20469"/>
                </a:cubicBezTo>
                <a:cubicBezTo>
                  <a:pt x="13812" y="20469"/>
                  <a:pt x="13812" y="20469"/>
                  <a:pt x="13781" y="20437"/>
                </a:cubicBezTo>
                <a:cubicBezTo>
                  <a:pt x="13781" y="20437"/>
                  <a:pt x="13781" y="20406"/>
                  <a:pt x="13812" y="20406"/>
                </a:cubicBezTo>
                <a:cubicBezTo>
                  <a:pt x="13843" y="20375"/>
                  <a:pt x="13875" y="20375"/>
                  <a:pt x="13937" y="20437"/>
                </a:cubicBezTo>
                <a:close/>
                <a:moveTo>
                  <a:pt x="13812" y="20219"/>
                </a:moveTo>
                <a:cubicBezTo>
                  <a:pt x="13812" y="20156"/>
                  <a:pt x="13812" y="20094"/>
                  <a:pt x="13875" y="20062"/>
                </a:cubicBezTo>
                <a:cubicBezTo>
                  <a:pt x="13843" y="20094"/>
                  <a:pt x="13843" y="20156"/>
                  <a:pt x="13812" y="20219"/>
                </a:cubicBezTo>
                <a:close/>
                <a:moveTo>
                  <a:pt x="13875" y="19812"/>
                </a:moveTo>
                <a:cubicBezTo>
                  <a:pt x="13906" y="19812"/>
                  <a:pt x="13906" y="19781"/>
                  <a:pt x="13906" y="19781"/>
                </a:cubicBezTo>
                <a:cubicBezTo>
                  <a:pt x="13906" y="19781"/>
                  <a:pt x="13906" y="19812"/>
                  <a:pt x="13875" y="19812"/>
                </a:cubicBezTo>
                <a:cubicBezTo>
                  <a:pt x="13906" y="19812"/>
                  <a:pt x="13906" y="19812"/>
                  <a:pt x="13906" y="19812"/>
                </a:cubicBezTo>
                <a:cubicBezTo>
                  <a:pt x="13875" y="19937"/>
                  <a:pt x="13812" y="20031"/>
                  <a:pt x="13781" y="20125"/>
                </a:cubicBezTo>
                <a:cubicBezTo>
                  <a:pt x="13750" y="20187"/>
                  <a:pt x="13750" y="20250"/>
                  <a:pt x="13718" y="20344"/>
                </a:cubicBezTo>
                <a:cubicBezTo>
                  <a:pt x="13687" y="20406"/>
                  <a:pt x="13656" y="20437"/>
                  <a:pt x="13593" y="20437"/>
                </a:cubicBezTo>
                <a:cubicBezTo>
                  <a:pt x="13437" y="20437"/>
                  <a:pt x="13281" y="20437"/>
                  <a:pt x="13125" y="20437"/>
                </a:cubicBezTo>
                <a:cubicBezTo>
                  <a:pt x="12656" y="20437"/>
                  <a:pt x="12218" y="20437"/>
                  <a:pt x="11750" y="20437"/>
                </a:cubicBezTo>
                <a:cubicBezTo>
                  <a:pt x="11437" y="20437"/>
                  <a:pt x="11125" y="20437"/>
                  <a:pt x="10812" y="20437"/>
                </a:cubicBezTo>
                <a:cubicBezTo>
                  <a:pt x="10656" y="20437"/>
                  <a:pt x="10500" y="20437"/>
                  <a:pt x="10343" y="20437"/>
                </a:cubicBezTo>
                <a:cubicBezTo>
                  <a:pt x="10125" y="20437"/>
                  <a:pt x="9937" y="20437"/>
                  <a:pt x="9718" y="20469"/>
                </a:cubicBezTo>
                <a:cubicBezTo>
                  <a:pt x="9562" y="20469"/>
                  <a:pt x="9531" y="20437"/>
                  <a:pt x="9500" y="20281"/>
                </a:cubicBezTo>
                <a:cubicBezTo>
                  <a:pt x="9468" y="20250"/>
                  <a:pt x="9468" y="20187"/>
                  <a:pt x="9437" y="20156"/>
                </a:cubicBezTo>
                <a:cubicBezTo>
                  <a:pt x="9406" y="20062"/>
                  <a:pt x="9375" y="19937"/>
                  <a:pt x="9281" y="19875"/>
                </a:cubicBezTo>
                <a:cubicBezTo>
                  <a:pt x="9250" y="19844"/>
                  <a:pt x="9250" y="19781"/>
                  <a:pt x="9312" y="19750"/>
                </a:cubicBezTo>
                <a:cubicBezTo>
                  <a:pt x="9312" y="19844"/>
                  <a:pt x="9375" y="19875"/>
                  <a:pt x="9437" y="19875"/>
                </a:cubicBezTo>
                <a:cubicBezTo>
                  <a:pt x="9812" y="19781"/>
                  <a:pt x="10156" y="19812"/>
                  <a:pt x="10531" y="19812"/>
                </a:cubicBezTo>
                <a:cubicBezTo>
                  <a:pt x="10968" y="19781"/>
                  <a:pt x="11437" y="19781"/>
                  <a:pt x="11875" y="19781"/>
                </a:cubicBezTo>
                <a:cubicBezTo>
                  <a:pt x="12406" y="19781"/>
                  <a:pt x="12937" y="19781"/>
                  <a:pt x="13437" y="19781"/>
                </a:cubicBezTo>
                <a:cubicBezTo>
                  <a:pt x="13531" y="19781"/>
                  <a:pt x="13625" y="19781"/>
                  <a:pt x="13718" y="19812"/>
                </a:cubicBezTo>
                <a:cubicBezTo>
                  <a:pt x="13781" y="19844"/>
                  <a:pt x="13812" y="19844"/>
                  <a:pt x="13875" y="19812"/>
                </a:cubicBezTo>
                <a:close/>
                <a:moveTo>
                  <a:pt x="13562" y="19656"/>
                </a:moveTo>
                <a:cubicBezTo>
                  <a:pt x="13562" y="19625"/>
                  <a:pt x="13531" y="19656"/>
                  <a:pt x="13531" y="19625"/>
                </a:cubicBezTo>
                <a:cubicBezTo>
                  <a:pt x="13500" y="19625"/>
                  <a:pt x="13468" y="19625"/>
                  <a:pt x="13468" y="19562"/>
                </a:cubicBezTo>
                <a:cubicBezTo>
                  <a:pt x="13500" y="19562"/>
                  <a:pt x="13562" y="19562"/>
                  <a:pt x="13625" y="19562"/>
                </a:cubicBezTo>
                <a:cubicBezTo>
                  <a:pt x="13625" y="19562"/>
                  <a:pt x="13625" y="19531"/>
                  <a:pt x="13625" y="19562"/>
                </a:cubicBezTo>
                <a:cubicBezTo>
                  <a:pt x="13656" y="19562"/>
                  <a:pt x="13625" y="19562"/>
                  <a:pt x="13625" y="19562"/>
                </a:cubicBezTo>
                <a:cubicBezTo>
                  <a:pt x="13625" y="19594"/>
                  <a:pt x="13625" y="19625"/>
                  <a:pt x="13593" y="19656"/>
                </a:cubicBezTo>
                <a:cubicBezTo>
                  <a:pt x="13593" y="19656"/>
                  <a:pt x="13593" y="19687"/>
                  <a:pt x="13593" y="19687"/>
                </a:cubicBezTo>
                <a:cubicBezTo>
                  <a:pt x="13562" y="19687"/>
                  <a:pt x="13562" y="19656"/>
                  <a:pt x="13562" y="19656"/>
                </a:cubicBezTo>
                <a:close/>
                <a:moveTo>
                  <a:pt x="15343" y="19094"/>
                </a:moveTo>
                <a:cubicBezTo>
                  <a:pt x="15218" y="19125"/>
                  <a:pt x="15093" y="19156"/>
                  <a:pt x="14968" y="19156"/>
                </a:cubicBezTo>
                <a:cubicBezTo>
                  <a:pt x="14781" y="19219"/>
                  <a:pt x="14593" y="19281"/>
                  <a:pt x="14437" y="19344"/>
                </a:cubicBezTo>
                <a:cubicBezTo>
                  <a:pt x="14218" y="19375"/>
                  <a:pt x="14031" y="19437"/>
                  <a:pt x="13812" y="19500"/>
                </a:cubicBezTo>
                <a:cubicBezTo>
                  <a:pt x="13687" y="19531"/>
                  <a:pt x="13562" y="19531"/>
                  <a:pt x="13437" y="19531"/>
                </a:cubicBezTo>
                <a:cubicBezTo>
                  <a:pt x="13406" y="19562"/>
                  <a:pt x="13375" y="19531"/>
                  <a:pt x="13375" y="19531"/>
                </a:cubicBezTo>
                <a:cubicBezTo>
                  <a:pt x="13375" y="19500"/>
                  <a:pt x="13375" y="19500"/>
                  <a:pt x="13406" y="19500"/>
                </a:cubicBezTo>
                <a:cubicBezTo>
                  <a:pt x="13500" y="19469"/>
                  <a:pt x="13625" y="19437"/>
                  <a:pt x="13750" y="19437"/>
                </a:cubicBezTo>
                <a:cubicBezTo>
                  <a:pt x="13750" y="19437"/>
                  <a:pt x="13781" y="19437"/>
                  <a:pt x="13812" y="19406"/>
                </a:cubicBezTo>
                <a:cubicBezTo>
                  <a:pt x="13656" y="19406"/>
                  <a:pt x="13500" y="19469"/>
                  <a:pt x="13343" y="19469"/>
                </a:cubicBezTo>
                <a:cubicBezTo>
                  <a:pt x="13343" y="19469"/>
                  <a:pt x="13343" y="19469"/>
                  <a:pt x="13343" y="19500"/>
                </a:cubicBezTo>
                <a:cubicBezTo>
                  <a:pt x="13312" y="19469"/>
                  <a:pt x="13281" y="19469"/>
                  <a:pt x="13250" y="19437"/>
                </a:cubicBezTo>
                <a:cubicBezTo>
                  <a:pt x="13250" y="19406"/>
                  <a:pt x="13281" y="19406"/>
                  <a:pt x="13312" y="19406"/>
                </a:cubicBezTo>
                <a:cubicBezTo>
                  <a:pt x="13500" y="19406"/>
                  <a:pt x="13687" y="19344"/>
                  <a:pt x="13843" y="19312"/>
                </a:cubicBezTo>
                <a:cubicBezTo>
                  <a:pt x="13937" y="19312"/>
                  <a:pt x="14031" y="19281"/>
                  <a:pt x="14125" y="19250"/>
                </a:cubicBezTo>
                <a:cubicBezTo>
                  <a:pt x="14125" y="19250"/>
                  <a:pt x="14156" y="19250"/>
                  <a:pt x="14187" y="19250"/>
                </a:cubicBezTo>
                <a:cubicBezTo>
                  <a:pt x="14218" y="19219"/>
                  <a:pt x="14312" y="19219"/>
                  <a:pt x="14343" y="19187"/>
                </a:cubicBezTo>
                <a:cubicBezTo>
                  <a:pt x="14437" y="19187"/>
                  <a:pt x="14468" y="19125"/>
                  <a:pt x="14562" y="19125"/>
                </a:cubicBezTo>
                <a:cubicBezTo>
                  <a:pt x="14812" y="19062"/>
                  <a:pt x="15062" y="19000"/>
                  <a:pt x="15312" y="18969"/>
                </a:cubicBezTo>
                <a:cubicBezTo>
                  <a:pt x="15343" y="18937"/>
                  <a:pt x="15406" y="18969"/>
                  <a:pt x="15468" y="18937"/>
                </a:cubicBezTo>
                <a:cubicBezTo>
                  <a:pt x="15500" y="18937"/>
                  <a:pt x="15500" y="18969"/>
                  <a:pt x="15500" y="19000"/>
                </a:cubicBezTo>
                <a:cubicBezTo>
                  <a:pt x="15500" y="19031"/>
                  <a:pt x="15468" y="19031"/>
                  <a:pt x="15437" y="19031"/>
                </a:cubicBezTo>
                <a:cubicBezTo>
                  <a:pt x="15250" y="19031"/>
                  <a:pt x="15062" y="19094"/>
                  <a:pt x="14906" y="19125"/>
                </a:cubicBezTo>
                <a:cubicBezTo>
                  <a:pt x="14812" y="19156"/>
                  <a:pt x="14687" y="19187"/>
                  <a:pt x="14593" y="19219"/>
                </a:cubicBezTo>
                <a:lnTo>
                  <a:pt x="14593" y="19219"/>
                </a:lnTo>
                <a:cubicBezTo>
                  <a:pt x="14875" y="19094"/>
                  <a:pt x="15187" y="19000"/>
                  <a:pt x="15500" y="19000"/>
                </a:cubicBezTo>
                <a:cubicBezTo>
                  <a:pt x="15531" y="19000"/>
                  <a:pt x="15562" y="19031"/>
                  <a:pt x="15625" y="19062"/>
                </a:cubicBezTo>
                <a:cubicBezTo>
                  <a:pt x="15531" y="19094"/>
                  <a:pt x="15437" y="19094"/>
                  <a:pt x="15343" y="19094"/>
                </a:cubicBezTo>
                <a:close/>
                <a:moveTo>
                  <a:pt x="16187" y="19375"/>
                </a:moveTo>
                <a:cubicBezTo>
                  <a:pt x="16187" y="19375"/>
                  <a:pt x="16218" y="19406"/>
                  <a:pt x="16218" y="19437"/>
                </a:cubicBezTo>
                <a:cubicBezTo>
                  <a:pt x="16218" y="19406"/>
                  <a:pt x="16187" y="19375"/>
                  <a:pt x="16187" y="19375"/>
                </a:cubicBezTo>
                <a:close/>
                <a:moveTo>
                  <a:pt x="16562" y="20187"/>
                </a:moveTo>
                <a:cubicBezTo>
                  <a:pt x="16593" y="20187"/>
                  <a:pt x="16593" y="20219"/>
                  <a:pt x="16593" y="20219"/>
                </a:cubicBezTo>
                <a:cubicBezTo>
                  <a:pt x="16593" y="20219"/>
                  <a:pt x="16593" y="20187"/>
                  <a:pt x="16562" y="20187"/>
                </a:cubicBezTo>
                <a:close/>
                <a:moveTo>
                  <a:pt x="16656" y="19437"/>
                </a:moveTo>
                <a:cubicBezTo>
                  <a:pt x="16656" y="19437"/>
                  <a:pt x="16656" y="19406"/>
                  <a:pt x="16656" y="19406"/>
                </a:cubicBezTo>
                <a:cubicBezTo>
                  <a:pt x="16656" y="19406"/>
                  <a:pt x="16656" y="19406"/>
                  <a:pt x="16656" y="19406"/>
                </a:cubicBezTo>
                <a:lnTo>
                  <a:pt x="16656" y="19437"/>
                </a:lnTo>
                <a:close/>
                <a:moveTo>
                  <a:pt x="16781" y="19594"/>
                </a:moveTo>
                <a:cubicBezTo>
                  <a:pt x="16812" y="19594"/>
                  <a:pt x="16812" y="19562"/>
                  <a:pt x="16812" y="19531"/>
                </a:cubicBezTo>
                <a:cubicBezTo>
                  <a:pt x="16812" y="19531"/>
                  <a:pt x="16812" y="19531"/>
                  <a:pt x="16812" y="19531"/>
                </a:cubicBezTo>
                <a:cubicBezTo>
                  <a:pt x="16812" y="19562"/>
                  <a:pt x="16812" y="19594"/>
                  <a:pt x="16781" y="19594"/>
                </a:cubicBezTo>
                <a:close/>
                <a:moveTo>
                  <a:pt x="16781" y="19437"/>
                </a:moveTo>
                <a:cubicBezTo>
                  <a:pt x="16781" y="19437"/>
                  <a:pt x="16781" y="19437"/>
                  <a:pt x="16781" y="19406"/>
                </a:cubicBezTo>
                <a:cubicBezTo>
                  <a:pt x="16781" y="19406"/>
                  <a:pt x="16781" y="19406"/>
                  <a:pt x="16781" y="19406"/>
                </a:cubicBezTo>
                <a:cubicBezTo>
                  <a:pt x="16781" y="19437"/>
                  <a:pt x="16781" y="19437"/>
                  <a:pt x="16781" y="19437"/>
                </a:cubicBezTo>
                <a:close/>
                <a:moveTo>
                  <a:pt x="16781" y="19406"/>
                </a:moveTo>
                <a:cubicBezTo>
                  <a:pt x="16781" y="19406"/>
                  <a:pt x="16781" y="19406"/>
                  <a:pt x="16781" y="19406"/>
                </a:cubicBezTo>
                <a:cubicBezTo>
                  <a:pt x="16812" y="19406"/>
                  <a:pt x="16812" y="19406"/>
                  <a:pt x="16812" y="19406"/>
                </a:cubicBezTo>
                <a:cubicBezTo>
                  <a:pt x="16812" y="19406"/>
                  <a:pt x="16812" y="19406"/>
                  <a:pt x="16781" y="19406"/>
                </a:cubicBezTo>
                <a:close/>
                <a:moveTo>
                  <a:pt x="16812" y="19531"/>
                </a:moveTo>
                <a:cubicBezTo>
                  <a:pt x="16812" y="19531"/>
                  <a:pt x="16812" y="19531"/>
                  <a:pt x="16812" y="19531"/>
                </a:cubicBezTo>
                <a:cubicBezTo>
                  <a:pt x="16812" y="19531"/>
                  <a:pt x="16812" y="19531"/>
                  <a:pt x="16812" y="19531"/>
                </a:cubicBezTo>
                <a:cubicBezTo>
                  <a:pt x="16812" y="19531"/>
                  <a:pt x="16812" y="19531"/>
                  <a:pt x="16812" y="19531"/>
                </a:cubicBezTo>
                <a:close/>
                <a:moveTo>
                  <a:pt x="17437" y="20344"/>
                </a:moveTo>
                <a:cubicBezTo>
                  <a:pt x="17437" y="20344"/>
                  <a:pt x="17437" y="20344"/>
                  <a:pt x="17406" y="20344"/>
                </a:cubicBezTo>
                <a:cubicBezTo>
                  <a:pt x="17343" y="20312"/>
                  <a:pt x="17250" y="20281"/>
                  <a:pt x="17156" y="20281"/>
                </a:cubicBezTo>
                <a:cubicBezTo>
                  <a:pt x="17156" y="20312"/>
                  <a:pt x="17156" y="20312"/>
                  <a:pt x="17156" y="20312"/>
                </a:cubicBezTo>
                <a:cubicBezTo>
                  <a:pt x="17218" y="20344"/>
                  <a:pt x="17281" y="20344"/>
                  <a:pt x="17343" y="20344"/>
                </a:cubicBezTo>
                <a:cubicBezTo>
                  <a:pt x="17375" y="20375"/>
                  <a:pt x="17406" y="20375"/>
                  <a:pt x="17375" y="20406"/>
                </a:cubicBezTo>
                <a:cubicBezTo>
                  <a:pt x="17375" y="20406"/>
                  <a:pt x="17406" y="20406"/>
                  <a:pt x="17406" y="20437"/>
                </a:cubicBezTo>
                <a:cubicBezTo>
                  <a:pt x="17406" y="20406"/>
                  <a:pt x="17375" y="20406"/>
                  <a:pt x="17375" y="20406"/>
                </a:cubicBezTo>
                <a:cubicBezTo>
                  <a:pt x="17375" y="20406"/>
                  <a:pt x="17375" y="20406"/>
                  <a:pt x="17375" y="20437"/>
                </a:cubicBezTo>
                <a:cubicBezTo>
                  <a:pt x="17312" y="20406"/>
                  <a:pt x="17250" y="20406"/>
                  <a:pt x="17187" y="20406"/>
                </a:cubicBezTo>
                <a:cubicBezTo>
                  <a:pt x="17218" y="20437"/>
                  <a:pt x="17281" y="20437"/>
                  <a:pt x="17312" y="20437"/>
                </a:cubicBezTo>
                <a:cubicBezTo>
                  <a:pt x="17312" y="20500"/>
                  <a:pt x="17375" y="20437"/>
                  <a:pt x="17406" y="20469"/>
                </a:cubicBezTo>
                <a:cubicBezTo>
                  <a:pt x="17343" y="20500"/>
                  <a:pt x="17281" y="20531"/>
                  <a:pt x="17218" y="20500"/>
                </a:cubicBezTo>
                <a:cubicBezTo>
                  <a:pt x="17218" y="20500"/>
                  <a:pt x="17218" y="20500"/>
                  <a:pt x="17218" y="20500"/>
                </a:cubicBezTo>
                <a:cubicBezTo>
                  <a:pt x="17187" y="20500"/>
                  <a:pt x="17156" y="20469"/>
                  <a:pt x="17125" y="20469"/>
                </a:cubicBezTo>
                <a:cubicBezTo>
                  <a:pt x="17125" y="20437"/>
                  <a:pt x="17093" y="20437"/>
                  <a:pt x="17062" y="20437"/>
                </a:cubicBezTo>
                <a:cubicBezTo>
                  <a:pt x="17062" y="20406"/>
                  <a:pt x="17062" y="20375"/>
                  <a:pt x="17093" y="20375"/>
                </a:cubicBezTo>
                <a:cubicBezTo>
                  <a:pt x="17093" y="20375"/>
                  <a:pt x="17093" y="20406"/>
                  <a:pt x="17125" y="20375"/>
                </a:cubicBezTo>
                <a:lnTo>
                  <a:pt x="17125" y="20375"/>
                </a:lnTo>
                <a:cubicBezTo>
                  <a:pt x="17125" y="20344"/>
                  <a:pt x="17093" y="20344"/>
                  <a:pt x="17093" y="20312"/>
                </a:cubicBezTo>
                <a:cubicBezTo>
                  <a:pt x="17125" y="20312"/>
                  <a:pt x="17125" y="20312"/>
                  <a:pt x="17156" y="20312"/>
                </a:cubicBezTo>
                <a:cubicBezTo>
                  <a:pt x="17156" y="20312"/>
                  <a:pt x="17156" y="20312"/>
                  <a:pt x="17156" y="20281"/>
                </a:cubicBezTo>
                <a:cubicBezTo>
                  <a:pt x="17125" y="20281"/>
                  <a:pt x="17093" y="20281"/>
                  <a:pt x="17125" y="20219"/>
                </a:cubicBezTo>
                <a:cubicBezTo>
                  <a:pt x="17218" y="20219"/>
                  <a:pt x="17343" y="20250"/>
                  <a:pt x="17437" y="20250"/>
                </a:cubicBezTo>
                <a:cubicBezTo>
                  <a:pt x="17468" y="20250"/>
                  <a:pt x="17468" y="20250"/>
                  <a:pt x="17500" y="20250"/>
                </a:cubicBezTo>
                <a:cubicBezTo>
                  <a:pt x="17468" y="20281"/>
                  <a:pt x="17468" y="20312"/>
                  <a:pt x="17437" y="20344"/>
                </a:cubicBezTo>
                <a:close/>
                <a:moveTo>
                  <a:pt x="17781" y="20094"/>
                </a:moveTo>
                <a:cubicBezTo>
                  <a:pt x="17781" y="20094"/>
                  <a:pt x="17781" y="20094"/>
                  <a:pt x="17781" y="20094"/>
                </a:cubicBezTo>
                <a:cubicBezTo>
                  <a:pt x="17781" y="20094"/>
                  <a:pt x="17781" y="20094"/>
                  <a:pt x="17781" y="20094"/>
                </a:cubicBezTo>
                <a:cubicBezTo>
                  <a:pt x="17656" y="20062"/>
                  <a:pt x="17562" y="20031"/>
                  <a:pt x="17437" y="20000"/>
                </a:cubicBezTo>
                <a:cubicBezTo>
                  <a:pt x="17500" y="20094"/>
                  <a:pt x="17562" y="20062"/>
                  <a:pt x="17625" y="20094"/>
                </a:cubicBezTo>
                <a:cubicBezTo>
                  <a:pt x="17562" y="20156"/>
                  <a:pt x="17500" y="20094"/>
                  <a:pt x="17406" y="20125"/>
                </a:cubicBezTo>
                <a:cubicBezTo>
                  <a:pt x="17437" y="20156"/>
                  <a:pt x="17500" y="20156"/>
                  <a:pt x="17531" y="20156"/>
                </a:cubicBezTo>
                <a:cubicBezTo>
                  <a:pt x="17562" y="20187"/>
                  <a:pt x="17593" y="20187"/>
                  <a:pt x="17593" y="20219"/>
                </a:cubicBezTo>
                <a:cubicBezTo>
                  <a:pt x="17562" y="20219"/>
                  <a:pt x="17562" y="20219"/>
                  <a:pt x="17531" y="20219"/>
                </a:cubicBezTo>
                <a:cubicBezTo>
                  <a:pt x="17531" y="20219"/>
                  <a:pt x="17531" y="20219"/>
                  <a:pt x="17531" y="20219"/>
                </a:cubicBezTo>
                <a:cubicBezTo>
                  <a:pt x="17500" y="20219"/>
                  <a:pt x="17500" y="20219"/>
                  <a:pt x="17468" y="20219"/>
                </a:cubicBezTo>
                <a:cubicBezTo>
                  <a:pt x="17468" y="20187"/>
                  <a:pt x="17437" y="20187"/>
                  <a:pt x="17406" y="20187"/>
                </a:cubicBezTo>
                <a:cubicBezTo>
                  <a:pt x="17312" y="20187"/>
                  <a:pt x="17218" y="20187"/>
                  <a:pt x="17125" y="20156"/>
                </a:cubicBezTo>
                <a:cubicBezTo>
                  <a:pt x="17125" y="20187"/>
                  <a:pt x="17125" y="20187"/>
                  <a:pt x="17125" y="20219"/>
                </a:cubicBezTo>
                <a:cubicBezTo>
                  <a:pt x="17125" y="20187"/>
                  <a:pt x="17125" y="20187"/>
                  <a:pt x="17125" y="20156"/>
                </a:cubicBezTo>
                <a:cubicBezTo>
                  <a:pt x="17125" y="20156"/>
                  <a:pt x="17125" y="20156"/>
                  <a:pt x="17125" y="20125"/>
                </a:cubicBezTo>
                <a:cubicBezTo>
                  <a:pt x="17156" y="20125"/>
                  <a:pt x="17187" y="20125"/>
                  <a:pt x="17218" y="20094"/>
                </a:cubicBezTo>
                <a:cubicBezTo>
                  <a:pt x="17187" y="20094"/>
                  <a:pt x="17156" y="20062"/>
                  <a:pt x="17156" y="20031"/>
                </a:cubicBezTo>
                <a:cubicBezTo>
                  <a:pt x="17187" y="20000"/>
                  <a:pt x="17187" y="19969"/>
                  <a:pt x="17218" y="19937"/>
                </a:cubicBezTo>
                <a:cubicBezTo>
                  <a:pt x="17218" y="19937"/>
                  <a:pt x="17218" y="19937"/>
                  <a:pt x="17218" y="19906"/>
                </a:cubicBezTo>
                <a:cubicBezTo>
                  <a:pt x="17218" y="19937"/>
                  <a:pt x="17218" y="19937"/>
                  <a:pt x="17218" y="19937"/>
                </a:cubicBezTo>
                <a:cubicBezTo>
                  <a:pt x="17343" y="19969"/>
                  <a:pt x="17468" y="19937"/>
                  <a:pt x="17593" y="19969"/>
                </a:cubicBezTo>
                <a:cubicBezTo>
                  <a:pt x="17718" y="20000"/>
                  <a:pt x="17843" y="20031"/>
                  <a:pt x="17968" y="20094"/>
                </a:cubicBezTo>
                <a:cubicBezTo>
                  <a:pt x="17906" y="20156"/>
                  <a:pt x="17843" y="20094"/>
                  <a:pt x="17781" y="20094"/>
                </a:cubicBezTo>
                <a:cubicBezTo>
                  <a:pt x="17781" y="20094"/>
                  <a:pt x="17781" y="20094"/>
                  <a:pt x="17781" y="20094"/>
                </a:cubicBezTo>
                <a:close/>
                <a:moveTo>
                  <a:pt x="17218" y="19875"/>
                </a:moveTo>
                <a:cubicBezTo>
                  <a:pt x="17281" y="19844"/>
                  <a:pt x="17375" y="19875"/>
                  <a:pt x="17468" y="19906"/>
                </a:cubicBezTo>
                <a:cubicBezTo>
                  <a:pt x="17468" y="19906"/>
                  <a:pt x="17500" y="19906"/>
                  <a:pt x="17500" y="19906"/>
                </a:cubicBezTo>
                <a:cubicBezTo>
                  <a:pt x="17468" y="19937"/>
                  <a:pt x="17437" y="19937"/>
                  <a:pt x="17375" y="19906"/>
                </a:cubicBezTo>
                <a:cubicBezTo>
                  <a:pt x="17312" y="19906"/>
                  <a:pt x="17250" y="19937"/>
                  <a:pt x="17218" y="19875"/>
                </a:cubicBezTo>
                <a:close/>
                <a:moveTo>
                  <a:pt x="17906" y="20219"/>
                </a:moveTo>
                <a:cubicBezTo>
                  <a:pt x="17875" y="20219"/>
                  <a:pt x="17843" y="20219"/>
                  <a:pt x="17812" y="20219"/>
                </a:cubicBezTo>
                <a:cubicBezTo>
                  <a:pt x="17812" y="20187"/>
                  <a:pt x="17781" y="20187"/>
                  <a:pt x="17781" y="20156"/>
                </a:cubicBezTo>
                <a:cubicBezTo>
                  <a:pt x="17781" y="20156"/>
                  <a:pt x="17781" y="20156"/>
                  <a:pt x="17781" y="20156"/>
                </a:cubicBezTo>
                <a:cubicBezTo>
                  <a:pt x="17781" y="20156"/>
                  <a:pt x="17781" y="20125"/>
                  <a:pt x="17781" y="20125"/>
                </a:cubicBezTo>
                <a:cubicBezTo>
                  <a:pt x="17843" y="20125"/>
                  <a:pt x="17906" y="20187"/>
                  <a:pt x="17968" y="20187"/>
                </a:cubicBezTo>
                <a:cubicBezTo>
                  <a:pt x="17968" y="20219"/>
                  <a:pt x="17937" y="20250"/>
                  <a:pt x="17906" y="20219"/>
                </a:cubicBezTo>
                <a:close/>
                <a:moveTo>
                  <a:pt x="17968" y="20094"/>
                </a:moveTo>
                <a:cubicBezTo>
                  <a:pt x="17968" y="20125"/>
                  <a:pt x="17968" y="20125"/>
                  <a:pt x="17968" y="20125"/>
                </a:cubicBezTo>
                <a:cubicBezTo>
                  <a:pt x="17968" y="20125"/>
                  <a:pt x="17968" y="20125"/>
                  <a:pt x="17968" y="20094"/>
                </a:cubicBezTo>
                <a:close/>
                <a:moveTo>
                  <a:pt x="18156" y="19750"/>
                </a:moveTo>
                <a:cubicBezTo>
                  <a:pt x="18062" y="19750"/>
                  <a:pt x="18000" y="19687"/>
                  <a:pt x="17937" y="19625"/>
                </a:cubicBezTo>
                <a:cubicBezTo>
                  <a:pt x="17937" y="19625"/>
                  <a:pt x="17937" y="19625"/>
                  <a:pt x="17937" y="19625"/>
                </a:cubicBezTo>
                <a:cubicBezTo>
                  <a:pt x="17906" y="19656"/>
                  <a:pt x="17875" y="19625"/>
                  <a:pt x="17843" y="19656"/>
                </a:cubicBezTo>
                <a:cubicBezTo>
                  <a:pt x="17812" y="19687"/>
                  <a:pt x="17781" y="19687"/>
                  <a:pt x="17781" y="19750"/>
                </a:cubicBezTo>
                <a:cubicBezTo>
                  <a:pt x="17781" y="19812"/>
                  <a:pt x="17812" y="19844"/>
                  <a:pt x="17875" y="19844"/>
                </a:cubicBezTo>
                <a:cubicBezTo>
                  <a:pt x="17906" y="19875"/>
                  <a:pt x="17937" y="19875"/>
                  <a:pt x="17968" y="19906"/>
                </a:cubicBezTo>
                <a:cubicBezTo>
                  <a:pt x="18000" y="19906"/>
                  <a:pt x="18000" y="19906"/>
                  <a:pt x="18000" y="19937"/>
                </a:cubicBezTo>
                <a:cubicBezTo>
                  <a:pt x="18000" y="19969"/>
                  <a:pt x="17968" y="19937"/>
                  <a:pt x="17968" y="19937"/>
                </a:cubicBezTo>
                <a:cubicBezTo>
                  <a:pt x="17906" y="19937"/>
                  <a:pt x="17843" y="19875"/>
                  <a:pt x="17750" y="19875"/>
                </a:cubicBezTo>
                <a:cubicBezTo>
                  <a:pt x="17750" y="19875"/>
                  <a:pt x="17750" y="19875"/>
                  <a:pt x="17750" y="19875"/>
                </a:cubicBezTo>
                <a:cubicBezTo>
                  <a:pt x="17718" y="19750"/>
                  <a:pt x="17593" y="19781"/>
                  <a:pt x="17531" y="19781"/>
                </a:cubicBezTo>
                <a:cubicBezTo>
                  <a:pt x="17531" y="19781"/>
                  <a:pt x="17500" y="19781"/>
                  <a:pt x="17500" y="19750"/>
                </a:cubicBezTo>
                <a:cubicBezTo>
                  <a:pt x="17500" y="19750"/>
                  <a:pt x="17500" y="19750"/>
                  <a:pt x="17500" y="19750"/>
                </a:cubicBezTo>
                <a:cubicBezTo>
                  <a:pt x="17531" y="19687"/>
                  <a:pt x="17562" y="19625"/>
                  <a:pt x="17656" y="19625"/>
                </a:cubicBezTo>
                <a:cubicBezTo>
                  <a:pt x="17812" y="19562"/>
                  <a:pt x="17812" y="19594"/>
                  <a:pt x="17937" y="19625"/>
                </a:cubicBezTo>
                <a:lnTo>
                  <a:pt x="17937" y="19625"/>
                </a:lnTo>
                <a:cubicBezTo>
                  <a:pt x="17937" y="19625"/>
                  <a:pt x="17937" y="19625"/>
                  <a:pt x="17937" y="19625"/>
                </a:cubicBezTo>
                <a:cubicBezTo>
                  <a:pt x="17937" y="19625"/>
                  <a:pt x="17968" y="19625"/>
                  <a:pt x="18000" y="19625"/>
                </a:cubicBezTo>
                <a:cubicBezTo>
                  <a:pt x="17968" y="19625"/>
                  <a:pt x="17968" y="19594"/>
                  <a:pt x="17937" y="19594"/>
                </a:cubicBezTo>
                <a:cubicBezTo>
                  <a:pt x="17968" y="19562"/>
                  <a:pt x="18000" y="19594"/>
                  <a:pt x="18031" y="19594"/>
                </a:cubicBezTo>
                <a:cubicBezTo>
                  <a:pt x="18031" y="19531"/>
                  <a:pt x="18000" y="19531"/>
                  <a:pt x="17968" y="19531"/>
                </a:cubicBezTo>
                <a:cubicBezTo>
                  <a:pt x="17937" y="19531"/>
                  <a:pt x="17937" y="19531"/>
                  <a:pt x="17906" y="19531"/>
                </a:cubicBezTo>
                <a:cubicBezTo>
                  <a:pt x="17750" y="19500"/>
                  <a:pt x="17593" y="19500"/>
                  <a:pt x="17468" y="19469"/>
                </a:cubicBezTo>
                <a:cubicBezTo>
                  <a:pt x="17437" y="19469"/>
                  <a:pt x="17406" y="19469"/>
                  <a:pt x="17406" y="19469"/>
                </a:cubicBezTo>
                <a:cubicBezTo>
                  <a:pt x="17406" y="19500"/>
                  <a:pt x="17406" y="19531"/>
                  <a:pt x="17437" y="19531"/>
                </a:cubicBezTo>
                <a:cubicBezTo>
                  <a:pt x="17500" y="19531"/>
                  <a:pt x="17500" y="19594"/>
                  <a:pt x="17500" y="19625"/>
                </a:cubicBezTo>
                <a:cubicBezTo>
                  <a:pt x="17500" y="19656"/>
                  <a:pt x="17437" y="19625"/>
                  <a:pt x="17406" y="19656"/>
                </a:cubicBezTo>
                <a:cubicBezTo>
                  <a:pt x="17406" y="19656"/>
                  <a:pt x="17406" y="19656"/>
                  <a:pt x="17406" y="19656"/>
                </a:cubicBezTo>
                <a:cubicBezTo>
                  <a:pt x="17437" y="19656"/>
                  <a:pt x="17468" y="19625"/>
                  <a:pt x="17468" y="19687"/>
                </a:cubicBezTo>
                <a:cubicBezTo>
                  <a:pt x="17468" y="19687"/>
                  <a:pt x="17437" y="19687"/>
                  <a:pt x="17406" y="19687"/>
                </a:cubicBezTo>
                <a:cubicBezTo>
                  <a:pt x="17375" y="19687"/>
                  <a:pt x="17312" y="19687"/>
                  <a:pt x="17312" y="19750"/>
                </a:cubicBezTo>
                <a:cubicBezTo>
                  <a:pt x="17281" y="19781"/>
                  <a:pt x="17250" y="19750"/>
                  <a:pt x="17250" y="19687"/>
                </a:cubicBezTo>
                <a:cubicBezTo>
                  <a:pt x="17281" y="19562"/>
                  <a:pt x="17187" y="19469"/>
                  <a:pt x="17093" y="19406"/>
                </a:cubicBezTo>
                <a:cubicBezTo>
                  <a:pt x="17000" y="19375"/>
                  <a:pt x="16937" y="19312"/>
                  <a:pt x="16843" y="19312"/>
                </a:cubicBezTo>
                <a:cubicBezTo>
                  <a:pt x="16781" y="19312"/>
                  <a:pt x="16718" y="19281"/>
                  <a:pt x="16687" y="19281"/>
                </a:cubicBezTo>
                <a:cubicBezTo>
                  <a:pt x="16562" y="19281"/>
                  <a:pt x="16468" y="19281"/>
                  <a:pt x="16375" y="19312"/>
                </a:cubicBezTo>
                <a:cubicBezTo>
                  <a:pt x="16343" y="19312"/>
                  <a:pt x="16312" y="19344"/>
                  <a:pt x="16312" y="19375"/>
                </a:cubicBezTo>
                <a:cubicBezTo>
                  <a:pt x="16312" y="19406"/>
                  <a:pt x="16281" y="19375"/>
                  <a:pt x="16281" y="19375"/>
                </a:cubicBezTo>
                <a:cubicBezTo>
                  <a:pt x="16218" y="19312"/>
                  <a:pt x="16125" y="19250"/>
                  <a:pt x="16062" y="19219"/>
                </a:cubicBezTo>
                <a:cubicBezTo>
                  <a:pt x="16000" y="19187"/>
                  <a:pt x="15906" y="19156"/>
                  <a:pt x="15843" y="19094"/>
                </a:cubicBezTo>
                <a:cubicBezTo>
                  <a:pt x="15843" y="19094"/>
                  <a:pt x="15843" y="19094"/>
                  <a:pt x="15812" y="19094"/>
                </a:cubicBezTo>
                <a:cubicBezTo>
                  <a:pt x="15750" y="19000"/>
                  <a:pt x="15656" y="19000"/>
                  <a:pt x="15562" y="18937"/>
                </a:cubicBezTo>
                <a:cubicBezTo>
                  <a:pt x="15406" y="18875"/>
                  <a:pt x="15312" y="18781"/>
                  <a:pt x="15187" y="18656"/>
                </a:cubicBezTo>
                <a:cubicBezTo>
                  <a:pt x="15156" y="18625"/>
                  <a:pt x="15125" y="18562"/>
                  <a:pt x="15062" y="18531"/>
                </a:cubicBezTo>
                <a:cubicBezTo>
                  <a:pt x="15062" y="18500"/>
                  <a:pt x="14968" y="18500"/>
                  <a:pt x="14937" y="18531"/>
                </a:cubicBezTo>
                <a:cubicBezTo>
                  <a:pt x="14906" y="18531"/>
                  <a:pt x="14906" y="18531"/>
                  <a:pt x="14906" y="18531"/>
                </a:cubicBezTo>
                <a:cubicBezTo>
                  <a:pt x="14875" y="18531"/>
                  <a:pt x="14875" y="18562"/>
                  <a:pt x="14875" y="18562"/>
                </a:cubicBezTo>
                <a:cubicBezTo>
                  <a:pt x="14875" y="18562"/>
                  <a:pt x="14875" y="18562"/>
                  <a:pt x="14843" y="18562"/>
                </a:cubicBezTo>
                <a:cubicBezTo>
                  <a:pt x="14843" y="18562"/>
                  <a:pt x="14875" y="18594"/>
                  <a:pt x="14875" y="18594"/>
                </a:cubicBezTo>
                <a:cubicBezTo>
                  <a:pt x="14875" y="18594"/>
                  <a:pt x="14843" y="18562"/>
                  <a:pt x="14843" y="18562"/>
                </a:cubicBezTo>
                <a:cubicBezTo>
                  <a:pt x="14843" y="18562"/>
                  <a:pt x="14812" y="18562"/>
                  <a:pt x="14781" y="18562"/>
                </a:cubicBezTo>
                <a:cubicBezTo>
                  <a:pt x="14750" y="18562"/>
                  <a:pt x="14718" y="18562"/>
                  <a:pt x="14687" y="18531"/>
                </a:cubicBezTo>
                <a:cubicBezTo>
                  <a:pt x="14625" y="18531"/>
                  <a:pt x="14562" y="18469"/>
                  <a:pt x="14500" y="18469"/>
                </a:cubicBezTo>
                <a:cubicBezTo>
                  <a:pt x="14500" y="18437"/>
                  <a:pt x="14500" y="18406"/>
                  <a:pt x="14468" y="18406"/>
                </a:cubicBezTo>
                <a:cubicBezTo>
                  <a:pt x="14437" y="18406"/>
                  <a:pt x="14437" y="18406"/>
                  <a:pt x="14437" y="18375"/>
                </a:cubicBezTo>
                <a:cubicBezTo>
                  <a:pt x="14437" y="18375"/>
                  <a:pt x="14468" y="18375"/>
                  <a:pt x="14468" y="18375"/>
                </a:cubicBezTo>
                <a:cubicBezTo>
                  <a:pt x="14531" y="18437"/>
                  <a:pt x="14625" y="18469"/>
                  <a:pt x="14687" y="18500"/>
                </a:cubicBezTo>
                <a:cubicBezTo>
                  <a:pt x="14750" y="18531"/>
                  <a:pt x="14781" y="18531"/>
                  <a:pt x="14812" y="18469"/>
                </a:cubicBezTo>
                <a:cubicBezTo>
                  <a:pt x="14843" y="18469"/>
                  <a:pt x="14843" y="18469"/>
                  <a:pt x="14875" y="18469"/>
                </a:cubicBezTo>
                <a:cubicBezTo>
                  <a:pt x="14906" y="18469"/>
                  <a:pt x="14906" y="18469"/>
                  <a:pt x="14937" y="18437"/>
                </a:cubicBezTo>
                <a:cubicBezTo>
                  <a:pt x="14968" y="18437"/>
                  <a:pt x="15031" y="18406"/>
                  <a:pt x="15062" y="18437"/>
                </a:cubicBezTo>
                <a:cubicBezTo>
                  <a:pt x="15125" y="18437"/>
                  <a:pt x="15093" y="18406"/>
                  <a:pt x="15093" y="18406"/>
                </a:cubicBezTo>
                <a:cubicBezTo>
                  <a:pt x="15125" y="18406"/>
                  <a:pt x="15125" y="18406"/>
                  <a:pt x="15156" y="18406"/>
                </a:cubicBezTo>
                <a:cubicBezTo>
                  <a:pt x="15187" y="18437"/>
                  <a:pt x="15093" y="18437"/>
                  <a:pt x="15125" y="18469"/>
                </a:cubicBezTo>
                <a:cubicBezTo>
                  <a:pt x="15156" y="18469"/>
                  <a:pt x="15187" y="18437"/>
                  <a:pt x="15187" y="18437"/>
                </a:cubicBezTo>
                <a:cubicBezTo>
                  <a:pt x="15250" y="18437"/>
                  <a:pt x="15281" y="18437"/>
                  <a:pt x="15281" y="18469"/>
                </a:cubicBezTo>
                <a:cubicBezTo>
                  <a:pt x="15312" y="18469"/>
                  <a:pt x="15312" y="18469"/>
                  <a:pt x="15343" y="18469"/>
                </a:cubicBezTo>
                <a:cubicBezTo>
                  <a:pt x="15406" y="18469"/>
                  <a:pt x="15437" y="18469"/>
                  <a:pt x="15468" y="18469"/>
                </a:cubicBezTo>
                <a:cubicBezTo>
                  <a:pt x="15500" y="18469"/>
                  <a:pt x="15531" y="18469"/>
                  <a:pt x="15531" y="18469"/>
                </a:cubicBezTo>
                <a:cubicBezTo>
                  <a:pt x="15531" y="18437"/>
                  <a:pt x="15500" y="18437"/>
                  <a:pt x="15500" y="18437"/>
                </a:cubicBezTo>
                <a:cubicBezTo>
                  <a:pt x="15468" y="18406"/>
                  <a:pt x="15468" y="18437"/>
                  <a:pt x="15468" y="18406"/>
                </a:cubicBezTo>
                <a:cubicBezTo>
                  <a:pt x="15468" y="18375"/>
                  <a:pt x="15500" y="18406"/>
                  <a:pt x="15531" y="18375"/>
                </a:cubicBezTo>
                <a:cubicBezTo>
                  <a:pt x="15500" y="18344"/>
                  <a:pt x="15437" y="18375"/>
                  <a:pt x="15406" y="18344"/>
                </a:cubicBezTo>
                <a:cubicBezTo>
                  <a:pt x="15406" y="18375"/>
                  <a:pt x="15437" y="18406"/>
                  <a:pt x="15437" y="18406"/>
                </a:cubicBezTo>
                <a:cubicBezTo>
                  <a:pt x="15375" y="18437"/>
                  <a:pt x="15343" y="18437"/>
                  <a:pt x="15312" y="18406"/>
                </a:cubicBezTo>
                <a:cubicBezTo>
                  <a:pt x="15312" y="18375"/>
                  <a:pt x="15343" y="18375"/>
                  <a:pt x="15343" y="18344"/>
                </a:cubicBezTo>
                <a:cubicBezTo>
                  <a:pt x="15312" y="18344"/>
                  <a:pt x="15312" y="18344"/>
                  <a:pt x="15281" y="18344"/>
                </a:cubicBezTo>
                <a:cubicBezTo>
                  <a:pt x="15250" y="18281"/>
                  <a:pt x="15156" y="18344"/>
                  <a:pt x="15125" y="18250"/>
                </a:cubicBezTo>
                <a:cubicBezTo>
                  <a:pt x="15187" y="18250"/>
                  <a:pt x="15250" y="18281"/>
                  <a:pt x="15312" y="18281"/>
                </a:cubicBezTo>
                <a:cubicBezTo>
                  <a:pt x="15406" y="18312"/>
                  <a:pt x="15468" y="18344"/>
                  <a:pt x="15562" y="18312"/>
                </a:cubicBezTo>
                <a:cubicBezTo>
                  <a:pt x="15562" y="18281"/>
                  <a:pt x="15531" y="18312"/>
                  <a:pt x="15500" y="18281"/>
                </a:cubicBezTo>
                <a:cubicBezTo>
                  <a:pt x="15437" y="18281"/>
                  <a:pt x="15343" y="18250"/>
                  <a:pt x="15281" y="18250"/>
                </a:cubicBezTo>
                <a:cubicBezTo>
                  <a:pt x="15156" y="18219"/>
                  <a:pt x="15062" y="18125"/>
                  <a:pt x="14937" y="18125"/>
                </a:cubicBezTo>
                <a:cubicBezTo>
                  <a:pt x="14937" y="18125"/>
                  <a:pt x="14937" y="18125"/>
                  <a:pt x="14937" y="18094"/>
                </a:cubicBezTo>
                <a:cubicBezTo>
                  <a:pt x="14968" y="18094"/>
                  <a:pt x="15000" y="18094"/>
                  <a:pt x="15062" y="18094"/>
                </a:cubicBezTo>
                <a:cubicBezTo>
                  <a:pt x="15062" y="18094"/>
                  <a:pt x="15062" y="18094"/>
                  <a:pt x="15062" y="18094"/>
                </a:cubicBezTo>
                <a:cubicBezTo>
                  <a:pt x="15156" y="18156"/>
                  <a:pt x="15250" y="18187"/>
                  <a:pt x="15343" y="18219"/>
                </a:cubicBezTo>
                <a:cubicBezTo>
                  <a:pt x="15468" y="18250"/>
                  <a:pt x="15593" y="18281"/>
                  <a:pt x="15718" y="18281"/>
                </a:cubicBezTo>
                <a:cubicBezTo>
                  <a:pt x="15718" y="18437"/>
                  <a:pt x="15687" y="18594"/>
                  <a:pt x="15781" y="18687"/>
                </a:cubicBezTo>
                <a:cubicBezTo>
                  <a:pt x="15781" y="18719"/>
                  <a:pt x="15781" y="18719"/>
                  <a:pt x="15812" y="18719"/>
                </a:cubicBezTo>
                <a:cubicBezTo>
                  <a:pt x="15812" y="18750"/>
                  <a:pt x="15812" y="18750"/>
                  <a:pt x="15812" y="18750"/>
                </a:cubicBezTo>
                <a:cubicBezTo>
                  <a:pt x="15812" y="18750"/>
                  <a:pt x="15812" y="18750"/>
                  <a:pt x="15812" y="18750"/>
                </a:cubicBezTo>
                <a:cubicBezTo>
                  <a:pt x="15812" y="18812"/>
                  <a:pt x="15875" y="18844"/>
                  <a:pt x="15906" y="18844"/>
                </a:cubicBezTo>
                <a:cubicBezTo>
                  <a:pt x="15906" y="18844"/>
                  <a:pt x="15906" y="18844"/>
                  <a:pt x="15906" y="18844"/>
                </a:cubicBezTo>
                <a:cubicBezTo>
                  <a:pt x="15906" y="18875"/>
                  <a:pt x="15906" y="18875"/>
                  <a:pt x="15906" y="18875"/>
                </a:cubicBezTo>
                <a:cubicBezTo>
                  <a:pt x="15906" y="18875"/>
                  <a:pt x="15906" y="18875"/>
                  <a:pt x="15906" y="18875"/>
                </a:cubicBezTo>
                <a:cubicBezTo>
                  <a:pt x="15906" y="18875"/>
                  <a:pt x="15906" y="18844"/>
                  <a:pt x="15906" y="18844"/>
                </a:cubicBezTo>
                <a:cubicBezTo>
                  <a:pt x="15906" y="18844"/>
                  <a:pt x="15906" y="18875"/>
                  <a:pt x="15906" y="18875"/>
                </a:cubicBezTo>
                <a:cubicBezTo>
                  <a:pt x="15906" y="18875"/>
                  <a:pt x="15906" y="18875"/>
                  <a:pt x="15906" y="18875"/>
                </a:cubicBezTo>
                <a:cubicBezTo>
                  <a:pt x="15906" y="18875"/>
                  <a:pt x="15937" y="18844"/>
                  <a:pt x="15937" y="18844"/>
                </a:cubicBezTo>
                <a:cubicBezTo>
                  <a:pt x="15937" y="18875"/>
                  <a:pt x="15937" y="18875"/>
                  <a:pt x="15968" y="18875"/>
                </a:cubicBezTo>
                <a:cubicBezTo>
                  <a:pt x="15968" y="18906"/>
                  <a:pt x="16000" y="18906"/>
                  <a:pt x="16031" y="18906"/>
                </a:cubicBezTo>
                <a:cubicBezTo>
                  <a:pt x="16062" y="18937"/>
                  <a:pt x="16093" y="18937"/>
                  <a:pt x="16156" y="18937"/>
                </a:cubicBezTo>
                <a:cubicBezTo>
                  <a:pt x="16156" y="18937"/>
                  <a:pt x="16156" y="18969"/>
                  <a:pt x="16187" y="18969"/>
                </a:cubicBezTo>
                <a:cubicBezTo>
                  <a:pt x="16187" y="18969"/>
                  <a:pt x="16187" y="18969"/>
                  <a:pt x="16187" y="18969"/>
                </a:cubicBezTo>
                <a:cubicBezTo>
                  <a:pt x="16187" y="18969"/>
                  <a:pt x="16218" y="18969"/>
                  <a:pt x="16250" y="19000"/>
                </a:cubicBezTo>
                <a:cubicBezTo>
                  <a:pt x="16250" y="19000"/>
                  <a:pt x="16250" y="19000"/>
                  <a:pt x="16250" y="19000"/>
                </a:cubicBezTo>
                <a:cubicBezTo>
                  <a:pt x="16250" y="19000"/>
                  <a:pt x="16250" y="19000"/>
                  <a:pt x="16281" y="19000"/>
                </a:cubicBezTo>
                <a:cubicBezTo>
                  <a:pt x="16281" y="19062"/>
                  <a:pt x="16281" y="19094"/>
                  <a:pt x="16250" y="19125"/>
                </a:cubicBezTo>
                <a:cubicBezTo>
                  <a:pt x="16218" y="19125"/>
                  <a:pt x="16187" y="19094"/>
                  <a:pt x="16156" y="19094"/>
                </a:cubicBezTo>
                <a:cubicBezTo>
                  <a:pt x="16093" y="19094"/>
                  <a:pt x="16062" y="19062"/>
                  <a:pt x="16000" y="19031"/>
                </a:cubicBezTo>
                <a:cubicBezTo>
                  <a:pt x="15968" y="19000"/>
                  <a:pt x="15937" y="19000"/>
                  <a:pt x="15937" y="18937"/>
                </a:cubicBezTo>
                <a:cubicBezTo>
                  <a:pt x="15968" y="18937"/>
                  <a:pt x="15968" y="18937"/>
                  <a:pt x="16000" y="18937"/>
                </a:cubicBezTo>
                <a:cubicBezTo>
                  <a:pt x="15968" y="18937"/>
                  <a:pt x="15968" y="18937"/>
                  <a:pt x="15937" y="18937"/>
                </a:cubicBezTo>
                <a:cubicBezTo>
                  <a:pt x="15906" y="18969"/>
                  <a:pt x="15875" y="18969"/>
                  <a:pt x="15843" y="18937"/>
                </a:cubicBezTo>
                <a:cubicBezTo>
                  <a:pt x="15812" y="18937"/>
                  <a:pt x="15812" y="18906"/>
                  <a:pt x="15750" y="18906"/>
                </a:cubicBezTo>
                <a:cubicBezTo>
                  <a:pt x="15718" y="18906"/>
                  <a:pt x="15718" y="18875"/>
                  <a:pt x="15750" y="18844"/>
                </a:cubicBezTo>
                <a:cubicBezTo>
                  <a:pt x="15781" y="18844"/>
                  <a:pt x="15781" y="18844"/>
                  <a:pt x="15812" y="18812"/>
                </a:cubicBezTo>
                <a:lnTo>
                  <a:pt x="15812" y="18812"/>
                </a:lnTo>
                <a:cubicBezTo>
                  <a:pt x="15781" y="18844"/>
                  <a:pt x="15750" y="18750"/>
                  <a:pt x="15718" y="18844"/>
                </a:cubicBezTo>
                <a:cubicBezTo>
                  <a:pt x="15687" y="18844"/>
                  <a:pt x="15656" y="18844"/>
                  <a:pt x="15625" y="18781"/>
                </a:cubicBezTo>
                <a:cubicBezTo>
                  <a:pt x="15625" y="18781"/>
                  <a:pt x="15656" y="18750"/>
                  <a:pt x="15656" y="18750"/>
                </a:cubicBezTo>
                <a:cubicBezTo>
                  <a:pt x="15687" y="18750"/>
                  <a:pt x="15718" y="18781"/>
                  <a:pt x="15750" y="18750"/>
                </a:cubicBezTo>
                <a:cubicBezTo>
                  <a:pt x="15718" y="18750"/>
                  <a:pt x="15687" y="18750"/>
                  <a:pt x="15656" y="18750"/>
                </a:cubicBezTo>
                <a:cubicBezTo>
                  <a:pt x="15625" y="18750"/>
                  <a:pt x="15625" y="18750"/>
                  <a:pt x="15593" y="18750"/>
                </a:cubicBezTo>
                <a:cubicBezTo>
                  <a:pt x="15593" y="18750"/>
                  <a:pt x="15562" y="18750"/>
                  <a:pt x="15562" y="18750"/>
                </a:cubicBezTo>
                <a:cubicBezTo>
                  <a:pt x="15562" y="18750"/>
                  <a:pt x="15562" y="18750"/>
                  <a:pt x="15562" y="18750"/>
                </a:cubicBezTo>
                <a:cubicBezTo>
                  <a:pt x="15593" y="18750"/>
                  <a:pt x="15593" y="18719"/>
                  <a:pt x="15562" y="18719"/>
                </a:cubicBezTo>
                <a:cubicBezTo>
                  <a:pt x="15562" y="18687"/>
                  <a:pt x="15562" y="18687"/>
                  <a:pt x="15562" y="18687"/>
                </a:cubicBezTo>
                <a:cubicBezTo>
                  <a:pt x="15562" y="18687"/>
                  <a:pt x="15562" y="18687"/>
                  <a:pt x="15562" y="18687"/>
                </a:cubicBezTo>
                <a:cubicBezTo>
                  <a:pt x="15562" y="18656"/>
                  <a:pt x="15500" y="18656"/>
                  <a:pt x="15531" y="18594"/>
                </a:cubicBezTo>
                <a:cubicBezTo>
                  <a:pt x="15500" y="18594"/>
                  <a:pt x="15500" y="18594"/>
                  <a:pt x="15500" y="18594"/>
                </a:cubicBezTo>
                <a:cubicBezTo>
                  <a:pt x="15468" y="18594"/>
                  <a:pt x="15437" y="18594"/>
                  <a:pt x="15437" y="18562"/>
                </a:cubicBezTo>
                <a:cubicBezTo>
                  <a:pt x="15437" y="18531"/>
                  <a:pt x="15468" y="18531"/>
                  <a:pt x="15468" y="18531"/>
                </a:cubicBezTo>
                <a:cubicBezTo>
                  <a:pt x="15500" y="18531"/>
                  <a:pt x="15531" y="18531"/>
                  <a:pt x="15531" y="18531"/>
                </a:cubicBezTo>
                <a:cubicBezTo>
                  <a:pt x="15500" y="18469"/>
                  <a:pt x="15468" y="18500"/>
                  <a:pt x="15437" y="18500"/>
                </a:cubicBezTo>
                <a:cubicBezTo>
                  <a:pt x="15406" y="18500"/>
                  <a:pt x="15343" y="18531"/>
                  <a:pt x="15343" y="18469"/>
                </a:cubicBezTo>
                <a:cubicBezTo>
                  <a:pt x="15312" y="18469"/>
                  <a:pt x="15312" y="18469"/>
                  <a:pt x="15281" y="18469"/>
                </a:cubicBezTo>
                <a:cubicBezTo>
                  <a:pt x="15250" y="18500"/>
                  <a:pt x="15218" y="18437"/>
                  <a:pt x="15187" y="18500"/>
                </a:cubicBezTo>
                <a:cubicBezTo>
                  <a:pt x="15187" y="18531"/>
                  <a:pt x="15250" y="18562"/>
                  <a:pt x="15250" y="18594"/>
                </a:cubicBezTo>
                <a:cubicBezTo>
                  <a:pt x="15375" y="18719"/>
                  <a:pt x="15531" y="18812"/>
                  <a:pt x="15656" y="18906"/>
                </a:cubicBezTo>
                <a:cubicBezTo>
                  <a:pt x="15781" y="18969"/>
                  <a:pt x="15906" y="19062"/>
                  <a:pt x="16062" y="19094"/>
                </a:cubicBezTo>
                <a:cubicBezTo>
                  <a:pt x="16125" y="19125"/>
                  <a:pt x="16218" y="19187"/>
                  <a:pt x="16312" y="19187"/>
                </a:cubicBezTo>
                <a:cubicBezTo>
                  <a:pt x="16312" y="19219"/>
                  <a:pt x="16343" y="19219"/>
                  <a:pt x="16375" y="19219"/>
                </a:cubicBezTo>
                <a:cubicBezTo>
                  <a:pt x="16437" y="19219"/>
                  <a:pt x="16468" y="19187"/>
                  <a:pt x="16500" y="19219"/>
                </a:cubicBezTo>
                <a:cubicBezTo>
                  <a:pt x="16593" y="19250"/>
                  <a:pt x="16687" y="19219"/>
                  <a:pt x="16750" y="19281"/>
                </a:cubicBezTo>
                <a:cubicBezTo>
                  <a:pt x="16750" y="19281"/>
                  <a:pt x="16687" y="19250"/>
                  <a:pt x="16687" y="19281"/>
                </a:cubicBezTo>
                <a:cubicBezTo>
                  <a:pt x="16718" y="19281"/>
                  <a:pt x="16781" y="19312"/>
                  <a:pt x="16843" y="19312"/>
                </a:cubicBezTo>
                <a:cubicBezTo>
                  <a:pt x="16843" y="19250"/>
                  <a:pt x="16781" y="19219"/>
                  <a:pt x="16718" y="19219"/>
                </a:cubicBezTo>
                <a:cubicBezTo>
                  <a:pt x="16625" y="19219"/>
                  <a:pt x="16562" y="19156"/>
                  <a:pt x="16468" y="19125"/>
                </a:cubicBezTo>
                <a:cubicBezTo>
                  <a:pt x="16468" y="19125"/>
                  <a:pt x="16468" y="19094"/>
                  <a:pt x="16468" y="19062"/>
                </a:cubicBezTo>
                <a:cubicBezTo>
                  <a:pt x="16468" y="19094"/>
                  <a:pt x="16468" y="19094"/>
                  <a:pt x="16468" y="19094"/>
                </a:cubicBezTo>
                <a:cubicBezTo>
                  <a:pt x="16593" y="19000"/>
                  <a:pt x="16750" y="19062"/>
                  <a:pt x="16875" y="19031"/>
                </a:cubicBezTo>
                <a:cubicBezTo>
                  <a:pt x="17000" y="19000"/>
                  <a:pt x="17125" y="19031"/>
                  <a:pt x="17250" y="19062"/>
                </a:cubicBezTo>
                <a:cubicBezTo>
                  <a:pt x="17312" y="19094"/>
                  <a:pt x="17406" y="19125"/>
                  <a:pt x="17500" y="19125"/>
                </a:cubicBezTo>
                <a:cubicBezTo>
                  <a:pt x="17562" y="19125"/>
                  <a:pt x="17562" y="19156"/>
                  <a:pt x="17625" y="19156"/>
                </a:cubicBezTo>
                <a:cubicBezTo>
                  <a:pt x="17750" y="19187"/>
                  <a:pt x="17906" y="19250"/>
                  <a:pt x="18031" y="19281"/>
                </a:cubicBezTo>
                <a:cubicBezTo>
                  <a:pt x="18031" y="19312"/>
                  <a:pt x="18000" y="19312"/>
                  <a:pt x="17968" y="19312"/>
                </a:cubicBezTo>
                <a:cubicBezTo>
                  <a:pt x="17906" y="19344"/>
                  <a:pt x="17843" y="19281"/>
                  <a:pt x="17781" y="19312"/>
                </a:cubicBezTo>
                <a:cubicBezTo>
                  <a:pt x="17656" y="19219"/>
                  <a:pt x="17531" y="19281"/>
                  <a:pt x="17375" y="19250"/>
                </a:cubicBezTo>
                <a:lnTo>
                  <a:pt x="17375" y="19250"/>
                </a:lnTo>
                <a:cubicBezTo>
                  <a:pt x="17406" y="19281"/>
                  <a:pt x="17406" y="19281"/>
                  <a:pt x="17406" y="19281"/>
                </a:cubicBezTo>
                <a:cubicBezTo>
                  <a:pt x="17468" y="19344"/>
                  <a:pt x="17562" y="19312"/>
                  <a:pt x="17625" y="19344"/>
                </a:cubicBezTo>
                <a:cubicBezTo>
                  <a:pt x="17656" y="19344"/>
                  <a:pt x="17687" y="19344"/>
                  <a:pt x="17687" y="19375"/>
                </a:cubicBezTo>
                <a:cubicBezTo>
                  <a:pt x="17687" y="19406"/>
                  <a:pt x="17656" y="19375"/>
                  <a:pt x="17656" y="19406"/>
                </a:cubicBezTo>
                <a:cubicBezTo>
                  <a:pt x="17656" y="19437"/>
                  <a:pt x="17718" y="19437"/>
                  <a:pt x="17718" y="19406"/>
                </a:cubicBezTo>
                <a:cubicBezTo>
                  <a:pt x="17750" y="19312"/>
                  <a:pt x="17781" y="19375"/>
                  <a:pt x="17812" y="19406"/>
                </a:cubicBezTo>
                <a:cubicBezTo>
                  <a:pt x="17843" y="19344"/>
                  <a:pt x="17781" y="19344"/>
                  <a:pt x="17781" y="19312"/>
                </a:cubicBezTo>
                <a:cubicBezTo>
                  <a:pt x="17812" y="19312"/>
                  <a:pt x="17812" y="19312"/>
                  <a:pt x="17812" y="19312"/>
                </a:cubicBezTo>
                <a:cubicBezTo>
                  <a:pt x="17906" y="19344"/>
                  <a:pt x="18000" y="19406"/>
                  <a:pt x="18093" y="19375"/>
                </a:cubicBezTo>
                <a:cubicBezTo>
                  <a:pt x="18125" y="19375"/>
                  <a:pt x="18156" y="19375"/>
                  <a:pt x="18156" y="19375"/>
                </a:cubicBezTo>
                <a:cubicBezTo>
                  <a:pt x="18187" y="19375"/>
                  <a:pt x="18218" y="19406"/>
                  <a:pt x="18250" y="19406"/>
                </a:cubicBezTo>
                <a:cubicBezTo>
                  <a:pt x="18250" y="19375"/>
                  <a:pt x="18218" y="19375"/>
                  <a:pt x="18187" y="19344"/>
                </a:cubicBezTo>
                <a:cubicBezTo>
                  <a:pt x="18156" y="19312"/>
                  <a:pt x="18093" y="19344"/>
                  <a:pt x="18062" y="19281"/>
                </a:cubicBezTo>
                <a:cubicBezTo>
                  <a:pt x="18156" y="19312"/>
                  <a:pt x="18281" y="19344"/>
                  <a:pt x="18375" y="19375"/>
                </a:cubicBezTo>
                <a:cubicBezTo>
                  <a:pt x="18343" y="19312"/>
                  <a:pt x="18343" y="19219"/>
                  <a:pt x="18281" y="19125"/>
                </a:cubicBezTo>
                <a:cubicBezTo>
                  <a:pt x="18250" y="19094"/>
                  <a:pt x="18218" y="19094"/>
                  <a:pt x="18156" y="19062"/>
                </a:cubicBezTo>
                <a:cubicBezTo>
                  <a:pt x="18156" y="19062"/>
                  <a:pt x="18125" y="19094"/>
                  <a:pt x="18125" y="19062"/>
                </a:cubicBezTo>
                <a:cubicBezTo>
                  <a:pt x="18125" y="19031"/>
                  <a:pt x="18156" y="19000"/>
                  <a:pt x="18156" y="19000"/>
                </a:cubicBezTo>
                <a:cubicBezTo>
                  <a:pt x="18281" y="19031"/>
                  <a:pt x="18375" y="19094"/>
                  <a:pt x="18375" y="19187"/>
                </a:cubicBezTo>
                <a:cubicBezTo>
                  <a:pt x="18375" y="19250"/>
                  <a:pt x="18406" y="19312"/>
                  <a:pt x="18437" y="19375"/>
                </a:cubicBezTo>
                <a:cubicBezTo>
                  <a:pt x="18437" y="19406"/>
                  <a:pt x="18437" y="19406"/>
                  <a:pt x="18437" y="19437"/>
                </a:cubicBezTo>
                <a:cubicBezTo>
                  <a:pt x="18406" y="19437"/>
                  <a:pt x="18406" y="19437"/>
                  <a:pt x="18375" y="19437"/>
                </a:cubicBezTo>
                <a:cubicBezTo>
                  <a:pt x="18343" y="19406"/>
                  <a:pt x="18312" y="19406"/>
                  <a:pt x="18312" y="19437"/>
                </a:cubicBezTo>
                <a:cubicBezTo>
                  <a:pt x="18281" y="19437"/>
                  <a:pt x="18281" y="19469"/>
                  <a:pt x="18281" y="19500"/>
                </a:cubicBezTo>
                <a:cubicBezTo>
                  <a:pt x="18312" y="19594"/>
                  <a:pt x="18250" y="19719"/>
                  <a:pt x="18156" y="19750"/>
                </a:cubicBezTo>
                <a:close/>
                <a:moveTo>
                  <a:pt x="15375" y="18562"/>
                </a:moveTo>
                <a:cubicBezTo>
                  <a:pt x="15343" y="18562"/>
                  <a:pt x="15312" y="18562"/>
                  <a:pt x="15281" y="18531"/>
                </a:cubicBezTo>
                <a:cubicBezTo>
                  <a:pt x="15281" y="18531"/>
                  <a:pt x="15281" y="18531"/>
                  <a:pt x="15281" y="18531"/>
                </a:cubicBezTo>
                <a:cubicBezTo>
                  <a:pt x="15312" y="18500"/>
                  <a:pt x="15343" y="18531"/>
                  <a:pt x="15375" y="18562"/>
                </a:cubicBezTo>
                <a:close/>
                <a:moveTo>
                  <a:pt x="18187" y="20406"/>
                </a:moveTo>
                <a:cubicBezTo>
                  <a:pt x="18281" y="20406"/>
                  <a:pt x="18375" y="20437"/>
                  <a:pt x="18437" y="20469"/>
                </a:cubicBezTo>
                <a:cubicBezTo>
                  <a:pt x="18343" y="20500"/>
                  <a:pt x="18281" y="20437"/>
                  <a:pt x="18187" y="20406"/>
                </a:cubicBezTo>
                <a:close/>
                <a:moveTo>
                  <a:pt x="18250" y="20344"/>
                </a:moveTo>
                <a:cubicBezTo>
                  <a:pt x="18343" y="20344"/>
                  <a:pt x="18406" y="20375"/>
                  <a:pt x="18468" y="20437"/>
                </a:cubicBezTo>
                <a:cubicBezTo>
                  <a:pt x="18406" y="20406"/>
                  <a:pt x="18343" y="20375"/>
                  <a:pt x="18250" y="20344"/>
                </a:cubicBezTo>
                <a:close/>
                <a:moveTo>
                  <a:pt x="18468" y="20344"/>
                </a:moveTo>
                <a:cubicBezTo>
                  <a:pt x="18437" y="20344"/>
                  <a:pt x="18406" y="20312"/>
                  <a:pt x="18375" y="20281"/>
                </a:cubicBezTo>
                <a:cubicBezTo>
                  <a:pt x="18343" y="20281"/>
                  <a:pt x="18312" y="20281"/>
                  <a:pt x="18281" y="20250"/>
                </a:cubicBezTo>
                <a:cubicBezTo>
                  <a:pt x="18281" y="20250"/>
                  <a:pt x="18281" y="20250"/>
                  <a:pt x="18281" y="20250"/>
                </a:cubicBezTo>
                <a:cubicBezTo>
                  <a:pt x="18281" y="20250"/>
                  <a:pt x="18281" y="20250"/>
                  <a:pt x="18281" y="20250"/>
                </a:cubicBezTo>
                <a:cubicBezTo>
                  <a:pt x="18281" y="20250"/>
                  <a:pt x="18281" y="20250"/>
                  <a:pt x="18281" y="20250"/>
                </a:cubicBezTo>
                <a:cubicBezTo>
                  <a:pt x="18343" y="20250"/>
                  <a:pt x="18343" y="20281"/>
                  <a:pt x="18406" y="20281"/>
                </a:cubicBezTo>
                <a:cubicBezTo>
                  <a:pt x="18437" y="20281"/>
                  <a:pt x="18437" y="20312"/>
                  <a:pt x="18468" y="20344"/>
                </a:cubicBezTo>
                <a:cubicBezTo>
                  <a:pt x="18468" y="20344"/>
                  <a:pt x="18468" y="20344"/>
                  <a:pt x="18468" y="20344"/>
                </a:cubicBezTo>
                <a:close/>
                <a:moveTo>
                  <a:pt x="18500" y="20562"/>
                </a:moveTo>
                <a:cubicBezTo>
                  <a:pt x="18500" y="20562"/>
                  <a:pt x="18500" y="20531"/>
                  <a:pt x="18500" y="20531"/>
                </a:cubicBezTo>
                <a:cubicBezTo>
                  <a:pt x="18531" y="20531"/>
                  <a:pt x="18531" y="20531"/>
                  <a:pt x="18531" y="20531"/>
                </a:cubicBezTo>
                <a:cubicBezTo>
                  <a:pt x="18531" y="20562"/>
                  <a:pt x="18531" y="20562"/>
                  <a:pt x="18500" y="20562"/>
                </a:cubicBezTo>
                <a:close/>
                <a:moveTo>
                  <a:pt x="18437" y="18406"/>
                </a:moveTo>
                <a:cubicBezTo>
                  <a:pt x="18687" y="18469"/>
                  <a:pt x="18937" y="18469"/>
                  <a:pt x="19187" y="18562"/>
                </a:cubicBezTo>
                <a:cubicBezTo>
                  <a:pt x="18937" y="18531"/>
                  <a:pt x="18687" y="18469"/>
                  <a:pt x="18437" y="18406"/>
                </a:cubicBezTo>
                <a:close/>
                <a:moveTo>
                  <a:pt x="19218" y="18656"/>
                </a:moveTo>
                <a:cubicBezTo>
                  <a:pt x="19062" y="18656"/>
                  <a:pt x="18906" y="18625"/>
                  <a:pt x="18781" y="18594"/>
                </a:cubicBezTo>
                <a:cubicBezTo>
                  <a:pt x="18750" y="18594"/>
                  <a:pt x="18718" y="18594"/>
                  <a:pt x="18687" y="18562"/>
                </a:cubicBezTo>
                <a:cubicBezTo>
                  <a:pt x="18687" y="18562"/>
                  <a:pt x="18687" y="18562"/>
                  <a:pt x="18687" y="18562"/>
                </a:cubicBezTo>
                <a:cubicBezTo>
                  <a:pt x="18812" y="18562"/>
                  <a:pt x="18937" y="18594"/>
                  <a:pt x="19093" y="18594"/>
                </a:cubicBezTo>
                <a:cubicBezTo>
                  <a:pt x="19187" y="18625"/>
                  <a:pt x="19281" y="18625"/>
                  <a:pt x="19375" y="18656"/>
                </a:cubicBezTo>
                <a:cubicBezTo>
                  <a:pt x="19406" y="18656"/>
                  <a:pt x="19406" y="18656"/>
                  <a:pt x="19437" y="18687"/>
                </a:cubicBezTo>
                <a:cubicBezTo>
                  <a:pt x="19406" y="18687"/>
                  <a:pt x="19375" y="18687"/>
                  <a:pt x="19343" y="18687"/>
                </a:cubicBezTo>
                <a:cubicBezTo>
                  <a:pt x="19281" y="18656"/>
                  <a:pt x="19250" y="18687"/>
                  <a:pt x="19250" y="18719"/>
                </a:cubicBezTo>
                <a:cubicBezTo>
                  <a:pt x="19218" y="18750"/>
                  <a:pt x="19281" y="18750"/>
                  <a:pt x="19312" y="18750"/>
                </a:cubicBezTo>
                <a:cubicBezTo>
                  <a:pt x="19312" y="18750"/>
                  <a:pt x="19312" y="18750"/>
                  <a:pt x="19312" y="18750"/>
                </a:cubicBezTo>
                <a:cubicBezTo>
                  <a:pt x="19406" y="18750"/>
                  <a:pt x="19468" y="18781"/>
                  <a:pt x="19562" y="18812"/>
                </a:cubicBezTo>
                <a:cubicBezTo>
                  <a:pt x="19531" y="18844"/>
                  <a:pt x="19531" y="18844"/>
                  <a:pt x="19500" y="18844"/>
                </a:cubicBezTo>
                <a:cubicBezTo>
                  <a:pt x="19375" y="18812"/>
                  <a:pt x="19250" y="18781"/>
                  <a:pt x="19125" y="18812"/>
                </a:cubicBezTo>
                <a:cubicBezTo>
                  <a:pt x="19031" y="18812"/>
                  <a:pt x="18906" y="18750"/>
                  <a:pt x="18812" y="18719"/>
                </a:cubicBezTo>
                <a:cubicBezTo>
                  <a:pt x="18750" y="18719"/>
                  <a:pt x="18687" y="18687"/>
                  <a:pt x="18625" y="18656"/>
                </a:cubicBezTo>
                <a:cubicBezTo>
                  <a:pt x="18781" y="18687"/>
                  <a:pt x="18937" y="18687"/>
                  <a:pt x="19062" y="18719"/>
                </a:cubicBezTo>
                <a:cubicBezTo>
                  <a:pt x="19062" y="18719"/>
                  <a:pt x="19062" y="18719"/>
                  <a:pt x="19062" y="18719"/>
                </a:cubicBezTo>
                <a:cubicBezTo>
                  <a:pt x="19093" y="18750"/>
                  <a:pt x="19125" y="18750"/>
                  <a:pt x="19156" y="18719"/>
                </a:cubicBezTo>
                <a:cubicBezTo>
                  <a:pt x="19156" y="18719"/>
                  <a:pt x="19187" y="18719"/>
                  <a:pt x="19187" y="18719"/>
                </a:cubicBezTo>
                <a:cubicBezTo>
                  <a:pt x="19218" y="18750"/>
                  <a:pt x="19218" y="18750"/>
                  <a:pt x="19218" y="18719"/>
                </a:cubicBezTo>
                <a:cubicBezTo>
                  <a:pt x="19218" y="18719"/>
                  <a:pt x="19218" y="18687"/>
                  <a:pt x="19218" y="18687"/>
                </a:cubicBezTo>
                <a:cubicBezTo>
                  <a:pt x="19218" y="18687"/>
                  <a:pt x="19218" y="18656"/>
                  <a:pt x="19218" y="18656"/>
                </a:cubicBezTo>
                <a:close/>
                <a:moveTo>
                  <a:pt x="18656" y="19281"/>
                </a:moveTo>
                <a:cubicBezTo>
                  <a:pt x="18656" y="19281"/>
                  <a:pt x="18656" y="19281"/>
                  <a:pt x="18625" y="19281"/>
                </a:cubicBezTo>
                <a:cubicBezTo>
                  <a:pt x="18656" y="19281"/>
                  <a:pt x="18656" y="19281"/>
                  <a:pt x="18656" y="19281"/>
                </a:cubicBezTo>
                <a:cubicBezTo>
                  <a:pt x="18687" y="19281"/>
                  <a:pt x="18687" y="19281"/>
                  <a:pt x="18687" y="19281"/>
                </a:cubicBezTo>
                <a:cubicBezTo>
                  <a:pt x="18687" y="19281"/>
                  <a:pt x="18687" y="19281"/>
                  <a:pt x="18656" y="19281"/>
                </a:cubicBezTo>
                <a:close/>
                <a:moveTo>
                  <a:pt x="18718" y="19344"/>
                </a:moveTo>
                <a:cubicBezTo>
                  <a:pt x="18906" y="19375"/>
                  <a:pt x="19125" y="19344"/>
                  <a:pt x="19312" y="19437"/>
                </a:cubicBezTo>
                <a:cubicBezTo>
                  <a:pt x="19218" y="19437"/>
                  <a:pt x="19125" y="19437"/>
                  <a:pt x="19031" y="19406"/>
                </a:cubicBezTo>
                <a:cubicBezTo>
                  <a:pt x="18937" y="19375"/>
                  <a:pt x="18843" y="19375"/>
                  <a:pt x="18750" y="19375"/>
                </a:cubicBezTo>
                <a:cubicBezTo>
                  <a:pt x="18750" y="19375"/>
                  <a:pt x="18718" y="19375"/>
                  <a:pt x="18718" y="19344"/>
                </a:cubicBezTo>
                <a:close/>
                <a:moveTo>
                  <a:pt x="18718" y="19469"/>
                </a:moveTo>
                <a:cubicBezTo>
                  <a:pt x="18718" y="19437"/>
                  <a:pt x="18750" y="19469"/>
                  <a:pt x="18750" y="19469"/>
                </a:cubicBezTo>
                <a:cubicBezTo>
                  <a:pt x="18937" y="19437"/>
                  <a:pt x="19093" y="19500"/>
                  <a:pt x="19281" y="19500"/>
                </a:cubicBezTo>
                <a:cubicBezTo>
                  <a:pt x="19343" y="19500"/>
                  <a:pt x="19375" y="19531"/>
                  <a:pt x="19406" y="19562"/>
                </a:cubicBezTo>
                <a:cubicBezTo>
                  <a:pt x="19312" y="19562"/>
                  <a:pt x="19218" y="19531"/>
                  <a:pt x="19125" y="19500"/>
                </a:cubicBezTo>
                <a:cubicBezTo>
                  <a:pt x="19000" y="19500"/>
                  <a:pt x="18875" y="19500"/>
                  <a:pt x="18750" y="19500"/>
                </a:cubicBezTo>
                <a:cubicBezTo>
                  <a:pt x="18750" y="19500"/>
                  <a:pt x="18718" y="19500"/>
                  <a:pt x="18718" y="19469"/>
                </a:cubicBezTo>
                <a:close/>
                <a:moveTo>
                  <a:pt x="18781" y="19594"/>
                </a:moveTo>
                <a:cubicBezTo>
                  <a:pt x="18906" y="19562"/>
                  <a:pt x="19468" y="19562"/>
                  <a:pt x="19562" y="19687"/>
                </a:cubicBezTo>
                <a:cubicBezTo>
                  <a:pt x="19312" y="19594"/>
                  <a:pt x="19031" y="19594"/>
                  <a:pt x="18781" y="19594"/>
                </a:cubicBezTo>
                <a:close/>
                <a:moveTo>
                  <a:pt x="19000" y="20094"/>
                </a:moveTo>
                <a:cubicBezTo>
                  <a:pt x="19062" y="20125"/>
                  <a:pt x="19156" y="20094"/>
                  <a:pt x="19218" y="20125"/>
                </a:cubicBezTo>
                <a:cubicBezTo>
                  <a:pt x="19187" y="20156"/>
                  <a:pt x="19093" y="20156"/>
                  <a:pt x="19000" y="20094"/>
                </a:cubicBezTo>
                <a:close/>
                <a:moveTo>
                  <a:pt x="19062" y="20219"/>
                </a:moveTo>
                <a:cubicBezTo>
                  <a:pt x="19125" y="20219"/>
                  <a:pt x="19156" y="20219"/>
                  <a:pt x="19187" y="20219"/>
                </a:cubicBezTo>
                <a:cubicBezTo>
                  <a:pt x="19218" y="20219"/>
                  <a:pt x="19218" y="20250"/>
                  <a:pt x="19250" y="20250"/>
                </a:cubicBezTo>
                <a:cubicBezTo>
                  <a:pt x="19187" y="20250"/>
                  <a:pt x="19125" y="20281"/>
                  <a:pt x="19062" y="20219"/>
                </a:cubicBezTo>
                <a:close/>
                <a:moveTo>
                  <a:pt x="18937" y="19906"/>
                </a:moveTo>
                <a:cubicBezTo>
                  <a:pt x="18937" y="19906"/>
                  <a:pt x="18937" y="19906"/>
                  <a:pt x="18937" y="19906"/>
                </a:cubicBezTo>
                <a:cubicBezTo>
                  <a:pt x="18937" y="19906"/>
                  <a:pt x="18937" y="19875"/>
                  <a:pt x="18937" y="19875"/>
                </a:cubicBezTo>
                <a:cubicBezTo>
                  <a:pt x="19031" y="19906"/>
                  <a:pt x="19156" y="19875"/>
                  <a:pt x="19250" y="19906"/>
                </a:cubicBezTo>
                <a:cubicBezTo>
                  <a:pt x="19156" y="19937"/>
                  <a:pt x="19062" y="19906"/>
                  <a:pt x="18937" y="19906"/>
                </a:cubicBezTo>
                <a:close/>
                <a:moveTo>
                  <a:pt x="19312" y="19906"/>
                </a:moveTo>
                <a:cubicBezTo>
                  <a:pt x="19406" y="19875"/>
                  <a:pt x="19500" y="19906"/>
                  <a:pt x="19593" y="19937"/>
                </a:cubicBezTo>
                <a:cubicBezTo>
                  <a:pt x="19500" y="19937"/>
                  <a:pt x="19406" y="19937"/>
                  <a:pt x="19312" y="19906"/>
                </a:cubicBezTo>
                <a:close/>
                <a:moveTo>
                  <a:pt x="18937" y="19812"/>
                </a:moveTo>
                <a:cubicBezTo>
                  <a:pt x="18906" y="19812"/>
                  <a:pt x="18875" y="19844"/>
                  <a:pt x="18875" y="19812"/>
                </a:cubicBezTo>
                <a:cubicBezTo>
                  <a:pt x="18875" y="19781"/>
                  <a:pt x="18906" y="19781"/>
                  <a:pt x="18937" y="19781"/>
                </a:cubicBezTo>
                <a:cubicBezTo>
                  <a:pt x="19125" y="19781"/>
                  <a:pt x="19281" y="19781"/>
                  <a:pt x="19468" y="19812"/>
                </a:cubicBezTo>
                <a:cubicBezTo>
                  <a:pt x="19531" y="19812"/>
                  <a:pt x="19593" y="19844"/>
                  <a:pt x="19656" y="19875"/>
                </a:cubicBezTo>
                <a:cubicBezTo>
                  <a:pt x="19406" y="19812"/>
                  <a:pt x="19187" y="19812"/>
                  <a:pt x="18937" y="19812"/>
                </a:cubicBezTo>
                <a:close/>
                <a:moveTo>
                  <a:pt x="20312" y="19906"/>
                </a:moveTo>
                <a:cubicBezTo>
                  <a:pt x="20218" y="19906"/>
                  <a:pt x="20156" y="19937"/>
                  <a:pt x="20062" y="19906"/>
                </a:cubicBezTo>
                <a:cubicBezTo>
                  <a:pt x="20031" y="19906"/>
                  <a:pt x="20000" y="19906"/>
                  <a:pt x="19968" y="19906"/>
                </a:cubicBezTo>
                <a:cubicBezTo>
                  <a:pt x="19843" y="19937"/>
                  <a:pt x="19750" y="19875"/>
                  <a:pt x="19656" y="19812"/>
                </a:cubicBezTo>
                <a:cubicBezTo>
                  <a:pt x="19406" y="19687"/>
                  <a:pt x="19156" y="19719"/>
                  <a:pt x="18906" y="19687"/>
                </a:cubicBezTo>
                <a:cubicBezTo>
                  <a:pt x="19000" y="19656"/>
                  <a:pt x="19093" y="19687"/>
                  <a:pt x="19187" y="19687"/>
                </a:cubicBezTo>
                <a:cubicBezTo>
                  <a:pt x="19343" y="19687"/>
                  <a:pt x="19500" y="19719"/>
                  <a:pt x="19625" y="19781"/>
                </a:cubicBezTo>
                <a:cubicBezTo>
                  <a:pt x="19656" y="19781"/>
                  <a:pt x="19656" y="19781"/>
                  <a:pt x="19656" y="19812"/>
                </a:cubicBezTo>
                <a:cubicBezTo>
                  <a:pt x="19812" y="19844"/>
                  <a:pt x="19968" y="19875"/>
                  <a:pt x="20125" y="19875"/>
                </a:cubicBezTo>
                <a:cubicBezTo>
                  <a:pt x="20187" y="19875"/>
                  <a:pt x="20250" y="19875"/>
                  <a:pt x="20312" y="19875"/>
                </a:cubicBezTo>
                <a:cubicBezTo>
                  <a:pt x="20312" y="19875"/>
                  <a:pt x="20343" y="19875"/>
                  <a:pt x="20343" y="19906"/>
                </a:cubicBezTo>
                <a:cubicBezTo>
                  <a:pt x="20343" y="19937"/>
                  <a:pt x="20312" y="19906"/>
                  <a:pt x="20312" y="19906"/>
                </a:cubicBezTo>
                <a:close/>
                <a:moveTo>
                  <a:pt x="20375" y="19812"/>
                </a:moveTo>
                <a:cubicBezTo>
                  <a:pt x="20343" y="19812"/>
                  <a:pt x="20343" y="19812"/>
                  <a:pt x="20312" y="19781"/>
                </a:cubicBezTo>
                <a:cubicBezTo>
                  <a:pt x="20343" y="19781"/>
                  <a:pt x="20375" y="19781"/>
                  <a:pt x="20406" y="19812"/>
                </a:cubicBezTo>
                <a:cubicBezTo>
                  <a:pt x="20406" y="19812"/>
                  <a:pt x="20406" y="19812"/>
                  <a:pt x="20375" y="19812"/>
                </a:cubicBezTo>
                <a:close/>
                <a:moveTo>
                  <a:pt x="20375" y="19719"/>
                </a:moveTo>
                <a:cubicBezTo>
                  <a:pt x="20468" y="19719"/>
                  <a:pt x="20468" y="19750"/>
                  <a:pt x="20500" y="19812"/>
                </a:cubicBezTo>
                <a:cubicBezTo>
                  <a:pt x="20437" y="19812"/>
                  <a:pt x="20437" y="19781"/>
                  <a:pt x="20375" y="19719"/>
                </a:cubicBezTo>
                <a:close/>
                <a:moveTo>
                  <a:pt x="20812" y="19937"/>
                </a:moveTo>
                <a:cubicBezTo>
                  <a:pt x="20750" y="19937"/>
                  <a:pt x="20718" y="19937"/>
                  <a:pt x="20656" y="19906"/>
                </a:cubicBezTo>
                <a:cubicBezTo>
                  <a:pt x="20625" y="19906"/>
                  <a:pt x="20593" y="19906"/>
                  <a:pt x="20625" y="19875"/>
                </a:cubicBezTo>
                <a:cubicBezTo>
                  <a:pt x="20625" y="19844"/>
                  <a:pt x="20625" y="19812"/>
                  <a:pt x="20593" y="19812"/>
                </a:cubicBezTo>
                <a:cubicBezTo>
                  <a:pt x="20562" y="19844"/>
                  <a:pt x="20562" y="19812"/>
                  <a:pt x="20562" y="19781"/>
                </a:cubicBezTo>
                <a:cubicBezTo>
                  <a:pt x="20687" y="19812"/>
                  <a:pt x="20781" y="19781"/>
                  <a:pt x="20906" y="19781"/>
                </a:cubicBezTo>
                <a:cubicBezTo>
                  <a:pt x="20906" y="19781"/>
                  <a:pt x="20906" y="19812"/>
                  <a:pt x="20906" y="19812"/>
                </a:cubicBezTo>
                <a:cubicBezTo>
                  <a:pt x="20906" y="19812"/>
                  <a:pt x="20906" y="19812"/>
                  <a:pt x="20906" y="19844"/>
                </a:cubicBezTo>
                <a:cubicBezTo>
                  <a:pt x="20875" y="19844"/>
                  <a:pt x="20843" y="19875"/>
                  <a:pt x="20781" y="19844"/>
                </a:cubicBezTo>
                <a:cubicBezTo>
                  <a:pt x="20781" y="19844"/>
                  <a:pt x="20750" y="19844"/>
                  <a:pt x="20750" y="19875"/>
                </a:cubicBezTo>
                <a:cubicBezTo>
                  <a:pt x="20750" y="19906"/>
                  <a:pt x="20781" y="19906"/>
                  <a:pt x="20812" y="19906"/>
                </a:cubicBezTo>
                <a:cubicBezTo>
                  <a:pt x="20812" y="19906"/>
                  <a:pt x="20812" y="19906"/>
                  <a:pt x="20812" y="19937"/>
                </a:cubicBezTo>
                <a:close/>
                <a:moveTo>
                  <a:pt x="20968" y="19812"/>
                </a:moveTo>
                <a:cubicBezTo>
                  <a:pt x="21000" y="19781"/>
                  <a:pt x="21031" y="19812"/>
                  <a:pt x="21093" y="19812"/>
                </a:cubicBezTo>
                <a:cubicBezTo>
                  <a:pt x="21093" y="19812"/>
                  <a:pt x="21093" y="19844"/>
                  <a:pt x="21093" y="19844"/>
                </a:cubicBezTo>
                <a:cubicBezTo>
                  <a:pt x="21093" y="19875"/>
                  <a:pt x="21062" y="19844"/>
                  <a:pt x="21031" y="19844"/>
                </a:cubicBezTo>
                <a:cubicBezTo>
                  <a:pt x="21000" y="19844"/>
                  <a:pt x="21000" y="19844"/>
                  <a:pt x="20968" y="19844"/>
                </a:cubicBezTo>
                <a:cubicBezTo>
                  <a:pt x="20968" y="19844"/>
                  <a:pt x="20968" y="19812"/>
                  <a:pt x="20968" y="19812"/>
                </a:cubicBezTo>
                <a:close/>
                <a:moveTo>
                  <a:pt x="20812" y="19906"/>
                </a:moveTo>
                <a:cubicBezTo>
                  <a:pt x="20812" y="19906"/>
                  <a:pt x="20812" y="19906"/>
                  <a:pt x="20812" y="19906"/>
                </a:cubicBezTo>
                <a:cubicBezTo>
                  <a:pt x="20906" y="19906"/>
                  <a:pt x="21000" y="19906"/>
                  <a:pt x="21125" y="19906"/>
                </a:cubicBezTo>
                <a:cubicBezTo>
                  <a:pt x="21000" y="19906"/>
                  <a:pt x="20906" y="19906"/>
                  <a:pt x="20812" y="19906"/>
                </a:cubicBezTo>
                <a:close/>
                <a:moveTo>
                  <a:pt x="31" y="20594"/>
                </a:moveTo>
                <a:cubicBezTo>
                  <a:pt x="187" y="20594"/>
                  <a:pt x="187" y="20594"/>
                  <a:pt x="187" y="20594"/>
                </a:cubicBezTo>
                <a:cubicBezTo>
                  <a:pt x="156" y="20594"/>
                  <a:pt x="125" y="20594"/>
                  <a:pt x="93" y="20562"/>
                </a:cubicBezTo>
                <a:cubicBezTo>
                  <a:pt x="62" y="20562"/>
                  <a:pt x="31" y="20562"/>
                  <a:pt x="31" y="20594"/>
                </a:cubicBezTo>
                <a:close/>
                <a:moveTo>
                  <a:pt x="1593" y="20437"/>
                </a:moveTo>
                <a:cubicBezTo>
                  <a:pt x="1531" y="20375"/>
                  <a:pt x="1437" y="20375"/>
                  <a:pt x="1375" y="20344"/>
                </a:cubicBezTo>
                <a:cubicBezTo>
                  <a:pt x="1187" y="20312"/>
                  <a:pt x="1031" y="20281"/>
                  <a:pt x="875" y="20250"/>
                </a:cubicBezTo>
                <a:cubicBezTo>
                  <a:pt x="625" y="20187"/>
                  <a:pt x="375" y="20156"/>
                  <a:pt x="156" y="20125"/>
                </a:cubicBezTo>
                <a:cubicBezTo>
                  <a:pt x="125" y="20094"/>
                  <a:pt x="62" y="20094"/>
                  <a:pt x="31" y="20125"/>
                </a:cubicBezTo>
                <a:cubicBezTo>
                  <a:pt x="62" y="20156"/>
                  <a:pt x="93" y="20156"/>
                  <a:pt x="125" y="20156"/>
                </a:cubicBezTo>
                <a:cubicBezTo>
                  <a:pt x="281" y="20156"/>
                  <a:pt x="437" y="20187"/>
                  <a:pt x="562" y="20219"/>
                </a:cubicBezTo>
                <a:cubicBezTo>
                  <a:pt x="718" y="20250"/>
                  <a:pt x="843" y="20281"/>
                  <a:pt x="968" y="20281"/>
                </a:cubicBezTo>
                <a:cubicBezTo>
                  <a:pt x="1062" y="20312"/>
                  <a:pt x="1187" y="20344"/>
                  <a:pt x="1281" y="20375"/>
                </a:cubicBezTo>
                <a:cubicBezTo>
                  <a:pt x="1375" y="20375"/>
                  <a:pt x="1468" y="20406"/>
                  <a:pt x="1562" y="20437"/>
                </a:cubicBezTo>
                <a:cubicBezTo>
                  <a:pt x="1562" y="20437"/>
                  <a:pt x="1562" y="20437"/>
                  <a:pt x="1562" y="20437"/>
                </a:cubicBezTo>
                <a:cubicBezTo>
                  <a:pt x="1593" y="20437"/>
                  <a:pt x="1625" y="20469"/>
                  <a:pt x="1625" y="20469"/>
                </a:cubicBezTo>
                <a:cubicBezTo>
                  <a:pt x="1718" y="20500"/>
                  <a:pt x="1781" y="20531"/>
                  <a:pt x="1875" y="20531"/>
                </a:cubicBezTo>
                <a:cubicBezTo>
                  <a:pt x="1906" y="20562"/>
                  <a:pt x="1968" y="20562"/>
                  <a:pt x="2031" y="20594"/>
                </a:cubicBezTo>
                <a:cubicBezTo>
                  <a:pt x="2093" y="20594"/>
                  <a:pt x="2093" y="20594"/>
                  <a:pt x="2093" y="20594"/>
                </a:cubicBezTo>
                <a:cubicBezTo>
                  <a:pt x="2031" y="20562"/>
                  <a:pt x="2000" y="20562"/>
                  <a:pt x="1937" y="20531"/>
                </a:cubicBezTo>
                <a:cubicBezTo>
                  <a:pt x="1843" y="20500"/>
                  <a:pt x="1718" y="20437"/>
                  <a:pt x="1593" y="20437"/>
                </a:cubicBezTo>
                <a:close/>
                <a:moveTo>
                  <a:pt x="750" y="20437"/>
                </a:moveTo>
                <a:cubicBezTo>
                  <a:pt x="625" y="20375"/>
                  <a:pt x="500" y="20375"/>
                  <a:pt x="375" y="20344"/>
                </a:cubicBezTo>
                <a:cubicBezTo>
                  <a:pt x="281" y="20312"/>
                  <a:pt x="187" y="20344"/>
                  <a:pt x="93" y="20312"/>
                </a:cubicBezTo>
                <a:cubicBezTo>
                  <a:pt x="0" y="20281"/>
                  <a:pt x="62" y="20344"/>
                  <a:pt x="31" y="20375"/>
                </a:cubicBezTo>
                <a:cubicBezTo>
                  <a:pt x="31" y="20437"/>
                  <a:pt x="62" y="20437"/>
                  <a:pt x="93" y="20437"/>
                </a:cubicBezTo>
                <a:cubicBezTo>
                  <a:pt x="125" y="20469"/>
                  <a:pt x="156" y="20469"/>
                  <a:pt x="187" y="20469"/>
                </a:cubicBezTo>
                <a:cubicBezTo>
                  <a:pt x="218" y="20500"/>
                  <a:pt x="250" y="20469"/>
                  <a:pt x="312" y="20469"/>
                </a:cubicBezTo>
                <a:cubicBezTo>
                  <a:pt x="437" y="20500"/>
                  <a:pt x="562" y="20531"/>
                  <a:pt x="687" y="20562"/>
                </a:cubicBezTo>
                <a:cubicBezTo>
                  <a:pt x="718" y="20562"/>
                  <a:pt x="781" y="20594"/>
                  <a:pt x="843" y="20594"/>
                </a:cubicBezTo>
                <a:cubicBezTo>
                  <a:pt x="1156" y="20594"/>
                  <a:pt x="1156" y="20594"/>
                  <a:pt x="1156" y="20594"/>
                </a:cubicBezTo>
                <a:cubicBezTo>
                  <a:pt x="968" y="20562"/>
                  <a:pt x="812" y="20531"/>
                  <a:pt x="625" y="20469"/>
                </a:cubicBezTo>
                <a:cubicBezTo>
                  <a:pt x="562" y="20469"/>
                  <a:pt x="468" y="20437"/>
                  <a:pt x="375" y="20437"/>
                </a:cubicBezTo>
                <a:cubicBezTo>
                  <a:pt x="343" y="20406"/>
                  <a:pt x="281" y="20406"/>
                  <a:pt x="250" y="20406"/>
                </a:cubicBezTo>
                <a:cubicBezTo>
                  <a:pt x="250" y="20406"/>
                  <a:pt x="218" y="20406"/>
                  <a:pt x="218" y="20406"/>
                </a:cubicBezTo>
                <a:cubicBezTo>
                  <a:pt x="187" y="20375"/>
                  <a:pt x="187" y="20375"/>
                  <a:pt x="156" y="20344"/>
                </a:cubicBezTo>
                <a:cubicBezTo>
                  <a:pt x="312" y="20375"/>
                  <a:pt x="468" y="20375"/>
                  <a:pt x="593" y="20437"/>
                </a:cubicBezTo>
                <a:cubicBezTo>
                  <a:pt x="656" y="20437"/>
                  <a:pt x="718" y="20437"/>
                  <a:pt x="781" y="20469"/>
                </a:cubicBezTo>
                <a:cubicBezTo>
                  <a:pt x="875" y="20469"/>
                  <a:pt x="937" y="20500"/>
                  <a:pt x="1000" y="20500"/>
                </a:cubicBezTo>
                <a:cubicBezTo>
                  <a:pt x="1125" y="20531"/>
                  <a:pt x="1250" y="20562"/>
                  <a:pt x="1343" y="20594"/>
                </a:cubicBezTo>
                <a:cubicBezTo>
                  <a:pt x="1468" y="20594"/>
                  <a:pt x="1468" y="20594"/>
                  <a:pt x="1468" y="20594"/>
                </a:cubicBezTo>
                <a:cubicBezTo>
                  <a:pt x="1343" y="20562"/>
                  <a:pt x="1187" y="20531"/>
                  <a:pt x="1062" y="20500"/>
                </a:cubicBezTo>
                <a:cubicBezTo>
                  <a:pt x="968" y="20469"/>
                  <a:pt x="843" y="20469"/>
                  <a:pt x="750" y="20437"/>
                </a:cubicBezTo>
                <a:close/>
                <a:moveTo>
                  <a:pt x="1718" y="20562"/>
                </a:moveTo>
                <a:cubicBezTo>
                  <a:pt x="1531" y="20469"/>
                  <a:pt x="1343" y="20437"/>
                  <a:pt x="1156" y="20375"/>
                </a:cubicBezTo>
                <a:cubicBezTo>
                  <a:pt x="968" y="20344"/>
                  <a:pt x="781" y="20312"/>
                  <a:pt x="593" y="20281"/>
                </a:cubicBezTo>
                <a:cubicBezTo>
                  <a:pt x="437" y="20250"/>
                  <a:pt x="250" y="20219"/>
                  <a:pt x="62" y="20187"/>
                </a:cubicBezTo>
                <a:cubicBezTo>
                  <a:pt x="62" y="20187"/>
                  <a:pt x="31" y="20187"/>
                  <a:pt x="31" y="20219"/>
                </a:cubicBezTo>
                <a:cubicBezTo>
                  <a:pt x="31" y="20250"/>
                  <a:pt x="62" y="20250"/>
                  <a:pt x="62" y="20250"/>
                </a:cubicBezTo>
                <a:cubicBezTo>
                  <a:pt x="281" y="20281"/>
                  <a:pt x="468" y="20312"/>
                  <a:pt x="656" y="20344"/>
                </a:cubicBezTo>
                <a:cubicBezTo>
                  <a:pt x="843" y="20375"/>
                  <a:pt x="1031" y="20437"/>
                  <a:pt x="1218" y="20469"/>
                </a:cubicBezTo>
                <a:cubicBezTo>
                  <a:pt x="1343" y="20500"/>
                  <a:pt x="1500" y="20531"/>
                  <a:pt x="1656" y="20594"/>
                </a:cubicBezTo>
                <a:cubicBezTo>
                  <a:pt x="1843" y="20594"/>
                  <a:pt x="1843" y="20594"/>
                  <a:pt x="1843" y="20594"/>
                </a:cubicBezTo>
                <a:cubicBezTo>
                  <a:pt x="1843" y="20594"/>
                  <a:pt x="1812" y="20594"/>
                  <a:pt x="1812" y="20594"/>
                </a:cubicBezTo>
                <a:cubicBezTo>
                  <a:pt x="1781" y="20562"/>
                  <a:pt x="1750" y="20562"/>
                  <a:pt x="1718" y="20562"/>
                </a:cubicBezTo>
                <a:close/>
                <a:moveTo>
                  <a:pt x="16562" y="20594"/>
                </a:moveTo>
                <a:cubicBezTo>
                  <a:pt x="16625" y="20594"/>
                  <a:pt x="16625" y="20594"/>
                  <a:pt x="16625" y="20594"/>
                </a:cubicBezTo>
                <a:cubicBezTo>
                  <a:pt x="16625" y="20594"/>
                  <a:pt x="16593" y="20594"/>
                  <a:pt x="16593" y="20594"/>
                </a:cubicBezTo>
                <a:cubicBezTo>
                  <a:pt x="16562" y="20594"/>
                  <a:pt x="16562" y="20594"/>
                  <a:pt x="16562" y="20594"/>
                </a:cubicBezTo>
                <a:close/>
                <a:moveTo>
                  <a:pt x="7656" y="20437"/>
                </a:moveTo>
                <a:cubicBezTo>
                  <a:pt x="7656" y="20469"/>
                  <a:pt x="7687" y="20469"/>
                  <a:pt x="7718" y="20469"/>
                </a:cubicBezTo>
                <a:cubicBezTo>
                  <a:pt x="7843" y="20500"/>
                  <a:pt x="7937" y="20531"/>
                  <a:pt x="8031" y="20594"/>
                </a:cubicBezTo>
                <a:cubicBezTo>
                  <a:pt x="8062" y="20594"/>
                  <a:pt x="8062" y="20594"/>
                  <a:pt x="8062" y="20594"/>
                </a:cubicBezTo>
                <a:cubicBezTo>
                  <a:pt x="8218" y="20594"/>
                  <a:pt x="8218" y="20594"/>
                  <a:pt x="8218" y="20594"/>
                </a:cubicBezTo>
                <a:cubicBezTo>
                  <a:pt x="8218" y="20594"/>
                  <a:pt x="8187" y="20594"/>
                  <a:pt x="8156" y="20562"/>
                </a:cubicBezTo>
                <a:cubicBezTo>
                  <a:pt x="8000" y="20500"/>
                  <a:pt x="7843" y="20437"/>
                  <a:pt x="7656" y="20437"/>
                </a:cubicBezTo>
                <a:cubicBezTo>
                  <a:pt x="7656" y="20406"/>
                  <a:pt x="7625" y="20406"/>
                  <a:pt x="7625" y="20375"/>
                </a:cubicBezTo>
                <a:lnTo>
                  <a:pt x="7625" y="20375"/>
                </a:lnTo>
                <a:cubicBezTo>
                  <a:pt x="7531" y="20312"/>
                  <a:pt x="7468" y="20219"/>
                  <a:pt x="7343" y="20187"/>
                </a:cubicBezTo>
                <a:cubicBezTo>
                  <a:pt x="7187" y="20156"/>
                  <a:pt x="7062" y="20156"/>
                  <a:pt x="6906" y="20125"/>
                </a:cubicBezTo>
                <a:cubicBezTo>
                  <a:pt x="6906" y="20125"/>
                  <a:pt x="6906" y="20094"/>
                  <a:pt x="6906" y="20094"/>
                </a:cubicBezTo>
                <a:cubicBezTo>
                  <a:pt x="6906" y="20094"/>
                  <a:pt x="6875" y="20062"/>
                  <a:pt x="6875" y="20062"/>
                </a:cubicBezTo>
                <a:lnTo>
                  <a:pt x="6875" y="20062"/>
                </a:lnTo>
                <a:cubicBezTo>
                  <a:pt x="6812" y="20000"/>
                  <a:pt x="6750" y="20000"/>
                  <a:pt x="6656" y="20000"/>
                </a:cubicBezTo>
                <a:cubicBezTo>
                  <a:pt x="6531" y="19937"/>
                  <a:pt x="6343" y="19937"/>
                  <a:pt x="6218" y="19875"/>
                </a:cubicBezTo>
                <a:cubicBezTo>
                  <a:pt x="5937" y="19781"/>
                  <a:pt x="5656" y="19687"/>
                  <a:pt x="5343" y="19656"/>
                </a:cubicBezTo>
                <a:cubicBezTo>
                  <a:pt x="5312" y="19656"/>
                  <a:pt x="5281" y="19625"/>
                  <a:pt x="5218" y="19656"/>
                </a:cubicBezTo>
                <a:cubicBezTo>
                  <a:pt x="5312" y="19687"/>
                  <a:pt x="5406" y="19687"/>
                  <a:pt x="5500" y="19719"/>
                </a:cubicBezTo>
                <a:cubicBezTo>
                  <a:pt x="5593" y="19719"/>
                  <a:pt x="5687" y="19750"/>
                  <a:pt x="5812" y="19781"/>
                </a:cubicBezTo>
                <a:cubicBezTo>
                  <a:pt x="6000" y="19875"/>
                  <a:pt x="6218" y="19969"/>
                  <a:pt x="6437" y="20000"/>
                </a:cubicBezTo>
                <a:cubicBezTo>
                  <a:pt x="6593" y="20031"/>
                  <a:pt x="6750" y="20062"/>
                  <a:pt x="6906" y="20094"/>
                </a:cubicBezTo>
                <a:cubicBezTo>
                  <a:pt x="6906" y="20094"/>
                  <a:pt x="6906" y="20094"/>
                  <a:pt x="6906" y="20125"/>
                </a:cubicBezTo>
                <a:cubicBezTo>
                  <a:pt x="6968" y="20156"/>
                  <a:pt x="7031" y="20156"/>
                  <a:pt x="7062" y="20156"/>
                </a:cubicBezTo>
                <a:cubicBezTo>
                  <a:pt x="7250" y="20187"/>
                  <a:pt x="7437" y="20250"/>
                  <a:pt x="7593" y="20375"/>
                </a:cubicBezTo>
                <a:cubicBezTo>
                  <a:pt x="7593" y="20406"/>
                  <a:pt x="7625" y="20406"/>
                  <a:pt x="7593" y="20437"/>
                </a:cubicBezTo>
                <a:cubicBezTo>
                  <a:pt x="7625" y="20437"/>
                  <a:pt x="7625" y="20437"/>
                  <a:pt x="7656" y="20437"/>
                </a:cubicBezTo>
                <a:close/>
                <a:moveTo>
                  <a:pt x="3500" y="20562"/>
                </a:moveTo>
                <a:cubicBezTo>
                  <a:pt x="3375" y="20500"/>
                  <a:pt x="3281" y="20437"/>
                  <a:pt x="3156" y="20344"/>
                </a:cubicBezTo>
                <a:cubicBezTo>
                  <a:pt x="3031" y="20250"/>
                  <a:pt x="2875" y="20187"/>
                  <a:pt x="2750" y="20094"/>
                </a:cubicBezTo>
                <a:cubicBezTo>
                  <a:pt x="2625" y="20000"/>
                  <a:pt x="2468" y="19969"/>
                  <a:pt x="2343" y="19906"/>
                </a:cubicBezTo>
                <a:cubicBezTo>
                  <a:pt x="2156" y="19844"/>
                  <a:pt x="2000" y="19781"/>
                  <a:pt x="1843" y="19719"/>
                </a:cubicBezTo>
                <a:cubicBezTo>
                  <a:pt x="1750" y="19687"/>
                  <a:pt x="1687" y="19687"/>
                  <a:pt x="1593" y="19656"/>
                </a:cubicBezTo>
                <a:cubicBezTo>
                  <a:pt x="1500" y="19625"/>
                  <a:pt x="1375" y="19625"/>
                  <a:pt x="1281" y="19594"/>
                </a:cubicBezTo>
                <a:cubicBezTo>
                  <a:pt x="1031" y="19562"/>
                  <a:pt x="781" y="19531"/>
                  <a:pt x="531" y="19469"/>
                </a:cubicBezTo>
                <a:cubicBezTo>
                  <a:pt x="375" y="19469"/>
                  <a:pt x="218" y="19437"/>
                  <a:pt x="62" y="19406"/>
                </a:cubicBezTo>
                <a:cubicBezTo>
                  <a:pt x="62" y="19406"/>
                  <a:pt x="31" y="19406"/>
                  <a:pt x="31" y="19437"/>
                </a:cubicBezTo>
                <a:cubicBezTo>
                  <a:pt x="31" y="19437"/>
                  <a:pt x="31" y="19469"/>
                  <a:pt x="62" y="19469"/>
                </a:cubicBezTo>
                <a:cubicBezTo>
                  <a:pt x="62" y="19469"/>
                  <a:pt x="93" y="19469"/>
                  <a:pt x="125" y="19469"/>
                </a:cubicBezTo>
                <a:cubicBezTo>
                  <a:pt x="312" y="19500"/>
                  <a:pt x="500" y="19531"/>
                  <a:pt x="687" y="19562"/>
                </a:cubicBezTo>
                <a:cubicBezTo>
                  <a:pt x="875" y="19594"/>
                  <a:pt x="1062" y="19594"/>
                  <a:pt x="1250" y="19656"/>
                </a:cubicBezTo>
                <a:cubicBezTo>
                  <a:pt x="1406" y="19687"/>
                  <a:pt x="1593" y="19719"/>
                  <a:pt x="1781" y="19781"/>
                </a:cubicBezTo>
                <a:cubicBezTo>
                  <a:pt x="2062" y="19844"/>
                  <a:pt x="2343" y="19937"/>
                  <a:pt x="2593" y="20094"/>
                </a:cubicBezTo>
                <a:cubicBezTo>
                  <a:pt x="2875" y="20219"/>
                  <a:pt x="3156" y="20437"/>
                  <a:pt x="3437" y="20594"/>
                </a:cubicBezTo>
                <a:cubicBezTo>
                  <a:pt x="3593" y="20594"/>
                  <a:pt x="3593" y="20594"/>
                  <a:pt x="3593" y="20594"/>
                </a:cubicBezTo>
                <a:cubicBezTo>
                  <a:pt x="3593" y="20594"/>
                  <a:pt x="3562" y="20562"/>
                  <a:pt x="3531" y="20562"/>
                </a:cubicBezTo>
                <a:cubicBezTo>
                  <a:pt x="3531" y="20562"/>
                  <a:pt x="3500" y="20562"/>
                  <a:pt x="3500" y="20562"/>
                </a:cubicBezTo>
                <a:close/>
                <a:moveTo>
                  <a:pt x="15531" y="20594"/>
                </a:moveTo>
                <a:cubicBezTo>
                  <a:pt x="15531" y="20594"/>
                  <a:pt x="15500" y="20594"/>
                  <a:pt x="15500" y="20594"/>
                </a:cubicBezTo>
                <a:cubicBezTo>
                  <a:pt x="15562" y="20594"/>
                  <a:pt x="15562" y="20594"/>
                  <a:pt x="15562" y="20594"/>
                </a:cubicBezTo>
                <a:cubicBezTo>
                  <a:pt x="15562" y="20594"/>
                  <a:pt x="15531" y="20562"/>
                  <a:pt x="15531" y="20594"/>
                </a:cubicBezTo>
                <a:close/>
                <a:moveTo>
                  <a:pt x="15656" y="20594"/>
                </a:moveTo>
                <a:cubicBezTo>
                  <a:pt x="15656" y="20594"/>
                  <a:pt x="15656" y="20594"/>
                  <a:pt x="15656" y="20594"/>
                </a:cubicBezTo>
                <a:cubicBezTo>
                  <a:pt x="15687" y="20594"/>
                  <a:pt x="15687" y="20594"/>
                  <a:pt x="15687" y="20594"/>
                </a:cubicBezTo>
                <a:cubicBezTo>
                  <a:pt x="15687" y="20594"/>
                  <a:pt x="15687" y="20594"/>
                  <a:pt x="15656" y="20594"/>
                </a:cubicBezTo>
                <a:close/>
                <a:moveTo>
                  <a:pt x="3656" y="20531"/>
                </a:moveTo>
                <a:cubicBezTo>
                  <a:pt x="3500" y="20406"/>
                  <a:pt x="3343" y="20312"/>
                  <a:pt x="3187" y="20219"/>
                </a:cubicBezTo>
                <a:cubicBezTo>
                  <a:pt x="2968" y="20094"/>
                  <a:pt x="2781" y="19969"/>
                  <a:pt x="2562" y="19875"/>
                </a:cubicBezTo>
                <a:cubicBezTo>
                  <a:pt x="2500" y="19875"/>
                  <a:pt x="2437" y="19812"/>
                  <a:pt x="2343" y="19844"/>
                </a:cubicBezTo>
                <a:cubicBezTo>
                  <a:pt x="2312" y="19750"/>
                  <a:pt x="2187" y="19781"/>
                  <a:pt x="2125" y="19750"/>
                </a:cubicBezTo>
                <a:cubicBezTo>
                  <a:pt x="2187" y="19812"/>
                  <a:pt x="2281" y="19812"/>
                  <a:pt x="2343" y="19844"/>
                </a:cubicBezTo>
                <a:cubicBezTo>
                  <a:pt x="2437" y="19875"/>
                  <a:pt x="2531" y="19906"/>
                  <a:pt x="2625" y="19937"/>
                </a:cubicBezTo>
                <a:cubicBezTo>
                  <a:pt x="2656" y="19969"/>
                  <a:pt x="2687" y="19969"/>
                  <a:pt x="2718" y="20000"/>
                </a:cubicBezTo>
                <a:cubicBezTo>
                  <a:pt x="2812" y="20031"/>
                  <a:pt x="2937" y="20125"/>
                  <a:pt x="3031" y="20187"/>
                </a:cubicBezTo>
                <a:cubicBezTo>
                  <a:pt x="3156" y="20250"/>
                  <a:pt x="3281" y="20344"/>
                  <a:pt x="3406" y="20406"/>
                </a:cubicBezTo>
                <a:cubicBezTo>
                  <a:pt x="3500" y="20469"/>
                  <a:pt x="3562" y="20531"/>
                  <a:pt x="3656" y="20562"/>
                </a:cubicBezTo>
                <a:cubicBezTo>
                  <a:pt x="3656" y="20594"/>
                  <a:pt x="3656" y="20594"/>
                  <a:pt x="3687" y="20594"/>
                </a:cubicBezTo>
                <a:cubicBezTo>
                  <a:pt x="3750" y="20594"/>
                  <a:pt x="3750" y="20594"/>
                  <a:pt x="3750" y="20594"/>
                </a:cubicBezTo>
                <a:cubicBezTo>
                  <a:pt x="3750" y="20594"/>
                  <a:pt x="3750" y="20594"/>
                  <a:pt x="3750" y="20594"/>
                </a:cubicBezTo>
                <a:cubicBezTo>
                  <a:pt x="3718" y="20562"/>
                  <a:pt x="3687" y="20531"/>
                  <a:pt x="3656" y="20531"/>
                </a:cubicBezTo>
                <a:close/>
                <a:moveTo>
                  <a:pt x="16000" y="20594"/>
                </a:moveTo>
                <a:cubicBezTo>
                  <a:pt x="16000" y="20594"/>
                  <a:pt x="15968" y="20594"/>
                  <a:pt x="15968" y="20594"/>
                </a:cubicBezTo>
                <a:cubicBezTo>
                  <a:pt x="16031" y="20594"/>
                  <a:pt x="16031" y="20594"/>
                  <a:pt x="16031" y="20594"/>
                </a:cubicBezTo>
                <a:cubicBezTo>
                  <a:pt x="16031" y="20594"/>
                  <a:pt x="16031" y="20594"/>
                  <a:pt x="16031" y="20594"/>
                </a:cubicBezTo>
                <a:cubicBezTo>
                  <a:pt x="16031" y="20562"/>
                  <a:pt x="16000" y="20562"/>
                  <a:pt x="16000" y="20594"/>
                </a:cubicBezTo>
                <a:close/>
                <a:moveTo>
                  <a:pt x="2187" y="20281"/>
                </a:moveTo>
                <a:cubicBezTo>
                  <a:pt x="2093" y="20250"/>
                  <a:pt x="2000" y="20219"/>
                  <a:pt x="1875" y="20187"/>
                </a:cubicBezTo>
                <a:cubicBezTo>
                  <a:pt x="1750" y="20125"/>
                  <a:pt x="1593" y="20094"/>
                  <a:pt x="1468" y="20062"/>
                </a:cubicBezTo>
                <a:cubicBezTo>
                  <a:pt x="1218" y="20000"/>
                  <a:pt x="1000" y="19937"/>
                  <a:pt x="781" y="19906"/>
                </a:cubicBezTo>
                <a:cubicBezTo>
                  <a:pt x="687" y="19906"/>
                  <a:pt x="562" y="19875"/>
                  <a:pt x="468" y="19844"/>
                </a:cubicBezTo>
                <a:cubicBezTo>
                  <a:pt x="437" y="19844"/>
                  <a:pt x="437" y="19844"/>
                  <a:pt x="406" y="19844"/>
                </a:cubicBezTo>
                <a:cubicBezTo>
                  <a:pt x="406" y="19844"/>
                  <a:pt x="375" y="19844"/>
                  <a:pt x="375" y="19844"/>
                </a:cubicBezTo>
                <a:cubicBezTo>
                  <a:pt x="375" y="19844"/>
                  <a:pt x="375" y="19844"/>
                  <a:pt x="375" y="19844"/>
                </a:cubicBezTo>
                <a:cubicBezTo>
                  <a:pt x="281" y="19844"/>
                  <a:pt x="218" y="19812"/>
                  <a:pt x="156" y="19812"/>
                </a:cubicBezTo>
                <a:cubicBezTo>
                  <a:pt x="125" y="19812"/>
                  <a:pt x="62" y="19750"/>
                  <a:pt x="31" y="19812"/>
                </a:cubicBezTo>
                <a:cubicBezTo>
                  <a:pt x="31" y="19875"/>
                  <a:pt x="125" y="19875"/>
                  <a:pt x="156" y="19875"/>
                </a:cubicBezTo>
                <a:cubicBezTo>
                  <a:pt x="375" y="19906"/>
                  <a:pt x="593" y="19937"/>
                  <a:pt x="812" y="19969"/>
                </a:cubicBezTo>
                <a:cubicBezTo>
                  <a:pt x="1093" y="20031"/>
                  <a:pt x="1375" y="20062"/>
                  <a:pt x="1625" y="20156"/>
                </a:cubicBezTo>
                <a:cubicBezTo>
                  <a:pt x="1812" y="20219"/>
                  <a:pt x="2031" y="20281"/>
                  <a:pt x="2218" y="20344"/>
                </a:cubicBezTo>
                <a:cubicBezTo>
                  <a:pt x="2343" y="20406"/>
                  <a:pt x="2468" y="20500"/>
                  <a:pt x="2593" y="20594"/>
                </a:cubicBezTo>
                <a:cubicBezTo>
                  <a:pt x="2718" y="20594"/>
                  <a:pt x="2718" y="20594"/>
                  <a:pt x="2718" y="20594"/>
                </a:cubicBezTo>
                <a:cubicBezTo>
                  <a:pt x="2625" y="20531"/>
                  <a:pt x="2562" y="20500"/>
                  <a:pt x="2500" y="20437"/>
                </a:cubicBezTo>
                <a:cubicBezTo>
                  <a:pt x="2406" y="20406"/>
                  <a:pt x="2312" y="20312"/>
                  <a:pt x="2187" y="20281"/>
                </a:cubicBezTo>
                <a:close/>
                <a:moveTo>
                  <a:pt x="3187" y="20594"/>
                </a:moveTo>
                <a:cubicBezTo>
                  <a:pt x="3281" y="20594"/>
                  <a:pt x="3281" y="20594"/>
                  <a:pt x="3281" y="20594"/>
                </a:cubicBezTo>
                <a:cubicBezTo>
                  <a:pt x="3250" y="20594"/>
                  <a:pt x="3218" y="20562"/>
                  <a:pt x="3218" y="20562"/>
                </a:cubicBezTo>
                <a:cubicBezTo>
                  <a:pt x="3062" y="20469"/>
                  <a:pt x="2906" y="20344"/>
                  <a:pt x="2750" y="20250"/>
                </a:cubicBezTo>
                <a:cubicBezTo>
                  <a:pt x="2718" y="20219"/>
                  <a:pt x="2687" y="20187"/>
                  <a:pt x="2656" y="20187"/>
                </a:cubicBezTo>
                <a:lnTo>
                  <a:pt x="2656" y="20187"/>
                </a:lnTo>
                <a:cubicBezTo>
                  <a:pt x="2593" y="20156"/>
                  <a:pt x="2531" y="20125"/>
                  <a:pt x="2468" y="20094"/>
                </a:cubicBezTo>
                <a:cubicBezTo>
                  <a:pt x="2531" y="20156"/>
                  <a:pt x="2562" y="20187"/>
                  <a:pt x="2656" y="20219"/>
                </a:cubicBezTo>
                <a:cubicBezTo>
                  <a:pt x="2656" y="20219"/>
                  <a:pt x="2656" y="20219"/>
                  <a:pt x="2656" y="20219"/>
                </a:cubicBezTo>
                <a:cubicBezTo>
                  <a:pt x="2687" y="20219"/>
                  <a:pt x="2687" y="20250"/>
                  <a:pt x="2750" y="20250"/>
                </a:cubicBezTo>
                <a:cubicBezTo>
                  <a:pt x="2718" y="20281"/>
                  <a:pt x="2750" y="20281"/>
                  <a:pt x="2750" y="20281"/>
                </a:cubicBezTo>
                <a:cubicBezTo>
                  <a:pt x="2812" y="20312"/>
                  <a:pt x="2875" y="20375"/>
                  <a:pt x="2937" y="20437"/>
                </a:cubicBezTo>
                <a:cubicBezTo>
                  <a:pt x="3031" y="20500"/>
                  <a:pt x="3093" y="20562"/>
                  <a:pt x="3187" y="20594"/>
                </a:cubicBezTo>
                <a:cubicBezTo>
                  <a:pt x="3187" y="20594"/>
                  <a:pt x="3218" y="20562"/>
                  <a:pt x="3218" y="20562"/>
                </a:cubicBezTo>
                <a:moveTo>
                  <a:pt x="3718" y="19844"/>
                </a:moveTo>
                <a:cubicBezTo>
                  <a:pt x="3500" y="19719"/>
                  <a:pt x="3250" y="19625"/>
                  <a:pt x="3000" y="19594"/>
                </a:cubicBezTo>
                <a:cubicBezTo>
                  <a:pt x="3000" y="19562"/>
                  <a:pt x="3000" y="19562"/>
                  <a:pt x="2968" y="19562"/>
                </a:cubicBezTo>
                <a:cubicBezTo>
                  <a:pt x="2843" y="19562"/>
                  <a:pt x="2718" y="19500"/>
                  <a:pt x="2593" y="19500"/>
                </a:cubicBezTo>
                <a:cubicBezTo>
                  <a:pt x="2718" y="19562"/>
                  <a:pt x="2843" y="19562"/>
                  <a:pt x="3000" y="19594"/>
                </a:cubicBezTo>
                <a:cubicBezTo>
                  <a:pt x="3000" y="19625"/>
                  <a:pt x="3031" y="19625"/>
                  <a:pt x="3062" y="19625"/>
                </a:cubicBezTo>
                <a:cubicBezTo>
                  <a:pt x="3125" y="19625"/>
                  <a:pt x="3218" y="19656"/>
                  <a:pt x="3281" y="19687"/>
                </a:cubicBezTo>
                <a:cubicBezTo>
                  <a:pt x="3562" y="19781"/>
                  <a:pt x="3781" y="19937"/>
                  <a:pt x="4031" y="20094"/>
                </a:cubicBezTo>
                <a:cubicBezTo>
                  <a:pt x="4218" y="20219"/>
                  <a:pt x="4406" y="20312"/>
                  <a:pt x="4593" y="20437"/>
                </a:cubicBezTo>
                <a:cubicBezTo>
                  <a:pt x="4687" y="20500"/>
                  <a:pt x="4781" y="20562"/>
                  <a:pt x="4875" y="20594"/>
                </a:cubicBezTo>
                <a:cubicBezTo>
                  <a:pt x="4968" y="20594"/>
                  <a:pt x="4968" y="20594"/>
                  <a:pt x="4968" y="20594"/>
                </a:cubicBezTo>
                <a:cubicBezTo>
                  <a:pt x="4687" y="20469"/>
                  <a:pt x="4468" y="20312"/>
                  <a:pt x="4218" y="20187"/>
                </a:cubicBezTo>
                <a:cubicBezTo>
                  <a:pt x="4062" y="20062"/>
                  <a:pt x="3906" y="19969"/>
                  <a:pt x="3718" y="19844"/>
                </a:cubicBezTo>
                <a:close/>
                <a:moveTo>
                  <a:pt x="15156" y="20594"/>
                </a:moveTo>
                <a:cubicBezTo>
                  <a:pt x="15125" y="20594"/>
                  <a:pt x="15093" y="20594"/>
                  <a:pt x="15062" y="20594"/>
                </a:cubicBezTo>
                <a:cubicBezTo>
                  <a:pt x="15031" y="20594"/>
                  <a:pt x="14968" y="20562"/>
                  <a:pt x="14968" y="20594"/>
                </a:cubicBezTo>
                <a:cubicBezTo>
                  <a:pt x="15218" y="20594"/>
                  <a:pt x="15218" y="20594"/>
                  <a:pt x="15218" y="20594"/>
                </a:cubicBezTo>
                <a:cubicBezTo>
                  <a:pt x="15218" y="20562"/>
                  <a:pt x="15187" y="20562"/>
                  <a:pt x="15156" y="20594"/>
                </a:cubicBezTo>
                <a:close/>
                <a:moveTo>
                  <a:pt x="9031" y="20594"/>
                </a:moveTo>
                <a:cubicBezTo>
                  <a:pt x="9156" y="20594"/>
                  <a:pt x="9156" y="20594"/>
                  <a:pt x="9156" y="20594"/>
                </a:cubicBezTo>
                <a:cubicBezTo>
                  <a:pt x="9093" y="20562"/>
                  <a:pt x="9093" y="20562"/>
                  <a:pt x="9031" y="20594"/>
                </a:cubicBezTo>
                <a:close/>
                <a:moveTo>
                  <a:pt x="16812" y="20594"/>
                </a:moveTo>
                <a:cubicBezTo>
                  <a:pt x="16812" y="20594"/>
                  <a:pt x="16812" y="20594"/>
                  <a:pt x="16781" y="20594"/>
                </a:cubicBezTo>
                <a:cubicBezTo>
                  <a:pt x="16812" y="20594"/>
                  <a:pt x="16812" y="20594"/>
                  <a:pt x="16812" y="20594"/>
                </a:cubicBezTo>
                <a:cubicBezTo>
                  <a:pt x="16812" y="20594"/>
                  <a:pt x="16812" y="20594"/>
                  <a:pt x="16812" y="20594"/>
                </a:cubicBezTo>
                <a:cubicBezTo>
                  <a:pt x="16812" y="20594"/>
                  <a:pt x="16812" y="20594"/>
                  <a:pt x="16812" y="20594"/>
                </a:cubicBezTo>
                <a:close/>
                <a:moveTo>
                  <a:pt x="17125" y="20594"/>
                </a:moveTo>
                <a:cubicBezTo>
                  <a:pt x="17156" y="20594"/>
                  <a:pt x="17156" y="20594"/>
                  <a:pt x="17156" y="20594"/>
                </a:cubicBezTo>
                <a:cubicBezTo>
                  <a:pt x="17125" y="20594"/>
                  <a:pt x="17125" y="20594"/>
                  <a:pt x="17125" y="20594"/>
                </a:cubicBezTo>
                <a:close/>
                <a:moveTo>
                  <a:pt x="16218" y="20594"/>
                </a:moveTo>
                <a:cubicBezTo>
                  <a:pt x="16218" y="20594"/>
                  <a:pt x="16218" y="20594"/>
                  <a:pt x="16218" y="20594"/>
                </a:cubicBezTo>
                <a:cubicBezTo>
                  <a:pt x="16250" y="20594"/>
                  <a:pt x="16250" y="20594"/>
                  <a:pt x="16250" y="20594"/>
                </a:cubicBezTo>
                <a:cubicBezTo>
                  <a:pt x="16250" y="20594"/>
                  <a:pt x="16250" y="20562"/>
                  <a:pt x="16218" y="20594"/>
                </a:cubicBezTo>
                <a:close/>
                <a:moveTo>
                  <a:pt x="16687" y="20594"/>
                </a:moveTo>
                <a:cubicBezTo>
                  <a:pt x="16718" y="20594"/>
                  <a:pt x="16718" y="20594"/>
                  <a:pt x="16718" y="20594"/>
                </a:cubicBezTo>
                <a:cubicBezTo>
                  <a:pt x="16718" y="20594"/>
                  <a:pt x="16687" y="20594"/>
                  <a:pt x="16687" y="20594"/>
                </a:cubicBezTo>
                <a:close/>
                <a:moveTo>
                  <a:pt x="15718" y="20594"/>
                </a:moveTo>
                <a:cubicBezTo>
                  <a:pt x="15750" y="20594"/>
                  <a:pt x="15750" y="20594"/>
                  <a:pt x="15750" y="20594"/>
                </a:cubicBezTo>
                <a:cubicBezTo>
                  <a:pt x="15750" y="20594"/>
                  <a:pt x="15750" y="20594"/>
                  <a:pt x="15750" y="20594"/>
                </a:cubicBezTo>
                <a:cubicBezTo>
                  <a:pt x="15750" y="20594"/>
                  <a:pt x="15750" y="20594"/>
                  <a:pt x="15718" y="20594"/>
                </a:cubicBezTo>
                <a:close/>
                <a:moveTo>
                  <a:pt x="14843" y="20594"/>
                </a:moveTo>
                <a:cubicBezTo>
                  <a:pt x="14843" y="20594"/>
                  <a:pt x="14843" y="20594"/>
                  <a:pt x="14812" y="20594"/>
                </a:cubicBezTo>
                <a:cubicBezTo>
                  <a:pt x="14875" y="20594"/>
                  <a:pt x="14875" y="20594"/>
                  <a:pt x="14875" y="20594"/>
                </a:cubicBezTo>
                <a:cubicBezTo>
                  <a:pt x="14875" y="20594"/>
                  <a:pt x="14875" y="20562"/>
                  <a:pt x="14843" y="20594"/>
                </a:cubicBezTo>
                <a:close/>
                <a:moveTo>
                  <a:pt x="14781" y="20594"/>
                </a:moveTo>
                <a:cubicBezTo>
                  <a:pt x="14781" y="20594"/>
                  <a:pt x="14781" y="20594"/>
                  <a:pt x="14781" y="20594"/>
                </a:cubicBezTo>
                <a:cubicBezTo>
                  <a:pt x="14781" y="20594"/>
                  <a:pt x="14781" y="20594"/>
                  <a:pt x="14781" y="20594"/>
                </a:cubicBezTo>
                <a:cubicBezTo>
                  <a:pt x="14781" y="20594"/>
                  <a:pt x="14781" y="20594"/>
                  <a:pt x="14781" y="20594"/>
                </a:cubicBezTo>
                <a:close/>
                <a:moveTo>
                  <a:pt x="14468" y="20562"/>
                </a:moveTo>
                <a:cubicBezTo>
                  <a:pt x="14437" y="20562"/>
                  <a:pt x="14406" y="20594"/>
                  <a:pt x="14406" y="20594"/>
                </a:cubicBezTo>
                <a:cubicBezTo>
                  <a:pt x="14531" y="20594"/>
                  <a:pt x="14531" y="20594"/>
                  <a:pt x="14531" y="20594"/>
                </a:cubicBezTo>
                <a:cubicBezTo>
                  <a:pt x="14500" y="20562"/>
                  <a:pt x="14468" y="20594"/>
                  <a:pt x="14468" y="20562"/>
                </a:cubicBezTo>
                <a:close/>
                <a:moveTo>
                  <a:pt x="15312" y="20594"/>
                </a:moveTo>
                <a:cubicBezTo>
                  <a:pt x="15343" y="20594"/>
                  <a:pt x="15343" y="20594"/>
                  <a:pt x="15343" y="20594"/>
                </a:cubicBezTo>
                <a:cubicBezTo>
                  <a:pt x="15312" y="20594"/>
                  <a:pt x="15312" y="20594"/>
                  <a:pt x="15312" y="20594"/>
                </a:cubicBezTo>
                <a:cubicBezTo>
                  <a:pt x="15312" y="20562"/>
                  <a:pt x="15312" y="20594"/>
                  <a:pt x="15312" y="20594"/>
                </a:cubicBezTo>
                <a:close/>
                <a:moveTo>
                  <a:pt x="12500" y="5875"/>
                </a:moveTo>
                <a:cubicBezTo>
                  <a:pt x="12500" y="5875"/>
                  <a:pt x="12500" y="5875"/>
                  <a:pt x="12531" y="5844"/>
                </a:cubicBezTo>
                <a:cubicBezTo>
                  <a:pt x="12500" y="5844"/>
                  <a:pt x="12500" y="5844"/>
                  <a:pt x="12500" y="5844"/>
                </a:cubicBezTo>
                <a:cubicBezTo>
                  <a:pt x="12500" y="5844"/>
                  <a:pt x="12500" y="5844"/>
                  <a:pt x="12500" y="5844"/>
                </a:cubicBezTo>
                <a:cubicBezTo>
                  <a:pt x="12500" y="5844"/>
                  <a:pt x="12500" y="5875"/>
                  <a:pt x="12500" y="5875"/>
                </a:cubicBezTo>
                <a:close/>
                <a:moveTo>
                  <a:pt x="12406" y="5844"/>
                </a:moveTo>
                <a:cubicBezTo>
                  <a:pt x="12406" y="5844"/>
                  <a:pt x="12375" y="5844"/>
                  <a:pt x="12375" y="5875"/>
                </a:cubicBezTo>
                <a:cubicBezTo>
                  <a:pt x="12375" y="5875"/>
                  <a:pt x="12406" y="5875"/>
                  <a:pt x="12406" y="5875"/>
                </a:cubicBezTo>
                <a:cubicBezTo>
                  <a:pt x="12437" y="5875"/>
                  <a:pt x="12437" y="5875"/>
                  <a:pt x="12437" y="5875"/>
                </a:cubicBezTo>
                <a:cubicBezTo>
                  <a:pt x="12437" y="5844"/>
                  <a:pt x="12437" y="5844"/>
                  <a:pt x="12406" y="5844"/>
                </a:cubicBezTo>
                <a:close/>
                <a:moveTo>
                  <a:pt x="11812" y="6219"/>
                </a:moveTo>
                <a:cubicBezTo>
                  <a:pt x="11812" y="6219"/>
                  <a:pt x="11812" y="6187"/>
                  <a:pt x="11812" y="6187"/>
                </a:cubicBezTo>
                <a:cubicBezTo>
                  <a:pt x="11781" y="6219"/>
                  <a:pt x="11750" y="6250"/>
                  <a:pt x="11750" y="6281"/>
                </a:cubicBezTo>
                <a:cubicBezTo>
                  <a:pt x="11750" y="6312"/>
                  <a:pt x="11750" y="6344"/>
                  <a:pt x="11718" y="6375"/>
                </a:cubicBezTo>
                <a:cubicBezTo>
                  <a:pt x="11718" y="6375"/>
                  <a:pt x="11718" y="6406"/>
                  <a:pt x="11718" y="6437"/>
                </a:cubicBezTo>
                <a:cubicBezTo>
                  <a:pt x="11750" y="6437"/>
                  <a:pt x="11750" y="6406"/>
                  <a:pt x="11750" y="6406"/>
                </a:cubicBezTo>
                <a:cubicBezTo>
                  <a:pt x="11781" y="6406"/>
                  <a:pt x="11781" y="6406"/>
                  <a:pt x="11781" y="6437"/>
                </a:cubicBezTo>
                <a:cubicBezTo>
                  <a:pt x="11781" y="6469"/>
                  <a:pt x="11812" y="6469"/>
                  <a:pt x="11843" y="6469"/>
                </a:cubicBezTo>
                <a:cubicBezTo>
                  <a:pt x="11812" y="6469"/>
                  <a:pt x="11812" y="6500"/>
                  <a:pt x="11812" y="6500"/>
                </a:cubicBezTo>
                <a:cubicBezTo>
                  <a:pt x="11812" y="6500"/>
                  <a:pt x="11812" y="6469"/>
                  <a:pt x="11843" y="6469"/>
                </a:cubicBezTo>
                <a:cubicBezTo>
                  <a:pt x="11843" y="6437"/>
                  <a:pt x="11843" y="6437"/>
                  <a:pt x="11843" y="6437"/>
                </a:cubicBezTo>
                <a:cubicBezTo>
                  <a:pt x="11843" y="6437"/>
                  <a:pt x="11843" y="6437"/>
                  <a:pt x="11843" y="6437"/>
                </a:cubicBezTo>
                <a:cubicBezTo>
                  <a:pt x="11843" y="6437"/>
                  <a:pt x="11843" y="6437"/>
                  <a:pt x="11843" y="6437"/>
                </a:cubicBezTo>
                <a:cubicBezTo>
                  <a:pt x="11968" y="6312"/>
                  <a:pt x="12093" y="6187"/>
                  <a:pt x="12281" y="6125"/>
                </a:cubicBezTo>
                <a:cubicBezTo>
                  <a:pt x="12375" y="6094"/>
                  <a:pt x="12500" y="6062"/>
                  <a:pt x="12625" y="6062"/>
                </a:cubicBezTo>
                <a:cubicBezTo>
                  <a:pt x="12781" y="6062"/>
                  <a:pt x="12937" y="6094"/>
                  <a:pt x="13093" y="6187"/>
                </a:cubicBezTo>
                <a:cubicBezTo>
                  <a:pt x="13187" y="6281"/>
                  <a:pt x="13281" y="6375"/>
                  <a:pt x="13312" y="6531"/>
                </a:cubicBezTo>
                <a:cubicBezTo>
                  <a:pt x="13312" y="6531"/>
                  <a:pt x="13312" y="6531"/>
                  <a:pt x="13312" y="6531"/>
                </a:cubicBezTo>
                <a:cubicBezTo>
                  <a:pt x="13312" y="6531"/>
                  <a:pt x="13312" y="6531"/>
                  <a:pt x="13312" y="6531"/>
                </a:cubicBezTo>
                <a:cubicBezTo>
                  <a:pt x="13343" y="6531"/>
                  <a:pt x="13343" y="6531"/>
                  <a:pt x="13343" y="6531"/>
                </a:cubicBezTo>
                <a:cubicBezTo>
                  <a:pt x="13375" y="6531"/>
                  <a:pt x="13375" y="6500"/>
                  <a:pt x="13375" y="6500"/>
                </a:cubicBezTo>
                <a:cubicBezTo>
                  <a:pt x="13343" y="6469"/>
                  <a:pt x="13312" y="6437"/>
                  <a:pt x="13312" y="6375"/>
                </a:cubicBezTo>
                <a:cubicBezTo>
                  <a:pt x="13250" y="6312"/>
                  <a:pt x="13218" y="6250"/>
                  <a:pt x="13156" y="6187"/>
                </a:cubicBezTo>
                <a:cubicBezTo>
                  <a:pt x="13062" y="6125"/>
                  <a:pt x="12968" y="6094"/>
                  <a:pt x="12875" y="6062"/>
                </a:cubicBezTo>
                <a:cubicBezTo>
                  <a:pt x="12843" y="6031"/>
                  <a:pt x="12781" y="6000"/>
                  <a:pt x="12750" y="6031"/>
                </a:cubicBezTo>
                <a:cubicBezTo>
                  <a:pt x="12750" y="6031"/>
                  <a:pt x="12750" y="6031"/>
                  <a:pt x="12750" y="6000"/>
                </a:cubicBezTo>
                <a:cubicBezTo>
                  <a:pt x="12781" y="6000"/>
                  <a:pt x="12843" y="6000"/>
                  <a:pt x="12906" y="6000"/>
                </a:cubicBezTo>
                <a:cubicBezTo>
                  <a:pt x="12875" y="5937"/>
                  <a:pt x="12781" y="5969"/>
                  <a:pt x="12718" y="5937"/>
                </a:cubicBezTo>
                <a:cubicBezTo>
                  <a:pt x="12781" y="5906"/>
                  <a:pt x="12843" y="5937"/>
                  <a:pt x="12906" y="5937"/>
                </a:cubicBezTo>
                <a:cubicBezTo>
                  <a:pt x="12875" y="5875"/>
                  <a:pt x="12812" y="5875"/>
                  <a:pt x="12781" y="5875"/>
                </a:cubicBezTo>
                <a:cubicBezTo>
                  <a:pt x="12750" y="5875"/>
                  <a:pt x="12718" y="5844"/>
                  <a:pt x="12656" y="5875"/>
                </a:cubicBezTo>
                <a:cubicBezTo>
                  <a:pt x="12656" y="5875"/>
                  <a:pt x="12656" y="5844"/>
                  <a:pt x="12656" y="5844"/>
                </a:cubicBezTo>
                <a:cubicBezTo>
                  <a:pt x="12656" y="5812"/>
                  <a:pt x="12625" y="5781"/>
                  <a:pt x="12593" y="5812"/>
                </a:cubicBezTo>
                <a:cubicBezTo>
                  <a:pt x="12531" y="5812"/>
                  <a:pt x="12500" y="5781"/>
                  <a:pt x="12468" y="5812"/>
                </a:cubicBezTo>
                <a:cubicBezTo>
                  <a:pt x="12468" y="5812"/>
                  <a:pt x="12437" y="5812"/>
                  <a:pt x="12437" y="5812"/>
                </a:cubicBezTo>
                <a:cubicBezTo>
                  <a:pt x="12437" y="5781"/>
                  <a:pt x="12468" y="5781"/>
                  <a:pt x="12468" y="5781"/>
                </a:cubicBezTo>
                <a:cubicBezTo>
                  <a:pt x="12500" y="5781"/>
                  <a:pt x="12500" y="5781"/>
                  <a:pt x="12531" y="5781"/>
                </a:cubicBezTo>
                <a:lnTo>
                  <a:pt x="12531" y="5781"/>
                </a:lnTo>
                <a:cubicBezTo>
                  <a:pt x="12562" y="5781"/>
                  <a:pt x="12593" y="5750"/>
                  <a:pt x="12562" y="5719"/>
                </a:cubicBezTo>
                <a:cubicBezTo>
                  <a:pt x="12468" y="5719"/>
                  <a:pt x="12375" y="5719"/>
                  <a:pt x="12281" y="5750"/>
                </a:cubicBezTo>
                <a:cubicBezTo>
                  <a:pt x="12281" y="5750"/>
                  <a:pt x="12250" y="5750"/>
                  <a:pt x="12250" y="5781"/>
                </a:cubicBezTo>
                <a:cubicBezTo>
                  <a:pt x="12250" y="5781"/>
                  <a:pt x="12250" y="5781"/>
                  <a:pt x="12250" y="5781"/>
                </a:cubicBezTo>
                <a:cubicBezTo>
                  <a:pt x="12250" y="5812"/>
                  <a:pt x="12312" y="5781"/>
                  <a:pt x="12281" y="5812"/>
                </a:cubicBezTo>
                <a:cubicBezTo>
                  <a:pt x="12281" y="5844"/>
                  <a:pt x="12250" y="5812"/>
                  <a:pt x="12218" y="5812"/>
                </a:cubicBezTo>
                <a:cubicBezTo>
                  <a:pt x="12187" y="5781"/>
                  <a:pt x="12156" y="5812"/>
                  <a:pt x="12125" y="5812"/>
                </a:cubicBezTo>
                <a:cubicBezTo>
                  <a:pt x="12093" y="5812"/>
                  <a:pt x="12093" y="5812"/>
                  <a:pt x="12062" y="5812"/>
                </a:cubicBezTo>
                <a:cubicBezTo>
                  <a:pt x="12031" y="5844"/>
                  <a:pt x="11937" y="5844"/>
                  <a:pt x="11937" y="5906"/>
                </a:cubicBezTo>
                <a:cubicBezTo>
                  <a:pt x="11906" y="6000"/>
                  <a:pt x="11843" y="6031"/>
                  <a:pt x="11781" y="6094"/>
                </a:cubicBezTo>
                <a:cubicBezTo>
                  <a:pt x="11750" y="6125"/>
                  <a:pt x="11718" y="6156"/>
                  <a:pt x="11718" y="6187"/>
                </a:cubicBezTo>
                <a:cubicBezTo>
                  <a:pt x="11718" y="6219"/>
                  <a:pt x="11718" y="6219"/>
                  <a:pt x="11687" y="6219"/>
                </a:cubicBezTo>
                <a:cubicBezTo>
                  <a:pt x="11718" y="6219"/>
                  <a:pt x="11718" y="6219"/>
                  <a:pt x="11718" y="6187"/>
                </a:cubicBezTo>
                <a:cubicBezTo>
                  <a:pt x="11750" y="6219"/>
                  <a:pt x="11718" y="6250"/>
                  <a:pt x="11750" y="6281"/>
                </a:cubicBezTo>
                <a:cubicBezTo>
                  <a:pt x="11781" y="6281"/>
                  <a:pt x="11812" y="6250"/>
                  <a:pt x="11812" y="6219"/>
                </a:cubicBezTo>
                <a:close/>
                <a:moveTo>
                  <a:pt x="10093" y="10094"/>
                </a:moveTo>
                <a:cubicBezTo>
                  <a:pt x="10093" y="10094"/>
                  <a:pt x="10093" y="10094"/>
                  <a:pt x="10093" y="10094"/>
                </a:cubicBezTo>
                <a:cubicBezTo>
                  <a:pt x="10093" y="10094"/>
                  <a:pt x="10093" y="10094"/>
                  <a:pt x="10093" y="10094"/>
                </a:cubicBezTo>
                <a:cubicBezTo>
                  <a:pt x="10093" y="10094"/>
                  <a:pt x="10093" y="10094"/>
                  <a:pt x="10093" y="10094"/>
                </a:cubicBezTo>
                <a:cubicBezTo>
                  <a:pt x="10156" y="10156"/>
                  <a:pt x="10250" y="10094"/>
                  <a:pt x="10281" y="10156"/>
                </a:cubicBezTo>
                <a:cubicBezTo>
                  <a:pt x="10312" y="10187"/>
                  <a:pt x="10250" y="10219"/>
                  <a:pt x="10250" y="10250"/>
                </a:cubicBezTo>
                <a:cubicBezTo>
                  <a:pt x="10250" y="10250"/>
                  <a:pt x="10281" y="10250"/>
                  <a:pt x="10281" y="10281"/>
                </a:cubicBezTo>
                <a:cubicBezTo>
                  <a:pt x="10312" y="10281"/>
                  <a:pt x="10343" y="10281"/>
                  <a:pt x="10343" y="10344"/>
                </a:cubicBezTo>
                <a:cubicBezTo>
                  <a:pt x="10312" y="10375"/>
                  <a:pt x="10312" y="10437"/>
                  <a:pt x="10250" y="10375"/>
                </a:cubicBezTo>
                <a:cubicBezTo>
                  <a:pt x="10250" y="10375"/>
                  <a:pt x="10250" y="10375"/>
                  <a:pt x="10250" y="10375"/>
                </a:cubicBezTo>
                <a:cubicBezTo>
                  <a:pt x="10218" y="10375"/>
                  <a:pt x="10187" y="10344"/>
                  <a:pt x="10250" y="10312"/>
                </a:cubicBezTo>
                <a:cubicBezTo>
                  <a:pt x="10250" y="10312"/>
                  <a:pt x="10250" y="10281"/>
                  <a:pt x="10250" y="10250"/>
                </a:cubicBezTo>
                <a:cubicBezTo>
                  <a:pt x="10250" y="10250"/>
                  <a:pt x="10250" y="10250"/>
                  <a:pt x="10250" y="10250"/>
                </a:cubicBezTo>
                <a:lnTo>
                  <a:pt x="10250" y="10250"/>
                </a:lnTo>
                <a:cubicBezTo>
                  <a:pt x="10250" y="10250"/>
                  <a:pt x="10250" y="10250"/>
                  <a:pt x="10250" y="10250"/>
                </a:cubicBezTo>
                <a:cubicBezTo>
                  <a:pt x="10187" y="10250"/>
                  <a:pt x="10156" y="10187"/>
                  <a:pt x="10093" y="10219"/>
                </a:cubicBezTo>
                <a:cubicBezTo>
                  <a:pt x="10031" y="10219"/>
                  <a:pt x="10031" y="10156"/>
                  <a:pt x="10031" y="10125"/>
                </a:cubicBezTo>
                <a:cubicBezTo>
                  <a:pt x="10062" y="10125"/>
                  <a:pt x="10062" y="10125"/>
                  <a:pt x="10062" y="10125"/>
                </a:cubicBezTo>
                <a:cubicBezTo>
                  <a:pt x="10062" y="10125"/>
                  <a:pt x="10093" y="10094"/>
                  <a:pt x="10093" y="10094"/>
                </a:cubicBezTo>
                <a:close/>
                <a:moveTo>
                  <a:pt x="10312" y="10156"/>
                </a:moveTo>
                <a:cubicBezTo>
                  <a:pt x="10343" y="10125"/>
                  <a:pt x="10375" y="10125"/>
                  <a:pt x="10375" y="10125"/>
                </a:cubicBezTo>
                <a:cubicBezTo>
                  <a:pt x="10468" y="10219"/>
                  <a:pt x="10500" y="10219"/>
                  <a:pt x="10562" y="10062"/>
                </a:cubicBezTo>
                <a:lnTo>
                  <a:pt x="10562" y="10062"/>
                </a:lnTo>
                <a:cubicBezTo>
                  <a:pt x="10500" y="10094"/>
                  <a:pt x="10468" y="10156"/>
                  <a:pt x="10375" y="10125"/>
                </a:cubicBezTo>
                <a:cubicBezTo>
                  <a:pt x="10375" y="10094"/>
                  <a:pt x="10437" y="10062"/>
                  <a:pt x="10406" y="10031"/>
                </a:cubicBezTo>
                <a:cubicBezTo>
                  <a:pt x="10437" y="10031"/>
                  <a:pt x="10437" y="10031"/>
                  <a:pt x="10468" y="10000"/>
                </a:cubicBezTo>
                <a:cubicBezTo>
                  <a:pt x="10468" y="10000"/>
                  <a:pt x="10500" y="9969"/>
                  <a:pt x="10468" y="9969"/>
                </a:cubicBezTo>
                <a:lnTo>
                  <a:pt x="10468" y="9969"/>
                </a:lnTo>
                <a:cubicBezTo>
                  <a:pt x="10468" y="9937"/>
                  <a:pt x="10437" y="9969"/>
                  <a:pt x="10437" y="9969"/>
                </a:cubicBezTo>
                <a:cubicBezTo>
                  <a:pt x="10406" y="10000"/>
                  <a:pt x="10406" y="9969"/>
                  <a:pt x="10375" y="10000"/>
                </a:cubicBezTo>
                <a:cubicBezTo>
                  <a:pt x="10375" y="10000"/>
                  <a:pt x="10406" y="10000"/>
                  <a:pt x="10406" y="10031"/>
                </a:cubicBezTo>
                <a:cubicBezTo>
                  <a:pt x="10375" y="10031"/>
                  <a:pt x="10375" y="10062"/>
                  <a:pt x="10343" y="10094"/>
                </a:cubicBezTo>
                <a:cubicBezTo>
                  <a:pt x="10312" y="10125"/>
                  <a:pt x="10312" y="10094"/>
                  <a:pt x="10281" y="10094"/>
                </a:cubicBezTo>
                <a:cubicBezTo>
                  <a:pt x="10250" y="10094"/>
                  <a:pt x="10250" y="10062"/>
                  <a:pt x="10281" y="10062"/>
                </a:cubicBezTo>
                <a:cubicBezTo>
                  <a:pt x="10281" y="10031"/>
                  <a:pt x="10281" y="10000"/>
                  <a:pt x="10250" y="10000"/>
                </a:cubicBezTo>
                <a:cubicBezTo>
                  <a:pt x="10218" y="10000"/>
                  <a:pt x="10187" y="10000"/>
                  <a:pt x="10187" y="10031"/>
                </a:cubicBezTo>
                <a:cubicBezTo>
                  <a:pt x="10187" y="10125"/>
                  <a:pt x="10125" y="10062"/>
                  <a:pt x="10093" y="10062"/>
                </a:cubicBezTo>
                <a:cubicBezTo>
                  <a:pt x="10093" y="10031"/>
                  <a:pt x="10093" y="10031"/>
                  <a:pt x="10062" y="10031"/>
                </a:cubicBezTo>
                <a:cubicBezTo>
                  <a:pt x="10031" y="10062"/>
                  <a:pt x="10031" y="10031"/>
                  <a:pt x="10000" y="10031"/>
                </a:cubicBezTo>
                <a:cubicBezTo>
                  <a:pt x="10000" y="10000"/>
                  <a:pt x="9968" y="9969"/>
                  <a:pt x="9937" y="10000"/>
                </a:cubicBezTo>
                <a:cubicBezTo>
                  <a:pt x="9906" y="10031"/>
                  <a:pt x="9875" y="10000"/>
                  <a:pt x="9875" y="10000"/>
                </a:cubicBezTo>
                <a:cubicBezTo>
                  <a:pt x="9812" y="9969"/>
                  <a:pt x="9812" y="9969"/>
                  <a:pt x="9781" y="10031"/>
                </a:cubicBezTo>
                <a:cubicBezTo>
                  <a:pt x="9781" y="10031"/>
                  <a:pt x="9812" y="10062"/>
                  <a:pt x="9812" y="10031"/>
                </a:cubicBezTo>
                <a:cubicBezTo>
                  <a:pt x="9843" y="10000"/>
                  <a:pt x="9875" y="10031"/>
                  <a:pt x="9906" y="10062"/>
                </a:cubicBezTo>
                <a:cubicBezTo>
                  <a:pt x="9906" y="10094"/>
                  <a:pt x="9875" y="10125"/>
                  <a:pt x="9843" y="10125"/>
                </a:cubicBezTo>
                <a:cubicBezTo>
                  <a:pt x="9812" y="10156"/>
                  <a:pt x="9781" y="10156"/>
                  <a:pt x="9781" y="10094"/>
                </a:cubicBezTo>
                <a:cubicBezTo>
                  <a:pt x="9781" y="10062"/>
                  <a:pt x="9750" y="10062"/>
                  <a:pt x="9750" y="10062"/>
                </a:cubicBezTo>
                <a:cubicBezTo>
                  <a:pt x="9718" y="10094"/>
                  <a:pt x="9750" y="10094"/>
                  <a:pt x="9750" y="10094"/>
                </a:cubicBezTo>
                <a:cubicBezTo>
                  <a:pt x="9781" y="10156"/>
                  <a:pt x="9812" y="10187"/>
                  <a:pt x="9750" y="10250"/>
                </a:cubicBezTo>
                <a:cubicBezTo>
                  <a:pt x="9750" y="10250"/>
                  <a:pt x="9750" y="10281"/>
                  <a:pt x="9781" y="10281"/>
                </a:cubicBezTo>
                <a:cubicBezTo>
                  <a:pt x="9843" y="10344"/>
                  <a:pt x="9781" y="10375"/>
                  <a:pt x="9750" y="10406"/>
                </a:cubicBezTo>
                <a:cubicBezTo>
                  <a:pt x="9656" y="10469"/>
                  <a:pt x="9656" y="10469"/>
                  <a:pt x="9750" y="10531"/>
                </a:cubicBezTo>
                <a:cubicBezTo>
                  <a:pt x="9718" y="10500"/>
                  <a:pt x="9750" y="10469"/>
                  <a:pt x="9781" y="10437"/>
                </a:cubicBezTo>
                <a:cubicBezTo>
                  <a:pt x="9812" y="10375"/>
                  <a:pt x="9843" y="10437"/>
                  <a:pt x="9875" y="10437"/>
                </a:cubicBezTo>
                <a:cubicBezTo>
                  <a:pt x="9843" y="10406"/>
                  <a:pt x="9875" y="10375"/>
                  <a:pt x="9875" y="10312"/>
                </a:cubicBezTo>
                <a:cubicBezTo>
                  <a:pt x="9875" y="10281"/>
                  <a:pt x="9906" y="10250"/>
                  <a:pt x="9937" y="10250"/>
                </a:cubicBezTo>
                <a:cubicBezTo>
                  <a:pt x="9937" y="10250"/>
                  <a:pt x="9937" y="10250"/>
                  <a:pt x="9937" y="10281"/>
                </a:cubicBezTo>
                <a:lnTo>
                  <a:pt x="9937" y="10281"/>
                </a:lnTo>
                <a:cubicBezTo>
                  <a:pt x="9937" y="10312"/>
                  <a:pt x="9906" y="10312"/>
                  <a:pt x="9875" y="10312"/>
                </a:cubicBezTo>
                <a:cubicBezTo>
                  <a:pt x="9781" y="10250"/>
                  <a:pt x="9812" y="10187"/>
                  <a:pt x="9875" y="10156"/>
                </a:cubicBezTo>
                <a:cubicBezTo>
                  <a:pt x="9906" y="10156"/>
                  <a:pt x="9906" y="10125"/>
                  <a:pt x="9906" y="10125"/>
                </a:cubicBezTo>
                <a:cubicBezTo>
                  <a:pt x="9906" y="10094"/>
                  <a:pt x="9968" y="10062"/>
                  <a:pt x="10000" y="10062"/>
                </a:cubicBezTo>
                <a:cubicBezTo>
                  <a:pt x="10000" y="10062"/>
                  <a:pt x="10000" y="10062"/>
                  <a:pt x="10000" y="10062"/>
                </a:cubicBezTo>
                <a:cubicBezTo>
                  <a:pt x="10000" y="10094"/>
                  <a:pt x="10062" y="10094"/>
                  <a:pt x="10031" y="10125"/>
                </a:cubicBezTo>
                <a:cubicBezTo>
                  <a:pt x="10000" y="10125"/>
                  <a:pt x="9968" y="10187"/>
                  <a:pt x="9906" y="10187"/>
                </a:cubicBezTo>
                <a:cubicBezTo>
                  <a:pt x="9968" y="10250"/>
                  <a:pt x="10062" y="10219"/>
                  <a:pt x="10093" y="10281"/>
                </a:cubicBezTo>
                <a:cubicBezTo>
                  <a:pt x="10093" y="10281"/>
                  <a:pt x="10125" y="10250"/>
                  <a:pt x="10125" y="10250"/>
                </a:cubicBezTo>
                <a:cubicBezTo>
                  <a:pt x="10156" y="10250"/>
                  <a:pt x="10187" y="10250"/>
                  <a:pt x="10187" y="10281"/>
                </a:cubicBezTo>
                <a:cubicBezTo>
                  <a:pt x="10187" y="10312"/>
                  <a:pt x="10187" y="10344"/>
                  <a:pt x="10156" y="10375"/>
                </a:cubicBezTo>
                <a:cubicBezTo>
                  <a:pt x="10125" y="10375"/>
                  <a:pt x="10125" y="10375"/>
                  <a:pt x="10093" y="10344"/>
                </a:cubicBezTo>
                <a:cubicBezTo>
                  <a:pt x="10093" y="10344"/>
                  <a:pt x="10093" y="10344"/>
                  <a:pt x="10093" y="10344"/>
                </a:cubicBezTo>
                <a:cubicBezTo>
                  <a:pt x="10093" y="10344"/>
                  <a:pt x="10062" y="10344"/>
                  <a:pt x="10062" y="10312"/>
                </a:cubicBezTo>
                <a:cubicBezTo>
                  <a:pt x="10031" y="10281"/>
                  <a:pt x="10000" y="10312"/>
                  <a:pt x="9968" y="10312"/>
                </a:cubicBezTo>
                <a:cubicBezTo>
                  <a:pt x="9968" y="10406"/>
                  <a:pt x="9906" y="10406"/>
                  <a:pt x="9906" y="10469"/>
                </a:cubicBezTo>
                <a:cubicBezTo>
                  <a:pt x="9875" y="10469"/>
                  <a:pt x="9812" y="10500"/>
                  <a:pt x="9812" y="10531"/>
                </a:cubicBezTo>
                <a:lnTo>
                  <a:pt x="9812" y="10531"/>
                </a:lnTo>
                <a:cubicBezTo>
                  <a:pt x="9843" y="10562"/>
                  <a:pt x="9875" y="10531"/>
                  <a:pt x="9937" y="10562"/>
                </a:cubicBezTo>
                <a:cubicBezTo>
                  <a:pt x="9906" y="10531"/>
                  <a:pt x="9906" y="10500"/>
                  <a:pt x="9906" y="10469"/>
                </a:cubicBezTo>
                <a:cubicBezTo>
                  <a:pt x="9937" y="10469"/>
                  <a:pt x="9968" y="10469"/>
                  <a:pt x="10000" y="10406"/>
                </a:cubicBezTo>
                <a:cubicBezTo>
                  <a:pt x="10000" y="10375"/>
                  <a:pt x="10031" y="10344"/>
                  <a:pt x="10093" y="10375"/>
                </a:cubicBezTo>
                <a:cubicBezTo>
                  <a:pt x="10125" y="10406"/>
                  <a:pt x="10062" y="10437"/>
                  <a:pt x="10093" y="10469"/>
                </a:cubicBezTo>
                <a:cubicBezTo>
                  <a:pt x="10156" y="10469"/>
                  <a:pt x="10156" y="10375"/>
                  <a:pt x="10218" y="10406"/>
                </a:cubicBezTo>
                <a:cubicBezTo>
                  <a:pt x="10281" y="10437"/>
                  <a:pt x="10250" y="10469"/>
                  <a:pt x="10250" y="10500"/>
                </a:cubicBezTo>
                <a:cubicBezTo>
                  <a:pt x="10281" y="10500"/>
                  <a:pt x="10281" y="10469"/>
                  <a:pt x="10312" y="10437"/>
                </a:cubicBezTo>
                <a:cubicBezTo>
                  <a:pt x="10343" y="10437"/>
                  <a:pt x="10375" y="10437"/>
                  <a:pt x="10375" y="10469"/>
                </a:cubicBezTo>
                <a:cubicBezTo>
                  <a:pt x="10406" y="10500"/>
                  <a:pt x="10375" y="10500"/>
                  <a:pt x="10343" y="10531"/>
                </a:cubicBezTo>
                <a:cubicBezTo>
                  <a:pt x="10312" y="10562"/>
                  <a:pt x="10312" y="10562"/>
                  <a:pt x="10312" y="10594"/>
                </a:cubicBezTo>
                <a:cubicBezTo>
                  <a:pt x="10281" y="10594"/>
                  <a:pt x="10281" y="10625"/>
                  <a:pt x="10250" y="10656"/>
                </a:cubicBezTo>
                <a:lnTo>
                  <a:pt x="10250" y="10656"/>
                </a:lnTo>
                <a:cubicBezTo>
                  <a:pt x="10250" y="10656"/>
                  <a:pt x="10281" y="10687"/>
                  <a:pt x="10281" y="10687"/>
                </a:cubicBezTo>
                <a:cubicBezTo>
                  <a:pt x="10312" y="10656"/>
                  <a:pt x="10343" y="10625"/>
                  <a:pt x="10312" y="10594"/>
                </a:cubicBezTo>
                <a:cubicBezTo>
                  <a:pt x="10343" y="10594"/>
                  <a:pt x="10343" y="10594"/>
                  <a:pt x="10343" y="10594"/>
                </a:cubicBezTo>
                <a:cubicBezTo>
                  <a:pt x="10406" y="10594"/>
                  <a:pt x="10437" y="10562"/>
                  <a:pt x="10437" y="10656"/>
                </a:cubicBezTo>
                <a:cubicBezTo>
                  <a:pt x="10437" y="10656"/>
                  <a:pt x="10468" y="10656"/>
                  <a:pt x="10468" y="10656"/>
                </a:cubicBezTo>
                <a:cubicBezTo>
                  <a:pt x="10500" y="10625"/>
                  <a:pt x="10500" y="10562"/>
                  <a:pt x="10437" y="10562"/>
                </a:cubicBezTo>
                <a:cubicBezTo>
                  <a:pt x="10375" y="10531"/>
                  <a:pt x="10437" y="10500"/>
                  <a:pt x="10437" y="10469"/>
                </a:cubicBezTo>
                <a:cubicBezTo>
                  <a:pt x="10468" y="10437"/>
                  <a:pt x="10500" y="10469"/>
                  <a:pt x="10531" y="10469"/>
                </a:cubicBezTo>
                <a:cubicBezTo>
                  <a:pt x="10531" y="10500"/>
                  <a:pt x="10500" y="10531"/>
                  <a:pt x="10531" y="10562"/>
                </a:cubicBezTo>
                <a:cubicBezTo>
                  <a:pt x="10562" y="10531"/>
                  <a:pt x="10593" y="10500"/>
                  <a:pt x="10562" y="10469"/>
                </a:cubicBezTo>
                <a:cubicBezTo>
                  <a:pt x="10562" y="10469"/>
                  <a:pt x="10531" y="10469"/>
                  <a:pt x="10531" y="10469"/>
                </a:cubicBezTo>
                <a:cubicBezTo>
                  <a:pt x="10468" y="10406"/>
                  <a:pt x="10531" y="10375"/>
                  <a:pt x="10531" y="10312"/>
                </a:cubicBezTo>
                <a:cubicBezTo>
                  <a:pt x="10562" y="10344"/>
                  <a:pt x="10562" y="10375"/>
                  <a:pt x="10625" y="10375"/>
                </a:cubicBezTo>
                <a:cubicBezTo>
                  <a:pt x="10625" y="10406"/>
                  <a:pt x="10593" y="10437"/>
                  <a:pt x="10562" y="10469"/>
                </a:cubicBezTo>
                <a:cubicBezTo>
                  <a:pt x="10593" y="10469"/>
                  <a:pt x="10625" y="10437"/>
                  <a:pt x="10625" y="10437"/>
                </a:cubicBezTo>
                <a:cubicBezTo>
                  <a:pt x="10656" y="10406"/>
                  <a:pt x="10656" y="10375"/>
                  <a:pt x="10687" y="10375"/>
                </a:cubicBezTo>
                <a:cubicBezTo>
                  <a:pt x="10812" y="10437"/>
                  <a:pt x="10812" y="10437"/>
                  <a:pt x="10843" y="10375"/>
                </a:cubicBezTo>
                <a:cubicBezTo>
                  <a:pt x="10843" y="10375"/>
                  <a:pt x="10843" y="10375"/>
                  <a:pt x="10843" y="10375"/>
                </a:cubicBezTo>
                <a:cubicBezTo>
                  <a:pt x="10875" y="10375"/>
                  <a:pt x="10875" y="10344"/>
                  <a:pt x="10875" y="10344"/>
                </a:cubicBezTo>
                <a:lnTo>
                  <a:pt x="10875" y="10344"/>
                </a:lnTo>
                <a:cubicBezTo>
                  <a:pt x="10906" y="10250"/>
                  <a:pt x="10968" y="10312"/>
                  <a:pt x="11000" y="10312"/>
                </a:cubicBezTo>
                <a:cubicBezTo>
                  <a:pt x="11000" y="10312"/>
                  <a:pt x="11000" y="10375"/>
                  <a:pt x="11031" y="10344"/>
                </a:cubicBezTo>
                <a:cubicBezTo>
                  <a:pt x="11031" y="10344"/>
                  <a:pt x="11031" y="10344"/>
                  <a:pt x="11062" y="10312"/>
                </a:cubicBezTo>
                <a:cubicBezTo>
                  <a:pt x="11125" y="10344"/>
                  <a:pt x="11125" y="10375"/>
                  <a:pt x="11093" y="10406"/>
                </a:cubicBezTo>
                <a:cubicBezTo>
                  <a:pt x="11156" y="10375"/>
                  <a:pt x="11218" y="10344"/>
                  <a:pt x="11281" y="10375"/>
                </a:cubicBezTo>
                <a:lnTo>
                  <a:pt x="11281" y="10375"/>
                </a:lnTo>
                <a:cubicBezTo>
                  <a:pt x="11281" y="10375"/>
                  <a:pt x="11281" y="10406"/>
                  <a:pt x="11312" y="10406"/>
                </a:cubicBezTo>
                <a:cubicBezTo>
                  <a:pt x="11312" y="10375"/>
                  <a:pt x="11343" y="10375"/>
                  <a:pt x="11343" y="10344"/>
                </a:cubicBezTo>
                <a:cubicBezTo>
                  <a:pt x="11343" y="10312"/>
                  <a:pt x="11312" y="10344"/>
                  <a:pt x="11281" y="10344"/>
                </a:cubicBezTo>
                <a:cubicBezTo>
                  <a:pt x="11281" y="10375"/>
                  <a:pt x="11281" y="10375"/>
                  <a:pt x="11281" y="10375"/>
                </a:cubicBezTo>
                <a:cubicBezTo>
                  <a:pt x="11218" y="10312"/>
                  <a:pt x="11156" y="10312"/>
                  <a:pt x="11062" y="10312"/>
                </a:cubicBezTo>
                <a:cubicBezTo>
                  <a:pt x="11062" y="10281"/>
                  <a:pt x="11031" y="10281"/>
                  <a:pt x="11000" y="10281"/>
                </a:cubicBezTo>
                <a:cubicBezTo>
                  <a:pt x="10937" y="10281"/>
                  <a:pt x="10937" y="10250"/>
                  <a:pt x="10968" y="10187"/>
                </a:cubicBezTo>
                <a:cubicBezTo>
                  <a:pt x="11000" y="10187"/>
                  <a:pt x="11031" y="10187"/>
                  <a:pt x="11031" y="10156"/>
                </a:cubicBezTo>
                <a:cubicBezTo>
                  <a:pt x="11000" y="10156"/>
                  <a:pt x="11000" y="10156"/>
                  <a:pt x="11000" y="10156"/>
                </a:cubicBezTo>
                <a:cubicBezTo>
                  <a:pt x="10968" y="10156"/>
                  <a:pt x="10968" y="10156"/>
                  <a:pt x="10937" y="10187"/>
                </a:cubicBezTo>
                <a:cubicBezTo>
                  <a:pt x="10937" y="10250"/>
                  <a:pt x="10906" y="10281"/>
                  <a:pt x="10812" y="10250"/>
                </a:cubicBezTo>
                <a:cubicBezTo>
                  <a:pt x="10875" y="10281"/>
                  <a:pt x="10843" y="10312"/>
                  <a:pt x="10843" y="10375"/>
                </a:cubicBezTo>
                <a:cubicBezTo>
                  <a:pt x="10781" y="10375"/>
                  <a:pt x="10750" y="10375"/>
                  <a:pt x="10718" y="10344"/>
                </a:cubicBezTo>
                <a:cubicBezTo>
                  <a:pt x="10718" y="10344"/>
                  <a:pt x="10718" y="10344"/>
                  <a:pt x="10718" y="10344"/>
                </a:cubicBezTo>
                <a:cubicBezTo>
                  <a:pt x="10750" y="10312"/>
                  <a:pt x="10750" y="10312"/>
                  <a:pt x="10718" y="10312"/>
                </a:cubicBezTo>
                <a:cubicBezTo>
                  <a:pt x="10687" y="10281"/>
                  <a:pt x="10687" y="10312"/>
                  <a:pt x="10656" y="10344"/>
                </a:cubicBezTo>
                <a:cubicBezTo>
                  <a:pt x="10656" y="10375"/>
                  <a:pt x="10656" y="10375"/>
                  <a:pt x="10625" y="10375"/>
                </a:cubicBezTo>
                <a:cubicBezTo>
                  <a:pt x="10625" y="10312"/>
                  <a:pt x="10562" y="10312"/>
                  <a:pt x="10593" y="10281"/>
                </a:cubicBezTo>
                <a:lnTo>
                  <a:pt x="10593" y="10281"/>
                </a:lnTo>
                <a:cubicBezTo>
                  <a:pt x="10593" y="10250"/>
                  <a:pt x="10625" y="10250"/>
                  <a:pt x="10593" y="10219"/>
                </a:cubicBezTo>
                <a:cubicBezTo>
                  <a:pt x="10562" y="10219"/>
                  <a:pt x="10562" y="10250"/>
                  <a:pt x="10562" y="10250"/>
                </a:cubicBezTo>
                <a:cubicBezTo>
                  <a:pt x="10531" y="10281"/>
                  <a:pt x="10531" y="10281"/>
                  <a:pt x="10531" y="10312"/>
                </a:cubicBezTo>
                <a:cubicBezTo>
                  <a:pt x="10500" y="10312"/>
                  <a:pt x="10500" y="10312"/>
                  <a:pt x="10468" y="10312"/>
                </a:cubicBezTo>
                <a:cubicBezTo>
                  <a:pt x="10468" y="10312"/>
                  <a:pt x="10468" y="10312"/>
                  <a:pt x="10468" y="10312"/>
                </a:cubicBezTo>
                <a:lnTo>
                  <a:pt x="10468" y="10312"/>
                </a:lnTo>
                <a:cubicBezTo>
                  <a:pt x="10468" y="10312"/>
                  <a:pt x="10468" y="10312"/>
                  <a:pt x="10468" y="10312"/>
                </a:cubicBezTo>
                <a:cubicBezTo>
                  <a:pt x="10468" y="10281"/>
                  <a:pt x="10437" y="10281"/>
                  <a:pt x="10406" y="10281"/>
                </a:cubicBezTo>
                <a:cubicBezTo>
                  <a:pt x="10437" y="10281"/>
                  <a:pt x="10437" y="10250"/>
                  <a:pt x="10437" y="10250"/>
                </a:cubicBezTo>
                <a:cubicBezTo>
                  <a:pt x="10437" y="10250"/>
                  <a:pt x="10437" y="10250"/>
                  <a:pt x="10437" y="10250"/>
                </a:cubicBezTo>
                <a:cubicBezTo>
                  <a:pt x="10437" y="10219"/>
                  <a:pt x="10437" y="10219"/>
                  <a:pt x="10437" y="10219"/>
                </a:cubicBezTo>
                <a:cubicBezTo>
                  <a:pt x="10437" y="10219"/>
                  <a:pt x="10406" y="10219"/>
                  <a:pt x="10406" y="10219"/>
                </a:cubicBezTo>
                <a:cubicBezTo>
                  <a:pt x="10375" y="10281"/>
                  <a:pt x="10343" y="10281"/>
                  <a:pt x="10312" y="10250"/>
                </a:cubicBezTo>
                <a:cubicBezTo>
                  <a:pt x="10281" y="10219"/>
                  <a:pt x="10312" y="10219"/>
                  <a:pt x="10312" y="10187"/>
                </a:cubicBezTo>
                <a:cubicBezTo>
                  <a:pt x="10312" y="10156"/>
                  <a:pt x="10312" y="10156"/>
                  <a:pt x="10312" y="10156"/>
                </a:cubicBezTo>
                <a:close/>
                <a:moveTo>
                  <a:pt x="10593" y="11375"/>
                </a:moveTo>
                <a:cubicBezTo>
                  <a:pt x="10593" y="11406"/>
                  <a:pt x="10625" y="11406"/>
                  <a:pt x="10656" y="11406"/>
                </a:cubicBezTo>
                <a:cubicBezTo>
                  <a:pt x="10656" y="11437"/>
                  <a:pt x="10656" y="11469"/>
                  <a:pt x="10593" y="11469"/>
                </a:cubicBezTo>
                <a:cubicBezTo>
                  <a:pt x="10625" y="11437"/>
                  <a:pt x="10531" y="11469"/>
                  <a:pt x="10562" y="11406"/>
                </a:cubicBezTo>
                <a:lnTo>
                  <a:pt x="10562" y="11406"/>
                </a:lnTo>
                <a:cubicBezTo>
                  <a:pt x="10562" y="11375"/>
                  <a:pt x="10562" y="11375"/>
                  <a:pt x="10562" y="11344"/>
                </a:cubicBezTo>
                <a:cubicBezTo>
                  <a:pt x="10625" y="11344"/>
                  <a:pt x="10593" y="11281"/>
                  <a:pt x="10625" y="11250"/>
                </a:cubicBezTo>
                <a:cubicBezTo>
                  <a:pt x="10625" y="11250"/>
                  <a:pt x="10625" y="11250"/>
                  <a:pt x="10625" y="11250"/>
                </a:cubicBezTo>
                <a:cubicBezTo>
                  <a:pt x="10625" y="11250"/>
                  <a:pt x="10625" y="11250"/>
                  <a:pt x="10625" y="11250"/>
                </a:cubicBezTo>
                <a:cubicBezTo>
                  <a:pt x="10656" y="11250"/>
                  <a:pt x="10656" y="11219"/>
                  <a:pt x="10656" y="11187"/>
                </a:cubicBezTo>
                <a:cubicBezTo>
                  <a:pt x="10687" y="11156"/>
                  <a:pt x="10718" y="11187"/>
                  <a:pt x="10718" y="11187"/>
                </a:cubicBezTo>
                <a:cubicBezTo>
                  <a:pt x="10750" y="11219"/>
                  <a:pt x="10750" y="11219"/>
                  <a:pt x="10750" y="11250"/>
                </a:cubicBezTo>
                <a:cubicBezTo>
                  <a:pt x="10750" y="11281"/>
                  <a:pt x="10718" y="11281"/>
                  <a:pt x="10718" y="11281"/>
                </a:cubicBezTo>
                <a:cubicBezTo>
                  <a:pt x="10687" y="11281"/>
                  <a:pt x="10656" y="11250"/>
                  <a:pt x="10656" y="11281"/>
                </a:cubicBezTo>
                <a:cubicBezTo>
                  <a:pt x="10656" y="11312"/>
                  <a:pt x="10687" y="11312"/>
                  <a:pt x="10687" y="11312"/>
                </a:cubicBezTo>
                <a:cubicBezTo>
                  <a:pt x="10687" y="11312"/>
                  <a:pt x="10718" y="11312"/>
                  <a:pt x="10718" y="11344"/>
                </a:cubicBezTo>
                <a:cubicBezTo>
                  <a:pt x="10718" y="11312"/>
                  <a:pt x="10687" y="11312"/>
                  <a:pt x="10687" y="11312"/>
                </a:cubicBezTo>
                <a:cubicBezTo>
                  <a:pt x="10687" y="11344"/>
                  <a:pt x="10656" y="11344"/>
                  <a:pt x="10656" y="11375"/>
                </a:cubicBezTo>
                <a:cubicBezTo>
                  <a:pt x="10625" y="11375"/>
                  <a:pt x="10625" y="11344"/>
                  <a:pt x="10593" y="11375"/>
                </a:cubicBezTo>
                <a:close/>
                <a:moveTo>
                  <a:pt x="9656" y="12937"/>
                </a:moveTo>
                <a:cubicBezTo>
                  <a:pt x="9687" y="12937"/>
                  <a:pt x="9687" y="12937"/>
                  <a:pt x="9687" y="12937"/>
                </a:cubicBezTo>
                <a:cubicBezTo>
                  <a:pt x="9750" y="12906"/>
                  <a:pt x="9781" y="12937"/>
                  <a:pt x="9750" y="13000"/>
                </a:cubicBezTo>
                <a:cubicBezTo>
                  <a:pt x="9812" y="12969"/>
                  <a:pt x="9812" y="12937"/>
                  <a:pt x="9812" y="12906"/>
                </a:cubicBezTo>
                <a:cubicBezTo>
                  <a:pt x="9812" y="12906"/>
                  <a:pt x="9812" y="12875"/>
                  <a:pt x="9812" y="12875"/>
                </a:cubicBezTo>
                <a:cubicBezTo>
                  <a:pt x="9843" y="12844"/>
                  <a:pt x="9875" y="12875"/>
                  <a:pt x="9906" y="12875"/>
                </a:cubicBezTo>
                <a:cubicBezTo>
                  <a:pt x="9937" y="12875"/>
                  <a:pt x="9906" y="12906"/>
                  <a:pt x="9906" y="12937"/>
                </a:cubicBezTo>
                <a:cubicBezTo>
                  <a:pt x="9875" y="12937"/>
                  <a:pt x="9843" y="12969"/>
                  <a:pt x="9875" y="12969"/>
                </a:cubicBezTo>
                <a:cubicBezTo>
                  <a:pt x="9906" y="13000"/>
                  <a:pt x="9906" y="12969"/>
                  <a:pt x="9937" y="12937"/>
                </a:cubicBezTo>
                <a:cubicBezTo>
                  <a:pt x="10000" y="12844"/>
                  <a:pt x="10093" y="12750"/>
                  <a:pt x="10156" y="12687"/>
                </a:cubicBezTo>
                <a:cubicBezTo>
                  <a:pt x="10218" y="12625"/>
                  <a:pt x="10250" y="12687"/>
                  <a:pt x="10281" y="12719"/>
                </a:cubicBezTo>
                <a:cubicBezTo>
                  <a:pt x="10187" y="12750"/>
                  <a:pt x="10156" y="12844"/>
                  <a:pt x="10093" y="12875"/>
                </a:cubicBezTo>
                <a:cubicBezTo>
                  <a:pt x="10156" y="12875"/>
                  <a:pt x="10156" y="12844"/>
                  <a:pt x="10187" y="12812"/>
                </a:cubicBezTo>
                <a:cubicBezTo>
                  <a:pt x="10250" y="12781"/>
                  <a:pt x="10281" y="12781"/>
                  <a:pt x="10312" y="12875"/>
                </a:cubicBezTo>
                <a:cubicBezTo>
                  <a:pt x="10250" y="12875"/>
                  <a:pt x="10218" y="12906"/>
                  <a:pt x="10156" y="12906"/>
                </a:cubicBezTo>
                <a:cubicBezTo>
                  <a:pt x="10187" y="12906"/>
                  <a:pt x="10187" y="12969"/>
                  <a:pt x="10250" y="12937"/>
                </a:cubicBezTo>
                <a:cubicBezTo>
                  <a:pt x="10281" y="12937"/>
                  <a:pt x="10312" y="12937"/>
                  <a:pt x="10343" y="12969"/>
                </a:cubicBezTo>
                <a:cubicBezTo>
                  <a:pt x="10343" y="12969"/>
                  <a:pt x="10343" y="13000"/>
                  <a:pt x="10312" y="13000"/>
                </a:cubicBezTo>
                <a:cubicBezTo>
                  <a:pt x="10312" y="13031"/>
                  <a:pt x="10281" y="13062"/>
                  <a:pt x="10250" y="13031"/>
                </a:cubicBezTo>
                <a:cubicBezTo>
                  <a:pt x="10218" y="13031"/>
                  <a:pt x="10218" y="13031"/>
                  <a:pt x="10187" y="13031"/>
                </a:cubicBezTo>
                <a:cubicBezTo>
                  <a:pt x="10187" y="13000"/>
                  <a:pt x="10218" y="12969"/>
                  <a:pt x="10156" y="13000"/>
                </a:cubicBezTo>
                <a:cubicBezTo>
                  <a:pt x="10125" y="13000"/>
                  <a:pt x="10093" y="12969"/>
                  <a:pt x="10062" y="13000"/>
                </a:cubicBezTo>
                <a:cubicBezTo>
                  <a:pt x="10062" y="13031"/>
                  <a:pt x="10125" y="13031"/>
                  <a:pt x="10093" y="13062"/>
                </a:cubicBezTo>
                <a:cubicBezTo>
                  <a:pt x="10062" y="13094"/>
                  <a:pt x="10031" y="13125"/>
                  <a:pt x="9968" y="13094"/>
                </a:cubicBezTo>
                <a:cubicBezTo>
                  <a:pt x="10031" y="13156"/>
                  <a:pt x="10000" y="13156"/>
                  <a:pt x="9968" y="13187"/>
                </a:cubicBezTo>
                <a:cubicBezTo>
                  <a:pt x="9937" y="13187"/>
                  <a:pt x="9906" y="13187"/>
                  <a:pt x="9906" y="13156"/>
                </a:cubicBezTo>
                <a:cubicBezTo>
                  <a:pt x="9906" y="13156"/>
                  <a:pt x="9906" y="13156"/>
                  <a:pt x="9906" y="13156"/>
                </a:cubicBezTo>
                <a:cubicBezTo>
                  <a:pt x="9843" y="13156"/>
                  <a:pt x="9812" y="13125"/>
                  <a:pt x="9781" y="13094"/>
                </a:cubicBezTo>
                <a:cubicBezTo>
                  <a:pt x="9750" y="13094"/>
                  <a:pt x="9718" y="13094"/>
                  <a:pt x="9718" y="13062"/>
                </a:cubicBezTo>
                <a:cubicBezTo>
                  <a:pt x="9718" y="13062"/>
                  <a:pt x="9750" y="13031"/>
                  <a:pt x="9781" y="13031"/>
                </a:cubicBezTo>
                <a:cubicBezTo>
                  <a:pt x="9781" y="13031"/>
                  <a:pt x="9781" y="13031"/>
                  <a:pt x="9812" y="13031"/>
                </a:cubicBezTo>
                <a:cubicBezTo>
                  <a:pt x="9781" y="13000"/>
                  <a:pt x="9781" y="13000"/>
                  <a:pt x="9750" y="13000"/>
                </a:cubicBezTo>
                <a:cubicBezTo>
                  <a:pt x="9718" y="13000"/>
                  <a:pt x="9687" y="13000"/>
                  <a:pt x="9656" y="13000"/>
                </a:cubicBezTo>
                <a:cubicBezTo>
                  <a:pt x="9687" y="13031"/>
                  <a:pt x="9656" y="13094"/>
                  <a:pt x="9625" y="13125"/>
                </a:cubicBezTo>
                <a:cubicBezTo>
                  <a:pt x="9593" y="13125"/>
                  <a:pt x="9562" y="13125"/>
                  <a:pt x="9531" y="13094"/>
                </a:cubicBezTo>
                <a:cubicBezTo>
                  <a:pt x="9593" y="13094"/>
                  <a:pt x="9625" y="13094"/>
                  <a:pt x="9625" y="13031"/>
                </a:cubicBezTo>
                <a:cubicBezTo>
                  <a:pt x="9625" y="13000"/>
                  <a:pt x="9656" y="13000"/>
                  <a:pt x="9656" y="13000"/>
                </a:cubicBezTo>
                <a:cubicBezTo>
                  <a:pt x="9656" y="12969"/>
                  <a:pt x="9687" y="12969"/>
                  <a:pt x="9656" y="12937"/>
                </a:cubicBezTo>
                <a:close/>
                <a:moveTo>
                  <a:pt x="10062" y="12937"/>
                </a:moveTo>
                <a:cubicBezTo>
                  <a:pt x="10000" y="12969"/>
                  <a:pt x="9937" y="12937"/>
                  <a:pt x="9968" y="13031"/>
                </a:cubicBezTo>
                <a:cubicBezTo>
                  <a:pt x="9968" y="13062"/>
                  <a:pt x="9937" y="13094"/>
                  <a:pt x="9906" y="13062"/>
                </a:cubicBezTo>
                <a:cubicBezTo>
                  <a:pt x="9875" y="13062"/>
                  <a:pt x="9875" y="13062"/>
                  <a:pt x="9875" y="13062"/>
                </a:cubicBezTo>
                <a:cubicBezTo>
                  <a:pt x="9968" y="13094"/>
                  <a:pt x="9968" y="13094"/>
                  <a:pt x="10062" y="12937"/>
                </a:cubicBezTo>
                <a:close/>
                <a:moveTo>
                  <a:pt x="12625" y="17969"/>
                </a:moveTo>
                <a:cubicBezTo>
                  <a:pt x="12625" y="17969"/>
                  <a:pt x="12625" y="17969"/>
                  <a:pt x="12625" y="17969"/>
                </a:cubicBezTo>
                <a:lnTo>
                  <a:pt x="12625" y="17969"/>
                </a:lnTo>
                <a:cubicBezTo>
                  <a:pt x="12625" y="17969"/>
                  <a:pt x="12625" y="17969"/>
                  <a:pt x="12625" y="17969"/>
                </a:cubicBezTo>
                <a:cubicBezTo>
                  <a:pt x="12625" y="17969"/>
                  <a:pt x="12625" y="17969"/>
                  <a:pt x="12625" y="17969"/>
                </a:cubicBezTo>
                <a:close/>
                <a:moveTo>
                  <a:pt x="12812" y="13875"/>
                </a:moveTo>
                <a:cubicBezTo>
                  <a:pt x="12781" y="13844"/>
                  <a:pt x="12781" y="13875"/>
                  <a:pt x="12781" y="13906"/>
                </a:cubicBezTo>
                <a:cubicBezTo>
                  <a:pt x="12781" y="13906"/>
                  <a:pt x="12750" y="13937"/>
                  <a:pt x="12781" y="13937"/>
                </a:cubicBezTo>
                <a:cubicBezTo>
                  <a:pt x="12781" y="13937"/>
                  <a:pt x="12812" y="13937"/>
                  <a:pt x="12843" y="13937"/>
                </a:cubicBezTo>
                <a:cubicBezTo>
                  <a:pt x="12843" y="13906"/>
                  <a:pt x="12875" y="13906"/>
                  <a:pt x="12906" y="13875"/>
                </a:cubicBezTo>
                <a:cubicBezTo>
                  <a:pt x="12875" y="13875"/>
                  <a:pt x="12843" y="13875"/>
                  <a:pt x="12812" y="13875"/>
                </a:cubicBezTo>
                <a:close/>
                <a:moveTo>
                  <a:pt x="6906" y="11500"/>
                </a:moveTo>
                <a:cubicBezTo>
                  <a:pt x="6906" y="11500"/>
                  <a:pt x="6906" y="11500"/>
                  <a:pt x="6906" y="11500"/>
                </a:cubicBezTo>
                <a:cubicBezTo>
                  <a:pt x="6906" y="11500"/>
                  <a:pt x="6906" y="11500"/>
                  <a:pt x="6906" y="11500"/>
                </a:cubicBezTo>
                <a:lnTo>
                  <a:pt x="6906" y="11500"/>
                </a:lnTo>
                <a:cubicBezTo>
                  <a:pt x="6906" y="11500"/>
                  <a:pt x="6906" y="11500"/>
                  <a:pt x="6906" y="11500"/>
                </a:cubicBezTo>
                <a:cubicBezTo>
                  <a:pt x="6906" y="11500"/>
                  <a:pt x="6906" y="11500"/>
                  <a:pt x="6906" y="11500"/>
                </a:cubicBezTo>
                <a:close/>
                <a:moveTo>
                  <a:pt x="7531" y="8250"/>
                </a:moveTo>
                <a:cubicBezTo>
                  <a:pt x="7500" y="8250"/>
                  <a:pt x="7500" y="8281"/>
                  <a:pt x="7468" y="8312"/>
                </a:cubicBezTo>
                <a:cubicBezTo>
                  <a:pt x="7468" y="8344"/>
                  <a:pt x="7500" y="8375"/>
                  <a:pt x="7500" y="8375"/>
                </a:cubicBezTo>
                <a:cubicBezTo>
                  <a:pt x="7531" y="8344"/>
                  <a:pt x="7562" y="8312"/>
                  <a:pt x="7562" y="8281"/>
                </a:cubicBezTo>
                <a:cubicBezTo>
                  <a:pt x="7562" y="8281"/>
                  <a:pt x="7562" y="8250"/>
                  <a:pt x="7531" y="8250"/>
                </a:cubicBezTo>
                <a:close/>
                <a:moveTo>
                  <a:pt x="8218" y="14437"/>
                </a:moveTo>
                <a:cubicBezTo>
                  <a:pt x="8312" y="14437"/>
                  <a:pt x="8406" y="14469"/>
                  <a:pt x="8500" y="14469"/>
                </a:cubicBezTo>
                <a:cubicBezTo>
                  <a:pt x="8406" y="14406"/>
                  <a:pt x="8312" y="14437"/>
                  <a:pt x="8218" y="14437"/>
                </a:cubicBezTo>
                <a:close/>
                <a:moveTo>
                  <a:pt x="8000" y="6781"/>
                </a:moveTo>
                <a:cubicBezTo>
                  <a:pt x="8000" y="6781"/>
                  <a:pt x="8000" y="6781"/>
                  <a:pt x="8000" y="6781"/>
                </a:cubicBezTo>
                <a:cubicBezTo>
                  <a:pt x="8000" y="6750"/>
                  <a:pt x="8000" y="6750"/>
                  <a:pt x="8000" y="6750"/>
                </a:cubicBezTo>
                <a:cubicBezTo>
                  <a:pt x="8000" y="6750"/>
                  <a:pt x="8000" y="6750"/>
                  <a:pt x="8000" y="6781"/>
                </a:cubicBezTo>
                <a:cubicBezTo>
                  <a:pt x="8000" y="6781"/>
                  <a:pt x="8000" y="6781"/>
                  <a:pt x="8000" y="6781"/>
                </a:cubicBezTo>
                <a:close/>
                <a:moveTo>
                  <a:pt x="7812" y="6781"/>
                </a:moveTo>
                <a:cubicBezTo>
                  <a:pt x="7812" y="6781"/>
                  <a:pt x="7781" y="6781"/>
                  <a:pt x="7781" y="6781"/>
                </a:cubicBezTo>
                <a:cubicBezTo>
                  <a:pt x="7781" y="6781"/>
                  <a:pt x="7812" y="6812"/>
                  <a:pt x="7812" y="6812"/>
                </a:cubicBezTo>
                <a:cubicBezTo>
                  <a:pt x="7812" y="6812"/>
                  <a:pt x="7812" y="6812"/>
                  <a:pt x="7812" y="6781"/>
                </a:cubicBezTo>
                <a:close/>
                <a:moveTo>
                  <a:pt x="8000" y="6687"/>
                </a:moveTo>
                <a:cubicBezTo>
                  <a:pt x="8000" y="6687"/>
                  <a:pt x="8000" y="6656"/>
                  <a:pt x="7968" y="6656"/>
                </a:cubicBezTo>
                <a:cubicBezTo>
                  <a:pt x="7968" y="6656"/>
                  <a:pt x="7968" y="6687"/>
                  <a:pt x="7968" y="6687"/>
                </a:cubicBezTo>
                <a:cubicBezTo>
                  <a:pt x="7968" y="6687"/>
                  <a:pt x="7968" y="6687"/>
                  <a:pt x="7968" y="6719"/>
                </a:cubicBezTo>
                <a:cubicBezTo>
                  <a:pt x="8000" y="6687"/>
                  <a:pt x="8000" y="6687"/>
                  <a:pt x="8000" y="6687"/>
                </a:cubicBezTo>
                <a:close/>
                <a:moveTo>
                  <a:pt x="7656" y="6844"/>
                </a:moveTo>
                <a:cubicBezTo>
                  <a:pt x="7593" y="6844"/>
                  <a:pt x="7593" y="6875"/>
                  <a:pt x="7625" y="6906"/>
                </a:cubicBezTo>
                <a:cubicBezTo>
                  <a:pt x="7625" y="6875"/>
                  <a:pt x="7656" y="6875"/>
                  <a:pt x="7656" y="6844"/>
                </a:cubicBezTo>
                <a:close/>
                <a:moveTo>
                  <a:pt x="8750" y="14875"/>
                </a:moveTo>
                <a:cubicBezTo>
                  <a:pt x="8625" y="14781"/>
                  <a:pt x="8468" y="14812"/>
                  <a:pt x="8312" y="14812"/>
                </a:cubicBezTo>
                <a:cubicBezTo>
                  <a:pt x="8468" y="14812"/>
                  <a:pt x="8593" y="14844"/>
                  <a:pt x="8750" y="14875"/>
                </a:cubicBezTo>
                <a:close/>
                <a:moveTo>
                  <a:pt x="5125" y="15219"/>
                </a:moveTo>
                <a:cubicBezTo>
                  <a:pt x="5125" y="15219"/>
                  <a:pt x="5093" y="15219"/>
                  <a:pt x="5093" y="15250"/>
                </a:cubicBezTo>
                <a:cubicBezTo>
                  <a:pt x="5093" y="15250"/>
                  <a:pt x="5093" y="15250"/>
                  <a:pt x="5125" y="15250"/>
                </a:cubicBezTo>
                <a:cubicBezTo>
                  <a:pt x="5125" y="15250"/>
                  <a:pt x="5125" y="15250"/>
                  <a:pt x="5125" y="15250"/>
                </a:cubicBezTo>
                <a:cubicBezTo>
                  <a:pt x="5125" y="15219"/>
                  <a:pt x="5125" y="15219"/>
                  <a:pt x="5125" y="15219"/>
                </a:cubicBezTo>
                <a:close/>
                <a:moveTo>
                  <a:pt x="7906" y="16187"/>
                </a:moveTo>
                <a:cubicBezTo>
                  <a:pt x="7718" y="16094"/>
                  <a:pt x="7531" y="16062"/>
                  <a:pt x="7343" y="16000"/>
                </a:cubicBezTo>
                <a:cubicBezTo>
                  <a:pt x="7312" y="15969"/>
                  <a:pt x="7312" y="15969"/>
                  <a:pt x="7281" y="16000"/>
                </a:cubicBezTo>
                <a:cubicBezTo>
                  <a:pt x="7281" y="16031"/>
                  <a:pt x="7312" y="16031"/>
                  <a:pt x="7343" y="16031"/>
                </a:cubicBezTo>
                <a:cubicBezTo>
                  <a:pt x="7500" y="16094"/>
                  <a:pt x="7687" y="16125"/>
                  <a:pt x="7843" y="16219"/>
                </a:cubicBezTo>
                <a:cubicBezTo>
                  <a:pt x="7875" y="16219"/>
                  <a:pt x="7906" y="16219"/>
                  <a:pt x="7937" y="16219"/>
                </a:cubicBezTo>
                <a:cubicBezTo>
                  <a:pt x="7937" y="16187"/>
                  <a:pt x="7906" y="16187"/>
                  <a:pt x="7906" y="16187"/>
                </a:cubicBezTo>
                <a:close/>
                <a:moveTo>
                  <a:pt x="5343" y="9875"/>
                </a:moveTo>
                <a:cubicBezTo>
                  <a:pt x="5343" y="9875"/>
                  <a:pt x="5312" y="9875"/>
                  <a:pt x="5312" y="9906"/>
                </a:cubicBezTo>
                <a:cubicBezTo>
                  <a:pt x="5312" y="9937"/>
                  <a:pt x="5312" y="9937"/>
                  <a:pt x="5343" y="9937"/>
                </a:cubicBezTo>
                <a:cubicBezTo>
                  <a:pt x="5375" y="9937"/>
                  <a:pt x="5375" y="9906"/>
                  <a:pt x="5375" y="9906"/>
                </a:cubicBezTo>
                <a:cubicBezTo>
                  <a:pt x="5375" y="9875"/>
                  <a:pt x="5375" y="9875"/>
                  <a:pt x="5343" y="9875"/>
                </a:cubicBezTo>
                <a:close/>
                <a:moveTo>
                  <a:pt x="6437" y="9156"/>
                </a:moveTo>
                <a:cubicBezTo>
                  <a:pt x="6437" y="9156"/>
                  <a:pt x="6437" y="9156"/>
                  <a:pt x="6437" y="9156"/>
                </a:cubicBezTo>
                <a:cubicBezTo>
                  <a:pt x="6406" y="9156"/>
                  <a:pt x="6375" y="9187"/>
                  <a:pt x="6375" y="9219"/>
                </a:cubicBezTo>
                <a:cubicBezTo>
                  <a:pt x="6406" y="9219"/>
                  <a:pt x="6437" y="9187"/>
                  <a:pt x="6437" y="9156"/>
                </a:cubicBezTo>
                <a:close/>
                <a:moveTo>
                  <a:pt x="7125" y="8656"/>
                </a:moveTo>
                <a:cubicBezTo>
                  <a:pt x="7156" y="8656"/>
                  <a:pt x="7187" y="8625"/>
                  <a:pt x="7156" y="8594"/>
                </a:cubicBezTo>
                <a:cubicBezTo>
                  <a:pt x="7125" y="8594"/>
                  <a:pt x="7093" y="8625"/>
                  <a:pt x="7062" y="8656"/>
                </a:cubicBezTo>
                <a:cubicBezTo>
                  <a:pt x="7093" y="8656"/>
                  <a:pt x="7125" y="8656"/>
                  <a:pt x="7125" y="8656"/>
                </a:cubicBezTo>
                <a:close/>
                <a:moveTo>
                  <a:pt x="6937" y="8844"/>
                </a:moveTo>
                <a:cubicBezTo>
                  <a:pt x="6968" y="8812"/>
                  <a:pt x="7000" y="8812"/>
                  <a:pt x="7000" y="8781"/>
                </a:cubicBezTo>
                <a:cubicBezTo>
                  <a:pt x="7000" y="8750"/>
                  <a:pt x="7000" y="8750"/>
                  <a:pt x="7000" y="8750"/>
                </a:cubicBezTo>
                <a:cubicBezTo>
                  <a:pt x="6968" y="8750"/>
                  <a:pt x="6937" y="8781"/>
                  <a:pt x="6906" y="8812"/>
                </a:cubicBezTo>
                <a:cubicBezTo>
                  <a:pt x="6906" y="8812"/>
                  <a:pt x="6937" y="8844"/>
                  <a:pt x="6937" y="8844"/>
                </a:cubicBezTo>
                <a:close/>
                <a:moveTo>
                  <a:pt x="5968" y="9687"/>
                </a:moveTo>
                <a:cubicBezTo>
                  <a:pt x="5968" y="9719"/>
                  <a:pt x="5968" y="9687"/>
                  <a:pt x="6000" y="9687"/>
                </a:cubicBezTo>
                <a:cubicBezTo>
                  <a:pt x="6000" y="9656"/>
                  <a:pt x="6000" y="9625"/>
                  <a:pt x="5968" y="9594"/>
                </a:cubicBezTo>
                <a:cubicBezTo>
                  <a:pt x="5968" y="9625"/>
                  <a:pt x="5937" y="9656"/>
                  <a:pt x="5968" y="9687"/>
                </a:cubicBezTo>
                <a:close/>
                <a:moveTo>
                  <a:pt x="6218" y="9406"/>
                </a:moveTo>
                <a:cubicBezTo>
                  <a:pt x="6218" y="9469"/>
                  <a:pt x="6156" y="9500"/>
                  <a:pt x="6187" y="9562"/>
                </a:cubicBezTo>
                <a:cubicBezTo>
                  <a:pt x="6218" y="9500"/>
                  <a:pt x="6281" y="9469"/>
                  <a:pt x="6218" y="9406"/>
                </a:cubicBezTo>
                <a:close/>
                <a:moveTo>
                  <a:pt x="6000" y="9531"/>
                </a:moveTo>
                <a:cubicBezTo>
                  <a:pt x="6000" y="9562"/>
                  <a:pt x="6031" y="9594"/>
                  <a:pt x="6031" y="9594"/>
                </a:cubicBezTo>
                <a:cubicBezTo>
                  <a:pt x="6062" y="9594"/>
                  <a:pt x="6062" y="9531"/>
                  <a:pt x="6062" y="9500"/>
                </a:cubicBezTo>
                <a:cubicBezTo>
                  <a:pt x="6062" y="9500"/>
                  <a:pt x="6062" y="9469"/>
                  <a:pt x="6062" y="9469"/>
                </a:cubicBezTo>
                <a:cubicBezTo>
                  <a:pt x="6031" y="9500"/>
                  <a:pt x="6000" y="9500"/>
                  <a:pt x="6000" y="9531"/>
                </a:cubicBezTo>
                <a:close/>
                <a:moveTo>
                  <a:pt x="5781" y="9719"/>
                </a:moveTo>
                <a:cubicBezTo>
                  <a:pt x="5750" y="9719"/>
                  <a:pt x="5750" y="9719"/>
                  <a:pt x="5750" y="9750"/>
                </a:cubicBezTo>
                <a:cubicBezTo>
                  <a:pt x="5750" y="9781"/>
                  <a:pt x="5781" y="9812"/>
                  <a:pt x="5812" y="9812"/>
                </a:cubicBezTo>
                <a:cubicBezTo>
                  <a:pt x="5812" y="9844"/>
                  <a:pt x="5843" y="9812"/>
                  <a:pt x="5843" y="9812"/>
                </a:cubicBezTo>
                <a:cubicBezTo>
                  <a:pt x="5843" y="9750"/>
                  <a:pt x="5812" y="9719"/>
                  <a:pt x="5781" y="9719"/>
                </a:cubicBezTo>
                <a:close/>
                <a:moveTo>
                  <a:pt x="5937" y="9750"/>
                </a:moveTo>
                <a:cubicBezTo>
                  <a:pt x="5906" y="9750"/>
                  <a:pt x="5906" y="9750"/>
                  <a:pt x="5906" y="9781"/>
                </a:cubicBezTo>
                <a:cubicBezTo>
                  <a:pt x="5906" y="9844"/>
                  <a:pt x="5843" y="9875"/>
                  <a:pt x="5875" y="9937"/>
                </a:cubicBezTo>
                <a:cubicBezTo>
                  <a:pt x="5875" y="9969"/>
                  <a:pt x="5875" y="10000"/>
                  <a:pt x="5875" y="10000"/>
                </a:cubicBezTo>
                <a:cubicBezTo>
                  <a:pt x="5875" y="10031"/>
                  <a:pt x="5875" y="10031"/>
                  <a:pt x="5906" y="10031"/>
                </a:cubicBezTo>
                <a:cubicBezTo>
                  <a:pt x="5906" y="10031"/>
                  <a:pt x="5906" y="10031"/>
                  <a:pt x="5906" y="10000"/>
                </a:cubicBezTo>
                <a:cubicBezTo>
                  <a:pt x="5937" y="9937"/>
                  <a:pt x="5937" y="9844"/>
                  <a:pt x="5968" y="9781"/>
                </a:cubicBezTo>
                <a:cubicBezTo>
                  <a:pt x="5968" y="9781"/>
                  <a:pt x="5968" y="9750"/>
                  <a:pt x="5937" y="9750"/>
                </a:cubicBezTo>
                <a:close/>
                <a:moveTo>
                  <a:pt x="5750" y="9437"/>
                </a:moveTo>
                <a:cubicBezTo>
                  <a:pt x="5718" y="9531"/>
                  <a:pt x="5687" y="9625"/>
                  <a:pt x="5656" y="9719"/>
                </a:cubicBezTo>
                <a:cubicBezTo>
                  <a:pt x="5625" y="9687"/>
                  <a:pt x="5656" y="9656"/>
                  <a:pt x="5625" y="9625"/>
                </a:cubicBezTo>
                <a:cubicBezTo>
                  <a:pt x="5625" y="9625"/>
                  <a:pt x="5625" y="9625"/>
                  <a:pt x="5625" y="9625"/>
                </a:cubicBezTo>
                <a:cubicBezTo>
                  <a:pt x="5531" y="9719"/>
                  <a:pt x="5656" y="9750"/>
                  <a:pt x="5687" y="9812"/>
                </a:cubicBezTo>
                <a:cubicBezTo>
                  <a:pt x="5625" y="9687"/>
                  <a:pt x="5781" y="9594"/>
                  <a:pt x="5750" y="9437"/>
                </a:cubicBezTo>
                <a:close/>
                <a:moveTo>
                  <a:pt x="19093" y="20562"/>
                </a:moveTo>
                <a:cubicBezTo>
                  <a:pt x="19062" y="20562"/>
                  <a:pt x="19031" y="20531"/>
                  <a:pt x="19031" y="20562"/>
                </a:cubicBezTo>
                <a:cubicBezTo>
                  <a:pt x="19031" y="20594"/>
                  <a:pt x="19031" y="20656"/>
                  <a:pt x="19062" y="20625"/>
                </a:cubicBezTo>
                <a:cubicBezTo>
                  <a:pt x="19093" y="20625"/>
                  <a:pt x="19125" y="20625"/>
                  <a:pt x="19093" y="20594"/>
                </a:cubicBezTo>
                <a:cubicBezTo>
                  <a:pt x="19093" y="20594"/>
                  <a:pt x="19125" y="20531"/>
                  <a:pt x="19093" y="20562"/>
                </a:cubicBezTo>
                <a:close/>
                <a:moveTo>
                  <a:pt x="8906" y="20500"/>
                </a:moveTo>
                <a:cubicBezTo>
                  <a:pt x="8843" y="20469"/>
                  <a:pt x="8812" y="20437"/>
                  <a:pt x="8750" y="20437"/>
                </a:cubicBezTo>
                <a:cubicBezTo>
                  <a:pt x="8781" y="20500"/>
                  <a:pt x="8843" y="20500"/>
                  <a:pt x="8875" y="20531"/>
                </a:cubicBezTo>
                <a:cubicBezTo>
                  <a:pt x="8906" y="20531"/>
                  <a:pt x="8906" y="20531"/>
                  <a:pt x="8906" y="20531"/>
                </a:cubicBezTo>
                <a:cubicBezTo>
                  <a:pt x="8937" y="20500"/>
                  <a:pt x="8906" y="20500"/>
                  <a:pt x="8906" y="20500"/>
                </a:cubicBezTo>
                <a:close/>
                <a:moveTo>
                  <a:pt x="14125" y="18937"/>
                </a:moveTo>
                <a:cubicBezTo>
                  <a:pt x="14062" y="18937"/>
                  <a:pt x="14000" y="18937"/>
                  <a:pt x="13968" y="18969"/>
                </a:cubicBezTo>
                <a:cubicBezTo>
                  <a:pt x="14031" y="18969"/>
                  <a:pt x="14062" y="18969"/>
                  <a:pt x="14125" y="18937"/>
                </a:cubicBezTo>
                <a:close/>
                <a:moveTo>
                  <a:pt x="13968" y="18969"/>
                </a:moveTo>
                <a:cubicBezTo>
                  <a:pt x="13843" y="19000"/>
                  <a:pt x="13718" y="19062"/>
                  <a:pt x="13562" y="19062"/>
                </a:cubicBezTo>
                <a:cubicBezTo>
                  <a:pt x="13656" y="19062"/>
                  <a:pt x="13718" y="19062"/>
                  <a:pt x="13812" y="19031"/>
                </a:cubicBezTo>
                <a:lnTo>
                  <a:pt x="13812" y="19031"/>
                </a:lnTo>
                <a:cubicBezTo>
                  <a:pt x="13875" y="19031"/>
                  <a:pt x="13937" y="19031"/>
                  <a:pt x="13968" y="18969"/>
                </a:cubicBezTo>
                <a:close/>
                <a:moveTo>
                  <a:pt x="14500" y="18812"/>
                </a:moveTo>
                <a:cubicBezTo>
                  <a:pt x="14406" y="18844"/>
                  <a:pt x="14312" y="18844"/>
                  <a:pt x="14218" y="18906"/>
                </a:cubicBezTo>
                <a:cubicBezTo>
                  <a:pt x="14218" y="18906"/>
                  <a:pt x="14218" y="18906"/>
                  <a:pt x="14218" y="18906"/>
                </a:cubicBezTo>
                <a:cubicBezTo>
                  <a:pt x="14343" y="18875"/>
                  <a:pt x="14468" y="18844"/>
                  <a:pt x="14593" y="18812"/>
                </a:cubicBezTo>
                <a:cubicBezTo>
                  <a:pt x="14656" y="18781"/>
                  <a:pt x="14687" y="18812"/>
                  <a:pt x="14718" y="18781"/>
                </a:cubicBezTo>
                <a:cubicBezTo>
                  <a:pt x="14656" y="18750"/>
                  <a:pt x="14593" y="18812"/>
                  <a:pt x="14500" y="18812"/>
                </a:cubicBezTo>
                <a:close/>
                <a:moveTo>
                  <a:pt x="16468" y="9062"/>
                </a:moveTo>
                <a:cubicBezTo>
                  <a:pt x="16468" y="9062"/>
                  <a:pt x="16468" y="9031"/>
                  <a:pt x="16468" y="9031"/>
                </a:cubicBezTo>
                <a:cubicBezTo>
                  <a:pt x="16468" y="9031"/>
                  <a:pt x="16468" y="9000"/>
                  <a:pt x="16437" y="9000"/>
                </a:cubicBezTo>
                <a:cubicBezTo>
                  <a:pt x="16437" y="9000"/>
                  <a:pt x="16437" y="9031"/>
                  <a:pt x="16437" y="9031"/>
                </a:cubicBezTo>
                <a:cubicBezTo>
                  <a:pt x="16437" y="9031"/>
                  <a:pt x="16437" y="9062"/>
                  <a:pt x="16468" y="9062"/>
                </a:cubicBezTo>
                <a:close/>
                <a:moveTo>
                  <a:pt x="9000" y="20062"/>
                </a:moveTo>
                <a:cubicBezTo>
                  <a:pt x="9031" y="20094"/>
                  <a:pt x="9031" y="20125"/>
                  <a:pt x="9062" y="20125"/>
                </a:cubicBezTo>
                <a:cubicBezTo>
                  <a:pt x="9062" y="20094"/>
                  <a:pt x="9031" y="20062"/>
                  <a:pt x="9000" y="20031"/>
                </a:cubicBezTo>
                <a:cubicBezTo>
                  <a:pt x="9000" y="20000"/>
                  <a:pt x="8968" y="19937"/>
                  <a:pt x="8906" y="19906"/>
                </a:cubicBezTo>
                <a:lnTo>
                  <a:pt x="8906" y="19906"/>
                </a:lnTo>
                <a:cubicBezTo>
                  <a:pt x="8937" y="19969"/>
                  <a:pt x="8937" y="20000"/>
                  <a:pt x="9000" y="20062"/>
                </a:cubicBezTo>
                <a:close/>
                <a:moveTo>
                  <a:pt x="9031" y="20219"/>
                </a:moveTo>
                <a:cubicBezTo>
                  <a:pt x="9031" y="20219"/>
                  <a:pt x="9031" y="20250"/>
                  <a:pt x="9031" y="20250"/>
                </a:cubicBezTo>
                <a:cubicBezTo>
                  <a:pt x="9031" y="20250"/>
                  <a:pt x="9031" y="20281"/>
                  <a:pt x="9062" y="20281"/>
                </a:cubicBezTo>
                <a:cubicBezTo>
                  <a:pt x="9062" y="20281"/>
                  <a:pt x="9062" y="20281"/>
                  <a:pt x="9062" y="20281"/>
                </a:cubicBezTo>
                <a:cubicBezTo>
                  <a:pt x="9062" y="20250"/>
                  <a:pt x="9062" y="20250"/>
                  <a:pt x="9062" y="20219"/>
                </a:cubicBezTo>
                <a:cubicBezTo>
                  <a:pt x="9031" y="20219"/>
                  <a:pt x="9031" y="20219"/>
                  <a:pt x="9031" y="20219"/>
                </a:cubicBezTo>
                <a:cubicBezTo>
                  <a:pt x="9031" y="20219"/>
                  <a:pt x="9031" y="20219"/>
                  <a:pt x="9031" y="20219"/>
                </a:cubicBezTo>
                <a:cubicBezTo>
                  <a:pt x="9031" y="20156"/>
                  <a:pt x="8968" y="20094"/>
                  <a:pt x="8906" y="20062"/>
                </a:cubicBezTo>
                <a:lnTo>
                  <a:pt x="8906" y="20062"/>
                </a:lnTo>
                <a:cubicBezTo>
                  <a:pt x="8937" y="20094"/>
                  <a:pt x="9000" y="20156"/>
                  <a:pt x="9031" y="20219"/>
                </a:cubicBezTo>
                <a:close/>
                <a:moveTo>
                  <a:pt x="9000" y="19906"/>
                </a:moveTo>
                <a:cubicBezTo>
                  <a:pt x="9000" y="19906"/>
                  <a:pt x="9031" y="19906"/>
                  <a:pt x="9031" y="19906"/>
                </a:cubicBezTo>
                <a:cubicBezTo>
                  <a:pt x="9031" y="19875"/>
                  <a:pt x="9000" y="19844"/>
                  <a:pt x="8968" y="19844"/>
                </a:cubicBezTo>
                <a:cubicBezTo>
                  <a:pt x="8968" y="19875"/>
                  <a:pt x="8968" y="19906"/>
                  <a:pt x="9000" y="19906"/>
                </a:cubicBezTo>
                <a:close/>
                <a:moveTo>
                  <a:pt x="17343" y="19469"/>
                </a:moveTo>
                <a:cubicBezTo>
                  <a:pt x="17312" y="19500"/>
                  <a:pt x="17312" y="19500"/>
                  <a:pt x="17312" y="19500"/>
                </a:cubicBezTo>
                <a:cubicBezTo>
                  <a:pt x="17312" y="19531"/>
                  <a:pt x="17343" y="19562"/>
                  <a:pt x="17375" y="19594"/>
                </a:cubicBezTo>
                <a:cubicBezTo>
                  <a:pt x="17375" y="19594"/>
                  <a:pt x="17406" y="19594"/>
                  <a:pt x="17437" y="19594"/>
                </a:cubicBezTo>
                <a:cubicBezTo>
                  <a:pt x="17406" y="19562"/>
                  <a:pt x="17406" y="19562"/>
                  <a:pt x="17406" y="19531"/>
                </a:cubicBezTo>
                <a:cubicBezTo>
                  <a:pt x="17375" y="19500"/>
                  <a:pt x="17375" y="19469"/>
                  <a:pt x="17343" y="19469"/>
                </a:cubicBezTo>
                <a:close/>
                <a:moveTo>
                  <a:pt x="14937" y="18312"/>
                </a:moveTo>
                <a:cubicBezTo>
                  <a:pt x="14937" y="18312"/>
                  <a:pt x="14937" y="18312"/>
                  <a:pt x="14937" y="18312"/>
                </a:cubicBezTo>
                <a:cubicBezTo>
                  <a:pt x="14937" y="18312"/>
                  <a:pt x="14937" y="18312"/>
                  <a:pt x="14937" y="18312"/>
                </a:cubicBezTo>
                <a:lnTo>
                  <a:pt x="14937" y="18312"/>
                </a:lnTo>
                <a:cubicBezTo>
                  <a:pt x="14937" y="18312"/>
                  <a:pt x="14937" y="18312"/>
                  <a:pt x="14937" y="18312"/>
                </a:cubicBezTo>
                <a:cubicBezTo>
                  <a:pt x="14937" y="18312"/>
                  <a:pt x="14937" y="18312"/>
                  <a:pt x="14937" y="18312"/>
                </a:cubicBezTo>
                <a:close/>
                <a:moveTo>
                  <a:pt x="13718" y="18625"/>
                </a:moveTo>
                <a:cubicBezTo>
                  <a:pt x="13750" y="18625"/>
                  <a:pt x="13750" y="18656"/>
                  <a:pt x="13781" y="18625"/>
                </a:cubicBezTo>
                <a:cubicBezTo>
                  <a:pt x="13781" y="18625"/>
                  <a:pt x="13781" y="18625"/>
                  <a:pt x="13781" y="18625"/>
                </a:cubicBezTo>
                <a:cubicBezTo>
                  <a:pt x="13781" y="18594"/>
                  <a:pt x="13750" y="18594"/>
                  <a:pt x="13718" y="18625"/>
                </a:cubicBezTo>
                <a:close/>
                <a:moveTo>
                  <a:pt x="13343" y="18531"/>
                </a:moveTo>
                <a:cubicBezTo>
                  <a:pt x="13406" y="18562"/>
                  <a:pt x="13437" y="18531"/>
                  <a:pt x="13468" y="18500"/>
                </a:cubicBezTo>
                <a:cubicBezTo>
                  <a:pt x="13406" y="18500"/>
                  <a:pt x="13375" y="18531"/>
                  <a:pt x="13343" y="18531"/>
                </a:cubicBezTo>
                <a:close/>
                <a:moveTo>
                  <a:pt x="13812" y="18594"/>
                </a:moveTo>
                <a:cubicBezTo>
                  <a:pt x="13875" y="18625"/>
                  <a:pt x="13937" y="18594"/>
                  <a:pt x="13968" y="18562"/>
                </a:cubicBezTo>
                <a:cubicBezTo>
                  <a:pt x="14093" y="18562"/>
                  <a:pt x="14218" y="18500"/>
                  <a:pt x="14343" y="18531"/>
                </a:cubicBezTo>
                <a:cubicBezTo>
                  <a:pt x="14375" y="18531"/>
                  <a:pt x="14375" y="18531"/>
                  <a:pt x="14406" y="18531"/>
                </a:cubicBezTo>
                <a:cubicBezTo>
                  <a:pt x="14375" y="18500"/>
                  <a:pt x="14375" y="18500"/>
                  <a:pt x="14375" y="18500"/>
                </a:cubicBezTo>
                <a:cubicBezTo>
                  <a:pt x="14343" y="18500"/>
                  <a:pt x="14312" y="18469"/>
                  <a:pt x="14281" y="18500"/>
                </a:cubicBezTo>
                <a:cubicBezTo>
                  <a:pt x="14156" y="18500"/>
                  <a:pt x="14062" y="18500"/>
                  <a:pt x="13968" y="18562"/>
                </a:cubicBezTo>
                <a:cubicBezTo>
                  <a:pt x="13906" y="18562"/>
                  <a:pt x="13875" y="18562"/>
                  <a:pt x="13812" y="18594"/>
                </a:cubicBezTo>
                <a:close/>
                <a:moveTo>
                  <a:pt x="13750" y="18844"/>
                </a:moveTo>
                <a:cubicBezTo>
                  <a:pt x="13812" y="18844"/>
                  <a:pt x="13843" y="18844"/>
                  <a:pt x="13875" y="18812"/>
                </a:cubicBezTo>
                <a:cubicBezTo>
                  <a:pt x="13875" y="18812"/>
                  <a:pt x="13875" y="18812"/>
                  <a:pt x="13875" y="18812"/>
                </a:cubicBezTo>
                <a:cubicBezTo>
                  <a:pt x="13812" y="18781"/>
                  <a:pt x="13781" y="18812"/>
                  <a:pt x="13750" y="18844"/>
                </a:cubicBezTo>
                <a:close/>
                <a:moveTo>
                  <a:pt x="13656" y="18437"/>
                </a:moveTo>
                <a:cubicBezTo>
                  <a:pt x="13812" y="18437"/>
                  <a:pt x="13937" y="18375"/>
                  <a:pt x="14093" y="18375"/>
                </a:cubicBezTo>
                <a:cubicBezTo>
                  <a:pt x="14031" y="18312"/>
                  <a:pt x="13968" y="18375"/>
                  <a:pt x="13937" y="18375"/>
                </a:cubicBezTo>
                <a:cubicBezTo>
                  <a:pt x="13843" y="18375"/>
                  <a:pt x="13750" y="18406"/>
                  <a:pt x="13656" y="18437"/>
                </a:cubicBezTo>
                <a:close/>
                <a:moveTo>
                  <a:pt x="14468" y="18031"/>
                </a:moveTo>
                <a:cubicBezTo>
                  <a:pt x="14468" y="18031"/>
                  <a:pt x="14468" y="18031"/>
                  <a:pt x="14468" y="18031"/>
                </a:cubicBezTo>
                <a:cubicBezTo>
                  <a:pt x="14468" y="18031"/>
                  <a:pt x="14468" y="18000"/>
                  <a:pt x="14468" y="18000"/>
                </a:cubicBezTo>
                <a:cubicBezTo>
                  <a:pt x="14468" y="18000"/>
                  <a:pt x="14468" y="18031"/>
                  <a:pt x="14468" y="18031"/>
                </a:cubicBezTo>
                <a:close/>
                <a:moveTo>
                  <a:pt x="14406" y="18406"/>
                </a:moveTo>
                <a:cubicBezTo>
                  <a:pt x="14406" y="18406"/>
                  <a:pt x="14406" y="18406"/>
                  <a:pt x="14406" y="18406"/>
                </a:cubicBezTo>
                <a:cubicBezTo>
                  <a:pt x="14406" y="18406"/>
                  <a:pt x="14406" y="18406"/>
                  <a:pt x="14406" y="18406"/>
                </a:cubicBezTo>
                <a:close/>
                <a:moveTo>
                  <a:pt x="16437" y="8469"/>
                </a:moveTo>
                <a:cubicBezTo>
                  <a:pt x="16468" y="8469"/>
                  <a:pt x="16468" y="8500"/>
                  <a:pt x="16500" y="8531"/>
                </a:cubicBezTo>
                <a:cubicBezTo>
                  <a:pt x="16500" y="8531"/>
                  <a:pt x="16531" y="8531"/>
                  <a:pt x="16562" y="8531"/>
                </a:cubicBezTo>
                <a:cubicBezTo>
                  <a:pt x="16562" y="8500"/>
                  <a:pt x="16531" y="8500"/>
                  <a:pt x="16531" y="8469"/>
                </a:cubicBezTo>
                <a:cubicBezTo>
                  <a:pt x="16531" y="8469"/>
                  <a:pt x="16500" y="8469"/>
                  <a:pt x="16500" y="8437"/>
                </a:cubicBezTo>
                <a:cubicBezTo>
                  <a:pt x="16468" y="8437"/>
                  <a:pt x="16468" y="8406"/>
                  <a:pt x="16437" y="8406"/>
                </a:cubicBezTo>
                <a:cubicBezTo>
                  <a:pt x="16406" y="8437"/>
                  <a:pt x="16437" y="8469"/>
                  <a:pt x="16437" y="8469"/>
                </a:cubicBezTo>
                <a:cubicBezTo>
                  <a:pt x="16437" y="8469"/>
                  <a:pt x="16437" y="8469"/>
                  <a:pt x="16437" y="8469"/>
                </a:cubicBezTo>
                <a:cubicBezTo>
                  <a:pt x="16437" y="8469"/>
                  <a:pt x="16437" y="8469"/>
                  <a:pt x="16437" y="8469"/>
                </a:cubicBezTo>
                <a:close/>
                <a:moveTo>
                  <a:pt x="17093" y="8031"/>
                </a:moveTo>
                <a:cubicBezTo>
                  <a:pt x="17093" y="8031"/>
                  <a:pt x="17093" y="8031"/>
                  <a:pt x="17093" y="8031"/>
                </a:cubicBezTo>
                <a:cubicBezTo>
                  <a:pt x="17093" y="8031"/>
                  <a:pt x="17093" y="8031"/>
                  <a:pt x="17062" y="8031"/>
                </a:cubicBezTo>
                <a:cubicBezTo>
                  <a:pt x="17093" y="8031"/>
                  <a:pt x="17093" y="8031"/>
                  <a:pt x="17093" y="8031"/>
                </a:cubicBezTo>
                <a:cubicBezTo>
                  <a:pt x="17093" y="8031"/>
                  <a:pt x="17093" y="8031"/>
                  <a:pt x="17093" y="8031"/>
                </a:cubicBezTo>
                <a:close/>
                <a:moveTo>
                  <a:pt x="16218" y="8000"/>
                </a:moveTo>
                <a:cubicBezTo>
                  <a:pt x="16250" y="8094"/>
                  <a:pt x="16250" y="8125"/>
                  <a:pt x="16343" y="8094"/>
                </a:cubicBezTo>
                <a:cubicBezTo>
                  <a:pt x="16312" y="8062"/>
                  <a:pt x="16281" y="8031"/>
                  <a:pt x="16218" y="8000"/>
                </a:cubicBezTo>
                <a:close/>
                <a:moveTo>
                  <a:pt x="12937" y="19969"/>
                </a:moveTo>
                <a:cubicBezTo>
                  <a:pt x="12937" y="19906"/>
                  <a:pt x="12937" y="19906"/>
                  <a:pt x="12875" y="19906"/>
                </a:cubicBezTo>
                <a:cubicBezTo>
                  <a:pt x="12812" y="19906"/>
                  <a:pt x="12781" y="19906"/>
                  <a:pt x="12812" y="19969"/>
                </a:cubicBezTo>
                <a:cubicBezTo>
                  <a:pt x="12812" y="20000"/>
                  <a:pt x="12812" y="20062"/>
                  <a:pt x="12812" y="20094"/>
                </a:cubicBezTo>
                <a:cubicBezTo>
                  <a:pt x="12812" y="20125"/>
                  <a:pt x="12812" y="20187"/>
                  <a:pt x="12812" y="20219"/>
                </a:cubicBezTo>
                <a:cubicBezTo>
                  <a:pt x="12781" y="20312"/>
                  <a:pt x="12843" y="20281"/>
                  <a:pt x="12906" y="20281"/>
                </a:cubicBezTo>
                <a:cubicBezTo>
                  <a:pt x="12937" y="20312"/>
                  <a:pt x="12937" y="20281"/>
                  <a:pt x="12937" y="20219"/>
                </a:cubicBezTo>
                <a:cubicBezTo>
                  <a:pt x="12937" y="20156"/>
                  <a:pt x="12906" y="20062"/>
                  <a:pt x="12937" y="19969"/>
                </a:cubicBezTo>
                <a:close/>
                <a:moveTo>
                  <a:pt x="12875" y="20250"/>
                </a:moveTo>
                <a:cubicBezTo>
                  <a:pt x="12843" y="20250"/>
                  <a:pt x="12843" y="20219"/>
                  <a:pt x="12843" y="20219"/>
                </a:cubicBezTo>
                <a:cubicBezTo>
                  <a:pt x="12843" y="20187"/>
                  <a:pt x="12843" y="20125"/>
                  <a:pt x="12843" y="20094"/>
                </a:cubicBezTo>
                <a:cubicBezTo>
                  <a:pt x="12843" y="20094"/>
                  <a:pt x="12843" y="20094"/>
                  <a:pt x="12843" y="20094"/>
                </a:cubicBezTo>
                <a:cubicBezTo>
                  <a:pt x="12843" y="20062"/>
                  <a:pt x="12843" y="20031"/>
                  <a:pt x="12843" y="19969"/>
                </a:cubicBezTo>
                <a:cubicBezTo>
                  <a:pt x="12843" y="19969"/>
                  <a:pt x="12843" y="19937"/>
                  <a:pt x="12875" y="19937"/>
                </a:cubicBezTo>
                <a:cubicBezTo>
                  <a:pt x="12906" y="19937"/>
                  <a:pt x="12906" y="19969"/>
                  <a:pt x="12906" y="19969"/>
                </a:cubicBezTo>
                <a:cubicBezTo>
                  <a:pt x="12906" y="20062"/>
                  <a:pt x="12906" y="20125"/>
                  <a:pt x="12906" y="20219"/>
                </a:cubicBezTo>
                <a:cubicBezTo>
                  <a:pt x="12906" y="20250"/>
                  <a:pt x="12906" y="20250"/>
                  <a:pt x="12875" y="20250"/>
                </a:cubicBezTo>
                <a:close/>
                <a:moveTo>
                  <a:pt x="12656" y="20187"/>
                </a:moveTo>
                <a:cubicBezTo>
                  <a:pt x="12625" y="20187"/>
                  <a:pt x="12625" y="20187"/>
                  <a:pt x="12593" y="20187"/>
                </a:cubicBezTo>
                <a:cubicBezTo>
                  <a:pt x="12531" y="20219"/>
                  <a:pt x="12531" y="20187"/>
                  <a:pt x="12531" y="20125"/>
                </a:cubicBezTo>
                <a:cubicBezTo>
                  <a:pt x="12531" y="20094"/>
                  <a:pt x="12531" y="20031"/>
                  <a:pt x="12531" y="19969"/>
                </a:cubicBezTo>
                <a:cubicBezTo>
                  <a:pt x="12531" y="19906"/>
                  <a:pt x="12500" y="19906"/>
                  <a:pt x="12468" y="19906"/>
                </a:cubicBezTo>
                <a:cubicBezTo>
                  <a:pt x="12406" y="19906"/>
                  <a:pt x="12406" y="19937"/>
                  <a:pt x="12406" y="19969"/>
                </a:cubicBezTo>
                <a:cubicBezTo>
                  <a:pt x="12406" y="20031"/>
                  <a:pt x="12406" y="20062"/>
                  <a:pt x="12406" y="20094"/>
                </a:cubicBezTo>
                <a:cubicBezTo>
                  <a:pt x="12406" y="20156"/>
                  <a:pt x="12375" y="20250"/>
                  <a:pt x="12406" y="20281"/>
                </a:cubicBezTo>
                <a:cubicBezTo>
                  <a:pt x="12468" y="20312"/>
                  <a:pt x="12531" y="20281"/>
                  <a:pt x="12625" y="20281"/>
                </a:cubicBezTo>
                <a:cubicBezTo>
                  <a:pt x="12625" y="20281"/>
                  <a:pt x="12656" y="20281"/>
                  <a:pt x="12656" y="20281"/>
                </a:cubicBezTo>
                <a:cubicBezTo>
                  <a:pt x="12718" y="20281"/>
                  <a:pt x="12718" y="20250"/>
                  <a:pt x="12718" y="20219"/>
                </a:cubicBezTo>
                <a:cubicBezTo>
                  <a:pt x="12718" y="20156"/>
                  <a:pt x="12687" y="20187"/>
                  <a:pt x="12656" y="20187"/>
                </a:cubicBezTo>
                <a:close/>
                <a:moveTo>
                  <a:pt x="12562" y="20250"/>
                </a:moveTo>
                <a:cubicBezTo>
                  <a:pt x="12562" y="20250"/>
                  <a:pt x="12531" y="20281"/>
                  <a:pt x="12500" y="20281"/>
                </a:cubicBezTo>
                <a:cubicBezTo>
                  <a:pt x="12437" y="20281"/>
                  <a:pt x="12437" y="20250"/>
                  <a:pt x="12437" y="20187"/>
                </a:cubicBezTo>
                <a:cubicBezTo>
                  <a:pt x="12437" y="20125"/>
                  <a:pt x="12437" y="20062"/>
                  <a:pt x="12437" y="20000"/>
                </a:cubicBezTo>
                <a:cubicBezTo>
                  <a:pt x="12437" y="20000"/>
                  <a:pt x="12437" y="19969"/>
                  <a:pt x="12468" y="19937"/>
                </a:cubicBezTo>
                <a:cubicBezTo>
                  <a:pt x="12500" y="20000"/>
                  <a:pt x="12468" y="20062"/>
                  <a:pt x="12468" y="20125"/>
                </a:cubicBezTo>
                <a:cubicBezTo>
                  <a:pt x="12468" y="20219"/>
                  <a:pt x="12468" y="20219"/>
                  <a:pt x="12562" y="20219"/>
                </a:cubicBezTo>
                <a:cubicBezTo>
                  <a:pt x="12593" y="20219"/>
                  <a:pt x="12656" y="20219"/>
                  <a:pt x="12656" y="20250"/>
                </a:cubicBezTo>
                <a:cubicBezTo>
                  <a:pt x="12656" y="20281"/>
                  <a:pt x="12593" y="20250"/>
                  <a:pt x="12562" y="20250"/>
                </a:cubicBezTo>
                <a:close/>
                <a:moveTo>
                  <a:pt x="10000" y="19906"/>
                </a:moveTo>
                <a:cubicBezTo>
                  <a:pt x="9937" y="19937"/>
                  <a:pt x="9875" y="19906"/>
                  <a:pt x="9812" y="19906"/>
                </a:cubicBezTo>
                <a:cubicBezTo>
                  <a:pt x="9750" y="19906"/>
                  <a:pt x="9687" y="19906"/>
                  <a:pt x="9718" y="20000"/>
                </a:cubicBezTo>
                <a:cubicBezTo>
                  <a:pt x="9750" y="20031"/>
                  <a:pt x="9718" y="20094"/>
                  <a:pt x="9718" y="20125"/>
                </a:cubicBezTo>
                <a:cubicBezTo>
                  <a:pt x="9718" y="20156"/>
                  <a:pt x="9750" y="20219"/>
                  <a:pt x="9718" y="20250"/>
                </a:cubicBezTo>
                <a:cubicBezTo>
                  <a:pt x="9718" y="20312"/>
                  <a:pt x="9750" y="20312"/>
                  <a:pt x="9812" y="20312"/>
                </a:cubicBezTo>
                <a:cubicBezTo>
                  <a:pt x="9843" y="20312"/>
                  <a:pt x="9875" y="20312"/>
                  <a:pt x="9875" y="20250"/>
                </a:cubicBezTo>
                <a:cubicBezTo>
                  <a:pt x="9843" y="20187"/>
                  <a:pt x="9875" y="20156"/>
                  <a:pt x="9937" y="20156"/>
                </a:cubicBezTo>
                <a:cubicBezTo>
                  <a:pt x="9968" y="20187"/>
                  <a:pt x="10000" y="20156"/>
                  <a:pt x="10000" y="20125"/>
                </a:cubicBezTo>
                <a:cubicBezTo>
                  <a:pt x="10000" y="20094"/>
                  <a:pt x="10000" y="20062"/>
                  <a:pt x="9937" y="20062"/>
                </a:cubicBezTo>
                <a:cubicBezTo>
                  <a:pt x="9906" y="20062"/>
                  <a:pt x="9875" y="20094"/>
                  <a:pt x="9875" y="20031"/>
                </a:cubicBezTo>
                <a:cubicBezTo>
                  <a:pt x="9875" y="20000"/>
                  <a:pt x="9906" y="20031"/>
                  <a:pt x="9937" y="20031"/>
                </a:cubicBezTo>
                <a:cubicBezTo>
                  <a:pt x="9968" y="20000"/>
                  <a:pt x="10000" y="20031"/>
                  <a:pt x="10031" y="20000"/>
                </a:cubicBezTo>
                <a:cubicBezTo>
                  <a:pt x="10031" y="20000"/>
                  <a:pt x="10093" y="20031"/>
                  <a:pt x="10093" y="19969"/>
                </a:cubicBezTo>
                <a:cubicBezTo>
                  <a:pt x="10062" y="19937"/>
                  <a:pt x="10062" y="19906"/>
                  <a:pt x="10000" y="19906"/>
                </a:cubicBezTo>
                <a:close/>
                <a:moveTo>
                  <a:pt x="9906" y="20125"/>
                </a:moveTo>
                <a:cubicBezTo>
                  <a:pt x="9812" y="20125"/>
                  <a:pt x="9812" y="20187"/>
                  <a:pt x="9812" y="20250"/>
                </a:cubicBezTo>
                <a:cubicBezTo>
                  <a:pt x="9812" y="20250"/>
                  <a:pt x="9843" y="20281"/>
                  <a:pt x="9812" y="20281"/>
                </a:cubicBezTo>
                <a:cubicBezTo>
                  <a:pt x="9781" y="20281"/>
                  <a:pt x="9781" y="20250"/>
                  <a:pt x="9781" y="20250"/>
                </a:cubicBezTo>
                <a:cubicBezTo>
                  <a:pt x="9781" y="20156"/>
                  <a:pt x="9781" y="20094"/>
                  <a:pt x="9781" y="20031"/>
                </a:cubicBezTo>
                <a:cubicBezTo>
                  <a:pt x="9781" y="20000"/>
                  <a:pt x="9750" y="19969"/>
                  <a:pt x="9812" y="19969"/>
                </a:cubicBezTo>
                <a:cubicBezTo>
                  <a:pt x="9843" y="19969"/>
                  <a:pt x="9812" y="20000"/>
                  <a:pt x="9812" y="20031"/>
                </a:cubicBezTo>
                <a:cubicBezTo>
                  <a:pt x="9812" y="20062"/>
                  <a:pt x="9843" y="20125"/>
                  <a:pt x="9906" y="20125"/>
                </a:cubicBezTo>
                <a:close/>
                <a:moveTo>
                  <a:pt x="12281" y="20219"/>
                </a:moveTo>
                <a:cubicBezTo>
                  <a:pt x="12125" y="20062"/>
                  <a:pt x="12125" y="20062"/>
                  <a:pt x="12281" y="19969"/>
                </a:cubicBezTo>
                <a:cubicBezTo>
                  <a:pt x="12281" y="19937"/>
                  <a:pt x="12312" y="19937"/>
                  <a:pt x="12312" y="19906"/>
                </a:cubicBezTo>
                <a:cubicBezTo>
                  <a:pt x="12281" y="19906"/>
                  <a:pt x="12281" y="19906"/>
                  <a:pt x="12250" y="19906"/>
                </a:cubicBezTo>
                <a:cubicBezTo>
                  <a:pt x="12187" y="19906"/>
                  <a:pt x="12125" y="19937"/>
                  <a:pt x="12062" y="19969"/>
                </a:cubicBezTo>
                <a:cubicBezTo>
                  <a:pt x="12062" y="20000"/>
                  <a:pt x="12031" y="20031"/>
                  <a:pt x="12031" y="20000"/>
                </a:cubicBezTo>
                <a:cubicBezTo>
                  <a:pt x="12000" y="20000"/>
                  <a:pt x="12000" y="19969"/>
                  <a:pt x="12000" y="19969"/>
                </a:cubicBezTo>
                <a:cubicBezTo>
                  <a:pt x="12000" y="19906"/>
                  <a:pt x="11968" y="19906"/>
                  <a:pt x="11937" y="19906"/>
                </a:cubicBezTo>
                <a:cubicBezTo>
                  <a:pt x="11906" y="19906"/>
                  <a:pt x="11875" y="19906"/>
                  <a:pt x="11875" y="19969"/>
                </a:cubicBezTo>
                <a:cubicBezTo>
                  <a:pt x="11906" y="20062"/>
                  <a:pt x="11906" y="20125"/>
                  <a:pt x="11875" y="20219"/>
                </a:cubicBezTo>
                <a:cubicBezTo>
                  <a:pt x="11875" y="20281"/>
                  <a:pt x="11875" y="20312"/>
                  <a:pt x="11937" y="20281"/>
                </a:cubicBezTo>
                <a:cubicBezTo>
                  <a:pt x="12000" y="20312"/>
                  <a:pt x="12031" y="20312"/>
                  <a:pt x="12000" y="20219"/>
                </a:cubicBezTo>
                <a:cubicBezTo>
                  <a:pt x="12000" y="20219"/>
                  <a:pt x="12000" y="20156"/>
                  <a:pt x="12031" y="20156"/>
                </a:cubicBezTo>
                <a:cubicBezTo>
                  <a:pt x="12062" y="20156"/>
                  <a:pt x="12093" y="20156"/>
                  <a:pt x="12093" y="20187"/>
                </a:cubicBezTo>
                <a:cubicBezTo>
                  <a:pt x="12125" y="20219"/>
                  <a:pt x="12156" y="20250"/>
                  <a:pt x="12156" y="20281"/>
                </a:cubicBezTo>
                <a:cubicBezTo>
                  <a:pt x="12187" y="20312"/>
                  <a:pt x="12218" y="20281"/>
                  <a:pt x="12281" y="20281"/>
                </a:cubicBezTo>
                <a:cubicBezTo>
                  <a:pt x="12281" y="20312"/>
                  <a:pt x="12312" y="20312"/>
                  <a:pt x="12312" y="20281"/>
                </a:cubicBezTo>
                <a:cubicBezTo>
                  <a:pt x="12312" y="20250"/>
                  <a:pt x="12281" y="20219"/>
                  <a:pt x="12281" y="20219"/>
                </a:cubicBezTo>
                <a:close/>
                <a:moveTo>
                  <a:pt x="12000" y="20094"/>
                </a:moveTo>
                <a:cubicBezTo>
                  <a:pt x="12000" y="20094"/>
                  <a:pt x="12000" y="20094"/>
                  <a:pt x="12031" y="20094"/>
                </a:cubicBezTo>
                <a:cubicBezTo>
                  <a:pt x="12031" y="20094"/>
                  <a:pt x="12031" y="20094"/>
                  <a:pt x="12031" y="20094"/>
                </a:cubicBezTo>
                <a:cubicBezTo>
                  <a:pt x="11968" y="20125"/>
                  <a:pt x="11968" y="20156"/>
                  <a:pt x="11968" y="20219"/>
                </a:cubicBezTo>
                <a:cubicBezTo>
                  <a:pt x="11968" y="20250"/>
                  <a:pt x="11968" y="20250"/>
                  <a:pt x="11937" y="20250"/>
                </a:cubicBezTo>
                <a:cubicBezTo>
                  <a:pt x="11937" y="20250"/>
                  <a:pt x="11906" y="20250"/>
                  <a:pt x="11906" y="20219"/>
                </a:cubicBezTo>
                <a:cubicBezTo>
                  <a:pt x="11937" y="20156"/>
                  <a:pt x="11906" y="20062"/>
                  <a:pt x="11906" y="20000"/>
                </a:cubicBezTo>
                <a:cubicBezTo>
                  <a:pt x="11937" y="19969"/>
                  <a:pt x="11906" y="19937"/>
                  <a:pt x="11937" y="19937"/>
                </a:cubicBezTo>
                <a:cubicBezTo>
                  <a:pt x="11968" y="19937"/>
                  <a:pt x="11968" y="20000"/>
                  <a:pt x="11968" y="20000"/>
                </a:cubicBezTo>
                <a:cubicBezTo>
                  <a:pt x="11968" y="20031"/>
                  <a:pt x="11968" y="20062"/>
                  <a:pt x="11968" y="20094"/>
                </a:cubicBezTo>
                <a:cubicBezTo>
                  <a:pt x="11968" y="20125"/>
                  <a:pt x="12000" y="20094"/>
                  <a:pt x="12000" y="20094"/>
                </a:cubicBezTo>
                <a:cubicBezTo>
                  <a:pt x="12031" y="20062"/>
                  <a:pt x="12093" y="20000"/>
                  <a:pt x="12156" y="19969"/>
                </a:cubicBezTo>
                <a:cubicBezTo>
                  <a:pt x="12093" y="20000"/>
                  <a:pt x="12031" y="20062"/>
                  <a:pt x="12000" y="20094"/>
                </a:cubicBezTo>
                <a:close/>
                <a:moveTo>
                  <a:pt x="12093" y="20125"/>
                </a:moveTo>
                <a:cubicBezTo>
                  <a:pt x="12093" y="20125"/>
                  <a:pt x="12093" y="20094"/>
                  <a:pt x="12062" y="20094"/>
                </a:cubicBezTo>
                <a:cubicBezTo>
                  <a:pt x="12093" y="20094"/>
                  <a:pt x="12093" y="20094"/>
                  <a:pt x="12093" y="20094"/>
                </a:cubicBezTo>
                <a:cubicBezTo>
                  <a:pt x="12093" y="20094"/>
                  <a:pt x="12093" y="20094"/>
                  <a:pt x="12093" y="20094"/>
                </a:cubicBezTo>
                <a:cubicBezTo>
                  <a:pt x="12093" y="20094"/>
                  <a:pt x="12093" y="20094"/>
                  <a:pt x="12093" y="20094"/>
                </a:cubicBezTo>
                <a:cubicBezTo>
                  <a:pt x="12156" y="20156"/>
                  <a:pt x="12187" y="20219"/>
                  <a:pt x="12250" y="20281"/>
                </a:cubicBezTo>
                <a:cubicBezTo>
                  <a:pt x="12187" y="20219"/>
                  <a:pt x="12125" y="20156"/>
                  <a:pt x="12093" y="20125"/>
                </a:cubicBezTo>
                <a:close/>
                <a:moveTo>
                  <a:pt x="11031" y="19969"/>
                </a:moveTo>
                <a:cubicBezTo>
                  <a:pt x="11000" y="19906"/>
                  <a:pt x="10906" y="19906"/>
                  <a:pt x="10875" y="19969"/>
                </a:cubicBezTo>
                <a:cubicBezTo>
                  <a:pt x="10812" y="20031"/>
                  <a:pt x="10781" y="20125"/>
                  <a:pt x="10750" y="20219"/>
                </a:cubicBezTo>
                <a:cubicBezTo>
                  <a:pt x="10718" y="20250"/>
                  <a:pt x="10687" y="20281"/>
                  <a:pt x="10718" y="20312"/>
                </a:cubicBezTo>
                <a:cubicBezTo>
                  <a:pt x="10750" y="20312"/>
                  <a:pt x="10812" y="20344"/>
                  <a:pt x="10843" y="20281"/>
                </a:cubicBezTo>
                <a:cubicBezTo>
                  <a:pt x="10875" y="20219"/>
                  <a:pt x="10906" y="20219"/>
                  <a:pt x="10937" y="20219"/>
                </a:cubicBezTo>
                <a:cubicBezTo>
                  <a:pt x="11000" y="20187"/>
                  <a:pt x="11031" y="20219"/>
                  <a:pt x="11062" y="20250"/>
                </a:cubicBezTo>
                <a:cubicBezTo>
                  <a:pt x="11093" y="20312"/>
                  <a:pt x="11156" y="20312"/>
                  <a:pt x="11187" y="20312"/>
                </a:cubicBezTo>
                <a:cubicBezTo>
                  <a:pt x="11218" y="20312"/>
                  <a:pt x="11218" y="20281"/>
                  <a:pt x="11218" y="20250"/>
                </a:cubicBezTo>
                <a:cubicBezTo>
                  <a:pt x="11125" y="20156"/>
                  <a:pt x="11093" y="20062"/>
                  <a:pt x="11031" y="19969"/>
                </a:cubicBezTo>
                <a:close/>
                <a:moveTo>
                  <a:pt x="11031" y="20125"/>
                </a:moveTo>
                <a:cubicBezTo>
                  <a:pt x="11031" y="20094"/>
                  <a:pt x="11000" y="20000"/>
                  <a:pt x="10968" y="20000"/>
                </a:cubicBezTo>
                <a:cubicBezTo>
                  <a:pt x="10906" y="20000"/>
                  <a:pt x="10875" y="20094"/>
                  <a:pt x="10875" y="20156"/>
                </a:cubicBezTo>
                <a:cubicBezTo>
                  <a:pt x="10843" y="20187"/>
                  <a:pt x="10812" y="20219"/>
                  <a:pt x="10781" y="20250"/>
                </a:cubicBezTo>
                <a:cubicBezTo>
                  <a:pt x="10781" y="20250"/>
                  <a:pt x="10781" y="20250"/>
                  <a:pt x="10781" y="20250"/>
                </a:cubicBezTo>
                <a:cubicBezTo>
                  <a:pt x="10781" y="20250"/>
                  <a:pt x="10781" y="20250"/>
                  <a:pt x="10781" y="20250"/>
                </a:cubicBezTo>
                <a:cubicBezTo>
                  <a:pt x="10781" y="20250"/>
                  <a:pt x="10781" y="20250"/>
                  <a:pt x="10781" y="20250"/>
                </a:cubicBezTo>
                <a:cubicBezTo>
                  <a:pt x="10812" y="20156"/>
                  <a:pt x="10875" y="20062"/>
                  <a:pt x="10906" y="19969"/>
                </a:cubicBezTo>
                <a:cubicBezTo>
                  <a:pt x="10937" y="19937"/>
                  <a:pt x="11000" y="19937"/>
                  <a:pt x="11000" y="20000"/>
                </a:cubicBezTo>
                <a:cubicBezTo>
                  <a:pt x="11062" y="20062"/>
                  <a:pt x="11093" y="20156"/>
                  <a:pt x="11125" y="20250"/>
                </a:cubicBezTo>
                <a:cubicBezTo>
                  <a:pt x="11093" y="20219"/>
                  <a:pt x="11062" y="20187"/>
                  <a:pt x="11031" y="20125"/>
                </a:cubicBezTo>
                <a:close/>
                <a:moveTo>
                  <a:pt x="11750" y="19937"/>
                </a:moveTo>
                <a:cubicBezTo>
                  <a:pt x="11750" y="19906"/>
                  <a:pt x="11750" y="19906"/>
                  <a:pt x="11718" y="19906"/>
                </a:cubicBezTo>
                <a:cubicBezTo>
                  <a:pt x="11625" y="19906"/>
                  <a:pt x="11625" y="19906"/>
                  <a:pt x="11625" y="20000"/>
                </a:cubicBezTo>
                <a:cubicBezTo>
                  <a:pt x="11625" y="20031"/>
                  <a:pt x="11625" y="20031"/>
                  <a:pt x="11625" y="20062"/>
                </a:cubicBezTo>
                <a:cubicBezTo>
                  <a:pt x="11625" y="20094"/>
                  <a:pt x="11656" y="20094"/>
                  <a:pt x="11625" y="20094"/>
                </a:cubicBezTo>
                <a:cubicBezTo>
                  <a:pt x="11593" y="20125"/>
                  <a:pt x="11593" y="20094"/>
                  <a:pt x="11593" y="20094"/>
                </a:cubicBezTo>
                <a:cubicBezTo>
                  <a:pt x="11562" y="20031"/>
                  <a:pt x="11500" y="20000"/>
                  <a:pt x="11468" y="19937"/>
                </a:cubicBezTo>
                <a:cubicBezTo>
                  <a:pt x="11406" y="19906"/>
                  <a:pt x="11375" y="19906"/>
                  <a:pt x="11312" y="19906"/>
                </a:cubicBezTo>
                <a:cubicBezTo>
                  <a:pt x="11281" y="19937"/>
                  <a:pt x="11312" y="19969"/>
                  <a:pt x="11312" y="20000"/>
                </a:cubicBezTo>
                <a:cubicBezTo>
                  <a:pt x="11312" y="20062"/>
                  <a:pt x="11312" y="20156"/>
                  <a:pt x="11312" y="20250"/>
                </a:cubicBezTo>
                <a:cubicBezTo>
                  <a:pt x="11312" y="20281"/>
                  <a:pt x="11312" y="20312"/>
                  <a:pt x="11343" y="20312"/>
                </a:cubicBezTo>
                <a:cubicBezTo>
                  <a:pt x="11375" y="20312"/>
                  <a:pt x="11437" y="20312"/>
                  <a:pt x="11406" y="20250"/>
                </a:cubicBezTo>
                <a:cubicBezTo>
                  <a:pt x="11406" y="20187"/>
                  <a:pt x="11406" y="20156"/>
                  <a:pt x="11406" y="20094"/>
                </a:cubicBezTo>
                <a:cubicBezTo>
                  <a:pt x="11468" y="20094"/>
                  <a:pt x="11500" y="20156"/>
                  <a:pt x="11500" y="20156"/>
                </a:cubicBezTo>
                <a:cubicBezTo>
                  <a:pt x="11593" y="20219"/>
                  <a:pt x="11625" y="20344"/>
                  <a:pt x="11781" y="20281"/>
                </a:cubicBezTo>
                <a:cubicBezTo>
                  <a:pt x="11750" y="20281"/>
                  <a:pt x="11750" y="20281"/>
                  <a:pt x="11750" y="20250"/>
                </a:cubicBezTo>
                <a:cubicBezTo>
                  <a:pt x="11750" y="20156"/>
                  <a:pt x="11750" y="20062"/>
                  <a:pt x="11750" y="19937"/>
                </a:cubicBezTo>
                <a:close/>
                <a:moveTo>
                  <a:pt x="11437" y="20000"/>
                </a:moveTo>
                <a:cubicBezTo>
                  <a:pt x="11406" y="20031"/>
                  <a:pt x="11406" y="19969"/>
                  <a:pt x="11375" y="20000"/>
                </a:cubicBezTo>
                <a:cubicBezTo>
                  <a:pt x="11375" y="20000"/>
                  <a:pt x="11375" y="20031"/>
                  <a:pt x="11375" y="20062"/>
                </a:cubicBezTo>
                <a:cubicBezTo>
                  <a:pt x="11375" y="20125"/>
                  <a:pt x="11406" y="20187"/>
                  <a:pt x="11375" y="20250"/>
                </a:cubicBezTo>
                <a:cubicBezTo>
                  <a:pt x="11375" y="20250"/>
                  <a:pt x="11343" y="20250"/>
                  <a:pt x="11343" y="20250"/>
                </a:cubicBezTo>
                <a:cubicBezTo>
                  <a:pt x="11343" y="20187"/>
                  <a:pt x="11343" y="20094"/>
                  <a:pt x="11343" y="20031"/>
                </a:cubicBezTo>
                <a:cubicBezTo>
                  <a:pt x="11343" y="20000"/>
                  <a:pt x="11343" y="19969"/>
                  <a:pt x="11375" y="19969"/>
                </a:cubicBezTo>
                <a:cubicBezTo>
                  <a:pt x="11406" y="19937"/>
                  <a:pt x="11437" y="19969"/>
                  <a:pt x="11437" y="20000"/>
                </a:cubicBezTo>
                <a:cubicBezTo>
                  <a:pt x="11468" y="20031"/>
                  <a:pt x="11500" y="20031"/>
                  <a:pt x="11500" y="20062"/>
                </a:cubicBezTo>
                <a:cubicBezTo>
                  <a:pt x="11468" y="20062"/>
                  <a:pt x="11468" y="20031"/>
                  <a:pt x="11437" y="20000"/>
                </a:cubicBezTo>
                <a:close/>
                <a:moveTo>
                  <a:pt x="11718" y="20219"/>
                </a:moveTo>
                <a:cubicBezTo>
                  <a:pt x="11718" y="20250"/>
                  <a:pt x="11687" y="20281"/>
                  <a:pt x="11656" y="20250"/>
                </a:cubicBezTo>
                <a:cubicBezTo>
                  <a:pt x="11625" y="20219"/>
                  <a:pt x="11562" y="20187"/>
                  <a:pt x="11531" y="20125"/>
                </a:cubicBezTo>
                <a:cubicBezTo>
                  <a:pt x="11500" y="20094"/>
                  <a:pt x="11500" y="20094"/>
                  <a:pt x="11500" y="20062"/>
                </a:cubicBezTo>
                <a:cubicBezTo>
                  <a:pt x="11531" y="20062"/>
                  <a:pt x="11531" y="20094"/>
                  <a:pt x="11531" y="20094"/>
                </a:cubicBezTo>
                <a:cubicBezTo>
                  <a:pt x="11593" y="20156"/>
                  <a:pt x="11625" y="20187"/>
                  <a:pt x="11687" y="20219"/>
                </a:cubicBezTo>
                <a:cubicBezTo>
                  <a:pt x="11687" y="20125"/>
                  <a:pt x="11687" y="20031"/>
                  <a:pt x="11687" y="19969"/>
                </a:cubicBezTo>
                <a:cubicBezTo>
                  <a:pt x="11718" y="19969"/>
                  <a:pt x="11718" y="19969"/>
                  <a:pt x="11718" y="20000"/>
                </a:cubicBezTo>
                <a:cubicBezTo>
                  <a:pt x="11718" y="20062"/>
                  <a:pt x="11718" y="20156"/>
                  <a:pt x="11718" y="20219"/>
                </a:cubicBezTo>
                <a:close/>
                <a:moveTo>
                  <a:pt x="10593" y="20094"/>
                </a:moveTo>
                <a:cubicBezTo>
                  <a:pt x="10625" y="20094"/>
                  <a:pt x="10656" y="20062"/>
                  <a:pt x="10625" y="20000"/>
                </a:cubicBezTo>
                <a:cubicBezTo>
                  <a:pt x="10625" y="19969"/>
                  <a:pt x="10593" y="19906"/>
                  <a:pt x="10531" y="19906"/>
                </a:cubicBezTo>
                <a:cubicBezTo>
                  <a:pt x="10437" y="19906"/>
                  <a:pt x="10312" y="19906"/>
                  <a:pt x="10218" y="19906"/>
                </a:cubicBezTo>
                <a:cubicBezTo>
                  <a:pt x="10187" y="19906"/>
                  <a:pt x="10187" y="19937"/>
                  <a:pt x="10187" y="19969"/>
                </a:cubicBezTo>
                <a:cubicBezTo>
                  <a:pt x="10218" y="20062"/>
                  <a:pt x="10187" y="20156"/>
                  <a:pt x="10187" y="20250"/>
                </a:cubicBezTo>
                <a:cubicBezTo>
                  <a:pt x="10187" y="20281"/>
                  <a:pt x="10156" y="20312"/>
                  <a:pt x="10218" y="20312"/>
                </a:cubicBezTo>
                <a:cubicBezTo>
                  <a:pt x="10281" y="20312"/>
                  <a:pt x="10343" y="20344"/>
                  <a:pt x="10312" y="20250"/>
                </a:cubicBezTo>
                <a:cubicBezTo>
                  <a:pt x="10312" y="20219"/>
                  <a:pt x="10312" y="20187"/>
                  <a:pt x="10343" y="20187"/>
                </a:cubicBezTo>
                <a:cubicBezTo>
                  <a:pt x="10375" y="20156"/>
                  <a:pt x="10406" y="20187"/>
                  <a:pt x="10437" y="20219"/>
                </a:cubicBezTo>
                <a:cubicBezTo>
                  <a:pt x="10437" y="20219"/>
                  <a:pt x="10437" y="20219"/>
                  <a:pt x="10468" y="20250"/>
                </a:cubicBezTo>
                <a:cubicBezTo>
                  <a:pt x="10500" y="20312"/>
                  <a:pt x="10562" y="20312"/>
                  <a:pt x="10625" y="20281"/>
                </a:cubicBezTo>
                <a:cubicBezTo>
                  <a:pt x="10625" y="20281"/>
                  <a:pt x="10625" y="20250"/>
                  <a:pt x="10593" y="20250"/>
                </a:cubicBezTo>
                <a:cubicBezTo>
                  <a:pt x="10562" y="20219"/>
                  <a:pt x="10531" y="20156"/>
                  <a:pt x="10593" y="20094"/>
                </a:cubicBezTo>
                <a:close/>
                <a:moveTo>
                  <a:pt x="10375" y="20000"/>
                </a:moveTo>
                <a:cubicBezTo>
                  <a:pt x="10375" y="20000"/>
                  <a:pt x="10406" y="20000"/>
                  <a:pt x="10406" y="20000"/>
                </a:cubicBezTo>
                <a:cubicBezTo>
                  <a:pt x="10437" y="20031"/>
                  <a:pt x="10500" y="20000"/>
                  <a:pt x="10500" y="20031"/>
                </a:cubicBezTo>
                <a:cubicBezTo>
                  <a:pt x="10500" y="20062"/>
                  <a:pt x="10437" y="20062"/>
                  <a:pt x="10437" y="20062"/>
                </a:cubicBezTo>
                <a:cubicBezTo>
                  <a:pt x="10406" y="20062"/>
                  <a:pt x="10375" y="20062"/>
                  <a:pt x="10375" y="20062"/>
                </a:cubicBezTo>
                <a:cubicBezTo>
                  <a:pt x="10343" y="20062"/>
                  <a:pt x="10343" y="20062"/>
                  <a:pt x="10343" y="20031"/>
                </a:cubicBezTo>
                <a:cubicBezTo>
                  <a:pt x="10312" y="20000"/>
                  <a:pt x="10343" y="20000"/>
                  <a:pt x="10375" y="20000"/>
                </a:cubicBezTo>
                <a:close/>
                <a:moveTo>
                  <a:pt x="10531" y="20187"/>
                </a:moveTo>
                <a:cubicBezTo>
                  <a:pt x="10531" y="20219"/>
                  <a:pt x="10562" y="20219"/>
                  <a:pt x="10562" y="20281"/>
                </a:cubicBezTo>
                <a:cubicBezTo>
                  <a:pt x="10500" y="20250"/>
                  <a:pt x="10500" y="20219"/>
                  <a:pt x="10468" y="20187"/>
                </a:cubicBezTo>
                <a:cubicBezTo>
                  <a:pt x="10437" y="20156"/>
                  <a:pt x="10406" y="20125"/>
                  <a:pt x="10375" y="20125"/>
                </a:cubicBezTo>
                <a:cubicBezTo>
                  <a:pt x="10312" y="20125"/>
                  <a:pt x="10281" y="20156"/>
                  <a:pt x="10281" y="20219"/>
                </a:cubicBezTo>
                <a:cubicBezTo>
                  <a:pt x="10281" y="20219"/>
                  <a:pt x="10312" y="20281"/>
                  <a:pt x="10250" y="20281"/>
                </a:cubicBezTo>
                <a:cubicBezTo>
                  <a:pt x="10218" y="20281"/>
                  <a:pt x="10250" y="20219"/>
                  <a:pt x="10250" y="20219"/>
                </a:cubicBezTo>
                <a:cubicBezTo>
                  <a:pt x="10218" y="20125"/>
                  <a:pt x="10250" y="20062"/>
                  <a:pt x="10250" y="20000"/>
                </a:cubicBezTo>
                <a:cubicBezTo>
                  <a:pt x="10250" y="20000"/>
                  <a:pt x="10218" y="19969"/>
                  <a:pt x="10250" y="19969"/>
                </a:cubicBezTo>
                <a:cubicBezTo>
                  <a:pt x="10281" y="19969"/>
                  <a:pt x="10281" y="19969"/>
                  <a:pt x="10281" y="20000"/>
                </a:cubicBezTo>
                <a:cubicBezTo>
                  <a:pt x="10281" y="20031"/>
                  <a:pt x="10250" y="20094"/>
                  <a:pt x="10312" y="20094"/>
                </a:cubicBezTo>
                <a:cubicBezTo>
                  <a:pt x="10375" y="20125"/>
                  <a:pt x="10468" y="20125"/>
                  <a:pt x="10531" y="20094"/>
                </a:cubicBezTo>
                <a:cubicBezTo>
                  <a:pt x="10562" y="20031"/>
                  <a:pt x="10531" y="20000"/>
                  <a:pt x="10500" y="19969"/>
                </a:cubicBezTo>
                <a:cubicBezTo>
                  <a:pt x="10562" y="19969"/>
                  <a:pt x="10593" y="19969"/>
                  <a:pt x="10593" y="20031"/>
                </a:cubicBezTo>
                <a:cubicBezTo>
                  <a:pt x="10593" y="20062"/>
                  <a:pt x="10593" y="20094"/>
                  <a:pt x="10562" y="20094"/>
                </a:cubicBezTo>
                <a:cubicBezTo>
                  <a:pt x="10468" y="20125"/>
                  <a:pt x="10500" y="20156"/>
                  <a:pt x="10531" y="20187"/>
                </a:cubicBezTo>
                <a:close/>
                <a:moveTo>
                  <a:pt x="13500" y="19969"/>
                </a:moveTo>
                <a:cubicBezTo>
                  <a:pt x="13500" y="19906"/>
                  <a:pt x="13500" y="19906"/>
                  <a:pt x="13437" y="19906"/>
                </a:cubicBezTo>
                <a:cubicBezTo>
                  <a:pt x="13406" y="19906"/>
                  <a:pt x="13375" y="19906"/>
                  <a:pt x="13375" y="19969"/>
                </a:cubicBezTo>
                <a:cubicBezTo>
                  <a:pt x="13375" y="20000"/>
                  <a:pt x="13375" y="20062"/>
                  <a:pt x="13375" y="20094"/>
                </a:cubicBezTo>
                <a:cubicBezTo>
                  <a:pt x="13312" y="20062"/>
                  <a:pt x="13281" y="20000"/>
                  <a:pt x="13250" y="19937"/>
                </a:cubicBezTo>
                <a:cubicBezTo>
                  <a:pt x="13187" y="19906"/>
                  <a:pt x="13156" y="19906"/>
                  <a:pt x="13093" y="19906"/>
                </a:cubicBezTo>
                <a:cubicBezTo>
                  <a:pt x="13062" y="19906"/>
                  <a:pt x="13062" y="19906"/>
                  <a:pt x="13062" y="19937"/>
                </a:cubicBezTo>
                <a:cubicBezTo>
                  <a:pt x="13062" y="20031"/>
                  <a:pt x="13062" y="20156"/>
                  <a:pt x="13062" y="20250"/>
                </a:cubicBezTo>
                <a:cubicBezTo>
                  <a:pt x="13062" y="20312"/>
                  <a:pt x="13093" y="20281"/>
                  <a:pt x="13125" y="20281"/>
                </a:cubicBezTo>
                <a:cubicBezTo>
                  <a:pt x="13156" y="20312"/>
                  <a:pt x="13187" y="20312"/>
                  <a:pt x="13187" y="20250"/>
                </a:cubicBezTo>
                <a:cubicBezTo>
                  <a:pt x="13187" y="20187"/>
                  <a:pt x="13156" y="20125"/>
                  <a:pt x="13187" y="20062"/>
                </a:cubicBezTo>
                <a:cubicBezTo>
                  <a:pt x="13250" y="20125"/>
                  <a:pt x="13312" y="20187"/>
                  <a:pt x="13375" y="20281"/>
                </a:cubicBezTo>
                <a:cubicBezTo>
                  <a:pt x="13406" y="20312"/>
                  <a:pt x="13437" y="20312"/>
                  <a:pt x="13468" y="20281"/>
                </a:cubicBezTo>
                <a:cubicBezTo>
                  <a:pt x="13500" y="20281"/>
                  <a:pt x="13500" y="20250"/>
                  <a:pt x="13500" y="20219"/>
                </a:cubicBezTo>
                <a:cubicBezTo>
                  <a:pt x="13500" y="20125"/>
                  <a:pt x="13500" y="20031"/>
                  <a:pt x="13500" y="19969"/>
                </a:cubicBezTo>
                <a:close/>
                <a:moveTo>
                  <a:pt x="13437" y="20250"/>
                </a:moveTo>
                <a:cubicBezTo>
                  <a:pt x="13406" y="20250"/>
                  <a:pt x="13406" y="20250"/>
                  <a:pt x="13406" y="20219"/>
                </a:cubicBezTo>
                <a:cubicBezTo>
                  <a:pt x="13406" y="20250"/>
                  <a:pt x="13406" y="20250"/>
                  <a:pt x="13437" y="20250"/>
                </a:cubicBezTo>
                <a:cubicBezTo>
                  <a:pt x="13437" y="20250"/>
                  <a:pt x="13437" y="20250"/>
                  <a:pt x="13437" y="20250"/>
                </a:cubicBezTo>
                <a:close/>
                <a:moveTo>
                  <a:pt x="13468" y="20250"/>
                </a:moveTo>
                <a:cubicBezTo>
                  <a:pt x="13468" y="20250"/>
                  <a:pt x="13437" y="20250"/>
                  <a:pt x="13437" y="20250"/>
                </a:cubicBezTo>
                <a:cubicBezTo>
                  <a:pt x="13437" y="20250"/>
                  <a:pt x="13437" y="20219"/>
                  <a:pt x="13437" y="20219"/>
                </a:cubicBezTo>
                <a:cubicBezTo>
                  <a:pt x="13406" y="20219"/>
                  <a:pt x="13406" y="20187"/>
                  <a:pt x="13375" y="20187"/>
                </a:cubicBezTo>
                <a:cubicBezTo>
                  <a:pt x="13343" y="20094"/>
                  <a:pt x="13250" y="20031"/>
                  <a:pt x="13187" y="19969"/>
                </a:cubicBezTo>
                <a:cubicBezTo>
                  <a:pt x="13187" y="19969"/>
                  <a:pt x="13187" y="19969"/>
                  <a:pt x="13187" y="19969"/>
                </a:cubicBezTo>
                <a:cubicBezTo>
                  <a:pt x="13187" y="19969"/>
                  <a:pt x="13187" y="19969"/>
                  <a:pt x="13187" y="19969"/>
                </a:cubicBezTo>
                <a:cubicBezTo>
                  <a:pt x="13156" y="19969"/>
                  <a:pt x="13125" y="19969"/>
                  <a:pt x="13125" y="20000"/>
                </a:cubicBezTo>
                <a:cubicBezTo>
                  <a:pt x="13125" y="20062"/>
                  <a:pt x="13125" y="20125"/>
                  <a:pt x="13125" y="20156"/>
                </a:cubicBezTo>
                <a:cubicBezTo>
                  <a:pt x="13125" y="20187"/>
                  <a:pt x="13125" y="20219"/>
                  <a:pt x="13125" y="20250"/>
                </a:cubicBezTo>
                <a:cubicBezTo>
                  <a:pt x="13093" y="20156"/>
                  <a:pt x="13093" y="20062"/>
                  <a:pt x="13093" y="19969"/>
                </a:cubicBezTo>
                <a:cubicBezTo>
                  <a:pt x="13125" y="19906"/>
                  <a:pt x="13156" y="19969"/>
                  <a:pt x="13187" y="19969"/>
                </a:cubicBezTo>
                <a:cubicBezTo>
                  <a:pt x="13250" y="20031"/>
                  <a:pt x="13343" y="20094"/>
                  <a:pt x="13375" y="20187"/>
                </a:cubicBezTo>
                <a:cubicBezTo>
                  <a:pt x="13406" y="20187"/>
                  <a:pt x="13406" y="20219"/>
                  <a:pt x="13437" y="20219"/>
                </a:cubicBezTo>
                <a:cubicBezTo>
                  <a:pt x="13437" y="20125"/>
                  <a:pt x="13437" y="20031"/>
                  <a:pt x="13437" y="19937"/>
                </a:cubicBezTo>
                <a:cubicBezTo>
                  <a:pt x="13437" y="19937"/>
                  <a:pt x="13437" y="19937"/>
                  <a:pt x="13468" y="19937"/>
                </a:cubicBezTo>
                <a:cubicBezTo>
                  <a:pt x="13468" y="20062"/>
                  <a:pt x="13468" y="20156"/>
                  <a:pt x="13468" y="20250"/>
                </a:cubicBezTo>
                <a:close/>
                <a:moveTo>
                  <a:pt x="16562" y="18281"/>
                </a:moveTo>
                <a:cubicBezTo>
                  <a:pt x="16531" y="18312"/>
                  <a:pt x="16500" y="18312"/>
                  <a:pt x="16437" y="18312"/>
                </a:cubicBezTo>
                <a:cubicBezTo>
                  <a:pt x="16468" y="18344"/>
                  <a:pt x="16500" y="18375"/>
                  <a:pt x="16562" y="18406"/>
                </a:cubicBezTo>
                <a:cubicBezTo>
                  <a:pt x="16593" y="18406"/>
                  <a:pt x="16625" y="18375"/>
                  <a:pt x="16656" y="18375"/>
                </a:cubicBezTo>
                <a:cubicBezTo>
                  <a:pt x="16687" y="18344"/>
                  <a:pt x="16656" y="18312"/>
                  <a:pt x="16656" y="18312"/>
                </a:cubicBezTo>
                <a:cubicBezTo>
                  <a:pt x="16625" y="18250"/>
                  <a:pt x="16593" y="18281"/>
                  <a:pt x="16562" y="18281"/>
                </a:cubicBezTo>
                <a:close/>
                <a:moveTo>
                  <a:pt x="16375" y="18062"/>
                </a:moveTo>
                <a:cubicBezTo>
                  <a:pt x="16468" y="18031"/>
                  <a:pt x="16531" y="18062"/>
                  <a:pt x="16593" y="18000"/>
                </a:cubicBezTo>
                <a:cubicBezTo>
                  <a:pt x="16656" y="17969"/>
                  <a:pt x="16718" y="17906"/>
                  <a:pt x="16812" y="17969"/>
                </a:cubicBezTo>
                <a:cubicBezTo>
                  <a:pt x="16812" y="17969"/>
                  <a:pt x="16875" y="17969"/>
                  <a:pt x="16906" y="17937"/>
                </a:cubicBezTo>
                <a:cubicBezTo>
                  <a:pt x="16906" y="17906"/>
                  <a:pt x="16906" y="17906"/>
                  <a:pt x="16937" y="17906"/>
                </a:cubicBezTo>
                <a:cubicBezTo>
                  <a:pt x="17000" y="17906"/>
                  <a:pt x="17031" y="17875"/>
                  <a:pt x="17093" y="17875"/>
                </a:cubicBezTo>
                <a:cubicBezTo>
                  <a:pt x="17125" y="17875"/>
                  <a:pt x="17093" y="17812"/>
                  <a:pt x="17093" y="17812"/>
                </a:cubicBezTo>
                <a:cubicBezTo>
                  <a:pt x="17031" y="17812"/>
                  <a:pt x="17000" y="17812"/>
                  <a:pt x="16937" y="17812"/>
                </a:cubicBezTo>
                <a:cubicBezTo>
                  <a:pt x="16812" y="17844"/>
                  <a:pt x="16718" y="17937"/>
                  <a:pt x="16593" y="17906"/>
                </a:cubicBezTo>
                <a:cubicBezTo>
                  <a:pt x="16562" y="17906"/>
                  <a:pt x="16562" y="17906"/>
                  <a:pt x="16562" y="17906"/>
                </a:cubicBezTo>
                <a:cubicBezTo>
                  <a:pt x="16531" y="17969"/>
                  <a:pt x="16468" y="17969"/>
                  <a:pt x="16406" y="18000"/>
                </a:cubicBezTo>
                <a:cubicBezTo>
                  <a:pt x="16375" y="18000"/>
                  <a:pt x="16375" y="18000"/>
                  <a:pt x="16375" y="18031"/>
                </a:cubicBezTo>
                <a:cubicBezTo>
                  <a:pt x="16375" y="18031"/>
                  <a:pt x="16375" y="18062"/>
                  <a:pt x="16375" y="18062"/>
                </a:cubicBezTo>
                <a:close/>
                <a:moveTo>
                  <a:pt x="13406" y="20594"/>
                </a:moveTo>
                <a:cubicBezTo>
                  <a:pt x="13406" y="20594"/>
                  <a:pt x="13375" y="20594"/>
                  <a:pt x="13375" y="20625"/>
                </a:cubicBezTo>
                <a:cubicBezTo>
                  <a:pt x="13375" y="20625"/>
                  <a:pt x="13406" y="20656"/>
                  <a:pt x="13406" y="20625"/>
                </a:cubicBezTo>
                <a:cubicBezTo>
                  <a:pt x="13406" y="20625"/>
                  <a:pt x="13437" y="20625"/>
                  <a:pt x="13437" y="20625"/>
                </a:cubicBezTo>
                <a:cubicBezTo>
                  <a:pt x="13437" y="20594"/>
                  <a:pt x="13406" y="20594"/>
                  <a:pt x="13406" y="20594"/>
                </a:cubicBezTo>
                <a:close/>
                <a:moveTo>
                  <a:pt x="13687" y="20625"/>
                </a:moveTo>
                <a:cubicBezTo>
                  <a:pt x="13687" y="20625"/>
                  <a:pt x="13687" y="20625"/>
                  <a:pt x="13718" y="20625"/>
                </a:cubicBezTo>
                <a:cubicBezTo>
                  <a:pt x="13718" y="20625"/>
                  <a:pt x="13718" y="20625"/>
                  <a:pt x="13750" y="20625"/>
                </a:cubicBezTo>
                <a:cubicBezTo>
                  <a:pt x="13718" y="20594"/>
                  <a:pt x="13718" y="20594"/>
                  <a:pt x="13718" y="20594"/>
                </a:cubicBezTo>
                <a:cubicBezTo>
                  <a:pt x="13718" y="20594"/>
                  <a:pt x="13687" y="20594"/>
                  <a:pt x="13687" y="20625"/>
                </a:cubicBezTo>
                <a:close/>
                <a:moveTo>
                  <a:pt x="15250" y="19625"/>
                </a:moveTo>
                <a:cubicBezTo>
                  <a:pt x="15250" y="19625"/>
                  <a:pt x="15250" y="19625"/>
                  <a:pt x="15250" y="19625"/>
                </a:cubicBezTo>
                <a:cubicBezTo>
                  <a:pt x="15250" y="19625"/>
                  <a:pt x="15250" y="19625"/>
                  <a:pt x="15250" y="19625"/>
                </a:cubicBezTo>
                <a:cubicBezTo>
                  <a:pt x="15250" y="19625"/>
                  <a:pt x="15250" y="19625"/>
                  <a:pt x="15250" y="19625"/>
                </a:cubicBezTo>
                <a:cubicBezTo>
                  <a:pt x="15250" y="19625"/>
                  <a:pt x="15250" y="19625"/>
                  <a:pt x="15250" y="19625"/>
                </a:cubicBezTo>
                <a:close/>
                <a:moveTo>
                  <a:pt x="13031" y="20594"/>
                </a:moveTo>
                <a:cubicBezTo>
                  <a:pt x="13031" y="20594"/>
                  <a:pt x="13000" y="20625"/>
                  <a:pt x="13000" y="20625"/>
                </a:cubicBezTo>
                <a:cubicBezTo>
                  <a:pt x="13000" y="20656"/>
                  <a:pt x="13031" y="20656"/>
                  <a:pt x="13031" y="20656"/>
                </a:cubicBezTo>
                <a:cubicBezTo>
                  <a:pt x="13062" y="20656"/>
                  <a:pt x="13062" y="20656"/>
                  <a:pt x="13062" y="20625"/>
                </a:cubicBezTo>
                <a:cubicBezTo>
                  <a:pt x="13062" y="20625"/>
                  <a:pt x="13031" y="20625"/>
                  <a:pt x="13031" y="20594"/>
                </a:cubicBezTo>
                <a:close/>
                <a:moveTo>
                  <a:pt x="15750" y="19375"/>
                </a:moveTo>
                <a:cubicBezTo>
                  <a:pt x="15750" y="19375"/>
                  <a:pt x="15718" y="19375"/>
                  <a:pt x="15718" y="19375"/>
                </a:cubicBezTo>
                <a:cubicBezTo>
                  <a:pt x="15718" y="19375"/>
                  <a:pt x="15718" y="19375"/>
                  <a:pt x="15718" y="19375"/>
                </a:cubicBezTo>
                <a:cubicBezTo>
                  <a:pt x="15718" y="19375"/>
                  <a:pt x="15718" y="19406"/>
                  <a:pt x="15718" y="19406"/>
                </a:cubicBezTo>
                <a:cubicBezTo>
                  <a:pt x="15718" y="19406"/>
                  <a:pt x="15750" y="19406"/>
                  <a:pt x="15750" y="19375"/>
                </a:cubicBezTo>
                <a:close/>
                <a:moveTo>
                  <a:pt x="15000" y="19906"/>
                </a:moveTo>
                <a:cubicBezTo>
                  <a:pt x="15031" y="19906"/>
                  <a:pt x="15031" y="19906"/>
                  <a:pt x="15062" y="19875"/>
                </a:cubicBezTo>
                <a:cubicBezTo>
                  <a:pt x="15093" y="19875"/>
                  <a:pt x="15187" y="19906"/>
                  <a:pt x="15218" y="19812"/>
                </a:cubicBezTo>
                <a:cubicBezTo>
                  <a:pt x="15218" y="19812"/>
                  <a:pt x="15218" y="19812"/>
                  <a:pt x="15218" y="19812"/>
                </a:cubicBezTo>
                <a:cubicBezTo>
                  <a:pt x="15218" y="19812"/>
                  <a:pt x="15218" y="19812"/>
                  <a:pt x="15218" y="19812"/>
                </a:cubicBezTo>
                <a:cubicBezTo>
                  <a:pt x="15218" y="19812"/>
                  <a:pt x="15218" y="19812"/>
                  <a:pt x="15218" y="19812"/>
                </a:cubicBezTo>
                <a:cubicBezTo>
                  <a:pt x="15218" y="19812"/>
                  <a:pt x="15218" y="19812"/>
                  <a:pt x="15218" y="19812"/>
                </a:cubicBezTo>
                <a:cubicBezTo>
                  <a:pt x="15156" y="19844"/>
                  <a:pt x="15093" y="19844"/>
                  <a:pt x="15062" y="19875"/>
                </a:cubicBezTo>
                <a:cubicBezTo>
                  <a:pt x="15062" y="19875"/>
                  <a:pt x="15062" y="19875"/>
                  <a:pt x="15062" y="19875"/>
                </a:cubicBezTo>
                <a:cubicBezTo>
                  <a:pt x="15031" y="19875"/>
                  <a:pt x="15000" y="19875"/>
                  <a:pt x="15000" y="19906"/>
                </a:cubicBezTo>
                <a:close/>
                <a:moveTo>
                  <a:pt x="15812" y="19375"/>
                </a:moveTo>
                <a:cubicBezTo>
                  <a:pt x="15812" y="19344"/>
                  <a:pt x="15812" y="19344"/>
                  <a:pt x="15781" y="19344"/>
                </a:cubicBezTo>
                <a:cubicBezTo>
                  <a:pt x="15750" y="19344"/>
                  <a:pt x="15750" y="19344"/>
                  <a:pt x="15750" y="19344"/>
                </a:cubicBezTo>
                <a:cubicBezTo>
                  <a:pt x="15750" y="19375"/>
                  <a:pt x="15781" y="19375"/>
                  <a:pt x="15781" y="19375"/>
                </a:cubicBezTo>
                <a:cubicBezTo>
                  <a:pt x="15812" y="19375"/>
                  <a:pt x="15812" y="19375"/>
                  <a:pt x="15812" y="19375"/>
                </a:cubicBezTo>
                <a:close/>
                <a:moveTo>
                  <a:pt x="13968" y="20187"/>
                </a:moveTo>
                <a:cubicBezTo>
                  <a:pt x="14000" y="20156"/>
                  <a:pt x="14000" y="20125"/>
                  <a:pt x="14031" y="20062"/>
                </a:cubicBezTo>
                <a:cubicBezTo>
                  <a:pt x="14000" y="20125"/>
                  <a:pt x="13968" y="20156"/>
                  <a:pt x="13968" y="20187"/>
                </a:cubicBezTo>
                <a:cubicBezTo>
                  <a:pt x="13968" y="20219"/>
                  <a:pt x="13968" y="20219"/>
                  <a:pt x="13968" y="20219"/>
                </a:cubicBezTo>
                <a:lnTo>
                  <a:pt x="13968" y="20219"/>
                </a:lnTo>
                <a:cubicBezTo>
                  <a:pt x="13968" y="20219"/>
                  <a:pt x="13968" y="20219"/>
                  <a:pt x="13968" y="20219"/>
                </a:cubicBezTo>
                <a:cubicBezTo>
                  <a:pt x="13968" y="20219"/>
                  <a:pt x="13968" y="20219"/>
                  <a:pt x="13968" y="20219"/>
                </a:cubicBezTo>
                <a:cubicBezTo>
                  <a:pt x="13968" y="20219"/>
                  <a:pt x="13968" y="20219"/>
                  <a:pt x="13968" y="20219"/>
                </a:cubicBezTo>
                <a:cubicBezTo>
                  <a:pt x="13968" y="20219"/>
                  <a:pt x="13968" y="20219"/>
                  <a:pt x="13968" y="20219"/>
                </a:cubicBezTo>
                <a:cubicBezTo>
                  <a:pt x="13968" y="20219"/>
                  <a:pt x="13968" y="20219"/>
                  <a:pt x="13968" y="20187"/>
                </a:cubicBezTo>
                <a:close/>
                <a:moveTo>
                  <a:pt x="14250" y="20562"/>
                </a:moveTo>
                <a:cubicBezTo>
                  <a:pt x="14281" y="20562"/>
                  <a:pt x="14343" y="20531"/>
                  <a:pt x="14406" y="20531"/>
                </a:cubicBezTo>
                <a:cubicBezTo>
                  <a:pt x="14312" y="20500"/>
                  <a:pt x="14281" y="20500"/>
                  <a:pt x="14250" y="20562"/>
                </a:cubicBezTo>
                <a:close/>
                <a:moveTo>
                  <a:pt x="15562" y="20312"/>
                </a:moveTo>
                <a:cubicBezTo>
                  <a:pt x="15500" y="20281"/>
                  <a:pt x="15468" y="20312"/>
                  <a:pt x="15437" y="20344"/>
                </a:cubicBezTo>
                <a:cubicBezTo>
                  <a:pt x="15343" y="20406"/>
                  <a:pt x="15250" y="20406"/>
                  <a:pt x="15156" y="20437"/>
                </a:cubicBezTo>
                <a:lnTo>
                  <a:pt x="15156" y="20437"/>
                </a:lnTo>
                <a:cubicBezTo>
                  <a:pt x="15093" y="20469"/>
                  <a:pt x="15031" y="20500"/>
                  <a:pt x="14968" y="20469"/>
                </a:cubicBezTo>
                <a:cubicBezTo>
                  <a:pt x="15125" y="20437"/>
                  <a:pt x="15281" y="20375"/>
                  <a:pt x="15437" y="20344"/>
                </a:cubicBezTo>
                <a:cubicBezTo>
                  <a:pt x="15468" y="20344"/>
                  <a:pt x="15531" y="20344"/>
                  <a:pt x="15562" y="20312"/>
                </a:cubicBezTo>
                <a:close/>
                <a:moveTo>
                  <a:pt x="13968" y="19906"/>
                </a:moveTo>
                <a:cubicBezTo>
                  <a:pt x="13968" y="19906"/>
                  <a:pt x="13968" y="19906"/>
                  <a:pt x="13968" y="19906"/>
                </a:cubicBezTo>
                <a:cubicBezTo>
                  <a:pt x="13968" y="19906"/>
                  <a:pt x="13968" y="19906"/>
                  <a:pt x="13968" y="19906"/>
                </a:cubicBezTo>
                <a:lnTo>
                  <a:pt x="13968" y="19906"/>
                </a:lnTo>
                <a:cubicBezTo>
                  <a:pt x="13968" y="19906"/>
                  <a:pt x="13968" y="19906"/>
                  <a:pt x="13968" y="19906"/>
                </a:cubicBezTo>
                <a:cubicBezTo>
                  <a:pt x="13968" y="19906"/>
                  <a:pt x="13968" y="19906"/>
                  <a:pt x="13968" y="19906"/>
                </a:cubicBezTo>
                <a:close/>
                <a:moveTo>
                  <a:pt x="15125" y="19656"/>
                </a:moveTo>
                <a:cubicBezTo>
                  <a:pt x="15156" y="19656"/>
                  <a:pt x="15187" y="19687"/>
                  <a:pt x="15218" y="19625"/>
                </a:cubicBezTo>
                <a:cubicBezTo>
                  <a:pt x="15218" y="19625"/>
                  <a:pt x="15218" y="19625"/>
                  <a:pt x="15218" y="19625"/>
                </a:cubicBezTo>
                <a:cubicBezTo>
                  <a:pt x="15156" y="19625"/>
                  <a:pt x="15156" y="19625"/>
                  <a:pt x="15125" y="19656"/>
                </a:cubicBezTo>
                <a:close/>
                <a:moveTo>
                  <a:pt x="14750" y="20156"/>
                </a:moveTo>
                <a:cubicBezTo>
                  <a:pt x="14812" y="20156"/>
                  <a:pt x="14875" y="20125"/>
                  <a:pt x="14906" y="20125"/>
                </a:cubicBezTo>
                <a:cubicBezTo>
                  <a:pt x="14843" y="20094"/>
                  <a:pt x="14812" y="20094"/>
                  <a:pt x="14750" y="20156"/>
                </a:cubicBezTo>
                <a:close/>
                <a:moveTo>
                  <a:pt x="15375" y="19875"/>
                </a:moveTo>
                <a:cubicBezTo>
                  <a:pt x="15437" y="19875"/>
                  <a:pt x="15500" y="19875"/>
                  <a:pt x="15531" y="19844"/>
                </a:cubicBezTo>
                <a:cubicBezTo>
                  <a:pt x="15468" y="19812"/>
                  <a:pt x="15437" y="19844"/>
                  <a:pt x="15375" y="19875"/>
                </a:cubicBezTo>
                <a:close/>
                <a:moveTo>
                  <a:pt x="15468" y="19375"/>
                </a:moveTo>
                <a:cubicBezTo>
                  <a:pt x="15531" y="19437"/>
                  <a:pt x="15562" y="19375"/>
                  <a:pt x="15625" y="19375"/>
                </a:cubicBezTo>
                <a:cubicBezTo>
                  <a:pt x="15562" y="19344"/>
                  <a:pt x="15531" y="19344"/>
                  <a:pt x="15468" y="19375"/>
                </a:cubicBezTo>
                <a:close/>
                <a:moveTo>
                  <a:pt x="14562" y="20312"/>
                </a:moveTo>
                <a:cubicBezTo>
                  <a:pt x="14593" y="20281"/>
                  <a:pt x="14656" y="20312"/>
                  <a:pt x="14718" y="20250"/>
                </a:cubicBezTo>
                <a:cubicBezTo>
                  <a:pt x="14656" y="20250"/>
                  <a:pt x="14593" y="20250"/>
                  <a:pt x="14562" y="20312"/>
                </a:cubicBezTo>
                <a:close/>
                <a:moveTo>
                  <a:pt x="15593" y="19406"/>
                </a:moveTo>
                <a:cubicBezTo>
                  <a:pt x="15562" y="19406"/>
                  <a:pt x="15562" y="19437"/>
                  <a:pt x="15562" y="19469"/>
                </a:cubicBezTo>
                <a:cubicBezTo>
                  <a:pt x="15531" y="19500"/>
                  <a:pt x="15562" y="19531"/>
                  <a:pt x="15593" y="19531"/>
                </a:cubicBezTo>
                <a:cubicBezTo>
                  <a:pt x="15625" y="19531"/>
                  <a:pt x="15593" y="19469"/>
                  <a:pt x="15625" y="19469"/>
                </a:cubicBezTo>
                <a:cubicBezTo>
                  <a:pt x="15625" y="19437"/>
                  <a:pt x="15625" y="19406"/>
                  <a:pt x="15593" y="19406"/>
                </a:cubicBezTo>
                <a:close/>
                <a:moveTo>
                  <a:pt x="14937" y="19969"/>
                </a:moveTo>
                <a:cubicBezTo>
                  <a:pt x="15000" y="20000"/>
                  <a:pt x="15156" y="19969"/>
                  <a:pt x="15187" y="19906"/>
                </a:cubicBezTo>
                <a:cubicBezTo>
                  <a:pt x="15093" y="19906"/>
                  <a:pt x="15031" y="19969"/>
                  <a:pt x="14937" y="19969"/>
                </a:cubicBezTo>
                <a:close/>
                <a:moveTo>
                  <a:pt x="14968" y="20094"/>
                </a:moveTo>
                <a:cubicBezTo>
                  <a:pt x="15062" y="20062"/>
                  <a:pt x="15125" y="20062"/>
                  <a:pt x="15218" y="20031"/>
                </a:cubicBezTo>
                <a:cubicBezTo>
                  <a:pt x="15125" y="20000"/>
                  <a:pt x="15062" y="20062"/>
                  <a:pt x="14968" y="20094"/>
                </a:cubicBezTo>
                <a:close/>
                <a:moveTo>
                  <a:pt x="15531" y="20000"/>
                </a:moveTo>
                <a:cubicBezTo>
                  <a:pt x="15531" y="20000"/>
                  <a:pt x="15531" y="20000"/>
                  <a:pt x="15531" y="20000"/>
                </a:cubicBezTo>
                <a:cubicBezTo>
                  <a:pt x="15531" y="20000"/>
                  <a:pt x="15531" y="20000"/>
                  <a:pt x="15531" y="20000"/>
                </a:cubicBezTo>
                <a:lnTo>
                  <a:pt x="15531" y="20000"/>
                </a:lnTo>
                <a:cubicBezTo>
                  <a:pt x="15531" y="20000"/>
                  <a:pt x="15531" y="20000"/>
                  <a:pt x="15531" y="20000"/>
                </a:cubicBezTo>
                <a:close/>
                <a:moveTo>
                  <a:pt x="14718" y="20531"/>
                </a:moveTo>
                <a:cubicBezTo>
                  <a:pt x="14812" y="20562"/>
                  <a:pt x="14875" y="20531"/>
                  <a:pt x="14937" y="20500"/>
                </a:cubicBezTo>
                <a:cubicBezTo>
                  <a:pt x="14875" y="20469"/>
                  <a:pt x="14812" y="20500"/>
                  <a:pt x="14718" y="20531"/>
                </a:cubicBezTo>
                <a:close/>
                <a:moveTo>
                  <a:pt x="15437" y="19406"/>
                </a:moveTo>
                <a:cubicBezTo>
                  <a:pt x="15406" y="19406"/>
                  <a:pt x="15406" y="19406"/>
                  <a:pt x="15406" y="19375"/>
                </a:cubicBezTo>
                <a:cubicBezTo>
                  <a:pt x="15250" y="19406"/>
                  <a:pt x="15093" y="19406"/>
                  <a:pt x="14937" y="19500"/>
                </a:cubicBezTo>
                <a:cubicBezTo>
                  <a:pt x="15093" y="19469"/>
                  <a:pt x="15250" y="19437"/>
                  <a:pt x="15437" y="19406"/>
                </a:cubicBezTo>
                <a:close/>
                <a:moveTo>
                  <a:pt x="12062" y="20531"/>
                </a:moveTo>
                <a:cubicBezTo>
                  <a:pt x="12281" y="20531"/>
                  <a:pt x="12468" y="20562"/>
                  <a:pt x="12656" y="20562"/>
                </a:cubicBezTo>
                <a:cubicBezTo>
                  <a:pt x="12468" y="20500"/>
                  <a:pt x="12281" y="20531"/>
                  <a:pt x="12062" y="20531"/>
                </a:cubicBezTo>
                <a:close/>
                <a:moveTo>
                  <a:pt x="14812" y="20219"/>
                </a:moveTo>
                <a:cubicBezTo>
                  <a:pt x="14812" y="20250"/>
                  <a:pt x="14843" y="20250"/>
                  <a:pt x="14843" y="20250"/>
                </a:cubicBezTo>
                <a:cubicBezTo>
                  <a:pt x="14968" y="20187"/>
                  <a:pt x="15093" y="20187"/>
                  <a:pt x="15187" y="20125"/>
                </a:cubicBezTo>
                <a:cubicBezTo>
                  <a:pt x="15156" y="20125"/>
                  <a:pt x="15156" y="20094"/>
                  <a:pt x="15156" y="20094"/>
                </a:cubicBezTo>
                <a:cubicBezTo>
                  <a:pt x="15031" y="20156"/>
                  <a:pt x="14937" y="20187"/>
                  <a:pt x="14843" y="20187"/>
                </a:cubicBezTo>
                <a:cubicBezTo>
                  <a:pt x="14812" y="20219"/>
                  <a:pt x="14812" y="20219"/>
                  <a:pt x="14812" y="20219"/>
                </a:cubicBezTo>
                <a:close/>
                <a:moveTo>
                  <a:pt x="14781" y="20344"/>
                </a:moveTo>
                <a:cubicBezTo>
                  <a:pt x="14625" y="20344"/>
                  <a:pt x="14500" y="20406"/>
                  <a:pt x="14375" y="20437"/>
                </a:cubicBezTo>
                <a:cubicBezTo>
                  <a:pt x="14500" y="20437"/>
                  <a:pt x="14625" y="20375"/>
                  <a:pt x="14781" y="20344"/>
                </a:cubicBezTo>
                <a:close/>
                <a:moveTo>
                  <a:pt x="15000" y="20281"/>
                </a:moveTo>
                <a:cubicBezTo>
                  <a:pt x="15000" y="20312"/>
                  <a:pt x="15031" y="20312"/>
                  <a:pt x="15031" y="20281"/>
                </a:cubicBezTo>
                <a:cubicBezTo>
                  <a:pt x="15062" y="20281"/>
                  <a:pt x="15125" y="20250"/>
                  <a:pt x="15156" y="20250"/>
                </a:cubicBezTo>
                <a:cubicBezTo>
                  <a:pt x="15281" y="20219"/>
                  <a:pt x="15406" y="20156"/>
                  <a:pt x="15531" y="20125"/>
                </a:cubicBezTo>
                <a:cubicBezTo>
                  <a:pt x="15500" y="20094"/>
                  <a:pt x="15468" y="20094"/>
                  <a:pt x="15437" y="20125"/>
                </a:cubicBezTo>
                <a:cubicBezTo>
                  <a:pt x="15281" y="20156"/>
                  <a:pt x="15156" y="20219"/>
                  <a:pt x="15031" y="20250"/>
                </a:cubicBezTo>
                <a:cubicBezTo>
                  <a:pt x="15000" y="20250"/>
                  <a:pt x="14968" y="20250"/>
                  <a:pt x="15000" y="20281"/>
                </a:cubicBezTo>
                <a:close/>
                <a:moveTo>
                  <a:pt x="15406" y="19187"/>
                </a:moveTo>
                <a:cubicBezTo>
                  <a:pt x="15218" y="19219"/>
                  <a:pt x="15000" y="19250"/>
                  <a:pt x="14812" y="19312"/>
                </a:cubicBezTo>
                <a:cubicBezTo>
                  <a:pt x="14875" y="19344"/>
                  <a:pt x="14968" y="19312"/>
                  <a:pt x="15031" y="19312"/>
                </a:cubicBezTo>
                <a:cubicBezTo>
                  <a:pt x="15156" y="19281"/>
                  <a:pt x="15281" y="19250"/>
                  <a:pt x="15437" y="19219"/>
                </a:cubicBezTo>
                <a:cubicBezTo>
                  <a:pt x="15468" y="19219"/>
                  <a:pt x="15562" y="19250"/>
                  <a:pt x="15562" y="19187"/>
                </a:cubicBezTo>
                <a:cubicBezTo>
                  <a:pt x="15562" y="19156"/>
                  <a:pt x="15468" y="19156"/>
                  <a:pt x="15406" y="19187"/>
                </a:cubicBezTo>
                <a:close/>
                <a:moveTo>
                  <a:pt x="11000" y="5750"/>
                </a:moveTo>
                <a:cubicBezTo>
                  <a:pt x="11000" y="5750"/>
                  <a:pt x="10968" y="5781"/>
                  <a:pt x="10968" y="5781"/>
                </a:cubicBezTo>
                <a:cubicBezTo>
                  <a:pt x="10937" y="5781"/>
                  <a:pt x="10906" y="5812"/>
                  <a:pt x="10906" y="5875"/>
                </a:cubicBezTo>
                <a:cubicBezTo>
                  <a:pt x="10906" y="5875"/>
                  <a:pt x="10906" y="5875"/>
                  <a:pt x="10906" y="5875"/>
                </a:cubicBezTo>
                <a:cubicBezTo>
                  <a:pt x="10875" y="5875"/>
                  <a:pt x="10843" y="5875"/>
                  <a:pt x="10843" y="5906"/>
                </a:cubicBezTo>
                <a:cubicBezTo>
                  <a:pt x="10843" y="5906"/>
                  <a:pt x="10843" y="5906"/>
                  <a:pt x="10843" y="5906"/>
                </a:cubicBezTo>
                <a:cubicBezTo>
                  <a:pt x="10875" y="5906"/>
                  <a:pt x="10906" y="5906"/>
                  <a:pt x="10906" y="5875"/>
                </a:cubicBezTo>
                <a:cubicBezTo>
                  <a:pt x="10937" y="5844"/>
                  <a:pt x="10968" y="5812"/>
                  <a:pt x="10968" y="5781"/>
                </a:cubicBezTo>
                <a:cubicBezTo>
                  <a:pt x="10968" y="5781"/>
                  <a:pt x="10968" y="5781"/>
                  <a:pt x="10968" y="5781"/>
                </a:cubicBezTo>
                <a:cubicBezTo>
                  <a:pt x="11000" y="5781"/>
                  <a:pt x="11000" y="5781"/>
                  <a:pt x="11000" y="5750"/>
                </a:cubicBezTo>
                <a:close/>
                <a:moveTo>
                  <a:pt x="15093" y="5875"/>
                </a:moveTo>
                <a:cubicBezTo>
                  <a:pt x="15093" y="5875"/>
                  <a:pt x="15093" y="5875"/>
                  <a:pt x="15093" y="5875"/>
                </a:cubicBezTo>
                <a:lnTo>
                  <a:pt x="15093" y="5875"/>
                </a:lnTo>
                <a:cubicBezTo>
                  <a:pt x="15093" y="5875"/>
                  <a:pt x="15093" y="5875"/>
                  <a:pt x="15093" y="5875"/>
                </a:cubicBezTo>
                <a:close/>
                <a:moveTo>
                  <a:pt x="8218" y="10031"/>
                </a:moveTo>
                <a:lnTo>
                  <a:pt x="8218" y="10031"/>
                </a:lnTo>
                <a:lnTo>
                  <a:pt x="8218" y="10031"/>
                </a:lnTo>
                <a:close/>
                <a:moveTo>
                  <a:pt x="10468" y="3406"/>
                </a:moveTo>
                <a:cubicBezTo>
                  <a:pt x="10500" y="3406"/>
                  <a:pt x="10562" y="3406"/>
                  <a:pt x="10562" y="3344"/>
                </a:cubicBezTo>
                <a:cubicBezTo>
                  <a:pt x="10562" y="3344"/>
                  <a:pt x="10562" y="3344"/>
                  <a:pt x="10562" y="3344"/>
                </a:cubicBezTo>
                <a:cubicBezTo>
                  <a:pt x="10500" y="3344"/>
                  <a:pt x="10500" y="3375"/>
                  <a:pt x="10468" y="3406"/>
                </a:cubicBezTo>
                <a:cubicBezTo>
                  <a:pt x="10468" y="3406"/>
                  <a:pt x="10468" y="3406"/>
                  <a:pt x="10468" y="3406"/>
                </a:cubicBezTo>
                <a:cubicBezTo>
                  <a:pt x="10468" y="3406"/>
                  <a:pt x="10468" y="3406"/>
                  <a:pt x="10468" y="3406"/>
                </a:cubicBezTo>
                <a:close/>
                <a:moveTo>
                  <a:pt x="10031" y="12437"/>
                </a:moveTo>
                <a:cubicBezTo>
                  <a:pt x="10031" y="12437"/>
                  <a:pt x="10031" y="12437"/>
                  <a:pt x="10031" y="12437"/>
                </a:cubicBezTo>
                <a:cubicBezTo>
                  <a:pt x="10031" y="12437"/>
                  <a:pt x="10031" y="12437"/>
                  <a:pt x="10031" y="12437"/>
                </a:cubicBezTo>
                <a:cubicBezTo>
                  <a:pt x="10000" y="12437"/>
                  <a:pt x="10000" y="12469"/>
                  <a:pt x="9968" y="12469"/>
                </a:cubicBezTo>
                <a:cubicBezTo>
                  <a:pt x="10031" y="12469"/>
                  <a:pt x="10031" y="12469"/>
                  <a:pt x="10031" y="12437"/>
                </a:cubicBezTo>
                <a:cubicBezTo>
                  <a:pt x="10031" y="12437"/>
                  <a:pt x="10031" y="12437"/>
                  <a:pt x="10031" y="12437"/>
                </a:cubicBezTo>
                <a:cubicBezTo>
                  <a:pt x="10062" y="12437"/>
                  <a:pt x="10062" y="12406"/>
                  <a:pt x="10062" y="12406"/>
                </a:cubicBezTo>
                <a:cubicBezTo>
                  <a:pt x="10031" y="12406"/>
                  <a:pt x="10031" y="12406"/>
                  <a:pt x="10031" y="12437"/>
                </a:cubicBezTo>
                <a:close/>
                <a:moveTo>
                  <a:pt x="11187" y="11781"/>
                </a:moveTo>
                <a:cubicBezTo>
                  <a:pt x="11156" y="11781"/>
                  <a:pt x="11125" y="11812"/>
                  <a:pt x="11125" y="11875"/>
                </a:cubicBezTo>
                <a:cubicBezTo>
                  <a:pt x="11125" y="11875"/>
                  <a:pt x="11125" y="11875"/>
                  <a:pt x="11125" y="11875"/>
                </a:cubicBezTo>
                <a:cubicBezTo>
                  <a:pt x="11125" y="11875"/>
                  <a:pt x="11125" y="11875"/>
                  <a:pt x="11125" y="11875"/>
                </a:cubicBezTo>
                <a:cubicBezTo>
                  <a:pt x="11125" y="11875"/>
                  <a:pt x="11125" y="11875"/>
                  <a:pt x="11125" y="11875"/>
                </a:cubicBezTo>
                <a:cubicBezTo>
                  <a:pt x="11125" y="11875"/>
                  <a:pt x="11156" y="11844"/>
                  <a:pt x="11156" y="11844"/>
                </a:cubicBezTo>
                <a:cubicBezTo>
                  <a:pt x="11156" y="11812"/>
                  <a:pt x="11218" y="11812"/>
                  <a:pt x="11218" y="11781"/>
                </a:cubicBezTo>
                <a:cubicBezTo>
                  <a:pt x="11218" y="11781"/>
                  <a:pt x="11187" y="11750"/>
                  <a:pt x="11187" y="11781"/>
                </a:cubicBezTo>
                <a:close/>
                <a:moveTo>
                  <a:pt x="13281" y="7031"/>
                </a:moveTo>
                <a:cubicBezTo>
                  <a:pt x="13281" y="7031"/>
                  <a:pt x="13281" y="7031"/>
                  <a:pt x="13281" y="7031"/>
                </a:cubicBezTo>
                <a:cubicBezTo>
                  <a:pt x="13281" y="7031"/>
                  <a:pt x="13281" y="7031"/>
                  <a:pt x="13281" y="7031"/>
                </a:cubicBezTo>
                <a:cubicBezTo>
                  <a:pt x="13281" y="7031"/>
                  <a:pt x="13281" y="7031"/>
                  <a:pt x="13281" y="7062"/>
                </a:cubicBezTo>
                <a:cubicBezTo>
                  <a:pt x="13250" y="7062"/>
                  <a:pt x="13250" y="7031"/>
                  <a:pt x="13250" y="7000"/>
                </a:cubicBezTo>
                <a:cubicBezTo>
                  <a:pt x="13281" y="7000"/>
                  <a:pt x="13312" y="6969"/>
                  <a:pt x="13281" y="6937"/>
                </a:cubicBezTo>
                <a:cubicBezTo>
                  <a:pt x="13218" y="6969"/>
                  <a:pt x="13218" y="6969"/>
                  <a:pt x="13218" y="6906"/>
                </a:cubicBezTo>
                <a:cubicBezTo>
                  <a:pt x="13187" y="6906"/>
                  <a:pt x="13187" y="6937"/>
                  <a:pt x="13187" y="6937"/>
                </a:cubicBezTo>
                <a:cubicBezTo>
                  <a:pt x="13187" y="6937"/>
                  <a:pt x="13187" y="6937"/>
                  <a:pt x="13187" y="6906"/>
                </a:cubicBezTo>
                <a:cubicBezTo>
                  <a:pt x="13187" y="6906"/>
                  <a:pt x="13156" y="6906"/>
                  <a:pt x="13156" y="6906"/>
                </a:cubicBezTo>
                <a:cubicBezTo>
                  <a:pt x="13156" y="6906"/>
                  <a:pt x="13156" y="6906"/>
                  <a:pt x="13125" y="6906"/>
                </a:cubicBezTo>
                <a:cubicBezTo>
                  <a:pt x="13093" y="6875"/>
                  <a:pt x="13062" y="6906"/>
                  <a:pt x="13062" y="6937"/>
                </a:cubicBezTo>
                <a:cubicBezTo>
                  <a:pt x="12968" y="7000"/>
                  <a:pt x="12875" y="7031"/>
                  <a:pt x="12781" y="7031"/>
                </a:cubicBezTo>
                <a:cubicBezTo>
                  <a:pt x="12687" y="7062"/>
                  <a:pt x="12593" y="7094"/>
                  <a:pt x="12468" y="7094"/>
                </a:cubicBezTo>
                <a:cubicBezTo>
                  <a:pt x="12437" y="7094"/>
                  <a:pt x="12437" y="7125"/>
                  <a:pt x="12437" y="7125"/>
                </a:cubicBezTo>
                <a:cubicBezTo>
                  <a:pt x="12437" y="7156"/>
                  <a:pt x="12437" y="7187"/>
                  <a:pt x="12468" y="7187"/>
                </a:cubicBezTo>
                <a:cubicBezTo>
                  <a:pt x="12531" y="7156"/>
                  <a:pt x="12531" y="7219"/>
                  <a:pt x="12562" y="7281"/>
                </a:cubicBezTo>
                <a:cubicBezTo>
                  <a:pt x="12562" y="7219"/>
                  <a:pt x="12593" y="7219"/>
                  <a:pt x="12625" y="7250"/>
                </a:cubicBezTo>
                <a:cubicBezTo>
                  <a:pt x="12625" y="7281"/>
                  <a:pt x="12625" y="7312"/>
                  <a:pt x="12656" y="7281"/>
                </a:cubicBezTo>
                <a:cubicBezTo>
                  <a:pt x="12687" y="7281"/>
                  <a:pt x="12656" y="7250"/>
                  <a:pt x="12656" y="7250"/>
                </a:cubicBezTo>
                <a:cubicBezTo>
                  <a:pt x="12656" y="7219"/>
                  <a:pt x="12656" y="7219"/>
                  <a:pt x="12656" y="7187"/>
                </a:cubicBezTo>
                <a:cubicBezTo>
                  <a:pt x="12687" y="7219"/>
                  <a:pt x="12718" y="7250"/>
                  <a:pt x="12718" y="7281"/>
                </a:cubicBezTo>
                <a:cubicBezTo>
                  <a:pt x="12718" y="7281"/>
                  <a:pt x="12750" y="7312"/>
                  <a:pt x="12750" y="7281"/>
                </a:cubicBezTo>
                <a:cubicBezTo>
                  <a:pt x="12781" y="7250"/>
                  <a:pt x="12781" y="7281"/>
                  <a:pt x="12812" y="7281"/>
                </a:cubicBezTo>
                <a:cubicBezTo>
                  <a:pt x="12906" y="7312"/>
                  <a:pt x="12968" y="7219"/>
                  <a:pt x="13031" y="7250"/>
                </a:cubicBezTo>
                <a:cubicBezTo>
                  <a:pt x="13031" y="7250"/>
                  <a:pt x="13031" y="7250"/>
                  <a:pt x="13031" y="7250"/>
                </a:cubicBezTo>
                <a:cubicBezTo>
                  <a:pt x="13062" y="7125"/>
                  <a:pt x="13156" y="7219"/>
                  <a:pt x="13218" y="7156"/>
                </a:cubicBezTo>
                <a:cubicBezTo>
                  <a:pt x="13218" y="7187"/>
                  <a:pt x="13156" y="7187"/>
                  <a:pt x="13156" y="7219"/>
                </a:cubicBezTo>
                <a:cubicBezTo>
                  <a:pt x="13218" y="7219"/>
                  <a:pt x="13218" y="7219"/>
                  <a:pt x="13187" y="7281"/>
                </a:cubicBezTo>
                <a:cubicBezTo>
                  <a:pt x="13187" y="7312"/>
                  <a:pt x="13218" y="7344"/>
                  <a:pt x="13218" y="7406"/>
                </a:cubicBezTo>
                <a:cubicBezTo>
                  <a:pt x="13218" y="7406"/>
                  <a:pt x="13218" y="7437"/>
                  <a:pt x="13250" y="7437"/>
                </a:cubicBezTo>
                <a:cubicBezTo>
                  <a:pt x="13281" y="7437"/>
                  <a:pt x="13281" y="7406"/>
                  <a:pt x="13281" y="7375"/>
                </a:cubicBezTo>
                <a:cubicBezTo>
                  <a:pt x="13250" y="7344"/>
                  <a:pt x="13281" y="7344"/>
                  <a:pt x="13250" y="7312"/>
                </a:cubicBezTo>
                <a:cubicBezTo>
                  <a:pt x="13250" y="7281"/>
                  <a:pt x="13250" y="7281"/>
                  <a:pt x="13250" y="7250"/>
                </a:cubicBezTo>
                <a:cubicBezTo>
                  <a:pt x="13250" y="7250"/>
                  <a:pt x="13281" y="7250"/>
                  <a:pt x="13281" y="7250"/>
                </a:cubicBezTo>
                <a:cubicBezTo>
                  <a:pt x="13312" y="7281"/>
                  <a:pt x="13281" y="7281"/>
                  <a:pt x="13281" y="7312"/>
                </a:cubicBezTo>
                <a:cubicBezTo>
                  <a:pt x="13281" y="7375"/>
                  <a:pt x="13312" y="7375"/>
                  <a:pt x="13375" y="7375"/>
                </a:cubicBezTo>
                <a:cubicBezTo>
                  <a:pt x="13437" y="7344"/>
                  <a:pt x="13406" y="7281"/>
                  <a:pt x="13468" y="7250"/>
                </a:cubicBezTo>
                <a:cubicBezTo>
                  <a:pt x="13531" y="7187"/>
                  <a:pt x="13562" y="7062"/>
                  <a:pt x="13562" y="6969"/>
                </a:cubicBezTo>
                <a:cubicBezTo>
                  <a:pt x="13531" y="7000"/>
                  <a:pt x="13468" y="7031"/>
                  <a:pt x="13406" y="7094"/>
                </a:cubicBezTo>
                <a:lnTo>
                  <a:pt x="13406" y="7094"/>
                </a:lnTo>
                <a:cubicBezTo>
                  <a:pt x="13406" y="7062"/>
                  <a:pt x="13406" y="7062"/>
                  <a:pt x="13406" y="7031"/>
                </a:cubicBezTo>
                <a:cubicBezTo>
                  <a:pt x="13343" y="7094"/>
                  <a:pt x="13343" y="7094"/>
                  <a:pt x="13343" y="7094"/>
                </a:cubicBezTo>
                <a:cubicBezTo>
                  <a:pt x="13437" y="7187"/>
                  <a:pt x="13312" y="7156"/>
                  <a:pt x="13281" y="7187"/>
                </a:cubicBezTo>
                <a:cubicBezTo>
                  <a:pt x="13281" y="7219"/>
                  <a:pt x="13250" y="7219"/>
                  <a:pt x="13250" y="7187"/>
                </a:cubicBezTo>
                <a:cubicBezTo>
                  <a:pt x="13250" y="7125"/>
                  <a:pt x="13281" y="7094"/>
                  <a:pt x="13281" y="7062"/>
                </a:cubicBezTo>
                <a:cubicBezTo>
                  <a:pt x="13281" y="7062"/>
                  <a:pt x="13281" y="7031"/>
                  <a:pt x="13281" y="7031"/>
                </a:cubicBezTo>
                <a:close/>
                <a:moveTo>
                  <a:pt x="10093" y="11000"/>
                </a:moveTo>
                <a:cubicBezTo>
                  <a:pt x="10062" y="11000"/>
                  <a:pt x="10062" y="11000"/>
                  <a:pt x="10062" y="11000"/>
                </a:cubicBezTo>
                <a:cubicBezTo>
                  <a:pt x="10062" y="11000"/>
                  <a:pt x="10062" y="11000"/>
                  <a:pt x="10062" y="11000"/>
                </a:cubicBezTo>
                <a:cubicBezTo>
                  <a:pt x="10093" y="11000"/>
                  <a:pt x="10093" y="11000"/>
                  <a:pt x="10093" y="11000"/>
                </a:cubicBezTo>
                <a:cubicBezTo>
                  <a:pt x="10093" y="11000"/>
                  <a:pt x="10093" y="11000"/>
                  <a:pt x="10093" y="11000"/>
                </a:cubicBezTo>
                <a:cubicBezTo>
                  <a:pt x="10093" y="11000"/>
                  <a:pt x="10093" y="11000"/>
                  <a:pt x="10093" y="10969"/>
                </a:cubicBezTo>
                <a:cubicBezTo>
                  <a:pt x="10125" y="10969"/>
                  <a:pt x="10125" y="10969"/>
                  <a:pt x="10125" y="10969"/>
                </a:cubicBezTo>
                <a:cubicBezTo>
                  <a:pt x="10125" y="10969"/>
                  <a:pt x="10125" y="10937"/>
                  <a:pt x="10125" y="10937"/>
                </a:cubicBezTo>
                <a:cubicBezTo>
                  <a:pt x="10093" y="10937"/>
                  <a:pt x="10093" y="10969"/>
                  <a:pt x="10093" y="10969"/>
                </a:cubicBezTo>
                <a:cubicBezTo>
                  <a:pt x="10093" y="10969"/>
                  <a:pt x="10093" y="10969"/>
                  <a:pt x="10093" y="11000"/>
                </a:cubicBezTo>
                <a:close/>
                <a:moveTo>
                  <a:pt x="15093" y="11156"/>
                </a:moveTo>
                <a:lnTo>
                  <a:pt x="15093" y="11156"/>
                </a:lnTo>
                <a:lnTo>
                  <a:pt x="15093" y="11156"/>
                </a:lnTo>
                <a:close/>
                <a:moveTo>
                  <a:pt x="14531" y="10156"/>
                </a:moveTo>
                <a:cubicBezTo>
                  <a:pt x="14531" y="10156"/>
                  <a:pt x="14531" y="10125"/>
                  <a:pt x="14531" y="10125"/>
                </a:cubicBezTo>
                <a:cubicBezTo>
                  <a:pt x="14531" y="10125"/>
                  <a:pt x="14531" y="10156"/>
                  <a:pt x="14531" y="10156"/>
                </a:cubicBezTo>
                <a:cubicBezTo>
                  <a:pt x="14531" y="10219"/>
                  <a:pt x="14531" y="10219"/>
                  <a:pt x="14468" y="10187"/>
                </a:cubicBezTo>
                <a:cubicBezTo>
                  <a:pt x="14437" y="10187"/>
                  <a:pt x="14437" y="10187"/>
                  <a:pt x="14406" y="10187"/>
                </a:cubicBezTo>
                <a:cubicBezTo>
                  <a:pt x="14406" y="10187"/>
                  <a:pt x="14406" y="10187"/>
                  <a:pt x="14406" y="10187"/>
                </a:cubicBezTo>
                <a:cubicBezTo>
                  <a:pt x="14406" y="10187"/>
                  <a:pt x="14406" y="10187"/>
                  <a:pt x="14406" y="10187"/>
                </a:cubicBezTo>
                <a:cubicBezTo>
                  <a:pt x="14437" y="10281"/>
                  <a:pt x="14500" y="10250"/>
                  <a:pt x="14593" y="10281"/>
                </a:cubicBezTo>
                <a:lnTo>
                  <a:pt x="14593" y="10281"/>
                </a:lnTo>
                <a:cubicBezTo>
                  <a:pt x="14593" y="10250"/>
                  <a:pt x="14562" y="10219"/>
                  <a:pt x="14593" y="10187"/>
                </a:cubicBezTo>
                <a:cubicBezTo>
                  <a:pt x="14593" y="10156"/>
                  <a:pt x="14562" y="10156"/>
                  <a:pt x="14531" y="10156"/>
                </a:cubicBezTo>
                <a:close/>
                <a:moveTo>
                  <a:pt x="10406" y="11125"/>
                </a:moveTo>
                <a:cubicBezTo>
                  <a:pt x="10375" y="11094"/>
                  <a:pt x="10375" y="11156"/>
                  <a:pt x="10375" y="11156"/>
                </a:cubicBezTo>
                <a:cubicBezTo>
                  <a:pt x="10343" y="11156"/>
                  <a:pt x="10343" y="11125"/>
                  <a:pt x="10343" y="11156"/>
                </a:cubicBezTo>
                <a:cubicBezTo>
                  <a:pt x="10343" y="11187"/>
                  <a:pt x="10343" y="11187"/>
                  <a:pt x="10375" y="11187"/>
                </a:cubicBezTo>
                <a:cubicBezTo>
                  <a:pt x="10406" y="11219"/>
                  <a:pt x="10437" y="11219"/>
                  <a:pt x="10468" y="11187"/>
                </a:cubicBezTo>
                <a:cubicBezTo>
                  <a:pt x="10437" y="11187"/>
                  <a:pt x="10406" y="11156"/>
                  <a:pt x="10406" y="11125"/>
                </a:cubicBezTo>
                <a:cubicBezTo>
                  <a:pt x="10406" y="11125"/>
                  <a:pt x="10406" y="11125"/>
                  <a:pt x="10406" y="11125"/>
                </a:cubicBezTo>
                <a:cubicBezTo>
                  <a:pt x="10437" y="11125"/>
                  <a:pt x="10437" y="11094"/>
                  <a:pt x="10437" y="11094"/>
                </a:cubicBezTo>
                <a:cubicBezTo>
                  <a:pt x="10406" y="11094"/>
                  <a:pt x="10406" y="11094"/>
                  <a:pt x="10406" y="11125"/>
                </a:cubicBezTo>
                <a:close/>
                <a:moveTo>
                  <a:pt x="10437" y="11094"/>
                </a:moveTo>
                <a:cubicBezTo>
                  <a:pt x="10468" y="11062"/>
                  <a:pt x="10468" y="11031"/>
                  <a:pt x="10468" y="11000"/>
                </a:cubicBezTo>
                <a:cubicBezTo>
                  <a:pt x="10437" y="11031"/>
                  <a:pt x="10437" y="11031"/>
                  <a:pt x="10437" y="11094"/>
                </a:cubicBezTo>
                <a:close/>
                <a:moveTo>
                  <a:pt x="9375" y="11344"/>
                </a:moveTo>
                <a:cubicBezTo>
                  <a:pt x="9375" y="11344"/>
                  <a:pt x="9375" y="11344"/>
                  <a:pt x="9375" y="11344"/>
                </a:cubicBezTo>
                <a:cubicBezTo>
                  <a:pt x="9375" y="11344"/>
                  <a:pt x="9375" y="11344"/>
                  <a:pt x="9375" y="11344"/>
                </a:cubicBezTo>
                <a:cubicBezTo>
                  <a:pt x="9375" y="11344"/>
                  <a:pt x="9375" y="11344"/>
                  <a:pt x="9375" y="11344"/>
                </a:cubicBezTo>
                <a:cubicBezTo>
                  <a:pt x="9375" y="11344"/>
                  <a:pt x="9375" y="11344"/>
                  <a:pt x="9375" y="11344"/>
                </a:cubicBezTo>
                <a:close/>
                <a:moveTo>
                  <a:pt x="14562" y="10312"/>
                </a:moveTo>
                <a:cubicBezTo>
                  <a:pt x="14593" y="10312"/>
                  <a:pt x="14593" y="10312"/>
                  <a:pt x="14593" y="10312"/>
                </a:cubicBezTo>
                <a:cubicBezTo>
                  <a:pt x="14593" y="10312"/>
                  <a:pt x="14562" y="10312"/>
                  <a:pt x="14562" y="10312"/>
                </a:cubicBezTo>
                <a:close/>
                <a:moveTo>
                  <a:pt x="14343" y="11719"/>
                </a:moveTo>
                <a:cubicBezTo>
                  <a:pt x="14343" y="11719"/>
                  <a:pt x="14343" y="11719"/>
                  <a:pt x="14343" y="11719"/>
                </a:cubicBezTo>
                <a:lnTo>
                  <a:pt x="14343" y="11719"/>
                </a:lnTo>
                <a:lnTo>
                  <a:pt x="14343" y="11719"/>
                </a:lnTo>
                <a:cubicBezTo>
                  <a:pt x="14343" y="11719"/>
                  <a:pt x="14343" y="11719"/>
                  <a:pt x="14343" y="11719"/>
                </a:cubicBezTo>
                <a:cubicBezTo>
                  <a:pt x="14343" y="11719"/>
                  <a:pt x="14343" y="11719"/>
                  <a:pt x="14343" y="11719"/>
                </a:cubicBezTo>
                <a:cubicBezTo>
                  <a:pt x="14343" y="11719"/>
                  <a:pt x="14343" y="11719"/>
                  <a:pt x="14343" y="11719"/>
                </a:cubicBezTo>
                <a:cubicBezTo>
                  <a:pt x="14343" y="11719"/>
                  <a:pt x="14343" y="11719"/>
                  <a:pt x="14343" y="11719"/>
                </a:cubicBezTo>
                <a:close/>
                <a:moveTo>
                  <a:pt x="14656" y="10344"/>
                </a:moveTo>
                <a:cubicBezTo>
                  <a:pt x="14656" y="10344"/>
                  <a:pt x="14687" y="10344"/>
                  <a:pt x="14687" y="10344"/>
                </a:cubicBezTo>
                <a:cubicBezTo>
                  <a:pt x="14687" y="10344"/>
                  <a:pt x="14656" y="10344"/>
                  <a:pt x="14656" y="10344"/>
                </a:cubicBezTo>
                <a:cubicBezTo>
                  <a:pt x="14656" y="10281"/>
                  <a:pt x="14656" y="10250"/>
                  <a:pt x="14718" y="10281"/>
                </a:cubicBezTo>
                <a:cubicBezTo>
                  <a:pt x="14781" y="10312"/>
                  <a:pt x="14843" y="10344"/>
                  <a:pt x="14750" y="10437"/>
                </a:cubicBezTo>
                <a:cubicBezTo>
                  <a:pt x="14781" y="10406"/>
                  <a:pt x="14906" y="10469"/>
                  <a:pt x="14875" y="10500"/>
                </a:cubicBezTo>
                <a:cubicBezTo>
                  <a:pt x="14843" y="10562"/>
                  <a:pt x="14906" y="10562"/>
                  <a:pt x="14937" y="10562"/>
                </a:cubicBezTo>
                <a:cubicBezTo>
                  <a:pt x="14906" y="10656"/>
                  <a:pt x="14843" y="10719"/>
                  <a:pt x="14781" y="10750"/>
                </a:cubicBezTo>
                <a:cubicBezTo>
                  <a:pt x="14781" y="10750"/>
                  <a:pt x="14781" y="10750"/>
                  <a:pt x="14781" y="10750"/>
                </a:cubicBezTo>
                <a:cubicBezTo>
                  <a:pt x="14781" y="10750"/>
                  <a:pt x="14781" y="10750"/>
                  <a:pt x="14781" y="10750"/>
                </a:cubicBezTo>
                <a:cubicBezTo>
                  <a:pt x="14781" y="10750"/>
                  <a:pt x="14781" y="10750"/>
                  <a:pt x="14781" y="10750"/>
                </a:cubicBezTo>
                <a:cubicBezTo>
                  <a:pt x="14781" y="10750"/>
                  <a:pt x="14781" y="10750"/>
                  <a:pt x="14781" y="10750"/>
                </a:cubicBezTo>
                <a:cubicBezTo>
                  <a:pt x="14781" y="10750"/>
                  <a:pt x="14781" y="10750"/>
                  <a:pt x="14781" y="10750"/>
                </a:cubicBezTo>
                <a:cubicBezTo>
                  <a:pt x="14750" y="10750"/>
                  <a:pt x="14750" y="10781"/>
                  <a:pt x="14750" y="10781"/>
                </a:cubicBezTo>
                <a:cubicBezTo>
                  <a:pt x="14718" y="10781"/>
                  <a:pt x="14718" y="10781"/>
                  <a:pt x="14718" y="10781"/>
                </a:cubicBezTo>
                <a:cubicBezTo>
                  <a:pt x="14718" y="10750"/>
                  <a:pt x="14750" y="10719"/>
                  <a:pt x="14781" y="10750"/>
                </a:cubicBezTo>
                <a:cubicBezTo>
                  <a:pt x="14781" y="10719"/>
                  <a:pt x="14781" y="10687"/>
                  <a:pt x="14781" y="10687"/>
                </a:cubicBezTo>
                <a:cubicBezTo>
                  <a:pt x="14750" y="10687"/>
                  <a:pt x="14750" y="10687"/>
                  <a:pt x="14718" y="10719"/>
                </a:cubicBezTo>
                <a:cubicBezTo>
                  <a:pt x="14718" y="10719"/>
                  <a:pt x="14718" y="10719"/>
                  <a:pt x="14687" y="10719"/>
                </a:cubicBezTo>
                <a:cubicBezTo>
                  <a:pt x="14687" y="10750"/>
                  <a:pt x="14687" y="10750"/>
                  <a:pt x="14656" y="10750"/>
                </a:cubicBezTo>
                <a:cubicBezTo>
                  <a:pt x="14656" y="10750"/>
                  <a:pt x="14656" y="10719"/>
                  <a:pt x="14656" y="10719"/>
                </a:cubicBezTo>
                <a:cubicBezTo>
                  <a:pt x="14656" y="10719"/>
                  <a:pt x="14687" y="10719"/>
                  <a:pt x="14687" y="10719"/>
                </a:cubicBezTo>
                <a:cubicBezTo>
                  <a:pt x="14687" y="10656"/>
                  <a:pt x="14781" y="10656"/>
                  <a:pt x="14781" y="10594"/>
                </a:cubicBezTo>
                <a:cubicBezTo>
                  <a:pt x="14750" y="10594"/>
                  <a:pt x="14718" y="10625"/>
                  <a:pt x="14687" y="10625"/>
                </a:cubicBezTo>
                <a:cubicBezTo>
                  <a:pt x="14687" y="10656"/>
                  <a:pt x="14687" y="10656"/>
                  <a:pt x="14687" y="10656"/>
                </a:cubicBezTo>
                <a:cubicBezTo>
                  <a:pt x="14656" y="10687"/>
                  <a:pt x="14656" y="10687"/>
                  <a:pt x="14593" y="10687"/>
                </a:cubicBezTo>
                <a:cubicBezTo>
                  <a:pt x="14625" y="10656"/>
                  <a:pt x="14625" y="10656"/>
                  <a:pt x="14656" y="10625"/>
                </a:cubicBezTo>
                <a:cubicBezTo>
                  <a:pt x="14656" y="10625"/>
                  <a:pt x="14687" y="10625"/>
                  <a:pt x="14687" y="10625"/>
                </a:cubicBezTo>
                <a:cubicBezTo>
                  <a:pt x="14687" y="10594"/>
                  <a:pt x="14718" y="10594"/>
                  <a:pt x="14718" y="10562"/>
                </a:cubicBezTo>
                <a:cubicBezTo>
                  <a:pt x="14656" y="10562"/>
                  <a:pt x="14625" y="10625"/>
                  <a:pt x="14562" y="10656"/>
                </a:cubicBezTo>
                <a:cubicBezTo>
                  <a:pt x="14593" y="10594"/>
                  <a:pt x="14656" y="10562"/>
                  <a:pt x="14687" y="10531"/>
                </a:cubicBezTo>
                <a:cubicBezTo>
                  <a:pt x="14656" y="10531"/>
                  <a:pt x="14625" y="10531"/>
                  <a:pt x="14593" y="10531"/>
                </a:cubicBezTo>
                <a:cubicBezTo>
                  <a:pt x="14593" y="10531"/>
                  <a:pt x="14562" y="10531"/>
                  <a:pt x="14562" y="10531"/>
                </a:cubicBezTo>
                <a:cubicBezTo>
                  <a:pt x="14500" y="10531"/>
                  <a:pt x="14468" y="10594"/>
                  <a:pt x="14406" y="10594"/>
                </a:cubicBezTo>
                <a:cubicBezTo>
                  <a:pt x="14437" y="10562"/>
                  <a:pt x="14437" y="10562"/>
                  <a:pt x="14437" y="10531"/>
                </a:cubicBezTo>
                <a:cubicBezTo>
                  <a:pt x="14437" y="10531"/>
                  <a:pt x="14406" y="10562"/>
                  <a:pt x="14406" y="10562"/>
                </a:cubicBezTo>
                <a:cubicBezTo>
                  <a:pt x="14375" y="10531"/>
                  <a:pt x="14250" y="10531"/>
                  <a:pt x="14250" y="10562"/>
                </a:cubicBezTo>
                <a:cubicBezTo>
                  <a:pt x="14187" y="10594"/>
                  <a:pt x="14125" y="10625"/>
                  <a:pt x="14062" y="10656"/>
                </a:cubicBezTo>
                <a:cubicBezTo>
                  <a:pt x="14062" y="10687"/>
                  <a:pt x="14031" y="10719"/>
                  <a:pt x="13968" y="10719"/>
                </a:cubicBezTo>
                <a:cubicBezTo>
                  <a:pt x="13968" y="10719"/>
                  <a:pt x="13968" y="10719"/>
                  <a:pt x="13968" y="10719"/>
                </a:cubicBezTo>
                <a:cubicBezTo>
                  <a:pt x="13968" y="10719"/>
                  <a:pt x="13968" y="10719"/>
                  <a:pt x="13968" y="10719"/>
                </a:cubicBezTo>
                <a:cubicBezTo>
                  <a:pt x="13968" y="10719"/>
                  <a:pt x="13968" y="10719"/>
                  <a:pt x="13968" y="10719"/>
                </a:cubicBezTo>
                <a:cubicBezTo>
                  <a:pt x="14031" y="10719"/>
                  <a:pt x="14062" y="10687"/>
                  <a:pt x="14062" y="10656"/>
                </a:cubicBezTo>
                <a:cubicBezTo>
                  <a:pt x="14062" y="10625"/>
                  <a:pt x="14062" y="10625"/>
                  <a:pt x="14031" y="10625"/>
                </a:cubicBezTo>
                <a:cubicBezTo>
                  <a:pt x="14031" y="10656"/>
                  <a:pt x="14000" y="10656"/>
                  <a:pt x="13968" y="10687"/>
                </a:cubicBezTo>
                <a:cubicBezTo>
                  <a:pt x="13968" y="10687"/>
                  <a:pt x="13968" y="10687"/>
                  <a:pt x="13937" y="10687"/>
                </a:cubicBezTo>
                <a:cubicBezTo>
                  <a:pt x="13906" y="10656"/>
                  <a:pt x="13875" y="10656"/>
                  <a:pt x="13843" y="10687"/>
                </a:cubicBezTo>
                <a:cubicBezTo>
                  <a:pt x="13843" y="10719"/>
                  <a:pt x="13812" y="10719"/>
                  <a:pt x="13812" y="10750"/>
                </a:cubicBezTo>
                <a:cubicBezTo>
                  <a:pt x="13750" y="10781"/>
                  <a:pt x="13656" y="10750"/>
                  <a:pt x="13625" y="10781"/>
                </a:cubicBezTo>
                <a:cubicBezTo>
                  <a:pt x="13625" y="10781"/>
                  <a:pt x="13593" y="10781"/>
                  <a:pt x="13593" y="10781"/>
                </a:cubicBezTo>
                <a:cubicBezTo>
                  <a:pt x="13593" y="10719"/>
                  <a:pt x="13593" y="10750"/>
                  <a:pt x="13562" y="10750"/>
                </a:cubicBezTo>
                <a:cubicBezTo>
                  <a:pt x="13500" y="10812"/>
                  <a:pt x="13500" y="10750"/>
                  <a:pt x="13468" y="10719"/>
                </a:cubicBezTo>
                <a:cubicBezTo>
                  <a:pt x="13468" y="10687"/>
                  <a:pt x="13500" y="10656"/>
                  <a:pt x="13562" y="10625"/>
                </a:cubicBezTo>
                <a:lnTo>
                  <a:pt x="13562" y="10625"/>
                </a:lnTo>
                <a:cubicBezTo>
                  <a:pt x="13531" y="10687"/>
                  <a:pt x="13500" y="10687"/>
                  <a:pt x="13468" y="10719"/>
                </a:cubicBezTo>
                <a:cubicBezTo>
                  <a:pt x="13437" y="10719"/>
                  <a:pt x="13406" y="10719"/>
                  <a:pt x="13343" y="10719"/>
                </a:cubicBezTo>
                <a:cubicBezTo>
                  <a:pt x="13312" y="10719"/>
                  <a:pt x="13312" y="10719"/>
                  <a:pt x="13312" y="10687"/>
                </a:cubicBezTo>
                <a:cubicBezTo>
                  <a:pt x="13250" y="10750"/>
                  <a:pt x="13187" y="10687"/>
                  <a:pt x="13156" y="10719"/>
                </a:cubicBezTo>
                <a:cubicBezTo>
                  <a:pt x="13125" y="10719"/>
                  <a:pt x="13125" y="10750"/>
                  <a:pt x="13093" y="10719"/>
                </a:cubicBezTo>
                <a:cubicBezTo>
                  <a:pt x="13125" y="10687"/>
                  <a:pt x="13156" y="10656"/>
                  <a:pt x="13218" y="10625"/>
                </a:cubicBezTo>
                <a:cubicBezTo>
                  <a:pt x="13187" y="10594"/>
                  <a:pt x="13156" y="10594"/>
                  <a:pt x="13093" y="10594"/>
                </a:cubicBezTo>
                <a:cubicBezTo>
                  <a:pt x="13093" y="10562"/>
                  <a:pt x="13125" y="10562"/>
                  <a:pt x="13125" y="10562"/>
                </a:cubicBezTo>
                <a:cubicBezTo>
                  <a:pt x="13218" y="10531"/>
                  <a:pt x="13312" y="10500"/>
                  <a:pt x="13375" y="10469"/>
                </a:cubicBezTo>
                <a:cubicBezTo>
                  <a:pt x="13437" y="10437"/>
                  <a:pt x="13468" y="10406"/>
                  <a:pt x="13531" y="10406"/>
                </a:cubicBezTo>
                <a:cubicBezTo>
                  <a:pt x="13562" y="10406"/>
                  <a:pt x="13625" y="10344"/>
                  <a:pt x="13656" y="10437"/>
                </a:cubicBezTo>
                <a:cubicBezTo>
                  <a:pt x="13656" y="10500"/>
                  <a:pt x="13656" y="10500"/>
                  <a:pt x="13750" y="10500"/>
                </a:cubicBezTo>
                <a:cubicBezTo>
                  <a:pt x="13718" y="10531"/>
                  <a:pt x="13718" y="10531"/>
                  <a:pt x="13687" y="10531"/>
                </a:cubicBezTo>
                <a:cubicBezTo>
                  <a:pt x="13656" y="10500"/>
                  <a:pt x="13625" y="10469"/>
                  <a:pt x="13593" y="10437"/>
                </a:cubicBezTo>
                <a:lnTo>
                  <a:pt x="13593" y="10437"/>
                </a:lnTo>
                <a:cubicBezTo>
                  <a:pt x="13593" y="10406"/>
                  <a:pt x="13656" y="10437"/>
                  <a:pt x="13656" y="10437"/>
                </a:cubicBezTo>
                <a:cubicBezTo>
                  <a:pt x="13687" y="10406"/>
                  <a:pt x="13750" y="10406"/>
                  <a:pt x="13750" y="10375"/>
                </a:cubicBezTo>
                <a:cubicBezTo>
                  <a:pt x="13687" y="10344"/>
                  <a:pt x="13750" y="10250"/>
                  <a:pt x="13656" y="10281"/>
                </a:cubicBezTo>
                <a:cubicBezTo>
                  <a:pt x="13625" y="10250"/>
                  <a:pt x="13625" y="10250"/>
                  <a:pt x="13593" y="10250"/>
                </a:cubicBezTo>
                <a:cubicBezTo>
                  <a:pt x="13593" y="10219"/>
                  <a:pt x="13593" y="10219"/>
                  <a:pt x="13625" y="10187"/>
                </a:cubicBezTo>
                <a:lnTo>
                  <a:pt x="13625" y="10187"/>
                </a:lnTo>
                <a:cubicBezTo>
                  <a:pt x="13656" y="10187"/>
                  <a:pt x="13656" y="10187"/>
                  <a:pt x="13656" y="10156"/>
                </a:cubicBezTo>
                <a:cubicBezTo>
                  <a:pt x="13625" y="10125"/>
                  <a:pt x="13625" y="10156"/>
                  <a:pt x="13593" y="10156"/>
                </a:cubicBezTo>
                <a:cubicBezTo>
                  <a:pt x="13562" y="10219"/>
                  <a:pt x="13531" y="10219"/>
                  <a:pt x="13468" y="10187"/>
                </a:cubicBezTo>
                <a:cubicBezTo>
                  <a:pt x="13468" y="10219"/>
                  <a:pt x="13500" y="10219"/>
                  <a:pt x="13500" y="10250"/>
                </a:cubicBezTo>
                <a:cubicBezTo>
                  <a:pt x="13468" y="10250"/>
                  <a:pt x="13437" y="10250"/>
                  <a:pt x="13437" y="10281"/>
                </a:cubicBezTo>
                <a:cubicBezTo>
                  <a:pt x="13437" y="10312"/>
                  <a:pt x="13468" y="10312"/>
                  <a:pt x="13500" y="10344"/>
                </a:cubicBezTo>
                <a:cubicBezTo>
                  <a:pt x="13500" y="10344"/>
                  <a:pt x="13531" y="10344"/>
                  <a:pt x="13531" y="10375"/>
                </a:cubicBezTo>
                <a:cubicBezTo>
                  <a:pt x="13500" y="10437"/>
                  <a:pt x="13437" y="10344"/>
                  <a:pt x="13406" y="10375"/>
                </a:cubicBezTo>
                <a:cubicBezTo>
                  <a:pt x="13406" y="10375"/>
                  <a:pt x="13375" y="10375"/>
                  <a:pt x="13375" y="10375"/>
                </a:cubicBezTo>
                <a:cubicBezTo>
                  <a:pt x="13375" y="10344"/>
                  <a:pt x="13375" y="10344"/>
                  <a:pt x="13406" y="10344"/>
                </a:cubicBezTo>
                <a:cubicBezTo>
                  <a:pt x="13406" y="10344"/>
                  <a:pt x="13406" y="10312"/>
                  <a:pt x="13406" y="10312"/>
                </a:cubicBezTo>
                <a:cubicBezTo>
                  <a:pt x="13406" y="10312"/>
                  <a:pt x="13375" y="10312"/>
                  <a:pt x="13375" y="10312"/>
                </a:cubicBezTo>
                <a:cubicBezTo>
                  <a:pt x="13343" y="10312"/>
                  <a:pt x="13281" y="10344"/>
                  <a:pt x="13250" y="10375"/>
                </a:cubicBezTo>
                <a:cubicBezTo>
                  <a:pt x="13281" y="10375"/>
                  <a:pt x="13281" y="10375"/>
                  <a:pt x="13312" y="10375"/>
                </a:cubicBezTo>
                <a:cubicBezTo>
                  <a:pt x="13343" y="10375"/>
                  <a:pt x="13343" y="10375"/>
                  <a:pt x="13343" y="10406"/>
                </a:cubicBezTo>
                <a:cubicBezTo>
                  <a:pt x="13281" y="10406"/>
                  <a:pt x="13218" y="10406"/>
                  <a:pt x="13187" y="10437"/>
                </a:cubicBezTo>
                <a:cubicBezTo>
                  <a:pt x="13156" y="10469"/>
                  <a:pt x="13125" y="10469"/>
                  <a:pt x="13093" y="10437"/>
                </a:cubicBezTo>
                <a:cubicBezTo>
                  <a:pt x="13062" y="10406"/>
                  <a:pt x="13031" y="10406"/>
                  <a:pt x="13000" y="10437"/>
                </a:cubicBezTo>
                <a:lnTo>
                  <a:pt x="13000" y="10437"/>
                </a:lnTo>
                <a:cubicBezTo>
                  <a:pt x="13000" y="10437"/>
                  <a:pt x="13000" y="10437"/>
                  <a:pt x="13000" y="10437"/>
                </a:cubicBezTo>
                <a:cubicBezTo>
                  <a:pt x="12937" y="10437"/>
                  <a:pt x="12875" y="10437"/>
                  <a:pt x="12875" y="10469"/>
                </a:cubicBezTo>
                <a:cubicBezTo>
                  <a:pt x="12843" y="10531"/>
                  <a:pt x="12812" y="10500"/>
                  <a:pt x="12781" y="10469"/>
                </a:cubicBezTo>
                <a:cubicBezTo>
                  <a:pt x="12781" y="10469"/>
                  <a:pt x="12781" y="10469"/>
                  <a:pt x="12781" y="10469"/>
                </a:cubicBezTo>
                <a:cubicBezTo>
                  <a:pt x="12781" y="10437"/>
                  <a:pt x="12781" y="10437"/>
                  <a:pt x="12812" y="10437"/>
                </a:cubicBezTo>
                <a:cubicBezTo>
                  <a:pt x="12843" y="10437"/>
                  <a:pt x="12843" y="10437"/>
                  <a:pt x="12875" y="10406"/>
                </a:cubicBezTo>
                <a:cubicBezTo>
                  <a:pt x="12875" y="10406"/>
                  <a:pt x="12875" y="10406"/>
                  <a:pt x="12875" y="10406"/>
                </a:cubicBezTo>
                <a:cubicBezTo>
                  <a:pt x="12875" y="10406"/>
                  <a:pt x="12875" y="10406"/>
                  <a:pt x="12875" y="10406"/>
                </a:cubicBezTo>
                <a:cubicBezTo>
                  <a:pt x="12843" y="10406"/>
                  <a:pt x="12843" y="10406"/>
                  <a:pt x="12843" y="10406"/>
                </a:cubicBezTo>
                <a:cubicBezTo>
                  <a:pt x="12812" y="10406"/>
                  <a:pt x="12812" y="10406"/>
                  <a:pt x="12781" y="10406"/>
                </a:cubicBezTo>
                <a:cubicBezTo>
                  <a:pt x="12750" y="10406"/>
                  <a:pt x="12750" y="10437"/>
                  <a:pt x="12718" y="10437"/>
                </a:cubicBezTo>
                <a:cubicBezTo>
                  <a:pt x="12718" y="10469"/>
                  <a:pt x="12750" y="10469"/>
                  <a:pt x="12750" y="10500"/>
                </a:cubicBezTo>
                <a:cubicBezTo>
                  <a:pt x="12750" y="10500"/>
                  <a:pt x="12750" y="10500"/>
                  <a:pt x="12750" y="10500"/>
                </a:cubicBezTo>
                <a:cubicBezTo>
                  <a:pt x="12750" y="10500"/>
                  <a:pt x="12750" y="10500"/>
                  <a:pt x="12750" y="10500"/>
                </a:cubicBezTo>
                <a:cubicBezTo>
                  <a:pt x="12718" y="10500"/>
                  <a:pt x="12687" y="10500"/>
                  <a:pt x="12656" y="10437"/>
                </a:cubicBezTo>
                <a:cubicBezTo>
                  <a:pt x="12656" y="10406"/>
                  <a:pt x="12593" y="10500"/>
                  <a:pt x="12531" y="10469"/>
                </a:cubicBezTo>
                <a:cubicBezTo>
                  <a:pt x="12531" y="10469"/>
                  <a:pt x="12500" y="10500"/>
                  <a:pt x="12500" y="10500"/>
                </a:cubicBezTo>
                <a:cubicBezTo>
                  <a:pt x="12500" y="10500"/>
                  <a:pt x="12500" y="10531"/>
                  <a:pt x="12500" y="10531"/>
                </a:cubicBezTo>
                <a:cubicBezTo>
                  <a:pt x="12562" y="10531"/>
                  <a:pt x="12500" y="10594"/>
                  <a:pt x="12531" y="10625"/>
                </a:cubicBezTo>
                <a:cubicBezTo>
                  <a:pt x="12562" y="10656"/>
                  <a:pt x="12593" y="10562"/>
                  <a:pt x="12625" y="10625"/>
                </a:cubicBezTo>
                <a:cubicBezTo>
                  <a:pt x="12593" y="10656"/>
                  <a:pt x="12531" y="10625"/>
                  <a:pt x="12500" y="10719"/>
                </a:cubicBezTo>
                <a:cubicBezTo>
                  <a:pt x="12500" y="10719"/>
                  <a:pt x="12500" y="10719"/>
                  <a:pt x="12500" y="10719"/>
                </a:cubicBezTo>
                <a:cubicBezTo>
                  <a:pt x="12437" y="10687"/>
                  <a:pt x="12437" y="10719"/>
                  <a:pt x="12437" y="10750"/>
                </a:cubicBezTo>
                <a:cubicBezTo>
                  <a:pt x="12406" y="10781"/>
                  <a:pt x="12468" y="10781"/>
                  <a:pt x="12500" y="10812"/>
                </a:cubicBezTo>
                <a:cubicBezTo>
                  <a:pt x="12500" y="10844"/>
                  <a:pt x="12468" y="10844"/>
                  <a:pt x="12437" y="10875"/>
                </a:cubicBezTo>
                <a:cubicBezTo>
                  <a:pt x="12406" y="10844"/>
                  <a:pt x="12406" y="10812"/>
                  <a:pt x="12375" y="10844"/>
                </a:cubicBezTo>
                <a:cubicBezTo>
                  <a:pt x="12375" y="10844"/>
                  <a:pt x="12375" y="10844"/>
                  <a:pt x="12375" y="10844"/>
                </a:cubicBezTo>
                <a:cubicBezTo>
                  <a:pt x="12406" y="10937"/>
                  <a:pt x="12343" y="10906"/>
                  <a:pt x="12312" y="10906"/>
                </a:cubicBezTo>
                <a:cubicBezTo>
                  <a:pt x="12281" y="10937"/>
                  <a:pt x="12250" y="10906"/>
                  <a:pt x="12250" y="10875"/>
                </a:cubicBezTo>
                <a:cubicBezTo>
                  <a:pt x="12281" y="10875"/>
                  <a:pt x="12312" y="10875"/>
                  <a:pt x="12343" y="10812"/>
                </a:cubicBezTo>
                <a:lnTo>
                  <a:pt x="12343" y="10812"/>
                </a:lnTo>
                <a:cubicBezTo>
                  <a:pt x="12281" y="10812"/>
                  <a:pt x="12250" y="10812"/>
                  <a:pt x="12250" y="10781"/>
                </a:cubicBezTo>
                <a:cubicBezTo>
                  <a:pt x="12218" y="10750"/>
                  <a:pt x="12187" y="10812"/>
                  <a:pt x="12156" y="10812"/>
                </a:cubicBezTo>
                <a:cubicBezTo>
                  <a:pt x="12125" y="10812"/>
                  <a:pt x="12125" y="10844"/>
                  <a:pt x="12125" y="10844"/>
                </a:cubicBezTo>
                <a:cubicBezTo>
                  <a:pt x="12187" y="10844"/>
                  <a:pt x="12218" y="10781"/>
                  <a:pt x="12250" y="10875"/>
                </a:cubicBezTo>
                <a:cubicBezTo>
                  <a:pt x="12250" y="10875"/>
                  <a:pt x="12218" y="10875"/>
                  <a:pt x="12187" y="10906"/>
                </a:cubicBezTo>
                <a:cubicBezTo>
                  <a:pt x="12187" y="10906"/>
                  <a:pt x="12187" y="10906"/>
                  <a:pt x="12218" y="10906"/>
                </a:cubicBezTo>
                <a:cubicBezTo>
                  <a:pt x="12250" y="10937"/>
                  <a:pt x="12281" y="11031"/>
                  <a:pt x="12343" y="10969"/>
                </a:cubicBezTo>
                <a:cubicBezTo>
                  <a:pt x="12375" y="10937"/>
                  <a:pt x="12375" y="10969"/>
                  <a:pt x="12375" y="10969"/>
                </a:cubicBezTo>
                <a:cubicBezTo>
                  <a:pt x="12437" y="11000"/>
                  <a:pt x="12500" y="10969"/>
                  <a:pt x="12531" y="10937"/>
                </a:cubicBezTo>
                <a:cubicBezTo>
                  <a:pt x="12562" y="10875"/>
                  <a:pt x="12625" y="10937"/>
                  <a:pt x="12656" y="10875"/>
                </a:cubicBezTo>
                <a:cubicBezTo>
                  <a:pt x="12687" y="10844"/>
                  <a:pt x="12750" y="10812"/>
                  <a:pt x="12781" y="10906"/>
                </a:cubicBezTo>
                <a:cubicBezTo>
                  <a:pt x="12781" y="10937"/>
                  <a:pt x="12781" y="10937"/>
                  <a:pt x="12812" y="10906"/>
                </a:cubicBezTo>
                <a:cubicBezTo>
                  <a:pt x="12812" y="10906"/>
                  <a:pt x="12812" y="10875"/>
                  <a:pt x="12812" y="10875"/>
                </a:cubicBezTo>
                <a:cubicBezTo>
                  <a:pt x="12968" y="10812"/>
                  <a:pt x="13093" y="10781"/>
                  <a:pt x="13250" y="10781"/>
                </a:cubicBezTo>
                <a:cubicBezTo>
                  <a:pt x="13468" y="10781"/>
                  <a:pt x="13656" y="10812"/>
                  <a:pt x="13843" y="10781"/>
                </a:cubicBezTo>
                <a:cubicBezTo>
                  <a:pt x="13906" y="10781"/>
                  <a:pt x="14000" y="10750"/>
                  <a:pt x="14062" y="10844"/>
                </a:cubicBezTo>
                <a:cubicBezTo>
                  <a:pt x="14062" y="10812"/>
                  <a:pt x="14031" y="10781"/>
                  <a:pt x="14031" y="10781"/>
                </a:cubicBezTo>
                <a:cubicBezTo>
                  <a:pt x="14093" y="10781"/>
                  <a:pt x="14125" y="10781"/>
                  <a:pt x="14156" y="10844"/>
                </a:cubicBezTo>
                <a:cubicBezTo>
                  <a:pt x="14187" y="10812"/>
                  <a:pt x="14125" y="10781"/>
                  <a:pt x="14187" y="10781"/>
                </a:cubicBezTo>
                <a:cubicBezTo>
                  <a:pt x="14281" y="10750"/>
                  <a:pt x="14375" y="10812"/>
                  <a:pt x="14468" y="10812"/>
                </a:cubicBezTo>
                <a:cubicBezTo>
                  <a:pt x="14437" y="10844"/>
                  <a:pt x="14500" y="10875"/>
                  <a:pt x="14500" y="10937"/>
                </a:cubicBezTo>
                <a:cubicBezTo>
                  <a:pt x="14468" y="11031"/>
                  <a:pt x="14437" y="10937"/>
                  <a:pt x="14437" y="10906"/>
                </a:cubicBezTo>
                <a:cubicBezTo>
                  <a:pt x="14437" y="10906"/>
                  <a:pt x="14406" y="10906"/>
                  <a:pt x="14406" y="10906"/>
                </a:cubicBezTo>
                <a:lnTo>
                  <a:pt x="14406" y="10906"/>
                </a:lnTo>
                <a:cubicBezTo>
                  <a:pt x="14406" y="10906"/>
                  <a:pt x="14437" y="10906"/>
                  <a:pt x="14437" y="10906"/>
                </a:cubicBezTo>
                <a:cubicBezTo>
                  <a:pt x="14437" y="10906"/>
                  <a:pt x="14468" y="10937"/>
                  <a:pt x="14500" y="10937"/>
                </a:cubicBezTo>
                <a:cubicBezTo>
                  <a:pt x="14562" y="10969"/>
                  <a:pt x="14531" y="10875"/>
                  <a:pt x="14562" y="10875"/>
                </a:cubicBezTo>
                <a:cubicBezTo>
                  <a:pt x="14625" y="10906"/>
                  <a:pt x="14656" y="10812"/>
                  <a:pt x="14687" y="10844"/>
                </a:cubicBezTo>
                <a:cubicBezTo>
                  <a:pt x="14687" y="10812"/>
                  <a:pt x="14718" y="10812"/>
                  <a:pt x="14718" y="10812"/>
                </a:cubicBezTo>
                <a:cubicBezTo>
                  <a:pt x="14718" y="10812"/>
                  <a:pt x="14687" y="10812"/>
                  <a:pt x="14687" y="10844"/>
                </a:cubicBezTo>
                <a:cubicBezTo>
                  <a:pt x="14687" y="10844"/>
                  <a:pt x="14687" y="10875"/>
                  <a:pt x="14687" y="10875"/>
                </a:cubicBezTo>
                <a:cubicBezTo>
                  <a:pt x="14750" y="10875"/>
                  <a:pt x="14812" y="10812"/>
                  <a:pt x="14843" y="10875"/>
                </a:cubicBezTo>
                <a:cubicBezTo>
                  <a:pt x="14875" y="10875"/>
                  <a:pt x="14906" y="10875"/>
                  <a:pt x="14875" y="10844"/>
                </a:cubicBezTo>
                <a:cubicBezTo>
                  <a:pt x="14875" y="10812"/>
                  <a:pt x="14843" y="10750"/>
                  <a:pt x="14781" y="10781"/>
                </a:cubicBezTo>
                <a:cubicBezTo>
                  <a:pt x="14843" y="10719"/>
                  <a:pt x="14906" y="10687"/>
                  <a:pt x="14937" y="10625"/>
                </a:cubicBezTo>
                <a:cubicBezTo>
                  <a:pt x="14968" y="10594"/>
                  <a:pt x="15031" y="10562"/>
                  <a:pt x="14968" y="10500"/>
                </a:cubicBezTo>
                <a:cubicBezTo>
                  <a:pt x="15000" y="10500"/>
                  <a:pt x="15062" y="10531"/>
                  <a:pt x="15062" y="10469"/>
                </a:cubicBezTo>
                <a:cubicBezTo>
                  <a:pt x="15062" y="10406"/>
                  <a:pt x="15093" y="10344"/>
                  <a:pt x="15000" y="10312"/>
                </a:cubicBezTo>
                <a:cubicBezTo>
                  <a:pt x="15000" y="10312"/>
                  <a:pt x="14937" y="10312"/>
                  <a:pt x="14968" y="10281"/>
                </a:cubicBezTo>
                <a:cubicBezTo>
                  <a:pt x="14968" y="10250"/>
                  <a:pt x="15000" y="10250"/>
                  <a:pt x="15031" y="10281"/>
                </a:cubicBezTo>
                <a:cubicBezTo>
                  <a:pt x="15062" y="10312"/>
                  <a:pt x="15093" y="10281"/>
                  <a:pt x="15125" y="10250"/>
                </a:cubicBezTo>
                <a:cubicBezTo>
                  <a:pt x="15062" y="10187"/>
                  <a:pt x="15156" y="10125"/>
                  <a:pt x="15093" y="10094"/>
                </a:cubicBezTo>
                <a:cubicBezTo>
                  <a:pt x="15125" y="10094"/>
                  <a:pt x="15156" y="10094"/>
                  <a:pt x="15187" y="10094"/>
                </a:cubicBezTo>
                <a:cubicBezTo>
                  <a:pt x="15156" y="10062"/>
                  <a:pt x="15125" y="10000"/>
                  <a:pt x="15093" y="10062"/>
                </a:cubicBezTo>
                <a:cubicBezTo>
                  <a:pt x="15062" y="10094"/>
                  <a:pt x="15062" y="10094"/>
                  <a:pt x="15062" y="10094"/>
                </a:cubicBezTo>
                <a:cubicBezTo>
                  <a:pt x="15031" y="10062"/>
                  <a:pt x="15093" y="10031"/>
                  <a:pt x="15031" y="10000"/>
                </a:cubicBezTo>
                <a:cubicBezTo>
                  <a:pt x="15000" y="10000"/>
                  <a:pt x="15000" y="9969"/>
                  <a:pt x="15031" y="9937"/>
                </a:cubicBezTo>
                <a:cubicBezTo>
                  <a:pt x="15062" y="9906"/>
                  <a:pt x="15031" y="9906"/>
                  <a:pt x="15000" y="9875"/>
                </a:cubicBezTo>
                <a:cubicBezTo>
                  <a:pt x="15000" y="9875"/>
                  <a:pt x="14968" y="9875"/>
                  <a:pt x="14968" y="9875"/>
                </a:cubicBezTo>
                <a:cubicBezTo>
                  <a:pt x="14937" y="9875"/>
                  <a:pt x="14937" y="9875"/>
                  <a:pt x="14906" y="9844"/>
                </a:cubicBezTo>
                <a:cubicBezTo>
                  <a:pt x="14906" y="9844"/>
                  <a:pt x="14937" y="9844"/>
                  <a:pt x="14937" y="9812"/>
                </a:cubicBezTo>
                <a:cubicBezTo>
                  <a:pt x="14937" y="9812"/>
                  <a:pt x="14968" y="9812"/>
                  <a:pt x="14968" y="9812"/>
                </a:cubicBezTo>
                <a:cubicBezTo>
                  <a:pt x="15000" y="9750"/>
                  <a:pt x="15000" y="9750"/>
                  <a:pt x="15031" y="9781"/>
                </a:cubicBezTo>
                <a:cubicBezTo>
                  <a:pt x="15062" y="9812"/>
                  <a:pt x="15093" y="9844"/>
                  <a:pt x="15000" y="9844"/>
                </a:cubicBezTo>
                <a:lnTo>
                  <a:pt x="15000" y="9844"/>
                </a:lnTo>
                <a:cubicBezTo>
                  <a:pt x="15000" y="9844"/>
                  <a:pt x="15000" y="9875"/>
                  <a:pt x="15000" y="9875"/>
                </a:cubicBezTo>
                <a:cubicBezTo>
                  <a:pt x="15000" y="9937"/>
                  <a:pt x="15000" y="9937"/>
                  <a:pt x="14937" y="9906"/>
                </a:cubicBezTo>
                <a:cubicBezTo>
                  <a:pt x="14937" y="9906"/>
                  <a:pt x="14906" y="9875"/>
                  <a:pt x="14875" y="9906"/>
                </a:cubicBezTo>
                <a:cubicBezTo>
                  <a:pt x="14875" y="9875"/>
                  <a:pt x="14875" y="9875"/>
                  <a:pt x="14843" y="9875"/>
                </a:cubicBezTo>
                <a:lnTo>
                  <a:pt x="14843" y="9875"/>
                </a:lnTo>
                <a:cubicBezTo>
                  <a:pt x="14843" y="9875"/>
                  <a:pt x="14843" y="9875"/>
                  <a:pt x="14843" y="9875"/>
                </a:cubicBezTo>
                <a:cubicBezTo>
                  <a:pt x="14843" y="9906"/>
                  <a:pt x="14875" y="9906"/>
                  <a:pt x="14875" y="9906"/>
                </a:cubicBezTo>
                <a:cubicBezTo>
                  <a:pt x="14906" y="9937"/>
                  <a:pt x="14937" y="9937"/>
                  <a:pt x="14906" y="10000"/>
                </a:cubicBezTo>
                <a:cubicBezTo>
                  <a:pt x="14875" y="10000"/>
                  <a:pt x="14875" y="9969"/>
                  <a:pt x="14843" y="10000"/>
                </a:cubicBezTo>
                <a:cubicBezTo>
                  <a:pt x="14906" y="10000"/>
                  <a:pt x="14906" y="10094"/>
                  <a:pt x="14968" y="10094"/>
                </a:cubicBezTo>
                <a:cubicBezTo>
                  <a:pt x="15000" y="10094"/>
                  <a:pt x="15000" y="10094"/>
                  <a:pt x="15031" y="10125"/>
                </a:cubicBezTo>
                <a:cubicBezTo>
                  <a:pt x="14968" y="10156"/>
                  <a:pt x="14968" y="10125"/>
                  <a:pt x="14906" y="10125"/>
                </a:cubicBezTo>
                <a:cubicBezTo>
                  <a:pt x="14875" y="10094"/>
                  <a:pt x="14843" y="10031"/>
                  <a:pt x="14781" y="10031"/>
                </a:cubicBezTo>
                <a:cubicBezTo>
                  <a:pt x="14781" y="10031"/>
                  <a:pt x="14781" y="10031"/>
                  <a:pt x="14750" y="10031"/>
                </a:cubicBezTo>
                <a:cubicBezTo>
                  <a:pt x="14750" y="10031"/>
                  <a:pt x="14750" y="10031"/>
                  <a:pt x="14750" y="10031"/>
                </a:cubicBezTo>
                <a:lnTo>
                  <a:pt x="14750" y="10031"/>
                </a:lnTo>
                <a:cubicBezTo>
                  <a:pt x="14781" y="10031"/>
                  <a:pt x="14781" y="10031"/>
                  <a:pt x="14781" y="10031"/>
                </a:cubicBezTo>
                <a:cubicBezTo>
                  <a:pt x="14812" y="10094"/>
                  <a:pt x="14843" y="10094"/>
                  <a:pt x="14875" y="10125"/>
                </a:cubicBezTo>
                <a:cubicBezTo>
                  <a:pt x="14906" y="10156"/>
                  <a:pt x="14937" y="10156"/>
                  <a:pt x="14906" y="10187"/>
                </a:cubicBezTo>
                <a:cubicBezTo>
                  <a:pt x="14875" y="10187"/>
                  <a:pt x="14843" y="10219"/>
                  <a:pt x="14843" y="10187"/>
                </a:cubicBezTo>
                <a:cubicBezTo>
                  <a:pt x="14812" y="10156"/>
                  <a:pt x="14781" y="10125"/>
                  <a:pt x="14750" y="10125"/>
                </a:cubicBezTo>
                <a:cubicBezTo>
                  <a:pt x="14750" y="10094"/>
                  <a:pt x="14718" y="10125"/>
                  <a:pt x="14718" y="10125"/>
                </a:cubicBezTo>
                <a:cubicBezTo>
                  <a:pt x="14718" y="10125"/>
                  <a:pt x="14718" y="10125"/>
                  <a:pt x="14750" y="10125"/>
                </a:cubicBezTo>
                <a:cubicBezTo>
                  <a:pt x="14750" y="10156"/>
                  <a:pt x="14750" y="10156"/>
                  <a:pt x="14750" y="10156"/>
                </a:cubicBezTo>
                <a:cubicBezTo>
                  <a:pt x="14750" y="10187"/>
                  <a:pt x="14750" y="10219"/>
                  <a:pt x="14687" y="10219"/>
                </a:cubicBezTo>
                <a:cubicBezTo>
                  <a:pt x="14687" y="10187"/>
                  <a:pt x="14656" y="10187"/>
                  <a:pt x="14656" y="10156"/>
                </a:cubicBezTo>
                <a:cubicBezTo>
                  <a:pt x="14656" y="10156"/>
                  <a:pt x="14687" y="10125"/>
                  <a:pt x="14625" y="10125"/>
                </a:cubicBezTo>
                <a:cubicBezTo>
                  <a:pt x="14625" y="10125"/>
                  <a:pt x="14593" y="10156"/>
                  <a:pt x="14625" y="10187"/>
                </a:cubicBezTo>
                <a:cubicBezTo>
                  <a:pt x="14656" y="10219"/>
                  <a:pt x="14625" y="10281"/>
                  <a:pt x="14656" y="10344"/>
                </a:cubicBezTo>
                <a:close/>
                <a:moveTo>
                  <a:pt x="13031" y="7500"/>
                </a:moveTo>
                <a:cubicBezTo>
                  <a:pt x="13031" y="7500"/>
                  <a:pt x="13031" y="7500"/>
                  <a:pt x="13031" y="7500"/>
                </a:cubicBezTo>
                <a:cubicBezTo>
                  <a:pt x="13125" y="7469"/>
                  <a:pt x="13031" y="7406"/>
                  <a:pt x="13031" y="7375"/>
                </a:cubicBezTo>
                <a:cubicBezTo>
                  <a:pt x="13000" y="7406"/>
                  <a:pt x="13031" y="7437"/>
                  <a:pt x="13031" y="7500"/>
                </a:cubicBezTo>
                <a:cubicBezTo>
                  <a:pt x="13031" y="7500"/>
                  <a:pt x="13031" y="7500"/>
                  <a:pt x="13031" y="7500"/>
                </a:cubicBezTo>
                <a:cubicBezTo>
                  <a:pt x="13031" y="7500"/>
                  <a:pt x="13000" y="7500"/>
                  <a:pt x="13031" y="7500"/>
                </a:cubicBezTo>
                <a:close/>
                <a:moveTo>
                  <a:pt x="9625" y="9000"/>
                </a:moveTo>
                <a:cubicBezTo>
                  <a:pt x="9625" y="9000"/>
                  <a:pt x="9625" y="9000"/>
                  <a:pt x="9593" y="9000"/>
                </a:cubicBezTo>
                <a:cubicBezTo>
                  <a:pt x="9593" y="9000"/>
                  <a:pt x="9625" y="9000"/>
                  <a:pt x="9625" y="9000"/>
                </a:cubicBezTo>
                <a:cubicBezTo>
                  <a:pt x="9687" y="8969"/>
                  <a:pt x="9687" y="8937"/>
                  <a:pt x="9687" y="8875"/>
                </a:cubicBezTo>
                <a:lnTo>
                  <a:pt x="9687" y="8875"/>
                </a:lnTo>
                <a:cubicBezTo>
                  <a:pt x="9656" y="8906"/>
                  <a:pt x="9625" y="8937"/>
                  <a:pt x="9625" y="9000"/>
                </a:cubicBezTo>
                <a:close/>
                <a:moveTo>
                  <a:pt x="13625" y="10719"/>
                </a:moveTo>
                <a:cubicBezTo>
                  <a:pt x="13625" y="10719"/>
                  <a:pt x="13625" y="10719"/>
                  <a:pt x="13625" y="10719"/>
                </a:cubicBezTo>
                <a:cubicBezTo>
                  <a:pt x="13625" y="10719"/>
                  <a:pt x="13625" y="10719"/>
                  <a:pt x="13625" y="10719"/>
                </a:cubicBezTo>
                <a:cubicBezTo>
                  <a:pt x="13625" y="10719"/>
                  <a:pt x="13625" y="10719"/>
                  <a:pt x="13625" y="10719"/>
                </a:cubicBezTo>
                <a:cubicBezTo>
                  <a:pt x="13625" y="10719"/>
                  <a:pt x="13625" y="10719"/>
                  <a:pt x="13625" y="10719"/>
                </a:cubicBezTo>
                <a:close/>
                <a:moveTo>
                  <a:pt x="14375" y="2687"/>
                </a:moveTo>
                <a:cubicBezTo>
                  <a:pt x="14375" y="2687"/>
                  <a:pt x="14375" y="2687"/>
                  <a:pt x="14375" y="2687"/>
                </a:cubicBezTo>
                <a:close/>
                <a:moveTo>
                  <a:pt x="14375" y="2687"/>
                </a:moveTo>
                <a:cubicBezTo>
                  <a:pt x="14375" y="2687"/>
                  <a:pt x="14375" y="2687"/>
                  <a:pt x="14406" y="2687"/>
                </a:cubicBezTo>
                <a:cubicBezTo>
                  <a:pt x="14375" y="2687"/>
                  <a:pt x="14375" y="2687"/>
                  <a:pt x="14375" y="2687"/>
                </a:cubicBezTo>
                <a:close/>
                <a:moveTo>
                  <a:pt x="10593" y="12219"/>
                </a:moveTo>
                <a:cubicBezTo>
                  <a:pt x="10593" y="12187"/>
                  <a:pt x="10562" y="12187"/>
                  <a:pt x="10562" y="12187"/>
                </a:cubicBezTo>
                <a:cubicBezTo>
                  <a:pt x="10562" y="12219"/>
                  <a:pt x="10593" y="12219"/>
                  <a:pt x="10593" y="12219"/>
                </a:cubicBezTo>
                <a:cubicBezTo>
                  <a:pt x="10593" y="12219"/>
                  <a:pt x="10593" y="12219"/>
                  <a:pt x="10593" y="12219"/>
                </a:cubicBezTo>
                <a:cubicBezTo>
                  <a:pt x="10593" y="12219"/>
                  <a:pt x="10562" y="12250"/>
                  <a:pt x="10593" y="12250"/>
                </a:cubicBezTo>
                <a:cubicBezTo>
                  <a:pt x="10593" y="12281"/>
                  <a:pt x="10625" y="12250"/>
                  <a:pt x="10625" y="12250"/>
                </a:cubicBezTo>
                <a:lnTo>
                  <a:pt x="10625" y="12250"/>
                </a:lnTo>
                <a:cubicBezTo>
                  <a:pt x="10656" y="12219"/>
                  <a:pt x="10656" y="12219"/>
                  <a:pt x="10656" y="12219"/>
                </a:cubicBezTo>
                <a:cubicBezTo>
                  <a:pt x="10625" y="12187"/>
                  <a:pt x="10625" y="12187"/>
                  <a:pt x="10593" y="12219"/>
                </a:cubicBezTo>
                <a:close/>
                <a:moveTo>
                  <a:pt x="10125" y="10781"/>
                </a:moveTo>
                <a:cubicBezTo>
                  <a:pt x="10125" y="10781"/>
                  <a:pt x="10125" y="10812"/>
                  <a:pt x="10125" y="10812"/>
                </a:cubicBezTo>
                <a:cubicBezTo>
                  <a:pt x="10125" y="10812"/>
                  <a:pt x="10125" y="10812"/>
                  <a:pt x="10125" y="10812"/>
                </a:cubicBezTo>
                <a:cubicBezTo>
                  <a:pt x="10125" y="10812"/>
                  <a:pt x="10156" y="10812"/>
                  <a:pt x="10156" y="10812"/>
                </a:cubicBezTo>
                <a:cubicBezTo>
                  <a:pt x="10156" y="10812"/>
                  <a:pt x="10156" y="10781"/>
                  <a:pt x="10125" y="10781"/>
                </a:cubicBezTo>
                <a:close/>
                <a:moveTo>
                  <a:pt x="13906" y="5812"/>
                </a:moveTo>
                <a:cubicBezTo>
                  <a:pt x="13906" y="5812"/>
                  <a:pt x="13906" y="5812"/>
                  <a:pt x="13906" y="5812"/>
                </a:cubicBezTo>
                <a:cubicBezTo>
                  <a:pt x="13906" y="5844"/>
                  <a:pt x="13906" y="5844"/>
                  <a:pt x="13906" y="5844"/>
                </a:cubicBezTo>
                <a:cubicBezTo>
                  <a:pt x="13906" y="5844"/>
                  <a:pt x="13937" y="5844"/>
                  <a:pt x="13937" y="5844"/>
                </a:cubicBezTo>
                <a:cubicBezTo>
                  <a:pt x="13937" y="5844"/>
                  <a:pt x="13937" y="5812"/>
                  <a:pt x="13906" y="5812"/>
                </a:cubicBezTo>
                <a:close/>
                <a:moveTo>
                  <a:pt x="9093" y="2031"/>
                </a:moveTo>
                <a:cubicBezTo>
                  <a:pt x="9125" y="2000"/>
                  <a:pt x="9125" y="2000"/>
                  <a:pt x="9125" y="1969"/>
                </a:cubicBezTo>
                <a:cubicBezTo>
                  <a:pt x="9125" y="1969"/>
                  <a:pt x="9156" y="1969"/>
                  <a:pt x="9156" y="1937"/>
                </a:cubicBezTo>
                <a:cubicBezTo>
                  <a:pt x="9156" y="1937"/>
                  <a:pt x="9156" y="1937"/>
                  <a:pt x="9156" y="1937"/>
                </a:cubicBezTo>
                <a:lnTo>
                  <a:pt x="9156" y="1937"/>
                </a:lnTo>
                <a:cubicBezTo>
                  <a:pt x="9125" y="1937"/>
                  <a:pt x="9125" y="1969"/>
                  <a:pt x="9125" y="1969"/>
                </a:cubicBezTo>
                <a:cubicBezTo>
                  <a:pt x="9125" y="2000"/>
                  <a:pt x="9125" y="2000"/>
                  <a:pt x="9093" y="2031"/>
                </a:cubicBezTo>
                <a:cubicBezTo>
                  <a:pt x="9062" y="2031"/>
                  <a:pt x="9062" y="2031"/>
                  <a:pt x="9062" y="2094"/>
                </a:cubicBezTo>
                <a:lnTo>
                  <a:pt x="9062" y="2094"/>
                </a:lnTo>
                <a:cubicBezTo>
                  <a:pt x="9093" y="2094"/>
                  <a:pt x="9093" y="2062"/>
                  <a:pt x="9093" y="2031"/>
                </a:cubicBezTo>
                <a:close/>
                <a:moveTo>
                  <a:pt x="15343" y="3000"/>
                </a:moveTo>
                <a:cubicBezTo>
                  <a:pt x="15343" y="3000"/>
                  <a:pt x="15343" y="3000"/>
                  <a:pt x="15375" y="3000"/>
                </a:cubicBezTo>
                <a:cubicBezTo>
                  <a:pt x="15375" y="3000"/>
                  <a:pt x="15406" y="3031"/>
                  <a:pt x="15406" y="3000"/>
                </a:cubicBezTo>
                <a:cubicBezTo>
                  <a:pt x="15437" y="2969"/>
                  <a:pt x="15406" y="2969"/>
                  <a:pt x="15406" y="2969"/>
                </a:cubicBezTo>
                <a:cubicBezTo>
                  <a:pt x="15375" y="2969"/>
                  <a:pt x="15375" y="2969"/>
                  <a:pt x="15343" y="2969"/>
                </a:cubicBezTo>
                <a:cubicBezTo>
                  <a:pt x="15343" y="2969"/>
                  <a:pt x="15343" y="3000"/>
                  <a:pt x="15343" y="3000"/>
                </a:cubicBezTo>
                <a:cubicBezTo>
                  <a:pt x="15343" y="3000"/>
                  <a:pt x="15343" y="3000"/>
                  <a:pt x="15343" y="3000"/>
                </a:cubicBezTo>
                <a:cubicBezTo>
                  <a:pt x="15343" y="3031"/>
                  <a:pt x="15312" y="3031"/>
                  <a:pt x="15312" y="3031"/>
                </a:cubicBezTo>
                <a:cubicBezTo>
                  <a:pt x="15312" y="3031"/>
                  <a:pt x="15312" y="3031"/>
                  <a:pt x="15343" y="3031"/>
                </a:cubicBezTo>
                <a:cubicBezTo>
                  <a:pt x="15343" y="3031"/>
                  <a:pt x="15343" y="3031"/>
                  <a:pt x="15343" y="3000"/>
                </a:cubicBezTo>
                <a:close/>
                <a:moveTo>
                  <a:pt x="9562" y="11656"/>
                </a:moveTo>
                <a:cubicBezTo>
                  <a:pt x="9562" y="11656"/>
                  <a:pt x="9562" y="11656"/>
                  <a:pt x="9562" y="11656"/>
                </a:cubicBezTo>
                <a:cubicBezTo>
                  <a:pt x="9593" y="11656"/>
                  <a:pt x="9593" y="11656"/>
                  <a:pt x="9593" y="11656"/>
                </a:cubicBezTo>
                <a:cubicBezTo>
                  <a:pt x="9593" y="11656"/>
                  <a:pt x="9593" y="11656"/>
                  <a:pt x="9593" y="11625"/>
                </a:cubicBezTo>
                <a:cubicBezTo>
                  <a:pt x="9593" y="11656"/>
                  <a:pt x="9562" y="11656"/>
                  <a:pt x="9562" y="11656"/>
                </a:cubicBezTo>
                <a:close/>
                <a:moveTo>
                  <a:pt x="10312" y="11594"/>
                </a:moveTo>
                <a:cubicBezTo>
                  <a:pt x="10312" y="11594"/>
                  <a:pt x="10312" y="11594"/>
                  <a:pt x="10312" y="11594"/>
                </a:cubicBezTo>
                <a:cubicBezTo>
                  <a:pt x="10312" y="11594"/>
                  <a:pt x="10281" y="11594"/>
                  <a:pt x="10281" y="11594"/>
                </a:cubicBezTo>
                <a:cubicBezTo>
                  <a:pt x="10312" y="11594"/>
                  <a:pt x="10312" y="11594"/>
                  <a:pt x="10312" y="11594"/>
                </a:cubicBezTo>
                <a:cubicBezTo>
                  <a:pt x="10312" y="11594"/>
                  <a:pt x="10312" y="11594"/>
                  <a:pt x="10312" y="11594"/>
                </a:cubicBezTo>
                <a:close/>
                <a:moveTo>
                  <a:pt x="15437" y="8531"/>
                </a:moveTo>
                <a:cubicBezTo>
                  <a:pt x="15437" y="8531"/>
                  <a:pt x="15437" y="8531"/>
                  <a:pt x="15437" y="8531"/>
                </a:cubicBezTo>
                <a:cubicBezTo>
                  <a:pt x="15437" y="8531"/>
                  <a:pt x="15437" y="8531"/>
                  <a:pt x="15437" y="8531"/>
                </a:cubicBezTo>
                <a:lnTo>
                  <a:pt x="15437" y="8531"/>
                </a:lnTo>
                <a:cubicBezTo>
                  <a:pt x="15437" y="8531"/>
                  <a:pt x="15437" y="8531"/>
                  <a:pt x="15437" y="8531"/>
                </a:cubicBezTo>
                <a:cubicBezTo>
                  <a:pt x="15437" y="8531"/>
                  <a:pt x="15437" y="8531"/>
                  <a:pt x="15437" y="8531"/>
                </a:cubicBezTo>
                <a:close/>
                <a:moveTo>
                  <a:pt x="10281" y="11406"/>
                </a:moveTo>
                <a:cubicBezTo>
                  <a:pt x="10281" y="11406"/>
                  <a:pt x="10281" y="11437"/>
                  <a:pt x="10281" y="11437"/>
                </a:cubicBezTo>
                <a:cubicBezTo>
                  <a:pt x="10281" y="11437"/>
                  <a:pt x="10281" y="11469"/>
                  <a:pt x="10281" y="11469"/>
                </a:cubicBezTo>
                <a:cubicBezTo>
                  <a:pt x="10281" y="11469"/>
                  <a:pt x="10281" y="11437"/>
                  <a:pt x="10281" y="11437"/>
                </a:cubicBezTo>
                <a:cubicBezTo>
                  <a:pt x="10250" y="11437"/>
                  <a:pt x="10218" y="11437"/>
                  <a:pt x="10187" y="11437"/>
                </a:cubicBezTo>
                <a:cubicBezTo>
                  <a:pt x="10187" y="11437"/>
                  <a:pt x="10187" y="11437"/>
                  <a:pt x="10187" y="11437"/>
                </a:cubicBezTo>
                <a:lnTo>
                  <a:pt x="10187" y="11437"/>
                </a:lnTo>
                <a:cubicBezTo>
                  <a:pt x="10187" y="11437"/>
                  <a:pt x="10156" y="11406"/>
                  <a:pt x="10156" y="11437"/>
                </a:cubicBezTo>
                <a:cubicBezTo>
                  <a:pt x="10156" y="11437"/>
                  <a:pt x="10156" y="11437"/>
                  <a:pt x="10187" y="11437"/>
                </a:cubicBezTo>
                <a:cubicBezTo>
                  <a:pt x="10187" y="11469"/>
                  <a:pt x="10187" y="11500"/>
                  <a:pt x="10187" y="11500"/>
                </a:cubicBezTo>
                <a:cubicBezTo>
                  <a:pt x="10218" y="11469"/>
                  <a:pt x="10218" y="11469"/>
                  <a:pt x="10250" y="11500"/>
                </a:cubicBezTo>
                <a:cubicBezTo>
                  <a:pt x="10281" y="11531"/>
                  <a:pt x="10281" y="11500"/>
                  <a:pt x="10312" y="11500"/>
                </a:cubicBezTo>
                <a:cubicBezTo>
                  <a:pt x="10312" y="11500"/>
                  <a:pt x="10343" y="11469"/>
                  <a:pt x="10343" y="11469"/>
                </a:cubicBezTo>
                <a:cubicBezTo>
                  <a:pt x="10343" y="11437"/>
                  <a:pt x="10312" y="11437"/>
                  <a:pt x="10281" y="11437"/>
                </a:cubicBezTo>
                <a:cubicBezTo>
                  <a:pt x="10281" y="11437"/>
                  <a:pt x="10281" y="11406"/>
                  <a:pt x="10281" y="11406"/>
                </a:cubicBezTo>
                <a:close/>
                <a:moveTo>
                  <a:pt x="13593" y="10250"/>
                </a:moveTo>
                <a:cubicBezTo>
                  <a:pt x="13625" y="10281"/>
                  <a:pt x="13625" y="10281"/>
                  <a:pt x="13656" y="10281"/>
                </a:cubicBezTo>
                <a:cubicBezTo>
                  <a:pt x="13625" y="10312"/>
                  <a:pt x="13687" y="10344"/>
                  <a:pt x="13687" y="10406"/>
                </a:cubicBezTo>
                <a:cubicBezTo>
                  <a:pt x="13656" y="10312"/>
                  <a:pt x="13593" y="10344"/>
                  <a:pt x="13531" y="10312"/>
                </a:cubicBezTo>
                <a:cubicBezTo>
                  <a:pt x="13468" y="10312"/>
                  <a:pt x="13500" y="10281"/>
                  <a:pt x="13500" y="10250"/>
                </a:cubicBezTo>
                <a:cubicBezTo>
                  <a:pt x="13531" y="10250"/>
                  <a:pt x="13562" y="10250"/>
                  <a:pt x="13593" y="10250"/>
                </a:cubicBezTo>
                <a:close/>
                <a:moveTo>
                  <a:pt x="12312" y="11187"/>
                </a:moveTo>
                <a:cubicBezTo>
                  <a:pt x="12312" y="11187"/>
                  <a:pt x="12312" y="11187"/>
                  <a:pt x="12312" y="11219"/>
                </a:cubicBezTo>
                <a:cubicBezTo>
                  <a:pt x="12312" y="11187"/>
                  <a:pt x="12312" y="11187"/>
                  <a:pt x="12312" y="11187"/>
                </a:cubicBezTo>
                <a:cubicBezTo>
                  <a:pt x="12312" y="11187"/>
                  <a:pt x="12312" y="11187"/>
                  <a:pt x="12312" y="11187"/>
                </a:cubicBezTo>
                <a:cubicBezTo>
                  <a:pt x="12312" y="11187"/>
                  <a:pt x="12312" y="11187"/>
                  <a:pt x="12312" y="11187"/>
                </a:cubicBezTo>
                <a:close/>
                <a:moveTo>
                  <a:pt x="9843" y="11125"/>
                </a:moveTo>
                <a:cubicBezTo>
                  <a:pt x="9843" y="11125"/>
                  <a:pt x="9843" y="11125"/>
                  <a:pt x="9843" y="11125"/>
                </a:cubicBezTo>
                <a:cubicBezTo>
                  <a:pt x="9843" y="11125"/>
                  <a:pt x="9843" y="11125"/>
                  <a:pt x="9843" y="11125"/>
                </a:cubicBezTo>
                <a:cubicBezTo>
                  <a:pt x="9843" y="11125"/>
                  <a:pt x="9812" y="11125"/>
                  <a:pt x="9812" y="11125"/>
                </a:cubicBezTo>
                <a:cubicBezTo>
                  <a:pt x="9812" y="11125"/>
                  <a:pt x="9843" y="11125"/>
                  <a:pt x="9843" y="11125"/>
                </a:cubicBezTo>
                <a:close/>
                <a:moveTo>
                  <a:pt x="14000" y="4687"/>
                </a:moveTo>
                <a:cubicBezTo>
                  <a:pt x="14000" y="4687"/>
                  <a:pt x="14000" y="4687"/>
                  <a:pt x="14000" y="4687"/>
                </a:cubicBezTo>
                <a:cubicBezTo>
                  <a:pt x="14000" y="4687"/>
                  <a:pt x="14000" y="4687"/>
                  <a:pt x="14000" y="4687"/>
                </a:cubicBezTo>
                <a:cubicBezTo>
                  <a:pt x="14000" y="4687"/>
                  <a:pt x="14000" y="4687"/>
                  <a:pt x="14000" y="4687"/>
                </a:cubicBezTo>
                <a:cubicBezTo>
                  <a:pt x="14000" y="4687"/>
                  <a:pt x="14000" y="4687"/>
                  <a:pt x="14000" y="4687"/>
                </a:cubicBezTo>
                <a:close/>
                <a:moveTo>
                  <a:pt x="10218" y="5562"/>
                </a:moveTo>
                <a:cubicBezTo>
                  <a:pt x="10218" y="5562"/>
                  <a:pt x="10218" y="5531"/>
                  <a:pt x="10218" y="5531"/>
                </a:cubicBezTo>
                <a:cubicBezTo>
                  <a:pt x="10218" y="5531"/>
                  <a:pt x="10218" y="5531"/>
                  <a:pt x="10218" y="5531"/>
                </a:cubicBezTo>
                <a:cubicBezTo>
                  <a:pt x="10218" y="5562"/>
                  <a:pt x="10218" y="5562"/>
                  <a:pt x="10218" y="5562"/>
                </a:cubicBezTo>
                <a:cubicBezTo>
                  <a:pt x="10218" y="5562"/>
                  <a:pt x="10218" y="5562"/>
                  <a:pt x="10218" y="5562"/>
                </a:cubicBezTo>
                <a:close/>
                <a:moveTo>
                  <a:pt x="14031" y="5562"/>
                </a:moveTo>
                <a:cubicBezTo>
                  <a:pt x="14031" y="5562"/>
                  <a:pt x="14031" y="5594"/>
                  <a:pt x="14031" y="5594"/>
                </a:cubicBezTo>
                <a:cubicBezTo>
                  <a:pt x="14031" y="5594"/>
                  <a:pt x="14031" y="5594"/>
                  <a:pt x="14031" y="5594"/>
                </a:cubicBezTo>
                <a:cubicBezTo>
                  <a:pt x="14031" y="5594"/>
                  <a:pt x="14031" y="5594"/>
                  <a:pt x="14031" y="5594"/>
                </a:cubicBezTo>
                <a:cubicBezTo>
                  <a:pt x="14031" y="5562"/>
                  <a:pt x="14031" y="5562"/>
                  <a:pt x="14031" y="5562"/>
                </a:cubicBezTo>
                <a:close/>
                <a:moveTo>
                  <a:pt x="12312" y="13094"/>
                </a:moveTo>
                <a:cubicBezTo>
                  <a:pt x="12312" y="13094"/>
                  <a:pt x="12312" y="13094"/>
                  <a:pt x="12312" y="13094"/>
                </a:cubicBezTo>
                <a:cubicBezTo>
                  <a:pt x="12312" y="13094"/>
                  <a:pt x="12312" y="13094"/>
                  <a:pt x="12312" y="13094"/>
                </a:cubicBezTo>
                <a:cubicBezTo>
                  <a:pt x="12312" y="13094"/>
                  <a:pt x="12312" y="13094"/>
                  <a:pt x="12312" y="13094"/>
                </a:cubicBezTo>
                <a:cubicBezTo>
                  <a:pt x="12312" y="13094"/>
                  <a:pt x="12312" y="13094"/>
                  <a:pt x="12312" y="13094"/>
                </a:cubicBezTo>
                <a:close/>
                <a:moveTo>
                  <a:pt x="10093" y="3875"/>
                </a:moveTo>
                <a:cubicBezTo>
                  <a:pt x="10093" y="3875"/>
                  <a:pt x="10093" y="3875"/>
                  <a:pt x="10093" y="3875"/>
                </a:cubicBezTo>
                <a:cubicBezTo>
                  <a:pt x="10093" y="3875"/>
                  <a:pt x="10093" y="3844"/>
                  <a:pt x="10093" y="3844"/>
                </a:cubicBezTo>
                <a:cubicBezTo>
                  <a:pt x="10093" y="3844"/>
                  <a:pt x="10093" y="3844"/>
                  <a:pt x="10062" y="3844"/>
                </a:cubicBezTo>
                <a:cubicBezTo>
                  <a:pt x="10062" y="3875"/>
                  <a:pt x="10093" y="3875"/>
                  <a:pt x="10093" y="3875"/>
                </a:cubicBezTo>
                <a:close/>
                <a:moveTo>
                  <a:pt x="9875" y="2781"/>
                </a:moveTo>
                <a:cubicBezTo>
                  <a:pt x="9875" y="2781"/>
                  <a:pt x="9875" y="2781"/>
                  <a:pt x="9843" y="2781"/>
                </a:cubicBezTo>
                <a:cubicBezTo>
                  <a:pt x="9875" y="2781"/>
                  <a:pt x="9875" y="2781"/>
                  <a:pt x="9875" y="2781"/>
                </a:cubicBezTo>
                <a:cubicBezTo>
                  <a:pt x="9968" y="2719"/>
                  <a:pt x="10062" y="2625"/>
                  <a:pt x="10156" y="2562"/>
                </a:cubicBezTo>
                <a:lnTo>
                  <a:pt x="10156" y="2562"/>
                </a:lnTo>
                <a:cubicBezTo>
                  <a:pt x="10093" y="2594"/>
                  <a:pt x="10031" y="2625"/>
                  <a:pt x="9968" y="2656"/>
                </a:cubicBezTo>
                <a:cubicBezTo>
                  <a:pt x="9937" y="2687"/>
                  <a:pt x="9906" y="2719"/>
                  <a:pt x="9875" y="2781"/>
                </a:cubicBezTo>
                <a:close/>
                <a:moveTo>
                  <a:pt x="9968" y="3687"/>
                </a:moveTo>
                <a:cubicBezTo>
                  <a:pt x="9968" y="3687"/>
                  <a:pt x="9968" y="3687"/>
                  <a:pt x="10000" y="3687"/>
                </a:cubicBezTo>
                <a:cubicBezTo>
                  <a:pt x="9968" y="3687"/>
                  <a:pt x="9968" y="3687"/>
                  <a:pt x="9968" y="3687"/>
                </a:cubicBezTo>
                <a:close/>
                <a:moveTo>
                  <a:pt x="10000" y="3687"/>
                </a:moveTo>
                <a:cubicBezTo>
                  <a:pt x="10031" y="3687"/>
                  <a:pt x="10062" y="3656"/>
                  <a:pt x="10062" y="3594"/>
                </a:cubicBezTo>
                <a:cubicBezTo>
                  <a:pt x="10093" y="3531"/>
                  <a:pt x="10125" y="3469"/>
                  <a:pt x="10218" y="3469"/>
                </a:cubicBezTo>
                <a:lnTo>
                  <a:pt x="10218" y="3469"/>
                </a:lnTo>
                <a:cubicBezTo>
                  <a:pt x="10125" y="3500"/>
                  <a:pt x="10125" y="3594"/>
                  <a:pt x="10062" y="3594"/>
                </a:cubicBezTo>
                <a:cubicBezTo>
                  <a:pt x="10031" y="3625"/>
                  <a:pt x="9968" y="3625"/>
                  <a:pt x="10000" y="3687"/>
                </a:cubicBezTo>
                <a:close/>
                <a:moveTo>
                  <a:pt x="11593" y="5312"/>
                </a:moveTo>
                <a:cubicBezTo>
                  <a:pt x="11593" y="5312"/>
                  <a:pt x="11562" y="5312"/>
                  <a:pt x="11562" y="5312"/>
                </a:cubicBezTo>
                <a:cubicBezTo>
                  <a:pt x="11531" y="5312"/>
                  <a:pt x="11500" y="5312"/>
                  <a:pt x="11500" y="5312"/>
                </a:cubicBezTo>
                <a:cubicBezTo>
                  <a:pt x="11500" y="5375"/>
                  <a:pt x="11531" y="5344"/>
                  <a:pt x="11562" y="5375"/>
                </a:cubicBezTo>
                <a:cubicBezTo>
                  <a:pt x="11562" y="5375"/>
                  <a:pt x="11562" y="5375"/>
                  <a:pt x="11562" y="5406"/>
                </a:cubicBezTo>
                <a:cubicBezTo>
                  <a:pt x="11500" y="5406"/>
                  <a:pt x="11468" y="5437"/>
                  <a:pt x="11500" y="5469"/>
                </a:cubicBezTo>
                <a:cubicBezTo>
                  <a:pt x="11562" y="5531"/>
                  <a:pt x="11531" y="5531"/>
                  <a:pt x="11500" y="5562"/>
                </a:cubicBezTo>
                <a:lnTo>
                  <a:pt x="11500" y="5562"/>
                </a:lnTo>
                <a:cubicBezTo>
                  <a:pt x="11468" y="5562"/>
                  <a:pt x="11437" y="5562"/>
                  <a:pt x="11437" y="5594"/>
                </a:cubicBezTo>
                <a:cubicBezTo>
                  <a:pt x="11406" y="5594"/>
                  <a:pt x="11406" y="5625"/>
                  <a:pt x="11343" y="5625"/>
                </a:cubicBezTo>
                <a:cubicBezTo>
                  <a:pt x="11343" y="5625"/>
                  <a:pt x="11343" y="5656"/>
                  <a:pt x="11343" y="5656"/>
                </a:cubicBezTo>
                <a:cubicBezTo>
                  <a:pt x="11437" y="5719"/>
                  <a:pt x="11343" y="5750"/>
                  <a:pt x="11312" y="5750"/>
                </a:cubicBezTo>
                <a:cubicBezTo>
                  <a:pt x="11250" y="5781"/>
                  <a:pt x="11218" y="5844"/>
                  <a:pt x="11187" y="5906"/>
                </a:cubicBezTo>
                <a:cubicBezTo>
                  <a:pt x="11187" y="5906"/>
                  <a:pt x="11187" y="5906"/>
                  <a:pt x="11187" y="5906"/>
                </a:cubicBezTo>
                <a:cubicBezTo>
                  <a:pt x="11156" y="5906"/>
                  <a:pt x="11125" y="5906"/>
                  <a:pt x="11125" y="5906"/>
                </a:cubicBezTo>
                <a:cubicBezTo>
                  <a:pt x="11125" y="5937"/>
                  <a:pt x="11156" y="5937"/>
                  <a:pt x="11156" y="5937"/>
                </a:cubicBezTo>
                <a:cubicBezTo>
                  <a:pt x="11156" y="5937"/>
                  <a:pt x="11187" y="5906"/>
                  <a:pt x="11187" y="5906"/>
                </a:cubicBezTo>
                <a:cubicBezTo>
                  <a:pt x="11218" y="5875"/>
                  <a:pt x="11250" y="5844"/>
                  <a:pt x="11281" y="5812"/>
                </a:cubicBezTo>
                <a:cubicBezTo>
                  <a:pt x="11312" y="5812"/>
                  <a:pt x="11312" y="5781"/>
                  <a:pt x="11343" y="5812"/>
                </a:cubicBezTo>
                <a:cubicBezTo>
                  <a:pt x="11375" y="5812"/>
                  <a:pt x="11343" y="5844"/>
                  <a:pt x="11312" y="5844"/>
                </a:cubicBezTo>
                <a:cubicBezTo>
                  <a:pt x="11281" y="5875"/>
                  <a:pt x="11312" y="5906"/>
                  <a:pt x="11343" y="5906"/>
                </a:cubicBezTo>
                <a:cubicBezTo>
                  <a:pt x="11343" y="5969"/>
                  <a:pt x="11437" y="5937"/>
                  <a:pt x="11437" y="5969"/>
                </a:cubicBezTo>
                <a:cubicBezTo>
                  <a:pt x="11468" y="5937"/>
                  <a:pt x="11406" y="5875"/>
                  <a:pt x="11500" y="5875"/>
                </a:cubicBezTo>
                <a:cubicBezTo>
                  <a:pt x="11500" y="5875"/>
                  <a:pt x="11562" y="5906"/>
                  <a:pt x="11562" y="5937"/>
                </a:cubicBezTo>
                <a:cubicBezTo>
                  <a:pt x="11562" y="5969"/>
                  <a:pt x="11531" y="5937"/>
                  <a:pt x="11500" y="5937"/>
                </a:cubicBezTo>
                <a:cubicBezTo>
                  <a:pt x="11500" y="6031"/>
                  <a:pt x="11562" y="5969"/>
                  <a:pt x="11593" y="6000"/>
                </a:cubicBezTo>
                <a:cubicBezTo>
                  <a:pt x="11562" y="6031"/>
                  <a:pt x="11500" y="6094"/>
                  <a:pt x="11468" y="6094"/>
                </a:cubicBezTo>
                <a:cubicBezTo>
                  <a:pt x="11406" y="6125"/>
                  <a:pt x="11406" y="6156"/>
                  <a:pt x="11406" y="6187"/>
                </a:cubicBezTo>
                <a:cubicBezTo>
                  <a:pt x="11406" y="6250"/>
                  <a:pt x="11437" y="6344"/>
                  <a:pt x="11343" y="6375"/>
                </a:cubicBezTo>
                <a:cubicBezTo>
                  <a:pt x="11281" y="6406"/>
                  <a:pt x="11343" y="6437"/>
                  <a:pt x="11375" y="6469"/>
                </a:cubicBezTo>
                <a:cubicBezTo>
                  <a:pt x="11312" y="6500"/>
                  <a:pt x="11281" y="6562"/>
                  <a:pt x="11187" y="6500"/>
                </a:cubicBezTo>
                <a:cubicBezTo>
                  <a:pt x="11187" y="6500"/>
                  <a:pt x="11187" y="6500"/>
                  <a:pt x="11156" y="6531"/>
                </a:cubicBezTo>
                <a:cubicBezTo>
                  <a:pt x="11156" y="6531"/>
                  <a:pt x="11093" y="6531"/>
                  <a:pt x="11093" y="6531"/>
                </a:cubicBezTo>
                <a:cubicBezTo>
                  <a:pt x="11062" y="6437"/>
                  <a:pt x="11000" y="6500"/>
                  <a:pt x="11000" y="6531"/>
                </a:cubicBezTo>
                <a:cubicBezTo>
                  <a:pt x="10968" y="6594"/>
                  <a:pt x="10937" y="6562"/>
                  <a:pt x="10875" y="6562"/>
                </a:cubicBezTo>
                <a:cubicBezTo>
                  <a:pt x="10906" y="6531"/>
                  <a:pt x="10968" y="6500"/>
                  <a:pt x="10968" y="6437"/>
                </a:cubicBezTo>
                <a:cubicBezTo>
                  <a:pt x="10906" y="6469"/>
                  <a:pt x="10843" y="6531"/>
                  <a:pt x="10781" y="6594"/>
                </a:cubicBezTo>
                <a:cubicBezTo>
                  <a:pt x="10843" y="6625"/>
                  <a:pt x="10937" y="6594"/>
                  <a:pt x="10937" y="6719"/>
                </a:cubicBezTo>
                <a:cubicBezTo>
                  <a:pt x="10937" y="6719"/>
                  <a:pt x="10937" y="6719"/>
                  <a:pt x="10937" y="6719"/>
                </a:cubicBezTo>
                <a:cubicBezTo>
                  <a:pt x="11000" y="6719"/>
                  <a:pt x="11031" y="6781"/>
                  <a:pt x="11093" y="6750"/>
                </a:cubicBezTo>
                <a:cubicBezTo>
                  <a:pt x="11093" y="6781"/>
                  <a:pt x="11062" y="6781"/>
                  <a:pt x="11062" y="6812"/>
                </a:cubicBezTo>
                <a:cubicBezTo>
                  <a:pt x="11156" y="6812"/>
                  <a:pt x="11187" y="6719"/>
                  <a:pt x="11281" y="6750"/>
                </a:cubicBezTo>
                <a:cubicBezTo>
                  <a:pt x="11281" y="6750"/>
                  <a:pt x="11281" y="6719"/>
                  <a:pt x="11281" y="6719"/>
                </a:cubicBezTo>
                <a:cubicBezTo>
                  <a:pt x="11312" y="6687"/>
                  <a:pt x="11375" y="6625"/>
                  <a:pt x="11375" y="6562"/>
                </a:cubicBezTo>
                <a:cubicBezTo>
                  <a:pt x="11375" y="6562"/>
                  <a:pt x="11406" y="6562"/>
                  <a:pt x="11406" y="6562"/>
                </a:cubicBezTo>
                <a:cubicBezTo>
                  <a:pt x="11406" y="6562"/>
                  <a:pt x="11406" y="6594"/>
                  <a:pt x="11406" y="6594"/>
                </a:cubicBezTo>
                <a:cubicBezTo>
                  <a:pt x="11406" y="6625"/>
                  <a:pt x="11437" y="6594"/>
                  <a:pt x="11437" y="6594"/>
                </a:cubicBezTo>
                <a:cubicBezTo>
                  <a:pt x="11437" y="6562"/>
                  <a:pt x="11437" y="6562"/>
                  <a:pt x="11437" y="6531"/>
                </a:cubicBezTo>
                <a:cubicBezTo>
                  <a:pt x="11406" y="6531"/>
                  <a:pt x="11406" y="6531"/>
                  <a:pt x="11406" y="6531"/>
                </a:cubicBezTo>
                <a:cubicBezTo>
                  <a:pt x="11468" y="6531"/>
                  <a:pt x="11500" y="6500"/>
                  <a:pt x="11531" y="6469"/>
                </a:cubicBezTo>
                <a:cubicBezTo>
                  <a:pt x="11562" y="6500"/>
                  <a:pt x="11625" y="6500"/>
                  <a:pt x="11656" y="6469"/>
                </a:cubicBezTo>
                <a:cubicBezTo>
                  <a:pt x="11687" y="6469"/>
                  <a:pt x="11687" y="6469"/>
                  <a:pt x="11687" y="6500"/>
                </a:cubicBezTo>
                <a:cubicBezTo>
                  <a:pt x="11718" y="6531"/>
                  <a:pt x="11718" y="6531"/>
                  <a:pt x="11718" y="6562"/>
                </a:cubicBezTo>
                <a:cubicBezTo>
                  <a:pt x="11687" y="6594"/>
                  <a:pt x="11625" y="6625"/>
                  <a:pt x="11593" y="6656"/>
                </a:cubicBezTo>
                <a:cubicBezTo>
                  <a:pt x="11562" y="6656"/>
                  <a:pt x="11562" y="6656"/>
                  <a:pt x="11562" y="6656"/>
                </a:cubicBezTo>
                <a:cubicBezTo>
                  <a:pt x="11531" y="6781"/>
                  <a:pt x="11625" y="6687"/>
                  <a:pt x="11656" y="6719"/>
                </a:cubicBezTo>
                <a:cubicBezTo>
                  <a:pt x="11718" y="6719"/>
                  <a:pt x="11750" y="6625"/>
                  <a:pt x="11812" y="6719"/>
                </a:cubicBezTo>
                <a:cubicBezTo>
                  <a:pt x="11812" y="6719"/>
                  <a:pt x="11812" y="6719"/>
                  <a:pt x="11843" y="6719"/>
                </a:cubicBezTo>
                <a:cubicBezTo>
                  <a:pt x="11875" y="6656"/>
                  <a:pt x="11937" y="6656"/>
                  <a:pt x="11968" y="6594"/>
                </a:cubicBezTo>
                <a:cubicBezTo>
                  <a:pt x="12000" y="6562"/>
                  <a:pt x="12000" y="6562"/>
                  <a:pt x="12031" y="6594"/>
                </a:cubicBezTo>
                <a:cubicBezTo>
                  <a:pt x="12062" y="6656"/>
                  <a:pt x="12125" y="6719"/>
                  <a:pt x="12187" y="6781"/>
                </a:cubicBezTo>
                <a:cubicBezTo>
                  <a:pt x="12281" y="6812"/>
                  <a:pt x="12375" y="6812"/>
                  <a:pt x="12500" y="6812"/>
                </a:cubicBezTo>
                <a:cubicBezTo>
                  <a:pt x="12656" y="6781"/>
                  <a:pt x="12750" y="6656"/>
                  <a:pt x="12781" y="6469"/>
                </a:cubicBezTo>
                <a:cubicBezTo>
                  <a:pt x="12781" y="6406"/>
                  <a:pt x="12750" y="6375"/>
                  <a:pt x="12750" y="6312"/>
                </a:cubicBezTo>
                <a:cubicBezTo>
                  <a:pt x="12812" y="6344"/>
                  <a:pt x="12781" y="6406"/>
                  <a:pt x="12843" y="6375"/>
                </a:cubicBezTo>
                <a:cubicBezTo>
                  <a:pt x="12875" y="6375"/>
                  <a:pt x="12875" y="6406"/>
                  <a:pt x="12843" y="6437"/>
                </a:cubicBezTo>
                <a:cubicBezTo>
                  <a:pt x="12812" y="6469"/>
                  <a:pt x="12812" y="6531"/>
                  <a:pt x="12812" y="6594"/>
                </a:cubicBezTo>
                <a:cubicBezTo>
                  <a:pt x="12937" y="6594"/>
                  <a:pt x="12906" y="6531"/>
                  <a:pt x="12906" y="6437"/>
                </a:cubicBezTo>
                <a:cubicBezTo>
                  <a:pt x="12968" y="6562"/>
                  <a:pt x="12875" y="6625"/>
                  <a:pt x="12875" y="6719"/>
                </a:cubicBezTo>
                <a:cubicBezTo>
                  <a:pt x="12843" y="6812"/>
                  <a:pt x="12687" y="6781"/>
                  <a:pt x="12656" y="6875"/>
                </a:cubicBezTo>
                <a:cubicBezTo>
                  <a:pt x="12718" y="6875"/>
                  <a:pt x="12781" y="6875"/>
                  <a:pt x="12843" y="6844"/>
                </a:cubicBezTo>
                <a:cubicBezTo>
                  <a:pt x="12875" y="6844"/>
                  <a:pt x="12906" y="6812"/>
                  <a:pt x="12937" y="6750"/>
                </a:cubicBezTo>
                <a:cubicBezTo>
                  <a:pt x="13000" y="6656"/>
                  <a:pt x="13000" y="6594"/>
                  <a:pt x="13000" y="6500"/>
                </a:cubicBezTo>
                <a:cubicBezTo>
                  <a:pt x="13000" y="6469"/>
                  <a:pt x="13000" y="6437"/>
                  <a:pt x="13031" y="6437"/>
                </a:cubicBezTo>
                <a:cubicBezTo>
                  <a:pt x="13031" y="6437"/>
                  <a:pt x="13031" y="6437"/>
                  <a:pt x="13031" y="6437"/>
                </a:cubicBezTo>
                <a:cubicBezTo>
                  <a:pt x="13031" y="6437"/>
                  <a:pt x="13062" y="6437"/>
                  <a:pt x="13062" y="6437"/>
                </a:cubicBezTo>
                <a:cubicBezTo>
                  <a:pt x="13062" y="6437"/>
                  <a:pt x="13031" y="6437"/>
                  <a:pt x="13031" y="6437"/>
                </a:cubicBezTo>
                <a:cubicBezTo>
                  <a:pt x="13031" y="6437"/>
                  <a:pt x="13031" y="6469"/>
                  <a:pt x="13031" y="6469"/>
                </a:cubicBezTo>
                <a:cubicBezTo>
                  <a:pt x="13031" y="6531"/>
                  <a:pt x="13031" y="6594"/>
                  <a:pt x="13031" y="6656"/>
                </a:cubicBezTo>
                <a:cubicBezTo>
                  <a:pt x="13062" y="6625"/>
                  <a:pt x="13062" y="6594"/>
                  <a:pt x="13093" y="6531"/>
                </a:cubicBezTo>
                <a:cubicBezTo>
                  <a:pt x="13125" y="6594"/>
                  <a:pt x="13093" y="6656"/>
                  <a:pt x="13093" y="6719"/>
                </a:cubicBezTo>
                <a:cubicBezTo>
                  <a:pt x="13062" y="6719"/>
                  <a:pt x="13031" y="6750"/>
                  <a:pt x="13062" y="6781"/>
                </a:cubicBezTo>
                <a:cubicBezTo>
                  <a:pt x="13062" y="6812"/>
                  <a:pt x="13125" y="6781"/>
                  <a:pt x="13156" y="6781"/>
                </a:cubicBezTo>
                <a:cubicBezTo>
                  <a:pt x="13187" y="6781"/>
                  <a:pt x="13218" y="6781"/>
                  <a:pt x="13218" y="6781"/>
                </a:cubicBezTo>
                <a:cubicBezTo>
                  <a:pt x="13250" y="6875"/>
                  <a:pt x="13312" y="6844"/>
                  <a:pt x="13343" y="6844"/>
                </a:cubicBezTo>
                <a:cubicBezTo>
                  <a:pt x="13406" y="6844"/>
                  <a:pt x="13437" y="6875"/>
                  <a:pt x="13468" y="6906"/>
                </a:cubicBezTo>
                <a:cubicBezTo>
                  <a:pt x="13562" y="6906"/>
                  <a:pt x="13593" y="6875"/>
                  <a:pt x="13562" y="6812"/>
                </a:cubicBezTo>
                <a:cubicBezTo>
                  <a:pt x="13562" y="6781"/>
                  <a:pt x="13562" y="6750"/>
                  <a:pt x="13562" y="6719"/>
                </a:cubicBezTo>
                <a:cubicBezTo>
                  <a:pt x="13656" y="6625"/>
                  <a:pt x="13656" y="6469"/>
                  <a:pt x="13750" y="6375"/>
                </a:cubicBezTo>
                <a:cubicBezTo>
                  <a:pt x="13812" y="6344"/>
                  <a:pt x="13781" y="6281"/>
                  <a:pt x="13750" y="6250"/>
                </a:cubicBezTo>
                <a:cubicBezTo>
                  <a:pt x="13750" y="6219"/>
                  <a:pt x="13750" y="6187"/>
                  <a:pt x="13781" y="6156"/>
                </a:cubicBezTo>
                <a:cubicBezTo>
                  <a:pt x="13781" y="6156"/>
                  <a:pt x="13781" y="6156"/>
                  <a:pt x="13781" y="6156"/>
                </a:cubicBezTo>
                <a:cubicBezTo>
                  <a:pt x="13812" y="6062"/>
                  <a:pt x="13843" y="5969"/>
                  <a:pt x="13843" y="5906"/>
                </a:cubicBezTo>
                <a:cubicBezTo>
                  <a:pt x="13875" y="5750"/>
                  <a:pt x="13875" y="5750"/>
                  <a:pt x="13968" y="5750"/>
                </a:cubicBezTo>
                <a:cubicBezTo>
                  <a:pt x="13906" y="5719"/>
                  <a:pt x="13968" y="5656"/>
                  <a:pt x="13906" y="5625"/>
                </a:cubicBezTo>
                <a:cubicBezTo>
                  <a:pt x="13906" y="5625"/>
                  <a:pt x="13906" y="5625"/>
                  <a:pt x="13906" y="5625"/>
                </a:cubicBezTo>
                <a:cubicBezTo>
                  <a:pt x="13937" y="5594"/>
                  <a:pt x="13968" y="5500"/>
                  <a:pt x="14031" y="5531"/>
                </a:cubicBezTo>
                <a:cubicBezTo>
                  <a:pt x="14062" y="5531"/>
                  <a:pt x="14062" y="5531"/>
                  <a:pt x="14062" y="5500"/>
                </a:cubicBezTo>
                <a:cubicBezTo>
                  <a:pt x="14031" y="5469"/>
                  <a:pt x="14062" y="5437"/>
                  <a:pt x="14093" y="5437"/>
                </a:cubicBezTo>
                <a:cubicBezTo>
                  <a:pt x="14156" y="5437"/>
                  <a:pt x="14062" y="5375"/>
                  <a:pt x="14125" y="5375"/>
                </a:cubicBezTo>
                <a:cubicBezTo>
                  <a:pt x="14187" y="5375"/>
                  <a:pt x="14156" y="5344"/>
                  <a:pt x="14156" y="5312"/>
                </a:cubicBezTo>
                <a:cubicBezTo>
                  <a:pt x="14156" y="5312"/>
                  <a:pt x="14156" y="5312"/>
                  <a:pt x="14156" y="5312"/>
                </a:cubicBezTo>
                <a:cubicBezTo>
                  <a:pt x="14218" y="5312"/>
                  <a:pt x="14218" y="5281"/>
                  <a:pt x="14218" y="5219"/>
                </a:cubicBezTo>
                <a:cubicBezTo>
                  <a:pt x="14218" y="5219"/>
                  <a:pt x="14218" y="5219"/>
                  <a:pt x="14218" y="5219"/>
                </a:cubicBezTo>
                <a:cubicBezTo>
                  <a:pt x="14218" y="5219"/>
                  <a:pt x="14250" y="5219"/>
                  <a:pt x="14250" y="5219"/>
                </a:cubicBezTo>
                <a:cubicBezTo>
                  <a:pt x="14250" y="5219"/>
                  <a:pt x="14218" y="5219"/>
                  <a:pt x="14218" y="5219"/>
                </a:cubicBezTo>
                <a:cubicBezTo>
                  <a:pt x="14187" y="5219"/>
                  <a:pt x="14156" y="5219"/>
                  <a:pt x="14156" y="5187"/>
                </a:cubicBezTo>
                <a:cubicBezTo>
                  <a:pt x="14218" y="5125"/>
                  <a:pt x="14218" y="5094"/>
                  <a:pt x="14218" y="5031"/>
                </a:cubicBezTo>
                <a:cubicBezTo>
                  <a:pt x="14218" y="5000"/>
                  <a:pt x="14250" y="5000"/>
                  <a:pt x="14281" y="5000"/>
                </a:cubicBezTo>
                <a:cubicBezTo>
                  <a:pt x="14281" y="5000"/>
                  <a:pt x="14312" y="5000"/>
                  <a:pt x="14343" y="5000"/>
                </a:cubicBezTo>
                <a:cubicBezTo>
                  <a:pt x="14281" y="4937"/>
                  <a:pt x="14250" y="5000"/>
                  <a:pt x="14187" y="4969"/>
                </a:cubicBezTo>
                <a:cubicBezTo>
                  <a:pt x="14218" y="5000"/>
                  <a:pt x="14218" y="5031"/>
                  <a:pt x="14218" y="5031"/>
                </a:cubicBezTo>
                <a:cubicBezTo>
                  <a:pt x="14187" y="5094"/>
                  <a:pt x="14156" y="5156"/>
                  <a:pt x="14125" y="5219"/>
                </a:cubicBezTo>
                <a:cubicBezTo>
                  <a:pt x="14125" y="5219"/>
                  <a:pt x="14093" y="5219"/>
                  <a:pt x="14093" y="5219"/>
                </a:cubicBezTo>
                <a:cubicBezTo>
                  <a:pt x="14062" y="5219"/>
                  <a:pt x="14062" y="5187"/>
                  <a:pt x="14093" y="5187"/>
                </a:cubicBezTo>
                <a:cubicBezTo>
                  <a:pt x="14125" y="5156"/>
                  <a:pt x="14125" y="5094"/>
                  <a:pt x="14156" y="5062"/>
                </a:cubicBezTo>
                <a:cubicBezTo>
                  <a:pt x="14125" y="5062"/>
                  <a:pt x="14093" y="5062"/>
                  <a:pt x="14062" y="5062"/>
                </a:cubicBezTo>
                <a:cubicBezTo>
                  <a:pt x="14125" y="5156"/>
                  <a:pt x="14000" y="5125"/>
                  <a:pt x="14000" y="5156"/>
                </a:cubicBezTo>
                <a:cubicBezTo>
                  <a:pt x="14000" y="5156"/>
                  <a:pt x="14031" y="5156"/>
                  <a:pt x="14031" y="5187"/>
                </a:cubicBezTo>
                <a:cubicBezTo>
                  <a:pt x="14031" y="5219"/>
                  <a:pt x="14000" y="5219"/>
                  <a:pt x="14000" y="5219"/>
                </a:cubicBezTo>
                <a:cubicBezTo>
                  <a:pt x="13968" y="5219"/>
                  <a:pt x="13968" y="5219"/>
                  <a:pt x="13968" y="5219"/>
                </a:cubicBezTo>
                <a:cubicBezTo>
                  <a:pt x="13937" y="5156"/>
                  <a:pt x="13906" y="5219"/>
                  <a:pt x="13875" y="5219"/>
                </a:cubicBezTo>
                <a:cubicBezTo>
                  <a:pt x="13875" y="5219"/>
                  <a:pt x="13875" y="5219"/>
                  <a:pt x="13875" y="5219"/>
                </a:cubicBezTo>
                <a:cubicBezTo>
                  <a:pt x="13875" y="5219"/>
                  <a:pt x="13875" y="5219"/>
                  <a:pt x="13843" y="5219"/>
                </a:cubicBezTo>
                <a:cubicBezTo>
                  <a:pt x="13843" y="5187"/>
                  <a:pt x="13843" y="5187"/>
                  <a:pt x="13843" y="5156"/>
                </a:cubicBezTo>
                <a:cubicBezTo>
                  <a:pt x="13812" y="5187"/>
                  <a:pt x="13781" y="5187"/>
                  <a:pt x="13750" y="5187"/>
                </a:cubicBezTo>
                <a:cubicBezTo>
                  <a:pt x="13750" y="5187"/>
                  <a:pt x="13750" y="5219"/>
                  <a:pt x="13750" y="5219"/>
                </a:cubicBezTo>
                <a:cubicBezTo>
                  <a:pt x="13750" y="5219"/>
                  <a:pt x="13750" y="5187"/>
                  <a:pt x="13750" y="5187"/>
                </a:cubicBezTo>
                <a:cubicBezTo>
                  <a:pt x="13750" y="5094"/>
                  <a:pt x="13687" y="5062"/>
                  <a:pt x="13593" y="5094"/>
                </a:cubicBezTo>
                <a:cubicBezTo>
                  <a:pt x="13562" y="5094"/>
                  <a:pt x="13531" y="5094"/>
                  <a:pt x="13531" y="5094"/>
                </a:cubicBezTo>
                <a:cubicBezTo>
                  <a:pt x="13531" y="5094"/>
                  <a:pt x="13531" y="5062"/>
                  <a:pt x="13531" y="5062"/>
                </a:cubicBezTo>
                <a:cubicBezTo>
                  <a:pt x="13593" y="5031"/>
                  <a:pt x="13656" y="5000"/>
                  <a:pt x="13750" y="4969"/>
                </a:cubicBezTo>
                <a:cubicBezTo>
                  <a:pt x="13718" y="4969"/>
                  <a:pt x="13687" y="4969"/>
                  <a:pt x="13687" y="4969"/>
                </a:cubicBezTo>
                <a:cubicBezTo>
                  <a:pt x="13593" y="5031"/>
                  <a:pt x="13500" y="5000"/>
                  <a:pt x="13437" y="4969"/>
                </a:cubicBezTo>
                <a:cubicBezTo>
                  <a:pt x="13406" y="4969"/>
                  <a:pt x="13343" y="5031"/>
                  <a:pt x="13375" y="4937"/>
                </a:cubicBezTo>
                <a:cubicBezTo>
                  <a:pt x="13312" y="4937"/>
                  <a:pt x="13343" y="4906"/>
                  <a:pt x="13343" y="4875"/>
                </a:cubicBezTo>
                <a:cubicBezTo>
                  <a:pt x="13343" y="4844"/>
                  <a:pt x="13312" y="4812"/>
                  <a:pt x="13281" y="4844"/>
                </a:cubicBezTo>
                <a:cubicBezTo>
                  <a:pt x="13281" y="4875"/>
                  <a:pt x="13312" y="4875"/>
                  <a:pt x="13312" y="4906"/>
                </a:cubicBezTo>
                <a:cubicBezTo>
                  <a:pt x="13312" y="4906"/>
                  <a:pt x="13281" y="4906"/>
                  <a:pt x="13281" y="4906"/>
                </a:cubicBezTo>
                <a:cubicBezTo>
                  <a:pt x="13250" y="4906"/>
                  <a:pt x="13250" y="4906"/>
                  <a:pt x="13250" y="4875"/>
                </a:cubicBezTo>
                <a:cubicBezTo>
                  <a:pt x="13218" y="4875"/>
                  <a:pt x="13218" y="4812"/>
                  <a:pt x="13187" y="4844"/>
                </a:cubicBezTo>
                <a:cubicBezTo>
                  <a:pt x="13187" y="4875"/>
                  <a:pt x="13218" y="4875"/>
                  <a:pt x="13218" y="4906"/>
                </a:cubicBezTo>
                <a:cubicBezTo>
                  <a:pt x="13218" y="4906"/>
                  <a:pt x="13250" y="4937"/>
                  <a:pt x="13250" y="4937"/>
                </a:cubicBezTo>
                <a:cubicBezTo>
                  <a:pt x="13250" y="4937"/>
                  <a:pt x="13218" y="4937"/>
                  <a:pt x="13218" y="4937"/>
                </a:cubicBezTo>
                <a:cubicBezTo>
                  <a:pt x="13218" y="4937"/>
                  <a:pt x="13218" y="4937"/>
                  <a:pt x="13218" y="4906"/>
                </a:cubicBezTo>
                <a:cubicBezTo>
                  <a:pt x="13125" y="4937"/>
                  <a:pt x="13093" y="4875"/>
                  <a:pt x="13000" y="4875"/>
                </a:cubicBezTo>
                <a:cubicBezTo>
                  <a:pt x="13000" y="4875"/>
                  <a:pt x="13000" y="4844"/>
                  <a:pt x="13000" y="4844"/>
                </a:cubicBezTo>
                <a:cubicBezTo>
                  <a:pt x="13031" y="4844"/>
                  <a:pt x="13031" y="4844"/>
                  <a:pt x="13031" y="4812"/>
                </a:cubicBezTo>
                <a:cubicBezTo>
                  <a:pt x="13000" y="4812"/>
                  <a:pt x="13000" y="4812"/>
                  <a:pt x="13000" y="4844"/>
                </a:cubicBezTo>
                <a:cubicBezTo>
                  <a:pt x="12968" y="4844"/>
                  <a:pt x="12937" y="4875"/>
                  <a:pt x="12906" y="4875"/>
                </a:cubicBezTo>
                <a:cubicBezTo>
                  <a:pt x="12812" y="4781"/>
                  <a:pt x="12718" y="4812"/>
                  <a:pt x="12625" y="4781"/>
                </a:cubicBezTo>
                <a:cubicBezTo>
                  <a:pt x="12625" y="4812"/>
                  <a:pt x="12593" y="4812"/>
                  <a:pt x="12593" y="4812"/>
                </a:cubicBezTo>
                <a:cubicBezTo>
                  <a:pt x="12593" y="4812"/>
                  <a:pt x="12562" y="4812"/>
                  <a:pt x="12562" y="4812"/>
                </a:cubicBezTo>
                <a:cubicBezTo>
                  <a:pt x="12593" y="4781"/>
                  <a:pt x="12593" y="4781"/>
                  <a:pt x="12625" y="4781"/>
                </a:cubicBezTo>
                <a:cubicBezTo>
                  <a:pt x="12625" y="4781"/>
                  <a:pt x="12625" y="4750"/>
                  <a:pt x="12593" y="4781"/>
                </a:cubicBezTo>
                <a:cubicBezTo>
                  <a:pt x="12531" y="4781"/>
                  <a:pt x="12468" y="4781"/>
                  <a:pt x="12406" y="4844"/>
                </a:cubicBezTo>
                <a:cubicBezTo>
                  <a:pt x="12312" y="4844"/>
                  <a:pt x="12250" y="4875"/>
                  <a:pt x="12187" y="4937"/>
                </a:cubicBezTo>
                <a:cubicBezTo>
                  <a:pt x="12156" y="4937"/>
                  <a:pt x="12156" y="4937"/>
                  <a:pt x="12125" y="4937"/>
                </a:cubicBezTo>
                <a:cubicBezTo>
                  <a:pt x="12093" y="4937"/>
                  <a:pt x="12062" y="4969"/>
                  <a:pt x="12062" y="4906"/>
                </a:cubicBezTo>
                <a:cubicBezTo>
                  <a:pt x="12062" y="4906"/>
                  <a:pt x="12062" y="4906"/>
                  <a:pt x="12062" y="4906"/>
                </a:cubicBezTo>
                <a:cubicBezTo>
                  <a:pt x="12031" y="4875"/>
                  <a:pt x="12000" y="4875"/>
                  <a:pt x="11968" y="4875"/>
                </a:cubicBezTo>
                <a:cubicBezTo>
                  <a:pt x="11968" y="4875"/>
                  <a:pt x="11937" y="4875"/>
                  <a:pt x="11937" y="4906"/>
                </a:cubicBezTo>
                <a:cubicBezTo>
                  <a:pt x="11937" y="4906"/>
                  <a:pt x="11937" y="4937"/>
                  <a:pt x="11968" y="4937"/>
                </a:cubicBezTo>
                <a:cubicBezTo>
                  <a:pt x="11968" y="4937"/>
                  <a:pt x="11968" y="4937"/>
                  <a:pt x="11968" y="4969"/>
                </a:cubicBezTo>
                <a:cubicBezTo>
                  <a:pt x="11937" y="4969"/>
                  <a:pt x="11937" y="4969"/>
                  <a:pt x="11937" y="4969"/>
                </a:cubicBezTo>
                <a:cubicBezTo>
                  <a:pt x="11875" y="4937"/>
                  <a:pt x="11875" y="4937"/>
                  <a:pt x="11812" y="5000"/>
                </a:cubicBezTo>
                <a:cubicBezTo>
                  <a:pt x="11781" y="5031"/>
                  <a:pt x="11781" y="5094"/>
                  <a:pt x="11750" y="5125"/>
                </a:cubicBezTo>
                <a:cubicBezTo>
                  <a:pt x="11750" y="5125"/>
                  <a:pt x="11750" y="5125"/>
                  <a:pt x="11750" y="5125"/>
                </a:cubicBezTo>
                <a:cubicBezTo>
                  <a:pt x="11718" y="5125"/>
                  <a:pt x="11687" y="5125"/>
                  <a:pt x="11687" y="5156"/>
                </a:cubicBezTo>
                <a:cubicBezTo>
                  <a:pt x="11656" y="5156"/>
                  <a:pt x="11656" y="5156"/>
                  <a:pt x="11656" y="5219"/>
                </a:cubicBezTo>
                <a:cubicBezTo>
                  <a:pt x="11687" y="5219"/>
                  <a:pt x="11656" y="5219"/>
                  <a:pt x="11656" y="5250"/>
                </a:cubicBezTo>
                <a:cubicBezTo>
                  <a:pt x="11625" y="5250"/>
                  <a:pt x="11625" y="5281"/>
                  <a:pt x="11593" y="5281"/>
                </a:cubicBezTo>
                <a:cubicBezTo>
                  <a:pt x="11625" y="5312"/>
                  <a:pt x="11656" y="5281"/>
                  <a:pt x="11656" y="5312"/>
                </a:cubicBezTo>
                <a:cubicBezTo>
                  <a:pt x="11656" y="5344"/>
                  <a:pt x="11625" y="5344"/>
                  <a:pt x="11593" y="5344"/>
                </a:cubicBezTo>
                <a:cubicBezTo>
                  <a:pt x="11593" y="5344"/>
                  <a:pt x="11562" y="5344"/>
                  <a:pt x="11562" y="5344"/>
                </a:cubicBezTo>
                <a:cubicBezTo>
                  <a:pt x="11562" y="5344"/>
                  <a:pt x="11562" y="5344"/>
                  <a:pt x="11562" y="5312"/>
                </a:cubicBezTo>
                <a:cubicBezTo>
                  <a:pt x="11562" y="5312"/>
                  <a:pt x="11562" y="5312"/>
                  <a:pt x="11593" y="5312"/>
                </a:cubicBezTo>
                <a:close/>
                <a:moveTo>
                  <a:pt x="10093" y="4812"/>
                </a:moveTo>
                <a:cubicBezTo>
                  <a:pt x="10125" y="4781"/>
                  <a:pt x="10125" y="4781"/>
                  <a:pt x="10125" y="4750"/>
                </a:cubicBezTo>
                <a:cubicBezTo>
                  <a:pt x="10125" y="4750"/>
                  <a:pt x="10125" y="4750"/>
                  <a:pt x="10125" y="4750"/>
                </a:cubicBezTo>
                <a:cubicBezTo>
                  <a:pt x="10093" y="4750"/>
                  <a:pt x="10093" y="4750"/>
                  <a:pt x="10093" y="4781"/>
                </a:cubicBezTo>
                <a:cubicBezTo>
                  <a:pt x="10093" y="4781"/>
                  <a:pt x="10093" y="4781"/>
                  <a:pt x="10093" y="4781"/>
                </a:cubicBezTo>
                <a:cubicBezTo>
                  <a:pt x="10062" y="4781"/>
                  <a:pt x="10062" y="4812"/>
                  <a:pt x="10062" y="4812"/>
                </a:cubicBezTo>
                <a:cubicBezTo>
                  <a:pt x="10062" y="4844"/>
                  <a:pt x="10062" y="4844"/>
                  <a:pt x="10062" y="4844"/>
                </a:cubicBezTo>
                <a:cubicBezTo>
                  <a:pt x="10062" y="4844"/>
                  <a:pt x="10062" y="4844"/>
                  <a:pt x="10062" y="4844"/>
                </a:cubicBezTo>
                <a:cubicBezTo>
                  <a:pt x="10031" y="4875"/>
                  <a:pt x="10000" y="4875"/>
                  <a:pt x="9968" y="4906"/>
                </a:cubicBezTo>
                <a:lnTo>
                  <a:pt x="9968" y="4906"/>
                </a:lnTo>
                <a:cubicBezTo>
                  <a:pt x="10000" y="4875"/>
                  <a:pt x="10000" y="4844"/>
                  <a:pt x="10031" y="4844"/>
                </a:cubicBezTo>
                <a:cubicBezTo>
                  <a:pt x="10031" y="4812"/>
                  <a:pt x="10062" y="4812"/>
                  <a:pt x="10062" y="4812"/>
                </a:cubicBezTo>
                <a:cubicBezTo>
                  <a:pt x="10093" y="4812"/>
                  <a:pt x="10093" y="4812"/>
                  <a:pt x="10093" y="4812"/>
                </a:cubicBezTo>
                <a:close/>
                <a:moveTo>
                  <a:pt x="9718" y="2969"/>
                </a:moveTo>
                <a:cubicBezTo>
                  <a:pt x="9718" y="2969"/>
                  <a:pt x="9718" y="2969"/>
                  <a:pt x="9718" y="2969"/>
                </a:cubicBezTo>
                <a:cubicBezTo>
                  <a:pt x="9687" y="2969"/>
                  <a:pt x="9687" y="2969"/>
                  <a:pt x="9687" y="2969"/>
                </a:cubicBezTo>
                <a:cubicBezTo>
                  <a:pt x="9687" y="2969"/>
                  <a:pt x="9687" y="2969"/>
                  <a:pt x="9687" y="3000"/>
                </a:cubicBezTo>
                <a:cubicBezTo>
                  <a:pt x="9718" y="2969"/>
                  <a:pt x="9718" y="2969"/>
                  <a:pt x="9718" y="2969"/>
                </a:cubicBezTo>
                <a:cubicBezTo>
                  <a:pt x="9750" y="2937"/>
                  <a:pt x="9812" y="2906"/>
                  <a:pt x="9812" y="2844"/>
                </a:cubicBezTo>
                <a:cubicBezTo>
                  <a:pt x="9750" y="2875"/>
                  <a:pt x="9750" y="2906"/>
                  <a:pt x="9718" y="2969"/>
                </a:cubicBezTo>
                <a:close/>
                <a:moveTo>
                  <a:pt x="10093" y="6062"/>
                </a:moveTo>
                <a:cubicBezTo>
                  <a:pt x="10093" y="6062"/>
                  <a:pt x="10093" y="6062"/>
                  <a:pt x="10093" y="6062"/>
                </a:cubicBezTo>
                <a:cubicBezTo>
                  <a:pt x="10093" y="6062"/>
                  <a:pt x="10093" y="6062"/>
                  <a:pt x="10093" y="6062"/>
                </a:cubicBezTo>
                <a:cubicBezTo>
                  <a:pt x="10093" y="6062"/>
                  <a:pt x="10093" y="6062"/>
                  <a:pt x="10093" y="6062"/>
                </a:cubicBezTo>
                <a:cubicBezTo>
                  <a:pt x="10093" y="6062"/>
                  <a:pt x="10093" y="6062"/>
                  <a:pt x="10093" y="6062"/>
                </a:cubicBezTo>
                <a:close/>
                <a:moveTo>
                  <a:pt x="15187" y="3437"/>
                </a:moveTo>
                <a:cubicBezTo>
                  <a:pt x="15187" y="3437"/>
                  <a:pt x="15187" y="3437"/>
                  <a:pt x="15187" y="3437"/>
                </a:cubicBezTo>
                <a:cubicBezTo>
                  <a:pt x="15218" y="3469"/>
                  <a:pt x="15218" y="3437"/>
                  <a:pt x="15218" y="3437"/>
                </a:cubicBezTo>
                <a:cubicBezTo>
                  <a:pt x="15218" y="3406"/>
                  <a:pt x="15218" y="3406"/>
                  <a:pt x="15218" y="3375"/>
                </a:cubicBezTo>
                <a:cubicBezTo>
                  <a:pt x="15250" y="3375"/>
                  <a:pt x="15250" y="3375"/>
                  <a:pt x="15281" y="3375"/>
                </a:cubicBezTo>
                <a:cubicBezTo>
                  <a:pt x="15281" y="3375"/>
                  <a:pt x="15281" y="3406"/>
                  <a:pt x="15281" y="3406"/>
                </a:cubicBezTo>
                <a:lnTo>
                  <a:pt x="15281" y="3406"/>
                </a:lnTo>
                <a:cubicBezTo>
                  <a:pt x="15281" y="3437"/>
                  <a:pt x="15250" y="3437"/>
                  <a:pt x="15250" y="3437"/>
                </a:cubicBezTo>
                <a:cubicBezTo>
                  <a:pt x="15218" y="3437"/>
                  <a:pt x="15218" y="3437"/>
                  <a:pt x="15218" y="3437"/>
                </a:cubicBezTo>
                <a:cubicBezTo>
                  <a:pt x="15187" y="3437"/>
                  <a:pt x="15187" y="3437"/>
                  <a:pt x="15187" y="3437"/>
                </a:cubicBezTo>
                <a:close/>
                <a:moveTo>
                  <a:pt x="14906" y="11406"/>
                </a:moveTo>
                <a:cubicBezTo>
                  <a:pt x="14906" y="11406"/>
                  <a:pt x="14875" y="11406"/>
                  <a:pt x="14906" y="11406"/>
                </a:cubicBezTo>
                <a:cubicBezTo>
                  <a:pt x="14906" y="11406"/>
                  <a:pt x="14906" y="11437"/>
                  <a:pt x="14906" y="11437"/>
                </a:cubicBezTo>
                <a:cubicBezTo>
                  <a:pt x="14937" y="11406"/>
                  <a:pt x="14937" y="11406"/>
                  <a:pt x="14937" y="11406"/>
                </a:cubicBezTo>
                <a:cubicBezTo>
                  <a:pt x="14937" y="11406"/>
                  <a:pt x="14906" y="11406"/>
                  <a:pt x="14906" y="11406"/>
                </a:cubicBezTo>
                <a:close/>
                <a:moveTo>
                  <a:pt x="13625" y="906"/>
                </a:moveTo>
                <a:cubicBezTo>
                  <a:pt x="13625" y="906"/>
                  <a:pt x="13625" y="906"/>
                  <a:pt x="13625" y="906"/>
                </a:cubicBezTo>
                <a:cubicBezTo>
                  <a:pt x="13625" y="906"/>
                  <a:pt x="13625" y="906"/>
                  <a:pt x="13593" y="906"/>
                </a:cubicBezTo>
                <a:cubicBezTo>
                  <a:pt x="13625" y="906"/>
                  <a:pt x="13625" y="937"/>
                  <a:pt x="13625" y="937"/>
                </a:cubicBezTo>
                <a:cubicBezTo>
                  <a:pt x="13625" y="906"/>
                  <a:pt x="13625" y="906"/>
                  <a:pt x="13625" y="906"/>
                </a:cubicBezTo>
                <a:close/>
                <a:moveTo>
                  <a:pt x="10875" y="11594"/>
                </a:moveTo>
                <a:cubicBezTo>
                  <a:pt x="10906" y="11594"/>
                  <a:pt x="10906" y="11625"/>
                  <a:pt x="10937" y="11625"/>
                </a:cubicBezTo>
                <a:cubicBezTo>
                  <a:pt x="10968" y="11625"/>
                  <a:pt x="10968" y="11594"/>
                  <a:pt x="10968" y="11594"/>
                </a:cubicBezTo>
                <a:cubicBezTo>
                  <a:pt x="11000" y="11562"/>
                  <a:pt x="11031" y="11531"/>
                  <a:pt x="11031" y="11594"/>
                </a:cubicBezTo>
                <a:cubicBezTo>
                  <a:pt x="11031" y="11625"/>
                  <a:pt x="11031" y="11625"/>
                  <a:pt x="11062" y="11625"/>
                </a:cubicBezTo>
                <a:cubicBezTo>
                  <a:pt x="11093" y="11625"/>
                  <a:pt x="11125" y="11625"/>
                  <a:pt x="11125" y="11656"/>
                </a:cubicBezTo>
                <a:lnTo>
                  <a:pt x="11125" y="11656"/>
                </a:lnTo>
                <a:cubicBezTo>
                  <a:pt x="11125" y="11687"/>
                  <a:pt x="11125" y="11719"/>
                  <a:pt x="11062" y="11719"/>
                </a:cubicBezTo>
                <a:cubicBezTo>
                  <a:pt x="11093" y="11656"/>
                  <a:pt x="11062" y="11625"/>
                  <a:pt x="11000" y="11625"/>
                </a:cubicBezTo>
                <a:cubicBezTo>
                  <a:pt x="10968" y="11625"/>
                  <a:pt x="10968" y="11625"/>
                  <a:pt x="10937" y="11625"/>
                </a:cubicBezTo>
                <a:cubicBezTo>
                  <a:pt x="10937" y="11594"/>
                  <a:pt x="10906" y="11594"/>
                  <a:pt x="10875" y="11594"/>
                </a:cubicBezTo>
                <a:cubicBezTo>
                  <a:pt x="10875" y="11469"/>
                  <a:pt x="10812" y="11594"/>
                  <a:pt x="10781" y="11562"/>
                </a:cubicBezTo>
                <a:lnTo>
                  <a:pt x="10781" y="11562"/>
                </a:lnTo>
                <a:cubicBezTo>
                  <a:pt x="10812" y="11625"/>
                  <a:pt x="10843" y="11594"/>
                  <a:pt x="10875" y="11594"/>
                </a:cubicBezTo>
                <a:close/>
                <a:moveTo>
                  <a:pt x="12375" y="10781"/>
                </a:moveTo>
                <a:cubicBezTo>
                  <a:pt x="12375" y="10781"/>
                  <a:pt x="12375" y="10812"/>
                  <a:pt x="12375" y="10812"/>
                </a:cubicBezTo>
                <a:cubicBezTo>
                  <a:pt x="12375" y="10812"/>
                  <a:pt x="12406" y="10781"/>
                  <a:pt x="12406" y="10781"/>
                </a:cubicBezTo>
                <a:cubicBezTo>
                  <a:pt x="12406" y="10781"/>
                  <a:pt x="12406" y="10781"/>
                  <a:pt x="12375" y="10781"/>
                </a:cubicBezTo>
                <a:cubicBezTo>
                  <a:pt x="12375" y="10781"/>
                  <a:pt x="12375" y="10781"/>
                  <a:pt x="12375" y="10781"/>
                </a:cubicBezTo>
                <a:close/>
                <a:moveTo>
                  <a:pt x="10031" y="4281"/>
                </a:moveTo>
                <a:cubicBezTo>
                  <a:pt x="10031" y="4312"/>
                  <a:pt x="10031" y="4312"/>
                  <a:pt x="10031" y="4312"/>
                </a:cubicBezTo>
                <a:cubicBezTo>
                  <a:pt x="10031" y="4312"/>
                  <a:pt x="10031" y="4312"/>
                  <a:pt x="10031" y="4312"/>
                </a:cubicBezTo>
                <a:cubicBezTo>
                  <a:pt x="10031" y="4312"/>
                  <a:pt x="10031" y="4312"/>
                  <a:pt x="10031" y="4312"/>
                </a:cubicBezTo>
                <a:cubicBezTo>
                  <a:pt x="10031" y="4312"/>
                  <a:pt x="10031" y="4312"/>
                  <a:pt x="10031" y="4281"/>
                </a:cubicBezTo>
                <a:close/>
                <a:moveTo>
                  <a:pt x="10625" y="12094"/>
                </a:moveTo>
                <a:cubicBezTo>
                  <a:pt x="10656" y="12125"/>
                  <a:pt x="10687" y="12125"/>
                  <a:pt x="10687" y="12125"/>
                </a:cubicBezTo>
                <a:cubicBezTo>
                  <a:pt x="10687" y="12094"/>
                  <a:pt x="10656" y="12094"/>
                  <a:pt x="10625" y="12094"/>
                </a:cubicBezTo>
                <a:close/>
                <a:moveTo>
                  <a:pt x="16093" y="4781"/>
                </a:moveTo>
                <a:cubicBezTo>
                  <a:pt x="16093" y="4781"/>
                  <a:pt x="16062" y="4781"/>
                  <a:pt x="16062" y="4781"/>
                </a:cubicBezTo>
                <a:cubicBezTo>
                  <a:pt x="16062" y="4781"/>
                  <a:pt x="16062" y="4812"/>
                  <a:pt x="16062" y="4812"/>
                </a:cubicBezTo>
                <a:cubicBezTo>
                  <a:pt x="16062" y="4812"/>
                  <a:pt x="16062" y="4812"/>
                  <a:pt x="16062" y="4812"/>
                </a:cubicBezTo>
                <a:cubicBezTo>
                  <a:pt x="16062" y="4812"/>
                  <a:pt x="16062" y="4812"/>
                  <a:pt x="16093" y="4781"/>
                </a:cubicBezTo>
                <a:close/>
                <a:moveTo>
                  <a:pt x="14593" y="10531"/>
                </a:moveTo>
                <a:cubicBezTo>
                  <a:pt x="14593" y="10500"/>
                  <a:pt x="14562" y="10500"/>
                  <a:pt x="14562" y="10531"/>
                </a:cubicBezTo>
                <a:cubicBezTo>
                  <a:pt x="14562" y="10562"/>
                  <a:pt x="14500" y="10562"/>
                  <a:pt x="14531" y="10594"/>
                </a:cubicBezTo>
                <a:cubicBezTo>
                  <a:pt x="14531" y="10594"/>
                  <a:pt x="14531" y="10594"/>
                  <a:pt x="14531" y="10594"/>
                </a:cubicBezTo>
                <a:cubicBezTo>
                  <a:pt x="14562" y="10562"/>
                  <a:pt x="14593" y="10562"/>
                  <a:pt x="14593" y="10531"/>
                </a:cubicBezTo>
                <a:close/>
                <a:moveTo>
                  <a:pt x="10406" y="5125"/>
                </a:moveTo>
                <a:cubicBezTo>
                  <a:pt x="10406" y="5125"/>
                  <a:pt x="10406" y="5125"/>
                  <a:pt x="10406" y="5125"/>
                </a:cubicBezTo>
                <a:cubicBezTo>
                  <a:pt x="10406" y="5094"/>
                  <a:pt x="10406" y="5094"/>
                  <a:pt x="10375" y="5094"/>
                </a:cubicBezTo>
                <a:cubicBezTo>
                  <a:pt x="10375" y="5125"/>
                  <a:pt x="10406" y="5125"/>
                  <a:pt x="10406" y="5125"/>
                </a:cubicBezTo>
                <a:close/>
                <a:moveTo>
                  <a:pt x="10375" y="5094"/>
                </a:moveTo>
                <a:cubicBezTo>
                  <a:pt x="10375" y="5062"/>
                  <a:pt x="10437" y="5062"/>
                  <a:pt x="10406" y="5000"/>
                </a:cubicBezTo>
                <a:cubicBezTo>
                  <a:pt x="10375" y="5031"/>
                  <a:pt x="10343" y="5062"/>
                  <a:pt x="10343" y="5094"/>
                </a:cubicBezTo>
                <a:cubicBezTo>
                  <a:pt x="10312" y="5125"/>
                  <a:pt x="10281" y="5062"/>
                  <a:pt x="10250" y="5062"/>
                </a:cubicBezTo>
                <a:cubicBezTo>
                  <a:pt x="10281" y="5125"/>
                  <a:pt x="10312" y="5125"/>
                  <a:pt x="10343" y="5094"/>
                </a:cubicBezTo>
                <a:lnTo>
                  <a:pt x="10343" y="5094"/>
                </a:lnTo>
                <a:cubicBezTo>
                  <a:pt x="10375" y="5094"/>
                  <a:pt x="10375" y="5094"/>
                  <a:pt x="10375" y="5094"/>
                </a:cubicBezTo>
                <a:close/>
                <a:moveTo>
                  <a:pt x="10843" y="5906"/>
                </a:moveTo>
                <a:cubicBezTo>
                  <a:pt x="10843" y="5906"/>
                  <a:pt x="10843" y="5906"/>
                  <a:pt x="10843" y="5906"/>
                </a:cubicBezTo>
                <a:close/>
                <a:moveTo>
                  <a:pt x="10281" y="5156"/>
                </a:moveTo>
                <a:cubicBezTo>
                  <a:pt x="10250" y="5156"/>
                  <a:pt x="10250" y="5187"/>
                  <a:pt x="10250" y="5187"/>
                </a:cubicBezTo>
                <a:cubicBezTo>
                  <a:pt x="10187" y="5187"/>
                  <a:pt x="10187" y="5250"/>
                  <a:pt x="10156" y="5281"/>
                </a:cubicBezTo>
                <a:lnTo>
                  <a:pt x="10156" y="5281"/>
                </a:lnTo>
                <a:cubicBezTo>
                  <a:pt x="10187" y="5250"/>
                  <a:pt x="10250" y="5250"/>
                  <a:pt x="10250" y="5187"/>
                </a:cubicBezTo>
                <a:cubicBezTo>
                  <a:pt x="10250" y="5187"/>
                  <a:pt x="10281" y="5187"/>
                  <a:pt x="10281" y="5187"/>
                </a:cubicBezTo>
                <a:cubicBezTo>
                  <a:pt x="10281" y="5187"/>
                  <a:pt x="10281" y="5156"/>
                  <a:pt x="10281" y="5156"/>
                </a:cubicBezTo>
                <a:close/>
                <a:moveTo>
                  <a:pt x="14968" y="11375"/>
                </a:moveTo>
                <a:cubicBezTo>
                  <a:pt x="14968" y="11375"/>
                  <a:pt x="15000" y="11375"/>
                  <a:pt x="15031" y="11344"/>
                </a:cubicBezTo>
                <a:cubicBezTo>
                  <a:pt x="15000" y="11344"/>
                  <a:pt x="14968" y="11344"/>
                  <a:pt x="14968" y="11375"/>
                </a:cubicBezTo>
                <a:close/>
                <a:moveTo>
                  <a:pt x="9968" y="10719"/>
                </a:moveTo>
                <a:cubicBezTo>
                  <a:pt x="9968" y="10719"/>
                  <a:pt x="9968" y="10687"/>
                  <a:pt x="10000" y="10687"/>
                </a:cubicBezTo>
                <a:cubicBezTo>
                  <a:pt x="10000" y="10656"/>
                  <a:pt x="9968" y="10687"/>
                  <a:pt x="9937" y="10687"/>
                </a:cubicBezTo>
                <a:cubicBezTo>
                  <a:pt x="9875" y="10656"/>
                  <a:pt x="9875" y="10719"/>
                  <a:pt x="9812" y="10750"/>
                </a:cubicBezTo>
                <a:cubicBezTo>
                  <a:pt x="9843" y="10656"/>
                  <a:pt x="9906" y="10656"/>
                  <a:pt x="9968" y="10594"/>
                </a:cubicBezTo>
                <a:lnTo>
                  <a:pt x="9968" y="10594"/>
                </a:lnTo>
                <a:cubicBezTo>
                  <a:pt x="9968" y="10625"/>
                  <a:pt x="9937" y="10656"/>
                  <a:pt x="9937" y="10687"/>
                </a:cubicBezTo>
                <a:cubicBezTo>
                  <a:pt x="9937" y="10687"/>
                  <a:pt x="9937" y="10719"/>
                  <a:pt x="9968" y="10719"/>
                </a:cubicBezTo>
                <a:close/>
                <a:moveTo>
                  <a:pt x="9343" y="11344"/>
                </a:moveTo>
                <a:cubicBezTo>
                  <a:pt x="9343" y="11344"/>
                  <a:pt x="9312" y="11344"/>
                  <a:pt x="9312" y="11344"/>
                </a:cubicBezTo>
                <a:cubicBezTo>
                  <a:pt x="9312" y="11375"/>
                  <a:pt x="9312" y="11375"/>
                  <a:pt x="9343" y="11375"/>
                </a:cubicBezTo>
                <a:cubicBezTo>
                  <a:pt x="9343" y="11375"/>
                  <a:pt x="9343" y="11375"/>
                  <a:pt x="9343" y="11375"/>
                </a:cubicBezTo>
                <a:cubicBezTo>
                  <a:pt x="9375" y="11344"/>
                  <a:pt x="9343" y="11344"/>
                  <a:pt x="9343" y="11344"/>
                </a:cubicBezTo>
                <a:close/>
                <a:moveTo>
                  <a:pt x="9656" y="5437"/>
                </a:moveTo>
                <a:cubicBezTo>
                  <a:pt x="9625" y="5469"/>
                  <a:pt x="9625" y="5469"/>
                  <a:pt x="9625" y="5500"/>
                </a:cubicBezTo>
                <a:cubicBezTo>
                  <a:pt x="9625" y="5500"/>
                  <a:pt x="9625" y="5500"/>
                  <a:pt x="9625" y="5531"/>
                </a:cubicBezTo>
                <a:cubicBezTo>
                  <a:pt x="9625" y="5531"/>
                  <a:pt x="9593" y="5562"/>
                  <a:pt x="9593" y="5531"/>
                </a:cubicBezTo>
                <a:lnTo>
                  <a:pt x="9593" y="5531"/>
                </a:lnTo>
                <a:cubicBezTo>
                  <a:pt x="9562" y="5531"/>
                  <a:pt x="9593" y="5500"/>
                  <a:pt x="9593" y="5500"/>
                </a:cubicBezTo>
                <a:cubicBezTo>
                  <a:pt x="9593" y="5500"/>
                  <a:pt x="9625" y="5500"/>
                  <a:pt x="9625" y="5500"/>
                </a:cubicBezTo>
                <a:cubicBezTo>
                  <a:pt x="9656" y="5500"/>
                  <a:pt x="9656" y="5469"/>
                  <a:pt x="9656" y="5469"/>
                </a:cubicBezTo>
                <a:cubicBezTo>
                  <a:pt x="9656" y="5469"/>
                  <a:pt x="9656" y="5437"/>
                  <a:pt x="9656" y="5437"/>
                </a:cubicBezTo>
                <a:close/>
                <a:moveTo>
                  <a:pt x="11093" y="6094"/>
                </a:moveTo>
                <a:cubicBezTo>
                  <a:pt x="11093" y="6094"/>
                  <a:pt x="11093" y="6094"/>
                  <a:pt x="11093" y="6094"/>
                </a:cubicBezTo>
                <a:cubicBezTo>
                  <a:pt x="11125" y="6094"/>
                  <a:pt x="11125" y="6062"/>
                  <a:pt x="11125" y="6062"/>
                </a:cubicBezTo>
                <a:cubicBezTo>
                  <a:pt x="11125" y="6031"/>
                  <a:pt x="11125" y="6000"/>
                  <a:pt x="11156" y="6000"/>
                </a:cubicBezTo>
                <a:cubicBezTo>
                  <a:pt x="11156" y="6000"/>
                  <a:pt x="11156" y="6031"/>
                  <a:pt x="11156" y="6031"/>
                </a:cubicBezTo>
                <a:lnTo>
                  <a:pt x="11156" y="6031"/>
                </a:lnTo>
                <a:cubicBezTo>
                  <a:pt x="11156" y="6031"/>
                  <a:pt x="11156" y="6062"/>
                  <a:pt x="11125" y="6062"/>
                </a:cubicBezTo>
                <a:cubicBezTo>
                  <a:pt x="11093" y="6062"/>
                  <a:pt x="11093" y="6062"/>
                  <a:pt x="11093" y="6094"/>
                </a:cubicBezTo>
                <a:close/>
                <a:moveTo>
                  <a:pt x="9437" y="6562"/>
                </a:moveTo>
                <a:cubicBezTo>
                  <a:pt x="9468" y="6562"/>
                  <a:pt x="9468" y="6562"/>
                  <a:pt x="9468" y="6562"/>
                </a:cubicBezTo>
                <a:cubicBezTo>
                  <a:pt x="9468" y="6562"/>
                  <a:pt x="9468" y="6531"/>
                  <a:pt x="9500" y="6531"/>
                </a:cubicBezTo>
                <a:cubicBezTo>
                  <a:pt x="9500" y="6531"/>
                  <a:pt x="9531" y="6531"/>
                  <a:pt x="9531" y="6500"/>
                </a:cubicBezTo>
                <a:cubicBezTo>
                  <a:pt x="9531" y="6500"/>
                  <a:pt x="9531" y="6469"/>
                  <a:pt x="9500" y="6469"/>
                </a:cubicBezTo>
                <a:lnTo>
                  <a:pt x="9500" y="6469"/>
                </a:lnTo>
                <a:cubicBezTo>
                  <a:pt x="9500" y="6469"/>
                  <a:pt x="9468" y="6500"/>
                  <a:pt x="9468" y="6531"/>
                </a:cubicBezTo>
                <a:cubicBezTo>
                  <a:pt x="9468" y="6531"/>
                  <a:pt x="9437" y="6531"/>
                  <a:pt x="9437" y="6562"/>
                </a:cubicBezTo>
                <a:close/>
                <a:moveTo>
                  <a:pt x="10687" y="10250"/>
                </a:moveTo>
                <a:cubicBezTo>
                  <a:pt x="10687" y="10250"/>
                  <a:pt x="10718" y="10219"/>
                  <a:pt x="10718" y="10219"/>
                </a:cubicBezTo>
                <a:cubicBezTo>
                  <a:pt x="10687" y="10219"/>
                  <a:pt x="10687" y="10219"/>
                  <a:pt x="10656" y="10219"/>
                </a:cubicBezTo>
                <a:cubicBezTo>
                  <a:pt x="10593" y="10187"/>
                  <a:pt x="10625" y="10156"/>
                  <a:pt x="10656" y="10125"/>
                </a:cubicBezTo>
                <a:cubicBezTo>
                  <a:pt x="10656" y="10125"/>
                  <a:pt x="10656" y="10125"/>
                  <a:pt x="10687" y="10125"/>
                </a:cubicBezTo>
                <a:lnTo>
                  <a:pt x="10687" y="10125"/>
                </a:lnTo>
                <a:cubicBezTo>
                  <a:pt x="10687" y="10125"/>
                  <a:pt x="10687" y="10156"/>
                  <a:pt x="10687" y="10156"/>
                </a:cubicBezTo>
                <a:cubicBezTo>
                  <a:pt x="10656" y="10187"/>
                  <a:pt x="10656" y="10187"/>
                  <a:pt x="10656" y="10219"/>
                </a:cubicBezTo>
                <a:cubicBezTo>
                  <a:pt x="10656" y="10219"/>
                  <a:pt x="10687" y="10250"/>
                  <a:pt x="10687" y="10250"/>
                </a:cubicBezTo>
                <a:close/>
                <a:moveTo>
                  <a:pt x="13593" y="969"/>
                </a:moveTo>
                <a:cubicBezTo>
                  <a:pt x="13593" y="969"/>
                  <a:pt x="13593" y="937"/>
                  <a:pt x="13562" y="969"/>
                </a:cubicBezTo>
                <a:cubicBezTo>
                  <a:pt x="13562" y="969"/>
                  <a:pt x="13562" y="969"/>
                  <a:pt x="13562" y="969"/>
                </a:cubicBezTo>
                <a:cubicBezTo>
                  <a:pt x="13562" y="969"/>
                  <a:pt x="13593" y="969"/>
                  <a:pt x="13593" y="969"/>
                </a:cubicBezTo>
                <a:cubicBezTo>
                  <a:pt x="13625" y="1000"/>
                  <a:pt x="13656" y="1000"/>
                  <a:pt x="13687" y="1031"/>
                </a:cubicBezTo>
                <a:cubicBezTo>
                  <a:pt x="13718" y="1031"/>
                  <a:pt x="13718" y="1031"/>
                  <a:pt x="13718" y="1000"/>
                </a:cubicBezTo>
                <a:lnTo>
                  <a:pt x="13718" y="1000"/>
                </a:lnTo>
                <a:cubicBezTo>
                  <a:pt x="13750" y="1000"/>
                  <a:pt x="13718" y="1000"/>
                  <a:pt x="13718" y="1000"/>
                </a:cubicBezTo>
                <a:cubicBezTo>
                  <a:pt x="13687" y="969"/>
                  <a:pt x="13625" y="969"/>
                  <a:pt x="13593" y="969"/>
                </a:cubicBezTo>
                <a:close/>
                <a:moveTo>
                  <a:pt x="9718" y="11219"/>
                </a:moveTo>
                <a:cubicBezTo>
                  <a:pt x="9718" y="11219"/>
                  <a:pt x="9718" y="11250"/>
                  <a:pt x="9750" y="11250"/>
                </a:cubicBezTo>
                <a:cubicBezTo>
                  <a:pt x="9750" y="11250"/>
                  <a:pt x="9750" y="11219"/>
                  <a:pt x="9750" y="11219"/>
                </a:cubicBezTo>
                <a:cubicBezTo>
                  <a:pt x="9750" y="11219"/>
                  <a:pt x="9750" y="11219"/>
                  <a:pt x="9750" y="11219"/>
                </a:cubicBezTo>
                <a:cubicBezTo>
                  <a:pt x="9718" y="11219"/>
                  <a:pt x="9718" y="11219"/>
                  <a:pt x="9718" y="11219"/>
                </a:cubicBezTo>
                <a:close/>
                <a:moveTo>
                  <a:pt x="9312" y="8531"/>
                </a:moveTo>
                <a:cubicBezTo>
                  <a:pt x="9312" y="8531"/>
                  <a:pt x="9312" y="8562"/>
                  <a:pt x="9343" y="8562"/>
                </a:cubicBezTo>
                <a:cubicBezTo>
                  <a:pt x="9343" y="8562"/>
                  <a:pt x="9343" y="8531"/>
                  <a:pt x="9343" y="8531"/>
                </a:cubicBezTo>
                <a:cubicBezTo>
                  <a:pt x="9343" y="8531"/>
                  <a:pt x="9343" y="8500"/>
                  <a:pt x="9343" y="8500"/>
                </a:cubicBezTo>
                <a:cubicBezTo>
                  <a:pt x="9343" y="8500"/>
                  <a:pt x="9312" y="8531"/>
                  <a:pt x="9312" y="8531"/>
                </a:cubicBezTo>
                <a:close/>
                <a:moveTo>
                  <a:pt x="14187" y="969"/>
                </a:moveTo>
                <a:cubicBezTo>
                  <a:pt x="14156" y="969"/>
                  <a:pt x="14156" y="969"/>
                  <a:pt x="14125" y="1000"/>
                </a:cubicBezTo>
                <a:cubicBezTo>
                  <a:pt x="14156" y="1000"/>
                  <a:pt x="14187" y="1000"/>
                  <a:pt x="14187" y="969"/>
                </a:cubicBezTo>
                <a:cubicBezTo>
                  <a:pt x="14187" y="969"/>
                  <a:pt x="14218" y="969"/>
                  <a:pt x="14218" y="969"/>
                </a:cubicBezTo>
                <a:cubicBezTo>
                  <a:pt x="14218" y="969"/>
                  <a:pt x="14250" y="969"/>
                  <a:pt x="14281" y="937"/>
                </a:cubicBezTo>
                <a:lnTo>
                  <a:pt x="14281" y="937"/>
                </a:lnTo>
                <a:cubicBezTo>
                  <a:pt x="14281" y="937"/>
                  <a:pt x="14250" y="937"/>
                  <a:pt x="14250" y="937"/>
                </a:cubicBezTo>
                <a:cubicBezTo>
                  <a:pt x="14218" y="906"/>
                  <a:pt x="14187" y="906"/>
                  <a:pt x="14187" y="937"/>
                </a:cubicBezTo>
                <a:cubicBezTo>
                  <a:pt x="14187" y="969"/>
                  <a:pt x="14187" y="969"/>
                  <a:pt x="14187" y="969"/>
                </a:cubicBezTo>
                <a:close/>
                <a:moveTo>
                  <a:pt x="10281" y="12312"/>
                </a:moveTo>
                <a:cubicBezTo>
                  <a:pt x="10281" y="12312"/>
                  <a:pt x="10250" y="12312"/>
                  <a:pt x="10250" y="12312"/>
                </a:cubicBezTo>
                <a:cubicBezTo>
                  <a:pt x="10250" y="12312"/>
                  <a:pt x="10250" y="12344"/>
                  <a:pt x="10281" y="12344"/>
                </a:cubicBezTo>
                <a:cubicBezTo>
                  <a:pt x="10281" y="12344"/>
                  <a:pt x="10281" y="12312"/>
                  <a:pt x="10281" y="12312"/>
                </a:cubicBezTo>
                <a:cubicBezTo>
                  <a:pt x="10281" y="12312"/>
                  <a:pt x="10281" y="12281"/>
                  <a:pt x="10281" y="12312"/>
                </a:cubicBezTo>
                <a:close/>
                <a:moveTo>
                  <a:pt x="10156" y="4344"/>
                </a:moveTo>
                <a:cubicBezTo>
                  <a:pt x="10156" y="4344"/>
                  <a:pt x="10156" y="4375"/>
                  <a:pt x="10125" y="4375"/>
                </a:cubicBezTo>
                <a:cubicBezTo>
                  <a:pt x="10156" y="4375"/>
                  <a:pt x="10187" y="4375"/>
                  <a:pt x="10156" y="4344"/>
                </a:cubicBezTo>
                <a:close/>
                <a:moveTo>
                  <a:pt x="10125" y="4375"/>
                </a:moveTo>
                <a:cubicBezTo>
                  <a:pt x="10093" y="4406"/>
                  <a:pt x="10093" y="4344"/>
                  <a:pt x="10062" y="4344"/>
                </a:cubicBezTo>
                <a:cubicBezTo>
                  <a:pt x="10125" y="4437"/>
                  <a:pt x="10031" y="4437"/>
                  <a:pt x="10031" y="4500"/>
                </a:cubicBezTo>
                <a:cubicBezTo>
                  <a:pt x="10093" y="4500"/>
                  <a:pt x="10125" y="4437"/>
                  <a:pt x="10125" y="4375"/>
                </a:cubicBezTo>
                <a:close/>
                <a:moveTo>
                  <a:pt x="12812" y="10312"/>
                </a:moveTo>
                <a:cubicBezTo>
                  <a:pt x="12781" y="10312"/>
                  <a:pt x="12750" y="10312"/>
                  <a:pt x="12718" y="10312"/>
                </a:cubicBezTo>
                <a:cubicBezTo>
                  <a:pt x="12750" y="10344"/>
                  <a:pt x="12781" y="10344"/>
                  <a:pt x="12812" y="10312"/>
                </a:cubicBezTo>
                <a:close/>
                <a:moveTo>
                  <a:pt x="12687" y="10375"/>
                </a:moveTo>
                <a:cubicBezTo>
                  <a:pt x="12687" y="10375"/>
                  <a:pt x="12718" y="10375"/>
                  <a:pt x="12718" y="10375"/>
                </a:cubicBezTo>
                <a:cubicBezTo>
                  <a:pt x="12718" y="10344"/>
                  <a:pt x="12718" y="10344"/>
                  <a:pt x="12687" y="10344"/>
                </a:cubicBezTo>
                <a:cubicBezTo>
                  <a:pt x="12687" y="10344"/>
                  <a:pt x="12656" y="10344"/>
                  <a:pt x="12656" y="10375"/>
                </a:cubicBezTo>
                <a:cubicBezTo>
                  <a:pt x="12656" y="10375"/>
                  <a:pt x="12687" y="10375"/>
                  <a:pt x="12687" y="10375"/>
                </a:cubicBezTo>
                <a:close/>
                <a:moveTo>
                  <a:pt x="10875" y="5719"/>
                </a:moveTo>
                <a:cubicBezTo>
                  <a:pt x="10875" y="5719"/>
                  <a:pt x="10875" y="5687"/>
                  <a:pt x="10906" y="5687"/>
                </a:cubicBezTo>
                <a:cubicBezTo>
                  <a:pt x="10906" y="5687"/>
                  <a:pt x="10937" y="5687"/>
                  <a:pt x="10937" y="5656"/>
                </a:cubicBezTo>
                <a:lnTo>
                  <a:pt x="10937" y="5656"/>
                </a:lnTo>
                <a:cubicBezTo>
                  <a:pt x="10937" y="5656"/>
                  <a:pt x="10906" y="5625"/>
                  <a:pt x="10906" y="5656"/>
                </a:cubicBezTo>
                <a:cubicBezTo>
                  <a:pt x="10906" y="5656"/>
                  <a:pt x="10875" y="5656"/>
                  <a:pt x="10875" y="5687"/>
                </a:cubicBezTo>
                <a:cubicBezTo>
                  <a:pt x="10875" y="5687"/>
                  <a:pt x="10843" y="5687"/>
                  <a:pt x="10843" y="5719"/>
                </a:cubicBezTo>
                <a:cubicBezTo>
                  <a:pt x="10843" y="5719"/>
                  <a:pt x="10875" y="5719"/>
                  <a:pt x="10875" y="5719"/>
                </a:cubicBezTo>
                <a:close/>
                <a:moveTo>
                  <a:pt x="13781" y="4656"/>
                </a:moveTo>
                <a:cubicBezTo>
                  <a:pt x="13781" y="4656"/>
                  <a:pt x="13812" y="4656"/>
                  <a:pt x="13812" y="4656"/>
                </a:cubicBezTo>
                <a:cubicBezTo>
                  <a:pt x="13843" y="4656"/>
                  <a:pt x="13812" y="4656"/>
                  <a:pt x="13812" y="4625"/>
                </a:cubicBezTo>
                <a:cubicBezTo>
                  <a:pt x="13812" y="4625"/>
                  <a:pt x="13812" y="4594"/>
                  <a:pt x="13812" y="4594"/>
                </a:cubicBezTo>
                <a:cubicBezTo>
                  <a:pt x="13812" y="4562"/>
                  <a:pt x="13843" y="4562"/>
                  <a:pt x="13875" y="4594"/>
                </a:cubicBezTo>
                <a:cubicBezTo>
                  <a:pt x="13875" y="4594"/>
                  <a:pt x="13875" y="4594"/>
                  <a:pt x="13875" y="4594"/>
                </a:cubicBezTo>
                <a:lnTo>
                  <a:pt x="13875" y="4594"/>
                </a:lnTo>
                <a:cubicBezTo>
                  <a:pt x="13875" y="4625"/>
                  <a:pt x="13843" y="4625"/>
                  <a:pt x="13843" y="4625"/>
                </a:cubicBezTo>
                <a:cubicBezTo>
                  <a:pt x="13843" y="4625"/>
                  <a:pt x="13812" y="4625"/>
                  <a:pt x="13812" y="4625"/>
                </a:cubicBezTo>
                <a:cubicBezTo>
                  <a:pt x="13781" y="4625"/>
                  <a:pt x="13781" y="4625"/>
                  <a:pt x="13781" y="4656"/>
                </a:cubicBezTo>
                <a:close/>
                <a:moveTo>
                  <a:pt x="10156" y="9187"/>
                </a:moveTo>
                <a:cubicBezTo>
                  <a:pt x="10156" y="9219"/>
                  <a:pt x="10156" y="9219"/>
                  <a:pt x="10187" y="9250"/>
                </a:cubicBezTo>
                <a:cubicBezTo>
                  <a:pt x="10218" y="9219"/>
                  <a:pt x="10218" y="9187"/>
                  <a:pt x="10281" y="9156"/>
                </a:cubicBezTo>
                <a:cubicBezTo>
                  <a:pt x="10250" y="9219"/>
                  <a:pt x="10218" y="9250"/>
                  <a:pt x="10187" y="9281"/>
                </a:cubicBezTo>
                <a:cubicBezTo>
                  <a:pt x="10187" y="9312"/>
                  <a:pt x="10187" y="9344"/>
                  <a:pt x="10156" y="9344"/>
                </a:cubicBezTo>
                <a:lnTo>
                  <a:pt x="10156" y="9344"/>
                </a:lnTo>
                <a:cubicBezTo>
                  <a:pt x="10156" y="9344"/>
                  <a:pt x="10156" y="9312"/>
                  <a:pt x="10156" y="9312"/>
                </a:cubicBezTo>
                <a:cubicBezTo>
                  <a:pt x="10125" y="9281"/>
                  <a:pt x="10156" y="9281"/>
                  <a:pt x="10187" y="9281"/>
                </a:cubicBezTo>
                <a:cubicBezTo>
                  <a:pt x="10187" y="9281"/>
                  <a:pt x="10187" y="9281"/>
                  <a:pt x="10187" y="9281"/>
                </a:cubicBezTo>
                <a:cubicBezTo>
                  <a:pt x="10187" y="9281"/>
                  <a:pt x="10187" y="9281"/>
                  <a:pt x="10187" y="9281"/>
                </a:cubicBezTo>
                <a:cubicBezTo>
                  <a:pt x="10187" y="9281"/>
                  <a:pt x="10187" y="9250"/>
                  <a:pt x="10187" y="9250"/>
                </a:cubicBezTo>
                <a:cubicBezTo>
                  <a:pt x="10187" y="9219"/>
                  <a:pt x="10187" y="9187"/>
                  <a:pt x="10156" y="9187"/>
                </a:cubicBezTo>
                <a:close/>
                <a:moveTo>
                  <a:pt x="9656" y="6906"/>
                </a:moveTo>
                <a:cubicBezTo>
                  <a:pt x="9656" y="6906"/>
                  <a:pt x="9656" y="6906"/>
                  <a:pt x="9656" y="6906"/>
                </a:cubicBezTo>
                <a:cubicBezTo>
                  <a:pt x="9625" y="6906"/>
                  <a:pt x="9625" y="6937"/>
                  <a:pt x="9625" y="6937"/>
                </a:cubicBezTo>
                <a:cubicBezTo>
                  <a:pt x="9656" y="6937"/>
                  <a:pt x="9656" y="6937"/>
                  <a:pt x="9656" y="6906"/>
                </a:cubicBezTo>
                <a:close/>
                <a:moveTo>
                  <a:pt x="9625" y="6937"/>
                </a:moveTo>
                <a:cubicBezTo>
                  <a:pt x="9593" y="6969"/>
                  <a:pt x="9562" y="6969"/>
                  <a:pt x="9562" y="7031"/>
                </a:cubicBezTo>
                <a:cubicBezTo>
                  <a:pt x="9593" y="7000"/>
                  <a:pt x="9625" y="6969"/>
                  <a:pt x="9625" y="6937"/>
                </a:cubicBezTo>
                <a:close/>
                <a:moveTo>
                  <a:pt x="10093" y="4969"/>
                </a:moveTo>
                <a:cubicBezTo>
                  <a:pt x="10093" y="4969"/>
                  <a:pt x="10062" y="4969"/>
                  <a:pt x="10062" y="5000"/>
                </a:cubicBezTo>
                <a:cubicBezTo>
                  <a:pt x="10062" y="5000"/>
                  <a:pt x="10062" y="5031"/>
                  <a:pt x="10062" y="5031"/>
                </a:cubicBezTo>
                <a:cubicBezTo>
                  <a:pt x="10093" y="5031"/>
                  <a:pt x="10093" y="5000"/>
                  <a:pt x="10125" y="4969"/>
                </a:cubicBezTo>
                <a:cubicBezTo>
                  <a:pt x="10125" y="4969"/>
                  <a:pt x="10125" y="4969"/>
                  <a:pt x="10125" y="4969"/>
                </a:cubicBezTo>
                <a:cubicBezTo>
                  <a:pt x="10125" y="4969"/>
                  <a:pt x="10156" y="4969"/>
                  <a:pt x="10156" y="4937"/>
                </a:cubicBezTo>
                <a:cubicBezTo>
                  <a:pt x="10125" y="4937"/>
                  <a:pt x="10093" y="4937"/>
                  <a:pt x="10093" y="4969"/>
                </a:cubicBezTo>
                <a:close/>
                <a:moveTo>
                  <a:pt x="10156" y="4937"/>
                </a:moveTo>
                <a:cubicBezTo>
                  <a:pt x="10218" y="4906"/>
                  <a:pt x="10218" y="4875"/>
                  <a:pt x="10250" y="4844"/>
                </a:cubicBezTo>
                <a:cubicBezTo>
                  <a:pt x="10250" y="4781"/>
                  <a:pt x="10281" y="4781"/>
                  <a:pt x="10343" y="4750"/>
                </a:cubicBezTo>
                <a:lnTo>
                  <a:pt x="10343" y="4750"/>
                </a:lnTo>
                <a:cubicBezTo>
                  <a:pt x="10281" y="4812"/>
                  <a:pt x="10281" y="4844"/>
                  <a:pt x="10250" y="4844"/>
                </a:cubicBezTo>
                <a:cubicBezTo>
                  <a:pt x="10187" y="4844"/>
                  <a:pt x="10156" y="4875"/>
                  <a:pt x="10156" y="4937"/>
                </a:cubicBezTo>
                <a:close/>
                <a:moveTo>
                  <a:pt x="12406" y="10437"/>
                </a:moveTo>
                <a:cubicBezTo>
                  <a:pt x="12437" y="10469"/>
                  <a:pt x="12468" y="10437"/>
                  <a:pt x="12500" y="10437"/>
                </a:cubicBezTo>
                <a:cubicBezTo>
                  <a:pt x="12437" y="10375"/>
                  <a:pt x="12437" y="10406"/>
                  <a:pt x="12406" y="10437"/>
                </a:cubicBezTo>
                <a:close/>
                <a:moveTo>
                  <a:pt x="9593" y="11250"/>
                </a:moveTo>
                <a:cubicBezTo>
                  <a:pt x="9562" y="11281"/>
                  <a:pt x="9562" y="11312"/>
                  <a:pt x="9531" y="11344"/>
                </a:cubicBezTo>
                <a:cubicBezTo>
                  <a:pt x="9593" y="11312"/>
                  <a:pt x="9593" y="11312"/>
                  <a:pt x="9593" y="11250"/>
                </a:cubicBezTo>
                <a:close/>
                <a:moveTo>
                  <a:pt x="11562" y="10312"/>
                </a:moveTo>
                <a:cubicBezTo>
                  <a:pt x="11562" y="10281"/>
                  <a:pt x="11593" y="10281"/>
                  <a:pt x="11593" y="10250"/>
                </a:cubicBezTo>
                <a:cubicBezTo>
                  <a:pt x="11562" y="10219"/>
                  <a:pt x="11562" y="10250"/>
                  <a:pt x="11531" y="10250"/>
                </a:cubicBezTo>
                <a:cubicBezTo>
                  <a:pt x="11531" y="10219"/>
                  <a:pt x="11500" y="10219"/>
                  <a:pt x="11468" y="10219"/>
                </a:cubicBezTo>
                <a:lnTo>
                  <a:pt x="11468" y="10219"/>
                </a:lnTo>
                <a:cubicBezTo>
                  <a:pt x="11500" y="10250"/>
                  <a:pt x="11531" y="10250"/>
                  <a:pt x="11531" y="10250"/>
                </a:cubicBezTo>
                <a:cubicBezTo>
                  <a:pt x="11531" y="10281"/>
                  <a:pt x="11531" y="10281"/>
                  <a:pt x="11562" y="10312"/>
                </a:cubicBezTo>
                <a:close/>
                <a:moveTo>
                  <a:pt x="9531" y="4000"/>
                </a:moveTo>
                <a:cubicBezTo>
                  <a:pt x="9500" y="4000"/>
                  <a:pt x="9468" y="4031"/>
                  <a:pt x="9468" y="4031"/>
                </a:cubicBezTo>
                <a:cubicBezTo>
                  <a:pt x="9437" y="4062"/>
                  <a:pt x="9437" y="4062"/>
                  <a:pt x="9437" y="4062"/>
                </a:cubicBezTo>
                <a:cubicBezTo>
                  <a:pt x="9468" y="4094"/>
                  <a:pt x="9468" y="4062"/>
                  <a:pt x="9468" y="4062"/>
                </a:cubicBezTo>
                <a:cubicBezTo>
                  <a:pt x="9500" y="4031"/>
                  <a:pt x="9531" y="4031"/>
                  <a:pt x="9531" y="4000"/>
                </a:cubicBezTo>
                <a:cubicBezTo>
                  <a:pt x="9531" y="4000"/>
                  <a:pt x="9531" y="4000"/>
                  <a:pt x="9531" y="4000"/>
                </a:cubicBezTo>
                <a:cubicBezTo>
                  <a:pt x="9562" y="4000"/>
                  <a:pt x="9593" y="4000"/>
                  <a:pt x="9593" y="3937"/>
                </a:cubicBezTo>
                <a:cubicBezTo>
                  <a:pt x="9562" y="3969"/>
                  <a:pt x="9562" y="3969"/>
                  <a:pt x="9531" y="4000"/>
                </a:cubicBezTo>
                <a:close/>
                <a:moveTo>
                  <a:pt x="14906" y="11062"/>
                </a:moveTo>
                <a:cubicBezTo>
                  <a:pt x="14906" y="11094"/>
                  <a:pt x="14906" y="11094"/>
                  <a:pt x="14937" y="11125"/>
                </a:cubicBezTo>
                <a:cubicBezTo>
                  <a:pt x="14937" y="11125"/>
                  <a:pt x="14968" y="11094"/>
                  <a:pt x="14968" y="11094"/>
                </a:cubicBezTo>
                <a:cubicBezTo>
                  <a:pt x="14968" y="11062"/>
                  <a:pt x="14937" y="11062"/>
                  <a:pt x="14906" y="11062"/>
                </a:cubicBezTo>
                <a:cubicBezTo>
                  <a:pt x="14906" y="11062"/>
                  <a:pt x="14906" y="11062"/>
                  <a:pt x="14906" y="11062"/>
                </a:cubicBezTo>
                <a:cubicBezTo>
                  <a:pt x="14906" y="11031"/>
                  <a:pt x="14906" y="11000"/>
                  <a:pt x="14875" y="11000"/>
                </a:cubicBezTo>
                <a:lnTo>
                  <a:pt x="14875" y="11000"/>
                </a:lnTo>
                <a:cubicBezTo>
                  <a:pt x="14875" y="11031"/>
                  <a:pt x="14875" y="11062"/>
                  <a:pt x="14906" y="11062"/>
                </a:cubicBezTo>
                <a:close/>
                <a:moveTo>
                  <a:pt x="10468" y="3594"/>
                </a:moveTo>
                <a:cubicBezTo>
                  <a:pt x="10468" y="3594"/>
                  <a:pt x="10468" y="3594"/>
                  <a:pt x="10468" y="3594"/>
                </a:cubicBezTo>
                <a:cubicBezTo>
                  <a:pt x="10500" y="3562"/>
                  <a:pt x="10500" y="3562"/>
                  <a:pt x="10500" y="3562"/>
                </a:cubicBezTo>
                <a:cubicBezTo>
                  <a:pt x="10500" y="3531"/>
                  <a:pt x="10500" y="3531"/>
                  <a:pt x="10500" y="3531"/>
                </a:cubicBezTo>
                <a:cubicBezTo>
                  <a:pt x="10468" y="3531"/>
                  <a:pt x="10468" y="3562"/>
                  <a:pt x="10468" y="3562"/>
                </a:cubicBezTo>
                <a:cubicBezTo>
                  <a:pt x="10437" y="3562"/>
                  <a:pt x="10406" y="3594"/>
                  <a:pt x="10406" y="3625"/>
                </a:cubicBezTo>
                <a:cubicBezTo>
                  <a:pt x="10437" y="3625"/>
                  <a:pt x="10468" y="3625"/>
                  <a:pt x="10468" y="3594"/>
                </a:cubicBezTo>
                <a:close/>
                <a:moveTo>
                  <a:pt x="10406" y="3625"/>
                </a:moveTo>
                <a:cubicBezTo>
                  <a:pt x="10375" y="3625"/>
                  <a:pt x="10375" y="3656"/>
                  <a:pt x="10343" y="3656"/>
                </a:cubicBezTo>
                <a:cubicBezTo>
                  <a:pt x="10343" y="3594"/>
                  <a:pt x="10281" y="3625"/>
                  <a:pt x="10281" y="3562"/>
                </a:cubicBezTo>
                <a:cubicBezTo>
                  <a:pt x="10250" y="3594"/>
                  <a:pt x="10156" y="3562"/>
                  <a:pt x="10187" y="3687"/>
                </a:cubicBezTo>
                <a:lnTo>
                  <a:pt x="10187" y="3687"/>
                </a:lnTo>
                <a:cubicBezTo>
                  <a:pt x="10250" y="3594"/>
                  <a:pt x="10281" y="3625"/>
                  <a:pt x="10343" y="3656"/>
                </a:cubicBezTo>
                <a:cubicBezTo>
                  <a:pt x="10343" y="3656"/>
                  <a:pt x="10312" y="3687"/>
                  <a:pt x="10343" y="3719"/>
                </a:cubicBezTo>
                <a:lnTo>
                  <a:pt x="10343" y="3719"/>
                </a:lnTo>
                <a:cubicBezTo>
                  <a:pt x="10375" y="3687"/>
                  <a:pt x="10375" y="3656"/>
                  <a:pt x="10406" y="3625"/>
                </a:cubicBezTo>
                <a:close/>
                <a:moveTo>
                  <a:pt x="14062" y="8312"/>
                </a:moveTo>
                <a:cubicBezTo>
                  <a:pt x="14062" y="8312"/>
                  <a:pt x="14062" y="8312"/>
                  <a:pt x="14062" y="8312"/>
                </a:cubicBezTo>
                <a:cubicBezTo>
                  <a:pt x="14062" y="8312"/>
                  <a:pt x="14093" y="8312"/>
                  <a:pt x="14093" y="8281"/>
                </a:cubicBezTo>
                <a:cubicBezTo>
                  <a:pt x="14093" y="8281"/>
                  <a:pt x="14062" y="8281"/>
                  <a:pt x="14062" y="8281"/>
                </a:cubicBezTo>
                <a:cubicBezTo>
                  <a:pt x="14062" y="8281"/>
                  <a:pt x="14062" y="8281"/>
                  <a:pt x="14062" y="8312"/>
                </a:cubicBezTo>
                <a:close/>
                <a:moveTo>
                  <a:pt x="14187" y="10187"/>
                </a:moveTo>
                <a:cubicBezTo>
                  <a:pt x="14187" y="10187"/>
                  <a:pt x="14156" y="10187"/>
                  <a:pt x="14156" y="10187"/>
                </a:cubicBezTo>
                <a:cubicBezTo>
                  <a:pt x="14125" y="10187"/>
                  <a:pt x="14125" y="10219"/>
                  <a:pt x="14125" y="10219"/>
                </a:cubicBezTo>
                <a:cubicBezTo>
                  <a:pt x="14093" y="10219"/>
                  <a:pt x="14062" y="10219"/>
                  <a:pt x="14062" y="10281"/>
                </a:cubicBezTo>
                <a:cubicBezTo>
                  <a:pt x="14062" y="10281"/>
                  <a:pt x="14062" y="10281"/>
                  <a:pt x="14062" y="10281"/>
                </a:cubicBezTo>
                <a:cubicBezTo>
                  <a:pt x="14062" y="10281"/>
                  <a:pt x="14062" y="10281"/>
                  <a:pt x="14031" y="10281"/>
                </a:cubicBezTo>
                <a:cubicBezTo>
                  <a:pt x="14062" y="10281"/>
                  <a:pt x="14062" y="10281"/>
                  <a:pt x="14062" y="10281"/>
                </a:cubicBezTo>
                <a:cubicBezTo>
                  <a:pt x="14093" y="10281"/>
                  <a:pt x="14093" y="10281"/>
                  <a:pt x="14125" y="10281"/>
                </a:cubicBezTo>
                <a:lnTo>
                  <a:pt x="14125" y="10281"/>
                </a:lnTo>
                <a:cubicBezTo>
                  <a:pt x="14125" y="10281"/>
                  <a:pt x="14125" y="10312"/>
                  <a:pt x="14093" y="10312"/>
                </a:cubicBezTo>
                <a:cubicBezTo>
                  <a:pt x="14093" y="10312"/>
                  <a:pt x="14062" y="10344"/>
                  <a:pt x="14093" y="10344"/>
                </a:cubicBezTo>
                <a:cubicBezTo>
                  <a:pt x="14093" y="10344"/>
                  <a:pt x="14125" y="10406"/>
                  <a:pt x="14156" y="10375"/>
                </a:cubicBezTo>
                <a:cubicBezTo>
                  <a:pt x="14187" y="10344"/>
                  <a:pt x="14187" y="10344"/>
                  <a:pt x="14156" y="10312"/>
                </a:cubicBezTo>
                <a:cubicBezTo>
                  <a:pt x="14156" y="10281"/>
                  <a:pt x="14156" y="10281"/>
                  <a:pt x="14125" y="10281"/>
                </a:cubicBezTo>
                <a:cubicBezTo>
                  <a:pt x="14125" y="10250"/>
                  <a:pt x="14125" y="10250"/>
                  <a:pt x="14125" y="10219"/>
                </a:cubicBezTo>
                <a:cubicBezTo>
                  <a:pt x="14156" y="10219"/>
                  <a:pt x="14156" y="10219"/>
                  <a:pt x="14187" y="10187"/>
                </a:cubicBezTo>
                <a:close/>
                <a:moveTo>
                  <a:pt x="14031" y="10281"/>
                </a:moveTo>
                <a:cubicBezTo>
                  <a:pt x="14000" y="10281"/>
                  <a:pt x="13968" y="10312"/>
                  <a:pt x="13968" y="10344"/>
                </a:cubicBezTo>
                <a:lnTo>
                  <a:pt x="13968" y="10344"/>
                </a:lnTo>
                <a:cubicBezTo>
                  <a:pt x="13968" y="10375"/>
                  <a:pt x="14000" y="10375"/>
                  <a:pt x="14031" y="10406"/>
                </a:cubicBezTo>
                <a:cubicBezTo>
                  <a:pt x="14000" y="10344"/>
                  <a:pt x="14031" y="10312"/>
                  <a:pt x="14031" y="10281"/>
                </a:cubicBezTo>
                <a:close/>
                <a:moveTo>
                  <a:pt x="9531" y="5219"/>
                </a:moveTo>
                <a:cubicBezTo>
                  <a:pt x="9531" y="5219"/>
                  <a:pt x="9531" y="5219"/>
                  <a:pt x="9531" y="5219"/>
                </a:cubicBezTo>
                <a:cubicBezTo>
                  <a:pt x="9500" y="5219"/>
                  <a:pt x="9500" y="5250"/>
                  <a:pt x="9468" y="5250"/>
                </a:cubicBezTo>
                <a:cubicBezTo>
                  <a:pt x="9437" y="5281"/>
                  <a:pt x="9406" y="5312"/>
                  <a:pt x="9406" y="5344"/>
                </a:cubicBezTo>
                <a:cubicBezTo>
                  <a:pt x="9437" y="5312"/>
                  <a:pt x="9468" y="5312"/>
                  <a:pt x="9500" y="5281"/>
                </a:cubicBezTo>
                <a:cubicBezTo>
                  <a:pt x="9500" y="5250"/>
                  <a:pt x="9531" y="5250"/>
                  <a:pt x="9531" y="5219"/>
                </a:cubicBezTo>
                <a:cubicBezTo>
                  <a:pt x="9562" y="5187"/>
                  <a:pt x="9593" y="5187"/>
                  <a:pt x="9593" y="5125"/>
                </a:cubicBezTo>
                <a:cubicBezTo>
                  <a:pt x="9562" y="5156"/>
                  <a:pt x="9531" y="5187"/>
                  <a:pt x="9531" y="5219"/>
                </a:cubicBezTo>
                <a:close/>
                <a:moveTo>
                  <a:pt x="12062" y="10781"/>
                </a:moveTo>
                <a:cubicBezTo>
                  <a:pt x="12093" y="10781"/>
                  <a:pt x="12093" y="10781"/>
                  <a:pt x="12093" y="10750"/>
                </a:cubicBezTo>
                <a:cubicBezTo>
                  <a:pt x="12125" y="10750"/>
                  <a:pt x="12156" y="10750"/>
                  <a:pt x="12156" y="10719"/>
                </a:cubicBezTo>
                <a:lnTo>
                  <a:pt x="12156" y="10719"/>
                </a:lnTo>
                <a:cubicBezTo>
                  <a:pt x="12156" y="10687"/>
                  <a:pt x="12156" y="10687"/>
                  <a:pt x="12156" y="10687"/>
                </a:cubicBezTo>
                <a:cubicBezTo>
                  <a:pt x="12125" y="10687"/>
                  <a:pt x="12125" y="10719"/>
                  <a:pt x="12093" y="10750"/>
                </a:cubicBezTo>
                <a:cubicBezTo>
                  <a:pt x="12093" y="10750"/>
                  <a:pt x="12062" y="10750"/>
                  <a:pt x="12062" y="10781"/>
                </a:cubicBezTo>
                <a:close/>
                <a:moveTo>
                  <a:pt x="10187" y="5062"/>
                </a:moveTo>
                <a:cubicBezTo>
                  <a:pt x="10157" y="5062"/>
                  <a:pt x="10156" y="5091"/>
                  <a:pt x="10156" y="5120"/>
                </a:cubicBezTo>
                <a:lnTo>
                  <a:pt x="10156" y="5122"/>
                </a:lnTo>
                <a:lnTo>
                  <a:pt x="10156" y="5123"/>
                </a:lnTo>
                <a:lnTo>
                  <a:pt x="10156" y="5125"/>
                </a:lnTo>
                <a:cubicBezTo>
                  <a:pt x="10093" y="5125"/>
                  <a:pt x="10093" y="5156"/>
                  <a:pt x="10062" y="5187"/>
                </a:cubicBezTo>
                <a:cubicBezTo>
                  <a:pt x="10062" y="5187"/>
                  <a:pt x="10062" y="5219"/>
                  <a:pt x="10093" y="5219"/>
                </a:cubicBezTo>
                <a:lnTo>
                  <a:pt x="10093" y="5219"/>
                </a:lnTo>
                <a:cubicBezTo>
                  <a:pt x="10125" y="5187"/>
                  <a:pt x="10156" y="5156"/>
                  <a:pt x="10156" y="5125"/>
                </a:cubicBezTo>
                <a:cubicBezTo>
                  <a:pt x="10187" y="5094"/>
                  <a:pt x="10187" y="5094"/>
                  <a:pt x="10187" y="5062"/>
                </a:cubicBezTo>
                <a:cubicBezTo>
                  <a:pt x="10187" y="5062"/>
                  <a:pt x="10187" y="5062"/>
                  <a:pt x="10187" y="5062"/>
                </a:cubicBezTo>
                <a:cubicBezTo>
                  <a:pt x="10218" y="5062"/>
                  <a:pt x="10218" y="5062"/>
                  <a:pt x="10250" y="5062"/>
                </a:cubicBezTo>
                <a:cubicBezTo>
                  <a:pt x="10218" y="5062"/>
                  <a:pt x="10250" y="5031"/>
                  <a:pt x="10218" y="5031"/>
                </a:cubicBezTo>
                <a:lnTo>
                  <a:pt x="10218" y="5031"/>
                </a:lnTo>
                <a:cubicBezTo>
                  <a:pt x="10187" y="5031"/>
                  <a:pt x="10187" y="5031"/>
                  <a:pt x="10187" y="5062"/>
                </a:cubicBezTo>
                <a:close/>
                <a:moveTo>
                  <a:pt x="10687" y="10750"/>
                </a:moveTo>
                <a:cubicBezTo>
                  <a:pt x="10656" y="10750"/>
                  <a:pt x="10656" y="10750"/>
                  <a:pt x="10656" y="10781"/>
                </a:cubicBezTo>
                <a:cubicBezTo>
                  <a:pt x="10687" y="10781"/>
                  <a:pt x="10687" y="10781"/>
                  <a:pt x="10687" y="10750"/>
                </a:cubicBezTo>
                <a:cubicBezTo>
                  <a:pt x="10687" y="10750"/>
                  <a:pt x="10687" y="10750"/>
                  <a:pt x="10687" y="10750"/>
                </a:cubicBezTo>
                <a:close/>
                <a:moveTo>
                  <a:pt x="13843" y="10125"/>
                </a:moveTo>
                <a:cubicBezTo>
                  <a:pt x="13812" y="10125"/>
                  <a:pt x="13812" y="10156"/>
                  <a:pt x="13812" y="10187"/>
                </a:cubicBezTo>
                <a:cubicBezTo>
                  <a:pt x="13843" y="10187"/>
                  <a:pt x="13843" y="10156"/>
                  <a:pt x="13843" y="10125"/>
                </a:cubicBezTo>
                <a:cubicBezTo>
                  <a:pt x="13875" y="10125"/>
                  <a:pt x="13906" y="10125"/>
                  <a:pt x="13937" y="10062"/>
                </a:cubicBezTo>
                <a:lnTo>
                  <a:pt x="13937" y="10062"/>
                </a:lnTo>
                <a:cubicBezTo>
                  <a:pt x="13875" y="10062"/>
                  <a:pt x="13875" y="10094"/>
                  <a:pt x="13843" y="10125"/>
                </a:cubicBezTo>
                <a:close/>
                <a:moveTo>
                  <a:pt x="10718" y="10719"/>
                </a:moveTo>
                <a:cubicBezTo>
                  <a:pt x="10750" y="10719"/>
                  <a:pt x="10781" y="10687"/>
                  <a:pt x="10750" y="10656"/>
                </a:cubicBezTo>
                <a:cubicBezTo>
                  <a:pt x="10750" y="10687"/>
                  <a:pt x="10687" y="10687"/>
                  <a:pt x="10718" y="10719"/>
                </a:cubicBezTo>
                <a:close/>
                <a:moveTo>
                  <a:pt x="10031" y="11031"/>
                </a:moveTo>
                <a:cubicBezTo>
                  <a:pt x="10031" y="11031"/>
                  <a:pt x="10031" y="11031"/>
                  <a:pt x="10031" y="11031"/>
                </a:cubicBezTo>
                <a:cubicBezTo>
                  <a:pt x="10000" y="11031"/>
                  <a:pt x="10000" y="11062"/>
                  <a:pt x="10000" y="11094"/>
                </a:cubicBezTo>
                <a:cubicBezTo>
                  <a:pt x="10031" y="11062"/>
                  <a:pt x="10031" y="11062"/>
                  <a:pt x="10031" y="11031"/>
                </a:cubicBezTo>
                <a:close/>
                <a:moveTo>
                  <a:pt x="10343" y="11219"/>
                </a:moveTo>
                <a:cubicBezTo>
                  <a:pt x="10343" y="11250"/>
                  <a:pt x="10312" y="11250"/>
                  <a:pt x="10312" y="11312"/>
                </a:cubicBezTo>
                <a:cubicBezTo>
                  <a:pt x="10343" y="11281"/>
                  <a:pt x="10375" y="11281"/>
                  <a:pt x="10375" y="11250"/>
                </a:cubicBezTo>
                <a:cubicBezTo>
                  <a:pt x="10375" y="11250"/>
                  <a:pt x="10343" y="11219"/>
                  <a:pt x="10343" y="11219"/>
                </a:cubicBezTo>
                <a:close/>
                <a:moveTo>
                  <a:pt x="11687" y="5156"/>
                </a:moveTo>
                <a:cubicBezTo>
                  <a:pt x="11718" y="5156"/>
                  <a:pt x="11750" y="5125"/>
                  <a:pt x="11750" y="5125"/>
                </a:cubicBezTo>
                <a:cubicBezTo>
                  <a:pt x="11750" y="5125"/>
                  <a:pt x="11781" y="5125"/>
                  <a:pt x="11781" y="5156"/>
                </a:cubicBezTo>
                <a:cubicBezTo>
                  <a:pt x="11781" y="5156"/>
                  <a:pt x="11750" y="5187"/>
                  <a:pt x="11718" y="5187"/>
                </a:cubicBezTo>
                <a:cubicBezTo>
                  <a:pt x="11687" y="5187"/>
                  <a:pt x="11687" y="5156"/>
                  <a:pt x="11687" y="5156"/>
                </a:cubicBezTo>
                <a:close/>
                <a:moveTo>
                  <a:pt x="10250" y="5594"/>
                </a:moveTo>
                <a:cubicBezTo>
                  <a:pt x="10250" y="5625"/>
                  <a:pt x="10250" y="5625"/>
                  <a:pt x="10281" y="5625"/>
                </a:cubicBezTo>
                <a:cubicBezTo>
                  <a:pt x="10281" y="5625"/>
                  <a:pt x="10281" y="5625"/>
                  <a:pt x="10281" y="5625"/>
                </a:cubicBezTo>
                <a:cubicBezTo>
                  <a:pt x="10281" y="5594"/>
                  <a:pt x="10281" y="5594"/>
                  <a:pt x="10281" y="5594"/>
                </a:cubicBezTo>
                <a:cubicBezTo>
                  <a:pt x="10281" y="5594"/>
                  <a:pt x="10250" y="5594"/>
                  <a:pt x="10250" y="5594"/>
                </a:cubicBezTo>
                <a:close/>
                <a:moveTo>
                  <a:pt x="9125" y="8531"/>
                </a:moveTo>
                <a:cubicBezTo>
                  <a:pt x="9125" y="8531"/>
                  <a:pt x="9125" y="8500"/>
                  <a:pt x="9125" y="8500"/>
                </a:cubicBezTo>
                <a:cubicBezTo>
                  <a:pt x="9187" y="8469"/>
                  <a:pt x="9187" y="8375"/>
                  <a:pt x="9250" y="8344"/>
                </a:cubicBezTo>
                <a:cubicBezTo>
                  <a:pt x="9187" y="8344"/>
                  <a:pt x="9187" y="8344"/>
                  <a:pt x="9156" y="8406"/>
                </a:cubicBezTo>
                <a:cubicBezTo>
                  <a:pt x="9125" y="8437"/>
                  <a:pt x="9125" y="8437"/>
                  <a:pt x="9093" y="8437"/>
                </a:cubicBezTo>
                <a:cubicBezTo>
                  <a:pt x="9062" y="8437"/>
                  <a:pt x="9093" y="8406"/>
                  <a:pt x="9093" y="8406"/>
                </a:cubicBezTo>
                <a:cubicBezTo>
                  <a:pt x="9156" y="8312"/>
                  <a:pt x="9218" y="8250"/>
                  <a:pt x="9312" y="8187"/>
                </a:cubicBezTo>
                <a:cubicBezTo>
                  <a:pt x="9312" y="8156"/>
                  <a:pt x="9343" y="8156"/>
                  <a:pt x="9343" y="8125"/>
                </a:cubicBezTo>
                <a:cubicBezTo>
                  <a:pt x="9312" y="8094"/>
                  <a:pt x="9312" y="8125"/>
                  <a:pt x="9281" y="8125"/>
                </a:cubicBezTo>
                <a:cubicBezTo>
                  <a:pt x="9250" y="8156"/>
                  <a:pt x="9250" y="8156"/>
                  <a:pt x="9218" y="8125"/>
                </a:cubicBezTo>
                <a:cubicBezTo>
                  <a:pt x="9187" y="8125"/>
                  <a:pt x="9218" y="8094"/>
                  <a:pt x="9250" y="8062"/>
                </a:cubicBezTo>
                <a:cubicBezTo>
                  <a:pt x="9281" y="8062"/>
                  <a:pt x="9312" y="8000"/>
                  <a:pt x="9375" y="7969"/>
                </a:cubicBezTo>
                <a:cubicBezTo>
                  <a:pt x="9406" y="7937"/>
                  <a:pt x="9437" y="7875"/>
                  <a:pt x="9500" y="7812"/>
                </a:cubicBezTo>
                <a:cubicBezTo>
                  <a:pt x="9437" y="7844"/>
                  <a:pt x="9406" y="7844"/>
                  <a:pt x="9375" y="7875"/>
                </a:cubicBezTo>
                <a:cubicBezTo>
                  <a:pt x="9343" y="7937"/>
                  <a:pt x="9281" y="7969"/>
                  <a:pt x="9250" y="8000"/>
                </a:cubicBezTo>
                <a:cubicBezTo>
                  <a:pt x="9187" y="8031"/>
                  <a:pt x="9187" y="8062"/>
                  <a:pt x="9156" y="8125"/>
                </a:cubicBezTo>
                <a:cubicBezTo>
                  <a:pt x="9125" y="8125"/>
                  <a:pt x="9125" y="8125"/>
                  <a:pt x="9093" y="8156"/>
                </a:cubicBezTo>
                <a:cubicBezTo>
                  <a:pt x="9093" y="8187"/>
                  <a:pt x="9062" y="8219"/>
                  <a:pt x="9031" y="8219"/>
                </a:cubicBezTo>
                <a:cubicBezTo>
                  <a:pt x="9031" y="8219"/>
                  <a:pt x="9000" y="8187"/>
                  <a:pt x="9000" y="8187"/>
                </a:cubicBezTo>
                <a:cubicBezTo>
                  <a:pt x="9000" y="8187"/>
                  <a:pt x="9000" y="8156"/>
                  <a:pt x="9000" y="8156"/>
                </a:cubicBezTo>
                <a:cubicBezTo>
                  <a:pt x="9062" y="8125"/>
                  <a:pt x="9062" y="8031"/>
                  <a:pt x="9125" y="8000"/>
                </a:cubicBezTo>
                <a:cubicBezTo>
                  <a:pt x="9187" y="8000"/>
                  <a:pt x="9156" y="7969"/>
                  <a:pt x="9156" y="7969"/>
                </a:cubicBezTo>
                <a:cubicBezTo>
                  <a:pt x="9187" y="7937"/>
                  <a:pt x="9250" y="7906"/>
                  <a:pt x="9250" y="7875"/>
                </a:cubicBezTo>
                <a:lnTo>
                  <a:pt x="9250" y="7875"/>
                </a:lnTo>
                <a:cubicBezTo>
                  <a:pt x="9375" y="7781"/>
                  <a:pt x="9500" y="7656"/>
                  <a:pt x="9562" y="7531"/>
                </a:cubicBezTo>
                <a:cubicBezTo>
                  <a:pt x="9437" y="7594"/>
                  <a:pt x="9406" y="7719"/>
                  <a:pt x="9281" y="7812"/>
                </a:cubicBezTo>
                <a:cubicBezTo>
                  <a:pt x="9250" y="7812"/>
                  <a:pt x="9250" y="7844"/>
                  <a:pt x="9250" y="7875"/>
                </a:cubicBezTo>
                <a:cubicBezTo>
                  <a:pt x="9220" y="7875"/>
                  <a:pt x="9133" y="7875"/>
                  <a:pt x="9152" y="7956"/>
                </a:cubicBezTo>
                <a:cubicBezTo>
                  <a:pt x="9149" y="7960"/>
                  <a:pt x="9141" y="7969"/>
                  <a:pt x="9125" y="7969"/>
                </a:cubicBezTo>
                <a:cubicBezTo>
                  <a:pt x="9031" y="8031"/>
                  <a:pt x="9000" y="8125"/>
                  <a:pt x="8906" y="8219"/>
                </a:cubicBezTo>
                <a:cubicBezTo>
                  <a:pt x="8906" y="8250"/>
                  <a:pt x="8875" y="8281"/>
                  <a:pt x="8843" y="8344"/>
                </a:cubicBezTo>
                <a:cubicBezTo>
                  <a:pt x="8843" y="8344"/>
                  <a:pt x="8843" y="8375"/>
                  <a:pt x="8843" y="8375"/>
                </a:cubicBezTo>
                <a:cubicBezTo>
                  <a:pt x="8875" y="8375"/>
                  <a:pt x="8875" y="8375"/>
                  <a:pt x="8875" y="8344"/>
                </a:cubicBezTo>
                <a:cubicBezTo>
                  <a:pt x="8906" y="8312"/>
                  <a:pt x="8937" y="8250"/>
                  <a:pt x="8968" y="8219"/>
                </a:cubicBezTo>
                <a:cubicBezTo>
                  <a:pt x="8968" y="8219"/>
                  <a:pt x="8968" y="8219"/>
                  <a:pt x="8968" y="8187"/>
                </a:cubicBezTo>
                <a:cubicBezTo>
                  <a:pt x="8968" y="8219"/>
                  <a:pt x="8968" y="8219"/>
                  <a:pt x="8968" y="8219"/>
                </a:cubicBezTo>
                <a:cubicBezTo>
                  <a:pt x="8968" y="8250"/>
                  <a:pt x="9000" y="8250"/>
                  <a:pt x="9031" y="8250"/>
                </a:cubicBezTo>
                <a:cubicBezTo>
                  <a:pt x="9031" y="8250"/>
                  <a:pt x="9031" y="8250"/>
                  <a:pt x="9031" y="8250"/>
                </a:cubicBezTo>
                <a:cubicBezTo>
                  <a:pt x="9000" y="8250"/>
                  <a:pt x="8968" y="8250"/>
                  <a:pt x="8968" y="8312"/>
                </a:cubicBezTo>
                <a:cubicBezTo>
                  <a:pt x="8968" y="8312"/>
                  <a:pt x="8968" y="8344"/>
                  <a:pt x="8968" y="8344"/>
                </a:cubicBezTo>
                <a:cubicBezTo>
                  <a:pt x="8937" y="8375"/>
                  <a:pt x="8875" y="8406"/>
                  <a:pt x="8968" y="8469"/>
                </a:cubicBezTo>
                <a:cubicBezTo>
                  <a:pt x="9000" y="8469"/>
                  <a:pt x="8968" y="8500"/>
                  <a:pt x="8968" y="8500"/>
                </a:cubicBezTo>
                <a:cubicBezTo>
                  <a:pt x="9000" y="8562"/>
                  <a:pt x="9031" y="8594"/>
                  <a:pt x="9062" y="8594"/>
                </a:cubicBezTo>
                <a:cubicBezTo>
                  <a:pt x="9093" y="8625"/>
                  <a:pt x="9093" y="8562"/>
                  <a:pt x="9125" y="8531"/>
                </a:cubicBezTo>
                <a:close/>
                <a:moveTo>
                  <a:pt x="9031" y="8281"/>
                </a:moveTo>
                <a:cubicBezTo>
                  <a:pt x="9093" y="8250"/>
                  <a:pt x="9125" y="8219"/>
                  <a:pt x="9156" y="8156"/>
                </a:cubicBezTo>
                <a:cubicBezTo>
                  <a:pt x="9156" y="8156"/>
                  <a:pt x="9156" y="8156"/>
                  <a:pt x="9156" y="8156"/>
                </a:cubicBezTo>
                <a:cubicBezTo>
                  <a:pt x="9156" y="8156"/>
                  <a:pt x="9187" y="8156"/>
                  <a:pt x="9187" y="8187"/>
                </a:cubicBezTo>
                <a:cubicBezTo>
                  <a:pt x="9187" y="8187"/>
                  <a:pt x="9187" y="8219"/>
                  <a:pt x="9187" y="8219"/>
                </a:cubicBezTo>
                <a:cubicBezTo>
                  <a:pt x="9156" y="8219"/>
                  <a:pt x="9156" y="8187"/>
                  <a:pt x="9156" y="8156"/>
                </a:cubicBezTo>
                <a:cubicBezTo>
                  <a:pt x="9125" y="8219"/>
                  <a:pt x="9093" y="8250"/>
                  <a:pt x="9031" y="8281"/>
                </a:cubicBezTo>
                <a:close/>
                <a:moveTo>
                  <a:pt x="9593" y="7406"/>
                </a:moveTo>
                <a:cubicBezTo>
                  <a:pt x="9625" y="7406"/>
                  <a:pt x="9625" y="7375"/>
                  <a:pt x="9625" y="7344"/>
                </a:cubicBezTo>
                <a:cubicBezTo>
                  <a:pt x="9656" y="7344"/>
                  <a:pt x="9687" y="7344"/>
                  <a:pt x="9687" y="7312"/>
                </a:cubicBezTo>
                <a:cubicBezTo>
                  <a:pt x="9718" y="7281"/>
                  <a:pt x="9718" y="7219"/>
                  <a:pt x="9781" y="7250"/>
                </a:cubicBezTo>
                <a:cubicBezTo>
                  <a:pt x="9781" y="7250"/>
                  <a:pt x="9781" y="7219"/>
                  <a:pt x="9781" y="7219"/>
                </a:cubicBezTo>
                <a:cubicBezTo>
                  <a:pt x="9781" y="7219"/>
                  <a:pt x="9781" y="7187"/>
                  <a:pt x="9750" y="7187"/>
                </a:cubicBezTo>
                <a:cubicBezTo>
                  <a:pt x="9750" y="7187"/>
                  <a:pt x="9750" y="7187"/>
                  <a:pt x="9718" y="7187"/>
                </a:cubicBezTo>
                <a:lnTo>
                  <a:pt x="9718" y="7187"/>
                </a:lnTo>
                <a:cubicBezTo>
                  <a:pt x="9718" y="7250"/>
                  <a:pt x="9656" y="7281"/>
                  <a:pt x="9625" y="7344"/>
                </a:cubicBezTo>
                <a:cubicBezTo>
                  <a:pt x="9625" y="7375"/>
                  <a:pt x="9593" y="7375"/>
                  <a:pt x="9593" y="7406"/>
                </a:cubicBezTo>
                <a:close/>
                <a:moveTo>
                  <a:pt x="10375" y="12062"/>
                </a:moveTo>
                <a:cubicBezTo>
                  <a:pt x="10375" y="12031"/>
                  <a:pt x="10343" y="12062"/>
                  <a:pt x="10312" y="12062"/>
                </a:cubicBezTo>
                <a:cubicBezTo>
                  <a:pt x="10312" y="12094"/>
                  <a:pt x="10281" y="12094"/>
                  <a:pt x="10250" y="12094"/>
                </a:cubicBezTo>
                <a:cubicBezTo>
                  <a:pt x="10218" y="12094"/>
                  <a:pt x="10218" y="12094"/>
                  <a:pt x="10218" y="12125"/>
                </a:cubicBezTo>
                <a:cubicBezTo>
                  <a:pt x="10187" y="12125"/>
                  <a:pt x="10187" y="12156"/>
                  <a:pt x="10156" y="12156"/>
                </a:cubicBezTo>
                <a:cubicBezTo>
                  <a:pt x="10125" y="12125"/>
                  <a:pt x="10187" y="12125"/>
                  <a:pt x="10187" y="12094"/>
                </a:cubicBezTo>
                <a:cubicBezTo>
                  <a:pt x="10156" y="12062"/>
                  <a:pt x="10125" y="12062"/>
                  <a:pt x="10125" y="12062"/>
                </a:cubicBezTo>
                <a:cubicBezTo>
                  <a:pt x="10062" y="12031"/>
                  <a:pt x="10125" y="11969"/>
                  <a:pt x="10062" y="11937"/>
                </a:cubicBezTo>
                <a:cubicBezTo>
                  <a:pt x="10156" y="11937"/>
                  <a:pt x="10156" y="12000"/>
                  <a:pt x="10125" y="12062"/>
                </a:cubicBezTo>
                <a:cubicBezTo>
                  <a:pt x="10156" y="12031"/>
                  <a:pt x="10187" y="12062"/>
                  <a:pt x="10218" y="12062"/>
                </a:cubicBezTo>
                <a:cubicBezTo>
                  <a:pt x="10218" y="12062"/>
                  <a:pt x="10250" y="12031"/>
                  <a:pt x="10281" y="12031"/>
                </a:cubicBezTo>
                <a:lnTo>
                  <a:pt x="10281" y="12031"/>
                </a:lnTo>
                <a:cubicBezTo>
                  <a:pt x="10281" y="12062"/>
                  <a:pt x="10250" y="12062"/>
                  <a:pt x="10250" y="12094"/>
                </a:cubicBezTo>
                <a:cubicBezTo>
                  <a:pt x="10250" y="12125"/>
                  <a:pt x="10281" y="12125"/>
                  <a:pt x="10281" y="12156"/>
                </a:cubicBezTo>
                <a:cubicBezTo>
                  <a:pt x="10312" y="12156"/>
                  <a:pt x="10281" y="12187"/>
                  <a:pt x="10281" y="12187"/>
                </a:cubicBezTo>
                <a:cubicBezTo>
                  <a:pt x="10312" y="12187"/>
                  <a:pt x="10343" y="12187"/>
                  <a:pt x="10343" y="12156"/>
                </a:cubicBezTo>
                <a:cubicBezTo>
                  <a:pt x="10375" y="12125"/>
                  <a:pt x="10406" y="12187"/>
                  <a:pt x="10468" y="12156"/>
                </a:cubicBezTo>
                <a:cubicBezTo>
                  <a:pt x="10406" y="12125"/>
                  <a:pt x="10343" y="12125"/>
                  <a:pt x="10375" y="12062"/>
                </a:cubicBezTo>
                <a:close/>
                <a:moveTo>
                  <a:pt x="13656" y="11312"/>
                </a:moveTo>
                <a:cubicBezTo>
                  <a:pt x="13625" y="11312"/>
                  <a:pt x="13625" y="11312"/>
                  <a:pt x="13593" y="11344"/>
                </a:cubicBezTo>
                <a:cubicBezTo>
                  <a:pt x="13625" y="11344"/>
                  <a:pt x="13656" y="11344"/>
                  <a:pt x="13656" y="11312"/>
                </a:cubicBezTo>
                <a:close/>
                <a:moveTo>
                  <a:pt x="13593" y="11344"/>
                </a:moveTo>
                <a:cubicBezTo>
                  <a:pt x="13562" y="11375"/>
                  <a:pt x="13531" y="11344"/>
                  <a:pt x="13531" y="11406"/>
                </a:cubicBezTo>
                <a:cubicBezTo>
                  <a:pt x="13562" y="11406"/>
                  <a:pt x="13593" y="11375"/>
                  <a:pt x="13593" y="11344"/>
                </a:cubicBezTo>
                <a:close/>
                <a:moveTo>
                  <a:pt x="15281" y="2937"/>
                </a:moveTo>
                <a:cubicBezTo>
                  <a:pt x="15281" y="2937"/>
                  <a:pt x="15312" y="2937"/>
                  <a:pt x="15343" y="2937"/>
                </a:cubicBezTo>
                <a:cubicBezTo>
                  <a:pt x="15312" y="2906"/>
                  <a:pt x="15281" y="2906"/>
                  <a:pt x="15281" y="2937"/>
                </a:cubicBezTo>
                <a:close/>
                <a:moveTo>
                  <a:pt x="12281" y="11156"/>
                </a:moveTo>
                <a:cubicBezTo>
                  <a:pt x="12281" y="11125"/>
                  <a:pt x="12281" y="11125"/>
                  <a:pt x="12281" y="11125"/>
                </a:cubicBezTo>
                <a:cubicBezTo>
                  <a:pt x="12250" y="11125"/>
                  <a:pt x="12250" y="11125"/>
                  <a:pt x="12250" y="11156"/>
                </a:cubicBezTo>
                <a:cubicBezTo>
                  <a:pt x="12250" y="11156"/>
                  <a:pt x="12250" y="11187"/>
                  <a:pt x="12281" y="11187"/>
                </a:cubicBezTo>
                <a:cubicBezTo>
                  <a:pt x="12281" y="11187"/>
                  <a:pt x="12281" y="11156"/>
                  <a:pt x="12281" y="11156"/>
                </a:cubicBezTo>
                <a:close/>
                <a:moveTo>
                  <a:pt x="10593" y="6312"/>
                </a:moveTo>
                <a:cubicBezTo>
                  <a:pt x="10593" y="6312"/>
                  <a:pt x="10593" y="6281"/>
                  <a:pt x="10593" y="6281"/>
                </a:cubicBezTo>
                <a:cubicBezTo>
                  <a:pt x="10593" y="6281"/>
                  <a:pt x="10562" y="6281"/>
                  <a:pt x="10562" y="6312"/>
                </a:cubicBezTo>
                <a:cubicBezTo>
                  <a:pt x="10562" y="6312"/>
                  <a:pt x="10562" y="6312"/>
                  <a:pt x="10593" y="6344"/>
                </a:cubicBezTo>
                <a:cubicBezTo>
                  <a:pt x="10593" y="6344"/>
                  <a:pt x="10593" y="6312"/>
                  <a:pt x="10593" y="6312"/>
                </a:cubicBezTo>
                <a:close/>
                <a:moveTo>
                  <a:pt x="9937" y="8750"/>
                </a:moveTo>
                <a:cubicBezTo>
                  <a:pt x="9937" y="8750"/>
                  <a:pt x="9937" y="8781"/>
                  <a:pt x="9968" y="8750"/>
                </a:cubicBezTo>
                <a:cubicBezTo>
                  <a:pt x="9968" y="8750"/>
                  <a:pt x="10000" y="8750"/>
                  <a:pt x="10000" y="8750"/>
                </a:cubicBezTo>
                <a:cubicBezTo>
                  <a:pt x="10000" y="8719"/>
                  <a:pt x="10000" y="8719"/>
                  <a:pt x="9968" y="8719"/>
                </a:cubicBezTo>
                <a:cubicBezTo>
                  <a:pt x="9968" y="8719"/>
                  <a:pt x="9937" y="8719"/>
                  <a:pt x="9937" y="8750"/>
                </a:cubicBezTo>
                <a:close/>
                <a:moveTo>
                  <a:pt x="10000" y="5812"/>
                </a:moveTo>
                <a:cubicBezTo>
                  <a:pt x="10000" y="5812"/>
                  <a:pt x="10000" y="5812"/>
                  <a:pt x="9968" y="5812"/>
                </a:cubicBezTo>
                <a:cubicBezTo>
                  <a:pt x="9937" y="5812"/>
                  <a:pt x="9937" y="5844"/>
                  <a:pt x="9937" y="5875"/>
                </a:cubicBezTo>
                <a:cubicBezTo>
                  <a:pt x="9937" y="5875"/>
                  <a:pt x="9937" y="5875"/>
                  <a:pt x="9906" y="5906"/>
                </a:cubicBezTo>
                <a:cubicBezTo>
                  <a:pt x="9906" y="5906"/>
                  <a:pt x="9906" y="5937"/>
                  <a:pt x="9875" y="5937"/>
                </a:cubicBezTo>
                <a:lnTo>
                  <a:pt x="9875" y="5937"/>
                </a:lnTo>
                <a:cubicBezTo>
                  <a:pt x="9875" y="5937"/>
                  <a:pt x="9875" y="5937"/>
                  <a:pt x="9875" y="5906"/>
                </a:cubicBezTo>
                <a:cubicBezTo>
                  <a:pt x="9875" y="5906"/>
                  <a:pt x="9875" y="5875"/>
                  <a:pt x="9906" y="5875"/>
                </a:cubicBezTo>
                <a:cubicBezTo>
                  <a:pt x="9906" y="5875"/>
                  <a:pt x="9937" y="5875"/>
                  <a:pt x="9937" y="5875"/>
                </a:cubicBezTo>
                <a:cubicBezTo>
                  <a:pt x="9968" y="5875"/>
                  <a:pt x="10000" y="5844"/>
                  <a:pt x="10000" y="5812"/>
                </a:cubicBezTo>
                <a:close/>
                <a:moveTo>
                  <a:pt x="13843" y="4844"/>
                </a:moveTo>
                <a:cubicBezTo>
                  <a:pt x="13812" y="4844"/>
                  <a:pt x="13812" y="4844"/>
                  <a:pt x="13781" y="4875"/>
                </a:cubicBezTo>
                <a:cubicBezTo>
                  <a:pt x="13812" y="4875"/>
                  <a:pt x="13812" y="4875"/>
                  <a:pt x="13843" y="4844"/>
                </a:cubicBezTo>
                <a:close/>
                <a:moveTo>
                  <a:pt x="9937" y="11125"/>
                </a:moveTo>
                <a:cubicBezTo>
                  <a:pt x="9906" y="11094"/>
                  <a:pt x="9906" y="11125"/>
                  <a:pt x="9906" y="11125"/>
                </a:cubicBezTo>
                <a:cubicBezTo>
                  <a:pt x="9906" y="11156"/>
                  <a:pt x="9906" y="11156"/>
                  <a:pt x="9937" y="11156"/>
                </a:cubicBezTo>
                <a:cubicBezTo>
                  <a:pt x="9937" y="11156"/>
                  <a:pt x="9968" y="11156"/>
                  <a:pt x="9968" y="11125"/>
                </a:cubicBezTo>
                <a:cubicBezTo>
                  <a:pt x="9968" y="11125"/>
                  <a:pt x="9968" y="11125"/>
                  <a:pt x="9937" y="11125"/>
                </a:cubicBezTo>
                <a:close/>
                <a:moveTo>
                  <a:pt x="11375" y="11750"/>
                </a:moveTo>
                <a:cubicBezTo>
                  <a:pt x="11375" y="11781"/>
                  <a:pt x="11375" y="11781"/>
                  <a:pt x="11375" y="11781"/>
                </a:cubicBezTo>
                <a:cubicBezTo>
                  <a:pt x="11312" y="11812"/>
                  <a:pt x="11312" y="11812"/>
                  <a:pt x="11312" y="11875"/>
                </a:cubicBezTo>
                <a:lnTo>
                  <a:pt x="11312" y="11875"/>
                </a:lnTo>
                <a:cubicBezTo>
                  <a:pt x="11343" y="11844"/>
                  <a:pt x="11343" y="11844"/>
                  <a:pt x="11375" y="11781"/>
                </a:cubicBezTo>
                <a:cubicBezTo>
                  <a:pt x="11406" y="11750"/>
                  <a:pt x="11406" y="11750"/>
                  <a:pt x="11406" y="11719"/>
                </a:cubicBezTo>
                <a:cubicBezTo>
                  <a:pt x="11406" y="11719"/>
                  <a:pt x="11375" y="11719"/>
                  <a:pt x="11375" y="11750"/>
                </a:cubicBezTo>
                <a:close/>
                <a:moveTo>
                  <a:pt x="11375" y="10687"/>
                </a:moveTo>
                <a:cubicBezTo>
                  <a:pt x="11406" y="10687"/>
                  <a:pt x="11437" y="10656"/>
                  <a:pt x="11437" y="10625"/>
                </a:cubicBezTo>
                <a:cubicBezTo>
                  <a:pt x="11437" y="10625"/>
                  <a:pt x="11437" y="10594"/>
                  <a:pt x="11437" y="10594"/>
                </a:cubicBezTo>
                <a:cubicBezTo>
                  <a:pt x="11406" y="10594"/>
                  <a:pt x="11375" y="10656"/>
                  <a:pt x="11375" y="10687"/>
                </a:cubicBezTo>
                <a:cubicBezTo>
                  <a:pt x="11375" y="10687"/>
                  <a:pt x="11375" y="10687"/>
                  <a:pt x="11375" y="10687"/>
                </a:cubicBezTo>
                <a:cubicBezTo>
                  <a:pt x="11375" y="10687"/>
                  <a:pt x="11375" y="10687"/>
                  <a:pt x="11375" y="10687"/>
                </a:cubicBezTo>
                <a:cubicBezTo>
                  <a:pt x="11343" y="10719"/>
                  <a:pt x="11312" y="10719"/>
                  <a:pt x="11312" y="10781"/>
                </a:cubicBezTo>
                <a:cubicBezTo>
                  <a:pt x="11375" y="10750"/>
                  <a:pt x="11343" y="10719"/>
                  <a:pt x="11375" y="10687"/>
                </a:cubicBezTo>
                <a:close/>
                <a:moveTo>
                  <a:pt x="11312" y="10781"/>
                </a:moveTo>
                <a:cubicBezTo>
                  <a:pt x="11281" y="10781"/>
                  <a:pt x="11218" y="10750"/>
                  <a:pt x="11218" y="10687"/>
                </a:cubicBezTo>
                <a:cubicBezTo>
                  <a:pt x="11250" y="10656"/>
                  <a:pt x="11281" y="10625"/>
                  <a:pt x="11343" y="10656"/>
                </a:cubicBezTo>
                <a:lnTo>
                  <a:pt x="11343" y="10656"/>
                </a:lnTo>
                <a:cubicBezTo>
                  <a:pt x="11281" y="10594"/>
                  <a:pt x="11281" y="10594"/>
                  <a:pt x="11218" y="10656"/>
                </a:cubicBezTo>
                <a:cubicBezTo>
                  <a:pt x="11156" y="10719"/>
                  <a:pt x="11156" y="10750"/>
                  <a:pt x="11218" y="10781"/>
                </a:cubicBezTo>
                <a:cubicBezTo>
                  <a:pt x="11250" y="10812"/>
                  <a:pt x="11250" y="10812"/>
                  <a:pt x="11250" y="10844"/>
                </a:cubicBezTo>
                <a:cubicBezTo>
                  <a:pt x="11218" y="10844"/>
                  <a:pt x="11218" y="10875"/>
                  <a:pt x="11218" y="10875"/>
                </a:cubicBezTo>
                <a:cubicBezTo>
                  <a:pt x="11218" y="10906"/>
                  <a:pt x="11218" y="10906"/>
                  <a:pt x="11218" y="10937"/>
                </a:cubicBezTo>
                <a:cubicBezTo>
                  <a:pt x="11250" y="10937"/>
                  <a:pt x="11250" y="10906"/>
                  <a:pt x="11250" y="10906"/>
                </a:cubicBezTo>
                <a:cubicBezTo>
                  <a:pt x="11250" y="10844"/>
                  <a:pt x="11312" y="10812"/>
                  <a:pt x="11312" y="10781"/>
                </a:cubicBezTo>
                <a:close/>
                <a:moveTo>
                  <a:pt x="11312" y="11375"/>
                </a:moveTo>
                <a:cubicBezTo>
                  <a:pt x="11281" y="11406"/>
                  <a:pt x="11281" y="11406"/>
                  <a:pt x="11281" y="11437"/>
                </a:cubicBezTo>
                <a:cubicBezTo>
                  <a:pt x="11281" y="11437"/>
                  <a:pt x="11281" y="11437"/>
                  <a:pt x="11281" y="11437"/>
                </a:cubicBezTo>
                <a:cubicBezTo>
                  <a:pt x="11312" y="11437"/>
                  <a:pt x="11312" y="11437"/>
                  <a:pt x="11312" y="11375"/>
                </a:cubicBezTo>
                <a:close/>
                <a:moveTo>
                  <a:pt x="10000" y="7312"/>
                </a:moveTo>
                <a:cubicBezTo>
                  <a:pt x="10031" y="7312"/>
                  <a:pt x="10031" y="7312"/>
                  <a:pt x="10031" y="7281"/>
                </a:cubicBezTo>
                <a:cubicBezTo>
                  <a:pt x="10031" y="7281"/>
                  <a:pt x="10031" y="7281"/>
                  <a:pt x="10031" y="7281"/>
                </a:cubicBezTo>
                <a:cubicBezTo>
                  <a:pt x="10000" y="7281"/>
                  <a:pt x="10000" y="7281"/>
                  <a:pt x="10000" y="7281"/>
                </a:cubicBezTo>
                <a:cubicBezTo>
                  <a:pt x="10000" y="7312"/>
                  <a:pt x="10000" y="7312"/>
                  <a:pt x="10000" y="7312"/>
                </a:cubicBezTo>
                <a:close/>
                <a:moveTo>
                  <a:pt x="13937" y="13375"/>
                </a:moveTo>
                <a:cubicBezTo>
                  <a:pt x="13906" y="13375"/>
                  <a:pt x="13906" y="13375"/>
                  <a:pt x="13906" y="13375"/>
                </a:cubicBezTo>
                <a:cubicBezTo>
                  <a:pt x="13906" y="13406"/>
                  <a:pt x="13906" y="13406"/>
                  <a:pt x="13937" y="13406"/>
                </a:cubicBezTo>
                <a:cubicBezTo>
                  <a:pt x="13937" y="13406"/>
                  <a:pt x="13937" y="13406"/>
                  <a:pt x="13937" y="13375"/>
                </a:cubicBezTo>
                <a:cubicBezTo>
                  <a:pt x="13937" y="13375"/>
                  <a:pt x="13937" y="13375"/>
                  <a:pt x="13937" y="13375"/>
                </a:cubicBezTo>
                <a:close/>
                <a:moveTo>
                  <a:pt x="10031" y="9281"/>
                </a:moveTo>
                <a:cubicBezTo>
                  <a:pt x="10062" y="9281"/>
                  <a:pt x="10062" y="9250"/>
                  <a:pt x="10062" y="9219"/>
                </a:cubicBezTo>
                <a:cubicBezTo>
                  <a:pt x="10125" y="9219"/>
                  <a:pt x="10125" y="9187"/>
                  <a:pt x="10125" y="9156"/>
                </a:cubicBezTo>
                <a:cubicBezTo>
                  <a:pt x="10093" y="9156"/>
                  <a:pt x="10062" y="9156"/>
                  <a:pt x="10062" y="9187"/>
                </a:cubicBezTo>
                <a:cubicBezTo>
                  <a:pt x="10062" y="9187"/>
                  <a:pt x="10062" y="9219"/>
                  <a:pt x="10062" y="9219"/>
                </a:cubicBezTo>
                <a:cubicBezTo>
                  <a:pt x="10031" y="9250"/>
                  <a:pt x="10000" y="9250"/>
                  <a:pt x="10000" y="9281"/>
                </a:cubicBezTo>
                <a:cubicBezTo>
                  <a:pt x="10000" y="9281"/>
                  <a:pt x="10031" y="9281"/>
                  <a:pt x="10031" y="9281"/>
                </a:cubicBezTo>
                <a:close/>
                <a:moveTo>
                  <a:pt x="11125" y="11000"/>
                </a:moveTo>
                <a:cubicBezTo>
                  <a:pt x="11093" y="10969"/>
                  <a:pt x="11062" y="10969"/>
                  <a:pt x="11031" y="10969"/>
                </a:cubicBezTo>
                <a:cubicBezTo>
                  <a:pt x="11031" y="10937"/>
                  <a:pt x="11031" y="10937"/>
                  <a:pt x="11000" y="10937"/>
                </a:cubicBezTo>
                <a:lnTo>
                  <a:pt x="11000" y="10937"/>
                </a:lnTo>
                <a:cubicBezTo>
                  <a:pt x="10968" y="10969"/>
                  <a:pt x="10968" y="10969"/>
                  <a:pt x="10968" y="11000"/>
                </a:cubicBezTo>
                <a:cubicBezTo>
                  <a:pt x="11000" y="11000"/>
                  <a:pt x="11000" y="10937"/>
                  <a:pt x="11031" y="10969"/>
                </a:cubicBezTo>
                <a:cubicBezTo>
                  <a:pt x="11062" y="11000"/>
                  <a:pt x="11093" y="11000"/>
                  <a:pt x="11125" y="11000"/>
                </a:cubicBezTo>
                <a:close/>
                <a:moveTo>
                  <a:pt x="9437" y="11437"/>
                </a:moveTo>
                <a:cubicBezTo>
                  <a:pt x="9406" y="11437"/>
                  <a:pt x="9406" y="11469"/>
                  <a:pt x="9375" y="11469"/>
                </a:cubicBezTo>
                <a:cubicBezTo>
                  <a:pt x="9375" y="11500"/>
                  <a:pt x="9406" y="11500"/>
                  <a:pt x="9437" y="11500"/>
                </a:cubicBezTo>
                <a:cubicBezTo>
                  <a:pt x="9468" y="11500"/>
                  <a:pt x="9500" y="11500"/>
                  <a:pt x="9500" y="11500"/>
                </a:cubicBezTo>
                <a:lnTo>
                  <a:pt x="9500" y="11500"/>
                </a:lnTo>
                <a:cubicBezTo>
                  <a:pt x="9531" y="11531"/>
                  <a:pt x="9562" y="11531"/>
                  <a:pt x="9531" y="11562"/>
                </a:cubicBezTo>
                <a:cubicBezTo>
                  <a:pt x="9500" y="11594"/>
                  <a:pt x="9500" y="11656"/>
                  <a:pt x="9437" y="11687"/>
                </a:cubicBezTo>
                <a:cubicBezTo>
                  <a:pt x="9437" y="11687"/>
                  <a:pt x="9406" y="11687"/>
                  <a:pt x="9406" y="11656"/>
                </a:cubicBezTo>
                <a:cubicBezTo>
                  <a:pt x="9406" y="11656"/>
                  <a:pt x="9406" y="11625"/>
                  <a:pt x="9406" y="11625"/>
                </a:cubicBezTo>
                <a:cubicBezTo>
                  <a:pt x="9468" y="11594"/>
                  <a:pt x="9468" y="11562"/>
                  <a:pt x="9437" y="11500"/>
                </a:cubicBezTo>
                <a:cubicBezTo>
                  <a:pt x="9437" y="11469"/>
                  <a:pt x="9468" y="11469"/>
                  <a:pt x="9437" y="11437"/>
                </a:cubicBezTo>
                <a:close/>
                <a:moveTo>
                  <a:pt x="10218" y="10719"/>
                </a:moveTo>
                <a:cubicBezTo>
                  <a:pt x="10218" y="10719"/>
                  <a:pt x="10218" y="10687"/>
                  <a:pt x="10218" y="10687"/>
                </a:cubicBezTo>
                <a:cubicBezTo>
                  <a:pt x="10187" y="10687"/>
                  <a:pt x="10187" y="10719"/>
                  <a:pt x="10156" y="10750"/>
                </a:cubicBezTo>
                <a:cubicBezTo>
                  <a:pt x="10187" y="10750"/>
                  <a:pt x="10218" y="10750"/>
                  <a:pt x="10218" y="10719"/>
                </a:cubicBezTo>
                <a:close/>
                <a:moveTo>
                  <a:pt x="9875" y="11375"/>
                </a:moveTo>
                <a:cubicBezTo>
                  <a:pt x="9875" y="11375"/>
                  <a:pt x="9843" y="11344"/>
                  <a:pt x="9843" y="11344"/>
                </a:cubicBezTo>
                <a:cubicBezTo>
                  <a:pt x="9812" y="11375"/>
                  <a:pt x="9812" y="11375"/>
                  <a:pt x="9812" y="11437"/>
                </a:cubicBezTo>
                <a:cubicBezTo>
                  <a:pt x="9843" y="11406"/>
                  <a:pt x="9875" y="11406"/>
                  <a:pt x="9875" y="11375"/>
                </a:cubicBezTo>
                <a:close/>
                <a:moveTo>
                  <a:pt x="10156" y="6031"/>
                </a:moveTo>
                <a:cubicBezTo>
                  <a:pt x="10187" y="6031"/>
                  <a:pt x="10187" y="6031"/>
                  <a:pt x="10187" y="6000"/>
                </a:cubicBezTo>
                <a:cubicBezTo>
                  <a:pt x="10156" y="6000"/>
                  <a:pt x="10125" y="6000"/>
                  <a:pt x="10156" y="6031"/>
                </a:cubicBezTo>
                <a:close/>
                <a:moveTo>
                  <a:pt x="11750" y="9062"/>
                </a:moveTo>
                <a:cubicBezTo>
                  <a:pt x="11781" y="9062"/>
                  <a:pt x="11781" y="9031"/>
                  <a:pt x="11781" y="9031"/>
                </a:cubicBezTo>
                <a:cubicBezTo>
                  <a:pt x="11781" y="9000"/>
                  <a:pt x="11750" y="9000"/>
                  <a:pt x="11718" y="9000"/>
                </a:cubicBezTo>
                <a:cubicBezTo>
                  <a:pt x="11718" y="9031"/>
                  <a:pt x="11718" y="9062"/>
                  <a:pt x="11750" y="9062"/>
                </a:cubicBezTo>
                <a:close/>
                <a:moveTo>
                  <a:pt x="11718" y="9000"/>
                </a:moveTo>
                <a:cubicBezTo>
                  <a:pt x="11718" y="9000"/>
                  <a:pt x="11718" y="9000"/>
                  <a:pt x="11718" y="9000"/>
                </a:cubicBezTo>
                <a:moveTo>
                  <a:pt x="10000" y="9312"/>
                </a:moveTo>
                <a:cubicBezTo>
                  <a:pt x="10000" y="9312"/>
                  <a:pt x="9968" y="9312"/>
                  <a:pt x="9968" y="9312"/>
                </a:cubicBezTo>
                <a:cubicBezTo>
                  <a:pt x="9937" y="9312"/>
                  <a:pt x="9937" y="9344"/>
                  <a:pt x="9968" y="9375"/>
                </a:cubicBezTo>
                <a:cubicBezTo>
                  <a:pt x="9968" y="9375"/>
                  <a:pt x="10000" y="9344"/>
                  <a:pt x="10000" y="9312"/>
                </a:cubicBezTo>
                <a:close/>
                <a:moveTo>
                  <a:pt x="10375" y="11625"/>
                </a:moveTo>
                <a:cubicBezTo>
                  <a:pt x="10343" y="11625"/>
                  <a:pt x="10343" y="11594"/>
                  <a:pt x="10343" y="11594"/>
                </a:cubicBezTo>
                <a:cubicBezTo>
                  <a:pt x="10312" y="11625"/>
                  <a:pt x="10281" y="11625"/>
                  <a:pt x="10312" y="11687"/>
                </a:cubicBezTo>
                <a:cubicBezTo>
                  <a:pt x="10312" y="11656"/>
                  <a:pt x="10343" y="11625"/>
                  <a:pt x="10375" y="11625"/>
                </a:cubicBezTo>
                <a:close/>
                <a:moveTo>
                  <a:pt x="10812" y="9187"/>
                </a:moveTo>
                <a:cubicBezTo>
                  <a:pt x="10812" y="9156"/>
                  <a:pt x="10781" y="9156"/>
                  <a:pt x="10781" y="9156"/>
                </a:cubicBezTo>
                <a:cubicBezTo>
                  <a:pt x="10750" y="9156"/>
                  <a:pt x="10750" y="9156"/>
                  <a:pt x="10750" y="9187"/>
                </a:cubicBezTo>
                <a:cubicBezTo>
                  <a:pt x="10750" y="9187"/>
                  <a:pt x="10750" y="9187"/>
                  <a:pt x="10781" y="9187"/>
                </a:cubicBezTo>
                <a:cubicBezTo>
                  <a:pt x="10781" y="9187"/>
                  <a:pt x="10812" y="9187"/>
                  <a:pt x="10812" y="9187"/>
                </a:cubicBezTo>
                <a:close/>
                <a:moveTo>
                  <a:pt x="13562" y="4156"/>
                </a:moveTo>
                <a:cubicBezTo>
                  <a:pt x="13562" y="4187"/>
                  <a:pt x="13593" y="4187"/>
                  <a:pt x="13625" y="4156"/>
                </a:cubicBezTo>
                <a:cubicBezTo>
                  <a:pt x="13593" y="4156"/>
                  <a:pt x="13593" y="4156"/>
                  <a:pt x="13562" y="4156"/>
                </a:cubicBezTo>
                <a:close/>
                <a:moveTo>
                  <a:pt x="11718" y="1094"/>
                </a:moveTo>
                <a:cubicBezTo>
                  <a:pt x="11718" y="1094"/>
                  <a:pt x="11718" y="1062"/>
                  <a:pt x="11750" y="1062"/>
                </a:cubicBezTo>
                <a:cubicBezTo>
                  <a:pt x="11750" y="1062"/>
                  <a:pt x="11718" y="1031"/>
                  <a:pt x="11718" y="1031"/>
                </a:cubicBezTo>
                <a:cubicBezTo>
                  <a:pt x="11687" y="1031"/>
                  <a:pt x="11687" y="1062"/>
                  <a:pt x="11687" y="1062"/>
                </a:cubicBezTo>
                <a:cubicBezTo>
                  <a:pt x="11687" y="1062"/>
                  <a:pt x="11687" y="1094"/>
                  <a:pt x="11718" y="1094"/>
                </a:cubicBezTo>
                <a:close/>
                <a:moveTo>
                  <a:pt x="15718" y="3625"/>
                </a:moveTo>
                <a:cubicBezTo>
                  <a:pt x="15718" y="3625"/>
                  <a:pt x="15718" y="3594"/>
                  <a:pt x="15718" y="3594"/>
                </a:cubicBezTo>
                <a:cubicBezTo>
                  <a:pt x="15687" y="3594"/>
                  <a:pt x="15656" y="3625"/>
                  <a:pt x="15656" y="3656"/>
                </a:cubicBezTo>
                <a:cubicBezTo>
                  <a:pt x="15625" y="3687"/>
                  <a:pt x="15562" y="3687"/>
                  <a:pt x="15593" y="3719"/>
                </a:cubicBezTo>
                <a:lnTo>
                  <a:pt x="15593" y="3719"/>
                </a:lnTo>
                <a:cubicBezTo>
                  <a:pt x="15593" y="3750"/>
                  <a:pt x="15625" y="3687"/>
                  <a:pt x="15656" y="3687"/>
                </a:cubicBezTo>
                <a:cubicBezTo>
                  <a:pt x="15687" y="3719"/>
                  <a:pt x="15718" y="3750"/>
                  <a:pt x="15750" y="3750"/>
                </a:cubicBezTo>
                <a:cubicBezTo>
                  <a:pt x="15750" y="3750"/>
                  <a:pt x="15750" y="3719"/>
                  <a:pt x="15750" y="3719"/>
                </a:cubicBezTo>
                <a:cubicBezTo>
                  <a:pt x="15718" y="3687"/>
                  <a:pt x="15687" y="3687"/>
                  <a:pt x="15656" y="3687"/>
                </a:cubicBezTo>
                <a:cubicBezTo>
                  <a:pt x="15656" y="3687"/>
                  <a:pt x="15656" y="3656"/>
                  <a:pt x="15656" y="3656"/>
                </a:cubicBezTo>
                <a:cubicBezTo>
                  <a:pt x="15687" y="3625"/>
                  <a:pt x="15718" y="3656"/>
                  <a:pt x="15718" y="3625"/>
                </a:cubicBezTo>
                <a:close/>
                <a:moveTo>
                  <a:pt x="9406" y="11094"/>
                </a:moveTo>
                <a:cubicBezTo>
                  <a:pt x="9406" y="11094"/>
                  <a:pt x="9375" y="11094"/>
                  <a:pt x="9375" y="11125"/>
                </a:cubicBezTo>
                <a:cubicBezTo>
                  <a:pt x="9375" y="11125"/>
                  <a:pt x="9406" y="11156"/>
                  <a:pt x="9406" y="11156"/>
                </a:cubicBezTo>
                <a:cubicBezTo>
                  <a:pt x="9437" y="11156"/>
                  <a:pt x="9437" y="11125"/>
                  <a:pt x="9437" y="11125"/>
                </a:cubicBezTo>
                <a:cubicBezTo>
                  <a:pt x="9437" y="11094"/>
                  <a:pt x="9437" y="11094"/>
                  <a:pt x="9406" y="11094"/>
                </a:cubicBezTo>
                <a:close/>
                <a:moveTo>
                  <a:pt x="10312" y="5625"/>
                </a:moveTo>
                <a:cubicBezTo>
                  <a:pt x="10312" y="5656"/>
                  <a:pt x="10312" y="5656"/>
                  <a:pt x="10281" y="5656"/>
                </a:cubicBezTo>
                <a:cubicBezTo>
                  <a:pt x="10281" y="5719"/>
                  <a:pt x="10218" y="5719"/>
                  <a:pt x="10218" y="5781"/>
                </a:cubicBezTo>
                <a:cubicBezTo>
                  <a:pt x="10281" y="5750"/>
                  <a:pt x="10281" y="5719"/>
                  <a:pt x="10312" y="5656"/>
                </a:cubicBezTo>
                <a:cubicBezTo>
                  <a:pt x="10312" y="5656"/>
                  <a:pt x="10312" y="5656"/>
                  <a:pt x="10312" y="5656"/>
                </a:cubicBezTo>
                <a:cubicBezTo>
                  <a:pt x="10343" y="5656"/>
                  <a:pt x="10343" y="5656"/>
                  <a:pt x="10343" y="5656"/>
                </a:cubicBezTo>
                <a:cubicBezTo>
                  <a:pt x="10375" y="5656"/>
                  <a:pt x="10375" y="5625"/>
                  <a:pt x="10375" y="5594"/>
                </a:cubicBezTo>
                <a:cubicBezTo>
                  <a:pt x="10343" y="5594"/>
                  <a:pt x="10343" y="5594"/>
                  <a:pt x="10312" y="5625"/>
                </a:cubicBezTo>
                <a:close/>
                <a:moveTo>
                  <a:pt x="10375" y="5594"/>
                </a:moveTo>
                <a:cubicBezTo>
                  <a:pt x="10437" y="5594"/>
                  <a:pt x="10468" y="5531"/>
                  <a:pt x="10500" y="5500"/>
                </a:cubicBezTo>
                <a:cubicBezTo>
                  <a:pt x="10437" y="5531"/>
                  <a:pt x="10406" y="5531"/>
                  <a:pt x="10375" y="5594"/>
                </a:cubicBezTo>
                <a:close/>
                <a:moveTo>
                  <a:pt x="10468" y="12031"/>
                </a:moveTo>
                <a:cubicBezTo>
                  <a:pt x="10500" y="12000"/>
                  <a:pt x="10531" y="11969"/>
                  <a:pt x="10562" y="11969"/>
                </a:cubicBezTo>
                <a:cubicBezTo>
                  <a:pt x="10500" y="11937"/>
                  <a:pt x="10468" y="11937"/>
                  <a:pt x="10468" y="12031"/>
                </a:cubicBezTo>
                <a:close/>
                <a:moveTo>
                  <a:pt x="10062" y="6250"/>
                </a:moveTo>
                <a:cubicBezTo>
                  <a:pt x="10062" y="6250"/>
                  <a:pt x="10093" y="6250"/>
                  <a:pt x="10093" y="6219"/>
                </a:cubicBezTo>
                <a:cubicBezTo>
                  <a:pt x="10093" y="6219"/>
                  <a:pt x="10093" y="6187"/>
                  <a:pt x="10093" y="6219"/>
                </a:cubicBezTo>
                <a:cubicBezTo>
                  <a:pt x="10062" y="6219"/>
                  <a:pt x="10062" y="6219"/>
                  <a:pt x="10062" y="6250"/>
                </a:cubicBezTo>
                <a:close/>
                <a:moveTo>
                  <a:pt x="13437" y="1687"/>
                </a:moveTo>
                <a:cubicBezTo>
                  <a:pt x="13468" y="1687"/>
                  <a:pt x="13468" y="1656"/>
                  <a:pt x="13468" y="1656"/>
                </a:cubicBezTo>
                <a:cubicBezTo>
                  <a:pt x="13468" y="1656"/>
                  <a:pt x="13468" y="1625"/>
                  <a:pt x="13437" y="1656"/>
                </a:cubicBezTo>
                <a:cubicBezTo>
                  <a:pt x="13437" y="1656"/>
                  <a:pt x="13406" y="1656"/>
                  <a:pt x="13406" y="1656"/>
                </a:cubicBezTo>
                <a:cubicBezTo>
                  <a:pt x="13437" y="1687"/>
                  <a:pt x="13437" y="1687"/>
                  <a:pt x="13437" y="1687"/>
                </a:cubicBezTo>
                <a:close/>
                <a:moveTo>
                  <a:pt x="14968" y="1344"/>
                </a:moveTo>
                <a:cubicBezTo>
                  <a:pt x="14968" y="1344"/>
                  <a:pt x="14968" y="1344"/>
                  <a:pt x="14968" y="1344"/>
                </a:cubicBezTo>
                <a:cubicBezTo>
                  <a:pt x="14968" y="1312"/>
                  <a:pt x="14937" y="1312"/>
                  <a:pt x="14906" y="1344"/>
                </a:cubicBezTo>
                <a:cubicBezTo>
                  <a:pt x="14937" y="1344"/>
                  <a:pt x="14968" y="1375"/>
                  <a:pt x="14968" y="1344"/>
                </a:cubicBezTo>
                <a:close/>
                <a:moveTo>
                  <a:pt x="13906" y="10375"/>
                </a:moveTo>
                <a:cubicBezTo>
                  <a:pt x="13875" y="10406"/>
                  <a:pt x="13875" y="10406"/>
                  <a:pt x="13906" y="10406"/>
                </a:cubicBezTo>
                <a:cubicBezTo>
                  <a:pt x="13937" y="10406"/>
                  <a:pt x="13937" y="10406"/>
                  <a:pt x="13937" y="10375"/>
                </a:cubicBezTo>
                <a:cubicBezTo>
                  <a:pt x="13937" y="10344"/>
                  <a:pt x="13937" y="10344"/>
                  <a:pt x="13906" y="10344"/>
                </a:cubicBezTo>
                <a:cubicBezTo>
                  <a:pt x="13875" y="10344"/>
                  <a:pt x="13906" y="10375"/>
                  <a:pt x="13906" y="10375"/>
                </a:cubicBezTo>
                <a:close/>
                <a:moveTo>
                  <a:pt x="11093" y="1406"/>
                </a:moveTo>
                <a:cubicBezTo>
                  <a:pt x="11062" y="1406"/>
                  <a:pt x="11031" y="1406"/>
                  <a:pt x="11031" y="1469"/>
                </a:cubicBezTo>
                <a:cubicBezTo>
                  <a:pt x="11062" y="1469"/>
                  <a:pt x="11093" y="1437"/>
                  <a:pt x="11093" y="1406"/>
                </a:cubicBezTo>
                <a:close/>
                <a:moveTo>
                  <a:pt x="10031" y="8687"/>
                </a:moveTo>
                <a:cubicBezTo>
                  <a:pt x="10031" y="8687"/>
                  <a:pt x="10031" y="8656"/>
                  <a:pt x="10062" y="8656"/>
                </a:cubicBezTo>
                <a:cubicBezTo>
                  <a:pt x="10062" y="8656"/>
                  <a:pt x="10031" y="8625"/>
                  <a:pt x="10031" y="8625"/>
                </a:cubicBezTo>
                <a:cubicBezTo>
                  <a:pt x="10000" y="8656"/>
                  <a:pt x="10000" y="8656"/>
                  <a:pt x="10000" y="8656"/>
                </a:cubicBezTo>
                <a:cubicBezTo>
                  <a:pt x="10000" y="8687"/>
                  <a:pt x="10000" y="8687"/>
                  <a:pt x="10031" y="8687"/>
                </a:cubicBezTo>
                <a:close/>
                <a:moveTo>
                  <a:pt x="9312" y="1719"/>
                </a:moveTo>
                <a:cubicBezTo>
                  <a:pt x="9468" y="1656"/>
                  <a:pt x="9593" y="1562"/>
                  <a:pt x="9750" y="1500"/>
                </a:cubicBezTo>
                <a:cubicBezTo>
                  <a:pt x="9750" y="1500"/>
                  <a:pt x="9781" y="1500"/>
                  <a:pt x="9781" y="1469"/>
                </a:cubicBezTo>
                <a:cubicBezTo>
                  <a:pt x="9750" y="1469"/>
                  <a:pt x="9750" y="1469"/>
                  <a:pt x="9718" y="1469"/>
                </a:cubicBezTo>
                <a:cubicBezTo>
                  <a:pt x="9625" y="1531"/>
                  <a:pt x="9500" y="1562"/>
                  <a:pt x="9375" y="1625"/>
                </a:cubicBezTo>
                <a:cubicBezTo>
                  <a:pt x="9343" y="1625"/>
                  <a:pt x="9312" y="1656"/>
                  <a:pt x="9312" y="1687"/>
                </a:cubicBezTo>
                <a:cubicBezTo>
                  <a:pt x="9312" y="1687"/>
                  <a:pt x="9312" y="1687"/>
                  <a:pt x="9312" y="1687"/>
                </a:cubicBezTo>
                <a:cubicBezTo>
                  <a:pt x="9281" y="1687"/>
                  <a:pt x="9250" y="1719"/>
                  <a:pt x="9218" y="1750"/>
                </a:cubicBezTo>
                <a:cubicBezTo>
                  <a:pt x="9062" y="1844"/>
                  <a:pt x="8906" y="2031"/>
                  <a:pt x="8812" y="2219"/>
                </a:cubicBezTo>
                <a:cubicBezTo>
                  <a:pt x="8781" y="2250"/>
                  <a:pt x="8750" y="2281"/>
                  <a:pt x="8750" y="2312"/>
                </a:cubicBezTo>
                <a:cubicBezTo>
                  <a:pt x="8718" y="2375"/>
                  <a:pt x="8625" y="2406"/>
                  <a:pt x="8593" y="2469"/>
                </a:cubicBezTo>
                <a:cubicBezTo>
                  <a:pt x="8687" y="2469"/>
                  <a:pt x="8750" y="2406"/>
                  <a:pt x="8781" y="2312"/>
                </a:cubicBezTo>
                <a:cubicBezTo>
                  <a:pt x="8812" y="2312"/>
                  <a:pt x="8812" y="2250"/>
                  <a:pt x="8875" y="2250"/>
                </a:cubicBezTo>
                <a:cubicBezTo>
                  <a:pt x="8906" y="2250"/>
                  <a:pt x="8937" y="2250"/>
                  <a:pt x="8906" y="2219"/>
                </a:cubicBezTo>
                <a:cubicBezTo>
                  <a:pt x="8906" y="2187"/>
                  <a:pt x="8875" y="2219"/>
                  <a:pt x="8843" y="2219"/>
                </a:cubicBezTo>
                <a:cubicBezTo>
                  <a:pt x="8968" y="2062"/>
                  <a:pt x="9093" y="1875"/>
                  <a:pt x="9250" y="1750"/>
                </a:cubicBezTo>
                <a:cubicBezTo>
                  <a:pt x="9281" y="1750"/>
                  <a:pt x="9312" y="1750"/>
                  <a:pt x="9312" y="1719"/>
                </a:cubicBezTo>
                <a:close/>
                <a:moveTo>
                  <a:pt x="10000" y="10719"/>
                </a:moveTo>
                <a:cubicBezTo>
                  <a:pt x="10031" y="10750"/>
                  <a:pt x="10062" y="10719"/>
                  <a:pt x="10093" y="10719"/>
                </a:cubicBezTo>
                <a:cubicBezTo>
                  <a:pt x="10062" y="10687"/>
                  <a:pt x="10031" y="10687"/>
                  <a:pt x="10000" y="10719"/>
                </a:cubicBezTo>
                <a:close/>
                <a:moveTo>
                  <a:pt x="15343" y="2812"/>
                </a:moveTo>
                <a:cubicBezTo>
                  <a:pt x="15375" y="2812"/>
                  <a:pt x="15375" y="2812"/>
                  <a:pt x="15375" y="2812"/>
                </a:cubicBezTo>
                <a:cubicBezTo>
                  <a:pt x="15375" y="2781"/>
                  <a:pt x="15343" y="2781"/>
                  <a:pt x="15343" y="2781"/>
                </a:cubicBezTo>
                <a:cubicBezTo>
                  <a:pt x="15343" y="2781"/>
                  <a:pt x="15312" y="2781"/>
                  <a:pt x="15343" y="2781"/>
                </a:cubicBezTo>
                <a:cubicBezTo>
                  <a:pt x="15343" y="2812"/>
                  <a:pt x="15343" y="2812"/>
                  <a:pt x="15343" y="2812"/>
                </a:cubicBezTo>
                <a:close/>
                <a:moveTo>
                  <a:pt x="9812" y="2062"/>
                </a:moveTo>
                <a:cubicBezTo>
                  <a:pt x="9750" y="2094"/>
                  <a:pt x="9656" y="2125"/>
                  <a:pt x="9625" y="2187"/>
                </a:cubicBezTo>
                <a:cubicBezTo>
                  <a:pt x="9625" y="2187"/>
                  <a:pt x="9625" y="2187"/>
                  <a:pt x="9625" y="2187"/>
                </a:cubicBezTo>
                <a:cubicBezTo>
                  <a:pt x="9625" y="2187"/>
                  <a:pt x="9625" y="2187"/>
                  <a:pt x="9625" y="2187"/>
                </a:cubicBezTo>
                <a:cubicBezTo>
                  <a:pt x="9625" y="2187"/>
                  <a:pt x="9625" y="2219"/>
                  <a:pt x="9625" y="2219"/>
                </a:cubicBezTo>
                <a:cubicBezTo>
                  <a:pt x="9593" y="2219"/>
                  <a:pt x="9593" y="2219"/>
                  <a:pt x="9593" y="2250"/>
                </a:cubicBezTo>
                <a:cubicBezTo>
                  <a:pt x="9593" y="2250"/>
                  <a:pt x="9593" y="2250"/>
                  <a:pt x="9593" y="2250"/>
                </a:cubicBezTo>
                <a:cubicBezTo>
                  <a:pt x="9625" y="2250"/>
                  <a:pt x="9625" y="2219"/>
                  <a:pt x="9625" y="2219"/>
                </a:cubicBezTo>
                <a:cubicBezTo>
                  <a:pt x="9625" y="2219"/>
                  <a:pt x="9625" y="2219"/>
                  <a:pt x="9625" y="2187"/>
                </a:cubicBezTo>
                <a:cubicBezTo>
                  <a:pt x="9687" y="2156"/>
                  <a:pt x="9781" y="2125"/>
                  <a:pt x="9812" y="2062"/>
                </a:cubicBezTo>
                <a:cubicBezTo>
                  <a:pt x="9812" y="2062"/>
                  <a:pt x="9812" y="2062"/>
                  <a:pt x="9812" y="2062"/>
                </a:cubicBezTo>
                <a:cubicBezTo>
                  <a:pt x="9843" y="2062"/>
                  <a:pt x="9875" y="2031"/>
                  <a:pt x="9875" y="2000"/>
                </a:cubicBezTo>
                <a:cubicBezTo>
                  <a:pt x="9843" y="2000"/>
                  <a:pt x="9812" y="2031"/>
                  <a:pt x="9812" y="2062"/>
                </a:cubicBezTo>
                <a:close/>
                <a:moveTo>
                  <a:pt x="9750" y="11094"/>
                </a:moveTo>
                <a:cubicBezTo>
                  <a:pt x="9718" y="11094"/>
                  <a:pt x="9718" y="11094"/>
                  <a:pt x="9718" y="11125"/>
                </a:cubicBezTo>
                <a:cubicBezTo>
                  <a:pt x="9718" y="11125"/>
                  <a:pt x="9718" y="11156"/>
                  <a:pt x="9718" y="11156"/>
                </a:cubicBezTo>
                <a:cubicBezTo>
                  <a:pt x="9750" y="11156"/>
                  <a:pt x="9750" y="11125"/>
                  <a:pt x="9781" y="11125"/>
                </a:cubicBezTo>
                <a:cubicBezTo>
                  <a:pt x="9781" y="11094"/>
                  <a:pt x="9781" y="11094"/>
                  <a:pt x="9750" y="11094"/>
                </a:cubicBezTo>
                <a:close/>
                <a:moveTo>
                  <a:pt x="9531" y="11687"/>
                </a:moveTo>
                <a:cubicBezTo>
                  <a:pt x="9500" y="11687"/>
                  <a:pt x="9500" y="11719"/>
                  <a:pt x="9500" y="11750"/>
                </a:cubicBezTo>
                <a:cubicBezTo>
                  <a:pt x="9500" y="11750"/>
                  <a:pt x="9500" y="11781"/>
                  <a:pt x="9500" y="11781"/>
                </a:cubicBezTo>
                <a:cubicBezTo>
                  <a:pt x="9531" y="11750"/>
                  <a:pt x="9562" y="11719"/>
                  <a:pt x="9562" y="11719"/>
                </a:cubicBezTo>
                <a:cubicBezTo>
                  <a:pt x="9562" y="11687"/>
                  <a:pt x="9562" y="11687"/>
                  <a:pt x="9531" y="11687"/>
                </a:cubicBezTo>
                <a:close/>
                <a:moveTo>
                  <a:pt x="10000" y="11750"/>
                </a:moveTo>
                <a:cubicBezTo>
                  <a:pt x="10000" y="11750"/>
                  <a:pt x="10000" y="11750"/>
                  <a:pt x="10000" y="11750"/>
                </a:cubicBezTo>
                <a:cubicBezTo>
                  <a:pt x="10000" y="11750"/>
                  <a:pt x="10000" y="11750"/>
                  <a:pt x="10000" y="11750"/>
                </a:cubicBezTo>
                <a:cubicBezTo>
                  <a:pt x="10000" y="11750"/>
                  <a:pt x="10000" y="11750"/>
                  <a:pt x="10000" y="11750"/>
                </a:cubicBezTo>
                <a:cubicBezTo>
                  <a:pt x="10062" y="11750"/>
                  <a:pt x="10093" y="11719"/>
                  <a:pt x="10093" y="11687"/>
                </a:cubicBezTo>
                <a:cubicBezTo>
                  <a:pt x="10125" y="11687"/>
                  <a:pt x="10125" y="11656"/>
                  <a:pt x="10156" y="11656"/>
                </a:cubicBezTo>
                <a:cubicBezTo>
                  <a:pt x="10156" y="11687"/>
                  <a:pt x="10187" y="11687"/>
                  <a:pt x="10187" y="11687"/>
                </a:cubicBezTo>
                <a:cubicBezTo>
                  <a:pt x="10218" y="11719"/>
                  <a:pt x="10187" y="11750"/>
                  <a:pt x="10218" y="11750"/>
                </a:cubicBezTo>
                <a:cubicBezTo>
                  <a:pt x="10250" y="11750"/>
                  <a:pt x="10281" y="11719"/>
                  <a:pt x="10281" y="11687"/>
                </a:cubicBezTo>
                <a:lnTo>
                  <a:pt x="10281" y="11687"/>
                </a:lnTo>
                <a:cubicBezTo>
                  <a:pt x="10281" y="11656"/>
                  <a:pt x="10250" y="11687"/>
                  <a:pt x="10218" y="11656"/>
                </a:cubicBezTo>
                <a:cubicBezTo>
                  <a:pt x="10218" y="11656"/>
                  <a:pt x="10187" y="11656"/>
                  <a:pt x="10156" y="11656"/>
                </a:cubicBezTo>
                <a:cubicBezTo>
                  <a:pt x="10156" y="11656"/>
                  <a:pt x="10156" y="11625"/>
                  <a:pt x="10156" y="11625"/>
                </a:cubicBezTo>
                <a:cubicBezTo>
                  <a:pt x="10156" y="11625"/>
                  <a:pt x="10156" y="11625"/>
                  <a:pt x="10156" y="11625"/>
                </a:cubicBezTo>
                <a:lnTo>
                  <a:pt x="10156" y="11625"/>
                </a:lnTo>
                <a:cubicBezTo>
                  <a:pt x="10187" y="11625"/>
                  <a:pt x="10218" y="11594"/>
                  <a:pt x="10250" y="11531"/>
                </a:cubicBezTo>
                <a:cubicBezTo>
                  <a:pt x="10187" y="11531"/>
                  <a:pt x="10156" y="11562"/>
                  <a:pt x="10156" y="11594"/>
                </a:cubicBezTo>
                <a:cubicBezTo>
                  <a:pt x="10125" y="11625"/>
                  <a:pt x="10093" y="11625"/>
                  <a:pt x="10062" y="11625"/>
                </a:cubicBezTo>
                <a:cubicBezTo>
                  <a:pt x="10031" y="11594"/>
                  <a:pt x="10062" y="11562"/>
                  <a:pt x="10062" y="11531"/>
                </a:cubicBezTo>
                <a:cubicBezTo>
                  <a:pt x="10062" y="11500"/>
                  <a:pt x="10093" y="11500"/>
                  <a:pt x="10093" y="11437"/>
                </a:cubicBezTo>
                <a:cubicBezTo>
                  <a:pt x="10062" y="11437"/>
                  <a:pt x="10031" y="11406"/>
                  <a:pt x="9968" y="11469"/>
                </a:cubicBezTo>
                <a:cubicBezTo>
                  <a:pt x="9937" y="11500"/>
                  <a:pt x="10031" y="11469"/>
                  <a:pt x="10000" y="11531"/>
                </a:cubicBezTo>
                <a:cubicBezTo>
                  <a:pt x="9968" y="11500"/>
                  <a:pt x="9906" y="11531"/>
                  <a:pt x="9937" y="11437"/>
                </a:cubicBezTo>
                <a:cubicBezTo>
                  <a:pt x="9968" y="11406"/>
                  <a:pt x="9906" y="11406"/>
                  <a:pt x="9906" y="11375"/>
                </a:cubicBezTo>
                <a:cubicBezTo>
                  <a:pt x="9937" y="11375"/>
                  <a:pt x="9937" y="11375"/>
                  <a:pt x="9968" y="11375"/>
                </a:cubicBezTo>
                <a:cubicBezTo>
                  <a:pt x="10000" y="11406"/>
                  <a:pt x="10000" y="11375"/>
                  <a:pt x="10031" y="11375"/>
                </a:cubicBezTo>
                <a:cubicBezTo>
                  <a:pt x="10031" y="11312"/>
                  <a:pt x="10093" y="11312"/>
                  <a:pt x="10125" y="11250"/>
                </a:cubicBezTo>
                <a:cubicBezTo>
                  <a:pt x="10125" y="11250"/>
                  <a:pt x="10156" y="11219"/>
                  <a:pt x="10187" y="11250"/>
                </a:cubicBezTo>
                <a:cubicBezTo>
                  <a:pt x="10187" y="11281"/>
                  <a:pt x="10156" y="11281"/>
                  <a:pt x="10156" y="11312"/>
                </a:cubicBezTo>
                <a:cubicBezTo>
                  <a:pt x="10187" y="11312"/>
                  <a:pt x="10218" y="11312"/>
                  <a:pt x="10250" y="11375"/>
                </a:cubicBezTo>
                <a:cubicBezTo>
                  <a:pt x="10250" y="11375"/>
                  <a:pt x="10218" y="11406"/>
                  <a:pt x="10218" y="11375"/>
                </a:cubicBezTo>
                <a:lnTo>
                  <a:pt x="10218" y="11375"/>
                </a:lnTo>
                <a:cubicBezTo>
                  <a:pt x="10187" y="11375"/>
                  <a:pt x="10156" y="11344"/>
                  <a:pt x="10156" y="11312"/>
                </a:cubicBezTo>
                <a:cubicBezTo>
                  <a:pt x="10125" y="11312"/>
                  <a:pt x="10093" y="11344"/>
                  <a:pt x="10062" y="11375"/>
                </a:cubicBezTo>
                <a:cubicBezTo>
                  <a:pt x="10093" y="11406"/>
                  <a:pt x="10156" y="11406"/>
                  <a:pt x="10156" y="11469"/>
                </a:cubicBezTo>
                <a:lnTo>
                  <a:pt x="10156" y="11469"/>
                </a:lnTo>
                <a:cubicBezTo>
                  <a:pt x="10125" y="11500"/>
                  <a:pt x="10125" y="11531"/>
                  <a:pt x="10062" y="11531"/>
                </a:cubicBezTo>
                <a:cubicBezTo>
                  <a:pt x="10000" y="11562"/>
                  <a:pt x="9937" y="11625"/>
                  <a:pt x="9875" y="11562"/>
                </a:cubicBezTo>
                <a:cubicBezTo>
                  <a:pt x="9906" y="11594"/>
                  <a:pt x="9906" y="11594"/>
                  <a:pt x="9937" y="11625"/>
                </a:cubicBezTo>
                <a:cubicBezTo>
                  <a:pt x="9906" y="11687"/>
                  <a:pt x="9875" y="11719"/>
                  <a:pt x="9968" y="11719"/>
                </a:cubicBezTo>
                <a:cubicBezTo>
                  <a:pt x="9937" y="11687"/>
                  <a:pt x="9968" y="11656"/>
                  <a:pt x="9968" y="11625"/>
                </a:cubicBezTo>
                <a:cubicBezTo>
                  <a:pt x="10000" y="11656"/>
                  <a:pt x="10031" y="11687"/>
                  <a:pt x="10062" y="11656"/>
                </a:cubicBezTo>
                <a:cubicBezTo>
                  <a:pt x="10062" y="11656"/>
                  <a:pt x="10093" y="11656"/>
                  <a:pt x="10093" y="11656"/>
                </a:cubicBezTo>
                <a:cubicBezTo>
                  <a:pt x="10031" y="11687"/>
                  <a:pt x="10031" y="11719"/>
                  <a:pt x="10000" y="11750"/>
                </a:cubicBezTo>
                <a:close/>
                <a:moveTo>
                  <a:pt x="13781" y="10469"/>
                </a:moveTo>
                <a:cubicBezTo>
                  <a:pt x="13781" y="10469"/>
                  <a:pt x="13781" y="10500"/>
                  <a:pt x="13812" y="10500"/>
                </a:cubicBezTo>
                <a:cubicBezTo>
                  <a:pt x="13812" y="10469"/>
                  <a:pt x="13843" y="10469"/>
                  <a:pt x="13843" y="10437"/>
                </a:cubicBezTo>
                <a:cubicBezTo>
                  <a:pt x="13843" y="10437"/>
                  <a:pt x="13843" y="10437"/>
                  <a:pt x="13812" y="10437"/>
                </a:cubicBezTo>
                <a:cubicBezTo>
                  <a:pt x="13812" y="10437"/>
                  <a:pt x="13781" y="10437"/>
                  <a:pt x="13781" y="10469"/>
                </a:cubicBezTo>
                <a:close/>
                <a:moveTo>
                  <a:pt x="9656" y="6500"/>
                </a:moveTo>
                <a:cubicBezTo>
                  <a:pt x="9625" y="6500"/>
                  <a:pt x="9625" y="6531"/>
                  <a:pt x="9593" y="6594"/>
                </a:cubicBezTo>
                <a:cubicBezTo>
                  <a:pt x="9656" y="6562"/>
                  <a:pt x="9656" y="6531"/>
                  <a:pt x="9656" y="6500"/>
                </a:cubicBezTo>
                <a:cubicBezTo>
                  <a:pt x="9687" y="6469"/>
                  <a:pt x="9687" y="6437"/>
                  <a:pt x="9718" y="6406"/>
                </a:cubicBezTo>
                <a:cubicBezTo>
                  <a:pt x="9750" y="6406"/>
                  <a:pt x="9750" y="6437"/>
                  <a:pt x="9750" y="6437"/>
                </a:cubicBezTo>
                <a:lnTo>
                  <a:pt x="9750" y="6437"/>
                </a:lnTo>
                <a:cubicBezTo>
                  <a:pt x="9718" y="6469"/>
                  <a:pt x="9718" y="6500"/>
                  <a:pt x="9656" y="6500"/>
                </a:cubicBezTo>
                <a:close/>
                <a:moveTo>
                  <a:pt x="10343" y="11062"/>
                </a:moveTo>
                <a:cubicBezTo>
                  <a:pt x="10375" y="11062"/>
                  <a:pt x="10375" y="11062"/>
                  <a:pt x="10375" y="11031"/>
                </a:cubicBezTo>
                <a:cubicBezTo>
                  <a:pt x="10343" y="11000"/>
                  <a:pt x="10312" y="11031"/>
                  <a:pt x="10281" y="11031"/>
                </a:cubicBezTo>
                <a:cubicBezTo>
                  <a:pt x="10312" y="11062"/>
                  <a:pt x="10312" y="11062"/>
                  <a:pt x="10343" y="11062"/>
                </a:cubicBezTo>
                <a:close/>
                <a:moveTo>
                  <a:pt x="13312" y="13187"/>
                </a:moveTo>
                <a:cubicBezTo>
                  <a:pt x="13312" y="13187"/>
                  <a:pt x="13343" y="13187"/>
                  <a:pt x="13343" y="13187"/>
                </a:cubicBezTo>
                <a:cubicBezTo>
                  <a:pt x="13375" y="13187"/>
                  <a:pt x="13375" y="13156"/>
                  <a:pt x="13375" y="13125"/>
                </a:cubicBezTo>
                <a:cubicBezTo>
                  <a:pt x="13343" y="13125"/>
                  <a:pt x="13312" y="13156"/>
                  <a:pt x="13312" y="13187"/>
                </a:cubicBezTo>
                <a:close/>
                <a:moveTo>
                  <a:pt x="10500" y="6375"/>
                </a:moveTo>
                <a:cubicBezTo>
                  <a:pt x="10500" y="6375"/>
                  <a:pt x="10531" y="6375"/>
                  <a:pt x="10531" y="6344"/>
                </a:cubicBezTo>
                <a:cubicBezTo>
                  <a:pt x="10531" y="6344"/>
                  <a:pt x="10531" y="6344"/>
                  <a:pt x="10500" y="6344"/>
                </a:cubicBezTo>
                <a:cubicBezTo>
                  <a:pt x="10500" y="6344"/>
                  <a:pt x="10468" y="6344"/>
                  <a:pt x="10468" y="6375"/>
                </a:cubicBezTo>
                <a:cubicBezTo>
                  <a:pt x="10468" y="6375"/>
                  <a:pt x="10500" y="6375"/>
                  <a:pt x="10500" y="6375"/>
                </a:cubicBezTo>
                <a:close/>
                <a:moveTo>
                  <a:pt x="12937" y="3719"/>
                </a:moveTo>
                <a:cubicBezTo>
                  <a:pt x="12937" y="3719"/>
                  <a:pt x="12937" y="3750"/>
                  <a:pt x="12968" y="3719"/>
                </a:cubicBezTo>
                <a:cubicBezTo>
                  <a:pt x="12968" y="3719"/>
                  <a:pt x="13000" y="3719"/>
                  <a:pt x="13000" y="3719"/>
                </a:cubicBezTo>
                <a:cubicBezTo>
                  <a:pt x="12968" y="3687"/>
                  <a:pt x="12968" y="3687"/>
                  <a:pt x="12968" y="3687"/>
                </a:cubicBezTo>
                <a:cubicBezTo>
                  <a:pt x="12937" y="3687"/>
                  <a:pt x="12937" y="3687"/>
                  <a:pt x="12937" y="3719"/>
                </a:cubicBezTo>
                <a:close/>
                <a:moveTo>
                  <a:pt x="14343" y="1656"/>
                </a:moveTo>
                <a:cubicBezTo>
                  <a:pt x="14343" y="1687"/>
                  <a:pt x="14343" y="1687"/>
                  <a:pt x="14375" y="1687"/>
                </a:cubicBezTo>
                <a:cubicBezTo>
                  <a:pt x="14375" y="1687"/>
                  <a:pt x="14406" y="1687"/>
                  <a:pt x="14406" y="1687"/>
                </a:cubicBezTo>
                <a:cubicBezTo>
                  <a:pt x="14406" y="1656"/>
                  <a:pt x="14406" y="1656"/>
                  <a:pt x="14375" y="1656"/>
                </a:cubicBezTo>
                <a:cubicBezTo>
                  <a:pt x="14375" y="1656"/>
                  <a:pt x="14343" y="1656"/>
                  <a:pt x="14343" y="1656"/>
                </a:cubicBezTo>
                <a:close/>
                <a:moveTo>
                  <a:pt x="9562" y="11500"/>
                </a:moveTo>
                <a:cubicBezTo>
                  <a:pt x="9593" y="11500"/>
                  <a:pt x="9593" y="11469"/>
                  <a:pt x="9625" y="11437"/>
                </a:cubicBezTo>
                <a:cubicBezTo>
                  <a:pt x="9593" y="11437"/>
                  <a:pt x="9562" y="11437"/>
                  <a:pt x="9531" y="11469"/>
                </a:cubicBezTo>
                <a:cubicBezTo>
                  <a:pt x="9531" y="11469"/>
                  <a:pt x="9531" y="11500"/>
                  <a:pt x="9562" y="11500"/>
                </a:cubicBezTo>
                <a:close/>
                <a:moveTo>
                  <a:pt x="11250" y="11469"/>
                </a:moveTo>
                <a:cubicBezTo>
                  <a:pt x="11218" y="11469"/>
                  <a:pt x="11218" y="11500"/>
                  <a:pt x="11187" y="11531"/>
                </a:cubicBezTo>
                <a:cubicBezTo>
                  <a:pt x="11250" y="11531"/>
                  <a:pt x="11250" y="11531"/>
                  <a:pt x="11281" y="11500"/>
                </a:cubicBezTo>
                <a:cubicBezTo>
                  <a:pt x="11281" y="11500"/>
                  <a:pt x="11250" y="11469"/>
                  <a:pt x="11250" y="11469"/>
                </a:cubicBezTo>
                <a:close/>
                <a:moveTo>
                  <a:pt x="10718" y="11031"/>
                </a:moveTo>
                <a:cubicBezTo>
                  <a:pt x="10718" y="11062"/>
                  <a:pt x="10718" y="11062"/>
                  <a:pt x="10718" y="11062"/>
                </a:cubicBezTo>
                <a:cubicBezTo>
                  <a:pt x="10750" y="11062"/>
                  <a:pt x="10781" y="11031"/>
                  <a:pt x="10781" y="11000"/>
                </a:cubicBezTo>
                <a:cubicBezTo>
                  <a:pt x="10750" y="11000"/>
                  <a:pt x="10718" y="11031"/>
                  <a:pt x="10718" y="11031"/>
                </a:cubicBezTo>
                <a:close/>
                <a:moveTo>
                  <a:pt x="12843" y="2375"/>
                </a:moveTo>
                <a:cubicBezTo>
                  <a:pt x="12843" y="2375"/>
                  <a:pt x="12843" y="2406"/>
                  <a:pt x="12843" y="2406"/>
                </a:cubicBezTo>
                <a:cubicBezTo>
                  <a:pt x="12875" y="2406"/>
                  <a:pt x="12875" y="2406"/>
                  <a:pt x="12906" y="2375"/>
                </a:cubicBezTo>
                <a:cubicBezTo>
                  <a:pt x="12906" y="2344"/>
                  <a:pt x="12875" y="2344"/>
                  <a:pt x="12875" y="2344"/>
                </a:cubicBezTo>
                <a:cubicBezTo>
                  <a:pt x="12843" y="2344"/>
                  <a:pt x="12843" y="2344"/>
                  <a:pt x="12843" y="2375"/>
                </a:cubicBezTo>
                <a:close/>
                <a:moveTo>
                  <a:pt x="11062" y="10062"/>
                </a:moveTo>
                <a:cubicBezTo>
                  <a:pt x="11062" y="10062"/>
                  <a:pt x="11062" y="10062"/>
                  <a:pt x="11062" y="10062"/>
                </a:cubicBezTo>
                <a:cubicBezTo>
                  <a:pt x="11031" y="10062"/>
                  <a:pt x="11031" y="10094"/>
                  <a:pt x="11000" y="10125"/>
                </a:cubicBezTo>
                <a:cubicBezTo>
                  <a:pt x="11031" y="10094"/>
                  <a:pt x="11062" y="10094"/>
                  <a:pt x="11062" y="10062"/>
                </a:cubicBezTo>
                <a:close/>
                <a:moveTo>
                  <a:pt x="13343" y="1219"/>
                </a:moveTo>
                <a:cubicBezTo>
                  <a:pt x="13312" y="1187"/>
                  <a:pt x="13281" y="1187"/>
                  <a:pt x="13250" y="1187"/>
                </a:cubicBezTo>
                <a:cubicBezTo>
                  <a:pt x="13250" y="1187"/>
                  <a:pt x="13250" y="1219"/>
                  <a:pt x="13250" y="1219"/>
                </a:cubicBezTo>
                <a:cubicBezTo>
                  <a:pt x="13281" y="1250"/>
                  <a:pt x="13281" y="1219"/>
                  <a:pt x="13343" y="1219"/>
                </a:cubicBezTo>
                <a:close/>
                <a:moveTo>
                  <a:pt x="13531" y="3875"/>
                </a:moveTo>
                <a:cubicBezTo>
                  <a:pt x="13500" y="3906"/>
                  <a:pt x="13531" y="3906"/>
                  <a:pt x="13531" y="3906"/>
                </a:cubicBezTo>
                <a:cubicBezTo>
                  <a:pt x="13562" y="3906"/>
                  <a:pt x="13562" y="3906"/>
                  <a:pt x="13562" y="3875"/>
                </a:cubicBezTo>
                <a:cubicBezTo>
                  <a:pt x="13562" y="3875"/>
                  <a:pt x="13562" y="3875"/>
                  <a:pt x="13531" y="3875"/>
                </a:cubicBezTo>
                <a:cubicBezTo>
                  <a:pt x="13531" y="3875"/>
                  <a:pt x="13531" y="3875"/>
                  <a:pt x="13531" y="3875"/>
                </a:cubicBezTo>
                <a:close/>
                <a:moveTo>
                  <a:pt x="11687" y="9969"/>
                </a:moveTo>
                <a:cubicBezTo>
                  <a:pt x="11656" y="9969"/>
                  <a:pt x="11625" y="9969"/>
                  <a:pt x="11625" y="10000"/>
                </a:cubicBezTo>
                <a:cubicBezTo>
                  <a:pt x="11625" y="10000"/>
                  <a:pt x="11656" y="10000"/>
                  <a:pt x="11656" y="10000"/>
                </a:cubicBezTo>
                <a:cubicBezTo>
                  <a:pt x="11687" y="10000"/>
                  <a:pt x="11687" y="10000"/>
                  <a:pt x="11687" y="9969"/>
                </a:cubicBezTo>
                <a:close/>
                <a:moveTo>
                  <a:pt x="9781" y="7812"/>
                </a:moveTo>
                <a:cubicBezTo>
                  <a:pt x="9812" y="7781"/>
                  <a:pt x="9812" y="7781"/>
                  <a:pt x="9812" y="7750"/>
                </a:cubicBezTo>
                <a:cubicBezTo>
                  <a:pt x="9812" y="7750"/>
                  <a:pt x="9812" y="7750"/>
                  <a:pt x="9781" y="7750"/>
                </a:cubicBezTo>
                <a:cubicBezTo>
                  <a:pt x="9781" y="7750"/>
                  <a:pt x="9750" y="7750"/>
                  <a:pt x="9750" y="7781"/>
                </a:cubicBezTo>
                <a:cubicBezTo>
                  <a:pt x="9750" y="7781"/>
                  <a:pt x="9781" y="7812"/>
                  <a:pt x="9781" y="7812"/>
                </a:cubicBezTo>
                <a:close/>
                <a:moveTo>
                  <a:pt x="13812" y="4719"/>
                </a:moveTo>
                <a:cubicBezTo>
                  <a:pt x="13812" y="4719"/>
                  <a:pt x="13812" y="4719"/>
                  <a:pt x="13812" y="4719"/>
                </a:cubicBezTo>
                <a:cubicBezTo>
                  <a:pt x="13781" y="4687"/>
                  <a:pt x="13750" y="4687"/>
                  <a:pt x="13718" y="4687"/>
                </a:cubicBezTo>
                <a:cubicBezTo>
                  <a:pt x="13750" y="4719"/>
                  <a:pt x="13781" y="4750"/>
                  <a:pt x="13812" y="4719"/>
                </a:cubicBezTo>
                <a:close/>
                <a:moveTo>
                  <a:pt x="10375" y="9469"/>
                </a:moveTo>
                <a:cubicBezTo>
                  <a:pt x="10406" y="9469"/>
                  <a:pt x="10406" y="9437"/>
                  <a:pt x="10406" y="9406"/>
                </a:cubicBezTo>
                <a:cubicBezTo>
                  <a:pt x="10437" y="9406"/>
                  <a:pt x="10406" y="9406"/>
                  <a:pt x="10406" y="9406"/>
                </a:cubicBezTo>
                <a:cubicBezTo>
                  <a:pt x="10375" y="9406"/>
                  <a:pt x="10375" y="9437"/>
                  <a:pt x="10375" y="9437"/>
                </a:cubicBezTo>
                <a:cubicBezTo>
                  <a:pt x="10375" y="9469"/>
                  <a:pt x="10375" y="9469"/>
                  <a:pt x="10375" y="9469"/>
                </a:cubicBezTo>
                <a:close/>
                <a:moveTo>
                  <a:pt x="10718" y="1750"/>
                </a:moveTo>
                <a:cubicBezTo>
                  <a:pt x="10750" y="1750"/>
                  <a:pt x="10781" y="1750"/>
                  <a:pt x="10812" y="1719"/>
                </a:cubicBezTo>
                <a:cubicBezTo>
                  <a:pt x="10750" y="1687"/>
                  <a:pt x="10750" y="1719"/>
                  <a:pt x="10718" y="1750"/>
                </a:cubicBezTo>
                <a:close/>
                <a:moveTo>
                  <a:pt x="13531" y="10469"/>
                </a:moveTo>
                <a:cubicBezTo>
                  <a:pt x="13500" y="10500"/>
                  <a:pt x="13531" y="10500"/>
                  <a:pt x="13531" y="10500"/>
                </a:cubicBezTo>
                <a:cubicBezTo>
                  <a:pt x="13562" y="10500"/>
                  <a:pt x="13562" y="10500"/>
                  <a:pt x="13562" y="10469"/>
                </a:cubicBezTo>
                <a:cubicBezTo>
                  <a:pt x="13562" y="10469"/>
                  <a:pt x="13562" y="10437"/>
                  <a:pt x="13562" y="10437"/>
                </a:cubicBezTo>
                <a:cubicBezTo>
                  <a:pt x="13531" y="10437"/>
                  <a:pt x="13531" y="10469"/>
                  <a:pt x="13531" y="10469"/>
                </a:cubicBezTo>
                <a:close/>
                <a:moveTo>
                  <a:pt x="10531" y="8281"/>
                </a:moveTo>
                <a:cubicBezTo>
                  <a:pt x="10531" y="8281"/>
                  <a:pt x="10531" y="8250"/>
                  <a:pt x="10500" y="8250"/>
                </a:cubicBezTo>
                <a:cubicBezTo>
                  <a:pt x="10468" y="8250"/>
                  <a:pt x="10468" y="8281"/>
                  <a:pt x="10468" y="8281"/>
                </a:cubicBezTo>
                <a:cubicBezTo>
                  <a:pt x="10468" y="8312"/>
                  <a:pt x="10468" y="8312"/>
                  <a:pt x="10468" y="8312"/>
                </a:cubicBezTo>
                <a:cubicBezTo>
                  <a:pt x="10500" y="8312"/>
                  <a:pt x="10500" y="8312"/>
                  <a:pt x="10531" y="8281"/>
                </a:cubicBezTo>
                <a:close/>
                <a:moveTo>
                  <a:pt x="13500" y="1375"/>
                </a:moveTo>
                <a:cubicBezTo>
                  <a:pt x="13468" y="1375"/>
                  <a:pt x="13437" y="1344"/>
                  <a:pt x="13437" y="1375"/>
                </a:cubicBezTo>
                <a:cubicBezTo>
                  <a:pt x="13406" y="1375"/>
                  <a:pt x="13406" y="1375"/>
                  <a:pt x="13437" y="1375"/>
                </a:cubicBezTo>
                <a:cubicBezTo>
                  <a:pt x="13437" y="1406"/>
                  <a:pt x="13468" y="1406"/>
                  <a:pt x="13500" y="1375"/>
                </a:cubicBezTo>
                <a:close/>
                <a:moveTo>
                  <a:pt x="13687" y="3906"/>
                </a:moveTo>
                <a:cubicBezTo>
                  <a:pt x="13656" y="3875"/>
                  <a:pt x="13656" y="3875"/>
                  <a:pt x="13625" y="3906"/>
                </a:cubicBezTo>
                <a:cubicBezTo>
                  <a:pt x="13656" y="3906"/>
                  <a:pt x="13656" y="3906"/>
                  <a:pt x="13687" y="3906"/>
                </a:cubicBezTo>
                <a:close/>
                <a:moveTo>
                  <a:pt x="10218" y="1719"/>
                </a:moveTo>
                <a:cubicBezTo>
                  <a:pt x="10187" y="1687"/>
                  <a:pt x="10187" y="1719"/>
                  <a:pt x="10187" y="1750"/>
                </a:cubicBezTo>
                <a:cubicBezTo>
                  <a:pt x="10187" y="1750"/>
                  <a:pt x="10218" y="1750"/>
                  <a:pt x="10250" y="1719"/>
                </a:cubicBezTo>
                <a:cubicBezTo>
                  <a:pt x="10250" y="1719"/>
                  <a:pt x="10218" y="1719"/>
                  <a:pt x="10218" y="1719"/>
                </a:cubicBezTo>
                <a:close/>
                <a:moveTo>
                  <a:pt x="10000" y="7531"/>
                </a:moveTo>
                <a:cubicBezTo>
                  <a:pt x="10031" y="7531"/>
                  <a:pt x="10031" y="7531"/>
                  <a:pt x="10031" y="7500"/>
                </a:cubicBezTo>
                <a:cubicBezTo>
                  <a:pt x="10031" y="7500"/>
                  <a:pt x="10031" y="7469"/>
                  <a:pt x="10031" y="7469"/>
                </a:cubicBezTo>
                <a:cubicBezTo>
                  <a:pt x="10000" y="7469"/>
                  <a:pt x="10000" y="7500"/>
                  <a:pt x="10000" y="7500"/>
                </a:cubicBezTo>
                <a:cubicBezTo>
                  <a:pt x="10000" y="7531"/>
                  <a:pt x="10000" y="7531"/>
                  <a:pt x="10000" y="7531"/>
                </a:cubicBezTo>
                <a:close/>
                <a:moveTo>
                  <a:pt x="7875" y="3031"/>
                </a:moveTo>
                <a:cubicBezTo>
                  <a:pt x="7843" y="3062"/>
                  <a:pt x="7843" y="3094"/>
                  <a:pt x="7843" y="3125"/>
                </a:cubicBezTo>
                <a:cubicBezTo>
                  <a:pt x="7875" y="3094"/>
                  <a:pt x="7906" y="3094"/>
                  <a:pt x="7906" y="3062"/>
                </a:cubicBezTo>
                <a:cubicBezTo>
                  <a:pt x="7906" y="3031"/>
                  <a:pt x="7875" y="3031"/>
                  <a:pt x="7875" y="3031"/>
                </a:cubicBezTo>
                <a:close/>
                <a:moveTo>
                  <a:pt x="13875" y="3500"/>
                </a:moveTo>
                <a:cubicBezTo>
                  <a:pt x="13843" y="3500"/>
                  <a:pt x="13843" y="3500"/>
                  <a:pt x="13843" y="3500"/>
                </a:cubicBezTo>
                <a:cubicBezTo>
                  <a:pt x="13875" y="3531"/>
                  <a:pt x="13906" y="3531"/>
                  <a:pt x="13937" y="3500"/>
                </a:cubicBezTo>
                <a:cubicBezTo>
                  <a:pt x="13906" y="3500"/>
                  <a:pt x="13906" y="3469"/>
                  <a:pt x="13875" y="3500"/>
                </a:cubicBezTo>
                <a:close/>
                <a:moveTo>
                  <a:pt x="11437" y="10812"/>
                </a:moveTo>
                <a:cubicBezTo>
                  <a:pt x="11468" y="10812"/>
                  <a:pt x="11500" y="10812"/>
                  <a:pt x="11468" y="10781"/>
                </a:cubicBezTo>
                <a:cubicBezTo>
                  <a:pt x="11468" y="10781"/>
                  <a:pt x="11468" y="10750"/>
                  <a:pt x="11468" y="10750"/>
                </a:cubicBezTo>
                <a:cubicBezTo>
                  <a:pt x="11437" y="10750"/>
                  <a:pt x="11437" y="10781"/>
                  <a:pt x="11406" y="10781"/>
                </a:cubicBezTo>
                <a:cubicBezTo>
                  <a:pt x="11406" y="10812"/>
                  <a:pt x="11406" y="10812"/>
                  <a:pt x="11406" y="10812"/>
                </a:cubicBezTo>
                <a:lnTo>
                  <a:pt x="11406" y="10814"/>
                </a:lnTo>
                <a:lnTo>
                  <a:pt x="11406" y="10815"/>
                </a:lnTo>
                <a:lnTo>
                  <a:pt x="11406" y="10817"/>
                </a:lnTo>
                <a:cubicBezTo>
                  <a:pt x="11406" y="10844"/>
                  <a:pt x="11404" y="10844"/>
                  <a:pt x="11375" y="10844"/>
                </a:cubicBezTo>
                <a:cubicBezTo>
                  <a:pt x="11375" y="10875"/>
                  <a:pt x="11343" y="10875"/>
                  <a:pt x="11375" y="10906"/>
                </a:cubicBezTo>
                <a:lnTo>
                  <a:pt x="11375" y="10906"/>
                </a:lnTo>
                <a:cubicBezTo>
                  <a:pt x="11375" y="10937"/>
                  <a:pt x="11406" y="10937"/>
                  <a:pt x="11437" y="10937"/>
                </a:cubicBezTo>
                <a:cubicBezTo>
                  <a:pt x="11468" y="10906"/>
                  <a:pt x="11406" y="10875"/>
                  <a:pt x="11406" y="10844"/>
                </a:cubicBezTo>
                <a:cubicBezTo>
                  <a:pt x="11437" y="10844"/>
                  <a:pt x="11437" y="10812"/>
                  <a:pt x="11437" y="10812"/>
                </a:cubicBezTo>
                <a:close/>
                <a:moveTo>
                  <a:pt x="9875" y="12125"/>
                </a:moveTo>
                <a:cubicBezTo>
                  <a:pt x="9875" y="12125"/>
                  <a:pt x="9875" y="12125"/>
                  <a:pt x="9875" y="12125"/>
                </a:cubicBezTo>
                <a:cubicBezTo>
                  <a:pt x="9875" y="12125"/>
                  <a:pt x="9875" y="12125"/>
                  <a:pt x="9875" y="12125"/>
                </a:cubicBezTo>
                <a:lnTo>
                  <a:pt x="9875" y="12125"/>
                </a:lnTo>
                <a:cubicBezTo>
                  <a:pt x="9875" y="12125"/>
                  <a:pt x="9875" y="12125"/>
                  <a:pt x="9875" y="12125"/>
                </a:cubicBezTo>
                <a:cubicBezTo>
                  <a:pt x="9875" y="12125"/>
                  <a:pt x="9875" y="12125"/>
                  <a:pt x="9875" y="12125"/>
                </a:cubicBezTo>
                <a:lnTo>
                  <a:pt x="9875" y="12125"/>
                </a:lnTo>
                <a:cubicBezTo>
                  <a:pt x="9875" y="12125"/>
                  <a:pt x="9875" y="12125"/>
                  <a:pt x="9875" y="12125"/>
                </a:cubicBezTo>
                <a:close/>
                <a:moveTo>
                  <a:pt x="10312" y="10687"/>
                </a:moveTo>
                <a:cubicBezTo>
                  <a:pt x="10375" y="10719"/>
                  <a:pt x="10375" y="10781"/>
                  <a:pt x="10406" y="10687"/>
                </a:cubicBezTo>
                <a:cubicBezTo>
                  <a:pt x="10375" y="10687"/>
                  <a:pt x="10343" y="10687"/>
                  <a:pt x="10312" y="10687"/>
                </a:cubicBezTo>
                <a:close/>
                <a:moveTo>
                  <a:pt x="10156" y="2219"/>
                </a:moveTo>
                <a:cubicBezTo>
                  <a:pt x="10125" y="2250"/>
                  <a:pt x="10125" y="2250"/>
                  <a:pt x="10093" y="2281"/>
                </a:cubicBezTo>
                <a:cubicBezTo>
                  <a:pt x="10156" y="2281"/>
                  <a:pt x="10156" y="2250"/>
                  <a:pt x="10156" y="2219"/>
                </a:cubicBezTo>
                <a:close/>
                <a:moveTo>
                  <a:pt x="15187" y="1969"/>
                </a:moveTo>
                <a:cubicBezTo>
                  <a:pt x="15187" y="1937"/>
                  <a:pt x="15187" y="1937"/>
                  <a:pt x="15187" y="1937"/>
                </a:cubicBezTo>
                <a:cubicBezTo>
                  <a:pt x="15156" y="1937"/>
                  <a:pt x="15125" y="1937"/>
                  <a:pt x="15125" y="1937"/>
                </a:cubicBezTo>
                <a:cubicBezTo>
                  <a:pt x="15125" y="1969"/>
                  <a:pt x="15125" y="1969"/>
                  <a:pt x="15156" y="1969"/>
                </a:cubicBezTo>
                <a:cubicBezTo>
                  <a:pt x="15156" y="1969"/>
                  <a:pt x="15187" y="2000"/>
                  <a:pt x="15187" y="1969"/>
                </a:cubicBezTo>
                <a:close/>
                <a:moveTo>
                  <a:pt x="13187" y="1969"/>
                </a:moveTo>
                <a:cubicBezTo>
                  <a:pt x="13187" y="1969"/>
                  <a:pt x="13187" y="1969"/>
                  <a:pt x="13218" y="1969"/>
                </a:cubicBezTo>
                <a:cubicBezTo>
                  <a:pt x="13218" y="1969"/>
                  <a:pt x="13218" y="1969"/>
                  <a:pt x="13218" y="1969"/>
                </a:cubicBezTo>
                <a:cubicBezTo>
                  <a:pt x="13218" y="1937"/>
                  <a:pt x="13218" y="1937"/>
                  <a:pt x="13218" y="1937"/>
                </a:cubicBezTo>
                <a:cubicBezTo>
                  <a:pt x="13187" y="1937"/>
                  <a:pt x="13187" y="1937"/>
                  <a:pt x="13187" y="1969"/>
                </a:cubicBezTo>
                <a:close/>
                <a:moveTo>
                  <a:pt x="13687" y="3812"/>
                </a:moveTo>
                <a:cubicBezTo>
                  <a:pt x="13687" y="3812"/>
                  <a:pt x="13718" y="3812"/>
                  <a:pt x="13718" y="3812"/>
                </a:cubicBezTo>
                <a:cubicBezTo>
                  <a:pt x="13718" y="3781"/>
                  <a:pt x="13687" y="3781"/>
                  <a:pt x="13687" y="3781"/>
                </a:cubicBezTo>
                <a:cubicBezTo>
                  <a:pt x="13656" y="3781"/>
                  <a:pt x="13656" y="3781"/>
                  <a:pt x="13656" y="3812"/>
                </a:cubicBezTo>
                <a:cubicBezTo>
                  <a:pt x="13656" y="3812"/>
                  <a:pt x="13656" y="3812"/>
                  <a:pt x="13687" y="3812"/>
                </a:cubicBezTo>
                <a:close/>
                <a:moveTo>
                  <a:pt x="10187" y="8844"/>
                </a:moveTo>
                <a:cubicBezTo>
                  <a:pt x="10187" y="8844"/>
                  <a:pt x="10187" y="8875"/>
                  <a:pt x="10187" y="8875"/>
                </a:cubicBezTo>
                <a:cubicBezTo>
                  <a:pt x="10218" y="8875"/>
                  <a:pt x="10218" y="8844"/>
                  <a:pt x="10250" y="8812"/>
                </a:cubicBezTo>
                <a:cubicBezTo>
                  <a:pt x="10250" y="8812"/>
                  <a:pt x="10250" y="8781"/>
                  <a:pt x="10218" y="8781"/>
                </a:cubicBezTo>
                <a:cubicBezTo>
                  <a:pt x="10187" y="8781"/>
                  <a:pt x="10187" y="8812"/>
                  <a:pt x="10187" y="8844"/>
                </a:cubicBezTo>
                <a:close/>
                <a:moveTo>
                  <a:pt x="13593" y="1406"/>
                </a:moveTo>
                <a:cubicBezTo>
                  <a:pt x="13593" y="1375"/>
                  <a:pt x="13593" y="1375"/>
                  <a:pt x="13562" y="1375"/>
                </a:cubicBezTo>
                <a:cubicBezTo>
                  <a:pt x="13562" y="1375"/>
                  <a:pt x="13531" y="1375"/>
                  <a:pt x="13531" y="1375"/>
                </a:cubicBezTo>
                <a:cubicBezTo>
                  <a:pt x="13531" y="1406"/>
                  <a:pt x="13531" y="1406"/>
                  <a:pt x="13562" y="1406"/>
                </a:cubicBezTo>
                <a:cubicBezTo>
                  <a:pt x="13562" y="1406"/>
                  <a:pt x="13593" y="1406"/>
                  <a:pt x="13593" y="1406"/>
                </a:cubicBezTo>
                <a:close/>
                <a:moveTo>
                  <a:pt x="12625" y="10406"/>
                </a:moveTo>
                <a:cubicBezTo>
                  <a:pt x="12625" y="10406"/>
                  <a:pt x="12625" y="10375"/>
                  <a:pt x="12593" y="10375"/>
                </a:cubicBezTo>
                <a:cubicBezTo>
                  <a:pt x="12562" y="10344"/>
                  <a:pt x="12562" y="10375"/>
                  <a:pt x="12531" y="10406"/>
                </a:cubicBezTo>
                <a:cubicBezTo>
                  <a:pt x="12562" y="10406"/>
                  <a:pt x="12593" y="10437"/>
                  <a:pt x="12625" y="10406"/>
                </a:cubicBezTo>
                <a:close/>
                <a:moveTo>
                  <a:pt x="10562" y="8812"/>
                </a:moveTo>
                <a:cubicBezTo>
                  <a:pt x="10562" y="8812"/>
                  <a:pt x="10562" y="8781"/>
                  <a:pt x="10562" y="8781"/>
                </a:cubicBezTo>
                <a:cubicBezTo>
                  <a:pt x="10531" y="8781"/>
                  <a:pt x="10531" y="8812"/>
                  <a:pt x="10500" y="8844"/>
                </a:cubicBezTo>
                <a:cubicBezTo>
                  <a:pt x="10500" y="8844"/>
                  <a:pt x="10531" y="8875"/>
                  <a:pt x="10531" y="8875"/>
                </a:cubicBezTo>
                <a:cubicBezTo>
                  <a:pt x="10562" y="8844"/>
                  <a:pt x="10562" y="8844"/>
                  <a:pt x="10562" y="8812"/>
                </a:cubicBezTo>
                <a:close/>
                <a:moveTo>
                  <a:pt x="10687" y="9281"/>
                </a:moveTo>
                <a:cubicBezTo>
                  <a:pt x="10687" y="9281"/>
                  <a:pt x="10687" y="9281"/>
                  <a:pt x="10687" y="9281"/>
                </a:cubicBezTo>
                <a:cubicBezTo>
                  <a:pt x="10718" y="9281"/>
                  <a:pt x="10718" y="9250"/>
                  <a:pt x="10718" y="9219"/>
                </a:cubicBezTo>
                <a:cubicBezTo>
                  <a:pt x="10687" y="9219"/>
                  <a:pt x="10687" y="9250"/>
                  <a:pt x="10687" y="9281"/>
                </a:cubicBezTo>
                <a:close/>
                <a:moveTo>
                  <a:pt x="9656" y="11250"/>
                </a:moveTo>
                <a:cubicBezTo>
                  <a:pt x="9656" y="11219"/>
                  <a:pt x="9687" y="11219"/>
                  <a:pt x="9687" y="11187"/>
                </a:cubicBezTo>
                <a:cubicBezTo>
                  <a:pt x="9687" y="11187"/>
                  <a:pt x="9687" y="11156"/>
                  <a:pt x="9687" y="11156"/>
                </a:cubicBezTo>
                <a:cubicBezTo>
                  <a:pt x="9656" y="11187"/>
                  <a:pt x="9625" y="11187"/>
                  <a:pt x="9625" y="11219"/>
                </a:cubicBezTo>
                <a:cubicBezTo>
                  <a:pt x="9625" y="11219"/>
                  <a:pt x="9625" y="11250"/>
                  <a:pt x="9656" y="11250"/>
                </a:cubicBezTo>
                <a:close/>
                <a:moveTo>
                  <a:pt x="9750" y="6219"/>
                </a:moveTo>
                <a:cubicBezTo>
                  <a:pt x="9718" y="6219"/>
                  <a:pt x="9687" y="6250"/>
                  <a:pt x="9687" y="6281"/>
                </a:cubicBezTo>
                <a:cubicBezTo>
                  <a:pt x="9718" y="6281"/>
                  <a:pt x="9750" y="6250"/>
                  <a:pt x="9750" y="6219"/>
                </a:cubicBezTo>
                <a:cubicBezTo>
                  <a:pt x="9750" y="6219"/>
                  <a:pt x="9750" y="6219"/>
                  <a:pt x="9750" y="6219"/>
                </a:cubicBezTo>
                <a:close/>
                <a:moveTo>
                  <a:pt x="15312" y="12781"/>
                </a:moveTo>
                <a:cubicBezTo>
                  <a:pt x="15312" y="12781"/>
                  <a:pt x="15312" y="12750"/>
                  <a:pt x="15312" y="12750"/>
                </a:cubicBezTo>
                <a:cubicBezTo>
                  <a:pt x="15312" y="12750"/>
                  <a:pt x="15312" y="12719"/>
                  <a:pt x="15281" y="12719"/>
                </a:cubicBezTo>
                <a:cubicBezTo>
                  <a:pt x="15281" y="12719"/>
                  <a:pt x="15250" y="12719"/>
                  <a:pt x="15250" y="12750"/>
                </a:cubicBezTo>
                <a:cubicBezTo>
                  <a:pt x="15250" y="12781"/>
                  <a:pt x="15281" y="12781"/>
                  <a:pt x="15312" y="12781"/>
                </a:cubicBezTo>
                <a:close/>
                <a:moveTo>
                  <a:pt x="12656" y="11219"/>
                </a:moveTo>
                <a:cubicBezTo>
                  <a:pt x="12625" y="11219"/>
                  <a:pt x="12625" y="11250"/>
                  <a:pt x="12593" y="11250"/>
                </a:cubicBezTo>
                <a:cubicBezTo>
                  <a:pt x="12593" y="11281"/>
                  <a:pt x="12562" y="11281"/>
                  <a:pt x="12593" y="11312"/>
                </a:cubicBezTo>
                <a:cubicBezTo>
                  <a:pt x="12625" y="11312"/>
                  <a:pt x="12625" y="11312"/>
                  <a:pt x="12625" y="11281"/>
                </a:cubicBezTo>
                <a:cubicBezTo>
                  <a:pt x="12625" y="11250"/>
                  <a:pt x="12687" y="11250"/>
                  <a:pt x="12718" y="11250"/>
                </a:cubicBezTo>
                <a:cubicBezTo>
                  <a:pt x="12687" y="11219"/>
                  <a:pt x="12687" y="11219"/>
                  <a:pt x="12656" y="11219"/>
                </a:cubicBezTo>
                <a:cubicBezTo>
                  <a:pt x="12718" y="11219"/>
                  <a:pt x="12718" y="11187"/>
                  <a:pt x="12718" y="11156"/>
                </a:cubicBezTo>
                <a:cubicBezTo>
                  <a:pt x="12687" y="11156"/>
                  <a:pt x="12687" y="11156"/>
                  <a:pt x="12625" y="11156"/>
                </a:cubicBezTo>
                <a:lnTo>
                  <a:pt x="12625" y="11156"/>
                </a:lnTo>
                <a:cubicBezTo>
                  <a:pt x="12656" y="11156"/>
                  <a:pt x="12656" y="11187"/>
                  <a:pt x="12656" y="11219"/>
                </a:cubicBezTo>
                <a:close/>
                <a:moveTo>
                  <a:pt x="10656" y="1906"/>
                </a:moveTo>
                <a:cubicBezTo>
                  <a:pt x="10656" y="1906"/>
                  <a:pt x="10656" y="1937"/>
                  <a:pt x="10656" y="1937"/>
                </a:cubicBezTo>
                <a:cubicBezTo>
                  <a:pt x="10687" y="1937"/>
                  <a:pt x="10718" y="1906"/>
                  <a:pt x="10750" y="1875"/>
                </a:cubicBezTo>
                <a:cubicBezTo>
                  <a:pt x="10718" y="1875"/>
                  <a:pt x="10687" y="1875"/>
                  <a:pt x="10656" y="1906"/>
                </a:cubicBezTo>
                <a:close/>
                <a:moveTo>
                  <a:pt x="9718" y="8062"/>
                </a:moveTo>
                <a:cubicBezTo>
                  <a:pt x="9750" y="8031"/>
                  <a:pt x="9750" y="8000"/>
                  <a:pt x="9781" y="7969"/>
                </a:cubicBezTo>
                <a:cubicBezTo>
                  <a:pt x="9718" y="7969"/>
                  <a:pt x="9718" y="8031"/>
                  <a:pt x="9718" y="8062"/>
                </a:cubicBezTo>
                <a:close/>
                <a:moveTo>
                  <a:pt x="9781" y="7969"/>
                </a:moveTo>
                <a:cubicBezTo>
                  <a:pt x="9812" y="7969"/>
                  <a:pt x="9843" y="7969"/>
                  <a:pt x="9843" y="7906"/>
                </a:cubicBezTo>
                <a:lnTo>
                  <a:pt x="9843" y="7906"/>
                </a:lnTo>
                <a:cubicBezTo>
                  <a:pt x="9843" y="7906"/>
                  <a:pt x="9843" y="7875"/>
                  <a:pt x="9812" y="7875"/>
                </a:cubicBezTo>
                <a:cubicBezTo>
                  <a:pt x="9781" y="7906"/>
                  <a:pt x="9781" y="7937"/>
                  <a:pt x="9781" y="7969"/>
                </a:cubicBezTo>
                <a:close/>
                <a:moveTo>
                  <a:pt x="13218" y="11937"/>
                </a:moveTo>
                <a:cubicBezTo>
                  <a:pt x="13187" y="11937"/>
                  <a:pt x="13156" y="11937"/>
                  <a:pt x="13156" y="11969"/>
                </a:cubicBezTo>
                <a:cubicBezTo>
                  <a:pt x="13187" y="11969"/>
                  <a:pt x="13218" y="11969"/>
                  <a:pt x="13218" y="11937"/>
                </a:cubicBezTo>
                <a:cubicBezTo>
                  <a:pt x="13218" y="11937"/>
                  <a:pt x="13218" y="11937"/>
                  <a:pt x="13218" y="11937"/>
                </a:cubicBezTo>
                <a:close/>
                <a:moveTo>
                  <a:pt x="11875" y="10156"/>
                </a:moveTo>
                <a:cubicBezTo>
                  <a:pt x="11906" y="10156"/>
                  <a:pt x="11937" y="10125"/>
                  <a:pt x="11968" y="10094"/>
                </a:cubicBezTo>
                <a:cubicBezTo>
                  <a:pt x="11937" y="10094"/>
                  <a:pt x="11875" y="10094"/>
                  <a:pt x="11875" y="10156"/>
                </a:cubicBezTo>
                <a:close/>
                <a:moveTo>
                  <a:pt x="11968" y="10094"/>
                </a:moveTo>
                <a:cubicBezTo>
                  <a:pt x="12000" y="10062"/>
                  <a:pt x="12062" y="10031"/>
                  <a:pt x="12062" y="10000"/>
                </a:cubicBezTo>
                <a:cubicBezTo>
                  <a:pt x="12031" y="10000"/>
                  <a:pt x="11968" y="10031"/>
                  <a:pt x="11968" y="10094"/>
                </a:cubicBezTo>
                <a:close/>
                <a:moveTo>
                  <a:pt x="11625" y="1094"/>
                </a:moveTo>
                <a:cubicBezTo>
                  <a:pt x="11625" y="1094"/>
                  <a:pt x="11625" y="1062"/>
                  <a:pt x="11625" y="1062"/>
                </a:cubicBezTo>
                <a:cubicBezTo>
                  <a:pt x="11593" y="1062"/>
                  <a:pt x="11593" y="1094"/>
                  <a:pt x="11562" y="1094"/>
                </a:cubicBezTo>
                <a:cubicBezTo>
                  <a:pt x="11593" y="1125"/>
                  <a:pt x="11625" y="1094"/>
                  <a:pt x="11625" y="1094"/>
                </a:cubicBezTo>
                <a:close/>
                <a:moveTo>
                  <a:pt x="11781" y="9156"/>
                </a:moveTo>
                <a:cubicBezTo>
                  <a:pt x="11781" y="9156"/>
                  <a:pt x="11750" y="9156"/>
                  <a:pt x="11750" y="9187"/>
                </a:cubicBezTo>
                <a:cubicBezTo>
                  <a:pt x="11750" y="9219"/>
                  <a:pt x="11750" y="9219"/>
                  <a:pt x="11781" y="9219"/>
                </a:cubicBezTo>
                <a:cubicBezTo>
                  <a:pt x="11781" y="9187"/>
                  <a:pt x="11812" y="9187"/>
                  <a:pt x="11812" y="9187"/>
                </a:cubicBezTo>
                <a:cubicBezTo>
                  <a:pt x="11812" y="9156"/>
                  <a:pt x="11812" y="9156"/>
                  <a:pt x="11781" y="9156"/>
                </a:cubicBezTo>
                <a:close/>
                <a:moveTo>
                  <a:pt x="11500" y="1750"/>
                </a:moveTo>
                <a:cubicBezTo>
                  <a:pt x="11437" y="1719"/>
                  <a:pt x="11437" y="1719"/>
                  <a:pt x="11406" y="1750"/>
                </a:cubicBezTo>
                <a:cubicBezTo>
                  <a:pt x="11437" y="1781"/>
                  <a:pt x="11468" y="1781"/>
                  <a:pt x="11500" y="1750"/>
                </a:cubicBezTo>
                <a:close/>
                <a:moveTo>
                  <a:pt x="10812" y="8375"/>
                </a:moveTo>
                <a:cubicBezTo>
                  <a:pt x="10812" y="8375"/>
                  <a:pt x="10781" y="8344"/>
                  <a:pt x="10781" y="8344"/>
                </a:cubicBezTo>
                <a:cubicBezTo>
                  <a:pt x="10750" y="8375"/>
                  <a:pt x="10750" y="8375"/>
                  <a:pt x="10750" y="8406"/>
                </a:cubicBezTo>
                <a:cubicBezTo>
                  <a:pt x="10750" y="8406"/>
                  <a:pt x="10750" y="8437"/>
                  <a:pt x="10781" y="8406"/>
                </a:cubicBezTo>
                <a:cubicBezTo>
                  <a:pt x="10781" y="8406"/>
                  <a:pt x="10812" y="8406"/>
                  <a:pt x="10812" y="8375"/>
                </a:cubicBezTo>
                <a:close/>
                <a:moveTo>
                  <a:pt x="13500" y="2281"/>
                </a:moveTo>
                <a:cubicBezTo>
                  <a:pt x="13500" y="2281"/>
                  <a:pt x="13500" y="2281"/>
                  <a:pt x="13531" y="2281"/>
                </a:cubicBezTo>
                <a:cubicBezTo>
                  <a:pt x="13562" y="2312"/>
                  <a:pt x="13562" y="2312"/>
                  <a:pt x="13593" y="2281"/>
                </a:cubicBezTo>
                <a:cubicBezTo>
                  <a:pt x="13562" y="2250"/>
                  <a:pt x="13531" y="2250"/>
                  <a:pt x="13500" y="2281"/>
                </a:cubicBezTo>
                <a:close/>
                <a:moveTo>
                  <a:pt x="10750" y="2937"/>
                </a:moveTo>
                <a:cubicBezTo>
                  <a:pt x="10750" y="2937"/>
                  <a:pt x="10781" y="2969"/>
                  <a:pt x="10781" y="2969"/>
                </a:cubicBezTo>
                <a:cubicBezTo>
                  <a:pt x="10812" y="2937"/>
                  <a:pt x="10843" y="2937"/>
                  <a:pt x="10843" y="2906"/>
                </a:cubicBezTo>
                <a:cubicBezTo>
                  <a:pt x="10843" y="2906"/>
                  <a:pt x="10812" y="2875"/>
                  <a:pt x="10812" y="2906"/>
                </a:cubicBezTo>
                <a:cubicBezTo>
                  <a:pt x="10781" y="2906"/>
                  <a:pt x="10781" y="2906"/>
                  <a:pt x="10750" y="2937"/>
                </a:cubicBezTo>
                <a:close/>
                <a:moveTo>
                  <a:pt x="12812" y="12562"/>
                </a:moveTo>
                <a:cubicBezTo>
                  <a:pt x="12781" y="12562"/>
                  <a:pt x="12750" y="12594"/>
                  <a:pt x="12750" y="12625"/>
                </a:cubicBezTo>
                <a:cubicBezTo>
                  <a:pt x="12750" y="12625"/>
                  <a:pt x="12781" y="12625"/>
                  <a:pt x="12781" y="12625"/>
                </a:cubicBezTo>
                <a:cubicBezTo>
                  <a:pt x="12812" y="12625"/>
                  <a:pt x="12812" y="12594"/>
                  <a:pt x="12812" y="12562"/>
                </a:cubicBezTo>
                <a:close/>
                <a:moveTo>
                  <a:pt x="10468" y="10719"/>
                </a:moveTo>
                <a:cubicBezTo>
                  <a:pt x="10500" y="10750"/>
                  <a:pt x="10468" y="10781"/>
                  <a:pt x="10468" y="10812"/>
                </a:cubicBezTo>
                <a:cubicBezTo>
                  <a:pt x="10500" y="10781"/>
                  <a:pt x="10531" y="10781"/>
                  <a:pt x="10531" y="10750"/>
                </a:cubicBezTo>
                <a:cubicBezTo>
                  <a:pt x="10531" y="10719"/>
                  <a:pt x="10500" y="10719"/>
                  <a:pt x="10468" y="10719"/>
                </a:cubicBezTo>
                <a:close/>
                <a:moveTo>
                  <a:pt x="12125" y="1250"/>
                </a:moveTo>
                <a:cubicBezTo>
                  <a:pt x="12125" y="1250"/>
                  <a:pt x="12125" y="1250"/>
                  <a:pt x="12093" y="1250"/>
                </a:cubicBezTo>
                <a:cubicBezTo>
                  <a:pt x="12093" y="1219"/>
                  <a:pt x="12062" y="1250"/>
                  <a:pt x="12031" y="1281"/>
                </a:cubicBezTo>
                <a:cubicBezTo>
                  <a:pt x="12062" y="1281"/>
                  <a:pt x="12093" y="1281"/>
                  <a:pt x="12125" y="1250"/>
                </a:cubicBezTo>
                <a:close/>
                <a:moveTo>
                  <a:pt x="13562" y="4469"/>
                </a:moveTo>
                <a:cubicBezTo>
                  <a:pt x="13593" y="4469"/>
                  <a:pt x="13593" y="4469"/>
                  <a:pt x="13593" y="4437"/>
                </a:cubicBezTo>
                <a:cubicBezTo>
                  <a:pt x="13593" y="4406"/>
                  <a:pt x="13593" y="4406"/>
                  <a:pt x="13562" y="4406"/>
                </a:cubicBezTo>
                <a:cubicBezTo>
                  <a:pt x="13562" y="4406"/>
                  <a:pt x="13531" y="4406"/>
                  <a:pt x="13531" y="4437"/>
                </a:cubicBezTo>
                <a:cubicBezTo>
                  <a:pt x="13531" y="4469"/>
                  <a:pt x="13562" y="4469"/>
                  <a:pt x="13562" y="4469"/>
                </a:cubicBezTo>
                <a:close/>
                <a:moveTo>
                  <a:pt x="9500" y="10656"/>
                </a:moveTo>
                <a:cubicBezTo>
                  <a:pt x="9500" y="10656"/>
                  <a:pt x="9468" y="10656"/>
                  <a:pt x="9468" y="10656"/>
                </a:cubicBezTo>
                <a:cubicBezTo>
                  <a:pt x="9437" y="10656"/>
                  <a:pt x="9437" y="10687"/>
                  <a:pt x="9406" y="10719"/>
                </a:cubicBezTo>
                <a:cubicBezTo>
                  <a:pt x="9406" y="10719"/>
                  <a:pt x="9437" y="10719"/>
                  <a:pt x="9437" y="10719"/>
                </a:cubicBezTo>
                <a:cubicBezTo>
                  <a:pt x="9468" y="10719"/>
                  <a:pt x="9500" y="10687"/>
                  <a:pt x="9500" y="10656"/>
                </a:cubicBezTo>
                <a:close/>
                <a:moveTo>
                  <a:pt x="9718" y="11469"/>
                </a:moveTo>
                <a:cubicBezTo>
                  <a:pt x="9687" y="11469"/>
                  <a:pt x="9687" y="11469"/>
                  <a:pt x="9656" y="11469"/>
                </a:cubicBezTo>
                <a:cubicBezTo>
                  <a:pt x="9687" y="11469"/>
                  <a:pt x="9687" y="11500"/>
                  <a:pt x="9687" y="11500"/>
                </a:cubicBezTo>
                <a:cubicBezTo>
                  <a:pt x="9718" y="11531"/>
                  <a:pt x="9750" y="11500"/>
                  <a:pt x="9781" y="11469"/>
                </a:cubicBezTo>
                <a:cubicBezTo>
                  <a:pt x="9781" y="11469"/>
                  <a:pt x="9781" y="11469"/>
                  <a:pt x="9781" y="11437"/>
                </a:cubicBezTo>
                <a:cubicBezTo>
                  <a:pt x="9750" y="11437"/>
                  <a:pt x="9750" y="11469"/>
                  <a:pt x="9718" y="11469"/>
                </a:cubicBezTo>
                <a:close/>
                <a:moveTo>
                  <a:pt x="10000" y="8281"/>
                </a:moveTo>
                <a:cubicBezTo>
                  <a:pt x="10000" y="8250"/>
                  <a:pt x="9968" y="8250"/>
                  <a:pt x="9968" y="8250"/>
                </a:cubicBezTo>
                <a:cubicBezTo>
                  <a:pt x="9937" y="8281"/>
                  <a:pt x="9937" y="8312"/>
                  <a:pt x="9937" y="8375"/>
                </a:cubicBezTo>
                <a:cubicBezTo>
                  <a:pt x="9968" y="8344"/>
                  <a:pt x="10000" y="8312"/>
                  <a:pt x="10000" y="8281"/>
                </a:cubicBezTo>
                <a:close/>
                <a:moveTo>
                  <a:pt x="14781" y="1312"/>
                </a:moveTo>
                <a:cubicBezTo>
                  <a:pt x="14781" y="1312"/>
                  <a:pt x="14812" y="1312"/>
                  <a:pt x="14843" y="1312"/>
                </a:cubicBezTo>
                <a:cubicBezTo>
                  <a:pt x="14843" y="1312"/>
                  <a:pt x="14875" y="1344"/>
                  <a:pt x="14875" y="1312"/>
                </a:cubicBezTo>
                <a:cubicBezTo>
                  <a:pt x="14875" y="1281"/>
                  <a:pt x="14843" y="1281"/>
                  <a:pt x="14843" y="1281"/>
                </a:cubicBezTo>
                <a:cubicBezTo>
                  <a:pt x="14812" y="1281"/>
                  <a:pt x="14781" y="1281"/>
                  <a:pt x="14781" y="1312"/>
                </a:cubicBezTo>
                <a:close/>
                <a:moveTo>
                  <a:pt x="10500" y="5875"/>
                </a:moveTo>
                <a:cubicBezTo>
                  <a:pt x="10531" y="5875"/>
                  <a:pt x="10562" y="5875"/>
                  <a:pt x="10562" y="5812"/>
                </a:cubicBezTo>
                <a:cubicBezTo>
                  <a:pt x="10531" y="5812"/>
                  <a:pt x="10500" y="5844"/>
                  <a:pt x="10500" y="5875"/>
                </a:cubicBezTo>
                <a:close/>
                <a:moveTo>
                  <a:pt x="10562" y="5812"/>
                </a:moveTo>
                <a:cubicBezTo>
                  <a:pt x="10625" y="5812"/>
                  <a:pt x="10625" y="5781"/>
                  <a:pt x="10625" y="5719"/>
                </a:cubicBezTo>
                <a:lnTo>
                  <a:pt x="10625" y="5719"/>
                </a:lnTo>
                <a:cubicBezTo>
                  <a:pt x="10625" y="5750"/>
                  <a:pt x="10562" y="5781"/>
                  <a:pt x="10562" y="5812"/>
                </a:cubicBezTo>
                <a:close/>
                <a:moveTo>
                  <a:pt x="9906" y="7219"/>
                </a:moveTo>
                <a:cubicBezTo>
                  <a:pt x="9968" y="7156"/>
                  <a:pt x="9968" y="7156"/>
                  <a:pt x="9906" y="7125"/>
                </a:cubicBezTo>
                <a:cubicBezTo>
                  <a:pt x="9906" y="7156"/>
                  <a:pt x="9906" y="7187"/>
                  <a:pt x="9906" y="7219"/>
                </a:cubicBezTo>
                <a:close/>
                <a:moveTo>
                  <a:pt x="13750" y="2156"/>
                </a:moveTo>
                <a:cubicBezTo>
                  <a:pt x="13750" y="2156"/>
                  <a:pt x="13750" y="2156"/>
                  <a:pt x="13750" y="2156"/>
                </a:cubicBezTo>
                <a:cubicBezTo>
                  <a:pt x="13781" y="2187"/>
                  <a:pt x="13812" y="2187"/>
                  <a:pt x="13843" y="2156"/>
                </a:cubicBezTo>
                <a:cubicBezTo>
                  <a:pt x="13812" y="2156"/>
                  <a:pt x="13781" y="2125"/>
                  <a:pt x="13750" y="2156"/>
                </a:cubicBezTo>
                <a:close/>
                <a:moveTo>
                  <a:pt x="15500" y="1750"/>
                </a:moveTo>
                <a:cubicBezTo>
                  <a:pt x="15468" y="1750"/>
                  <a:pt x="15437" y="1750"/>
                  <a:pt x="15437" y="1750"/>
                </a:cubicBezTo>
                <a:cubicBezTo>
                  <a:pt x="15468" y="1812"/>
                  <a:pt x="15468" y="1812"/>
                  <a:pt x="15500" y="1750"/>
                </a:cubicBezTo>
                <a:close/>
                <a:moveTo>
                  <a:pt x="9750" y="7406"/>
                </a:moveTo>
                <a:cubicBezTo>
                  <a:pt x="9750" y="7406"/>
                  <a:pt x="9750" y="7406"/>
                  <a:pt x="9750" y="7406"/>
                </a:cubicBezTo>
                <a:cubicBezTo>
                  <a:pt x="9781" y="7406"/>
                  <a:pt x="9781" y="7375"/>
                  <a:pt x="9781" y="7344"/>
                </a:cubicBezTo>
                <a:cubicBezTo>
                  <a:pt x="9781" y="7344"/>
                  <a:pt x="9750" y="7375"/>
                  <a:pt x="9750" y="7406"/>
                </a:cubicBezTo>
                <a:close/>
                <a:moveTo>
                  <a:pt x="11218" y="1344"/>
                </a:moveTo>
                <a:cubicBezTo>
                  <a:pt x="11187" y="1375"/>
                  <a:pt x="11156" y="1375"/>
                  <a:pt x="11156" y="1406"/>
                </a:cubicBezTo>
                <a:cubicBezTo>
                  <a:pt x="11187" y="1406"/>
                  <a:pt x="11218" y="1406"/>
                  <a:pt x="11218" y="1344"/>
                </a:cubicBezTo>
                <a:close/>
                <a:moveTo>
                  <a:pt x="13968" y="10219"/>
                </a:moveTo>
                <a:cubicBezTo>
                  <a:pt x="14000" y="10219"/>
                  <a:pt x="14000" y="10187"/>
                  <a:pt x="14031" y="10187"/>
                </a:cubicBezTo>
                <a:cubicBezTo>
                  <a:pt x="14000" y="10156"/>
                  <a:pt x="14000" y="10156"/>
                  <a:pt x="14000" y="10156"/>
                </a:cubicBezTo>
                <a:cubicBezTo>
                  <a:pt x="13968" y="10156"/>
                  <a:pt x="13937" y="10187"/>
                  <a:pt x="13937" y="10187"/>
                </a:cubicBezTo>
                <a:cubicBezTo>
                  <a:pt x="13937" y="10219"/>
                  <a:pt x="13968" y="10219"/>
                  <a:pt x="13968" y="10219"/>
                </a:cubicBezTo>
                <a:close/>
                <a:moveTo>
                  <a:pt x="13968" y="2187"/>
                </a:moveTo>
                <a:cubicBezTo>
                  <a:pt x="13968" y="2156"/>
                  <a:pt x="13937" y="2156"/>
                  <a:pt x="13937" y="2156"/>
                </a:cubicBezTo>
                <a:cubicBezTo>
                  <a:pt x="13906" y="2156"/>
                  <a:pt x="13906" y="2156"/>
                  <a:pt x="13906" y="2187"/>
                </a:cubicBezTo>
                <a:cubicBezTo>
                  <a:pt x="13906" y="2219"/>
                  <a:pt x="13906" y="2219"/>
                  <a:pt x="13937" y="2219"/>
                </a:cubicBezTo>
                <a:cubicBezTo>
                  <a:pt x="13968" y="2219"/>
                  <a:pt x="13968" y="2219"/>
                  <a:pt x="13968" y="2187"/>
                </a:cubicBezTo>
                <a:close/>
                <a:moveTo>
                  <a:pt x="10156" y="9094"/>
                </a:moveTo>
                <a:cubicBezTo>
                  <a:pt x="10187" y="9094"/>
                  <a:pt x="10187" y="9094"/>
                  <a:pt x="10187" y="9062"/>
                </a:cubicBezTo>
                <a:cubicBezTo>
                  <a:pt x="10187" y="9031"/>
                  <a:pt x="10187" y="9031"/>
                  <a:pt x="10187" y="9031"/>
                </a:cubicBezTo>
                <a:cubicBezTo>
                  <a:pt x="10156" y="9062"/>
                  <a:pt x="10125" y="9062"/>
                  <a:pt x="10125" y="9094"/>
                </a:cubicBezTo>
                <a:cubicBezTo>
                  <a:pt x="10125" y="9094"/>
                  <a:pt x="10156" y="9125"/>
                  <a:pt x="10156" y="9094"/>
                </a:cubicBezTo>
                <a:close/>
                <a:moveTo>
                  <a:pt x="14531" y="4219"/>
                </a:moveTo>
                <a:cubicBezTo>
                  <a:pt x="14531" y="4187"/>
                  <a:pt x="14531" y="4187"/>
                  <a:pt x="14500" y="4187"/>
                </a:cubicBezTo>
                <a:cubicBezTo>
                  <a:pt x="14500" y="4187"/>
                  <a:pt x="14468" y="4187"/>
                  <a:pt x="14468" y="4219"/>
                </a:cubicBezTo>
                <a:cubicBezTo>
                  <a:pt x="14468" y="4219"/>
                  <a:pt x="14500" y="4219"/>
                  <a:pt x="14500" y="4219"/>
                </a:cubicBezTo>
                <a:cubicBezTo>
                  <a:pt x="14531" y="4219"/>
                  <a:pt x="14531" y="4219"/>
                  <a:pt x="14531" y="4219"/>
                </a:cubicBezTo>
                <a:close/>
                <a:moveTo>
                  <a:pt x="11125" y="9812"/>
                </a:moveTo>
                <a:cubicBezTo>
                  <a:pt x="11156" y="9781"/>
                  <a:pt x="11156" y="9781"/>
                  <a:pt x="11187" y="9750"/>
                </a:cubicBezTo>
                <a:cubicBezTo>
                  <a:pt x="11156" y="9719"/>
                  <a:pt x="11156" y="9719"/>
                  <a:pt x="11156" y="9719"/>
                </a:cubicBezTo>
                <a:cubicBezTo>
                  <a:pt x="11125" y="9750"/>
                  <a:pt x="11093" y="9750"/>
                  <a:pt x="11093" y="9781"/>
                </a:cubicBezTo>
                <a:cubicBezTo>
                  <a:pt x="11093" y="9812"/>
                  <a:pt x="11125" y="9812"/>
                  <a:pt x="11125" y="9812"/>
                </a:cubicBezTo>
                <a:close/>
                <a:moveTo>
                  <a:pt x="11062" y="9656"/>
                </a:moveTo>
                <a:cubicBezTo>
                  <a:pt x="11031" y="9656"/>
                  <a:pt x="11000" y="9656"/>
                  <a:pt x="11000" y="9687"/>
                </a:cubicBezTo>
                <a:cubicBezTo>
                  <a:pt x="11000" y="9687"/>
                  <a:pt x="11000" y="9719"/>
                  <a:pt x="11000" y="9719"/>
                </a:cubicBezTo>
                <a:cubicBezTo>
                  <a:pt x="11031" y="9719"/>
                  <a:pt x="11031" y="9687"/>
                  <a:pt x="11062" y="9656"/>
                </a:cubicBezTo>
                <a:close/>
                <a:moveTo>
                  <a:pt x="14812" y="3844"/>
                </a:moveTo>
                <a:cubicBezTo>
                  <a:pt x="14812" y="3844"/>
                  <a:pt x="14812" y="3844"/>
                  <a:pt x="14843" y="3844"/>
                </a:cubicBezTo>
                <a:cubicBezTo>
                  <a:pt x="14843" y="3844"/>
                  <a:pt x="14875" y="3844"/>
                  <a:pt x="14843" y="3812"/>
                </a:cubicBezTo>
                <a:cubicBezTo>
                  <a:pt x="14843" y="3812"/>
                  <a:pt x="14843" y="3812"/>
                  <a:pt x="14812" y="3812"/>
                </a:cubicBezTo>
                <a:cubicBezTo>
                  <a:pt x="14812" y="3812"/>
                  <a:pt x="14781" y="3812"/>
                  <a:pt x="14812" y="3844"/>
                </a:cubicBezTo>
                <a:close/>
                <a:moveTo>
                  <a:pt x="9750" y="10625"/>
                </a:moveTo>
                <a:cubicBezTo>
                  <a:pt x="9781" y="10625"/>
                  <a:pt x="9812" y="10594"/>
                  <a:pt x="9812" y="10562"/>
                </a:cubicBezTo>
                <a:cubicBezTo>
                  <a:pt x="9812" y="10562"/>
                  <a:pt x="9781" y="10562"/>
                  <a:pt x="9781" y="10562"/>
                </a:cubicBezTo>
                <a:cubicBezTo>
                  <a:pt x="9750" y="10562"/>
                  <a:pt x="9750" y="10594"/>
                  <a:pt x="9718" y="10625"/>
                </a:cubicBezTo>
                <a:cubicBezTo>
                  <a:pt x="9718" y="10625"/>
                  <a:pt x="9750" y="10625"/>
                  <a:pt x="9750" y="10625"/>
                </a:cubicBezTo>
                <a:close/>
                <a:moveTo>
                  <a:pt x="13562" y="1812"/>
                </a:moveTo>
                <a:cubicBezTo>
                  <a:pt x="13562" y="1812"/>
                  <a:pt x="13562" y="1844"/>
                  <a:pt x="13562" y="1844"/>
                </a:cubicBezTo>
                <a:cubicBezTo>
                  <a:pt x="13593" y="1875"/>
                  <a:pt x="13625" y="1844"/>
                  <a:pt x="13656" y="1844"/>
                </a:cubicBezTo>
                <a:cubicBezTo>
                  <a:pt x="13625" y="1812"/>
                  <a:pt x="13593" y="1812"/>
                  <a:pt x="13562" y="1812"/>
                </a:cubicBezTo>
                <a:close/>
                <a:moveTo>
                  <a:pt x="13031" y="3125"/>
                </a:moveTo>
                <a:cubicBezTo>
                  <a:pt x="13031" y="3094"/>
                  <a:pt x="13000" y="3094"/>
                  <a:pt x="13000" y="3094"/>
                </a:cubicBezTo>
                <a:cubicBezTo>
                  <a:pt x="13000" y="3094"/>
                  <a:pt x="12968" y="3094"/>
                  <a:pt x="12968" y="3125"/>
                </a:cubicBezTo>
                <a:cubicBezTo>
                  <a:pt x="12968" y="3156"/>
                  <a:pt x="12968" y="3156"/>
                  <a:pt x="13000" y="3156"/>
                </a:cubicBezTo>
                <a:cubicBezTo>
                  <a:pt x="13000" y="3156"/>
                  <a:pt x="13031" y="3156"/>
                  <a:pt x="13031" y="3125"/>
                </a:cubicBezTo>
                <a:close/>
                <a:moveTo>
                  <a:pt x="14250" y="3781"/>
                </a:moveTo>
                <a:cubicBezTo>
                  <a:pt x="14250" y="3750"/>
                  <a:pt x="14250" y="3750"/>
                  <a:pt x="14218" y="3750"/>
                </a:cubicBezTo>
                <a:cubicBezTo>
                  <a:pt x="14218" y="3750"/>
                  <a:pt x="14187" y="3750"/>
                  <a:pt x="14187" y="3781"/>
                </a:cubicBezTo>
                <a:cubicBezTo>
                  <a:pt x="14187" y="3812"/>
                  <a:pt x="14218" y="3812"/>
                  <a:pt x="14218" y="3812"/>
                </a:cubicBezTo>
                <a:cubicBezTo>
                  <a:pt x="14250" y="3812"/>
                  <a:pt x="14250" y="3812"/>
                  <a:pt x="14250" y="3781"/>
                </a:cubicBezTo>
                <a:close/>
                <a:moveTo>
                  <a:pt x="13781" y="10375"/>
                </a:moveTo>
                <a:cubicBezTo>
                  <a:pt x="13812" y="10344"/>
                  <a:pt x="13843" y="10344"/>
                  <a:pt x="13843" y="10312"/>
                </a:cubicBezTo>
                <a:cubicBezTo>
                  <a:pt x="13812" y="10281"/>
                  <a:pt x="13812" y="10312"/>
                  <a:pt x="13781" y="10312"/>
                </a:cubicBezTo>
                <a:cubicBezTo>
                  <a:pt x="13781" y="10312"/>
                  <a:pt x="13781" y="10312"/>
                  <a:pt x="13750" y="10312"/>
                </a:cubicBezTo>
                <a:cubicBezTo>
                  <a:pt x="13750" y="10344"/>
                  <a:pt x="13750" y="10375"/>
                  <a:pt x="13781" y="10375"/>
                </a:cubicBezTo>
                <a:close/>
                <a:moveTo>
                  <a:pt x="10281" y="5906"/>
                </a:moveTo>
                <a:cubicBezTo>
                  <a:pt x="10281" y="5906"/>
                  <a:pt x="10250" y="5906"/>
                  <a:pt x="10250" y="5906"/>
                </a:cubicBezTo>
                <a:cubicBezTo>
                  <a:pt x="10250" y="5906"/>
                  <a:pt x="10218" y="5937"/>
                  <a:pt x="10218" y="5969"/>
                </a:cubicBezTo>
                <a:cubicBezTo>
                  <a:pt x="10250" y="5969"/>
                  <a:pt x="10281" y="5937"/>
                  <a:pt x="10281" y="5906"/>
                </a:cubicBezTo>
                <a:close/>
                <a:moveTo>
                  <a:pt x="13343" y="1812"/>
                </a:moveTo>
                <a:cubicBezTo>
                  <a:pt x="13312" y="1781"/>
                  <a:pt x="13312" y="1781"/>
                  <a:pt x="13281" y="1781"/>
                </a:cubicBezTo>
                <a:cubicBezTo>
                  <a:pt x="13281" y="1781"/>
                  <a:pt x="13281" y="1812"/>
                  <a:pt x="13281" y="1812"/>
                </a:cubicBezTo>
                <a:cubicBezTo>
                  <a:pt x="13312" y="1812"/>
                  <a:pt x="13343" y="1844"/>
                  <a:pt x="13343" y="1812"/>
                </a:cubicBezTo>
                <a:close/>
                <a:moveTo>
                  <a:pt x="12937" y="2219"/>
                </a:moveTo>
                <a:cubicBezTo>
                  <a:pt x="12906" y="2250"/>
                  <a:pt x="12937" y="2250"/>
                  <a:pt x="12937" y="2250"/>
                </a:cubicBezTo>
                <a:cubicBezTo>
                  <a:pt x="12968" y="2250"/>
                  <a:pt x="12968" y="2250"/>
                  <a:pt x="13000" y="2250"/>
                </a:cubicBezTo>
                <a:cubicBezTo>
                  <a:pt x="13000" y="2219"/>
                  <a:pt x="12968" y="2219"/>
                  <a:pt x="12968" y="2219"/>
                </a:cubicBezTo>
                <a:cubicBezTo>
                  <a:pt x="12937" y="2219"/>
                  <a:pt x="12937" y="2219"/>
                  <a:pt x="12937" y="2219"/>
                </a:cubicBezTo>
                <a:close/>
                <a:moveTo>
                  <a:pt x="12281" y="11625"/>
                </a:moveTo>
                <a:cubicBezTo>
                  <a:pt x="12250" y="11656"/>
                  <a:pt x="12250" y="11656"/>
                  <a:pt x="12250" y="11687"/>
                </a:cubicBezTo>
                <a:cubicBezTo>
                  <a:pt x="12281" y="11687"/>
                  <a:pt x="12312" y="11687"/>
                  <a:pt x="12312" y="11656"/>
                </a:cubicBezTo>
                <a:cubicBezTo>
                  <a:pt x="12312" y="11656"/>
                  <a:pt x="12281" y="11625"/>
                  <a:pt x="12281" y="11625"/>
                </a:cubicBezTo>
                <a:close/>
                <a:moveTo>
                  <a:pt x="15812" y="3812"/>
                </a:moveTo>
                <a:cubicBezTo>
                  <a:pt x="15812" y="3812"/>
                  <a:pt x="15781" y="3812"/>
                  <a:pt x="15781" y="3844"/>
                </a:cubicBezTo>
                <a:cubicBezTo>
                  <a:pt x="15781" y="3844"/>
                  <a:pt x="15781" y="3844"/>
                  <a:pt x="15812" y="3844"/>
                </a:cubicBezTo>
                <a:cubicBezTo>
                  <a:pt x="15812" y="3844"/>
                  <a:pt x="15843" y="3844"/>
                  <a:pt x="15843" y="3844"/>
                </a:cubicBezTo>
                <a:cubicBezTo>
                  <a:pt x="15843" y="3812"/>
                  <a:pt x="15843" y="3812"/>
                  <a:pt x="15812" y="3812"/>
                </a:cubicBezTo>
                <a:close/>
                <a:moveTo>
                  <a:pt x="15781" y="3312"/>
                </a:moveTo>
                <a:cubicBezTo>
                  <a:pt x="15781" y="3344"/>
                  <a:pt x="15781" y="3344"/>
                  <a:pt x="15812" y="3344"/>
                </a:cubicBezTo>
                <a:cubicBezTo>
                  <a:pt x="15843" y="3344"/>
                  <a:pt x="15875" y="3344"/>
                  <a:pt x="15906" y="3344"/>
                </a:cubicBezTo>
                <a:cubicBezTo>
                  <a:pt x="15875" y="3312"/>
                  <a:pt x="15843" y="3312"/>
                  <a:pt x="15812" y="3281"/>
                </a:cubicBezTo>
                <a:cubicBezTo>
                  <a:pt x="15812" y="3281"/>
                  <a:pt x="15781" y="3281"/>
                  <a:pt x="15781" y="3312"/>
                </a:cubicBezTo>
                <a:close/>
                <a:moveTo>
                  <a:pt x="14218" y="4187"/>
                </a:moveTo>
                <a:cubicBezTo>
                  <a:pt x="14218" y="4156"/>
                  <a:pt x="14218" y="4156"/>
                  <a:pt x="14218" y="4156"/>
                </a:cubicBezTo>
                <a:cubicBezTo>
                  <a:pt x="14187" y="4125"/>
                  <a:pt x="14187" y="4125"/>
                  <a:pt x="14125" y="4156"/>
                </a:cubicBezTo>
                <a:cubicBezTo>
                  <a:pt x="14156" y="4187"/>
                  <a:pt x="14187" y="4187"/>
                  <a:pt x="14218" y="4187"/>
                </a:cubicBezTo>
                <a:close/>
                <a:moveTo>
                  <a:pt x="12468" y="11062"/>
                </a:moveTo>
                <a:cubicBezTo>
                  <a:pt x="12437" y="11031"/>
                  <a:pt x="12437" y="11000"/>
                  <a:pt x="12406" y="11031"/>
                </a:cubicBezTo>
                <a:cubicBezTo>
                  <a:pt x="12406" y="11031"/>
                  <a:pt x="12375" y="11031"/>
                  <a:pt x="12375" y="11031"/>
                </a:cubicBezTo>
                <a:cubicBezTo>
                  <a:pt x="12406" y="11062"/>
                  <a:pt x="12437" y="11031"/>
                  <a:pt x="12468" y="11062"/>
                </a:cubicBezTo>
                <a:close/>
                <a:moveTo>
                  <a:pt x="11593" y="10219"/>
                </a:moveTo>
                <a:cubicBezTo>
                  <a:pt x="11593" y="10219"/>
                  <a:pt x="11593" y="10219"/>
                  <a:pt x="11625" y="10219"/>
                </a:cubicBezTo>
                <a:cubicBezTo>
                  <a:pt x="11656" y="10219"/>
                  <a:pt x="11656" y="10219"/>
                  <a:pt x="11687" y="10187"/>
                </a:cubicBezTo>
                <a:cubicBezTo>
                  <a:pt x="11687" y="10187"/>
                  <a:pt x="11687" y="10156"/>
                  <a:pt x="11656" y="10156"/>
                </a:cubicBezTo>
                <a:cubicBezTo>
                  <a:pt x="11625" y="10156"/>
                  <a:pt x="11625" y="10187"/>
                  <a:pt x="11593" y="10219"/>
                </a:cubicBezTo>
                <a:close/>
                <a:moveTo>
                  <a:pt x="11250" y="2437"/>
                </a:moveTo>
                <a:cubicBezTo>
                  <a:pt x="11218" y="2437"/>
                  <a:pt x="11187" y="2437"/>
                  <a:pt x="11187" y="2500"/>
                </a:cubicBezTo>
                <a:cubicBezTo>
                  <a:pt x="11218" y="2500"/>
                  <a:pt x="11218" y="2469"/>
                  <a:pt x="11250" y="2437"/>
                </a:cubicBezTo>
                <a:close/>
                <a:moveTo>
                  <a:pt x="13218" y="2250"/>
                </a:moveTo>
                <a:cubicBezTo>
                  <a:pt x="13218" y="2250"/>
                  <a:pt x="13218" y="2250"/>
                  <a:pt x="13218" y="2250"/>
                </a:cubicBezTo>
                <a:cubicBezTo>
                  <a:pt x="13250" y="2281"/>
                  <a:pt x="13281" y="2281"/>
                  <a:pt x="13312" y="2250"/>
                </a:cubicBezTo>
                <a:cubicBezTo>
                  <a:pt x="13281" y="2219"/>
                  <a:pt x="13250" y="2219"/>
                  <a:pt x="13218" y="2250"/>
                </a:cubicBezTo>
                <a:close/>
                <a:moveTo>
                  <a:pt x="10031" y="9625"/>
                </a:moveTo>
                <a:cubicBezTo>
                  <a:pt x="10031" y="9625"/>
                  <a:pt x="10031" y="9656"/>
                  <a:pt x="10031" y="9656"/>
                </a:cubicBezTo>
                <a:cubicBezTo>
                  <a:pt x="10000" y="9687"/>
                  <a:pt x="10000" y="9687"/>
                  <a:pt x="10000" y="9719"/>
                </a:cubicBezTo>
                <a:cubicBezTo>
                  <a:pt x="10000" y="9719"/>
                  <a:pt x="10000" y="9719"/>
                  <a:pt x="10031" y="9719"/>
                </a:cubicBezTo>
                <a:cubicBezTo>
                  <a:pt x="10031" y="9719"/>
                  <a:pt x="10062" y="9687"/>
                  <a:pt x="10062" y="9687"/>
                </a:cubicBezTo>
                <a:cubicBezTo>
                  <a:pt x="10062" y="9656"/>
                  <a:pt x="10062" y="9625"/>
                  <a:pt x="10031" y="9625"/>
                </a:cubicBezTo>
                <a:close/>
                <a:moveTo>
                  <a:pt x="15406" y="3219"/>
                </a:moveTo>
                <a:cubicBezTo>
                  <a:pt x="15437" y="3250"/>
                  <a:pt x="15437" y="3250"/>
                  <a:pt x="15468" y="3219"/>
                </a:cubicBezTo>
                <a:cubicBezTo>
                  <a:pt x="15437" y="3219"/>
                  <a:pt x="15406" y="3187"/>
                  <a:pt x="15375" y="3219"/>
                </a:cubicBezTo>
                <a:cubicBezTo>
                  <a:pt x="15375" y="3219"/>
                  <a:pt x="15375" y="3219"/>
                  <a:pt x="15406" y="3219"/>
                </a:cubicBezTo>
                <a:close/>
                <a:moveTo>
                  <a:pt x="10125" y="4594"/>
                </a:moveTo>
                <a:cubicBezTo>
                  <a:pt x="10156" y="4594"/>
                  <a:pt x="10156" y="4562"/>
                  <a:pt x="10187" y="4562"/>
                </a:cubicBezTo>
                <a:cubicBezTo>
                  <a:pt x="10187" y="4562"/>
                  <a:pt x="10187" y="4562"/>
                  <a:pt x="10187" y="4562"/>
                </a:cubicBezTo>
                <a:cubicBezTo>
                  <a:pt x="10281" y="4594"/>
                  <a:pt x="10250" y="4625"/>
                  <a:pt x="10187" y="4656"/>
                </a:cubicBezTo>
                <a:cubicBezTo>
                  <a:pt x="10156" y="4656"/>
                  <a:pt x="10156" y="4687"/>
                  <a:pt x="10156" y="4719"/>
                </a:cubicBezTo>
                <a:cubicBezTo>
                  <a:pt x="10250" y="4687"/>
                  <a:pt x="10250" y="4562"/>
                  <a:pt x="10375" y="4594"/>
                </a:cubicBezTo>
                <a:cubicBezTo>
                  <a:pt x="10375" y="4562"/>
                  <a:pt x="10343" y="4594"/>
                  <a:pt x="10343" y="4562"/>
                </a:cubicBezTo>
                <a:cubicBezTo>
                  <a:pt x="10343" y="4531"/>
                  <a:pt x="10312" y="4531"/>
                  <a:pt x="10312" y="4531"/>
                </a:cubicBezTo>
                <a:cubicBezTo>
                  <a:pt x="10281" y="4625"/>
                  <a:pt x="10218" y="4562"/>
                  <a:pt x="10187" y="4531"/>
                </a:cubicBezTo>
                <a:cubicBezTo>
                  <a:pt x="10125" y="4531"/>
                  <a:pt x="10125" y="4562"/>
                  <a:pt x="10125" y="4594"/>
                </a:cubicBezTo>
                <a:close/>
                <a:moveTo>
                  <a:pt x="11812" y="10062"/>
                </a:moveTo>
                <a:cubicBezTo>
                  <a:pt x="11812" y="10031"/>
                  <a:pt x="11843" y="10031"/>
                  <a:pt x="11875" y="10000"/>
                </a:cubicBezTo>
                <a:cubicBezTo>
                  <a:pt x="11875" y="10000"/>
                  <a:pt x="11843" y="10000"/>
                  <a:pt x="11843" y="10000"/>
                </a:cubicBezTo>
                <a:cubicBezTo>
                  <a:pt x="11812" y="10000"/>
                  <a:pt x="11812" y="10031"/>
                  <a:pt x="11812" y="10062"/>
                </a:cubicBezTo>
                <a:close/>
                <a:moveTo>
                  <a:pt x="10937" y="2562"/>
                </a:moveTo>
                <a:cubicBezTo>
                  <a:pt x="10937" y="2562"/>
                  <a:pt x="10937" y="2562"/>
                  <a:pt x="10937" y="2562"/>
                </a:cubicBezTo>
                <a:cubicBezTo>
                  <a:pt x="10968" y="2594"/>
                  <a:pt x="11000" y="2562"/>
                  <a:pt x="11000" y="2531"/>
                </a:cubicBezTo>
                <a:cubicBezTo>
                  <a:pt x="10968" y="2531"/>
                  <a:pt x="10968" y="2531"/>
                  <a:pt x="10937" y="2562"/>
                </a:cubicBezTo>
                <a:close/>
                <a:moveTo>
                  <a:pt x="14843" y="2937"/>
                </a:moveTo>
                <a:cubicBezTo>
                  <a:pt x="14812" y="2937"/>
                  <a:pt x="14812" y="2969"/>
                  <a:pt x="14812" y="2969"/>
                </a:cubicBezTo>
                <a:cubicBezTo>
                  <a:pt x="14843" y="2969"/>
                  <a:pt x="14875" y="2969"/>
                  <a:pt x="14906" y="2969"/>
                </a:cubicBezTo>
                <a:cubicBezTo>
                  <a:pt x="14875" y="2937"/>
                  <a:pt x="14875" y="2937"/>
                  <a:pt x="14843" y="2937"/>
                </a:cubicBezTo>
                <a:close/>
                <a:moveTo>
                  <a:pt x="10687" y="1781"/>
                </a:moveTo>
                <a:cubicBezTo>
                  <a:pt x="10687" y="1750"/>
                  <a:pt x="10687" y="1750"/>
                  <a:pt x="10687" y="1750"/>
                </a:cubicBezTo>
                <a:cubicBezTo>
                  <a:pt x="10656" y="1750"/>
                  <a:pt x="10625" y="1781"/>
                  <a:pt x="10593" y="1812"/>
                </a:cubicBezTo>
                <a:cubicBezTo>
                  <a:pt x="10656" y="1812"/>
                  <a:pt x="10687" y="1812"/>
                  <a:pt x="10687" y="1781"/>
                </a:cubicBezTo>
                <a:close/>
                <a:moveTo>
                  <a:pt x="15125" y="13469"/>
                </a:moveTo>
                <a:cubicBezTo>
                  <a:pt x="15156" y="13469"/>
                  <a:pt x="15156" y="13469"/>
                  <a:pt x="15156" y="13437"/>
                </a:cubicBezTo>
                <a:cubicBezTo>
                  <a:pt x="15156" y="13437"/>
                  <a:pt x="15156" y="13406"/>
                  <a:pt x="15125" y="13406"/>
                </a:cubicBezTo>
                <a:cubicBezTo>
                  <a:pt x="15093" y="13406"/>
                  <a:pt x="15093" y="13437"/>
                  <a:pt x="15093" y="13437"/>
                </a:cubicBezTo>
                <a:cubicBezTo>
                  <a:pt x="15093" y="13469"/>
                  <a:pt x="15093" y="13469"/>
                  <a:pt x="15125" y="13469"/>
                </a:cubicBezTo>
                <a:close/>
                <a:moveTo>
                  <a:pt x="15000" y="13469"/>
                </a:moveTo>
                <a:cubicBezTo>
                  <a:pt x="15000" y="13469"/>
                  <a:pt x="15000" y="13469"/>
                  <a:pt x="15000" y="13469"/>
                </a:cubicBezTo>
                <a:cubicBezTo>
                  <a:pt x="15000" y="13469"/>
                  <a:pt x="15000" y="13469"/>
                  <a:pt x="15000" y="13469"/>
                </a:cubicBezTo>
                <a:lnTo>
                  <a:pt x="15000" y="13469"/>
                </a:lnTo>
                <a:cubicBezTo>
                  <a:pt x="15000" y="13469"/>
                  <a:pt x="15000" y="13469"/>
                  <a:pt x="15000" y="13469"/>
                </a:cubicBezTo>
                <a:cubicBezTo>
                  <a:pt x="15000" y="13469"/>
                  <a:pt x="15000" y="13469"/>
                  <a:pt x="15000" y="13469"/>
                </a:cubicBezTo>
                <a:close/>
                <a:moveTo>
                  <a:pt x="13312" y="2094"/>
                </a:moveTo>
                <a:cubicBezTo>
                  <a:pt x="13312" y="2125"/>
                  <a:pt x="13343" y="2125"/>
                  <a:pt x="13375" y="2125"/>
                </a:cubicBezTo>
                <a:cubicBezTo>
                  <a:pt x="13375" y="2125"/>
                  <a:pt x="13375" y="2094"/>
                  <a:pt x="13375" y="2094"/>
                </a:cubicBezTo>
                <a:cubicBezTo>
                  <a:pt x="13343" y="2094"/>
                  <a:pt x="13343" y="2094"/>
                  <a:pt x="13312" y="2094"/>
                </a:cubicBezTo>
                <a:close/>
                <a:moveTo>
                  <a:pt x="8656" y="2531"/>
                </a:moveTo>
                <a:cubicBezTo>
                  <a:pt x="8625" y="2562"/>
                  <a:pt x="8625" y="2594"/>
                  <a:pt x="8593" y="2625"/>
                </a:cubicBezTo>
                <a:cubicBezTo>
                  <a:pt x="8593" y="2625"/>
                  <a:pt x="8593" y="2625"/>
                  <a:pt x="8625" y="2625"/>
                </a:cubicBezTo>
                <a:cubicBezTo>
                  <a:pt x="8656" y="2625"/>
                  <a:pt x="8656" y="2594"/>
                  <a:pt x="8687" y="2562"/>
                </a:cubicBezTo>
                <a:cubicBezTo>
                  <a:pt x="8687" y="2562"/>
                  <a:pt x="8656" y="2531"/>
                  <a:pt x="8656" y="2531"/>
                </a:cubicBezTo>
                <a:close/>
                <a:moveTo>
                  <a:pt x="10812" y="2312"/>
                </a:moveTo>
                <a:cubicBezTo>
                  <a:pt x="10812" y="2312"/>
                  <a:pt x="10812" y="2312"/>
                  <a:pt x="10812" y="2312"/>
                </a:cubicBezTo>
                <a:cubicBezTo>
                  <a:pt x="10843" y="2344"/>
                  <a:pt x="10875" y="2312"/>
                  <a:pt x="10906" y="2312"/>
                </a:cubicBezTo>
                <a:cubicBezTo>
                  <a:pt x="10906" y="2312"/>
                  <a:pt x="10906" y="2281"/>
                  <a:pt x="10906" y="2281"/>
                </a:cubicBezTo>
                <a:cubicBezTo>
                  <a:pt x="10875" y="2250"/>
                  <a:pt x="10843" y="2281"/>
                  <a:pt x="10812" y="2312"/>
                </a:cubicBezTo>
                <a:close/>
                <a:moveTo>
                  <a:pt x="9812" y="6594"/>
                </a:moveTo>
                <a:cubicBezTo>
                  <a:pt x="9812" y="6562"/>
                  <a:pt x="9781" y="6562"/>
                  <a:pt x="9781" y="6562"/>
                </a:cubicBezTo>
                <a:cubicBezTo>
                  <a:pt x="9750" y="6562"/>
                  <a:pt x="9750" y="6594"/>
                  <a:pt x="9750" y="6625"/>
                </a:cubicBezTo>
                <a:cubicBezTo>
                  <a:pt x="9781" y="6625"/>
                  <a:pt x="9781" y="6594"/>
                  <a:pt x="9812" y="6594"/>
                </a:cubicBezTo>
                <a:close/>
                <a:moveTo>
                  <a:pt x="13187" y="2062"/>
                </a:moveTo>
                <a:cubicBezTo>
                  <a:pt x="13187" y="2062"/>
                  <a:pt x="13156" y="2062"/>
                  <a:pt x="13156" y="2094"/>
                </a:cubicBezTo>
                <a:cubicBezTo>
                  <a:pt x="13156" y="2125"/>
                  <a:pt x="13187" y="2125"/>
                  <a:pt x="13187" y="2125"/>
                </a:cubicBezTo>
                <a:cubicBezTo>
                  <a:pt x="13218" y="2125"/>
                  <a:pt x="13218" y="2125"/>
                  <a:pt x="13218" y="2094"/>
                </a:cubicBezTo>
                <a:cubicBezTo>
                  <a:pt x="13218" y="2094"/>
                  <a:pt x="13218" y="2062"/>
                  <a:pt x="13187" y="2062"/>
                </a:cubicBezTo>
                <a:close/>
                <a:moveTo>
                  <a:pt x="15375" y="12594"/>
                </a:moveTo>
                <a:cubicBezTo>
                  <a:pt x="15343" y="12594"/>
                  <a:pt x="15312" y="12562"/>
                  <a:pt x="15281" y="12594"/>
                </a:cubicBezTo>
                <a:cubicBezTo>
                  <a:pt x="15281" y="12594"/>
                  <a:pt x="15281" y="12625"/>
                  <a:pt x="15281" y="12625"/>
                </a:cubicBezTo>
                <a:cubicBezTo>
                  <a:pt x="15312" y="12656"/>
                  <a:pt x="15343" y="12625"/>
                  <a:pt x="15375" y="12594"/>
                </a:cubicBezTo>
                <a:close/>
                <a:moveTo>
                  <a:pt x="13093" y="2687"/>
                </a:moveTo>
                <a:cubicBezTo>
                  <a:pt x="13093" y="2687"/>
                  <a:pt x="13093" y="2719"/>
                  <a:pt x="13093" y="2719"/>
                </a:cubicBezTo>
                <a:cubicBezTo>
                  <a:pt x="13125" y="2750"/>
                  <a:pt x="13156" y="2719"/>
                  <a:pt x="13187" y="2719"/>
                </a:cubicBezTo>
                <a:cubicBezTo>
                  <a:pt x="13156" y="2687"/>
                  <a:pt x="13125" y="2687"/>
                  <a:pt x="13093" y="2687"/>
                </a:cubicBezTo>
                <a:close/>
                <a:moveTo>
                  <a:pt x="13375" y="3406"/>
                </a:moveTo>
                <a:cubicBezTo>
                  <a:pt x="13375" y="3375"/>
                  <a:pt x="13343" y="3375"/>
                  <a:pt x="13343" y="3375"/>
                </a:cubicBezTo>
                <a:cubicBezTo>
                  <a:pt x="13312" y="3375"/>
                  <a:pt x="13281" y="3375"/>
                  <a:pt x="13281" y="3406"/>
                </a:cubicBezTo>
                <a:cubicBezTo>
                  <a:pt x="13281" y="3437"/>
                  <a:pt x="13312" y="3437"/>
                  <a:pt x="13312" y="3437"/>
                </a:cubicBezTo>
                <a:cubicBezTo>
                  <a:pt x="13343" y="3437"/>
                  <a:pt x="13343" y="3437"/>
                  <a:pt x="13375" y="3406"/>
                </a:cubicBezTo>
                <a:close/>
                <a:moveTo>
                  <a:pt x="10125" y="10031"/>
                </a:moveTo>
                <a:cubicBezTo>
                  <a:pt x="10156" y="10000"/>
                  <a:pt x="10187" y="10000"/>
                  <a:pt x="10187" y="9969"/>
                </a:cubicBezTo>
                <a:cubicBezTo>
                  <a:pt x="10187" y="9937"/>
                  <a:pt x="10187" y="9937"/>
                  <a:pt x="10187" y="9937"/>
                </a:cubicBezTo>
                <a:cubicBezTo>
                  <a:pt x="10156" y="9906"/>
                  <a:pt x="10218" y="9844"/>
                  <a:pt x="10187" y="9812"/>
                </a:cubicBezTo>
                <a:cubicBezTo>
                  <a:pt x="10187" y="9781"/>
                  <a:pt x="10218" y="9781"/>
                  <a:pt x="10218" y="9781"/>
                </a:cubicBezTo>
                <a:lnTo>
                  <a:pt x="10218" y="9781"/>
                </a:lnTo>
                <a:cubicBezTo>
                  <a:pt x="10250" y="9812"/>
                  <a:pt x="10250" y="9844"/>
                  <a:pt x="10250" y="9875"/>
                </a:cubicBezTo>
                <a:cubicBezTo>
                  <a:pt x="10218" y="9906"/>
                  <a:pt x="10218" y="9937"/>
                  <a:pt x="10187" y="9937"/>
                </a:cubicBezTo>
                <a:cubicBezTo>
                  <a:pt x="10125" y="9937"/>
                  <a:pt x="10125" y="9969"/>
                  <a:pt x="10093" y="10000"/>
                </a:cubicBezTo>
                <a:cubicBezTo>
                  <a:pt x="10093" y="10000"/>
                  <a:pt x="10125" y="10031"/>
                  <a:pt x="10125" y="10031"/>
                </a:cubicBezTo>
                <a:close/>
                <a:moveTo>
                  <a:pt x="11125" y="2781"/>
                </a:moveTo>
                <a:cubicBezTo>
                  <a:pt x="11156" y="2781"/>
                  <a:pt x="11187" y="2781"/>
                  <a:pt x="11218" y="2750"/>
                </a:cubicBezTo>
                <a:cubicBezTo>
                  <a:pt x="11187" y="2750"/>
                  <a:pt x="11156" y="2750"/>
                  <a:pt x="11125" y="2781"/>
                </a:cubicBezTo>
                <a:close/>
                <a:moveTo>
                  <a:pt x="14937" y="1625"/>
                </a:moveTo>
                <a:cubicBezTo>
                  <a:pt x="14968" y="1656"/>
                  <a:pt x="14968" y="1656"/>
                  <a:pt x="15000" y="1656"/>
                </a:cubicBezTo>
                <a:cubicBezTo>
                  <a:pt x="15031" y="1625"/>
                  <a:pt x="15031" y="1625"/>
                  <a:pt x="15031" y="1625"/>
                </a:cubicBezTo>
                <a:cubicBezTo>
                  <a:pt x="15000" y="1594"/>
                  <a:pt x="14968" y="1594"/>
                  <a:pt x="14937" y="1625"/>
                </a:cubicBezTo>
                <a:close/>
                <a:moveTo>
                  <a:pt x="11812" y="11406"/>
                </a:moveTo>
                <a:cubicBezTo>
                  <a:pt x="11812" y="11406"/>
                  <a:pt x="11812" y="11375"/>
                  <a:pt x="11843" y="11375"/>
                </a:cubicBezTo>
                <a:cubicBezTo>
                  <a:pt x="11843" y="11344"/>
                  <a:pt x="11843" y="11344"/>
                  <a:pt x="11812" y="11344"/>
                </a:cubicBezTo>
                <a:cubicBezTo>
                  <a:pt x="11781" y="11344"/>
                  <a:pt x="11781" y="11375"/>
                  <a:pt x="11781" y="11406"/>
                </a:cubicBezTo>
                <a:cubicBezTo>
                  <a:pt x="11781" y="11406"/>
                  <a:pt x="11781" y="11406"/>
                  <a:pt x="11812" y="11406"/>
                </a:cubicBezTo>
                <a:close/>
                <a:moveTo>
                  <a:pt x="11406" y="9469"/>
                </a:moveTo>
                <a:cubicBezTo>
                  <a:pt x="11406" y="9437"/>
                  <a:pt x="11375" y="9437"/>
                  <a:pt x="11375" y="9437"/>
                </a:cubicBezTo>
                <a:cubicBezTo>
                  <a:pt x="11343" y="9437"/>
                  <a:pt x="11375" y="9500"/>
                  <a:pt x="11343" y="9531"/>
                </a:cubicBezTo>
                <a:cubicBezTo>
                  <a:pt x="11375" y="9500"/>
                  <a:pt x="11406" y="9500"/>
                  <a:pt x="11406" y="9469"/>
                </a:cubicBezTo>
                <a:close/>
                <a:moveTo>
                  <a:pt x="11250" y="10219"/>
                </a:moveTo>
                <a:cubicBezTo>
                  <a:pt x="11250" y="10219"/>
                  <a:pt x="11281" y="10219"/>
                  <a:pt x="11281" y="10219"/>
                </a:cubicBezTo>
                <a:cubicBezTo>
                  <a:pt x="11312" y="10187"/>
                  <a:pt x="11312" y="10156"/>
                  <a:pt x="11312" y="10125"/>
                </a:cubicBezTo>
                <a:cubicBezTo>
                  <a:pt x="11312" y="10094"/>
                  <a:pt x="11375" y="10094"/>
                  <a:pt x="11312" y="10062"/>
                </a:cubicBezTo>
                <a:cubicBezTo>
                  <a:pt x="11281" y="10031"/>
                  <a:pt x="11250" y="10031"/>
                  <a:pt x="11250" y="10062"/>
                </a:cubicBezTo>
                <a:cubicBezTo>
                  <a:pt x="11218" y="10094"/>
                  <a:pt x="11187" y="10094"/>
                  <a:pt x="11187" y="10062"/>
                </a:cubicBezTo>
                <a:cubicBezTo>
                  <a:pt x="11187" y="9969"/>
                  <a:pt x="11156" y="10031"/>
                  <a:pt x="11093" y="10031"/>
                </a:cubicBezTo>
                <a:cubicBezTo>
                  <a:pt x="11093" y="10031"/>
                  <a:pt x="11093" y="10031"/>
                  <a:pt x="11062" y="10031"/>
                </a:cubicBezTo>
                <a:cubicBezTo>
                  <a:pt x="11093" y="9969"/>
                  <a:pt x="11125" y="9937"/>
                  <a:pt x="11187" y="9906"/>
                </a:cubicBezTo>
                <a:cubicBezTo>
                  <a:pt x="11187" y="9937"/>
                  <a:pt x="11156" y="10000"/>
                  <a:pt x="11218" y="10000"/>
                </a:cubicBezTo>
                <a:cubicBezTo>
                  <a:pt x="11250" y="10000"/>
                  <a:pt x="11281" y="10000"/>
                  <a:pt x="11281" y="9969"/>
                </a:cubicBezTo>
                <a:cubicBezTo>
                  <a:pt x="11281" y="9937"/>
                  <a:pt x="11312" y="9937"/>
                  <a:pt x="11312" y="9937"/>
                </a:cubicBezTo>
                <a:cubicBezTo>
                  <a:pt x="11343" y="9937"/>
                  <a:pt x="11343" y="9969"/>
                  <a:pt x="11312" y="9969"/>
                </a:cubicBezTo>
                <a:cubicBezTo>
                  <a:pt x="11312" y="10000"/>
                  <a:pt x="11312" y="10031"/>
                  <a:pt x="11343" y="10031"/>
                </a:cubicBezTo>
                <a:cubicBezTo>
                  <a:pt x="11375" y="10031"/>
                  <a:pt x="11406" y="10031"/>
                  <a:pt x="11406" y="10062"/>
                </a:cubicBezTo>
                <a:lnTo>
                  <a:pt x="11406" y="10062"/>
                </a:lnTo>
                <a:cubicBezTo>
                  <a:pt x="11406" y="10094"/>
                  <a:pt x="11375" y="10125"/>
                  <a:pt x="11343" y="10125"/>
                </a:cubicBezTo>
                <a:cubicBezTo>
                  <a:pt x="11343" y="10125"/>
                  <a:pt x="11343" y="10125"/>
                  <a:pt x="11312" y="10125"/>
                </a:cubicBezTo>
                <a:cubicBezTo>
                  <a:pt x="11281" y="10156"/>
                  <a:pt x="11250" y="10156"/>
                  <a:pt x="11250" y="10219"/>
                </a:cubicBezTo>
                <a:close/>
                <a:moveTo>
                  <a:pt x="13968" y="3875"/>
                </a:moveTo>
                <a:cubicBezTo>
                  <a:pt x="13937" y="3906"/>
                  <a:pt x="13968" y="3906"/>
                  <a:pt x="14000" y="3906"/>
                </a:cubicBezTo>
                <a:cubicBezTo>
                  <a:pt x="14000" y="3906"/>
                  <a:pt x="14031" y="3906"/>
                  <a:pt x="14031" y="3875"/>
                </a:cubicBezTo>
                <a:cubicBezTo>
                  <a:pt x="14031" y="3875"/>
                  <a:pt x="14000" y="3875"/>
                  <a:pt x="14000" y="3844"/>
                </a:cubicBezTo>
                <a:cubicBezTo>
                  <a:pt x="13968" y="3844"/>
                  <a:pt x="13968" y="3844"/>
                  <a:pt x="13968" y="3875"/>
                </a:cubicBezTo>
                <a:close/>
                <a:moveTo>
                  <a:pt x="9968" y="3531"/>
                </a:moveTo>
                <a:cubicBezTo>
                  <a:pt x="9906" y="3531"/>
                  <a:pt x="9906" y="3562"/>
                  <a:pt x="9875" y="3625"/>
                </a:cubicBezTo>
                <a:cubicBezTo>
                  <a:pt x="9906" y="3594"/>
                  <a:pt x="9937" y="3562"/>
                  <a:pt x="9968" y="3531"/>
                </a:cubicBezTo>
                <a:cubicBezTo>
                  <a:pt x="9968" y="3469"/>
                  <a:pt x="10000" y="3469"/>
                  <a:pt x="10031" y="3406"/>
                </a:cubicBezTo>
                <a:lnTo>
                  <a:pt x="10031" y="3406"/>
                </a:lnTo>
                <a:cubicBezTo>
                  <a:pt x="10031" y="3500"/>
                  <a:pt x="10000" y="3500"/>
                  <a:pt x="9968" y="3531"/>
                </a:cubicBezTo>
                <a:close/>
                <a:moveTo>
                  <a:pt x="12062" y="11812"/>
                </a:moveTo>
                <a:cubicBezTo>
                  <a:pt x="12062" y="11812"/>
                  <a:pt x="12062" y="11781"/>
                  <a:pt x="12031" y="11781"/>
                </a:cubicBezTo>
                <a:cubicBezTo>
                  <a:pt x="12000" y="11781"/>
                  <a:pt x="12000" y="11812"/>
                  <a:pt x="12000" y="11844"/>
                </a:cubicBezTo>
                <a:cubicBezTo>
                  <a:pt x="12031" y="11844"/>
                  <a:pt x="12031" y="11812"/>
                  <a:pt x="12062" y="11812"/>
                </a:cubicBezTo>
                <a:cubicBezTo>
                  <a:pt x="12093" y="11812"/>
                  <a:pt x="12093" y="11812"/>
                  <a:pt x="12125" y="11844"/>
                </a:cubicBezTo>
                <a:cubicBezTo>
                  <a:pt x="12125" y="11844"/>
                  <a:pt x="12156" y="11812"/>
                  <a:pt x="12156" y="11844"/>
                </a:cubicBezTo>
                <a:cubicBezTo>
                  <a:pt x="12156" y="11875"/>
                  <a:pt x="12156" y="11875"/>
                  <a:pt x="12125" y="11875"/>
                </a:cubicBezTo>
                <a:cubicBezTo>
                  <a:pt x="12093" y="11906"/>
                  <a:pt x="12125" y="11875"/>
                  <a:pt x="12093" y="11875"/>
                </a:cubicBezTo>
                <a:lnTo>
                  <a:pt x="12093" y="11875"/>
                </a:lnTo>
                <a:cubicBezTo>
                  <a:pt x="12062" y="11844"/>
                  <a:pt x="12062" y="11844"/>
                  <a:pt x="12062" y="11812"/>
                </a:cubicBezTo>
                <a:close/>
                <a:moveTo>
                  <a:pt x="12937" y="1937"/>
                </a:moveTo>
                <a:cubicBezTo>
                  <a:pt x="12968" y="1937"/>
                  <a:pt x="12968" y="1937"/>
                  <a:pt x="12937" y="1906"/>
                </a:cubicBezTo>
                <a:cubicBezTo>
                  <a:pt x="12906" y="1906"/>
                  <a:pt x="12906" y="1906"/>
                  <a:pt x="12875" y="1937"/>
                </a:cubicBezTo>
                <a:cubicBezTo>
                  <a:pt x="12906" y="1937"/>
                  <a:pt x="12937" y="1969"/>
                  <a:pt x="12937" y="1937"/>
                </a:cubicBezTo>
                <a:close/>
                <a:moveTo>
                  <a:pt x="13937" y="2875"/>
                </a:moveTo>
                <a:cubicBezTo>
                  <a:pt x="13968" y="2875"/>
                  <a:pt x="14000" y="2906"/>
                  <a:pt x="14000" y="2875"/>
                </a:cubicBezTo>
                <a:cubicBezTo>
                  <a:pt x="14000" y="2844"/>
                  <a:pt x="13968" y="2844"/>
                  <a:pt x="13937" y="2844"/>
                </a:cubicBezTo>
                <a:cubicBezTo>
                  <a:pt x="13937" y="2875"/>
                  <a:pt x="13906" y="2812"/>
                  <a:pt x="13906" y="2875"/>
                </a:cubicBezTo>
                <a:cubicBezTo>
                  <a:pt x="13906" y="2906"/>
                  <a:pt x="13937" y="2875"/>
                  <a:pt x="13937" y="2875"/>
                </a:cubicBezTo>
                <a:close/>
                <a:moveTo>
                  <a:pt x="10906" y="3187"/>
                </a:moveTo>
                <a:cubicBezTo>
                  <a:pt x="10906" y="3187"/>
                  <a:pt x="10875" y="3156"/>
                  <a:pt x="10875" y="3156"/>
                </a:cubicBezTo>
                <a:cubicBezTo>
                  <a:pt x="10843" y="3156"/>
                  <a:pt x="10843" y="3187"/>
                  <a:pt x="10812" y="3219"/>
                </a:cubicBezTo>
                <a:cubicBezTo>
                  <a:pt x="10843" y="3219"/>
                  <a:pt x="10875" y="3219"/>
                  <a:pt x="10906" y="3187"/>
                </a:cubicBezTo>
                <a:close/>
                <a:moveTo>
                  <a:pt x="10062" y="7250"/>
                </a:moveTo>
                <a:cubicBezTo>
                  <a:pt x="10062" y="7250"/>
                  <a:pt x="10093" y="7250"/>
                  <a:pt x="10093" y="7250"/>
                </a:cubicBezTo>
                <a:cubicBezTo>
                  <a:pt x="10125" y="7250"/>
                  <a:pt x="10125" y="7219"/>
                  <a:pt x="10125" y="7219"/>
                </a:cubicBezTo>
                <a:cubicBezTo>
                  <a:pt x="10125" y="7187"/>
                  <a:pt x="10093" y="7187"/>
                  <a:pt x="10093" y="7187"/>
                </a:cubicBezTo>
                <a:cubicBezTo>
                  <a:pt x="10093" y="7156"/>
                  <a:pt x="10062" y="7125"/>
                  <a:pt x="10062" y="7094"/>
                </a:cubicBezTo>
                <a:cubicBezTo>
                  <a:pt x="10062" y="7094"/>
                  <a:pt x="10062" y="7062"/>
                  <a:pt x="10031" y="7062"/>
                </a:cubicBezTo>
                <a:lnTo>
                  <a:pt x="10031" y="7062"/>
                </a:lnTo>
                <a:cubicBezTo>
                  <a:pt x="10031" y="7062"/>
                  <a:pt x="10000" y="7094"/>
                  <a:pt x="10000" y="7094"/>
                </a:cubicBezTo>
                <a:cubicBezTo>
                  <a:pt x="10000" y="7094"/>
                  <a:pt x="10000" y="7125"/>
                  <a:pt x="10000" y="7125"/>
                </a:cubicBezTo>
                <a:cubicBezTo>
                  <a:pt x="10031" y="7156"/>
                  <a:pt x="10062" y="7156"/>
                  <a:pt x="10093" y="7187"/>
                </a:cubicBezTo>
                <a:cubicBezTo>
                  <a:pt x="10093" y="7187"/>
                  <a:pt x="10093" y="7187"/>
                  <a:pt x="10093" y="7219"/>
                </a:cubicBezTo>
                <a:cubicBezTo>
                  <a:pt x="10062" y="7219"/>
                  <a:pt x="10062" y="7219"/>
                  <a:pt x="10062" y="7250"/>
                </a:cubicBezTo>
                <a:close/>
                <a:moveTo>
                  <a:pt x="9968" y="3531"/>
                </a:moveTo>
                <a:cubicBezTo>
                  <a:pt x="9968" y="3531"/>
                  <a:pt x="9968" y="3531"/>
                  <a:pt x="9968" y="3531"/>
                </a:cubicBezTo>
                <a:cubicBezTo>
                  <a:pt x="9968" y="3531"/>
                  <a:pt x="9968" y="3531"/>
                  <a:pt x="9968" y="3531"/>
                </a:cubicBezTo>
                <a:close/>
                <a:moveTo>
                  <a:pt x="9500" y="10125"/>
                </a:moveTo>
                <a:cubicBezTo>
                  <a:pt x="9468" y="10125"/>
                  <a:pt x="9468" y="10156"/>
                  <a:pt x="9468" y="10187"/>
                </a:cubicBezTo>
                <a:cubicBezTo>
                  <a:pt x="9437" y="10187"/>
                  <a:pt x="9468" y="10187"/>
                  <a:pt x="9468" y="10187"/>
                </a:cubicBezTo>
                <a:cubicBezTo>
                  <a:pt x="9500" y="10187"/>
                  <a:pt x="9500" y="10187"/>
                  <a:pt x="9531" y="10156"/>
                </a:cubicBezTo>
                <a:cubicBezTo>
                  <a:pt x="9531" y="10156"/>
                  <a:pt x="9531" y="10125"/>
                  <a:pt x="9500" y="10125"/>
                </a:cubicBezTo>
                <a:close/>
                <a:moveTo>
                  <a:pt x="11468" y="2937"/>
                </a:moveTo>
                <a:cubicBezTo>
                  <a:pt x="11468" y="2937"/>
                  <a:pt x="11468" y="2937"/>
                  <a:pt x="11437" y="2937"/>
                </a:cubicBezTo>
                <a:cubicBezTo>
                  <a:pt x="11406" y="2906"/>
                  <a:pt x="11406" y="2937"/>
                  <a:pt x="11375" y="2969"/>
                </a:cubicBezTo>
                <a:cubicBezTo>
                  <a:pt x="11406" y="2969"/>
                  <a:pt x="11437" y="2969"/>
                  <a:pt x="11468" y="2937"/>
                </a:cubicBezTo>
                <a:close/>
                <a:moveTo>
                  <a:pt x="9625" y="10875"/>
                </a:moveTo>
                <a:cubicBezTo>
                  <a:pt x="9656" y="10875"/>
                  <a:pt x="9687" y="10844"/>
                  <a:pt x="9718" y="10844"/>
                </a:cubicBezTo>
                <a:cubicBezTo>
                  <a:pt x="9656" y="10812"/>
                  <a:pt x="9625" y="10812"/>
                  <a:pt x="9625" y="10875"/>
                </a:cubicBezTo>
                <a:close/>
                <a:moveTo>
                  <a:pt x="9718" y="10844"/>
                </a:moveTo>
                <a:cubicBezTo>
                  <a:pt x="9718" y="10875"/>
                  <a:pt x="9781" y="10906"/>
                  <a:pt x="9750" y="10937"/>
                </a:cubicBezTo>
                <a:cubicBezTo>
                  <a:pt x="9718" y="10969"/>
                  <a:pt x="9687" y="10937"/>
                  <a:pt x="9656" y="10937"/>
                </a:cubicBezTo>
                <a:cubicBezTo>
                  <a:pt x="9625" y="10937"/>
                  <a:pt x="9625" y="10906"/>
                  <a:pt x="9593" y="10906"/>
                </a:cubicBezTo>
                <a:cubicBezTo>
                  <a:pt x="9562" y="10875"/>
                  <a:pt x="9562" y="10906"/>
                  <a:pt x="9562" y="10906"/>
                </a:cubicBezTo>
                <a:cubicBezTo>
                  <a:pt x="9531" y="10906"/>
                  <a:pt x="9531" y="10937"/>
                  <a:pt x="9531" y="10969"/>
                </a:cubicBezTo>
                <a:cubicBezTo>
                  <a:pt x="9531" y="10969"/>
                  <a:pt x="9562" y="10969"/>
                  <a:pt x="9562" y="10969"/>
                </a:cubicBezTo>
                <a:cubicBezTo>
                  <a:pt x="9625" y="10937"/>
                  <a:pt x="9687" y="11031"/>
                  <a:pt x="9781" y="11000"/>
                </a:cubicBezTo>
                <a:cubicBezTo>
                  <a:pt x="9781" y="11000"/>
                  <a:pt x="9812" y="11000"/>
                  <a:pt x="9812" y="11031"/>
                </a:cubicBezTo>
                <a:cubicBezTo>
                  <a:pt x="9812" y="11062"/>
                  <a:pt x="9812" y="11062"/>
                  <a:pt x="9843" y="11062"/>
                </a:cubicBezTo>
                <a:lnTo>
                  <a:pt x="9843" y="11062"/>
                </a:lnTo>
                <a:cubicBezTo>
                  <a:pt x="9843" y="11062"/>
                  <a:pt x="9843" y="11062"/>
                  <a:pt x="9843" y="11031"/>
                </a:cubicBezTo>
                <a:cubicBezTo>
                  <a:pt x="9875" y="11000"/>
                  <a:pt x="9843" y="11000"/>
                  <a:pt x="9812" y="10969"/>
                </a:cubicBezTo>
                <a:cubicBezTo>
                  <a:pt x="9750" y="10969"/>
                  <a:pt x="9781" y="10969"/>
                  <a:pt x="9812" y="10906"/>
                </a:cubicBezTo>
                <a:cubicBezTo>
                  <a:pt x="9843" y="10875"/>
                  <a:pt x="9875" y="10875"/>
                  <a:pt x="9906" y="10906"/>
                </a:cubicBezTo>
                <a:cubicBezTo>
                  <a:pt x="9906" y="10875"/>
                  <a:pt x="9906" y="10844"/>
                  <a:pt x="9906" y="10844"/>
                </a:cubicBezTo>
                <a:cubicBezTo>
                  <a:pt x="9906" y="10812"/>
                  <a:pt x="9906" y="10812"/>
                  <a:pt x="9875" y="10812"/>
                </a:cubicBezTo>
                <a:cubicBezTo>
                  <a:pt x="9875" y="10781"/>
                  <a:pt x="9875" y="10812"/>
                  <a:pt x="9843" y="10812"/>
                </a:cubicBezTo>
                <a:cubicBezTo>
                  <a:pt x="9843" y="10875"/>
                  <a:pt x="9781" y="10875"/>
                  <a:pt x="9718" y="10844"/>
                </a:cubicBezTo>
                <a:close/>
                <a:moveTo>
                  <a:pt x="9656" y="8719"/>
                </a:moveTo>
                <a:cubicBezTo>
                  <a:pt x="9625" y="8750"/>
                  <a:pt x="9593" y="8781"/>
                  <a:pt x="9593" y="8812"/>
                </a:cubicBezTo>
                <a:cubicBezTo>
                  <a:pt x="9625" y="8812"/>
                  <a:pt x="9656" y="8781"/>
                  <a:pt x="9656" y="8719"/>
                </a:cubicBezTo>
                <a:close/>
                <a:moveTo>
                  <a:pt x="9593" y="8812"/>
                </a:moveTo>
                <a:cubicBezTo>
                  <a:pt x="9500" y="8844"/>
                  <a:pt x="9500" y="8906"/>
                  <a:pt x="9437" y="8969"/>
                </a:cubicBezTo>
                <a:cubicBezTo>
                  <a:pt x="9500" y="8937"/>
                  <a:pt x="9562" y="8875"/>
                  <a:pt x="9593" y="8812"/>
                </a:cubicBezTo>
                <a:close/>
                <a:moveTo>
                  <a:pt x="9843" y="11250"/>
                </a:moveTo>
                <a:cubicBezTo>
                  <a:pt x="9906" y="11281"/>
                  <a:pt x="9906" y="11312"/>
                  <a:pt x="9906" y="11344"/>
                </a:cubicBezTo>
                <a:cubicBezTo>
                  <a:pt x="9937" y="11344"/>
                  <a:pt x="9968" y="11312"/>
                  <a:pt x="9968" y="11281"/>
                </a:cubicBezTo>
                <a:cubicBezTo>
                  <a:pt x="9937" y="11281"/>
                  <a:pt x="9906" y="11250"/>
                  <a:pt x="9843" y="11250"/>
                </a:cubicBezTo>
                <a:close/>
                <a:moveTo>
                  <a:pt x="11843" y="11812"/>
                </a:moveTo>
                <a:cubicBezTo>
                  <a:pt x="11812" y="11812"/>
                  <a:pt x="11781" y="11844"/>
                  <a:pt x="11781" y="11906"/>
                </a:cubicBezTo>
                <a:cubicBezTo>
                  <a:pt x="11781" y="11906"/>
                  <a:pt x="11781" y="11906"/>
                  <a:pt x="11781" y="11906"/>
                </a:cubicBezTo>
                <a:cubicBezTo>
                  <a:pt x="11781" y="11906"/>
                  <a:pt x="11781" y="11906"/>
                  <a:pt x="11781" y="11906"/>
                </a:cubicBezTo>
                <a:cubicBezTo>
                  <a:pt x="11750" y="11906"/>
                  <a:pt x="11718" y="11937"/>
                  <a:pt x="11718" y="11969"/>
                </a:cubicBezTo>
                <a:cubicBezTo>
                  <a:pt x="11750" y="11937"/>
                  <a:pt x="11781" y="11969"/>
                  <a:pt x="11843" y="11937"/>
                </a:cubicBezTo>
                <a:cubicBezTo>
                  <a:pt x="11781" y="11937"/>
                  <a:pt x="11781" y="11937"/>
                  <a:pt x="11781" y="11906"/>
                </a:cubicBezTo>
                <a:cubicBezTo>
                  <a:pt x="11781" y="11906"/>
                  <a:pt x="11781" y="11906"/>
                  <a:pt x="11781" y="11906"/>
                </a:cubicBezTo>
                <a:cubicBezTo>
                  <a:pt x="11812" y="11875"/>
                  <a:pt x="11843" y="11875"/>
                  <a:pt x="11875" y="11812"/>
                </a:cubicBezTo>
                <a:cubicBezTo>
                  <a:pt x="11875" y="11812"/>
                  <a:pt x="11843" y="11812"/>
                  <a:pt x="11843" y="11812"/>
                </a:cubicBezTo>
                <a:close/>
                <a:moveTo>
                  <a:pt x="14625" y="1000"/>
                </a:moveTo>
                <a:cubicBezTo>
                  <a:pt x="14593" y="1000"/>
                  <a:pt x="14593" y="969"/>
                  <a:pt x="14531" y="969"/>
                </a:cubicBezTo>
                <a:cubicBezTo>
                  <a:pt x="14531" y="969"/>
                  <a:pt x="14531" y="1000"/>
                  <a:pt x="14531" y="1000"/>
                </a:cubicBezTo>
                <a:cubicBezTo>
                  <a:pt x="14562" y="1031"/>
                  <a:pt x="14593" y="1031"/>
                  <a:pt x="14625" y="1000"/>
                </a:cubicBezTo>
                <a:close/>
                <a:moveTo>
                  <a:pt x="11031" y="3125"/>
                </a:moveTo>
                <a:cubicBezTo>
                  <a:pt x="11062" y="3125"/>
                  <a:pt x="11093" y="3125"/>
                  <a:pt x="11093" y="3094"/>
                </a:cubicBezTo>
                <a:cubicBezTo>
                  <a:pt x="11125" y="3094"/>
                  <a:pt x="11093" y="3062"/>
                  <a:pt x="11093" y="3062"/>
                </a:cubicBezTo>
                <a:cubicBezTo>
                  <a:pt x="11062" y="3062"/>
                  <a:pt x="11062" y="3062"/>
                  <a:pt x="11031" y="3125"/>
                </a:cubicBezTo>
                <a:close/>
                <a:moveTo>
                  <a:pt x="10218" y="4156"/>
                </a:moveTo>
                <a:cubicBezTo>
                  <a:pt x="10250" y="4156"/>
                  <a:pt x="10281" y="4125"/>
                  <a:pt x="10281" y="4094"/>
                </a:cubicBezTo>
                <a:cubicBezTo>
                  <a:pt x="10281" y="4094"/>
                  <a:pt x="10250" y="4094"/>
                  <a:pt x="10250" y="4094"/>
                </a:cubicBezTo>
                <a:cubicBezTo>
                  <a:pt x="10250" y="4125"/>
                  <a:pt x="10218" y="4125"/>
                  <a:pt x="10187" y="4156"/>
                </a:cubicBezTo>
                <a:cubicBezTo>
                  <a:pt x="10187" y="4156"/>
                  <a:pt x="10218" y="4156"/>
                  <a:pt x="10218" y="4156"/>
                </a:cubicBezTo>
                <a:close/>
                <a:moveTo>
                  <a:pt x="10281" y="9969"/>
                </a:moveTo>
                <a:cubicBezTo>
                  <a:pt x="10281" y="10000"/>
                  <a:pt x="10312" y="10000"/>
                  <a:pt x="10312" y="10000"/>
                </a:cubicBezTo>
                <a:cubicBezTo>
                  <a:pt x="10343" y="10000"/>
                  <a:pt x="10343" y="9937"/>
                  <a:pt x="10343" y="9906"/>
                </a:cubicBezTo>
                <a:cubicBezTo>
                  <a:pt x="10343" y="9937"/>
                  <a:pt x="10281" y="9937"/>
                  <a:pt x="10281" y="9969"/>
                </a:cubicBezTo>
                <a:close/>
                <a:moveTo>
                  <a:pt x="12750" y="3562"/>
                </a:moveTo>
                <a:cubicBezTo>
                  <a:pt x="12781" y="3594"/>
                  <a:pt x="12812" y="3562"/>
                  <a:pt x="12843" y="3562"/>
                </a:cubicBezTo>
                <a:cubicBezTo>
                  <a:pt x="12781" y="3531"/>
                  <a:pt x="12781" y="3531"/>
                  <a:pt x="12750" y="3562"/>
                </a:cubicBezTo>
                <a:close/>
                <a:moveTo>
                  <a:pt x="10843" y="1969"/>
                </a:moveTo>
                <a:cubicBezTo>
                  <a:pt x="10812" y="2000"/>
                  <a:pt x="10781" y="2000"/>
                  <a:pt x="10781" y="2031"/>
                </a:cubicBezTo>
                <a:cubicBezTo>
                  <a:pt x="10750" y="2031"/>
                  <a:pt x="10781" y="2031"/>
                  <a:pt x="10781" y="2031"/>
                </a:cubicBezTo>
                <a:cubicBezTo>
                  <a:pt x="10812" y="2031"/>
                  <a:pt x="10843" y="2031"/>
                  <a:pt x="10843" y="2000"/>
                </a:cubicBezTo>
                <a:cubicBezTo>
                  <a:pt x="10843" y="1969"/>
                  <a:pt x="10843" y="1969"/>
                  <a:pt x="10843" y="1969"/>
                </a:cubicBezTo>
                <a:close/>
                <a:moveTo>
                  <a:pt x="11187" y="2000"/>
                </a:moveTo>
                <a:cubicBezTo>
                  <a:pt x="11218" y="2000"/>
                  <a:pt x="11187" y="2000"/>
                  <a:pt x="11187" y="2000"/>
                </a:cubicBezTo>
                <a:cubicBezTo>
                  <a:pt x="11156" y="2000"/>
                  <a:pt x="11125" y="2000"/>
                  <a:pt x="11125" y="2031"/>
                </a:cubicBezTo>
                <a:cubicBezTo>
                  <a:pt x="11156" y="2031"/>
                  <a:pt x="11187" y="2031"/>
                  <a:pt x="11187" y="2000"/>
                </a:cubicBezTo>
                <a:close/>
                <a:moveTo>
                  <a:pt x="11000" y="1937"/>
                </a:moveTo>
                <a:cubicBezTo>
                  <a:pt x="11000" y="1906"/>
                  <a:pt x="10968" y="1906"/>
                  <a:pt x="10968" y="1906"/>
                </a:cubicBezTo>
                <a:cubicBezTo>
                  <a:pt x="10937" y="1906"/>
                  <a:pt x="10906" y="1937"/>
                  <a:pt x="10906" y="1969"/>
                </a:cubicBezTo>
                <a:cubicBezTo>
                  <a:pt x="10906" y="1969"/>
                  <a:pt x="10906" y="1969"/>
                  <a:pt x="10937" y="1969"/>
                </a:cubicBezTo>
                <a:cubicBezTo>
                  <a:pt x="10937" y="1969"/>
                  <a:pt x="10968" y="1937"/>
                  <a:pt x="11000" y="1937"/>
                </a:cubicBezTo>
                <a:close/>
                <a:moveTo>
                  <a:pt x="16000" y="2062"/>
                </a:moveTo>
                <a:cubicBezTo>
                  <a:pt x="15968" y="2031"/>
                  <a:pt x="15906" y="2031"/>
                  <a:pt x="15906" y="2000"/>
                </a:cubicBezTo>
                <a:cubicBezTo>
                  <a:pt x="15906" y="2000"/>
                  <a:pt x="15875" y="2000"/>
                  <a:pt x="15875" y="2000"/>
                </a:cubicBezTo>
                <a:cubicBezTo>
                  <a:pt x="15843" y="2031"/>
                  <a:pt x="15843" y="2031"/>
                  <a:pt x="15843" y="2031"/>
                </a:cubicBezTo>
                <a:cubicBezTo>
                  <a:pt x="15906" y="2031"/>
                  <a:pt x="15937" y="2062"/>
                  <a:pt x="16000" y="2062"/>
                </a:cubicBezTo>
                <a:close/>
                <a:moveTo>
                  <a:pt x="13937" y="13281"/>
                </a:moveTo>
                <a:cubicBezTo>
                  <a:pt x="13937" y="13250"/>
                  <a:pt x="13937" y="13250"/>
                  <a:pt x="13906" y="13250"/>
                </a:cubicBezTo>
                <a:cubicBezTo>
                  <a:pt x="13906" y="13250"/>
                  <a:pt x="13875" y="13250"/>
                  <a:pt x="13875" y="13281"/>
                </a:cubicBezTo>
                <a:cubicBezTo>
                  <a:pt x="13875" y="13312"/>
                  <a:pt x="13875" y="13312"/>
                  <a:pt x="13906" y="13312"/>
                </a:cubicBezTo>
                <a:cubicBezTo>
                  <a:pt x="13937" y="13312"/>
                  <a:pt x="13937" y="13281"/>
                  <a:pt x="13937" y="13281"/>
                </a:cubicBezTo>
                <a:close/>
                <a:moveTo>
                  <a:pt x="13875" y="2875"/>
                </a:moveTo>
                <a:cubicBezTo>
                  <a:pt x="13812" y="2844"/>
                  <a:pt x="13781" y="2844"/>
                  <a:pt x="13750" y="2875"/>
                </a:cubicBezTo>
                <a:cubicBezTo>
                  <a:pt x="13781" y="2875"/>
                  <a:pt x="13812" y="2875"/>
                  <a:pt x="13875" y="2875"/>
                </a:cubicBezTo>
                <a:close/>
                <a:moveTo>
                  <a:pt x="13125" y="2875"/>
                </a:moveTo>
                <a:cubicBezTo>
                  <a:pt x="13093" y="2844"/>
                  <a:pt x="13062" y="2844"/>
                  <a:pt x="13031" y="2875"/>
                </a:cubicBezTo>
                <a:cubicBezTo>
                  <a:pt x="13062" y="2875"/>
                  <a:pt x="13093" y="2906"/>
                  <a:pt x="13125" y="2875"/>
                </a:cubicBezTo>
                <a:close/>
                <a:moveTo>
                  <a:pt x="10125" y="2875"/>
                </a:moveTo>
                <a:cubicBezTo>
                  <a:pt x="10093" y="2906"/>
                  <a:pt x="10062" y="2906"/>
                  <a:pt x="10031" y="2937"/>
                </a:cubicBezTo>
                <a:cubicBezTo>
                  <a:pt x="10031" y="2969"/>
                  <a:pt x="10062" y="2969"/>
                  <a:pt x="10062" y="2969"/>
                </a:cubicBezTo>
                <a:cubicBezTo>
                  <a:pt x="10093" y="2937"/>
                  <a:pt x="10125" y="2906"/>
                  <a:pt x="10125" y="2906"/>
                </a:cubicBezTo>
                <a:cubicBezTo>
                  <a:pt x="10125" y="2875"/>
                  <a:pt x="10125" y="2875"/>
                  <a:pt x="10125" y="2875"/>
                </a:cubicBezTo>
                <a:close/>
                <a:moveTo>
                  <a:pt x="12093" y="11187"/>
                </a:moveTo>
                <a:cubicBezTo>
                  <a:pt x="12062" y="11187"/>
                  <a:pt x="12031" y="11219"/>
                  <a:pt x="12031" y="11250"/>
                </a:cubicBezTo>
                <a:cubicBezTo>
                  <a:pt x="12031" y="11250"/>
                  <a:pt x="12031" y="11250"/>
                  <a:pt x="12062" y="11250"/>
                </a:cubicBezTo>
                <a:cubicBezTo>
                  <a:pt x="12062" y="11219"/>
                  <a:pt x="12093" y="11219"/>
                  <a:pt x="12093" y="11187"/>
                </a:cubicBezTo>
                <a:cubicBezTo>
                  <a:pt x="12093" y="11187"/>
                  <a:pt x="12093" y="11156"/>
                  <a:pt x="12093" y="11187"/>
                </a:cubicBezTo>
                <a:close/>
                <a:moveTo>
                  <a:pt x="9625" y="1937"/>
                </a:moveTo>
                <a:cubicBezTo>
                  <a:pt x="9562" y="1969"/>
                  <a:pt x="9531" y="2000"/>
                  <a:pt x="9468" y="2062"/>
                </a:cubicBezTo>
                <a:cubicBezTo>
                  <a:pt x="9437" y="2062"/>
                  <a:pt x="9437" y="2125"/>
                  <a:pt x="9406" y="2125"/>
                </a:cubicBezTo>
                <a:cubicBezTo>
                  <a:pt x="9406" y="2062"/>
                  <a:pt x="9437" y="2062"/>
                  <a:pt x="9437" y="2031"/>
                </a:cubicBezTo>
                <a:cubicBezTo>
                  <a:pt x="9468" y="2000"/>
                  <a:pt x="9500" y="2000"/>
                  <a:pt x="9437" y="1969"/>
                </a:cubicBezTo>
                <a:lnTo>
                  <a:pt x="9437" y="1969"/>
                </a:lnTo>
                <a:cubicBezTo>
                  <a:pt x="9406" y="1969"/>
                  <a:pt x="9437" y="1906"/>
                  <a:pt x="9406" y="1937"/>
                </a:cubicBezTo>
                <a:cubicBezTo>
                  <a:pt x="9375" y="1969"/>
                  <a:pt x="9343" y="2000"/>
                  <a:pt x="9343" y="2031"/>
                </a:cubicBezTo>
                <a:cubicBezTo>
                  <a:pt x="9343" y="2062"/>
                  <a:pt x="9343" y="2062"/>
                  <a:pt x="9343" y="2062"/>
                </a:cubicBezTo>
                <a:cubicBezTo>
                  <a:pt x="9406" y="2031"/>
                  <a:pt x="9375" y="2062"/>
                  <a:pt x="9375" y="2094"/>
                </a:cubicBezTo>
                <a:cubicBezTo>
                  <a:pt x="9375" y="2125"/>
                  <a:pt x="9375" y="2125"/>
                  <a:pt x="9406" y="2125"/>
                </a:cubicBezTo>
                <a:cubicBezTo>
                  <a:pt x="9406" y="2125"/>
                  <a:pt x="9406" y="2156"/>
                  <a:pt x="9406" y="2156"/>
                </a:cubicBezTo>
                <a:cubicBezTo>
                  <a:pt x="9406" y="2156"/>
                  <a:pt x="9437" y="2156"/>
                  <a:pt x="9437" y="2156"/>
                </a:cubicBezTo>
                <a:cubicBezTo>
                  <a:pt x="9468" y="2125"/>
                  <a:pt x="9468" y="2094"/>
                  <a:pt x="9500" y="2094"/>
                </a:cubicBezTo>
                <a:cubicBezTo>
                  <a:pt x="9531" y="2031"/>
                  <a:pt x="9593" y="2000"/>
                  <a:pt x="9625" y="1937"/>
                </a:cubicBezTo>
                <a:cubicBezTo>
                  <a:pt x="9656" y="1937"/>
                  <a:pt x="9687" y="1906"/>
                  <a:pt x="9718" y="1875"/>
                </a:cubicBezTo>
                <a:cubicBezTo>
                  <a:pt x="9687" y="1906"/>
                  <a:pt x="9656" y="1906"/>
                  <a:pt x="9625" y="1937"/>
                </a:cubicBezTo>
                <a:close/>
                <a:moveTo>
                  <a:pt x="10531" y="2906"/>
                </a:moveTo>
                <a:cubicBezTo>
                  <a:pt x="10500" y="2906"/>
                  <a:pt x="10468" y="2906"/>
                  <a:pt x="10468" y="2937"/>
                </a:cubicBezTo>
                <a:cubicBezTo>
                  <a:pt x="10468" y="2937"/>
                  <a:pt x="10468" y="2969"/>
                  <a:pt x="10468" y="2969"/>
                </a:cubicBezTo>
                <a:cubicBezTo>
                  <a:pt x="10500" y="2969"/>
                  <a:pt x="10531" y="2937"/>
                  <a:pt x="10562" y="2906"/>
                </a:cubicBezTo>
                <a:cubicBezTo>
                  <a:pt x="10562" y="2906"/>
                  <a:pt x="10531" y="2906"/>
                  <a:pt x="10531" y="2906"/>
                </a:cubicBezTo>
                <a:close/>
                <a:moveTo>
                  <a:pt x="14750" y="3094"/>
                </a:moveTo>
                <a:cubicBezTo>
                  <a:pt x="14781" y="3094"/>
                  <a:pt x="14781" y="3062"/>
                  <a:pt x="14750" y="3062"/>
                </a:cubicBezTo>
                <a:cubicBezTo>
                  <a:pt x="14750" y="3062"/>
                  <a:pt x="14718" y="3062"/>
                  <a:pt x="14687" y="3062"/>
                </a:cubicBezTo>
                <a:cubicBezTo>
                  <a:pt x="14718" y="3094"/>
                  <a:pt x="14718" y="3125"/>
                  <a:pt x="14750" y="3094"/>
                </a:cubicBezTo>
                <a:close/>
                <a:moveTo>
                  <a:pt x="10625" y="8937"/>
                </a:moveTo>
                <a:cubicBezTo>
                  <a:pt x="10656" y="8906"/>
                  <a:pt x="10687" y="8906"/>
                  <a:pt x="10687" y="8875"/>
                </a:cubicBezTo>
                <a:cubicBezTo>
                  <a:pt x="10656" y="8875"/>
                  <a:pt x="10625" y="8875"/>
                  <a:pt x="10625" y="8937"/>
                </a:cubicBezTo>
                <a:close/>
                <a:moveTo>
                  <a:pt x="10687" y="8875"/>
                </a:moveTo>
                <a:cubicBezTo>
                  <a:pt x="10718" y="8844"/>
                  <a:pt x="10718" y="8781"/>
                  <a:pt x="10781" y="8781"/>
                </a:cubicBezTo>
                <a:lnTo>
                  <a:pt x="10781" y="8781"/>
                </a:lnTo>
                <a:cubicBezTo>
                  <a:pt x="10781" y="8812"/>
                  <a:pt x="10750" y="8875"/>
                  <a:pt x="10687" y="8875"/>
                </a:cubicBezTo>
                <a:close/>
                <a:moveTo>
                  <a:pt x="13562" y="3344"/>
                </a:moveTo>
                <a:cubicBezTo>
                  <a:pt x="13593" y="3375"/>
                  <a:pt x="13625" y="3375"/>
                  <a:pt x="13656" y="3344"/>
                </a:cubicBezTo>
                <a:cubicBezTo>
                  <a:pt x="13625" y="3344"/>
                  <a:pt x="13593" y="3312"/>
                  <a:pt x="13562" y="3344"/>
                </a:cubicBezTo>
                <a:close/>
                <a:moveTo>
                  <a:pt x="10343" y="2594"/>
                </a:moveTo>
                <a:cubicBezTo>
                  <a:pt x="10375" y="2594"/>
                  <a:pt x="10375" y="2562"/>
                  <a:pt x="10406" y="2531"/>
                </a:cubicBezTo>
                <a:cubicBezTo>
                  <a:pt x="10406" y="2531"/>
                  <a:pt x="10437" y="2531"/>
                  <a:pt x="10437" y="2531"/>
                </a:cubicBezTo>
                <a:cubicBezTo>
                  <a:pt x="10500" y="2500"/>
                  <a:pt x="10531" y="2500"/>
                  <a:pt x="10562" y="2469"/>
                </a:cubicBezTo>
                <a:cubicBezTo>
                  <a:pt x="10562" y="2469"/>
                  <a:pt x="10562" y="2437"/>
                  <a:pt x="10531" y="2437"/>
                </a:cubicBezTo>
                <a:lnTo>
                  <a:pt x="10531" y="2437"/>
                </a:lnTo>
                <a:cubicBezTo>
                  <a:pt x="10500" y="2437"/>
                  <a:pt x="10468" y="2469"/>
                  <a:pt x="10437" y="2531"/>
                </a:cubicBezTo>
                <a:cubicBezTo>
                  <a:pt x="10375" y="2500"/>
                  <a:pt x="10375" y="2531"/>
                  <a:pt x="10343" y="2562"/>
                </a:cubicBezTo>
                <a:cubicBezTo>
                  <a:pt x="10343" y="2562"/>
                  <a:pt x="10343" y="2594"/>
                  <a:pt x="10343" y="2594"/>
                </a:cubicBezTo>
                <a:close/>
                <a:moveTo>
                  <a:pt x="10000" y="3000"/>
                </a:moveTo>
                <a:cubicBezTo>
                  <a:pt x="10000" y="3000"/>
                  <a:pt x="10000" y="2969"/>
                  <a:pt x="10000" y="2969"/>
                </a:cubicBezTo>
                <a:cubicBezTo>
                  <a:pt x="9968" y="3000"/>
                  <a:pt x="9968" y="3000"/>
                  <a:pt x="9937" y="3031"/>
                </a:cubicBezTo>
                <a:cubicBezTo>
                  <a:pt x="9937" y="3031"/>
                  <a:pt x="9937" y="3031"/>
                  <a:pt x="9906" y="3062"/>
                </a:cubicBezTo>
                <a:cubicBezTo>
                  <a:pt x="9968" y="3031"/>
                  <a:pt x="10000" y="3031"/>
                  <a:pt x="10000" y="3000"/>
                </a:cubicBezTo>
                <a:close/>
                <a:moveTo>
                  <a:pt x="10968" y="11500"/>
                </a:moveTo>
                <a:cubicBezTo>
                  <a:pt x="11000" y="11500"/>
                  <a:pt x="11000" y="11500"/>
                  <a:pt x="11031" y="11531"/>
                </a:cubicBezTo>
                <a:cubicBezTo>
                  <a:pt x="11031" y="11562"/>
                  <a:pt x="11093" y="11500"/>
                  <a:pt x="11062" y="11469"/>
                </a:cubicBezTo>
                <a:cubicBezTo>
                  <a:pt x="11031" y="11437"/>
                  <a:pt x="11000" y="11531"/>
                  <a:pt x="10968" y="11500"/>
                </a:cubicBezTo>
                <a:close/>
                <a:moveTo>
                  <a:pt x="11031" y="1906"/>
                </a:moveTo>
                <a:cubicBezTo>
                  <a:pt x="11062" y="1906"/>
                  <a:pt x="11093" y="1906"/>
                  <a:pt x="11125" y="1875"/>
                </a:cubicBezTo>
                <a:cubicBezTo>
                  <a:pt x="11125" y="1875"/>
                  <a:pt x="11093" y="1875"/>
                  <a:pt x="11093" y="1875"/>
                </a:cubicBezTo>
                <a:cubicBezTo>
                  <a:pt x="11062" y="1875"/>
                  <a:pt x="11062" y="1875"/>
                  <a:pt x="11031" y="1906"/>
                </a:cubicBezTo>
                <a:close/>
                <a:moveTo>
                  <a:pt x="15437" y="1875"/>
                </a:moveTo>
                <a:cubicBezTo>
                  <a:pt x="15406" y="1844"/>
                  <a:pt x="15375" y="1844"/>
                  <a:pt x="15343" y="1844"/>
                </a:cubicBezTo>
                <a:cubicBezTo>
                  <a:pt x="15343" y="1844"/>
                  <a:pt x="15343" y="1875"/>
                  <a:pt x="15343" y="1875"/>
                </a:cubicBezTo>
                <a:cubicBezTo>
                  <a:pt x="15375" y="1906"/>
                  <a:pt x="15406" y="1875"/>
                  <a:pt x="15437" y="1875"/>
                </a:cubicBezTo>
                <a:close/>
                <a:moveTo>
                  <a:pt x="14531" y="1844"/>
                </a:moveTo>
                <a:cubicBezTo>
                  <a:pt x="14500" y="1844"/>
                  <a:pt x="14468" y="1844"/>
                  <a:pt x="14468" y="1844"/>
                </a:cubicBezTo>
                <a:cubicBezTo>
                  <a:pt x="14468" y="1875"/>
                  <a:pt x="14468" y="1875"/>
                  <a:pt x="14500" y="1875"/>
                </a:cubicBezTo>
                <a:cubicBezTo>
                  <a:pt x="14500" y="1875"/>
                  <a:pt x="14531" y="1906"/>
                  <a:pt x="14531" y="1875"/>
                </a:cubicBezTo>
                <a:cubicBezTo>
                  <a:pt x="14531" y="1844"/>
                  <a:pt x="14531" y="1844"/>
                  <a:pt x="14531" y="1844"/>
                </a:cubicBezTo>
                <a:close/>
                <a:moveTo>
                  <a:pt x="10875" y="11594"/>
                </a:moveTo>
                <a:cubicBezTo>
                  <a:pt x="10875" y="11594"/>
                  <a:pt x="10875" y="11594"/>
                  <a:pt x="10875" y="11594"/>
                </a:cubicBezTo>
                <a:cubicBezTo>
                  <a:pt x="10875" y="11594"/>
                  <a:pt x="10875" y="11594"/>
                  <a:pt x="10875" y="11594"/>
                </a:cubicBezTo>
                <a:close/>
                <a:moveTo>
                  <a:pt x="14812" y="2812"/>
                </a:moveTo>
                <a:cubicBezTo>
                  <a:pt x="14812" y="2781"/>
                  <a:pt x="14781" y="2812"/>
                  <a:pt x="14781" y="2812"/>
                </a:cubicBezTo>
                <a:cubicBezTo>
                  <a:pt x="14812" y="2844"/>
                  <a:pt x="14843" y="2844"/>
                  <a:pt x="14843" y="2844"/>
                </a:cubicBezTo>
                <a:cubicBezTo>
                  <a:pt x="14875" y="2844"/>
                  <a:pt x="14875" y="2844"/>
                  <a:pt x="14875" y="2844"/>
                </a:cubicBezTo>
                <a:cubicBezTo>
                  <a:pt x="14875" y="2812"/>
                  <a:pt x="14843" y="2812"/>
                  <a:pt x="14812" y="2812"/>
                </a:cubicBezTo>
                <a:close/>
                <a:moveTo>
                  <a:pt x="14375" y="1812"/>
                </a:moveTo>
                <a:cubicBezTo>
                  <a:pt x="14343" y="1812"/>
                  <a:pt x="14312" y="1812"/>
                  <a:pt x="14312" y="1844"/>
                </a:cubicBezTo>
                <a:cubicBezTo>
                  <a:pt x="14343" y="1875"/>
                  <a:pt x="14343" y="1875"/>
                  <a:pt x="14375" y="1875"/>
                </a:cubicBezTo>
                <a:cubicBezTo>
                  <a:pt x="14406" y="1875"/>
                  <a:pt x="14406" y="1875"/>
                  <a:pt x="14406" y="1844"/>
                </a:cubicBezTo>
                <a:cubicBezTo>
                  <a:pt x="14406" y="1812"/>
                  <a:pt x="14375" y="1812"/>
                  <a:pt x="14375" y="1812"/>
                </a:cubicBezTo>
                <a:close/>
                <a:moveTo>
                  <a:pt x="15781" y="2500"/>
                </a:moveTo>
                <a:cubicBezTo>
                  <a:pt x="15812" y="2500"/>
                  <a:pt x="15843" y="2500"/>
                  <a:pt x="15906" y="2500"/>
                </a:cubicBezTo>
                <a:cubicBezTo>
                  <a:pt x="15843" y="2469"/>
                  <a:pt x="15812" y="2469"/>
                  <a:pt x="15781" y="2437"/>
                </a:cubicBezTo>
                <a:cubicBezTo>
                  <a:pt x="15781" y="2437"/>
                  <a:pt x="15750" y="2437"/>
                  <a:pt x="15750" y="2469"/>
                </a:cubicBezTo>
                <a:cubicBezTo>
                  <a:pt x="15750" y="2469"/>
                  <a:pt x="15750" y="2500"/>
                  <a:pt x="15781" y="2500"/>
                </a:cubicBezTo>
                <a:close/>
                <a:moveTo>
                  <a:pt x="11500" y="1250"/>
                </a:moveTo>
                <a:cubicBezTo>
                  <a:pt x="11406" y="1250"/>
                  <a:pt x="11406" y="1250"/>
                  <a:pt x="11406" y="1312"/>
                </a:cubicBezTo>
                <a:cubicBezTo>
                  <a:pt x="11437" y="1281"/>
                  <a:pt x="11468" y="1281"/>
                  <a:pt x="11500" y="1250"/>
                </a:cubicBezTo>
                <a:close/>
                <a:moveTo>
                  <a:pt x="15093" y="3375"/>
                </a:moveTo>
                <a:cubicBezTo>
                  <a:pt x="15156" y="3437"/>
                  <a:pt x="15156" y="3437"/>
                  <a:pt x="15187" y="3344"/>
                </a:cubicBezTo>
                <a:cubicBezTo>
                  <a:pt x="15156" y="3344"/>
                  <a:pt x="15125" y="3375"/>
                  <a:pt x="15093" y="3375"/>
                </a:cubicBezTo>
                <a:close/>
                <a:moveTo>
                  <a:pt x="10468" y="9781"/>
                </a:moveTo>
                <a:cubicBezTo>
                  <a:pt x="10468" y="9781"/>
                  <a:pt x="10500" y="9750"/>
                  <a:pt x="10500" y="9719"/>
                </a:cubicBezTo>
                <a:cubicBezTo>
                  <a:pt x="10500" y="9719"/>
                  <a:pt x="10500" y="9719"/>
                  <a:pt x="10500" y="9719"/>
                </a:cubicBezTo>
                <a:cubicBezTo>
                  <a:pt x="10468" y="9719"/>
                  <a:pt x="10437" y="9750"/>
                  <a:pt x="10437" y="9750"/>
                </a:cubicBezTo>
                <a:cubicBezTo>
                  <a:pt x="10437" y="9781"/>
                  <a:pt x="10437" y="9781"/>
                  <a:pt x="10468" y="9781"/>
                </a:cubicBezTo>
                <a:close/>
                <a:moveTo>
                  <a:pt x="11781" y="11719"/>
                </a:moveTo>
                <a:cubicBezTo>
                  <a:pt x="11781" y="11687"/>
                  <a:pt x="11812" y="11687"/>
                  <a:pt x="11812" y="11656"/>
                </a:cubicBezTo>
                <a:cubicBezTo>
                  <a:pt x="11812" y="11656"/>
                  <a:pt x="11812" y="11625"/>
                  <a:pt x="11812" y="11625"/>
                </a:cubicBezTo>
                <a:cubicBezTo>
                  <a:pt x="11781" y="11625"/>
                  <a:pt x="11750" y="11687"/>
                  <a:pt x="11750" y="11687"/>
                </a:cubicBezTo>
                <a:cubicBezTo>
                  <a:pt x="11750" y="11719"/>
                  <a:pt x="11750" y="11719"/>
                  <a:pt x="11781" y="11719"/>
                </a:cubicBezTo>
                <a:close/>
                <a:moveTo>
                  <a:pt x="12000" y="11625"/>
                </a:moveTo>
                <a:cubicBezTo>
                  <a:pt x="11968" y="11625"/>
                  <a:pt x="11968" y="11687"/>
                  <a:pt x="11937" y="11687"/>
                </a:cubicBezTo>
                <a:cubicBezTo>
                  <a:pt x="11937" y="11687"/>
                  <a:pt x="11937" y="11719"/>
                  <a:pt x="11968" y="11719"/>
                </a:cubicBezTo>
                <a:cubicBezTo>
                  <a:pt x="11968" y="11687"/>
                  <a:pt x="12000" y="11687"/>
                  <a:pt x="12000" y="11656"/>
                </a:cubicBezTo>
                <a:cubicBezTo>
                  <a:pt x="12000" y="11656"/>
                  <a:pt x="12000" y="11625"/>
                  <a:pt x="12000" y="11625"/>
                </a:cubicBezTo>
                <a:close/>
                <a:moveTo>
                  <a:pt x="10625" y="2250"/>
                </a:moveTo>
                <a:cubicBezTo>
                  <a:pt x="10531" y="2281"/>
                  <a:pt x="10468" y="2312"/>
                  <a:pt x="10406" y="2344"/>
                </a:cubicBezTo>
                <a:cubicBezTo>
                  <a:pt x="10406" y="2375"/>
                  <a:pt x="10375" y="2375"/>
                  <a:pt x="10406" y="2375"/>
                </a:cubicBezTo>
                <a:cubicBezTo>
                  <a:pt x="10406" y="2406"/>
                  <a:pt x="10406" y="2406"/>
                  <a:pt x="10437" y="2406"/>
                </a:cubicBezTo>
                <a:cubicBezTo>
                  <a:pt x="10500" y="2344"/>
                  <a:pt x="10562" y="2344"/>
                  <a:pt x="10625" y="2281"/>
                </a:cubicBezTo>
                <a:cubicBezTo>
                  <a:pt x="10656" y="2250"/>
                  <a:pt x="10718" y="2281"/>
                  <a:pt x="10718" y="2219"/>
                </a:cubicBezTo>
                <a:cubicBezTo>
                  <a:pt x="10750" y="2219"/>
                  <a:pt x="10812" y="2187"/>
                  <a:pt x="10843" y="2156"/>
                </a:cubicBezTo>
                <a:cubicBezTo>
                  <a:pt x="10875" y="2156"/>
                  <a:pt x="10875" y="2156"/>
                  <a:pt x="10875" y="2156"/>
                </a:cubicBezTo>
                <a:cubicBezTo>
                  <a:pt x="10968" y="2125"/>
                  <a:pt x="11000" y="2094"/>
                  <a:pt x="11062" y="2062"/>
                </a:cubicBezTo>
                <a:cubicBezTo>
                  <a:pt x="11062" y="2062"/>
                  <a:pt x="11093" y="2062"/>
                  <a:pt x="11093" y="2031"/>
                </a:cubicBezTo>
                <a:cubicBezTo>
                  <a:pt x="11093" y="2031"/>
                  <a:pt x="11062" y="2031"/>
                  <a:pt x="11031" y="2031"/>
                </a:cubicBezTo>
                <a:cubicBezTo>
                  <a:pt x="11000" y="2062"/>
                  <a:pt x="10937" y="2094"/>
                  <a:pt x="10875" y="2125"/>
                </a:cubicBezTo>
                <a:cubicBezTo>
                  <a:pt x="10843" y="2125"/>
                  <a:pt x="10843" y="2125"/>
                  <a:pt x="10843" y="2156"/>
                </a:cubicBezTo>
                <a:cubicBezTo>
                  <a:pt x="10843" y="2153"/>
                  <a:pt x="10842" y="2126"/>
                  <a:pt x="10812" y="2156"/>
                </a:cubicBezTo>
                <a:lnTo>
                  <a:pt x="10812" y="2156"/>
                </a:lnTo>
                <a:cubicBezTo>
                  <a:pt x="10781" y="2156"/>
                  <a:pt x="10718" y="2156"/>
                  <a:pt x="10718" y="2219"/>
                </a:cubicBezTo>
                <a:cubicBezTo>
                  <a:pt x="10656" y="2219"/>
                  <a:pt x="10625" y="2219"/>
                  <a:pt x="10625" y="2250"/>
                </a:cubicBezTo>
                <a:close/>
                <a:moveTo>
                  <a:pt x="10906" y="4875"/>
                </a:moveTo>
                <a:cubicBezTo>
                  <a:pt x="10906" y="4875"/>
                  <a:pt x="10906" y="4875"/>
                  <a:pt x="10906" y="4875"/>
                </a:cubicBezTo>
                <a:cubicBezTo>
                  <a:pt x="10937" y="4875"/>
                  <a:pt x="10968" y="4844"/>
                  <a:pt x="10968" y="4812"/>
                </a:cubicBezTo>
                <a:cubicBezTo>
                  <a:pt x="11000" y="4812"/>
                  <a:pt x="11000" y="4812"/>
                  <a:pt x="11000" y="4781"/>
                </a:cubicBezTo>
                <a:cubicBezTo>
                  <a:pt x="10968" y="4781"/>
                  <a:pt x="10968" y="4781"/>
                  <a:pt x="10968" y="4781"/>
                </a:cubicBezTo>
                <a:cubicBezTo>
                  <a:pt x="10937" y="4812"/>
                  <a:pt x="10906" y="4844"/>
                  <a:pt x="10906" y="4875"/>
                </a:cubicBezTo>
                <a:close/>
                <a:moveTo>
                  <a:pt x="11000" y="4781"/>
                </a:moveTo>
                <a:cubicBezTo>
                  <a:pt x="11000" y="4750"/>
                  <a:pt x="11031" y="4719"/>
                  <a:pt x="11093" y="4719"/>
                </a:cubicBezTo>
                <a:lnTo>
                  <a:pt x="11093" y="4719"/>
                </a:lnTo>
                <a:cubicBezTo>
                  <a:pt x="11062" y="4750"/>
                  <a:pt x="11031" y="4781"/>
                  <a:pt x="11000" y="4781"/>
                </a:cubicBezTo>
                <a:close/>
                <a:moveTo>
                  <a:pt x="13250" y="2719"/>
                </a:moveTo>
                <a:cubicBezTo>
                  <a:pt x="13281" y="2750"/>
                  <a:pt x="13312" y="2750"/>
                  <a:pt x="13375" y="2719"/>
                </a:cubicBezTo>
                <a:cubicBezTo>
                  <a:pt x="13312" y="2719"/>
                  <a:pt x="13281" y="2719"/>
                  <a:pt x="13250" y="2719"/>
                </a:cubicBezTo>
                <a:close/>
                <a:moveTo>
                  <a:pt x="11843" y="9625"/>
                </a:moveTo>
                <a:cubicBezTo>
                  <a:pt x="11812" y="9625"/>
                  <a:pt x="11812" y="9656"/>
                  <a:pt x="11812" y="9656"/>
                </a:cubicBezTo>
                <a:cubicBezTo>
                  <a:pt x="11781" y="9687"/>
                  <a:pt x="11812" y="9687"/>
                  <a:pt x="11812" y="9687"/>
                </a:cubicBezTo>
                <a:cubicBezTo>
                  <a:pt x="11843" y="9687"/>
                  <a:pt x="11843" y="9656"/>
                  <a:pt x="11875" y="9656"/>
                </a:cubicBezTo>
                <a:cubicBezTo>
                  <a:pt x="11875" y="9625"/>
                  <a:pt x="11843" y="9625"/>
                  <a:pt x="11843" y="9625"/>
                </a:cubicBezTo>
                <a:close/>
                <a:moveTo>
                  <a:pt x="10593" y="8375"/>
                </a:moveTo>
                <a:cubicBezTo>
                  <a:pt x="10562" y="8375"/>
                  <a:pt x="10531" y="8406"/>
                  <a:pt x="10531" y="8406"/>
                </a:cubicBezTo>
                <a:cubicBezTo>
                  <a:pt x="10531" y="8437"/>
                  <a:pt x="10531" y="8437"/>
                  <a:pt x="10562" y="8437"/>
                </a:cubicBezTo>
                <a:cubicBezTo>
                  <a:pt x="10593" y="8437"/>
                  <a:pt x="10593" y="8406"/>
                  <a:pt x="10593" y="8375"/>
                </a:cubicBezTo>
                <a:close/>
                <a:moveTo>
                  <a:pt x="10562" y="3937"/>
                </a:moveTo>
                <a:cubicBezTo>
                  <a:pt x="10562" y="3937"/>
                  <a:pt x="10593" y="3969"/>
                  <a:pt x="10593" y="3969"/>
                </a:cubicBezTo>
                <a:cubicBezTo>
                  <a:pt x="10625" y="3969"/>
                  <a:pt x="10625" y="3937"/>
                  <a:pt x="10656" y="3906"/>
                </a:cubicBezTo>
                <a:cubicBezTo>
                  <a:pt x="10625" y="3906"/>
                  <a:pt x="10593" y="3906"/>
                  <a:pt x="10562" y="3937"/>
                </a:cubicBezTo>
                <a:close/>
                <a:moveTo>
                  <a:pt x="13531" y="3344"/>
                </a:moveTo>
                <a:cubicBezTo>
                  <a:pt x="13531" y="3344"/>
                  <a:pt x="13562" y="3344"/>
                  <a:pt x="13562" y="3312"/>
                </a:cubicBezTo>
                <a:cubicBezTo>
                  <a:pt x="13562" y="3281"/>
                  <a:pt x="13531" y="3281"/>
                  <a:pt x="13500" y="3281"/>
                </a:cubicBezTo>
                <a:cubicBezTo>
                  <a:pt x="13500" y="3281"/>
                  <a:pt x="13468" y="3281"/>
                  <a:pt x="13468" y="3312"/>
                </a:cubicBezTo>
                <a:cubicBezTo>
                  <a:pt x="13468" y="3344"/>
                  <a:pt x="13500" y="3344"/>
                  <a:pt x="13531" y="3344"/>
                </a:cubicBezTo>
                <a:close/>
                <a:moveTo>
                  <a:pt x="14312" y="2250"/>
                </a:moveTo>
                <a:cubicBezTo>
                  <a:pt x="14343" y="2281"/>
                  <a:pt x="14375" y="2281"/>
                  <a:pt x="14406" y="2250"/>
                </a:cubicBezTo>
                <a:cubicBezTo>
                  <a:pt x="14406" y="2250"/>
                  <a:pt x="14406" y="2250"/>
                  <a:pt x="14406" y="2250"/>
                </a:cubicBezTo>
                <a:cubicBezTo>
                  <a:pt x="14375" y="2219"/>
                  <a:pt x="14343" y="2219"/>
                  <a:pt x="14312" y="2250"/>
                </a:cubicBezTo>
                <a:close/>
                <a:moveTo>
                  <a:pt x="11781" y="1187"/>
                </a:moveTo>
                <a:cubicBezTo>
                  <a:pt x="11781" y="1187"/>
                  <a:pt x="11750" y="1187"/>
                  <a:pt x="11750" y="1187"/>
                </a:cubicBezTo>
                <a:cubicBezTo>
                  <a:pt x="11718" y="1156"/>
                  <a:pt x="11687" y="1187"/>
                  <a:pt x="11687" y="1219"/>
                </a:cubicBezTo>
                <a:cubicBezTo>
                  <a:pt x="11718" y="1219"/>
                  <a:pt x="11750" y="1219"/>
                  <a:pt x="11781" y="1187"/>
                </a:cubicBezTo>
                <a:close/>
                <a:moveTo>
                  <a:pt x="14343" y="2344"/>
                </a:moveTo>
                <a:cubicBezTo>
                  <a:pt x="14343" y="2375"/>
                  <a:pt x="14312" y="2375"/>
                  <a:pt x="14343" y="2375"/>
                </a:cubicBezTo>
                <a:cubicBezTo>
                  <a:pt x="14343" y="2406"/>
                  <a:pt x="14375" y="2406"/>
                  <a:pt x="14406" y="2406"/>
                </a:cubicBezTo>
                <a:cubicBezTo>
                  <a:pt x="14406" y="2375"/>
                  <a:pt x="14375" y="2344"/>
                  <a:pt x="14343" y="2344"/>
                </a:cubicBezTo>
                <a:close/>
                <a:moveTo>
                  <a:pt x="8437" y="2781"/>
                </a:moveTo>
                <a:cubicBezTo>
                  <a:pt x="8406" y="2781"/>
                  <a:pt x="8406" y="2812"/>
                  <a:pt x="8406" y="2812"/>
                </a:cubicBezTo>
                <a:cubicBezTo>
                  <a:pt x="8406" y="2844"/>
                  <a:pt x="8406" y="2875"/>
                  <a:pt x="8437" y="2875"/>
                </a:cubicBezTo>
                <a:cubicBezTo>
                  <a:pt x="8468" y="2875"/>
                  <a:pt x="8468" y="2844"/>
                  <a:pt x="8468" y="2812"/>
                </a:cubicBezTo>
                <a:cubicBezTo>
                  <a:pt x="8468" y="2812"/>
                  <a:pt x="8468" y="2781"/>
                  <a:pt x="8437" y="2781"/>
                </a:cubicBezTo>
                <a:close/>
                <a:moveTo>
                  <a:pt x="10250" y="2781"/>
                </a:moveTo>
                <a:cubicBezTo>
                  <a:pt x="10250" y="2781"/>
                  <a:pt x="10250" y="2812"/>
                  <a:pt x="10250" y="2812"/>
                </a:cubicBezTo>
                <a:cubicBezTo>
                  <a:pt x="10312" y="2781"/>
                  <a:pt x="10343" y="2781"/>
                  <a:pt x="10343" y="2719"/>
                </a:cubicBezTo>
                <a:cubicBezTo>
                  <a:pt x="10343" y="2687"/>
                  <a:pt x="10406" y="2656"/>
                  <a:pt x="10437" y="2656"/>
                </a:cubicBezTo>
                <a:cubicBezTo>
                  <a:pt x="10437" y="2656"/>
                  <a:pt x="10437" y="2656"/>
                  <a:pt x="10468" y="2656"/>
                </a:cubicBezTo>
                <a:lnTo>
                  <a:pt x="10468" y="2656"/>
                </a:lnTo>
                <a:cubicBezTo>
                  <a:pt x="10468" y="2656"/>
                  <a:pt x="10468" y="2687"/>
                  <a:pt x="10437" y="2687"/>
                </a:cubicBezTo>
                <a:cubicBezTo>
                  <a:pt x="10406" y="2687"/>
                  <a:pt x="10375" y="2719"/>
                  <a:pt x="10343" y="2719"/>
                </a:cubicBezTo>
                <a:cubicBezTo>
                  <a:pt x="10281" y="2719"/>
                  <a:pt x="10281" y="2750"/>
                  <a:pt x="10250" y="2781"/>
                </a:cubicBezTo>
                <a:close/>
                <a:moveTo>
                  <a:pt x="14531" y="2281"/>
                </a:moveTo>
                <a:cubicBezTo>
                  <a:pt x="14531" y="2250"/>
                  <a:pt x="14500" y="2250"/>
                  <a:pt x="14468" y="2250"/>
                </a:cubicBezTo>
                <a:cubicBezTo>
                  <a:pt x="14468" y="2250"/>
                  <a:pt x="14437" y="2250"/>
                  <a:pt x="14468" y="2281"/>
                </a:cubicBezTo>
                <a:cubicBezTo>
                  <a:pt x="14468" y="2312"/>
                  <a:pt x="14468" y="2312"/>
                  <a:pt x="14500" y="2312"/>
                </a:cubicBezTo>
                <a:cubicBezTo>
                  <a:pt x="14531" y="2312"/>
                  <a:pt x="14531" y="2312"/>
                  <a:pt x="14531" y="2281"/>
                </a:cubicBezTo>
                <a:close/>
                <a:moveTo>
                  <a:pt x="14156" y="2594"/>
                </a:moveTo>
                <a:cubicBezTo>
                  <a:pt x="14187" y="2625"/>
                  <a:pt x="14218" y="2625"/>
                  <a:pt x="14250" y="2625"/>
                </a:cubicBezTo>
                <a:cubicBezTo>
                  <a:pt x="14250" y="2625"/>
                  <a:pt x="14250" y="2594"/>
                  <a:pt x="14250" y="2594"/>
                </a:cubicBezTo>
                <a:cubicBezTo>
                  <a:pt x="14218" y="2594"/>
                  <a:pt x="14187" y="2594"/>
                  <a:pt x="14156" y="2594"/>
                </a:cubicBezTo>
                <a:close/>
                <a:moveTo>
                  <a:pt x="14312" y="1125"/>
                </a:moveTo>
                <a:cubicBezTo>
                  <a:pt x="14343" y="1125"/>
                  <a:pt x="14375" y="1125"/>
                  <a:pt x="14343" y="1094"/>
                </a:cubicBezTo>
                <a:cubicBezTo>
                  <a:pt x="14343" y="1062"/>
                  <a:pt x="14343" y="1062"/>
                  <a:pt x="14312" y="1062"/>
                </a:cubicBezTo>
                <a:cubicBezTo>
                  <a:pt x="14281" y="1062"/>
                  <a:pt x="14281" y="1062"/>
                  <a:pt x="14281" y="1094"/>
                </a:cubicBezTo>
                <a:cubicBezTo>
                  <a:pt x="14281" y="1094"/>
                  <a:pt x="14312" y="1125"/>
                  <a:pt x="14312" y="1125"/>
                </a:cubicBezTo>
                <a:close/>
                <a:moveTo>
                  <a:pt x="11593" y="10562"/>
                </a:moveTo>
                <a:cubicBezTo>
                  <a:pt x="11562" y="10531"/>
                  <a:pt x="11531" y="10531"/>
                  <a:pt x="11500" y="10500"/>
                </a:cubicBezTo>
                <a:cubicBezTo>
                  <a:pt x="11500" y="10500"/>
                  <a:pt x="11500" y="10500"/>
                  <a:pt x="11468" y="10500"/>
                </a:cubicBezTo>
                <a:cubicBezTo>
                  <a:pt x="11468" y="10500"/>
                  <a:pt x="11468" y="10531"/>
                  <a:pt x="11468" y="10531"/>
                </a:cubicBezTo>
                <a:cubicBezTo>
                  <a:pt x="11468" y="10562"/>
                  <a:pt x="11500" y="10562"/>
                  <a:pt x="11500" y="10562"/>
                </a:cubicBezTo>
                <a:cubicBezTo>
                  <a:pt x="11531" y="10562"/>
                  <a:pt x="11562" y="10562"/>
                  <a:pt x="11593" y="10562"/>
                </a:cubicBezTo>
                <a:close/>
                <a:moveTo>
                  <a:pt x="9968" y="3187"/>
                </a:moveTo>
                <a:cubicBezTo>
                  <a:pt x="10000" y="3187"/>
                  <a:pt x="10031" y="3156"/>
                  <a:pt x="10031" y="3125"/>
                </a:cubicBezTo>
                <a:cubicBezTo>
                  <a:pt x="10000" y="3125"/>
                  <a:pt x="9968" y="3125"/>
                  <a:pt x="9968" y="3187"/>
                </a:cubicBezTo>
                <a:close/>
                <a:moveTo>
                  <a:pt x="15562" y="12625"/>
                </a:moveTo>
                <a:cubicBezTo>
                  <a:pt x="15593" y="12656"/>
                  <a:pt x="15593" y="12625"/>
                  <a:pt x="15625" y="12594"/>
                </a:cubicBezTo>
                <a:cubicBezTo>
                  <a:pt x="15593" y="12625"/>
                  <a:pt x="15562" y="12562"/>
                  <a:pt x="15531" y="12594"/>
                </a:cubicBezTo>
                <a:cubicBezTo>
                  <a:pt x="15531" y="12625"/>
                  <a:pt x="15531" y="12625"/>
                  <a:pt x="15562" y="12625"/>
                </a:cubicBezTo>
                <a:close/>
                <a:moveTo>
                  <a:pt x="10312" y="10937"/>
                </a:moveTo>
                <a:cubicBezTo>
                  <a:pt x="10343" y="10937"/>
                  <a:pt x="10343" y="10969"/>
                  <a:pt x="10343" y="10969"/>
                </a:cubicBezTo>
                <a:cubicBezTo>
                  <a:pt x="10375" y="10969"/>
                  <a:pt x="10406" y="10937"/>
                  <a:pt x="10406" y="10906"/>
                </a:cubicBezTo>
                <a:cubicBezTo>
                  <a:pt x="10406" y="10906"/>
                  <a:pt x="10406" y="10906"/>
                  <a:pt x="10406" y="10906"/>
                </a:cubicBezTo>
                <a:cubicBezTo>
                  <a:pt x="10375" y="10906"/>
                  <a:pt x="10343" y="10937"/>
                  <a:pt x="10312" y="10937"/>
                </a:cubicBezTo>
                <a:close/>
                <a:moveTo>
                  <a:pt x="14187" y="1469"/>
                </a:moveTo>
                <a:cubicBezTo>
                  <a:pt x="14156" y="1469"/>
                  <a:pt x="14156" y="1500"/>
                  <a:pt x="14156" y="1500"/>
                </a:cubicBezTo>
                <a:cubicBezTo>
                  <a:pt x="14187" y="1531"/>
                  <a:pt x="14218" y="1531"/>
                  <a:pt x="14250" y="1531"/>
                </a:cubicBezTo>
                <a:cubicBezTo>
                  <a:pt x="14250" y="1469"/>
                  <a:pt x="14218" y="1469"/>
                  <a:pt x="14187" y="1469"/>
                </a:cubicBezTo>
                <a:close/>
                <a:moveTo>
                  <a:pt x="10375" y="3969"/>
                </a:moveTo>
                <a:cubicBezTo>
                  <a:pt x="10375" y="3969"/>
                  <a:pt x="10406" y="3969"/>
                  <a:pt x="10406" y="3969"/>
                </a:cubicBezTo>
                <a:cubicBezTo>
                  <a:pt x="10437" y="3969"/>
                  <a:pt x="10437" y="3937"/>
                  <a:pt x="10468" y="3937"/>
                </a:cubicBezTo>
                <a:cubicBezTo>
                  <a:pt x="10468" y="3906"/>
                  <a:pt x="10468" y="3906"/>
                  <a:pt x="10468" y="3875"/>
                </a:cubicBezTo>
                <a:cubicBezTo>
                  <a:pt x="10437" y="3906"/>
                  <a:pt x="10406" y="3937"/>
                  <a:pt x="10375" y="3969"/>
                </a:cubicBezTo>
                <a:close/>
                <a:moveTo>
                  <a:pt x="9843" y="6125"/>
                </a:moveTo>
                <a:cubicBezTo>
                  <a:pt x="9812" y="6125"/>
                  <a:pt x="9781" y="6156"/>
                  <a:pt x="9781" y="6219"/>
                </a:cubicBezTo>
                <a:cubicBezTo>
                  <a:pt x="9812" y="6187"/>
                  <a:pt x="9843" y="6156"/>
                  <a:pt x="9843" y="6125"/>
                </a:cubicBezTo>
                <a:cubicBezTo>
                  <a:pt x="9843" y="6125"/>
                  <a:pt x="9843" y="6125"/>
                  <a:pt x="9843" y="6125"/>
                </a:cubicBezTo>
                <a:cubicBezTo>
                  <a:pt x="9875" y="6094"/>
                  <a:pt x="9906" y="6094"/>
                  <a:pt x="9937" y="6094"/>
                </a:cubicBezTo>
                <a:lnTo>
                  <a:pt x="9937" y="6094"/>
                </a:lnTo>
                <a:cubicBezTo>
                  <a:pt x="9937" y="6062"/>
                  <a:pt x="9937" y="6062"/>
                  <a:pt x="9937" y="6062"/>
                </a:cubicBezTo>
                <a:cubicBezTo>
                  <a:pt x="9937" y="6031"/>
                  <a:pt x="9906" y="6031"/>
                  <a:pt x="9906" y="6062"/>
                </a:cubicBezTo>
                <a:cubicBezTo>
                  <a:pt x="9875" y="6062"/>
                  <a:pt x="9875" y="6094"/>
                  <a:pt x="9843" y="6125"/>
                </a:cubicBezTo>
                <a:close/>
                <a:moveTo>
                  <a:pt x="14437" y="1125"/>
                </a:moveTo>
                <a:cubicBezTo>
                  <a:pt x="14468" y="1125"/>
                  <a:pt x="14500" y="1125"/>
                  <a:pt x="14500" y="1094"/>
                </a:cubicBezTo>
                <a:cubicBezTo>
                  <a:pt x="14500" y="1094"/>
                  <a:pt x="14468" y="1094"/>
                  <a:pt x="14437" y="1094"/>
                </a:cubicBezTo>
                <a:cubicBezTo>
                  <a:pt x="14437" y="1094"/>
                  <a:pt x="14406" y="1094"/>
                  <a:pt x="14406" y="1094"/>
                </a:cubicBezTo>
                <a:cubicBezTo>
                  <a:pt x="14406" y="1125"/>
                  <a:pt x="14437" y="1125"/>
                  <a:pt x="14437" y="1125"/>
                </a:cubicBezTo>
                <a:close/>
                <a:moveTo>
                  <a:pt x="14656" y="1437"/>
                </a:moveTo>
                <a:cubicBezTo>
                  <a:pt x="14687" y="1469"/>
                  <a:pt x="14718" y="1469"/>
                  <a:pt x="14750" y="1437"/>
                </a:cubicBezTo>
                <a:cubicBezTo>
                  <a:pt x="14718" y="1406"/>
                  <a:pt x="14687" y="1406"/>
                  <a:pt x="14656" y="1406"/>
                </a:cubicBezTo>
                <a:cubicBezTo>
                  <a:pt x="14625" y="1406"/>
                  <a:pt x="14625" y="1437"/>
                  <a:pt x="14656" y="1437"/>
                </a:cubicBezTo>
                <a:close/>
                <a:moveTo>
                  <a:pt x="11218" y="9281"/>
                </a:moveTo>
                <a:cubicBezTo>
                  <a:pt x="11218" y="9281"/>
                  <a:pt x="11218" y="9250"/>
                  <a:pt x="11218" y="9281"/>
                </a:cubicBezTo>
                <a:cubicBezTo>
                  <a:pt x="11156" y="9281"/>
                  <a:pt x="11156" y="9312"/>
                  <a:pt x="11156" y="9344"/>
                </a:cubicBezTo>
                <a:cubicBezTo>
                  <a:pt x="11187" y="9437"/>
                  <a:pt x="11125" y="9437"/>
                  <a:pt x="11062" y="9437"/>
                </a:cubicBezTo>
                <a:lnTo>
                  <a:pt x="11062" y="9437"/>
                </a:lnTo>
                <a:cubicBezTo>
                  <a:pt x="11093" y="9406"/>
                  <a:pt x="11093" y="9344"/>
                  <a:pt x="11156" y="9344"/>
                </a:cubicBezTo>
                <a:cubicBezTo>
                  <a:pt x="11218" y="9344"/>
                  <a:pt x="11218" y="9312"/>
                  <a:pt x="11218" y="9281"/>
                </a:cubicBezTo>
                <a:close/>
                <a:moveTo>
                  <a:pt x="11125" y="2312"/>
                </a:moveTo>
                <a:cubicBezTo>
                  <a:pt x="11125" y="2312"/>
                  <a:pt x="11093" y="2312"/>
                  <a:pt x="11093" y="2344"/>
                </a:cubicBezTo>
                <a:cubicBezTo>
                  <a:pt x="11093" y="2375"/>
                  <a:pt x="11093" y="2375"/>
                  <a:pt x="11125" y="2375"/>
                </a:cubicBezTo>
                <a:cubicBezTo>
                  <a:pt x="11125" y="2344"/>
                  <a:pt x="11156" y="2375"/>
                  <a:pt x="11156" y="2344"/>
                </a:cubicBezTo>
                <a:cubicBezTo>
                  <a:pt x="11156" y="2312"/>
                  <a:pt x="11156" y="2312"/>
                  <a:pt x="11125" y="2312"/>
                </a:cubicBezTo>
                <a:close/>
                <a:moveTo>
                  <a:pt x="10937" y="10687"/>
                </a:moveTo>
                <a:cubicBezTo>
                  <a:pt x="10968" y="10656"/>
                  <a:pt x="10968" y="10625"/>
                  <a:pt x="10968" y="10594"/>
                </a:cubicBezTo>
                <a:cubicBezTo>
                  <a:pt x="10968" y="10562"/>
                  <a:pt x="10968" y="10531"/>
                  <a:pt x="11000" y="10531"/>
                </a:cubicBezTo>
                <a:cubicBezTo>
                  <a:pt x="11031" y="10500"/>
                  <a:pt x="11000" y="10500"/>
                  <a:pt x="11000" y="10469"/>
                </a:cubicBezTo>
                <a:cubicBezTo>
                  <a:pt x="11031" y="10469"/>
                  <a:pt x="11062" y="10469"/>
                  <a:pt x="11093" y="10437"/>
                </a:cubicBezTo>
                <a:lnTo>
                  <a:pt x="11093" y="10437"/>
                </a:lnTo>
                <a:cubicBezTo>
                  <a:pt x="11062" y="10500"/>
                  <a:pt x="11062" y="10562"/>
                  <a:pt x="10968" y="10594"/>
                </a:cubicBezTo>
                <a:cubicBezTo>
                  <a:pt x="10937" y="10594"/>
                  <a:pt x="10937" y="10625"/>
                  <a:pt x="10906" y="10656"/>
                </a:cubicBezTo>
                <a:cubicBezTo>
                  <a:pt x="10906" y="10656"/>
                  <a:pt x="10906" y="10687"/>
                  <a:pt x="10906" y="10687"/>
                </a:cubicBezTo>
                <a:cubicBezTo>
                  <a:pt x="10937" y="10687"/>
                  <a:pt x="10937" y="10687"/>
                  <a:pt x="10937" y="10687"/>
                </a:cubicBezTo>
                <a:close/>
                <a:moveTo>
                  <a:pt x="13375" y="10125"/>
                </a:moveTo>
                <a:cubicBezTo>
                  <a:pt x="13406" y="10187"/>
                  <a:pt x="13437" y="10187"/>
                  <a:pt x="13468" y="10187"/>
                </a:cubicBezTo>
                <a:cubicBezTo>
                  <a:pt x="13468" y="10094"/>
                  <a:pt x="13406" y="10125"/>
                  <a:pt x="13375" y="10125"/>
                </a:cubicBezTo>
                <a:close/>
                <a:moveTo>
                  <a:pt x="14468" y="1656"/>
                </a:moveTo>
                <a:cubicBezTo>
                  <a:pt x="14468" y="1687"/>
                  <a:pt x="14437" y="1687"/>
                  <a:pt x="14437" y="1687"/>
                </a:cubicBezTo>
                <a:cubicBezTo>
                  <a:pt x="14437" y="1719"/>
                  <a:pt x="14468" y="1719"/>
                  <a:pt x="14500" y="1719"/>
                </a:cubicBezTo>
                <a:cubicBezTo>
                  <a:pt x="14500" y="1719"/>
                  <a:pt x="14531" y="1719"/>
                  <a:pt x="14531" y="1719"/>
                </a:cubicBezTo>
                <a:cubicBezTo>
                  <a:pt x="14531" y="1687"/>
                  <a:pt x="14500" y="1687"/>
                  <a:pt x="14468" y="1656"/>
                </a:cubicBezTo>
                <a:close/>
                <a:moveTo>
                  <a:pt x="10437" y="8375"/>
                </a:moveTo>
                <a:cubicBezTo>
                  <a:pt x="10437" y="8344"/>
                  <a:pt x="10437" y="8344"/>
                  <a:pt x="10437" y="8344"/>
                </a:cubicBezTo>
                <a:cubicBezTo>
                  <a:pt x="10406" y="8344"/>
                  <a:pt x="10375" y="8375"/>
                  <a:pt x="10375" y="8406"/>
                </a:cubicBezTo>
                <a:cubicBezTo>
                  <a:pt x="10375" y="8406"/>
                  <a:pt x="10406" y="8406"/>
                  <a:pt x="10406" y="8406"/>
                </a:cubicBezTo>
                <a:cubicBezTo>
                  <a:pt x="10437" y="8406"/>
                  <a:pt x="10437" y="8375"/>
                  <a:pt x="10437" y="8375"/>
                </a:cubicBezTo>
                <a:close/>
                <a:moveTo>
                  <a:pt x="13625" y="1656"/>
                </a:moveTo>
                <a:cubicBezTo>
                  <a:pt x="13593" y="1656"/>
                  <a:pt x="13562" y="1656"/>
                  <a:pt x="13500" y="1687"/>
                </a:cubicBezTo>
                <a:cubicBezTo>
                  <a:pt x="13562" y="1687"/>
                  <a:pt x="13593" y="1687"/>
                  <a:pt x="13625" y="1656"/>
                </a:cubicBezTo>
                <a:close/>
                <a:moveTo>
                  <a:pt x="9562" y="1719"/>
                </a:moveTo>
                <a:cubicBezTo>
                  <a:pt x="9562" y="1719"/>
                  <a:pt x="9531" y="1719"/>
                  <a:pt x="9531" y="1750"/>
                </a:cubicBezTo>
                <a:cubicBezTo>
                  <a:pt x="9531" y="1750"/>
                  <a:pt x="9562" y="1781"/>
                  <a:pt x="9562" y="1781"/>
                </a:cubicBezTo>
                <a:cubicBezTo>
                  <a:pt x="9593" y="1781"/>
                  <a:pt x="9625" y="1781"/>
                  <a:pt x="9593" y="1750"/>
                </a:cubicBezTo>
                <a:cubicBezTo>
                  <a:pt x="9593" y="1719"/>
                  <a:pt x="9593" y="1719"/>
                  <a:pt x="9562" y="1719"/>
                </a:cubicBezTo>
                <a:close/>
                <a:moveTo>
                  <a:pt x="10812" y="1844"/>
                </a:moveTo>
                <a:cubicBezTo>
                  <a:pt x="10812" y="1844"/>
                  <a:pt x="10812" y="1875"/>
                  <a:pt x="10812" y="1875"/>
                </a:cubicBezTo>
                <a:cubicBezTo>
                  <a:pt x="10843" y="1844"/>
                  <a:pt x="10875" y="1844"/>
                  <a:pt x="10875" y="1812"/>
                </a:cubicBezTo>
                <a:cubicBezTo>
                  <a:pt x="10843" y="1812"/>
                  <a:pt x="10812" y="1812"/>
                  <a:pt x="10812" y="1844"/>
                </a:cubicBezTo>
                <a:close/>
                <a:moveTo>
                  <a:pt x="13468" y="1781"/>
                </a:moveTo>
                <a:cubicBezTo>
                  <a:pt x="13437" y="1781"/>
                  <a:pt x="13437" y="1781"/>
                  <a:pt x="13437" y="1812"/>
                </a:cubicBezTo>
                <a:cubicBezTo>
                  <a:pt x="13437" y="1844"/>
                  <a:pt x="13437" y="1844"/>
                  <a:pt x="13468" y="1844"/>
                </a:cubicBezTo>
                <a:cubicBezTo>
                  <a:pt x="13468" y="1844"/>
                  <a:pt x="13500" y="1844"/>
                  <a:pt x="13500" y="1812"/>
                </a:cubicBezTo>
                <a:cubicBezTo>
                  <a:pt x="13500" y="1781"/>
                  <a:pt x="13468" y="1781"/>
                  <a:pt x="13468" y="1781"/>
                </a:cubicBezTo>
                <a:close/>
                <a:moveTo>
                  <a:pt x="14781" y="3344"/>
                </a:moveTo>
                <a:cubicBezTo>
                  <a:pt x="14750" y="3344"/>
                  <a:pt x="14718" y="3344"/>
                  <a:pt x="14750" y="3375"/>
                </a:cubicBezTo>
                <a:cubicBezTo>
                  <a:pt x="14750" y="3375"/>
                  <a:pt x="14750" y="3375"/>
                  <a:pt x="14781" y="3375"/>
                </a:cubicBezTo>
                <a:cubicBezTo>
                  <a:pt x="14781" y="3375"/>
                  <a:pt x="14812" y="3406"/>
                  <a:pt x="14812" y="3375"/>
                </a:cubicBezTo>
                <a:cubicBezTo>
                  <a:pt x="14812" y="3344"/>
                  <a:pt x="14781" y="3344"/>
                  <a:pt x="14781" y="3344"/>
                </a:cubicBezTo>
                <a:close/>
                <a:moveTo>
                  <a:pt x="10000" y="7344"/>
                </a:moveTo>
                <a:cubicBezTo>
                  <a:pt x="10000" y="7344"/>
                  <a:pt x="9968" y="7344"/>
                  <a:pt x="9968" y="7344"/>
                </a:cubicBezTo>
                <a:cubicBezTo>
                  <a:pt x="9937" y="7344"/>
                  <a:pt x="9906" y="7375"/>
                  <a:pt x="9906" y="7406"/>
                </a:cubicBezTo>
                <a:cubicBezTo>
                  <a:pt x="9937" y="7406"/>
                  <a:pt x="9968" y="7406"/>
                  <a:pt x="10000" y="7344"/>
                </a:cubicBezTo>
                <a:close/>
                <a:moveTo>
                  <a:pt x="9906" y="7406"/>
                </a:moveTo>
                <a:cubicBezTo>
                  <a:pt x="9843" y="7406"/>
                  <a:pt x="9843" y="7469"/>
                  <a:pt x="9812" y="7500"/>
                </a:cubicBezTo>
                <a:cubicBezTo>
                  <a:pt x="9750" y="7562"/>
                  <a:pt x="9750" y="7625"/>
                  <a:pt x="9718" y="7687"/>
                </a:cubicBezTo>
                <a:cubicBezTo>
                  <a:pt x="9781" y="7625"/>
                  <a:pt x="9843" y="7594"/>
                  <a:pt x="9812" y="7500"/>
                </a:cubicBezTo>
                <a:cubicBezTo>
                  <a:pt x="9906" y="7531"/>
                  <a:pt x="9906" y="7469"/>
                  <a:pt x="9906" y="7406"/>
                </a:cubicBezTo>
                <a:close/>
                <a:moveTo>
                  <a:pt x="14562" y="2906"/>
                </a:moveTo>
                <a:cubicBezTo>
                  <a:pt x="14562" y="2937"/>
                  <a:pt x="14593" y="2937"/>
                  <a:pt x="14625" y="2937"/>
                </a:cubicBezTo>
                <a:cubicBezTo>
                  <a:pt x="14625" y="2937"/>
                  <a:pt x="14656" y="2937"/>
                  <a:pt x="14656" y="2906"/>
                </a:cubicBezTo>
                <a:cubicBezTo>
                  <a:pt x="14625" y="2906"/>
                  <a:pt x="14625" y="2906"/>
                  <a:pt x="14593" y="2906"/>
                </a:cubicBezTo>
                <a:cubicBezTo>
                  <a:pt x="14562" y="2875"/>
                  <a:pt x="14562" y="2906"/>
                  <a:pt x="14562" y="2906"/>
                </a:cubicBezTo>
                <a:close/>
                <a:moveTo>
                  <a:pt x="9843" y="7281"/>
                </a:moveTo>
                <a:cubicBezTo>
                  <a:pt x="9812" y="7281"/>
                  <a:pt x="9812" y="7312"/>
                  <a:pt x="9843" y="7312"/>
                </a:cubicBezTo>
                <a:cubicBezTo>
                  <a:pt x="9875" y="7312"/>
                  <a:pt x="9875" y="7281"/>
                  <a:pt x="9906" y="7250"/>
                </a:cubicBezTo>
                <a:cubicBezTo>
                  <a:pt x="9906" y="7250"/>
                  <a:pt x="9906" y="7250"/>
                  <a:pt x="9875" y="7250"/>
                </a:cubicBezTo>
                <a:cubicBezTo>
                  <a:pt x="9843" y="7250"/>
                  <a:pt x="9843" y="7250"/>
                  <a:pt x="9843" y="7281"/>
                </a:cubicBezTo>
                <a:close/>
                <a:moveTo>
                  <a:pt x="14968" y="2969"/>
                </a:moveTo>
                <a:cubicBezTo>
                  <a:pt x="14968" y="3000"/>
                  <a:pt x="15000" y="3000"/>
                  <a:pt x="15031" y="3000"/>
                </a:cubicBezTo>
                <a:cubicBezTo>
                  <a:pt x="15031" y="3000"/>
                  <a:pt x="15031" y="3000"/>
                  <a:pt x="15031" y="2969"/>
                </a:cubicBezTo>
                <a:cubicBezTo>
                  <a:pt x="15031" y="2969"/>
                  <a:pt x="15000" y="2969"/>
                  <a:pt x="15000" y="2969"/>
                </a:cubicBezTo>
                <a:cubicBezTo>
                  <a:pt x="14968" y="2969"/>
                  <a:pt x="14968" y="2969"/>
                  <a:pt x="14968" y="2969"/>
                </a:cubicBezTo>
                <a:close/>
                <a:moveTo>
                  <a:pt x="10156" y="5500"/>
                </a:moveTo>
                <a:cubicBezTo>
                  <a:pt x="10187" y="5437"/>
                  <a:pt x="10218" y="5437"/>
                  <a:pt x="10250" y="5375"/>
                </a:cubicBezTo>
                <a:cubicBezTo>
                  <a:pt x="10187" y="5406"/>
                  <a:pt x="10156" y="5406"/>
                  <a:pt x="10156" y="5500"/>
                </a:cubicBezTo>
                <a:close/>
                <a:moveTo>
                  <a:pt x="9750" y="4969"/>
                </a:moveTo>
                <a:cubicBezTo>
                  <a:pt x="9750" y="4969"/>
                  <a:pt x="9750" y="4969"/>
                  <a:pt x="9718" y="4969"/>
                </a:cubicBezTo>
                <a:cubicBezTo>
                  <a:pt x="9718" y="5000"/>
                  <a:pt x="9687" y="5031"/>
                  <a:pt x="9656" y="5062"/>
                </a:cubicBezTo>
                <a:cubicBezTo>
                  <a:pt x="9718" y="5062"/>
                  <a:pt x="9718" y="5031"/>
                  <a:pt x="9750" y="5000"/>
                </a:cubicBezTo>
                <a:cubicBezTo>
                  <a:pt x="9750" y="5000"/>
                  <a:pt x="9750" y="5000"/>
                  <a:pt x="9750" y="4969"/>
                </a:cubicBezTo>
                <a:close/>
                <a:moveTo>
                  <a:pt x="15000" y="3469"/>
                </a:moveTo>
                <a:cubicBezTo>
                  <a:pt x="15000" y="3469"/>
                  <a:pt x="14968" y="3469"/>
                  <a:pt x="14968" y="3500"/>
                </a:cubicBezTo>
                <a:cubicBezTo>
                  <a:pt x="14968" y="3531"/>
                  <a:pt x="15000" y="3531"/>
                  <a:pt x="15000" y="3531"/>
                </a:cubicBezTo>
                <a:cubicBezTo>
                  <a:pt x="15031" y="3531"/>
                  <a:pt x="15062" y="3531"/>
                  <a:pt x="15062" y="3500"/>
                </a:cubicBezTo>
                <a:cubicBezTo>
                  <a:pt x="15031" y="3469"/>
                  <a:pt x="15031" y="3469"/>
                  <a:pt x="15000" y="3469"/>
                </a:cubicBezTo>
                <a:close/>
                <a:moveTo>
                  <a:pt x="13625" y="2000"/>
                </a:moveTo>
                <a:cubicBezTo>
                  <a:pt x="13593" y="2031"/>
                  <a:pt x="13625" y="2031"/>
                  <a:pt x="13625" y="2031"/>
                </a:cubicBezTo>
                <a:cubicBezTo>
                  <a:pt x="13656" y="2031"/>
                  <a:pt x="13687" y="2031"/>
                  <a:pt x="13687" y="2000"/>
                </a:cubicBezTo>
                <a:cubicBezTo>
                  <a:pt x="13687" y="1969"/>
                  <a:pt x="13656" y="1969"/>
                  <a:pt x="13656" y="1969"/>
                </a:cubicBezTo>
                <a:cubicBezTo>
                  <a:pt x="13625" y="1969"/>
                  <a:pt x="13625" y="1969"/>
                  <a:pt x="13625" y="2000"/>
                </a:cubicBezTo>
                <a:close/>
                <a:moveTo>
                  <a:pt x="11031" y="1312"/>
                </a:moveTo>
                <a:cubicBezTo>
                  <a:pt x="11031" y="1281"/>
                  <a:pt x="11031" y="1281"/>
                  <a:pt x="11031" y="1281"/>
                </a:cubicBezTo>
                <a:cubicBezTo>
                  <a:pt x="11000" y="1281"/>
                  <a:pt x="10968" y="1312"/>
                  <a:pt x="10937" y="1344"/>
                </a:cubicBezTo>
                <a:cubicBezTo>
                  <a:pt x="10937" y="1344"/>
                  <a:pt x="10906" y="1312"/>
                  <a:pt x="10906" y="1344"/>
                </a:cubicBezTo>
                <a:cubicBezTo>
                  <a:pt x="10843" y="1375"/>
                  <a:pt x="10781" y="1375"/>
                  <a:pt x="10718" y="1437"/>
                </a:cubicBezTo>
                <a:cubicBezTo>
                  <a:pt x="10781" y="1406"/>
                  <a:pt x="10843" y="1406"/>
                  <a:pt x="10906" y="1375"/>
                </a:cubicBezTo>
                <a:cubicBezTo>
                  <a:pt x="10937" y="1375"/>
                  <a:pt x="10937" y="1344"/>
                  <a:pt x="10937" y="1344"/>
                </a:cubicBezTo>
                <a:cubicBezTo>
                  <a:pt x="11000" y="1344"/>
                  <a:pt x="11000" y="1344"/>
                  <a:pt x="11031" y="1312"/>
                </a:cubicBezTo>
                <a:close/>
                <a:moveTo>
                  <a:pt x="12062" y="10000"/>
                </a:moveTo>
                <a:cubicBezTo>
                  <a:pt x="12125" y="10000"/>
                  <a:pt x="12156" y="9969"/>
                  <a:pt x="12187" y="10062"/>
                </a:cubicBezTo>
                <a:lnTo>
                  <a:pt x="12187" y="10062"/>
                </a:lnTo>
                <a:cubicBezTo>
                  <a:pt x="12187" y="10062"/>
                  <a:pt x="12218" y="10062"/>
                  <a:pt x="12218" y="10062"/>
                </a:cubicBezTo>
                <a:cubicBezTo>
                  <a:pt x="12250" y="10031"/>
                  <a:pt x="12250" y="10031"/>
                  <a:pt x="12250" y="10031"/>
                </a:cubicBezTo>
                <a:cubicBezTo>
                  <a:pt x="12250" y="10000"/>
                  <a:pt x="12250" y="10000"/>
                  <a:pt x="12218" y="10000"/>
                </a:cubicBezTo>
                <a:cubicBezTo>
                  <a:pt x="12156" y="9969"/>
                  <a:pt x="12093" y="9937"/>
                  <a:pt x="12031" y="9937"/>
                </a:cubicBezTo>
                <a:cubicBezTo>
                  <a:pt x="12031" y="9969"/>
                  <a:pt x="12062" y="9969"/>
                  <a:pt x="12062" y="10000"/>
                </a:cubicBezTo>
                <a:close/>
                <a:moveTo>
                  <a:pt x="9843" y="5781"/>
                </a:moveTo>
                <a:cubicBezTo>
                  <a:pt x="9812" y="5781"/>
                  <a:pt x="9781" y="5812"/>
                  <a:pt x="9781" y="5844"/>
                </a:cubicBezTo>
                <a:cubicBezTo>
                  <a:pt x="9812" y="5812"/>
                  <a:pt x="9843" y="5812"/>
                  <a:pt x="9843" y="5781"/>
                </a:cubicBezTo>
                <a:close/>
                <a:moveTo>
                  <a:pt x="14093" y="4156"/>
                </a:moveTo>
                <a:cubicBezTo>
                  <a:pt x="14125" y="4156"/>
                  <a:pt x="14125" y="4125"/>
                  <a:pt x="14125" y="4125"/>
                </a:cubicBezTo>
                <a:cubicBezTo>
                  <a:pt x="14093" y="4094"/>
                  <a:pt x="14062" y="4094"/>
                  <a:pt x="14031" y="4125"/>
                </a:cubicBezTo>
                <a:cubicBezTo>
                  <a:pt x="14062" y="4125"/>
                  <a:pt x="14062" y="4156"/>
                  <a:pt x="14093" y="4156"/>
                </a:cubicBezTo>
                <a:close/>
                <a:moveTo>
                  <a:pt x="14312" y="3719"/>
                </a:moveTo>
                <a:cubicBezTo>
                  <a:pt x="14343" y="3719"/>
                  <a:pt x="14375" y="3719"/>
                  <a:pt x="14375" y="3687"/>
                </a:cubicBezTo>
                <a:cubicBezTo>
                  <a:pt x="14343" y="3656"/>
                  <a:pt x="14343" y="3656"/>
                  <a:pt x="14312" y="3656"/>
                </a:cubicBezTo>
                <a:cubicBezTo>
                  <a:pt x="14312" y="3656"/>
                  <a:pt x="14281" y="3656"/>
                  <a:pt x="14281" y="3687"/>
                </a:cubicBezTo>
                <a:cubicBezTo>
                  <a:pt x="14281" y="3719"/>
                  <a:pt x="14312" y="3719"/>
                  <a:pt x="14312" y="3719"/>
                </a:cubicBezTo>
                <a:close/>
                <a:moveTo>
                  <a:pt x="13687" y="2125"/>
                </a:moveTo>
                <a:cubicBezTo>
                  <a:pt x="13687" y="2125"/>
                  <a:pt x="13656" y="2125"/>
                  <a:pt x="13656" y="2125"/>
                </a:cubicBezTo>
                <a:cubicBezTo>
                  <a:pt x="13625" y="2125"/>
                  <a:pt x="13625" y="2125"/>
                  <a:pt x="13625" y="2125"/>
                </a:cubicBezTo>
                <a:cubicBezTo>
                  <a:pt x="13593" y="2156"/>
                  <a:pt x="13625" y="2156"/>
                  <a:pt x="13656" y="2156"/>
                </a:cubicBezTo>
                <a:cubicBezTo>
                  <a:pt x="13656" y="2156"/>
                  <a:pt x="13687" y="2156"/>
                  <a:pt x="13687" y="2125"/>
                </a:cubicBezTo>
                <a:close/>
                <a:moveTo>
                  <a:pt x="14062" y="4562"/>
                </a:moveTo>
                <a:cubicBezTo>
                  <a:pt x="14093" y="4594"/>
                  <a:pt x="14093" y="4531"/>
                  <a:pt x="14125" y="4531"/>
                </a:cubicBezTo>
                <a:cubicBezTo>
                  <a:pt x="14125" y="4531"/>
                  <a:pt x="14125" y="4531"/>
                  <a:pt x="14156" y="4531"/>
                </a:cubicBezTo>
                <a:cubicBezTo>
                  <a:pt x="14156" y="4500"/>
                  <a:pt x="14125" y="4500"/>
                  <a:pt x="14125" y="4500"/>
                </a:cubicBezTo>
                <a:cubicBezTo>
                  <a:pt x="14093" y="4500"/>
                  <a:pt x="14062" y="4500"/>
                  <a:pt x="14062" y="4531"/>
                </a:cubicBezTo>
                <a:cubicBezTo>
                  <a:pt x="14062" y="4562"/>
                  <a:pt x="14031" y="4562"/>
                  <a:pt x="14062" y="4562"/>
                </a:cubicBezTo>
                <a:close/>
                <a:moveTo>
                  <a:pt x="14875" y="3531"/>
                </a:moveTo>
                <a:cubicBezTo>
                  <a:pt x="14875" y="3531"/>
                  <a:pt x="14906" y="3531"/>
                  <a:pt x="14906" y="3500"/>
                </a:cubicBezTo>
                <a:cubicBezTo>
                  <a:pt x="14906" y="3469"/>
                  <a:pt x="14875" y="3469"/>
                  <a:pt x="14875" y="3469"/>
                </a:cubicBezTo>
                <a:cubicBezTo>
                  <a:pt x="14843" y="3469"/>
                  <a:pt x="14812" y="3469"/>
                  <a:pt x="14812" y="3500"/>
                </a:cubicBezTo>
                <a:cubicBezTo>
                  <a:pt x="14812" y="3531"/>
                  <a:pt x="14843" y="3531"/>
                  <a:pt x="14875" y="3531"/>
                </a:cubicBezTo>
                <a:close/>
                <a:moveTo>
                  <a:pt x="9750" y="3937"/>
                </a:moveTo>
                <a:cubicBezTo>
                  <a:pt x="9781" y="3937"/>
                  <a:pt x="9812" y="3906"/>
                  <a:pt x="9812" y="3875"/>
                </a:cubicBezTo>
                <a:cubicBezTo>
                  <a:pt x="9843" y="3875"/>
                  <a:pt x="9875" y="3812"/>
                  <a:pt x="9906" y="3812"/>
                </a:cubicBezTo>
                <a:cubicBezTo>
                  <a:pt x="9906" y="3812"/>
                  <a:pt x="9937" y="3812"/>
                  <a:pt x="9937" y="3812"/>
                </a:cubicBezTo>
                <a:cubicBezTo>
                  <a:pt x="9937" y="3812"/>
                  <a:pt x="9937" y="3812"/>
                  <a:pt x="9937" y="3781"/>
                </a:cubicBezTo>
                <a:cubicBezTo>
                  <a:pt x="9937" y="3781"/>
                  <a:pt x="9906" y="3781"/>
                  <a:pt x="9906" y="3812"/>
                </a:cubicBezTo>
                <a:cubicBezTo>
                  <a:pt x="9843" y="3750"/>
                  <a:pt x="9843" y="3844"/>
                  <a:pt x="9812" y="3875"/>
                </a:cubicBezTo>
                <a:cubicBezTo>
                  <a:pt x="9781" y="3875"/>
                  <a:pt x="9750" y="3906"/>
                  <a:pt x="9750" y="3937"/>
                </a:cubicBezTo>
                <a:close/>
                <a:moveTo>
                  <a:pt x="9593" y="11562"/>
                </a:moveTo>
                <a:cubicBezTo>
                  <a:pt x="9625" y="11562"/>
                  <a:pt x="9625" y="11625"/>
                  <a:pt x="9656" y="11594"/>
                </a:cubicBezTo>
                <a:cubicBezTo>
                  <a:pt x="9687" y="11594"/>
                  <a:pt x="9687" y="11562"/>
                  <a:pt x="9687" y="11562"/>
                </a:cubicBezTo>
                <a:cubicBezTo>
                  <a:pt x="9656" y="11531"/>
                  <a:pt x="9625" y="11562"/>
                  <a:pt x="9593" y="11562"/>
                </a:cubicBezTo>
                <a:close/>
                <a:moveTo>
                  <a:pt x="14718" y="1562"/>
                </a:moveTo>
                <a:cubicBezTo>
                  <a:pt x="14718" y="1562"/>
                  <a:pt x="14687" y="1562"/>
                  <a:pt x="14687" y="1594"/>
                </a:cubicBezTo>
                <a:cubicBezTo>
                  <a:pt x="14687" y="1594"/>
                  <a:pt x="14718" y="1594"/>
                  <a:pt x="14718" y="1594"/>
                </a:cubicBezTo>
                <a:cubicBezTo>
                  <a:pt x="14750" y="1594"/>
                  <a:pt x="14781" y="1625"/>
                  <a:pt x="14781" y="1594"/>
                </a:cubicBezTo>
                <a:cubicBezTo>
                  <a:pt x="14781" y="1562"/>
                  <a:pt x="14750" y="1562"/>
                  <a:pt x="14718" y="1562"/>
                </a:cubicBezTo>
                <a:close/>
                <a:moveTo>
                  <a:pt x="13093" y="1094"/>
                </a:moveTo>
                <a:cubicBezTo>
                  <a:pt x="13093" y="1094"/>
                  <a:pt x="13125" y="1094"/>
                  <a:pt x="13125" y="1062"/>
                </a:cubicBezTo>
                <a:cubicBezTo>
                  <a:pt x="13125" y="1031"/>
                  <a:pt x="13093" y="1031"/>
                  <a:pt x="13093" y="1031"/>
                </a:cubicBezTo>
                <a:cubicBezTo>
                  <a:pt x="13062" y="1031"/>
                  <a:pt x="13031" y="1031"/>
                  <a:pt x="13031" y="1062"/>
                </a:cubicBezTo>
                <a:cubicBezTo>
                  <a:pt x="13031" y="1094"/>
                  <a:pt x="13062" y="1094"/>
                  <a:pt x="13093" y="1094"/>
                </a:cubicBezTo>
                <a:close/>
                <a:moveTo>
                  <a:pt x="13718" y="4187"/>
                </a:moveTo>
                <a:cubicBezTo>
                  <a:pt x="13718" y="4219"/>
                  <a:pt x="13750" y="4187"/>
                  <a:pt x="13750" y="4187"/>
                </a:cubicBezTo>
                <a:cubicBezTo>
                  <a:pt x="13750" y="4156"/>
                  <a:pt x="13718" y="4156"/>
                  <a:pt x="13687" y="4156"/>
                </a:cubicBezTo>
                <a:cubicBezTo>
                  <a:pt x="13687" y="4156"/>
                  <a:pt x="13656" y="4156"/>
                  <a:pt x="13656" y="4187"/>
                </a:cubicBezTo>
                <a:cubicBezTo>
                  <a:pt x="13656" y="4187"/>
                  <a:pt x="13687" y="4187"/>
                  <a:pt x="13718" y="4187"/>
                </a:cubicBezTo>
                <a:close/>
                <a:moveTo>
                  <a:pt x="14812" y="3937"/>
                </a:moveTo>
                <a:cubicBezTo>
                  <a:pt x="14812" y="3937"/>
                  <a:pt x="14781" y="3937"/>
                  <a:pt x="14781" y="3969"/>
                </a:cubicBezTo>
                <a:cubicBezTo>
                  <a:pt x="14781" y="4000"/>
                  <a:pt x="14812" y="4000"/>
                  <a:pt x="14812" y="4000"/>
                </a:cubicBezTo>
                <a:cubicBezTo>
                  <a:pt x="14843" y="4000"/>
                  <a:pt x="14843" y="4000"/>
                  <a:pt x="14843" y="3969"/>
                </a:cubicBezTo>
                <a:cubicBezTo>
                  <a:pt x="14843" y="3937"/>
                  <a:pt x="14843" y="3937"/>
                  <a:pt x="14812" y="3937"/>
                </a:cubicBezTo>
                <a:close/>
                <a:moveTo>
                  <a:pt x="11593" y="11719"/>
                </a:moveTo>
                <a:cubicBezTo>
                  <a:pt x="11625" y="11687"/>
                  <a:pt x="11625" y="11656"/>
                  <a:pt x="11656" y="11625"/>
                </a:cubicBezTo>
                <a:cubicBezTo>
                  <a:pt x="11593" y="11625"/>
                  <a:pt x="11593" y="11687"/>
                  <a:pt x="11593" y="11719"/>
                </a:cubicBezTo>
                <a:close/>
                <a:moveTo>
                  <a:pt x="11656" y="11625"/>
                </a:moveTo>
                <a:cubicBezTo>
                  <a:pt x="11718" y="11625"/>
                  <a:pt x="11718" y="11531"/>
                  <a:pt x="11781" y="11469"/>
                </a:cubicBezTo>
                <a:cubicBezTo>
                  <a:pt x="11781" y="11469"/>
                  <a:pt x="11781" y="11469"/>
                  <a:pt x="11750" y="11437"/>
                </a:cubicBezTo>
                <a:cubicBezTo>
                  <a:pt x="11750" y="11437"/>
                  <a:pt x="11750" y="11469"/>
                  <a:pt x="11750" y="11469"/>
                </a:cubicBezTo>
                <a:lnTo>
                  <a:pt x="11750" y="11469"/>
                </a:lnTo>
                <a:cubicBezTo>
                  <a:pt x="11718" y="11531"/>
                  <a:pt x="11656" y="11562"/>
                  <a:pt x="11656" y="11625"/>
                </a:cubicBezTo>
                <a:close/>
                <a:moveTo>
                  <a:pt x="14218" y="1062"/>
                </a:moveTo>
                <a:cubicBezTo>
                  <a:pt x="14187" y="1062"/>
                  <a:pt x="14187" y="1031"/>
                  <a:pt x="14156" y="1062"/>
                </a:cubicBezTo>
                <a:cubicBezTo>
                  <a:pt x="14156" y="1094"/>
                  <a:pt x="14187" y="1094"/>
                  <a:pt x="14218" y="1094"/>
                </a:cubicBezTo>
                <a:cubicBezTo>
                  <a:pt x="14218" y="1094"/>
                  <a:pt x="14250" y="1094"/>
                  <a:pt x="14250" y="1062"/>
                </a:cubicBezTo>
                <a:cubicBezTo>
                  <a:pt x="14250" y="1031"/>
                  <a:pt x="14218" y="1031"/>
                  <a:pt x="14218" y="1062"/>
                </a:cubicBezTo>
                <a:close/>
                <a:moveTo>
                  <a:pt x="10625" y="8156"/>
                </a:moveTo>
                <a:cubicBezTo>
                  <a:pt x="10625" y="8156"/>
                  <a:pt x="10593" y="8156"/>
                  <a:pt x="10593" y="8156"/>
                </a:cubicBezTo>
                <a:cubicBezTo>
                  <a:pt x="10562" y="8156"/>
                  <a:pt x="10562" y="8187"/>
                  <a:pt x="10562" y="8219"/>
                </a:cubicBezTo>
                <a:cubicBezTo>
                  <a:pt x="10593" y="8219"/>
                  <a:pt x="10625" y="8187"/>
                  <a:pt x="10625" y="8156"/>
                </a:cubicBezTo>
                <a:close/>
                <a:moveTo>
                  <a:pt x="9687" y="6125"/>
                </a:moveTo>
                <a:cubicBezTo>
                  <a:pt x="9718" y="6125"/>
                  <a:pt x="9718" y="6062"/>
                  <a:pt x="9750" y="6062"/>
                </a:cubicBezTo>
                <a:cubicBezTo>
                  <a:pt x="9718" y="6062"/>
                  <a:pt x="9687" y="6062"/>
                  <a:pt x="9687" y="6094"/>
                </a:cubicBezTo>
                <a:cubicBezTo>
                  <a:pt x="9687" y="6094"/>
                  <a:pt x="9687" y="6125"/>
                  <a:pt x="9687" y="6125"/>
                </a:cubicBezTo>
                <a:close/>
                <a:moveTo>
                  <a:pt x="11656" y="11812"/>
                </a:moveTo>
                <a:cubicBezTo>
                  <a:pt x="11718" y="11812"/>
                  <a:pt x="11718" y="11781"/>
                  <a:pt x="11718" y="11750"/>
                </a:cubicBezTo>
                <a:cubicBezTo>
                  <a:pt x="11718" y="11750"/>
                  <a:pt x="11718" y="11750"/>
                  <a:pt x="11718" y="11750"/>
                </a:cubicBezTo>
                <a:cubicBezTo>
                  <a:pt x="11687" y="11750"/>
                  <a:pt x="11687" y="11781"/>
                  <a:pt x="11656" y="11812"/>
                </a:cubicBezTo>
                <a:close/>
                <a:moveTo>
                  <a:pt x="14781" y="1437"/>
                </a:moveTo>
                <a:cubicBezTo>
                  <a:pt x="14781" y="1437"/>
                  <a:pt x="14781" y="1437"/>
                  <a:pt x="14781" y="1437"/>
                </a:cubicBezTo>
                <a:cubicBezTo>
                  <a:pt x="14812" y="1469"/>
                  <a:pt x="14843" y="1469"/>
                  <a:pt x="14906" y="1469"/>
                </a:cubicBezTo>
                <a:cubicBezTo>
                  <a:pt x="14843" y="1437"/>
                  <a:pt x="14843" y="1406"/>
                  <a:pt x="14781" y="1437"/>
                </a:cubicBezTo>
                <a:close/>
                <a:moveTo>
                  <a:pt x="10906" y="10469"/>
                </a:moveTo>
                <a:cubicBezTo>
                  <a:pt x="10875" y="10469"/>
                  <a:pt x="10843" y="10500"/>
                  <a:pt x="10843" y="10531"/>
                </a:cubicBezTo>
                <a:cubicBezTo>
                  <a:pt x="10843" y="10531"/>
                  <a:pt x="10875" y="10562"/>
                  <a:pt x="10875" y="10531"/>
                </a:cubicBezTo>
                <a:cubicBezTo>
                  <a:pt x="10906" y="10531"/>
                  <a:pt x="10906" y="10500"/>
                  <a:pt x="10937" y="10469"/>
                </a:cubicBezTo>
                <a:cubicBezTo>
                  <a:pt x="10937" y="10469"/>
                  <a:pt x="10906" y="10469"/>
                  <a:pt x="10906" y="10469"/>
                </a:cubicBezTo>
                <a:close/>
                <a:moveTo>
                  <a:pt x="14593" y="2750"/>
                </a:moveTo>
                <a:cubicBezTo>
                  <a:pt x="14562" y="2750"/>
                  <a:pt x="14531" y="2750"/>
                  <a:pt x="14531" y="2781"/>
                </a:cubicBezTo>
                <a:cubicBezTo>
                  <a:pt x="14531" y="2812"/>
                  <a:pt x="14562" y="2812"/>
                  <a:pt x="14593" y="2812"/>
                </a:cubicBezTo>
                <a:cubicBezTo>
                  <a:pt x="14593" y="2812"/>
                  <a:pt x="14625" y="2812"/>
                  <a:pt x="14625" y="2781"/>
                </a:cubicBezTo>
                <a:cubicBezTo>
                  <a:pt x="14625" y="2750"/>
                  <a:pt x="14593" y="2750"/>
                  <a:pt x="14593" y="2750"/>
                </a:cubicBezTo>
                <a:close/>
                <a:moveTo>
                  <a:pt x="13437" y="3437"/>
                </a:moveTo>
                <a:cubicBezTo>
                  <a:pt x="13437" y="3437"/>
                  <a:pt x="13468" y="3437"/>
                  <a:pt x="13468" y="3406"/>
                </a:cubicBezTo>
                <a:cubicBezTo>
                  <a:pt x="13468" y="3375"/>
                  <a:pt x="13468" y="3375"/>
                  <a:pt x="13437" y="3375"/>
                </a:cubicBezTo>
                <a:cubicBezTo>
                  <a:pt x="13437" y="3375"/>
                  <a:pt x="13406" y="3375"/>
                  <a:pt x="13406" y="3406"/>
                </a:cubicBezTo>
                <a:cubicBezTo>
                  <a:pt x="13406" y="3437"/>
                  <a:pt x="13406" y="3437"/>
                  <a:pt x="13437" y="3437"/>
                </a:cubicBezTo>
                <a:close/>
                <a:moveTo>
                  <a:pt x="10812" y="5187"/>
                </a:moveTo>
                <a:cubicBezTo>
                  <a:pt x="10812" y="5187"/>
                  <a:pt x="10812" y="5156"/>
                  <a:pt x="10781" y="5156"/>
                </a:cubicBezTo>
                <a:cubicBezTo>
                  <a:pt x="10750" y="5156"/>
                  <a:pt x="10750" y="5219"/>
                  <a:pt x="10718" y="5219"/>
                </a:cubicBezTo>
                <a:cubicBezTo>
                  <a:pt x="10718" y="5219"/>
                  <a:pt x="10718" y="5219"/>
                  <a:pt x="10718" y="5250"/>
                </a:cubicBezTo>
                <a:cubicBezTo>
                  <a:pt x="10750" y="5250"/>
                  <a:pt x="10781" y="5219"/>
                  <a:pt x="10812" y="5187"/>
                </a:cubicBezTo>
                <a:close/>
                <a:moveTo>
                  <a:pt x="10187" y="2375"/>
                </a:moveTo>
                <a:cubicBezTo>
                  <a:pt x="10187" y="2375"/>
                  <a:pt x="10187" y="2375"/>
                  <a:pt x="10187" y="2375"/>
                </a:cubicBezTo>
                <a:cubicBezTo>
                  <a:pt x="10250" y="2375"/>
                  <a:pt x="10250" y="2344"/>
                  <a:pt x="10281" y="2312"/>
                </a:cubicBezTo>
                <a:cubicBezTo>
                  <a:pt x="10218" y="2312"/>
                  <a:pt x="10218" y="2344"/>
                  <a:pt x="10187" y="2375"/>
                </a:cubicBezTo>
                <a:close/>
                <a:moveTo>
                  <a:pt x="14468" y="1406"/>
                </a:moveTo>
                <a:cubicBezTo>
                  <a:pt x="14500" y="1406"/>
                  <a:pt x="14500" y="1406"/>
                  <a:pt x="14500" y="1375"/>
                </a:cubicBezTo>
                <a:cubicBezTo>
                  <a:pt x="14468" y="1375"/>
                  <a:pt x="14437" y="1375"/>
                  <a:pt x="14375" y="1375"/>
                </a:cubicBezTo>
                <a:cubicBezTo>
                  <a:pt x="14406" y="1406"/>
                  <a:pt x="14437" y="1406"/>
                  <a:pt x="14468" y="1406"/>
                </a:cubicBezTo>
                <a:close/>
                <a:moveTo>
                  <a:pt x="13343" y="2562"/>
                </a:moveTo>
                <a:cubicBezTo>
                  <a:pt x="13375" y="2594"/>
                  <a:pt x="13406" y="2625"/>
                  <a:pt x="13437" y="2594"/>
                </a:cubicBezTo>
                <a:cubicBezTo>
                  <a:pt x="13437" y="2594"/>
                  <a:pt x="13437" y="2562"/>
                  <a:pt x="13437" y="2562"/>
                </a:cubicBezTo>
                <a:cubicBezTo>
                  <a:pt x="13406" y="2562"/>
                  <a:pt x="13375" y="2562"/>
                  <a:pt x="13343" y="2562"/>
                </a:cubicBezTo>
                <a:close/>
                <a:moveTo>
                  <a:pt x="10468" y="4406"/>
                </a:moveTo>
                <a:cubicBezTo>
                  <a:pt x="10531" y="4406"/>
                  <a:pt x="10531" y="4344"/>
                  <a:pt x="10562" y="4312"/>
                </a:cubicBezTo>
                <a:cubicBezTo>
                  <a:pt x="10500" y="4312"/>
                  <a:pt x="10468" y="4344"/>
                  <a:pt x="10468" y="4406"/>
                </a:cubicBezTo>
                <a:close/>
                <a:moveTo>
                  <a:pt x="14312" y="3531"/>
                </a:moveTo>
                <a:cubicBezTo>
                  <a:pt x="14281" y="3531"/>
                  <a:pt x="14281" y="3531"/>
                  <a:pt x="14250" y="3531"/>
                </a:cubicBezTo>
                <a:cubicBezTo>
                  <a:pt x="14250" y="3531"/>
                  <a:pt x="14218" y="3531"/>
                  <a:pt x="14218" y="3531"/>
                </a:cubicBezTo>
                <a:cubicBezTo>
                  <a:pt x="14218" y="3562"/>
                  <a:pt x="14250" y="3562"/>
                  <a:pt x="14281" y="3562"/>
                </a:cubicBezTo>
                <a:cubicBezTo>
                  <a:pt x="14281" y="3562"/>
                  <a:pt x="14312" y="3562"/>
                  <a:pt x="14312" y="3531"/>
                </a:cubicBezTo>
                <a:close/>
                <a:moveTo>
                  <a:pt x="9968" y="6937"/>
                </a:moveTo>
                <a:cubicBezTo>
                  <a:pt x="9968" y="6937"/>
                  <a:pt x="9968" y="6969"/>
                  <a:pt x="9968" y="6969"/>
                </a:cubicBezTo>
                <a:cubicBezTo>
                  <a:pt x="10000" y="6969"/>
                  <a:pt x="10000" y="6937"/>
                  <a:pt x="10031" y="6937"/>
                </a:cubicBezTo>
                <a:cubicBezTo>
                  <a:pt x="10031" y="6906"/>
                  <a:pt x="10031" y="6906"/>
                  <a:pt x="10031" y="6906"/>
                </a:cubicBezTo>
                <a:cubicBezTo>
                  <a:pt x="10000" y="6906"/>
                  <a:pt x="9968" y="6906"/>
                  <a:pt x="9968" y="6937"/>
                </a:cubicBezTo>
                <a:close/>
                <a:moveTo>
                  <a:pt x="15031" y="2562"/>
                </a:moveTo>
                <a:cubicBezTo>
                  <a:pt x="15031" y="2594"/>
                  <a:pt x="15062" y="2594"/>
                  <a:pt x="15062" y="2594"/>
                </a:cubicBezTo>
                <a:cubicBezTo>
                  <a:pt x="15062" y="2594"/>
                  <a:pt x="15093" y="2594"/>
                  <a:pt x="15093" y="2562"/>
                </a:cubicBezTo>
                <a:cubicBezTo>
                  <a:pt x="15062" y="2531"/>
                  <a:pt x="15062" y="2531"/>
                  <a:pt x="15031" y="2531"/>
                </a:cubicBezTo>
                <a:cubicBezTo>
                  <a:pt x="15031" y="2531"/>
                  <a:pt x="15000" y="2562"/>
                  <a:pt x="15031" y="2562"/>
                </a:cubicBezTo>
                <a:close/>
                <a:moveTo>
                  <a:pt x="11718" y="1344"/>
                </a:moveTo>
                <a:cubicBezTo>
                  <a:pt x="11656" y="1312"/>
                  <a:pt x="11656" y="1344"/>
                  <a:pt x="11625" y="1375"/>
                </a:cubicBezTo>
                <a:cubicBezTo>
                  <a:pt x="11656" y="1375"/>
                  <a:pt x="11687" y="1375"/>
                  <a:pt x="11718" y="1344"/>
                </a:cubicBezTo>
                <a:close/>
                <a:moveTo>
                  <a:pt x="8812" y="9531"/>
                </a:moveTo>
                <a:cubicBezTo>
                  <a:pt x="8781" y="9531"/>
                  <a:pt x="8781" y="9562"/>
                  <a:pt x="8781" y="9562"/>
                </a:cubicBezTo>
                <a:cubicBezTo>
                  <a:pt x="8781" y="9594"/>
                  <a:pt x="8781" y="9594"/>
                  <a:pt x="8781" y="9594"/>
                </a:cubicBezTo>
                <a:cubicBezTo>
                  <a:pt x="8812" y="9594"/>
                  <a:pt x="8812" y="9594"/>
                  <a:pt x="8812" y="9562"/>
                </a:cubicBezTo>
                <a:cubicBezTo>
                  <a:pt x="8812" y="9562"/>
                  <a:pt x="8812" y="9531"/>
                  <a:pt x="8812" y="9531"/>
                </a:cubicBezTo>
                <a:close/>
                <a:moveTo>
                  <a:pt x="13125" y="2406"/>
                </a:moveTo>
                <a:cubicBezTo>
                  <a:pt x="13125" y="2437"/>
                  <a:pt x="13156" y="2437"/>
                  <a:pt x="13187" y="2437"/>
                </a:cubicBezTo>
                <a:cubicBezTo>
                  <a:pt x="13187" y="2437"/>
                  <a:pt x="13218" y="2437"/>
                  <a:pt x="13218" y="2406"/>
                </a:cubicBezTo>
                <a:cubicBezTo>
                  <a:pt x="13218" y="2375"/>
                  <a:pt x="13187" y="2375"/>
                  <a:pt x="13187" y="2375"/>
                </a:cubicBezTo>
                <a:cubicBezTo>
                  <a:pt x="13156" y="2375"/>
                  <a:pt x="13125" y="2375"/>
                  <a:pt x="13125" y="2406"/>
                </a:cubicBezTo>
                <a:close/>
                <a:moveTo>
                  <a:pt x="11250" y="3156"/>
                </a:moveTo>
                <a:cubicBezTo>
                  <a:pt x="11218" y="3156"/>
                  <a:pt x="11187" y="3156"/>
                  <a:pt x="11187" y="3187"/>
                </a:cubicBezTo>
                <a:cubicBezTo>
                  <a:pt x="11187" y="3219"/>
                  <a:pt x="11187" y="3219"/>
                  <a:pt x="11218" y="3219"/>
                </a:cubicBezTo>
                <a:cubicBezTo>
                  <a:pt x="11218" y="3187"/>
                  <a:pt x="11281" y="3219"/>
                  <a:pt x="11281" y="3156"/>
                </a:cubicBezTo>
                <a:cubicBezTo>
                  <a:pt x="11281" y="3156"/>
                  <a:pt x="11250" y="3156"/>
                  <a:pt x="11250" y="3156"/>
                </a:cubicBezTo>
                <a:close/>
                <a:moveTo>
                  <a:pt x="13375" y="2437"/>
                </a:moveTo>
                <a:cubicBezTo>
                  <a:pt x="13375" y="2406"/>
                  <a:pt x="13343" y="2406"/>
                  <a:pt x="13343" y="2406"/>
                </a:cubicBezTo>
                <a:cubicBezTo>
                  <a:pt x="13312" y="2406"/>
                  <a:pt x="13281" y="2375"/>
                  <a:pt x="13281" y="2406"/>
                </a:cubicBezTo>
                <a:cubicBezTo>
                  <a:pt x="13281" y="2437"/>
                  <a:pt x="13281" y="2437"/>
                  <a:pt x="13312" y="2437"/>
                </a:cubicBezTo>
                <a:cubicBezTo>
                  <a:pt x="13343" y="2437"/>
                  <a:pt x="13343" y="2437"/>
                  <a:pt x="13375" y="2437"/>
                </a:cubicBezTo>
                <a:close/>
                <a:moveTo>
                  <a:pt x="12000" y="12062"/>
                </a:moveTo>
                <a:cubicBezTo>
                  <a:pt x="12031" y="12062"/>
                  <a:pt x="12000" y="12125"/>
                  <a:pt x="12062" y="12094"/>
                </a:cubicBezTo>
                <a:cubicBezTo>
                  <a:pt x="12093" y="12094"/>
                  <a:pt x="12125" y="12094"/>
                  <a:pt x="12093" y="12062"/>
                </a:cubicBezTo>
                <a:cubicBezTo>
                  <a:pt x="12093" y="12031"/>
                  <a:pt x="12031" y="12062"/>
                  <a:pt x="12000" y="12062"/>
                </a:cubicBezTo>
                <a:close/>
                <a:moveTo>
                  <a:pt x="14406" y="3062"/>
                </a:moveTo>
                <a:cubicBezTo>
                  <a:pt x="14406" y="3062"/>
                  <a:pt x="14437" y="3062"/>
                  <a:pt x="14468" y="3062"/>
                </a:cubicBezTo>
                <a:cubicBezTo>
                  <a:pt x="14500" y="3062"/>
                  <a:pt x="14500" y="3062"/>
                  <a:pt x="14500" y="3031"/>
                </a:cubicBezTo>
                <a:cubicBezTo>
                  <a:pt x="14500" y="3031"/>
                  <a:pt x="14468" y="3031"/>
                  <a:pt x="14468" y="3031"/>
                </a:cubicBezTo>
                <a:cubicBezTo>
                  <a:pt x="14437" y="3031"/>
                  <a:pt x="14406" y="3031"/>
                  <a:pt x="14406" y="3062"/>
                </a:cubicBezTo>
                <a:close/>
                <a:moveTo>
                  <a:pt x="12187" y="1250"/>
                </a:moveTo>
                <a:cubicBezTo>
                  <a:pt x="12218" y="1250"/>
                  <a:pt x="12250" y="1250"/>
                  <a:pt x="12250" y="1219"/>
                </a:cubicBezTo>
                <a:cubicBezTo>
                  <a:pt x="12250" y="1219"/>
                  <a:pt x="12218" y="1219"/>
                  <a:pt x="12218" y="1219"/>
                </a:cubicBezTo>
                <a:cubicBezTo>
                  <a:pt x="12187" y="1219"/>
                  <a:pt x="12187" y="1219"/>
                  <a:pt x="12156" y="1250"/>
                </a:cubicBezTo>
                <a:cubicBezTo>
                  <a:pt x="12156" y="1250"/>
                  <a:pt x="12187" y="1250"/>
                  <a:pt x="12187" y="1250"/>
                </a:cubicBezTo>
                <a:close/>
                <a:moveTo>
                  <a:pt x="13125" y="1344"/>
                </a:moveTo>
                <a:cubicBezTo>
                  <a:pt x="13125" y="1375"/>
                  <a:pt x="13156" y="1375"/>
                  <a:pt x="13156" y="1375"/>
                </a:cubicBezTo>
                <a:cubicBezTo>
                  <a:pt x="13187" y="1375"/>
                  <a:pt x="13218" y="1375"/>
                  <a:pt x="13218" y="1344"/>
                </a:cubicBezTo>
                <a:cubicBezTo>
                  <a:pt x="13218" y="1344"/>
                  <a:pt x="13187" y="1344"/>
                  <a:pt x="13187" y="1312"/>
                </a:cubicBezTo>
                <a:cubicBezTo>
                  <a:pt x="13156" y="1344"/>
                  <a:pt x="13156" y="1312"/>
                  <a:pt x="13125" y="1344"/>
                </a:cubicBezTo>
                <a:close/>
                <a:moveTo>
                  <a:pt x="10906" y="2719"/>
                </a:moveTo>
                <a:cubicBezTo>
                  <a:pt x="10906" y="2719"/>
                  <a:pt x="10875" y="2719"/>
                  <a:pt x="10875" y="2719"/>
                </a:cubicBezTo>
                <a:cubicBezTo>
                  <a:pt x="10843" y="2719"/>
                  <a:pt x="10812" y="2719"/>
                  <a:pt x="10812" y="2781"/>
                </a:cubicBezTo>
                <a:cubicBezTo>
                  <a:pt x="10843" y="2781"/>
                  <a:pt x="10875" y="2750"/>
                  <a:pt x="10906" y="2719"/>
                </a:cubicBezTo>
                <a:close/>
                <a:moveTo>
                  <a:pt x="10750" y="5062"/>
                </a:moveTo>
                <a:cubicBezTo>
                  <a:pt x="10687" y="5031"/>
                  <a:pt x="10656" y="5062"/>
                  <a:pt x="10656" y="5125"/>
                </a:cubicBezTo>
                <a:cubicBezTo>
                  <a:pt x="10718" y="5125"/>
                  <a:pt x="10718" y="5062"/>
                  <a:pt x="10750" y="5062"/>
                </a:cubicBezTo>
                <a:close/>
                <a:moveTo>
                  <a:pt x="14531" y="2531"/>
                </a:moveTo>
                <a:cubicBezTo>
                  <a:pt x="14531" y="2562"/>
                  <a:pt x="14531" y="2562"/>
                  <a:pt x="14562" y="2562"/>
                </a:cubicBezTo>
                <a:cubicBezTo>
                  <a:pt x="14593" y="2562"/>
                  <a:pt x="14593" y="2562"/>
                  <a:pt x="14593" y="2562"/>
                </a:cubicBezTo>
                <a:cubicBezTo>
                  <a:pt x="14593" y="2531"/>
                  <a:pt x="14593" y="2500"/>
                  <a:pt x="14562" y="2500"/>
                </a:cubicBezTo>
                <a:cubicBezTo>
                  <a:pt x="14531" y="2500"/>
                  <a:pt x="14531" y="2500"/>
                  <a:pt x="14531" y="2531"/>
                </a:cubicBezTo>
                <a:close/>
                <a:moveTo>
                  <a:pt x="10750" y="9812"/>
                </a:moveTo>
                <a:cubicBezTo>
                  <a:pt x="10781" y="9812"/>
                  <a:pt x="10781" y="9781"/>
                  <a:pt x="10781" y="9781"/>
                </a:cubicBezTo>
                <a:cubicBezTo>
                  <a:pt x="10781" y="9750"/>
                  <a:pt x="10750" y="9750"/>
                  <a:pt x="10750" y="9781"/>
                </a:cubicBezTo>
                <a:cubicBezTo>
                  <a:pt x="10718" y="9781"/>
                  <a:pt x="10718" y="9781"/>
                  <a:pt x="10718" y="9781"/>
                </a:cubicBezTo>
                <a:cubicBezTo>
                  <a:pt x="10718" y="9812"/>
                  <a:pt x="10718" y="9844"/>
                  <a:pt x="10750" y="9812"/>
                </a:cubicBezTo>
                <a:close/>
                <a:moveTo>
                  <a:pt x="10718" y="9781"/>
                </a:moveTo>
                <a:cubicBezTo>
                  <a:pt x="10718" y="9750"/>
                  <a:pt x="10687" y="9750"/>
                  <a:pt x="10687" y="9719"/>
                </a:cubicBezTo>
                <a:lnTo>
                  <a:pt x="10687" y="9719"/>
                </a:lnTo>
                <a:cubicBezTo>
                  <a:pt x="10687" y="9719"/>
                  <a:pt x="10687" y="9687"/>
                  <a:pt x="10656" y="9687"/>
                </a:cubicBezTo>
                <a:cubicBezTo>
                  <a:pt x="10656" y="9719"/>
                  <a:pt x="10625" y="9719"/>
                  <a:pt x="10625" y="9750"/>
                </a:cubicBezTo>
                <a:cubicBezTo>
                  <a:pt x="10625" y="9750"/>
                  <a:pt x="10656" y="9750"/>
                  <a:pt x="10656" y="9750"/>
                </a:cubicBezTo>
                <a:cubicBezTo>
                  <a:pt x="10687" y="9750"/>
                  <a:pt x="10687" y="9750"/>
                  <a:pt x="10718" y="9781"/>
                </a:cubicBezTo>
                <a:close/>
                <a:moveTo>
                  <a:pt x="10500" y="2156"/>
                </a:moveTo>
                <a:cubicBezTo>
                  <a:pt x="10562" y="2156"/>
                  <a:pt x="10593" y="2125"/>
                  <a:pt x="10625" y="2094"/>
                </a:cubicBezTo>
                <a:cubicBezTo>
                  <a:pt x="10562" y="2094"/>
                  <a:pt x="10531" y="2125"/>
                  <a:pt x="10500" y="2156"/>
                </a:cubicBezTo>
                <a:cubicBezTo>
                  <a:pt x="10437" y="2187"/>
                  <a:pt x="10406" y="2187"/>
                  <a:pt x="10375" y="2250"/>
                </a:cubicBezTo>
                <a:cubicBezTo>
                  <a:pt x="10406" y="2250"/>
                  <a:pt x="10406" y="2250"/>
                  <a:pt x="10406" y="2250"/>
                </a:cubicBezTo>
                <a:cubicBezTo>
                  <a:pt x="10437" y="2219"/>
                  <a:pt x="10468" y="2187"/>
                  <a:pt x="10500" y="2156"/>
                </a:cubicBezTo>
                <a:close/>
                <a:moveTo>
                  <a:pt x="10718" y="4000"/>
                </a:moveTo>
                <a:cubicBezTo>
                  <a:pt x="10687" y="4031"/>
                  <a:pt x="10718" y="4031"/>
                  <a:pt x="10718" y="4031"/>
                </a:cubicBezTo>
                <a:cubicBezTo>
                  <a:pt x="10750" y="4031"/>
                  <a:pt x="10750" y="4000"/>
                  <a:pt x="10781" y="4000"/>
                </a:cubicBezTo>
                <a:cubicBezTo>
                  <a:pt x="10781" y="3969"/>
                  <a:pt x="10750" y="3969"/>
                  <a:pt x="10750" y="3969"/>
                </a:cubicBezTo>
                <a:cubicBezTo>
                  <a:pt x="10718" y="3969"/>
                  <a:pt x="10718" y="4000"/>
                  <a:pt x="10718" y="4000"/>
                </a:cubicBezTo>
                <a:close/>
                <a:moveTo>
                  <a:pt x="10656" y="2062"/>
                </a:moveTo>
                <a:cubicBezTo>
                  <a:pt x="10656" y="2094"/>
                  <a:pt x="10656" y="2094"/>
                  <a:pt x="10687" y="2094"/>
                </a:cubicBezTo>
                <a:cubicBezTo>
                  <a:pt x="10687" y="2062"/>
                  <a:pt x="10718" y="2094"/>
                  <a:pt x="10750" y="2031"/>
                </a:cubicBezTo>
                <a:cubicBezTo>
                  <a:pt x="10750" y="2031"/>
                  <a:pt x="10718" y="2031"/>
                  <a:pt x="10718" y="2031"/>
                </a:cubicBezTo>
                <a:cubicBezTo>
                  <a:pt x="10687" y="2031"/>
                  <a:pt x="10656" y="2031"/>
                  <a:pt x="10656" y="2062"/>
                </a:cubicBezTo>
                <a:close/>
                <a:moveTo>
                  <a:pt x="10687" y="8875"/>
                </a:moveTo>
                <a:cubicBezTo>
                  <a:pt x="10687" y="8875"/>
                  <a:pt x="10687" y="8875"/>
                  <a:pt x="10687" y="8875"/>
                </a:cubicBezTo>
                <a:close/>
                <a:moveTo>
                  <a:pt x="11250" y="9844"/>
                </a:moveTo>
                <a:cubicBezTo>
                  <a:pt x="11250" y="9844"/>
                  <a:pt x="11250" y="9812"/>
                  <a:pt x="11250" y="9812"/>
                </a:cubicBezTo>
                <a:cubicBezTo>
                  <a:pt x="11187" y="9844"/>
                  <a:pt x="11187" y="9875"/>
                  <a:pt x="11187" y="9906"/>
                </a:cubicBezTo>
                <a:cubicBezTo>
                  <a:pt x="11218" y="9906"/>
                  <a:pt x="11250" y="9875"/>
                  <a:pt x="11250" y="9844"/>
                </a:cubicBezTo>
                <a:close/>
                <a:moveTo>
                  <a:pt x="14093" y="2469"/>
                </a:moveTo>
                <a:cubicBezTo>
                  <a:pt x="14093" y="2437"/>
                  <a:pt x="14062" y="2437"/>
                  <a:pt x="14031" y="2437"/>
                </a:cubicBezTo>
                <a:cubicBezTo>
                  <a:pt x="14031" y="2437"/>
                  <a:pt x="14000" y="2437"/>
                  <a:pt x="14000" y="2469"/>
                </a:cubicBezTo>
                <a:cubicBezTo>
                  <a:pt x="14000" y="2500"/>
                  <a:pt x="14031" y="2500"/>
                  <a:pt x="14062" y="2500"/>
                </a:cubicBezTo>
                <a:cubicBezTo>
                  <a:pt x="14062" y="2500"/>
                  <a:pt x="14093" y="2500"/>
                  <a:pt x="14093" y="2469"/>
                </a:cubicBezTo>
                <a:close/>
                <a:moveTo>
                  <a:pt x="14406" y="2156"/>
                </a:moveTo>
                <a:cubicBezTo>
                  <a:pt x="14437" y="2187"/>
                  <a:pt x="14468" y="2156"/>
                  <a:pt x="14531" y="2156"/>
                </a:cubicBezTo>
                <a:cubicBezTo>
                  <a:pt x="14500" y="2125"/>
                  <a:pt x="14468" y="2125"/>
                  <a:pt x="14437" y="2125"/>
                </a:cubicBezTo>
                <a:cubicBezTo>
                  <a:pt x="14406" y="2125"/>
                  <a:pt x="14406" y="2156"/>
                  <a:pt x="14406" y="2156"/>
                </a:cubicBezTo>
                <a:close/>
                <a:moveTo>
                  <a:pt x="11218" y="8937"/>
                </a:moveTo>
                <a:cubicBezTo>
                  <a:pt x="11218" y="8937"/>
                  <a:pt x="11218" y="8937"/>
                  <a:pt x="11187" y="8937"/>
                </a:cubicBezTo>
                <a:cubicBezTo>
                  <a:pt x="11187" y="8937"/>
                  <a:pt x="11156" y="8969"/>
                  <a:pt x="11125" y="8969"/>
                </a:cubicBezTo>
                <a:cubicBezTo>
                  <a:pt x="11125" y="9000"/>
                  <a:pt x="11156" y="9000"/>
                  <a:pt x="11156" y="9000"/>
                </a:cubicBezTo>
                <a:cubicBezTo>
                  <a:pt x="11187" y="9000"/>
                  <a:pt x="11218" y="8969"/>
                  <a:pt x="11218" y="8937"/>
                </a:cubicBezTo>
                <a:close/>
                <a:moveTo>
                  <a:pt x="13218" y="2875"/>
                </a:moveTo>
                <a:cubicBezTo>
                  <a:pt x="13250" y="2875"/>
                  <a:pt x="13281" y="2906"/>
                  <a:pt x="13281" y="2875"/>
                </a:cubicBezTo>
                <a:cubicBezTo>
                  <a:pt x="13281" y="2844"/>
                  <a:pt x="13250" y="2844"/>
                  <a:pt x="13218" y="2844"/>
                </a:cubicBezTo>
                <a:cubicBezTo>
                  <a:pt x="13187" y="2844"/>
                  <a:pt x="13187" y="2844"/>
                  <a:pt x="13187" y="2875"/>
                </a:cubicBezTo>
                <a:cubicBezTo>
                  <a:pt x="13187" y="2875"/>
                  <a:pt x="13218" y="2875"/>
                  <a:pt x="13218" y="2875"/>
                </a:cubicBezTo>
                <a:close/>
                <a:moveTo>
                  <a:pt x="10812" y="6281"/>
                </a:moveTo>
                <a:cubicBezTo>
                  <a:pt x="10781" y="6312"/>
                  <a:pt x="10781" y="6312"/>
                  <a:pt x="10750" y="6344"/>
                </a:cubicBezTo>
                <a:cubicBezTo>
                  <a:pt x="10750" y="6344"/>
                  <a:pt x="10781" y="6344"/>
                  <a:pt x="10781" y="6344"/>
                </a:cubicBezTo>
                <a:cubicBezTo>
                  <a:pt x="10812" y="6344"/>
                  <a:pt x="10812" y="6344"/>
                  <a:pt x="10812" y="6312"/>
                </a:cubicBezTo>
                <a:cubicBezTo>
                  <a:pt x="10843" y="6312"/>
                  <a:pt x="10812" y="6281"/>
                  <a:pt x="10812" y="6281"/>
                </a:cubicBezTo>
                <a:close/>
                <a:moveTo>
                  <a:pt x="10000" y="4187"/>
                </a:moveTo>
                <a:cubicBezTo>
                  <a:pt x="10031" y="4187"/>
                  <a:pt x="10031" y="4187"/>
                  <a:pt x="10031" y="4187"/>
                </a:cubicBezTo>
                <a:cubicBezTo>
                  <a:pt x="10093" y="4250"/>
                  <a:pt x="10156" y="4250"/>
                  <a:pt x="10218" y="4219"/>
                </a:cubicBezTo>
                <a:lnTo>
                  <a:pt x="10218" y="4219"/>
                </a:lnTo>
                <a:cubicBezTo>
                  <a:pt x="10156" y="4156"/>
                  <a:pt x="10093" y="4187"/>
                  <a:pt x="10031" y="4187"/>
                </a:cubicBezTo>
                <a:cubicBezTo>
                  <a:pt x="10031" y="4156"/>
                  <a:pt x="10031" y="4125"/>
                  <a:pt x="10031" y="4156"/>
                </a:cubicBezTo>
                <a:cubicBezTo>
                  <a:pt x="10000" y="4156"/>
                  <a:pt x="9968" y="4156"/>
                  <a:pt x="9968" y="4187"/>
                </a:cubicBezTo>
                <a:cubicBezTo>
                  <a:pt x="9968" y="4219"/>
                  <a:pt x="9968" y="4219"/>
                  <a:pt x="9968" y="4219"/>
                </a:cubicBezTo>
                <a:cubicBezTo>
                  <a:pt x="10000" y="4219"/>
                  <a:pt x="10000" y="4219"/>
                  <a:pt x="10000" y="4187"/>
                </a:cubicBezTo>
                <a:close/>
                <a:moveTo>
                  <a:pt x="13468" y="1969"/>
                </a:moveTo>
                <a:cubicBezTo>
                  <a:pt x="13468" y="2000"/>
                  <a:pt x="13500" y="2000"/>
                  <a:pt x="13500" y="2000"/>
                </a:cubicBezTo>
                <a:cubicBezTo>
                  <a:pt x="13531" y="2000"/>
                  <a:pt x="13531" y="2000"/>
                  <a:pt x="13531" y="1969"/>
                </a:cubicBezTo>
                <a:cubicBezTo>
                  <a:pt x="13531" y="1969"/>
                  <a:pt x="13500" y="1969"/>
                  <a:pt x="13500" y="1969"/>
                </a:cubicBezTo>
                <a:cubicBezTo>
                  <a:pt x="13468" y="1969"/>
                  <a:pt x="13468" y="1969"/>
                  <a:pt x="13468" y="1969"/>
                </a:cubicBezTo>
                <a:close/>
                <a:moveTo>
                  <a:pt x="13375" y="2750"/>
                </a:moveTo>
                <a:cubicBezTo>
                  <a:pt x="13437" y="2750"/>
                  <a:pt x="13468" y="2781"/>
                  <a:pt x="13500" y="2750"/>
                </a:cubicBezTo>
                <a:cubicBezTo>
                  <a:pt x="13468" y="2719"/>
                  <a:pt x="13437" y="2687"/>
                  <a:pt x="13375" y="2750"/>
                </a:cubicBezTo>
                <a:close/>
                <a:moveTo>
                  <a:pt x="10812" y="2625"/>
                </a:moveTo>
                <a:cubicBezTo>
                  <a:pt x="10843" y="2625"/>
                  <a:pt x="10875" y="2625"/>
                  <a:pt x="10906" y="2562"/>
                </a:cubicBezTo>
                <a:cubicBezTo>
                  <a:pt x="10875" y="2594"/>
                  <a:pt x="10812" y="2562"/>
                  <a:pt x="10812" y="2625"/>
                </a:cubicBezTo>
                <a:cubicBezTo>
                  <a:pt x="10812" y="2625"/>
                  <a:pt x="10812" y="2625"/>
                  <a:pt x="10812" y="2625"/>
                </a:cubicBezTo>
                <a:close/>
                <a:moveTo>
                  <a:pt x="13906" y="4750"/>
                </a:moveTo>
                <a:cubicBezTo>
                  <a:pt x="13906" y="4750"/>
                  <a:pt x="13875" y="4719"/>
                  <a:pt x="13875" y="4719"/>
                </a:cubicBezTo>
                <a:cubicBezTo>
                  <a:pt x="13843" y="4719"/>
                  <a:pt x="13843" y="4719"/>
                  <a:pt x="13843" y="4750"/>
                </a:cubicBezTo>
                <a:cubicBezTo>
                  <a:pt x="13843" y="4750"/>
                  <a:pt x="13812" y="4781"/>
                  <a:pt x="13843" y="4812"/>
                </a:cubicBezTo>
                <a:cubicBezTo>
                  <a:pt x="13906" y="4812"/>
                  <a:pt x="13843" y="4750"/>
                  <a:pt x="13906" y="4750"/>
                </a:cubicBezTo>
                <a:close/>
                <a:moveTo>
                  <a:pt x="11031" y="1750"/>
                </a:moveTo>
                <a:cubicBezTo>
                  <a:pt x="11031" y="1750"/>
                  <a:pt x="11031" y="1750"/>
                  <a:pt x="11000" y="1750"/>
                </a:cubicBezTo>
                <a:cubicBezTo>
                  <a:pt x="10968" y="1750"/>
                  <a:pt x="10937" y="1750"/>
                  <a:pt x="10937" y="1812"/>
                </a:cubicBezTo>
                <a:cubicBezTo>
                  <a:pt x="10968" y="1781"/>
                  <a:pt x="11000" y="1812"/>
                  <a:pt x="11031" y="1750"/>
                </a:cubicBezTo>
                <a:close/>
                <a:moveTo>
                  <a:pt x="11843" y="11312"/>
                </a:moveTo>
                <a:cubicBezTo>
                  <a:pt x="11875" y="11312"/>
                  <a:pt x="11875" y="11250"/>
                  <a:pt x="11906" y="11219"/>
                </a:cubicBezTo>
                <a:cubicBezTo>
                  <a:pt x="11875" y="11250"/>
                  <a:pt x="11812" y="11281"/>
                  <a:pt x="11843" y="11312"/>
                </a:cubicBezTo>
                <a:close/>
                <a:moveTo>
                  <a:pt x="13562" y="2906"/>
                </a:moveTo>
                <a:cubicBezTo>
                  <a:pt x="13562" y="2875"/>
                  <a:pt x="13531" y="2875"/>
                  <a:pt x="13531" y="2875"/>
                </a:cubicBezTo>
                <a:cubicBezTo>
                  <a:pt x="13500" y="2875"/>
                  <a:pt x="13468" y="2875"/>
                  <a:pt x="13468" y="2875"/>
                </a:cubicBezTo>
                <a:cubicBezTo>
                  <a:pt x="13468" y="2937"/>
                  <a:pt x="13500" y="2906"/>
                  <a:pt x="13531" y="2906"/>
                </a:cubicBezTo>
                <a:cubicBezTo>
                  <a:pt x="13531" y="2906"/>
                  <a:pt x="13562" y="2937"/>
                  <a:pt x="13562" y="2906"/>
                </a:cubicBezTo>
                <a:close/>
                <a:moveTo>
                  <a:pt x="13156" y="3156"/>
                </a:moveTo>
                <a:cubicBezTo>
                  <a:pt x="13156" y="3094"/>
                  <a:pt x="13125" y="3094"/>
                  <a:pt x="13093" y="3125"/>
                </a:cubicBezTo>
                <a:cubicBezTo>
                  <a:pt x="13062" y="3125"/>
                  <a:pt x="13062" y="3125"/>
                  <a:pt x="13062" y="3125"/>
                </a:cubicBezTo>
                <a:cubicBezTo>
                  <a:pt x="13093" y="3156"/>
                  <a:pt x="13125" y="3156"/>
                  <a:pt x="13156" y="3156"/>
                </a:cubicBezTo>
                <a:close/>
                <a:moveTo>
                  <a:pt x="13468" y="1125"/>
                </a:moveTo>
                <a:cubicBezTo>
                  <a:pt x="13500" y="1156"/>
                  <a:pt x="13531" y="1125"/>
                  <a:pt x="13531" y="1094"/>
                </a:cubicBezTo>
                <a:cubicBezTo>
                  <a:pt x="13500" y="1094"/>
                  <a:pt x="13468" y="1062"/>
                  <a:pt x="13437" y="1094"/>
                </a:cubicBezTo>
                <a:cubicBezTo>
                  <a:pt x="13437" y="1094"/>
                  <a:pt x="13437" y="1125"/>
                  <a:pt x="13468" y="1125"/>
                </a:cubicBezTo>
                <a:close/>
                <a:moveTo>
                  <a:pt x="9625" y="10562"/>
                </a:moveTo>
                <a:cubicBezTo>
                  <a:pt x="9625" y="10562"/>
                  <a:pt x="9656" y="10531"/>
                  <a:pt x="9656" y="10500"/>
                </a:cubicBezTo>
                <a:cubicBezTo>
                  <a:pt x="9656" y="10500"/>
                  <a:pt x="9625" y="10500"/>
                  <a:pt x="9625" y="10500"/>
                </a:cubicBezTo>
                <a:cubicBezTo>
                  <a:pt x="9625" y="10500"/>
                  <a:pt x="9593" y="10531"/>
                  <a:pt x="9593" y="10562"/>
                </a:cubicBezTo>
                <a:cubicBezTo>
                  <a:pt x="9593" y="10562"/>
                  <a:pt x="9593" y="10594"/>
                  <a:pt x="9625" y="10562"/>
                </a:cubicBezTo>
                <a:close/>
                <a:moveTo>
                  <a:pt x="9625" y="10500"/>
                </a:moveTo>
                <a:cubicBezTo>
                  <a:pt x="9625" y="10469"/>
                  <a:pt x="9593" y="10469"/>
                  <a:pt x="9593" y="10469"/>
                </a:cubicBezTo>
                <a:cubicBezTo>
                  <a:pt x="9593" y="10406"/>
                  <a:pt x="9656" y="10375"/>
                  <a:pt x="9687" y="10344"/>
                </a:cubicBezTo>
                <a:lnTo>
                  <a:pt x="9687" y="10344"/>
                </a:lnTo>
                <a:cubicBezTo>
                  <a:pt x="9718" y="10344"/>
                  <a:pt x="9750" y="10312"/>
                  <a:pt x="9718" y="10312"/>
                </a:cubicBezTo>
                <a:cubicBezTo>
                  <a:pt x="9687" y="10281"/>
                  <a:pt x="9687" y="10312"/>
                  <a:pt x="9687" y="10312"/>
                </a:cubicBezTo>
                <a:cubicBezTo>
                  <a:pt x="9625" y="10312"/>
                  <a:pt x="9625" y="10375"/>
                  <a:pt x="9593" y="10375"/>
                </a:cubicBezTo>
                <a:cubicBezTo>
                  <a:pt x="9593" y="10375"/>
                  <a:pt x="9562" y="10406"/>
                  <a:pt x="9562" y="10406"/>
                </a:cubicBezTo>
                <a:cubicBezTo>
                  <a:pt x="9531" y="10469"/>
                  <a:pt x="9562" y="10469"/>
                  <a:pt x="9593" y="10469"/>
                </a:cubicBezTo>
                <a:cubicBezTo>
                  <a:pt x="9593" y="10469"/>
                  <a:pt x="9593" y="10469"/>
                  <a:pt x="9593" y="10469"/>
                </a:cubicBezTo>
                <a:cubicBezTo>
                  <a:pt x="9593" y="10469"/>
                  <a:pt x="9593" y="10500"/>
                  <a:pt x="9625" y="10500"/>
                </a:cubicBezTo>
                <a:close/>
                <a:moveTo>
                  <a:pt x="15312" y="2312"/>
                </a:moveTo>
                <a:cubicBezTo>
                  <a:pt x="15343" y="2312"/>
                  <a:pt x="15343" y="2281"/>
                  <a:pt x="15343" y="2281"/>
                </a:cubicBezTo>
                <a:cubicBezTo>
                  <a:pt x="15312" y="2250"/>
                  <a:pt x="15281" y="2250"/>
                  <a:pt x="15250" y="2281"/>
                </a:cubicBezTo>
                <a:cubicBezTo>
                  <a:pt x="15281" y="2312"/>
                  <a:pt x="15312" y="2312"/>
                  <a:pt x="15312" y="2312"/>
                </a:cubicBezTo>
                <a:close/>
                <a:moveTo>
                  <a:pt x="11875" y="12344"/>
                </a:moveTo>
                <a:cubicBezTo>
                  <a:pt x="11906" y="12344"/>
                  <a:pt x="11937" y="12344"/>
                  <a:pt x="11968" y="12312"/>
                </a:cubicBezTo>
                <a:cubicBezTo>
                  <a:pt x="11937" y="12281"/>
                  <a:pt x="11906" y="12312"/>
                  <a:pt x="11875" y="12281"/>
                </a:cubicBezTo>
                <a:cubicBezTo>
                  <a:pt x="11875" y="12281"/>
                  <a:pt x="11875" y="12250"/>
                  <a:pt x="11906" y="12250"/>
                </a:cubicBezTo>
                <a:cubicBezTo>
                  <a:pt x="11937" y="12219"/>
                  <a:pt x="12000" y="12187"/>
                  <a:pt x="12000" y="12125"/>
                </a:cubicBezTo>
                <a:cubicBezTo>
                  <a:pt x="11968" y="12125"/>
                  <a:pt x="11906" y="12156"/>
                  <a:pt x="11875" y="12125"/>
                </a:cubicBezTo>
                <a:cubicBezTo>
                  <a:pt x="11750" y="12094"/>
                  <a:pt x="11718" y="12156"/>
                  <a:pt x="11718" y="12219"/>
                </a:cubicBezTo>
                <a:cubicBezTo>
                  <a:pt x="11687" y="12219"/>
                  <a:pt x="11687" y="12219"/>
                  <a:pt x="11656" y="12219"/>
                </a:cubicBezTo>
                <a:cubicBezTo>
                  <a:pt x="11625" y="12156"/>
                  <a:pt x="11625" y="12156"/>
                  <a:pt x="11593" y="12219"/>
                </a:cubicBezTo>
                <a:cubicBezTo>
                  <a:pt x="11625" y="12250"/>
                  <a:pt x="11656" y="12219"/>
                  <a:pt x="11656" y="12250"/>
                </a:cubicBezTo>
                <a:lnTo>
                  <a:pt x="11656" y="12250"/>
                </a:lnTo>
                <a:cubicBezTo>
                  <a:pt x="11687" y="12312"/>
                  <a:pt x="11718" y="12250"/>
                  <a:pt x="11718" y="12250"/>
                </a:cubicBezTo>
                <a:cubicBezTo>
                  <a:pt x="11750" y="12250"/>
                  <a:pt x="11781" y="12250"/>
                  <a:pt x="11750" y="12281"/>
                </a:cubicBezTo>
                <a:cubicBezTo>
                  <a:pt x="11750" y="12312"/>
                  <a:pt x="11750" y="12312"/>
                  <a:pt x="11781" y="12312"/>
                </a:cubicBezTo>
                <a:cubicBezTo>
                  <a:pt x="11781" y="12344"/>
                  <a:pt x="11812" y="12344"/>
                  <a:pt x="11812" y="12312"/>
                </a:cubicBezTo>
                <a:cubicBezTo>
                  <a:pt x="11812" y="12281"/>
                  <a:pt x="11843" y="12281"/>
                  <a:pt x="11875" y="12281"/>
                </a:cubicBezTo>
                <a:cubicBezTo>
                  <a:pt x="11875" y="12312"/>
                  <a:pt x="11843" y="12344"/>
                  <a:pt x="11875" y="12344"/>
                </a:cubicBezTo>
                <a:close/>
                <a:moveTo>
                  <a:pt x="13812" y="4625"/>
                </a:moveTo>
                <a:cubicBezTo>
                  <a:pt x="13812" y="4625"/>
                  <a:pt x="13812" y="4625"/>
                  <a:pt x="13812" y="4625"/>
                </a:cubicBezTo>
                <a:cubicBezTo>
                  <a:pt x="13812" y="4625"/>
                  <a:pt x="13812" y="4625"/>
                  <a:pt x="13812" y="4625"/>
                </a:cubicBezTo>
                <a:lnTo>
                  <a:pt x="13812" y="4625"/>
                </a:lnTo>
                <a:cubicBezTo>
                  <a:pt x="13812" y="4625"/>
                  <a:pt x="13812" y="4625"/>
                  <a:pt x="13812" y="4625"/>
                </a:cubicBezTo>
                <a:close/>
                <a:moveTo>
                  <a:pt x="11937" y="12437"/>
                </a:moveTo>
                <a:cubicBezTo>
                  <a:pt x="11875" y="12437"/>
                  <a:pt x="11843" y="12500"/>
                  <a:pt x="11781" y="12469"/>
                </a:cubicBezTo>
                <a:cubicBezTo>
                  <a:pt x="11812" y="12500"/>
                  <a:pt x="11843" y="12500"/>
                  <a:pt x="11875" y="12500"/>
                </a:cubicBezTo>
                <a:cubicBezTo>
                  <a:pt x="11937" y="12531"/>
                  <a:pt x="11906" y="12469"/>
                  <a:pt x="11937" y="12437"/>
                </a:cubicBezTo>
                <a:close/>
                <a:moveTo>
                  <a:pt x="11781" y="12469"/>
                </a:moveTo>
                <a:cubicBezTo>
                  <a:pt x="11781" y="12469"/>
                  <a:pt x="11781" y="12469"/>
                  <a:pt x="11781" y="12469"/>
                </a:cubicBezTo>
                <a:moveTo>
                  <a:pt x="9625" y="11031"/>
                </a:moveTo>
                <a:cubicBezTo>
                  <a:pt x="9593" y="11031"/>
                  <a:pt x="9593" y="11062"/>
                  <a:pt x="9593" y="11094"/>
                </a:cubicBezTo>
                <a:cubicBezTo>
                  <a:pt x="9562" y="11094"/>
                  <a:pt x="9593" y="11094"/>
                  <a:pt x="9593" y="11094"/>
                </a:cubicBezTo>
                <a:cubicBezTo>
                  <a:pt x="9625" y="11094"/>
                  <a:pt x="9656" y="11094"/>
                  <a:pt x="9656" y="11062"/>
                </a:cubicBezTo>
                <a:cubicBezTo>
                  <a:pt x="9656" y="11062"/>
                  <a:pt x="9656" y="11031"/>
                  <a:pt x="9625" y="11031"/>
                </a:cubicBezTo>
                <a:close/>
                <a:moveTo>
                  <a:pt x="10687" y="5687"/>
                </a:moveTo>
                <a:cubicBezTo>
                  <a:pt x="10718" y="5687"/>
                  <a:pt x="10750" y="5656"/>
                  <a:pt x="10750" y="5625"/>
                </a:cubicBezTo>
                <a:cubicBezTo>
                  <a:pt x="10718" y="5625"/>
                  <a:pt x="10687" y="5656"/>
                  <a:pt x="10656" y="5687"/>
                </a:cubicBezTo>
                <a:cubicBezTo>
                  <a:pt x="10656" y="5687"/>
                  <a:pt x="10687" y="5719"/>
                  <a:pt x="10687" y="5687"/>
                </a:cubicBezTo>
                <a:close/>
                <a:moveTo>
                  <a:pt x="10625" y="3000"/>
                </a:moveTo>
                <a:cubicBezTo>
                  <a:pt x="10562" y="3031"/>
                  <a:pt x="10562" y="3031"/>
                  <a:pt x="10531" y="3062"/>
                </a:cubicBezTo>
                <a:cubicBezTo>
                  <a:pt x="10593" y="3062"/>
                  <a:pt x="10593" y="3062"/>
                  <a:pt x="10625" y="3000"/>
                </a:cubicBezTo>
                <a:close/>
                <a:moveTo>
                  <a:pt x="12343" y="10406"/>
                </a:moveTo>
                <a:cubicBezTo>
                  <a:pt x="12312" y="10406"/>
                  <a:pt x="12343" y="10437"/>
                  <a:pt x="12312" y="10469"/>
                </a:cubicBezTo>
                <a:cubicBezTo>
                  <a:pt x="12312" y="10469"/>
                  <a:pt x="12343" y="10500"/>
                  <a:pt x="12343" y="10500"/>
                </a:cubicBezTo>
                <a:cubicBezTo>
                  <a:pt x="12375" y="10500"/>
                  <a:pt x="12375" y="10500"/>
                  <a:pt x="12375" y="10469"/>
                </a:cubicBezTo>
                <a:cubicBezTo>
                  <a:pt x="12375" y="10437"/>
                  <a:pt x="12375" y="10406"/>
                  <a:pt x="12343" y="10406"/>
                </a:cubicBezTo>
                <a:close/>
                <a:moveTo>
                  <a:pt x="13718" y="1156"/>
                </a:moveTo>
                <a:cubicBezTo>
                  <a:pt x="13750" y="1156"/>
                  <a:pt x="13781" y="1156"/>
                  <a:pt x="13812" y="1156"/>
                </a:cubicBezTo>
                <a:cubicBezTo>
                  <a:pt x="13781" y="1125"/>
                  <a:pt x="13750" y="1094"/>
                  <a:pt x="13718" y="1125"/>
                </a:cubicBezTo>
                <a:cubicBezTo>
                  <a:pt x="13718" y="1125"/>
                  <a:pt x="13718" y="1125"/>
                  <a:pt x="13718" y="1156"/>
                </a:cubicBezTo>
                <a:close/>
                <a:moveTo>
                  <a:pt x="13750" y="10156"/>
                </a:moveTo>
                <a:cubicBezTo>
                  <a:pt x="13750" y="10125"/>
                  <a:pt x="13718" y="10094"/>
                  <a:pt x="13687" y="10062"/>
                </a:cubicBezTo>
                <a:cubicBezTo>
                  <a:pt x="13687" y="10094"/>
                  <a:pt x="13656" y="10156"/>
                  <a:pt x="13750" y="10156"/>
                </a:cubicBezTo>
                <a:close/>
                <a:moveTo>
                  <a:pt x="10031" y="9969"/>
                </a:moveTo>
                <a:cubicBezTo>
                  <a:pt x="10031" y="9969"/>
                  <a:pt x="10031" y="9937"/>
                  <a:pt x="10031" y="9937"/>
                </a:cubicBezTo>
                <a:cubicBezTo>
                  <a:pt x="10031" y="9875"/>
                  <a:pt x="10000" y="9906"/>
                  <a:pt x="9968" y="9875"/>
                </a:cubicBezTo>
                <a:cubicBezTo>
                  <a:pt x="10000" y="9906"/>
                  <a:pt x="9968" y="9969"/>
                  <a:pt x="10031" y="9969"/>
                </a:cubicBezTo>
                <a:close/>
                <a:moveTo>
                  <a:pt x="13062" y="10219"/>
                </a:moveTo>
                <a:cubicBezTo>
                  <a:pt x="13062" y="10219"/>
                  <a:pt x="13062" y="10250"/>
                  <a:pt x="13062" y="10250"/>
                </a:cubicBezTo>
                <a:cubicBezTo>
                  <a:pt x="13093" y="10250"/>
                  <a:pt x="13125" y="10219"/>
                  <a:pt x="13125" y="10187"/>
                </a:cubicBezTo>
                <a:cubicBezTo>
                  <a:pt x="13125" y="10187"/>
                  <a:pt x="13125" y="10187"/>
                  <a:pt x="13093" y="10156"/>
                </a:cubicBezTo>
                <a:cubicBezTo>
                  <a:pt x="13062" y="10187"/>
                  <a:pt x="13062" y="10187"/>
                  <a:pt x="13062" y="10219"/>
                </a:cubicBezTo>
                <a:close/>
                <a:moveTo>
                  <a:pt x="12906" y="7656"/>
                </a:moveTo>
                <a:cubicBezTo>
                  <a:pt x="12937" y="7656"/>
                  <a:pt x="12937" y="7656"/>
                  <a:pt x="12937" y="7625"/>
                </a:cubicBezTo>
                <a:cubicBezTo>
                  <a:pt x="12906" y="7594"/>
                  <a:pt x="12937" y="7562"/>
                  <a:pt x="12875" y="7562"/>
                </a:cubicBezTo>
                <a:cubicBezTo>
                  <a:pt x="12843" y="7562"/>
                  <a:pt x="12875" y="7594"/>
                  <a:pt x="12875" y="7594"/>
                </a:cubicBezTo>
                <a:cubicBezTo>
                  <a:pt x="12875" y="7625"/>
                  <a:pt x="12875" y="7656"/>
                  <a:pt x="12906" y="7656"/>
                </a:cubicBezTo>
                <a:close/>
                <a:moveTo>
                  <a:pt x="9156" y="7969"/>
                </a:moveTo>
                <a:cubicBezTo>
                  <a:pt x="9156" y="7969"/>
                  <a:pt x="9156" y="7969"/>
                  <a:pt x="9156" y="7969"/>
                </a:cubicBezTo>
                <a:cubicBezTo>
                  <a:pt x="9156" y="7969"/>
                  <a:pt x="9156" y="7969"/>
                  <a:pt x="9156" y="7969"/>
                </a:cubicBezTo>
                <a:lnTo>
                  <a:pt x="9156" y="7969"/>
                </a:lnTo>
                <a:cubicBezTo>
                  <a:pt x="9156" y="7969"/>
                  <a:pt x="9156" y="7969"/>
                  <a:pt x="9156" y="7969"/>
                </a:cubicBezTo>
                <a:cubicBezTo>
                  <a:pt x="9156" y="7969"/>
                  <a:pt x="9156" y="7969"/>
                  <a:pt x="9156" y="7969"/>
                </a:cubicBezTo>
                <a:lnTo>
                  <a:pt x="9156" y="7969"/>
                </a:lnTo>
                <a:cubicBezTo>
                  <a:pt x="9156" y="7969"/>
                  <a:pt x="9156" y="7969"/>
                  <a:pt x="9156" y="7969"/>
                </a:cubicBezTo>
                <a:close/>
                <a:moveTo>
                  <a:pt x="15125" y="2844"/>
                </a:moveTo>
                <a:cubicBezTo>
                  <a:pt x="15125" y="2812"/>
                  <a:pt x="15125" y="2812"/>
                  <a:pt x="15093" y="2812"/>
                </a:cubicBezTo>
                <a:cubicBezTo>
                  <a:pt x="15093" y="2812"/>
                  <a:pt x="15062" y="2812"/>
                  <a:pt x="15062" y="2844"/>
                </a:cubicBezTo>
                <a:cubicBezTo>
                  <a:pt x="15062" y="2875"/>
                  <a:pt x="15093" y="2844"/>
                  <a:pt x="15093" y="2875"/>
                </a:cubicBezTo>
                <a:cubicBezTo>
                  <a:pt x="15125" y="2875"/>
                  <a:pt x="15125" y="2875"/>
                  <a:pt x="15125" y="2844"/>
                </a:cubicBezTo>
                <a:close/>
                <a:moveTo>
                  <a:pt x="10156" y="2719"/>
                </a:moveTo>
                <a:cubicBezTo>
                  <a:pt x="10187" y="2687"/>
                  <a:pt x="10218" y="2687"/>
                  <a:pt x="10250" y="2625"/>
                </a:cubicBezTo>
                <a:cubicBezTo>
                  <a:pt x="10187" y="2656"/>
                  <a:pt x="10156" y="2656"/>
                  <a:pt x="10156" y="2719"/>
                </a:cubicBezTo>
                <a:close/>
                <a:moveTo>
                  <a:pt x="11343" y="1656"/>
                </a:moveTo>
                <a:cubicBezTo>
                  <a:pt x="11343" y="1625"/>
                  <a:pt x="11375" y="1625"/>
                  <a:pt x="11406" y="1594"/>
                </a:cubicBezTo>
                <a:cubicBezTo>
                  <a:pt x="11406" y="1594"/>
                  <a:pt x="11375" y="1594"/>
                  <a:pt x="11375" y="1594"/>
                </a:cubicBezTo>
                <a:cubicBezTo>
                  <a:pt x="11343" y="1594"/>
                  <a:pt x="11312" y="1594"/>
                  <a:pt x="11312" y="1625"/>
                </a:cubicBezTo>
                <a:cubicBezTo>
                  <a:pt x="11312" y="1625"/>
                  <a:pt x="11312" y="1656"/>
                  <a:pt x="11343" y="1656"/>
                </a:cubicBezTo>
                <a:close/>
                <a:moveTo>
                  <a:pt x="12500" y="1094"/>
                </a:moveTo>
                <a:cubicBezTo>
                  <a:pt x="12500" y="1094"/>
                  <a:pt x="12531" y="1094"/>
                  <a:pt x="12531" y="1094"/>
                </a:cubicBezTo>
                <a:cubicBezTo>
                  <a:pt x="12531" y="1031"/>
                  <a:pt x="12500" y="1031"/>
                  <a:pt x="12468" y="1062"/>
                </a:cubicBezTo>
                <a:cubicBezTo>
                  <a:pt x="12437" y="1062"/>
                  <a:pt x="12437" y="1062"/>
                  <a:pt x="12437" y="1094"/>
                </a:cubicBezTo>
                <a:cubicBezTo>
                  <a:pt x="12437" y="1125"/>
                  <a:pt x="12468" y="1094"/>
                  <a:pt x="12500" y="1094"/>
                </a:cubicBezTo>
                <a:close/>
                <a:moveTo>
                  <a:pt x="12531" y="1094"/>
                </a:moveTo>
                <a:cubicBezTo>
                  <a:pt x="12562" y="1187"/>
                  <a:pt x="12562" y="1094"/>
                  <a:pt x="12593" y="1094"/>
                </a:cubicBezTo>
                <a:lnTo>
                  <a:pt x="12593" y="1094"/>
                </a:lnTo>
                <a:cubicBezTo>
                  <a:pt x="12593" y="1094"/>
                  <a:pt x="12625" y="1094"/>
                  <a:pt x="12625" y="1062"/>
                </a:cubicBezTo>
                <a:cubicBezTo>
                  <a:pt x="12625" y="1031"/>
                  <a:pt x="12593" y="1031"/>
                  <a:pt x="12562" y="1031"/>
                </a:cubicBezTo>
                <a:cubicBezTo>
                  <a:pt x="12531" y="1031"/>
                  <a:pt x="12562" y="1094"/>
                  <a:pt x="12531" y="1094"/>
                </a:cubicBezTo>
                <a:close/>
                <a:moveTo>
                  <a:pt x="11062" y="2281"/>
                </a:moveTo>
                <a:cubicBezTo>
                  <a:pt x="11093" y="2219"/>
                  <a:pt x="11156" y="2219"/>
                  <a:pt x="11156" y="2187"/>
                </a:cubicBezTo>
                <a:cubicBezTo>
                  <a:pt x="11156" y="2187"/>
                  <a:pt x="11156" y="2156"/>
                  <a:pt x="11125" y="2156"/>
                </a:cubicBezTo>
                <a:cubicBezTo>
                  <a:pt x="11093" y="2187"/>
                  <a:pt x="11062" y="2187"/>
                  <a:pt x="11062" y="2281"/>
                </a:cubicBezTo>
                <a:close/>
                <a:moveTo>
                  <a:pt x="11937" y="10250"/>
                </a:moveTo>
                <a:cubicBezTo>
                  <a:pt x="11937" y="10281"/>
                  <a:pt x="12000" y="10250"/>
                  <a:pt x="12000" y="10281"/>
                </a:cubicBezTo>
                <a:cubicBezTo>
                  <a:pt x="12031" y="10281"/>
                  <a:pt x="12000" y="10312"/>
                  <a:pt x="12000" y="10312"/>
                </a:cubicBezTo>
                <a:cubicBezTo>
                  <a:pt x="11968" y="10344"/>
                  <a:pt x="12000" y="10344"/>
                  <a:pt x="12000" y="10344"/>
                </a:cubicBezTo>
                <a:cubicBezTo>
                  <a:pt x="12000" y="10344"/>
                  <a:pt x="12000" y="10344"/>
                  <a:pt x="12031" y="10344"/>
                </a:cubicBezTo>
                <a:cubicBezTo>
                  <a:pt x="12062" y="10312"/>
                  <a:pt x="12062" y="10312"/>
                  <a:pt x="12062" y="10375"/>
                </a:cubicBezTo>
                <a:cubicBezTo>
                  <a:pt x="12062" y="10437"/>
                  <a:pt x="12125" y="10406"/>
                  <a:pt x="12125" y="10437"/>
                </a:cubicBezTo>
                <a:cubicBezTo>
                  <a:pt x="12093" y="10500"/>
                  <a:pt x="12062" y="10437"/>
                  <a:pt x="12031" y="10469"/>
                </a:cubicBezTo>
                <a:cubicBezTo>
                  <a:pt x="12031" y="10437"/>
                  <a:pt x="12031" y="10406"/>
                  <a:pt x="12000" y="10437"/>
                </a:cubicBezTo>
                <a:cubicBezTo>
                  <a:pt x="11968" y="10437"/>
                  <a:pt x="11937" y="10469"/>
                  <a:pt x="11937" y="10406"/>
                </a:cubicBezTo>
                <a:cubicBezTo>
                  <a:pt x="11937" y="10406"/>
                  <a:pt x="11906" y="10406"/>
                  <a:pt x="11906" y="10406"/>
                </a:cubicBezTo>
                <a:cubicBezTo>
                  <a:pt x="11843" y="10437"/>
                  <a:pt x="11781" y="10500"/>
                  <a:pt x="11750" y="10562"/>
                </a:cubicBezTo>
                <a:cubicBezTo>
                  <a:pt x="11718" y="10594"/>
                  <a:pt x="11781" y="10594"/>
                  <a:pt x="11781" y="10625"/>
                </a:cubicBezTo>
                <a:cubicBezTo>
                  <a:pt x="11781" y="10625"/>
                  <a:pt x="11781" y="10625"/>
                  <a:pt x="11781" y="10656"/>
                </a:cubicBezTo>
                <a:cubicBezTo>
                  <a:pt x="11781" y="10656"/>
                  <a:pt x="11781" y="10656"/>
                  <a:pt x="11781" y="10656"/>
                </a:cubicBezTo>
                <a:cubicBezTo>
                  <a:pt x="11750" y="10656"/>
                  <a:pt x="11718" y="10687"/>
                  <a:pt x="11687" y="10625"/>
                </a:cubicBezTo>
                <a:cubicBezTo>
                  <a:pt x="11718" y="10625"/>
                  <a:pt x="11718" y="10625"/>
                  <a:pt x="11718" y="10594"/>
                </a:cubicBezTo>
                <a:cubicBezTo>
                  <a:pt x="11718" y="10594"/>
                  <a:pt x="11718" y="10594"/>
                  <a:pt x="11718" y="10594"/>
                </a:cubicBezTo>
                <a:cubicBezTo>
                  <a:pt x="11718" y="10625"/>
                  <a:pt x="11687" y="10625"/>
                  <a:pt x="11687" y="10625"/>
                </a:cubicBezTo>
                <a:cubicBezTo>
                  <a:pt x="11687" y="10656"/>
                  <a:pt x="11625" y="10687"/>
                  <a:pt x="11625" y="10719"/>
                </a:cubicBezTo>
                <a:cubicBezTo>
                  <a:pt x="11593" y="10750"/>
                  <a:pt x="11593" y="10781"/>
                  <a:pt x="11562" y="10812"/>
                </a:cubicBezTo>
                <a:cubicBezTo>
                  <a:pt x="11593" y="10812"/>
                  <a:pt x="11625" y="10750"/>
                  <a:pt x="11656" y="10781"/>
                </a:cubicBezTo>
                <a:cubicBezTo>
                  <a:pt x="11656" y="10812"/>
                  <a:pt x="11625" y="10812"/>
                  <a:pt x="11593" y="10844"/>
                </a:cubicBezTo>
                <a:cubicBezTo>
                  <a:pt x="11625" y="10844"/>
                  <a:pt x="11656" y="10844"/>
                  <a:pt x="11656" y="10875"/>
                </a:cubicBezTo>
                <a:cubicBezTo>
                  <a:pt x="11687" y="10875"/>
                  <a:pt x="11687" y="10875"/>
                  <a:pt x="11687" y="10875"/>
                </a:cubicBezTo>
                <a:cubicBezTo>
                  <a:pt x="11656" y="10906"/>
                  <a:pt x="11625" y="10906"/>
                  <a:pt x="11593" y="10906"/>
                </a:cubicBezTo>
                <a:cubicBezTo>
                  <a:pt x="11562" y="10906"/>
                  <a:pt x="11531" y="10906"/>
                  <a:pt x="11562" y="10875"/>
                </a:cubicBezTo>
                <a:cubicBezTo>
                  <a:pt x="11562" y="10844"/>
                  <a:pt x="11562" y="10844"/>
                  <a:pt x="11531" y="10844"/>
                </a:cubicBezTo>
                <a:cubicBezTo>
                  <a:pt x="11531" y="10844"/>
                  <a:pt x="11531" y="10844"/>
                  <a:pt x="11531" y="10844"/>
                </a:cubicBezTo>
                <a:cubicBezTo>
                  <a:pt x="11500" y="10875"/>
                  <a:pt x="11500" y="10875"/>
                  <a:pt x="11500" y="10906"/>
                </a:cubicBezTo>
                <a:cubicBezTo>
                  <a:pt x="11500" y="10937"/>
                  <a:pt x="11531" y="10906"/>
                  <a:pt x="11531" y="10906"/>
                </a:cubicBezTo>
                <a:cubicBezTo>
                  <a:pt x="11593" y="10937"/>
                  <a:pt x="11656" y="10906"/>
                  <a:pt x="11656" y="11000"/>
                </a:cubicBezTo>
                <a:cubicBezTo>
                  <a:pt x="11656" y="11000"/>
                  <a:pt x="11687" y="11000"/>
                  <a:pt x="11687" y="11000"/>
                </a:cubicBezTo>
                <a:cubicBezTo>
                  <a:pt x="11687" y="11031"/>
                  <a:pt x="11718" y="11062"/>
                  <a:pt x="11718" y="11031"/>
                </a:cubicBezTo>
                <a:cubicBezTo>
                  <a:pt x="11750" y="11000"/>
                  <a:pt x="11750" y="10969"/>
                  <a:pt x="11718" y="10969"/>
                </a:cubicBezTo>
                <a:cubicBezTo>
                  <a:pt x="11687" y="10969"/>
                  <a:pt x="11687" y="10937"/>
                  <a:pt x="11687" y="10906"/>
                </a:cubicBezTo>
                <a:cubicBezTo>
                  <a:pt x="11781" y="10937"/>
                  <a:pt x="11812" y="10906"/>
                  <a:pt x="11812" y="10844"/>
                </a:cubicBezTo>
                <a:cubicBezTo>
                  <a:pt x="11781" y="10844"/>
                  <a:pt x="11781" y="10875"/>
                  <a:pt x="11781" y="10906"/>
                </a:cubicBezTo>
                <a:cubicBezTo>
                  <a:pt x="11750" y="10937"/>
                  <a:pt x="11718" y="10906"/>
                  <a:pt x="11750" y="10844"/>
                </a:cubicBezTo>
                <a:cubicBezTo>
                  <a:pt x="11750" y="10844"/>
                  <a:pt x="11750" y="10844"/>
                  <a:pt x="11750" y="10844"/>
                </a:cubicBezTo>
                <a:cubicBezTo>
                  <a:pt x="11781" y="10844"/>
                  <a:pt x="11781" y="10781"/>
                  <a:pt x="11843" y="10781"/>
                </a:cubicBezTo>
                <a:cubicBezTo>
                  <a:pt x="11843" y="10812"/>
                  <a:pt x="11843" y="10812"/>
                  <a:pt x="11875" y="10812"/>
                </a:cubicBezTo>
                <a:cubicBezTo>
                  <a:pt x="11875" y="10812"/>
                  <a:pt x="11906" y="10781"/>
                  <a:pt x="11937" y="10750"/>
                </a:cubicBezTo>
                <a:cubicBezTo>
                  <a:pt x="11937" y="10750"/>
                  <a:pt x="12000" y="10719"/>
                  <a:pt x="11937" y="10687"/>
                </a:cubicBezTo>
                <a:cubicBezTo>
                  <a:pt x="11906" y="10687"/>
                  <a:pt x="11906" y="10656"/>
                  <a:pt x="11937" y="10656"/>
                </a:cubicBezTo>
                <a:cubicBezTo>
                  <a:pt x="11937" y="10656"/>
                  <a:pt x="11968" y="10625"/>
                  <a:pt x="11968" y="10656"/>
                </a:cubicBezTo>
                <a:lnTo>
                  <a:pt x="11968" y="10656"/>
                </a:lnTo>
                <a:cubicBezTo>
                  <a:pt x="11968" y="10687"/>
                  <a:pt x="12000" y="10687"/>
                  <a:pt x="12000" y="10687"/>
                </a:cubicBezTo>
                <a:cubicBezTo>
                  <a:pt x="12062" y="10625"/>
                  <a:pt x="12125" y="10625"/>
                  <a:pt x="12187" y="10562"/>
                </a:cubicBezTo>
                <a:cubicBezTo>
                  <a:pt x="12187" y="10531"/>
                  <a:pt x="12218" y="10531"/>
                  <a:pt x="12187" y="10500"/>
                </a:cubicBezTo>
                <a:cubicBezTo>
                  <a:pt x="12156" y="10469"/>
                  <a:pt x="12187" y="10469"/>
                  <a:pt x="12218" y="10437"/>
                </a:cubicBezTo>
                <a:cubicBezTo>
                  <a:pt x="12250" y="10437"/>
                  <a:pt x="12250" y="10406"/>
                  <a:pt x="12250" y="10375"/>
                </a:cubicBezTo>
                <a:cubicBezTo>
                  <a:pt x="12218" y="10406"/>
                  <a:pt x="12156" y="10469"/>
                  <a:pt x="12125" y="10375"/>
                </a:cubicBezTo>
                <a:cubicBezTo>
                  <a:pt x="12125" y="10344"/>
                  <a:pt x="12187" y="10375"/>
                  <a:pt x="12187" y="10344"/>
                </a:cubicBezTo>
                <a:cubicBezTo>
                  <a:pt x="12187" y="10281"/>
                  <a:pt x="12125" y="10312"/>
                  <a:pt x="12125" y="10281"/>
                </a:cubicBezTo>
                <a:cubicBezTo>
                  <a:pt x="12125" y="10250"/>
                  <a:pt x="12187" y="10250"/>
                  <a:pt x="12187" y="10187"/>
                </a:cubicBezTo>
                <a:cubicBezTo>
                  <a:pt x="12156" y="10187"/>
                  <a:pt x="12125" y="10219"/>
                  <a:pt x="12093" y="10219"/>
                </a:cubicBezTo>
                <a:cubicBezTo>
                  <a:pt x="12093" y="10187"/>
                  <a:pt x="12031" y="10156"/>
                  <a:pt x="12093" y="10125"/>
                </a:cubicBezTo>
                <a:lnTo>
                  <a:pt x="12093" y="10125"/>
                </a:lnTo>
                <a:cubicBezTo>
                  <a:pt x="12125" y="10125"/>
                  <a:pt x="12187" y="10094"/>
                  <a:pt x="12218" y="10156"/>
                </a:cubicBezTo>
                <a:cubicBezTo>
                  <a:pt x="12250" y="10187"/>
                  <a:pt x="12281" y="10156"/>
                  <a:pt x="12281" y="10125"/>
                </a:cubicBezTo>
                <a:cubicBezTo>
                  <a:pt x="12250" y="10125"/>
                  <a:pt x="12218" y="10094"/>
                  <a:pt x="12156" y="10094"/>
                </a:cubicBezTo>
                <a:cubicBezTo>
                  <a:pt x="12125" y="10062"/>
                  <a:pt x="12031" y="10094"/>
                  <a:pt x="12031" y="10156"/>
                </a:cubicBezTo>
                <a:cubicBezTo>
                  <a:pt x="12031" y="10187"/>
                  <a:pt x="12062" y="10219"/>
                  <a:pt x="12093" y="10219"/>
                </a:cubicBezTo>
                <a:cubicBezTo>
                  <a:pt x="12093" y="10250"/>
                  <a:pt x="12062" y="10281"/>
                  <a:pt x="12000" y="10281"/>
                </a:cubicBezTo>
                <a:cubicBezTo>
                  <a:pt x="12000" y="10250"/>
                  <a:pt x="12000" y="10219"/>
                  <a:pt x="12000" y="10187"/>
                </a:cubicBezTo>
                <a:cubicBezTo>
                  <a:pt x="11968" y="10219"/>
                  <a:pt x="11937" y="10219"/>
                  <a:pt x="11937" y="10250"/>
                </a:cubicBezTo>
                <a:close/>
                <a:moveTo>
                  <a:pt x="13875" y="2594"/>
                </a:moveTo>
                <a:cubicBezTo>
                  <a:pt x="13843" y="2562"/>
                  <a:pt x="13812" y="2562"/>
                  <a:pt x="13781" y="2594"/>
                </a:cubicBezTo>
                <a:cubicBezTo>
                  <a:pt x="13812" y="2625"/>
                  <a:pt x="13812" y="2625"/>
                  <a:pt x="13875" y="2594"/>
                </a:cubicBezTo>
                <a:close/>
                <a:moveTo>
                  <a:pt x="10437" y="4250"/>
                </a:moveTo>
                <a:cubicBezTo>
                  <a:pt x="10437" y="4250"/>
                  <a:pt x="10437" y="4281"/>
                  <a:pt x="10437" y="4250"/>
                </a:cubicBezTo>
                <a:cubicBezTo>
                  <a:pt x="10468" y="4250"/>
                  <a:pt x="10500" y="4219"/>
                  <a:pt x="10500" y="4219"/>
                </a:cubicBezTo>
                <a:cubicBezTo>
                  <a:pt x="10500" y="4187"/>
                  <a:pt x="10500" y="4187"/>
                  <a:pt x="10468" y="4187"/>
                </a:cubicBezTo>
                <a:cubicBezTo>
                  <a:pt x="10468" y="4187"/>
                  <a:pt x="10437" y="4219"/>
                  <a:pt x="10437" y="4250"/>
                </a:cubicBezTo>
                <a:close/>
                <a:moveTo>
                  <a:pt x="13250" y="2531"/>
                </a:moveTo>
                <a:cubicBezTo>
                  <a:pt x="13218" y="2531"/>
                  <a:pt x="13187" y="2531"/>
                  <a:pt x="13187" y="2562"/>
                </a:cubicBezTo>
                <a:cubicBezTo>
                  <a:pt x="13187" y="2594"/>
                  <a:pt x="13218" y="2594"/>
                  <a:pt x="13250" y="2594"/>
                </a:cubicBezTo>
                <a:cubicBezTo>
                  <a:pt x="13250" y="2594"/>
                  <a:pt x="13281" y="2594"/>
                  <a:pt x="13281" y="2562"/>
                </a:cubicBezTo>
                <a:cubicBezTo>
                  <a:pt x="13281" y="2531"/>
                  <a:pt x="13250" y="2531"/>
                  <a:pt x="13250" y="2531"/>
                </a:cubicBezTo>
                <a:close/>
                <a:moveTo>
                  <a:pt x="14656" y="1219"/>
                </a:moveTo>
                <a:cubicBezTo>
                  <a:pt x="14718" y="1219"/>
                  <a:pt x="14656" y="1187"/>
                  <a:pt x="14656" y="1156"/>
                </a:cubicBezTo>
                <a:cubicBezTo>
                  <a:pt x="14656" y="1187"/>
                  <a:pt x="14593" y="1187"/>
                  <a:pt x="14625" y="1219"/>
                </a:cubicBezTo>
                <a:cubicBezTo>
                  <a:pt x="14625" y="1219"/>
                  <a:pt x="14656" y="1219"/>
                  <a:pt x="14656" y="1219"/>
                </a:cubicBezTo>
                <a:close/>
                <a:moveTo>
                  <a:pt x="12062" y="12219"/>
                </a:moveTo>
                <a:cubicBezTo>
                  <a:pt x="12000" y="12250"/>
                  <a:pt x="11968" y="12281"/>
                  <a:pt x="12000" y="12312"/>
                </a:cubicBezTo>
                <a:cubicBezTo>
                  <a:pt x="12000" y="12344"/>
                  <a:pt x="12031" y="12344"/>
                  <a:pt x="12062" y="12344"/>
                </a:cubicBezTo>
                <a:cubicBezTo>
                  <a:pt x="12062" y="12312"/>
                  <a:pt x="12000" y="12281"/>
                  <a:pt x="12062" y="12219"/>
                </a:cubicBezTo>
                <a:close/>
                <a:moveTo>
                  <a:pt x="12062" y="12344"/>
                </a:moveTo>
                <a:cubicBezTo>
                  <a:pt x="12093" y="12375"/>
                  <a:pt x="12093" y="12406"/>
                  <a:pt x="12156" y="12437"/>
                </a:cubicBezTo>
                <a:cubicBezTo>
                  <a:pt x="12125" y="12469"/>
                  <a:pt x="12062" y="12469"/>
                  <a:pt x="12031" y="12500"/>
                </a:cubicBezTo>
                <a:cubicBezTo>
                  <a:pt x="12031" y="12531"/>
                  <a:pt x="12000" y="12531"/>
                  <a:pt x="12031" y="12562"/>
                </a:cubicBezTo>
                <a:cubicBezTo>
                  <a:pt x="12031" y="12562"/>
                  <a:pt x="12062" y="12562"/>
                  <a:pt x="12062" y="12531"/>
                </a:cubicBezTo>
                <a:cubicBezTo>
                  <a:pt x="12093" y="12500"/>
                  <a:pt x="12156" y="12469"/>
                  <a:pt x="12187" y="12469"/>
                </a:cubicBezTo>
                <a:cubicBezTo>
                  <a:pt x="12218" y="12437"/>
                  <a:pt x="12187" y="12437"/>
                  <a:pt x="12156" y="12437"/>
                </a:cubicBezTo>
                <a:lnTo>
                  <a:pt x="12156" y="12437"/>
                </a:lnTo>
                <a:cubicBezTo>
                  <a:pt x="12156" y="12375"/>
                  <a:pt x="12156" y="12375"/>
                  <a:pt x="12218" y="12375"/>
                </a:cubicBezTo>
                <a:cubicBezTo>
                  <a:pt x="12250" y="12406"/>
                  <a:pt x="12250" y="12406"/>
                  <a:pt x="12281" y="12375"/>
                </a:cubicBezTo>
                <a:cubicBezTo>
                  <a:pt x="12218" y="12344"/>
                  <a:pt x="12156" y="12312"/>
                  <a:pt x="12062" y="12344"/>
                </a:cubicBezTo>
                <a:close/>
                <a:moveTo>
                  <a:pt x="9781" y="3750"/>
                </a:moveTo>
                <a:cubicBezTo>
                  <a:pt x="9781" y="3719"/>
                  <a:pt x="9750" y="3719"/>
                  <a:pt x="9750" y="3719"/>
                </a:cubicBezTo>
                <a:cubicBezTo>
                  <a:pt x="9718" y="3719"/>
                  <a:pt x="9718" y="3781"/>
                  <a:pt x="9687" y="3781"/>
                </a:cubicBezTo>
                <a:cubicBezTo>
                  <a:pt x="9687" y="3781"/>
                  <a:pt x="9687" y="3812"/>
                  <a:pt x="9687" y="3812"/>
                </a:cubicBezTo>
                <a:cubicBezTo>
                  <a:pt x="9718" y="3812"/>
                  <a:pt x="9750" y="3781"/>
                  <a:pt x="9781" y="3750"/>
                </a:cubicBezTo>
                <a:close/>
                <a:moveTo>
                  <a:pt x="11281" y="9219"/>
                </a:moveTo>
                <a:cubicBezTo>
                  <a:pt x="11250" y="9250"/>
                  <a:pt x="11281" y="9250"/>
                  <a:pt x="11312" y="9250"/>
                </a:cubicBezTo>
                <a:cubicBezTo>
                  <a:pt x="11312" y="9250"/>
                  <a:pt x="11343" y="9250"/>
                  <a:pt x="11343" y="9219"/>
                </a:cubicBezTo>
                <a:cubicBezTo>
                  <a:pt x="11343" y="9187"/>
                  <a:pt x="11312" y="9187"/>
                  <a:pt x="11312" y="9156"/>
                </a:cubicBezTo>
                <a:cubicBezTo>
                  <a:pt x="11281" y="9156"/>
                  <a:pt x="11281" y="9187"/>
                  <a:pt x="11281" y="9219"/>
                </a:cubicBezTo>
                <a:close/>
                <a:moveTo>
                  <a:pt x="11687" y="10312"/>
                </a:moveTo>
                <a:cubicBezTo>
                  <a:pt x="11718" y="10344"/>
                  <a:pt x="11718" y="10312"/>
                  <a:pt x="11750" y="10312"/>
                </a:cubicBezTo>
                <a:cubicBezTo>
                  <a:pt x="11781" y="10312"/>
                  <a:pt x="11781" y="10312"/>
                  <a:pt x="11812" y="10312"/>
                </a:cubicBezTo>
                <a:cubicBezTo>
                  <a:pt x="11812" y="10281"/>
                  <a:pt x="11781" y="10281"/>
                  <a:pt x="11781" y="10250"/>
                </a:cubicBezTo>
                <a:cubicBezTo>
                  <a:pt x="11750" y="10250"/>
                  <a:pt x="11718" y="10250"/>
                  <a:pt x="11718" y="10281"/>
                </a:cubicBezTo>
                <a:cubicBezTo>
                  <a:pt x="11687" y="10281"/>
                  <a:pt x="11687" y="10281"/>
                  <a:pt x="11687" y="10312"/>
                </a:cubicBezTo>
                <a:close/>
                <a:moveTo>
                  <a:pt x="11812" y="10312"/>
                </a:moveTo>
                <a:cubicBezTo>
                  <a:pt x="11875" y="10312"/>
                  <a:pt x="11875" y="10281"/>
                  <a:pt x="11906" y="10281"/>
                </a:cubicBezTo>
                <a:cubicBezTo>
                  <a:pt x="11937" y="10312"/>
                  <a:pt x="11906" y="10344"/>
                  <a:pt x="11875" y="10344"/>
                </a:cubicBezTo>
                <a:cubicBezTo>
                  <a:pt x="11843" y="10344"/>
                  <a:pt x="11843" y="10375"/>
                  <a:pt x="11812" y="10406"/>
                </a:cubicBezTo>
                <a:cubicBezTo>
                  <a:pt x="11812" y="10406"/>
                  <a:pt x="11812" y="10437"/>
                  <a:pt x="11781" y="10406"/>
                </a:cubicBezTo>
                <a:cubicBezTo>
                  <a:pt x="11781" y="10406"/>
                  <a:pt x="11781" y="10406"/>
                  <a:pt x="11781" y="10375"/>
                </a:cubicBezTo>
                <a:lnTo>
                  <a:pt x="11781" y="10375"/>
                </a:lnTo>
                <a:cubicBezTo>
                  <a:pt x="11781" y="10344"/>
                  <a:pt x="11812" y="10344"/>
                  <a:pt x="11812" y="10312"/>
                </a:cubicBezTo>
                <a:close/>
                <a:moveTo>
                  <a:pt x="10000" y="10562"/>
                </a:moveTo>
                <a:cubicBezTo>
                  <a:pt x="10031" y="10562"/>
                  <a:pt x="10062" y="10531"/>
                  <a:pt x="10062" y="10531"/>
                </a:cubicBezTo>
                <a:cubicBezTo>
                  <a:pt x="10062" y="10500"/>
                  <a:pt x="10062" y="10469"/>
                  <a:pt x="10031" y="10469"/>
                </a:cubicBezTo>
                <a:cubicBezTo>
                  <a:pt x="10000" y="10469"/>
                  <a:pt x="10031" y="10500"/>
                  <a:pt x="10000" y="10531"/>
                </a:cubicBezTo>
                <a:cubicBezTo>
                  <a:pt x="10000" y="10531"/>
                  <a:pt x="9968" y="10562"/>
                  <a:pt x="10000" y="10562"/>
                </a:cubicBezTo>
                <a:close/>
                <a:moveTo>
                  <a:pt x="14750" y="3656"/>
                </a:moveTo>
                <a:cubicBezTo>
                  <a:pt x="14781" y="3656"/>
                  <a:pt x="14781" y="3625"/>
                  <a:pt x="14781" y="3625"/>
                </a:cubicBezTo>
                <a:cubicBezTo>
                  <a:pt x="14781" y="3594"/>
                  <a:pt x="14750" y="3562"/>
                  <a:pt x="14718" y="3562"/>
                </a:cubicBezTo>
                <a:cubicBezTo>
                  <a:pt x="14718" y="3562"/>
                  <a:pt x="14687" y="3562"/>
                  <a:pt x="14687" y="3594"/>
                </a:cubicBezTo>
                <a:cubicBezTo>
                  <a:pt x="14718" y="3625"/>
                  <a:pt x="14750" y="3625"/>
                  <a:pt x="14750" y="3656"/>
                </a:cubicBezTo>
                <a:close/>
                <a:moveTo>
                  <a:pt x="13312" y="1344"/>
                </a:moveTo>
                <a:cubicBezTo>
                  <a:pt x="13312" y="1312"/>
                  <a:pt x="13281" y="1312"/>
                  <a:pt x="13281" y="1344"/>
                </a:cubicBezTo>
                <a:cubicBezTo>
                  <a:pt x="13281" y="1375"/>
                  <a:pt x="13281" y="1375"/>
                  <a:pt x="13312" y="1375"/>
                </a:cubicBezTo>
                <a:cubicBezTo>
                  <a:pt x="13343" y="1375"/>
                  <a:pt x="13343" y="1406"/>
                  <a:pt x="13375" y="1375"/>
                </a:cubicBezTo>
                <a:cubicBezTo>
                  <a:pt x="13343" y="1344"/>
                  <a:pt x="13343" y="1344"/>
                  <a:pt x="13312" y="1344"/>
                </a:cubicBezTo>
                <a:close/>
                <a:moveTo>
                  <a:pt x="13062" y="844"/>
                </a:moveTo>
                <a:cubicBezTo>
                  <a:pt x="13062" y="844"/>
                  <a:pt x="13093" y="844"/>
                  <a:pt x="13093" y="812"/>
                </a:cubicBezTo>
                <a:cubicBezTo>
                  <a:pt x="13093" y="781"/>
                  <a:pt x="13062" y="781"/>
                  <a:pt x="13031" y="781"/>
                </a:cubicBezTo>
                <a:cubicBezTo>
                  <a:pt x="13031" y="781"/>
                  <a:pt x="13000" y="781"/>
                  <a:pt x="13000" y="812"/>
                </a:cubicBezTo>
                <a:cubicBezTo>
                  <a:pt x="13000" y="844"/>
                  <a:pt x="13031" y="844"/>
                  <a:pt x="13062" y="844"/>
                </a:cubicBezTo>
                <a:close/>
                <a:moveTo>
                  <a:pt x="9656" y="6500"/>
                </a:moveTo>
                <a:cubicBezTo>
                  <a:pt x="9656" y="6500"/>
                  <a:pt x="9656" y="6500"/>
                  <a:pt x="9656" y="6500"/>
                </a:cubicBezTo>
                <a:cubicBezTo>
                  <a:pt x="9656" y="6500"/>
                  <a:pt x="9656" y="6500"/>
                  <a:pt x="9656" y="6500"/>
                </a:cubicBezTo>
                <a:close/>
                <a:moveTo>
                  <a:pt x="12906" y="12937"/>
                </a:moveTo>
                <a:cubicBezTo>
                  <a:pt x="12875" y="12969"/>
                  <a:pt x="12843" y="12969"/>
                  <a:pt x="12812" y="12969"/>
                </a:cubicBezTo>
                <a:cubicBezTo>
                  <a:pt x="12812" y="12969"/>
                  <a:pt x="12812" y="13000"/>
                  <a:pt x="12812" y="13031"/>
                </a:cubicBezTo>
                <a:cubicBezTo>
                  <a:pt x="12781" y="13031"/>
                  <a:pt x="12750" y="13031"/>
                  <a:pt x="12750" y="13031"/>
                </a:cubicBezTo>
                <a:cubicBezTo>
                  <a:pt x="12718" y="13031"/>
                  <a:pt x="12656" y="13031"/>
                  <a:pt x="12687" y="13062"/>
                </a:cubicBezTo>
                <a:lnTo>
                  <a:pt x="12687" y="13062"/>
                </a:lnTo>
                <a:cubicBezTo>
                  <a:pt x="12687" y="13094"/>
                  <a:pt x="12718" y="13062"/>
                  <a:pt x="12750" y="13062"/>
                </a:cubicBezTo>
                <a:cubicBezTo>
                  <a:pt x="12781" y="13062"/>
                  <a:pt x="12812" y="13031"/>
                  <a:pt x="12812" y="13031"/>
                </a:cubicBezTo>
                <a:cubicBezTo>
                  <a:pt x="12812" y="13000"/>
                  <a:pt x="12843" y="13000"/>
                  <a:pt x="12843" y="13000"/>
                </a:cubicBezTo>
                <a:cubicBezTo>
                  <a:pt x="12875" y="12969"/>
                  <a:pt x="12906" y="13000"/>
                  <a:pt x="12906" y="12969"/>
                </a:cubicBezTo>
                <a:cubicBezTo>
                  <a:pt x="12906" y="12969"/>
                  <a:pt x="12906" y="12937"/>
                  <a:pt x="12906" y="12937"/>
                </a:cubicBezTo>
                <a:close/>
                <a:moveTo>
                  <a:pt x="11562" y="9281"/>
                </a:moveTo>
                <a:cubicBezTo>
                  <a:pt x="11562" y="9312"/>
                  <a:pt x="11531" y="9312"/>
                  <a:pt x="11500" y="9344"/>
                </a:cubicBezTo>
                <a:cubicBezTo>
                  <a:pt x="11500" y="9344"/>
                  <a:pt x="11531" y="9375"/>
                  <a:pt x="11531" y="9375"/>
                </a:cubicBezTo>
                <a:cubicBezTo>
                  <a:pt x="11562" y="9375"/>
                  <a:pt x="11593" y="9344"/>
                  <a:pt x="11593" y="9312"/>
                </a:cubicBezTo>
                <a:cubicBezTo>
                  <a:pt x="11593" y="9281"/>
                  <a:pt x="11593" y="9281"/>
                  <a:pt x="11562" y="9281"/>
                </a:cubicBezTo>
                <a:close/>
                <a:moveTo>
                  <a:pt x="11000" y="4781"/>
                </a:moveTo>
                <a:cubicBezTo>
                  <a:pt x="11000" y="4781"/>
                  <a:pt x="11000" y="4781"/>
                  <a:pt x="11000" y="4781"/>
                </a:cubicBezTo>
                <a:cubicBezTo>
                  <a:pt x="11000" y="4781"/>
                  <a:pt x="11000" y="4781"/>
                  <a:pt x="11000" y="4781"/>
                </a:cubicBezTo>
                <a:close/>
                <a:moveTo>
                  <a:pt x="10375" y="3500"/>
                </a:moveTo>
                <a:cubicBezTo>
                  <a:pt x="10343" y="3500"/>
                  <a:pt x="10281" y="3500"/>
                  <a:pt x="10281" y="3562"/>
                </a:cubicBezTo>
                <a:cubicBezTo>
                  <a:pt x="10343" y="3562"/>
                  <a:pt x="10343" y="3531"/>
                  <a:pt x="10375" y="3500"/>
                </a:cubicBezTo>
                <a:close/>
                <a:moveTo>
                  <a:pt x="10625" y="8344"/>
                </a:moveTo>
                <a:cubicBezTo>
                  <a:pt x="10625" y="8344"/>
                  <a:pt x="10656" y="8344"/>
                  <a:pt x="10656" y="8344"/>
                </a:cubicBezTo>
                <a:cubicBezTo>
                  <a:pt x="10687" y="8312"/>
                  <a:pt x="10718" y="8281"/>
                  <a:pt x="10687" y="8250"/>
                </a:cubicBezTo>
                <a:cubicBezTo>
                  <a:pt x="10656" y="8281"/>
                  <a:pt x="10625" y="8281"/>
                  <a:pt x="10625" y="8344"/>
                </a:cubicBezTo>
                <a:close/>
                <a:moveTo>
                  <a:pt x="11281" y="8812"/>
                </a:moveTo>
                <a:cubicBezTo>
                  <a:pt x="11281" y="8844"/>
                  <a:pt x="11250" y="8875"/>
                  <a:pt x="11281" y="8906"/>
                </a:cubicBezTo>
                <a:cubicBezTo>
                  <a:pt x="11281" y="8906"/>
                  <a:pt x="11312" y="8906"/>
                  <a:pt x="11312" y="8906"/>
                </a:cubicBezTo>
                <a:cubicBezTo>
                  <a:pt x="11343" y="8875"/>
                  <a:pt x="11312" y="8844"/>
                  <a:pt x="11281" y="8812"/>
                </a:cubicBezTo>
                <a:close/>
                <a:moveTo>
                  <a:pt x="14656" y="3219"/>
                </a:moveTo>
                <a:cubicBezTo>
                  <a:pt x="14656" y="3219"/>
                  <a:pt x="14687" y="3219"/>
                  <a:pt x="14687" y="3219"/>
                </a:cubicBezTo>
                <a:cubicBezTo>
                  <a:pt x="14687" y="3187"/>
                  <a:pt x="14656" y="3187"/>
                  <a:pt x="14656" y="3156"/>
                </a:cubicBezTo>
                <a:cubicBezTo>
                  <a:pt x="14625" y="3156"/>
                  <a:pt x="14593" y="3156"/>
                  <a:pt x="14593" y="3187"/>
                </a:cubicBezTo>
                <a:cubicBezTo>
                  <a:pt x="14593" y="3219"/>
                  <a:pt x="14625" y="3219"/>
                  <a:pt x="14656" y="3219"/>
                </a:cubicBezTo>
                <a:close/>
                <a:moveTo>
                  <a:pt x="15000" y="2094"/>
                </a:moveTo>
                <a:cubicBezTo>
                  <a:pt x="15000" y="2094"/>
                  <a:pt x="15000" y="2062"/>
                  <a:pt x="15000" y="2062"/>
                </a:cubicBezTo>
                <a:cubicBezTo>
                  <a:pt x="14968" y="2031"/>
                  <a:pt x="14937" y="2031"/>
                  <a:pt x="14937" y="2031"/>
                </a:cubicBezTo>
                <a:cubicBezTo>
                  <a:pt x="14906" y="2031"/>
                  <a:pt x="14906" y="2062"/>
                  <a:pt x="14906" y="2062"/>
                </a:cubicBezTo>
                <a:cubicBezTo>
                  <a:pt x="14906" y="2062"/>
                  <a:pt x="14906" y="2094"/>
                  <a:pt x="14937" y="2094"/>
                </a:cubicBezTo>
                <a:cubicBezTo>
                  <a:pt x="14937" y="2094"/>
                  <a:pt x="14968" y="2125"/>
                  <a:pt x="15000" y="2094"/>
                </a:cubicBezTo>
                <a:close/>
                <a:moveTo>
                  <a:pt x="10187" y="10906"/>
                </a:moveTo>
                <a:cubicBezTo>
                  <a:pt x="10218" y="10906"/>
                  <a:pt x="10250" y="10875"/>
                  <a:pt x="10250" y="10812"/>
                </a:cubicBezTo>
                <a:cubicBezTo>
                  <a:pt x="10218" y="10875"/>
                  <a:pt x="10187" y="10812"/>
                  <a:pt x="10125" y="10844"/>
                </a:cubicBezTo>
                <a:cubicBezTo>
                  <a:pt x="10187" y="10844"/>
                  <a:pt x="10156" y="10937"/>
                  <a:pt x="10187" y="10906"/>
                </a:cubicBezTo>
                <a:close/>
                <a:moveTo>
                  <a:pt x="15031" y="1250"/>
                </a:moveTo>
                <a:cubicBezTo>
                  <a:pt x="15062" y="1250"/>
                  <a:pt x="15093" y="1281"/>
                  <a:pt x="15156" y="1250"/>
                </a:cubicBezTo>
                <a:cubicBezTo>
                  <a:pt x="15125" y="1219"/>
                  <a:pt x="15062" y="1250"/>
                  <a:pt x="15031" y="1219"/>
                </a:cubicBezTo>
                <a:cubicBezTo>
                  <a:pt x="15031" y="1187"/>
                  <a:pt x="15031" y="1219"/>
                  <a:pt x="15000" y="1219"/>
                </a:cubicBezTo>
                <a:cubicBezTo>
                  <a:pt x="15000" y="1219"/>
                  <a:pt x="15000" y="1250"/>
                  <a:pt x="15031" y="1250"/>
                </a:cubicBezTo>
                <a:close/>
                <a:moveTo>
                  <a:pt x="14406" y="2906"/>
                </a:moveTo>
                <a:cubicBezTo>
                  <a:pt x="14468" y="2906"/>
                  <a:pt x="14500" y="2906"/>
                  <a:pt x="14531" y="2906"/>
                </a:cubicBezTo>
                <a:cubicBezTo>
                  <a:pt x="14500" y="2875"/>
                  <a:pt x="14468" y="2875"/>
                  <a:pt x="14406" y="2906"/>
                </a:cubicBezTo>
                <a:close/>
                <a:moveTo>
                  <a:pt x="12312" y="1375"/>
                </a:moveTo>
                <a:cubicBezTo>
                  <a:pt x="12312" y="1375"/>
                  <a:pt x="12343" y="1375"/>
                  <a:pt x="12343" y="1375"/>
                </a:cubicBezTo>
                <a:cubicBezTo>
                  <a:pt x="12343" y="1344"/>
                  <a:pt x="12343" y="1344"/>
                  <a:pt x="12312" y="1344"/>
                </a:cubicBezTo>
                <a:cubicBezTo>
                  <a:pt x="12281" y="1344"/>
                  <a:pt x="12281" y="1312"/>
                  <a:pt x="12281" y="1344"/>
                </a:cubicBezTo>
                <a:cubicBezTo>
                  <a:pt x="12250" y="1375"/>
                  <a:pt x="12281" y="1375"/>
                  <a:pt x="12312" y="1375"/>
                </a:cubicBezTo>
                <a:close/>
                <a:moveTo>
                  <a:pt x="9593" y="10250"/>
                </a:moveTo>
                <a:cubicBezTo>
                  <a:pt x="9500" y="10281"/>
                  <a:pt x="9500" y="10312"/>
                  <a:pt x="9593" y="10375"/>
                </a:cubicBezTo>
                <a:cubicBezTo>
                  <a:pt x="9593" y="10312"/>
                  <a:pt x="9562" y="10281"/>
                  <a:pt x="9593" y="10250"/>
                </a:cubicBezTo>
                <a:close/>
                <a:moveTo>
                  <a:pt x="11718" y="3000"/>
                </a:moveTo>
                <a:cubicBezTo>
                  <a:pt x="11750" y="3031"/>
                  <a:pt x="11781" y="3000"/>
                  <a:pt x="11812" y="2969"/>
                </a:cubicBezTo>
                <a:cubicBezTo>
                  <a:pt x="11781" y="2969"/>
                  <a:pt x="11718" y="2937"/>
                  <a:pt x="11718" y="3000"/>
                </a:cubicBezTo>
                <a:close/>
                <a:moveTo>
                  <a:pt x="11156" y="1844"/>
                </a:moveTo>
                <a:cubicBezTo>
                  <a:pt x="11156" y="1875"/>
                  <a:pt x="11187" y="1875"/>
                  <a:pt x="11187" y="1875"/>
                </a:cubicBezTo>
                <a:cubicBezTo>
                  <a:pt x="11218" y="1844"/>
                  <a:pt x="11250" y="1844"/>
                  <a:pt x="11250" y="1812"/>
                </a:cubicBezTo>
                <a:cubicBezTo>
                  <a:pt x="11250" y="1812"/>
                  <a:pt x="11250" y="1812"/>
                  <a:pt x="11250" y="1812"/>
                </a:cubicBezTo>
                <a:cubicBezTo>
                  <a:pt x="11218" y="1812"/>
                  <a:pt x="11187" y="1812"/>
                  <a:pt x="11156" y="1844"/>
                </a:cubicBezTo>
                <a:close/>
                <a:moveTo>
                  <a:pt x="11937" y="12406"/>
                </a:moveTo>
                <a:cubicBezTo>
                  <a:pt x="11875" y="12406"/>
                  <a:pt x="11843" y="12312"/>
                  <a:pt x="11781" y="12375"/>
                </a:cubicBezTo>
                <a:cubicBezTo>
                  <a:pt x="11843" y="12344"/>
                  <a:pt x="11875" y="12437"/>
                  <a:pt x="11937" y="12406"/>
                </a:cubicBezTo>
                <a:close/>
                <a:moveTo>
                  <a:pt x="10062" y="11219"/>
                </a:moveTo>
                <a:cubicBezTo>
                  <a:pt x="10093" y="11187"/>
                  <a:pt x="10125" y="11156"/>
                  <a:pt x="10125" y="11125"/>
                </a:cubicBezTo>
                <a:cubicBezTo>
                  <a:pt x="10062" y="11125"/>
                  <a:pt x="10062" y="11187"/>
                  <a:pt x="10031" y="11187"/>
                </a:cubicBezTo>
                <a:cubicBezTo>
                  <a:pt x="10000" y="11187"/>
                  <a:pt x="10000" y="11219"/>
                  <a:pt x="10031" y="11219"/>
                </a:cubicBezTo>
                <a:cubicBezTo>
                  <a:pt x="10031" y="11219"/>
                  <a:pt x="10031" y="11219"/>
                  <a:pt x="10062" y="11219"/>
                </a:cubicBezTo>
                <a:close/>
                <a:moveTo>
                  <a:pt x="9968" y="2375"/>
                </a:moveTo>
                <a:cubicBezTo>
                  <a:pt x="9937" y="2406"/>
                  <a:pt x="9875" y="2437"/>
                  <a:pt x="9875" y="2500"/>
                </a:cubicBezTo>
                <a:cubicBezTo>
                  <a:pt x="9906" y="2469"/>
                  <a:pt x="9968" y="2437"/>
                  <a:pt x="9968" y="2375"/>
                </a:cubicBezTo>
                <a:close/>
                <a:moveTo>
                  <a:pt x="14031" y="2219"/>
                </a:moveTo>
                <a:cubicBezTo>
                  <a:pt x="14031" y="2250"/>
                  <a:pt x="14062" y="2219"/>
                  <a:pt x="14093" y="2250"/>
                </a:cubicBezTo>
                <a:cubicBezTo>
                  <a:pt x="14093" y="2250"/>
                  <a:pt x="14125" y="2250"/>
                  <a:pt x="14125" y="2219"/>
                </a:cubicBezTo>
                <a:cubicBezTo>
                  <a:pt x="14125" y="2187"/>
                  <a:pt x="14093" y="2187"/>
                  <a:pt x="14062" y="2187"/>
                </a:cubicBezTo>
                <a:cubicBezTo>
                  <a:pt x="14062" y="2187"/>
                  <a:pt x="14031" y="2187"/>
                  <a:pt x="14031" y="2219"/>
                </a:cubicBezTo>
                <a:close/>
                <a:moveTo>
                  <a:pt x="10093" y="3750"/>
                </a:moveTo>
                <a:cubicBezTo>
                  <a:pt x="10031" y="3750"/>
                  <a:pt x="10000" y="3781"/>
                  <a:pt x="10000" y="3844"/>
                </a:cubicBezTo>
                <a:cubicBezTo>
                  <a:pt x="10062" y="3844"/>
                  <a:pt x="10062" y="3781"/>
                  <a:pt x="10093" y="3750"/>
                </a:cubicBezTo>
                <a:close/>
                <a:moveTo>
                  <a:pt x="10187" y="6281"/>
                </a:moveTo>
                <a:cubicBezTo>
                  <a:pt x="10093" y="6312"/>
                  <a:pt x="10093" y="6375"/>
                  <a:pt x="10062" y="6406"/>
                </a:cubicBezTo>
                <a:cubicBezTo>
                  <a:pt x="10093" y="6375"/>
                  <a:pt x="10156" y="6344"/>
                  <a:pt x="10187" y="6281"/>
                </a:cubicBezTo>
                <a:close/>
                <a:moveTo>
                  <a:pt x="13968" y="3031"/>
                </a:moveTo>
                <a:cubicBezTo>
                  <a:pt x="14000" y="3031"/>
                  <a:pt x="14031" y="3031"/>
                  <a:pt x="14031" y="3031"/>
                </a:cubicBezTo>
                <a:cubicBezTo>
                  <a:pt x="14062" y="3031"/>
                  <a:pt x="14062" y="3031"/>
                  <a:pt x="14062" y="3031"/>
                </a:cubicBezTo>
                <a:cubicBezTo>
                  <a:pt x="14093" y="3031"/>
                  <a:pt x="14125" y="3031"/>
                  <a:pt x="14125" y="3031"/>
                </a:cubicBezTo>
                <a:cubicBezTo>
                  <a:pt x="14125" y="3031"/>
                  <a:pt x="14125" y="3000"/>
                  <a:pt x="14125" y="3000"/>
                </a:cubicBezTo>
                <a:cubicBezTo>
                  <a:pt x="14125" y="3000"/>
                  <a:pt x="14093" y="3000"/>
                  <a:pt x="14062" y="3000"/>
                </a:cubicBezTo>
                <a:cubicBezTo>
                  <a:pt x="14062" y="3000"/>
                  <a:pt x="14062" y="3000"/>
                  <a:pt x="14031" y="3000"/>
                </a:cubicBezTo>
                <a:cubicBezTo>
                  <a:pt x="14031" y="3000"/>
                  <a:pt x="14000" y="3000"/>
                  <a:pt x="13968" y="3000"/>
                </a:cubicBezTo>
                <a:cubicBezTo>
                  <a:pt x="13968" y="2969"/>
                  <a:pt x="13937" y="3000"/>
                  <a:pt x="13937" y="3000"/>
                </a:cubicBezTo>
                <a:cubicBezTo>
                  <a:pt x="13937" y="3031"/>
                  <a:pt x="13968" y="3031"/>
                  <a:pt x="13968" y="3031"/>
                </a:cubicBezTo>
                <a:close/>
                <a:moveTo>
                  <a:pt x="11031" y="3250"/>
                </a:moveTo>
                <a:cubicBezTo>
                  <a:pt x="11093" y="3250"/>
                  <a:pt x="11125" y="3250"/>
                  <a:pt x="11156" y="3219"/>
                </a:cubicBezTo>
                <a:cubicBezTo>
                  <a:pt x="11093" y="3187"/>
                  <a:pt x="11062" y="3219"/>
                  <a:pt x="11031" y="3250"/>
                </a:cubicBezTo>
                <a:close/>
                <a:moveTo>
                  <a:pt x="11781" y="12219"/>
                </a:moveTo>
                <a:cubicBezTo>
                  <a:pt x="11781" y="12219"/>
                  <a:pt x="11812" y="12187"/>
                  <a:pt x="11812" y="12187"/>
                </a:cubicBezTo>
                <a:cubicBezTo>
                  <a:pt x="11843" y="12187"/>
                  <a:pt x="11843" y="12219"/>
                  <a:pt x="11843" y="12219"/>
                </a:cubicBezTo>
                <a:cubicBezTo>
                  <a:pt x="11843" y="12250"/>
                  <a:pt x="11812" y="12250"/>
                  <a:pt x="11812" y="12250"/>
                </a:cubicBezTo>
                <a:cubicBezTo>
                  <a:pt x="11781" y="12250"/>
                  <a:pt x="11781" y="12219"/>
                  <a:pt x="11781" y="12219"/>
                </a:cubicBezTo>
                <a:close/>
                <a:moveTo>
                  <a:pt x="10812" y="8937"/>
                </a:moveTo>
                <a:cubicBezTo>
                  <a:pt x="10843" y="8937"/>
                  <a:pt x="10875" y="8906"/>
                  <a:pt x="10875" y="8906"/>
                </a:cubicBezTo>
                <a:cubicBezTo>
                  <a:pt x="10875" y="8875"/>
                  <a:pt x="10875" y="8875"/>
                  <a:pt x="10843" y="8875"/>
                </a:cubicBezTo>
                <a:cubicBezTo>
                  <a:pt x="10812" y="8875"/>
                  <a:pt x="10812" y="8875"/>
                  <a:pt x="10812" y="8906"/>
                </a:cubicBezTo>
                <a:cubicBezTo>
                  <a:pt x="10812" y="8906"/>
                  <a:pt x="10812" y="8937"/>
                  <a:pt x="10812" y="8937"/>
                </a:cubicBezTo>
                <a:close/>
                <a:moveTo>
                  <a:pt x="12187" y="9750"/>
                </a:moveTo>
                <a:cubicBezTo>
                  <a:pt x="12187" y="9750"/>
                  <a:pt x="12156" y="9750"/>
                  <a:pt x="12156" y="9781"/>
                </a:cubicBezTo>
                <a:cubicBezTo>
                  <a:pt x="12125" y="9781"/>
                  <a:pt x="12125" y="9812"/>
                  <a:pt x="12125" y="9844"/>
                </a:cubicBezTo>
                <a:cubicBezTo>
                  <a:pt x="12125" y="9844"/>
                  <a:pt x="12156" y="9844"/>
                  <a:pt x="12187" y="9875"/>
                </a:cubicBezTo>
                <a:cubicBezTo>
                  <a:pt x="12156" y="9844"/>
                  <a:pt x="12156" y="9812"/>
                  <a:pt x="12156" y="9812"/>
                </a:cubicBezTo>
                <a:cubicBezTo>
                  <a:pt x="12187" y="9781"/>
                  <a:pt x="12218" y="9781"/>
                  <a:pt x="12187" y="9750"/>
                </a:cubicBezTo>
                <a:close/>
                <a:moveTo>
                  <a:pt x="9437" y="9750"/>
                </a:moveTo>
                <a:cubicBezTo>
                  <a:pt x="9437" y="9781"/>
                  <a:pt x="9406" y="9812"/>
                  <a:pt x="9406" y="9844"/>
                </a:cubicBezTo>
                <a:cubicBezTo>
                  <a:pt x="9406" y="9844"/>
                  <a:pt x="9406" y="9844"/>
                  <a:pt x="9406" y="9875"/>
                </a:cubicBezTo>
                <a:cubicBezTo>
                  <a:pt x="9406" y="9875"/>
                  <a:pt x="9437" y="9875"/>
                  <a:pt x="9437" y="9875"/>
                </a:cubicBezTo>
                <a:cubicBezTo>
                  <a:pt x="9468" y="9844"/>
                  <a:pt x="9468" y="9781"/>
                  <a:pt x="9437" y="9750"/>
                </a:cubicBezTo>
                <a:cubicBezTo>
                  <a:pt x="9406" y="9719"/>
                  <a:pt x="9375" y="9719"/>
                  <a:pt x="9437" y="9656"/>
                </a:cubicBezTo>
                <a:lnTo>
                  <a:pt x="9437" y="9656"/>
                </a:lnTo>
                <a:cubicBezTo>
                  <a:pt x="9375" y="9656"/>
                  <a:pt x="9343" y="9687"/>
                  <a:pt x="9343" y="9719"/>
                </a:cubicBezTo>
                <a:cubicBezTo>
                  <a:pt x="9343" y="9750"/>
                  <a:pt x="9406" y="9719"/>
                  <a:pt x="9406" y="9750"/>
                </a:cubicBezTo>
                <a:cubicBezTo>
                  <a:pt x="9406" y="9750"/>
                  <a:pt x="9437" y="9750"/>
                  <a:pt x="9437" y="9750"/>
                </a:cubicBezTo>
                <a:close/>
                <a:moveTo>
                  <a:pt x="9625" y="3000"/>
                </a:moveTo>
                <a:cubicBezTo>
                  <a:pt x="9625" y="3031"/>
                  <a:pt x="9593" y="3031"/>
                  <a:pt x="9593" y="3031"/>
                </a:cubicBezTo>
                <a:cubicBezTo>
                  <a:pt x="9562" y="3062"/>
                  <a:pt x="9531" y="3062"/>
                  <a:pt x="9531" y="3094"/>
                </a:cubicBezTo>
                <a:cubicBezTo>
                  <a:pt x="9562" y="3125"/>
                  <a:pt x="9593" y="3094"/>
                  <a:pt x="9593" y="3062"/>
                </a:cubicBezTo>
                <a:cubicBezTo>
                  <a:pt x="9625" y="3062"/>
                  <a:pt x="9656" y="3062"/>
                  <a:pt x="9656" y="3031"/>
                </a:cubicBezTo>
                <a:cubicBezTo>
                  <a:pt x="9656" y="3000"/>
                  <a:pt x="9656" y="3000"/>
                  <a:pt x="9625" y="3000"/>
                </a:cubicBezTo>
                <a:close/>
                <a:moveTo>
                  <a:pt x="9687" y="1719"/>
                </a:moveTo>
                <a:cubicBezTo>
                  <a:pt x="9687" y="1687"/>
                  <a:pt x="9656" y="1656"/>
                  <a:pt x="9656" y="1625"/>
                </a:cubicBezTo>
                <a:cubicBezTo>
                  <a:pt x="9593" y="1687"/>
                  <a:pt x="9593" y="1687"/>
                  <a:pt x="9687" y="1719"/>
                </a:cubicBezTo>
                <a:close/>
                <a:moveTo>
                  <a:pt x="10343" y="6312"/>
                </a:moveTo>
                <a:cubicBezTo>
                  <a:pt x="10343" y="6344"/>
                  <a:pt x="10343" y="6344"/>
                  <a:pt x="10343" y="6344"/>
                </a:cubicBezTo>
                <a:cubicBezTo>
                  <a:pt x="10375" y="6281"/>
                  <a:pt x="10437" y="6281"/>
                  <a:pt x="10468" y="6250"/>
                </a:cubicBezTo>
                <a:cubicBezTo>
                  <a:pt x="10406" y="6250"/>
                  <a:pt x="10375" y="6281"/>
                  <a:pt x="10343" y="6312"/>
                </a:cubicBezTo>
                <a:cubicBezTo>
                  <a:pt x="10343" y="6312"/>
                  <a:pt x="10343" y="6312"/>
                  <a:pt x="10343" y="6312"/>
                </a:cubicBezTo>
                <a:close/>
                <a:moveTo>
                  <a:pt x="14593" y="3094"/>
                </a:moveTo>
                <a:cubicBezTo>
                  <a:pt x="14625" y="3094"/>
                  <a:pt x="14656" y="3094"/>
                  <a:pt x="14656" y="3062"/>
                </a:cubicBezTo>
                <a:cubicBezTo>
                  <a:pt x="14656" y="3031"/>
                  <a:pt x="14625" y="3031"/>
                  <a:pt x="14593" y="3031"/>
                </a:cubicBezTo>
                <a:cubicBezTo>
                  <a:pt x="14562" y="3031"/>
                  <a:pt x="14562" y="3031"/>
                  <a:pt x="14562" y="3062"/>
                </a:cubicBezTo>
                <a:cubicBezTo>
                  <a:pt x="14562" y="3094"/>
                  <a:pt x="14593" y="3062"/>
                  <a:pt x="14593" y="3094"/>
                </a:cubicBezTo>
                <a:close/>
                <a:moveTo>
                  <a:pt x="11906" y="969"/>
                </a:moveTo>
                <a:cubicBezTo>
                  <a:pt x="11875" y="1000"/>
                  <a:pt x="11875" y="1000"/>
                  <a:pt x="11843" y="1000"/>
                </a:cubicBezTo>
                <a:cubicBezTo>
                  <a:pt x="11843" y="1000"/>
                  <a:pt x="11812" y="1031"/>
                  <a:pt x="11843" y="1062"/>
                </a:cubicBezTo>
                <a:cubicBezTo>
                  <a:pt x="11875" y="1031"/>
                  <a:pt x="11906" y="1031"/>
                  <a:pt x="11906" y="969"/>
                </a:cubicBezTo>
                <a:close/>
                <a:moveTo>
                  <a:pt x="13125" y="3000"/>
                </a:moveTo>
                <a:cubicBezTo>
                  <a:pt x="13093" y="3000"/>
                  <a:pt x="13093" y="3031"/>
                  <a:pt x="13125" y="3031"/>
                </a:cubicBezTo>
                <a:cubicBezTo>
                  <a:pt x="13156" y="3031"/>
                  <a:pt x="13187" y="3031"/>
                  <a:pt x="13250" y="3000"/>
                </a:cubicBezTo>
                <a:cubicBezTo>
                  <a:pt x="13187" y="3000"/>
                  <a:pt x="13156" y="2969"/>
                  <a:pt x="13125" y="3000"/>
                </a:cubicBezTo>
                <a:close/>
                <a:moveTo>
                  <a:pt x="9343" y="1875"/>
                </a:moveTo>
                <a:cubicBezTo>
                  <a:pt x="9312" y="1906"/>
                  <a:pt x="9281" y="1937"/>
                  <a:pt x="9281" y="1969"/>
                </a:cubicBezTo>
                <a:cubicBezTo>
                  <a:pt x="9250" y="1969"/>
                  <a:pt x="9281" y="2000"/>
                  <a:pt x="9281" y="2000"/>
                </a:cubicBezTo>
                <a:cubicBezTo>
                  <a:pt x="9343" y="1969"/>
                  <a:pt x="9343" y="1937"/>
                  <a:pt x="9375" y="1906"/>
                </a:cubicBezTo>
                <a:cubicBezTo>
                  <a:pt x="9375" y="1906"/>
                  <a:pt x="9343" y="1875"/>
                  <a:pt x="9343" y="1875"/>
                </a:cubicBezTo>
                <a:close/>
                <a:moveTo>
                  <a:pt x="15437" y="2969"/>
                </a:moveTo>
                <a:cubicBezTo>
                  <a:pt x="15437" y="3000"/>
                  <a:pt x="15437" y="3031"/>
                  <a:pt x="15468" y="3062"/>
                </a:cubicBezTo>
                <a:cubicBezTo>
                  <a:pt x="15500" y="3062"/>
                  <a:pt x="15468" y="3031"/>
                  <a:pt x="15500" y="3000"/>
                </a:cubicBezTo>
                <a:cubicBezTo>
                  <a:pt x="15531" y="3000"/>
                  <a:pt x="15531" y="3000"/>
                  <a:pt x="15531" y="3000"/>
                </a:cubicBezTo>
                <a:cubicBezTo>
                  <a:pt x="15531" y="2969"/>
                  <a:pt x="15500" y="2969"/>
                  <a:pt x="15500" y="2969"/>
                </a:cubicBezTo>
                <a:cubicBezTo>
                  <a:pt x="15468" y="2969"/>
                  <a:pt x="15468" y="2969"/>
                  <a:pt x="15437" y="2969"/>
                </a:cubicBezTo>
                <a:close/>
                <a:moveTo>
                  <a:pt x="13500" y="4312"/>
                </a:moveTo>
                <a:cubicBezTo>
                  <a:pt x="13531" y="4281"/>
                  <a:pt x="13593" y="4344"/>
                  <a:pt x="13593" y="4281"/>
                </a:cubicBezTo>
                <a:cubicBezTo>
                  <a:pt x="13593" y="4250"/>
                  <a:pt x="13531" y="4281"/>
                  <a:pt x="13500" y="4281"/>
                </a:cubicBezTo>
                <a:cubicBezTo>
                  <a:pt x="13500" y="4281"/>
                  <a:pt x="13468" y="4250"/>
                  <a:pt x="13468" y="4281"/>
                </a:cubicBezTo>
                <a:cubicBezTo>
                  <a:pt x="13468" y="4312"/>
                  <a:pt x="13500" y="4312"/>
                  <a:pt x="13500" y="4312"/>
                </a:cubicBezTo>
                <a:close/>
                <a:moveTo>
                  <a:pt x="10343" y="8687"/>
                </a:moveTo>
                <a:cubicBezTo>
                  <a:pt x="10375" y="8687"/>
                  <a:pt x="10375" y="8656"/>
                  <a:pt x="10343" y="8656"/>
                </a:cubicBezTo>
                <a:cubicBezTo>
                  <a:pt x="10343" y="8656"/>
                  <a:pt x="10312" y="8656"/>
                  <a:pt x="10312" y="8687"/>
                </a:cubicBezTo>
                <a:cubicBezTo>
                  <a:pt x="10312" y="8719"/>
                  <a:pt x="10281" y="8719"/>
                  <a:pt x="10281" y="8719"/>
                </a:cubicBezTo>
                <a:cubicBezTo>
                  <a:pt x="10250" y="8750"/>
                  <a:pt x="10250" y="8750"/>
                  <a:pt x="10250" y="8750"/>
                </a:cubicBezTo>
                <a:cubicBezTo>
                  <a:pt x="10250" y="8750"/>
                  <a:pt x="10250" y="8781"/>
                  <a:pt x="10281" y="8781"/>
                </a:cubicBezTo>
                <a:cubicBezTo>
                  <a:pt x="10312" y="8750"/>
                  <a:pt x="10343" y="8719"/>
                  <a:pt x="10343" y="8687"/>
                </a:cubicBezTo>
                <a:close/>
                <a:moveTo>
                  <a:pt x="14750" y="2156"/>
                </a:moveTo>
                <a:cubicBezTo>
                  <a:pt x="14718" y="2156"/>
                  <a:pt x="14687" y="2187"/>
                  <a:pt x="14687" y="2187"/>
                </a:cubicBezTo>
                <a:cubicBezTo>
                  <a:pt x="14718" y="2219"/>
                  <a:pt x="14750" y="2219"/>
                  <a:pt x="14781" y="2219"/>
                </a:cubicBezTo>
                <a:cubicBezTo>
                  <a:pt x="14781" y="2250"/>
                  <a:pt x="14812" y="2219"/>
                  <a:pt x="14812" y="2219"/>
                </a:cubicBezTo>
                <a:cubicBezTo>
                  <a:pt x="14812" y="2187"/>
                  <a:pt x="14750" y="2187"/>
                  <a:pt x="14750" y="2156"/>
                </a:cubicBezTo>
                <a:close/>
                <a:moveTo>
                  <a:pt x="9406" y="7187"/>
                </a:moveTo>
                <a:cubicBezTo>
                  <a:pt x="9406" y="7187"/>
                  <a:pt x="9406" y="7219"/>
                  <a:pt x="9406" y="7219"/>
                </a:cubicBezTo>
                <a:cubicBezTo>
                  <a:pt x="9406" y="7219"/>
                  <a:pt x="9437" y="7219"/>
                  <a:pt x="9437" y="7219"/>
                </a:cubicBezTo>
                <a:cubicBezTo>
                  <a:pt x="9468" y="7187"/>
                  <a:pt x="9500" y="7156"/>
                  <a:pt x="9531" y="7062"/>
                </a:cubicBezTo>
                <a:cubicBezTo>
                  <a:pt x="9468" y="7125"/>
                  <a:pt x="9437" y="7156"/>
                  <a:pt x="9406" y="7187"/>
                </a:cubicBezTo>
                <a:close/>
                <a:moveTo>
                  <a:pt x="15437" y="3312"/>
                </a:moveTo>
                <a:cubicBezTo>
                  <a:pt x="15437" y="3312"/>
                  <a:pt x="15468" y="3344"/>
                  <a:pt x="15468" y="3344"/>
                </a:cubicBezTo>
                <a:cubicBezTo>
                  <a:pt x="15531" y="3344"/>
                  <a:pt x="15562" y="3344"/>
                  <a:pt x="15625" y="3344"/>
                </a:cubicBezTo>
                <a:cubicBezTo>
                  <a:pt x="15562" y="3312"/>
                  <a:pt x="15531" y="3312"/>
                  <a:pt x="15468" y="3281"/>
                </a:cubicBezTo>
                <a:cubicBezTo>
                  <a:pt x="15468" y="3281"/>
                  <a:pt x="15437" y="3312"/>
                  <a:pt x="15437" y="3312"/>
                </a:cubicBezTo>
                <a:cubicBezTo>
                  <a:pt x="15437" y="3312"/>
                  <a:pt x="15406" y="3281"/>
                  <a:pt x="15375" y="3281"/>
                </a:cubicBezTo>
                <a:cubicBezTo>
                  <a:pt x="15343" y="3281"/>
                  <a:pt x="15281" y="3281"/>
                  <a:pt x="15250" y="3281"/>
                </a:cubicBezTo>
                <a:cubicBezTo>
                  <a:pt x="15250" y="3281"/>
                  <a:pt x="15218" y="3281"/>
                  <a:pt x="15218" y="3312"/>
                </a:cubicBezTo>
                <a:lnTo>
                  <a:pt x="15218" y="3312"/>
                </a:lnTo>
                <a:cubicBezTo>
                  <a:pt x="15218" y="3312"/>
                  <a:pt x="15250" y="3312"/>
                  <a:pt x="15250" y="3312"/>
                </a:cubicBezTo>
                <a:cubicBezTo>
                  <a:pt x="15281" y="3312"/>
                  <a:pt x="15343" y="3344"/>
                  <a:pt x="15375" y="3344"/>
                </a:cubicBezTo>
                <a:cubicBezTo>
                  <a:pt x="15375" y="3344"/>
                  <a:pt x="15406" y="3344"/>
                  <a:pt x="15406" y="3375"/>
                </a:cubicBezTo>
                <a:cubicBezTo>
                  <a:pt x="15406" y="3375"/>
                  <a:pt x="15375" y="3375"/>
                  <a:pt x="15375" y="3375"/>
                </a:cubicBezTo>
                <a:cubicBezTo>
                  <a:pt x="15343" y="3375"/>
                  <a:pt x="15312" y="3406"/>
                  <a:pt x="15312" y="3437"/>
                </a:cubicBezTo>
                <a:cubicBezTo>
                  <a:pt x="15343" y="3437"/>
                  <a:pt x="15375" y="3406"/>
                  <a:pt x="15375" y="3469"/>
                </a:cubicBezTo>
                <a:cubicBezTo>
                  <a:pt x="15375" y="3500"/>
                  <a:pt x="15343" y="3469"/>
                  <a:pt x="15312" y="3500"/>
                </a:cubicBezTo>
                <a:cubicBezTo>
                  <a:pt x="15312" y="3500"/>
                  <a:pt x="15281" y="3500"/>
                  <a:pt x="15250" y="3531"/>
                </a:cubicBezTo>
                <a:cubicBezTo>
                  <a:pt x="15281" y="3531"/>
                  <a:pt x="15343" y="3562"/>
                  <a:pt x="15406" y="3500"/>
                </a:cubicBezTo>
                <a:cubicBezTo>
                  <a:pt x="15437" y="3469"/>
                  <a:pt x="15468" y="3437"/>
                  <a:pt x="15500" y="3437"/>
                </a:cubicBezTo>
                <a:cubicBezTo>
                  <a:pt x="15531" y="3437"/>
                  <a:pt x="15531" y="3406"/>
                  <a:pt x="15531" y="3406"/>
                </a:cubicBezTo>
                <a:cubicBezTo>
                  <a:pt x="15500" y="3406"/>
                  <a:pt x="15500" y="3406"/>
                  <a:pt x="15500" y="3406"/>
                </a:cubicBezTo>
                <a:cubicBezTo>
                  <a:pt x="15437" y="3406"/>
                  <a:pt x="15406" y="3375"/>
                  <a:pt x="15437" y="3312"/>
                </a:cubicBezTo>
                <a:close/>
                <a:moveTo>
                  <a:pt x="8687" y="2500"/>
                </a:moveTo>
                <a:cubicBezTo>
                  <a:pt x="8687" y="2500"/>
                  <a:pt x="8718" y="2500"/>
                  <a:pt x="8718" y="2500"/>
                </a:cubicBezTo>
                <a:cubicBezTo>
                  <a:pt x="8750" y="2500"/>
                  <a:pt x="8781" y="2437"/>
                  <a:pt x="8812" y="2406"/>
                </a:cubicBezTo>
                <a:cubicBezTo>
                  <a:pt x="8812" y="2406"/>
                  <a:pt x="8812" y="2406"/>
                  <a:pt x="8812" y="2375"/>
                </a:cubicBezTo>
                <a:cubicBezTo>
                  <a:pt x="8750" y="2406"/>
                  <a:pt x="8718" y="2437"/>
                  <a:pt x="8687" y="2500"/>
                </a:cubicBezTo>
                <a:close/>
                <a:moveTo>
                  <a:pt x="14687" y="2031"/>
                </a:moveTo>
                <a:cubicBezTo>
                  <a:pt x="14718" y="2031"/>
                  <a:pt x="14718" y="2031"/>
                  <a:pt x="14718" y="2031"/>
                </a:cubicBezTo>
                <a:cubicBezTo>
                  <a:pt x="14687" y="2000"/>
                  <a:pt x="14656" y="2031"/>
                  <a:pt x="14656" y="2000"/>
                </a:cubicBezTo>
                <a:cubicBezTo>
                  <a:pt x="14625" y="2000"/>
                  <a:pt x="14625" y="2000"/>
                  <a:pt x="14593" y="2000"/>
                </a:cubicBezTo>
                <a:cubicBezTo>
                  <a:pt x="14625" y="2062"/>
                  <a:pt x="14656" y="2062"/>
                  <a:pt x="14687" y="2031"/>
                </a:cubicBezTo>
                <a:close/>
                <a:moveTo>
                  <a:pt x="10250" y="2500"/>
                </a:moveTo>
                <a:cubicBezTo>
                  <a:pt x="10281" y="2469"/>
                  <a:pt x="10343" y="2469"/>
                  <a:pt x="10375" y="2406"/>
                </a:cubicBezTo>
                <a:cubicBezTo>
                  <a:pt x="10312" y="2406"/>
                  <a:pt x="10281" y="2437"/>
                  <a:pt x="10250" y="2500"/>
                </a:cubicBezTo>
                <a:close/>
                <a:moveTo>
                  <a:pt x="10093" y="7187"/>
                </a:moveTo>
                <a:cubicBezTo>
                  <a:pt x="10093" y="7187"/>
                  <a:pt x="10093" y="7187"/>
                  <a:pt x="10093" y="7187"/>
                </a:cubicBezTo>
                <a:cubicBezTo>
                  <a:pt x="10093" y="7187"/>
                  <a:pt x="10093" y="7187"/>
                  <a:pt x="10093" y="7187"/>
                </a:cubicBezTo>
                <a:close/>
                <a:moveTo>
                  <a:pt x="14312" y="969"/>
                </a:moveTo>
                <a:cubicBezTo>
                  <a:pt x="14312" y="1000"/>
                  <a:pt x="14343" y="1000"/>
                  <a:pt x="14375" y="1000"/>
                </a:cubicBezTo>
                <a:cubicBezTo>
                  <a:pt x="14375" y="969"/>
                  <a:pt x="14375" y="969"/>
                  <a:pt x="14375" y="937"/>
                </a:cubicBezTo>
                <a:cubicBezTo>
                  <a:pt x="14343" y="937"/>
                  <a:pt x="14343" y="906"/>
                  <a:pt x="14343" y="875"/>
                </a:cubicBezTo>
                <a:cubicBezTo>
                  <a:pt x="14281" y="906"/>
                  <a:pt x="14312" y="937"/>
                  <a:pt x="14312" y="969"/>
                </a:cubicBezTo>
                <a:close/>
                <a:moveTo>
                  <a:pt x="9343" y="9875"/>
                </a:moveTo>
                <a:cubicBezTo>
                  <a:pt x="9312" y="9906"/>
                  <a:pt x="9312" y="9937"/>
                  <a:pt x="9281" y="9937"/>
                </a:cubicBezTo>
                <a:cubicBezTo>
                  <a:pt x="9281" y="9969"/>
                  <a:pt x="9250" y="9969"/>
                  <a:pt x="9281" y="9969"/>
                </a:cubicBezTo>
                <a:cubicBezTo>
                  <a:pt x="9281" y="9969"/>
                  <a:pt x="9281" y="9969"/>
                  <a:pt x="9281" y="10000"/>
                </a:cubicBezTo>
                <a:cubicBezTo>
                  <a:pt x="9312" y="9969"/>
                  <a:pt x="9375" y="9937"/>
                  <a:pt x="9375" y="9906"/>
                </a:cubicBezTo>
                <a:cubicBezTo>
                  <a:pt x="9375" y="9906"/>
                  <a:pt x="9406" y="9875"/>
                  <a:pt x="9375" y="9875"/>
                </a:cubicBezTo>
                <a:cubicBezTo>
                  <a:pt x="9375" y="9875"/>
                  <a:pt x="9343" y="9875"/>
                  <a:pt x="9343" y="9875"/>
                </a:cubicBezTo>
                <a:close/>
                <a:moveTo>
                  <a:pt x="10250" y="2031"/>
                </a:moveTo>
                <a:cubicBezTo>
                  <a:pt x="10218" y="2031"/>
                  <a:pt x="10218" y="2031"/>
                  <a:pt x="10218" y="2031"/>
                </a:cubicBezTo>
                <a:cubicBezTo>
                  <a:pt x="10156" y="2062"/>
                  <a:pt x="10125" y="2094"/>
                  <a:pt x="10062" y="2125"/>
                </a:cubicBezTo>
                <a:cubicBezTo>
                  <a:pt x="10156" y="2125"/>
                  <a:pt x="10187" y="2062"/>
                  <a:pt x="10218" y="2062"/>
                </a:cubicBezTo>
                <a:cubicBezTo>
                  <a:pt x="10250" y="2062"/>
                  <a:pt x="10250" y="2031"/>
                  <a:pt x="10250" y="2031"/>
                </a:cubicBezTo>
                <a:close/>
                <a:moveTo>
                  <a:pt x="10875" y="6406"/>
                </a:moveTo>
                <a:cubicBezTo>
                  <a:pt x="10875" y="6406"/>
                  <a:pt x="10875" y="6375"/>
                  <a:pt x="10875" y="6406"/>
                </a:cubicBezTo>
                <a:cubicBezTo>
                  <a:pt x="10843" y="6406"/>
                  <a:pt x="10812" y="6437"/>
                  <a:pt x="10750" y="6469"/>
                </a:cubicBezTo>
                <a:cubicBezTo>
                  <a:pt x="10750" y="6469"/>
                  <a:pt x="10750" y="6469"/>
                  <a:pt x="10781" y="6500"/>
                </a:cubicBezTo>
                <a:cubicBezTo>
                  <a:pt x="10812" y="6500"/>
                  <a:pt x="10875" y="6437"/>
                  <a:pt x="10875" y="6406"/>
                </a:cubicBezTo>
                <a:close/>
                <a:moveTo>
                  <a:pt x="10531" y="4531"/>
                </a:moveTo>
                <a:cubicBezTo>
                  <a:pt x="10531" y="4531"/>
                  <a:pt x="10500" y="4531"/>
                  <a:pt x="10500" y="4531"/>
                </a:cubicBezTo>
                <a:cubicBezTo>
                  <a:pt x="10468" y="4562"/>
                  <a:pt x="10406" y="4594"/>
                  <a:pt x="10406" y="4656"/>
                </a:cubicBezTo>
                <a:cubicBezTo>
                  <a:pt x="10468" y="4625"/>
                  <a:pt x="10468" y="4594"/>
                  <a:pt x="10531" y="4562"/>
                </a:cubicBezTo>
                <a:cubicBezTo>
                  <a:pt x="10531" y="4562"/>
                  <a:pt x="10531" y="4531"/>
                  <a:pt x="10531" y="4531"/>
                </a:cubicBezTo>
                <a:close/>
                <a:moveTo>
                  <a:pt x="12062" y="11812"/>
                </a:moveTo>
                <a:cubicBezTo>
                  <a:pt x="12062" y="11812"/>
                  <a:pt x="12062" y="11812"/>
                  <a:pt x="12062" y="11812"/>
                </a:cubicBezTo>
                <a:cubicBezTo>
                  <a:pt x="12062" y="11812"/>
                  <a:pt x="12062" y="11812"/>
                  <a:pt x="12062" y="11812"/>
                </a:cubicBezTo>
                <a:lnTo>
                  <a:pt x="12062" y="11812"/>
                </a:lnTo>
                <a:cubicBezTo>
                  <a:pt x="12062" y="11812"/>
                  <a:pt x="12062" y="11812"/>
                  <a:pt x="12062" y="11812"/>
                </a:cubicBezTo>
                <a:close/>
                <a:moveTo>
                  <a:pt x="13468" y="2594"/>
                </a:moveTo>
                <a:cubicBezTo>
                  <a:pt x="13468" y="2625"/>
                  <a:pt x="13500" y="2625"/>
                  <a:pt x="13531" y="2625"/>
                </a:cubicBezTo>
                <a:cubicBezTo>
                  <a:pt x="13562" y="2625"/>
                  <a:pt x="13593" y="2625"/>
                  <a:pt x="13593" y="2594"/>
                </a:cubicBezTo>
                <a:cubicBezTo>
                  <a:pt x="13593" y="2562"/>
                  <a:pt x="13562" y="2562"/>
                  <a:pt x="13531" y="2562"/>
                </a:cubicBezTo>
                <a:cubicBezTo>
                  <a:pt x="13500" y="2562"/>
                  <a:pt x="13500" y="2562"/>
                  <a:pt x="13468" y="2594"/>
                </a:cubicBezTo>
                <a:close/>
                <a:moveTo>
                  <a:pt x="13125" y="1156"/>
                </a:moveTo>
                <a:cubicBezTo>
                  <a:pt x="13093" y="1156"/>
                  <a:pt x="13093" y="1187"/>
                  <a:pt x="13093" y="1187"/>
                </a:cubicBezTo>
                <a:cubicBezTo>
                  <a:pt x="13093" y="1219"/>
                  <a:pt x="13125" y="1219"/>
                  <a:pt x="13156" y="1219"/>
                </a:cubicBezTo>
                <a:cubicBezTo>
                  <a:pt x="13156" y="1219"/>
                  <a:pt x="13187" y="1219"/>
                  <a:pt x="13187" y="1187"/>
                </a:cubicBezTo>
                <a:cubicBezTo>
                  <a:pt x="13187" y="1156"/>
                  <a:pt x="13156" y="1187"/>
                  <a:pt x="13125" y="1156"/>
                </a:cubicBezTo>
                <a:close/>
                <a:moveTo>
                  <a:pt x="14562" y="2156"/>
                </a:moveTo>
                <a:cubicBezTo>
                  <a:pt x="14562" y="2219"/>
                  <a:pt x="14625" y="2187"/>
                  <a:pt x="14625" y="2219"/>
                </a:cubicBezTo>
                <a:cubicBezTo>
                  <a:pt x="14656" y="2219"/>
                  <a:pt x="14656" y="2187"/>
                  <a:pt x="14656" y="2187"/>
                </a:cubicBezTo>
                <a:cubicBezTo>
                  <a:pt x="14656" y="2156"/>
                  <a:pt x="14625" y="2156"/>
                  <a:pt x="14593" y="2156"/>
                </a:cubicBezTo>
                <a:cubicBezTo>
                  <a:pt x="14593" y="2156"/>
                  <a:pt x="14562" y="2156"/>
                  <a:pt x="14562" y="2156"/>
                </a:cubicBezTo>
                <a:close/>
                <a:moveTo>
                  <a:pt x="11500" y="11281"/>
                </a:moveTo>
                <a:cubicBezTo>
                  <a:pt x="11562" y="11250"/>
                  <a:pt x="11593" y="11219"/>
                  <a:pt x="11625" y="11187"/>
                </a:cubicBezTo>
                <a:cubicBezTo>
                  <a:pt x="11656" y="11156"/>
                  <a:pt x="11625" y="11156"/>
                  <a:pt x="11593" y="11156"/>
                </a:cubicBezTo>
                <a:cubicBezTo>
                  <a:pt x="11593" y="11219"/>
                  <a:pt x="11531" y="11219"/>
                  <a:pt x="11500" y="11281"/>
                </a:cubicBezTo>
                <a:close/>
                <a:moveTo>
                  <a:pt x="11593" y="11156"/>
                </a:moveTo>
                <a:cubicBezTo>
                  <a:pt x="11562" y="11125"/>
                  <a:pt x="11562" y="11062"/>
                  <a:pt x="11593" y="11031"/>
                </a:cubicBezTo>
                <a:cubicBezTo>
                  <a:pt x="11593" y="11031"/>
                  <a:pt x="11625" y="11031"/>
                  <a:pt x="11625" y="11000"/>
                </a:cubicBezTo>
                <a:cubicBezTo>
                  <a:pt x="11625" y="11000"/>
                  <a:pt x="11625" y="11000"/>
                  <a:pt x="11625" y="11000"/>
                </a:cubicBezTo>
                <a:cubicBezTo>
                  <a:pt x="11625" y="10969"/>
                  <a:pt x="11593" y="10969"/>
                  <a:pt x="11593" y="11000"/>
                </a:cubicBezTo>
                <a:cubicBezTo>
                  <a:pt x="11562" y="11031"/>
                  <a:pt x="11531" y="11031"/>
                  <a:pt x="11500" y="11031"/>
                </a:cubicBezTo>
                <a:cubicBezTo>
                  <a:pt x="11500" y="11031"/>
                  <a:pt x="11500" y="11031"/>
                  <a:pt x="11468" y="11031"/>
                </a:cubicBezTo>
                <a:cubicBezTo>
                  <a:pt x="11500" y="11062"/>
                  <a:pt x="11531" y="11031"/>
                  <a:pt x="11531" y="11062"/>
                </a:cubicBezTo>
                <a:cubicBezTo>
                  <a:pt x="11531" y="11062"/>
                  <a:pt x="11531" y="11062"/>
                  <a:pt x="11500" y="11062"/>
                </a:cubicBezTo>
                <a:cubicBezTo>
                  <a:pt x="11500" y="11094"/>
                  <a:pt x="11468" y="11125"/>
                  <a:pt x="11437" y="11125"/>
                </a:cubicBezTo>
                <a:cubicBezTo>
                  <a:pt x="11375" y="11125"/>
                  <a:pt x="11406" y="11094"/>
                  <a:pt x="11406" y="11062"/>
                </a:cubicBezTo>
                <a:cubicBezTo>
                  <a:pt x="11406" y="11031"/>
                  <a:pt x="11406" y="11031"/>
                  <a:pt x="11406" y="11000"/>
                </a:cubicBezTo>
                <a:cubicBezTo>
                  <a:pt x="11375" y="11000"/>
                  <a:pt x="11375" y="11000"/>
                  <a:pt x="11375" y="11000"/>
                </a:cubicBezTo>
                <a:cubicBezTo>
                  <a:pt x="11375" y="11031"/>
                  <a:pt x="11375" y="11031"/>
                  <a:pt x="11375" y="11031"/>
                </a:cubicBezTo>
                <a:cubicBezTo>
                  <a:pt x="11375" y="11094"/>
                  <a:pt x="11375" y="11094"/>
                  <a:pt x="11312" y="11125"/>
                </a:cubicBezTo>
                <a:cubicBezTo>
                  <a:pt x="11281" y="11125"/>
                  <a:pt x="11250" y="11094"/>
                  <a:pt x="11281" y="11156"/>
                </a:cubicBezTo>
                <a:cubicBezTo>
                  <a:pt x="11281" y="11156"/>
                  <a:pt x="11312" y="11156"/>
                  <a:pt x="11312" y="11156"/>
                </a:cubicBezTo>
                <a:cubicBezTo>
                  <a:pt x="11375" y="11156"/>
                  <a:pt x="11406" y="11094"/>
                  <a:pt x="11468" y="11187"/>
                </a:cubicBezTo>
                <a:cubicBezTo>
                  <a:pt x="11468" y="11187"/>
                  <a:pt x="11468" y="11187"/>
                  <a:pt x="11468" y="11187"/>
                </a:cubicBezTo>
                <a:cubicBezTo>
                  <a:pt x="11500" y="11125"/>
                  <a:pt x="11531" y="11156"/>
                  <a:pt x="11593" y="11156"/>
                </a:cubicBezTo>
                <a:close/>
                <a:moveTo>
                  <a:pt x="15281" y="10656"/>
                </a:moveTo>
                <a:cubicBezTo>
                  <a:pt x="15312" y="10656"/>
                  <a:pt x="15343" y="10656"/>
                  <a:pt x="15343" y="10594"/>
                </a:cubicBezTo>
                <a:cubicBezTo>
                  <a:pt x="15312" y="10594"/>
                  <a:pt x="15281" y="10594"/>
                  <a:pt x="15281" y="10594"/>
                </a:cubicBezTo>
                <a:cubicBezTo>
                  <a:pt x="15250" y="10594"/>
                  <a:pt x="15218" y="10594"/>
                  <a:pt x="15250" y="10594"/>
                </a:cubicBezTo>
                <a:cubicBezTo>
                  <a:pt x="15250" y="10625"/>
                  <a:pt x="15250" y="10656"/>
                  <a:pt x="15281" y="10656"/>
                </a:cubicBezTo>
                <a:close/>
                <a:moveTo>
                  <a:pt x="9437" y="9750"/>
                </a:moveTo>
                <a:cubicBezTo>
                  <a:pt x="9437" y="9750"/>
                  <a:pt x="9437" y="9750"/>
                  <a:pt x="9437" y="9750"/>
                </a:cubicBezTo>
                <a:cubicBezTo>
                  <a:pt x="9437" y="9750"/>
                  <a:pt x="9437" y="9750"/>
                  <a:pt x="9437" y="9750"/>
                </a:cubicBezTo>
                <a:close/>
                <a:moveTo>
                  <a:pt x="10281" y="5312"/>
                </a:moveTo>
                <a:cubicBezTo>
                  <a:pt x="10343" y="5281"/>
                  <a:pt x="10375" y="5250"/>
                  <a:pt x="10437" y="5219"/>
                </a:cubicBezTo>
                <a:cubicBezTo>
                  <a:pt x="10343" y="5219"/>
                  <a:pt x="10312" y="5281"/>
                  <a:pt x="10281" y="5312"/>
                </a:cubicBezTo>
                <a:close/>
                <a:moveTo>
                  <a:pt x="10343" y="9750"/>
                </a:moveTo>
                <a:cubicBezTo>
                  <a:pt x="10343" y="9750"/>
                  <a:pt x="10343" y="9750"/>
                  <a:pt x="10343" y="9719"/>
                </a:cubicBezTo>
                <a:cubicBezTo>
                  <a:pt x="10312" y="9719"/>
                  <a:pt x="10312" y="9719"/>
                  <a:pt x="10312" y="9719"/>
                </a:cubicBezTo>
                <a:cubicBezTo>
                  <a:pt x="10281" y="9750"/>
                  <a:pt x="10250" y="9750"/>
                  <a:pt x="10250" y="9781"/>
                </a:cubicBezTo>
                <a:cubicBezTo>
                  <a:pt x="10281" y="9812"/>
                  <a:pt x="10312" y="9844"/>
                  <a:pt x="10375" y="9844"/>
                </a:cubicBezTo>
                <a:cubicBezTo>
                  <a:pt x="10343" y="9812"/>
                  <a:pt x="10312" y="9781"/>
                  <a:pt x="10343" y="9750"/>
                </a:cubicBezTo>
                <a:close/>
                <a:moveTo>
                  <a:pt x="9875" y="5219"/>
                </a:moveTo>
                <a:cubicBezTo>
                  <a:pt x="9875" y="5187"/>
                  <a:pt x="9812" y="5187"/>
                  <a:pt x="9781" y="5187"/>
                </a:cubicBezTo>
                <a:cubicBezTo>
                  <a:pt x="9875" y="5250"/>
                  <a:pt x="9781" y="5250"/>
                  <a:pt x="9781" y="5312"/>
                </a:cubicBezTo>
                <a:cubicBezTo>
                  <a:pt x="9812" y="5281"/>
                  <a:pt x="9875" y="5250"/>
                  <a:pt x="9875" y="5219"/>
                </a:cubicBezTo>
                <a:close/>
                <a:moveTo>
                  <a:pt x="14312" y="4500"/>
                </a:moveTo>
                <a:cubicBezTo>
                  <a:pt x="14281" y="4469"/>
                  <a:pt x="14281" y="4469"/>
                  <a:pt x="14250" y="4500"/>
                </a:cubicBezTo>
                <a:cubicBezTo>
                  <a:pt x="14250" y="4500"/>
                  <a:pt x="14218" y="4500"/>
                  <a:pt x="14218" y="4500"/>
                </a:cubicBezTo>
                <a:cubicBezTo>
                  <a:pt x="14187" y="4500"/>
                  <a:pt x="14187" y="4531"/>
                  <a:pt x="14187" y="4531"/>
                </a:cubicBezTo>
                <a:cubicBezTo>
                  <a:pt x="14187" y="4531"/>
                  <a:pt x="14187" y="4562"/>
                  <a:pt x="14218" y="4562"/>
                </a:cubicBezTo>
                <a:cubicBezTo>
                  <a:pt x="14250" y="4562"/>
                  <a:pt x="14250" y="4500"/>
                  <a:pt x="14312" y="4500"/>
                </a:cubicBezTo>
                <a:cubicBezTo>
                  <a:pt x="14312" y="4531"/>
                  <a:pt x="14312" y="4562"/>
                  <a:pt x="14343" y="4562"/>
                </a:cubicBezTo>
                <a:cubicBezTo>
                  <a:pt x="14375" y="4562"/>
                  <a:pt x="14375" y="4531"/>
                  <a:pt x="14375" y="4500"/>
                </a:cubicBezTo>
                <a:cubicBezTo>
                  <a:pt x="14343" y="4500"/>
                  <a:pt x="14312" y="4531"/>
                  <a:pt x="14312" y="4500"/>
                </a:cubicBezTo>
                <a:close/>
                <a:moveTo>
                  <a:pt x="11906" y="1156"/>
                </a:moveTo>
                <a:cubicBezTo>
                  <a:pt x="11875" y="1125"/>
                  <a:pt x="11843" y="1156"/>
                  <a:pt x="11812" y="1094"/>
                </a:cubicBezTo>
                <a:cubicBezTo>
                  <a:pt x="11812" y="1094"/>
                  <a:pt x="11812" y="1094"/>
                  <a:pt x="11812" y="1094"/>
                </a:cubicBezTo>
                <a:cubicBezTo>
                  <a:pt x="11812" y="1094"/>
                  <a:pt x="11812" y="1125"/>
                  <a:pt x="11812" y="1125"/>
                </a:cubicBezTo>
                <a:cubicBezTo>
                  <a:pt x="11812" y="1187"/>
                  <a:pt x="11843" y="1187"/>
                  <a:pt x="11906" y="1156"/>
                </a:cubicBezTo>
                <a:close/>
                <a:moveTo>
                  <a:pt x="11406" y="10844"/>
                </a:moveTo>
                <a:cubicBezTo>
                  <a:pt x="11406" y="10844"/>
                  <a:pt x="11406" y="10844"/>
                  <a:pt x="11406" y="10844"/>
                </a:cubicBezTo>
                <a:cubicBezTo>
                  <a:pt x="11406" y="10844"/>
                  <a:pt x="11406" y="10844"/>
                  <a:pt x="11406" y="10812"/>
                </a:cubicBezTo>
                <a:moveTo>
                  <a:pt x="10343" y="9500"/>
                </a:moveTo>
                <a:cubicBezTo>
                  <a:pt x="10281" y="9531"/>
                  <a:pt x="10281" y="9594"/>
                  <a:pt x="10218" y="9625"/>
                </a:cubicBezTo>
                <a:cubicBezTo>
                  <a:pt x="10218" y="9625"/>
                  <a:pt x="10218" y="9656"/>
                  <a:pt x="10218" y="9656"/>
                </a:cubicBezTo>
                <a:cubicBezTo>
                  <a:pt x="10250" y="9656"/>
                  <a:pt x="10250" y="9656"/>
                  <a:pt x="10250" y="9656"/>
                </a:cubicBezTo>
                <a:cubicBezTo>
                  <a:pt x="10281" y="9594"/>
                  <a:pt x="10312" y="9562"/>
                  <a:pt x="10343" y="9500"/>
                </a:cubicBezTo>
                <a:close/>
                <a:moveTo>
                  <a:pt x="13187" y="7406"/>
                </a:moveTo>
                <a:cubicBezTo>
                  <a:pt x="13187" y="7375"/>
                  <a:pt x="13156" y="7344"/>
                  <a:pt x="13125" y="7344"/>
                </a:cubicBezTo>
                <a:cubicBezTo>
                  <a:pt x="13062" y="7375"/>
                  <a:pt x="13125" y="7406"/>
                  <a:pt x="13125" y="7406"/>
                </a:cubicBezTo>
                <a:cubicBezTo>
                  <a:pt x="13125" y="7437"/>
                  <a:pt x="13125" y="7437"/>
                  <a:pt x="13125" y="7437"/>
                </a:cubicBezTo>
                <a:cubicBezTo>
                  <a:pt x="13125" y="7469"/>
                  <a:pt x="13125" y="7500"/>
                  <a:pt x="13156" y="7500"/>
                </a:cubicBezTo>
                <a:cubicBezTo>
                  <a:pt x="13187" y="7469"/>
                  <a:pt x="13187" y="7469"/>
                  <a:pt x="13187" y="7437"/>
                </a:cubicBezTo>
                <a:cubicBezTo>
                  <a:pt x="13187" y="7437"/>
                  <a:pt x="13187" y="7437"/>
                  <a:pt x="13187" y="7406"/>
                </a:cubicBezTo>
                <a:close/>
                <a:moveTo>
                  <a:pt x="15593" y="2687"/>
                </a:moveTo>
                <a:cubicBezTo>
                  <a:pt x="15625" y="2687"/>
                  <a:pt x="15625" y="2687"/>
                  <a:pt x="15625" y="2656"/>
                </a:cubicBezTo>
                <a:cubicBezTo>
                  <a:pt x="15625" y="2656"/>
                  <a:pt x="15625" y="2687"/>
                  <a:pt x="15593" y="2687"/>
                </a:cubicBezTo>
                <a:cubicBezTo>
                  <a:pt x="15562" y="2719"/>
                  <a:pt x="15531" y="2750"/>
                  <a:pt x="15500" y="2750"/>
                </a:cubicBezTo>
                <a:lnTo>
                  <a:pt x="15500" y="2750"/>
                </a:lnTo>
                <a:cubicBezTo>
                  <a:pt x="15531" y="2781"/>
                  <a:pt x="15562" y="2781"/>
                  <a:pt x="15593" y="2750"/>
                </a:cubicBezTo>
                <a:cubicBezTo>
                  <a:pt x="15625" y="2750"/>
                  <a:pt x="15593" y="2719"/>
                  <a:pt x="15593" y="2719"/>
                </a:cubicBezTo>
                <a:cubicBezTo>
                  <a:pt x="15593" y="2719"/>
                  <a:pt x="15593" y="2687"/>
                  <a:pt x="15593" y="2687"/>
                </a:cubicBezTo>
                <a:close/>
                <a:moveTo>
                  <a:pt x="13250" y="3844"/>
                </a:moveTo>
                <a:cubicBezTo>
                  <a:pt x="13312" y="3844"/>
                  <a:pt x="13343" y="3844"/>
                  <a:pt x="13375" y="3844"/>
                </a:cubicBezTo>
                <a:cubicBezTo>
                  <a:pt x="13343" y="3844"/>
                  <a:pt x="13312" y="3812"/>
                  <a:pt x="13281" y="3812"/>
                </a:cubicBezTo>
                <a:cubicBezTo>
                  <a:pt x="13250" y="3812"/>
                  <a:pt x="13250" y="3812"/>
                  <a:pt x="13218" y="3812"/>
                </a:cubicBezTo>
                <a:cubicBezTo>
                  <a:pt x="13218" y="3844"/>
                  <a:pt x="13250" y="3844"/>
                  <a:pt x="13250" y="3844"/>
                </a:cubicBezTo>
                <a:close/>
                <a:moveTo>
                  <a:pt x="10156" y="10562"/>
                </a:moveTo>
                <a:cubicBezTo>
                  <a:pt x="10156" y="10562"/>
                  <a:pt x="10093" y="10594"/>
                  <a:pt x="10093" y="10625"/>
                </a:cubicBezTo>
                <a:cubicBezTo>
                  <a:pt x="10125" y="10687"/>
                  <a:pt x="10187" y="10625"/>
                  <a:pt x="10218" y="10656"/>
                </a:cubicBezTo>
                <a:cubicBezTo>
                  <a:pt x="10218" y="10687"/>
                  <a:pt x="10218" y="10656"/>
                  <a:pt x="10218" y="10656"/>
                </a:cubicBezTo>
                <a:cubicBezTo>
                  <a:pt x="10187" y="10625"/>
                  <a:pt x="10187" y="10594"/>
                  <a:pt x="10156" y="10562"/>
                </a:cubicBezTo>
                <a:close/>
                <a:moveTo>
                  <a:pt x="9343" y="9750"/>
                </a:moveTo>
                <a:cubicBezTo>
                  <a:pt x="9312" y="9750"/>
                  <a:pt x="9312" y="9750"/>
                  <a:pt x="9312" y="9781"/>
                </a:cubicBezTo>
                <a:cubicBezTo>
                  <a:pt x="9281" y="9812"/>
                  <a:pt x="9250" y="9844"/>
                  <a:pt x="9218" y="9906"/>
                </a:cubicBezTo>
                <a:cubicBezTo>
                  <a:pt x="9250" y="9875"/>
                  <a:pt x="9281" y="9875"/>
                  <a:pt x="9312" y="9844"/>
                </a:cubicBezTo>
                <a:cubicBezTo>
                  <a:pt x="9343" y="9812"/>
                  <a:pt x="9343" y="9781"/>
                  <a:pt x="9343" y="9750"/>
                </a:cubicBezTo>
                <a:close/>
                <a:moveTo>
                  <a:pt x="13281" y="3125"/>
                </a:moveTo>
                <a:cubicBezTo>
                  <a:pt x="13312" y="3187"/>
                  <a:pt x="13343" y="3187"/>
                  <a:pt x="13406" y="3156"/>
                </a:cubicBezTo>
                <a:cubicBezTo>
                  <a:pt x="13375" y="3125"/>
                  <a:pt x="13312" y="3156"/>
                  <a:pt x="13281" y="3125"/>
                </a:cubicBezTo>
                <a:close/>
                <a:moveTo>
                  <a:pt x="16062" y="4125"/>
                </a:moveTo>
                <a:cubicBezTo>
                  <a:pt x="16093" y="4125"/>
                  <a:pt x="16093" y="4094"/>
                  <a:pt x="16093" y="4094"/>
                </a:cubicBezTo>
                <a:cubicBezTo>
                  <a:pt x="16093" y="4031"/>
                  <a:pt x="16031" y="4062"/>
                  <a:pt x="16031" y="4031"/>
                </a:cubicBezTo>
                <a:cubicBezTo>
                  <a:pt x="16000" y="4031"/>
                  <a:pt x="16000" y="4062"/>
                  <a:pt x="15968" y="4062"/>
                </a:cubicBezTo>
                <a:cubicBezTo>
                  <a:pt x="16000" y="4125"/>
                  <a:pt x="16031" y="4094"/>
                  <a:pt x="16062" y="4125"/>
                </a:cubicBezTo>
                <a:close/>
                <a:moveTo>
                  <a:pt x="9718" y="1875"/>
                </a:moveTo>
                <a:cubicBezTo>
                  <a:pt x="9781" y="1844"/>
                  <a:pt x="9843" y="1812"/>
                  <a:pt x="9906" y="1781"/>
                </a:cubicBezTo>
                <a:cubicBezTo>
                  <a:pt x="9812" y="1781"/>
                  <a:pt x="9750" y="1812"/>
                  <a:pt x="9718" y="1875"/>
                </a:cubicBezTo>
                <a:close/>
                <a:moveTo>
                  <a:pt x="14562" y="1937"/>
                </a:moveTo>
                <a:cubicBezTo>
                  <a:pt x="14593" y="1906"/>
                  <a:pt x="14656" y="1906"/>
                  <a:pt x="14687" y="1875"/>
                </a:cubicBezTo>
                <a:cubicBezTo>
                  <a:pt x="14562" y="1812"/>
                  <a:pt x="14593" y="1906"/>
                  <a:pt x="14562" y="1937"/>
                </a:cubicBezTo>
                <a:close/>
                <a:moveTo>
                  <a:pt x="9718" y="7469"/>
                </a:moveTo>
                <a:cubicBezTo>
                  <a:pt x="9687" y="7437"/>
                  <a:pt x="9687" y="7469"/>
                  <a:pt x="9656" y="7469"/>
                </a:cubicBezTo>
                <a:cubicBezTo>
                  <a:pt x="9625" y="7500"/>
                  <a:pt x="9625" y="7562"/>
                  <a:pt x="9625" y="7594"/>
                </a:cubicBezTo>
                <a:cubicBezTo>
                  <a:pt x="9656" y="7562"/>
                  <a:pt x="9687" y="7531"/>
                  <a:pt x="9718" y="7500"/>
                </a:cubicBezTo>
                <a:cubicBezTo>
                  <a:pt x="9718" y="7500"/>
                  <a:pt x="9718" y="7469"/>
                  <a:pt x="9718" y="7469"/>
                </a:cubicBezTo>
                <a:close/>
                <a:moveTo>
                  <a:pt x="9781" y="8750"/>
                </a:moveTo>
                <a:cubicBezTo>
                  <a:pt x="9843" y="8719"/>
                  <a:pt x="9906" y="8687"/>
                  <a:pt x="9906" y="8625"/>
                </a:cubicBezTo>
                <a:cubicBezTo>
                  <a:pt x="9843" y="8656"/>
                  <a:pt x="9843" y="8719"/>
                  <a:pt x="9781" y="8750"/>
                </a:cubicBezTo>
                <a:close/>
                <a:moveTo>
                  <a:pt x="9906" y="8625"/>
                </a:moveTo>
                <a:cubicBezTo>
                  <a:pt x="9968" y="8594"/>
                  <a:pt x="9968" y="8531"/>
                  <a:pt x="10000" y="8469"/>
                </a:cubicBezTo>
                <a:lnTo>
                  <a:pt x="10000" y="8469"/>
                </a:lnTo>
                <a:cubicBezTo>
                  <a:pt x="9937" y="8500"/>
                  <a:pt x="9906" y="8562"/>
                  <a:pt x="9906" y="8625"/>
                </a:cubicBezTo>
                <a:close/>
                <a:moveTo>
                  <a:pt x="14281" y="7187"/>
                </a:moveTo>
                <a:cubicBezTo>
                  <a:pt x="14187" y="7250"/>
                  <a:pt x="14218" y="7281"/>
                  <a:pt x="14250" y="7344"/>
                </a:cubicBezTo>
                <a:cubicBezTo>
                  <a:pt x="14312" y="7312"/>
                  <a:pt x="14250" y="7250"/>
                  <a:pt x="14281" y="7187"/>
                </a:cubicBezTo>
                <a:close/>
                <a:moveTo>
                  <a:pt x="10093" y="9625"/>
                </a:moveTo>
                <a:cubicBezTo>
                  <a:pt x="10125" y="9625"/>
                  <a:pt x="10156" y="9656"/>
                  <a:pt x="10187" y="9687"/>
                </a:cubicBezTo>
                <a:cubicBezTo>
                  <a:pt x="10187" y="9719"/>
                  <a:pt x="10187" y="9719"/>
                  <a:pt x="10218" y="9687"/>
                </a:cubicBezTo>
                <a:cubicBezTo>
                  <a:pt x="10218" y="9687"/>
                  <a:pt x="10218" y="9687"/>
                  <a:pt x="10218" y="9687"/>
                </a:cubicBezTo>
                <a:cubicBezTo>
                  <a:pt x="10218" y="9625"/>
                  <a:pt x="10156" y="9625"/>
                  <a:pt x="10125" y="9594"/>
                </a:cubicBezTo>
                <a:cubicBezTo>
                  <a:pt x="10125" y="9562"/>
                  <a:pt x="10125" y="9562"/>
                  <a:pt x="10093" y="9562"/>
                </a:cubicBezTo>
                <a:cubicBezTo>
                  <a:pt x="10093" y="9594"/>
                  <a:pt x="10093" y="9594"/>
                  <a:pt x="10093" y="9625"/>
                </a:cubicBezTo>
                <a:close/>
                <a:moveTo>
                  <a:pt x="13906" y="2594"/>
                </a:moveTo>
                <a:cubicBezTo>
                  <a:pt x="13906" y="2562"/>
                  <a:pt x="13906" y="2594"/>
                  <a:pt x="13906" y="2594"/>
                </a:cubicBezTo>
                <a:cubicBezTo>
                  <a:pt x="13937" y="2625"/>
                  <a:pt x="13968" y="2625"/>
                  <a:pt x="14000" y="2625"/>
                </a:cubicBezTo>
                <a:cubicBezTo>
                  <a:pt x="14031" y="2625"/>
                  <a:pt x="14031" y="2625"/>
                  <a:pt x="14031" y="2594"/>
                </a:cubicBezTo>
                <a:cubicBezTo>
                  <a:pt x="14062" y="2625"/>
                  <a:pt x="14093" y="2625"/>
                  <a:pt x="14093" y="2625"/>
                </a:cubicBezTo>
                <a:cubicBezTo>
                  <a:pt x="14125" y="2625"/>
                  <a:pt x="14125" y="2625"/>
                  <a:pt x="14125" y="2594"/>
                </a:cubicBezTo>
                <a:cubicBezTo>
                  <a:pt x="14125" y="2594"/>
                  <a:pt x="14125" y="2594"/>
                  <a:pt x="14093" y="2594"/>
                </a:cubicBezTo>
                <a:cubicBezTo>
                  <a:pt x="14093" y="2594"/>
                  <a:pt x="14093" y="2594"/>
                  <a:pt x="14093" y="2594"/>
                </a:cubicBezTo>
                <a:cubicBezTo>
                  <a:pt x="14062" y="2594"/>
                  <a:pt x="14062" y="2594"/>
                  <a:pt x="14031" y="2594"/>
                </a:cubicBezTo>
                <a:cubicBezTo>
                  <a:pt x="14000" y="2531"/>
                  <a:pt x="13968" y="2594"/>
                  <a:pt x="13906" y="2594"/>
                </a:cubicBezTo>
                <a:close/>
                <a:moveTo>
                  <a:pt x="10437" y="8781"/>
                </a:moveTo>
                <a:cubicBezTo>
                  <a:pt x="10468" y="8781"/>
                  <a:pt x="10562" y="8656"/>
                  <a:pt x="10562" y="8656"/>
                </a:cubicBezTo>
                <a:cubicBezTo>
                  <a:pt x="10562" y="8625"/>
                  <a:pt x="10562" y="8625"/>
                  <a:pt x="10531" y="8625"/>
                </a:cubicBezTo>
                <a:cubicBezTo>
                  <a:pt x="10531" y="8625"/>
                  <a:pt x="10531" y="8625"/>
                  <a:pt x="10531" y="8625"/>
                </a:cubicBezTo>
                <a:cubicBezTo>
                  <a:pt x="10500" y="8656"/>
                  <a:pt x="10468" y="8687"/>
                  <a:pt x="10437" y="8719"/>
                </a:cubicBezTo>
                <a:cubicBezTo>
                  <a:pt x="10437" y="8719"/>
                  <a:pt x="10437" y="8750"/>
                  <a:pt x="10437" y="8750"/>
                </a:cubicBezTo>
                <a:cubicBezTo>
                  <a:pt x="10437" y="8750"/>
                  <a:pt x="10437" y="8750"/>
                  <a:pt x="10437" y="8781"/>
                </a:cubicBezTo>
                <a:close/>
                <a:moveTo>
                  <a:pt x="14625" y="1125"/>
                </a:moveTo>
                <a:cubicBezTo>
                  <a:pt x="14656" y="1094"/>
                  <a:pt x="14687" y="1094"/>
                  <a:pt x="14656" y="1062"/>
                </a:cubicBezTo>
                <a:cubicBezTo>
                  <a:pt x="14656" y="1062"/>
                  <a:pt x="14625" y="1062"/>
                  <a:pt x="14625" y="1094"/>
                </a:cubicBezTo>
                <a:cubicBezTo>
                  <a:pt x="14593" y="1125"/>
                  <a:pt x="14562" y="1094"/>
                  <a:pt x="14500" y="1125"/>
                </a:cubicBezTo>
                <a:cubicBezTo>
                  <a:pt x="14562" y="1187"/>
                  <a:pt x="14593" y="1125"/>
                  <a:pt x="14625" y="1125"/>
                </a:cubicBezTo>
                <a:close/>
                <a:moveTo>
                  <a:pt x="12062" y="656"/>
                </a:moveTo>
                <a:cubicBezTo>
                  <a:pt x="12062" y="656"/>
                  <a:pt x="12062" y="656"/>
                  <a:pt x="12062" y="656"/>
                </a:cubicBezTo>
                <a:cubicBezTo>
                  <a:pt x="12062" y="656"/>
                  <a:pt x="12062" y="656"/>
                  <a:pt x="12062" y="656"/>
                </a:cubicBezTo>
                <a:lnTo>
                  <a:pt x="12062" y="656"/>
                </a:lnTo>
                <a:cubicBezTo>
                  <a:pt x="12062" y="656"/>
                  <a:pt x="12062" y="656"/>
                  <a:pt x="12062" y="656"/>
                </a:cubicBezTo>
                <a:cubicBezTo>
                  <a:pt x="12062" y="656"/>
                  <a:pt x="12062" y="656"/>
                  <a:pt x="12062" y="656"/>
                </a:cubicBezTo>
                <a:close/>
                <a:moveTo>
                  <a:pt x="14687" y="1031"/>
                </a:moveTo>
                <a:cubicBezTo>
                  <a:pt x="14718" y="1031"/>
                  <a:pt x="14750" y="1031"/>
                  <a:pt x="14781" y="1062"/>
                </a:cubicBezTo>
                <a:cubicBezTo>
                  <a:pt x="14812" y="1094"/>
                  <a:pt x="14843" y="1094"/>
                  <a:pt x="14843" y="1031"/>
                </a:cubicBezTo>
                <a:cubicBezTo>
                  <a:pt x="14781" y="1031"/>
                  <a:pt x="14750" y="1031"/>
                  <a:pt x="14687" y="1000"/>
                </a:cubicBezTo>
                <a:cubicBezTo>
                  <a:pt x="14656" y="1000"/>
                  <a:pt x="14656" y="1000"/>
                  <a:pt x="14656" y="1031"/>
                </a:cubicBezTo>
                <a:cubicBezTo>
                  <a:pt x="14656" y="1062"/>
                  <a:pt x="14656" y="1031"/>
                  <a:pt x="14687" y="1031"/>
                </a:cubicBezTo>
                <a:close/>
                <a:moveTo>
                  <a:pt x="14312" y="11937"/>
                </a:moveTo>
                <a:cubicBezTo>
                  <a:pt x="14312" y="11969"/>
                  <a:pt x="14343" y="11969"/>
                  <a:pt x="14343" y="11937"/>
                </a:cubicBezTo>
                <a:cubicBezTo>
                  <a:pt x="14343" y="11937"/>
                  <a:pt x="14343" y="11937"/>
                  <a:pt x="14343" y="11937"/>
                </a:cubicBezTo>
                <a:cubicBezTo>
                  <a:pt x="14343" y="11906"/>
                  <a:pt x="14312" y="11875"/>
                  <a:pt x="14312" y="11875"/>
                </a:cubicBezTo>
                <a:cubicBezTo>
                  <a:pt x="14281" y="11844"/>
                  <a:pt x="14250" y="11812"/>
                  <a:pt x="14250" y="11844"/>
                </a:cubicBezTo>
                <a:cubicBezTo>
                  <a:pt x="14218" y="11906"/>
                  <a:pt x="14312" y="11875"/>
                  <a:pt x="14312" y="11937"/>
                </a:cubicBezTo>
                <a:close/>
                <a:moveTo>
                  <a:pt x="8312" y="2812"/>
                </a:moveTo>
                <a:cubicBezTo>
                  <a:pt x="8281" y="2812"/>
                  <a:pt x="8250" y="2844"/>
                  <a:pt x="8250" y="2875"/>
                </a:cubicBezTo>
                <a:cubicBezTo>
                  <a:pt x="8250" y="2906"/>
                  <a:pt x="8250" y="2906"/>
                  <a:pt x="8281" y="2906"/>
                </a:cubicBezTo>
                <a:cubicBezTo>
                  <a:pt x="8343" y="2937"/>
                  <a:pt x="8312" y="2875"/>
                  <a:pt x="8375" y="2875"/>
                </a:cubicBezTo>
                <a:cubicBezTo>
                  <a:pt x="8343" y="2844"/>
                  <a:pt x="8343" y="2812"/>
                  <a:pt x="8312" y="2812"/>
                </a:cubicBezTo>
                <a:close/>
                <a:moveTo>
                  <a:pt x="9687" y="5219"/>
                </a:moveTo>
                <a:cubicBezTo>
                  <a:pt x="9656" y="5250"/>
                  <a:pt x="9625" y="5312"/>
                  <a:pt x="9562" y="5375"/>
                </a:cubicBezTo>
                <a:cubicBezTo>
                  <a:pt x="9625" y="5344"/>
                  <a:pt x="9687" y="5281"/>
                  <a:pt x="9718" y="5219"/>
                </a:cubicBezTo>
                <a:cubicBezTo>
                  <a:pt x="9687" y="5219"/>
                  <a:pt x="9687" y="5219"/>
                  <a:pt x="9687" y="5219"/>
                </a:cubicBezTo>
                <a:close/>
                <a:moveTo>
                  <a:pt x="15250" y="9906"/>
                </a:moveTo>
                <a:cubicBezTo>
                  <a:pt x="15250" y="9906"/>
                  <a:pt x="15250" y="9906"/>
                  <a:pt x="15250" y="9906"/>
                </a:cubicBezTo>
                <a:cubicBezTo>
                  <a:pt x="15250" y="9906"/>
                  <a:pt x="15250" y="9906"/>
                  <a:pt x="15250" y="9906"/>
                </a:cubicBezTo>
                <a:lnTo>
                  <a:pt x="15250" y="9906"/>
                </a:lnTo>
                <a:cubicBezTo>
                  <a:pt x="15250" y="9906"/>
                  <a:pt x="15250" y="9906"/>
                  <a:pt x="15250" y="9906"/>
                </a:cubicBezTo>
                <a:cubicBezTo>
                  <a:pt x="15250" y="9906"/>
                  <a:pt x="15250" y="9906"/>
                  <a:pt x="15250" y="9906"/>
                </a:cubicBezTo>
                <a:close/>
                <a:moveTo>
                  <a:pt x="10250" y="12094"/>
                </a:moveTo>
                <a:cubicBezTo>
                  <a:pt x="10250" y="12094"/>
                  <a:pt x="10250" y="12094"/>
                  <a:pt x="10250" y="12094"/>
                </a:cubicBezTo>
                <a:cubicBezTo>
                  <a:pt x="10250" y="12094"/>
                  <a:pt x="10250" y="12094"/>
                  <a:pt x="10250" y="12094"/>
                </a:cubicBezTo>
                <a:lnTo>
                  <a:pt x="10250" y="12094"/>
                </a:lnTo>
                <a:cubicBezTo>
                  <a:pt x="10250" y="12094"/>
                  <a:pt x="10250" y="12094"/>
                  <a:pt x="10250" y="12094"/>
                </a:cubicBezTo>
                <a:close/>
                <a:moveTo>
                  <a:pt x="14562" y="3344"/>
                </a:moveTo>
                <a:cubicBezTo>
                  <a:pt x="14562" y="3312"/>
                  <a:pt x="14531" y="3312"/>
                  <a:pt x="14531" y="3312"/>
                </a:cubicBezTo>
                <a:cubicBezTo>
                  <a:pt x="14500" y="3312"/>
                  <a:pt x="14468" y="3312"/>
                  <a:pt x="14468" y="3344"/>
                </a:cubicBezTo>
                <a:cubicBezTo>
                  <a:pt x="14468" y="3344"/>
                  <a:pt x="14437" y="3375"/>
                  <a:pt x="14437" y="3406"/>
                </a:cubicBezTo>
                <a:cubicBezTo>
                  <a:pt x="14468" y="3375"/>
                  <a:pt x="14468" y="3375"/>
                  <a:pt x="14500" y="3375"/>
                </a:cubicBezTo>
                <a:cubicBezTo>
                  <a:pt x="14531" y="3375"/>
                  <a:pt x="14562" y="3375"/>
                  <a:pt x="14562" y="3344"/>
                </a:cubicBezTo>
                <a:close/>
                <a:moveTo>
                  <a:pt x="15062" y="10750"/>
                </a:moveTo>
                <a:cubicBezTo>
                  <a:pt x="15031" y="10781"/>
                  <a:pt x="15000" y="10812"/>
                  <a:pt x="14937" y="10812"/>
                </a:cubicBezTo>
                <a:cubicBezTo>
                  <a:pt x="14937" y="10844"/>
                  <a:pt x="14937" y="10875"/>
                  <a:pt x="14968" y="10875"/>
                </a:cubicBezTo>
                <a:cubicBezTo>
                  <a:pt x="15031" y="10906"/>
                  <a:pt x="15000" y="10750"/>
                  <a:pt x="15093" y="10781"/>
                </a:cubicBezTo>
                <a:cubicBezTo>
                  <a:pt x="15093" y="10781"/>
                  <a:pt x="15093" y="10781"/>
                  <a:pt x="15093" y="10750"/>
                </a:cubicBezTo>
                <a:cubicBezTo>
                  <a:pt x="15093" y="10750"/>
                  <a:pt x="15093" y="10750"/>
                  <a:pt x="15062" y="10750"/>
                </a:cubicBezTo>
                <a:close/>
                <a:moveTo>
                  <a:pt x="11687" y="8875"/>
                </a:moveTo>
                <a:cubicBezTo>
                  <a:pt x="11656" y="8906"/>
                  <a:pt x="11625" y="8906"/>
                  <a:pt x="11593" y="8969"/>
                </a:cubicBezTo>
                <a:cubicBezTo>
                  <a:pt x="11593" y="8969"/>
                  <a:pt x="11593" y="9000"/>
                  <a:pt x="11625" y="9000"/>
                </a:cubicBezTo>
                <a:cubicBezTo>
                  <a:pt x="11656" y="8937"/>
                  <a:pt x="11718" y="8969"/>
                  <a:pt x="11718" y="8906"/>
                </a:cubicBezTo>
                <a:cubicBezTo>
                  <a:pt x="11718" y="8906"/>
                  <a:pt x="11718" y="8875"/>
                  <a:pt x="11687" y="8875"/>
                </a:cubicBezTo>
                <a:close/>
                <a:moveTo>
                  <a:pt x="9625" y="11406"/>
                </a:moveTo>
                <a:cubicBezTo>
                  <a:pt x="9625" y="11406"/>
                  <a:pt x="9656" y="11437"/>
                  <a:pt x="9656" y="11406"/>
                </a:cubicBezTo>
                <a:cubicBezTo>
                  <a:pt x="9687" y="11344"/>
                  <a:pt x="9781" y="11344"/>
                  <a:pt x="9781" y="11250"/>
                </a:cubicBezTo>
                <a:cubicBezTo>
                  <a:pt x="9718" y="11281"/>
                  <a:pt x="9718" y="11344"/>
                  <a:pt x="9625" y="11344"/>
                </a:cubicBezTo>
                <a:cubicBezTo>
                  <a:pt x="9625" y="11344"/>
                  <a:pt x="9625" y="11375"/>
                  <a:pt x="9625" y="11406"/>
                </a:cubicBezTo>
                <a:close/>
                <a:moveTo>
                  <a:pt x="13156" y="11844"/>
                </a:moveTo>
                <a:cubicBezTo>
                  <a:pt x="13218" y="11812"/>
                  <a:pt x="13250" y="11812"/>
                  <a:pt x="13312" y="11750"/>
                </a:cubicBezTo>
                <a:cubicBezTo>
                  <a:pt x="13250" y="11781"/>
                  <a:pt x="13187" y="11781"/>
                  <a:pt x="13156" y="11844"/>
                </a:cubicBezTo>
                <a:close/>
                <a:moveTo>
                  <a:pt x="13531" y="3062"/>
                </a:moveTo>
                <a:cubicBezTo>
                  <a:pt x="13562" y="3094"/>
                  <a:pt x="13625" y="3062"/>
                  <a:pt x="13656" y="3094"/>
                </a:cubicBezTo>
                <a:cubicBezTo>
                  <a:pt x="13656" y="3094"/>
                  <a:pt x="13687" y="3094"/>
                  <a:pt x="13687" y="3094"/>
                </a:cubicBezTo>
                <a:cubicBezTo>
                  <a:pt x="13687" y="3062"/>
                  <a:pt x="13687" y="3062"/>
                  <a:pt x="13687" y="3062"/>
                </a:cubicBezTo>
                <a:cubicBezTo>
                  <a:pt x="13625" y="3031"/>
                  <a:pt x="13593" y="3031"/>
                  <a:pt x="13531" y="3062"/>
                </a:cubicBezTo>
                <a:close/>
                <a:moveTo>
                  <a:pt x="11812" y="10312"/>
                </a:moveTo>
                <a:cubicBezTo>
                  <a:pt x="11812" y="10312"/>
                  <a:pt x="11812" y="10312"/>
                  <a:pt x="11812" y="10312"/>
                </a:cubicBezTo>
                <a:cubicBezTo>
                  <a:pt x="11812" y="10312"/>
                  <a:pt x="11812" y="10312"/>
                  <a:pt x="11812" y="10312"/>
                </a:cubicBezTo>
                <a:close/>
                <a:moveTo>
                  <a:pt x="12687" y="12625"/>
                </a:moveTo>
                <a:cubicBezTo>
                  <a:pt x="12687" y="12625"/>
                  <a:pt x="12687" y="12625"/>
                  <a:pt x="12687" y="12625"/>
                </a:cubicBezTo>
                <a:cubicBezTo>
                  <a:pt x="12687" y="12625"/>
                  <a:pt x="12687" y="12625"/>
                  <a:pt x="12687" y="12625"/>
                </a:cubicBezTo>
                <a:lnTo>
                  <a:pt x="12687" y="12625"/>
                </a:lnTo>
                <a:cubicBezTo>
                  <a:pt x="12687" y="12625"/>
                  <a:pt x="12687" y="12625"/>
                  <a:pt x="12687" y="12625"/>
                </a:cubicBezTo>
                <a:close/>
                <a:moveTo>
                  <a:pt x="10531" y="9281"/>
                </a:moveTo>
                <a:cubicBezTo>
                  <a:pt x="10531" y="9281"/>
                  <a:pt x="10562" y="9250"/>
                  <a:pt x="10531" y="9250"/>
                </a:cubicBezTo>
                <a:cubicBezTo>
                  <a:pt x="10468" y="9250"/>
                  <a:pt x="10468" y="9312"/>
                  <a:pt x="10437" y="9344"/>
                </a:cubicBezTo>
                <a:cubicBezTo>
                  <a:pt x="10437" y="9344"/>
                  <a:pt x="10437" y="9375"/>
                  <a:pt x="10437" y="9375"/>
                </a:cubicBezTo>
                <a:cubicBezTo>
                  <a:pt x="10468" y="9344"/>
                  <a:pt x="10531" y="9344"/>
                  <a:pt x="10531" y="9281"/>
                </a:cubicBezTo>
                <a:close/>
                <a:moveTo>
                  <a:pt x="11468" y="9344"/>
                </a:moveTo>
                <a:cubicBezTo>
                  <a:pt x="11437" y="9375"/>
                  <a:pt x="11437" y="9406"/>
                  <a:pt x="11406" y="9437"/>
                </a:cubicBezTo>
                <a:cubicBezTo>
                  <a:pt x="11406" y="9469"/>
                  <a:pt x="11437" y="9469"/>
                  <a:pt x="11468" y="9469"/>
                </a:cubicBezTo>
                <a:cubicBezTo>
                  <a:pt x="11500" y="9469"/>
                  <a:pt x="11500" y="9437"/>
                  <a:pt x="11500" y="9406"/>
                </a:cubicBezTo>
                <a:cubicBezTo>
                  <a:pt x="11500" y="9375"/>
                  <a:pt x="11500" y="9344"/>
                  <a:pt x="11468" y="9344"/>
                </a:cubicBezTo>
                <a:close/>
                <a:moveTo>
                  <a:pt x="10375" y="9687"/>
                </a:moveTo>
                <a:cubicBezTo>
                  <a:pt x="10406" y="9625"/>
                  <a:pt x="10468" y="9594"/>
                  <a:pt x="10500" y="9500"/>
                </a:cubicBezTo>
                <a:cubicBezTo>
                  <a:pt x="10406" y="9562"/>
                  <a:pt x="10406" y="9625"/>
                  <a:pt x="10343" y="9656"/>
                </a:cubicBezTo>
                <a:cubicBezTo>
                  <a:pt x="10343" y="9687"/>
                  <a:pt x="10343" y="9687"/>
                  <a:pt x="10375" y="9687"/>
                </a:cubicBezTo>
                <a:cubicBezTo>
                  <a:pt x="10375" y="9719"/>
                  <a:pt x="10375" y="9719"/>
                  <a:pt x="10375" y="9687"/>
                </a:cubicBezTo>
                <a:close/>
                <a:moveTo>
                  <a:pt x="15906" y="3000"/>
                </a:moveTo>
                <a:cubicBezTo>
                  <a:pt x="15812" y="2969"/>
                  <a:pt x="15687" y="3000"/>
                  <a:pt x="15593" y="3000"/>
                </a:cubicBezTo>
                <a:cubicBezTo>
                  <a:pt x="15687" y="3000"/>
                  <a:pt x="15812" y="3031"/>
                  <a:pt x="15906" y="3031"/>
                </a:cubicBezTo>
                <a:cubicBezTo>
                  <a:pt x="15906" y="3031"/>
                  <a:pt x="15906" y="3000"/>
                  <a:pt x="15906" y="3000"/>
                </a:cubicBezTo>
                <a:close/>
                <a:moveTo>
                  <a:pt x="11156" y="9500"/>
                </a:moveTo>
                <a:cubicBezTo>
                  <a:pt x="11156" y="9500"/>
                  <a:pt x="11156" y="9531"/>
                  <a:pt x="11187" y="9531"/>
                </a:cubicBezTo>
                <a:cubicBezTo>
                  <a:pt x="11187" y="9531"/>
                  <a:pt x="11187" y="9531"/>
                  <a:pt x="11218" y="9531"/>
                </a:cubicBezTo>
                <a:cubicBezTo>
                  <a:pt x="11250" y="9469"/>
                  <a:pt x="11312" y="9437"/>
                  <a:pt x="11312" y="9375"/>
                </a:cubicBezTo>
                <a:cubicBezTo>
                  <a:pt x="11406" y="9375"/>
                  <a:pt x="11437" y="9281"/>
                  <a:pt x="11500" y="9250"/>
                </a:cubicBezTo>
                <a:lnTo>
                  <a:pt x="11500" y="9250"/>
                </a:lnTo>
                <a:cubicBezTo>
                  <a:pt x="11500" y="9219"/>
                  <a:pt x="11500" y="9187"/>
                  <a:pt x="11468" y="9187"/>
                </a:cubicBezTo>
                <a:cubicBezTo>
                  <a:pt x="11437" y="9187"/>
                  <a:pt x="11406" y="9156"/>
                  <a:pt x="11406" y="9125"/>
                </a:cubicBezTo>
                <a:cubicBezTo>
                  <a:pt x="11406" y="9094"/>
                  <a:pt x="11406" y="9094"/>
                  <a:pt x="11375" y="9094"/>
                </a:cubicBezTo>
                <a:cubicBezTo>
                  <a:pt x="11343" y="9094"/>
                  <a:pt x="11343" y="9125"/>
                  <a:pt x="11343" y="9156"/>
                </a:cubicBezTo>
                <a:cubicBezTo>
                  <a:pt x="11343" y="9156"/>
                  <a:pt x="11375" y="9187"/>
                  <a:pt x="11375" y="9187"/>
                </a:cubicBezTo>
                <a:cubicBezTo>
                  <a:pt x="11406" y="9219"/>
                  <a:pt x="11437" y="9219"/>
                  <a:pt x="11375" y="9250"/>
                </a:cubicBezTo>
                <a:cubicBezTo>
                  <a:pt x="11343" y="9281"/>
                  <a:pt x="11312" y="9312"/>
                  <a:pt x="11312" y="9375"/>
                </a:cubicBezTo>
                <a:cubicBezTo>
                  <a:pt x="11250" y="9375"/>
                  <a:pt x="11250" y="9469"/>
                  <a:pt x="11156" y="9500"/>
                </a:cubicBezTo>
                <a:close/>
                <a:moveTo>
                  <a:pt x="15000" y="3125"/>
                </a:moveTo>
                <a:cubicBezTo>
                  <a:pt x="15000" y="3125"/>
                  <a:pt x="15000" y="3094"/>
                  <a:pt x="15000" y="3094"/>
                </a:cubicBezTo>
                <a:cubicBezTo>
                  <a:pt x="14937" y="3125"/>
                  <a:pt x="14875" y="3062"/>
                  <a:pt x="14812" y="3094"/>
                </a:cubicBezTo>
                <a:cubicBezTo>
                  <a:pt x="14843" y="3125"/>
                  <a:pt x="14906" y="3125"/>
                  <a:pt x="14968" y="3156"/>
                </a:cubicBezTo>
                <a:cubicBezTo>
                  <a:pt x="14968" y="3156"/>
                  <a:pt x="15000" y="3156"/>
                  <a:pt x="15000" y="3125"/>
                </a:cubicBezTo>
                <a:close/>
                <a:moveTo>
                  <a:pt x="10562" y="6437"/>
                </a:moveTo>
                <a:cubicBezTo>
                  <a:pt x="10562" y="6437"/>
                  <a:pt x="10531" y="6437"/>
                  <a:pt x="10531" y="6437"/>
                </a:cubicBezTo>
                <a:cubicBezTo>
                  <a:pt x="10500" y="6469"/>
                  <a:pt x="10437" y="6500"/>
                  <a:pt x="10406" y="6562"/>
                </a:cubicBezTo>
                <a:cubicBezTo>
                  <a:pt x="10500" y="6562"/>
                  <a:pt x="10500" y="6469"/>
                  <a:pt x="10562" y="6469"/>
                </a:cubicBezTo>
                <a:cubicBezTo>
                  <a:pt x="10562" y="6469"/>
                  <a:pt x="10562" y="6437"/>
                  <a:pt x="10562" y="6437"/>
                </a:cubicBezTo>
                <a:close/>
                <a:moveTo>
                  <a:pt x="10500" y="6031"/>
                </a:moveTo>
                <a:cubicBezTo>
                  <a:pt x="10468" y="6062"/>
                  <a:pt x="10437" y="6094"/>
                  <a:pt x="10406" y="6125"/>
                </a:cubicBezTo>
                <a:cubicBezTo>
                  <a:pt x="10406" y="6125"/>
                  <a:pt x="10406" y="6156"/>
                  <a:pt x="10406" y="6156"/>
                </a:cubicBezTo>
                <a:cubicBezTo>
                  <a:pt x="10437" y="6125"/>
                  <a:pt x="10500" y="6094"/>
                  <a:pt x="10531" y="6062"/>
                </a:cubicBezTo>
                <a:cubicBezTo>
                  <a:pt x="10562" y="6031"/>
                  <a:pt x="10562" y="6031"/>
                  <a:pt x="10562" y="6000"/>
                </a:cubicBezTo>
                <a:cubicBezTo>
                  <a:pt x="10531" y="6000"/>
                  <a:pt x="10531" y="6000"/>
                  <a:pt x="10500" y="6031"/>
                </a:cubicBezTo>
                <a:close/>
                <a:moveTo>
                  <a:pt x="14937" y="1469"/>
                </a:moveTo>
                <a:cubicBezTo>
                  <a:pt x="15000" y="1500"/>
                  <a:pt x="15062" y="1531"/>
                  <a:pt x="15156" y="1531"/>
                </a:cubicBezTo>
                <a:cubicBezTo>
                  <a:pt x="15156" y="1531"/>
                  <a:pt x="15156" y="1531"/>
                  <a:pt x="15156" y="1531"/>
                </a:cubicBezTo>
                <a:cubicBezTo>
                  <a:pt x="15156" y="1562"/>
                  <a:pt x="15187" y="1562"/>
                  <a:pt x="15187" y="1531"/>
                </a:cubicBezTo>
                <a:cubicBezTo>
                  <a:pt x="15187" y="1531"/>
                  <a:pt x="15187" y="1531"/>
                  <a:pt x="15187" y="1531"/>
                </a:cubicBezTo>
                <a:cubicBezTo>
                  <a:pt x="15156" y="1531"/>
                  <a:pt x="15156" y="1531"/>
                  <a:pt x="15156" y="1531"/>
                </a:cubicBezTo>
                <a:cubicBezTo>
                  <a:pt x="15156" y="1531"/>
                  <a:pt x="15156" y="1531"/>
                  <a:pt x="15156" y="1531"/>
                </a:cubicBezTo>
                <a:cubicBezTo>
                  <a:pt x="15093" y="1469"/>
                  <a:pt x="15000" y="1469"/>
                  <a:pt x="14937" y="1469"/>
                </a:cubicBezTo>
                <a:close/>
                <a:moveTo>
                  <a:pt x="12718" y="1094"/>
                </a:moveTo>
                <a:cubicBezTo>
                  <a:pt x="12750" y="1062"/>
                  <a:pt x="12781" y="1094"/>
                  <a:pt x="12812" y="1094"/>
                </a:cubicBezTo>
                <a:cubicBezTo>
                  <a:pt x="12843" y="1094"/>
                  <a:pt x="12843" y="1094"/>
                  <a:pt x="12875" y="1062"/>
                </a:cubicBezTo>
                <a:cubicBezTo>
                  <a:pt x="12875" y="1031"/>
                  <a:pt x="12843" y="1031"/>
                  <a:pt x="12812" y="1031"/>
                </a:cubicBezTo>
                <a:cubicBezTo>
                  <a:pt x="12812" y="1031"/>
                  <a:pt x="12781" y="1031"/>
                  <a:pt x="12750" y="1031"/>
                </a:cubicBezTo>
                <a:cubicBezTo>
                  <a:pt x="12718" y="1031"/>
                  <a:pt x="12718" y="1031"/>
                  <a:pt x="12718" y="1031"/>
                </a:cubicBezTo>
                <a:cubicBezTo>
                  <a:pt x="12687" y="1031"/>
                  <a:pt x="12656" y="1031"/>
                  <a:pt x="12656" y="1062"/>
                </a:cubicBezTo>
                <a:cubicBezTo>
                  <a:pt x="12687" y="1094"/>
                  <a:pt x="12687" y="1094"/>
                  <a:pt x="12718" y="1094"/>
                </a:cubicBezTo>
                <a:close/>
                <a:moveTo>
                  <a:pt x="13781" y="3000"/>
                </a:moveTo>
                <a:cubicBezTo>
                  <a:pt x="13781" y="3000"/>
                  <a:pt x="13781" y="3000"/>
                  <a:pt x="13781" y="3000"/>
                </a:cubicBezTo>
                <a:cubicBezTo>
                  <a:pt x="13812" y="3000"/>
                  <a:pt x="13875" y="3031"/>
                  <a:pt x="13906" y="3000"/>
                </a:cubicBezTo>
                <a:cubicBezTo>
                  <a:pt x="13906" y="2969"/>
                  <a:pt x="13812" y="3000"/>
                  <a:pt x="13781" y="2969"/>
                </a:cubicBezTo>
                <a:cubicBezTo>
                  <a:pt x="13781" y="2969"/>
                  <a:pt x="13781" y="2969"/>
                  <a:pt x="13781" y="2969"/>
                </a:cubicBezTo>
                <a:cubicBezTo>
                  <a:pt x="13750" y="2969"/>
                  <a:pt x="13718" y="2969"/>
                  <a:pt x="13718" y="2969"/>
                </a:cubicBezTo>
                <a:cubicBezTo>
                  <a:pt x="13718" y="2969"/>
                  <a:pt x="13687" y="3000"/>
                  <a:pt x="13718" y="3000"/>
                </a:cubicBezTo>
                <a:cubicBezTo>
                  <a:pt x="13718" y="3031"/>
                  <a:pt x="13750" y="3000"/>
                  <a:pt x="13781" y="3000"/>
                </a:cubicBezTo>
                <a:close/>
                <a:moveTo>
                  <a:pt x="15500" y="2594"/>
                </a:moveTo>
                <a:cubicBezTo>
                  <a:pt x="15531" y="2594"/>
                  <a:pt x="15531" y="2562"/>
                  <a:pt x="15500" y="2531"/>
                </a:cubicBezTo>
                <a:cubicBezTo>
                  <a:pt x="15468" y="2562"/>
                  <a:pt x="15437" y="2562"/>
                  <a:pt x="15406" y="2562"/>
                </a:cubicBezTo>
                <a:cubicBezTo>
                  <a:pt x="15437" y="2625"/>
                  <a:pt x="15468" y="2625"/>
                  <a:pt x="15500" y="2594"/>
                </a:cubicBezTo>
                <a:close/>
                <a:moveTo>
                  <a:pt x="14062" y="1375"/>
                </a:moveTo>
                <a:cubicBezTo>
                  <a:pt x="14062" y="1375"/>
                  <a:pt x="14093" y="1375"/>
                  <a:pt x="14125" y="1344"/>
                </a:cubicBezTo>
                <a:cubicBezTo>
                  <a:pt x="14125" y="1375"/>
                  <a:pt x="14156" y="1375"/>
                  <a:pt x="14187" y="1375"/>
                </a:cubicBezTo>
                <a:cubicBezTo>
                  <a:pt x="14218" y="1375"/>
                  <a:pt x="14250" y="1375"/>
                  <a:pt x="14312" y="1406"/>
                </a:cubicBezTo>
                <a:cubicBezTo>
                  <a:pt x="14312" y="1406"/>
                  <a:pt x="14343" y="1406"/>
                  <a:pt x="14343" y="1375"/>
                </a:cubicBezTo>
                <a:cubicBezTo>
                  <a:pt x="14343" y="1344"/>
                  <a:pt x="14343" y="1344"/>
                  <a:pt x="14312" y="1344"/>
                </a:cubicBezTo>
                <a:lnTo>
                  <a:pt x="14312" y="1344"/>
                </a:lnTo>
                <a:cubicBezTo>
                  <a:pt x="14281" y="1344"/>
                  <a:pt x="14218" y="1344"/>
                  <a:pt x="14156" y="1312"/>
                </a:cubicBezTo>
                <a:cubicBezTo>
                  <a:pt x="14156" y="1312"/>
                  <a:pt x="14156" y="1312"/>
                  <a:pt x="14125" y="1344"/>
                </a:cubicBezTo>
                <a:cubicBezTo>
                  <a:pt x="14062" y="1312"/>
                  <a:pt x="14000" y="1312"/>
                  <a:pt x="13937" y="1281"/>
                </a:cubicBezTo>
                <a:cubicBezTo>
                  <a:pt x="13937" y="1281"/>
                  <a:pt x="13906" y="1281"/>
                  <a:pt x="13906" y="1312"/>
                </a:cubicBezTo>
                <a:cubicBezTo>
                  <a:pt x="13906" y="1312"/>
                  <a:pt x="13906" y="1312"/>
                  <a:pt x="13937" y="1312"/>
                </a:cubicBezTo>
                <a:cubicBezTo>
                  <a:pt x="13968" y="1312"/>
                  <a:pt x="14000" y="1344"/>
                  <a:pt x="14062" y="1375"/>
                </a:cubicBezTo>
                <a:close/>
                <a:moveTo>
                  <a:pt x="10468" y="3281"/>
                </a:moveTo>
                <a:cubicBezTo>
                  <a:pt x="10468" y="3281"/>
                  <a:pt x="10500" y="3281"/>
                  <a:pt x="10500" y="3250"/>
                </a:cubicBezTo>
                <a:cubicBezTo>
                  <a:pt x="10562" y="3219"/>
                  <a:pt x="10593" y="3187"/>
                  <a:pt x="10656" y="3156"/>
                </a:cubicBezTo>
                <a:cubicBezTo>
                  <a:pt x="10625" y="3156"/>
                  <a:pt x="10468" y="3219"/>
                  <a:pt x="10468" y="3250"/>
                </a:cubicBezTo>
                <a:cubicBezTo>
                  <a:pt x="10468" y="3250"/>
                  <a:pt x="10468" y="3281"/>
                  <a:pt x="10468" y="3281"/>
                </a:cubicBezTo>
                <a:close/>
                <a:moveTo>
                  <a:pt x="15531" y="2594"/>
                </a:moveTo>
                <a:cubicBezTo>
                  <a:pt x="15531" y="2625"/>
                  <a:pt x="15562" y="2625"/>
                  <a:pt x="15562" y="2625"/>
                </a:cubicBezTo>
                <a:cubicBezTo>
                  <a:pt x="15625" y="2625"/>
                  <a:pt x="15687" y="2656"/>
                  <a:pt x="15781" y="2625"/>
                </a:cubicBezTo>
                <a:cubicBezTo>
                  <a:pt x="15781" y="2625"/>
                  <a:pt x="15781" y="2625"/>
                  <a:pt x="15781" y="2625"/>
                </a:cubicBezTo>
                <a:cubicBezTo>
                  <a:pt x="15687" y="2594"/>
                  <a:pt x="15625" y="2594"/>
                  <a:pt x="15562" y="2594"/>
                </a:cubicBezTo>
                <a:cubicBezTo>
                  <a:pt x="15562" y="2594"/>
                  <a:pt x="15531" y="2594"/>
                  <a:pt x="15531" y="2594"/>
                </a:cubicBezTo>
                <a:close/>
                <a:moveTo>
                  <a:pt x="13687" y="3469"/>
                </a:moveTo>
                <a:cubicBezTo>
                  <a:pt x="13687" y="3469"/>
                  <a:pt x="13687" y="3437"/>
                  <a:pt x="13687" y="3437"/>
                </a:cubicBezTo>
                <a:cubicBezTo>
                  <a:pt x="13625" y="3437"/>
                  <a:pt x="13593" y="3437"/>
                  <a:pt x="13531" y="3406"/>
                </a:cubicBezTo>
                <a:cubicBezTo>
                  <a:pt x="13531" y="3406"/>
                  <a:pt x="13531" y="3437"/>
                  <a:pt x="13500" y="3437"/>
                </a:cubicBezTo>
                <a:cubicBezTo>
                  <a:pt x="13500" y="3437"/>
                  <a:pt x="13531" y="3469"/>
                  <a:pt x="13531" y="3469"/>
                </a:cubicBezTo>
                <a:cubicBezTo>
                  <a:pt x="13593" y="3469"/>
                  <a:pt x="13625" y="3469"/>
                  <a:pt x="13656" y="3469"/>
                </a:cubicBezTo>
                <a:cubicBezTo>
                  <a:pt x="13687" y="3469"/>
                  <a:pt x="13687" y="3469"/>
                  <a:pt x="13687" y="3469"/>
                </a:cubicBezTo>
                <a:close/>
                <a:moveTo>
                  <a:pt x="13625" y="13281"/>
                </a:moveTo>
                <a:cubicBezTo>
                  <a:pt x="13625" y="13281"/>
                  <a:pt x="13593" y="13281"/>
                  <a:pt x="13593" y="13281"/>
                </a:cubicBezTo>
                <a:cubicBezTo>
                  <a:pt x="13531" y="13344"/>
                  <a:pt x="13625" y="13344"/>
                  <a:pt x="13625" y="13375"/>
                </a:cubicBezTo>
                <a:cubicBezTo>
                  <a:pt x="13625" y="13406"/>
                  <a:pt x="13656" y="13406"/>
                  <a:pt x="13656" y="13406"/>
                </a:cubicBezTo>
                <a:cubicBezTo>
                  <a:pt x="13656" y="13406"/>
                  <a:pt x="13687" y="13406"/>
                  <a:pt x="13687" y="13375"/>
                </a:cubicBezTo>
                <a:cubicBezTo>
                  <a:pt x="13656" y="13344"/>
                  <a:pt x="13656" y="13344"/>
                  <a:pt x="13656" y="13312"/>
                </a:cubicBezTo>
                <a:cubicBezTo>
                  <a:pt x="13656" y="13281"/>
                  <a:pt x="13656" y="13281"/>
                  <a:pt x="13625" y="13281"/>
                </a:cubicBezTo>
                <a:close/>
                <a:moveTo>
                  <a:pt x="11031" y="2375"/>
                </a:moveTo>
                <a:cubicBezTo>
                  <a:pt x="11031" y="2375"/>
                  <a:pt x="11031" y="2344"/>
                  <a:pt x="11031" y="2375"/>
                </a:cubicBezTo>
                <a:cubicBezTo>
                  <a:pt x="10968" y="2375"/>
                  <a:pt x="10906" y="2406"/>
                  <a:pt x="10843" y="2437"/>
                </a:cubicBezTo>
                <a:cubicBezTo>
                  <a:pt x="10843" y="2437"/>
                  <a:pt x="10843" y="2469"/>
                  <a:pt x="10843" y="2469"/>
                </a:cubicBezTo>
                <a:cubicBezTo>
                  <a:pt x="10843" y="2469"/>
                  <a:pt x="10875" y="2469"/>
                  <a:pt x="10875" y="2469"/>
                </a:cubicBezTo>
                <a:cubicBezTo>
                  <a:pt x="10906" y="2437"/>
                  <a:pt x="10968" y="2437"/>
                  <a:pt x="11031" y="2406"/>
                </a:cubicBezTo>
                <a:cubicBezTo>
                  <a:pt x="11031" y="2406"/>
                  <a:pt x="11031" y="2375"/>
                  <a:pt x="11031" y="2375"/>
                </a:cubicBezTo>
                <a:close/>
                <a:moveTo>
                  <a:pt x="11656" y="11906"/>
                </a:moveTo>
                <a:cubicBezTo>
                  <a:pt x="11656" y="11906"/>
                  <a:pt x="11656" y="11875"/>
                  <a:pt x="11656" y="11875"/>
                </a:cubicBezTo>
                <a:cubicBezTo>
                  <a:pt x="11656" y="11875"/>
                  <a:pt x="11656" y="11844"/>
                  <a:pt x="11656" y="11844"/>
                </a:cubicBezTo>
                <a:cubicBezTo>
                  <a:pt x="11625" y="11844"/>
                  <a:pt x="11625" y="11844"/>
                  <a:pt x="11625" y="11844"/>
                </a:cubicBezTo>
                <a:cubicBezTo>
                  <a:pt x="11593" y="11906"/>
                  <a:pt x="11562" y="11906"/>
                  <a:pt x="11500" y="11906"/>
                </a:cubicBezTo>
                <a:cubicBezTo>
                  <a:pt x="11531" y="11937"/>
                  <a:pt x="11562" y="11969"/>
                  <a:pt x="11593" y="11937"/>
                </a:cubicBezTo>
                <a:cubicBezTo>
                  <a:pt x="11593" y="11906"/>
                  <a:pt x="11625" y="11906"/>
                  <a:pt x="11625" y="11937"/>
                </a:cubicBezTo>
                <a:cubicBezTo>
                  <a:pt x="11656" y="11937"/>
                  <a:pt x="11656" y="11969"/>
                  <a:pt x="11687" y="11937"/>
                </a:cubicBezTo>
                <a:cubicBezTo>
                  <a:pt x="11687" y="11937"/>
                  <a:pt x="11687" y="11906"/>
                  <a:pt x="11656" y="11906"/>
                </a:cubicBezTo>
                <a:close/>
                <a:moveTo>
                  <a:pt x="15062" y="1656"/>
                </a:moveTo>
                <a:cubicBezTo>
                  <a:pt x="15062" y="1656"/>
                  <a:pt x="15062" y="1656"/>
                  <a:pt x="15062" y="1656"/>
                </a:cubicBezTo>
                <a:cubicBezTo>
                  <a:pt x="15125" y="1687"/>
                  <a:pt x="15187" y="1687"/>
                  <a:pt x="15250" y="1687"/>
                </a:cubicBezTo>
                <a:cubicBezTo>
                  <a:pt x="15250" y="1687"/>
                  <a:pt x="15250" y="1687"/>
                  <a:pt x="15250" y="1687"/>
                </a:cubicBezTo>
                <a:cubicBezTo>
                  <a:pt x="15250" y="1687"/>
                  <a:pt x="15250" y="1656"/>
                  <a:pt x="15218" y="1656"/>
                </a:cubicBezTo>
                <a:cubicBezTo>
                  <a:pt x="15187" y="1656"/>
                  <a:pt x="15156" y="1656"/>
                  <a:pt x="15093" y="1625"/>
                </a:cubicBezTo>
                <a:cubicBezTo>
                  <a:pt x="15093" y="1625"/>
                  <a:pt x="15062" y="1625"/>
                  <a:pt x="15062" y="1656"/>
                </a:cubicBezTo>
                <a:close/>
                <a:moveTo>
                  <a:pt x="16750" y="4594"/>
                </a:moveTo>
                <a:cubicBezTo>
                  <a:pt x="16750" y="4594"/>
                  <a:pt x="16750" y="4594"/>
                  <a:pt x="16750" y="4594"/>
                </a:cubicBezTo>
                <a:cubicBezTo>
                  <a:pt x="16750" y="4594"/>
                  <a:pt x="16750" y="4594"/>
                  <a:pt x="16750" y="4594"/>
                </a:cubicBezTo>
                <a:lnTo>
                  <a:pt x="16750" y="4594"/>
                </a:lnTo>
                <a:cubicBezTo>
                  <a:pt x="16750" y="4594"/>
                  <a:pt x="16750" y="4594"/>
                  <a:pt x="16750" y="4594"/>
                </a:cubicBezTo>
                <a:cubicBezTo>
                  <a:pt x="16750" y="4594"/>
                  <a:pt x="16750" y="4594"/>
                  <a:pt x="16750" y="4594"/>
                </a:cubicBezTo>
                <a:close/>
                <a:moveTo>
                  <a:pt x="14218" y="4656"/>
                </a:moveTo>
                <a:cubicBezTo>
                  <a:pt x="14218" y="4656"/>
                  <a:pt x="14187" y="4625"/>
                  <a:pt x="14187" y="4625"/>
                </a:cubicBezTo>
                <a:cubicBezTo>
                  <a:pt x="14125" y="4625"/>
                  <a:pt x="14062" y="4625"/>
                  <a:pt x="14031" y="4656"/>
                </a:cubicBezTo>
                <a:cubicBezTo>
                  <a:pt x="14062" y="4656"/>
                  <a:pt x="14125" y="4656"/>
                  <a:pt x="14187" y="4687"/>
                </a:cubicBezTo>
                <a:cubicBezTo>
                  <a:pt x="14187" y="4687"/>
                  <a:pt x="14218" y="4656"/>
                  <a:pt x="14218" y="4656"/>
                </a:cubicBezTo>
                <a:close/>
                <a:moveTo>
                  <a:pt x="8718" y="9531"/>
                </a:moveTo>
                <a:cubicBezTo>
                  <a:pt x="8687" y="9531"/>
                  <a:pt x="8656" y="9594"/>
                  <a:pt x="8625" y="9625"/>
                </a:cubicBezTo>
                <a:cubicBezTo>
                  <a:pt x="8656" y="9625"/>
                  <a:pt x="8718" y="9625"/>
                  <a:pt x="8718" y="9656"/>
                </a:cubicBezTo>
                <a:cubicBezTo>
                  <a:pt x="8718" y="9656"/>
                  <a:pt x="8750" y="9656"/>
                  <a:pt x="8750" y="9625"/>
                </a:cubicBezTo>
                <a:cubicBezTo>
                  <a:pt x="8718" y="9594"/>
                  <a:pt x="8750" y="9531"/>
                  <a:pt x="8718" y="9531"/>
                </a:cubicBezTo>
                <a:close/>
                <a:moveTo>
                  <a:pt x="15625" y="3250"/>
                </a:moveTo>
                <a:cubicBezTo>
                  <a:pt x="15718" y="3250"/>
                  <a:pt x="15812" y="3250"/>
                  <a:pt x="15906" y="3219"/>
                </a:cubicBezTo>
                <a:cubicBezTo>
                  <a:pt x="15812" y="3219"/>
                  <a:pt x="15718" y="3219"/>
                  <a:pt x="15625" y="3219"/>
                </a:cubicBezTo>
                <a:cubicBezTo>
                  <a:pt x="15625" y="3219"/>
                  <a:pt x="15625" y="3250"/>
                  <a:pt x="15625" y="3250"/>
                </a:cubicBezTo>
                <a:close/>
                <a:moveTo>
                  <a:pt x="13000" y="937"/>
                </a:moveTo>
                <a:cubicBezTo>
                  <a:pt x="13062" y="906"/>
                  <a:pt x="13125" y="969"/>
                  <a:pt x="13187" y="937"/>
                </a:cubicBezTo>
                <a:cubicBezTo>
                  <a:pt x="13125" y="906"/>
                  <a:pt x="13062" y="906"/>
                  <a:pt x="13000" y="906"/>
                </a:cubicBezTo>
                <a:cubicBezTo>
                  <a:pt x="12968" y="906"/>
                  <a:pt x="12968" y="906"/>
                  <a:pt x="12968" y="906"/>
                </a:cubicBezTo>
                <a:cubicBezTo>
                  <a:pt x="12968" y="937"/>
                  <a:pt x="13000" y="937"/>
                  <a:pt x="13000" y="937"/>
                </a:cubicBezTo>
                <a:close/>
                <a:moveTo>
                  <a:pt x="14093" y="1937"/>
                </a:moveTo>
                <a:cubicBezTo>
                  <a:pt x="14156" y="1937"/>
                  <a:pt x="14218" y="1969"/>
                  <a:pt x="14250" y="1969"/>
                </a:cubicBezTo>
                <a:cubicBezTo>
                  <a:pt x="14281" y="1969"/>
                  <a:pt x="14281" y="1969"/>
                  <a:pt x="14312" y="1969"/>
                </a:cubicBezTo>
                <a:cubicBezTo>
                  <a:pt x="14312" y="1937"/>
                  <a:pt x="14281" y="1937"/>
                  <a:pt x="14281" y="1937"/>
                </a:cubicBezTo>
                <a:cubicBezTo>
                  <a:pt x="14218" y="1937"/>
                  <a:pt x="14156" y="1906"/>
                  <a:pt x="14093" y="1937"/>
                </a:cubicBezTo>
                <a:close/>
                <a:moveTo>
                  <a:pt x="14062" y="4875"/>
                </a:moveTo>
                <a:cubicBezTo>
                  <a:pt x="14031" y="4844"/>
                  <a:pt x="14000" y="4844"/>
                  <a:pt x="13968" y="4781"/>
                </a:cubicBezTo>
                <a:cubicBezTo>
                  <a:pt x="13968" y="4844"/>
                  <a:pt x="13937" y="4844"/>
                  <a:pt x="13875" y="4844"/>
                </a:cubicBezTo>
                <a:cubicBezTo>
                  <a:pt x="13937" y="4906"/>
                  <a:pt x="14000" y="4875"/>
                  <a:pt x="14062" y="4875"/>
                </a:cubicBezTo>
                <a:close/>
                <a:moveTo>
                  <a:pt x="14375" y="3156"/>
                </a:moveTo>
                <a:cubicBezTo>
                  <a:pt x="14343" y="3156"/>
                  <a:pt x="14343" y="3156"/>
                  <a:pt x="14343" y="3187"/>
                </a:cubicBezTo>
                <a:cubicBezTo>
                  <a:pt x="14343" y="3187"/>
                  <a:pt x="14375" y="3187"/>
                  <a:pt x="14375" y="3187"/>
                </a:cubicBezTo>
                <a:cubicBezTo>
                  <a:pt x="14437" y="3187"/>
                  <a:pt x="14500" y="3187"/>
                  <a:pt x="14562" y="3187"/>
                </a:cubicBezTo>
                <a:cubicBezTo>
                  <a:pt x="14562" y="3187"/>
                  <a:pt x="14375" y="3156"/>
                  <a:pt x="14375" y="3156"/>
                </a:cubicBezTo>
                <a:close/>
                <a:moveTo>
                  <a:pt x="14687" y="4344"/>
                </a:moveTo>
                <a:cubicBezTo>
                  <a:pt x="14656" y="4344"/>
                  <a:pt x="14593" y="4312"/>
                  <a:pt x="14500" y="4344"/>
                </a:cubicBezTo>
                <a:cubicBezTo>
                  <a:pt x="14593" y="4375"/>
                  <a:pt x="14656" y="4375"/>
                  <a:pt x="14687" y="4375"/>
                </a:cubicBezTo>
                <a:cubicBezTo>
                  <a:pt x="14718" y="4375"/>
                  <a:pt x="14718" y="4344"/>
                  <a:pt x="14718" y="4344"/>
                </a:cubicBezTo>
                <a:cubicBezTo>
                  <a:pt x="14718" y="4344"/>
                  <a:pt x="14718" y="4344"/>
                  <a:pt x="14687" y="4344"/>
                </a:cubicBezTo>
                <a:close/>
                <a:moveTo>
                  <a:pt x="10937" y="11625"/>
                </a:moveTo>
                <a:cubicBezTo>
                  <a:pt x="10937" y="11625"/>
                  <a:pt x="10937" y="11625"/>
                  <a:pt x="10937" y="11625"/>
                </a:cubicBezTo>
                <a:cubicBezTo>
                  <a:pt x="10937" y="11625"/>
                  <a:pt x="10937" y="11625"/>
                  <a:pt x="10937" y="11625"/>
                </a:cubicBezTo>
                <a:close/>
                <a:moveTo>
                  <a:pt x="14375" y="3000"/>
                </a:moveTo>
                <a:cubicBezTo>
                  <a:pt x="14312" y="3000"/>
                  <a:pt x="14250" y="3000"/>
                  <a:pt x="14156" y="3031"/>
                </a:cubicBezTo>
                <a:cubicBezTo>
                  <a:pt x="14250" y="3062"/>
                  <a:pt x="14312" y="3062"/>
                  <a:pt x="14375" y="3062"/>
                </a:cubicBezTo>
                <a:cubicBezTo>
                  <a:pt x="14375" y="3062"/>
                  <a:pt x="14406" y="3031"/>
                  <a:pt x="14406" y="3031"/>
                </a:cubicBezTo>
                <a:cubicBezTo>
                  <a:pt x="14375" y="3031"/>
                  <a:pt x="14375" y="3000"/>
                  <a:pt x="14375" y="3000"/>
                </a:cubicBezTo>
                <a:close/>
                <a:moveTo>
                  <a:pt x="15656" y="2000"/>
                </a:moveTo>
                <a:cubicBezTo>
                  <a:pt x="15625" y="2000"/>
                  <a:pt x="15656" y="2000"/>
                  <a:pt x="15687" y="2000"/>
                </a:cubicBezTo>
                <a:cubicBezTo>
                  <a:pt x="15718" y="1969"/>
                  <a:pt x="15781" y="2000"/>
                  <a:pt x="15812" y="2031"/>
                </a:cubicBezTo>
                <a:cubicBezTo>
                  <a:pt x="15843" y="2000"/>
                  <a:pt x="15843" y="2000"/>
                  <a:pt x="15812" y="1969"/>
                </a:cubicBezTo>
                <a:cubicBezTo>
                  <a:pt x="15781" y="1969"/>
                  <a:pt x="15781" y="1969"/>
                  <a:pt x="15750" y="1969"/>
                </a:cubicBezTo>
                <a:cubicBezTo>
                  <a:pt x="15687" y="1937"/>
                  <a:pt x="15656" y="1937"/>
                  <a:pt x="15718" y="1875"/>
                </a:cubicBezTo>
                <a:cubicBezTo>
                  <a:pt x="15656" y="1875"/>
                  <a:pt x="15656" y="1906"/>
                  <a:pt x="15625" y="1906"/>
                </a:cubicBezTo>
                <a:cubicBezTo>
                  <a:pt x="15593" y="1937"/>
                  <a:pt x="15687" y="1969"/>
                  <a:pt x="15656" y="2000"/>
                </a:cubicBezTo>
                <a:close/>
                <a:moveTo>
                  <a:pt x="15812" y="2031"/>
                </a:moveTo>
                <a:cubicBezTo>
                  <a:pt x="15812" y="2031"/>
                  <a:pt x="15812" y="2031"/>
                  <a:pt x="15812" y="2031"/>
                </a:cubicBezTo>
                <a:moveTo>
                  <a:pt x="9906" y="12062"/>
                </a:moveTo>
                <a:cubicBezTo>
                  <a:pt x="9906" y="12062"/>
                  <a:pt x="9906" y="12062"/>
                  <a:pt x="9906" y="12062"/>
                </a:cubicBezTo>
                <a:cubicBezTo>
                  <a:pt x="9906" y="12062"/>
                  <a:pt x="9906" y="12062"/>
                  <a:pt x="9906" y="12062"/>
                </a:cubicBezTo>
                <a:close/>
                <a:moveTo>
                  <a:pt x="15468" y="2469"/>
                </a:moveTo>
                <a:cubicBezTo>
                  <a:pt x="15468" y="2500"/>
                  <a:pt x="15500" y="2469"/>
                  <a:pt x="15531" y="2469"/>
                </a:cubicBezTo>
                <a:cubicBezTo>
                  <a:pt x="15562" y="2500"/>
                  <a:pt x="15625" y="2469"/>
                  <a:pt x="15656" y="2500"/>
                </a:cubicBezTo>
                <a:cubicBezTo>
                  <a:pt x="15687" y="2500"/>
                  <a:pt x="15718" y="2500"/>
                  <a:pt x="15687" y="2469"/>
                </a:cubicBezTo>
                <a:cubicBezTo>
                  <a:pt x="15687" y="2437"/>
                  <a:pt x="15687" y="2437"/>
                  <a:pt x="15656" y="2437"/>
                </a:cubicBezTo>
                <a:cubicBezTo>
                  <a:pt x="15625" y="2437"/>
                  <a:pt x="15562" y="2437"/>
                  <a:pt x="15531" y="2437"/>
                </a:cubicBezTo>
                <a:cubicBezTo>
                  <a:pt x="15500" y="2437"/>
                  <a:pt x="15468" y="2437"/>
                  <a:pt x="15468" y="2469"/>
                </a:cubicBezTo>
                <a:close/>
                <a:moveTo>
                  <a:pt x="16125" y="2406"/>
                </a:moveTo>
                <a:cubicBezTo>
                  <a:pt x="16125" y="2406"/>
                  <a:pt x="16125" y="2406"/>
                  <a:pt x="16125" y="2406"/>
                </a:cubicBezTo>
                <a:cubicBezTo>
                  <a:pt x="16125" y="2406"/>
                  <a:pt x="16125" y="2406"/>
                  <a:pt x="16125" y="2406"/>
                </a:cubicBezTo>
                <a:lnTo>
                  <a:pt x="16125" y="2406"/>
                </a:lnTo>
                <a:cubicBezTo>
                  <a:pt x="16125" y="2406"/>
                  <a:pt x="16125" y="2406"/>
                  <a:pt x="16125" y="2406"/>
                </a:cubicBezTo>
                <a:cubicBezTo>
                  <a:pt x="16125" y="2406"/>
                  <a:pt x="16125" y="2406"/>
                  <a:pt x="16125" y="2406"/>
                </a:cubicBezTo>
                <a:close/>
                <a:moveTo>
                  <a:pt x="9875" y="7687"/>
                </a:moveTo>
                <a:cubicBezTo>
                  <a:pt x="9906" y="7656"/>
                  <a:pt x="9906" y="7656"/>
                  <a:pt x="9937" y="7625"/>
                </a:cubicBezTo>
                <a:cubicBezTo>
                  <a:pt x="9968" y="7594"/>
                  <a:pt x="9968" y="7562"/>
                  <a:pt x="9937" y="7531"/>
                </a:cubicBezTo>
                <a:cubicBezTo>
                  <a:pt x="9937" y="7594"/>
                  <a:pt x="9875" y="7625"/>
                  <a:pt x="9875" y="7656"/>
                </a:cubicBezTo>
                <a:cubicBezTo>
                  <a:pt x="9843" y="7656"/>
                  <a:pt x="9812" y="7687"/>
                  <a:pt x="9843" y="7719"/>
                </a:cubicBezTo>
                <a:cubicBezTo>
                  <a:pt x="9875" y="7719"/>
                  <a:pt x="9875" y="7687"/>
                  <a:pt x="9875" y="7687"/>
                </a:cubicBezTo>
                <a:close/>
                <a:moveTo>
                  <a:pt x="10843" y="11969"/>
                </a:moveTo>
                <a:cubicBezTo>
                  <a:pt x="10875" y="11906"/>
                  <a:pt x="10781" y="11906"/>
                  <a:pt x="10812" y="11875"/>
                </a:cubicBezTo>
                <a:cubicBezTo>
                  <a:pt x="10812" y="11875"/>
                  <a:pt x="10812" y="11875"/>
                  <a:pt x="10843" y="11875"/>
                </a:cubicBezTo>
                <a:cubicBezTo>
                  <a:pt x="10843" y="11906"/>
                  <a:pt x="10875" y="11906"/>
                  <a:pt x="10875" y="11875"/>
                </a:cubicBezTo>
                <a:cubicBezTo>
                  <a:pt x="10906" y="11875"/>
                  <a:pt x="10875" y="11875"/>
                  <a:pt x="10875" y="11875"/>
                </a:cubicBezTo>
                <a:cubicBezTo>
                  <a:pt x="10843" y="11844"/>
                  <a:pt x="10843" y="11844"/>
                  <a:pt x="10843" y="11812"/>
                </a:cubicBezTo>
                <a:cubicBezTo>
                  <a:pt x="10875" y="11812"/>
                  <a:pt x="10875" y="11812"/>
                  <a:pt x="10875" y="11812"/>
                </a:cubicBezTo>
                <a:cubicBezTo>
                  <a:pt x="10875" y="11812"/>
                  <a:pt x="10875" y="11812"/>
                  <a:pt x="10843" y="11812"/>
                </a:cubicBezTo>
                <a:cubicBezTo>
                  <a:pt x="10875" y="11844"/>
                  <a:pt x="10968" y="11812"/>
                  <a:pt x="10937" y="11906"/>
                </a:cubicBezTo>
                <a:cubicBezTo>
                  <a:pt x="10906" y="11937"/>
                  <a:pt x="11000" y="11937"/>
                  <a:pt x="11031" y="11969"/>
                </a:cubicBezTo>
                <a:cubicBezTo>
                  <a:pt x="10968" y="12000"/>
                  <a:pt x="10906" y="11969"/>
                  <a:pt x="10843" y="11969"/>
                </a:cubicBezTo>
                <a:close/>
                <a:moveTo>
                  <a:pt x="10781" y="11312"/>
                </a:moveTo>
                <a:cubicBezTo>
                  <a:pt x="10781" y="11344"/>
                  <a:pt x="10750" y="11375"/>
                  <a:pt x="10750" y="11375"/>
                </a:cubicBezTo>
                <a:cubicBezTo>
                  <a:pt x="10750" y="11406"/>
                  <a:pt x="10718" y="11375"/>
                  <a:pt x="10687" y="11406"/>
                </a:cubicBezTo>
                <a:cubicBezTo>
                  <a:pt x="10687" y="11375"/>
                  <a:pt x="10718" y="11344"/>
                  <a:pt x="10718" y="11344"/>
                </a:cubicBezTo>
                <a:cubicBezTo>
                  <a:pt x="10750" y="11344"/>
                  <a:pt x="10750" y="11312"/>
                  <a:pt x="10781" y="11312"/>
                </a:cubicBezTo>
                <a:close/>
                <a:moveTo>
                  <a:pt x="10468" y="11719"/>
                </a:moveTo>
                <a:cubicBezTo>
                  <a:pt x="10468" y="11719"/>
                  <a:pt x="10468" y="11719"/>
                  <a:pt x="10468" y="11719"/>
                </a:cubicBezTo>
                <a:cubicBezTo>
                  <a:pt x="10468" y="11687"/>
                  <a:pt x="10500" y="11687"/>
                  <a:pt x="10531" y="11687"/>
                </a:cubicBezTo>
                <a:cubicBezTo>
                  <a:pt x="10562" y="11687"/>
                  <a:pt x="10593" y="11687"/>
                  <a:pt x="10625" y="11687"/>
                </a:cubicBezTo>
                <a:cubicBezTo>
                  <a:pt x="10625" y="11687"/>
                  <a:pt x="10593" y="11719"/>
                  <a:pt x="10593" y="11719"/>
                </a:cubicBezTo>
                <a:cubicBezTo>
                  <a:pt x="10562" y="11750"/>
                  <a:pt x="10531" y="11750"/>
                  <a:pt x="10468" y="11719"/>
                </a:cubicBezTo>
                <a:close/>
                <a:moveTo>
                  <a:pt x="10625" y="11531"/>
                </a:moveTo>
                <a:cubicBezTo>
                  <a:pt x="10656" y="11531"/>
                  <a:pt x="10656" y="11469"/>
                  <a:pt x="10656" y="11469"/>
                </a:cubicBezTo>
                <a:cubicBezTo>
                  <a:pt x="10687" y="11437"/>
                  <a:pt x="10687" y="11437"/>
                  <a:pt x="10687" y="11437"/>
                </a:cubicBezTo>
                <a:cubicBezTo>
                  <a:pt x="10687" y="11406"/>
                  <a:pt x="10687" y="11406"/>
                  <a:pt x="10687" y="11406"/>
                </a:cubicBezTo>
                <a:cubicBezTo>
                  <a:pt x="10718" y="11406"/>
                  <a:pt x="10718" y="11406"/>
                  <a:pt x="10718" y="11437"/>
                </a:cubicBezTo>
                <a:cubicBezTo>
                  <a:pt x="10718" y="11437"/>
                  <a:pt x="10718" y="11437"/>
                  <a:pt x="10718" y="11437"/>
                </a:cubicBezTo>
                <a:cubicBezTo>
                  <a:pt x="10718" y="11437"/>
                  <a:pt x="10718" y="11437"/>
                  <a:pt x="10718" y="11437"/>
                </a:cubicBezTo>
                <a:cubicBezTo>
                  <a:pt x="10718" y="11437"/>
                  <a:pt x="10781" y="11437"/>
                  <a:pt x="10750" y="11469"/>
                </a:cubicBezTo>
                <a:cubicBezTo>
                  <a:pt x="10718" y="11500"/>
                  <a:pt x="10750" y="11531"/>
                  <a:pt x="10718" y="11531"/>
                </a:cubicBezTo>
                <a:cubicBezTo>
                  <a:pt x="10718" y="11531"/>
                  <a:pt x="10687" y="11562"/>
                  <a:pt x="10687" y="11562"/>
                </a:cubicBezTo>
                <a:cubicBezTo>
                  <a:pt x="10687" y="11562"/>
                  <a:pt x="10718" y="11531"/>
                  <a:pt x="10718" y="11531"/>
                </a:cubicBezTo>
                <a:cubicBezTo>
                  <a:pt x="10687" y="11500"/>
                  <a:pt x="10656" y="11500"/>
                  <a:pt x="10656" y="11531"/>
                </a:cubicBezTo>
                <a:cubicBezTo>
                  <a:pt x="10656" y="11594"/>
                  <a:pt x="10656" y="11562"/>
                  <a:pt x="10625" y="11531"/>
                </a:cubicBezTo>
                <a:close/>
                <a:moveTo>
                  <a:pt x="10718" y="11719"/>
                </a:moveTo>
                <a:cubicBezTo>
                  <a:pt x="10718" y="11719"/>
                  <a:pt x="10687" y="11719"/>
                  <a:pt x="10687" y="11719"/>
                </a:cubicBezTo>
                <a:cubicBezTo>
                  <a:pt x="10687" y="11687"/>
                  <a:pt x="10687" y="11687"/>
                  <a:pt x="10656" y="11687"/>
                </a:cubicBezTo>
                <a:cubicBezTo>
                  <a:pt x="10656" y="11687"/>
                  <a:pt x="10656" y="11687"/>
                  <a:pt x="10687" y="11687"/>
                </a:cubicBezTo>
                <a:cubicBezTo>
                  <a:pt x="10718" y="11656"/>
                  <a:pt x="10750" y="11625"/>
                  <a:pt x="10781" y="11687"/>
                </a:cubicBezTo>
                <a:cubicBezTo>
                  <a:pt x="10750" y="11719"/>
                  <a:pt x="10718" y="11719"/>
                  <a:pt x="10718" y="11719"/>
                </a:cubicBezTo>
                <a:close/>
                <a:moveTo>
                  <a:pt x="9812" y="4031"/>
                </a:moveTo>
                <a:cubicBezTo>
                  <a:pt x="9812" y="4031"/>
                  <a:pt x="9812" y="4031"/>
                  <a:pt x="9812" y="4031"/>
                </a:cubicBezTo>
                <a:cubicBezTo>
                  <a:pt x="9812" y="4031"/>
                  <a:pt x="9812" y="4031"/>
                  <a:pt x="9812" y="4031"/>
                </a:cubicBezTo>
                <a:lnTo>
                  <a:pt x="9812" y="4031"/>
                </a:lnTo>
                <a:cubicBezTo>
                  <a:pt x="9812" y="4031"/>
                  <a:pt x="9812" y="4031"/>
                  <a:pt x="9812" y="4031"/>
                </a:cubicBezTo>
                <a:cubicBezTo>
                  <a:pt x="9812" y="4031"/>
                  <a:pt x="9812" y="4031"/>
                  <a:pt x="9812" y="4031"/>
                </a:cubicBezTo>
                <a:close/>
                <a:moveTo>
                  <a:pt x="14406" y="1531"/>
                </a:moveTo>
                <a:cubicBezTo>
                  <a:pt x="14406" y="1531"/>
                  <a:pt x="14437" y="1562"/>
                  <a:pt x="14437" y="1562"/>
                </a:cubicBezTo>
                <a:cubicBezTo>
                  <a:pt x="14500" y="1562"/>
                  <a:pt x="14562" y="1562"/>
                  <a:pt x="14593" y="1594"/>
                </a:cubicBezTo>
                <a:cubicBezTo>
                  <a:pt x="14625" y="1594"/>
                  <a:pt x="14625" y="1594"/>
                  <a:pt x="14656" y="1562"/>
                </a:cubicBezTo>
                <a:cubicBezTo>
                  <a:pt x="14656" y="1562"/>
                  <a:pt x="14656" y="1531"/>
                  <a:pt x="14625" y="1531"/>
                </a:cubicBezTo>
                <a:cubicBezTo>
                  <a:pt x="14562" y="1531"/>
                  <a:pt x="14531" y="1531"/>
                  <a:pt x="14468" y="1500"/>
                </a:cubicBezTo>
                <a:cubicBezTo>
                  <a:pt x="14437" y="1500"/>
                  <a:pt x="14437" y="1500"/>
                  <a:pt x="14406" y="1531"/>
                </a:cubicBezTo>
                <a:close/>
                <a:moveTo>
                  <a:pt x="13812" y="13281"/>
                </a:moveTo>
                <a:cubicBezTo>
                  <a:pt x="13812" y="13344"/>
                  <a:pt x="13750" y="13312"/>
                  <a:pt x="13718" y="13344"/>
                </a:cubicBezTo>
                <a:cubicBezTo>
                  <a:pt x="13687" y="13344"/>
                  <a:pt x="13687" y="13375"/>
                  <a:pt x="13718" y="13375"/>
                </a:cubicBezTo>
                <a:cubicBezTo>
                  <a:pt x="13718" y="13406"/>
                  <a:pt x="13718" y="13406"/>
                  <a:pt x="13750" y="13406"/>
                </a:cubicBezTo>
                <a:cubicBezTo>
                  <a:pt x="13781" y="13375"/>
                  <a:pt x="13781" y="13344"/>
                  <a:pt x="13843" y="13344"/>
                </a:cubicBezTo>
                <a:cubicBezTo>
                  <a:pt x="13843" y="13344"/>
                  <a:pt x="13843" y="13312"/>
                  <a:pt x="13843" y="13312"/>
                </a:cubicBezTo>
                <a:cubicBezTo>
                  <a:pt x="13843" y="13281"/>
                  <a:pt x="13843" y="13281"/>
                  <a:pt x="13812" y="13281"/>
                </a:cubicBezTo>
                <a:close/>
                <a:moveTo>
                  <a:pt x="15656" y="2719"/>
                </a:moveTo>
                <a:cubicBezTo>
                  <a:pt x="15656" y="2750"/>
                  <a:pt x="15656" y="2750"/>
                  <a:pt x="15656" y="2750"/>
                </a:cubicBezTo>
                <a:cubicBezTo>
                  <a:pt x="15625" y="2781"/>
                  <a:pt x="15656" y="2781"/>
                  <a:pt x="15656" y="2781"/>
                </a:cubicBezTo>
                <a:cubicBezTo>
                  <a:pt x="15718" y="2812"/>
                  <a:pt x="15781" y="2781"/>
                  <a:pt x="15875" y="2750"/>
                </a:cubicBezTo>
                <a:cubicBezTo>
                  <a:pt x="15812" y="2719"/>
                  <a:pt x="15718" y="2719"/>
                  <a:pt x="15656" y="2719"/>
                </a:cubicBezTo>
                <a:close/>
                <a:moveTo>
                  <a:pt x="10593" y="2437"/>
                </a:moveTo>
                <a:cubicBezTo>
                  <a:pt x="10656" y="2406"/>
                  <a:pt x="10750" y="2406"/>
                  <a:pt x="10781" y="2344"/>
                </a:cubicBezTo>
                <a:cubicBezTo>
                  <a:pt x="10718" y="2375"/>
                  <a:pt x="10656" y="2375"/>
                  <a:pt x="10593" y="2406"/>
                </a:cubicBezTo>
                <a:cubicBezTo>
                  <a:pt x="10562" y="2406"/>
                  <a:pt x="10562" y="2437"/>
                  <a:pt x="10562" y="2437"/>
                </a:cubicBezTo>
                <a:cubicBezTo>
                  <a:pt x="10593" y="2469"/>
                  <a:pt x="10593" y="2437"/>
                  <a:pt x="10593" y="2437"/>
                </a:cubicBezTo>
                <a:close/>
                <a:moveTo>
                  <a:pt x="13968" y="2719"/>
                </a:moveTo>
                <a:cubicBezTo>
                  <a:pt x="13937" y="2687"/>
                  <a:pt x="13937" y="2719"/>
                  <a:pt x="13937" y="2750"/>
                </a:cubicBezTo>
                <a:cubicBezTo>
                  <a:pt x="13937" y="2750"/>
                  <a:pt x="13937" y="2750"/>
                  <a:pt x="13968" y="2750"/>
                </a:cubicBezTo>
                <a:cubicBezTo>
                  <a:pt x="14031" y="2750"/>
                  <a:pt x="14062" y="2750"/>
                  <a:pt x="14125" y="2781"/>
                </a:cubicBezTo>
                <a:cubicBezTo>
                  <a:pt x="14125" y="2781"/>
                  <a:pt x="14156" y="2750"/>
                  <a:pt x="14156" y="2750"/>
                </a:cubicBezTo>
                <a:cubicBezTo>
                  <a:pt x="14093" y="2719"/>
                  <a:pt x="14031" y="2719"/>
                  <a:pt x="13968" y="2719"/>
                </a:cubicBezTo>
                <a:close/>
                <a:moveTo>
                  <a:pt x="10531" y="1375"/>
                </a:moveTo>
                <a:cubicBezTo>
                  <a:pt x="10437" y="1437"/>
                  <a:pt x="10343" y="1469"/>
                  <a:pt x="10250" y="1531"/>
                </a:cubicBezTo>
                <a:cubicBezTo>
                  <a:pt x="10250" y="1531"/>
                  <a:pt x="10250" y="1531"/>
                  <a:pt x="10250" y="1562"/>
                </a:cubicBezTo>
                <a:cubicBezTo>
                  <a:pt x="10375" y="1531"/>
                  <a:pt x="10437" y="1437"/>
                  <a:pt x="10531" y="1406"/>
                </a:cubicBezTo>
                <a:cubicBezTo>
                  <a:pt x="10531" y="1406"/>
                  <a:pt x="10531" y="1375"/>
                  <a:pt x="10531" y="1375"/>
                </a:cubicBezTo>
                <a:close/>
                <a:moveTo>
                  <a:pt x="12125" y="11656"/>
                </a:moveTo>
                <a:cubicBezTo>
                  <a:pt x="12156" y="11656"/>
                  <a:pt x="12187" y="11625"/>
                  <a:pt x="12187" y="11594"/>
                </a:cubicBezTo>
                <a:cubicBezTo>
                  <a:pt x="12156" y="11625"/>
                  <a:pt x="12125" y="11625"/>
                  <a:pt x="12062" y="11594"/>
                </a:cubicBezTo>
                <a:cubicBezTo>
                  <a:pt x="12031" y="11594"/>
                  <a:pt x="12062" y="11562"/>
                  <a:pt x="12062" y="11500"/>
                </a:cubicBezTo>
                <a:cubicBezTo>
                  <a:pt x="12062" y="11562"/>
                  <a:pt x="12000" y="11562"/>
                  <a:pt x="12031" y="11625"/>
                </a:cubicBezTo>
                <a:cubicBezTo>
                  <a:pt x="12031" y="11656"/>
                  <a:pt x="12093" y="11656"/>
                  <a:pt x="12125" y="11656"/>
                </a:cubicBezTo>
                <a:close/>
                <a:moveTo>
                  <a:pt x="10812" y="2469"/>
                </a:moveTo>
                <a:cubicBezTo>
                  <a:pt x="10718" y="2500"/>
                  <a:pt x="10625" y="2531"/>
                  <a:pt x="10562" y="2594"/>
                </a:cubicBezTo>
                <a:cubicBezTo>
                  <a:pt x="10656" y="2594"/>
                  <a:pt x="10750" y="2531"/>
                  <a:pt x="10812" y="2469"/>
                </a:cubicBezTo>
                <a:close/>
                <a:moveTo>
                  <a:pt x="9906" y="4312"/>
                </a:moveTo>
                <a:cubicBezTo>
                  <a:pt x="9968" y="4344"/>
                  <a:pt x="9937" y="4375"/>
                  <a:pt x="9937" y="4437"/>
                </a:cubicBezTo>
                <a:cubicBezTo>
                  <a:pt x="9968" y="4437"/>
                  <a:pt x="10000" y="4406"/>
                  <a:pt x="10000" y="4375"/>
                </a:cubicBezTo>
                <a:cubicBezTo>
                  <a:pt x="10031" y="4312"/>
                  <a:pt x="9906" y="4312"/>
                  <a:pt x="9937" y="4250"/>
                </a:cubicBezTo>
                <a:cubicBezTo>
                  <a:pt x="9906" y="4281"/>
                  <a:pt x="9875" y="4312"/>
                  <a:pt x="9906" y="4312"/>
                </a:cubicBezTo>
                <a:close/>
                <a:moveTo>
                  <a:pt x="10000" y="1406"/>
                </a:moveTo>
                <a:cubicBezTo>
                  <a:pt x="9968" y="1406"/>
                  <a:pt x="9968" y="1406"/>
                  <a:pt x="9968" y="1437"/>
                </a:cubicBezTo>
                <a:cubicBezTo>
                  <a:pt x="9968" y="1469"/>
                  <a:pt x="10000" y="1500"/>
                  <a:pt x="10031" y="1500"/>
                </a:cubicBezTo>
                <a:cubicBezTo>
                  <a:pt x="10062" y="1500"/>
                  <a:pt x="10062" y="1500"/>
                  <a:pt x="10093" y="1469"/>
                </a:cubicBezTo>
                <a:cubicBezTo>
                  <a:pt x="10062" y="1437"/>
                  <a:pt x="10031" y="1406"/>
                  <a:pt x="10000" y="1406"/>
                </a:cubicBezTo>
                <a:close/>
                <a:moveTo>
                  <a:pt x="13968" y="1781"/>
                </a:moveTo>
                <a:cubicBezTo>
                  <a:pt x="14031" y="1781"/>
                  <a:pt x="14093" y="1781"/>
                  <a:pt x="14125" y="1812"/>
                </a:cubicBezTo>
                <a:cubicBezTo>
                  <a:pt x="14156" y="1812"/>
                  <a:pt x="14156" y="1812"/>
                  <a:pt x="14156" y="1812"/>
                </a:cubicBezTo>
                <a:cubicBezTo>
                  <a:pt x="14093" y="1750"/>
                  <a:pt x="14000" y="1750"/>
                  <a:pt x="13906" y="1750"/>
                </a:cubicBezTo>
                <a:cubicBezTo>
                  <a:pt x="13843" y="1750"/>
                  <a:pt x="13750" y="1750"/>
                  <a:pt x="13687" y="1719"/>
                </a:cubicBezTo>
                <a:cubicBezTo>
                  <a:pt x="13687" y="1719"/>
                  <a:pt x="13656" y="1719"/>
                  <a:pt x="13656" y="1687"/>
                </a:cubicBezTo>
                <a:cubicBezTo>
                  <a:pt x="13656" y="1656"/>
                  <a:pt x="13687" y="1687"/>
                  <a:pt x="13718" y="1687"/>
                </a:cubicBezTo>
                <a:cubicBezTo>
                  <a:pt x="13750" y="1687"/>
                  <a:pt x="13781" y="1719"/>
                  <a:pt x="13843" y="1687"/>
                </a:cubicBezTo>
                <a:lnTo>
                  <a:pt x="13843" y="1687"/>
                </a:lnTo>
                <a:cubicBezTo>
                  <a:pt x="13875" y="1687"/>
                  <a:pt x="13875" y="1719"/>
                  <a:pt x="13906" y="1750"/>
                </a:cubicBezTo>
                <a:cubicBezTo>
                  <a:pt x="13906" y="1781"/>
                  <a:pt x="13937" y="1781"/>
                  <a:pt x="13968" y="1781"/>
                </a:cubicBezTo>
                <a:close/>
                <a:moveTo>
                  <a:pt x="11968" y="10906"/>
                </a:moveTo>
                <a:cubicBezTo>
                  <a:pt x="11937" y="10875"/>
                  <a:pt x="11937" y="10906"/>
                  <a:pt x="11937" y="10906"/>
                </a:cubicBezTo>
                <a:cubicBezTo>
                  <a:pt x="11906" y="10906"/>
                  <a:pt x="11906" y="10937"/>
                  <a:pt x="11875" y="10969"/>
                </a:cubicBezTo>
                <a:cubicBezTo>
                  <a:pt x="11875" y="10969"/>
                  <a:pt x="11843" y="11000"/>
                  <a:pt x="11812" y="11031"/>
                </a:cubicBezTo>
                <a:cubicBezTo>
                  <a:pt x="11781" y="11000"/>
                  <a:pt x="11781" y="11000"/>
                  <a:pt x="11781" y="11031"/>
                </a:cubicBezTo>
                <a:cubicBezTo>
                  <a:pt x="11812" y="11031"/>
                  <a:pt x="11843" y="11094"/>
                  <a:pt x="11875" y="11031"/>
                </a:cubicBezTo>
                <a:cubicBezTo>
                  <a:pt x="11906" y="11000"/>
                  <a:pt x="11906" y="10969"/>
                  <a:pt x="11968" y="10937"/>
                </a:cubicBezTo>
                <a:cubicBezTo>
                  <a:pt x="11968" y="10906"/>
                  <a:pt x="11968" y="10906"/>
                  <a:pt x="11968" y="10906"/>
                </a:cubicBezTo>
                <a:close/>
                <a:moveTo>
                  <a:pt x="10125" y="12281"/>
                </a:moveTo>
                <a:cubicBezTo>
                  <a:pt x="10125" y="12281"/>
                  <a:pt x="10125" y="12281"/>
                  <a:pt x="10125" y="12281"/>
                </a:cubicBezTo>
                <a:close/>
                <a:moveTo>
                  <a:pt x="13500" y="3031"/>
                </a:moveTo>
                <a:cubicBezTo>
                  <a:pt x="13406" y="3000"/>
                  <a:pt x="13343" y="3000"/>
                  <a:pt x="13250" y="3031"/>
                </a:cubicBezTo>
                <a:cubicBezTo>
                  <a:pt x="13343" y="3062"/>
                  <a:pt x="13406" y="3031"/>
                  <a:pt x="13500" y="3031"/>
                </a:cubicBezTo>
                <a:close/>
                <a:moveTo>
                  <a:pt x="12250" y="12625"/>
                </a:moveTo>
                <a:cubicBezTo>
                  <a:pt x="12250" y="12625"/>
                  <a:pt x="12250" y="12625"/>
                  <a:pt x="12250" y="12625"/>
                </a:cubicBezTo>
                <a:cubicBezTo>
                  <a:pt x="12250" y="12625"/>
                  <a:pt x="12250" y="12625"/>
                  <a:pt x="12250" y="12625"/>
                </a:cubicBezTo>
                <a:lnTo>
                  <a:pt x="12250" y="12625"/>
                </a:lnTo>
                <a:cubicBezTo>
                  <a:pt x="12250" y="12625"/>
                  <a:pt x="12250" y="12625"/>
                  <a:pt x="12250" y="12625"/>
                </a:cubicBezTo>
                <a:close/>
                <a:moveTo>
                  <a:pt x="15437" y="2906"/>
                </a:moveTo>
                <a:cubicBezTo>
                  <a:pt x="15437" y="2875"/>
                  <a:pt x="15500" y="2937"/>
                  <a:pt x="15500" y="2875"/>
                </a:cubicBezTo>
                <a:cubicBezTo>
                  <a:pt x="15500" y="2844"/>
                  <a:pt x="15468" y="2844"/>
                  <a:pt x="15437" y="2844"/>
                </a:cubicBezTo>
                <a:cubicBezTo>
                  <a:pt x="15406" y="2844"/>
                  <a:pt x="15406" y="2844"/>
                  <a:pt x="15406" y="2844"/>
                </a:cubicBezTo>
                <a:cubicBezTo>
                  <a:pt x="15375" y="2844"/>
                  <a:pt x="15312" y="2812"/>
                  <a:pt x="15312" y="2875"/>
                </a:cubicBezTo>
                <a:cubicBezTo>
                  <a:pt x="15312" y="2906"/>
                  <a:pt x="15375" y="2875"/>
                  <a:pt x="15437" y="2906"/>
                </a:cubicBezTo>
                <a:close/>
                <a:moveTo>
                  <a:pt x="14281" y="2687"/>
                </a:moveTo>
                <a:cubicBezTo>
                  <a:pt x="14250" y="2719"/>
                  <a:pt x="14187" y="2719"/>
                  <a:pt x="14187" y="2750"/>
                </a:cubicBezTo>
                <a:cubicBezTo>
                  <a:pt x="14187" y="2781"/>
                  <a:pt x="14250" y="2750"/>
                  <a:pt x="14281" y="2781"/>
                </a:cubicBezTo>
                <a:cubicBezTo>
                  <a:pt x="14281" y="2781"/>
                  <a:pt x="14312" y="2781"/>
                  <a:pt x="14343" y="2781"/>
                </a:cubicBezTo>
                <a:cubicBezTo>
                  <a:pt x="14343" y="2781"/>
                  <a:pt x="14375" y="2781"/>
                  <a:pt x="14375" y="2750"/>
                </a:cubicBezTo>
                <a:cubicBezTo>
                  <a:pt x="14375" y="2719"/>
                  <a:pt x="14343" y="2750"/>
                  <a:pt x="14343" y="2719"/>
                </a:cubicBezTo>
                <a:cubicBezTo>
                  <a:pt x="14312" y="2719"/>
                  <a:pt x="14281" y="2750"/>
                  <a:pt x="14281" y="2687"/>
                </a:cubicBezTo>
                <a:cubicBezTo>
                  <a:pt x="14281" y="2687"/>
                  <a:pt x="14281" y="2687"/>
                  <a:pt x="14281" y="2687"/>
                </a:cubicBezTo>
                <a:close/>
                <a:moveTo>
                  <a:pt x="10843" y="8562"/>
                </a:moveTo>
                <a:cubicBezTo>
                  <a:pt x="10843" y="8531"/>
                  <a:pt x="10875" y="8531"/>
                  <a:pt x="10906" y="8531"/>
                </a:cubicBezTo>
                <a:cubicBezTo>
                  <a:pt x="10906" y="8531"/>
                  <a:pt x="10937" y="8500"/>
                  <a:pt x="10937" y="8469"/>
                </a:cubicBezTo>
                <a:cubicBezTo>
                  <a:pt x="10937" y="8469"/>
                  <a:pt x="10937" y="8469"/>
                  <a:pt x="10906" y="8437"/>
                </a:cubicBezTo>
                <a:cubicBezTo>
                  <a:pt x="10906" y="8437"/>
                  <a:pt x="10906" y="8437"/>
                  <a:pt x="10875" y="8469"/>
                </a:cubicBezTo>
                <a:cubicBezTo>
                  <a:pt x="10875" y="8469"/>
                  <a:pt x="10843" y="8500"/>
                  <a:pt x="10812" y="8500"/>
                </a:cubicBezTo>
                <a:cubicBezTo>
                  <a:pt x="10781" y="8500"/>
                  <a:pt x="10781" y="8500"/>
                  <a:pt x="10781" y="8531"/>
                </a:cubicBezTo>
                <a:cubicBezTo>
                  <a:pt x="10750" y="8562"/>
                  <a:pt x="10781" y="8562"/>
                  <a:pt x="10812" y="8594"/>
                </a:cubicBezTo>
                <a:cubicBezTo>
                  <a:pt x="10812" y="8594"/>
                  <a:pt x="10843" y="8562"/>
                  <a:pt x="10843" y="8562"/>
                </a:cubicBezTo>
                <a:close/>
                <a:moveTo>
                  <a:pt x="9750" y="1562"/>
                </a:moveTo>
                <a:cubicBezTo>
                  <a:pt x="9781" y="1594"/>
                  <a:pt x="9781" y="1594"/>
                  <a:pt x="9781" y="1594"/>
                </a:cubicBezTo>
                <a:cubicBezTo>
                  <a:pt x="9781" y="1625"/>
                  <a:pt x="9750" y="1625"/>
                  <a:pt x="9750" y="1594"/>
                </a:cubicBezTo>
                <a:cubicBezTo>
                  <a:pt x="9718" y="1594"/>
                  <a:pt x="9718" y="1594"/>
                  <a:pt x="9687" y="1625"/>
                </a:cubicBezTo>
                <a:cubicBezTo>
                  <a:pt x="9687" y="1625"/>
                  <a:pt x="9687" y="1656"/>
                  <a:pt x="9718" y="1687"/>
                </a:cubicBezTo>
                <a:cubicBezTo>
                  <a:pt x="9718" y="1687"/>
                  <a:pt x="9750" y="1687"/>
                  <a:pt x="9781" y="1656"/>
                </a:cubicBezTo>
                <a:cubicBezTo>
                  <a:pt x="9781" y="1656"/>
                  <a:pt x="9812" y="1656"/>
                  <a:pt x="9812" y="1625"/>
                </a:cubicBezTo>
                <a:cubicBezTo>
                  <a:pt x="9843" y="1625"/>
                  <a:pt x="9875" y="1625"/>
                  <a:pt x="9843" y="1594"/>
                </a:cubicBezTo>
                <a:cubicBezTo>
                  <a:pt x="9843" y="1562"/>
                  <a:pt x="9812" y="1531"/>
                  <a:pt x="9781" y="1531"/>
                </a:cubicBezTo>
                <a:cubicBezTo>
                  <a:pt x="9781" y="1531"/>
                  <a:pt x="9750" y="1531"/>
                  <a:pt x="9750" y="1562"/>
                </a:cubicBezTo>
                <a:cubicBezTo>
                  <a:pt x="9750" y="1562"/>
                  <a:pt x="9750" y="1562"/>
                  <a:pt x="9750" y="1562"/>
                </a:cubicBezTo>
                <a:close/>
                <a:moveTo>
                  <a:pt x="14218" y="2344"/>
                </a:moveTo>
                <a:cubicBezTo>
                  <a:pt x="14218" y="2344"/>
                  <a:pt x="14218" y="2344"/>
                  <a:pt x="14218" y="2375"/>
                </a:cubicBezTo>
                <a:cubicBezTo>
                  <a:pt x="14250" y="2375"/>
                  <a:pt x="14250" y="2406"/>
                  <a:pt x="14281" y="2375"/>
                </a:cubicBezTo>
                <a:cubicBezTo>
                  <a:pt x="14312" y="2375"/>
                  <a:pt x="14312" y="2312"/>
                  <a:pt x="14312" y="2281"/>
                </a:cubicBezTo>
                <a:cubicBezTo>
                  <a:pt x="14312" y="2250"/>
                  <a:pt x="14281" y="2219"/>
                  <a:pt x="14250" y="2219"/>
                </a:cubicBezTo>
                <a:cubicBezTo>
                  <a:pt x="14218" y="2219"/>
                  <a:pt x="14187" y="2219"/>
                  <a:pt x="14187" y="2219"/>
                </a:cubicBezTo>
                <a:cubicBezTo>
                  <a:pt x="14187" y="2250"/>
                  <a:pt x="14218" y="2250"/>
                  <a:pt x="14218" y="2250"/>
                </a:cubicBezTo>
                <a:cubicBezTo>
                  <a:pt x="14250" y="2250"/>
                  <a:pt x="14281" y="2250"/>
                  <a:pt x="14281" y="2281"/>
                </a:cubicBezTo>
                <a:cubicBezTo>
                  <a:pt x="14281" y="2344"/>
                  <a:pt x="14250" y="2344"/>
                  <a:pt x="14218" y="2344"/>
                </a:cubicBezTo>
                <a:close/>
                <a:moveTo>
                  <a:pt x="13906" y="1750"/>
                </a:moveTo>
                <a:cubicBezTo>
                  <a:pt x="13906" y="1750"/>
                  <a:pt x="13906" y="1750"/>
                  <a:pt x="13906" y="1750"/>
                </a:cubicBezTo>
                <a:cubicBezTo>
                  <a:pt x="13906" y="1750"/>
                  <a:pt x="13906" y="1750"/>
                  <a:pt x="13906" y="1750"/>
                </a:cubicBezTo>
                <a:lnTo>
                  <a:pt x="13906" y="1750"/>
                </a:lnTo>
                <a:cubicBezTo>
                  <a:pt x="13906" y="1750"/>
                  <a:pt x="13906" y="1750"/>
                  <a:pt x="13906" y="1750"/>
                </a:cubicBezTo>
                <a:close/>
                <a:moveTo>
                  <a:pt x="16062" y="3656"/>
                </a:moveTo>
                <a:cubicBezTo>
                  <a:pt x="16125" y="3656"/>
                  <a:pt x="16156" y="3687"/>
                  <a:pt x="16187" y="3687"/>
                </a:cubicBezTo>
                <a:cubicBezTo>
                  <a:pt x="16250" y="3750"/>
                  <a:pt x="16281" y="3687"/>
                  <a:pt x="16312" y="3656"/>
                </a:cubicBezTo>
                <a:cubicBezTo>
                  <a:pt x="16281" y="3656"/>
                  <a:pt x="16218" y="3687"/>
                  <a:pt x="16187" y="3656"/>
                </a:cubicBezTo>
                <a:cubicBezTo>
                  <a:pt x="16156" y="3594"/>
                  <a:pt x="16125" y="3625"/>
                  <a:pt x="16062" y="3625"/>
                </a:cubicBezTo>
                <a:cubicBezTo>
                  <a:pt x="16062" y="3656"/>
                  <a:pt x="16031" y="3656"/>
                  <a:pt x="16000" y="3656"/>
                </a:cubicBezTo>
                <a:cubicBezTo>
                  <a:pt x="16031" y="3656"/>
                  <a:pt x="16031" y="3687"/>
                  <a:pt x="16062" y="3656"/>
                </a:cubicBezTo>
                <a:close/>
                <a:moveTo>
                  <a:pt x="9906" y="8781"/>
                </a:moveTo>
                <a:cubicBezTo>
                  <a:pt x="9906" y="8781"/>
                  <a:pt x="9875" y="8781"/>
                  <a:pt x="9875" y="8781"/>
                </a:cubicBezTo>
                <a:cubicBezTo>
                  <a:pt x="9843" y="8875"/>
                  <a:pt x="9781" y="8937"/>
                  <a:pt x="9750" y="9000"/>
                </a:cubicBezTo>
                <a:cubicBezTo>
                  <a:pt x="9718" y="9000"/>
                  <a:pt x="9718" y="9031"/>
                  <a:pt x="9750" y="9031"/>
                </a:cubicBezTo>
                <a:cubicBezTo>
                  <a:pt x="9750" y="9031"/>
                  <a:pt x="9750" y="9031"/>
                  <a:pt x="9750" y="9031"/>
                </a:cubicBezTo>
                <a:cubicBezTo>
                  <a:pt x="9812" y="8969"/>
                  <a:pt x="9875" y="8906"/>
                  <a:pt x="9906" y="8812"/>
                </a:cubicBezTo>
                <a:cubicBezTo>
                  <a:pt x="9906" y="8812"/>
                  <a:pt x="9906" y="8781"/>
                  <a:pt x="9906" y="8781"/>
                </a:cubicBezTo>
                <a:close/>
                <a:moveTo>
                  <a:pt x="14125" y="11937"/>
                </a:moveTo>
                <a:cubicBezTo>
                  <a:pt x="14062" y="11906"/>
                  <a:pt x="14062" y="11875"/>
                  <a:pt x="14093" y="11844"/>
                </a:cubicBezTo>
                <a:cubicBezTo>
                  <a:pt x="14062" y="11875"/>
                  <a:pt x="14000" y="11906"/>
                  <a:pt x="13968" y="11937"/>
                </a:cubicBezTo>
                <a:cubicBezTo>
                  <a:pt x="14000" y="11969"/>
                  <a:pt x="14062" y="11906"/>
                  <a:pt x="14062" y="11969"/>
                </a:cubicBezTo>
                <a:cubicBezTo>
                  <a:pt x="14093" y="12000"/>
                  <a:pt x="14093" y="12000"/>
                  <a:pt x="14125" y="12000"/>
                </a:cubicBezTo>
                <a:cubicBezTo>
                  <a:pt x="14156" y="11969"/>
                  <a:pt x="14125" y="11937"/>
                  <a:pt x="14125" y="11937"/>
                </a:cubicBezTo>
                <a:close/>
                <a:moveTo>
                  <a:pt x="9593" y="4844"/>
                </a:moveTo>
                <a:close/>
                <a:moveTo>
                  <a:pt x="10281" y="5500"/>
                </a:moveTo>
                <a:cubicBezTo>
                  <a:pt x="10375" y="5437"/>
                  <a:pt x="10500" y="5312"/>
                  <a:pt x="10500" y="5281"/>
                </a:cubicBezTo>
                <a:cubicBezTo>
                  <a:pt x="10437" y="5344"/>
                  <a:pt x="10375" y="5406"/>
                  <a:pt x="10281" y="5500"/>
                </a:cubicBezTo>
                <a:close/>
                <a:moveTo>
                  <a:pt x="14031" y="4500"/>
                </a:moveTo>
                <a:cubicBezTo>
                  <a:pt x="14031" y="4469"/>
                  <a:pt x="13968" y="4500"/>
                  <a:pt x="13937" y="4469"/>
                </a:cubicBezTo>
                <a:cubicBezTo>
                  <a:pt x="13937" y="4469"/>
                  <a:pt x="13906" y="4469"/>
                  <a:pt x="13906" y="4469"/>
                </a:cubicBezTo>
                <a:cubicBezTo>
                  <a:pt x="13875" y="4469"/>
                  <a:pt x="13875" y="4469"/>
                  <a:pt x="13843" y="4469"/>
                </a:cubicBezTo>
                <a:cubicBezTo>
                  <a:pt x="13843" y="4469"/>
                  <a:pt x="13843" y="4500"/>
                  <a:pt x="13843" y="4500"/>
                </a:cubicBezTo>
                <a:cubicBezTo>
                  <a:pt x="13906" y="4500"/>
                  <a:pt x="13937" y="4531"/>
                  <a:pt x="13937" y="4562"/>
                </a:cubicBezTo>
                <a:cubicBezTo>
                  <a:pt x="13937" y="4594"/>
                  <a:pt x="13968" y="4594"/>
                  <a:pt x="13968" y="4562"/>
                </a:cubicBezTo>
                <a:cubicBezTo>
                  <a:pt x="13968" y="4531"/>
                  <a:pt x="14031" y="4562"/>
                  <a:pt x="14031" y="4500"/>
                </a:cubicBezTo>
                <a:close/>
                <a:moveTo>
                  <a:pt x="14187" y="2375"/>
                </a:moveTo>
                <a:cubicBezTo>
                  <a:pt x="14187" y="2344"/>
                  <a:pt x="14156" y="2344"/>
                  <a:pt x="14156" y="2312"/>
                </a:cubicBezTo>
                <a:cubicBezTo>
                  <a:pt x="14125" y="2312"/>
                  <a:pt x="14093" y="2312"/>
                  <a:pt x="14062" y="2281"/>
                </a:cubicBezTo>
                <a:cubicBezTo>
                  <a:pt x="14031" y="2250"/>
                  <a:pt x="14000" y="2312"/>
                  <a:pt x="13937" y="2312"/>
                </a:cubicBezTo>
                <a:cubicBezTo>
                  <a:pt x="13937" y="2312"/>
                  <a:pt x="13937" y="2344"/>
                  <a:pt x="13968" y="2344"/>
                </a:cubicBezTo>
                <a:cubicBezTo>
                  <a:pt x="13968" y="2344"/>
                  <a:pt x="14000" y="2344"/>
                  <a:pt x="14000" y="2344"/>
                </a:cubicBezTo>
                <a:cubicBezTo>
                  <a:pt x="14062" y="2344"/>
                  <a:pt x="14093" y="2375"/>
                  <a:pt x="14125" y="2375"/>
                </a:cubicBezTo>
                <a:cubicBezTo>
                  <a:pt x="14156" y="2375"/>
                  <a:pt x="14156" y="2375"/>
                  <a:pt x="14187" y="2375"/>
                </a:cubicBezTo>
                <a:close/>
                <a:moveTo>
                  <a:pt x="9843" y="9937"/>
                </a:moveTo>
                <a:cubicBezTo>
                  <a:pt x="9875" y="9937"/>
                  <a:pt x="9875" y="9937"/>
                  <a:pt x="9906" y="9906"/>
                </a:cubicBezTo>
                <a:cubicBezTo>
                  <a:pt x="9906" y="9906"/>
                  <a:pt x="9906" y="9875"/>
                  <a:pt x="9906" y="9844"/>
                </a:cubicBezTo>
                <a:cubicBezTo>
                  <a:pt x="9875" y="9844"/>
                  <a:pt x="9781" y="9875"/>
                  <a:pt x="9812" y="9781"/>
                </a:cubicBezTo>
                <a:cubicBezTo>
                  <a:pt x="9843" y="9750"/>
                  <a:pt x="9781" y="9750"/>
                  <a:pt x="9781" y="9750"/>
                </a:cubicBezTo>
                <a:cubicBezTo>
                  <a:pt x="9781" y="9812"/>
                  <a:pt x="9718" y="9844"/>
                  <a:pt x="9718" y="9906"/>
                </a:cubicBezTo>
                <a:cubicBezTo>
                  <a:pt x="9781" y="9844"/>
                  <a:pt x="9781" y="9844"/>
                  <a:pt x="9843" y="9937"/>
                </a:cubicBezTo>
                <a:close/>
                <a:moveTo>
                  <a:pt x="16125" y="4906"/>
                </a:moveTo>
                <a:cubicBezTo>
                  <a:pt x="16093" y="4906"/>
                  <a:pt x="16093" y="4906"/>
                  <a:pt x="16093" y="4875"/>
                </a:cubicBezTo>
                <a:cubicBezTo>
                  <a:pt x="16062" y="4875"/>
                  <a:pt x="16062" y="4875"/>
                  <a:pt x="16031" y="4875"/>
                </a:cubicBezTo>
                <a:cubicBezTo>
                  <a:pt x="16031" y="4906"/>
                  <a:pt x="16062" y="4906"/>
                  <a:pt x="16062" y="4937"/>
                </a:cubicBezTo>
                <a:cubicBezTo>
                  <a:pt x="16093" y="4937"/>
                  <a:pt x="16093" y="4937"/>
                  <a:pt x="16125" y="4937"/>
                </a:cubicBezTo>
                <a:cubicBezTo>
                  <a:pt x="16156" y="4906"/>
                  <a:pt x="16187" y="4906"/>
                  <a:pt x="16187" y="4875"/>
                </a:cubicBezTo>
                <a:cubicBezTo>
                  <a:pt x="16187" y="4812"/>
                  <a:pt x="16125" y="4844"/>
                  <a:pt x="16156" y="4812"/>
                </a:cubicBezTo>
                <a:cubicBezTo>
                  <a:pt x="16156" y="4781"/>
                  <a:pt x="16125" y="4812"/>
                  <a:pt x="16125" y="4812"/>
                </a:cubicBezTo>
                <a:cubicBezTo>
                  <a:pt x="16093" y="4844"/>
                  <a:pt x="16093" y="4844"/>
                  <a:pt x="16125" y="4875"/>
                </a:cubicBezTo>
                <a:cubicBezTo>
                  <a:pt x="16125" y="4875"/>
                  <a:pt x="16125" y="4875"/>
                  <a:pt x="16125" y="4906"/>
                </a:cubicBezTo>
                <a:close/>
                <a:moveTo>
                  <a:pt x="13968" y="3250"/>
                </a:moveTo>
                <a:cubicBezTo>
                  <a:pt x="13968" y="3250"/>
                  <a:pt x="13937" y="3250"/>
                  <a:pt x="13937" y="3250"/>
                </a:cubicBezTo>
                <a:cubicBezTo>
                  <a:pt x="13937" y="3250"/>
                  <a:pt x="13906" y="3250"/>
                  <a:pt x="13906" y="3250"/>
                </a:cubicBezTo>
                <a:cubicBezTo>
                  <a:pt x="13843" y="3281"/>
                  <a:pt x="13812" y="3219"/>
                  <a:pt x="13750" y="3250"/>
                </a:cubicBezTo>
                <a:cubicBezTo>
                  <a:pt x="13812" y="3250"/>
                  <a:pt x="13875" y="3281"/>
                  <a:pt x="13937" y="3281"/>
                </a:cubicBezTo>
                <a:cubicBezTo>
                  <a:pt x="14000" y="3281"/>
                  <a:pt x="13968" y="3250"/>
                  <a:pt x="13968" y="3250"/>
                </a:cubicBezTo>
                <a:cubicBezTo>
                  <a:pt x="13968" y="3250"/>
                  <a:pt x="13968" y="3219"/>
                  <a:pt x="13968" y="3219"/>
                </a:cubicBezTo>
                <a:cubicBezTo>
                  <a:pt x="13968" y="3219"/>
                  <a:pt x="13968" y="3219"/>
                  <a:pt x="13968" y="3250"/>
                </a:cubicBezTo>
                <a:close/>
                <a:moveTo>
                  <a:pt x="13937" y="1062"/>
                </a:moveTo>
                <a:cubicBezTo>
                  <a:pt x="13968" y="1062"/>
                  <a:pt x="14000" y="1062"/>
                  <a:pt x="14000" y="1031"/>
                </a:cubicBezTo>
                <a:cubicBezTo>
                  <a:pt x="14000" y="1000"/>
                  <a:pt x="13968" y="1000"/>
                  <a:pt x="13937" y="1000"/>
                </a:cubicBezTo>
                <a:cubicBezTo>
                  <a:pt x="13906" y="1000"/>
                  <a:pt x="13906" y="1062"/>
                  <a:pt x="13875" y="1031"/>
                </a:cubicBezTo>
                <a:cubicBezTo>
                  <a:pt x="13843" y="969"/>
                  <a:pt x="13812" y="1000"/>
                  <a:pt x="13781" y="1000"/>
                </a:cubicBezTo>
                <a:cubicBezTo>
                  <a:pt x="13843" y="1031"/>
                  <a:pt x="13875" y="1125"/>
                  <a:pt x="13937" y="1062"/>
                </a:cubicBezTo>
                <a:close/>
                <a:moveTo>
                  <a:pt x="9531" y="7437"/>
                </a:moveTo>
                <a:cubicBezTo>
                  <a:pt x="9531" y="7437"/>
                  <a:pt x="9531" y="7437"/>
                  <a:pt x="9531" y="7406"/>
                </a:cubicBezTo>
                <a:cubicBezTo>
                  <a:pt x="9500" y="7406"/>
                  <a:pt x="9500" y="7437"/>
                  <a:pt x="9500" y="7437"/>
                </a:cubicBezTo>
                <a:cubicBezTo>
                  <a:pt x="9437" y="7469"/>
                  <a:pt x="9406" y="7531"/>
                  <a:pt x="9343" y="7594"/>
                </a:cubicBezTo>
                <a:cubicBezTo>
                  <a:pt x="9343" y="7594"/>
                  <a:pt x="9281" y="7625"/>
                  <a:pt x="9312" y="7687"/>
                </a:cubicBezTo>
                <a:cubicBezTo>
                  <a:pt x="9375" y="7594"/>
                  <a:pt x="9468" y="7531"/>
                  <a:pt x="9531" y="7437"/>
                </a:cubicBezTo>
                <a:close/>
                <a:moveTo>
                  <a:pt x="14000" y="8500"/>
                </a:moveTo>
                <a:cubicBezTo>
                  <a:pt x="13968" y="8531"/>
                  <a:pt x="13937" y="8469"/>
                  <a:pt x="13906" y="8469"/>
                </a:cubicBezTo>
                <a:cubicBezTo>
                  <a:pt x="14000" y="8531"/>
                  <a:pt x="13937" y="8625"/>
                  <a:pt x="13937" y="8719"/>
                </a:cubicBezTo>
                <a:cubicBezTo>
                  <a:pt x="13937" y="8719"/>
                  <a:pt x="13968" y="8719"/>
                  <a:pt x="13968" y="8687"/>
                </a:cubicBezTo>
                <a:cubicBezTo>
                  <a:pt x="13968" y="8656"/>
                  <a:pt x="13968" y="8594"/>
                  <a:pt x="14031" y="8562"/>
                </a:cubicBezTo>
                <a:cubicBezTo>
                  <a:pt x="14031" y="8562"/>
                  <a:pt x="14031" y="8500"/>
                  <a:pt x="14000" y="8500"/>
                </a:cubicBezTo>
                <a:close/>
                <a:moveTo>
                  <a:pt x="14093" y="3281"/>
                </a:moveTo>
                <a:cubicBezTo>
                  <a:pt x="14093" y="3281"/>
                  <a:pt x="14093" y="3281"/>
                  <a:pt x="14093" y="3312"/>
                </a:cubicBezTo>
                <a:cubicBezTo>
                  <a:pt x="14093" y="3312"/>
                  <a:pt x="14125" y="3312"/>
                  <a:pt x="14125" y="3312"/>
                </a:cubicBezTo>
                <a:cubicBezTo>
                  <a:pt x="14218" y="3312"/>
                  <a:pt x="14281" y="3344"/>
                  <a:pt x="14375" y="3344"/>
                </a:cubicBezTo>
                <a:cubicBezTo>
                  <a:pt x="14312" y="3281"/>
                  <a:pt x="14156" y="3250"/>
                  <a:pt x="14093" y="3281"/>
                </a:cubicBezTo>
                <a:close/>
                <a:moveTo>
                  <a:pt x="14281" y="4062"/>
                </a:moveTo>
                <a:cubicBezTo>
                  <a:pt x="14343" y="4094"/>
                  <a:pt x="14406" y="4094"/>
                  <a:pt x="14468" y="4125"/>
                </a:cubicBezTo>
                <a:cubicBezTo>
                  <a:pt x="14500" y="4125"/>
                  <a:pt x="14531" y="4094"/>
                  <a:pt x="14531" y="4062"/>
                </a:cubicBezTo>
                <a:cubicBezTo>
                  <a:pt x="14531" y="4062"/>
                  <a:pt x="14531" y="4062"/>
                  <a:pt x="14500" y="4062"/>
                </a:cubicBezTo>
                <a:cubicBezTo>
                  <a:pt x="14437" y="4062"/>
                  <a:pt x="14343" y="4062"/>
                  <a:pt x="14281" y="4031"/>
                </a:cubicBezTo>
                <a:cubicBezTo>
                  <a:pt x="14250" y="4000"/>
                  <a:pt x="14250" y="4031"/>
                  <a:pt x="14250" y="4031"/>
                </a:cubicBezTo>
                <a:cubicBezTo>
                  <a:pt x="14250" y="4062"/>
                  <a:pt x="14250" y="4062"/>
                  <a:pt x="14281" y="4062"/>
                </a:cubicBezTo>
                <a:close/>
                <a:moveTo>
                  <a:pt x="15625" y="3125"/>
                </a:moveTo>
                <a:cubicBezTo>
                  <a:pt x="15718" y="3156"/>
                  <a:pt x="15812" y="3187"/>
                  <a:pt x="15937" y="3094"/>
                </a:cubicBezTo>
                <a:cubicBezTo>
                  <a:pt x="15812" y="3094"/>
                  <a:pt x="15718" y="3094"/>
                  <a:pt x="15625" y="3094"/>
                </a:cubicBezTo>
                <a:cubicBezTo>
                  <a:pt x="15625" y="3125"/>
                  <a:pt x="15625" y="3125"/>
                  <a:pt x="15625" y="3125"/>
                </a:cubicBezTo>
                <a:close/>
                <a:moveTo>
                  <a:pt x="14812" y="2469"/>
                </a:moveTo>
                <a:cubicBezTo>
                  <a:pt x="14687" y="2406"/>
                  <a:pt x="14656" y="2406"/>
                  <a:pt x="14593" y="2437"/>
                </a:cubicBezTo>
                <a:cubicBezTo>
                  <a:pt x="14656" y="2469"/>
                  <a:pt x="14718" y="2469"/>
                  <a:pt x="14718" y="2531"/>
                </a:cubicBezTo>
                <a:cubicBezTo>
                  <a:pt x="14718" y="2531"/>
                  <a:pt x="14687" y="2531"/>
                  <a:pt x="14687" y="2531"/>
                </a:cubicBezTo>
                <a:cubicBezTo>
                  <a:pt x="14656" y="2531"/>
                  <a:pt x="14656" y="2531"/>
                  <a:pt x="14656" y="2562"/>
                </a:cubicBezTo>
                <a:cubicBezTo>
                  <a:pt x="14656" y="2594"/>
                  <a:pt x="14656" y="2594"/>
                  <a:pt x="14687" y="2594"/>
                </a:cubicBezTo>
                <a:cubicBezTo>
                  <a:pt x="14687" y="2594"/>
                  <a:pt x="14718" y="2594"/>
                  <a:pt x="14718" y="2594"/>
                </a:cubicBezTo>
                <a:cubicBezTo>
                  <a:pt x="14750" y="2562"/>
                  <a:pt x="14781" y="2656"/>
                  <a:pt x="14812" y="2594"/>
                </a:cubicBezTo>
                <a:cubicBezTo>
                  <a:pt x="14812" y="2562"/>
                  <a:pt x="14750" y="2594"/>
                  <a:pt x="14750" y="2562"/>
                </a:cubicBezTo>
                <a:cubicBezTo>
                  <a:pt x="14718" y="2500"/>
                  <a:pt x="14781" y="2500"/>
                  <a:pt x="14812" y="2469"/>
                </a:cubicBezTo>
                <a:close/>
                <a:moveTo>
                  <a:pt x="10906" y="10062"/>
                </a:moveTo>
                <a:cubicBezTo>
                  <a:pt x="10937" y="10000"/>
                  <a:pt x="11031" y="10000"/>
                  <a:pt x="11031" y="9906"/>
                </a:cubicBezTo>
                <a:cubicBezTo>
                  <a:pt x="11031" y="9906"/>
                  <a:pt x="11062" y="9906"/>
                  <a:pt x="11062" y="9875"/>
                </a:cubicBezTo>
                <a:cubicBezTo>
                  <a:pt x="11062" y="9875"/>
                  <a:pt x="11093" y="9844"/>
                  <a:pt x="11093" y="9844"/>
                </a:cubicBezTo>
                <a:cubicBezTo>
                  <a:pt x="11093" y="9844"/>
                  <a:pt x="11093" y="9812"/>
                  <a:pt x="11062" y="9812"/>
                </a:cubicBezTo>
                <a:cubicBezTo>
                  <a:pt x="11062" y="9812"/>
                  <a:pt x="11031" y="9844"/>
                  <a:pt x="11031" y="9844"/>
                </a:cubicBezTo>
                <a:cubicBezTo>
                  <a:pt x="11000" y="9906"/>
                  <a:pt x="10937" y="9969"/>
                  <a:pt x="10875" y="10031"/>
                </a:cubicBezTo>
                <a:cubicBezTo>
                  <a:pt x="10875" y="10031"/>
                  <a:pt x="10843" y="10062"/>
                  <a:pt x="10875" y="10094"/>
                </a:cubicBezTo>
                <a:cubicBezTo>
                  <a:pt x="10875" y="10094"/>
                  <a:pt x="10906" y="10094"/>
                  <a:pt x="10906" y="10062"/>
                </a:cubicBezTo>
                <a:close/>
                <a:moveTo>
                  <a:pt x="11218" y="10969"/>
                </a:moveTo>
                <a:cubicBezTo>
                  <a:pt x="11187" y="10937"/>
                  <a:pt x="11156" y="10969"/>
                  <a:pt x="11156" y="11000"/>
                </a:cubicBezTo>
                <a:cubicBezTo>
                  <a:pt x="11187" y="11000"/>
                  <a:pt x="11218" y="11000"/>
                  <a:pt x="11250" y="11031"/>
                </a:cubicBezTo>
                <a:cubicBezTo>
                  <a:pt x="11250" y="11062"/>
                  <a:pt x="11250" y="11094"/>
                  <a:pt x="11187" y="11125"/>
                </a:cubicBezTo>
                <a:cubicBezTo>
                  <a:pt x="11187" y="11125"/>
                  <a:pt x="11187" y="11125"/>
                  <a:pt x="11187" y="11125"/>
                </a:cubicBezTo>
                <a:cubicBezTo>
                  <a:pt x="11187" y="11125"/>
                  <a:pt x="11156" y="11156"/>
                  <a:pt x="11187" y="11156"/>
                </a:cubicBezTo>
                <a:cubicBezTo>
                  <a:pt x="11187" y="11156"/>
                  <a:pt x="11218" y="11156"/>
                  <a:pt x="11218" y="11156"/>
                </a:cubicBezTo>
                <a:cubicBezTo>
                  <a:pt x="11250" y="11094"/>
                  <a:pt x="11312" y="11062"/>
                  <a:pt x="11312" y="10969"/>
                </a:cubicBezTo>
                <a:cubicBezTo>
                  <a:pt x="11312" y="11031"/>
                  <a:pt x="11250" y="11000"/>
                  <a:pt x="11218" y="10969"/>
                </a:cubicBezTo>
                <a:close/>
                <a:moveTo>
                  <a:pt x="9281" y="4156"/>
                </a:moveTo>
                <a:cubicBezTo>
                  <a:pt x="9281" y="4156"/>
                  <a:pt x="9281" y="4156"/>
                  <a:pt x="9281" y="4156"/>
                </a:cubicBezTo>
                <a:cubicBezTo>
                  <a:pt x="9281" y="4156"/>
                  <a:pt x="9281" y="4156"/>
                  <a:pt x="9281" y="4156"/>
                </a:cubicBezTo>
                <a:lnTo>
                  <a:pt x="9281" y="4156"/>
                </a:lnTo>
                <a:cubicBezTo>
                  <a:pt x="9281" y="4156"/>
                  <a:pt x="9281" y="4156"/>
                  <a:pt x="9281" y="4156"/>
                </a:cubicBezTo>
                <a:close/>
                <a:moveTo>
                  <a:pt x="11468" y="12562"/>
                </a:moveTo>
                <a:cubicBezTo>
                  <a:pt x="11468" y="12562"/>
                  <a:pt x="11468" y="12562"/>
                  <a:pt x="11468" y="12562"/>
                </a:cubicBezTo>
                <a:cubicBezTo>
                  <a:pt x="11468" y="12562"/>
                  <a:pt x="11468" y="12562"/>
                  <a:pt x="11468" y="12562"/>
                </a:cubicBezTo>
                <a:lnTo>
                  <a:pt x="11468" y="12562"/>
                </a:lnTo>
                <a:cubicBezTo>
                  <a:pt x="11468" y="12562"/>
                  <a:pt x="11468" y="12562"/>
                  <a:pt x="11468" y="12562"/>
                </a:cubicBezTo>
                <a:cubicBezTo>
                  <a:pt x="11468" y="12562"/>
                  <a:pt x="11468" y="12562"/>
                  <a:pt x="11468" y="12562"/>
                </a:cubicBezTo>
                <a:close/>
                <a:moveTo>
                  <a:pt x="10906" y="11344"/>
                </a:moveTo>
                <a:cubicBezTo>
                  <a:pt x="10906" y="11344"/>
                  <a:pt x="10906" y="11344"/>
                  <a:pt x="10906" y="11344"/>
                </a:cubicBezTo>
                <a:cubicBezTo>
                  <a:pt x="10906" y="11344"/>
                  <a:pt x="10906" y="11344"/>
                  <a:pt x="10906" y="11344"/>
                </a:cubicBezTo>
                <a:lnTo>
                  <a:pt x="10906" y="11344"/>
                </a:lnTo>
                <a:cubicBezTo>
                  <a:pt x="10906" y="11344"/>
                  <a:pt x="10906" y="11344"/>
                  <a:pt x="10906" y="11344"/>
                </a:cubicBezTo>
                <a:cubicBezTo>
                  <a:pt x="10906" y="11344"/>
                  <a:pt x="10906" y="11344"/>
                  <a:pt x="10906" y="11344"/>
                </a:cubicBezTo>
                <a:close/>
                <a:moveTo>
                  <a:pt x="14031" y="3406"/>
                </a:moveTo>
                <a:cubicBezTo>
                  <a:pt x="14031" y="3406"/>
                  <a:pt x="14031" y="3406"/>
                  <a:pt x="14031" y="3406"/>
                </a:cubicBezTo>
                <a:cubicBezTo>
                  <a:pt x="14031" y="3406"/>
                  <a:pt x="14031" y="3375"/>
                  <a:pt x="14031" y="3375"/>
                </a:cubicBezTo>
                <a:cubicBezTo>
                  <a:pt x="14000" y="3375"/>
                  <a:pt x="13968" y="3375"/>
                  <a:pt x="13937" y="3406"/>
                </a:cubicBezTo>
                <a:cubicBezTo>
                  <a:pt x="13968" y="3437"/>
                  <a:pt x="14000" y="3437"/>
                  <a:pt x="14031" y="3437"/>
                </a:cubicBezTo>
                <a:cubicBezTo>
                  <a:pt x="14093" y="3437"/>
                  <a:pt x="14125" y="3406"/>
                  <a:pt x="14156" y="3437"/>
                </a:cubicBezTo>
                <a:cubicBezTo>
                  <a:pt x="14218" y="3469"/>
                  <a:pt x="14281" y="3437"/>
                  <a:pt x="14375" y="3437"/>
                </a:cubicBezTo>
                <a:cubicBezTo>
                  <a:pt x="14250" y="3375"/>
                  <a:pt x="14125" y="3375"/>
                  <a:pt x="14031" y="3406"/>
                </a:cubicBezTo>
                <a:close/>
                <a:moveTo>
                  <a:pt x="10593" y="5625"/>
                </a:moveTo>
                <a:cubicBezTo>
                  <a:pt x="10656" y="5562"/>
                  <a:pt x="10750" y="5437"/>
                  <a:pt x="10843" y="5375"/>
                </a:cubicBezTo>
                <a:cubicBezTo>
                  <a:pt x="10812" y="5344"/>
                  <a:pt x="10812" y="5344"/>
                  <a:pt x="10812" y="5344"/>
                </a:cubicBezTo>
                <a:cubicBezTo>
                  <a:pt x="10718" y="5437"/>
                  <a:pt x="10625" y="5531"/>
                  <a:pt x="10562" y="5625"/>
                </a:cubicBezTo>
                <a:cubicBezTo>
                  <a:pt x="10562" y="5625"/>
                  <a:pt x="10531" y="5625"/>
                  <a:pt x="10531" y="5656"/>
                </a:cubicBezTo>
                <a:cubicBezTo>
                  <a:pt x="10562" y="5656"/>
                  <a:pt x="10562" y="5656"/>
                  <a:pt x="10593" y="5625"/>
                </a:cubicBezTo>
                <a:close/>
                <a:moveTo>
                  <a:pt x="14062" y="2875"/>
                </a:moveTo>
                <a:cubicBezTo>
                  <a:pt x="14031" y="2875"/>
                  <a:pt x="14031" y="2875"/>
                  <a:pt x="14031" y="2875"/>
                </a:cubicBezTo>
                <a:cubicBezTo>
                  <a:pt x="14031" y="2906"/>
                  <a:pt x="14062" y="2906"/>
                  <a:pt x="14062" y="2906"/>
                </a:cubicBezTo>
                <a:cubicBezTo>
                  <a:pt x="14093" y="2906"/>
                  <a:pt x="14125" y="2875"/>
                  <a:pt x="14125" y="2875"/>
                </a:cubicBezTo>
                <a:cubicBezTo>
                  <a:pt x="14187" y="2937"/>
                  <a:pt x="14281" y="2844"/>
                  <a:pt x="14343" y="2906"/>
                </a:cubicBezTo>
                <a:cubicBezTo>
                  <a:pt x="14375" y="2906"/>
                  <a:pt x="14375" y="2906"/>
                  <a:pt x="14375" y="2875"/>
                </a:cubicBezTo>
                <a:cubicBezTo>
                  <a:pt x="14375" y="2875"/>
                  <a:pt x="14343" y="2875"/>
                  <a:pt x="14343" y="2875"/>
                </a:cubicBezTo>
                <a:cubicBezTo>
                  <a:pt x="14312" y="2875"/>
                  <a:pt x="14250" y="2875"/>
                  <a:pt x="14218" y="2875"/>
                </a:cubicBezTo>
                <a:cubicBezTo>
                  <a:pt x="14156" y="2875"/>
                  <a:pt x="14125" y="2844"/>
                  <a:pt x="14062" y="2875"/>
                </a:cubicBezTo>
                <a:close/>
                <a:moveTo>
                  <a:pt x="13312" y="969"/>
                </a:moveTo>
                <a:cubicBezTo>
                  <a:pt x="13312" y="969"/>
                  <a:pt x="13343" y="1000"/>
                  <a:pt x="13375" y="1031"/>
                </a:cubicBezTo>
                <a:cubicBezTo>
                  <a:pt x="13343" y="1062"/>
                  <a:pt x="13281" y="1031"/>
                  <a:pt x="13312" y="1094"/>
                </a:cubicBezTo>
                <a:cubicBezTo>
                  <a:pt x="13312" y="1125"/>
                  <a:pt x="13343" y="1125"/>
                  <a:pt x="13375" y="1125"/>
                </a:cubicBezTo>
                <a:cubicBezTo>
                  <a:pt x="13406" y="1125"/>
                  <a:pt x="13406" y="1094"/>
                  <a:pt x="13406" y="1062"/>
                </a:cubicBezTo>
                <a:cubicBezTo>
                  <a:pt x="13375" y="1031"/>
                  <a:pt x="13375" y="969"/>
                  <a:pt x="13343" y="937"/>
                </a:cubicBezTo>
                <a:cubicBezTo>
                  <a:pt x="13312" y="906"/>
                  <a:pt x="13281" y="906"/>
                  <a:pt x="13281" y="937"/>
                </a:cubicBezTo>
                <a:cubicBezTo>
                  <a:pt x="13250" y="937"/>
                  <a:pt x="13250" y="937"/>
                  <a:pt x="13250" y="937"/>
                </a:cubicBezTo>
                <a:cubicBezTo>
                  <a:pt x="13250" y="969"/>
                  <a:pt x="13281" y="969"/>
                  <a:pt x="13312" y="969"/>
                </a:cubicBezTo>
                <a:close/>
                <a:moveTo>
                  <a:pt x="14156" y="2469"/>
                </a:moveTo>
                <a:cubicBezTo>
                  <a:pt x="14156" y="2500"/>
                  <a:pt x="14156" y="2500"/>
                  <a:pt x="14156" y="2500"/>
                </a:cubicBezTo>
                <a:cubicBezTo>
                  <a:pt x="14250" y="2500"/>
                  <a:pt x="14343" y="2531"/>
                  <a:pt x="14437" y="2531"/>
                </a:cubicBezTo>
                <a:cubicBezTo>
                  <a:pt x="14437" y="2531"/>
                  <a:pt x="14468" y="2562"/>
                  <a:pt x="14500" y="2531"/>
                </a:cubicBezTo>
                <a:cubicBezTo>
                  <a:pt x="14500" y="2500"/>
                  <a:pt x="14468" y="2500"/>
                  <a:pt x="14468" y="2500"/>
                </a:cubicBezTo>
                <a:cubicBezTo>
                  <a:pt x="14375" y="2469"/>
                  <a:pt x="14281" y="2469"/>
                  <a:pt x="14187" y="2469"/>
                </a:cubicBezTo>
                <a:cubicBezTo>
                  <a:pt x="14156" y="2469"/>
                  <a:pt x="14156" y="2469"/>
                  <a:pt x="14156" y="2469"/>
                </a:cubicBezTo>
                <a:close/>
                <a:moveTo>
                  <a:pt x="13375" y="1250"/>
                </a:moveTo>
                <a:cubicBezTo>
                  <a:pt x="13375" y="1250"/>
                  <a:pt x="13406" y="1250"/>
                  <a:pt x="13406" y="1250"/>
                </a:cubicBezTo>
                <a:cubicBezTo>
                  <a:pt x="13500" y="1281"/>
                  <a:pt x="13593" y="1281"/>
                  <a:pt x="13687" y="1281"/>
                </a:cubicBezTo>
                <a:cubicBezTo>
                  <a:pt x="13718" y="1281"/>
                  <a:pt x="13781" y="1281"/>
                  <a:pt x="13812" y="1312"/>
                </a:cubicBezTo>
                <a:cubicBezTo>
                  <a:pt x="13812" y="1312"/>
                  <a:pt x="13843" y="1344"/>
                  <a:pt x="13875" y="1312"/>
                </a:cubicBezTo>
                <a:cubicBezTo>
                  <a:pt x="13875" y="1312"/>
                  <a:pt x="13875" y="1312"/>
                  <a:pt x="13875" y="1281"/>
                </a:cubicBezTo>
                <a:cubicBezTo>
                  <a:pt x="13875" y="1250"/>
                  <a:pt x="13843" y="1281"/>
                  <a:pt x="13812" y="1281"/>
                </a:cubicBezTo>
                <a:cubicBezTo>
                  <a:pt x="13687" y="1250"/>
                  <a:pt x="13562" y="1219"/>
                  <a:pt x="13406" y="1219"/>
                </a:cubicBezTo>
                <a:cubicBezTo>
                  <a:pt x="13406" y="1219"/>
                  <a:pt x="13375" y="1219"/>
                  <a:pt x="13375" y="1250"/>
                </a:cubicBezTo>
                <a:close/>
                <a:moveTo>
                  <a:pt x="14031" y="1875"/>
                </a:moveTo>
                <a:cubicBezTo>
                  <a:pt x="13937" y="1906"/>
                  <a:pt x="13843" y="1844"/>
                  <a:pt x="13781" y="1844"/>
                </a:cubicBezTo>
                <a:cubicBezTo>
                  <a:pt x="13750" y="1844"/>
                  <a:pt x="13718" y="1812"/>
                  <a:pt x="13687" y="1844"/>
                </a:cubicBezTo>
                <a:cubicBezTo>
                  <a:pt x="13687" y="1875"/>
                  <a:pt x="13750" y="1875"/>
                  <a:pt x="13750" y="1875"/>
                </a:cubicBezTo>
                <a:cubicBezTo>
                  <a:pt x="13781" y="1875"/>
                  <a:pt x="13781" y="1875"/>
                  <a:pt x="13812" y="1875"/>
                </a:cubicBezTo>
                <a:cubicBezTo>
                  <a:pt x="13875" y="1906"/>
                  <a:pt x="13906" y="1906"/>
                  <a:pt x="13906" y="1969"/>
                </a:cubicBezTo>
                <a:cubicBezTo>
                  <a:pt x="13937" y="1906"/>
                  <a:pt x="13968" y="1906"/>
                  <a:pt x="14031" y="1937"/>
                </a:cubicBezTo>
                <a:cubicBezTo>
                  <a:pt x="14031" y="1937"/>
                  <a:pt x="14062" y="1937"/>
                  <a:pt x="14062" y="1906"/>
                </a:cubicBezTo>
                <a:cubicBezTo>
                  <a:pt x="14062" y="1875"/>
                  <a:pt x="14031" y="1875"/>
                  <a:pt x="14031" y="1875"/>
                </a:cubicBezTo>
                <a:close/>
                <a:moveTo>
                  <a:pt x="10406" y="10031"/>
                </a:moveTo>
                <a:cubicBezTo>
                  <a:pt x="10406" y="10031"/>
                  <a:pt x="10406" y="10031"/>
                  <a:pt x="10406" y="10031"/>
                </a:cubicBezTo>
                <a:close/>
                <a:moveTo>
                  <a:pt x="11125" y="10719"/>
                </a:moveTo>
                <a:cubicBezTo>
                  <a:pt x="11062" y="10687"/>
                  <a:pt x="11062" y="10687"/>
                  <a:pt x="11093" y="10656"/>
                </a:cubicBezTo>
                <a:cubicBezTo>
                  <a:pt x="11156" y="10594"/>
                  <a:pt x="11218" y="10562"/>
                  <a:pt x="11218" y="10469"/>
                </a:cubicBezTo>
                <a:cubicBezTo>
                  <a:pt x="11187" y="10500"/>
                  <a:pt x="11187" y="10500"/>
                  <a:pt x="11156" y="10500"/>
                </a:cubicBezTo>
                <a:cubicBezTo>
                  <a:pt x="11093" y="10625"/>
                  <a:pt x="11031" y="10719"/>
                  <a:pt x="10937" y="10844"/>
                </a:cubicBezTo>
                <a:cubicBezTo>
                  <a:pt x="10937" y="10844"/>
                  <a:pt x="10937" y="10844"/>
                  <a:pt x="10937" y="10844"/>
                </a:cubicBezTo>
                <a:cubicBezTo>
                  <a:pt x="10875" y="10844"/>
                  <a:pt x="10875" y="10875"/>
                  <a:pt x="10843" y="10906"/>
                </a:cubicBezTo>
                <a:cubicBezTo>
                  <a:pt x="10843" y="10906"/>
                  <a:pt x="10843" y="10906"/>
                  <a:pt x="10843" y="10906"/>
                </a:cubicBezTo>
                <a:cubicBezTo>
                  <a:pt x="10843" y="10906"/>
                  <a:pt x="10843" y="10906"/>
                  <a:pt x="10812" y="10906"/>
                </a:cubicBezTo>
                <a:cubicBezTo>
                  <a:pt x="10812" y="10937"/>
                  <a:pt x="10781" y="10937"/>
                  <a:pt x="10781" y="10969"/>
                </a:cubicBezTo>
                <a:cubicBezTo>
                  <a:pt x="10781" y="10969"/>
                  <a:pt x="10812" y="10969"/>
                  <a:pt x="10812" y="10969"/>
                </a:cubicBezTo>
                <a:cubicBezTo>
                  <a:pt x="10843" y="10969"/>
                  <a:pt x="10843" y="10969"/>
                  <a:pt x="10843" y="10937"/>
                </a:cubicBezTo>
                <a:cubicBezTo>
                  <a:pt x="10843" y="10937"/>
                  <a:pt x="10843" y="10937"/>
                  <a:pt x="10843" y="10906"/>
                </a:cubicBezTo>
                <a:cubicBezTo>
                  <a:pt x="10906" y="10906"/>
                  <a:pt x="10937" y="10875"/>
                  <a:pt x="10937" y="10844"/>
                </a:cubicBezTo>
                <a:cubicBezTo>
                  <a:pt x="10968" y="10844"/>
                  <a:pt x="11000" y="10844"/>
                  <a:pt x="11031" y="10844"/>
                </a:cubicBezTo>
                <a:cubicBezTo>
                  <a:pt x="11000" y="10781"/>
                  <a:pt x="11031" y="10750"/>
                  <a:pt x="11062" y="10750"/>
                </a:cubicBezTo>
                <a:cubicBezTo>
                  <a:pt x="11093" y="10750"/>
                  <a:pt x="11093" y="10750"/>
                  <a:pt x="11125" y="10750"/>
                </a:cubicBezTo>
                <a:cubicBezTo>
                  <a:pt x="11125" y="10750"/>
                  <a:pt x="11125" y="10750"/>
                  <a:pt x="11125" y="10750"/>
                </a:cubicBezTo>
                <a:cubicBezTo>
                  <a:pt x="11125" y="10750"/>
                  <a:pt x="11125" y="10719"/>
                  <a:pt x="11125" y="10719"/>
                </a:cubicBezTo>
                <a:close/>
                <a:moveTo>
                  <a:pt x="10468" y="10312"/>
                </a:moveTo>
                <a:cubicBezTo>
                  <a:pt x="10468" y="10437"/>
                  <a:pt x="10437" y="10437"/>
                  <a:pt x="10375" y="10406"/>
                </a:cubicBezTo>
                <a:cubicBezTo>
                  <a:pt x="10343" y="10406"/>
                  <a:pt x="10343" y="10406"/>
                  <a:pt x="10343" y="10406"/>
                </a:cubicBezTo>
                <a:cubicBezTo>
                  <a:pt x="10312" y="10406"/>
                  <a:pt x="10312" y="10406"/>
                  <a:pt x="10312" y="10437"/>
                </a:cubicBezTo>
                <a:cubicBezTo>
                  <a:pt x="10312" y="10406"/>
                  <a:pt x="10312" y="10406"/>
                  <a:pt x="10343" y="10406"/>
                </a:cubicBezTo>
                <a:cubicBezTo>
                  <a:pt x="10375" y="10375"/>
                  <a:pt x="10375" y="10344"/>
                  <a:pt x="10406" y="10312"/>
                </a:cubicBezTo>
                <a:cubicBezTo>
                  <a:pt x="10406" y="10312"/>
                  <a:pt x="10437" y="10312"/>
                  <a:pt x="10468" y="10312"/>
                </a:cubicBezTo>
                <a:cubicBezTo>
                  <a:pt x="10468" y="10312"/>
                  <a:pt x="10468" y="10312"/>
                  <a:pt x="10468" y="10312"/>
                </a:cubicBezTo>
                <a:close/>
                <a:moveTo>
                  <a:pt x="10312" y="10594"/>
                </a:moveTo>
                <a:cubicBezTo>
                  <a:pt x="10312" y="10594"/>
                  <a:pt x="10312" y="10594"/>
                  <a:pt x="10312" y="10594"/>
                </a:cubicBezTo>
                <a:close/>
                <a:moveTo>
                  <a:pt x="14031" y="3156"/>
                </a:moveTo>
                <a:cubicBezTo>
                  <a:pt x="14125" y="3156"/>
                  <a:pt x="14218" y="3219"/>
                  <a:pt x="14312" y="3156"/>
                </a:cubicBezTo>
                <a:cubicBezTo>
                  <a:pt x="14125" y="3156"/>
                  <a:pt x="13937" y="3156"/>
                  <a:pt x="13750" y="3125"/>
                </a:cubicBezTo>
                <a:cubicBezTo>
                  <a:pt x="13843" y="3156"/>
                  <a:pt x="13937" y="3187"/>
                  <a:pt x="14031" y="3156"/>
                </a:cubicBezTo>
                <a:close/>
                <a:moveTo>
                  <a:pt x="12500" y="11094"/>
                </a:moveTo>
                <a:cubicBezTo>
                  <a:pt x="12437" y="11125"/>
                  <a:pt x="12406" y="11125"/>
                  <a:pt x="12375" y="11094"/>
                </a:cubicBezTo>
                <a:cubicBezTo>
                  <a:pt x="12375" y="11094"/>
                  <a:pt x="12343" y="11062"/>
                  <a:pt x="12343" y="11062"/>
                </a:cubicBezTo>
                <a:cubicBezTo>
                  <a:pt x="12343" y="11062"/>
                  <a:pt x="12312" y="11062"/>
                  <a:pt x="12312" y="11094"/>
                </a:cubicBezTo>
                <a:cubicBezTo>
                  <a:pt x="12312" y="11094"/>
                  <a:pt x="12312" y="11094"/>
                  <a:pt x="12343" y="11125"/>
                </a:cubicBezTo>
                <a:cubicBezTo>
                  <a:pt x="12406" y="11125"/>
                  <a:pt x="12437" y="11219"/>
                  <a:pt x="12437" y="11281"/>
                </a:cubicBezTo>
                <a:cubicBezTo>
                  <a:pt x="12437" y="11312"/>
                  <a:pt x="12468" y="11312"/>
                  <a:pt x="12468" y="11312"/>
                </a:cubicBezTo>
                <a:cubicBezTo>
                  <a:pt x="12500" y="11281"/>
                  <a:pt x="12562" y="11156"/>
                  <a:pt x="12531" y="11125"/>
                </a:cubicBezTo>
                <a:cubicBezTo>
                  <a:pt x="12531" y="11094"/>
                  <a:pt x="12531" y="11031"/>
                  <a:pt x="12500" y="11094"/>
                </a:cubicBezTo>
                <a:close/>
                <a:moveTo>
                  <a:pt x="11312" y="10125"/>
                </a:moveTo>
                <a:cubicBezTo>
                  <a:pt x="11312" y="10125"/>
                  <a:pt x="11312" y="10125"/>
                  <a:pt x="11312" y="10125"/>
                </a:cubicBezTo>
                <a:cubicBezTo>
                  <a:pt x="11312" y="10125"/>
                  <a:pt x="11312" y="10125"/>
                  <a:pt x="11312" y="10125"/>
                </a:cubicBezTo>
                <a:lnTo>
                  <a:pt x="11312" y="10125"/>
                </a:lnTo>
                <a:cubicBezTo>
                  <a:pt x="11312" y="10125"/>
                  <a:pt x="11312" y="10125"/>
                  <a:pt x="11312" y="10125"/>
                </a:cubicBezTo>
                <a:cubicBezTo>
                  <a:pt x="11312" y="10125"/>
                  <a:pt x="11312" y="10125"/>
                  <a:pt x="11312" y="10125"/>
                </a:cubicBezTo>
                <a:close/>
                <a:moveTo>
                  <a:pt x="13937" y="1156"/>
                </a:moveTo>
                <a:cubicBezTo>
                  <a:pt x="13906" y="1125"/>
                  <a:pt x="13875" y="1125"/>
                  <a:pt x="13843" y="1156"/>
                </a:cubicBezTo>
                <a:cubicBezTo>
                  <a:pt x="13968" y="1219"/>
                  <a:pt x="14125" y="1187"/>
                  <a:pt x="14250" y="1219"/>
                </a:cubicBezTo>
                <a:cubicBezTo>
                  <a:pt x="14250" y="1219"/>
                  <a:pt x="14250" y="1219"/>
                  <a:pt x="14250" y="1219"/>
                </a:cubicBezTo>
                <a:cubicBezTo>
                  <a:pt x="14250" y="1219"/>
                  <a:pt x="14250" y="1219"/>
                  <a:pt x="14250" y="1250"/>
                </a:cubicBezTo>
                <a:cubicBezTo>
                  <a:pt x="14250" y="1250"/>
                  <a:pt x="14218" y="1281"/>
                  <a:pt x="14250" y="1312"/>
                </a:cubicBezTo>
                <a:cubicBezTo>
                  <a:pt x="14312" y="1312"/>
                  <a:pt x="14312" y="1250"/>
                  <a:pt x="14312" y="1219"/>
                </a:cubicBezTo>
                <a:cubicBezTo>
                  <a:pt x="14312" y="1219"/>
                  <a:pt x="14281" y="1187"/>
                  <a:pt x="14281" y="1187"/>
                </a:cubicBezTo>
                <a:cubicBezTo>
                  <a:pt x="14218" y="1187"/>
                  <a:pt x="14187" y="1187"/>
                  <a:pt x="14125" y="1187"/>
                </a:cubicBezTo>
                <a:cubicBezTo>
                  <a:pt x="14093" y="1187"/>
                  <a:pt x="14062" y="1156"/>
                  <a:pt x="14031" y="1156"/>
                </a:cubicBezTo>
                <a:cubicBezTo>
                  <a:pt x="14031" y="1094"/>
                  <a:pt x="14062" y="1094"/>
                  <a:pt x="14093" y="1094"/>
                </a:cubicBezTo>
                <a:cubicBezTo>
                  <a:pt x="14093" y="1062"/>
                  <a:pt x="14093" y="1062"/>
                  <a:pt x="14093" y="1062"/>
                </a:cubicBezTo>
                <a:cubicBezTo>
                  <a:pt x="14062" y="1031"/>
                  <a:pt x="14031" y="1094"/>
                  <a:pt x="14000" y="1125"/>
                </a:cubicBezTo>
                <a:cubicBezTo>
                  <a:pt x="14000" y="1156"/>
                  <a:pt x="14000" y="1187"/>
                  <a:pt x="13937" y="1156"/>
                </a:cubicBezTo>
                <a:close/>
                <a:moveTo>
                  <a:pt x="9312" y="8594"/>
                </a:moveTo>
                <a:cubicBezTo>
                  <a:pt x="9281" y="8562"/>
                  <a:pt x="9250" y="8594"/>
                  <a:pt x="9250" y="8594"/>
                </a:cubicBezTo>
                <a:cubicBezTo>
                  <a:pt x="9218" y="8594"/>
                  <a:pt x="9218" y="8625"/>
                  <a:pt x="9218" y="8625"/>
                </a:cubicBezTo>
                <a:cubicBezTo>
                  <a:pt x="9218" y="8562"/>
                  <a:pt x="9218" y="8531"/>
                  <a:pt x="9218" y="8500"/>
                </a:cubicBezTo>
                <a:cubicBezTo>
                  <a:pt x="9187" y="8562"/>
                  <a:pt x="9125" y="8594"/>
                  <a:pt x="9062" y="8656"/>
                </a:cubicBezTo>
                <a:cubicBezTo>
                  <a:pt x="9062" y="8687"/>
                  <a:pt x="9031" y="8750"/>
                  <a:pt x="9093" y="8719"/>
                </a:cubicBezTo>
                <a:cubicBezTo>
                  <a:pt x="9125" y="8719"/>
                  <a:pt x="9125" y="8750"/>
                  <a:pt x="9125" y="8750"/>
                </a:cubicBezTo>
                <a:cubicBezTo>
                  <a:pt x="9125" y="8781"/>
                  <a:pt x="9093" y="8781"/>
                  <a:pt x="9125" y="8812"/>
                </a:cubicBezTo>
                <a:cubicBezTo>
                  <a:pt x="9187" y="8750"/>
                  <a:pt x="9218" y="8687"/>
                  <a:pt x="9281" y="8625"/>
                </a:cubicBezTo>
                <a:cubicBezTo>
                  <a:pt x="9281" y="8625"/>
                  <a:pt x="9312" y="8625"/>
                  <a:pt x="9312" y="8594"/>
                </a:cubicBezTo>
                <a:close/>
                <a:moveTo>
                  <a:pt x="9187" y="8687"/>
                </a:moveTo>
                <a:cubicBezTo>
                  <a:pt x="9156" y="8687"/>
                  <a:pt x="9156" y="8656"/>
                  <a:pt x="9156" y="8656"/>
                </a:cubicBezTo>
                <a:cubicBezTo>
                  <a:pt x="9156" y="8625"/>
                  <a:pt x="9187" y="8625"/>
                  <a:pt x="9218" y="8625"/>
                </a:cubicBezTo>
                <a:cubicBezTo>
                  <a:pt x="9218" y="8656"/>
                  <a:pt x="9218" y="8656"/>
                  <a:pt x="9187" y="8687"/>
                </a:cubicBezTo>
                <a:close/>
                <a:moveTo>
                  <a:pt x="11593" y="11156"/>
                </a:moveTo>
                <a:cubicBezTo>
                  <a:pt x="11593" y="11156"/>
                  <a:pt x="11593" y="11156"/>
                  <a:pt x="11593" y="11156"/>
                </a:cubicBezTo>
                <a:close/>
                <a:moveTo>
                  <a:pt x="13968" y="8187"/>
                </a:moveTo>
                <a:cubicBezTo>
                  <a:pt x="13968" y="8219"/>
                  <a:pt x="13968" y="8250"/>
                  <a:pt x="13937" y="8250"/>
                </a:cubicBezTo>
                <a:cubicBezTo>
                  <a:pt x="13906" y="8281"/>
                  <a:pt x="13937" y="8312"/>
                  <a:pt x="13937" y="8344"/>
                </a:cubicBezTo>
                <a:cubicBezTo>
                  <a:pt x="13937" y="8375"/>
                  <a:pt x="13968" y="8375"/>
                  <a:pt x="13968" y="8375"/>
                </a:cubicBezTo>
                <a:cubicBezTo>
                  <a:pt x="14000" y="8375"/>
                  <a:pt x="14031" y="8344"/>
                  <a:pt x="14031" y="8312"/>
                </a:cubicBezTo>
                <a:cubicBezTo>
                  <a:pt x="14031" y="8219"/>
                  <a:pt x="14093" y="8219"/>
                  <a:pt x="14156" y="8219"/>
                </a:cubicBezTo>
                <a:cubicBezTo>
                  <a:pt x="14125" y="8156"/>
                  <a:pt x="14093" y="8125"/>
                  <a:pt x="14125" y="8094"/>
                </a:cubicBezTo>
                <a:cubicBezTo>
                  <a:pt x="14125" y="8062"/>
                  <a:pt x="14093" y="8062"/>
                  <a:pt x="14093" y="8062"/>
                </a:cubicBezTo>
                <a:cubicBezTo>
                  <a:pt x="14062" y="8125"/>
                  <a:pt x="13968" y="8125"/>
                  <a:pt x="13968" y="8187"/>
                </a:cubicBezTo>
                <a:close/>
                <a:moveTo>
                  <a:pt x="14250" y="8375"/>
                </a:moveTo>
                <a:cubicBezTo>
                  <a:pt x="14156" y="8406"/>
                  <a:pt x="14187" y="8312"/>
                  <a:pt x="14125" y="8312"/>
                </a:cubicBezTo>
                <a:cubicBezTo>
                  <a:pt x="14156" y="8375"/>
                  <a:pt x="14093" y="8375"/>
                  <a:pt x="14062" y="8375"/>
                </a:cubicBezTo>
                <a:cubicBezTo>
                  <a:pt x="14031" y="8406"/>
                  <a:pt x="14000" y="8375"/>
                  <a:pt x="14000" y="8437"/>
                </a:cubicBezTo>
                <a:cubicBezTo>
                  <a:pt x="14000" y="8469"/>
                  <a:pt x="14031" y="8469"/>
                  <a:pt x="14062" y="8437"/>
                </a:cubicBezTo>
                <a:cubicBezTo>
                  <a:pt x="14062" y="8437"/>
                  <a:pt x="14062" y="8469"/>
                  <a:pt x="14062" y="8469"/>
                </a:cubicBezTo>
                <a:cubicBezTo>
                  <a:pt x="14062" y="8562"/>
                  <a:pt x="14156" y="8531"/>
                  <a:pt x="14187" y="8594"/>
                </a:cubicBezTo>
                <a:cubicBezTo>
                  <a:pt x="14187" y="8531"/>
                  <a:pt x="14218" y="8500"/>
                  <a:pt x="14187" y="8469"/>
                </a:cubicBezTo>
                <a:cubicBezTo>
                  <a:pt x="14187" y="8437"/>
                  <a:pt x="14156" y="8375"/>
                  <a:pt x="14218" y="8406"/>
                </a:cubicBezTo>
                <a:cubicBezTo>
                  <a:pt x="14250" y="8406"/>
                  <a:pt x="14250" y="8406"/>
                  <a:pt x="14250" y="8375"/>
                </a:cubicBezTo>
                <a:cubicBezTo>
                  <a:pt x="14250" y="8375"/>
                  <a:pt x="14250" y="8344"/>
                  <a:pt x="14250" y="8375"/>
                </a:cubicBezTo>
                <a:close/>
                <a:moveTo>
                  <a:pt x="14906" y="5281"/>
                </a:moveTo>
                <a:cubicBezTo>
                  <a:pt x="14906" y="5281"/>
                  <a:pt x="14937" y="5250"/>
                  <a:pt x="14906" y="5250"/>
                </a:cubicBezTo>
                <a:cubicBezTo>
                  <a:pt x="14906" y="5219"/>
                  <a:pt x="14875" y="5219"/>
                  <a:pt x="14875" y="5219"/>
                </a:cubicBezTo>
                <a:cubicBezTo>
                  <a:pt x="14843" y="5219"/>
                  <a:pt x="14843" y="5250"/>
                  <a:pt x="14843" y="5250"/>
                </a:cubicBezTo>
                <a:cubicBezTo>
                  <a:pt x="14843" y="5312"/>
                  <a:pt x="14843" y="5312"/>
                  <a:pt x="14781" y="5344"/>
                </a:cubicBezTo>
                <a:cubicBezTo>
                  <a:pt x="14781" y="5344"/>
                  <a:pt x="14781" y="5344"/>
                  <a:pt x="14781" y="5344"/>
                </a:cubicBezTo>
                <a:cubicBezTo>
                  <a:pt x="14843" y="5406"/>
                  <a:pt x="14781" y="5469"/>
                  <a:pt x="14750" y="5500"/>
                </a:cubicBezTo>
                <a:cubicBezTo>
                  <a:pt x="14718" y="5594"/>
                  <a:pt x="14718" y="5656"/>
                  <a:pt x="14750" y="5750"/>
                </a:cubicBezTo>
                <a:cubicBezTo>
                  <a:pt x="14750" y="5750"/>
                  <a:pt x="14750" y="5781"/>
                  <a:pt x="14781" y="5750"/>
                </a:cubicBezTo>
                <a:cubicBezTo>
                  <a:pt x="14781" y="5750"/>
                  <a:pt x="14812" y="5750"/>
                  <a:pt x="14812" y="5719"/>
                </a:cubicBezTo>
                <a:cubicBezTo>
                  <a:pt x="14843" y="5625"/>
                  <a:pt x="14875" y="5531"/>
                  <a:pt x="14906" y="5406"/>
                </a:cubicBezTo>
                <a:cubicBezTo>
                  <a:pt x="14937" y="5375"/>
                  <a:pt x="14937" y="5344"/>
                  <a:pt x="14906" y="5312"/>
                </a:cubicBezTo>
                <a:cubicBezTo>
                  <a:pt x="14875" y="5312"/>
                  <a:pt x="14875" y="5281"/>
                  <a:pt x="14906" y="5281"/>
                </a:cubicBezTo>
                <a:close/>
                <a:moveTo>
                  <a:pt x="12093" y="10375"/>
                </a:moveTo>
                <a:cubicBezTo>
                  <a:pt x="12093" y="10344"/>
                  <a:pt x="12093" y="10344"/>
                  <a:pt x="12125" y="10344"/>
                </a:cubicBezTo>
                <a:cubicBezTo>
                  <a:pt x="12125" y="10344"/>
                  <a:pt x="12125" y="10344"/>
                  <a:pt x="12125" y="10375"/>
                </a:cubicBezTo>
                <a:cubicBezTo>
                  <a:pt x="12125" y="10375"/>
                  <a:pt x="12125" y="10375"/>
                  <a:pt x="12125" y="10375"/>
                </a:cubicBezTo>
                <a:cubicBezTo>
                  <a:pt x="12125" y="10375"/>
                  <a:pt x="12125" y="10375"/>
                  <a:pt x="12125" y="10375"/>
                </a:cubicBezTo>
                <a:cubicBezTo>
                  <a:pt x="12125" y="10375"/>
                  <a:pt x="12125" y="10375"/>
                  <a:pt x="12125" y="10375"/>
                </a:cubicBezTo>
                <a:cubicBezTo>
                  <a:pt x="12125" y="10375"/>
                  <a:pt x="12093" y="10375"/>
                  <a:pt x="12093" y="10375"/>
                </a:cubicBezTo>
                <a:close/>
                <a:moveTo>
                  <a:pt x="12031" y="10469"/>
                </a:moveTo>
                <a:cubicBezTo>
                  <a:pt x="12031" y="10469"/>
                  <a:pt x="12093" y="10500"/>
                  <a:pt x="12031" y="10531"/>
                </a:cubicBezTo>
                <a:cubicBezTo>
                  <a:pt x="12000" y="10531"/>
                  <a:pt x="11968" y="10562"/>
                  <a:pt x="11968" y="10500"/>
                </a:cubicBezTo>
                <a:cubicBezTo>
                  <a:pt x="11968" y="10469"/>
                  <a:pt x="12000" y="10469"/>
                  <a:pt x="12031" y="10469"/>
                </a:cubicBezTo>
                <a:close/>
                <a:moveTo>
                  <a:pt x="11750" y="10750"/>
                </a:moveTo>
                <a:cubicBezTo>
                  <a:pt x="11750" y="10750"/>
                  <a:pt x="11718" y="10750"/>
                  <a:pt x="11718" y="10750"/>
                </a:cubicBezTo>
                <a:cubicBezTo>
                  <a:pt x="11750" y="10719"/>
                  <a:pt x="11750" y="10687"/>
                  <a:pt x="11781" y="10687"/>
                </a:cubicBezTo>
                <a:cubicBezTo>
                  <a:pt x="11812" y="10750"/>
                  <a:pt x="11812" y="10781"/>
                  <a:pt x="11750" y="10750"/>
                </a:cubicBezTo>
                <a:close/>
                <a:moveTo>
                  <a:pt x="11843" y="10781"/>
                </a:moveTo>
                <a:cubicBezTo>
                  <a:pt x="11843" y="10781"/>
                  <a:pt x="11843" y="10781"/>
                  <a:pt x="11843" y="10781"/>
                </a:cubicBezTo>
                <a:cubicBezTo>
                  <a:pt x="11843" y="10781"/>
                  <a:pt x="11843" y="10781"/>
                  <a:pt x="11843" y="10781"/>
                </a:cubicBezTo>
                <a:cubicBezTo>
                  <a:pt x="11843" y="10781"/>
                  <a:pt x="11843" y="10781"/>
                  <a:pt x="11843" y="10781"/>
                </a:cubicBezTo>
                <a:close/>
                <a:moveTo>
                  <a:pt x="11781" y="10687"/>
                </a:moveTo>
                <a:cubicBezTo>
                  <a:pt x="11781" y="10687"/>
                  <a:pt x="11781" y="10656"/>
                  <a:pt x="11781" y="10656"/>
                </a:cubicBezTo>
                <a:cubicBezTo>
                  <a:pt x="11781" y="10656"/>
                  <a:pt x="11781" y="10656"/>
                  <a:pt x="11781" y="10656"/>
                </a:cubicBezTo>
                <a:cubicBezTo>
                  <a:pt x="11812" y="10625"/>
                  <a:pt x="11843" y="10594"/>
                  <a:pt x="11875" y="10625"/>
                </a:cubicBezTo>
                <a:cubicBezTo>
                  <a:pt x="11875" y="10687"/>
                  <a:pt x="11843" y="10687"/>
                  <a:pt x="11781" y="10687"/>
                </a:cubicBezTo>
                <a:close/>
                <a:moveTo>
                  <a:pt x="11875" y="10625"/>
                </a:moveTo>
                <a:cubicBezTo>
                  <a:pt x="11843" y="10594"/>
                  <a:pt x="11875" y="10562"/>
                  <a:pt x="11875" y="10562"/>
                </a:cubicBezTo>
                <a:cubicBezTo>
                  <a:pt x="11906" y="10531"/>
                  <a:pt x="11906" y="10531"/>
                  <a:pt x="11937" y="10531"/>
                </a:cubicBezTo>
                <a:cubicBezTo>
                  <a:pt x="11937" y="10562"/>
                  <a:pt x="11968" y="10562"/>
                  <a:pt x="11968" y="10562"/>
                </a:cubicBezTo>
                <a:cubicBezTo>
                  <a:pt x="11968" y="10594"/>
                  <a:pt x="11937" y="10594"/>
                  <a:pt x="11937" y="10594"/>
                </a:cubicBezTo>
                <a:cubicBezTo>
                  <a:pt x="11906" y="10625"/>
                  <a:pt x="11906" y="10625"/>
                  <a:pt x="11875" y="10625"/>
                </a:cubicBezTo>
                <a:close/>
                <a:moveTo>
                  <a:pt x="14750" y="12031"/>
                </a:moveTo>
                <a:cubicBezTo>
                  <a:pt x="14750" y="12031"/>
                  <a:pt x="14750" y="12031"/>
                  <a:pt x="14750" y="12031"/>
                </a:cubicBezTo>
                <a:close/>
                <a:moveTo>
                  <a:pt x="13843" y="5219"/>
                </a:moveTo>
                <a:cubicBezTo>
                  <a:pt x="13843" y="5219"/>
                  <a:pt x="13843" y="5250"/>
                  <a:pt x="13843" y="5250"/>
                </a:cubicBezTo>
                <a:cubicBezTo>
                  <a:pt x="13843" y="5250"/>
                  <a:pt x="13843" y="5250"/>
                  <a:pt x="13875" y="5250"/>
                </a:cubicBezTo>
                <a:cubicBezTo>
                  <a:pt x="13843" y="5250"/>
                  <a:pt x="13843" y="5250"/>
                  <a:pt x="13843" y="5250"/>
                </a:cubicBezTo>
                <a:cubicBezTo>
                  <a:pt x="13843" y="5250"/>
                  <a:pt x="13843" y="5281"/>
                  <a:pt x="13843" y="5281"/>
                </a:cubicBezTo>
                <a:cubicBezTo>
                  <a:pt x="13843" y="5281"/>
                  <a:pt x="13843" y="5281"/>
                  <a:pt x="13843" y="5281"/>
                </a:cubicBezTo>
                <a:cubicBezTo>
                  <a:pt x="13843" y="5281"/>
                  <a:pt x="13843" y="5281"/>
                  <a:pt x="13843" y="5281"/>
                </a:cubicBezTo>
                <a:cubicBezTo>
                  <a:pt x="13812" y="5250"/>
                  <a:pt x="13781" y="5281"/>
                  <a:pt x="13781" y="5312"/>
                </a:cubicBezTo>
                <a:cubicBezTo>
                  <a:pt x="13781" y="5344"/>
                  <a:pt x="13750" y="5344"/>
                  <a:pt x="13718" y="5344"/>
                </a:cubicBezTo>
                <a:cubicBezTo>
                  <a:pt x="13718" y="5344"/>
                  <a:pt x="13718" y="5344"/>
                  <a:pt x="13718" y="5344"/>
                </a:cubicBezTo>
                <a:cubicBezTo>
                  <a:pt x="13718" y="5312"/>
                  <a:pt x="13750" y="5312"/>
                  <a:pt x="13750" y="5281"/>
                </a:cubicBezTo>
                <a:cubicBezTo>
                  <a:pt x="13781" y="5250"/>
                  <a:pt x="13812" y="5219"/>
                  <a:pt x="13843" y="5219"/>
                </a:cubicBezTo>
                <a:close/>
                <a:moveTo>
                  <a:pt x="13937" y="5344"/>
                </a:moveTo>
                <a:cubicBezTo>
                  <a:pt x="13937" y="5281"/>
                  <a:pt x="13968" y="5312"/>
                  <a:pt x="14000" y="5312"/>
                </a:cubicBezTo>
                <a:cubicBezTo>
                  <a:pt x="14000" y="5312"/>
                  <a:pt x="14000" y="5312"/>
                  <a:pt x="14031" y="5312"/>
                </a:cubicBezTo>
                <a:cubicBezTo>
                  <a:pt x="14031" y="5281"/>
                  <a:pt x="14031" y="5281"/>
                  <a:pt x="14062" y="5250"/>
                </a:cubicBezTo>
                <a:cubicBezTo>
                  <a:pt x="14031" y="5281"/>
                  <a:pt x="14031" y="5281"/>
                  <a:pt x="14031" y="5312"/>
                </a:cubicBezTo>
                <a:cubicBezTo>
                  <a:pt x="14031" y="5375"/>
                  <a:pt x="13968" y="5344"/>
                  <a:pt x="13937" y="5344"/>
                </a:cubicBezTo>
                <a:cubicBezTo>
                  <a:pt x="13937" y="5344"/>
                  <a:pt x="13937" y="5344"/>
                  <a:pt x="13937" y="5344"/>
                </a:cubicBezTo>
                <a:close/>
                <a:moveTo>
                  <a:pt x="13843" y="5312"/>
                </a:moveTo>
                <a:cubicBezTo>
                  <a:pt x="13843" y="5312"/>
                  <a:pt x="13843" y="5312"/>
                  <a:pt x="13843" y="5312"/>
                </a:cubicBezTo>
                <a:cubicBezTo>
                  <a:pt x="13843" y="5312"/>
                  <a:pt x="13843" y="5312"/>
                  <a:pt x="13843" y="5312"/>
                </a:cubicBezTo>
                <a:close/>
                <a:moveTo>
                  <a:pt x="13843" y="5594"/>
                </a:moveTo>
                <a:cubicBezTo>
                  <a:pt x="13843" y="5625"/>
                  <a:pt x="13843" y="5625"/>
                  <a:pt x="13812" y="5656"/>
                </a:cubicBezTo>
                <a:cubicBezTo>
                  <a:pt x="13812" y="5656"/>
                  <a:pt x="13781" y="5625"/>
                  <a:pt x="13781" y="5625"/>
                </a:cubicBezTo>
                <a:cubicBezTo>
                  <a:pt x="13812" y="5594"/>
                  <a:pt x="13812" y="5594"/>
                  <a:pt x="13843" y="5594"/>
                </a:cubicBezTo>
                <a:close/>
                <a:moveTo>
                  <a:pt x="13531" y="5687"/>
                </a:moveTo>
                <a:cubicBezTo>
                  <a:pt x="13500" y="5687"/>
                  <a:pt x="13500" y="5750"/>
                  <a:pt x="13468" y="5750"/>
                </a:cubicBezTo>
                <a:cubicBezTo>
                  <a:pt x="13468" y="5719"/>
                  <a:pt x="13468" y="5687"/>
                  <a:pt x="13468" y="5687"/>
                </a:cubicBezTo>
                <a:cubicBezTo>
                  <a:pt x="13468" y="5687"/>
                  <a:pt x="13437" y="5656"/>
                  <a:pt x="13468" y="5656"/>
                </a:cubicBezTo>
                <a:cubicBezTo>
                  <a:pt x="13437" y="5656"/>
                  <a:pt x="13468" y="5687"/>
                  <a:pt x="13468" y="5687"/>
                </a:cubicBezTo>
                <a:cubicBezTo>
                  <a:pt x="13468" y="5656"/>
                  <a:pt x="13500" y="5656"/>
                  <a:pt x="13468" y="5625"/>
                </a:cubicBezTo>
                <a:cubicBezTo>
                  <a:pt x="13500" y="5625"/>
                  <a:pt x="13500" y="5625"/>
                  <a:pt x="13531" y="5656"/>
                </a:cubicBezTo>
                <a:cubicBezTo>
                  <a:pt x="13562" y="5656"/>
                  <a:pt x="13562" y="5687"/>
                  <a:pt x="13531" y="5687"/>
                </a:cubicBezTo>
                <a:close/>
                <a:moveTo>
                  <a:pt x="13750" y="5687"/>
                </a:moveTo>
                <a:cubicBezTo>
                  <a:pt x="13718" y="5719"/>
                  <a:pt x="13687" y="5781"/>
                  <a:pt x="13625" y="5781"/>
                </a:cubicBezTo>
                <a:cubicBezTo>
                  <a:pt x="13625" y="5781"/>
                  <a:pt x="13625" y="5812"/>
                  <a:pt x="13625" y="5812"/>
                </a:cubicBezTo>
                <a:cubicBezTo>
                  <a:pt x="13625" y="5812"/>
                  <a:pt x="13625" y="5781"/>
                  <a:pt x="13625" y="5781"/>
                </a:cubicBezTo>
                <a:cubicBezTo>
                  <a:pt x="13656" y="5750"/>
                  <a:pt x="13687" y="5719"/>
                  <a:pt x="13750" y="5687"/>
                </a:cubicBezTo>
                <a:cubicBezTo>
                  <a:pt x="13750" y="5687"/>
                  <a:pt x="13781" y="5687"/>
                  <a:pt x="13750" y="5687"/>
                </a:cubicBezTo>
                <a:close/>
                <a:moveTo>
                  <a:pt x="13750" y="5625"/>
                </a:moveTo>
                <a:cubicBezTo>
                  <a:pt x="13718" y="5625"/>
                  <a:pt x="13718" y="5625"/>
                  <a:pt x="13718" y="5656"/>
                </a:cubicBezTo>
                <a:cubicBezTo>
                  <a:pt x="13718" y="5656"/>
                  <a:pt x="13718" y="5656"/>
                  <a:pt x="13718" y="5656"/>
                </a:cubicBezTo>
                <a:cubicBezTo>
                  <a:pt x="13718" y="5656"/>
                  <a:pt x="13718" y="5656"/>
                  <a:pt x="13718" y="5656"/>
                </a:cubicBezTo>
                <a:cubicBezTo>
                  <a:pt x="13687" y="5656"/>
                  <a:pt x="13656" y="5656"/>
                  <a:pt x="13656" y="5625"/>
                </a:cubicBezTo>
                <a:cubicBezTo>
                  <a:pt x="13656" y="5625"/>
                  <a:pt x="13656" y="5594"/>
                  <a:pt x="13687" y="5594"/>
                </a:cubicBezTo>
                <a:cubicBezTo>
                  <a:pt x="13687" y="5594"/>
                  <a:pt x="13718" y="5562"/>
                  <a:pt x="13750" y="5625"/>
                </a:cubicBezTo>
                <a:close/>
                <a:moveTo>
                  <a:pt x="13750" y="5219"/>
                </a:moveTo>
                <a:cubicBezTo>
                  <a:pt x="13750" y="5250"/>
                  <a:pt x="13718" y="5250"/>
                  <a:pt x="13718" y="5219"/>
                </a:cubicBezTo>
                <a:cubicBezTo>
                  <a:pt x="13718" y="5219"/>
                  <a:pt x="13750" y="5219"/>
                  <a:pt x="13750" y="5219"/>
                </a:cubicBezTo>
                <a:close/>
                <a:moveTo>
                  <a:pt x="13687" y="5375"/>
                </a:moveTo>
                <a:cubicBezTo>
                  <a:pt x="13687" y="5375"/>
                  <a:pt x="13718" y="5375"/>
                  <a:pt x="13718" y="5375"/>
                </a:cubicBezTo>
                <a:cubicBezTo>
                  <a:pt x="13687" y="5406"/>
                  <a:pt x="13656" y="5406"/>
                  <a:pt x="13656" y="5406"/>
                </a:cubicBezTo>
                <a:cubicBezTo>
                  <a:pt x="13656" y="5375"/>
                  <a:pt x="13656" y="5375"/>
                  <a:pt x="13687" y="5375"/>
                </a:cubicBezTo>
                <a:close/>
                <a:moveTo>
                  <a:pt x="13531" y="5500"/>
                </a:moveTo>
                <a:cubicBezTo>
                  <a:pt x="13562" y="5500"/>
                  <a:pt x="13593" y="5437"/>
                  <a:pt x="13656" y="5406"/>
                </a:cubicBezTo>
                <a:cubicBezTo>
                  <a:pt x="13656" y="5500"/>
                  <a:pt x="13593" y="5531"/>
                  <a:pt x="13531" y="5562"/>
                </a:cubicBezTo>
                <a:cubicBezTo>
                  <a:pt x="13531" y="5531"/>
                  <a:pt x="13531" y="5531"/>
                  <a:pt x="13531" y="5500"/>
                </a:cubicBezTo>
                <a:close/>
                <a:moveTo>
                  <a:pt x="13437" y="5031"/>
                </a:moveTo>
                <a:cubicBezTo>
                  <a:pt x="13437" y="5031"/>
                  <a:pt x="13437" y="5031"/>
                  <a:pt x="13437" y="5031"/>
                </a:cubicBezTo>
                <a:cubicBezTo>
                  <a:pt x="13437" y="5031"/>
                  <a:pt x="13437" y="5031"/>
                  <a:pt x="13437" y="5031"/>
                </a:cubicBezTo>
                <a:cubicBezTo>
                  <a:pt x="13437" y="5031"/>
                  <a:pt x="13437" y="5031"/>
                  <a:pt x="13437" y="5031"/>
                </a:cubicBezTo>
                <a:close/>
                <a:moveTo>
                  <a:pt x="13437" y="5594"/>
                </a:moveTo>
                <a:cubicBezTo>
                  <a:pt x="13437" y="5594"/>
                  <a:pt x="13437" y="5594"/>
                  <a:pt x="13437" y="5594"/>
                </a:cubicBezTo>
                <a:cubicBezTo>
                  <a:pt x="13437" y="5562"/>
                  <a:pt x="13437" y="5562"/>
                  <a:pt x="13437" y="5562"/>
                </a:cubicBezTo>
                <a:cubicBezTo>
                  <a:pt x="13437" y="5562"/>
                  <a:pt x="13437" y="5562"/>
                  <a:pt x="13437" y="5594"/>
                </a:cubicBezTo>
                <a:cubicBezTo>
                  <a:pt x="13468" y="5562"/>
                  <a:pt x="13468" y="5562"/>
                  <a:pt x="13468" y="5562"/>
                </a:cubicBezTo>
                <a:cubicBezTo>
                  <a:pt x="13468" y="5562"/>
                  <a:pt x="13468" y="5562"/>
                  <a:pt x="13437" y="5594"/>
                </a:cubicBezTo>
                <a:cubicBezTo>
                  <a:pt x="13437" y="5594"/>
                  <a:pt x="13437" y="5594"/>
                  <a:pt x="13437" y="5594"/>
                </a:cubicBezTo>
                <a:cubicBezTo>
                  <a:pt x="13437" y="5594"/>
                  <a:pt x="13406" y="5625"/>
                  <a:pt x="13406" y="5625"/>
                </a:cubicBezTo>
                <a:cubicBezTo>
                  <a:pt x="13406" y="5625"/>
                  <a:pt x="13437" y="5594"/>
                  <a:pt x="13437" y="5594"/>
                </a:cubicBezTo>
                <a:cubicBezTo>
                  <a:pt x="13437" y="5594"/>
                  <a:pt x="13406" y="5594"/>
                  <a:pt x="13406" y="5594"/>
                </a:cubicBezTo>
                <a:cubicBezTo>
                  <a:pt x="13406" y="5594"/>
                  <a:pt x="13437" y="5594"/>
                  <a:pt x="13437" y="5594"/>
                </a:cubicBezTo>
                <a:close/>
                <a:moveTo>
                  <a:pt x="12312" y="6375"/>
                </a:moveTo>
                <a:cubicBezTo>
                  <a:pt x="12281" y="6406"/>
                  <a:pt x="12281" y="6437"/>
                  <a:pt x="12218" y="6437"/>
                </a:cubicBezTo>
                <a:cubicBezTo>
                  <a:pt x="12218" y="6437"/>
                  <a:pt x="12187" y="6437"/>
                  <a:pt x="12187" y="6406"/>
                </a:cubicBezTo>
                <a:cubicBezTo>
                  <a:pt x="12156" y="6375"/>
                  <a:pt x="12187" y="6375"/>
                  <a:pt x="12218" y="6375"/>
                </a:cubicBezTo>
                <a:cubicBezTo>
                  <a:pt x="12218" y="6375"/>
                  <a:pt x="12218" y="6375"/>
                  <a:pt x="12250" y="6375"/>
                </a:cubicBezTo>
                <a:cubicBezTo>
                  <a:pt x="12250" y="6344"/>
                  <a:pt x="12250" y="6312"/>
                  <a:pt x="12281" y="6344"/>
                </a:cubicBezTo>
                <a:cubicBezTo>
                  <a:pt x="12312" y="6344"/>
                  <a:pt x="12312" y="6375"/>
                  <a:pt x="12312" y="6375"/>
                </a:cubicBezTo>
                <a:close/>
                <a:moveTo>
                  <a:pt x="12468" y="6594"/>
                </a:moveTo>
                <a:cubicBezTo>
                  <a:pt x="12468" y="6594"/>
                  <a:pt x="12468" y="6594"/>
                  <a:pt x="12468" y="6594"/>
                </a:cubicBezTo>
                <a:cubicBezTo>
                  <a:pt x="12437" y="6625"/>
                  <a:pt x="12437" y="6594"/>
                  <a:pt x="12437" y="6594"/>
                </a:cubicBezTo>
                <a:cubicBezTo>
                  <a:pt x="12437" y="6594"/>
                  <a:pt x="12437" y="6562"/>
                  <a:pt x="12437" y="6562"/>
                </a:cubicBezTo>
                <a:cubicBezTo>
                  <a:pt x="12500" y="6531"/>
                  <a:pt x="12531" y="6500"/>
                  <a:pt x="12562" y="6437"/>
                </a:cubicBezTo>
                <a:cubicBezTo>
                  <a:pt x="12562" y="6406"/>
                  <a:pt x="12593" y="6375"/>
                  <a:pt x="12625" y="6375"/>
                </a:cubicBezTo>
                <a:cubicBezTo>
                  <a:pt x="12593" y="6469"/>
                  <a:pt x="12531" y="6562"/>
                  <a:pt x="12468" y="6594"/>
                </a:cubicBezTo>
                <a:close/>
                <a:moveTo>
                  <a:pt x="12968" y="6625"/>
                </a:moveTo>
                <a:cubicBezTo>
                  <a:pt x="12968" y="6625"/>
                  <a:pt x="12968" y="6625"/>
                  <a:pt x="12937" y="6625"/>
                </a:cubicBezTo>
                <a:cubicBezTo>
                  <a:pt x="12968" y="6562"/>
                  <a:pt x="12968" y="6500"/>
                  <a:pt x="12968" y="6437"/>
                </a:cubicBezTo>
                <a:cubicBezTo>
                  <a:pt x="12968" y="6437"/>
                  <a:pt x="12968" y="6437"/>
                  <a:pt x="13000" y="6437"/>
                </a:cubicBezTo>
                <a:cubicBezTo>
                  <a:pt x="13000" y="6500"/>
                  <a:pt x="13000" y="6562"/>
                  <a:pt x="12968" y="6625"/>
                </a:cubicBezTo>
                <a:close/>
                <a:moveTo>
                  <a:pt x="13125" y="6750"/>
                </a:moveTo>
                <a:cubicBezTo>
                  <a:pt x="13125" y="6750"/>
                  <a:pt x="13093" y="6781"/>
                  <a:pt x="13093" y="6750"/>
                </a:cubicBezTo>
                <a:cubicBezTo>
                  <a:pt x="13125" y="6687"/>
                  <a:pt x="13125" y="6625"/>
                  <a:pt x="13156" y="6562"/>
                </a:cubicBezTo>
                <a:cubicBezTo>
                  <a:pt x="13156" y="6562"/>
                  <a:pt x="13125" y="6531"/>
                  <a:pt x="13125" y="6531"/>
                </a:cubicBezTo>
                <a:cubicBezTo>
                  <a:pt x="13125" y="6531"/>
                  <a:pt x="13156" y="6562"/>
                  <a:pt x="13156" y="6562"/>
                </a:cubicBezTo>
                <a:cubicBezTo>
                  <a:pt x="13156" y="6625"/>
                  <a:pt x="13156" y="6687"/>
                  <a:pt x="13125" y="6750"/>
                </a:cubicBezTo>
                <a:close/>
                <a:moveTo>
                  <a:pt x="13312" y="5750"/>
                </a:moveTo>
                <a:cubicBezTo>
                  <a:pt x="13312" y="5750"/>
                  <a:pt x="13343" y="5750"/>
                  <a:pt x="13343" y="5750"/>
                </a:cubicBezTo>
                <a:cubicBezTo>
                  <a:pt x="13343" y="5750"/>
                  <a:pt x="13312" y="5750"/>
                  <a:pt x="13312" y="5750"/>
                </a:cubicBezTo>
                <a:close/>
                <a:moveTo>
                  <a:pt x="13312" y="4969"/>
                </a:moveTo>
                <a:cubicBezTo>
                  <a:pt x="13312" y="4969"/>
                  <a:pt x="13281" y="4969"/>
                  <a:pt x="13281" y="4969"/>
                </a:cubicBezTo>
                <a:cubicBezTo>
                  <a:pt x="13281" y="4969"/>
                  <a:pt x="13281" y="4969"/>
                  <a:pt x="13281" y="4969"/>
                </a:cubicBezTo>
                <a:cubicBezTo>
                  <a:pt x="13281" y="4969"/>
                  <a:pt x="13281" y="4969"/>
                  <a:pt x="13281" y="4969"/>
                </a:cubicBezTo>
                <a:cubicBezTo>
                  <a:pt x="13281" y="4969"/>
                  <a:pt x="13281" y="4969"/>
                  <a:pt x="13281" y="4969"/>
                </a:cubicBezTo>
                <a:cubicBezTo>
                  <a:pt x="13281" y="4969"/>
                  <a:pt x="13281" y="4969"/>
                  <a:pt x="13312" y="4969"/>
                </a:cubicBezTo>
                <a:close/>
                <a:moveTo>
                  <a:pt x="13250" y="5406"/>
                </a:moveTo>
                <a:cubicBezTo>
                  <a:pt x="13281" y="5406"/>
                  <a:pt x="13281" y="5437"/>
                  <a:pt x="13281" y="5437"/>
                </a:cubicBezTo>
                <a:cubicBezTo>
                  <a:pt x="13281" y="5469"/>
                  <a:pt x="13281" y="5469"/>
                  <a:pt x="13250" y="5469"/>
                </a:cubicBezTo>
                <a:cubicBezTo>
                  <a:pt x="13250" y="5469"/>
                  <a:pt x="13218" y="5469"/>
                  <a:pt x="13218" y="5469"/>
                </a:cubicBezTo>
                <a:cubicBezTo>
                  <a:pt x="13218" y="5437"/>
                  <a:pt x="13250" y="5406"/>
                  <a:pt x="13250" y="5406"/>
                </a:cubicBezTo>
                <a:close/>
                <a:moveTo>
                  <a:pt x="13281" y="6156"/>
                </a:moveTo>
                <a:cubicBezTo>
                  <a:pt x="13281" y="6156"/>
                  <a:pt x="13281" y="6156"/>
                  <a:pt x="13281" y="6156"/>
                </a:cubicBezTo>
                <a:cubicBezTo>
                  <a:pt x="13281" y="6156"/>
                  <a:pt x="13281" y="6156"/>
                  <a:pt x="13281" y="6156"/>
                </a:cubicBezTo>
                <a:cubicBezTo>
                  <a:pt x="13281" y="6156"/>
                  <a:pt x="13281" y="6156"/>
                  <a:pt x="13281" y="6156"/>
                </a:cubicBezTo>
                <a:close/>
                <a:moveTo>
                  <a:pt x="13250" y="6156"/>
                </a:moveTo>
                <a:cubicBezTo>
                  <a:pt x="13250" y="6187"/>
                  <a:pt x="13250" y="6187"/>
                  <a:pt x="13250" y="6187"/>
                </a:cubicBezTo>
                <a:cubicBezTo>
                  <a:pt x="13250" y="6187"/>
                  <a:pt x="13250" y="6187"/>
                  <a:pt x="13250" y="6156"/>
                </a:cubicBezTo>
                <a:cubicBezTo>
                  <a:pt x="13218" y="6156"/>
                  <a:pt x="13218" y="6156"/>
                  <a:pt x="13218" y="6156"/>
                </a:cubicBezTo>
                <a:cubicBezTo>
                  <a:pt x="13218" y="6156"/>
                  <a:pt x="13218" y="6156"/>
                  <a:pt x="13250" y="6156"/>
                </a:cubicBezTo>
                <a:close/>
                <a:moveTo>
                  <a:pt x="12250" y="5062"/>
                </a:moveTo>
                <a:cubicBezTo>
                  <a:pt x="12250" y="5062"/>
                  <a:pt x="12250" y="5062"/>
                  <a:pt x="12250" y="5062"/>
                </a:cubicBezTo>
                <a:cubicBezTo>
                  <a:pt x="12250" y="5094"/>
                  <a:pt x="12250" y="5094"/>
                  <a:pt x="12250" y="5094"/>
                </a:cubicBezTo>
                <a:cubicBezTo>
                  <a:pt x="12187" y="5125"/>
                  <a:pt x="12156" y="5156"/>
                  <a:pt x="12093" y="5187"/>
                </a:cubicBezTo>
                <a:cubicBezTo>
                  <a:pt x="12062" y="5219"/>
                  <a:pt x="12062" y="5187"/>
                  <a:pt x="12062" y="5156"/>
                </a:cubicBezTo>
                <a:cubicBezTo>
                  <a:pt x="12125" y="5187"/>
                  <a:pt x="12156" y="5125"/>
                  <a:pt x="12187" y="5094"/>
                </a:cubicBezTo>
                <a:cubicBezTo>
                  <a:pt x="12218" y="5094"/>
                  <a:pt x="12218" y="5062"/>
                  <a:pt x="12250" y="5062"/>
                </a:cubicBezTo>
                <a:close/>
                <a:moveTo>
                  <a:pt x="12218" y="5000"/>
                </a:moveTo>
                <a:cubicBezTo>
                  <a:pt x="12218" y="5000"/>
                  <a:pt x="12218" y="5000"/>
                  <a:pt x="12218" y="5000"/>
                </a:cubicBezTo>
                <a:cubicBezTo>
                  <a:pt x="12218" y="5000"/>
                  <a:pt x="12250" y="5000"/>
                  <a:pt x="12250" y="5031"/>
                </a:cubicBezTo>
                <a:cubicBezTo>
                  <a:pt x="12218" y="5031"/>
                  <a:pt x="12218" y="5031"/>
                  <a:pt x="12218" y="5031"/>
                </a:cubicBezTo>
                <a:cubicBezTo>
                  <a:pt x="12218" y="5031"/>
                  <a:pt x="12218" y="5031"/>
                  <a:pt x="12218" y="5000"/>
                </a:cubicBezTo>
                <a:close/>
                <a:moveTo>
                  <a:pt x="12187" y="4937"/>
                </a:moveTo>
                <a:cubicBezTo>
                  <a:pt x="12250" y="4906"/>
                  <a:pt x="12281" y="4906"/>
                  <a:pt x="12343" y="4875"/>
                </a:cubicBezTo>
                <a:cubicBezTo>
                  <a:pt x="12375" y="4844"/>
                  <a:pt x="12406" y="4844"/>
                  <a:pt x="12437" y="4875"/>
                </a:cubicBezTo>
                <a:cubicBezTo>
                  <a:pt x="12437" y="4875"/>
                  <a:pt x="12437" y="4875"/>
                  <a:pt x="12437" y="4875"/>
                </a:cubicBezTo>
                <a:cubicBezTo>
                  <a:pt x="12437" y="4875"/>
                  <a:pt x="12468" y="4875"/>
                  <a:pt x="12468" y="4875"/>
                </a:cubicBezTo>
                <a:cubicBezTo>
                  <a:pt x="12468" y="4875"/>
                  <a:pt x="12437" y="4875"/>
                  <a:pt x="12437" y="4875"/>
                </a:cubicBezTo>
                <a:cubicBezTo>
                  <a:pt x="12375" y="4906"/>
                  <a:pt x="12281" y="4937"/>
                  <a:pt x="12218" y="4969"/>
                </a:cubicBezTo>
                <a:cubicBezTo>
                  <a:pt x="12187" y="5000"/>
                  <a:pt x="12187" y="4969"/>
                  <a:pt x="12187" y="4937"/>
                </a:cubicBezTo>
                <a:close/>
                <a:moveTo>
                  <a:pt x="11968" y="5031"/>
                </a:moveTo>
                <a:cubicBezTo>
                  <a:pt x="11968" y="5031"/>
                  <a:pt x="11968" y="5031"/>
                  <a:pt x="11968" y="5031"/>
                </a:cubicBezTo>
                <a:cubicBezTo>
                  <a:pt x="12000" y="5031"/>
                  <a:pt x="12000" y="5031"/>
                  <a:pt x="12000" y="5031"/>
                </a:cubicBezTo>
                <a:cubicBezTo>
                  <a:pt x="12031" y="5031"/>
                  <a:pt x="12062" y="5031"/>
                  <a:pt x="12062" y="5031"/>
                </a:cubicBezTo>
                <a:cubicBezTo>
                  <a:pt x="12062" y="5031"/>
                  <a:pt x="12062" y="5062"/>
                  <a:pt x="12031" y="5062"/>
                </a:cubicBezTo>
                <a:cubicBezTo>
                  <a:pt x="12031" y="5062"/>
                  <a:pt x="11968" y="5125"/>
                  <a:pt x="11968" y="5031"/>
                </a:cubicBezTo>
                <a:close/>
                <a:moveTo>
                  <a:pt x="11968" y="5156"/>
                </a:moveTo>
                <a:cubicBezTo>
                  <a:pt x="12000" y="5125"/>
                  <a:pt x="12031" y="5125"/>
                  <a:pt x="12062" y="5125"/>
                </a:cubicBezTo>
                <a:cubicBezTo>
                  <a:pt x="12062" y="5125"/>
                  <a:pt x="12062" y="5125"/>
                  <a:pt x="12062" y="5125"/>
                </a:cubicBezTo>
                <a:cubicBezTo>
                  <a:pt x="12062" y="5125"/>
                  <a:pt x="12062" y="5094"/>
                  <a:pt x="12062" y="5094"/>
                </a:cubicBezTo>
                <a:cubicBezTo>
                  <a:pt x="12062" y="5094"/>
                  <a:pt x="12062" y="5094"/>
                  <a:pt x="12062" y="5094"/>
                </a:cubicBezTo>
                <a:cubicBezTo>
                  <a:pt x="12062" y="5094"/>
                  <a:pt x="12062" y="5094"/>
                  <a:pt x="12062" y="5094"/>
                </a:cubicBezTo>
                <a:cubicBezTo>
                  <a:pt x="12093" y="5062"/>
                  <a:pt x="12156" y="5031"/>
                  <a:pt x="12187" y="5031"/>
                </a:cubicBezTo>
                <a:cubicBezTo>
                  <a:pt x="12156" y="5062"/>
                  <a:pt x="12125" y="5125"/>
                  <a:pt x="12062" y="5125"/>
                </a:cubicBezTo>
                <a:lnTo>
                  <a:pt x="12062" y="5125"/>
                </a:lnTo>
                <a:cubicBezTo>
                  <a:pt x="12062" y="5125"/>
                  <a:pt x="12062" y="5125"/>
                  <a:pt x="12062" y="5125"/>
                </a:cubicBezTo>
                <a:cubicBezTo>
                  <a:pt x="12062" y="5125"/>
                  <a:pt x="12031" y="5156"/>
                  <a:pt x="12062" y="5156"/>
                </a:cubicBezTo>
                <a:cubicBezTo>
                  <a:pt x="12031" y="5156"/>
                  <a:pt x="12000" y="5187"/>
                  <a:pt x="12000" y="5187"/>
                </a:cubicBezTo>
                <a:cubicBezTo>
                  <a:pt x="11968" y="5187"/>
                  <a:pt x="11968" y="5156"/>
                  <a:pt x="11968" y="5156"/>
                </a:cubicBezTo>
                <a:close/>
                <a:moveTo>
                  <a:pt x="11937" y="5219"/>
                </a:moveTo>
                <a:cubicBezTo>
                  <a:pt x="11937" y="5219"/>
                  <a:pt x="11937" y="5219"/>
                  <a:pt x="11937" y="5219"/>
                </a:cubicBezTo>
                <a:cubicBezTo>
                  <a:pt x="11937" y="5250"/>
                  <a:pt x="11906" y="5250"/>
                  <a:pt x="11875" y="5250"/>
                </a:cubicBezTo>
                <a:cubicBezTo>
                  <a:pt x="11843" y="5281"/>
                  <a:pt x="11843" y="5281"/>
                  <a:pt x="11843" y="5312"/>
                </a:cubicBezTo>
                <a:cubicBezTo>
                  <a:pt x="11812" y="5312"/>
                  <a:pt x="11812" y="5312"/>
                  <a:pt x="11781" y="5312"/>
                </a:cubicBezTo>
                <a:cubicBezTo>
                  <a:pt x="11781" y="5250"/>
                  <a:pt x="11843" y="5281"/>
                  <a:pt x="11875" y="5250"/>
                </a:cubicBezTo>
                <a:cubicBezTo>
                  <a:pt x="11875" y="5250"/>
                  <a:pt x="11875" y="5250"/>
                  <a:pt x="11875" y="5250"/>
                </a:cubicBezTo>
                <a:cubicBezTo>
                  <a:pt x="11875" y="5187"/>
                  <a:pt x="11906" y="5187"/>
                  <a:pt x="11937" y="5219"/>
                </a:cubicBezTo>
                <a:close/>
                <a:moveTo>
                  <a:pt x="11781" y="5187"/>
                </a:moveTo>
                <a:cubicBezTo>
                  <a:pt x="11812" y="5156"/>
                  <a:pt x="11812" y="5156"/>
                  <a:pt x="11875" y="5156"/>
                </a:cubicBezTo>
                <a:cubicBezTo>
                  <a:pt x="11843" y="5187"/>
                  <a:pt x="11812" y="5219"/>
                  <a:pt x="11781" y="5219"/>
                </a:cubicBezTo>
                <a:cubicBezTo>
                  <a:pt x="11781" y="5219"/>
                  <a:pt x="11781" y="5187"/>
                  <a:pt x="11781" y="5187"/>
                </a:cubicBezTo>
                <a:close/>
                <a:moveTo>
                  <a:pt x="11781" y="5531"/>
                </a:moveTo>
                <a:cubicBezTo>
                  <a:pt x="11812" y="5531"/>
                  <a:pt x="11812" y="5531"/>
                  <a:pt x="11812" y="5531"/>
                </a:cubicBezTo>
                <a:cubicBezTo>
                  <a:pt x="11812" y="5531"/>
                  <a:pt x="11812" y="5531"/>
                  <a:pt x="11781" y="5531"/>
                </a:cubicBezTo>
                <a:cubicBezTo>
                  <a:pt x="11781" y="5562"/>
                  <a:pt x="11781" y="5562"/>
                  <a:pt x="11781" y="5562"/>
                </a:cubicBezTo>
                <a:cubicBezTo>
                  <a:pt x="11781" y="5562"/>
                  <a:pt x="11750" y="5594"/>
                  <a:pt x="11750" y="5594"/>
                </a:cubicBezTo>
                <a:cubicBezTo>
                  <a:pt x="11718" y="5594"/>
                  <a:pt x="11718" y="5594"/>
                  <a:pt x="11718" y="5562"/>
                </a:cubicBezTo>
                <a:cubicBezTo>
                  <a:pt x="11718" y="5531"/>
                  <a:pt x="11718" y="5531"/>
                  <a:pt x="11750" y="5531"/>
                </a:cubicBezTo>
                <a:cubicBezTo>
                  <a:pt x="11750" y="5531"/>
                  <a:pt x="11781" y="5531"/>
                  <a:pt x="11781" y="5531"/>
                </a:cubicBezTo>
                <a:close/>
                <a:moveTo>
                  <a:pt x="11750" y="5219"/>
                </a:moveTo>
                <a:cubicBezTo>
                  <a:pt x="11750" y="5219"/>
                  <a:pt x="11781" y="5250"/>
                  <a:pt x="11781" y="5250"/>
                </a:cubicBezTo>
                <a:cubicBezTo>
                  <a:pt x="11750" y="5250"/>
                  <a:pt x="11718" y="5281"/>
                  <a:pt x="11718" y="5281"/>
                </a:cubicBezTo>
                <a:cubicBezTo>
                  <a:pt x="11687" y="5281"/>
                  <a:pt x="11687" y="5281"/>
                  <a:pt x="11687" y="5281"/>
                </a:cubicBezTo>
                <a:cubicBezTo>
                  <a:pt x="11687" y="5250"/>
                  <a:pt x="11718" y="5219"/>
                  <a:pt x="11750" y="5219"/>
                </a:cubicBezTo>
                <a:close/>
                <a:moveTo>
                  <a:pt x="11500" y="5594"/>
                </a:moveTo>
                <a:cubicBezTo>
                  <a:pt x="11468" y="5625"/>
                  <a:pt x="11468" y="5625"/>
                  <a:pt x="11437" y="5594"/>
                </a:cubicBezTo>
                <a:cubicBezTo>
                  <a:pt x="11468" y="5594"/>
                  <a:pt x="11468" y="5594"/>
                  <a:pt x="11500" y="5594"/>
                </a:cubicBezTo>
                <a:close/>
                <a:moveTo>
                  <a:pt x="11343" y="5906"/>
                </a:moveTo>
                <a:cubicBezTo>
                  <a:pt x="11343" y="5844"/>
                  <a:pt x="11406" y="5844"/>
                  <a:pt x="11437" y="5812"/>
                </a:cubicBezTo>
                <a:cubicBezTo>
                  <a:pt x="11468" y="5781"/>
                  <a:pt x="11531" y="5781"/>
                  <a:pt x="11500" y="5719"/>
                </a:cubicBezTo>
                <a:cubicBezTo>
                  <a:pt x="11468" y="5687"/>
                  <a:pt x="11531" y="5687"/>
                  <a:pt x="11531" y="5687"/>
                </a:cubicBezTo>
                <a:cubicBezTo>
                  <a:pt x="11531" y="5781"/>
                  <a:pt x="11468" y="5875"/>
                  <a:pt x="11343" y="5906"/>
                </a:cubicBezTo>
                <a:close/>
                <a:moveTo>
                  <a:pt x="11531" y="5687"/>
                </a:moveTo>
                <a:cubicBezTo>
                  <a:pt x="11531" y="5656"/>
                  <a:pt x="11531" y="5656"/>
                  <a:pt x="11562" y="5625"/>
                </a:cubicBezTo>
                <a:cubicBezTo>
                  <a:pt x="11562" y="5625"/>
                  <a:pt x="11593" y="5656"/>
                  <a:pt x="11593" y="5656"/>
                </a:cubicBezTo>
                <a:cubicBezTo>
                  <a:pt x="11593" y="5687"/>
                  <a:pt x="11562" y="5687"/>
                  <a:pt x="11531" y="5687"/>
                </a:cubicBezTo>
                <a:close/>
                <a:moveTo>
                  <a:pt x="11656" y="5594"/>
                </a:moveTo>
                <a:cubicBezTo>
                  <a:pt x="11656" y="5594"/>
                  <a:pt x="11687" y="5594"/>
                  <a:pt x="11687" y="5594"/>
                </a:cubicBezTo>
                <a:cubicBezTo>
                  <a:pt x="11687" y="5625"/>
                  <a:pt x="11656" y="5625"/>
                  <a:pt x="11656" y="5625"/>
                </a:cubicBezTo>
                <a:cubicBezTo>
                  <a:pt x="11625" y="5625"/>
                  <a:pt x="11625" y="5625"/>
                  <a:pt x="11625" y="5625"/>
                </a:cubicBezTo>
                <a:cubicBezTo>
                  <a:pt x="11625" y="5594"/>
                  <a:pt x="11625" y="5594"/>
                  <a:pt x="11656" y="5594"/>
                </a:cubicBezTo>
                <a:close/>
                <a:moveTo>
                  <a:pt x="11562" y="5406"/>
                </a:moveTo>
                <a:cubicBezTo>
                  <a:pt x="11562" y="5406"/>
                  <a:pt x="11593" y="5406"/>
                  <a:pt x="11625" y="5406"/>
                </a:cubicBezTo>
                <a:cubicBezTo>
                  <a:pt x="11625" y="5437"/>
                  <a:pt x="11593" y="5469"/>
                  <a:pt x="11562" y="5469"/>
                </a:cubicBezTo>
                <a:cubicBezTo>
                  <a:pt x="11531" y="5469"/>
                  <a:pt x="11562" y="5437"/>
                  <a:pt x="11562" y="5406"/>
                </a:cubicBezTo>
                <a:close/>
                <a:moveTo>
                  <a:pt x="12406" y="10937"/>
                </a:moveTo>
                <a:cubicBezTo>
                  <a:pt x="12406" y="10937"/>
                  <a:pt x="12375" y="10937"/>
                  <a:pt x="12406" y="10937"/>
                </a:cubicBezTo>
                <a:cubicBezTo>
                  <a:pt x="12406" y="10937"/>
                  <a:pt x="12406" y="10937"/>
                  <a:pt x="12437" y="10906"/>
                </a:cubicBezTo>
                <a:cubicBezTo>
                  <a:pt x="12437" y="10906"/>
                  <a:pt x="12437" y="10906"/>
                  <a:pt x="12437" y="10906"/>
                </a:cubicBezTo>
                <a:cubicBezTo>
                  <a:pt x="12437" y="10937"/>
                  <a:pt x="12437" y="10937"/>
                  <a:pt x="12437" y="10937"/>
                </a:cubicBezTo>
                <a:cubicBezTo>
                  <a:pt x="12437" y="10937"/>
                  <a:pt x="12437" y="10937"/>
                  <a:pt x="12406" y="10937"/>
                </a:cubicBezTo>
                <a:close/>
                <a:moveTo>
                  <a:pt x="12656" y="10656"/>
                </a:moveTo>
                <a:cubicBezTo>
                  <a:pt x="12656" y="10625"/>
                  <a:pt x="12625" y="10625"/>
                  <a:pt x="12625" y="10625"/>
                </a:cubicBezTo>
                <a:cubicBezTo>
                  <a:pt x="12656" y="10625"/>
                  <a:pt x="12656" y="10625"/>
                  <a:pt x="12656" y="10625"/>
                </a:cubicBezTo>
                <a:cubicBezTo>
                  <a:pt x="12656" y="10625"/>
                  <a:pt x="12656" y="10625"/>
                  <a:pt x="12656" y="10656"/>
                </a:cubicBezTo>
                <a:close/>
                <a:moveTo>
                  <a:pt x="12750" y="10562"/>
                </a:moveTo>
                <a:cubicBezTo>
                  <a:pt x="12781" y="10625"/>
                  <a:pt x="12718" y="10594"/>
                  <a:pt x="12718" y="10625"/>
                </a:cubicBezTo>
                <a:cubicBezTo>
                  <a:pt x="12718" y="10625"/>
                  <a:pt x="12718" y="10656"/>
                  <a:pt x="12718" y="10656"/>
                </a:cubicBezTo>
                <a:cubicBezTo>
                  <a:pt x="12750" y="10656"/>
                  <a:pt x="12750" y="10656"/>
                  <a:pt x="12750" y="10687"/>
                </a:cubicBezTo>
                <a:cubicBezTo>
                  <a:pt x="12750" y="10687"/>
                  <a:pt x="12750" y="10687"/>
                  <a:pt x="12718" y="10687"/>
                </a:cubicBezTo>
                <a:cubicBezTo>
                  <a:pt x="12718" y="10687"/>
                  <a:pt x="12718" y="10687"/>
                  <a:pt x="12718" y="10687"/>
                </a:cubicBezTo>
                <a:cubicBezTo>
                  <a:pt x="12718" y="10687"/>
                  <a:pt x="12718" y="10687"/>
                  <a:pt x="12718" y="10687"/>
                </a:cubicBezTo>
                <a:cubicBezTo>
                  <a:pt x="12718" y="10687"/>
                  <a:pt x="12718" y="10687"/>
                  <a:pt x="12718" y="10687"/>
                </a:cubicBezTo>
                <a:cubicBezTo>
                  <a:pt x="12687" y="10687"/>
                  <a:pt x="12687" y="10687"/>
                  <a:pt x="12687" y="10687"/>
                </a:cubicBezTo>
                <a:cubicBezTo>
                  <a:pt x="12687" y="10656"/>
                  <a:pt x="12718" y="10656"/>
                  <a:pt x="12718" y="10656"/>
                </a:cubicBezTo>
                <a:cubicBezTo>
                  <a:pt x="12718" y="10656"/>
                  <a:pt x="12718" y="10625"/>
                  <a:pt x="12718" y="10625"/>
                </a:cubicBezTo>
                <a:cubicBezTo>
                  <a:pt x="12718" y="10625"/>
                  <a:pt x="12687" y="10625"/>
                  <a:pt x="12687" y="10594"/>
                </a:cubicBezTo>
                <a:cubicBezTo>
                  <a:pt x="12718" y="10594"/>
                  <a:pt x="12718" y="10531"/>
                  <a:pt x="12750" y="10562"/>
                </a:cubicBezTo>
                <a:cubicBezTo>
                  <a:pt x="12781" y="10562"/>
                  <a:pt x="12812" y="10562"/>
                  <a:pt x="12843" y="10562"/>
                </a:cubicBezTo>
                <a:cubicBezTo>
                  <a:pt x="12812" y="10562"/>
                  <a:pt x="12781" y="10562"/>
                  <a:pt x="12750" y="10562"/>
                </a:cubicBezTo>
                <a:close/>
                <a:moveTo>
                  <a:pt x="14781" y="10781"/>
                </a:moveTo>
                <a:cubicBezTo>
                  <a:pt x="14781" y="10781"/>
                  <a:pt x="14781" y="10781"/>
                  <a:pt x="14781" y="10781"/>
                </a:cubicBezTo>
                <a:cubicBezTo>
                  <a:pt x="14781" y="10781"/>
                  <a:pt x="14781" y="10781"/>
                  <a:pt x="14781" y="10781"/>
                </a:cubicBezTo>
                <a:cubicBezTo>
                  <a:pt x="14781" y="10781"/>
                  <a:pt x="14781" y="10781"/>
                  <a:pt x="14781" y="10781"/>
                </a:cubicBezTo>
                <a:close/>
                <a:moveTo>
                  <a:pt x="14562" y="10656"/>
                </a:moveTo>
                <a:cubicBezTo>
                  <a:pt x="14562" y="10687"/>
                  <a:pt x="14531" y="10687"/>
                  <a:pt x="14500" y="10687"/>
                </a:cubicBezTo>
                <a:cubicBezTo>
                  <a:pt x="14500" y="10656"/>
                  <a:pt x="14531" y="10656"/>
                  <a:pt x="14562" y="10656"/>
                </a:cubicBezTo>
                <a:close/>
                <a:moveTo>
                  <a:pt x="14531" y="10594"/>
                </a:moveTo>
                <a:cubicBezTo>
                  <a:pt x="14531" y="10625"/>
                  <a:pt x="14500" y="10656"/>
                  <a:pt x="14468" y="10625"/>
                </a:cubicBezTo>
                <a:cubicBezTo>
                  <a:pt x="14500" y="10625"/>
                  <a:pt x="14500" y="10562"/>
                  <a:pt x="14531" y="10594"/>
                </a:cubicBezTo>
                <a:close/>
                <a:moveTo>
                  <a:pt x="14312" y="10594"/>
                </a:moveTo>
                <a:cubicBezTo>
                  <a:pt x="14312" y="10594"/>
                  <a:pt x="14312" y="10594"/>
                  <a:pt x="14312" y="10594"/>
                </a:cubicBezTo>
                <a:cubicBezTo>
                  <a:pt x="14312" y="10625"/>
                  <a:pt x="14312" y="10625"/>
                  <a:pt x="14312" y="10625"/>
                </a:cubicBezTo>
                <a:cubicBezTo>
                  <a:pt x="14312" y="10625"/>
                  <a:pt x="14312" y="10594"/>
                  <a:pt x="14312" y="10594"/>
                </a:cubicBezTo>
                <a:cubicBezTo>
                  <a:pt x="14312" y="10594"/>
                  <a:pt x="14312" y="10594"/>
                  <a:pt x="14312" y="10594"/>
                </a:cubicBezTo>
                <a:close/>
                <a:moveTo>
                  <a:pt x="14218" y="10687"/>
                </a:moveTo>
                <a:cubicBezTo>
                  <a:pt x="14218" y="10656"/>
                  <a:pt x="14218" y="10656"/>
                  <a:pt x="14250" y="10656"/>
                </a:cubicBezTo>
                <a:cubicBezTo>
                  <a:pt x="14250" y="10625"/>
                  <a:pt x="14281" y="10594"/>
                  <a:pt x="14312" y="10625"/>
                </a:cubicBezTo>
                <a:cubicBezTo>
                  <a:pt x="14312" y="10656"/>
                  <a:pt x="14281" y="10656"/>
                  <a:pt x="14250" y="10656"/>
                </a:cubicBezTo>
                <a:cubicBezTo>
                  <a:pt x="14250" y="10687"/>
                  <a:pt x="14250" y="10687"/>
                  <a:pt x="14218" y="10687"/>
                </a:cubicBezTo>
                <a:cubicBezTo>
                  <a:pt x="14218" y="10687"/>
                  <a:pt x="14218" y="10719"/>
                  <a:pt x="14218" y="10719"/>
                </a:cubicBezTo>
                <a:cubicBezTo>
                  <a:pt x="14187" y="10687"/>
                  <a:pt x="14218" y="10687"/>
                  <a:pt x="14218" y="10687"/>
                </a:cubicBezTo>
                <a:close/>
                <a:moveTo>
                  <a:pt x="14125" y="10687"/>
                </a:moveTo>
                <a:cubicBezTo>
                  <a:pt x="14125" y="10656"/>
                  <a:pt x="14156" y="10656"/>
                  <a:pt x="14187" y="10625"/>
                </a:cubicBezTo>
                <a:cubicBezTo>
                  <a:pt x="14187" y="10656"/>
                  <a:pt x="14156" y="10687"/>
                  <a:pt x="14125" y="10687"/>
                </a:cubicBezTo>
                <a:cubicBezTo>
                  <a:pt x="14125" y="10687"/>
                  <a:pt x="14093" y="10719"/>
                  <a:pt x="14093" y="10719"/>
                </a:cubicBezTo>
                <a:cubicBezTo>
                  <a:pt x="14093" y="10687"/>
                  <a:pt x="14093" y="10687"/>
                  <a:pt x="14125" y="10687"/>
                </a:cubicBezTo>
                <a:close/>
                <a:moveTo>
                  <a:pt x="13031" y="10594"/>
                </a:moveTo>
                <a:cubicBezTo>
                  <a:pt x="13062" y="10562"/>
                  <a:pt x="13093" y="10594"/>
                  <a:pt x="13093" y="10594"/>
                </a:cubicBezTo>
                <a:cubicBezTo>
                  <a:pt x="13093" y="10625"/>
                  <a:pt x="13062" y="10594"/>
                  <a:pt x="13031" y="10594"/>
                </a:cubicBezTo>
                <a:close/>
                <a:moveTo>
                  <a:pt x="12062" y="5125"/>
                </a:moveTo>
                <a:cubicBezTo>
                  <a:pt x="12062" y="5125"/>
                  <a:pt x="12062" y="5125"/>
                  <a:pt x="12062" y="5125"/>
                </a:cubicBezTo>
                <a:cubicBezTo>
                  <a:pt x="12062" y="5125"/>
                  <a:pt x="12062" y="5125"/>
                  <a:pt x="12062" y="5125"/>
                </a:cubicBezTo>
                <a:cubicBezTo>
                  <a:pt x="12062" y="5125"/>
                  <a:pt x="12062" y="5125"/>
                  <a:pt x="12062" y="5125"/>
                </a:cubicBezTo>
                <a:cubicBezTo>
                  <a:pt x="12062" y="5125"/>
                  <a:pt x="12062" y="5125"/>
                  <a:pt x="12062" y="5125"/>
                </a:cubicBezTo>
                <a:close/>
                <a:moveTo>
                  <a:pt x="10125" y="13437"/>
                </a:moveTo>
                <a:cubicBezTo>
                  <a:pt x="10156" y="13375"/>
                  <a:pt x="10218" y="13312"/>
                  <a:pt x="10281" y="13344"/>
                </a:cubicBezTo>
                <a:cubicBezTo>
                  <a:pt x="10281" y="13344"/>
                  <a:pt x="10312" y="13344"/>
                  <a:pt x="10312" y="13375"/>
                </a:cubicBezTo>
                <a:lnTo>
                  <a:pt x="10312" y="13375"/>
                </a:lnTo>
                <a:cubicBezTo>
                  <a:pt x="10312" y="13375"/>
                  <a:pt x="10281" y="13375"/>
                  <a:pt x="10281" y="13406"/>
                </a:cubicBezTo>
                <a:cubicBezTo>
                  <a:pt x="10281" y="13437"/>
                  <a:pt x="10250" y="13469"/>
                  <a:pt x="10218" y="13500"/>
                </a:cubicBezTo>
                <a:lnTo>
                  <a:pt x="10218" y="13500"/>
                </a:lnTo>
                <a:cubicBezTo>
                  <a:pt x="10187" y="13500"/>
                  <a:pt x="10187" y="13531"/>
                  <a:pt x="10187" y="13531"/>
                </a:cubicBezTo>
                <a:cubicBezTo>
                  <a:pt x="10187" y="13562"/>
                  <a:pt x="10187" y="13562"/>
                  <a:pt x="10187" y="13562"/>
                </a:cubicBezTo>
                <a:cubicBezTo>
                  <a:pt x="10187" y="13594"/>
                  <a:pt x="10250" y="13562"/>
                  <a:pt x="10250" y="13594"/>
                </a:cubicBezTo>
                <a:lnTo>
                  <a:pt x="10250" y="13594"/>
                </a:lnTo>
                <a:cubicBezTo>
                  <a:pt x="10156" y="13656"/>
                  <a:pt x="10156" y="13656"/>
                  <a:pt x="10187" y="13687"/>
                </a:cubicBezTo>
                <a:cubicBezTo>
                  <a:pt x="10187" y="13656"/>
                  <a:pt x="10218" y="13656"/>
                  <a:pt x="10218" y="13656"/>
                </a:cubicBezTo>
                <a:cubicBezTo>
                  <a:pt x="10281" y="13594"/>
                  <a:pt x="10343" y="13562"/>
                  <a:pt x="10375" y="13500"/>
                </a:cubicBezTo>
                <a:cubicBezTo>
                  <a:pt x="10343" y="13500"/>
                  <a:pt x="10312" y="13500"/>
                  <a:pt x="10312" y="13469"/>
                </a:cubicBezTo>
                <a:cubicBezTo>
                  <a:pt x="10312" y="13500"/>
                  <a:pt x="10343" y="13500"/>
                  <a:pt x="10312" y="13531"/>
                </a:cubicBezTo>
                <a:cubicBezTo>
                  <a:pt x="10312" y="13562"/>
                  <a:pt x="10281" y="13562"/>
                  <a:pt x="10281" y="13562"/>
                </a:cubicBezTo>
                <a:cubicBezTo>
                  <a:pt x="10250" y="13562"/>
                  <a:pt x="10218" y="13562"/>
                  <a:pt x="10187" y="13562"/>
                </a:cubicBezTo>
                <a:cubicBezTo>
                  <a:pt x="10187" y="13562"/>
                  <a:pt x="10187" y="13562"/>
                  <a:pt x="10187" y="13531"/>
                </a:cubicBezTo>
                <a:cubicBezTo>
                  <a:pt x="10187" y="13531"/>
                  <a:pt x="10156" y="13562"/>
                  <a:pt x="10125" y="13562"/>
                </a:cubicBezTo>
                <a:cubicBezTo>
                  <a:pt x="10125" y="13500"/>
                  <a:pt x="10250" y="13469"/>
                  <a:pt x="10156" y="13437"/>
                </a:cubicBezTo>
                <a:cubicBezTo>
                  <a:pt x="10156" y="13437"/>
                  <a:pt x="10125" y="13437"/>
                  <a:pt x="10125" y="13437"/>
                </a:cubicBezTo>
                <a:close/>
                <a:moveTo>
                  <a:pt x="9937" y="12844"/>
                </a:moveTo>
                <a:cubicBezTo>
                  <a:pt x="9937" y="12844"/>
                  <a:pt x="9906" y="12844"/>
                  <a:pt x="9906" y="12812"/>
                </a:cubicBezTo>
                <a:cubicBezTo>
                  <a:pt x="9906" y="12781"/>
                  <a:pt x="9937" y="12750"/>
                  <a:pt x="9968" y="12750"/>
                </a:cubicBezTo>
                <a:cubicBezTo>
                  <a:pt x="9968" y="12750"/>
                  <a:pt x="10000" y="12750"/>
                  <a:pt x="10031" y="12781"/>
                </a:cubicBezTo>
                <a:cubicBezTo>
                  <a:pt x="10000" y="12812"/>
                  <a:pt x="9968" y="12844"/>
                  <a:pt x="9937" y="12844"/>
                </a:cubicBezTo>
                <a:close/>
                <a:moveTo>
                  <a:pt x="10125" y="12687"/>
                </a:moveTo>
                <a:cubicBezTo>
                  <a:pt x="10125" y="12687"/>
                  <a:pt x="10093" y="12750"/>
                  <a:pt x="10031" y="12719"/>
                </a:cubicBezTo>
                <a:cubicBezTo>
                  <a:pt x="10000" y="12719"/>
                  <a:pt x="10000" y="12687"/>
                  <a:pt x="10000" y="12656"/>
                </a:cubicBezTo>
                <a:cubicBezTo>
                  <a:pt x="10031" y="12656"/>
                  <a:pt x="10031" y="12625"/>
                  <a:pt x="10062" y="12625"/>
                </a:cubicBezTo>
                <a:cubicBezTo>
                  <a:pt x="10062" y="12625"/>
                  <a:pt x="10062" y="12625"/>
                  <a:pt x="10062" y="12625"/>
                </a:cubicBezTo>
                <a:cubicBezTo>
                  <a:pt x="10093" y="12656"/>
                  <a:pt x="10156" y="12625"/>
                  <a:pt x="10125" y="12687"/>
                </a:cubicBezTo>
                <a:close/>
                <a:moveTo>
                  <a:pt x="12375" y="17531"/>
                </a:moveTo>
                <a:close/>
                <a:moveTo>
                  <a:pt x="9437" y="11875"/>
                </a:moveTo>
                <a:cubicBezTo>
                  <a:pt x="9437" y="11875"/>
                  <a:pt x="9437" y="11875"/>
                  <a:pt x="9437" y="11875"/>
                </a:cubicBezTo>
                <a:cubicBezTo>
                  <a:pt x="9437" y="11875"/>
                  <a:pt x="9437" y="11875"/>
                  <a:pt x="9437" y="11875"/>
                </a:cubicBezTo>
                <a:cubicBezTo>
                  <a:pt x="9437" y="11875"/>
                  <a:pt x="9437" y="11875"/>
                  <a:pt x="9437" y="11875"/>
                </a:cubicBezTo>
                <a:cubicBezTo>
                  <a:pt x="9437" y="11875"/>
                  <a:pt x="9437" y="11875"/>
                  <a:pt x="9437" y="11875"/>
                </a:cubicBezTo>
                <a:cubicBezTo>
                  <a:pt x="9437" y="11875"/>
                  <a:pt x="9437" y="11875"/>
                  <a:pt x="9437" y="11875"/>
                </a:cubicBezTo>
                <a:cubicBezTo>
                  <a:pt x="9437" y="11875"/>
                  <a:pt x="9437" y="11875"/>
                  <a:pt x="9437" y="11875"/>
                </a:cubicBezTo>
                <a:cubicBezTo>
                  <a:pt x="9437" y="11875"/>
                  <a:pt x="9437" y="11875"/>
                  <a:pt x="9437" y="11875"/>
                </a:cubicBezTo>
                <a:close/>
                <a:moveTo>
                  <a:pt x="9531" y="11906"/>
                </a:moveTo>
                <a:cubicBezTo>
                  <a:pt x="9531" y="11906"/>
                  <a:pt x="9531" y="11906"/>
                  <a:pt x="9531" y="11906"/>
                </a:cubicBezTo>
                <a:cubicBezTo>
                  <a:pt x="9531" y="11906"/>
                  <a:pt x="9531" y="11906"/>
                  <a:pt x="9531" y="11906"/>
                </a:cubicBezTo>
                <a:close/>
                <a:moveTo>
                  <a:pt x="9687" y="4187"/>
                </a:moveTo>
                <a:cubicBezTo>
                  <a:pt x="9687" y="4187"/>
                  <a:pt x="9687" y="4187"/>
                  <a:pt x="9687" y="4187"/>
                </a:cubicBezTo>
                <a:close/>
                <a:moveTo>
                  <a:pt x="8687" y="3312"/>
                </a:moveTo>
                <a:cubicBezTo>
                  <a:pt x="8687" y="3312"/>
                  <a:pt x="8687" y="3312"/>
                  <a:pt x="8687" y="3312"/>
                </a:cubicBezTo>
                <a:cubicBezTo>
                  <a:pt x="8687" y="3312"/>
                  <a:pt x="8687" y="3312"/>
                  <a:pt x="8687" y="3312"/>
                </a:cubicBezTo>
                <a:cubicBezTo>
                  <a:pt x="8687" y="3312"/>
                  <a:pt x="8687" y="3312"/>
                  <a:pt x="8687" y="3312"/>
                </a:cubicBezTo>
                <a:close/>
                <a:moveTo>
                  <a:pt x="8906" y="3375"/>
                </a:moveTo>
                <a:cubicBezTo>
                  <a:pt x="8906" y="3375"/>
                  <a:pt x="8906" y="3375"/>
                  <a:pt x="8906" y="3375"/>
                </a:cubicBezTo>
                <a:cubicBezTo>
                  <a:pt x="8906" y="3375"/>
                  <a:pt x="8906" y="3375"/>
                  <a:pt x="8906" y="3375"/>
                </a:cubicBezTo>
                <a:close/>
                <a:moveTo>
                  <a:pt x="15156" y="11250"/>
                </a:moveTo>
                <a:cubicBezTo>
                  <a:pt x="15156" y="11250"/>
                  <a:pt x="15156" y="11250"/>
                  <a:pt x="15156" y="11250"/>
                </a:cubicBezTo>
                <a:cubicBezTo>
                  <a:pt x="15156" y="11219"/>
                  <a:pt x="15156" y="11219"/>
                  <a:pt x="15125" y="11219"/>
                </a:cubicBezTo>
                <a:cubicBezTo>
                  <a:pt x="15125" y="11219"/>
                  <a:pt x="15125" y="11219"/>
                  <a:pt x="15125" y="11219"/>
                </a:cubicBezTo>
                <a:cubicBezTo>
                  <a:pt x="15125" y="11219"/>
                  <a:pt x="15125" y="11187"/>
                  <a:pt x="15093" y="11187"/>
                </a:cubicBezTo>
                <a:cubicBezTo>
                  <a:pt x="15093" y="11219"/>
                  <a:pt x="15093" y="11219"/>
                  <a:pt x="15125" y="11219"/>
                </a:cubicBezTo>
                <a:cubicBezTo>
                  <a:pt x="15125" y="11250"/>
                  <a:pt x="15125" y="11281"/>
                  <a:pt x="15156" y="11281"/>
                </a:cubicBezTo>
                <a:cubicBezTo>
                  <a:pt x="15156" y="11281"/>
                  <a:pt x="15156" y="11312"/>
                  <a:pt x="15187" y="11312"/>
                </a:cubicBezTo>
                <a:lnTo>
                  <a:pt x="15187" y="11312"/>
                </a:lnTo>
                <a:lnTo>
                  <a:pt x="15187" y="11312"/>
                </a:lnTo>
                <a:lnTo>
                  <a:pt x="15187" y="11312"/>
                </a:lnTo>
                <a:lnTo>
                  <a:pt x="15187" y="11312"/>
                </a:lnTo>
                <a:lnTo>
                  <a:pt x="15187" y="11312"/>
                </a:lnTo>
                <a:lnTo>
                  <a:pt x="15187" y="11312"/>
                </a:lnTo>
                <a:lnTo>
                  <a:pt x="15187" y="11312"/>
                </a:lnTo>
                <a:lnTo>
                  <a:pt x="15187" y="11312"/>
                </a:lnTo>
                <a:lnTo>
                  <a:pt x="15187" y="11312"/>
                </a:lnTo>
                <a:lnTo>
                  <a:pt x="15187" y="11312"/>
                </a:lnTo>
                <a:lnTo>
                  <a:pt x="15187" y="11312"/>
                </a:lnTo>
                <a:lnTo>
                  <a:pt x="15188" y="11312"/>
                </a:lnTo>
                <a:lnTo>
                  <a:pt x="15188" y="11312"/>
                </a:lnTo>
                <a:lnTo>
                  <a:pt x="15188" y="11312"/>
                </a:lnTo>
                <a:moveTo>
                  <a:pt x="15218" y="11312"/>
                </a:moveTo>
                <a:cubicBezTo>
                  <a:pt x="15218" y="11281"/>
                  <a:pt x="15187" y="11281"/>
                  <a:pt x="15156" y="11250"/>
                </a:cubicBezTo>
                <a:lnTo>
                  <a:pt x="15156" y="11250"/>
                </a:lnTo>
                <a:moveTo>
                  <a:pt x="14968" y="11875"/>
                </a:moveTo>
                <a:cubicBezTo>
                  <a:pt x="14968" y="11875"/>
                  <a:pt x="14968" y="11875"/>
                  <a:pt x="14968" y="11875"/>
                </a:cubicBezTo>
                <a:cubicBezTo>
                  <a:pt x="14968" y="11875"/>
                  <a:pt x="14968" y="11875"/>
                  <a:pt x="14968" y="11875"/>
                </a:cubicBezTo>
                <a:close/>
                <a:moveTo>
                  <a:pt x="11906" y="14062"/>
                </a:moveTo>
                <a:cubicBezTo>
                  <a:pt x="11906" y="14062"/>
                  <a:pt x="11906" y="14062"/>
                  <a:pt x="11906" y="14062"/>
                </a:cubicBezTo>
                <a:cubicBezTo>
                  <a:pt x="11906" y="14062"/>
                  <a:pt x="11906" y="14062"/>
                  <a:pt x="11906" y="14062"/>
                </a:cubicBezTo>
                <a:cubicBezTo>
                  <a:pt x="11906" y="14062"/>
                  <a:pt x="11906" y="14062"/>
                  <a:pt x="11906" y="14062"/>
                </a:cubicBezTo>
                <a:cubicBezTo>
                  <a:pt x="11906" y="14062"/>
                  <a:pt x="11906" y="14062"/>
                  <a:pt x="11906" y="14062"/>
                </a:cubicBezTo>
                <a:close/>
                <a:moveTo>
                  <a:pt x="16375" y="9937"/>
                </a:moveTo>
                <a:cubicBezTo>
                  <a:pt x="16375" y="9937"/>
                  <a:pt x="16375" y="9937"/>
                  <a:pt x="16375" y="9937"/>
                </a:cubicBezTo>
                <a:cubicBezTo>
                  <a:pt x="16375" y="9937"/>
                  <a:pt x="16375" y="9937"/>
                  <a:pt x="16375" y="9937"/>
                </a:cubicBezTo>
                <a:cubicBezTo>
                  <a:pt x="16375" y="9937"/>
                  <a:pt x="16375" y="9937"/>
                  <a:pt x="16375" y="9937"/>
                </a:cubicBezTo>
                <a:cubicBezTo>
                  <a:pt x="16375" y="9937"/>
                  <a:pt x="16375" y="9937"/>
                  <a:pt x="16375" y="9937"/>
                </a:cubicBezTo>
                <a:cubicBezTo>
                  <a:pt x="16375" y="9937"/>
                  <a:pt x="16375" y="9937"/>
                  <a:pt x="16375" y="9937"/>
                </a:cubicBezTo>
                <a:cubicBezTo>
                  <a:pt x="16375" y="9937"/>
                  <a:pt x="16375" y="9937"/>
                  <a:pt x="16375" y="9937"/>
                </a:cubicBezTo>
                <a:close/>
                <a:moveTo>
                  <a:pt x="15156" y="11687"/>
                </a:moveTo>
                <a:cubicBezTo>
                  <a:pt x="15156" y="11687"/>
                  <a:pt x="15156" y="11687"/>
                  <a:pt x="15156" y="11687"/>
                </a:cubicBezTo>
                <a:cubicBezTo>
                  <a:pt x="15156" y="11687"/>
                  <a:pt x="15156" y="11687"/>
                  <a:pt x="15156" y="11687"/>
                </a:cubicBezTo>
                <a:close/>
                <a:moveTo>
                  <a:pt x="16343" y="12187"/>
                </a:moveTo>
                <a:cubicBezTo>
                  <a:pt x="16343" y="12187"/>
                  <a:pt x="16343" y="12187"/>
                  <a:pt x="16343" y="12187"/>
                </a:cubicBezTo>
                <a:cubicBezTo>
                  <a:pt x="16343" y="12187"/>
                  <a:pt x="16343" y="12187"/>
                  <a:pt x="16343" y="12187"/>
                </a:cubicBezTo>
                <a:cubicBezTo>
                  <a:pt x="16343" y="12187"/>
                  <a:pt x="16343" y="12187"/>
                  <a:pt x="16343" y="12187"/>
                </a:cubicBezTo>
                <a:cubicBezTo>
                  <a:pt x="16343" y="12187"/>
                  <a:pt x="16343" y="12187"/>
                  <a:pt x="16343" y="12187"/>
                </a:cubicBezTo>
                <a:cubicBezTo>
                  <a:pt x="16343" y="12187"/>
                  <a:pt x="16343" y="12187"/>
                  <a:pt x="16343" y="12187"/>
                </a:cubicBezTo>
                <a:close/>
                <a:moveTo>
                  <a:pt x="15937" y="12719"/>
                </a:moveTo>
                <a:cubicBezTo>
                  <a:pt x="15937" y="12719"/>
                  <a:pt x="15937" y="12719"/>
                  <a:pt x="15937" y="12719"/>
                </a:cubicBezTo>
                <a:cubicBezTo>
                  <a:pt x="15937" y="12719"/>
                  <a:pt x="15937" y="12719"/>
                  <a:pt x="15937" y="12719"/>
                </a:cubicBezTo>
                <a:cubicBezTo>
                  <a:pt x="15937" y="12719"/>
                  <a:pt x="15937" y="12719"/>
                  <a:pt x="15937" y="12719"/>
                </a:cubicBezTo>
                <a:close/>
                <a:moveTo>
                  <a:pt x="6812" y="3312"/>
                </a:moveTo>
                <a:cubicBezTo>
                  <a:pt x="6812" y="3344"/>
                  <a:pt x="6812" y="3344"/>
                  <a:pt x="6812" y="3344"/>
                </a:cubicBezTo>
                <a:cubicBezTo>
                  <a:pt x="6781" y="3344"/>
                  <a:pt x="6750" y="3375"/>
                  <a:pt x="6750" y="3437"/>
                </a:cubicBezTo>
                <a:cubicBezTo>
                  <a:pt x="6750" y="3406"/>
                  <a:pt x="6812" y="3375"/>
                  <a:pt x="6812" y="3344"/>
                </a:cubicBezTo>
                <a:cubicBezTo>
                  <a:pt x="6812" y="3344"/>
                  <a:pt x="6812" y="3344"/>
                  <a:pt x="6812" y="3312"/>
                </a:cubicBezTo>
                <a:close/>
                <a:moveTo>
                  <a:pt x="5718" y="15875"/>
                </a:moveTo>
                <a:cubicBezTo>
                  <a:pt x="5906" y="15937"/>
                  <a:pt x="6062" y="16000"/>
                  <a:pt x="6218" y="16062"/>
                </a:cubicBezTo>
                <a:cubicBezTo>
                  <a:pt x="6250" y="16094"/>
                  <a:pt x="6312" y="16125"/>
                  <a:pt x="6375" y="16125"/>
                </a:cubicBezTo>
                <a:cubicBezTo>
                  <a:pt x="6406" y="16187"/>
                  <a:pt x="6468" y="16156"/>
                  <a:pt x="6468" y="16219"/>
                </a:cubicBezTo>
                <a:lnTo>
                  <a:pt x="6468" y="16219"/>
                </a:lnTo>
                <a:cubicBezTo>
                  <a:pt x="6531" y="16219"/>
                  <a:pt x="6593" y="16219"/>
                  <a:pt x="6656" y="16250"/>
                </a:cubicBezTo>
                <a:cubicBezTo>
                  <a:pt x="6656" y="16281"/>
                  <a:pt x="6687" y="16281"/>
                  <a:pt x="6687" y="16250"/>
                </a:cubicBezTo>
                <a:cubicBezTo>
                  <a:pt x="6687" y="16250"/>
                  <a:pt x="6687" y="16219"/>
                  <a:pt x="6656" y="16219"/>
                </a:cubicBezTo>
                <a:cubicBezTo>
                  <a:pt x="6625" y="16219"/>
                  <a:pt x="6562" y="16187"/>
                  <a:pt x="6531" y="16187"/>
                </a:cubicBezTo>
                <a:cubicBezTo>
                  <a:pt x="6468" y="16156"/>
                  <a:pt x="6437" y="16094"/>
                  <a:pt x="6375" y="16125"/>
                </a:cubicBezTo>
                <a:cubicBezTo>
                  <a:pt x="6343" y="16094"/>
                  <a:pt x="6343" y="16094"/>
                  <a:pt x="6312" y="16094"/>
                </a:cubicBezTo>
                <a:cubicBezTo>
                  <a:pt x="6187" y="16000"/>
                  <a:pt x="6062" y="15969"/>
                  <a:pt x="5906" y="15906"/>
                </a:cubicBezTo>
                <a:cubicBezTo>
                  <a:pt x="5718" y="15812"/>
                  <a:pt x="5531" y="15750"/>
                  <a:pt x="5343" y="15687"/>
                </a:cubicBezTo>
                <a:cubicBezTo>
                  <a:pt x="5312" y="15687"/>
                  <a:pt x="5312" y="15687"/>
                  <a:pt x="5281" y="15656"/>
                </a:cubicBezTo>
                <a:cubicBezTo>
                  <a:pt x="5125" y="15625"/>
                  <a:pt x="5000" y="15562"/>
                  <a:pt x="4843" y="15562"/>
                </a:cubicBezTo>
                <a:cubicBezTo>
                  <a:pt x="4843" y="15562"/>
                  <a:pt x="4843" y="15562"/>
                  <a:pt x="4843" y="15562"/>
                </a:cubicBezTo>
                <a:cubicBezTo>
                  <a:pt x="4843" y="15562"/>
                  <a:pt x="4843" y="15562"/>
                  <a:pt x="4843" y="15562"/>
                </a:cubicBezTo>
                <a:cubicBezTo>
                  <a:pt x="4968" y="15625"/>
                  <a:pt x="5125" y="15656"/>
                  <a:pt x="5250" y="15687"/>
                </a:cubicBezTo>
                <a:cubicBezTo>
                  <a:pt x="5406" y="15719"/>
                  <a:pt x="5562" y="15812"/>
                  <a:pt x="5718" y="15875"/>
                </a:cubicBezTo>
                <a:close/>
                <a:moveTo>
                  <a:pt x="12125" y="14750"/>
                </a:moveTo>
                <a:cubicBezTo>
                  <a:pt x="12125" y="14750"/>
                  <a:pt x="12125" y="14750"/>
                  <a:pt x="12125" y="14750"/>
                </a:cubicBezTo>
                <a:lnTo>
                  <a:pt x="12125" y="14750"/>
                </a:lnTo>
                <a:cubicBezTo>
                  <a:pt x="12125" y="14750"/>
                  <a:pt x="12125" y="14750"/>
                  <a:pt x="12125" y="14750"/>
                </a:cubicBezTo>
                <a:cubicBezTo>
                  <a:pt x="12125" y="14750"/>
                  <a:pt x="12125" y="14750"/>
                  <a:pt x="12125" y="14750"/>
                </a:cubicBezTo>
                <a:lnTo>
                  <a:pt x="12125" y="14750"/>
                </a:lnTo>
                <a:cubicBezTo>
                  <a:pt x="12125" y="14750"/>
                  <a:pt x="12125" y="14750"/>
                  <a:pt x="12125" y="14750"/>
                </a:cubicBezTo>
                <a:close/>
                <a:moveTo>
                  <a:pt x="11656" y="18531"/>
                </a:moveTo>
                <a:cubicBezTo>
                  <a:pt x="11656" y="18531"/>
                  <a:pt x="11656" y="18531"/>
                  <a:pt x="11656" y="18531"/>
                </a:cubicBezTo>
                <a:cubicBezTo>
                  <a:pt x="11656" y="18531"/>
                  <a:pt x="11656" y="18531"/>
                  <a:pt x="11656" y="18531"/>
                </a:cubicBezTo>
                <a:lnTo>
                  <a:pt x="11656" y="18531"/>
                </a:lnTo>
                <a:cubicBezTo>
                  <a:pt x="11656" y="18531"/>
                  <a:pt x="11656" y="18531"/>
                  <a:pt x="11656" y="18531"/>
                </a:cubicBezTo>
                <a:close/>
                <a:moveTo>
                  <a:pt x="11062" y="13500"/>
                </a:moveTo>
                <a:lnTo>
                  <a:pt x="11062" y="13500"/>
                </a:lnTo>
                <a:lnTo>
                  <a:pt x="11062" y="13500"/>
                </a:lnTo>
                <a:close/>
                <a:moveTo>
                  <a:pt x="19000" y="13281"/>
                </a:moveTo>
                <a:cubicBezTo>
                  <a:pt x="19000" y="13281"/>
                  <a:pt x="19000" y="13281"/>
                  <a:pt x="18968" y="13281"/>
                </a:cubicBezTo>
                <a:cubicBezTo>
                  <a:pt x="19000" y="13281"/>
                  <a:pt x="19000" y="13281"/>
                  <a:pt x="19000" y="13281"/>
                </a:cubicBezTo>
                <a:cubicBezTo>
                  <a:pt x="19000" y="13344"/>
                  <a:pt x="19031" y="13406"/>
                  <a:pt x="19093" y="13469"/>
                </a:cubicBezTo>
                <a:cubicBezTo>
                  <a:pt x="19093" y="13375"/>
                  <a:pt x="19062" y="13312"/>
                  <a:pt x="19000" y="13281"/>
                </a:cubicBezTo>
                <a:close/>
                <a:moveTo>
                  <a:pt x="11093" y="13031"/>
                </a:moveTo>
                <a:lnTo>
                  <a:pt x="11125" y="13031"/>
                </a:lnTo>
                <a:lnTo>
                  <a:pt x="11125" y="13031"/>
                </a:lnTo>
                <a:lnTo>
                  <a:pt x="11093" y="13031"/>
                </a:lnTo>
                <a:cubicBezTo>
                  <a:pt x="11031" y="13031"/>
                  <a:pt x="11000" y="13156"/>
                  <a:pt x="10906" y="13094"/>
                </a:cubicBezTo>
                <a:lnTo>
                  <a:pt x="10906" y="13094"/>
                </a:lnTo>
                <a:cubicBezTo>
                  <a:pt x="11000" y="13156"/>
                  <a:pt x="11031" y="13125"/>
                  <a:pt x="11093" y="13031"/>
                </a:cubicBezTo>
                <a:close/>
                <a:moveTo>
                  <a:pt x="9718" y="12531"/>
                </a:moveTo>
                <a:cubicBezTo>
                  <a:pt x="9718" y="12531"/>
                  <a:pt x="9718" y="12531"/>
                  <a:pt x="9718" y="12531"/>
                </a:cubicBezTo>
                <a:lnTo>
                  <a:pt x="9718" y="12531"/>
                </a:lnTo>
                <a:cubicBezTo>
                  <a:pt x="9718" y="12531"/>
                  <a:pt x="9718" y="12531"/>
                  <a:pt x="9718" y="12531"/>
                </a:cubicBezTo>
                <a:cubicBezTo>
                  <a:pt x="9718" y="12531"/>
                  <a:pt x="9718" y="12531"/>
                  <a:pt x="9718" y="12531"/>
                </a:cubicBezTo>
                <a:cubicBezTo>
                  <a:pt x="9718" y="12531"/>
                  <a:pt x="9718" y="12531"/>
                  <a:pt x="9718" y="12531"/>
                </a:cubicBezTo>
                <a:cubicBezTo>
                  <a:pt x="9718" y="12531"/>
                  <a:pt x="9718" y="12531"/>
                  <a:pt x="9718" y="12531"/>
                </a:cubicBezTo>
                <a:lnTo>
                  <a:pt x="9718" y="12531"/>
                </a:lnTo>
                <a:cubicBezTo>
                  <a:pt x="9718" y="12531"/>
                  <a:pt x="9718" y="12531"/>
                  <a:pt x="9718" y="12531"/>
                </a:cubicBezTo>
                <a:cubicBezTo>
                  <a:pt x="9718" y="12531"/>
                  <a:pt x="9718" y="12531"/>
                  <a:pt x="9718" y="12531"/>
                </a:cubicBezTo>
                <a:cubicBezTo>
                  <a:pt x="9718" y="12531"/>
                  <a:pt x="9718" y="12531"/>
                  <a:pt x="9718" y="12531"/>
                </a:cubicBezTo>
                <a:cubicBezTo>
                  <a:pt x="9718" y="12531"/>
                  <a:pt x="9718" y="12531"/>
                  <a:pt x="9718" y="12531"/>
                </a:cubicBezTo>
                <a:close/>
                <a:moveTo>
                  <a:pt x="7343" y="2437"/>
                </a:moveTo>
                <a:cubicBezTo>
                  <a:pt x="7375" y="2437"/>
                  <a:pt x="7375" y="2437"/>
                  <a:pt x="7375" y="2437"/>
                </a:cubicBezTo>
                <a:cubicBezTo>
                  <a:pt x="7375" y="2406"/>
                  <a:pt x="7375" y="2406"/>
                  <a:pt x="7375" y="2375"/>
                </a:cubicBezTo>
                <a:cubicBezTo>
                  <a:pt x="7375" y="2344"/>
                  <a:pt x="7375" y="2344"/>
                  <a:pt x="7375" y="2312"/>
                </a:cubicBezTo>
                <a:cubicBezTo>
                  <a:pt x="7406" y="2312"/>
                  <a:pt x="7375" y="2375"/>
                  <a:pt x="7406" y="2344"/>
                </a:cubicBezTo>
                <a:cubicBezTo>
                  <a:pt x="7406" y="2344"/>
                  <a:pt x="7437" y="2344"/>
                  <a:pt x="7437" y="2344"/>
                </a:cubicBezTo>
                <a:cubicBezTo>
                  <a:pt x="7437" y="2344"/>
                  <a:pt x="7437" y="2344"/>
                  <a:pt x="7437" y="2375"/>
                </a:cubicBezTo>
                <a:cubicBezTo>
                  <a:pt x="7437" y="2375"/>
                  <a:pt x="7437" y="2375"/>
                  <a:pt x="7437" y="2375"/>
                </a:cubicBezTo>
                <a:cubicBezTo>
                  <a:pt x="7468" y="2406"/>
                  <a:pt x="7468" y="2437"/>
                  <a:pt x="7406" y="2469"/>
                </a:cubicBezTo>
                <a:lnTo>
                  <a:pt x="7406" y="2469"/>
                </a:lnTo>
                <a:cubicBezTo>
                  <a:pt x="7375" y="2500"/>
                  <a:pt x="7406" y="2437"/>
                  <a:pt x="7375" y="2437"/>
                </a:cubicBezTo>
                <a:cubicBezTo>
                  <a:pt x="7343" y="2437"/>
                  <a:pt x="7343" y="2437"/>
                  <a:pt x="7343" y="2437"/>
                </a:cubicBezTo>
                <a:cubicBezTo>
                  <a:pt x="7343" y="2437"/>
                  <a:pt x="7343" y="2437"/>
                  <a:pt x="7343" y="2437"/>
                </a:cubicBezTo>
                <a:close/>
                <a:moveTo>
                  <a:pt x="2031" y="16719"/>
                </a:moveTo>
                <a:cubicBezTo>
                  <a:pt x="2031" y="16719"/>
                  <a:pt x="2031" y="16719"/>
                  <a:pt x="2031" y="16719"/>
                </a:cubicBezTo>
                <a:cubicBezTo>
                  <a:pt x="2062" y="16719"/>
                  <a:pt x="2062" y="16719"/>
                  <a:pt x="2062" y="16719"/>
                </a:cubicBezTo>
                <a:cubicBezTo>
                  <a:pt x="2062" y="16719"/>
                  <a:pt x="2062" y="16719"/>
                  <a:pt x="2062" y="16719"/>
                </a:cubicBezTo>
                <a:cubicBezTo>
                  <a:pt x="2031" y="16719"/>
                  <a:pt x="2031" y="16719"/>
                  <a:pt x="2031" y="16719"/>
                </a:cubicBezTo>
                <a:close/>
                <a:moveTo>
                  <a:pt x="10812" y="14156"/>
                </a:moveTo>
                <a:cubicBezTo>
                  <a:pt x="10812" y="14187"/>
                  <a:pt x="10843" y="14156"/>
                  <a:pt x="10843" y="14156"/>
                </a:cubicBezTo>
                <a:cubicBezTo>
                  <a:pt x="10843" y="14125"/>
                  <a:pt x="10843" y="14125"/>
                  <a:pt x="10875" y="14125"/>
                </a:cubicBezTo>
                <a:cubicBezTo>
                  <a:pt x="10875" y="14094"/>
                  <a:pt x="10906" y="14094"/>
                  <a:pt x="10875" y="14062"/>
                </a:cubicBezTo>
                <a:cubicBezTo>
                  <a:pt x="10875" y="14062"/>
                  <a:pt x="10843" y="14031"/>
                  <a:pt x="10812" y="14062"/>
                </a:cubicBezTo>
                <a:cubicBezTo>
                  <a:pt x="10812" y="14094"/>
                  <a:pt x="10781" y="14094"/>
                  <a:pt x="10781" y="14125"/>
                </a:cubicBezTo>
                <a:cubicBezTo>
                  <a:pt x="10718" y="14156"/>
                  <a:pt x="10687" y="14187"/>
                  <a:pt x="10593" y="14187"/>
                </a:cubicBezTo>
                <a:cubicBezTo>
                  <a:pt x="10593" y="14187"/>
                  <a:pt x="10562" y="14156"/>
                  <a:pt x="10531" y="14125"/>
                </a:cubicBezTo>
                <a:cubicBezTo>
                  <a:pt x="10531" y="14125"/>
                  <a:pt x="10531" y="14125"/>
                  <a:pt x="10531" y="14125"/>
                </a:cubicBezTo>
                <a:cubicBezTo>
                  <a:pt x="10500" y="14125"/>
                  <a:pt x="10500" y="14125"/>
                  <a:pt x="10531" y="14125"/>
                </a:cubicBezTo>
                <a:lnTo>
                  <a:pt x="10531" y="14125"/>
                </a:lnTo>
                <a:cubicBezTo>
                  <a:pt x="10531" y="14094"/>
                  <a:pt x="10531" y="14094"/>
                  <a:pt x="10531" y="14094"/>
                </a:cubicBezTo>
                <a:cubicBezTo>
                  <a:pt x="10531" y="14094"/>
                  <a:pt x="10531" y="14094"/>
                  <a:pt x="10531" y="14094"/>
                </a:cubicBezTo>
                <a:cubicBezTo>
                  <a:pt x="10531" y="14094"/>
                  <a:pt x="10531" y="14094"/>
                  <a:pt x="10531" y="14094"/>
                </a:cubicBezTo>
                <a:cubicBezTo>
                  <a:pt x="10531" y="14094"/>
                  <a:pt x="10531" y="14062"/>
                  <a:pt x="10531" y="14062"/>
                </a:cubicBezTo>
                <a:cubicBezTo>
                  <a:pt x="10437" y="14094"/>
                  <a:pt x="10406" y="14000"/>
                  <a:pt x="10343" y="13969"/>
                </a:cubicBezTo>
                <a:cubicBezTo>
                  <a:pt x="10343" y="13969"/>
                  <a:pt x="10343" y="13969"/>
                  <a:pt x="10312" y="13937"/>
                </a:cubicBezTo>
                <a:cubicBezTo>
                  <a:pt x="10312" y="13906"/>
                  <a:pt x="10343" y="13937"/>
                  <a:pt x="10343" y="13937"/>
                </a:cubicBezTo>
                <a:cubicBezTo>
                  <a:pt x="10375" y="13937"/>
                  <a:pt x="10406" y="13906"/>
                  <a:pt x="10406" y="13906"/>
                </a:cubicBezTo>
                <a:cubicBezTo>
                  <a:pt x="10437" y="13875"/>
                  <a:pt x="10500" y="13844"/>
                  <a:pt x="10531" y="13906"/>
                </a:cubicBezTo>
                <a:cubicBezTo>
                  <a:pt x="10531" y="13937"/>
                  <a:pt x="10562" y="13937"/>
                  <a:pt x="10593" y="13937"/>
                </a:cubicBezTo>
                <a:cubicBezTo>
                  <a:pt x="10625" y="13875"/>
                  <a:pt x="10656" y="13875"/>
                  <a:pt x="10687" y="13844"/>
                </a:cubicBezTo>
                <a:cubicBezTo>
                  <a:pt x="10656" y="13875"/>
                  <a:pt x="10656" y="13906"/>
                  <a:pt x="10625" y="13937"/>
                </a:cubicBezTo>
                <a:cubicBezTo>
                  <a:pt x="10656" y="13937"/>
                  <a:pt x="10656" y="13937"/>
                  <a:pt x="10656" y="13937"/>
                </a:cubicBezTo>
                <a:cubicBezTo>
                  <a:pt x="10687" y="13969"/>
                  <a:pt x="10750" y="13969"/>
                  <a:pt x="10750" y="13906"/>
                </a:cubicBezTo>
                <a:cubicBezTo>
                  <a:pt x="10781" y="13969"/>
                  <a:pt x="10750" y="13969"/>
                  <a:pt x="10750" y="14000"/>
                </a:cubicBezTo>
                <a:cubicBezTo>
                  <a:pt x="10812" y="14000"/>
                  <a:pt x="10843" y="14000"/>
                  <a:pt x="10906" y="14031"/>
                </a:cubicBezTo>
                <a:cubicBezTo>
                  <a:pt x="10906" y="14062"/>
                  <a:pt x="10937" y="14062"/>
                  <a:pt x="10968" y="14031"/>
                </a:cubicBezTo>
                <a:cubicBezTo>
                  <a:pt x="10968" y="14000"/>
                  <a:pt x="11000" y="13969"/>
                  <a:pt x="11031" y="13969"/>
                </a:cubicBezTo>
                <a:cubicBezTo>
                  <a:pt x="11000" y="14031"/>
                  <a:pt x="10937" y="14094"/>
                  <a:pt x="10906" y="14156"/>
                </a:cubicBezTo>
                <a:cubicBezTo>
                  <a:pt x="10875" y="14156"/>
                  <a:pt x="10875" y="14156"/>
                  <a:pt x="10843" y="14156"/>
                </a:cubicBezTo>
                <a:cubicBezTo>
                  <a:pt x="10812" y="14156"/>
                  <a:pt x="10812" y="14156"/>
                  <a:pt x="10812" y="14156"/>
                </a:cubicBezTo>
                <a:close/>
                <a:moveTo>
                  <a:pt x="4156" y="16625"/>
                </a:moveTo>
                <a:cubicBezTo>
                  <a:pt x="4187" y="16656"/>
                  <a:pt x="4218" y="16625"/>
                  <a:pt x="4281" y="16656"/>
                </a:cubicBezTo>
                <a:cubicBezTo>
                  <a:pt x="4437" y="16719"/>
                  <a:pt x="4625" y="16719"/>
                  <a:pt x="4781" y="16781"/>
                </a:cubicBezTo>
                <a:cubicBezTo>
                  <a:pt x="4937" y="16844"/>
                  <a:pt x="5125" y="16906"/>
                  <a:pt x="5312" y="16969"/>
                </a:cubicBezTo>
                <a:cubicBezTo>
                  <a:pt x="5406" y="17031"/>
                  <a:pt x="5531" y="17125"/>
                  <a:pt x="5687" y="17094"/>
                </a:cubicBezTo>
                <a:cubicBezTo>
                  <a:pt x="5593" y="17062"/>
                  <a:pt x="5531" y="16969"/>
                  <a:pt x="5437" y="16906"/>
                </a:cubicBezTo>
                <a:cubicBezTo>
                  <a:pt x="5375" y="16906"/>
                  <a:pt x="5343" y="16875"/>
                  <a:pt x="5343" y="16844"/>
                </a:cubicBezTo>
                <a:cubicBezTo>
                  <a:pt x="5281" y="16781"/>
                  <a:pt x="5218" y="16750"/>
                  <a:pt x="5156" y="16750"/>
                </a:cubicBezTo>
                <a:cubicBezTo>
                  <a:pt x="5156" y="16750"/>
                  <a:pt x="5156" y="16719"/>
                  <a:pt x="5125" y="16719"/>
                </a:cubicBezTo>
                <a:cubicBezTo>
                  <a:pt x="5093" y="16719"/>
                  <a:pt x="5062" y="16719"/>
                  <a:pt x="5062" y="16687"/>
                </a:cubicBezTo>
                <a:cubicBezTo>
                  <a:pt x="5062" y="16625"/>
                  <a:pt x="5093" y="16687"/>
                  <a:pt x="5125" y="16656"/>
                </a:cubicBezTo>
                <a:cubicBezTo>
                  <a:pt x="5093" y="16625"/>
                  <a:pt x="5031" y="16625"/>
                  <a:pt x="5000" y="16594"/>
                </a:cubicBezTo>
                <a:cubicBezTo>
                  <a:pt x="4781" y="16469"/>
                  <a:pt x="4562" y="16437"/>
                  <a:pt x="4312" y="16375"/>
                </a:cubicBezTo>
                <a:cubicBezTo>
                  <a:pt x="4093" y="16312"/>
                  <a:pt x="3875" y="16312"/>
                  <a:pt x="3656" y="16250"/>
                </a:cubicBezTo>
                <a:cubicBezTo>
                  <a:pt x="3468" y="16187"/>
                  <a:pt x="3250" y="16156"/>
                  <a:pt x="3062" y="16156"/>
                </a:cubicBezTo>
                <a:cubicBezTo>
                  <a:pt x="2968" y="16187"/>
                  <a:pt x="2906" y="16156"/>
                  <a:pt x="2812" y="16219"/>
                </a:cubicBezTo>
                <a:cubicBezTo>
                  <a:pt x="2875" y="16219"/>
                  <a:pt x="2906" y="16219"/>
                  <a:pt x="2937" y="16219"/>
                </a:cubicBezTo>
                <a:cubicBezTo>
                  <a:pt x="3093" y="16219"/>
                  <a:pt x="3281" y="16219"/>
                  <a:pt x="3437" y="16250"/>
                </a:cubicBezTo>
                <a:cubicBezTo>
                  <a:pt x="3593" y="16281"/>
                  <a:pt x="3750" y="16312"/>
                  <a:pt x="3906" y="16344"/>
                </a:cubicBezTo>
                <a:cubicBezTo>
                  <a:pt x="4031" y="16375"/>
                  <a:pt x="4156" y="16375"/>
                  <a:pt x="4281" y="16406"/>
                </a:cubicBezTo>
                <a:cubicBezTo>
                  <a:pt x="4312" y="16406"/>
                  <a:pt x="4343" y="16406"/>
                  <a:pt x="4343" y="16406"/>
                </a:cubicBezTo>
                <a:cubicBezTo>
                  <a:pt x="4343" y="16437"/>
                  <a:pt x="4312" y="16437"/>
                  <a:pt x="4312" y="16437"/>
                </a:cubicBezTo>
                <a:cubicBezTo>
                  <a:pt x="4375" y="16469"/>
                  <a:pt x="4468" y="16500"/>
                  <a:pt x="4562" y="16531"/>
                </a:cubicBezTo>
                <a:cubicBezTo>
                  <a:pt x="4468" y="16562"/>
                  <a:pt x="4406" y="16500"/>
                  <a:pt x="4312" y="16500"/>
                </a:cubicBezTo>
                <a:cubicBezTo>
                  <a:pt x="4375" y="16562"/>
                  <a:pt x="4468" y="16562"/>
                  <a:pt x="4531" y="16594"/>
                </a:cubicBezTo>
                <a:cubicBezTo>
                  <a:pt x="4625" y="16625"/>
                  <a:pt x="4718" y="16625"/>
                  <a:pt x="4781" y="16687"/>
                </a:cubicBezTo>
                <a:cubicBezTo>
                  <a:pt x="4781" y="16687"/>
                  <a:pt x="4750" y="16687"/>
                  <a:pt x="4750" y="16719"/>
                </a:cubicBezTo>
                <a:cubicBezTo>
                  <a:pt x="4875" y="16750"/>
                  <a:pt x="5031" y="16781"/>
                  <a:pt x="5156" y="16844"/>
                </a:cubicBezTo>
                <a:cubicBezTo>
                  <a:pt x="5156" y="16844"/>
                  <a:pt x="5187" y="16844"/>
                  <a:pt x="5187" y="16844"/>
                </a:cubicBezTo>
                <a:cubicBezTo>
                  <a:pt x="5187" y="16875"/>
                  <a:pt x="5156" y="16875"/>
                  <a:pt x="5125" y="16844"/>
                </a:cubicBezTo>
                <a:cubicBezTo>
                  <a:pt x="5000" y="16812"/>
                  <a:pt x="4875" y="16781"/>
                  <a:pt x="4750" y="16719"/>
                </a:cubicBezTo>
                <a:cubicBezTo>
                  <a:pt x="4687" y="16687"/>
                  <a:pt x="4625" y="16719"/>
                  <a:pt x="4562" y="16687"/>
                </a:cubicBezTo>
                <a:cubicBezTo>
                  <a:pt x="4468" y="16656"/>
                  <a:pt x="4343" y="16625"/>
                  <a:pt x="4250" y="16594"/>
                </a:cubicBezTo>
                <a:cubicBezTo>
                  <a:pt x="4218" y="16594"/>
                  <a:pt x="4187" y="16594"/>
                  <a:pt x="4156" y="16594"/>
                </a:cubicBezTo>
                <a:lnTo>
                  <a:pt x="4156" y="16593"/>
                </a:lnTo>
                <a:lnTo>
                  <a:pt x="4156" y="16592"/>
                </a:lnTo>
                <a:lnTo>
                  <a:pt x="4156" y="16592"/>
                </a:lnTo>
                <a:lnTo>
                  <a:pt x="4156" y="16591"/>
                </a:lnTo>
                <a:lnTo>
                  <a:pt x="4156" y="16591"/>
                </a:lnTo>
                <a:lnTo>
                  <a:pt x="4156" y="16591"/>
                </a:lnTo>
                <a:lnTo>
                  <a:pt x="4156" y="16590"/>
                </a:lnTo>
                <a:lnTo>
                  <a:pt x="4156" y="16589"/>
                </a:lnTo>
                <a:lnTo>
                  <a:pt x="4156" y="16589"/>
                </a:lnTo>
                <a:lnTo>
                  <a:pt x="4156" y="16588"/>
                </a:lnTo>
                <a:lnTo>
                  <a:pt x="4156" y="16588"/>
                </a:lnTo>
                <a:lnTo>
                  <a:pt x="4156" y="16588"/>
                </a:lnTo>
                <a:lnTo>
                  <a:pt x="4156" y="16587"/>
                </a:lnTo>
                <a:lnTo>
                  <a:pt x="4156" y="16586"/>
                </a:lnTo>
                <a:lnTo>
                  <a:pt x="4156" y="16586"/>
                </a:lnTo>
                <a:lnTo>
                  <a:pt x="4156" y="16585"/>
                </a:lnTo>
                <a:lnTo>
                  <a:pt x="4156" y="16584"/>
                </a:lnTo>
                <a:lnTo>
                  <a:pt x="4156" y="16584"/>
                </a:lnTo>
                <a:lnTo>
                  <a:pt x="4156" y="16584"/>
                </a:lnTo>
                <a:lnTo>
                  <a:pt x="4156" y="16583"/>
                </a:lnTo>
                <a:lnTo>
                  <a:pt x="4156" y="16583"/>
                </a:lnTo>
                <a:lnTo>
                  <a:pt x="4156" y="16582"/>
                </a:lnTo>
                <a:lnTo>
                  <a:pt x="4156" y="16582"/>
                </a:lnTo>
                <a:lnTo>
                  <a:pt x="4156" y="16581"/>
                </a:lnTo>
                <a:lnTo>
                  <a:pt x="4156" y="16581"/>
                </a:lnTo>
                <a:lnTo>
                  <a:pt x="4156" y="16580"/>
                </a:lnTo>
                <a:lnTo>
                  <a:pt x="4156" y="16580"/>
                </a:lnTo>
                <a:lnTo>
                  <a:pt x="4156" y="16579"/>
                </a:lnTo>
                <a:lnTo>
                  <a:pt x="4156" y="16579"/>
                </a:lnTo>
                <a:lnTo>
                  <a:pt x="4156" y="16578"/>
                </a:lnTo>
                <a:lnTo>
                  <a:pt x="4156" y="16578"/>
                </a:lnTo>
                <a:lnTo>
                  <a:pt x="4156" y="16577"/>
                </a:lnTo>
                <a:lnTo>
                  <a:pt x="4156" y="16577"/>
                </a:lnTo>
                <a:lnTo>
                  <a:pt x="4156" y="16576"/>
                </a:lnTo>
                <a:lnTo>
                  <a:pt x="4156" y="16576"/>
                </a:lnTo>
                <a:lnTo>
                  <a:pt x="4156" y="16575"/>
                </a:lnTo>
                <a:lnTo>
                  <a:pt x="4156" y="16575"/>
                </a:lnTo>
                <a:lnTo>
                  <a:pt x="4156" y="16575"/>
                </a:lnTo>
                <a:lnTo>
                  <a:pt x="4156" y="16574"/>
                </a:lnTo>
                <a:lnTo>
                  <a:pt x="4156" y="16574"/>
                </a:lnTo>
                <a:lnTo>
                  <a:pt x="4156" y="16573"/>
                </a:lnTo>
                <a:lnTo>
                  <a:pt x="4156" y="16573"/>
                </a:lnTo>
                <a:lnTo>
                  <a:pt x="4156" y="16572"/>
                </a:lnTo>
                <a:lnTo>
                  <a:pt x="4156" y="16572"/>
                </a:lnTo>
                <a:lnTo>
                  <a:pt x="4156" y="16572"/>
                </a:lnTo>
                <a:lnTo>
                  <a:pt x="4156" y="16571"/>
                </a:lnTo>
                <a:lnTo>
                  <a:pt x="4156" y="16571"/>
                </a:lnTo>
                <a:lnTo>
                  <a:pt x="4156" y="16570"/>
                </a:lnTo>
                <a:lnTo>
                  <a:pt x="4156" y="16570"/>
                </a:lnTo>
                <a:lnTo>
                  <a:pt x="4156" y="16569"/>
                </a:lnTo>
                <a:lnTo>
                  <a:pt x="4156" y="16569"/>
                </a:lnTo>
                <a:lnTo>
                  <a:pt x="4156" y="16569"/>
                </a:lnTo>
                <a:lnTo>
                  <a:pt x="4156" y="16568"/>
                </a:lnTo>
                <a:lnTo>
                  <a:pt x="4156" y="16568"/>
                </a:lnTo>
                <a:lnTo>
                  <a:pt x="4156" y="16568"/>
                </a:lnTo>
                <a:lnTo>
                  <a:pt x="4156" y="16567"/>
                </a:lnTo>
                <a:lnTo>
                  <a:pt x="4156" y="16567"/>
                </a:lnTo>
                <a:lnTo>
                  <a:pt x="4156" y="16567"/>
                </a:lnTo>
                <a:lnTo>
                  <a:pt x="4156" y="16566"/>
                </a:lnTo>
                <a:lnTo>
                  <a:pt x="4156" y="16566"/>
                </a:lnTo>
                <a:lnTo>
                  <a:pt x="4156" y="16566"/>
                </a:lnTo>
                <a:lnTo>
                  <a:pt x="4156" y="16566"/>
                </a:lnTo>
                <a:lnTo>
                  <a:pt x="4156" y="16565"/>
                </a:lnTo>
                <a:lnTo>
                  <a:pt x="4156" y="16565"/>
                </a:lnTo>
                <a:lnTo>
                  <a:pt x="4156" y="16565"/>
                </a:lnTo>
                <a:lnTo>
                  <a:pt x="4156" y="16565"/>
                </a:lnTo>
                <a:lnTo>
                  <a:pt x="4156" y="16564"/>
                </a:lnTo>
                <a:lnTo>
                  <a:pt x="4156" y="16564"/>
                </a:lnTo>
                <a:lnTo>
                  <a:pt x="4156" y="16564"/>
                </a:lnTo>
                <a:lnTo>
                  <a:pt x="4156" y="16564"/>
                </a:lnTo>
                <a:lnTo>
                  <a:pt x="4156" y="16564"/>
                </a:lnTo>
                <a:lnTo>
                  <a:pt x="4156" y="16564"/>
                </a:lnTo>
                <a:lnTo>
                  <a:pt x="4156" y="16563"/>
                </a:lnTo>
                <a:lnTo>
                  <a:pt x="4156" y="16563"/>
                </a:lnTo>
                <a:lnTo>
                  <a:pt x="4156" y="16563"/>
                </a:lnTo>
                <a:lnTo>
                  <a:pt x="4156" y="16563"/>
                </a:lnTo>
                <a:lnTo>
                  <a:pt x="4156" y="16563"/>
                </a:lnTo>
                <a:lnTo>
                  <a:pt x="4156" y="16563"/>
                </a:lnTo>
                <a:lnTo>
                  <a:pt x="4156" y="16563"/>
                </a:lnTo>
                <a:lnTo>
                  <a:pt x="4156" y="16563"/>
                </a:lnTo>
                <a:lnTo>
                  <a:pt x="4156" y="16563"/>
                </a:lnTo>
                <a:lnTo>
                  <a:pt x="4156" y="16563"/>
                </a:lnTo>
                <a:lnTo>
                  <a:pt x="4156" y="16562"/>
                </a:lnTo>
                <a:lnTo>
                  <a:pt x="4156" y="16562"/>
                </a:lnTo>
                <a:lnTo>
                  <a:pt x="4156" y="16562"/>
                </a:lnTo>
                <a:lnTo>
                  <a:pt x="4156" y="16562"/>
                </a:lnTo>
                <a:lnTo>
                  <a:pt x="4156" y="16562"/>
                </a:lnTo>
                <a:lnTo>
                  <a:pt x="4156" y="16562"/>
                </a:lnTo>
                <a:lnTo>
                  <a:pt x="4156" y="16562"/>
                </a:lnTo>
                <a:lnTo>
                  <a:pt x="4156" y="16562"/>
                </a:lnTo>
                <a:cubicBezTo>
                  <a:pt x="4125" y="16562"/>
                  <a:pt x="4125" y="16562"/>
                  <a:pt x="4125" y="16562"/>
                </a:cubicBezTo>
                <a:cubicBezTo>
                  <a:pt x="4093" y="16562"/>
                  <a:pt x="4093" y="16562"/>
                  <a:pt x="4093" y="16562"/>
                </a:cubicBezTo>
                <a:cubicBezTo>
                  <a:pt x="3968" y="16531"/>
                  <a:pt x="3875" y="16469"/>
                  <a:pt x="3750" y="16469"/>
                </a:cubicBezTo>
                <a:cubicBezTo>
                  <a:pt x="3562" y="16406"/>
                  <a:pt x="3343" y="16375"/>
                  <a:pt x="3125" y="16344"/>
                </a:cubicBezTo>
                <a:cubicBezTo>
                  <a:pt x="2937" y="16312"/>
                  <a:pt x="2781" y="16312"/>
                  <a:pt x="2593" y="16312"/>
                </a:cubicBezTo>
                <a:cubicBezTo>
                  <a:pt x="2531" y="16312"/>
                  <a:pt x="2531" y="16312"/>
                  <a:pt x="2468" y="16375"/>
                </a:cubicBezTo>
                <a:cubicBezTo>
                  <a:pt x="3062" y="16312"/>
                  <a:pt x="3593" y="16469"/>
                  <a:pt x="4156" y="16625"/>
                </a:cubicBezTo>
                <a:lnTo>
                  <a:pt x="4156" y="16625"/>
                </a:lnTo>
                <a:lnTo>
                  <a:pt x="4156" y="16594"/>
                </a:lnTo>
                <a:moveTo>
                  <a:pt x="4593" y="16562"/>
                </a:moveTo>
                <a:cubicBezTo>
                  <a:pt x="4625" y="16562"/>
                  <a:pt x="4687" y="16531"/>
                  <a:pt x="4718" y="16594"/>
                </a:cubicBezTo>
                <a:cubicBezTo>
                  <a:pt x="4656" y="16594"/>
                  <a:pt x="4625" y="16562"/>
                  <a:pt x="4593" y="16562"/>
                </a:cubicBezTo>
                <a:close/>
                <a:moveTo>
                  <a:pt x="7656" y="20531"/>
                </a:moveTo>
                <a:cubicBezTo>
                  <a:pt x="7656" y="20531"/>
                  <a:pt x="7656" y="20531"/>
                  <a:pt x="7656" y="20531"/>
                </a:cubicBezTo>
                <a:cubicBezTo>
                  <a:pt x="7656" y="20531"/>
                  <a:pt x="7656" y="20531"/>
                  <a:pt x="7656" y="20531"/>
                </a:cubicBezTo>
                <a:cubicBezTo>
                  <a:pt x="7656" y="20531"/>
                  <a:pt x="7656" y="20500"/>
                  <a:pt x="7656" y="20500"/>
                </a:cubicBezTo>
                <a:cubicBezTo>
                  <a:pt x="7625" y="20469"/>
                  <a:pt x="7593" y="20469"/>
                  <a:pt x="7593" y="20437"/>
                </a:cubicBezTo>
                <a:cubicBezTo>
                  <a:pt x="7593" y="20469"/>
                  <a:pt x="7562" y="20437"/>
                  <a:pt x="7562" y="20437"/>
                </a:cubicBezTo>
                <a:cubicBezTo>
                  <a:pt x="7562" y="20437"/>
                  <a:pt x="7593" y="20469"/>
                  <a:pt x="7562" y="20469"/>
                </a:cubicBezTo>
                <a:cubicBezTo>
                  <a:pt x="7562" y="20500"/>
                  <a:pt x="7531" y="20500"/>
                  <a:pt x="7531" y="20469"/>
                </a:cubicBezTo>
                <a:cubicBezTo>
                  <a:pt x="7468" y="20437"/>
                  <a:pt x="7406" y="20437"/>
                  <a:pt x="7343" y="20406"/>
                </a:cubicBezTo>
                <a:cubicBezTo>
                  <a:pt x="7250" y="20344"/>
                  <a:pt x="7125" y="20344"/>
                  <a:pt x="7000" y="20312"/>
                </a:cubicBezTo>
                <a:cubicBezTo>
                  <a:pt x="7031" y="20375"/>
                  <a:pt x="7062" y="20375"/>
                  <a:pt x="7125" y="20375"/>
                </a:cubicBezTo>
                <a:cubicBezTo>
                  <a:pt x="7281" y="20406"/>
                  <a:pt x="7406" y="20437"/>
                  <a:pt x="7531" y="20531"/>
                </a:cubicBezTo>
                <a:cubicBezTo>
                  <a:pt x="7562" y="20531"/>
                  <a:pt x="7562" y="20531"/>
                  <a:pt x="7562" y="20531"/>
                </a:cubicBezTo>
                <a:cubicBezTo>
                  <a:pt x="7593" y="20469"/>
                  <a:pt x="7625" y="20500"/>
                  <a:pt x="7656" y="20500"/>
                </a:cubicBezTo>
                <a:cubicBezTo>
                  <a:pt x="7656" y="20500"/>
                  <a:pt x="7656" y="20531"/>
                  <a:pt x="7656" y="20531"/>
                </a:cubicBezTo>
                <a:close/>
                <a:moveTo>
                  <a:pt x="9531" y="15062"/>
                </a:moveTo>
                <a:cubicBezTo>
                  <a:pt x="9531" y="15062"/>
                  <a:pt x="9531" y="15062"/>
                  <a:pt x="9531" y="15094"/>
                </a:cubicBezTo>
                <a:cubicBezTo>
                  <a:pt x="9468" y="15062"/>
                  <a:pt x="9437" y="15062"/>
                  <a:pt x="9406" y="15062"/>
                </a:cubicBezTo>
                <a:lnTo>
                  <a:pt x="9406" y="15062"/>
                </a:lnTo>
                <a:cubicBezTo>
                  <a:pt x="9250" y="15125"/>
                  <a:pt x="9093" y="15125"/>
                  <a:pt x="8937" y="15156"/>
                </a:cubicBezTo>
                <a:cubicBezTo>
                  <a:pt x="8937" y="15187"/>
                  <a:pt x="8937" y="15156"/>
                  <a:pt x="8906" y="15156"/>
                </a:cubicBezTo>
                <a:cubicBezTo>
                  <a:pt x="8812" y="15094"/>
                  <a:pt x="8718" y="15094"/>
                  <a:pt x="8593" y="15094"/>
                </a:cubicBezTo>
                <a:cubicBezTo>
                  <a:pt x="8687" y="15125"/>
                  <a:pt x="8781" y="15125"/>
                  <a:pt x="8875" y="15156"/>
                </a:cubicBezTo>
                <a:cubicBezTo>
                  <a:pt x="8937" y="15187"/>
                  <a:pt x="9000" y="15187"/>
                  <a:pt x="9062" y="15187"/>
                </a:cubicBezTo>
                <a:cubicBezTo>
                  <a:pt x="9156" y="15125"/>
                  <a:pt x="9281" y="15125"/>
                  <a:pt x="9375" y="15125"/>
                </a:cubicBezTo>
                <a:cubicBezTo>
                  <a:pt x="9437" y="15094"/>
                  <a:pt x="9500" y="15094"/>
                  <a:pt x="9562" y="15156"/>
                </a:cubicBezTo>
                <a:cubicBezTo>
                  <a:pt x="9531" y="15156"/>
                  <a:pt x="9531" y="15187"/>
                  <a:pt x="9500" y="15187"/>
                </a:cubicBezTo>
                <a:cubicBezTo>
                  <a:pt x="9531" y="15219"/>
                  <a:pt x="9562" y="15219"/>
                  <a:pt x="9562" y="15219"/>
                </a:cubicBezTo>
                <a:cubicBezTo>
                  <a:pt x="9593" y="15219"/>
                  <a:pt x="9625" y="15219"/>
                  <a:pt x="9625" y="15250"/>
                </a:cubicBezTo>
                <a:cubicBezTo>
                  <a:pt x="9625" y="15281"/>
                  <a:pt x="9593" y="15281"/>
                  <a:pt x="9562" y="15281"/>
                </a:cubicBezTo>
                <a:cubicBezTo>
                  <a:pt x="9531" y="15281"/>
                  <a:pt x="9500" y="15281"/>
                  <a:pt x="9468" y="15281"/>
                </a:cubicBezTo>
                <a:cubicBezTo>
                  <a:pt x="9500" y="15312"/>
                  <a:pt x="9562" y="15312"/>
                  <a:pt x="9625" y="15312"/>
                </a:cubicBezTo>
                <a:cubicBezTo>
                  <a:pt x="9656" y="15281"/>
                  <a:pt x="9687" y="15281"/>
                  <a:pt x="9718" y="15312"/>
                </a:cubicBezTo>
                <a:cubicBezTo>
                  <a:pt x="9718" y="15375"/>
                  <a:pt x="9656" y="15344"/>
                  <a:pt x="9656" y="15375"/>
                </a:cubicBezTo>
                <a:cubicBezTo>
                  <a:pt x="9687" y="15375"/>
                  <a:pt x="9718" y="15375"/>
                  <a:pt x="9750" y="15375"/>
                </a:cubicBezTo>
                <a:cubicBezTo>
                  <a:pt x="9781" y="15375"/>
                  <a:pt x="9812" y="15406"/>
                  <a:pt x="9812" y="15406"/>
                </a:cubicBezTo>
                <a:cubicBezTo>
                  <a:pt x="9781" y="15469"/>
                  <a:pt x="9843" y="15469"/>
                  <a:pt x="9875" y="15469"/>
                </a:cubicBezTo>
                <a:cubicBezTo>
                  <a:pt x="9875" y="15469"/>
                  <a:pt x="9906" y="15500"/>
                  <a:pt x="9906" y="15500"/>
                </a:cubicBezTo>
                <a:cubicBezTo>
                  <a:pt x="9906" y="15562"/>
                  <a:pt x="9937" y="15562"/>
                  <a:pt x="10000" y="15562"/>
                </a:cubicBezTo>
                <a:cubicBezTo>
                  <a:pt x="10218" y="15750"/>
                  <a:pt x="10437" y="15937"/>
                  <a:pt x="10562" y="16219"/>
                </a:cubicBezTo>
                <a:cubicBezTo>
                  <a:pt x="10625" y="16219"/>
                  <a:pt x="10656" y="16281"/>
                  <a:pt x="10656" y="16312"/>
                </a:cubicBezTo>
                <a:cubicBezTo>
                  <a:pt x="10687" y="16344"/>
                  <a:pt x="10718" y="16406"/>
                  <a:pt x="10750" y="16406"/>
                </a:cubicBezTo>
                <a:cubicBezTo>
                  <a:pt x="10781" y="16406"/>
                  <a:pt x="10781" y="16437"/>
                  <a:pt x="10781" y="16437"/>
                </a:cubicBezTo>
                <a:cubicBezTo>
                  <a:pt x="10781" y="16469"/>
                  <a:pt x="10781" y="16469"/>
                  <a:pt x="10781" y="16469"/>
                </a:cubicBezTo>
                <a:cubicBezTo>
                  <a:pt x="10750" y="16469"/>
                  <a:pt x="10750" y="16437"/>
                  <a:pt x="10750" y="16437"/>
                </a:cubicBezTo>
                <a:cubicBezTo>
                  <a:pt x="10718" y="16437"/>
                  <a:pt x="10718" y="16406"/>
                  <a:pt x="10718" y="16406"/>
                </a:cubicBezTo>
                <a:cubicBezTo>
                  <a:pt x="10687" y="16375"/>
                  <a:pt x="10656" y="16375"/>
                  <a:pt x="10656" y="16437"/>
                </a:cubicBezTo>
                <a:cubicBezTo>
                  <a:pt x="10656" y="16437"/>
                  <a:pt x="10656" y="16469"/>
                  <a:pt x="10625" y="16531"/>
                </a:cubicBezTo>
                <a:cubicBezTo>
                  <a:pt x="10625" y="16469"/>
                  <a:pt x="10562" y="16437"/>
                  <a:pt x="10500" y="16437"/>
                </a:cubicBezTo>
                <a:cubicBezTo>
                  <a:pt x="10531" y="16406"/>
                  <a:pt x="10562" y="16406"/>
                  <a:pt x="10593" y="16375"/>
                </a:cubicBezTo>
                <a:cubicBezTo>
                  <a:pt x="10656" y="16344"/>
                  <a:pt x="10625" y="16312"/>
                  <a:pt x="10562" y="16312"/>
                </a:cubicBezTo>
                <a:cubicBezTo>
                  <a:pt x="10593" y="16281"/>
                  <a:pt x="10562" y="16250"/>
                  <a:pt x="10562" y="16219"/>
                </a:cubicBezTo>
                <a:cubicBezTo>
                  <a:pt x="10500" y="16187"/>
                  <a:pt x="10437" y="16219"/>
                  <a:pt x="10375" y="16219"/>
                </a:cubicBezTo>
                <a:cubicBezTo>
                  <a:pt x="10375" y="16250"/>
                  <a:pt x="10375" y="16250"/>
                  <a:pt x="10343" y="16250"/>
                </a:cubicBezTo>
                <a:cubicBezTo>
                  <a:pt x="10187" y="16250"/>
                  <a:pt x="10031" y="16312"/>
                  <a:pt x="9875" y="16344"/>
                </a:cubicBezTo>
                <a:cubicBezTo>
                  <a:pt x="9843" y="16344"/>
                  <a:pt x="9812" y="16344"/>
                  <a:pt x="9781" y="16344"/>
                </a:cubicBezTo>
                <a:lnTo>
                  <a:pt x="9781" y="16344"/>
                </a:lnTo>
                <a:cubicBezTo>
                  <a:pt x="9968" y="16312"/>
                  <a:pt x="10156" y="16187"/>
                  <a:pt x="10375" y="16219"/>
                </a:cubicBezTo>
                <a:cubicBezTo>
                  <a:pt x="10406" y="16187"/>
                  <a:pt x="10406" y="16187"/>
                  <a:pt x="10406" y="16156"/>
                </a:cubicBezTo>
                <a:cubicBezTo>
                  <a:pt x="10437" y="16125"/>
                  <a:pt x="10437" y="16094"/>
                  <a:pt x="10375" y="16062"/>
                </a:cubicBezTo>
                <a:cubicBezTo>
                  <a:pt x="10343" y="16062"/>
                  <a:pt x="10281" y="16062"/>
                  <a:pt x="10343" y="16000"/>
                </a:cubicBezTo>
                <a:cubicBezTo>
                  <a:pt x="10343" y="16000"/>
                  <a:pt x="10343" y="16000"/>
                  <a:pt x="10343" y="16000"/>
                </a:cubicBezTo>
                <a:cubicBezTo>
                  <a:pt x="10343" y="15969"/>
                  <a:pt x="10187" y="15844"/>
                  <a:pt x="10156" y="15844"/>
                </a:cubicBezTo>
                <a:cubicBezTo>
                  <a:pt x="10125" y="15844"/>
                  <a:pt x="10062" y="15844"/>
                  <a:pt x="10000" y="15844"/>
                </a:cubicBezTo>
                <a:cubicBezTo>
                  <a:pt x="10031" y="15844"/>
                  <a:pt x="10031" y="15812"/>
                  <a:pt x="10062" y="15812"/>
                </a:cubicBezTo>
                <a:cubicBezTo>
                  <a:pt x="10093" y="15812"/>
                  <a:pt x="10125" y="15812"/>
                  <a:pt x="10125" y="15781"/>
                </a:cubicBezTo>
                <a:cubicBezTo>
                  <a:pt x="10156" y="15750"/>
                  <a:pt x="10093" y="15719"/>
                  <a:pt x="10093" y="15719"/>
                </a:cubicBezTo>
                <a:cubicBezTo>
                  <a:pt x="10062" y="15719"/>
                  <a:pt x="10062" y="15719"/>
                  <a:pt x="10062" y="15687"/>
                </a:cubicBezTo>
                <a:cubicBezTo>
                  <a:pt x="10062" y="15656"/>
                  <a:pt x="10031" y="15625"/>
                  <a:pt x="9968" y="15656"/>
                </a:cubicBezTo>
                <a:cubicBezTo>
                  <a:pt x="9937" y="15656"/>
                  <a:pt x="9875" y="15656"/>
                  <a:pt x="9843" y="15656"/>
                </a:cubicBezTo>
                <a:cubicBezTo>
                  <a:pt x="9875" y="15594"/>
                  <a:pt x="9906" y="15625"/>
                  <a:pt x="9937" y="15625"/>
                </a:cubicBezTo>
                <a:lnTo>
                  <a:pt x="9937" y="15625"/>
                </a:lnTo>
                <a:cubicBezTo>
                  <a:pt x="9968" y="15594"/>
                  <a:pt x="10000" y="15625"/>
                  <a:pt x="10000" y="15562"/>
                </a:cubicBezTo>
                <a:cubicBezTo>
                  <a:pt x="9968" y="15531"/>
                  <a:pt x="9968" y="15469"/>
                  <a:pt x="9906" y="15437"/>
                </a:cubicBezTo>
                <a:cubicBezTo>
                  <a:pt x="9812" y="15406"/>
                  <a:pt x="9750" y="15281"/>
                  <a:pt x="9656" y="15219"/>
                </a:cubicBezTo>
                <a:cubicBezTo>
                  <a:pt x="9625" y="15187"/>
                  <a:pt x="9625" y="15187"/>
                  <a:pt x="9625" y="15156"/>
                </a:cubicBezTo>
                <a:cubicBezTo>
                  <a:pt x="9625" y="15094"/>
                  <a:pt x="9593" y="15094"/>
                  <a:pt x="9531" y="15094"/>
                </a:cubicBezTo>
                <a:cubicBezTo>
                  <a:pt x="9531" y="15094"/>
                  <a:pt x="9531" y="15094"/>
                  <a:pt x="9531" y="15094"/>
                </a:cubicBezTo>
                <a:cubicBezTo>
                  <a:pt x="9531" y="15062"/>
                  <a:pt x="9531" y="15062"/>
                  <a:pt x="9531" y="15062"/>
                </a:cubicBezTo>
                <a:cubicBezTo>
                  <a:pt x="9531" y="15031"/>
                  <a:pt x="9531" y="15031"/>
                  <a:pt x="9500" y="15031"/>
                </a:cubicBezTo>
                <a:lnTo>
                  <a:pt x="9500" y="15031"/>
                </a:lnTo>
                <a:cubicBezTo>
                  <a:pt x="9500" y="15031"/>
                  <a:pt x="9500" y="15031"/>
                  <a:pt x="9500" y="15031"/>
                </a:cubicBezTo>
                <a:cubicBezTo>
                  <a:pt x="9500" y="15062"/>
                  <a:pt x="9531" y="15031"/>
                  <a:pt x="9531" y="15062"/>
                </a:cubicBezTo>
                <a:close/>
                <a:moveTo>
                  <a:pt x="4812" y="15031"/>
                </a:moveTo>
                <a:lnTo>
                  <a:pt x="4812" y="15062"/>
                </a:lnTo>
                <a:lnTo>
                  <a:pt x="4812" y="15031"/>
                </a:lnTo>
                <a:close/>
                <a:moveTo>
                  <a:pt x="11312" y="18250"/>
                </a:moveTo>
                <a:cubicBezTo>
                  <a:pt x="11312" y="18250"/>
                  <a:pt x="11281" y="18250"/>
                  <a:pt x="11281" y="18250"/>
                </a:cubicBezTo>
                <a:cubicBezTo>
                  <a:pt x="11281" y="18250"/>
                  <a:pt x="11312" y="18250"/>
                  <a:pt x="11312" y="18250"/>
                </a:cubicBezTo>
                <a:cubicBezTo>
                  <a:pt x="11312" y="18250"/>
                  <a:pt x="11312" y="18250"/>
                  <a:pt x="11312" y="18250"/>
                </a:cubicBezTo>
                <a:cubicBezTo>
                  <a:pt x="11312" y="18250"/>
                  <a:pt x="11312" y="18250"/>
                  <a:pt x="11312" y="18250"/>
                </a:cubicBezTo>
                <a:close/>
                <a:moveTo>
                  <a:pt x="8781" y="19094"/>
                </a:moveTo>
                <a:cubicBezTo>
                  <a:pt x="8750" y="19094"/>
                  <a:pt x="8750" y="19125"/>
                  <a:pt x="8750" y="19125"/>
                </a:cubicBezTo>
                <a:cubicBezTo>
                  <a:pt x="8781" y="19125"/>
                  <a:pt x="8781" y="19125"/>
                  <a:pt x="8781" y="19125"/>
                </a:cubicBezTo>
                <a:cubicBezTo>
                  <a:pt x="8812" y="19156"/>
                  <a:pt x="8843" y="19187"/>
                  <a:pt x="8875" y="19156"/>
                </a:cubicBezTo>
                <a:lnTo>
                  <a:pt x="8875" y="19156"/>
                </a:lnTo>
                <a:cubicBezTo>
                  <a:pt x="8875" y="19156"/>
                  <a:pt x="8875" y="19156"/>
                  <a:pt x="8875" y="19156"/>
                </a:cubicBezTo>
                <a:cubicBezTo>
                  <a:pt x="8875" y="19125"/>
                  <a:pt x="8812" y="19125"/>
                  <a:pt x="8812" y="19125"/>
                </a:cubicBezTo>
                <a:cubicBezTo>
                  <a:pt x="8781" y="19094"/>
                  <a:pt x="8781" y="19094"/>
                  <a:pt x="8781" y="19094"/>
                </a:cubicBezTo>
                <a:close/>
                <a:moveTo>
                  <a:pt x="5750" y="19094"/>
                </a:moveTo>
                <a:cubicBezTo>
                  <a:pt x="5750" y="19094"/>
                  <a:pt x="5750" y="19062"/>
                  <a:pt x="5750" y="19062"/>
                </a:cubicBezTo>
                <a:cubicBezTo>
                  <a:pt x="5687" y="19031"/>
                  <a:pt x="5625" y="19000"/>
                  <a:pt x="5562" y="19000"/>
                </a:cubicBezTo>
                <a:cubicBezTo>
                  <a:pt x="5562" y="18969"/>
                  <a:pt x="5531" y="19000"/>
                  <a:pt x="5500" y="19000"/>
                </a:cubicBezTo>
                <a:lnTo>
                  <a:pt x="5500" y="19000"/>
                </a:lnTo>
                <a:cubicBezTo>
                  <a:pt x="5531" y="19000"/>
                  <a:pt x="5562" y="19031"/>
                  <a:pt x="5593" y="19031"/>
                </a:cubicBezTo>
                <a:cubicBezTo>
                  <a:pt x="5625" y="19031"/>
                  <a:pt x="5687" y="19094"/>
                  <a:pt x="5718" y="19094"/>
                </a:cubicBezTo>
                <a:cubicBezTo>
                  <a:pt x="5750" y="19094"/>
                  <a:pt x="5750" y="19094"/>
                  <a:pt x="5750" y="19094"/>
                </a:cubicBezTo>
                <a:close/>
                <a:moveTo>
                  <a:pt x="2218" y="18375"/>
                </a:moveTo>
                <a:cubicBezTo>
                  <a:pt x="2218" y="18375"/>
                  <a:pt x="2218" y="18375"/>
                  <a:pt x="2218" y="18375"/>
                </a:cubicBezTo>
                <a:cubicBezTo>
                  <a:pt x="2218" y="18375"/>
                  <a:pt x="2218" y="18375"/>
                  <a:pt x="2218" y="18375"/>
                </a:cubicBezTo>
                <a:cubicBezTo>
                  <a:pt x="2218" y="18375"/>
                  <a:pt x="2218" y="18375"/>
                  <a:pt x="2218" y="18375"/>
                </a:cubicBezTo>
                <a:cubicBezTo>
                  <a:pt x="2218" y="18375"/>
                  <a:pt x="2218" y="18375"/>
                  <a:pt x="2218" y="18375"/>
                </a:cubicBezTo>
                <a:close/>
                <a:moveTo>
                  <a:pt x="12593" y="19281"/>
                </a:moveTo>
                <a:cubicBezTo>
                  <a:pt x="12593" y="19281"/>
                  <a:pt x="12593" y="19312"/>
                  <a:pt x="12625" y="19281"/>
                </a:cubicBezTo>
                <a:cubicBezTo>
                  <a:pt x="12625" y="19281"/>
                  <a:pt x="12625" y="19281"/>
                  <a:pt x="12656" y="19281"/>
                </a:cubicBezTo>
                <a:cubicBezTo>
                  <a:pt x="12656" y="19281"/>
                  <a:pt x="12656" y="19281"/>
                  <a:pt x="12687" y="19281"/>
                </a:cubicBezTo>
                <a:cubicBezTo>
                  <a:pt x="12687" y="19281"/>
                  <a:pt x="12687" y="19281"/>
                  <a:pt x="12687" y="19281"/>
                </a:cubicBezTo>
                <a:cubicBezTo>
                  <a:pt x="12750" y="19250"/>
                  <a:pt x="12843" y="19281"/>
                  <a:pt x="12937" y="19219"/>
                </a:cubicBezTo>
                <a:cubicBezTo>
                  <a:pt x="12843" y="19250"/>
                  <a:pt x="12750" y="19187"/>
                  <a:pt x="12687" y="19250"/>
                </a:cubicBezTo>
                <a:lnTo>
                  <a:pt x="12687" y="19250"/>
                </a:lnTo>
                <a:cubicBezTo>
                  <a:pt x="12687" y="19250"/>
                  <a:pt x="12687" y="19250"/>
                  <a:pt x="12687" y="19250"/>
                </a:cubicBezTo>
                <a:cubicBezTo>
                  <a:pt x="12656" y="19219"/>
                  <a:pt x="12656" y="19250"/>
                  <a:pt x="12625" y="19250"/>
                </a:cubicBezTo>
                <a:cubicBezTo>
                  <a:pt x="12625" y="19250"/>
                  <a:pt x="12593" y="19250"/>
                  <a:pt x="12562" y="19250"/>
                </a:cubicBezTo>
                <a:cubicBezTo>
                  <a:pt x="12500" y="19281"/>
                  <a:pt x="12406" y="19250"/>
                  <a:pt x="12343" y="19281"/>
                </a:cubicBezTo>
                <a:cubicBezTo>
                  <a:pt x="12343" y="19250"/>
                  <a:pt x="12312" y="19250"/>
                  <a:pt x="12312" y="19250"/>
                </a:cubicBezTo>
                <a:cubicBezTo>
                  <a:pt x="12312" y="19250"/>
                  <a:pt x="12312" y="19281"/>
                  <a:pt x="12312" y="19281"/>
                </a:cubicBezTo>
                <a:cubicBezTo>
                  <a:pt x="12312" y="19281"/>
                  <a:pt x="12343" y="19281"/>
                  <a:pt x="12343" y="19281"/>
                </a:cubicBezTo>
                <a:cubicBezTo>
                  <a:pt x="12375" y="19281"/>
                  <a:pt x="12406" y="19281"/>
                  <a:pt x="12437" y="19281"/>
                </a:cubicBezTo>
                <a:cubicBezTo>
                  <a:pt x="12468" y="19312"/>
                  <a:pt x="12500" y="19312"/>
                  <a:pt x="12531" y="19281"/>
                </a:cubicBezTo>
                <a:cubicBezTo>
                  <a:pt x="12562" y="19281"/>
                  <a:pt x="12562" y="19281"/>
                  <a:pt x="12593" y="19281"/>
                </a:cubicBezTo>
                <a:close/>
                <a:moveTo>
                  <a:pt x="7375" y="2594"/>
                </a:moveTo>
                <a:cubicBezTo>
                  <a:pt x="7375" y="2594"/>
                  <a:pt x="7375" y="2594"/>
                  <a:pt x="7375" y="2594"/>
                </a:cubicBezTo>
                <a:cubicBezTo>
                  <a:pt x="7375" y="2594"/>
                  <a:pt x="7375" y="2594"/>
                  <a:pt x="7375" y="2594"/>
                </a:cubicBezTo>
                <a:lnTo>
                  <a:pt x="7375" y="2594"/>
                </a:lnTo>
                <a:lnTo>
                  <a:pt x="7375" y="2594"/>
                </a:lnTo>
                <a:cubicBezTo>
                  <a:pt x="7375" y="2594"/>
                  <a:pt x="7375" y="2594"/>
                  <a:pt x="7375" y="2594"/>
                </a:cubicBezTo>
                <a:cubicBezTo>
                  <a:pt x="7375" y="2594"/>
                  <a:pt x="7375" y="2594"/>
                  <a:pt x="7375" y="2594"/>
                </a:cubicBezTo>
                <a:close/>
                <a:moveTo>
                  <a:pt x="2687" y="16594"/>
                </a:moveTo>
                <a:cubicBezTo>
                  <a:pt x="2687" y="16594"/>
                  <a:pt x="2687" y="16594"/>
                  <a:pt x="2687" y="16594"/>
                </a:cubicBezTo>
                <a:cubicBezTo>
                  <a:pt x="2687" y="16594"/>
                  <a:pt x="2687" y="16594"/>
                  <a:pt x="2687" y="16594"/>
                </a:cubicBezTo>
                <a:cubicBezTo>
                  <a:pt x="2687" y="16594"/>
                  <a:pt x="2687" y="16594"/>
                  <a:pt x="2656" y="16594"/>
                </a:cubicBezTo>
                <a:cubicBezTo>
                  <a:pt x="2687" y="16594"/>
                  <a:pt x="2687" y="16594"/>
                  <a:pt x="2687" y="16594"/>
                </a:cubicBezTo>
                <a:close/>
                <a:moveTo>
                  <a:pt x="9906" y="17719"/>
                </a:moveTo>
                <a:cubicBezTo>
                  <a:pt x="9906" y="17719"/>
                  <a:pt x="9906" y="17719"/>
                  <a:pt x="9906" y="17719"/>
                </a:cubicBezTo>
                <a:cubicBezTo>
                  <a:pt x="9906" y="17719"/>
                  <a:pt x="9906" y="17719"/>
                  <a:pt x="9875" y="17719"/>
                </a:cubicBezTo>
                <a:cubicBezTo>
                  <a:pt x="9875" y="17719"/>
                  <a:pt x="9875" y="17719"/>
                  <a:pt x="9875" y="17719"/>
                </a:cubicBezTo>
                <a:cubicBezTo>
                  <a:pt x="9875" y="17719"/>
                  <a:pt x="9906" y="17719"/>
                  <a:pt x="9906" y="17719"/>
                </a:cubicBezTo>
                <a:close/>
                <a:moveTo>
                  <a:pt x="10968" y="18812"/>
                </a:moveTo>
                <a:cubicBezTo>
                  <a:pt x="10937" y="18812"/>
                  <a:pt x="10937" y="18812"/>
                  <a:pt x="10937" y="18781"/>
                </a:cubicBezTo>
                <a:cubicBezTo>
                  <a:pt x="10906" y="18750"/>
                  <a:pt x="10843" y="18781"/>
                  <a:pt x="10812" y="18781"/>
                </a:cubicBezTo>
                <a:cubicBezTo>
                  <a:pt x="10781" y="18781"/>
                  <a:pt x="10750" y="18781"/>
                  <a:pt x="10718" y="18750"/>
                </a:cubicBezTo>
                <a:cubicBezTo>
                  <a:pt x="10718" y="18750"/>
                  <a:pt x="10687" y="18750"/>
                  <a:pt x="10718" y="18750"/>
                </a:cubicBezTo>
                <a:cubicBezTo>
                  <a:pt x="10718" y="18719"/>
                  <a:pt x="10718" y="18719"/>
                  <a:pt x="10750" y="18719"/>
                </a:cubicBezTo>
                <a:cubicBezTo>
                  <a:pt x="10750" y="18750"/>
                  <a:pt x="10750" y="18750"/>
                  <a:pt x="10781" y="18719"/>
                </a:cubicBezTo>
                <a:cubicBezTo>
                  <a:pt x="10843" y="18687"/>
                  <a:pt x="10875" y="18719"/>
                  <a:pt x="10937" y="18687"/>
                </a:cubicBezTo>
                <a:cubicBezTo>
                  <a:pt x="11000" y="18687"/>
                  <a:pt x="11062" y="18750"/>
                  <a:pt x="11156" y="18750"/>
                </a:cubicBezTo>
                <a:cubicBezTo>
                  <a:pt x="11250" y="18750"/>
                  <a:pt x="11312" y="18781"/>
                  <a:pt x="11406" y="18781"/>
                </a:cubicBezTo>
                <a:cubicBezTo>
                  <a:pt x="11500" y="18781"/>
                  <a:pt x="11593" y="18812"/>
                  <a:pt x="11687" y="18781"/>
                </a:cubicBezTo>
                <a:cubicBezTo>
                  <a:pt x="11843" y="18812"/>
                  <a:pt x="12031" y="18750"/>
                  <a:pt x="12187" y="18687"/>
                </a:cubicBezTo>
                <a:cubicBezTo>
                  <a:pt x="12093" y="18687"/>
                  <a:pt x="12000" y="18719"/>
                  <a:pt x="11906" y="18719"/>
                </a:cubicBezTo>
                <a:cubicBezTo>
                  <a:pt x="11812" y="18750"/>
                  <a:pt x="11718" y="18750"/>
                  <a:pt x="11656" y="18750"/>
                </a:cubicBezTo>
                <a:cubicBezTo>
                  <a:pt x="11562" y="18781"/>
                  <a:pt x="11500" y="18750"/>
                  <a:pt x="11406" y="18750"/>
                </a:cubicBezTo>
                <a:cubicBezTo>
                  <a:pt x="11468" y="18719"/>
                  <a:pt x="11500" y="18750"/>
                  <a:pt x="11531" y="18719"/>
                </a:cubicBezTo>
                <a:cubicBezTo>
                  <a:pt x="11500" y="18687"/>
                  <a:pt x="11437" y="18687"/>
                  <a:pt x="11406" y="18656"/>
                </a:cubicBezTo>
                <a:cubicBezTo>
                  <a:pt x="11375" y="18625"/>
                  <a:pt x="11312" y="18594"/>
                  <a:pt x="11281" y="18656"/>
                </a:cubicBezTo>
                <a:cubicBezTo>
                  <a:pt x="11281" y="18656"/>
                  <a:pt x="11281" y="18656"/>
                  <a:pt x="11250" y="18656"/>
                </a:cubicBezTo>
                <a:cubicBezTo>
                  <a:pt x="11218" y="18625"/>
                  <a:pt x="11187" y="18625"/>
                  <a:pt x="11156" y="18625"/>
                </a:cubicBezTo>
                <a:cubicBezTo>
                  <a:pt x="11125" y="18625"/>
                  <a:pt x="11125" y="18625"/>
                  <a:pt x="11093" y="18625"/>
                </a:cubicBezTo>
                <a:cubicBezTo>
                  <a:pt x="11000" y="18562"/>
                  <a:pt x="10875" y="18562"/>
                  <a:pt x="10781" y="18562"/>
                </a:cubicBezTo>
                <a:cubicBezTo>
                  <a:pt x="10750" y="18562"/>
                  <a:pt x="10718" y="18562"/>
                  <a:pt x="10687" y="18562"/>
                </a:cubicBezTo>
                <a:cubicBezTo>
                  <a:pt x="10593" y="18500"/>
                  <a:pt x="10500" y="18469"/>
                  <a:pt x="10406" y="18469"/>
                </a:cubicBezTo>
                <a:cubicBezTo>
                  <a:pt x="10500" y="18531"/>
                  <a:pt x="10593" y="18562"/>
                  <a:pt x="10718" y="18625"/>
                </a:cubicBezTo>
                <a:cubicBezTo>
                  <a:pt x="10718" y="18625"/>
                  <a:pt x="10718" y="18625"/>
                  <a:pt x="10718" y="18625"/>
                </a:cubicBezTo>
                <a:cubicBezTo>
                  <a:pt x="10812" y="18594"/>
                  <a:pt x="10906" y="18625"/>
                  <a:pt x="10968" y="18625"/>
                </a:cubicBezTo>
                <a:cubicBezTo>
                  <a:pt x="11000" y="18625"/>
                  <a:pt x="11031" y="18625"/>
                  <a:pt x="11062" y="18656"/>
                </a:cubicBezTo>
                <a:cubicBezTo>
                  <a:pt x="11093" y="18687"/>
                  <a:pt x="11062" y="18687"/>
                  <a:pt x="11062" y="18687"/>
                </a:cubicBezTo>
                <a:cubicBezTo>
                  <a:pt x="11062" y="18687"/>
                  <a:pt x="11062" y="18687"/>
                  <a:pt x="11062" y="18687"/>
                </a:cubicBezTo>
                <a:cubicBezTo>
                  <a:pt x="11062" y="18687"/>
                  <a:pt x="11062" y="18687"/>
                  <a:pt x="11062" y="18687"/>
                </a:cubicBezTo>
                <a:cubicBezTo>
                  <a:pt x="11062" y="18687"/>
                  <a:pt x="11031" y="18687"/>
                  <a:pt x="11031" y="18687"/>
                </a:cubicBezTo>
                <a:cubicBezTo>
                  <a:pt x="11031" y="18687"/>
                  <a:pt x="11031" y="18687"/>
                  <a:pt x="11031" y="18687"/>
                </a:cubicBezTo>
                <a:cubicBezTo>
                  <a:pt x="10937" y="18656"/>
                  <a:pt x="10875" y="18656"/>
                  <a:pt x="10781" y="18625"/>
                </a:cubicBezTo>
                <a:cubicBezTo>
                  <a:pt x="10781" y="18625"/>
                  <a:pt x="10750" y="18656"/>
                  <a:pt x="10750" y="18687"/>
                </a:cubicBezTo>
                <a:cubicBezTo>
                  <a:pt x="10750" y="18687"/>
                  <a:pt x="10750" y="18687"/>
                  <a:pt x="10750" y="18687"/>
                </a:cubicBezTo>
                <a:cubicBezTo>
                  <a:pt x="10750" y="18687"/>
                  <a:pt x="10750" y="18687"/>
                  <a:pt x="10750" y="18687"/>
                </a:cubicBezTo>
                <a:cubicBezTo>
                  <a:pt x="10750" y="18687"/>
                  <a:pt x="10750" y="18687"/>
                  <a:pt x="10718" y="18687"/>
                </a:cubicBezTo>
                <a:cubicBezTo>
                  <a:pt x="10562" y="18594"/>
                  <a:pt x="10375" y="18562"/>
                  <a:pt x="10187" y="18562"/>
                </a:cubicBezTo>
                <a:cubicBezTo>
                  <a:pt x="10343" y="18625"/>
                  <a:pt x="10531" y="18625"/>
                  <a:pt x="10687" y="18687"/>
                </a:cubicBezTo>
                <a:cubicBezTo>
                  <a:pt x="10656" y="18781"/>
                  <a:pt x="10593" y="18687"/>
                  <a:pt x="10562" y="18750"/>
                </a:cubicBezTo>
                <a:lnTo>
                  <a:pt x="10562" y="18750"/>
                </a:lnTo>
                <a:cubicBezTo>
                  <a:pt x="10625" y="18750"/>
                  <a:pt x="10656" y="18781"/>
                  <a:pt x="10718" y="18812"/>
                </a:cubicBezTo>
                <a:cubicBezTo>
                  <a:pt x="10750" y="18812"/>
                  <a:pt x="10812" y="18844"/>
                  <a:pt x="10843" y="18812"/>
                </a:cubicBezTo>
                <a:cubicBezTo>
                  <a:pt x="10875" y="18781"/>
                  <a:pt x="10906" y="18781"/>
                  <a:pt x="10937" y="18781"/>
                </a:cubicBezTo>
                <a:cubicBezTo>
                  <a:pt x="10937" y="18812"/>
                  <a:pt x="10937" y="18812"/>
                  <a:pt x="10968" y="18812"/>
                </a:cubicBezTo>
                <a:cubicBezTo>
                  <a:pt x="10968" y="18812"/>
                  <a:pt x="10968" y="18812"/>
                  <a:pt x="10968" y="18812"/>
                </a:cubicBezTo>
                <a:close/>
                <a:moveTo>
                  <a:pt x="11250" y="18656"/>
                </a:moveTo>
                <a:cubicBezTo>
                  <a:pt x="11250" y="18656"/>
                  <a:pt x="11250" y="18687"/>
                  <a:pt x="11281" y="18656"/>
                </a:cubicBezTo>
                <a:cubicBezTo>
                  <a:pt x="11281" y="18656"/>
                  <a:pt x="11281" y="18656"/>
                  <a:pt x="11281" y="18656"/>
                </a:cubicBezTo>
                <a:cubicBezTo>
                  <a:pt x="11281" y="18656"/>
                  <a:pt x="11312" y="18656"/>
                  <a:pt x="11312" y="18687"/>
                </a:cubicBezTo>
                <a:cubicBezTo>
                  <a:pt x="11312" y="18656"/>
                  <a:pt x="11312" y="18656"/>
                  <a:pt x="11312" y="18687"/>
                </a:cubicBezTo>
                <a:cubicBezTo>
                  <a:pt x="11312" y="18656"/>
                  <a:pt x="11312" y="18656"/>
                  <a:pt x="11312" y="18687"/>
                </a:cubicBezTo>
                <a:cubicBezTo>
                  <a:pt x="11312" y="18687"/>
                  <a:pt x="11312" y="18687"/>
                  <a:pt x="11312" y="18687"/>
                </a:cubicBezTo>
                <a:cubicBezTo>
                  <a:pt x="11343" y="18719"/>
                  <a:pt x="11406" y="18687"/>
                  <a:pt x="11406" y="18719"/>
                </a:cubicBezTo>
                <a:cubicBezTo>
                  <a:pt x="11375" y="18781"/>
                  <a:pt x="11343" y="18750"/>
                  <a:pt x="11312" y="18750"/>
                </a:cubicBezTo>
                <a:cubicBezTo>
                  <a:pt x="11250" y="18750"/>
                  <a:pt x="11187" y="18750"/>
                  <a:pt x="11125" y="18687"/>
                </a:cubicBezTo>
                <a:cubicBezTo>
                  <a:pt x="11125" y="18687"/>
                  <a:pt x="11125" y="18687"/>
                  <a:pt x="11093" y="18687"/>
                </a:cubicBezTo>
                <a:cubicBezTo>
                  <a:pt x="11125" y="18687"/>
                  <a:pt x="11125" y="18687"/>
                  <a:pt x="11125" y="18687"/>
                </a:cubicBezTo>
                <a:cubicBezTo>
                  <a:pt x="11156" y="18625"/>
                  <a:pt x="11218" y="18656"/>
                  <a:pt x="11250" y="18656"/>
                </a:cubicBezTo>
                <a:close/>
                <a:moveTo>
                  <a:pt x="4031" y="17312"/>
                </a:moveTo>
                <a:cubicBezTo>
                  <a:pt x="4031" y="17312"/>
                  <a:pt x="4031" y="17312"/>
                  <a:pt x="4031" y="17312"/>
                </a:cubicBezTo>
                <a:cubicBezTo>
                  <a:pt x="4031" y="17312"/>
                  <a:pt x="4031" y="17312"/>
                  <a:pt x="4031" y="17312"/>
                </a:cubicBezTo>
                <a:cubicBezTo>
                  <a:pt x="4062" y="17312"/>
                  <a:pt x="4062" y="17312"/>
                  <a:pt x="4062" y="17312"/>
                </a:cubicBezTo>
                <a:cubicBezTo>
                  <a:pt x="4031" y="17312"/>
                  <a:pt x="4031" y="17312"/>
                  <a:pt x="4031" y="17312"/>
                </a:cubicBezTo>
                <a:close/>
                <a:moveTo>
                  <a:pt x="8781" y="19562"/>
                </a:moveTo>
                <a:cubicBezTo>
                  <a:pt x="8781" y="19562"/>
                  <a:pt x="8781" y="19562"/>
                  <a:pt x="8781" y="19562"/>
                </a:cubicBezTo>
                <a:cubicBezTo>
                  <a:pt x="8781" y="19562"/>
                  <a:pt x="8781" y="19562"/>
                  <a:pt x="8781" y="19562"/>
                </a:cubicBezTo>
                <a:lnTo>
                  <a:pt x="8781" y="19562"/>
                </a:lnTo>
                <a:cubicBezTo>
                  <a:pt x="8781" y="19562"/>
                  <a:pt x="8781" y="19562"/>
                  <a:pt x="8781" y="19562"/>
                </a:cubicBezTo>
                <a:cubicBezTo>
                  <a:pt x="8781" y="19562"/>
                  <a:pt x="8781" y="19562"/>
                  <a:pt x="8781" y="19562"/>
                </a:cubicBezTo>
                <a:close/>
                <a:moveTo>
                  <a:pt x="10312" y="19594"/>
                </a:moveTo>
                <a:cubicBezTo>
                  <a:pt x="10312" y="19562"/>
                  <a:pt x="10312" y="19562"/>
                  <a:pt x="10312" y="19562"/>
                </a:cubicBezTo>
                <a:cubicBezTo>
                  <a:pt x="10312" y="19531"/>
                  <a:pt x="10281" y="19531"/>
                  <a:pt x="10281" y="19500"/>
                </a:cubicBezTo>
                <a:cubicBezTo>
                  <a:pt x="10156" y="19437"/>
                  <a:pt x="10031" y="19375"/>
                  <a:pt x="9906" y="19344"/>
                </a:cubicBezTo>
                <a:cubicBezTo>
                  <a:pt x="9875" y="19281"/>
                  <a:pt x="9843" y="19312"/>
                  <a:pt x="9812" y="19312"/>
                </a:cubicBezTo>
                <a:cubicBezTo>
                  <a:pt x="9781" y="19250"/>
                  <a:pt x="9718" y="19281"/>
                  <a:pt x="9656" y="19250"/>
                </a:cubicBezTo>
                <a:cubicBezTo>
                  <a:pt x="9531" y="19219"/>
                  <a:pt x="9437" y="19187"/>
                  <a:pt x="9312" y="19125"/>
                </a:cubicBezTo>
                <a:cubicBezTo>
                  <a:pt x="9281" y="19125"/>
                  <a:pt x="9250" y="19125"/>
                  <a:pt x="9218" y="19094"/>
                </a:cubicBezTo>
                <a:cubicBezTo>
                  <a:pt x="9156" y="19062"/>
                  <a:pt x="9093" y="19062"/>
                  <a:pt x="9062" y="18969"/>
                </a:cubicBezTo>
                <a:cubicBezTo>
                  <a:pt x="9031" y="19000"/>
                  <a:pt x="9000" y="18969"/>
                  <a:pt x="8968" y="18969"/>
                </a:cubicBezTo>
                <a:lnTo>
                  <a:pt x="8968" y="18969"/>
                </a:lnTo>
                <a:cubicBezTo>
                  <a:pt x="8968" y="18969"/>
                  <a:pt x="8968" y="18969"/>
                  <a:pt x="8968" y="18969"/>
                </a:cubicBezTo>
                <a:cubicBezTo>
                  <a:pt x="8968" y="18937"/>
                  <a:pt x="8937" y="18969"/>
                  <a:pt x="8906" y="18937"/>
                </a:cubicBezTo>
                <a:cubicBezTo>
                  <a:pt x="8906" y="18969"/>
                  <a:pt x="8937" y="19000"/>
                  <a:pt x="8968" y="19000"/>
                </a:cubicBezTo>
                <a:cubicBezTo>
                  <a:pt x="8968" y="19000"/>
                  <a:pt x="9000" y="19031"/>
                  <a:pt x="9000" y="19031"/>
                </a:cubicBezTo>
                <a:cubicBezTo>
                  <a:pt x="9093" y="19062"/>
                  <a:pt x="9187" y="19125"/>
                  <a:pt x="9250" y="19156"/>
                </a:cubicBezTo>
                <a:cubicBezTo>
                  <a:pt x="9343" y="19187"/>
                  <a:pt x="9406" y="19187"/>
                  <a:pt x="9468" y="19219"/>
                </a:cubicBezTo>
                <a:cubicBezTo>
                  <a:pt x="9593" y="19281"/>
                  <a:pt x="9687" y="19312"/>
                  <a:pt x="9812" y="19312"/>
                </a:cubicBezTo>
                <a:cubicBezTo>
                  <a:pt x="9812" y="19312"/>
                  <a:pt x="9812" y="19312"/>
                  <a:pt x="9812" y="19312"/>
                </a:cubicBezTo>
                <a:cubicBezTo>
                  <a:pt x="9812" y="19312"/>
                  <a:pt x="9812" y="19312"/>
                  <a:pt x="9812" y="19312"/>
                </a:cubicBezTo>
                <a:cubicBezTo>
                  <a:pt x="9812" y="19344"/>
                  <a:pt x="9843" y="19344"/>
                  <a:pt x="9875" y="19344"/>
                </a:cubicBezTo>
                <a:cubicBezTo>
                  <a:pt x="9968" y="19406"/>
                  <a:pt x="10093" y="19469"/>
                  <a:pt x="10187" y="19500"/>
                </a:cubicBezTo>
                <a:cubicBezTo>
                  <a:pt x="10250" y="19531"/>
                  <a:pt x="10281" y="19562"/>
                  <a:pt x="10312" y="19562"/>
                </a:cubicBezTo>
                <a:cubicBezTo>
                  <a:pt x="10312" y="19562"/>
                  <a:pt x="10312" y="19562"/>
                  <a:pt x="10312" y="19594"/>
                </a:cubicBezTo>
                <a:cubicBezTo>
                  <a:pt x="10312" y="19594"/>
                  <a:pt x="10343" y="19594"/>
                  <a:pt x="10343" y="19594"/>
                </a:cubicBezTo>
                <a:lnTo>
                  <a:pt x="10343" y="19594"/>
                </a:lnTo>
                <a:cubicBezTo>
                  <a:pt x="10343" y="19594"/>
                  <a:pt x="10343" y="19594"/>
                  <a:pt x="10343" y="19594"/>
                </a:cubicBezTo>
                <a:cubicBezTo>
                  <a:pt x="10343" y="19594"/>
                  <a:pt x="10343" y="19594"/>
                  <a:pt x="10312" y="19594"/>
                </a:cubicBezTo>
                <a:close/>
                <a:moveTo>
                  <a:pt x="10500" y="18719"/>
                </a:moveTo>
                <a:cubicBezTo>
                  <a:pt x="10531" y="18719"/>
                  <a:pt x="10531" y="18719"/>
                  <a:pt x="10531" y="18719"/>
                </a:cubicBezTo>
                <a:cubicBezTo>
                  <a:pt x="10531" y="18719"/>
                  <a:pt x="10531" y="18719"/>
                  <a:pt x="10531" y="18719"/>
                </a:cubicBezTo>
                <a:cubicBezTo>
                  <a:pt x="10531" y="18719"/>
                  <a:pt x="10531" y="18719"/>
                  <a:pt x="10531" y="18719"/>
                </a:cubicBezTo>
                <a:cubicBezTo>
                  <a:pt x="10500" y="18719"/>
                  <a:pt x="10500" y="18719"/>
                  <a:pt x="10500" y="18719"/>
                </a:cubicBezTo>
                <a:close/>
                <a:moveTo>
                  <a:pt x="11062" y="13219"/>
                </a:moveTo>
                <a:cubicBezTo>
                  <a:pt x="11062" y="13219"/>
                  <a:pt x="11062" y="13219"/>
                  <a:pt x="11093" y="13187"/>
                </a:cubicBezTo>
                <a:cubicBezTo>
                  <a:pt x="11093" y="13187"/>
                  <a:pt x="11156" y="13187"/>
                  <a:pt x="11156" y="13156"/>
                </a:cubicBezTo>
                <a:cubicBezTo>
                  <a:pt x="11156" y="13094"/>
                  <a:pt x="11093" y="13156"/>
                  <a:pt x="11093" y="13125"/>
                </a:cubicBezTo>
                <a:lnTo>
                  <a:pt x="11093" y="13125"/>
                </a:lnTo>
                <a:cubicBezTo>
                  <a:pt x="11062" y="13125"/>
                  <a:pt x="11062" y="13125"/>
                  <a:pt x="11062" y="13125"/>
                </a:cubicBezTo>
                <a:cubicBezTo>
                  <a:pt x="11062" y="13156"/>
                  <a:pt x="11093" y="13156"/>
                  <a:pt x="11062" y="13187"/>
                </a:cubicBezTo>
                <a:cubicBezTo>
                  <a:pt x="11062" y="13187"/>
                  <a:pt x="11031" y="13187"/>
                  <a:pt x="11062" y="13219"/>
                </a:cubicBezTo>
                <a:close/>
                <a:moveTo>
                  <a:pt x="10937" y="19656"/>
                </a:moveTo>
                <a:cubicBezTo>
                  <a:pt x="10906" y="19656"/>
                  <a:pt x="10906" y="19656"/>
                  <a:pt x="10906" y="19656"/>
                </a:cubicBezTo>
                <a:cubicBezTo>
                  <a:pt x="10906" y="19656"/>
                  <a:pt x="10906" y="19656"/>
                  <a:pt x="10906" y="19656"/>
                </a:cubicBezTo>
                <a:cubicBezTo>
                  <a:pt x="10906" y="19656"/>
                  <a:pt x="10937" y="19656"/>
                  <a:pt x="10937" y="19656"/>
                </a:cubicBezTo>
                <a:cubicBezTo>
                  <a:pt x="10937" y="19656"/>
                  <a:pt x="10937" y="19656"/>
                  <a:pt x="10937" y="19656"/>
                </a:cubicBezTo>
                <a:close/>
                <a:moveTo>
                  <a:pt x="10500" y="13312"/>
                </a:moveTo>
                <a:cubicBezTo>
                  <a:pt x="10500" y="13312"/>
                  <a:pt x="10500" y="13312"/>
                  <a:pt x="10468" y="13312"/>
                </a:cubicBezTo>
                <a:cubicBezTo>
                  <a:pt x="10500" y="13312"/>
                  <a:pt x="10500" y="13312"/>
                  <a:pt x="10500" y="13312"/>
                </a:cubicBezTo>
                <a:cubicBezTo>
                  <a:pt x="10500" y="13312"/>
                  <a:pt x="10500" y="13312"/>
                  <a:pt x="10500" y="13312"/>
                </a:cubicBezTo>
                <a:close/>
                <a:moveTo>
                  <a:pt x="10375" y="13500"/>
                </a:moveTo>
                <a:cubicBezTo>
                  <a:pt x="10375" y="13500"/>
                  <a:pt x="10375" y="13500"/>
                  <a:pt x="10375" y="13500"/>
                </a:cubicBezTo>
                <a:moveTo>
                  <a:pt x="8781" y="18781"/>
                </a:moveTo>
                <a:cubicBezTo>
                  <a:pt x="8781" y="18781"/>
                  <a:pt x="8812" y="18781"/>
                  <a:pt x="8812" y="18781"/>
                </a:cubicBezTo>
                <a:cubicBezTo>
                  <a:pt x="8875" y="18812"/>
                  <a:pt x="8937" y="18812"/>
                  <a:pt x="9000" y="18844"/>
                </a:cubicBezTo>
                <a:cubicBezTo>
                  <a:pt x="9156" y="18969"/>
                  <a:pt x="9343" y="19031"/>
                  <a:pt x="9531" y="19094"/>
                </a:cubicBezTo>
                <a:cubicBezTo>
                  <a:pt x="9656" y="19125"/>
                  <a:pt x="9812" y="19187"/>
                  <a:pt x="9968" y="19250"/>
                </a:cubicBezTo>
                <a:cubicBezTo>
                  <a:pt x="10062" y="19281"/>
                  <a:pt x="10125" y="19344"/>
                  <a:pt x="10218" y="19344"/>
                </a:cubicBezTo>
                <a:cubicBezTo>
                  <a:pt x="10250" y="19375"/>
                  <a:pt x="10250" y="19375"/>
                  <a:pt x="10281" y="19375"/>
                </a:cubicBezTo>
                <a:cubicBezTo>
                  <a:pt x="10281" y="19406"/>
                  <a:pt x="10281" y="19437"/>
                  <a:pt x="10281" y="19437"/>
                </a:cubicBezTo>
                <a:cubicBezTo>
                  <a:pt x="10250" y="19469"/>
                  <a:pt x="10250" y="19437"/>
                  <a:pt x="10218" y="19437"/>
                </a:cubicBezTo>
                <a:lnTo>
                  <a:pt x="10218" y="19437"/>
                </a:lnTo>
                <a:cubicBezTo>
                  <a:pt x="9968" y="19281"/>
                  <a:pt x="9718" y="19187"/>
                  <a:pt x="9437" y="19094"/>
                </a:cubicBezTo>
                <a:cubicBezTo>
                  <a:pt x="9312" y="19062"/>
                  <a:pt x="9187" y="19000"/>
                  <a:pt x="9062" y="18969"/>
                </a:cubicBezTo>
                <a:cubicBezTo>
                  <a:pt x="9031" y="18906"/>
                  <a:pt x="8937" y="18906"/>
                  <a:pt x="8875" y="18844"/>
                </a:cubicBezTo>
                <a:cubicBezTo>
                  <a:pt x="8843" y="18844"/>
                  <a:pt x="8843" y="18812"/>
                  <a:pt x="8812" y="18781"/>
                </a:cubicBezTo>
                <a:cubicBezTo>
                  <a:pt x="8812" y="18781"/>
                  <a:pt x="8781" y="18781"/>
                  <a:pt x="8781" y="18781"/>
                </a:cubicBezTo>
                <a:cubicBezTo>
                  <a:pt x="8781" y="18781"/>
                  <a:pt x="8781" y="18781"/>
                  <a:pt x="8781" y="18781"/>
                </a:cubicBezTo>
                <a:close/>
                <a:moveTo>
                  <a:pt x="10781" y="12969"/>
                </a:moveTo>
                <a:cubicBezTo>
                  <a:pt x="10781" y="12969"/>
                  <a:pt x="10781" y="12969"/>
                  <a:pt x="10781" y="12969"/>
                </a:cubicBezTo>
                <a:cubicBezTo>
                  <a:pt x="10812" y="12969"/>
                  <a:pt x="10812" y="12937"/>
                  <a:pt x="10812" y="12937"/>
                </a:cubicBezTo>
                <a:cubicBezTo>
                  <a:pt x="10812" y="12937"/>
                  <a:pt x="10781" y="12937"/>
                  <a:pt x="10781" y="12969"/>
                </a:cubicBezTo>
                <a:cubicBezTo>
                  <a:pt x="10781" y="12969"/>
                  <a:pt x="10750" y="12969"/>
                  <a:pt x="10750" y="13000"/>
                </a:cubicBezTo>
                <a:cubicBezTo>
                  <a:pt x="10781" y="13000"/>
                  <a:pt x="10781" y="12969"/>
                  <a:pt x="10781" y="12969"/>
                </a:cubicBezTo>
                <a:close/>
                <a:moveTo>
                  <a:pt x="10750" y="13000"/>
                </a:moveTo>
                <a:cubicBezTo>
                  <a:pt x="10750" y="13000"/>
                  <a:pt x="10718" y="13000"/>
                  <a:pt x="10718" y="13031"/>
                </a:cubicBezTo>
                <a:lnTo>
                  <a:pt x="10718" y="13031"/>
                </a:lnTo>
                <a:cubicBezTo>
                  <a:pt x="10750" y="13031"/>
                  <a:pt x="10750" y="13000"/>
                  <a:pt x="10750" y="13000"/>
                </a:cubicBezTo>
                <a:close/>
                <a:moveTo>
                  <a:pt x="11562" y="13781"/>
                </a:moveTo>
                <a:cubicBezTo>
                  <a:pt x="11562" y="13812"/>
                  <a:pt x="11562" y="13812"/>
                  <a:pt x="11562" y="13812"/>
                </a:cubicBezTo>
                <a:cubicBezTo>
                  <a:pt x="11562" y="13812"/>
                  <a:pt x="11593" y="13812"/>
                  <a:pt x="11593" y="13812"/>
                </a:cubicBezTo>
                <a:cubicBezTo>
                  <a:pt x="11593" y="13781"/>
                  <a:pt x="11593" y="13781"/>
                  <a:pt x="11593" y="13781"/>
                </a:cubicBezTo>
                <a:cubicBezTo>
                  <a:pt x="11625" y="13781"/>
                  <a:pt x="11625" y="13781"/>
                  <a:pt x="11625" y="13781"/>
                </a:cubicBezTo>
                <a:cubicBezTo>
                  <a:pt x="11656" y="13750"/>
                  <a:pt x="11718" y="13750"/>
                  <a:pt x="11750" y="13719"/>
                </a:cubicBezTo>
                <a:cubicBezTo>
                  <a:pt x="11750" y="13687"/>
                  <a:pt x="11781" y="13687"/>
                  <a:pt x="11781" y="13687"/>
                </a:cubicBezTo>
                <a:cubicBezTo>
                  <a:pt x="11781" y="13656"/>
                  <a:pt x="11750" y="13656"/>
                  <a:pt x="11750" y="13656"/>
                </a:cubicBezTo>
                <a:cubicBezTo>
                  <a:pt x="11687" y="13656"/>
                  <a:pt x="11656" y="13719"/>
                  <a:pt x="11593" y="13750"/>
                </a:cubicBezTo>
                <a:lnTo>
                  <a:pt x="11593" y="13750"/>
                </a:lnTo>
                <a:cubicBezTo>
                  <a:pt x="11593" y="13750"/>
                  <a:pt x="11593" y="13781"/>
                  <a:pt x="11593" y="13781"/>
                </a:cubicBezTo>
                <a:cubicBezTo>
                  <a:pt x="11562" y="13781"/>
                  <a:pt x="11562" y="13781"/>
                  <a:pt x="11562" y="13781"/>
                </a:cubicBezTo>
                <a:close/>
                <a:moveTo>
                  <a:pt x="4531" y="18875"/>
                </a:moveTo>
                <a:cubicBezTo>
                  <a:pt x="4531" y="18875"/>
                  <a:pt x="4531" y="18875"/>
                  <a:pt x="4562" y="18875"/>
                </a:cubicBezTo>
                <a:cubicBezTo>
                  <a:pt x="4562" y="18875"/>
                  <a:pt x="4531" y="18875"/>
                  <a:pt x="4531" y="18875"/>
                </a:cubicBezTo>
                <a:cubicBezTo>
                  <a:pt x="4531" y="18875"/>
                  <a:pt x="4531" y="18875"/>
                  <a:pt x="4531" y="18875"/>
                </a:cubicBezTo>
                <a:cubicBezTo>
                  <a:pt x="4500" y="18875"/>
                  <a:pt x="4531" y="18875"/>
                  <a:pt x="4531" y="18875"/>
                </a:cubicBezTo>
                <a:close/>
                <a:moveTo>
                  <a:pt x="9156" y="15937"/>
                </a:moveTo>
                <a:cubicBezTo>
                  <a:pt x="9156" y="15906"/>
                  <a:pt x="9125" y="15906"/>
                  <a:pt x="9125" y="15937"/>
                </a:cubicBezTo>
                <a:cubicBezTo>
                  <a:pt x="9125" y="15937"/>
                  <a:pt x="9156" y="15937"/>
                  <a:pt x="9156" y="15937"/>
                </a:cubicBezTo>
                <a:close/>
                <a:moveTo>
                  <a:pt x="11750" y="17625"/>
                </a:moveTo>
                <a:cubicBezTo>
                  <a:pt x="11750" y="17594"/>
                  <a:pt x="11718" y="17594"/>
                  <a:pt x="11718" y="17625"/>
                </a:cubicBezTo>
                <a:cubicBezTo>
                  <a:pt x="11718" y="17625"/>
                  <a:pt x="11750" y="17625"/>
                  <a:pt x="11750" y="17625"/>
                </a:cubicBezTo>
                <a:close/>
                <a:moveTo>
                  <a:pt x="8406" y="13094"/>
                </a:moveTo>
                <a:cubicBezTo>
                  <a:pt x="8406" y="13094"/>
                  <a:pt x="8406" y="13094"/>
                  <a:pt x="8406" y="13094"/>
                </a:cubicBezTo>
                <a:cubicBezTo>
                  <a:pt x="8406" y="13094"/>
                  <a:pt x="8406" y="13094"/>
                  <a:pt x="8406" y="13094"/>
                </a:cubicBezTo>
                <a:lnTo>
                  <a:pt x="8406" y="13094"/>
                </a:lnTo>
                <a:cubicBezTo>
                  <a:pt x="8406" y="13094"/>
                  <a:pt x="8406" y="13094"/>
                  <a:pt x="8406" y="13094"/>
                </a:cubicBezTo>
                <a:cubicBezTo>
                  <a:pt x="8406" y="13094"/>
                  <a:pt x="8406" y="13094"/>
                  <a:pt x="8406" y="13094"/>
                </a:cubicBezTo>
                <a:close/>
                <a:moveTo>
                  <a:pt x="12437" y="18656"/>
                </a:moveTo>
                <a:cubicBezTo>
                  <a:pt x="12468" y="18656"/>
                  <a:pt x="12468" y="18687"/>
                  <a:pt x="12500" y="18656"/>
                </a:cubicBezTo>
                <a:cubicBezTo>
                  <a:pt x="12468" y="18656"/>
                  <a:pt x="12468" y="18656"/>
                  <a:pt x="12437" y="18656"/>
                </a:cubicBezTo>
                <a:close/>
                <a:moveTo>
                  <a:pt x="3468" y="16750"/>
                </a:moveTo>
                <a:cubicBezTo>
                  <a:pt x="3468" y="16750"/>
                  <a:pt x="3468" y="16750"/>
                  <a:pt x="3468" y="16750"/>
                </a:cubicBezTo>
                <a:cubicBezTo>
                  <a:pt x="3468" y="16750"/>
                  <a:pt x="3468" y="16719"/>
                  <a:pt x="3468" y="16719"/>
                </a:cubicBezTo>
                <a:cubicBezTo>
                  <a:pt x="3468" y="16719"/>
                  <a:pt x="3468" y="16719"/>
                  <a:pt x="3468" y="16719"/>
                </a:cubicBezTo>
                <a:cubicBezTo>
                  <a:pt x="3468" y="16750"/>
                  <a:pt x="3468" y="16750"/>
                  <a:pt x="3468" y="16750"/>
                </a:cubicBezTo>
                <a:close/>
                <a:moveTo>
                  <a:pt x="7968" y="17937"/>
                </a:moveTo>
                <a:cubicBezTo>
                  <a:pt x="7968" y="17937"/>
                  <a:pt x="7968" y="17937"/>
                  <a:pt x="7968" y="17937"/>
                </a:cubicBezTo>
                <a:cubicBezTo>
                  <a:pt x="7937" y="17937"/>
                  <a:pt x="7937" y="17937"/>
                  <a:pt x="7937" y="17937"/>
                </a:cubicBezTo>
                <a:cubicBezTo>
                  <a:pt x="7937" y="17937"/>
                  <a:pt x="7968" y="17937"/>
                  <a:pt x="7968" y="17937"/>
                </a:cubicBezTo>
                <a:cubicBezTo>
                  <a:pt x="7968" y="17937"/>
                  <a:pt x="7968" y="17937"/>
                  <a:pt x="7968" y="17937"/>
                </a:cubicBezTo>
                <a:close/>
                <a:moveTo>
                  <a:pt x="8375" y="16531"/>
                </a:moveTo>
                <a:cubicBezTo>
                  <a:pt x="8375" y="16531"/>
                  <a:pt x="8375" y="16531"/>
                  <a:pt x="8375" y="16531"/>
                </a:cubicBezTo>
                <a:cubicBezTo>
                  <a:pt x="8375" y="16531"/>
                  <a:pt x="8375" y="16531"/>
                  <a:pt x="8375" y="16531"/>
                </a:cubicBezTo>
                <a:lnTo>
                  <a:pt x="8375" y="16531"/>
                </a:lnTo>
                <a:cubicBezTo>
                  <a:pt x="8375" y="16531"/>
                  <a:pt x="8375" y="16531"/>
                  <a:pt x="8375" y="16531"/>
                </a:cubicBezTo>
                <a:cubicBezTo>
                  <a:pt x="8375" y="16531"/>
                  <a:pt x="8375" y="16531"/>
                  <a:pt x="8375" y="16531"/>
                </a:cubicBezTo>
                <a:close/>
                <a:moveTo>
                  <a:pt x="11281" y="13187"/>
                </a:moveTo>
                <a:cubicBezTo>
                  <a:pt x="11312" y="13219"/>
                  <a:pt x="11312" y="13187"/>
                  <a:pt x="11312" y="13187"/>
                </a:cubicBezTo>
                <a:cubicBezTo>
                  <a:pt x="11343" y="13187"/>
                  <a:pt x="11375" y="13156"/>
                  <a:pt x="11375" y="13125"/>
                </a:cubicBezTo>
                <a:cubicBezTo>
                  <a:pt x="11343" y="13125"/>
                  <a:pt x="11343" y="13156"/>
                  <a:pt x="11312" y="13156"/>
                </a:cubicBezTo>
                <a:cubicBezTo>
                  <a:pt x="11312" y="13156"/>
                  <a:pt x="11312" y="13156"/>
                  <a:pt x="11312" y="13156"/>
                </a:cubicBezTo>
                <a:cubicBezTo>
                  <a:pt x="11312" y="13187"/>
                  <a:pt x="11281" y="13187"/>
                  <a:pt x="11281" y="13187"/>
                </a:cubicBezTo>
                <a:cubicBezTo>
                  <a:pt x="11281" y="13187"/>
                  <a:pt x="11281" y="13187"/>
                  <a:pt x="11281" y="13187"/>
                </a:cubicBezTo>
                <a:close/>
                <a:moveTo>
                  <a:pt x="3812" y="17469"/>
                </a:moveTo>
                <a:cubicBezTo>
                  <a:pt x="3812" y="17469"/>
                  <a:pt x="3812" y="17469"/>
                  <a:pt x="3812" y="17469"/>
                </a:cubicBezTo>
                <a:cubicBezTo>
                  <a:pt x="3812" y="17469"/>
                  <a:pt x="3781" y="17469"/>
                  <a:pt x="3781" y="17469"/>
                </a:cubicBezTo>
                <a:lnTo>
                  <a:pt x="3781" y="17469"/>
                </a:lnTo>
                <a:lnTo>
                  <a:pt x="3781" y="17469"/>
                </a:lnTo>
                <a:cubicBezTo>
                  <a:pt x="3781" y="17469"/>
                  <a:pt x="3781" y="17469"/>
                  <a:pt x="3812" y="17469"/>
                </a:cubicBezTo>
                <a:close/>
                <a:moveTo>
                  <a:pt x="12593" y="16812"/>
                </a:moveTo>
                <a:cubicBezTo>
                  <a:pt x="12593" y="16812"/>
                  <a:pt x="12625" y="16812"/>
                  <a:pt x="12625" y="16812"/>
                </a:cubicBezTo>
                <a:cubicBezTo>
                  <a:pt x="12593" y="16812"/>
                  <a:pt x="12593" y="16781"/>
                  <a:pt x="12593" y="16781"/>
                </a:cubicBezTo>
                <a:cubicBezTo>
                  <a:pt x="12593" y="16781"/>
                  <a:pt x="12593" y="16781"/>
                  <a:pt x="12593" y="16812"/>
                </a:cubicBezTo>
                <a:cubicBezTo>
                  <a:pt x="12593" y="16812"/>
                  <a:pt x="12593" y="16812"/>
                  <a:pt x="12593" y="16812"/>
                </a:cubicBezTo>
                <a:close/>
                <a:moveTo>
                  <a:pt x="9531" y="16781"/>
                </a:moveTo>
                <a:cubicBezTo>
                  <a:pt x="9500" y="16750"/>
                  <a:pt x="9500" y="16781"/>
                  <a:pt x="9468" y="16781"/>
                </a:cubicBezTo>
                <a:cubicBezTo>
                  <a:pt x="9468" y="16781"/>
                  <a:pt x="9500" y="16781"/>
                  <a:pt x="9531" y="16781"/>
                </a:cubicBezTo>
                <a:close/>
                <a:moveTo>
                  <a:pt x="4750" y="18937"/>
                </a:moveTo>
                <a:cubicBezTo>
                  <a:pt x="4750" y="18969"/>
                  <a:pt x="4750" y="18969"/>
                  <a:pt x="4750" y="18969"/>
                </a:cubicBezTo>
                <a:cubicBezTo>
                  <a:pt x="4781" y="18969"/>
                  <a:pt x="4812" y="18969"/>
                  <a:pt x="4781" y="18937"/>
                </a:cubicBezTo>
                <a:cubicBezTo>
                  <a:pt x="4781" y="18937"/>
                  <a:pt x="4750" y="18937"/>
                  <a:pt x="4750" y="18937"/>
                </a:cubicBezTo>
                <a:close/>
                <a:moveTo>
                  <a:pt x="8968" y="14969"/>
                </a:moveTo>
                <a:cubicBezTo>
                  <a:pt x="8968" y="14969"/>
                  <a:pt x="8968" y="14969"/>
                  <a:pt x="8968" y="14969"/>
                </a:cubicBezTo>
                <a:cubicBezTo>
                  <a:pt x="8968" y="14969"/>
                  <a:pt x="8968" y="14969"/>
                  <a:pt x="8968" y="14969"/>
                </a:cubicBezTo>
                <a:lnTo>
                  <a:pt x="8968" y="14969"/>
                </a:lnTo>
                <a:cubicBezTo>
                  <a:pt x="8968" y="14969"/>
                  <a:pt x="8968" y="14969"/>
                  <a:pt x="8968" y="14969"/>
                </a:cubicBezTo>
                <a:cubicBezTo>
                  <a:pt x="8968" y="14969"/>
                  <a:pt x="8968" y="14969"/>
                  <a:pt x="8968" y="14969"/>
                </a:cubicBezTo>
                <a:close/>
                <a:moveTo>
                  <a:pt x="937" y="18156"/>
                </a:moveTo>
                <a:cubicBezTo>
                  <a:pt x="968" y="18156"/>
                  <a:pt x="1000" y="18156"/>
                  <a:pt x="1000" y="18156"/>
                </a:cubicBezTo>
                <a:cubicBezTo>
                  <a:pt x="1000" y="18156"/>
                  <a:pt x="1000" y="18125"/>
                  <a:pt x="1000" y="18125"/>
                </a:cubicBezTo>
                <a:cubicBezTo>
                  <a:pt x="968" y="18125"/>
                  <a:pt x="968" y="18125"/>
                  <a:pt x="937" y="18156"/>
                </a:cubicBezTo>
                <a:close/>
                <a:moveTo>
                  <a:pt x="1531" y="17812"/>
                </a:moveTo>
                <a:cubicBezTo>
                  <a:pt x="1500" y="17812"/>
                  <a:pt x="1468" y="17812"/>
                  <a:pt x="1437" y="17812"/>
                </a:cubicBezTo>
                <a:cubicBezTo>
                  <a:pt x="1468" y="17844"/>
                  <a:pt x="1500" y="17844"/>
                  <a:pt x="1531" y="17812"/>
                </a:cubicBezTo>
                <a:close/>
                <a:moveTo>
                  <a:pt x="11562" y="14312"/>
                </a:moveTo>
                <a:cubicBezTo>
                  <a:pt x="11531" y="14312"/>
                  <a:pt x="11500" y="14312"/>
                  <a:pt x="11500" y="14344"/>
                </a:cubicBezTo>
                <a:cubicBezTo>
                  <a:pt x="11500" y="14344"/>
                  <a:pt x="11531" y="14344"/>
                  <a:pt x="11562" y="14312"/>
                </a:cubicBezTo>
                <a:close/>
                <a:moveTo>
                  <a:pt x="11500" y="14344"/>
                </a:moveTo>
                <a:cubicBezTo>
                  <a:pt x="11406" y="14344"/>
                  <a:pt x="11406" y="14406"/>
                  <a:pt x="11343" y="14437"/>
                </a:cubicBezTo>
                <a:cubicBezTo>
                  <a:pt x="11281" y="14469"/>
                  <a:pt x="11187" y="14500"/>
                  <a:pt x="11187" y="14562"/>
                </a:cubicBezTo>
                <a:cubicBezTo>
                  <a:pt x="11187" y="14562"/>
                  <a:pt x="11187" y="14562"/>
                  <a:pt x="11187" y="14562"/>
                </a:cubicBezTo>
                <a:cubicBezTo>
                  <a:pt x="11156" y="14562"/>
                  <a:pt x="11156" y="14562"/>
                  <a:pt x="11156" y="14562"/>
                </a:cubicBezTo>
                <a:cubicBezTo>
                  <a:pt x="11125" y="14594"/>
                  <a:pt x="11125" y="14594"/>
                  <a:pt x="11093" y="14594"/>
                </a:cubicBezTo>
                <a:cubicBezTo>
                  <a:pt x="11093" y="14625"/>
                  <a:pt x="11093" y="14625"/>
                  <a:pt x="11125" y="14625"/>
                </a:cubicBezTo>
                <a:cubicBezTo>
                  <a:pt x="11125" y="14625"/>
                  <a:pt x="11156" y="14625"/>
                  <a:pt x="11156" y="14625"/>
                </a:cubicBezTo>
                <a:cubicBezTo>
                  <a:pt x="11187" y="14594"/>
                  <a:pt x="11187" y="14594"/>
                  <a:pt x="11187" y="14594"/>
                </a:cubicBezTo>
                <a:cubicBezTo>
                  <a:pt x="11218" y="14594"/>
                  <a:pt x="11250" y="14594"/>
                  <a:pt x="11281" y="14562"/>
                </a:cubicBezTo>
                <a:cubicBezTo>
                  <a:pt x="11343" y="14469"/>
                  <a:pt x="11437" y="14437"/>
                  <a:pt x="11500" y="14344"/>
                </a:cubicBezTo>
                <a:close/>
                <a:moveTo>
                  <a:pt x="2500" y="18656"/>
                </a:moveTo>
                <a:cubicBezTo>
                  <a:pt x="2500" y="18656"/>
                  <a:pt x="2500" y="18687"/>
                  <a:pt x="2500" y="18687"/>
                </a:cubicBezTo>
                <a:cubicBezTo>
                  <a:pt x="2531" y="18687"/>
                  <a:pt x="2531" y="18687"/>
                  <a:pt x="2531" y="18656"/>
                </a:cubicBezTo>
                <a:cubicBezTo>
                  <a:pt x="2531" y="18656"/>
                  <a:pt x="2531" y="18656"/>
                  <a:pt x="2500" y="18656"/>
                </a:cubicBezTo>
                <a:cubicBezTo>
                  <a:pt x="2500" y="18656"/>
                  <a:pt x="2500" y="18656"/>
                  <a:pt x="2500" y="18656"/>
                </a:cubicBezTo>
                <a:close/>
                <a:moveTo>
                  <a:pt x="9375" y="15750"/>
                </a:moveTo>
                <a:cubicBezTo>
                  <a:pt x="9437" y="15750"/>
                  <a:pt x="9468" y="15750"/>
                  <a:pt x="9500" y="15750"/>
                </a:cubicBezTo>
                <a:cubicBezTo>
                  <a:pt x="9437" y="15719"/>
                  <a:pt x="9437" y="15719"/>
                  <a:pt x="9375" y="15750"/>
                </a:cubicBezTo>
                <a:close/>
                <a:moveTo>
                  <a:pt x="12281" y="18687"/>
                </a:moveTo>
                <a:cubicBezTo>
                  <a:pt x="12281" y="18656"/>
                  <a:pt x="12250" y="18687"/>
                  <a:pt x="12218" y="18687"/>
                </a:cubicBezTo>
                <a:cubicBezTo>
                  <a:pt x="12250" y="18687"/>
                  <a:pt x="12281" y="18719"/>
                  <a:pt x="12281" y="18687"/>
                </a:cubicBezTo>
                <a:close/>
                <a:moveTo>
                  <a:pt x="1437" y="18781"/>
                </a:moveTo>
                <a:cubicBezTo>
                  <a:pt x="1406" y="18750"/>
                  <a:pt x="1375" y="18781"/>
                  <a:pt x="1343" y="18781"/>
                </a:cubicBezTo>
                <a:cubicBezTo>
                  <a:pt x="1375" y="18781"/>
                  <a:pt x="1406" y="18781"/>
                  <a:pt x="1437" y="18781"/>
                </a:cubicBezTo>
                <a:close/>
                <a:moveTo>
                  <a:pt x="10500" y="12781"/>
                </a:moveTo>
                <a:cubicBezTo>
                  <a:pt x="10500" y="12781"/>
                  <a:pt x="10500" y="12781"/>
                  <a:pt x="10500" y="12812"/>
                </a:cubicBezTo>
                <a:cubicBezTo>
                  <a:pt x="10531" y="12812"/>
                  <a:pt x="10531" y="12781"/>
                  <a:pt x="10531" y="12750"/>
                </a:cubicBezTo>
                <a:cubicBezTo>
                  <a:pt x="10625" y="12781"/>
                  <a:pt x="10625" y="12781"/>
                  <a:pt x="10593" y="12687"/>
                </a:cubicBezTo>
                <a:lnTo>
                  <a:pt x="10593" y="12687"/>
                </a:lnTo>
                <a:cubicBezTo>
                  <a:pt x="10593" y="12687"/>
                  <a:pt x="10593" y="12687"/>
                  <a:pt x="10593" y="12687"/>
                </a:cubicBezTo>
                <a:cubicBezTo>
                  <a:pt x="10562" y="12719"/>
                  <a:pt x="10562" y="12719"/>
                  <a:pt x="10531" y="12750"/>
                </a:cubicBezTo>
                <a:cubicBezTo>
                  <a:pt x="10500" y="12750"/>
                  <a:pt x="10468" y="12750"/>
                  <a:pt x="10500" y="12781"/>
                </a:cubicBezTo>
                <a:close/>
                <a:moveTo>
                  <a:pt x="4343" y="17594"/>
                </a:moveTo>
                <a:cubicBezTo>
                  <a:pt x="4312" y="17562"/>
                  <a:pt x="4281" y="17594"/>
                  <a:pt x="4250" y="17562"/>
                </a:cubicBezTo>
                <a:cubicBezTo>
                  <a:pt x="4218" y="17562"/>
                  <a:pt x="4218" y="17562"/>
                  <a:pt x="4218" y="17562"/>
                </a:cubicBezTo>
                <a:cubicBezTo>
                  <a:pt x="4187" y="17531"/>
                  <a:pt x="4187" y="17531"/>
                  <a:pt x="4156" y="17531"/>
                </a:cubicBezTo>
                <a:lnTo>
                  <a:pt x="4156" y="17531"/>
                </a:lnTo>
                <a:cubicBezTo>
                  <a:pt x="4156" y="17531"/>
                  <a:pt x="4156" y="17562"/>
                  <a:pt x="4156" y="17562"/>
                </a:cubicBezTo>
                <a:cubicBezTo>
                  <a:pt x="4156" y="17594"/>
                  <a:pt x="4187" y="17562"/>
                  <a:pt x="4187" y="17594"/>
                </a:cubicBezTo>
                <a:cubicBezTo>
                  <a:pt x="4218" y="17594"/>
                  <a:pt x="4218" y="17594"/>
                  <a:pt x="4218" y="17594"/>
                </a:cubicBezTo>
                <a:cubicBezTo>
                  <a:pt x="4250" y="17594"/>
                  <a:pt x="4281" y="17594"/>
                  <a:pt x="4312" y="17625"/>
                </a:cubicBezTo>
                <a:cubicBezTo>
                  <a:pt x="4593" y="17719"/>
                  <a:pt x="5031" y="17875"/>
                  <a:pt x="5062" y="17844"/>
                </a:cubicBezTo>
                <a:lnTo>
                  <a:pt x="5062" y="17844"/>
                </a:lnTo>
                <a:cubicBezTo>
                  <a:pt x="4906" y="17781"/>
                  <a:pt x="4781" y="17719"/>
                  <a:pt x="4625" y="17687"/>
                </a:cubicBezTo>
                <a:cubicBezTo>
                  <a:pt x="4531" y="17656"/>
                  <a:pt x="4437" y="17594"/>
                  <a:pt x="4343" y="17594"/>
                </a:cubicBezTo>
                <a:close/>
                <a:moveTo>
                  <a:pt x="10531" y="16344"/>
                </a:moveTo>
                <a:cubicBezTo>
                  <a:pt x="10562" y="16375"/>
                  <a:pt x="10562" y="16344"/>
                  <a:pt x="10562" y="16312"/>
                </a:cubicBezTo>
                <a:cubicBezTo>
                  <a:pt x="10562" y="16312"/>
                  <a:pt x="10531" y="16312"/>
                  <a:pt x="10531" y="16312"/>
                </a:cubicBezTo>
                <a:cubicBezTo>
                  <a:pt x="10531" y="16344"/>
                  <a:pt x="10531" y="16344"/>
                  <a:pt x="10531" y="16344"/>
                </a:cubicBezTo>
                <a:close/>
                <a:moveTo>
                  <a:pt x="10531" y="16312"/>
                </a:moveTo>
                <a:cubicBezTo>
                  <a:pt x="10531" y="16312"/>
                  <a:pt x="10500" y="16312"/>
                  <a:pt x="10500" y="16312"/>
                </a:cubicBezTo>
                <a:cubicBezTo>
                  <a:pt x="10531" y="16312"/>
                  <a:pt x="10531" y="16312"/>
                  <a:pt x="10531" y="16312"/>
                </a:cubicBezTo>
                <a:close/>
                <a:moveTo>
                  <a:pt x="9531" y="15094"/>
                </a:moveTo>
                <a:cubicBezTo>
                  <a:pt x="9531" y="15094"/>
                  <a:pt x="9531" y="15094"/>
                  <a:pt x="9531" y="15094"/>
                </a:cubicBezTo>
                <a:cubicBezTo>
                  <a:pt x="9531" y="15094"/>
                  <a:pt x="9531" y="15094"/>
                  <a:pt x="9531" y="15094"/>
                </a:cubicBezTo>
                <a:cubicBezTo>
                  <a:pt x="9531" y="15094"/>
                  <a:pt x="9531" y="15094"/>
                  <a:pt x="9531" y="15094"/>
                </a:cubicBezTo>
                <a:close/>
                <a:moveTo>
                  <a:pt x="10437" y="12750"/>
                </a:moveTo>
                <a:cubicBezTo>
                  <a:pt x="10437" y="12750"/>
                  <a:pt x="10437" y="12750"/>
                  <a:pt x="10437" y="12750"/>
                </a:cubicBezTo>
                <a:moveTo>
                  <a:pt x="12625" y="18937"/>
                </a:moveTo>
                <a:cubicBezTo>
                  <a:pt x="12625" y="18937"/>
                  <a:pt x="12625" y="18937"/>
                  <a:pt x="12625" y="18937"/>
                </a:cubicBezTo>
                <a:cubicBezTo>
                  <a:pt x="12593" y="18906"/>
                  <a:pt x="12593" y="18969"/>
                  <a:pt x="12593" y="18969"/>
                </a:cubicBezTo>
                <a:cubicBezTo>
                  <a:pt x="12593" y="18969"/>
                  <a:pt x="12625" y="18969"/>
                  <a:pt x="12625" y="18937"/>
                </a:cubicBezTo>
                <a:close/>
                <a:moveTo>
                  <a:pt x="12093" y="19000"/>
                </a:moveTo>
                <a:cubicBezTo>
                  <a:pt x="12062" y="18969"/>
                  <a:pt x="12031" y="19000"/>
                  <a:pt x="12031" y="19000"/>
                </a:cubicBezTo>
                <a:cubicBezTo>
                  <a:pt x="12000" y="18969"/>
                  <a:pt x="11968" y="18969"/>
                  <a:pt x="11937" y="18969"/>
                </a:cubicBezTo>
                <a:cubicBezTo>
                  <a:pt x="11875" y="18969"/>
                  <a:pt x="11812" y="18906"/>
                  <a:pt x="11781" y="18875"/>
                </a:cubicBezTo>
                <a:cubicBezTo>
                  <a:pt x="11718" y="18812"/>
                  <a:pt x="11656" y="18812"/>
                  <a:pt x="11625" y="18844"/>
                </a:cubicBezTo>
                <a:cubicBezTo>
                  <a:pt x="11500" y="18875"/>
                  <a:pt x="11375" y="18844"/>
                  <a:pt x="11250" y="18812"/>
                </a:cubicBezTo>
                <a:cubicBezTo>
                  <a:pt x="11187" y="18812"/>
                  <a:pt x="11125" y="18750"/>
                  <a:pt x="11031" y="18781"/>
                </a:cubicBezTo>
                <a:cubicBezTo>
                  <a:pt x="11031" y="18781"/>
                  <a:pt x="11031" y="18781"/>
                  <a:pt x="11031" y="18781"/>
                </a:cubicBezTo>
                <a:cubicBezTo>
                  <a:pt x="11031" y="18781"/>
                  <a:pt x="11031" y="18781"/>
                  <a:pt x="11000" y="18781"/>
                </a:cubicBezTo>
                <a:cubicBezTo>
                  <a:pt x="11000" y="18781"/>
                  <a:pt x="11031" y="18781"/>
                  <a:pt x="11031" y="18812"/>
                </a:cubicBezTo>
                <a:cubicBezTo>
                  <a:pt x="11031" y="18812"/>
                  <a:pt x="11062" y="18844"/>
                  <a:pt x="11093" y="18844"/>
                </a:cubicBezTo>
                <a:cubicBezTo>
                  <a:pt x="11187" y="18844"/>
                  <a:pt x="11281" y="18875"/>
                  <a:pt x="11375" y="18906"/>
                </a:cubicBezTo>
                <a:cubicBezTo>
                  <a:pt x="11375" y="18906"/>
                  <a:pt x="11375" y="18906"/>
                  <a:pt x="11375" y="18906"/>
                </a:cubicBezTo>
                <a:cubicBezTo>
                  <a:pt x="11406" y="18937"/>
                  <a:pt x="11406" y="18969"/>
                  <a:pt x="11437" y="18969"/>
                </a:cubicBezTo>
                <a:cubicBezTo>
                  <a:pt x="11593" y="19000"/>
                  <a:pt x="11750" y="18969"/>
                  <a:pt x="11937" y="18969"/>
                </a:cubicBezTo>
                <a:cubicBezTo>
                  <a:pt x="11937" y="19000"/>
                  <a:pt x="11968" y="19000"/>
                  <a:pt x="11968" y="19000"/>
                </a:cubicBezTo>
                <a:cubicBezTo>
                  <a:pt x="11968" y="19000"/>
                  <a:pt x="12000" y="19000"/>
                  <a:pt x="12000" y="19000"/>
                </a:cubicBezTo>
                <a:cubicBezTo>
                  <a:pt x="12000" y="19094"/>
                  <a:pt x="12062" y="19094"/>
                  <a:pt x="12125" y="19094"/>
                </a:cubicBezTo>
                <a:cubicBezTo>
                  <a:pt x="12125" y="19094"/>
                  <a:pt x="12156" y="19094"/>
                  <a:pt x="12156" y="19094"/>
                </a:cubicBezTo>
                <a:cubicBezTo>
                  <a:pt x="12187" y="19094"/>
                  <a:pt x="12187" y="19094"/>
                  <a:pt x="12187" y="19094"/>
                </a:cubicBezTo>
                <a:cubicBezTo>
                  <a:pt x="12218" y="19062"/>
                  <a:pt x="12187" y="19062"/>
                  <a:pt x="12187" y="19062"/>
                </a:cubicBezTo>
                <a:cubicBezTo>
                  <a:pt x="12125" y="19031"/>
                  <a:pt x="12093" y="19062"/>
                  <a:pt x="12062" y="19031"/>
                </a:cubicBezTo>
                <a:cubicBezTo>
                  <a:pt x="12062" y="19031"/>
                  <a:pt x="12093" y="19000"/>
                  <a:pt x="12093" y="19000"/>
                </a:cubicBezTo>
                <a:close/>
                <a:moveTo>
                  <a:pt x="11375" y="18906"/>
                </a:moveTo>
                <a:cubicBezTo>
                  <a:pt x="11375" y="18906"/>
                  <a:pt x="11375" y="18875"/>
                  <a:pt x="11406" y="18875"/>
                </a:cubicBezTo>
                <a:cubicBezTo>
                  <a:pt x="11531" y="18875"/>
                  <a:pt x="11656" y="18906"/>
                  <a:pt x="11750" y="18937"/>
                </a:cubicBezTo>
                <a:cubicBezTo>
                  <a:pt x="11625" y="18937"/>
                  <a:pt x="11500" y="18937"/>
                  <a:pt x="11375" y="18906"/>
                </a:cubicBezTo>
                <a:close/>
                <a:moveTo>
                  <a:pt x="11250" y="14406"/>
                </a:moveTo>
                <a:cubicBezTo>
                  <a:pt x="11250" y="14406"/>
                  <a:pt x="11218" y="14406"/>
                  <a:pt x="11218" y="14406"/>
                </a:cubicBezTo>
                <a:cubicBezTo>
                  <a:pt x="11187" y="14375"/>
                  <a:pt x="11187" y="14406"/>
                  <a:pt x="11187" y="14437"/>
                </a:cubicBezTo>
                <a:cubicBezTo>
                  <a:pt x="11187" y="14500"/>
                  <a:pt x="11125" y="14500"/>
                  <a:pt x="11093" y="14500"/>
                </a:cubicBezTo>
                <a:cubicBezTo>
                  <a:pt x="11093" y="14531"/>
                  <a:pt x="11093" y="14500"/>
                  <a:pt x="11093" y="14469"/>
                </a:cubicBezTo>
                <a:cubicBezTo>
                  <a:pt x="11062" y="14469"/>
                  <a:pt x="11000" y="14437"/>
                  <a:pt x="10968" y="14469"/>
                </a:cubicBezTo>
                <a:cubicBezTo>
                  <a:pt x="10968" y="14469"/>
                  <a:pt x="10937" y="14469"/>
                  <a:pt x="10937" y="14437"/>
                </a:cubicBezTo>
                <a:cubicBezTo>
                  <a:pt x="10937" y="14406"/>
                  <a:pt x="10906" y="14406"/>
                  <a:pt x="10875" y="14406"/>
                </a:cubicBezTo>
                <a:cubicBezTo>
                  <a:pt x="10843" y="14406"/>
                  <a:pt x="10843" y="14406"/>
                  <a:pt x="10843" y="14375"/>
                </a:cubicBezTo>
                <a:cubicBezTo>
                  <a:pt x="10843" y="14344"/>
                  <a:pt x="10843" y="14312"/>
                  <a:pt x="10812" y="14344"/>
                </a:cubicBezTo>
                <a:lnTo>
                  <a:pt x="10812" y="14344"/>
                </a:lnTo>
                <a:cubicBezTo>
                  <a:pt x="10781" y="14344"/>
                  <a:pt x="10781" y="14344"/>
                  <a:pt x="10781" y="14312"/>
                </a:cubicBezTo>
                <a:cubicBezTo>
                  <a:pt x="10750" y="14312"/>
                  <a:pt x="10781" y="14312"/>
                  <a:pt x="10781" y="14281"/>
                </a:cubicBezTo>
                <a:cubicBezTo>
                  <a:pt x="10812" y="14281"/>
                  <a:pt x="10843" y="14250"/>
                  <a:pt x="10906" y="14250"/>
                </a:cubicBezTo>
                <a:cubicBezTo>
                  <a:pt x="10906" y="14219"/>
                  <a:pt x="10906" y="14219"/>
                  <a:pt x="10937" y="14219"/>
                </a:cubicBezTo>
                <a:cubicBezTo>
                  <a:pt x="10937" y="14219"/>
                  <a:pt x="10937" y="14219"/>
                  <a:pt x="10937" y="14219"/>
                </a:cubicBezTo>
                <a:cubicBezTo>
                  <a:pt x="10968" y="14187"/>
                  <a:pt x="11000" y="14156"/>
                  <a:pt x="11031" y="14125"/>
                </a:cubicBezTo>
                <a:cubicBezTo>
                  <a:pt x="11062" y="14156"/>
                  <a:pt x="11031" y="14187"/>
                  <a:pt x="11031" y="14187"/>
                </a:cubicBezTo>
                <a:cubicBezTo>
                  <a:pt x="11031" y="14219"/>
                  <a:pt x="11031" y="14219"/>
                  <a:pt x="11031" y="14219"/>
                </a:cubicBezTo>
                <a:cubicBezTo>
                  <a:pt x="11000" y="14219"/>
                  <a:pt x="10968" y="14219"/>
                  <a:pt x="10937" y="14219"/>
                </a:cubicBezTo>
                <a:cubicBezTo>
                  <a:pt x="10937" y="14219"/>
                  <a:pt x="10937" y="14219"/>
                  <a:pt x="10937" y="14219"/>
                </a:cubicBezTo>
                <a:cubicBezTo>
                  <a:pt x="10937" y="14250"/>
                  <a:pt x="10937" y="14250"/>
                  <a:pt x="10906" y="14250"/>
                </a:cubicBezTo>
                <a:cubicBezTo>
                  <a:pt x="10937" y="14281"/>
                  <a:pt x="10937" y="14312"/>
                  <a:pt x="11000" y="14281"/>
                </a:cubicBezTo>
                <a:cubicBezTo>
                  <a:pt x="11000" y="14281"/>
                  <a:pt x="11062" y="14250"/>
                  <a:pt x="11031" y="14219"/>
                </a:cubicBezTo>
                <a:cubicBezTo>
                  <a:pt x="11031" y="14219"/>
                  <a:pt x="11031" y="14219"/>
                  <a:pt x="11031" y="14187"/>
                </a:cubicBezTo>
                <a:cubicBezTo>
                  <a:pt x="11062" y="14219"/>
                  <a:pt x="11062" y="14219"/>
                  <a:pt x="11093" y="14219"/>
                </a:cubicBezTo>
                <a:cubicBezTo>
                  <a:pt x="11125" y="14187"/>
                  <a:pt x="11156" y="14156"/>
                  <a:pt x="11156" y="14250"/>
                </a:cubicBezTo>
                <a:cubicBezTo>
                  <a:pt x="11156" y="14250"/>
                  <a:pt x="11187" y="14250"/>
                  <a:pt x="11218" y="14250"/>
                </a:cubicBezTo>
                <a:cubicBezTo>
                  <a:pt x="11250" y="14219"/>
                  <a:pt x="11250" y="14250"/>
                  <a:pt x="11281" y="14250"/>
                </a:cubicBezTo>
                <a:cubicBezTo>
                  <a:pt x="11281" y="14312"/>
                  <a:pt x="11250" y="14281"/>
                  <a:pt x="11218" y="14281"/>
                </a:cubicBezTo>
                <a:cubicBezTo>
                  <a:pt x="11218" y="14312"/>
                  <a:pt x="11187" y="14312"/>
                  <a:pt x="11187" y="14312"/>
                </a:cubicBezTo>
                <a:cubicBezTo>
                  <a:pt x="11156" y="14375"/>
                  <a:pt x="11125" y="14375"/>
                  <a:pt x="11062" y="14406"/>
                </a:cubicBezTo>
                <a:cubicBezTo>
                  <a:pt x="11062" y="14406"/>
                  <a:pt x="11062" y="14375"/>
                  <a:pt x="11062" y="14375"/>
                </a:cubicBezTo>
                <a:cubicBezTo>
                  <a:pt x="11062" y="14375"/>
                  <a:pt x="11062" y="14375"/>
                  <a:pt x="11062" y="14344"/>
                </a:cubicBezTo>
                <a:cubicBezTo>
                  <a:pt x="11062" y="14344"/>
                  <a:pt x="11062" y="14344"/>
                  <a:pt x="11062" y="14344"/>
                </a:cubicBezTo>
                <a:cubicBezTo>
                  <a:pt x="11093" y="14344"/>
                  <a:pt x="11125" y="14312"/>
                  <a:pt x="11156" y="14312"/>
                </a:cubicBezTo>
                <a:cubicBezTo>
                  <a:pt x="11156" y="14250"/>
                  <a:pt x="11125" y="14250"/>
                  <a:pt x="11093" y="14250"/>
                </a:cubicBezTo>
                <a:cubicBezTo>
                  <a:pt x="11062" y="14250"/>
                  <a:pt x="11062" y="14281"/>
                  <a:pt x="11031" y="14281"/>
                </a:cubicBezTo>
                <a:cubicBezTo>
                  <a:pt x="11031" y="14344"/>
                  <a:pt x="11062" y="14312"/>
                  <a:pt x="11062" y="14344"/>
                </a:cubicBezTo>
                <a:cubicBezTo>
                  <a:pt x="11062" y="14344"/>
                  <a:pt x="11062" y="14344"/>
                  <a:pt x="11062" y="14344"/>
                </a:cubicBezTo>
                <a:cubicBezTo>
                  <a:pt x="11062" y="14344"/>
                  <a:pt x="11031" y="14344"/>
                  <a:pt x="11031" y="14344"/>
                </a:cubicBezTo>
                <a:cubicBezTo>
                  <a:pt x="10968" y="14344"/>
                  <a:pt x="10937" y="14375"/>
                  <a:pt x="10968" y="14375"/>
                </a:cubicBezTo>
                <a:cubicBezTo>
                  <a:pt x="11000" y="14406"/>
                  <a:pt x="11031" y="14406"/>
                  <a:pt x="11062" y="14375"/>
                </a:cubicBezTo>
                <a:cubicBezTo>
                  <a:pt x="11062" y="14375"/>
                  <a:pt x="11062" y="14406"/>
                  <a:pt x="11062" y="14406"/>
                </a:cubicBezTo>
                <a:cubicBezTo>
                  <a:pt x="11093" y="14406"/>
                  <a:pt x="11093" y="14437"/>
                  <a:pt x="11093" y="14469"/>
                </a:cubicBezTo>
                <a:cubicBezTo>
                  <a:pt x="11125" y="14469"/>
                  <a:pt x="11156" y="14437"/>
                  <a:pt x="11187" y="14437"/>
                </a:cubicBezTo>
                <a:cubicBezTo>
                  <a:pt x="11218" y="14437"/>
                  <a:pt x="11218" y="14437"/>
                  <a:pt x="11250" y="14406"/>
                </a:cubicBezTo>
                <a:cubicBezTo>
                  <a:pt x="11281" y="14406"/>
                  <a:pt x="11281" y="14406"/>
                  <a:pt x="11281" y="14406"/>
                </a:cubicBezTo>
                <a:cubicBezTo>
                  <a:pt x="11312" y="14406"/>
                  <a:pt x="11312" y="14375"/>
                  <a:pt x="11312" y="14375"/>
                </a:cubicBezTo>
                <a:cubicBezTo>
                  <a:pt x="11312" y="14375"/>
                  <a:pt x="11312" y="14344"/>
                  <a:pt x="11312" y="14344"/>
                </a:cubicBezTo>
                <a:cubicBezTo>
                  <a:pt x="11343" y="14344"/>
                  <a:pt x="11375" y="14312"/>
                  <a:pt x="11406" y="14344"/>
                </a:cubicBezTo>
                <a:cubicBezTo>
                  <a:pt x="11406" y="14312"/>
                  <a:pt x="11406" y="14281"/>
                  <a:pt x="11406" y="14250"/>
                </a:cubicBezTo>
                <a:cubicBezTo>
                  <a:pt x="11375" y="14281"/>
                  <a:pt x="11312" y="14281"/>
                  <a:pt x="11312" y="14344"/>
                </a:cubicBezTo>
                <a:lnTo>
                  <a:pt x="11312" y="14344"/>
                </a:lnTo>
                <a:cubicBezTo>
                  <a:pt x="11312" y="14344"/>
                  <a:pt x="11312" y="14344"/>
                  <a:pt x="11312" y="14344"/>
                </a:cubicBezTo>
                <a:cubicBezTo>
                  <a:pt x="11281" y="14344"/>
                  <a:pt x="11281" y="14344"/>
                  <a:pt x="11281" y="14344"/>
                </a:cubicBezTo>
                <a:cubicBezTo>
                  <a:pt x="11281" y="14375"/>
                  <a:pt x="11250" y="14375"/>
                  <a:pt x="11250" y="14406"/>
                </a:cubicBezTo>
                <a:close/>
                <a:moveTo>
                  <a:pt x="2625" y="16594"/>
                </a:moveTo>
                <a:cubicBezTo>
                  <a:pt x="2593" y="16594"/>
                  <a:pt x="2562" y="16562"/>
                  <a:pt x="2531" y="16594"/>
                </a:cubicBezTo>
                <a:cubicBezTo>
                  <a:pt x="2562" y="16625"/>
                  <a:pt x="2593" y="16594"/>
                  <a:pt x="2625" y="16594"/>
                </a:cubicBezTo>
                <a:close/>
                <a:moveTo>
                  <a:pt x="11406" y="18219"/>
                </a:moveTo>
                <a:cubicBezTo>
                  <a:pt x="11406" y="18219"/>
                  <a:pt x="11375" y="18219"/>
                  <a:pt x="11375" y="18187"/>
                </a:cubicBezTo>
                <a:cubicBezTo>
                  <a:pt x="11375" y="18219"/>
                  <a:pt x="11343" y="18219"/>
                  <a:pt x="11343" y="18219"/>
                </a:cubicBezTo>
                <a:cubicBezTo>
                  <a:pt x="11343" y="18250"/>
                  <a:pt x="11375" y="18250"/>
                  <a:pt x="11375" y="18250"/>
                </a:cubicBezTo>
                <a:cubicBezTo>
                  <a:pt x="11406" y="18250"/>
                  <a:pt x="11406" y="18250"/>
                  <a:pt x="11406" y="18219"/>
                </a:cubicBezTo>
                <a:close/>
                <a:moveTo>
                  <a:pt x="11000" y="16812"/>
                </a:moveTo>
                <a:cubicBezTo>
                  <a:pt x="11000" y="16844"/>
                  <a:pt x="11000" y="16844"/>
                  <a:pt x="11000" y="16844"/>
                </a:cubicBezTo>
                <a:cubicBezTo>
                  <a:pt x="11031" y="16844"/>
                  <a:pt x="11031" y="16812"/>
                  <a:pt x="11031" y="16781"/>
                </a:cubicBezTo>
                <a:cubicBezTo>
                  <a:pt x="11062" y="16781"/>
                  <a:pt x="11062" y="16781"/>
                  <a:pt x="11062" y="16812"/>
                </a:cubicBezTo>
                <a:cubicBezTo>
                  <a:pt x="11093" y="16812"/>
                  <a:pt x="11093" y="16844"/>
                  <a:pt x="11125" y="16812"/>
                </a:cubicBezTo>
                <a:cubicBezTo>
                  <a:pt x="11156" y="16812"/>
                  <a:pt x="11125" y="16781"/>
                  <a:pt x="11093" y="16781"/>
                </a:cubicBezTo>
                <a:cubicBezTo>
                  <a:pt x="11062" y="16719"/>
                  <a:pt x="11000" y="16687"/>
                  <a:pt x="10937" y="16625"/>
                </a:cubicBezTo>
                <a:cubicBezTo>
                  <a:pt x="10937" y="16625"/>
                  <a:pt x="10937" y="16625"/>
                  <a:pt x="10937" y="16625"/>
                </a:cubicBezTo>
                <a:cubicBezTo>
                  <a:pt x="10937" y="16625"/>
                  <a:pt x="10937" y="16625"/>
                  <a:pt x="10937" y="16625"/>
                </a:cubicBezTo>
                <a:cubicBezTo>
                  <a:pt x="10937" y="16625"/>
                  <a:pt x="10937" y="16656"/>
                  <a:pt x="10937" y="16656"/>
                </a:cubicBezTo>
                <a:cubicBezTo>
                  <a:pt x="10968" y="16719"/>
                  <a:pt x="11031" y="16719"/>
                  <a:pt x="11031" y="16781"/>
                </a:cubicBezTo>
                <a:cubicBezTo>
                  <a:pt x="11031" y="16781"/>
                  <a:pt x="11000" y="16781"/>
                  <a:pt x="11000" y="16812"/>
                </a:cubicBezTo>
                <a:close/>
                <a:moveTo>
                  <a:pt x="3562" y="18656"/>
                </a:moveTo>
                <a:cubicBezTo>
                  <a:pt x="3593" y="18687"/>
                  <a:pt x="3593" y="18687"/>
                  <a:pt x="3625" y="18687"/>
                </a:cubicBezTo>
                <a:cubicBezTo>
                  <a:pt x="3625" y="18687"/>
                  <a:pt x="3625" y="18687"/>
                  <a:pt x="3625" y="18687"/>
                </a:cubicBezTo>
                <a:cubicBezTo>
                  <a:pt x="3625" y="18656"/>
                  <a:pt x="3593" y="18656"/>
                  <a:pt x="3562" y="18656"/>
                </a:cubicBezTo>
                <a:close/>
                <a:moveTo>
                  <a:pt x="3625" y="16781"/>
                </a:moveTo>
                <a:cubicBezTo>
                  <a:pt x="3593" y="16781"/>
                  <a:pt x="3593" y="16719"/>
                  <a:pt x="3562" y="16750"/>
                </a:cubicBezTo>
                <a:cubicBezTo>
                  <a:pt x="3562" y="16750"/>
                  <a:pt x="3562" y="16750"/>
                  <a:pt x="3562" y="16750"/>
                </a:cubicBezTo>
                <a:cubicBezTo>
                  <a:pt x="3531" y="16750"/>
                  <a:pt x="3531" y="16750"/>
                  <a:pt x="3531" y="16750"/>
                </a:cubicBezTo>
                <a:cubicBezTo>
                  <a:pt x="3531" y="16750"/>
                  <a:pt x="3531" y="16750"/>
                  <a:pt x="3531" y="16750"/>
                </a:cubicBezTo>
                <a:cubicBezTo>
                  <a:pt x="3531" y="16750"/>
                  <a:pt x="3531" y="16750"/>
                  <a:pt x="3531" y="16750"/>
                </a:cubicBezTo>
                <a:cubicBezTo>
                  <a:pt x="3531" y="16750"/>
                  <a:pt x="3531" y="16750"/>
                  <a:pt x="3531" y="16750"/>
                </a:cubicBezTo>
                <a:cubicBezTo>
                  <a:pt x="3531" y="16750"/>
                  <a:pt x="3531" y="16750"/>
                  <a:pt x="3531" y="16750"/>
                </a:cubicBezTo>
                <a:cubicBezTo>
                  <a:pt x="3562" y="16781"/>
                  <a:pt x="3593" y="16781"/>
                  <a:pt x="3625" y="16781"/>
                </a:cubicBezTo>
                <a:close/>
                <a:moveTo>
                  <a:pt x="2093" y="16750"/>
                </a:moveTo>
                <a:cubicBezTo>
                  <a:pt x="2125" y="16750"/>
                  <a:pt x="2187" y="16750"/>
                  <a:pt x="2218" y="16750"/>
                </a:cubicBezTo>
                <a:cubicBezTo>
                  <a:pt x="2187" y="16750"/>
                  <a:pt x="2125" y="16719"/>
                  <a:pt x="2093" y="16750"/>
                </a:cubicBezTo>
                <a:close/>
                <a:moveTo>
                  <a:pt x="10500" y="16250"/>
                </a:moveTo>
                <a:cubicBezTo>
                  <a:pt x="10468" y="16250"/>
                  <a:pt x="10468" y="16250"/>
                  <a:pt x="10468" y="16250"/>
                </a:cubicBezTo>
                <a:cubicBezTo>
                  <a:pt x="10468" y="16281"/>
                  <a:pt x="10500" y="16281"/>
                  <a:pt x="10500" y="16312"/>
                </a:cubicBezTo>
                <a:cubicBezTo>
                  <a:pt x="10500" y="16281"/>
                  <a:pt x="10531" y="16250"/>
                  <a:pt x="10500" y="16250"/>
                </a:cubicBezTo>
                <a:close/>
                <a:moveTo>
                  <a:pt x="2062" y="17719"/>
                </a:moveTo>
                <a:cubicBezTo>
                  <a:pt x="2093" y="17750"/>
                  <a:pt x="2125" y="17781"/>
                  <a:pt x="2156" y="17750"/>
                </a:cubicBezTo>
                <a:cubicBezTo>
                  <a:pt x="2156" y="17719"/>
                  <a:pt x="2125" y="17719"/>
                  <a:pt x="2062" y="17719"/>
                </a:cubicBezTo>
                <a:close/>
                <a:moveTo>
                  <a:pt x="9562" y="16812"/>
                </a:moveTo>
                <a:cubicBezTo>
                  <a:pt x="9562" y="16812"/>
                  <a:pt x="9593" y="16812"/>
                  <a:pt x="9593" y="16781"/>
                </a:cubicBezTo>
                <a:cubicBezTo>
                  <a:pt x="9625" y="16781"/>
                  <a:pt x="9593" y="16781"/>
                  <a:pt x="9593" y="16781"/>
                </a:cubicBezTo>
                <a:cubicBezTo>
                  <a:pt x="9593" y="16781"/>
                  <a:pt x="9562" y="16781"/>
                  <a:pt x="9562" y="16812"/>
                </a:cubicBezTo>
                <a:close/>
                <a:moveTo>
                  <a:pt x="1593" y="17844"/>
                </a:moveTo>
                <a:cubicBezTo>
                  <a:pt x="1593" y="17844"/>
                  <a:pt x="1593" y="17844"/>
                  <a:pt x="1593" y="17844"/>
                </a:cubicBezTo>
                <a:cubicBezTo>
                  <a:pt x="1625" y="17844"/>
                  <a:pt x="1687" y="17875"/>
                  <a:pt x="1718" y="17875"/>
                </a:cubicBezTo>
                <a:cubicBezTo>
                  <a:pt x="1906" y="17906"/>
                  <a:pt x="2125" y="17969"/>
                  <a:pt x="2343" y="18000"/>
                </a:cubicBezTo>
                <a:cubicBezTo>
                  <a:pt x="2125" y="17937"/>
                  <a:pt x="1937" y="17844"/>
                  <a:pt x="1718" y="17844"/>
                </a:cubicBezTo>
                <a:cubicBezTo>
                  <a:pt x="1687" y="17812"/>
                  <a:pt x="1625" y="17844"/>
                  <a:pt x="1593" y="17844"/>
                </a:cubicBezTo>
                <a:close/>
                <a:moveTo>
                  <a:pt x="7312" y="18969"/>
                </a:moveTo>
                <a:cubicBezTo>
                  <a:pt x="7312" y="18937"/>
                  <a:pt x="7281" y="18906"/>
                  <a:pt x="7250" y="18906"/>
                </a:cubicBezTo>
                <a:cubicBezTo>
                  <a:pt x="7187" y="18844"/>
                  <a:pt x="7093" y="18781"/>
                  <a:pt x="7000" y="18750"/>
                </a:cubicBezTo>
                <a:cubicBezTo>
                  <a:pt x="7062" y="18812"/>
                  <a:pt x="7156" y="18875"/>
                  <a:pt x="7218" y="18906"/>
                </a:cubicBezTo>
                <a:cubicBezTo>
                  <a:pt x="7250" y="18937"/>
                  <a:pt x="7281" y="18969"/>
                  <a:pt x="7312" y="18969"/>
                </a:cubicBezTo>
                <a:close/>
                <a:moveTo>
                  <a:pt x="4718" y="19156"/>
                </a:moveTo>
                <a:cubicBezTo>
                  <a:pt x="4718" y="19156"/>
                  <a:pt x="4687" y="19125"/>
                  <a:pt x="4656" y="19125"/>
                </a:cubicBezTo>
                <a:cubicBezTo>
                  <a:pt x="4656" y="19125"/>
                  <a:pt x="4656" y="19156"/>
                  <a:pt x="4656" y="19156"/>
                </a:cubicBezTo>
                <a:cubicBezTo>
                  <a:pt x="4656" y="19187"/>
                  <a:pt x="4687" y="19156"/>
                  <a:pt x="4718" y="19187"/>
                </a:cubicBezTo>
                <a:cubicBezTo>
                  <a:pt x="4750" y="19219"/>
                  <a:pt x="4781" y="19219"/>
                  <a:pt x="4812" y="19219"/>
                </a:cubicBezTo>
                <a:cubicBezTo>
                  <a:pt x="4781" y="19156"/>
                  <a:pt x="4750" y="19156"/>
                  <a:pt x="4718" y="19156"/>
                </a:cubicBezTo>
                <a:close/>
                <a:moveTo>
                  <a:pt x="11500" y="13719"/>
                </a:moveTo>
                <a:cubicBezTo>
                  <a:pt x="11437" y="13719"/>
                  <a:pt x="11406" y="13750"/>
                  <a:pt x="11406" y="13781"/>
                </a:cubicBezTo>
                <a:cubicBezTo>
                  <a:pt x="11406" y="13844"/>
                  <a:pt x="11375" y="13844"/>
                  <a:pt x="11343" y="13844"/>
                </a:cubicBezTo>
                <a:lnTo>
                  <a:pt x="11343" y="13844"/>
                </a:lnTo>
                <a:cubicBezTo>
                  <a:pt x="11312" y="13844"/>
                  <a:pt x="11312" y="13812"/>
                  <a:pt x="11312" y="13781"/>
                </a:cubicBezTo>
                <a:cubicBezTo>
                  <a:pt x="11343" y="13781"/>
                  <a:pt x="11375" y="13781"/>
                  <a:pt x="11406" y="13781"/>
                </a:cubicBezTo>
                <a:cubicBezTo>
                  <a:pt x="11468" y="13781"/>
                  <a:pt x="11468" y="13750"/>
                  <a:pt x="11500" y="13719"/>
                </a:cubicBezTo>
                <a:close/>
                <a:moveTo>
                  <a:pt x="4937" y="15062"/>
                </a:moveTo>
                <a:cubicBezTo>
                  <a:pt x="4937" y="15031"/>
                  <a:pt x="4937" y="15031"/>
                  <a:pt x="4906" y="15031"/>
                </a:cubicBezTo>
                <a:cubicBezTo>
                  <a:pt x="4875" y="15031"/>
                  <a:pt x="4875" y="15031"/>
                  <a:pt x="4875" y="15062"/>
                </a:cubicBezTo>
                <a:cubicBezTo>
                  <a:pt x="4875" y="15062"/>
                  <a:pt x="4875" y="15062"/>
                  <a:pt x="4875" y="15062"/>
                </a:cubicBezTo>
                <a:cubicBezTo>
                  <a:pt x="4906" y="15062"/>
                  <a:pt x="4937" y="15094"/>
                  <a:pt x="4937" y="15062"/>
                </a:cubicBezTo>
                <a:close/>
                <a:moveTo>
                  <a:pt x="9343" y="16500"/>
                </a:moveTo>
                <a:cubicBezTo>
                  <a:pt x="9343" y="16500"/>
                  <a:pt x="9343" y="16500"/>
                  <a:pt x="9343" y="16500"/>
                </a:cubicBezTo>
                <a:cubicBezTo>
                  <a:pt x="9312" y="16500"/>
                  <a:pt x="9312" y="16500"/>
                  <a:pt x="9312" y="16500"/>
                </a:cubicBezTo>
                <a:cubicBezTo>
                  <a:pt x="9312" y="16531"/>
                  <a:pt x="9312" y="16531"/>
                  <a:pt x="9312" y="16531"/>
                </a:cubicBezTo>
                <a:cubicBezTo>
                  <a:pt x="9343" y="16531"/>
                  <a:pt x="9343" y="16531"/>
                  <a:pt x="9343" y="16500"/>
                </a:cubicBezTo>
                <a:close/>
                <a:moveTo>
                  <a:pt x="10843" y="12656"/>
                </a:moveTo>
                <a:cubicBezTo>
                  <a:pt x="10812" y="12656"/>
                  <a:pt x="10781" y="12656"/>
                  <a:pt x="10750" y="12656"/>
                </a:cubicBezTo>
                <a:cubicBezTo>
                  <a:pt x="10781" y="12687"/>
                  <a:pt x="10781" y="12687"/>
                  <a:pt x="10812" y="12719"/>
                </a:cubicBezTo>
                <a:cubicBezTo>
                  <a:pt x="10812" y="12719"/>
                  <a:pt x="10843" y="12719"/>
                  <a:pt x="10843" y="12719"/>
                </a:cubicBezTo>
                <a:lnTo>
                  <a:pt x="10843" y="12719"/>
                </a:lnTo>
                <a:cubicBezTo>
                  <a:pt x="10875" y="12719"/>
                  <a:pt x="10906" y="12687"/>
                  <a:pt x="10906" y="12719"/>
                </a:cubicBezTo>
                <a:cubicBezTo>
                  <a:pt x="10906" y="12750"/>
                  <a:pt x="10875" y="12750"/>
                  <a:pt x="10843" y="12781"/>
                </a:cubicBezTo>
                <a:cubicBezTo>
                  <a:pt x="10843" y="12781"/>
                  <a:pt x="10843" y="12781"/>
                  <a:pt x="10812" y="12781"/>
                </a:cubicBezTo>
                <a:cubicBezTo>
                  <a:pt x="10812" y="12781"/>
                  <a:pt x="10781" y="12781"/>
                  <a:pt x="10781" y="12781"/>
                </a:cubicBezTo>
                <a:cubicBezTo>
                  <a:pt x="10812" y="12812"/>
                  <a:pt x="10781" y="12844"/>
                  <a:pt x="10781" y="12844"/>
                </a:cubicBezTo>
                <a:cubicBezTo>
                  <a:pt x="10750" y="12875"/>
                  <a:pt x="10750" y="12875"/>
                  <a:pt x="10781" y="12875"/>
                </a:cubicBezTo>
                <a:cubicBezTo>
                  <a:pt x="10781" y="12906"/>
                  <a:pt x="10812" y="12875"/>
                  <a:pt x="10812" y="12875"/>
                </a:cubicBezTo>
                <a:cubicBezTo>
                  <a:pt x="10843" y="12844"/>
                  <a:pt x="10843" y="12812"/>
                  <a:pt x="10906" y="12812"/>
                </a:cubicBezTo>
                <a:cubicBezTo>
                  <a:pt x="10968" y="12844"/>
                  <a:pt x="11000" y="12781"/>
                  <a:pt x="11062" y="12750"/>
                </a:cubicBezTo>
                <a:cubicBezTo>
                  <a:pt x="11093" y="12781"/>
                  <a:pt x="11000" y="12812"/>
                  <a:pt x="11062" y="12844"/>
                </a:cubicBezTo>
                <a:cubicBezTo>
                  <a:pt x="11000" y="12844"/>
                  <a:pt x="10937" y="12875"/>
                  <a:pt x="10906" y="12937"/>
                </a:cubicBezTo>
                <a:cubicBezTo>
                  <a:pt x="10968" y="13000"/>
                  <a:pt x="11031" y="12906"/>
                  <a:pt x="11062" y="12875"/>
                </a:cubicBezTo>
                <a:cubicBezTo>
                  <a:pt x="11125" y="12844"/>
                  <a:pt x="11156" y="12844"/>
                  <a:pt x="11218" y="12906"/>
                </a:cubicBezTo>
                <a:cubicBezTo>
                  <a:pt x="11156" y="12875"/>
                  <a:pt x="11093" y="12906"/>
                  <a:pt x="11062" y="12937"/>
                </a:cubicBezTo>
                <a:cubicBezTo>
                  <a:pt x="11000" y="12969"/>
                  <a:pt x="10968" y="13000"/>
                  <a:pt x="10906" y="13062"/>
                </a:cubicBezTo>
                <a:cubicBezTo>
                  <a:pt x="10843" y="13062"/>
                  <a:pt x="10812" y="13094"/>
                  <a:pt x="10781" y="13125"/>
                </a:cubicBezTo>
                <a:lnTo>
                  <a:pt x="10781" y="13125"/>
                </a:lnTo>
                <a:cubicBezTo>
                  <a:pt x="10843" y="13125"/>
                  <a:pt x="10843" y="13094"/>
                  <a:pt x="10906" y="13062"/>
                </a:cubicBezTo>
                <a:cubicBezTo>
                  <a:pt x="10937" y="13000"/>
                  <a:pt x="10937" y="12969"/>
                  <a:pt x="10875" y="12937"/>
                </a:cubicBezTo>
                <a:cubicBezTo>
                  <a:pt x="10843" y="12937"/>
                  <a:pt x="10875" y="12906"/>
                  <a:pt x="10875" y="12906"/>
                </a:cubicBezTo>
                <a:lnTo>
                  <a:pt x="10875" y="12906"/>
                </a:lnTo>
                <a:cubicBezTo>
                  <a:pt x="10937" y="12875"/>
                  <a:pt x="10937" y="12844"/>
                  <a:pt x="10906" y="12812"/>
                </a:cubicBezTo>
                <a:cubicBezTo>
                  <a:pt x="10906" y="12750"/>
                  <a:pt x="10937" y="12719"/>
                  <a:pt x="11000" y="12719"/>
                </a:cubicBezTo>
                <a:cubicBezTo>
                  <a:pt x="11000" y="12719"/>
                  <a:pt x="11031" y="12750"/>
                  <a:pt x="11031" y="12719"/>
                </a:cubicBezTo>
                <a:cubicBezTo>
                  <a:pt x="11031" y="12719"/>
                  <a:pt x="11031" y="12719"/>
                  <a:pt x="11031" y="12719"/>
                </a:cubicBezTo>
                <a:cubicBezTo>
                  <a:pt x="11031" y="12687"/>
                  <a:pt x="11000" y="12687"/>
                  <a:pt x="10968" y="12687"/>
                </a:cubicBezTo>
                <a:cubicBezTo>
                  <a:pt x="10937" y="12719"/>
                  <a:pt x="10906" y="12656"/>
                  <a:pt x="10843" y="12687"/>
                </a:cubicBezTo>
                <a:cubicBezTo>
                  <a:pt x="10843" y="12656"/>
                  <a:pt x="10875" y="12625"/>
                  <a:pt x="10843" y="12656"/>
                </a:cubicBezTo>
                <a:close/>
                <a:moveTo>
                  <a:pt x="375" y="18094"/>
                </a:moveTo>
                <a:cubicBezTo>
                  <a:pt x="437" y="18094"/>
                  <a:pt x="500" y="18094"/>
                  <a:pt x="593" y="18094"/>
                </a:cubicBezTo>
                <a:cubicBezTo>
                  <a:pt x="593" y="18094"/>
                  <a:pt x="593" y="18094"/>
                  <a:pt x="593" y="18094"/>
                </a:cubicBezTo>
                <a:cubicBezTo>
                  <a:pt x="531" y="18094"/>
                  <a:pt x="437" y="18094"/>
                  <a:pt x="375" y="18094"/>
                </a:cubicBezTo>
                <a:cubicBezTo>
                  <a:pt x="375" y="18094"/>
                  <a:pt x="375" y="18094"/>
                  <a:pt x="375" y="18094"/>
                </a:cubicBezTo>
                <a:close/>
                <a:moveTo>
                  <a:pt x="10625" y="13469"/>
                </a:moveTo>
                <a:cubicBezTo>
                  <a:pt x="10656" y="13469"/>
                  <a:pt x="10687" y="13437"/>
                  <a:pt x="10687" y="13406"/>
                </a:cubicBezTo>
                <a:cubicBezTo>
                  <a:pt x="10656" y="13406"/>
                  <a:pt x="10625" y="13437"/>
                  <a:pt x="10625" y="13469"/>
                </a:cubicBezTo>
                <a:cubicBezTo>
                  <a:pt x="10625" y="13469"/>
                  <a:pt x="10625" y="13469"/>
                  <a:pt x="10625" y="13469"/>
                </a:cubicBezTo>
                <a:close/>
                <a:moveTo>
                  <a:pt x="10937" y="13531"/>
                </a:moveTo>
                <a:cubicBezTo>
                  <a:pt x="10968" y="13531"/>
                  <a:pt x="11000" y="13500"/>
                  <a:pt x="11000" y="13469"/>
                </a:cubicBezTo>
                <a:cubicBezTo>
                  <a:pt x="10968" y="13469"/>
                  <a:pt x="10937" y="13500"/>
                  <a:pt x="10937" y="13531"/>
                </a:cubicBezTo>
                <a:close/>
                <a:moveTo>
                  <a:pt x="18250" y="15062"/>
                </a:moveTo>
                <a:cubicBezTo>
                  <a:pt x="18250" y="15062"/>
                  <a:pt x="18250" y="15062"/>
                  <a:pt x="18250" y="15062"/>
                </a:cubicBezTo>
                <a:cubicBezTo>
                  <a:pt x="18250" y="15062"/>
                  <a:pt x="18250" y="15062"/>
                  <a:pt x="18250" y="15062"/>
                </a:cubicBezTo>
                <a:lnTo>
                  <a:pt x="18250" y="15062"/>
                </a:lnTo>
                <a:cubicBezTo>
                  <a:pt x="18250" y="15062"/>
                  <a:pt x="18250" y="15062"/>
                  <a:pt x="18250" y="15062"/>
                </a:cubicBezTo>
                <a:cubicBezTo>
                  <a:pt x="18250" y="15062"/>
                  <a:pt x="18250" y="15062"/>
                  <a:pt x="18250" y="15062"/>
                </a:cubicBezTo>
                <a:close/>
                <a:moveTo>
                  <a:pt x="10656" y="13812"/>
                </a:moveTo>
                <a:cubicBezTo>
                  <a:pt x="10687" y="13812"/>
                  <a:pt x="10718" y="13750"/>
                  <a:pt x="10750" y="13719"/>
                </a:cubicBezTo>
                <a:cubicBezTo>
                  <a:pt x="10687" y="13750"/>
                  <a:pt x="10656" y="13750"/>
                  <a:pt x="10656" y="13812"/>
                </a:cubicBezTo>
                <a:close/>
                <a:moveTo>
                  <a:pt x="10562" y="13719"/>
                </a:moveTo>
                <a:cubicBezTo>
                  <a:pt x="10625" y="13719"/>
                  <a:pt x="10656" y="13687"/>
                  <a:pt x="10656" y="13625"/>
                </a:cubicBezTo>
                <a:cubicBezTo>
                  <a:pt x="10625" y="13625"/>
                  <a:pt x="10593" y="13656"/>
                  <a:pt x="10562" y="13719"/>
                </a:cubicBezTo>
                <a:close/>
                <a:moveTo>
                  <a:pt x="5343" y="18969"/>
                </a:moveTo>
                <a:cubicBezTo>
                  <a:pt x="5375" y="18969"/>
                  <a:pt x="5406" y="18969"/>
                  <a:pt x="5468" y="19000"/>
                </a:cubicBezTo>
                <a:cubicBezTo>
                  <a:pt x="5375" y="18937"/>
                  <a:pt x="5375" y="18937"/>
                  <a:pt x="5343" y="18969"/>
                </a:cubicBezTo>
                <a:close/>
                <a:moveTo>
                  <a:pt x="6906" y="17969"/>
                </a:moveTo>
                <a:cubicBezTo>
                  <a:pt x="6875" y="17906"/>
                  <a:pt x="6843" y="17875"/>
                  <a:pt x="6812" y="17875"/>
                </a:cubicBezTo>
                <a:cubicBezTo>
                  <a:pt x="6781" y="17875"/>
                  <a:pt x="6781" y="17906"/>
                  <a:pt x="6781" y="17906"/>
                </a:cubicBezTo>
                <a:cubicBezTo>
                  <a:pt x="6812" y="17937"/>
                  <a:pt x="6843" y="17937"/>
                  <a:pt x="6906" y="17969"/>
                </a:cubicBezTo>
                <a:close/>
                <a:moveTo>
                  <a:pt x="11062" y="13375"/>
                </a:moveTo>
                <a:cubicBezTo>
                  <a:pt x="11093" y="13375"/>
                  <a:pt x="11093" y="13344"/>
                  <a:pt x="11093" y="13344"/>
                </a:cubicBezTo>
                <a:cubicBezTo>
                  <a:pt x="11062" y="13312"/>
                  <a:pt x="11062" y="13344"/>
                  <a:pt x="11031" y="13344"/>
                </a:cubicBezTo>
                <a:cubicBezTo>
                  <a:pt x="11000" y="13406"/>
                  <a:pt x="11000" y="13437"/>
                  <a:pt x="11062" y="13437"/>
                </a:cubicBezTo>
                <a:cubicBezTo>
                  <a:pt x="11062" y="13406"/>
                  <a:pt x="11031" y="13406"/>
                  <a:pt x="11062" y="13375"/>
                </a:cubicBezTo>
                <a:close/>
                <a:moveTo>
                  <a:pt x="11062" y="13437"/>
                </a:moveTo>
                <a:cubicBezTo>
                  <a:pt x="11093" y="13469"/>
                  <a:pt x="11062" y="13469"/>
                  <a:pt x="11093" y="13500"/>
                </a:cubicBezTo>
                <a:cubicBezTo>
                  <a:pt x="11125" y="13469"/>
                  <a:pt x="11156" y="13469"/>
                  <a:pt x="11187" y="13531"/>
                </a:cubicBezTo>
                <a:cubicBezTo>
                  <a:pt x="11187" y="13531"/>
                  <a:pt x="11187" y="13531"/>
                  <a:pt x="11187" y="13531"/>
                </a:cubicBezTo>
                <a:cubicBezTo>
                  <a:pt x="11156" y="13562"/>
                  <a:pt x="11125" y="13562"/>
                  <a:pt x="11125" y="13562"/>
                </a:cubicBezTo>
                <a:cubicBezTo>
                  <a:pt x="11125" y="13594"/>
                  <a:pt x="11156" y="13594"/>
                  <a:pt x="11156" y="13594"/>
                </a:cubicBezTo>
                <a:cubicBezTo>
                  <a:pt x="11187" y="13625"/>
                  <a:pt x="11156" y="13687"/>
                  <a:pt x="11218" y="13687"/>
                </a:cubicBezTo>
                <a:cubicBezTo>
                  <a:pt x="11250" y="13687"/>
                  <a:pt x="11281" y="13656"/>
                  <a:pt x="11312" y="13687"/>
                </a:cubicBezTo>
                <a:cubicBezTo>
                  <a:pt x="11312" y="13719"/>
                  <a:pt x="11250" y="13719"/>
                  <a:pt x="11250" y="13750"/>
                </a:cubicBezTo>
                <a:cubicBezTo>
                  <a:pt x="11250" y="13750"/>
                  <a:pt x="11250" y="13781"/>
                  <a:pt x="11250" y="13781"/>
                </a:cubicBezTo>
                <a:cubicBezTo>
                  <a:pt x="11250" y="13781"/>
                  <a:pt x="11281" y="13781"/>
                  <a:pt x="11312" y="13781"/>
                </a:cubicBezTo>
                <a:cubicBezTo>
                  <a:pt x="11312" y="13719"/>
                  <a:pt x="11468" y="13594"/>
                  <a:pt x="11531" y="13594"/>
                </a:cubicBezTo>
                <a:cubicBezTo>
                  <a:pt x="11562" y="13656"/>
                  <a:pt x="11593" y="13656"/>
                  <a:pt x="11625" y="13656"/>
                </a:cubicBezTo>
                <a:lnTo>
                  <a:pt x="11625" y="13656"/>
                </a:lnTo>
                <a:cubicBezTo>
                  <a:pt x="11687" y="13625"/>
                  <a:pt x="11718" y="13594"/>
                  <a:pt x="11750" y="13562"/>
                </a:cubicBezTo>
                <a:cubicBezTo>
                  <a:pt x="11687" y="13562"/>
                  <a:pt x="11625" y="13625"/>
                  <a:pt x="11531" y="13594"/>
                </a:cubicBezTo>
                <a:cubicBezTo>
                  <a:pt x="11562" y="13531"/>
                  <a:pt x="11656" y="13531"/>
                  <a:pt x="11687" y="13500"/>
                </a:cubicBezTo>
                <a:cubicBezTo>
                  <a:pt x="11656" y="13469"/>
                  <a:pt x="11656" y="13500"/>
                  <a:pt x="11625" y="13500"/>
                </a:cubicBezTo>
                <a:cubicBezTo>
                  <a:pt x="11562" y="13500"/>
                  <a:pt x="11500" y="13562"/>
                  <a:pt x="11437" y="13562"/>
                </a:cubicBezTo>
                <a:cubicBezTo>
                  <a:pt x="11437" y="13562"/>
                  <a:pt x="11437" y="13562"/>
                  <a:pt x="11437" y="13562"/>
                </a:cubicBezTo>
                <a:cubicBezTo>
                  <a:pt x="11406" y="13531"/>
                  <a:pt x="11406" y="13531"/>
                  <a:pt x="11437" y="13500"/>
                </a:cubicBezTo>
                <a:cubicBezTo>
                  <a:pt x="11468" y="13500"/>
                  <a:pt x="11468" y="13469"/>
                  <a:pt x="11500" y="13469"/>
                </a:cubicBezTo>
                <a:cubicBezTo>
                  <a:pt x="11500" y="13469"/>
                  <a:pt x="11500" y="13437"/>
                  <a:pt x="11500" y="13437"/>
                </a:cubicBezTo>
                <a:cubicBezTo>
                  <a:pt x="11468" y="13469"/>
                  <a:pt x="11406" y="13437"/>
                  <a:pt x="11375" y="13500"/>
                </a:cubicBezTo>
                <a:cubicBezTo>
                  <a:pt x="11343" y="13500"/>
                  <a:pt x="11343" y="13531"/>
                  <a:pt x="11312" y="13500"/>
                </a:cubicBezTo>
                <a:cubicBezTo>
                  <a:pt x="11312" y="13500"/>
                  <a:pt x="11312" y="13469"/>
                  <a:pt x="11312" y="13469"/>
                </a:cubicBezTo>
                <a:cubicBezTo>
                  <a:pt x="11343" y="13437"/>
                  <a:pt x="11406" y="13406"/>
                  <a:pt x="11437" y="13344"/>
                </a:cubicBezTo>
                <a:cubicBezTo>
                  <a:pt x="11375" y="13375"/>
                  <a:pt x="11343" y="13375"/>
                  <a:pt x="11312" y="13375"/>
                </a:cubicBezTo>
                <a:cubicBezTo>
                  <a:pt x="11312" y="13375"/>
                  <a:pt x="11312" y="13375"/>
                  <a:pt x="11312" y="13375"/>
                </a:cubicBezTo>
                <a:cubicBezTo>
                  <a:pt x="11312" y="13406"/>
                  <a:pt x="11250" y="13500"/>
                  <a:pt x="11218" y="13469"/>
                </a:cubicBezTo>
                <a:cubicBezTo>
                  <a:pt x="11187" y="13469"/>
                  <a:pt x="11156" y="13469"/>
                  <a:pt x="11187" y="13406"/>
                </a:cubicBezTo>
                <a:cubicBezTo>
                  <a:pt x="11218" y="13406"/>
                  <a:pt x="11250" y="13344"/>
                  <a:pt x="11312" y="13375"/>
                </a:cubicBezTo>
                <a:lnTo>
                  <a:pt x="11312" y="13375"/>
                </a:lnTo>
                <a:cubicBezTo>
                  <a:pt x="11312" y="13375"/>
                  <a:pt x="11312" y="13375"/>
                  <a:pt x="11312" y="13375"/>
                </a:cubicBezTo>
                <a:cubicBezTo>
                  <a:pt x="11312" y="13344"/>
                  <a:pt x="11312" y="13312"/>
                  <a:pt x="11312" y="13312"/>
                </a:cubicBezTo>
                <a:cubicBezTo>
                  <a:pt x="11281" y="13281"/>
                  <a:pt x="11281" y="13312"/>
                  <a:pt x="11250" y="13312"/>
                </a:cubicBezTo>
                <a:cubicBezTo>
                  <a:pt x="11218" y="13344"/>
                  <a:pt x="11187" y="13375"/>
                  <a:pt x="11156" y="13406"/>
                </a:cubicBezTo>
                <a:lnTo>
                  <a:pt x="11156" y="13406"/>
                </a:lnTo>
                <a:cubicBezTo>
                  <a:pt x="11125" y="13406"/>
                  <a:pt x="11125" y="13469"/>
                  <a:pt x="11062" y="13437"/>
                </a:cubicBezTo>
                <a:close/>
                <a:moveTo>
                  <a:pt x="11156" y="13594"/>
                </a:moveTo>
                <a:cubicBezTo>
                  <a:pt x="11187" y="13594"/>
                  <a:pt x="11187" y="13562"/>
                  <a:pt x="11187" y="13562"/>
                </a:cubicBezTo>
                <a:cubicBezTo>
                  <a:pt x="11187" y="13562"/>
                  <a:pt x="11187" y="13562"/>
                  <a:pt x="11187" y="13562"/>
                </a:cubicBezTo>
                <a:cubicBezTo>
                  <a:pt x="11187" y="13562"/>
                  <a:pt x="11187" y="13562"/>
                  <a:pt x="11187" y="13562"/>
                </a:cubicBezTo>
                <a:cubicBezTo>
                  <a:pt x="11187" y="13562"/>
                  <a:pt x="11187" y="13562"/>
                  <a:pt x="11187" y="13562"/>
                </a:cubicBezTo>
                <a:cubicBezTo>
                  <a:pt x="11218" y="13531"/>
                  <a:pt x="11250" y="13469"/>
                  <a:pt x="11281" y="13531"/>
                </a:cubicBezTo>
                <a:cubicBezTo>
                  <a:pt x="11312" y="13531"/>
                  <a:pt x="11312" y="13562"/>
                  <a:pt x="11312" y="13562"/>
                </a:cubicBezTo>
                <a:cubicBezTo>
                  <a:pt x="11281" y="13594"/>
                  <a:pt x="11250" y="13625"/>
                  <a:pt x="11187" y="13594"/>
                </a:cubicBezTo>
                <a:cubicBezTo>
                  <a:pt x="11187" y="13594"/>
                  <a:pt x="11187" y="13594"/>
                  <a:pt x="11156" y="13594"/>
                </a:cubicBezTo>
                <a:close/>
                <a:moveTo>
                  <a:pt x="7500" y="20562"/>
                </a:moveTo>
                <a:cubicBezTo>
                  <a:pt x="7500" y="20594"/>
                  <a:pt x="7531" y="20594"/>
                  <a:pt x="7562" y="20594"/>
                </a:cubicBezTo>
                <a:cubicBezTo>
                  <a:pt x="7562" y="20562"/>
                  <a:pt x="7531" y="20562"/>
                  <a:pt x="7500" y="20562"/>
                </a:cubicBezTo>
                <a:close/>
                <a:moveTo>
                  <a:pt x="7562" y="20594"/>
                </a:moveTo>
                <a:cubicBezTo>
                  <a:pt x="7562" y="20594"/>
                  <a:pt x="7562" y="20594"/>
                  <a:pt x="7562" y="20594"/>
                </a:cubicBezTo>
                <a:moveTo>
                  <a:pt x="10718" y="12844"/>
                </a:moveTo>
                <a:cubicBezTo>
                  <a:pt x="10687" y="12844"/>
                  <a:pt x="10656" y="12875"/>
                  <a:pt x="10656" y="12937"/>
                </a:cubicBezTo>
                <a:cubicBezTo>
                  <a:pt x="10687" y="12906"/>
                  <a:pt x="10718" y="12875"/>
                  <a:pt x="10718" y="12844"/>
                </a:cubicBezTo>
                <a:close/>
                <a:moveTo>
                  <a:pt x="10656" y="12937"/>
                </a:moveTo>
                <a:cubicBezTo>
                  <a:pt x="10625" y="12969"/>
                  <a:pt x="10593" y="13000"/>
                  <a:pt x="10531" y="13062"/>
                </a:cubicBezTo>
                <a:cubicBezTo>
                  <a:pt x="10531" y="13062"/>
                  <a:pt x="10500" y="13062"/>
                  <a:pt x="10500" y="13062"/>
                </a:cubicBezTo>
                <a:lnTo>
                  <a:pt x="10500" y="13062"/>
                </a:lnTo>
                <a:cubicBezTo>
                  <a:pt x="10468" y="13031"/>
                  <a:pt x="10500" y="13031"/>
                  <a:pt x="10500" y="13031"/>
                </a:cubicBezTo>
                <a:cubicBezTo>
                  <a:pt x="10531" y="13000"/>
                  <a:pt x="10500" y="13000"/>
                  <a:pt x="10468" y="12969"/>
                </a:cubicBezTo>
                <a:cubicBezTo>
                  <a:pt x="10562" y="13031"/>
                  <a:pt x="10593" y="12937"/>
                  <a:pt x="10656" y="12937"/>
                </a:cubicBezTo>
                <a:close/>
                <a:moveTo>
                  <a:pt x="12781" y="19312"/>
                </a:moveTo>
                <a:cubicBezTo>
                  <a:pt x="12750" y="19312"/>
                  <a:pt x="12687" y="19312"/>
                  <a:pt x="12656" y="19312"/>
                </a:cubicBezTo>
                <a:cubicBezTo>
                  <a:pt x="12750" y="19344"/>
                  <a:pt x="12750" y="19344"/>
                  <a:pt x="12781" y="19312"/>
                </a:cubicBezTo>
                <a:close/>
                <a:moveTo>
                  <a:pt x="10843" y="18437"/>
                </a:moveTo>
                <a:cubicBezTo>
                  <a:pt x="10906" y="18469"/>
                  <a:pt x="10906" y="18469"/>
                  <a:pt x="11000" y="18469"/>
                </a:cubicBezTo>
                <a:cubicBezTo>
                  <a:pt x="10937" y="18437"/>
                  <a:pt x="10906" y="18406"/>
                  <a:pt x="10843" y="18437"/>
                </a:cubicBezTo>
                <a:close/>
                <a:moveTo>
                  <a:pt x="7468" y="20344"/>
                </a:moveTo>
                <a:cubicBezTo>
                  <a:pt x="7468" y="20406"/>
                  <a:pt x="7500" y="20437"/>
                  <a:pt x="7562" y="20437"/>
                </a:cubicBezTo>
                <a:cubicBezTo>
                  <a:pt x="7531" y="20406"/>
                  <a:pt x="7500" y="20375"/>
                  <a:pt x="7468" y="20344"/>
                </a:cubicBezTo>
                <a:close/>
                <a:moveTo>
                  <a:pt x="11500" y="13844"/>
                </a:moveTo>
                <a:cubicBezTo>
                  <a:pt x="11500" y="13844"/>
                  <a:pt x="11468" y="13844"/>
                  <a:pt x="11437" y="13875"/>
                </a:cubicBezTo>
                <a:cubicBezTo>
                  <a:pt x="11437" y="13875"/>
                  <a:pt x="11468" y="13875"/>
                  <a:pt x="11468" y="13875"/>
                </a:cubicBezTo>
                <a:cubicBezTo>
                  <a:pt x="11500" y="13875"/>
                  <a:pt x="11531" y="13875"/>
                  <a:pt x="11531" y="13844"/>
                </a:cubicBezTo>
                <a:cubicBezTo>
                  <a:pt x="11531" y="13844"/>
                  <a:pt x="11531" y="13812"/>
                  <a:pt x="11500" y="13844"/>
                </a:cubicBezTo>
                <a:close/>
                <a:moveTo>
                  <a:pt x="10593" y="13500"/>
                </a:moveTo>
                <a:cubicBezTo>
                  <a:pt x="10562" y="13500"/>
                  <a:pt x="10531" y="13531"/>
                  <a:pt x="10531" y="13594"/>
                </a:cubicBezTo>
                <a:cubicBezTo>
                  <a:pt x="10562" y="13562"/>
                  <a:pt x="10593" y="13562"/>
                  <a:pt x="10593" y="13500"/>
                </a:cubicBezTo>
                <a:close/>
                <a:moveTo>
                  <a:pt x="11218" y="13812"/>
                </a:moveTo>
                <a:cubicBezTo>
                  <a:pt x="11187" y="13812"/>
                  <a:pt x="11156" y="13844"/>
                  <a:pt x="11156" y="13875"/>
                </a:cubicBezTo>
                <a:cubicBezTo>
                  <a:pt x="11187" y="13875"/>
                  <a:pt x="11218" y="13844"/>
                  <a:pt x="11218" y="13812"/>
                </a:cubicBezTo>
                <a:close/>
                <a:moveTo>
                  <a:pt x="9000" y="15437"/>
                </a:moveTo>
                <a:cubicBezTo>
                  <a:pt x="9000" y="15406"/>
                  <a:pt x="8968" y="15406"/>
                  <a:pt x="8906" y="15437"/>
                </a:cubicBezTo>
                <a:cubicBezTo>
                  <a:pt x="8937" y="15437"/>
                  <a:pt x="8937" y="15437"/>
                  <a:pt x="8968" y="15437"/>
                </a:cubicBezTo>
                <a:cubicBezTo>
                  <a:pt x="9000" y="15469"/>
                  <a:pt x="9031" y="15469"/>
                  <a:pt x="9000" y="15437"/>
                </a:cubicBezTo>
                <a:close/>
                <a:moveTo>
                  <a:pt x="2250" y="18594"/>
                </a:moveTo>
                <a:cubicBezTo>
                  <a:pt x="2218" y="18562"/>
                  <a:pt x="2187" y="18562"/>
                  <a:pt x="2156" y="18562"/>
                </a:cubicBezTo>
                <a:cubicBezTo>
                  <a:pt x="2093" y="18500"/>
                  <a:pt x="2031" y="18531"/>
                  <a:pt x="2000" y="18500"/>
                </a:cubicBezTo>
                <a:cubicBezTo>
                  <a:pt x="2000" y="18500"/>
                  <a:pt x="1968" y="18500"/>
                  <a:pt x="1968" y="18500"/>
                </a:cubicBezTo>
                <a:lnTo>
                  <a:pt x="1968" y="18500"/>
                </a:lnTo>
                <a:cubicBezTo>
                  <a:pt x="1968" y="18500"/>
                  <a:pt x="1968" y="18531"/>
                  <a:pt x="1968" y="18531"/>
                </a:cubicBezTo>
                <a:cubicBezTo>
                  <a:pt x="2031" y="18562"/>
                  <a:pt x="2093" y="18562"/>
                  <a:pt x="2125" y="18562"/>
                </a:cubicBezTo>
                <a:cubicBezTo>
                  <a:pt x="2156" y="18625"/>
                  <a:pt x="2218" y="18594"/>
                  <a:pt x="2250" y="18594"/>
                </a:cubicBezTo>
                <a:close/>
                <a:moveTo>
                  <a:pt x="4718" y="18937"/>
                </a:moveTo>
                <a:cubicBezTo>
                  <a:pt x="4656" y="18906"/>
                  <a:pt x="4625" y="18875"/>
                  <a:pt x="4562" y="18906"/>
                </a:cubicBezTo>
                <a:cubicBezTo>
                  <a:pt x="4625" y="18937"/>
                  <a:pt x="4656" y="18937"/>
                  <a:pt x="4718" y="18937"/>
                </a:cubicBezTo>
                <a:close/>
                <a:moveTo>
                  <a:pt x="9343" y="16156"/>
                </a:moveTo>
                <a:cubicBezTo>
                  <a:pt x="9343" y="16156"/>
                  <a:pt x="9343" y="16125"/>
                  <a:pt x="9343" y="16125"/>
                </a:cubicBezTo>
                <a:cubicBezTo>
                  <a:pt x="9312" y="16125"/>
                  <a:pt x="9250" y="16094"/>
                  <a:pt x="9218" y="16125"/>
                </a:cubicBezTo>
                <a:cubicBezTo>
                  <a:pt x="9250" y="16156"/>
                  <a:pt x="9281" y="16125"/>
                  <a:pt x="9312" y="16156"/>
                </a:cubicBezTo>
                <a:cubicBezTo>
                  <a:pt x="9343" y="16187"/>
                  <a:pt x="9343" y="16156"/>
                  <a:pt x="9343" y="16156"/>
                </a:cubicBezTo>
                <a:close/>
                <a:moveTo>
                  <a:pt x="2906" y="17062"/>
                </a:moveTo>
                <a:cubicBezTo>
                  <a:pt x="2968" y="17094"/>
                  <a:pt x="3000" y="17125"/>
                  <a:pt x="3031" y="17094"/>
                </a:cubicBezTo>
                <a:cubicBezTo>
                  <a:pt x="3000" y="17062"/>
                  <a:pt x="2968" y="17062"/>
                  <a:pt x="2906" y="17062"/>
                </a:cubicBezTo>
                <a:close/>
                <a:moveTo>
                  <a:pt x="7250" y="19500"/>
                </a:moveTo>
                <a:cubicBezTo>
                  <a:pt x="7281" y="19562"/>
                  <a:pt x="7312" y="19594"/>
                  <a:pt x="7375" y="19594"/>
                </a:cubicBezTo>
                <a:cubicBezTo>
                  <a:pt x="7343" y="19562"/>
                  <a:pt x="7312" y="19531"/>
                  <a:pt x="7250" y="19500"/>
                </a:cubicBezTo>
                <a:close/>
                <a:moveTo>
                  <a:pt x="10750" y="13156"/>
                </a:moveTo>
                <a:cubicBezTo>
                  <a:pt x="10718" y="13187"/>
                  <a:pt x="10687" y="13125"/>
                  <a:pt x="10656" y="13156"/>
                </a:cubicBezTo>
                <a:cubicBezTo>
                  <a:pt x="10687" y="13187"/>
                  <a:pt x="10718" y="13187"/>
                  <a:pt x="10687" y="13219"/>
                </a:cubicBezTo>
                <a:cubicBezTo>
                  <a:pt x="10750" y="13219"/>
                  <a:pt x="10750" y="13187"/>
                  <a:pt x="10750" y="13156"/>
                </a:cubicBezTo>
                <a:close/>
                <a:moveTo>
                  <a:pt x="10687" y="13219"/>
                </a:moveTo>
                <a:cubicBezTo>
                  <a:pt x="10656" y="13219"/>
                  <a:pt x="10625" y="13250"/>
                  <a:pt x="10625" y="13281"/>
                </a:cubicBezTo>
                <a:lnTo>
                  <a:pt x="10625" y="13281"/>
                </a:lnTo>
                <a:cubicBezTo>
                  <a:pt x="10625" y="13312"/>
                  <a:pt x="10687" y="13312"/>
                  <a:pt x="10750" y="13312"/>
                </a:cubicBezTo>
                <a:cubicBezTo>
                  <a:pt x="10687" y="13281"/>
                  <a:pt x="10687" y="13250"/>
                  <a:pt x="10687" y="13219"/>
                </a:cubicBezTo>
                <a:close/>
                <a:moveTo>
                  <a:pt x="10937" y="13906"/>
                </a:moveTo>
                <a:cubicBezTo>
                  <a:pt x="10937" y="13875"/>
                  <a:pt x="10937" y="13875"/>
                  <a:pt x="10906" y="13875"/>
                </a:cubicBezTo>
                <a:cubicBezTo>
                  <a:pt x="10875" y="13906"/>
                  <a:pt x="10843" y="13937"/>
                  <a:pt x="10812" y="13969"/>
                </a:cubicBezTo>
                <a:cubicBezTo>
                  <a:pt x="10906" y="14000"/>
                  <a:pt x="10906" y="13906"/>
                  <a:pt x="10937" y="13906"/>
                </a:cubicBezTo>
                <a:close/>
                <a:moveTo>
                  <a:pt x="31" y="18625"/>
                </a:moveTo>
                <a:cubicBezTo>
                  <a:pt x="31" y="18656"/>
                  <a:pt x="62" y="18625"/>
                  <a:pt x="93" y="18625"/>
                </a:cubicBezTo>
                <a:cubicBezTo>
                  <a:pt x="125" y="18625"/>
                  <a:pt x="156" y="18625"/>
                  <a:pt x="218" y="18625"/>
                </a:cubicBezTo>
                <a:cubicBezTo>
                  <a:pt x="218" y="18625"/>
                  <a:pt x="218" y="18625"/>
                  <a:pt x="218" y="18625"/>
                </a:cubicBezTo>
                <a:cubicBezTo>
                  <a:pt x="156" y="18594"/>
                  <a:pt x="125" y="18594"/>
                  <a:pt x="62" y="18594"/>
                </a:cubicBezTo>
                <a:cubicBezTo>
                  <a:pt x="62" y="18594"/>
                  <a:pt x="31" y="18594"/>
                  <a:pt x="31" y="18625"/>
                </a:cubicBezTo>
                <a:close/>
                <a:moveTo>
                  <a:pt x="10531" y="13187"/>
                </a:moveTo>
                <a:cubicBezTo>
                  <a:pt x="10531" y="13219"/>
                  <a:pt x="10562" y="13187"/>
                  <a:pt x="10562" y="13187"/>
                </a:cubicBezTo>
                <a:cubicBezTo>
                  <a:pt x="10593" y="13187"/>
                  <a:pt x="10593" y="13187"/>
                  <a:pt x="10593" y="13156"/>
                </a:cubicBezTo>
                <a:cubicBezTo>
                  <a:pt x="10593" y="13125"/>
                  <a:pt x="10562" y="13125"/>
                  <a:pt x="10531" y="13094"/>
                </a:cubicBezTo>
                <a:cubicBezTo>
                  <a:pt x="10531" y="13125"/>
                  <a:pt x="10562" y="13156"/>
                  <a:pt x="10531" y="13156"/>
                </a:cubicBezTo>
                <a:cubicBezTo>
                  <a:pt x="10531" y="13187"/>
                  <a:pt x="10531" y="13187"/>
                  <a:pt x="10531" y="13187"/>
                </a:cubicBezTo>
                <a:close/>
                <a:moveTo>
                  <a:pt x="10531" y="13375"/>
                </a:moveTo>
                <a:cubicBezTo>
                  <a:pt x="10531" y="13375"/>
                  <a:pt x="10531" y="13375"/>
                  <a:pt x="10531" y="13375"/>
                </a:cubicBezTo>
                <a:cubicBezTo>
                  <a:pt x="10531" y="13344"/>
                  <a:pt x="10593" y="13344"/>
                  <a:pt x="10593" y="13281"/>
                </a:cubicBezTo>
                <a:cubicBezTo>
                  <a:pt x="10562" y="13312"/>
                  <a:pt x="10562" y="13344"/>
                  <a:pt x="10531" y="13344"/>
                </a:cubicBezTo>
                <a:cubicBezTo>
                  <a:pt x="10531" y="13344"/>
                  <a:pt x="10531" y="13375"/>
                  <a:pt x="10531" y="13375"/>
                </a:cubicBezTo>
                <a:close/>
                <a:moveTo>
                  <a:pt x="1750" y="16906"/>
                </a:moveTo>
                <a:cubicBezTo>
                  <a:pt x="1781" y="16906"/>
                  <a:pt x="1781" y="16875"/>
                  <a:pt x="1812" y="16844"/>
                </a:cubicBezTo>
                <a:cubicBezTo>
                  <a:pt x="1812" y="16844"/>
                  <a:pt x="1843" y="16844"/>
                  <a:pt x="1843" y="16844"/>
                </a:cubicBezTo>
                <a:cubicBezTo>
                  <a:pt x="1843" y="16844"/>
                  <a:pt x="1843" y="16844"/>
                  <a:pt x="1875" y="16844"/>
                </a:cubicBezTo>
                <a:cubicBezTo>
                  <a:pt x="1875" y="16875"/>
                  <a:pt x="1875" y="16875"/>
                  <a:pt x="1906" y="16844"/>
                </a:cubicBezTo>
                <a:cubicBezTo>
                  <a:pt x="1937" y="16844"/>
                  <a:pt x="1937" y="16844"/>
                  <a:pt x="1968" y="16844"/>
                </a:cubicBezTo>
                <a:cubicBezTo>
                  <a:pt x="2156" y="16875"/>
                  <a:pt x="2343" y="16906"/>
                  <a:pt x="2500" y="16937"/>
                </a:cubicBezTo>
                <a:cubicBezTo>
                  <a:pt x="2531" y="16969"/>
                  <a:pt x="2562" y="16969"/>
                  <a:pt x="2593" y="16937"/>
                </a:cubicBezTo>
                <a:cubicBezTo>
                  <a:pt x="2593" y="16937"/>
                  <a:pt x="2625" y="16937"/>
                  <a:pt x="2656" y="16937"/>
                </a:cubicBezTo>
                <a:cubicBezTo>
                  <a:pt x="2656" y="16937"/>
                  <a:pt x="2656" y="16937"/>
                  <a:pt x="2687" y="16937"/>
                </a:cubicBezTo>
                <a:cubicBezTo>
                  <a:pt x="2687" y="16937"/>
                  <a:pt x="2718" y="16937"/>
                  <a:pt x="2750" y="16969"/>
                </a:cubicBezTo>
                <a:cubicBezTo>
                  <a:pt x="2906" y="17000"/>
                  <a:pt x="3062" y="17031"/>
                  <a:pt x="3187" y="17062"/>
                </a:cubicBezTo>
                <a:cubicBezTo>
                  <a:pt x="3375" y="17094"/>
                  <a:pt x="3562" y="17125"/>
                  <a:pt x="3750" y="17187"/>
                </a:cubicBezTo>
                <a:cubicBezTo>
                  <a:pt x="3843" y="17219"/>
                  <a:pt x="3937" y="17250"/>
                  <a:pt x="4062" y="17250"/>
                </a:cubicBezTo>
                <a:cubicBezTo>
                  <a:pt x="4156" y="17281"/>
                  <a:pt x="4281" y="17312"/>
                  <a:pt x="4375" y="17375"/>
                </a:cubicBezTo>
                <a:cubicBezTo>
                  <a:pt x="4375" y="17375"/>
                  <a:pt x="4375" y="17375"/>
                  <a:pt x="4343" y="17375"/>
                </a:cubicBezTo>
                <a:cubicBezTo>
                  <a:pt x="4343" y="17375"/>
                  <a:pt x="4343" y="17375"/>
                  <a:pt x="4343" y="17375"/>
                </a:cubicBezTo>
                <a:cubicBezTo>
                  <a:pt x="4281" y="17344"/>
                  <a:pt x="4187" y="17312"/>
                  <a:pt x="4062" y="17344"/>
                </a:cubicBezTo>
                <a:cubicBezTo>
                  <a:pt x="4156" y="17344"/>
                  <a:pt x="4250" y="17406"/>
                  <a:pt x="4343" y="17406"/>
                </a:cubicBezTo>
                <a:cubicBezTo>
                  <a:pt x="4343" y="17437"/>
                  <a:pt x="4375" y="17437"/>
                  <a:pt x="4406" y="17437"/>
                </a:cubicBezTo>
                <a:cubicBezTo>
                  <a:pt x="4468" y="17469"/>
                  <a:pt x="4562" y="17469"/>
                  <a:pt x="4625" y="17500"/>
                </a:cubicBezTo>
                <a:cubicBezTo>
                  <a:pt x="4906" y="17625"/>
                  <a:pt x="5218" y="17719"/>
                  <a:pt x="5531" y="17812"/>
                </a:cubicBezTo>
                <a:cubicBezTo>
                  <a:pt x="5562" y="17812"/>
                  <a:pt x="5625" y="17844"/>
                  <a:pt x="5656" y="17812"/>
                </a:cubicBezTo>
                <a:cubicBezTo>
                  <a:pt x="5625" y="17781"/>
                  <a:pt x="5593" y="17781"/>
                  <a:pt x="5562" y="17750"/>
                </a:cubicBezTo>
                <a:cubicBezTo>
                  <a:pt x="5500" y="17750"/>
                  <a:pt x="5437" y="17719"/>
                  <a:pt x="5375" y="17719"/>
                </a:cubicBezTo>
                <a:cubicBezTo>
                  <a:pt x="5062" y="17625"/>
                  <a:pt x="4781" y="17500"/>
                  <a:pt x="4468" y="17437"/>
                </a:cubicBezTo>
                <a:cubicBezTo>
                  <a:pt x="4437" y="17406"/>
                  <a:pt x="4437" y="17406"/>
                  <a:pt x="4406" y="17375"/>
                </a:cubicBezTo>
                <a:cubicBezTo>
                  <a:pt x="4437" y="17375"/>
                  <a:pt x="4468" y="17375"/>
                  <a:pt x="4468" y="17375"/>
                </a:cubicBezTo>
                <a:cubicBezTo>
                  <a:pt x="4656" y="17437"/>
                  <a:pt x="4875" y="17500"/>
                  <a:pt x="5062" y="17562"/>
                </a:cubicBezTo>
                <a:cubicBezTo>
                  <a:pt x="5187" y="17594"/>
                  <a:pt x="5312" y="17656"/>
                  <a:pt x="5437" y="17656"/>
                </a:cubicBezTo>
                <a:cubicBezTo>
                  <a:pt x="5625" y="17687"/>
                  <a:pt x="5812" y="17750"/>
                  <a:pt x="5968" y="17844"/>
                </a:cubicBezTo>
                <a:cubicBezTo>
                  <a:pt x="5968" y="17844"/>
                  <a:pt x="6000" y="17875"/>
                  <a:pt x="6000" y="17844"/>
                </a:cubicBezTo>
                <a:cubicBezTo>
                  <a:pt x="6000" y="17812"/>
                  <a:pt x="6000" y="17812"/>
                  <a:pt x="5968" y="17812"/>
                </a:cubicBezTo>
                <a:cubicBezTo>
                  <a:pt x="5875" y="17750"/>
                  <a:pt x="5781" y="17719"/>
                  <a:pt x="5656" y="17687"/>
                </a:cubicBezTo>
                <a:cubicBezTo>
                  <a:pt x="5500" y="17625"/>
                  <a:pt x="5375" y="17594"/>
                  <a:pt x="5218" y="17562"/>
                </a:cubicBezTo>
                <a:cubicBezTo>
                  <a:pt x="5062" y="17500"/>
                  <a:pt x="4875" y="17437"/>
                  <a:pt x="4718" y="17406"/>
                </a:cubicBezTo>
                <a:cubicBezTo>
                  <a:pt x="4500" y="17312"/>
                  <a:pt x="4281" y="17250"/>
                  <a:pt x="4062" y="17187"/>
                </a:cubicBezTo>
                <a:cubicBezTo>
                  <a:pt x="3812" y="17125"/>
                  <a:pt x="3562" y="17062"/>
                  <a:pt x="3312" y="17000"/>
                </a:cubicBezTo>
                <a:cubicBezTo>
                  <a:pt x="3062" y="16937"/>
                  <a:pt x="2812" y="16875"/>
                  <a:pt x="2562" y="16875"/>
                </a:cubicBezTo>
                <a:cubicBezTo>
                  <a:pt x="2312" y="16844"/>
                  <a:pt x="2093" y="16781"/>
                  <a:pt x="1875" y="16812"/>
                </a:cubicBezTo>
                <a:cubicBezTo>
                  <a:pt x="1843" y="16812"/>
                  <a:pt x="1812" y="16812"/>
                  <a:pt x="1812" y="16812"/>
                </a:cubicBezTo>
                <a:cubicBezTo>
                  <a:pt x="1750" y="16844"/>
                  <a:pt x="1750" y="16875"/>
                  <a:pt x="1718" y="16875"/>
                </a:cubicBezTo>
                <a:cubicBezTo>
                  <a:pt x="1718" y="16875"/>
                  <a:pt x="1718" y="16906"/>
                  <a:pt x="1750" y="16906"/>
                </a:cubicBezTo>
                <a:close/>
                <a:moveTo>
                  <a:pt x="10718" y="14250"/>
                </a:moveTo>
                <a:cubicBezTo>
                  <a:pt x="10781" y="14281"/>
                  <a:pt x="10781" y="14250"/>
                  <a:pt x="10812" y="14187"/>
                </a:cubicBezTo>
                <a:cubicBezTo>
                  <a:pt x="10750" y="14219"/>
                  <a:pt x="10718" y="14219"/>
                  <a:pt x="10687" y="14250"/>
                </a:cubicBezTo>
                <a:cubicBezTo>
                  <a:pt x="10687" y="14250"/>
                  <a:pt x="10718" y="14250"/>
                  <a:pt x="10718" y="14250"/>
                </a:cubicBezTo>
                <a:close/>
                <a:moveTo>
                  <a:pt x="6656" y="18125"/>
                </a:moveTo>
                <a:cubicBezTo>
                  <a:pt x="6656" y="18125"/>
                  <a:pt x="6687" y="18125"/>
                  <a:pt x="6687" y="18094"/>
                </a:cubicBezTo>
                <a:cubicBezTo>
                  <a:pt x="6687" y="18062"/>
                  <a:pt x="6656" y="18062"/>
                  <a:pt x="6625" y="18062"/>
                </a:cubicBezTo>
                <a:cubicBezTo>
                  <a:pt x="6593" y="18062"/>
                  <a:pt x="6593" y="18062"/>
                  <a:pt x="6593" y="18062"/>
                </a:cubicBezTo>
                <a:cubicBezTo>
                  <a:pt x="6593" y="18125"/>
                  <a:pt x="6625" y="18094"/>
                  <a:pt x="6656" y="18125"/>
                </a:cubicBezTo>
                <a:close/>
                <a:moveTo>
                  <a:pt x="3718" y="17656"/>
                </a:moveTo>
                <a:cubicBezTo>
                  <a:pt x="3656" y="17625"/>
                  <a:pt x="3625" y="17625"/>
                  <a:pt x="3562" y="17625"/>
                </a:cubicBezTo>
                <a:cubicBezTo>
                  <a:pt x="3593" y="17656"/>
                  <a:pt x="3656" y="17656"/>
                  <a:pt x="3718" y="17656"/>
                </a:cubicBezTo>
                <a:close/>
                <a:moveTo>
                  <a:pt x="10531" y="12750"/>
                </a:moveTo>
                <a:cubicBezTo>
                  <a:pt x="10531" y="12750"/>
                  <a:pt x="10531" y="12750"/>
                  <a:pt x="10531" y="12750"/>
                </a:cubicBezTo>
                <a:cubicBezTo>
                  <a:pt x="10531" y="12750"/>
                  <a:pt x="10531" y="12750"/>
                  <a:pt x="10531" y="12750"/>
                </a:cubicBezTo>
                <a:close/>
                <a:moveTo>
                  <a:pt x="6687" y="18219"/>
                </a:moveTo>
                <a:cubicBezTo>
                  <a:pt x="6718" y="18219"/>
                  <a:pt x="6750" y="18281"/>
                  <a:pt x="6781" y="18250"/>
                </a:cubicBezTo>
                <a:cubicBezTo>
                  <a:pt x="6750" y="18219"/>
                  <a:pt x="6718" y="18187"/>
                  <a:pt x="6687" y="18219"/>
                </a:cubicBezTo>
                <a:close/>
                <a:moveTo>
                  <a:pt x="6343" y="17781"/>
                </a:moveTo>
                <a:cubicBezTo>
                  <a:pt x="6406" y="17844"/>
                  <a:pt x="6468" y="17875"/>
                  <a:pt x="6531" y="17875"/>
                </a:cubicBezTo>
                <a:cubicBezTo>
                  <a:pt x="6531" y="17875"/>
                  <a:pt x="6531" y="17875"/>
                  <a:pt x="6531" y="17875"/>
                </a:cubicBezTo>
                <a:cubicBezTo>
                  <a:pt x="6562" y="17906"/>
                  <a:pt x="6593" y="17906"/>
                  <a:pt x="6656" y="17937"/>
                </a:cubicBezTo>
                <a:cubicBezTo>
                  <a:pt x="6656" y="17906"/>
                  <a:pt x="6625" y="17875"/>
                  <a:pt x="6625" y="17844"/>
                </a:cubicBezTo>
                <a:cubicBezTo>
                  <a:pt x="6593" y="17812"/>
                  <a:pt x="6531" y="17781"/>
                  <a:pt x="6468" y="17750"/>
                </a:cubicBezTo>
                <a:cubicBezTo>
                  <a:pt x="6468" y="17750"/>
                  <a:pt x="6437" y="17750"/>
                  <a:pt x="6437" y="17719"/>
                </a:cubicBezTo>
                <a:cubicBezTo>
                  <a:pt x="6437" y="17719"/>
                  <a:pt x="6468" y="17719"/>
                  <a:pt x="6468" y="17719"/>
                </a:cubicBezTo>
                <a:cubicBezTo>
                  <a:pt x="6562" y="17781"/>
                  <a:pt x="6687" y="17781"/>
                  <a:pt x="6750" y="17875"/>
                </a:cubicBezTo>
                <a:lnTo>
                  <a:pt x="6750" y="17875"/>
                </a:lnTo>
                <a:cubicBezTo>
                  <a:pt x="6687" y="17906"/>
                  <a:pt x="6687" y="17844"/>
                  <a:pt x="6625" y="17844"/>
                </a:cubicBezTo>
                <a:cubicBezTo>
                  <a:pt x="6593" y="17844"/>
                  <a:pt x="6562" y="17844"/>
                  <a:pt x="6562" y="17844"/>
                </a:cubicBezTo>
                <a:cubicBezTo>
                  <a:pt x="6500" y="17812"/>
                  <a:pt x="6437" y="17781"/>
                  <a:pt x="6343" y="17781"/>
                </a:cubicBezTo>
                <a:close/>
                <a:moveTo>
                  <a:pt x="9812" y="13219"/>
                </a:moveTo>
                <a:cubicBezTo>
                  <a:pt x="9781" y="13250"/>
                  <a:pt x="9750" y="13250"/>
                  <a:pt x="9718" y="13250"/>
                </a:cubicBezTo>
                <a:cubicBezTo>
                  <a:pt x="9718" y="13281"/>
                  <a:pt x="9687" y="13281"/>
                  <a:pt x="9687" y="13281"/>
                </a:cubicBezTo>
                <a:cubicBezTo>
                  <a:pt x="9687" y="13312"/>
                  <a:pt x="9718" y="13312"/>
                  <a:pt x="9718" y="13312"/>
                </a:cubicBezTo>
                <a:cubicBezTo>
                  <a:pt x="9718" y="13312"/>
                  <a:pt x="9718" y="13312"/>
                  <a:pt x="9718" y="13344"/>
                </a:cubicBezTo>
                <a:cubicBezTo>
                  <a:pt x="9718" y="13375"/>
                  <a:pt x="9750" y="13406"/>
                  <a:pt x="9781" y="13406"/>
                </a:cubicBezTo>
                <a:cubicBezTo>
                  <a:pt x="9812" y="13406"/>
                  <a:pt x="9843" y="13375"/>
                  <a:pt x="9875" y="13344"/>
                </a:cubicBezTo>
                <a:cubicBezTo>
                  <a:pt x="9875" y="13344"/>
                  <a:pt x="9875" y="13312"/>
                  <a:pt x="9875" y="13312"/>
                </a:cubicBezTo>
                <a:cubicBezTo>
                  <a:pt x="9875" y="13312"/>
                  <a:pt x="9843" y="13312"/>
                  <a:pt x="9843" y="13312"/>
                </a:cubicBezTo>
                <a:cubicBezTo>
                  <a:pt x="9812" y="13344"/>
                  <a:pt x="9781" y="13312"/>
                  <a:pt x="9718" y="13312"/>
                </a:cubicBezTo>
                <a:cubicBezTo>
                  <a:pt x="9750" y="13281"/>
                  <a:pt x="9812" y="13281"/>
                  <a:pt x="9812" y="13219"/>
                </a:cubicBezTo>
                <a:close/>
                <a:moveTo>
                  <a:pt x="18250" y="14812"/>
                </a:moveTo>
                <a:cubicBezTo>
                  <a:pt x="18250" y="14812"/>
                  <a:pt x="18250" y="14812"/>
                  <a:pt x="18250" y="14812"/>
                </a:cubicBezTo>
                <a:cubicBezTo>
                  <a:pt x="18250" y="14812"/>
                  <a:pt x="18250" y="14812"/>
                  <a:pt x="18250" y="14812"/>
                </a:cubicBezTo>
                <a:lnTo>
                  <a:pt x="18250" y="14812"/>
                </a:lnTo>
                <a:cubicBezTo>
                  <a:pt x="18250" y="14812"/>
                  <a:pt x="18250" y="14812"/>
                  <a:pt x="18250" y="14812"/>
                </a:cubicBezTo>
                <a:cubicBezTo>
                  <a:pt x="18250" y="14812"/>
                  <a:pt x="18250" y="14812"/>
                  <a:pt x="18250" y="14812"/>
                </a:cubicBezTo>
                <a:close/>
                <a:moveTo>
                  <a:pt x="10625" y="13750"/>
                </a:moveTo>
                <a:cubicBezTo>
                  <a:pt x="10562" y="13781"/>
                  <a:pt x="10531" y="13781"/>
                  <a:pt x="10468" y="13781"/>
                </a:cubicBezTo>
                <a:cubicBezTo>
                  <a:pt x="10468" y="13750"/>
                  <a:pt x="10531" y="13719"/>
                  <a:pt x="10531" y="13687"/>
                </a:cubicBezTo>
                <a:cubicBezTo>
                  <a:pt x="10437" y="13719"/>
                  <a:pt x="10406" y="13781"/>
                  <a:pt x="10343" y="13844"/>
                </a:cubicBezTo>
                <a:cubicBezTo>
                  <a:pt x="10406" y="13844"/>
                  <a:pt x="10406" y="13781"/>
                  <a:pt x="10468" y="13781"/>
                </a:cubicBezTo>
                <a:cubicBezTo>
                  <a:pt x="10562" y="13875"/>
                  <a:pt x="10562" y="13875"/>
                  <a:pt x="10625" y="13750"/>
                </a:cubicBezTo>
                <a:close/>
                <a:moveTo>
                  <a:pt x="8906" y="15531"/>
                </a:moveTo>
                <a:cubicBezTo>
                  <a:pt x="8937" y="15531"/>
                  <a:pt x="9000" y="15562"/>
                  <a:pt x="9062" y="15562"/>
                </a:cubicBezTo>
                <a:cubicBezTo>
                  <a:pt x="9000" y="15500"/>
                  <a:pt x="8937" y="15531"/>
                  <a:pt x="8906" y="15531"/>
                </a:cubicBezTo>
                <a:close/>
                <a:moveTo>
                  <a:pt x="5093" y="17062"/>
                </a:moveTo>
                <a:cubicBezTo>
                  <a:pt x="5156" y="17125"/>
                  <a:pt x="5218" y="17094"/>
                  <a:pt x="5250" y="17125"/>
                </a:cubicBezTo>
                <a:cubicBezTo>
                  <a:pt x="5281" y="17125"/>
                  <a:pt x="5281" y="17156"/>
                  <a:pt x="5281" y="17156"/>
                </a:cubicBezTo>
                <a:lnTo>
                  <a:pt x="5281" y="17156"/>
                </a:lnTo>
                <a:cubicBezTo>
                  <a:pt x="5437" y="17187"/>
                  <a:pt x="5562" y="17250"/>
                  <a:pt x="5656" y="17312"/>
                </a:cubicBezTo>
                <a:cubicBezTo>
                  <a:pt x="5687" y="17344"/>
                  <a:pt x="5718" y="17344"/>
                  <a:pt x="5718" y="17344"/>
                </a:cubicBezTo>
                <a:cubicBezTo>
                  <a:pt x="5656" y="17250"/>
                  <a:pt x="5531" y="17219"/>
                  <a:pt x="5437" y="17156"/>
                </a:cubicBezTo>
                <a:cubicBezTo>
                  <a:pt x="5375" y="17125"/>
                  <a:pt x="5312" y="17094"/>
                  <a:pt x="5250" y="17125"/>
                </a:cubicBezTo>
                <a:cubicBezTo>
                  <a:pt x="5218" y="17094"/>
                  <a:pt x="5156" y="17062"/>
                  <a:pt x="5093" y="17062"/>
                </a:cubicBezTo>
                <a:close/>
                <a:moveTo>
                  <a:pt x="7531" y="18281"/>
                </a:moveTo>
                <a:cubicBezTo>
                  <a:pt x="7500" y="18281"/>
                  <a:pt x="7500" y="18250"/>
                  <a:pt x="7468" y="18250"/>
                </a:cubicBezTo>
                <a:cubicBezTo>
                  <a:pt x="7437" y="18219"/>
                  <a:pt x="7406" y="18219"/>
                  <a:pt x="7375" y="18250"/>
                </a:cubicBezTo>
                <a:cubicBezTo>
                  <a:pt x="7375" y="18250"/>
                  <a:pt x="7375" y="18250"/>
                  <a:pt x="7375" y="18250"/>
                </a:cubicBezTo>
                <a:cubicBezTo>
                  <a:pt x="7406" y="18281"/>
                  <a:pt x="7437" y="18281"/>
                  <a:pt x="7468" y="18281"/>
                </a:cubicBezTo>
                <a:cubicBezTo>
                  <a:pt x="7468" y="18281"/>
                  <a:pt x="7468" y="18312"/>
                  <a:pt x="7531" y="18281"/>
                </a:cubicBezTo>
                <a:close/>
                <a:moveTo>
                  <a:pt x="3500" y="19062"/>
                </a:moveTo>
                <a:cubicBezTo>
                  <a:pt x="3437" y="19062"/>
                  <a:pt x="3406" y="19031"/>
                  <a:pt x="3375" y="19031"/>
                </a:cubicBezTo>
                <a:cubicBezTo>
                  <a:pt x="3375" y="19031"/>
                  <a:pt x="3343" y="19031"/>
                  <a:pt x="3343" y="19062"/>
                </a:cubicBezTo>
                <a:cubicBezTo>
                  <a:pt x="3343" y="19062"/>
                  <a:pt x="3343" y="19062"/>
                  <a:pt x="3343" y="19062"/>
                </a:cubicBezTo>
                <a:cubicBezTo>
                  <a:pt x="3406" y="19062"/>
                  <a:pt x="3437" y="19094"/>
                  <a:pt x="3500" y="19062"/>
                </a:cubicBezTo>
                <a:close/>
                <a:moveTo>
                  <a:pt x="7468" y="20062"/>
                </a:moveTo>
                <a:cubicBezTo>
                  <a:pt x="7468" y="20062"/>
                  <a:pt x="7468" y="20062"/>
                  <a:pt x="7468" y="20062"/>
                </a:cubicBezTo>
                <a:cubicBezTo>
                  <a:pt x="7468" y="20062"/>
                  <a:pt x="7468" y="20062"/>
                  <a:pt x="7468" y="20062"/>
                </a:cubicBezTo>
                <a:lnTo>
                  <a:pt x="7468" y="20062"/>
                </a:lnTo>
                <a:cubicBezTo>
                  <a:pt x="7468" y="20062"/>
                  <a:pt x="7468" y="20062"/>
                  <a:pt x="7468" y="20062"/>
                </a:cubicBezTo>
                <a:close/>
                <a:moveTo>
                  <a:pt x="1312" y="17219"/>
                </a:moveTo>
                <a:cubicBezTo>
                  <a:pt x="1500" y="17156"/>
                  <a:pt x="1718" y="17187"/>
                  <a:pt x="1906" y="17219"/>
                </a:cubicBezTo>
                <a:cubicBezTo>
                  <a:pt x="2156" y="17250"/>
                  <a:pt x="2406" y="17312"/>
                  <a:pt x="2656" y="17375"/>
                </a:cubicBezTo>
                <a:cubicBezTo>
                  <a:pt x="2812" y="17406"/>
                  <a:pt x="2968" y="17437"/>
                  <a:pt x="3125" y="17469"/>
                </a:cubicBezTo>
                <a:cubicBezTo>
                  <a:pt x="3250" y="17500"/>
                  <a:pt x="3343" y="17531"/>
                  <a:pt x="3468" y="17531"/>
                </a:cubicBezTo>
                <a:cubicBezTo>
                  <a:pt x="3625" y="17562"/>
                  <a:pt x="3781" y="17625"/>
                  <a:pt x="3937" y="17656"/>
                </a:cubicBezTo>
                <a:cubicBezTo>
                  <a:pt x="4093" y="17687"/>
                  <a:pt x="4250" y="17719"/>
                  <a:pt x="4406" y="17781"/>
                </a:cubicBezTo>
                <a:cubicBezTo>
                  <a:pt x="4562" y="17812"/>
                  <a:pt x="4750" y="17844"/>
                  <a:pt x="4937" y="17937"/>
                </a:cubicBezTo>
                <a:cubicBezTo>
                  <a:pt x="5156" y="18000"/>
                  <a:pt x="5375" y="18062"/>
                  <a:pt x="5593" y="18125"/>
                </a:cubicBezTo>
                <a:cubicBezTo>
                  <a:pt x="5718" y="18187"/>
                  <a:pt x="5875" y="18219"/>
                  <a:pt x="6000" y="18219"/>
                </a:cubicBezTo>
                <a:cubicBezTo>
                  <a:pt x="6031" y="18250"/>
                  <a:pt x="6093" y="18281"/>
                  <a:pt x="6125" y="18281"/>
                </a:cubicBezTo>
                <a:cubicBezTo>
                  <a:pt x="6187" y="18281"/>
                  <a:pt x="6187" y="18281"/>
                  <a:pt x="6156" y="18219"/>
                </a:cubicBezTo>
                <a:cubicBezTo>
                  <a:pt x="6125" y="18187"/>
                  <a:pt x="6187" y="18187"/>
                  <a:pt x="6218" y="18187"/>
                </a:cubicBezTo>
                <a:cubicBezTo>
                  <a:pt x="6156" y="18156"/>
                  <a:pt x="6125" y="18125"/>
                  <a:pt x="6062" y="18125"/>
                </a:cubicBezTo>
                <a:cubicBezTo>
                  <a:pt x="6062" y="18156"/>
                  <a:pt x="6125" y="18156"/>
                  <a:pt x="6093" y="18219"/>
                </a:cubicBezTo>
                <a:cubicBezTo>
                  <a:pt x="6093" y="18219"/>
                  <a:pt x="6062" y="18219"/>
                  <a:pt x="6031" y="18187"/>
                </a:cubicBezTo>
                <a:cubicBezTo>
                  <a:pt x="5843" y="18094"/>
                  <a:pt x="5656" y="18094"/>
                  <a:pt x="5437" y="18031"/>
                </a:cubicBezTo>
                <a:cubicBezTo>
                  <a:pt x="5218" y="17937"/>
                  <a:pt x="4968" y="17906"/>
                  <a:pt x="4718" y="17812"/>
                </a:cubicBezTo>
                <a:cubicBezTo>
                  <a:pt x="4625" y="17781"/>
                  <a:pt x="4531" y="17719"/>
                  <a:pt x="4437" y="17719"/>
                </a:cubicBezTo>
                <a:cubicBezTo>
                  <a:pt x="4312" y="17656"/>
                  <a:pt x="4156" y="17625"/>
                  <a:pt x="4031" y="17594"/>
                </a:cubicBezTo>
                <a:cubicBezTo>
                  <a:pt x="3812" y="17531"/>
                  <a:pt x="3593" y="17469"/>
                  <a:pt x="3343" y="17437"/>
                </a:cubicBezTo>
                <a:cubicBezTo>
                  <a:pt x="3187" y="17406"/>
                  <a:pt x="3031" y="17375"/>
                  <a:pt x="2875" y="17344"/>
                </a:cubicBezTo>
                <a:cubicBezTo>
                  <a:pt x="2656" y="17312"/>
                  <a:pt x="2468" y="17250"/>
                  <a:pt x="2250" y="17219"/>
                </a:cubicBezTo>
                <a:cubicBezTo>
                  <a:pt x="2093" y="17187"/>
                  <a:pt x="1937" y="17156"/>
                  <a:pt x="1781" y="17125"/>
                </a:cubicBezTo>
                <a:cubicBezTo>
                  <a:pt x="1781" y="17125"/>
                  <a:pt x="1781" y="17125"/>
                  <a:pt x="1781" y="17125"/>
                </a:cubicBezTo>
                <a:cubicBezTo>
                  <a:pt x="1750" y="17125"/>
                  <a:pt x="1750" y="17125"/>
                  <a:pt x="1718" y="17125"/>
                </a:cubicBezTo>
                <a:cubicBezTo>
                  <a:pt x="1718" y="17125"/>
                  <a:pt x="1687" y="17125"/>
                  <a:pt x="1687" y="17125"/>
                </a:cubicBezTo>
                <a:cubicBezTo>
                  <a:pt x="1687" y="17125"/>
                  <a:pt x="1687" y="17125"/>
                  <a:pt x="1687" y="17125"/>
                </a:cubicBezTo>
                <a:cubicBezTo>
                  <a:pt x="1656" y="17094"/>
                  <a:pt x="1687" y="17094"/>
                  <a:pt x="1718" y="17094"/>
                </a:cubicBezTo>
                <a:cubicBezTo>
                  <a:pt x="1781" y="17094"/>
                  <a:pt x="1843" y="17094"/>
                  <a:pt x="1906" y="17094"/>
                </a:cubicBezTo>
                <a:cubicBezTo>
                  <a:pt x="1781" y="17031"/>
                  <a:pt x="1656" y="17062"/>
                  <a:pt x="1531" y="17062"/>
                </a:cubicBezTo>
                <a:cubicBezTo>
                  <a:pt x="1562" y="17094"/>
                  <a:pt x="1625" y="17062"/>
                  <a:pt x="1625" y="17094"/>
                </a:cubicBezTo>
                <a:cubicBezTo>
                  <a:pt x="1593" y="17125"/>
                  <a:pt x="1562" y="17125"/>
                  <a:pt x="1531" y="17125"/>
                </a:cubicBezTo>
                <a:cubicBezTo>
                  <a:pt x="1406" y="17062"/>
                  <a:pt x="1375" y="17156"/>
                  <a:pt x="1281" y="17187"/>
                </a:cubicBezTo>
                <a:cubicBezTo>
                  <a:pt x="1250" y="17219"/>
                  <a:pt x="1187" y="17219"/>
                  <a:pt x="1187" y="17250"/>
                </a:cubicBezTo>
                <a:cubicBezTo>
                  <a:pt x="1250" y="17281"/>
                  <a:pt x="1281" y="17281"/>
                  <a:pt x="1312" y="17219"/>
                </a:cubicBezTo>
                <a:close/>
                <a:moveTo>
                  <a:pt x="12906" y="18125"/>
                </a:moveTo>
                <a:cubicBezTo>
                  <a:pt x="12906" y="18125"/>
                  <a:pt x="12906" y="18125"/>
                  <a:pt x="12906" y="18125"/>
                </a:cubicBezTo>
                <a:close/>
                <a:moveTo>
                  <a:pt x="13062" y="18094"/>
                </a:moveTo>
                <a:cubicBezTo>
                  <a:pt x="13062" y="18094"/>
                  <a:pt x="13062" y="18094"/>
                  <a:pt x="13062" y="18094"/>
                </a:cubicBezTo>
                <a:cubicBezTo>
                  <a:pt x="13062" y="18094"/>
                  <a:pt x="13062" y="18094"/>
                  <a:pt x="13062" y="18094"/>
                </a:cubicBezTo>
                <a:close/>
                <a:moveTo>
                  <a:pt x="4750" y="19531"/>
                </a:moveTo>
                <a:cubicBezTo>
                  <a:pt x="4750" y="19531"/>
                  <a:pt x="4750" y="19531"/>
                  <a:pt x="4750" y="19562"/>
                </a:cubicBezTo>
                <a:cubicBezTo>
                  <a:pt x="4750" y="19562"/>
                  <a:pt x="4750" y="19562"/>
                  <a:pt x="4750" y="19531"/>
                </a:cubicBezTo>
                <a:cubicBezTo>
                  <a:pt x="4656" y="19437"/>
                  <a:pt x="4500" y="19375"/>
                  <a:pt x="4375" y="19344"/>
                </a:cubicBezTo>
                <a:lnTo>
                  <a:pt x="4375" y="19344"/>
                </a:lnTo>
                <a:cubicBezTo>
                  <a:pt x="4500" y="19406"/>
                  <a:pt x="4625" y="19500"/>
                  <a:pt x="4750" y="19531"/>
                </a:cubicBezTo>
                <a:cubicBezTo>
                  <a:pt x="4781" y="19594"/>
                  <a:pt x="4812" y="19594"/>
                  <a:pt x="4875" y="19625"/>
                </a:cubicBezTo>
                <a:lnTo>
                  <a:pt x="4875" y="19625"/>
                </a:lnTo>
                <a:cubicBezTo>
                  <a:pt x="4875" y="19625"/>
                  <a:pt x="4906" y="19594"/>
                  <a:pt x="4906" y="19594"/>
                </a:cubicBezTo>
                <a:cubicBezTo>
                  <a:pt x="4875" y="19562"/>
                  <a:pt x="4812" y="19531"/>
                  <a:pt x="4781" y="19531"/>
                </a:cubicBezTo>
                <a:cubicBezTo>
                  <a:pt x="4781" y="19531"/>
                  <a:pt x="4781" y="19531"/>
                  <a:pt x="4750" y="19531"/>
                </a:cubicBezTo>
                <a:close/>
                <a:moveTo>
                  <a:pt x="7593" y="2250"/>
                </a:moveTo>
                <a:cubicBezTo>
                  <a:pt x="7593" y="2250"/>
                  <a:pt x="7593" y="2250"/>
                  <a:pt x="7593" y="2250"/>
                </a:cubicBezTo>
                <a:cubicBezTo>
                  <a:pt x="7593" y="2250"/>
                  <a:pt x="7593" y="2250"/>
                  <a:pt x="7593" y="2250"/>
                </a:cubicBezTo>
                <a:close/>
                <a:moveTo>
                  <a:pt x="9437" y="17469"/>
                </a:moveTo>
                <a:cubicBezTo>
                  <a:pt x="9406" y="17469"/>
                  <a:pt x="9406" y="17469"/>
                  <a:pt x="9375" y="17500"/>
                </a:cubicBezTo>
                <a:cubicBezTo>
                  <a:pt x="9375" y="17500"/>
                  <a:pt x="9375" y="17500"/>
                  <a:pt x="9375" y="17500"/>
                </a:cubicBezTo>
                <a:cubicBezTo>
                  <a:pt x="9437" y="17531"/>
                  <a:pt x="9468" y="17594"/>
                  <a:pt x="9531" y="17562"/>
                </a:cubicBezTo>
                <a:cubicBezTo>
                  <a:pt x="9500" y="17531"/>
                  <a:pt x="9468" y="17500"/>
                  <a:pt x="9437" y="17469"/>
                </a:cubicBezTo>
                <a:close/>
                <a:moveTo>
                  <a:pt x="2875" y="18937"/>
                </a:moveTo>
                <a:cubicBezTo>
                  <a:pt x="2906" y="19000"/>
                  <a:pt x="2968" y="19000"/>
                  <a:pt x="3062" y="18969"/>
                </a:cubicBezTo>
                <a:cubicBezTo>
                  <a:pt x="2968" y="18937"/>
                  <a:pt x="2906" y="18937"/>
                  <a:pt x="2875" y="18937"/>
                </a:cubicBezTo>
                <a:close/>
                <a:moveTo>
                  <a:pt x="12875" y="18937"/>
                </a:moveTo>
                <a:cubicBezTo>
                  <a:pt x="12906" y="18937"/>
                  <a:pt x="12968" y="18969"/>
                  <a:pt x="13000" y="18906"/>
                </a:cubicBezTo>
                <a:cubicBezTo>
                  <a:pt x="12968" y="18906"/>
                  <a:pt x="12906" y="18844"/>
                  <a:pt x="12875" y="18937"/>
                </a:cubicBezTo>
                <a:close/>
                <a:moveTo>
                  <a:pt x="3937" y="16219"/>
                </a:moveTo>
                <a:cubicBezTo>
                  <a:pt x="3968" y="16281"/>
                  <a:pt x="4031" y="16281"/>
                  <a:pt x="4062" y="16250"/>
                </a:cubicBezTo>
                <a:cubicBezTo>
                  <a:pt x="4093" y="16250"/>
                  <a:pt x="4093" y="16281"/>
                  <a:pt x="4093" y="16250"/>
                </a:cubicBezTo>
                <a:cubicBezTo>
                  <a:pt x="4093" y="16219"/>
                  <a:pt x="4093" y="16219"/>
                  <a:pt x="4062" y="16219"/>
                </a:cubicBezTo>
                <a:cubicBezTo>
                  <a:pt x="4031" y="16219"/>
                  <a:pt x="4000" y="16219"/>
                  <a:pt x="3937" y="16219"/>
                </a:cubicBezTo>
                <a:close/>
                <a:moveTo>
                  <a:pt x="11343" y="13594"/>
                </a:moveTo>
                <a:cubicBezTo>
                  <a:pt x="11375" y="13500"/>
                  <a:pt x="11406" y="13562"/>
                  <a:pt x="11437" y="13562"/>
                </a:cubicBezTo>
                <a:cubicBezTo>
                  <a:pt x="11437" y="13594"/>
                  <a:pt x="11406" y="13656"/>
                  <a:pt x="11343" y="13594"/>
                </a:cubicBezTo>
                <a:cubicBezTo>
                  <a:pt x="11375" y="13656"/>
                  <a:pt x="11343" y="13656"/>
                  <a:pt x="11281" y="13625"/>
                </a:cubicBezTo>
                <a:cubicBezTo>
                  <a:pt x="11312" y="13625"/>
                  <a:pt x="11312" y="13594"/>
                  <a:pt x="11343" y="13594"/>
                </a:cubicBezTo>
                <a:close/>
                <a:moveTo>
                  <a:pt x="10468" y="13062"/>
                </a:moveTo>
                <a:cubicBezTo>
                  <a:pt x="10437" y="13094"/>
                  <a:pt x="10406" y="13062"/>
                  <a:pt x="10343" y="13094"/>
                </a:cubicBezTo>
                <a:cubicBezTo>
                  <a:pt x="10406" y="13125"/>
                  <a:pt x="10375" y="13156"/>
                  <a:pt x="10375" y="13187"/>
                </a:cubicBezTo>
                <a:cubicBezTo>
                  <a:pt x="10406" y="13156"/>
                  <a:pt x="10468" y="13125"/>
                  <a:pt x="10468" y="13062"/>
                </a:cubicBezTo>
                <a:close/>
                <a:moveTo>
                  <a:pt x="3125" y="19000"/>
                </a:moveTo>
                <a:cubicBezTo>
                  <a:pt x="3187" y="19031"/>
                  <a:pt x="3281" y="19062"/>
                  <a:pt x="3312" y="19031"/>
                </a:cubicBezTo>
                <a:cubicBezTo>
                  <a:pt x="3250" y="19031"/>
                  <a:pt x="3187" y="18969"/>
                  <a:pt x="3125" y="19000"/>
                </a:cubicBezTo>
                <a:close/>
                <a:moveTo>
                  <a:pt x="3500" y="18656"/>
                </a:moveTo>
                <a:cubicBezTo>
                  <a:pt x="3437" y="18656"/>
                  <a:pt x="3375" y="18594"/>
                  <a:pt x="3281" y="18594"/>
                </a:cubicBezTo>
                <a:cubicBezTo>
                  <a:pt x="3343" y="18625"/>
                  <a:pt x="3437" y="18656"/>
                  <a:pt x="3500" y="18656"/>
                </a:cubicBezTo>
                <a:close/>
                <a:moveTo>
                  <a:pt x="1031" y="17437"/>
                </a:moveTo>
                <a:cubicBezTo>
                  <a:pt x="1000" y="17437"/>
                  <a:pt x="1000" y="17437"/>
                  <a:pt x="1000" y="17437"/>
                </a:cubicBezTo>
                <a:cubicBezTo>
                  <a:pt x="1000" y="17437"/>
                  <a:pt x="1000" y="17437"/>
                  <a:pt x="1000" y="17437"/>
                </a:cubicBezTo>
                <a:cubicBezTo>
                  <a:pt x="1000" y="17437"/>
                  <a:pt x="1000" y="17437"/>
                  <a:pt x="1031" y="17437"/>
                </a:cubicBezTo>
                <a:cubicBezTo>
                  <a:pt x="1031" y="17437"/>
                  <a:pt x="1062" y="17437"/>
                  <a:pt x="1062" y="17437"/>
                </a:cubicBezTo>
                <a:cubicBezTo>
                  <a:pt x="1062" y="17437"/>
                  <a:pt x="1093" y="17437"/>
                  <a:pt x="1093" y="17437"/>
                </a:cubicBezTo>
                <a:cubicBezTo>
                  <a:pt x="1375" y="17406"/>
                  <a:pt x="1687" y="17469"/>
                  <a:pt x="1968" y="17531"/>
                </a:cubicBezTo>
                <a:lnTo>
                  <a:pt x="1968" y="17531"/>
                </a:lnTo>
                <a:cubicBezTo>
                  <a:pt x="2062" y="17531"/>
                  <a:pt x="2156" y="17562"/>
                  <a:pt x="2218" y="17562"/>
                </a:cubicBezTo>
                <a:cubicBezTo>
                  <a:pt x="2062" y="17500"/>
                  <a:pt x="1875" y="17469"/>
                  <a:pt x="1687" y="17437"/>
                </a:cubicBezTo>
                <a:cubicBezTo>
                  <a:pt x="1562" y="17406"/>
                  <a:pt x="1437" y="17406"/>
                  <a:pt x="1343" y="17406"/>
                </a:cubicBezTo>
                <a:cubicBezTo>
                  <a:pt x="1250" y="17406"/>
                  <a:pt x="1156" y="17406"/>
                  <a:pt x="1062" y="17437"/>
                </a:cubicBezTo>
                <a:lnTo>
                  <a:pt x="1062" y="17437"/>
                </a:lnTo>
                <a:lnTo>
                  <a:pt x="1062" y="17437"/>
                </a:lnTo>
                <a:lnTo>
                  <a:pt x="1062" y="17437"/>
                </a:lnTo>
                <a:lnTo>
                  <a:pt x="1062" y="17437"/>
                </a:lnTo>
                <a:lnTo>
                  <a:pt x="1062" y="17437"/>
                </a:lnTo>
                <a:lnTo>
                  <a:pt x="1062" y="17437"/>
                </a:lnTo>
                <a:lnTo>
                  <a:pt x="1062" y="17436"/>
                </a:lnTo>
                <a:lnTo>
                  <a:pt x="1062" y="17436"/>
                </a:lnTo>
                <a:lnTo>
                  <a:pt x="1062" y="17436"/>
                </a:lnTo>
                <a:lnTo>
                  <a:pt x="1062" y="17435"/>
                </a:lnTo>
                <a:lnTo>
                  <a:pt x="1062" y="17435"/>
                </a:lnTo>
                <a:lnTo>
                  <a:pt x="1062" y="17434"/>
                </a:lnTo>
                <a:lnTo>
                  <a:pt x="1062" y="17434"/>
                </a:lnTo>
                <a:lnTo>
                  <a:pt x="1062" y="17433"/>
                </a:lnTo>
                <a:lnTo>
                  <a:pt x="1062" y="17433"/>
                </a:lnTo>
                <a:lnTo>
                  <a:pt x="1062" y="17432"/>
                </a:lnTo>
                <a:lnTo>
                  <a:pt x="1062" y="17432"/>
                </a:lnTo>
                <a:lnTo>
                  <a:pt x="1062" y="17431"/>
                </a:lnTo>
                <a:lnTo>
                  <a:pt x="1062" y="17431"/>
                </a:lnTo>
                <a:lnTo>
                  <a:pt x="1062" y="17430"/>
                </a:lnTo>
                <a:lnTo>
                  <a:pt x="1062" y="17429"/>
                </a:lnTo>
                <a:lnTo>
                  <a:pt x="1062" y="17429"/>
                </a:lnTo>
                <a:lnTo>
                  <a:pt x="1062" y="17428"/>
                </a:lnTo>
                <a:lnTo>
                  <a:pt x="1062" y="17427"/>
                </a:lnTo>
                <a:lnTo>
                  <a:pt x="1062" y="17427"/>
                </a:lnTo>
                <a:lnTo>
                  <a:pt x="1062" y="17406"/>
                </a:lnTo>
                <a:cubicBezTo>
                  <a:pt x="1312" y="17312"/>
                  <a:pt x="1562" y="17375"/>
                  <a:pt x="1843" y="17406"/>
                </a:cubicBezTo>
                <a:cubicBezTo>
                  <a:pt x="1906" y="17406"/>
                  <a:pt x="1968" y="17437"/>
                  <a:pt x="2031" y="17437"/>
                </a:cubicBezTo>
                <a:cubicBezTo>
                  <a:pt x="2187" y="17500"/>
                  <a:pt x="2375" y="17531"/>
                  <a:pt x="2531" y="17562"/>
                </a:cubicBezTo>
                <a:cubicBezTo>
                  <a:pt x="2750" y="17594"/>
                  <a:pt x="2968" y="17656"/>
                  <a:pt x="3187" y="17687"/>
                </a:cubicBezTo>
                <a:cubicBezTo>
                  <a:pt x="3406" y="17719"/>
                  <a:pt x="3593" y="17781"/>
                  <a:pt x="3781" y="17812"/>
                </a:cubicBezTo>
                <a:cubicBezTo>
                  <a:pt x="3875" y="17844"/>
                  <a:pt x="4000" y="17844"/>
                  <a:pt x="4093" y="17875"/>
                </a:cubicBezTo>
                <a:cubicBezTo>
                  <a:pt x="4250" y="17937"/>
                  <a:pt x="4437" y="17969"/>
                  <a:pt x="4593" y="18031"/>
                </a:cubicBezTo>
                <a:cubicBezTo>
                  <a:pt x="4718" y="18094"/>
                  <a:pt x="4875" y="18125"/>
                  <a:pt x="5000" y="18187"/>
                </a:cubicBezTo>
                <a:cubicBezTo>
                  <a:pt x="5187" y="18219"/>
                  <a:pt x="5375" y="18281"/>
                  <a:pt x="5562" y="18344"/>
                </a:cubicBezTo>
                <a:cubicBezTo>
                  <a:pt x="5656" y="18344"/>
                  <a:pt x="5750" y="18375"/>
                  <a:pt x="5812" y="18406"/>
                </a:cubicBezTo>
                <a:cubicBezTo>
                  <a:pt x="5875" y="18437"/>
                  <a:pt x="5937" y="18437"/>
                  <a:pt x="6000" y="18437"/>
                </a:cubicBezTo>
                <a:cubicBezTo>
                  <a:pt x="6093" y="18500"/>
                  <a:pt x="6156" y="18531"/>
                  <a:pt x="6250" y="18531"/>
                </a:cubicBezTo>
                <a:cubicBezTo>
                  <a:pt x="6187" y="18469"/>
                  <a:pt x="6093" y="18469"/>
                  <a:pt x="6031" y="18406"/>
                </a:cubicBezTo>
                <a:cubicBezTo>
                  <a:pt x="5968" y="18375"/>
                  <a:pt x="5906" y="18344"/>
                  <a:pt x="5812" y="18344"/>
                </a:cubicBezTo>
                <a:cubicBezTo>
                  <a:pt x="5718" y="18312"/>
                  <a:pt x="5625" y="18281"/>
                  <a:pt x="5531" y="18250"/>
                </a:cubicBezTo>
                <a:cubicBezTo>
                  <a:pt x="5468" y="18219"/>
                  <a:pt x="5375" y="18250"/>
                  <a:pt x="5343" y="18187"/>
                </a:cubicBezTo>
                <a:cubicBezTo>
                  <a:pt x="5687" y="18219"/>
                  <a:pt x="6000" y="18344"/>
                  <a:pt x="6343" y="18437"/>
                </a:cubicBezTo>
                <a:cubicBezTo>
                  <a:pt x="6312" y="18375"/>
                  <a:pt x="6250" y="18375"/>
                  <a:pt x="6187" y="18375"/>
                </a:cubicBezTo>
                <a:cubicBezTo>
                  <a:pt x="5968" y="18281"/>
                  <a:pt x="5750" y="18219"/>
                  <a:pt x="5531" y="18187"/>
                </a:cubicBezTo>
                <a:cubicBezTo>
                  <a:pt x="5312" y="18125"/>
                  <a:pt x="5062" y="18031"/>
                  <a:pt x="4843" y="17969"/>
                </a:cubicBezTo>
                <a:cubicBezTo>
                  <a:pt x="4781" y="17937"/>
                  <a:pt x="4718" y="17906"/>
                  <a:pt x="4656" y="17906"/>
                </a:cubicBezTo>
                <a:cubicBezTo>
                  <a:pt x="4593" y="17906"/>
                  <a:pt x="4531" y="17906"/>
                  <a:pt x="4468" y="17844"/>
                </a:cubicBezTo>
                <a:cubicBezTo>
                  <a:pt x="4375" y="17875"/>
                  <a:pt x="4250" y="17812"/>
                  <a:pt x="4156" y="17781"/>
                </a:cubicBezTo>
                <a:cubicBezTo>
                  <a:pt x="4031" y="17750"/>
                  <a:pt x="3906" y="17719"/>
                  <a:pt x="3781" y="17687"/>
                </a:cubicBezTo>
                <a:cubicBezTo>
                  <a:pt x="3937" y="17687"/>
                  <a:pt x="4062" y="17719"/>
                  <a:pt x="4156" y="17750"/>
                </a:cubicBezTo>
                <a:cubicBezTo>
                  <a:pt x="4281" y="17781"/>
                  <a:pt x="4375" y="17844"/>
                  <a:pt x="4468" y="17844"/>
                </a:cubicBezTo>
                <a:lnTo>
                  <a:pt x="4468" y="17844"/>
                </a:lnTo>
                <a:cubicBezTo>
                  <a:pt x="4531" y="17875"/>
                  <a:pt x="4625" y="17844"/>
                  <a:pt x="4656" y="17906"/>
                </a:cubicBezTo>
                <a:cubicBezTo>
                  <a:pt x="4875" y="18031"/>
                  <a:pt x="5093" y="18062"/>
                  <a:pt x="5312" y="18187"/>
                </a:cubicBezTo>
                <a:cubicBezTo>
                  <a:pt x="5218" y="18187"/>
                  <a:pt x="5125" y="18156"/>
                  <a:pt x="5062" y="18125"/>
                </a:cubicBezTo>
                <a:cubicBezTo>
                  <a:pt x="4843" y="18031"/>
                  <a:pt x="4656" y="17969"/>
                  <a:pt x="4437" y="17906"/>
                </a:cubicBezTo>
                <a:cubicBezTo>
                  <a:pt x="4187" y="17844"/>
                  <a:pt x="3968" y="17781"/>
                  <a:pt x="3718" y="17719"/>
                </a:cubicBezTo>
                <a:cubicBezTo>
                  <a:pt x="3593" y="17687"/>
                  <a:pt x="3437" y="17656"/>
                  <a:pt x="3312" y="17625"/>
                </a:cubicBezTo>
                <a:cubicBezTo>
                  <a:pt x="3031" y="17594"/>
                  <a:pt x="2781" y="17531"/>
                  <a:pt x="2531" y="17500"/>
                </a:cubicBezTo>
                <a:cubicBezTo>
                  <a:pt x="2375" y="17469"/>
                  <a:pt x="2218" y="17406"/>
                  <a:pt x="2062" y="17375"/>
                </a:cubicBezTo>
                <a:cubicBezTo>
                  <a:pt x="1937" y="17344"/>
                  <a:pt x="1812" y="17344"/>
                  <a:pt x="1687" y="17344"/>
                </a:cubicBezTo>
                <a:cubicBezTo>
                  <a:pt x="1468" y="17281"/>
                  <a:pt x="1250" y="17281"/>
                  <a:pt x="1031" y="17375"/>
                </a:cubicBezTo>
                <a:cubicBezTo>
                  <a:pt x="968" y="17375"/>
                  <a:pt x="968" y="17406"/>
                  <a:pt x="937" y="17437"/>
                </a:cubicBezTo>
                <a:cubicBezTo>
                  <a:pt x="968" y="17469"/>
                  <a:pt x="1000" y="17469"/>
                  <a:pt x="1031" y="17437"/>
                </a:cubicBezTo>
                <a:close/>
                <a:moveTo>
                  <a:pt x="12343" y="17937"/>
                </a:moveTo>
                <a:cubicBezTo>
                  <a:pt x="12375" y="17937"/>
                  <a:pt x="12343" y="17875"/>
                  <a:pt x="12343" y="17844"/>
                </a:cubicBezTo>
                <a:cubicBezTo>
                  <a:pt x="12312" y="17875"/>
                  <a:pt x="12250" y="17844"/>
                  <a:pt x="12250" y="17906"/>
                </a:cubicBezTo>
                <a:cubicBezTo>
                  <a:pt x="12250" y="17906"/>
                  <a:pt x="12312" y="17969"/>
                  <a:pt x="12343" y="17937"/>
                </a:cubicBezTo>
                <a:close/>
                <a:moveTo>
                  <a:pt x="2125" y="16594"/>
                </a:moveTo>
                <a:cubicBezTo>
                  <a:pt x="2250" y="16594"/>
                  <a:pt x="2375" y="16594"/>
                  <a:pt x="2500" y="16594"/>
                </a:cubicBezTo>
                <a:cubicBezTo>
                  <a:pt x="2375" y="16562"/>
                  <a:pt x="2250" y="16562"/>
                  <a:pt x="2125" y="16594"/>
                </a:cubicBezTo>
                <a:close/>
                <a:moveTo>
                  <a:pt x="9281" y="16312"/>
                </a:moveTo>
                <a:cubicBezTo>
                  <a:pt x="9312" y="16312"/>
                  <a:pt x="9343" y="16312"/>
                  <a:pt x="9375" y="16312"/>
                </a:cubicBezTo>
                <a:cubicBezTo>
                  <a:pt x="9406" y="16344"/>
                  <a:pt x="9437" y="16344"/>
                  <a:pt x="9500" y="16312"/>
                </a:cubicBezTo>
                <a:cubicBezTo>
                  <a:pt x="9406" y="16312"/>
                  <a:pt x="9343" y="16250"/>
                  <a:pt x="9281" y="16312"/>
                </a:cubicBezTo>
                <a:close/>
                <a:moveTo>
                  <a:pt x="4250" y="18594"/>
                </a:moveTo>
                <a:cubicBezTo>
                  <a:pt x="4187" y="18531"/>
                  <a:pt x="4093" y="18562"/>
                  <a:pt x="4031" y="18562"/>
                </a:cubicBezTo>
                <a:cubicBezTo>
                  <a:pt x="4093" y="18562"/>
                  <a:pt x="4156" y="18625"/>
                  <a:pt x="4250" y="18594"/>
                </a:cubicBezTo>
                <a:cubicBezTo>
                  <a:pt x="4250" y="18625"/>
                  <a:pt x="4281" y="18625"/>
                  <a:pt x="4281" y="18625"/>
                </a:cubicBezTo>
                <a:cubicBezTo>
                  <a:pt x="4406" y="18656"/>
                  <a:pt x="4500" y="18687"/>
                  <a:pt x="4625" y="18719"/>
                </a:cubicBezTo>
                <a:cubicBezTo>
                  <a:pt x="4656" y="18750"/>
                  <a:pt x="4718" y="18750"/>
                  <a:pt x="4750" y="18812"/>
                </a:cubicBezTo>
                <a:cubicBezTo>
                  <a:pt x="4656" y="18812"/>
                  <a:pt x="4562" y="18750"/>
                  <a:pt x="4468" y="18719"/>
                </a:cubicBezTo>
                <a:cubicBezTo>
                  <a:pt x="4218" y="18687"/>
                  <a:pt x="3968" y="18594"/>
                  <a:pt x="3687" y="18562"/>
                </a:cubicBezTo>
                <a:cubicBezTo>
                  <a:pt x="3531" y="18531"/>
                  <a:pt x="3406" y="18469"/>
                  <a:pt x="3250" y="18469"/>
                </a:cubicBezTo>
                <a:cubicBezTo>
                  <a:pt x="3218" y="18469"/>
                  <a:pt x="3187" y="18437"/>
                  <a:pt x="3187" y="18437"/>
                </a:cubicBezTo>
                <a:cubicBezTo>
                  <a:pt x="3187" y="18375"/>
                  <a:pt x="3218" y="18406"/>
                  <a:pt x="3250" y="18406"/>
                </a:cubicBezTo>
                <a:cubicBezTo>
                  <a:pt x="3375" y="18406"/>
                  <a:pt x="3468" y="18437"/>
                  <a:pt x="3562" y="18437"/>
                </a:cubicBezTo>
                <a:cubicBezTo>
                  <a:pt x="3562" y="18437"/>
                  <a:pt x="3562" y="18437"/>
                  <a:pt x="3562" y="18437"/>
                </a:cubicBezTo>
                <a:cubicBezTo>
                  <a:pt x="3593" y="18469"/>
                  <a:pt x="3593" y="18469"/>
                  <a:pt x="3625" y="18469"/>
                </a:cubicBezTo>
                <a:cubicBezTo>
                  <a:pt x="3625" y="18469"/>
                  <a:pt x="3625" y="18469"/>
                  <a:pt x="3625" y="18469"/>
                </a:cubicBezTo>
                <a:cubicBezTo>
                  <a:pt x="3625" y="18469"/>
                  <a:pt x="3625" y="18469"/>
                  <a:pt x="3625" y="18469"/>
                </a:cubicBezTo>
                <a:cubicBezTo>
                  <a:pt x="3625" y="18469"/>
                  <a:pt x="3625" y="18469"/>
                  <a:pt x="3625" y="18469"/>
                </a:cubicBezTo>
                <a:cubicBezTo>
                  <a:pt x="3625" y="18437"/>
                  <a:pt x="3593" y="18437"/>
                  <a:pt x="3593" y="18437"/>
                </a:cubicBezTo>
                <a:cubicBezTo>
                  <a:pt x="3562" y="18437"/>
                  <a:pt x="3562" y="18437"/>
                  <a:pt x="3531" y="18406"/>
                </a:cubicBezTo>
                <a:cubicBezTo>
                  <a:pt x="3406" y="18406"/>
                  <a:pt x="3281" y="18375"/>
                  <a:pt x="3187" y="18344"/>
                </a:cubicBezTo>
                <a:cubicBezTo>
                  <a:pt x="3093" y="18344"/>
                  <a:pt x="3031" y="18344"/>
                  <a:pt x="2968" y="18312"/>
                </a:cubicBezTo>
                <a:cubicBezTo>
                  <a:pt x="3000" y="18375"/>
                  <a:pt x="3062" y="18344"/>
                  <a:pt x="3125" y="18375"/>
                </a:cubicBezTo>
                <a:cubicBezTo>
                  <a:pt x="3125" y="18406"/>
                  <a:pt x="3125" y="18437"/>
                  <a:pt x="3093" y="18437"/>
                </a:cubicBezTo>
                <a:cubicBezTo>
                  <a:pt x="3031" y="18406"/>
                  <a:pt x="2937" y="18437"/>
                  <a:pt x="2875" y="18406"/>
                </a:cubicBezTo>
                <a:cubicBezTo>
                  <a:pt x="2750" y="18344"/>
                  <a:pt x="2593" y="18344"/>
                  <a:pt x="2468" y="18312"/>
                </a:cubicBezTo>
                <a:cubicBezTo>
                  <a:pt x="2343" y="18250"/>
                  <a:pt x="2218" y="18250"/>
                  <a:pt x="2062" y="18187"/>
                </a:cubicBezTo>
                <a:cubicBezTo>
                  <a:pt x="1906" y="18156"/>
                  <a:pt x="1781" y="18125"/>
                  <a:pt x="1625" y="18094"/>
                </a:cubicBezTo>
                <a:cubicBezTo>
                  <a:pt x="1468" y="18062"/>
                  <a:pt x="1343" y="18094"/>
                  <a:pt x="1218" y="18031"/>
                </a:cubicBezTo>
                <a:cubicBezTo>
                  <a:pt x="1218" y="18031"/>
                  <a:pt x="1218" y="18031"/>
                  <a:pt x="1218" y="18031"/>
                </a:cubicBezTo>
                <a:cubicBezTo>
                  <a:pt x="1218" y="18031"/>
                  <a:pt x="1218" y="18031"/>
                  <a:pt x="1218" y="18031"/>
                </a:cubicBezTo>
                <a:cubicBezTo>
                  <a:pt x="1187" y="18031"/>
                  <a:pt x="1187" y="18031"/>
                  <a:pt x="1187" y="18031"/>
                </a:cubicBezTo>
                <a:cubicBezTo>
                  <a:pt x="1187" y="18031"/>
                  <a:pt x="1187" y="18031"/>
                  <a:pt x="1187" y="18031"/>
                </a:cubicBezTo>
                <a:cubicBezTo>
                  <a:pt x="1156" y="18031"/>
                  <a:pt x="1156" y="18031"/>
                  <a:pt x="1156" y="18031"/>
                </a:cubicBezTo>
                <a:cubicBezTo>
                  <a:pt x="1125" y="18031"/>
                  <a:pt x="1125" y="18000"/>
                  <a:pt x="1093" y="18031"/>
                </a:cubicBezTo>
                <a:cubicBezTo>
                  <a:pt x="1093" y="18031"/>
                  <a:pt x="1062" y="18031"/>
                  <a:pt x="1062" y="18031"/>
                </a:cubicBezTo>
                <a:cubicBezTo>
                  <a:pt x="1031" y="18031"/>
                  <a:pt x="1031" y="18000"/>
                  <a:pt x="1031" y="18031"/>
                </a:cubicBezTo>
                <a:cubicBezTo>
                  <a:pt x="1000" y="18031"/>
                  <a:pt x="968" y="18031"/>
                  <a:pt x="937" y="18031"/>
                </a:cubicBezTo>
                <a:cubicBezTo>
                  <a:pt x="750" y="18000"/>
                  <a:pt x="562" y="17969"/>
                  <a:pt x="343" y="18000"/>
                </a:cubicBezTo>
                <a:cubicBezTo>
                  <a:pt x="281" y="18000"/>
                  <a:pt x="250" y="18031"/>
                  <a:pt x="187" y="18062"/>
                </a:cubicBezTo>
                <a:cubicBezTo>
                  <a:pt x="218" y="18062"/>
                  <a:pt x="218" y="18062"/>
                  <a:pt x="218" y="18062"/>
                </a:cubicBezTo>
                <a:lnTo>
                  <a:pt x="218" y="18062"/>
                </a:lnTo>
                <a:cubicBezTo>
                  <a:pt x="375" y="18031"/>
                  <a:pt x="531" y="18031"/>
                  <a:pt x="687" y="18062"/>
                </a:cubicBezTo>
                <a:cubicBezTo>
                  <a:pt x="906" y="18094"/>
                  <a:pt x="1125" y="18094"/>
                  <a:pt x="1343" y="18125"/>
                </a:cubicBezTo>
                <a:cubicBezTo>
                  <a:pt x="1593" y="18156"/>
                  <a:pt x="1843" y="18187"/>
                  <a:pt x="2062" y="18281"/>
                </a:cubicBezTo>
                <a:cubicBezTo>
                  <a:pt x="2125" y="18281"/>
                  <a:pt x="2187" y="18312"/>
                  <a:pt x="2250" y="18312"/>
                </a:cubicBezTo>
                <a:cubicBezTo>
                  <a:pt x="2375" y="18344"/>
                  <a:pt x="2468" y="18375"/>
                  <a:pt x="2562" y="18375"/>
                </a:cubicBezTo>
                <a:cubicBezTo>
                  <a:pt x="2718" y="18437"/>
                  <a:pt x="2875" y="18469"/>
                  <a:pt x="3031" y="18500"/>
                </a:cubicBezTo>
                <a:cubicBezTo>
                  <a:pt x="3187" y="18500"/>
                  <a:pt x="3343" y="18562"/>
                  <a:pt x="3531" y="18594"/>
                </a:cubicBezTo>
                <a:cubicBezTo>
                  <a:pt x="3625" y="18594"/>
                  <a:pt x="3750" y="18625"/>
                  <a:pt x="3843" y="18656"/>
                </a:cubicBezTo>
                <a:cubicBezTo>
                  <a:pt x="4000" y="18687"/>
                  <a:pt x="4187" y="18719"/>
                  <a:pt x="4312" y="18781"/>
                </a:cubicBezTo>
                <a:cubicBezTo>
                  <a:pt x="4343" y="18781"/>
                  <a:pt x="4343" y="18781"/>
                  <a:pt x="4343" y="18781"/>
                </a:cubicBezTo>
                <a:cubicBezTo>
                  <a:pt x="4468" y="18812"/>
                  <a:pt x="4625" y="18844"/>
                  <a:pt x="4750" y="18875"/>
                </a:cubicBezTo>
                <a:cubicBezTo>
                  <a:pt x="4875" y="18906"/>
                  <a:pt x="4968" y="18969"/>
                  <a:pt x="5093" y="19000"/>
                </a:cubicBezTo>
                <a:cubicBezTo>
                  <a:pt x="5250" y="19031"/>
                  <a:pt x="5406" y="19094"/>
                  <a:pt x="5562" y="19125"/>
                </a:cubicBezTo>
                <a:cubicBezTo>
                  <a:pt x="5562" y="19156"/>
                  <a:pt x="5562" y="19156"/>
                  <a:pt x="5562" y="19125"/>
                </a:cubicBezTo>
                <a:cubicBezTo>
                  <a:pt x="5562" y="19125"/>
                  <a:pt x="5562" y="19125"/>
                  <a:pt x="5562" y="19125"/>
                </a:cubicBezTo>
                <a:cubicBezTo>
                  <a:pt x="5562" y="19125"/>
                  <a:pt x="5562" y="19125"/>
                  <a:pt x="5562" y="19125"/>
                </a:cubicBezTo>
                <a:cubicBezTo>
                  <a:pt x="5593" y="19125"/>
                  <a:pt x="5656" y="19187"/>
                  <a:pt x="5687" y="19156"/>
                </a:cubicBezTo>
                <a:cubicBezTo>
                  <a:pt x="5843" y="19250"/>
                  <a:pt x="6000" y="19312"/>
                  <a:pt x="6156" y="19344"/>
                </a:cubicBezTo>
                <a:cubicBezTo>
                  <a:pt x="6312" y="19375"/>
                  <a:pt x="6500" y="19437"/>
                  <a:pt x="6656" y="19469"/>
                </a:cubicBezTo>
                <a:cubicBezTo>
                  <a:pt x="6656" y="19500"/>
                  <a:pt x="6687" y="19500"/>
                  <a:pt x="6718" y="19500"/>
                </a:cubicBezTo>
                <a:cubicBezTo>
                  <a:pt x="6718" y="19469"/>
                  <a:pt x="6687" y="19469"/>
                  <a:pt x="6687" y="19469"/>
                </a:cubicBezTo>
                <a:cubicBezTo>
                  <a:pt x="6562" y="19406"/>
                  <a:pt x="6437" y="19344"/>
                  <a:pt x="6312" y="19312"/>
                </a:cubicBezTo>
                <a:cubicBezTo>
                  <a:pt x="6156" y="19281"/>
                  <a:pt x="6031" y="19250"/>
                  <a:pt x="5906" y="19187"/>
                </a:cubicBezTo>
                <a:cubicBezTo>
                  <a:pt x="5812" y="19156"/>
                  <a:pt x="5750" y="19125"/>
                  <a:pt x="5656" y="19125"/>
                </a:cubicBezTo>
                <a:cubicBezTo>
                  <a:pt x="5625" y="19094"/>
                  <a:pt x="5593" y="19062"/>
                  <a:pt x="5562" y="19094"/>
                </a:cubicBezTo>
                <a:cubicBezTo>
                  <a:pt x="5406" y="19031"/>
                  <a:pt x="5250" y="19000"/>
                  <a:pt x="5093" y="18937"/>
                </a:cubicBezTo>
                <a:cubicBezTo>
                  <a:pt x="4968" y="18906"/>
                  <a:pt x="4843" y="18875"/>
                  <a:pt x="4750" y="18812"/>
                </a:cubicBezTo>
                <a:cubicBezTo>
                  <a:pt x="4843" y="18781"/>
                  <a:pt x="4906" y="18875"/>
                  <a:pt x="5000" y="18844"/>
                </a:cubicBezTo>
                <a:cubicBezTo>
                  <a:pt x="5093" y="18906"/>
                  <a:pt x="5187" y="18937"/>
                  <a:pt x="5312" y="18937"/>
                </a:cubicBezTo>
                <a:cubicBezTo>
                  <a:pt x="5187" y="18906"/>
                  <a:pt x="5093" y="18875"/>
                  <a:pt x="5000" y="18844"/>
                </a:cubicBezTo>
                <a:cubicBezTo>
                  <a:pt x="4843" y="18750"/>
                  <a:pt x="4687" y="18687"/>
                  <a:pt x="4500" y="18656"/>
                </a:cubicBezTo>
                <a:cubicBezTo>
                  <a:pt x="4437" y="18625"/>
                  <a:pt x="4343" y="18594"/>
                  <a:pt x="4250" y="18594"/>
                </a:cubicBezTo>
                <a:close/>
                <a:moveTo>
                  <a:pt x="7343" y="19312"/>
                </a:moveTo>
                <a:cubicBezTo>
                  <a:pt x="7312" y="19312"/>
                  <a:pt x="7312" y="19312"/>
                  <a:pt x="7281" y="19281"/>
                </a:cubicBezTo>
                <a:cubicBezTo>
                  <a:pt x="7281" y="19312"/>
                  <a:pt x="7250" y="19281"/>
                  <a:pt x="7250" y="19312"/>
                </a:cubicBezTo>
                <a:cubicBezTo>
                  <a:pt x="7250" y="19312"/>
                  <a:pt x="7281" y="19344"/>
                  <a:pt x="7281" y="19344"/>
                </a:cubicBezTo>
                <a:cubicBezTo>
                  <a:pt x="7312" y="19375"/>
                  <a:pt x="7343" y="19406"/>
                  <a:pt x="7375" y="19406"/>
                </a:cubicBezTo>
                <a:cubicBezTo>
                  <a:pt x="7375" y="19406"/>
                  <a:pt x="7375" y="19375"/>
                  <a:pt x="7375" y="19344"/>
                </a:cubicBezTo>
                <a:cubicBezTo>
                  <a:pt x="7343" y="19375"/>
                  <a:pt x="7343" y="19344"/>
                  <a:pt x="7343" y="19312"/>
                </a:cubicBezTo>
                <a:close/>
                <a:moveTo>
                  <a:pt x="7375" y="19344"/>
                </a:moveTo>
                <a:cubicBezTo>
                  <a:pt x="7437" y="19344"/>
                  <a:pt x="7375" y="19312"/>
                  <a:pt x="7375" y="19281"/>
                </a:cubicBezTo>
                <a:cubicBezTo>
                  <a:pt x="7281" y="19219"/>
                  <a:pt x="7218" y="19156"/>
                  <a:pt x="7093" y="19094"/>
                </a:cubicBezTo>
                <a:cubicBezTo>
                  <a:pt x="7000" y="19062"/>
                  <a:pt x="6906" y="19000"/>
                  <a:pt x="6781" y="19000"/>
                </a:cubicBezTo>
                <a:cubicBezTo>
                  <a:pt x="6656" y="18937"/>
                  <a:pt x="6500" y="18937"/>
                  <a:pt x="6375" y="18875"/>
                </a:cubicBezTo>
                <a:cubicBezTo>
                  <a:pt x="6343" y="18844"/>
                  <a:pt x="6312" y="18844"/>
                  <a:pt x="6281" y="18844"/>
                </a:cubicBezTo>
                <a:cubicBezTo>
                  <a:pt x="6218" y="18812"/>
                  <a:pt x="6187" y="18781"/>
                  <a:pt x="6093" y="18781"/>
                </a:cubicBezTo>
                <a:cubicBezTo>
                  <a:pt x="6031" y="18719"/>
                  <a:pt x="5937" y="18719"/>
                  <a:pt x="5875" y="18719"/>
                </a:cubicBezTo>
                <a:cubicBezTo>
                  <a:pt x="5937" y="18750"/>
                  <a:pt x="6031" y="18781"/>
                  <a:pt x="6093" y="18812"/>
                </a:cubicBezTo>
                <a:cubicBezTo>
                  <a:pt x="6156" y="18844"/>
                  <a:pt x="6218" y="18844"/>
                  <a:pt x="6281" y="18875"/>
                </a:cubicBezTo>
                <a:cubicBezTo>
                  <a:pt x="6281" y="18875"/>
                  <a:pt x="6281" y="18875"/>
                  <a:pt x="6281" y="18875"/>
                </a:cubicBezTo>
                <a:cubicBezTo>
                  <a:pt x="6281" y="18875"/>
                  <a:pt x="6250" y="18906"/>
                  <a:pt x="6250" y="18906"/>
                </a:cubicBezTo>
                <a:cubicBezTo>
                  <a:pt x="6187" y="18875"/>
                  <a:pt x="6125" y="18875"/>
                  <a:pt x="6093" y="18844"/>
                </a:cubicBezTo>
                <a:cubicBezTo>
                  <a:pt x="6000" y="18812"/>
                  <a:pt x="5937" y="18781"/>
                  <a:pt x="5843" y="18812"/>
                </a:cubicBezTo>
                <a:cubicBezTo>
                  <a:pt x="5812" y="18781"/>
                  <a:pt x="5750" y="18750"/>
                  <a:pt x="5718" y="18750"/>
                </a:cubicBezTo>
                <a:cubicBezTo>
                  <a:pt x="5625" y="18719"/>
                  <a:pt x="5562" y="18687"/>
                  <a:pt x="5468" y="18687"/>
                </a:cubicBezTo>
                <a:cubicBezTo>
                  <a:pt x="5468" y="18656"/>
                  <a:pt x="5437" y="18656"/>
                  <a:pt x="5406" y="18656"/>
                </a:cubicBezTo>
                <a:cubicBezTo>
                  <a:pt x="5281" y="18594"/>
                  <a:pt x="5156" y="18562"/>
                  <a:pt x="5031" y="18531"/>
                </a:cubicBezTo>
                <a:cubicBezTo>
                  <a:pt x="4875" y="18500"/>
                  <a:pt x="4750" y="18500"/>
                  <a:pt x="4625" y="18437"/>
                </a:cubicBezTo>
                <a:cubicBezTo>
                  <a:pt x="4375" y="18312"/>
                  <a:pt x="4093" y="18219"/>
                  <a:pt x="3781" y="18156"/>
                </a:cubicBezTo>
                <a:cubicBezTo>
                  <a:pt x="3531" y="18094"/>
                  <a:pt x="3281" y="18062"/>
                  <a:pt x="3031" y="18000"/>
                </a:cubicBezTo>
                <a:cubicBezTo>
                  <a:pt x="2875" y="17969"/>
                  <a:pt x="2687" y="17937"/>
                  <a:pt x="2531" y="17906"/>
                </a:cubicBezTo>
                <a:cubicBezTo>
                  <a:pt x="2312" y="17875"/>
                  <a:pt x="2125" y="17812"/>
                  <a:pt x="1906" y="17750"/>
                </a:cubicBezTo>
                <a:cubicBezTo>
                  <a:pt x="1875" y="17719"/>
                  <a:pt x="1843" y="17750"/>
                  <a:pt x="1843" y="17750"/>
                </a:cubicBezTo>
                <a:cubicBezTo>
                  <a:pt x="1812" y="17750"/>
                  <a:pt x="1812" y="17750"/>
                  <a:pt x="1812" y="17750"/>
                </a:cubicBezTo>
                <a:cubicBezTo>
                  <a:pt x="1781" y="17750"/>
                  <a:pt x="1781" y="17750"/>
                  <a:pt x="1781" y="17750"/>
                </a:cubicBezTo>
                <a:cubicBezTo>
                  <a:pt x="1781" y="17750"/>
                  <a:pt x="1750" y="17750"/>
                  <a:pt x="1750" y="17750"/>
                </a:cubicBezTo>
                <a:cubicBezTo>
                  <a:pt x="1718" y="17750"/>
                  <a:pt x="1718" y="17750"/>
                  <a:pt x="1718" y="17719"/>
                </a:cubicBezTo>
                <a:cubicBezTo>
                  <a:pt x="1656" y="17719"/>
                  <a:pt x="1562" y="17687"/>
                  <a:pt x="1500" y="17687"/>
                </a:cubicBezTo>
                <a:cubicBezTo>
                  <a:pt x="1343" y="17687"/>
                  <a:pt x="1187" y="17656"/>
                  <a:pt x="1031" y="17656"/>
                </a:cubicBezTo>
                <a:cubicBezTo>
                  <a:pt x="1000" y="17625"/>
                  <a:pt x="937" y="17687"/>
                  <a:pt x="875" y="17625"/>
                </a:cubicBezTo>
                <a:cubicBezTo>
                  <a:pt x="1281" y="17594"/>
                  <a:pt x="1656" y="17656"/>
                  <a:pt x="2031" y="17719"/>
                </a:cubicBezTo>
                <a:cubicBezTo>
                  <a:pt x="2031" y="17719"/>
                  <a:pt x="2031" y="17719"/>
                  <a:pt x="2000" y="17719"/>
                </a:cubicBezTo>
                <a:cubicBezTo>
                  <a:pt x="1937" y="17656"/>
                  <a:pt x="1843" y="17687"/>
                  <a:pt x="1781" y="17656"/>
                </a:cubicBezTo>
                <a:cubicBezTo>
                  <a:pt x="1593" y="17594"/>
                  <a:pt x="1406" y="17625"/>
                  <a:pt x="1218" y="17594"/>
                </a:cubicBezTo>
                <a:cubicBezTo>
                  <a:pt x="1125" y="17562"/>
                  <a:pt x="1062" y="17562"/>
                  <a:pt x="968" y="17594"/>
                </a:cubicBezTo>
                <a:cubicBezTo>
                  <a:pt x="937" y="17594"/>
                  <a:pt x="875" y="17625"/>
                  <a:pt x="843" y="17594"/>
                </a:cubicBezTo>
                <a:cubicBezTo>
                  <a:pt x="968" y="17531"/>
                  <a:pt x="1125" y="17531"/>
                  <a:pt x="1281" y="17562"/>
                </a:cubicBezTo>
                <a:cubicBezTo>
                  <a:pt x="1593" y="17562"/>
                  <a:pt x="1906" y="17625"/>
                  <a:pt x="2218" y="17687"/>
                </a:cubicBezTo>
                <a:cubicBezTo>
                  <a:pt x="2437" y="17750"/>
                  <a:pt x="2656" y="17781"/>
                  <a:pt x="2875" y="17844"/>
                </a:cubicBezTo>
                <a:cubicBezTo>
                  <a:pt x="2937" y="17844"/>
                  <a:pt x="2968" y="17875"/>
                  <a:pt x="3031" y="17875"/>
                </a:cubicBezTo>
                <a:cubicBezTo>
                  <a:pt x="3156" y="17875"/>
                  <a:pt x="3250" y="17906"/>
                  <a:pt x="3343" y="17906"/>
                </a:cubicBezTo>
                <a:cubicBezTo>
                  <a:pt x="3531" y="17969"/>
                  <a:pt x="3718" y="17969"/>
                  <a:pt x="3875" y="18031"/>
                </a:cubicBezTo>
                <a:cubicBezTo>
                  <a:pt x="4000" y="18094"/>
                  <a:pt x="4125" y="18094"/>
                  <a:pt x="4281" y="18156"/>
                </a:cubicBezTo>
                <a:cubicBezTo>
                  <a:pt x="4437" y="18187"/>
                  <a:pt x="4593" y="18250"/>
                  <a:pt x="4750" y="18281"/>
                </a:cubicBezTo>
                <a:cubicBezTo>
                  <a:pt x="4875" y="18344"/>
                  <a:pt x="5000" y="18375"/>
                  <a:pt x="5156" y="18406"/>
                </a:cubicBezTo>
                <a:cubicBezTo>
                  <a:pt x="5312" y="18469"/>
                  <a:pt x="5468" y="18531"/>
                  <a:pt x="5625" y="18562"/>
                </a:cubicBezTo>
                <a:cubicBezTo>
                  <a:pt x="5625" y="18562"/>
                  <a:pt x="5625" y="18562"/>
                  <a:pt x="5625" y="18562"/>
                </a:cubicBezTo>
                <a:cubicBezTo>
                  <a:pt x="5718" y="18594"/>
                  <a:pt x="5812" y="18594"/>
                  <a:pt x="5906" y="18656"/>
                </a:cubicBezTo>
                <a:cubicBezTo>
                  <a:pt x="6000" y="18687"/>
                  <a:pt x="6093" y="18687"/>
                  <a:pt x="6187" y="18750"/>
                </a:cubicBezTo>
                <a:cubicBezTo>
                  <a:pt x="6218" y="18750"/>
                  <a:pt x="6250" y="18750"/>
                  <a:pt x="6250" y="18750"/>
                </a:cubicBezTo>
                <a:cubicBezTo>
                  <a:pt x="6281" y="18781"/>
                  <a:pt x="6312" y="18781"/>
                  <a:pt x="6343" y="18812"/>
                </a:cubicBezTo>
                <a:cubicBezTo>
                  <a:pt x="6343" y="18812"/>
                  <a:pt x="6375" y="18812"/>
                  <a:pt x="6375" y="18812"/>
                </a:cubicBezTo>
                <a:cubicBezTo>
                  <a:pt x="6375" y="18812"/>
                  <a:pt x="6375" y="18781"/>
                  <a:pt x="6375" y="18781"/>
                </a:cubicBezTo>
                <a:cubicBezTo>
                  <a:pt x="6343" y="18750"/>
                  <a:pt x="6312" y="18750"/>
                  <a:pt x="6250" y="18719"/>
                </a:cubicBezTo>
                <a:cubicBezTo>
                  <a:pt x="6156" y="18656"/>
                  <a:pt x="6031" y="18687"/>
                  <a:pt x="5937" y="18594"/>
                </a:cubicBezTo>
                <a:cubicBezTo>
                  <a:pt x="5843" y="18562"/>
                  <a:pt x="5750" y="18531"/>
                  <a:pt x="5656" y="18531"/>
                </a:cubicBezTo>
                <a:cubicBezTo>
                  <a:pt x="5625" y="18500"/>
                  <a:pt x="5625" y="18500"/>
                  <a:pt x="5593" y="18500"/>
                </a:cubicBezTo>
                <a:cubicBezTo>
                  <a:pt x="5531" y="18500"/>
                  <a:pt x="5468" y="18469"/>
                  <a:pt x="5437" y="18469"/>
                </a:cubicBezTo>
                <a:cubicBezTo>
                  <a:pt x="5312" y="18406"/>
                  <a:pt x="5187" y="18375"/>
                  <a:pt x="5031" y="18312"/>
                </a:cubicBezTo>
                <a:cubicBezTo>
                  <a:pt x="4906" y="18281"/>
                  <a:pt x="4781" y="18250"/>
                  <a:pt x="4656" y="18219"/>
                </a:cubicBezTo>
                <a:cubicBezTo>
                  <a:pt x="4500" y="18187"/>
                  <a:pt x="4375" y="18125"/>
                  <a:pt x="4250" y="18094"/>
                </a:cubicBezTo>
                <a:cubicBezTo>
                  <a:pt x="4093" y="18062"/>
                  <a:pt x="3968" y="18000"/>
                  <a:pt x="3843" y="17969"/>
                </a:cubicBezTo>
                <a:cubicBezTo>
                  <a:pt x="3718" y="17937"/>
                  <a:pt x="3625" y="17906"/>
                  <a:pt x="3500" y="17875"/>
                </a:cubicBezTo>
                <a:cubicBezTo>
                  <a:pt x="3406" y="17844"/>
                  <a:pt x="3312" y="17875"/>
                  <a:pt x="3250" y="17844"/>
                </a:cubicBezTo>
                <a:cubicBezTo>
                  <a:pt x="3031" y="17781"/>
                  <a:pt x="2812" y="17750"/>
                  <a:pt x="2625" y="17719"/>
                </a:cubicBezTo>
                <a:cubicBezTo>
                  <a:pt x="2593" y="17687"/>
                  <a:pt x="2562" y="17719"/>
                  <a:pt x="2531" y="17719"/>
                </a:cubicBezTo>
                <a:cubicBezTo>
                  <a:pt x="2343" y="17656"/>
                  <a:pt x="2156" y="17625"/>
                  <a:pt x="1968" y="17594"/>
                </a:cubicBezTo>
                <a:cubicBezTo>
                  <a:pt x="1750" y="17531"/>
                  <a:pt x="1562" y="17500"/>
                  <a:pt x="1343" y="17500"/>
                </a:cubicBezTo>
                <a:cubicBezTo>
                  <a:pt x="1156" y="17469"/>
                  <a:pt x="968" y="17469"/>
                  <a:pt x="812" y="17562"/>
                </a:cubicBezTo>
                <a:cubicBezTo>
                  <a:pt x="781" y="17562"/>
                  <a:pt x="781" y="17562"/>
                  <a:pt x="781" y="17562"/>
                </a:cubicBezTo>
                <a:cubicBezTo>
                  <a:pt x="781" y="17562"/>
                  <a:pt x="781" y="17562"/>
                  <a:pt x="781" y="17562"/>
                </a:cubicBezTo>
                <a:cubicBezTo>
                  <a:pt x="718" y="17594"/>
                  <a:pt x="687" y="17625"/>
                  <a:pt x="656" y="17687"/>
                </a:cubicBezTo>
                <a:cubicBezTo>
                  <a:pt x="656" y="17687"/>
                  <a:pt x="656" y="17687"/>
                  <a:pt x="625" y="17719"/>
                </a:cubicBezTo>
                <a:cubicBezTo>
                  <a:pt x="625" y="17687"/>
                  <a:pt x="593" y="17719"/>
                  <a:pt x="593" y="17719"/>
                </a:cubicBezTo>
                <a:cubicBezTo>
                  <a:pt x="593" y="17781"/>
                  <a:pt x="625" y="17750"/>
                  <a:pt x="625" y="17750"/>
                </a:cubicBezTo>
                <a:lnTo>
                  <a:pt x="625" y="17750"/>
                </a:lnTo>
                <a:cubicBezTo>
                  <a:pt x="812" y="17719"/>
                  <a:pt x="968" y="17719"/>
                  <a:pt x="1125" y="17719"/>
                </a:cubicBezTo>
                <a:cubicBezTo>
                  <a:pt x="1312" y="17719"/>
                  <a:pt x="1500" y="17750"/>
                  <a:pt x="1718" y="17781"/>
                </a:cubicBezTo>
                <a:cubicBezTo>
                  <a:pt x="1937" y="17844"/>
                  <a:pt x="2187" y="17875"/>
                  <a:pt x="2406" y="17937"/>
                </a:cubicBezTo>
                <a:cubicBezTo>
                  <a:pt x="2593" y="17969"/>
                  <a:pt x="2812" y="18031"/>
                  <a:pt x="3031" y="18062"/>
                </a:cubicBezTo>
                <a:cubicBezTo>
                  <a:pt x="3250" y="18094"/>
                  <a:pt x="3468" y="18156"/>
                  <a:pt x="3656" y="18219"/>
                </a:cubicBezTo>
                <a:cubicBezTo>
                  <a:pt x="3781" y="18219"/>
                  <a:pt x="3875" y="18281"/>
                  <a:pt x="4000" y="18281"/>
                </a:cubicBezTo>
                <a:cubicBezTo>
                  <a:pt x="4031" y="18281"/>
                  <a:pt x="4031" y="18281"/>
                  <a:pt x="4062" y="18344"/>
                </a:cubicBezTo>
                <a:cubicBezTo>
                  <a:pt x="3781" y="18250"/>
                  <a:pt x="3500" y="18219"/>
                  <a:pt x="3218" y="18156"/>
                </a:cubicBezTo>
                <a:cubicBezTo>
                  <a:pt x="3062" y="18094"/>
                  <a:pt x="2875" y="18094"/>
                  <a:pt x="2687" y="18062"/>
                </a:cubicBezTo>
                <a:cubicBezTo>
                  <a:pt x="2781" y="18094"/>
                  <a:pt x="2906" y="18125"/>
                  <a:pt x="3000" y="18156"/>
                </a:cubicBezTo>
                <a:cubicBezTo>
                  <a:pt x="3062" y="18156"/>
                  <a:pt x="3125" y="18187"/>
                  <a:pt x="3218" y="18187"/>
                </a:cubicBezTo>
                <a:cubicBezTo>
                  <a:pt x="3250" y="18187"/>
                  <a:pt x="3281" y="18187"/>
                  <a:pt x="3312" y="18187"/>
                </a:cubicBezTo>
                <a:cubicBezTo>
                  <a:pt x="3437" y="18219"/>
                  <a:pt x="3562" y="18250"/>
                  <a:pt x="3687" y="18281"/>
                </a:cubicBezTo>
                <a:cubicBezTo>
                  <a:pt x="3781" y="18312"/>
                  <a:pt x="3875" y="18344"/>
                  <a:pt x="4000" y="18344"/>
                </a:cubicBezTo>
                <a:cubicBezTo>
                  <a:pt x="4093" y="18375"/>
                  <a:pt x="4187" y="18406"/>
                  <a:pt x="4281" y="18437"/>
                </a:cubicBezTo>
                <a:cubicBezTo>
                  <a:pt x="4500" y="18500"/>
                  <a:pt x="4687" y="18562"/>
                  <a:pt x="4906" y="18625"/>
                </a:cubicBezTo>
                <a:cubicBezTo>
                  <a:pt x="4906" y="18594"/>
                  <a:pt x="4843" y="18594"/>
                  <a:pt x="4875" y="18562"/>
                </a:cubicBezTo>
                <a:cubicBezTo>
                  <a:pt x="4875" y="18562"/>
                  <a:pt x="4875" y="18562"/>
                  <a:pt x="4906" y="18562"/>
                </a:cubicBezTo>
                <a:cubicBezTo>
                  <a:pt x="5031" y="18594"/>
                  <a:pt x="5187" y="18625"/>
                  <a:pt x="5312" y="18656"/>
                </a:cubicBezTo>
                <a:cubicBezTo>
                  <a:pt x="5375" y="18687"/>
                  <a:pt x="5406" y="18719"/>
                  <a:pt x="5468" y="18687"/>
                </a:cubicBezTo>
                <a:cubicBezTo>
                  <a:pt x="5531" y="18750"/>
                  <a:pt x="5625" y="18750"/>
                  <a:pt x="5687" y="18781"/>
                </a:cubicBezTo>
                <a:cubicBezTo>
                  <a:pt x="5687" y="18781"/>
                  <a:pt x="5687" y="18781"/>
                  <a:pt x="5687" y="18781"/>
                </a:cubicBezTo>
                <a:cubicBezTo>
                  <a:pt x="5750" y="18812"/>
                  <a:pt x="5781" y="18844"/>
                  <a:pt x="5843" y="18844"/>
                </a:cubicBezTo>
                <a:cubicBezTo>
                  <a:pt x="5875" y="18844"/>
                  <a:pt x="5906" y="18844"/>
                  <a:pt x="5968" y="18844"/>
                </a:cubicBezTo>
                <a:cubicBezTo>
                  <a:pt x="5968" y="18844"/>
                  <a:pt x="5968" y="18844"/>
                  <a:pt x="5968" y="18844"/>
                </a:cubicBezTo>
                <a:cubicBezTo>
                  <a:pt x="5968" y="18844"/>
                  <a:pt x="5968" y="18844"/>
                  <a:pt x="5968" y="18844"/>
                </a:cubicBezTo>
                <a:cubicBezTo>
                  <a:pt x="5968" y="18875"/>
                  <a:pt x="6000" y="18875"/>
                  <a:pt x="6000" y="18875"/>
                </a:cubicBezTo>
                <a:cubicBezTo>
                  <a:pt x="6062" y="18937"/>
                  <a:pt x="6093" y="18906"/>
                  <a:pt x="6125" y="18906"/>
                </a:cubicBezTo>
                <a:cubicBezTo>
                  <a:pt x="6125" y="18906"/>
                  <a:pt x="6125" y="18906"/>
                  <a:pt x="6125" y="18906"/>
                </a:cubicBezTo>
                <a:cubicBezTo>
                  <a:pt x="6156" y="18937"/>
                  <a:pt x="6156" y="18937"/>
                  <a:pt x="6156" y="18937"/>
                </a:cubicBezTo>
                <a:cubicBezTo>
                  <a:pt x="6281" y="18969"/>
                  <a:pt x="6375" y="19031"/>
                  <a:pt x="6500" y="19062"/>
                </a:cubicBezTo>
                <a:cubicBezTo>
                  <a:pt x="6468" y="19000"/>
                  <a:pt x="6406" y="18969"/>
                  <a:pt x="6375" y="18969"/>
                </a:cubicBezTo>
                <a:cubicBezTo>
                  <a:pt x="6375" y="18937"/>
                  <a:pt x="6375" y="18937"/>
                  <a:pt x="6375" y="18937"/>
                </a:cubicBezTo>
                <a:cubicBezTo>
                  <a:pt x="6375" y="18937"/>
                  <a:pt x="6406" y="18906"/>
                  <a:pt x="6406" y="18906"/>
                </a:cubicBezTo>
                <a:cubicBezTo>
                  <a:pt x="6531" y="18937"/>
                  <a:pt x="6656" y="18969"/>
                  <a:pt x="6781" y="19000"/>
                </a:cubicBezTo>
                <a:cubicBezTo>
                  <a:pt x="6906" y="19062"/>
                  <a:pt x="7062" y="19125"/>
                  <a:pt x="7187" y="19187"/>
                </a:cubicBezTo>
                <a:cubicBezTo>
                  <a:pt x="7218" y="19219"/>
                  <a:pt x="7281" y="19219"/>
                  <a:pt x="7281" y="19281"/>
                </a:cubicBezTo>
                <a:cubicBezTo>
                  <a:pt x="7312" y="19281"/>
                  <a:pt x="7343" y="19281"/>
                  <a:pt x="7343" y="19312"/>
                </a:cubicBezTo>
                <a:cubicBezTo>
                  <a:pt x="7375" y="19312"/>
                  <a:pt x="7375" y="19344"/>
                  <a:pt x="7375" y="19344"/>
                </a:cubicBezTo>
                <a:close/>
                <a:moveTo>
                  <a:pt x="6406" y="18687"/>
                </a:moveTo>
                <a:cubicBezTo>
                  <a:pt x="6468" y="18719"/>
                  <a:pt x="6500" y="18750"/>
                  <a:pt x="6593" y="18750"/>
                </a:cubicBezTo>
                <a:cubicBezTo>
                  <a:pt x="6593" y="18750"/>
                  <a:pt x="6593" y="18750"/>
                  <a:pt x="6593" y="18750"/>
                </a:cubicBezTo>
                <a:cubicBezTo>
                  <a:pt x="6812" y="18781"/>
                  <a:pt x="7000" y="18875"/>
                  <a:pt x="7156" y="18969"/>
                </a:cubicBezTo>
                <a:cubicBezTo>
                  <a:pt x="7218" y="19031"/>
                  <a:pt x="7250" y="19031"/>
                  <a:pt x="7250" y="19062"/>
                </a:cubicBezTo>
                <a:cubicBezTo>
                  <a:pt x="7187" y="19094"/>
                  <a:pt x="7187" y="19031"/>
                  <a:pt x="7125" y="19031"/>
                </a:cubicBezTo>
                <a:cubicBezTo>
                  <a:pt x="7218" y="19094"/>
                  <a:pt x="7281" y="19187"/>
                  <a:pt x="7375" y="19219"/>
                </a:cubicBezTo>
                <a:cubicBezTo>
                  <a:pt x="7375" y="19187"/>
                  <a:pt x="7312" y="19156"/>
                  <a:pt x="7312" y="19125"/>
                </a:cubicBezTo>
                <a:cubicBezTo>
                  <a:pt x="7343" y="19125"/>
                  <a:pt x="7375" y="19156"/>
                  <a:pt x="7406" y="19125"/>
                </a:cubicBezTo>
                <a:cubicBezTo>
                  <a:pt x="7343" y="19094"/>
                  <a:pt x="7281" y="19000"/>
                  <a:pt x="7218" y="18969"/>
                </a:cubicBezTo>
                <a:cubicBezTo>
                  <a:pt x="7000" y="18844"/>
                  <a:pt x="6812" y="18750"/>
                  <a:pt x="6593" y="18719"/>
                </a:cubicBezTo>
                <a:cubicBezTo>
                  <a:pt x="6531" y="18687"/>
                  <a:pt x="6468" y="18687"/>
                  <a:pt x="6406" y="18687"/>
                </a:cubicBezTo>
                <a:close/>
                <a:moveTo>
                  <a:pt x="7375" y="19219"/>
                </a:moveTo>
                <a:cubicBezTo>
                  <a:pt x="7375" y="19219"/>
                  <a:pt x="7375" y="19219"/>
                  <a:pt x="7375" y="19219"/>
                </a:cubicBezTo>
                <a:cubicBezTo>
                  <a:pt x="7375" y="19219"/>
                  <a:pt x="7375" y="19219"/>
                  <a:pt x="7375" y="19219"/>
                </a:cubicBezTo>
                <a:cubicBezTo>
                  <a:pt x="7375" y="19219"/>
                  <a:pt x="7375" y="19219"/>
                  <a:pt x="7375" y="19219"/>
                </a:cubicBezTo>
                <a:close/>
                <a:moveTo>
                  <a:pt x="7250" y="19062"/>
                </a:moveTo>
                <a:cubicBezTo>
                  <a:pt x="7281" y="19062"/>
                  <a:pt x="7312" y="19094"/>
                  <a:pt x="7312" y="19125"/>
                </a:cubicBezTo>
                <a:cubicBezTo>
                  <a:pt x="7281" y="19125"/>
                  <a:pt x="7281" y="19094"/>
                  <a:pt x="7250" y="19062"/>
                </a:cubicBezTo>
                <a:close/>
                <a:moveTo>
                  <a:pt x="3562" y="16969"/>
                </a:moveTo>
                <a:cubicBezTo>
                  <a:pt x="3531" y="16969"/>
                  <a:pt x="3531" y="16969"/>
                  <a:pt x="3531" y="16969"/>
                </a:cubicBezTo>
                <a:cubicBezTo>
                  <a:pt x="3437" y="16937"/>
                  <a:pt x="3343" y="16906"/>
                  <a:pt x="3250" y="16937"/>
                </a:cubicBezTo>
                <a:cubicBezTo>
                  <a:pt x="3343" y="16969"/>
                  <a:pt x="3437" y="16969"/>
                  <a:pt x="3531" y="16969"/>
                </a:cubicBezTo>
                <a:cubicBezTo>
                  <a:pt x="3531" y="16969"/>
                  <a:pt x="3531" y="17000"/>
                  <a:pt x="3531" y="17000"/>
                </a:cubicBezTo>
                <a:cubicBezTo>
                  <a:pt x="3562" y="17000"/>
                  <a:pt x="3562" y="17000"/>
                  <a:pt x="3562" y="16969"/>
                </a:cubicBezTo>
                <a:close/>
                <a:moveTo>
                  <a:pt x="3250" y="16937"/>
                </a:moveTo>
                <a:cubicBezTo>
                  <a:pt x="3250" y="16937"/>
                  <a:pt x="3250" y="16937"/>
                  <a:pt x="3250" y="16906"/>
                </a:cubicBezTo>
                <a:cubicBezTo>
                  <a:pt x="3250" y="16875"/>
                  <a:pt x="3187" y="16906"/>
                  <a:pt x="3187" y="16844"/>
                </a:cubicBezTo>
                <a:cubicBezTo>
                  <a:pt x="3187" y="16844"/>
                  <a:pt x="3218" y="16844"/>
                  <a:pt x="3218" y="16844"/>
                </a:cubicBezTo>
                <a:cubicBezTo>
                  <a:pt x="3406" y="16875"/>
                  <a:pt x="3593" y="16906"/>
                  <a:pt x="3781" y="16969"/>
                </a:cubicBezTo>
                <a:cubicBezTo>
                  <a:pt x="3875" y="17000"/>
                  <a:pt x="3968" y="17000"/>
                  <a:pt x="4062" y="17031"/>
                </a:cubicBezTo>
                <a:cubicBezTo>
                  <a:pt x="4343" y="17125"/>
                  <a:pt x="4625" y="17219"/>
                  <a:pt x="4906" y="17281"/>
                </a:cubicBezTo>
                <a:cubicBezTo>
                  <a:pt x="4906" y="17312"/>
                  <a:pt x="4937" y="17312"/>
                  <a:pt x="4937" y="17344"/>
                </a:cubicBezTo>
                <a:cubicBezTo>
                  <a:pt x="4937" y="17375"/>
                  <a:pt x="4906" y="17344"/>
                  <a:pt x="4875" y="17344"/>
                </a:cubicBezTo>
                <a:cubicBezTo>
                  <a:pt x="4750" y="17312"/>
                  <a:pt x="4625" y="17250"/>
                  <a:pt x="4468" y="17219"/>
                </a:cubicBezTo>
                <a:cubicBezTo>
                  <a:pt x="4343" y="17187"/>
                  <a:pt x="4218" y="17125"/>
                  <a:pt x="4062" y="17094"/>
                </a:cubicBezTo>
                <a:cubicBezTo>
                  <a:pt x="4062" y="17094"/>
                  <a:pt x="4062" y="17094"/>
                  <a:pt x="4062" y="17094"/>
                </a:cubicBezTo>
                <a:cubicBezTo>
                  <a:pt x="4031" y="17094"/>
                  <a:pt x="4031" y="17094"/>
                  <a:pt x="4000" y="17094"/>
                </a:cubicBezTo>
                <a:cubicBezTo>
                  <a:pt x="4000" y="17094"/>
                  <a:pt x="4031" y="17125"/>
                  <a:pt x="4062" y="17125"/>
                </a:cubicBezTo>
                <a:cubicBezTo>
                  <a:pt x="4062" y="17125"/>
                  <a:pt x="4062" y="17125"/>
                  <a:pt x="4062" y="17125"/>
                </a:cubicBezTo>
                <a:cubicBezTo>
                  <a:pt x="4187" y="17156"/>
                  <a:pt x="4312" y="17219"/>
                  <a:pt x="4437" y="17250"/>
                </a:cubicBezTo>
                <a:cubicBezTo>
                  <a:pt x="4718" y="17344"/>
                  <a:pt x="5031" y="17437"/>
                  <a:pt x="5312" y="17500"/>
                </a:cubicBezTo>
                <a:cubicBezTo>
                  <a:pt x="5218" y="17437"/>
                  <a:pt x="5062" y="17406"/>
                  <a:pt x="4937" y="17344"/>
                </a:cubicBezTo>
                <a:cubicBezTo>
                  <a:pt x="4968" y="17312"/>
                  <a:pt x="5000" y="17312"/>
                  <a:pt x="5031" y="17312"/>
                </a:cubicBezTo>
                <a:cubicBezTo>
                  <a:pt x="5156" y="17344"/>
                  <a:pt x="5250" y="17375"/>
                  <a:pt x="5343" y="17406"/>
                </a:cubicBezTo>
                <a:cubicBezTo>
                  <a:pt x="5375" y="17406"/>
                  <a:pt x="5375" y="17406"/>
                  <a:pt x="5375" y="17406"/>
                </a:cubicBezTo>
                <a:cubicBezTo>
                  <a:pt x="5468" y="17437"/>
                  <a:pt x="5562" y="17469"/>
                  <a:pt x="5656" y="17500"/>
                </a:cubicBezTo>
                <a:cubicBezTo>
                  <a:pt x="5750" y="17531"/>
                  <a:pt x="5812" y="17594"/>
                  <a:pt x="5875" y="17625"/>
                </a:cubicBezTo>
                <a:cubicBezTo>
                  <a:pt x="5906" y="17625"/>
                  <a:pt x="5906" y="17625"/>
                  <a:pt x="5937" y="17625"/>
                </a:cubicBezTo>
                <a:cubicBezTo>
                  <a:pt x="5937" y="17594"/>
                  <a:pt x="5906" y="17594"/>
                  <a:pt x="5906" y="17562"/>
                </a:cubicBezTo>
                <a:cubicBezTo>
                  <a:pt x="5875" y="17562"/>
                  <a:pt x="5812" y="17562"/>
                  <a:pt x="5781" y="17500"/>
                </a:cubicBezTo>
                <a:cubicBezTo>
                  <a:pt x="5812" y="17500"/>
                  <a:pt x="5843" y="17531"/>
                  <a:pt x="5875" y="17500"/>
                </a:cubicBezTo>
                <a:cubicBezTo>
                  <a:pt x="5843" y="17469"/>
                  <a:pt x="5812" y="17469"/>
                  <a:pt x="5812" y="17437"/>
                </a:cubicBezTo>
                <a:cubicBezTo>
                  <a:pt x="5906" y="17406"/>
                  <a:pt x="5968" y="17469"/>
                  <a:pt x="6031" y="17500"/>
                </a:cubicBezTo>
                <a:cubicBezTo>
                  <a:pt x="6250" y="17562"/>
                  <a:pt x="6437" y="17656"/>
                  <a:pt x="6656" y="17750"/>
                </a:cubicBezTo>
                <a:cubicBezTo>
                  <a:pt x="6687" y="17781"/>
                  <a:pt x="6718" y="17844"/>
                  <a:pt x="6750" y="17781"/>
                </a:cubicBezTo>
                <a:cubicBezTo>
                  <a:pt x="6750" y="17750"/>
                  <a:pt x="6687" y="17719"/>
                  <a:pt x="6656" y="17719"/>
                </a:cubicBezTo>
                <a:cubicBezTo>
                  <a:pt x="6468" y="17594"/>
                  <a:pt x="6281" y="17531"/>
                  <a:pt x="6062" y="17469"/>
                </a:cubicBezTo>
                <a:cubicBezTo>
                  <a:pt x="5968" y="17437"/>
                  <a:pt x="5906" y="17406"/>
                  <a:pt x="5812" y="17344"/>
                </a:cubicBezTo>
                <a:cubicBezTo>
                  <a:pt x="5781" y="17344"/>
                  <a:pt x="5781" y="17344"/>
                  <a:pt x="5750" y="17344"/>
                </a:cubicBezTo>
                <a:cubicBezTo>
                  <a:pt x="5750" y="17406"/>
                  <a:pt x="5843" y="17375"/>
                  <a:pt x="5812" y="17437"/>
                </a:cubicBezTo>
                <a:cubicBezTo>
                  <a:pt x="5750" y="17437"/>
                  <a:pt x="5718" y="17375"/>
                  <a:pt x="5656" y="17375"/>
                </a:cubicBezTo>
                <a:cubicBezTo>
                  <a:pt x="5718" y="17437"/>
                  <a:pt x="5781" y="17437"/>
                  <a:pt x="5781" y="17500"/>
                </a:cubicBezTo>
                <a:cubicBezTo>
                  <a:pt x="5781" y="17500"/>
                  <a:pt x="5750" y="17500"/>
                  <a:pt x="5750" y="17500"/>
                </a:cubicBezTo>
                <a:cubicBezTo>
                  <a:pt x="5625" y="17437"/>
                  <a:pt x="5500" y="17406"/>
                  <a:pt x="5375" y="17375"/>
                </a:cubicBezTo>
                <a:cubicBezTo>
                  <a:pt x="5375" y="17375"/>
                  <a:pt x="5343" y="17375"/>
                  <a:pt x="5343" y="17375"/>
                </a:cubicBezTo>
                <a:cubicBezTo>
                  <a:pt x="5343" y="17344"/>
                  <a:pt x="5312" y="17344"/>
                  <a:pt x="5281" y="17344"/>
                </a:cubicBezTo>
                <a:cubicBezTo>
                  <a:pt x="5187" y="17344"/>
                  <a:pt x="5093" y="17281"/>
                  <a:pt x="5000" y="17250"/>
                </a:cubicBezTo>
                <a:cubicBezTo>
                  <a:pt x="4812" y="17219"/>
                  <a:pt x="4625" y="17125"/>
                  <a:pt x="4437" y="17094"/>
                </a:cubicBezTo>
                <a:cubicBezTo>
                  <a:pt x="4343" y="17062"/>
                  <a:pt x="4250" y="17000"/>
                  <a:pt x="4156" y="17000"/>
                </a:cubicBezTo>
                <a:cubicBezTo>
                  <a:pt x="4031" y="16969"/>
                  <a:pt x="3906" y="16937"/>
                  <a:pt x="3781" y="16906"/>
                </a:cubicBezTo>
                <a:cubicBezTo>
                  <a:pt x="3687" y="16875"/>
                  <a:pt x="3593" y="16844"/>
                  <a:pt x="3500" y="16812"/>
                </a:cubicBezTo>
                <a:cubicBezTo>
                  <a:pt x="3312" y="16781"/>
                  <a:pt x="3156" y="16750"/>
                  <a:pt x="2968" y="16719"/>
                </a:cubicBezTo>
                <a:cubicBezTo>
                  <a:pt x="2718" y="16687"/>
                  <a:pt x="2468" y="16625"/>
                  <a:pt x="2218" y="16625"/>
                </a:cubicBezTo>
                <a:cubicBezTo>
                  <a:pt x="2156" y="16625"/>
                  <a:pt x="2093" y="16625"/>
                  <a:pt x="2031" y="16656"/>
                </a:cubicBezTo>
                <a:cubicBezTo>
                  <a:pt x="2031" y="16687"/>
                  <a:pt x="2062" y="16687"/>
                  <a:pt x="2093" y="16687"/>
                </a:cubicBezTo>
                <a:lnTo>
                  <a:pt x="2093" y="16687"/>
                </a:lnTo>
                <a:cubicBezTo>
                  <a:pt x="2187" y="16687"/>
                  <a:pt x="2281" y="16687"/>
                  <a:pt x="2375" y="16719"/>
                </a:cubicBezTo>
                <a:cubicBezTo>
                  <a:pt x="2468" y="16719"/>
                  <a:pt x="2531" y="16719"/>
                  <a:pt x="2625" y="16750"/>
                </a:cubicBezTo>
                <a:cubicBezTo>
                  <a:pt x="2781" y="16750"/>
                  <a:pt x="2937" y="16781"/>
                  <a:pt x="3125" y="16844"/>
                </a:cubicBezTo>
                <a:cubicBezTo>
                  <a:pt x="3093" y="16875"/>
                  <a:pt x="3062" y="16875"/>
                  <a:pt x="3031" y="16875"/>
                </a:cubicBezTo>
                <a:cubicBezTo>
                  <a:pt x="2937" y="16844"/>
                  <a:pt x="2843" y="16812"/>
                  <a:pt x="2750" y="16844"/>
                </a:cubicBezTo>
                <a:cubicBezTo>
                  <a:pt x="2906" y="16875"/>
                  <a:pt x="3093" y="16906"/>
                  <a:pt x="3250" y="16906"/>
                </a:cubicBezTo>
                <a:cubicBezTo>
                  <a:pt x="3250" y="16937"/>
                  <a:pt x="3250" y="16937"/>
                  <a:pt x="3250" y="16937"/>
                </a:cubicBezTo>
                <a:close/>
                <a:moveTo>
                  <a:pt x="10843" y="16500"/>
                </a:moveTo>
                <a:cubicBezTo>
                  <a:pt x="10812" y="16500"/>
                  <a:pt x="10812" y="16500"/>
                  <a:pt x="10812" y="16500"/>
                </a:cubicBezTo>
                <a:cubicBezTo>
                  <a:pt x="10812" y="16531"/>
                  <a:pt x="10843" y="16531"/>
                  <a:pt x="10843" y="16562"/>
                </a:cubicBezTo>
                <a:cubicBezTo>
                  <a:pt x="10875" y="16594"/>
                  <a:pt x="10875" y="16625"/>
                  <a:pt x="10937" y="16594"/>
                </a:cubicBezTo>
                <a:cubicBezTo>
                  <a:pt x="10937" y="16594"/>
                  <a:pt x="10937" y="16562"/>
                  <a:pt x="10937" y="16562"/>
                </a:cubicBezTo>
                <a:cubicBezTo>
                  <a:pt x="10906" y="16531"/>
                  <a:pt x="10843" y="16531"/>
                  <a:pt x="10843" y="16500"/>
                </a:cubicBezTo>
                <a:close/>
                <a:moveTo>
                  <a:pt x="2656" y="17875"/>
                </a:moveTo>
                <a:cubicBezTo>
                  <a:pt x="2750" y="17906"/>
                  <a:pt x="2781" y="17906"/>
                  <a:pt x="2843" y="17875"/>
                </a:cubicBezTo>
                <a:cubicBezTo>
                  <a:pt x="2781" y="17844"/>
                  <a:pt x="2718" y="17875"/>
                  <a:pt x="2656" y="17875"/>
                </a:cubicBezTo>
                <a:close/>
                <a:moveTo>
                  <a:pt x="6937" y="17719"/>
                </a:moveTo>
                <a:cubicBezTo>
                  <a:pt x="6968" y="17781"/>
                  <a:pt x="7031" y="17781"/>
                  <a:pt x="7093" y="17781"/>
                </a:cubicBezTo>
                <a:cubicBezTo>
                  <a:pt x="7062" y="17719"/>
                  <a:pt x="7000" y="17719"/>
                  <a:pt x="6937" y="17719"/>
                </a:cubicBezTo>
                <a:close/>
                <a:moveTo>
                  <a:pt x="7531" y="18062"/>
                </a:moveTo>
                <a:cubicBezTo>
                  <a:pt x="7468" y="18031"/>
                  <a:pt x="7406" y="18000"/>
                  <a:pt x="7343" y="18000"/>
                </a:cubicBezTo>
                <a:cubicBezTo>
                  <a:pt x="7343" y="18000"/>
                  <a:pt x="7343" y="17969"/>
                  <a:pt x="7312" y="17969"/>
                </a:cubicBezTo>
                <a:cubicBezTo>
                  <a:pt x="7312" y="17969"/>
                  <a:pt x="7312" y="18000"/>
                  <a:pt x="7312" y="18000"/>
                </a:cubicBezTo>
                <a:cubicBezTo>
                  <a:pt x="7312" y="18000"/>
                  <a:pt x="7312" y="18000"/>
                  <a:pt x="7343" y="18000"/>
                </a:cubicBezTo>
                <a:cubicBezTo>
                  <a:pt x="7375" y="18062"/>
                  <a:pt x="7468" y="18031"/>
                  <a:pt x="7531" y="18062"/>
                </a:cubicBezTo>
                <a:close/>
                <a:moveTo>
                  <a:pt x="6031" y="18562"/>
                </a:moveTo>
                <a:cubicBezTo>
                  <a:pt x="6062" y="18562"/>
                  <a:pt x="6062" y="18594"/>
                  <a:pt x="6093" y="18594"/>
                </a:cubicBezTo>
                <a:cubicBezTo>
                  <a:pt x="6125" y="18594"/>
                  <a:pt x="6156" y="18594"/>
                  <a:pt x="6187" y="18594"/>
                </a:cubicBezTo>
                <a:cubicBezTo>
                  <a:pt x="6187" y="18562"/>
                  <a:pt x="6156" y="18562"/>
                  <a:pt x="6125" y="18562"/>
                </a:cubicBezTo>
                <a:cubicBezTo>
                  <a:pt x="6093" y="18562"/>
                  <a:pt x="6062" y="18531"/>
                  <a:pt x="6031" y="18562"/>
                </a:cubicBezTo>
                <a:close/>
                <a:moveTo>
                  <a:pt x="3656" y="16094"/>
                </a:moveTo>
                <a:cubicBezTo>
                  <a:pt x="3718" y="16125"/>
                  <a:pt x="3781" y="16156"/>
                  <a:pt x="3875" y="16094"/>
                </a:cubicBezTo>
                <a:cubicBezTo>
                  <a:pt x="3781" y="16062"/>
                  <a:pt x="3718" y="16062"/>
                  <a:pt x="3656" y="16094"/>
                </a:cubicBezTo>
                <a:close/>
                <a:moveTo>
                  <a:pt x="8968" y="15312"/>
                </a:moveTo>
                <a:cubicBezTo>
                  <a:pt x="8906" y="15312"/>
                  <a:pt x="8812" y="15312"/>
                  <a:pt x="8750" y="15281"/>
                </a:cubicBezTo>
                <a:cubicBezTo>
                  <a:pt x="8812" y="15344"/>
                  <a:pt x="8875" y="15344"/>
                  <a:pt x="8968" y="15344"/>
                </a:cubicBezTo>
                <a:cubicBezTo>
                  <a:pt x="8968" y="15344"/>
                  <a:pt x="8968" y="15344"/>
                  <a:pt x="8968" y="15312"/>
                </a:cubicBezTo>
                <a:close/>
                <a:moveTo>
                  <a:pt x="8875" y="15969"/>
                </a:moveTo>
                <a:cubicBezTo>
                  <a:pt x="8812" y="15937"/>
                  <a:pt x="8781" y="15906"/>
                  <a:pt x="8718" y="15937"/>
                </a:cubicBezTo>
                <a:cubicBezTo>
                  <a:pt x="8750" y="15969"/>
                  <a:pt x="8781" y="16000"/>
                  <a:pt x="8843" y="16000"/>
                </a:cubicBezTo>
                <a:cubicBezTo>
                  <a:pt x="8843" y="16031"/>
                  <a:pt x="8875" y="16031"/>
                  <a:pt x="8875" y="16000"/>
                </a:cubicBezTo>
                <a:cubicBezTo>
                  <a:pt x="8906" y="15969"/>
                  <a:pt x="8875" y="15969"/>
                  <a:pt x="8875" y="15969"/>
                </a:cubicBezTo>
                <a:close/>
                <a:moveTo>
                  <a:pt x="12531" y="18781"/>
                </a:moveTo>
                <a:cubicBezTo>
                  <a:pt x="12531" y="18812"/>
                  <a:pt x="12562" y="18812"/>
                  <a:pt x="12593" y="18781"/>
                </a:cubicBezTo>
                <a:cubicBezTo>
                  <a:pt x="12625" y="18750"/>
                  <a:pt x="12687" y="18750"/>
                  <a:pt x="12750" y="18750"/>
                </a:cubicBezTo>
                <a:cubicBezTo>
                  <a:pt x="12687" y="18687"/>
                  <a:pt x="12625" y="18750"/>
                  <a:pt x="12562" y="18750"/>
                </a:cubicBezTo>
                <a:cubicBezTo>
                  <a:pt x="12562" y="18750"/>
                  <a:pt x="12531" y="18750"/>
                  <a:pt x="12531" y="18781"/>
                </a:cubicBezTo>
                <a:close/>
                <a:moveTo>
                  <a:pt x="2187" y="20406"/>
                </a:moveTo>
                <a:cubicBezTo>
                  <a:pt x="2187" y="20375"/>
                  <a:pt x="2125" y="20406"/>
                  <a:pt x="2125" y="20375"/>
                </a:cubicBezTo>
                <a:cubicBezTo>
                  <a:pt x="2093" y="20375"/>
                  <a:pt x="2062" y="20375"/>
                  <a:pt x="2062" y="20344"/>
                </a:cubicBezTo>
                <a:cubicBezTo>
                  <a:pt x="2031" y="20344"/>
                  <a:pt x="2000" y="20344"/>
                  <a:pt x="1968" y="20344"/>
                </a:cubicBezTo>
                <a:cubicBezTo>
                  <a:pt x="2031" y="20375"/>
                  <a:pt x="2062" y="20406"/>
                  <a:pt x="2093" y="20406"/>
                </a:cubicBezTo>
                <a:cubicBezTo>
                  <a:pt x="2125" y="20406"/>
                  <a:pt x="2156" y="20469"/>
                  <a:pt x="2187" y="20406"/>
                </a:cubicBezTo>
                <a:close/>
                <a:moveTo>
                  <a:pt x="5000" y="18469"/>
                </a:moveTo>
                <a:cubicBezTo>
                  <a:pt x="5093" y="18500"/>
                  <a:pt x="5156" y="18531"/>
                  <a:pt x="5218" y="18500"/>
                </a:cubicBezTo>
                <a:cubicBezTo>
                  <a:pt x="5156" y="18469"/>
                  <a:pt x="5093" y="18437"/>
                  <a:pt x="5000" y="18469"/>
                </a:cubicBezTo>
                <a:close/>
                <a:moveTo>
                  <a:pt x="3906" y="17500"/>
                </a:moveTo>
                <a:cubicBezTo>
                  <a:pt x="3906" y="17500"/>
                  <a:pt x="3906" y="17500"/>
                  <a:pt x="3937" y="17500"/>
                </a:cubicBezTo>
                <a:cubicBezTo>
                  <a:pt x="3968" y="17562"/>
                  <a:pt x="4062" y="17531"/>
                  <a:pt x="4125" y="17562"/>
                </a:cubicBezTo>
                <a:cubicBezTo>
                  <a:pt x="4125" y="17562"/>
                  <a:pt x="4125" y="17562"/>
                  <a:pt x="4125" y="17562"/>
                </a:cubicBezTo>
                <a:cubicBezTo>
                  <a:pt x="4125" y="17562"/>
                  <a:pt x="4125" y="17531"/>
                  <a:pt x="4125" y="17531"/>
                </a:cubicBezTo>
                <a:cubicBezTo>
                  <a:pt x="4062" y="17531"/>
                  <a:pt x="4000" y="17469"/>
                  <a:pt x="3906" y="17500"/>
                </a:cubicBezTo>
                <a:close/>
                <a:moveTo>
                  <a:pt x="8062" y="20437"/>
                </a:moveTo>
                <a:cubicBezTo>
                  <a:pt x="8093" y="20500"/>
                  <a:pt x="8156" y="20469"/>
                  <a:pt x="8187" y="20500"/>
                </a:cubicBezTo>
                <a:cubicBezTo>
                  <a:pt x="8250" y="20531"/>
                  <a:pt x="8343" y="20594"/>
                  <a:pt x="8437" y="20594"/>
                </a:cubicBezTo>
                <a:cubicBezTo>
                  <a:pt x="8343" y="20562"/>
                  <a:pt x="8250" y="20500"/>
                  <a:pt x="8187" y="20469"/>
                </a:cubicBezTo>
                <a:cubicBezTo>
                  <a:pt x="8156" y="20437"/>
                  <a:pt x="8093" y="20437"/>
                  <a:pt x="8062" y="20437"/>
                </a:cubicBezTo>
                <a:close/>
                <a:moveTo>
                  <a:pt x="1687" y="20281"/>
                </a:moveTo>
                <a:cubicBezTo>
                  <a:pt x="1781" y="20312"/>
                  <a:pt x="1843" y="20312"/>
                  <a:pt x="1937" y="20344"/>
                </a:cubicBezTo>
                <a:cubicBezTo>
                  <a:pt x="1875" y="20281"/>
                  <a:pt x="1781" y="20250"/>
                  <a:pt x="1718" y="20250"/>
                </a:cubicBezTo>
                <a:cubicBezTo>
                  <a:pt x="1687" y="20250"/>
                  <a:pt x="1687" y="20250"/>
                  <a:pt x="1687" y="20281"/>
                </a:cubicBezTo>
                <a:close/>
                <a:moveTo>
                  <a:pt x="7406" y="20156"/>
                </a:moveTo>
                <a:cubicBezTo>
                  <a:pt x="7468" y="20219"/>
                  <a:pt x="7531" y="20250"/>
                  <a:pt x="7593" y="20312"/>
                </a:cubicBezTo>
                <a:cubicBezTo>
                  <a:pt x="7562" y="20219"/>
                  <a:pt x="7531" y="20187"/>
                  <a:pt x="7406" y="20156"/>
                </a:cubicBezTo>
                <a:close/>
                <a:moveTo>
                  <a:pt x="17062" y="15344"/>
                </a:moveTo>
                <a:cubicBezTo>
                  <a:pt x="17062" y="15312"/>
                  <a:pt x="17031" y="15312"/>
                  <a:pt x="17031" y="15312"/>
                </a:cubicBezTo>
                <a:cubicBezTo>
                  <a:pt x="16968" y="15344"/>
                  <a:pt x="16937" y="15344"/>
                  <a:pt x="16906" y="15406"/>
                </a:cubicBezTo>
                <a:cubicBezTo>
                  <a:pt x="16968" y="15406"/>
                  <a:pt x="17000" y="15375"/>
                  <a:pt x="17031" y="15375"/>
                </a:cubicBezTo>
                <a:cubicBezTo>
                  <a:pt x="17062" y="15375"/>
                  <a:pt x="17062" y="15344"/>
                  <a:pt x="17062" y="15344"/>
                </a:cubicBezTo>
                <a:close/>
                <a:moveTo>
                  <a:pt x="11812" y="17844"/>
                </a:moveTo>
                <a:cubicBezTo>
                  <a:pt x="11718" y="17812"/>
                  <a:pt x="11656" y="17844"/>
                  <a:pt x="11562" y="17844"/>
                </a:cubicBezTo>
                <a:cubicBezTo>
                  <a:pt x="11656" y="17875"/>
                  <a:pt x="11718" y="17875"/>
                  <a:pt x="11812" y="17844"/>
                </a:cubicBezTo>
                <a:close/>
                <a:moveTo>
                  <a:pt x="4156" y="18781"/>
                </a:moveTo>
                <a:cubicBezTo>
                  <a:pt x="4125" y="18750"/>
                  <a:pt x="4125" y="18750"/>
                  <a:pt x="4093" y="18781"/>
                </a:cubicBezTo>
                <a:cubicBezTo>
                  <a:pt x="4125" y="18812"/>
                  <a:pt x="4125" y="18812"/>
                  <a:pt x="4156" y="18781"/>
                </a:cubicBezTo>
                <a:cubicBezTo>
                  <a:pt x="4250" y="18844"/>
                  <a:pt x="4375" y="18844"/>
                  <a:pt x="4468" y="18844"/>
                </a:cubicBezTo>
                <a:cubicBezTo>
                  <a:pt x="4375" y="18844"/>
                  <a:pt x="4281" y="18781"/>
                  <a:pt x="4156" y="18781"/>
                </a:cubicBezTo>
                <a:close/>
                <a:moveTo>
                  <a:pt x="10656" y="12937"/>
                </a:moveTo>
                <a:cubicBezTo>
                  <a:pt x="10656" y="12937"/>
                  <a:pt x="10656" y="12937"/>
                  <a:pt x="10656" y="12937"/>
                </a:cubicBezTo>
                <a:close/>
                <a:moveTo>
                  <a:pt x="2656" y="18062"/>
                </a:moveTo>
                <a:cubicBezTo>
                  <a:pt x="2562" y="18031"/>
                  <a:pt x="2468" y="18000"/>
                  <a:pt x="2375" y="18000"/>
                </a:cubicBezTo>
                <a:cubicBezTo>
                  <a:pt x="2468" y="18062"/>
                  <a:pt x="2562" y="18062"/>
                  <a:pt x="2656" y="18062"/>
                </a:cubicBezTo>
                <a:close/>
                <a:moveTo>
                  <a:pt x="1093" y="18375"/>
                </a:moveTo>
                <a:cubicBezTo>
                  <a:pt x="1156" y="18375"/>
                  <a:pt x="1218" y="18406"/>
                  <a:pt x="1312" y="18375"/>
                </a:cubicBezTo>
                <a:cubicBezTo>
                  <a:pt x="1250" y="18344"/>
                  <a:pt x="1187" y="18344"/>
                  <a:pt x="1093" y="18344"/>
                </a:cubicBezTo>
                <a:cubicBezTo>
                  <a:pt x="1093" y="18344"/>
                  <a:pt x="1093" y="18344"/>
                  <a:pt x="1093" y="18344"/>
                </a:cubicBezTo>
                <a:cubicBezTo>
                  <a:pt x="1093" y="18344"/>
                  <a:pt x="1093" y="18375"/>
                  <a:pt x="1093" y="18375"/>
                </a:cubicBezTo>
                <a:close/>
                <a:moveTo>
                  <a:pt x="5500" y="16500"/>
                </a:moveTo>
                <a:cubicBezTo>
                  <a:pt x="5531" y="16469"/>
                  <a:pt x="5500" y="16469"/>
                  <a:pt x="5468" y="16437"/>
                </a:cubicBezTo>
                <a:cubicBezTo>
                  <a:pt x="5437" y="16406"/>
                  <a:pt x="5375" y="16437"/>
                  <a:pt x="5312" y="16375"/>
                </a:cubicBezTo>
                <a:cubicBezTo>
                  <a:pt x="5343" y="16437"/>
                  <a:pt x="5406" y="16469"/>
                  <a:pt x="5468" y="16500"/>
                </a:cubicBezTo>
                <a:cubicBezTo>
                  <a:pt x="5468" y="16500"/>
                  <a:pt x="5500" y="16500"/>
                  <a:pt x="5500" y="16500"/>
                </a:cubicBezTo>
                <a:close/>
                <a:moveTo>
                  <a:pt x="8718" y="15219"/>
                </a:moveTo>
                <a:cubicBezTo>
                  <a:pt x="8781" y="15250"/>
                  <a:pt x="8843" y="15219"/>
                  <a:pt x="8906" y="15281"/>
                </a:cubicBezTo>
                <a:cubicBezTo>
                  <a:pt x="8875" y="15219"/>
                  <a:pt x="8718" y="15187"/>
                  <a:pt x="8687" y="15187"/>
                </a:cubicBezTo>
                <a:cubicBezTo>
                  <a:pt x="8687" y="15187"/>
                  <a:pt x="8687" y="15219"/>
                  <a:pt x="8687" y="15219"/>
                </a:cubicBezTo>
                <a:cubicBezTo>
                  <a:pt x="8687" y="15219"/>
                  <a:pt x="8687" y="15219"/>
                  <a:pt x="8718" y="15219"/>
                </a:cubicBezTo>
                <a:close/>
                <a:moveTo>
                  <a:pt x="11218" y="12562"/>
                </a:moveTo>
                <a:cubicBezTo>
                  <a:pt x="11218" y="12562"/>
                  <a:pt x="11218" y="12562"/>
                  <a:pt x="11218" y="12562"/>
                </a:cubicBezTo>
                <a:cubicBezTo>
                  <a:pt x="11218" y="12562"/>
                  <a:pt x="11218" y="12562"/>
                  <a:pt x="11218" y="12562"/>
                </a:cubicBezTo>
                <a:lnTo>
                  <a:pt x="11218" y="12562"/>
                </a:lnTo>
                <a:cubicBezTo>
                  <a:pt x="11218" y="12562"/>
                  <a:pt x="11218" y="12562"/>
                  <a:pt x="11218" y="12562"/>
                </a:cubicBezTo>
                <a:close/>
                <a:moveTo>
                  <a:pt x="2562" y="17844"/>
                </a:moveTo>
                <a:cubicBezTo>
                  <a:pt x="2437" y="17781"/>
                  <a:pt x="2312" y="17781"/>
                  <a:pt x="2218" y="17750"/>
                </a:cubicBezTo>
                <a:cubicBezTo>
                  <a:pt x="2312" y="17812"/>
                  <a:pt x="2437" y="17844"/>
                  <a:pt x="2562" y="17844"/>
                </a:cubicBezTo>
                <a:close/>
                <a:moveTo>
                  <a:pt x="7312" y="16500"/>
                </a:moveTo>
                <a:cubicBezTo>
                  <a:pt x="7281" y="16437"/>
                  <a:pt x="7218" y="16469"/>
                  <a:pt x="7156" y="16437"/>
                </a:cubicBezTo>
                <a:cubicBezTo>
                  <a:pt x="7031" y="16375"/>
                  <a:pt x="6875" y="16312"/>
                  <a:pt x="6750" y="16281"/>
                </a:cubicBezTo>
                <a:lnTo>
                  <a:pt x="6750" y="16281"/>
                </a:lnTo>
                <a:cubicBezTo>
                  <a:pt x="6718" y="16250"/>
                  <a:pt x="6718" y="16250"/>
                  <a:pt x="6718" y="16281"/>
                </a:cubicBezTo>
                <a:cubicBezTo>
                  <a:pt x="6718" y="16281"/>
                  <a:pt x="6718" y="16312"/>
                  <a:pt x="6718" y="16312"/>
                </a:cubicBezTo>
                <a:cubicBezTo>
                  <a:pt x="6875" y="16375"/>
                  <a:pt x="7000" y="16437"/>
                  <a:pt x="7156" y="16469"/>
                </a:cubicBezTo>
                <a:cubicBezTo>
                  <a:pt x="7156" y="16469"/>
                  <a:pt x="7156" y="16469"/>
                  <a:pt x="7156" y="16469"/>
                </a:cubicBezTo>
                <a:cubicBezTo>
                  <a:pt x="7187" y="16531"/>
                  <a:pt x="7250" y="16500"/>
                  <a:pt x="7312" y="16500"/>
                </a:cubicBezTo>
                <a:close/>
                <a:moveTo>
                  <a:pt x="9250" y="16500"/>
                </a:moveTo>
                <a:cubicBezTo>
                  <a:pt x="9187" y="16437"/>
                  <a:pt x="9125" y="16406"/>
                  <a:pt x="9031" y="16406"/>
                </a:cubicBezTo>
                <a:cubicBezTo>
                  <a:pt x="9031" y="16406"/>
                  <a:pt x="9031" y="16406"/>
                  <a:pt x="9031" y="16437"/>
                </a:cubicBezTo>
                <a:cubicBezTo>
                  <a:pt x="9031" y="16437"/>
                  <a:pt x="9031" y="16437"/>
                  <a:pt x="9031" y="16437"/>
                </a:cubicBezTo>
                <a:cubicBezTo>
                  <a:pt x="9093" y="16469"/>
                  <a:pt x="9156" y="16500"/>
                  <a:pt x="9250" y="16500"/>
                </a:cubicBezTo>
                <a:close/>
                <a:moveTo>
                  <a:pt x="7062" y="18406"/>
                </a:moveTo>
                <a:cubicBezTo>
                  <a:pt x="7062" y="18406"/>
                  <a:pt x="7062" y="18406"/>
                  <a:pt x="7093" y="18406"/>
                </a:cubicBezTo>
                <a:cubicBezTo>
                  <a:pt x="7093" y="18375"/>
                  <a:pt x="7093" y="18375"/>
                  <a:pt x="7093" y="18375"/>
                </a:cubicBezTo>
                <a:cubicBezTo>
                  <a:pt x="7000" y="18344"/>
                  <a:pt x="6937" y="18312"/>
                  <a:pt x="6875" y="18281"/>
                </a:cubicBezTo>
                <a:cubicBezTo>
                  <a:pt x="6875" y="18281"/>
                  <a:pt x="6875" y="18281"/>
                  <a:pt x="6875" y="18281"/>
                </a:cubicBezTo>
                <a:cubicBezTo>
                  <a:pt x="6875" y="18312"/>
                  <a:pt x="6875" y="18312"/>
                  <a:pt x="6875" y="18312"/>
                </a:cubicBezTo>
                <a:cubicBezTo>
                  <a:pt x="6937" y="18344"/>
                  <a:pt x="7000" y="18375"/>
                  <a:pt x="7062" y="18406"/>
                </a:cubicBezTo>
                <a:close/>
                <a:moveTo>
                  <a:pt x="7187" y="17562"/>
                </a:moveTo>
                <a:cubicBezTo>
                  <a:pt x="7156" y="17562"/>
                  <a:pt x="7156" y="17562"/>
                  <a:pt x="7156" y="17594"/>
                </a:cubicBezTo>
                <a:cubicBezTo>
                  <a:pt x="7156" y="17594"/>
                  <a:pt x="7156" y="17594"/>
                  <a:pt x="7187" y="17625"/>
                </a:cubicBezTo>
                <a:cubicBezTo>
                  <a:pt x="7218" y="17625"/>
                  <a:pt x="7281" y="17656"/>
                  <a:pt x="7343" y="17656"/>
                </a:cubicBezTo>
                <a:cubicBezTo>
                  <a:pt x="7312" y="17594"/>
                  <a:pt x="7218" y="17562"/>
                  <a:pt x="7187" y="17562"/>
                </a:cubicBezTo>
                <a:close/>
                <a:moveTo>
                  <a:pt x="12000" y="18062"/>
                </a:moveTo>
                <a:cubicBezTo>
                  <a:pt x="12093" y="18031"/>
                  <a:pt x="12187" y="18000"/>
                  <a:pt x="12281" y="18000"/>
                </a:cubicBezTo>
                <a:cubicBezTo>
                  <a:pt x="12281" y="18000"/>
                  <a:pt x="12281" y="17969"/>
                  <a:pt x="12281" y="17969"/>
                </a:cubicBezTo>
                <a:cubicBezTo>
                  <a:pt x="12281" y="17969"/>
                  <a:pt x="12250" y="17969"/>
                  <a:pt x="12250" y="17969"/>
                </a:cubicBezTo>
                <a:cubicBezTo>
                  <a:pt x="12156" y="17969"/>
                  <a:pt x="12093" y="18000"/>
                  <a:pt x="12000" y="18062"/>
                </a:cubicBezTo>
                <a:close/>
                <a:moveTo>
                  <a:pt x="5250" y="18719"/>
                </a:moveTo>
                <a:cubicBezTo>
                  <a:pt x="5250" y="18719"/>
                  <a:pt x="5250" y="18750"/>
                  <a:pt x="5250" y="18750"/>
                </a:cubicBezTo>
                <a:cubicBezTo>
                  <a:pt x="5343" y="18750"/>
                  <a:pt x="5406" y="18812"/>
                  <a:pt x="5531" y="18812"/>
                </a:cubicBezTo>
                <a:cubicBezTo>
                  <a:pt x="5437" y="18781"/>
                  <a:pt x="5375" y="18719"/>
                  <a:pt x="5281" y="18719"/>
                </a:cubicBezTo>
                <a:cubicBezTo>
                  <a:pt x="5281" y="18687"/>
                  <a:pt x="5250" y="18687"/>
                  <a:pt x="5250" y="18719"/>
                </a:cubicBezTo>
                <a:close/>
                <a:moveTo>
                  <a:pt x="5437" y="20531"/>
                </a:moveTo>
                <a:cubicBezTo>
                  <a:pt x="5531" y="20531"/>
                  <a:pt x="5625" y="20625"/>
                  <a:pt x="5718" y="20562"/>
                </a:cubicBezTo>
                <a:cubicBezTo>
                  <a:pt x="5625" y="20562"/>
                  <a:pt x="5531" y="20531"/>
                  <a:pt x="5437" y="20531"/>
                </a:cubicBezTo>
                <a:close/>
                <a:moveTo>
                  <a:pt x="5937" y="18969"/>
                </a:moveTo>
                <a:cubicBezTo>
                  <a:pt x="5937" y="18969"/>
                  <a:pt x="5937" y="18937"/>
                  <a:pt x="5937" y="18937"/>
                </a:cubicBezTo>
                <a:cubicBezTo>
                  <a:pt x="5843" y="18906"/>
                  <a:pt x="5781" y="18906"/>
                  <a:pt x="5687" y="18875"/>
                </a:cubicBezTo>
                <a:cubicBezTo>
                  <a:pt x="5750" y="18937"/>
                  <a:pt x="5843" y="18937"/>
                  <a:pt x="5937" y="18969"/>
                </a:cubicBezTo>
                <a:close/>
                <a:moveTo>
                  <a:pt x="1906" y="20094"/>
                </a:moveTo>
                <a:cubicBezTo>
                  <a:pt x="2000" y="20156"/>
                  <a:pt x="2125" y="20219"/>
                  <a:pt x="2250" y="20219"/>
                </a:cubicBezTo>
                <a:cubicBezTo>
                  <a:pt x="2218" y="20219"/>
                  <a:pt x="2218" y="20219"/>
                  <a:pt x="2218" y="20219"/>
                </a:cubicBezTo>
                <a:cubicBezTo>
                  <a:pt x="2125" y="20156"/>
                  <a:pt x="2000" y="20094"/>
                  <a:pt x="1906" y="20094"/>
                </a:cubicBezTo>
                <a:cubicBezTo>
                  <a:pt x="1906" y="20094"/>
                  <a:pt x="1906" y="20094"/>
                  <a:pt x="1875" y="20094"/>
                </a:cubicBezTo>
                <a:cubicBezTo>
                  <a:pt x="1750" y="20094"/>
                  <a:pt x="1625" y="20031"/>
                  <a:pt x="1500" y="20000"/>
                </a:cubicBezTo>
                <a:cubicBezTo>
                  <a:pt x="1468" y="20000"/>
                  <a:pt x="1406" y="20000"/>
                  <a:pt x="1375" y="19937"/>
                </a:cubicBezTo>
                <a:cubicBezTo>
                  <a:pt x="1500" y="19969"/>
                  <a:pt x="1625" y="20000"/>
                  <a:pt x="1750" y="20031"/>
                </a:cubicBezTo>
                <a:lnTo>
                  <a:pt x="1750" y="20031"/>
                </a:lnTo>
                <a:cubicBezTo>
                  <a:pt x="1812" y="20062"/>
                  <a:pt x="1875" y="20062"/>
                  <a:pt x="1875" y="20094"/>
                </a:cubicBezTo>
                <a:cubicBezTo>
                  <a:pt x="1906" y="20094"/>
                  <a:pt x="1906" y="20094"/>
                  <a:pt x="1906" y="20094"/>
                </a:cubicBezTo>
                <a:close/>
                <a:moveTo>
                  <a:pt x="2250" y="20219"/>
                </a:moveTo>
                <a:cubicBezTo>
                  <a:pt x="2312" y="20281"/>
                  <a:pt x="2406" y="20344"/>
                  <a:pt x="2500" y="20375"/>
                </a:cubicBezTo>
                <a:cubicBezTo>
                  <a:pt x="2562" y="20469"/>
                  <a:pt x="2687" y="20500"/>
                  <a:pt x="2781" y="20562"/>
                </a:cubicBezTo>
                <a:cubicBezTo>
                  <a:pt x="2812" y="20594"/>
                  <a:pt x="2812" y="20656"/>
                  <a:pt x="2875" y="20625"/>
                </a:cubicBezTo>
                <a:cubicBezTo>
                  <a:pt x="2843" y="20594"/>
                  <a:pt x="2781" y="20531"/>
                  <a:pt x="2718" y="20500"/>
                </a:cubicBezTo>
                <a:cubicBezTo>
                  <a:pt x="2656" y="20469"/>
                  <a:pt x="2593" y="20406"/>
                  <a:pt x="2500" y="20375"/>
                </a:cubicBezTo>
                <a:lnTo>
                  <a:pt x="2500" y="20375"/>
                </a:lnTo>
                <a:cubicBezTo>
                  <a:pt x="2437" y="20312"/>
                  <a:pt x="2343" y="20219"/>
                  <a:pt x="2250" y="20219"/>
                </a:cubicBezTo>
                <a:close/>
                <a:moveTo>
                  <a:pt x="11968" y="19187"/>
                </a:moveTo>
                <a:cubicBezTo>
                  <a:pt x="12062" y="19187"/>
                  <a:pt x="12125" y="19187"/>
                  <a:pt x="12218" y="19187"/>
                </a:cubicBezTo>
                <a:cubicBezTo>
                  <a:pt x="12218" y="19187"/>
                  <a:pt x="12218" y="19156"/>
                  <a:pt x="12218" y="19156"/>
                </a:cubicBezTo>
                <a:cubicBezTo>
                  <a:pt x="12125" y="19156"/>
                  <a:pt x="12062" y="19156"/>
                  <a:pt x="11968" y="19156"/>
                </a:cubicBezTo>
                <a:cubicBezTo>
                  <a:pt x="11875" y="19156"/>
                  <a:pt x="11750" y="19156"/>
                  <a:pt x="11656" y="19125"/>
                </a:cubicBezTo>
                <a:cubicBezTo>
                  <a:pt x="11750" y="19187"/>
                  <a:pt x="11843" y="19187"/>
                  <a:pt x="11968" y="19187"/>
                </a:cubicBezTo>
                <a:close/>
                <a:moveTo>
                  <a:pt x="9343" y="15750"/>
                </a:moveTo>
                <a:cubicBezTo>
                  <a:pt x="9218" y="15750"/>
                  <a:pt x="9125" y="15719"/>
                  <a:pt x="9000" y="15750"/>
                </a:cubicBezTo>
                <a:cubicBezTo>
                  <a:pt x="9125" y="15750"/>
                  <a:pt x="9218" y="15844"/>
                  <a:pt x="9343" y="15750"/>
                </a:cubicBezTo>
                <a:close/>
                <a:moveTo>
                  <a:pt x="3750" y="18687"/>
                </a:moveTo>
                <a:cubicBezTo>
                  <a:pt x="3718" y="18687"/>
                  <a:pt x="3718" y="18687"/>
                  <a:pt x="3687" y="18687"/>
                </a:cubicBezTo>
                <a:cubicBezTo>
                  <a:pt x="3718" y="18687"/>
                  <a:pt x="3718" y="18687"/>
                  <a:pt x="3718" y="18719"/>
                </a:cubicBezTo>
                <a:cubicBezTo>
                  <a:pt x="3812" y="18750"/>
                  <a:pt x="3937" y="18781"/>
                  <a:pt x="4031" y="18781"/>
                </a:cubicBezTo>
                <a:cubicBezTo>
                  <a:pt x="3937" y="18719"/>
                  <a:pt x="3843" y="18687"/>
                  <a:pt x="3750" y="18687"/>
                </a:cubicBezTo>
                <a:cubicBezTo>
                  <a:pt x="3750" y="18687"/>
                  <a:pt x="3750" y="18687"/>
                  <a:pt x="3750" y="18687"/>
                </a:cubicBezTo>
                <a:close/>
                <a:moveTo>
                  <a:pt x="1312" y="19937"/>
                </a:moveTo>
                <a:cubicBezTo>
                  <a:pt x="1218" y="19937"/>
                  <a:pt x="1125" y="19844"/>
                  <a:pt x="1031" y="19906"/>
                </a:cubicBezTo>
                <a:cubicBezTo>
                  <a:pt x="1031" y="19875"/>
                  <a:pt x="968" y="19875"/>
                  <a:pt x="968" y="19875"/>
                </a:cubicBezTo>
                <a:lnTo>
                  <a:pt x="968" y="19875"/>
                </a:lnTo>
                <a:cubicBezTo>
                  <a:pt x="750" y="19812"/>
                  <a:pt x="531" y="19781"/>
                  <a:pt x="312" y="19750"/>
                </a:cubicBezTo>
                <a:cubicBezTo>
                  <a:pt x="218" y="19750"/>
                  <a:pt x="125" y="19719"/>
                  <a:pt x="31" y="19750"/>
                </a:cubicBezTo>
                <a:cubicBezTo>
                  <a:pt x="375" y="19812"/>
                  <a:pt x="687" y="19844"/>
                  <a:pt x="1031" y="19906"/>
                </a:cubicBezTo>
                <a:cubicBezTo>
                  <a:pt x="1125" y="19937"/>
                  <a:pt x="1218" y="19937"/>
                  <a:pt x="1312" y="19969"/>
                </a:cubicBezTo>
                <a:cubicBezTo>
                  <a:pt x="1312" y="19969"/>
                  <a:pt x="1312" y="19937"/>
                  <a:pt x="1312" y="19937"/>
                </a:cubicBezTo>
                <a:close/>
                <a:moveTo>
                  <a:pt x="7468" y="17406"/>
                </a:moveTo>
                <a:cubicBezTo>
                  <a:pt x="7468" y="17406"/>
                  <a:pt x="7468" y="17406"/>
                  <a:pt x="7468" y="17437"/>
                </a:cubicBezTo>
                <a:cubicBezTo>
                  <a:pt x="7500" y="17500"/>
                  <a:pt x="7593" y="17469"/>
                  <a:pt x="7687" y="17531"/>
                </a:cubicBezTo>
                <a:cubicBezTo>
                  <a:pt x="7687" y="17531"/>
                  <a:pt x="7687" y="17500"/>
                  <a:pt x="7687" y="17500"/>
                </a:cubicBezTo>
                <a:cubicBezTo>
                  <a:pt x="7718" y="17469"/>
                  <a:pt x="7687" y="17469"/>
                  <a:pt x="7687" y="17469"/>
                </a:cubicBezTo>
                <a:cubicBezTo>
                  <a:pt x="7593" y="17437"/>
                  <a:pt x="7531" y="17437"/>
                  <a:pt x="7468" y="17406"/>
                </a:cubicBezTo>
                <a:close/>
                <a:moveTo>
                  <a:pt x="5375" y="19156"/>
                </a:moveTo>
                <a:lnTo>
                  <a:pt x="5375" y="19156"/>
                </a:lnTo>
                <a:lnTo>
                  <a:pt x="5375" y="19156"/>
                </a:lnTo>
                <a:cubicBezTo>
                  <a:pt x="5437" y="19219"/>
                  <a:pt x="5531" y="19219"/>
                  <a:pt x="5593" y="19250"/>
                </a:cubicBezTo>
                <a:lnTo>
                  <a:pt x="5593" y="19250"/>
                </a:lnTo>
                <a:cubicBezTo>
                  <a:pt x="5625" y="19250"/>
                  <a:pt x="5625" y="19219"/>
                  <a:pt x="5656" y="19219"/>
                </a:cubicBezTo>
                <a:cubicBezTo>
                  <a:pt x="5625" y="19219"/>
                  <a:pt x="5625" y="19187"/>
                  <a:pt x="5625" y="19187"/>
                </a:cubicBezTo>
                <a:cubicBezTo>
                  <a:pt x="5531" y="19156"/>
                  <a:pt x="5468" y="19156"/>
                  <a:pt x="5375" y="19156"/>
                </a:cubicBez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6"/>
                </a:lnTo>
                <a:close/>
                <a:moveTo>
                  <a:pt x="5375" y="19156"/>
                </a:moveTo>
                <a:lnTo>
                  <a:pt x="5375" y="19155"/>
                </a:lnTo>
                <a:lnTo>
                  <a:pt x="5375" y="19156"/>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5"/>
                </a:lnTo>
                <a:close/>
                <a:moveTo>
                  <a:pt x="5375" y="19155"/>
                </a:moveTo>
                <a:lnTo>
                  <a:pt x="5375" y="19154"/>
                </a:lnTo>
                <a:lnTo>
                  <a:pt x="5375" y="19155"/>
                </a:lnTo>
                <a:close/>
                <a:moveTo>
                  <a:pt x="5375" y="19154"/>
                </a:moveTo>
                <a:lnTo>
                  <a:pt x="5375" y="19154"/>
                </a:lnTo>
                <a:close/>
                <a:moveTo>
                  <a:pt x="5375" y="19154"/>
                </a:moveTo>
                <a:lnTo>
                  <a:pt x="5375" y="19154"/>
                </a:lnTo>
                <a:close/>
                <a:moveTo>
                  <a:pt x="5375" y="19154"/>
                </a:moveTo>
                <a:lnTo>
                  <a:pt x="5375" y="19154"/>
                </a:lnTo>
                <a:close/>
                <a:moveTo>
                  <a:pt x="5375" y="19154"/>
                </a:moveTo>
                <a:lnTo>
                  <a:pt x="5375" y="19154"/>
                </a:lnTo>
                <a:close/>
                <a:moveTo>
                  <a:pt x="5375" y="19154"/>
                </a:moveTo>
                <a:lnTo>
                  <a:pt x="5375" y="19154"/>
                </a:lnTo>
                <a:close/>
                <a:moveTo>
                  <a:pt x="5375" y="19154"/>
                </a:moveTo>
                <a:lnTo>
                  <a:pt x="5375" y="19154"/>
                </a:lnTo>
                <a:close/>
                <a:moveTo>
                  <a:pt x="5375" y="19154"/>
                </a:moveTo>
                <a:lnTo>
                  <a:pt x="5375" y="19153"/>
                </a:lnTo>
                <a:lnTo>
                  <a:pt x="5375" y="19154"/>
                </a:lnTo>
                <a:close/>
                <a:moveTo>
                  <a:pt x="5375" y="19153"/>
                </a:moveTo>
                <a:lnTo>
                  <a:pt x="5375" y="19153"/>
                </a:lnTo>
                <a:close/>
                <a:moveTo>
                  <a:pt x="5375" y="19153"/>
                </a:moveTo>
                <a:lnTo>
                  <a:pt x="5375" y="19153"/>
                </a:lnTo>
                <a:close/>
                <a:moveTo>
                  <a:pt x="5375" y="19153"/>
                </a:moveTo>
                <a:lnTo>
                  <a:pt x="5375" y="19153"/>
                </a:lnTo>
                <a:close/>
                <a:moveTo>
                  <a:pt x="5375" y="19153"/>
                </a:moveTo>
                <a:lnTo>
                  <a:pt x="5375" y="19153"/>
                </a:lnTo>
                <a:close/>
                <a:moveTo>
                  <a:pt x="5375" y="19153"/>
                </a:moveTo>
                <a:lnTo>
                  <a:pt x="5375" y="19153"/>
                </a:lnTo>
                <a:close/>
                <a:moveTo>
                  <a:pt x="5375" y="19153"/>
                </a:moveTo>
                <a:lnTo>
                  <a:pt x="5375" y="19152"/>
                </a:lnTo>
                <a:lnTo>
                  <a:pt x="5375" y="19153"/>
                </a:lnTo>
                <a:close/>
                <a:moveTo>
                  <a:pt x="5375" y="19152"/>
                </a:moveTo>
                <a:lnTo>
                  <a:pt x="5375" y="19152"/>
                </a:lnTo>
                <a:close/>
                <a:moveTo>
                  <a:pt x="5375" y="19152"/>
                </a:moveTo>
                <a:lnTo>
                  <a:pt x="5375" y="19152"/>
                </a:lnTo>
                <a:close/>
                <a:moveTo>
                  <a:pt x="5375" y="19152"/>
                </a:moveTo>
                <a:lnTo>
                  <a:pt x="5375" y="19152"/>
                </a:lnTo>
                <a:close/>
                <a:moveTo>
                  <a:pt x="5375" y="19152"/>
                </a:moveTo>
                <a:lnTo>
                  <a:pt x="5375" y="19152"/>
                </a:lnTo>
                <a:close/>
                <a:moveTo>
                  <a:pt x="5375" y="19152"/>
                </a:moveTo>
                <a:lnTo>
                  <a:pt x="5375" y="19152"/>
                </a:lnTo>
                <a:close/>
                <a:moveTo>
                  <a:pt x="5375" y="19152"/>
                </a:moveTo>
                <a:lnTo>
                  <a:pt x="5375" y="19151"/>
                </a:lnTo>
                <a:lnTo>
                  <a:pt x="5375" y="19152"/>
                </a:lnTo>
                <a:close/>
                <a:moveTo>
                  <a:pt x="5375" y="19151"/>
                </a:moveTo>
                <a:lnTo>
                  <a:pt x="5375" y="19151"/>
                </a:lnTo>
                <a:close/>
                <a:moveTo>
                  <a:pt x="5375" y="19151"/>
                </a:moveTo>
                <a:lnTo>
                  <a:pt x="5375" y="19151"/>
                </a:lnTo>
                <a:close/>
                <a:moveTo>
                  <a:pt x="5375" y="19151"/>
                </a:moveTo>
                <a:lnTo>
                  <a:pt x="5375" y="19151"/>
                </a:lnTo>
                <a:close/>
                <a:moveTo>
                  <a:pt x="5375" y="19151"/>
                </a:moveTo>
                <a:lnTo>
                  <a:pt x="5375" y="19151"/>
                </a:lnTo>
                <a:close/>
                <a:moveTo>
                  <a:pt x="5375" y="19151"/>
                </a:moveTo>
                <a:lnTo>
                  <a:pt x="5375" y="19150"/>
                </a:lnTo>
                <a:lnTo>
                  <a:pt x="5375" y="19151"/>
                </a:lnTo>
                <a:close/>
                <a:moveTo>
                  <a:pt x="5375" y="19150"/>
                </a:moveTo>
                <a:lnTo>
                  <a:pt x="5375" y="19150"/>
                </a:lnTo>
                <a:close/>
                <a:moveTo>
                  <a:pt x="5375" y="19150"/>
                </a:moveTo>
                <a:lnTo>
                  <a:pt x="5375" y="19150"/>
                </a:lnTo>
                <a:close/>
                <a:moveTo>
                  <a:pt x="5375" y="19150"/>
                </a:moveTo>
                <a:lnTo>
                  <a:pt x="5375" y="19150"/>
                </a:lnTo>
                <a:close/>
                <a:moveTo>
                  <a:pt x="5375" y="19150"/>
                </a:moveTo>
                <a:lnTo>
                  <a:pt x="5375" y="19149"/>
                </a:lnTo>
                <a:lnTo>
                  <a:pt x="5375" y="19150"/>
                </a:lnTo>
                <a:close/>
                <a:moveTo>
                  <a:pt x="5375" y="19149"/>
                </a:moveTo>
                <a:lnTo>
                  <a:pt x="5375" y="19149"/>
                </a:lnTo>
                <a:close/>
                <a:moveTo>
                  <a:pt x="5375" y="19149"/>
                </a:moveTo>
                <a:lnTo>
                  <a:pt x="5375" y="19149"/>
                </a:lnTo>
                <a:close/>
                <a:moveTo>
                  <a:pt x="5375" y="19149"/>
                </a:moveTo>
                <a:lnTo>
                  <a:pt x="5375" y="19149"/>
                </a:lnTo>
                <a:close/>
                <a:moveTo>
                  <a:pt x="5375" y="19149"/>
                </a:moveTo>
                <a:lnTo>
                  <a:pt x="5375" y="19148"/>
                </a:lnTo>
                <a:lnTo>
                  <a:pt x="5375" y="19149"/>
                </a:lnTo>
                <a:close/>
                <a:moveTo>
                  <a:pt x="5375" y="19148"/>
                </a:moveTo>
                <a:lnTo>
                  <a:pt x="5375" y="19148"/>
                </a:lnTo>
                <a:close/>
                <a:moveTo>
                  <a:pt x="5375" y="19148"/>
                </a:moveTo>
                <a:lnTo>
                  <a:pt x="5375" y="19148"/>
                </a:lnTo>
                <a:close/>
                <a:moveTo>
                  <a:pt x="5375" y="19148"/>
                </a:moveTo>
                <a:lnTo>
                  <a:pt x="5375" y="19148"/>
                </a:lnTo>
                <a:close/>
                <a:moveTo>
                  <a:pt x="5375" y="19148"/>
                </a:moveTo>
                <a:lnTo>
                  <a:pt x="5375" y="19148"/>
                </a:lnTo>
                <a:close/>
                <a:moveTo>
                  <a:pt x="5375" y="19148"/>
                </a:moveTo>
                <a:lnTo>
                  <a:pt x="5375" y="19147"/>
                </a:lnTo>
                <a:lnTo>
                  <a:pt x="5375" y="19148"/>
                </a:lnTo>
                <a:close/>
                <a:moveTo>
                  <a:pt x="5375" y="19147"/>
                </a:moveTo>
                <a:lnTo>
                  <a:pt x="5375" y="19147"/>
                </a:lnTo>
                <a:close/>
                <a:moveTo>
                  <a:pt x="5375" y="19147"/>
                </a:moveTo>
                <a:lnTo>
                  <a:pt x="5375" y="19147"/>
                </a:lnTo>
                <a:close/>
                <a:moveTo>
                  <a:pt x="5375" y="19147"/>
                </a:moveTo>
                <a:lnTo>
                  <a:pt x="5375" y="19147"/>
                </a:lnTo>
                <a:close/>
                <a:moveTo>
                  <a:pt x="5375" y="19147"/>
                </a:moveTo>
                <a:lnTo>
                  <a:pt x="5375" y="19146"/>
                </a:lnTo>
                <a:lnTo>
                  <a:pt x="5375" y="19147"/>
                </a:lnTo>
                <a:close/>
                <a:moveTo>
                  <a:pt x="5375" y="19146"/>
                </a:moveTo>
                <a:lnTo>
                  <a:pt x="5375" y="19146"/>
                </a:lnTo>
                <a:close/>
                <a:moveTo>
                  <a:pt x="5375" y="19146"/>
                </a:moveTo>
                <a:lnTo>
                  <a:pt x="5375" y="19146"/>
                </a:lnTo>
                <a:close/>
                <a:moveTo>
                  <a:pt x="5375" y="19146"/>
                </a:moveTo>
                <a:lnTo>
                  <a:pt x="5375" y="19145"/>
                </a:lnTo>
                <a:lnTo>
                  <a:pt x="5375" y="19146"/>
                </a:lnTo>
                <a:close/>
                <a:moveTo>
                  <a:pt x="5375" y="19145"/>
                </a:moveTo>
                <a:lnTo>
                  <a:pt x="5375" y="19145"/>
                </a:lnTo>
                <a:close/>
                <a:moveTo>
                  <a:pt x="5375" y="19145"/>
                </a:moveTo>
                <a:lnTo>
                  <a:pt x="5375" y="19145"/>
                </a:lnTo>
                <a:close/>
                <a:moveTo>
                  <a:pt x="5375" y="19145"/>
                </a:moveTo>
                <a:lnTo>
                  <a:pt x="5375" y="19145"/>
                </a:lnTo>
                <a:close/>
                <a:moveTo>
                  <a:pt x="5375" y="19145"/>
                </a:moveTo>
                <a:lnTo>
                  <a:pt x="5375" y="19144"/>
                </a:lnTo>
                <a:lnTo>
                  <a:pt x="5375" y="19145"/>
                </a:lnTo>
                <a:close/>
                <a:moveTo>
                  <a:pt x="5375" y="19144"/>
                </a:moveTo>
                <a:lnTo>
                  <a:pt x="5375" y="19144"/>
                </a:lnTo>
                <a:close/>
                <a:moveTo>
                  <a:pt x="5375" y="19144"/>
                </a:moveTo>
                <a:lnTo>
                  <a:pt x="5375" y="19144"/>
                </a:lnTo>
                <a:close/>
                <a:moveTo>
                  <a:pt x="5375" y="19144"/>
                </a:moveTo>
                <a:lnTo>
                  <a:pt x="5375" y="19144"/>
                </a:lnTo>
                <a:close/>
                <a:moveTo>
                  <a:pt x="5375" y="19144"/>
                </a:moveTo>
                <a:lnTo>
                  <a:pt x="5375" y="19143"/>
                </a:lnTo>
                <a:lnTo>
                  <a:pt x="5375" y="19144"/>
                </a:lnTo>
                <a:close/>
                <a:moveTo>
                  <a:pt x="5375" y="19143"/>
                </a:moveTo>
                <a:lnTo>
                  <a:pt x="5375" y="19143"/>
                </a:lnTo>
                <a:close/>
                <a:moveTo>
                  <a:pt x="5375" y="19143"/>
                </a:moveTo>
                <a:lnTo>
                  <a:pt x="5375" y="19143"/>
                </a:lnTo>
                <a:close/>
                <a:moveTo>
                  <a:pt x="5375" y="19143"/>
                </a:moveTo>
                <a:lnTo>
                  <a:pt x="5375" y="19143"/>
                </a:lnTo>
                <a:close/>
                <a:moveTo>
                  <a:pt x="5375" y="19143"/>
                </a:moveTo>
                <a:lnTo>
                  <a:pt x="5375" y="19142"/>
                </a:lnTo>
                <a:lnTo>
                  <a:pt x="5375" y="19143"/>
                </a:lnTo>
                <a:close/>
                <a:moveTo>
                  <a:pt x="5375" y="19142"/>
                </a:moveTo>
                <a:lnTo>
                  <a:pt x="5375" y="19142"/>
                </a:lnTo>
                <a:close/>
                <a:moveTo>
                  <a:pt x="5375" y="19142"/>
                </a:moveTo>
                <a:lnTo>
                  <a:pt x="5375" y="19142"/>
                </a:lnTo>
                <a:close/>
                <a:moveTo>
                  <a:pt x="5375" y="19142"/>
                </a:moveTo>
                <a:lnTo>
                  <a:pt x="5375" y="19141"/>
                </a:lnTo>
                <a:lnTo>
                  <a:pt x="5375" y="19142"/>
                </a:lnTo>
                <a:close/>
                <a:moveTo>
                  <a:pt x="5375" y="19141"/>
                </a:moveTo>
                <a:lnTo>
                  <a:pt x="5375" y="19141"/>
                </a:lnTo>
                <a:close/>
                <a:moveTo>
                  <a:pt x="5375" y="19141"/>
                </a:moveTo>
                <a:lnTo>
                  <a:pt x="5375" y="19141"/>
                </a:lnTo>
                <a:close/>
                <a:moveTo>
                  <a:pt x="5375" y="19141"/>
                </a:moveTo>
                <a:lnTo>
                  <a:pt x="5375" y="19140"/>
                </a:lnTo>
                <a:lnTo>
                  <a:pt x="5375" y="19141"/>
                </a:lnTo>
                <a:close/>
                <a:moveTo>
                  <a:pt x="5375" y="19140"/>
                </a:moveTo>
                <a:lnTo>
                  <a:pt x="5375" y="19140"/>
                </a:lnTo>
                <a:close/>
                <a:moveTo>
                  <a:pt x="5375" y="19140"/>
                </a:moveTo>
                <a:lnTo>
                  <a:pt x="5375" y="19140"/>
                </a:lnTo>
                <a:close/>
                <a:moveTo>
                  <a:pt x="5375" y="19140"/>
                </a:moveTo>
                <a:lnTo>
                  <a:pt x="5375" y="19140"/>
                </a:lnTo>
                <a:close/>
                <a:moveTo>
                  <a:pt x="5375" y="19140"/>
                </a:moveTo>
                <a:lnTo>
                  <a:pt x="5375" y="19139"/>
                </a:lnTo>
                <a:lnTo>
                  <a:pt x="5375" y="19140"/>
                </a:lnTo>
                <a:close/>
                <a:moveTo>
                  <a:pt x="5375" y="19139"/>
                </a:moveTo>
                <a:lnTo>
                  <a:pt x="5375" y="19139"/>
                </a:lnTo>
                <a:close/>
                <a:moveTo>
                  <a:pt x="5375" y="19139"/>
                </a:moveTo>
                <a:lnTo>
                  <a:pt x="5375" y="19139"/>
                </a:lnTo>
                <a:close/>
                <a:moveTo>
                  <a:pt x="5375" y="19139"/>
                </a:moveTo>
                <a:lnTo>
                  <a:pt x="5375" y="19138"/>
                </a:lnTo>
                <a:lnTo>
                  <a:pt x="5375" y="19139"/>
                </a:lnTo>
                <a:close/>
                <a:moveTo>
                  <a:pt x="5375" y="19138"/>
                </a:moveTo>
                <a:lnTo>
                  <a:pt x="5375" y="19138"/>
                </a:lnTo>
                <a:close/>
                <a:moveTo>
                  <a:pt x="5375" y="19138"/>
                </a:moveTo>
                <a:lnTo>
                  <a:pt x="5375" y="19138"/>
                </a:lnTo>
                <a:close/>
                <a:moveTo>
                  <a:pt x="5375" y="19138"/>
                </a:moveTo>
                <a:lnTo>
                  <a:pt x="5375" y="19138"/>
                </a:lnTo>
                <a:close/>
                <a:moveTo>
                  <a:pt x="5375" y="19138"/>
                </a:moveTo>
                <a:lnTo>
                  <a:pt x="5375" y="19137"/>
                </a:lnTo>
                <a:lnTo>
                  <a:pt x="5375" y="19138"/>
                </a:lnTo>
                <a:close/>
                <a:moveTo>
                  <a:pt x="5375" y="19137"/>
                </a:moveTo>
                <a:lnTo>
                  <a:pt x="5375" y="19137"/>
                </a:lnTo>
                <a:close/>
                <a:moveTo>
                  <a:pt x="5375" y="19137"/>
                </a:moveTo>
                <a:lnTo>
                  <a:pt x="5375" y="19137"/>
                </a:lnTo>
                <a:close/>
                <a:moveTo>
                  <a:pt x="5375" y="19137"/>
                </a:moveTo>
                <a:lnTo>
                  <a:pt x="5375" y="19136"/>
                </a:lnTo>
                <a:lnTo>
                  <a:pt x="5375" y="19137"/>
                </a:lnTo>
                <a:close/>
                <a:moveTo>
                  <a:pt x="5375" y="19136"/>
                </a:moveTo>
                <a:lnTo>
                  <a:pt x="5375" y="19136"/>
                </a:lnTo>
                <a:close/>
                <a:moveTo>
                  <a:pt x="5375" y="19136"/>
                </a:moveTo>
                <a:lnTo>
                  <a:pt x="5375" y="19136"/>
                </a:lnTo>
                <a:close/>
                <a:moveTo>
                  <a:pt x="5375" y="19136"/>
                </a:moveTo>
                <a:lnTo>
                  <a:pt x="5375" y="19136"/>
                </a:lnTo>
                <a:close/>
                <a:moveTo>
                  <a:pt x="5375" y="19136"/>
                </a:moveTo>
                <a:lnTo>
                  <a:pt x="5375" y="19135"/>
                </a:lnTo>
                <a:lnTo>
                  <a:pt x="5375" y="19136"/>
                </a:lnTo>
                <a:close/>
                <a:moveTo>
                  <a:pt x="5375" y="19135"/>
                </a:moveTo>
                <a:lnTo>
                  <a:pt x="5375" y="19135"/>
                </a:lnTo>
                <a:close/>
                <a:moveTo>
                  <a:pt x="5375" y="19135"/>
                </a:moveTo>
                <a:lnTo>
                  <a:pt x="5375" y="19135"/>
                </a:lnTo>
                <a:close/>
                <a:moveTo>
                  <a:pt x="5375" y="19135"/>
                </a:moveTo>
                <a:lnTo>
                  <a:pt x="5375" y="19135"/>
                </a:lnTo>
                <a:close/>
                <a:moveTo>
                  <a:pt x="5375" y="19135"/>
                </a:moveTo>
                <a:lnTo>
                  <a:pt x="5375" y="19134"/>
                </a:lnTo>
                <a:lnTo>
                  <a:pt x="5375" y="19135"/>
                </a:lnTo>
                <a:close/>
                <a:moveTo>
                  <a:pt x="5375" y="19134"/>
                </a:moveTo>
                <a:lnTo>
                  <a:pt x="5375" y="19134"/>
                </a:lnTo>
                <a:close/>
                <a:moveTo>
                  <a:pt x="5375" y="19134"/>
                </a:moveTo>
                <a:lnTo>
                  <a:pt x="5375" y="19134"/>
                </a:lnTo>
                <a:close/>
                <a:moveTo>
                  <a:pt x="5375" y="19134"/>
                </a:moveTo>
                <a:lnTo>
                  <a:pt x="5375" y="19134"/>
                </a:lnTo>
                <a:close/>
                <a:moveTo>
                  <a:pt x="5375" y="19134"/>
                </a:moveTo>
                <a:lnTo>
                  <a:pt x="5375" y="19133"/>
                </a:lnTo>
                <a:lnTo>
                  <a:pt x="5375" y="19134"/>
                </a:lnTo>
                <a:close/>
                <a:moveTo>
                  <a:pt x="5375" y="19133"/>
                </a:moveTo>
                <a:lnTo>
                  <a:pt x="5375" y="19133"/>
                </a:lnTo>
                <a:close/>
                <a:moveTo>
                  <a:pt x="5375" y="19133"/>
                </a:moveTo>
                <a:lnTo>
                  <a:pt x="5375" y="19133"/>
                </a:lnTo>
                <a:close/>
                <a:moveTo>
                  <a:pt x="5375" y="19133"/>
                </a:moveTo>
                <a:lnTo>
                  <a:pt x="5375" y="19133"/>
                </a:lnTo>
                <a:close/>
                <a:moveTo>
                  <a:pt x="5375" y="19133"/>
                </a:moveTo>
                <a:lnTo>
                  <a:pt x="5375" y="19132"/>
                </a:lnTo>
                <a:lnTo>
                  <a:pt x="5375" y="19133"/>
                </a:lnTo>
                <a:close/>
                <a:moveTo>
                  <a:pt x="5375" y="19132"/>
                </a:moveTo>
                <a:lnTo>
                  <a:pt x="5375" y="19132"/>
                </a:lnTo>
                <a:close/>
                <a:moveTo>
                  <a:pt x="5375" y="19132"/>
                </a:moveTo>
                <a:lnTo>
                  <a:pt x="5375" y="19132"/>
                </a:lnTo>
                <a:close/>
                <a:moveTo>
                  <a:pt x="5375" y="19132"/>
                </a:moveTo>
                <a:lnTo>
                  <a:pt x="5375" y="19132"/>
                </a:lnTo>
                <a:close/>
                <a:moveTo>
                  <a:pt x="5375" y="19132"/>
                </a:moveTo>
                <a:lnTo>
                  <a:pt x="5375" y="19131"/>
                </a:lnTo>
                <a:lnTo>
                  <a:pt x="5375" y="19132"/>
                </a:lnTo>
                <a:close/>
                <a:moveTo>
                  <a:pt x="5375" y="19131"/>
                </a:moveTo>
                <a:lnTo>
                  <a:pt x="5375" y="19131"/>
                </a:lnTo>
                <a:close/>
                <a:moveTo>
                  <a:pt x="5375" y="19131"/>
                </a:moveTo>
                <a:lnTo>
                  <a:pt x="5375" y="19131"/>
                </a:lnTo>
                <a:close/>
                <a:moveTo>
                  <a:pt x="5375" y="19131"/>
                </a:moveTo>
                <a:lnTo>
                  <a:pt x="5375" y="19131"/>
                </a:lnTo>
                <a:close/>
                <a:moveTo>
                  <a:pt x="5375" y="19131"/>
                </a:moveTo>
                <a:lnTo>
                  <a:pt x="5375" y="19130"/>
                </a:lnTo>
                <a:lnTo>
                  <a:pt x="5375" y="19131"/>
                </a:lnTo>
                <a:close/>
                <a:moveTo>
                  <a:pt x="5375" y="19130"/>
                </a:moveTo>
                <a:lnTo>
                  <a:pt x="5375" y="19130"/>
                </a:lnTo>
                <a:close/>
                <a:moveTo>
                  <a:pt x="5375" y="19130"/>
                </a:moveTo>
                <a:lnTo>
                  <a:pt x="5375" y="19130"/>
                </a:lnTo>
                <a:close/>
                <a:moveTo>
                  <a:pt x="5375" y="19130"/>
                </a:moveTo>
                <a:lnTo>
                  <a:pt x="5375" y="19130"/>
                </a:lnTo>
                <a:close/>
                <a:moveTo>
                  <a:pt x="5375" y="19130"/>
                </a:moveTo>
                <a:lnTo>
                  <a:pt x="5375" y="19130"/>
                </a:lnTo>
                <a:close/>
                <a:moveTo>
                  <a:pt x="5375" y="19130"/>
                </a:moveTo>
                <a:lnTo>
                  <a:pt x="5375" y="19129"/>
                </a:lnTo>
                <a:lnTo>
                  <a:pt x="5375" y="19130"/>
                </a:lnTo>
                <a:close/>
                <a:moveTo>
                  <a:pt x="5375" y="19129"/>
                </a:moveTo>
                <a:lnTo>
                  <a:pt x="5375" y="19129"/>
                </a:lnTo>
                <a:close/>
                <a:moveTo>
                  <a:pt x="5375" y="19129"/>
                </a:moveTo>
                <a:lnTo>
                  <a:pt x="5375" y="19129"/>
                </a:lnTo>
                <a:close/>
                <a:moveTo>
                  <a:pt x="5375" y="19129"/>
                </a:moveTo>
                <a:lnTo>
                  <a:pt x="5375" y="19129"/>
                </a:lnTo>
                <a:close/>
                <a:moveTo>
                  <a:pt x="5375" y="19129"/>
                </a:moveTo>
                <a:lnTo>
                  <a:pt x="5375" y="19129"/>
                </a:lnTo>
                <a:close/>
                <a:moveTo>
                  <a:pt x="5375" y="19129"/>
                </a:moveTo>
                <a:lnTo>
                  <a:pt x="5375" y="19129"/>
                </a:lnTo>
                <a:close/>
                <a:moveTo>
                  <a:pt x="5375" y="19129"/>
                </a:moveTo>
                <a:lnTo>
                  <a:pt x="5375" y="19128"/>
                </a:lnTo>
                <a:lnTo>
                  <a:pt x="5375" y="19129"/>
                </a:lnTo>
                <a:close/>
                <a:moveTo>
                  <a:pt x="5375" y="19128"/>
                </a:moveTo>
                <a:lnTo>
                  <a:pt x="5375" y="19128"/>
                </a:lnTo>
                <a:close/>
                <a:moveTo>
                  <a:pt x="5375" y="19128"/>
                </a:moveTo>
                <a:lnTo>
                  <a:pt x="5375" y="19128"/>
                </a:lnTo>
                <a:close/>
                <a:moveTo>
                  <a:pt x="5375" y="19128"/>
                </a:moveTo>
                <a:lnTo>
                  <a:pt x="5375" y="19128"/>
                </a:lnTo>
                <a:close/>
                <a:moveTo>
                  <a:pt x="5375" y="19128"/>
                </a:moveTo>
                <a:lnTo>
                  <a:pt x="5375" y="19128"/>
                </a:lnTo>
                <a:close/>
                <a:moveTo>
                  <a:pt x="5375" y="19128"/>
                </a:moveTo>
                <a:lnTo>
                  <a:pt x="5375" y="19128"/>
                </a:lnTo>
                <a:close/>
                <a:moveTo>
                  <a:pt x="5375" y="19128"/>
                </a:moveTo>
                <a:lnTo>
                  <a:pt x="5375" y="19127"/>
                </a:lnTo>
                <a:lnTo>
                  <a:pt x="5375" y="19128"/>
                </a:lnTo>
                <a:close/>
                <a:moveTo>
                  <a:pt x="5375" y="19127"/>
                </a:moveTo>
                <a:lnTo>
                  <a:pt x="5375" y="19127"/>
                </a:lnTo>
                <a:close/>
                <a:moveTo>
                  <a:pt x="5375" y="19127"/>
                </a:moveTo>
                <a:lnTo>
                  <a:pt x="5375" y="19127"/>
                </a:lnTo>
                <a:close/>
                <a:moveTo>
                  <a:pt x="5375" y="19127"/>
                </a:moveTo>
                <a:lnTo>
                  <a:pt x="5375" y="19127"/>
                </a:lnTo>
                <a:close/>
                <a:moveTo>
                  <a:pt x="5375" y="19127"/>
                </a:moveTo>
                <a:lnTo>
                  <a:pt x="5375" y="19127"/>
                </a:lnTo>
                <a:close/>
                <a:moveTo>
                  <a:pt x="5375" y="19127"/>
                </a:moveTo>
                <a:lnTo>
                  <a:pt x="5375" y="19127"/>
                </a:lnTo>
                <a:close/>
                <a:moveTo>
                  <a:pt x="5375" y="19127"/>
                </a:moveTo>
                <a:lnTo>
                  <a:pt x="5375" y="19126"/>
                </a:lnTo>
                <a:lnTo>
                  <a:pt x="5375" y="19127"/>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6"/>
                </a:lnTo>
                <a:close/>
                <a:moveTo>
                  <a:pt x="5375" y="19126"/>
                </a:moveTo>
                <a:lnTo>
                  <a:pt x="5375" y="19125"/>
                </a:lnTo>
                <a:lnTo>
                  <a:pt x="5375" y="19126"/>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5375" y="19125"/>
                </a:moveTo>
                <a:lnTo>
                  <a:pt x="5375" y="19125"/>
                </a:lnTo>
                <a:close/>
                <a:moveTo>
                  <a:pt x="1375" y="18187"/>
                </a:moveTo>
                <a:cubicBezTo>
                  <a:pt x="1218" y="18125"/>
                  <a:pt x="1093" y="18125"/>
                  <a:pt x="1031" y="18156"/>
                </a:cubicBezTo>
                <a:cubicBezTo>
                  <a:pt x="1125" y="18187"/>
                  <a:pt x="1312" y="18219"/>
                  <a:pt x="1375" y="18187"/>
                </a:cubicBezTo>
                <a:close/>
                <a:moveTo>
                  <a:pt x="7312" y="19125"/>
                </a:moveTo>
                <a:cubicBezTo>
                  <a:pt x="7312" y="19125"/>
                  <a:pt x="7312" y="19125"/>
                  <a:pt x="7312" y="19125"/>
                </a:cubicBezTo>
                <a:cubicBezTo>
                  <a:pt x="7312" y="19125"/>
                  <a:pt x="7312" y="19125"/>
                  <a:pt x="7312" y="19125"/>
                </a:cubicBezTo>
                <a:lnTo>
                  <a:pt x="7312" y="19125"/>
                </a:lnTo>
                <a:cubicBezTo>
                  <a:pt x="7312" y="19125"/>
                  <a:pt x="7312" y="19125"/>
                  <a:pt x="7312" y="19125"/>
                </a:cubicBezTo>
                <a:close/>
                <a:moveTo>
                  <a:pt x="843" y="18719"/>
                </a:moveTo>
                <a:cubicBezTo>
                  <a:pt x="843" y="18750"/>
                  <a:pt x="875" y="18750"/>
                  <a:pt x="906" y="18750"/>
                </a:cubicBezTo>
                <a:cubicBezTo>
                  <a:pt x="1000" y="18781"/>
                  <a:pt x="1093" y="18719"/>
                  <a:pt x="1187" y="18750"/>
                </a:cubicBezTo>
                <a:cubicBezTo>
                  <a:pt x="1093" y="18719"/>
                  <a:pt x="1000" y="18687"/>
                  <a:pt x="906" y="18687"/>
                </a:cubicBezTo>
                <a:cubicBezTo>
                  <a:pt x="906" y="18687"/>
                  <a:pt x="875" y="18687"/>
                  <a:pt x="843" y="18719"/>
                </a:cubicBezTo>
                <a:close/>
                <a:moveTo>
                  <a:pt x="10656" y="18500"/>
                </a:moveTo>
                <a:cubicBezTo>
                  <a:pt x="10656" y="18500"/>
                  <a:pt x="10656" y="18500"/>
                  <a:pt x="10656" y="18500"/>
                </a:cubicBezTo>
                <a:cubicBezTo>
                  <a:pt x="10781" y="18500"/>
                  <a:pt x="10875" y="18531"/>
                  <a:pt x="10968" y="18562"/>
                </a:cubicBezTo>
                <a:cubicBezTo>
                  <a:pt x="11000" y="18562"/>
                  <a:pt x="11000" y="18562"/>
                  <a:pt x="11031" y="18531"/>
                </a:cubicBezTo>
                <a:cubicBezTo>
                  <a:pt x="11031" y="18531"/>
                  <a:pt x="11000" y="18531"/>
                  <a:pt x="11000" y="18500"/>
                </a:cubicBezTo>
                <a:cubicBezTo>
                  <a:pt x="10906" y="18469"/>
                  <a:pt x="10781" y="18469"/>
                  <a:pt x="10687" y="18469"/>
                </a:cubicBezTo>
                <a:cubicBezTo>
                  <a:pt x="10656" y="18469"/>
                  <a:pt x="10625" y="18437"/>
                  <a:pt x="10625" y="18437"/>
                </a:cubicBezTo>
                <a:cubicBezTo>
                  <a:pt x="10562" y="18406"/>
                  <a:pt x="10500" y="18375"/>
                  <a:pt x="10406" y="18375"/>
                </a:cubicBezTo>
                <a:cubicBezTo>
                  <a:pt x="10312" y="18312"/>
                  <a:pt x="10187" y="18344"/>
                  <a:pt x="10093" y="18312"/>
                </a:cubicBezTo>
                <a:cubicBezTo>
                  <a:pt x="10093" y="18312"/>
                  <a:pt x="10093" y="18312"/>
                  <a:pt x="10093" y="18312"/>
                </a:cubicBezTo>
                <a:cubicBezTo>
                  <a:pt x="10187" y="18344"/>
                  <a:pt x="10281" y="18375"/>
                  <a:pt x="10375" y="18375"/>
                </a:cubicBezTo>
                <a:cubicBezTo>
                  <a:pt x="10468" y="18437"/>
                  <a:pt x="10562" y="18469"/>
                  <a:pt x="10656" y="18500"/>
                </a:cubicBezTo>
                <a:close/>
                <a:moveTo>
                  <a:pt x="14500" y="16656"/>
                </a:moveTo>
                <a:cubicBezTo>
                  <a:pt x="14406" y="16625"/>
                  <a:pt x="14312" y="16656"/>
                  <a:pt x="14218" y="16656"/>
                </a:cubicBezTo>
                <a:cubicBezTo>
                  <a:pt x="14218" y="16656"/>
                  <a:pt x="14187" y="16656"/>
                  <a:pt x="14156" y="16656"/>
                </a:cubicBezTo>
                <a:cubicBezTo>
                  <a:pt x="14156" y="16656"/>
                  <a:pt x="14156" y="16656"/>
                  <a:pt x="14125" y="16656"/>
                </a:cubicBezTo>
                <a:cubicBezTo>
                  <a:pt x="14125" y="16656"/>
                  <a:pt x="14125" y="16656"/>
                  <a:pt x="14093" y="16656"/>
                </a:cubicBezTo>
                <a:cubicBezTo>
                  <a:pt x="13937" y="16625"/>
                  <a:pt x="13781" y="16625"/>
                  <a:pt x="13625" y="16500"/>
                </a:cubicBezTo>
                <a:cubicBezTo>
                  <a:pt x="13625" y="16500"/>
                  <a:pt x="13593" y="16500"/>
                  <a:pt x="13562" y="16500"/>
                </a:cubicBezTo>
                <a:cubicBezTo>
                  <a:pt x="13718" y="16656"/>
                  <a:pt x="13906" y="16656"/>
                  <a:pt x="14062" y="16687"/>
                </a:cubicBezTo>
                <a:cubicBezTo>
                  <a:pt x="14218" y="16687"/>
                  <a:pt x="14343" y="16719"/>
                  <a:pt x="14500" y="16656"/>
                </a:cubicBezTo>
                <a:close/>
                <a:moveTo>
                  <a:pt x="2218" y="20437"/>
                </a:moveTo>
                <a:cubicBezTo>
                  <a:pt x="2312" y="20531"/>
                  <a:pt x="2406" y="20594"/>
                  <a:pt x="2531" y="20625"/>
                </a:cubicBezTo>
                <a:cubicBezTo>
                  <a:pt x="2437" y="20531"/>
                  <a:pt x="2343" y="20469"/>
                  <a:pt x="2218" y="20437"/>
                </a:cubicBezTo>
                <a:close/>
                <a:moveTo>
                  <a:pt x="10187" y="13687"/>
                </a:moveTo>
                <a:cubicBezTo>
                  <a:pt x="10250" y="13781"/>
                  <a:pt x="10250" y="13781"/>
                  <a:pt x="10312" y="13719"/>
                </a:cubicBezTo>
                <a:lnTo>
                  <a:pt x="10312" y="13719"/>
                </a:lnTo>
                <a:cubicBezTo>
                  <a:pt x="10343" y="13719"/>
                  <a:pt x="10375" y="13687"/>
                  <a:pt x="10406" y="13719"/>
                </a:cubicBezTo>
                <a:cubicBezTo>
                  <a:pt x="10406" y="13719"/>
                  <a:pt x="10437" y="13719"/>
                  <a:pt x="10437" y="13719"/>
                </a:cubicBezTo>
                <a:cubicBezTo>
                  <a:pt x="10406" y="13656"/>
                  <a:pt x="10468" y="13625"/>
                  <a:pt x="10468" y="13562"/>
                </a:cubicBezTo>
                <a:cubicBezTo>
                  <a:pt x="10437" y="13594"/>
                  <a:pt x="10406" y="13594"/>
                  <a:pt x="10375" y="13656"/>
                </a:cubicBezTo>
                <a:cubicBezTo>
                  <a:pt x="10312" y="13687"/>
                  <a:pt x="10281" y="13750"/>
                  <a:pt x="10187" y="13687"/>
                </a:cubicBezTo>
                <a:close/>
                <a:moveTo>
                  <a:pt x="5312" y="18531"/>
                </a:moveTo>
                <a:cubicBezTo>
                  <a:pt x="5312" y="18500"/>
                  <a:pt x="5281" y="18500"/>
                  <a:pt x="5218" y="18531"/>
                </a:cubicBezTo>
                <a:cubicBezTo>
                  <a:pt x="5250" y="18562"/>
                  <a:pt x="5281" y="18562"/>
                  <a:pt x="5312" y="18562"/>
                </a:cubicBezTo>
                <a:cubicBezTo>
                  <a:pt x="5343" y="18562"/>
                  <a:pt x="5406" y="18594"/>
                  <a:pt x="5437" y="18594"/>
                </a:cubicBezTo>
                <a:cubicBezTo>
                  <a:pt x="5500" y="18625"/>
                  <a:pt x="5593" y="18687"/>
                  <a:pt x="5687" y="18656"/>
                </a:cubicBezTo>
                <a:cubicBezTo>
                  <a:pt x="5656" y="18625"/>
                  <a:pt x="5625" y="18625"/>
                  <a:pt x="5593" y="18625"/>
                </a:cubicBezTo>
                <a:cubicBezTo>
                  <a:pt x="5500" y="18594"/>
                  <a:pt x="5406" y="18562"/>
                  <a:pt x="5312" y="18531"/>
                </a:cubicBezTo>
                <a:close/>
                <a:moveTo>
                  <a:pt x="7187" y="18656"/>
                </a:moveTo>
                <a:cubicBezTo>
                  <a:pt x="7125" y="18625"/>
                  <a:pt x="7031" y="18562"/>
                  <a:pt x="6937" y="18500"/>
                </a:cubicBezTo>
                <a:cubicBezTo>
                  <a:pt x="7000" y="18594"/>
                  <a:pt x="7093" y="18656"/>
                  <a:pt x="7187" y="18656"/>
                </a:cubicBezTo>
                <a:close/>
                <a:moveTo>
                  <a:pt x="10468" y="13312"/>
                </a:moveTo>
                <a:cubicBezTo>
                  <a:pt x="10468" y="13312"/>
                  <a:pt x="10468" y="13312"/>
                  <a:pt x="10468" y="13312"/>
                </a:cubicBezTo>
                <a:close/>
                <a:moveTo>
                  <a:pt x="12625" y="19031"/>
                </a:moveTo>
                <a:cubicBezTo>
                  <a:pt x="12531" y="19031"/>
                  <a:pt x="12406" y="19031"/>
                  <a:pt x="12312" y="19094"/>
                </a:cubicBezTo>
                <a:cubicBezTo>
                  <a:pt x="12406" y="19062"/>
                  <a:pt x="12531" y="19094"/>
                  <a:pt x="12625" y="19031"/>
                </a:cubicBezTo>
                <a:close/>
                <a:moveTo>
                  <a:pt x="11968" y="17250"/>
                </a:moveTo>
                <a:cubicBezTo>
                  <a:pt x="11968" y="17250"/>
                  <a:pt x="11968" y="17250"/>
                  <a:pt x="11968" y="17250"/>
                </a:cubicBezTo>
                <a:cubicBezTo>
                  <a:pt x="11968" y="17250"/>
                  <a:pt x="11968" y="17250"/>
                  <a:pt x="11968" y="17250"/>
                </a:cubicBezTo>
                <a:close/>
                <a:moveTo>
                  <a:pt x="10593" y="18937"/>
                </a:moveTo>
                <a:cubicBezTo>
                  <a:pt x="10687" y="18969"/>
                  <a:pt x="10812" y="19000"/>
                  <a:pt x="10906" y="19031"/>
                </a:cubicBezTo>
                <a:cubicBezTo>
                  <a:pt x="10937" y="19031"/>
                  <a:pt x="10937" y="19031"/>
                  <a:pt x="10937" y="19000"/>
                </a:cubicBezTo>
                <a:cubicBezTo>
                  <a:pt x="10843" y="18937"/>
                  <a:pt x="10718" y="18937"/>
                  <a:pt x="10593" y="18937"/>
                </a:cubicBezTo>
                <a:close/>
                <a:moveTo>
                  <a:pt x="8812" y="16125"/>
                </a:moveTo>
                <a:cubicBezTo>
                  <a:pt x="8781" y="16125"/>
                  <a:pt x="8750" y="16125"/>
                  <a:pt x="8750" y="16125"/>
                </a:cubicBezTo>
                <a:cubicBezTo>
                  <a:pt x="8750" y="16156"/>
                  <a:pt x="8750" y="16156"/>
                  <a:pt x="8750" y="16156"/>
                </a:cubicBezTo>
                <a:cubicBezTo>
                  <a:pt x="8843" y="16187"/>
                  <a:pt x="8906" y="16219"/>
                  <a:pt x="8968" y="16219"/>
                </a:cubicBezTo>
                <a:cubicBezTo>
                  <a:pt x="9000" y="16219"/>
                  <a:pt x="9000" y="16219"/>
                  <a:pt x="9000" y="16219"/>
                </a:cubicBezTo>
                <a:cubicBezTo>
                  <a:pt x="9000" y="16187"/>
                  <a:pt x="9000" y="16187"/>
                  <a:pt x="9000" y="16187"/>
                </a:cubicBezTo>
                <a:cubicBezTo>
                  <a:pt x="8937" y="16156"/>
                  <a:pt x="8875" y="16156"/>
                  <a:pt x="8812" y="16125"/>
                </a:cubicBezTo>
                <a:close/>
                <a:moveTo>
                  <a:pt x="2281" y="17594"/>
                </a:moveTo>
                <a:cubicBezTo>
                  <a:pt x="2406" y="17625"/>
                  <a:pt x="2531" y="17656"/>
                  <a:pt x="2656" y="17656"/>
                </a:cubicBezTo>
                <a:cubicBezTo>
                  <a:pt x="2531" y="17656"/>
                  <a:pt x="2406" y="17594"/>
                  <a:pt x="2281" y="17594"/>
                </a:cubicBezTo>
                <a:close/>
                <a:moveTo>
                  <a:pt x="906" y="17781"/>
                </a:moveTo>
                <a:cubicBezTo>
                  <a:pt x="843" y="17781"/>
                  <a:pt x="750" y="17781"/>
                  <a:pt x="687" y="17781"/>
                </a:cubicBezTo>
                <a:cubicBezTo>
                  <a:pt x="687" y="17781"/>
                  <a:pt x="687" y="17781"/>
                  <a:pt x="687" y="17781"/>
                </a:cubicBezTo>
                <a:cubicBezTo>
                  <a:pt x="750" y="17781"/>
                  <a:pt x="843" y="17781"/>
                  <a:pt x="906" y="17781"/>
                </a:cubicBezTo>
                <a:cubicBezTo>
                  <a:pt x="1031" y="17844"/>
                  <a:pt x="1156" y="17812"/>
                  <a:pt x="1250" y="17812"/>
                </a:cubicBezTo>
                <a:cubicBezTo>
                  <a:pt x="1156" y="17750"/>
                  <a:pt x="1031" y="17750"/>
                  <a:pt x="906" y="17781"/>
                </a:cubicBezTo>
                <a:close/>
                <a:moveTo>
                  <a:pt x="6718" y="18312"/>
                </a:moveTo>
                <a:cubicBezTo>
                  <a:pt x="6625" y="18250"/>
                  <a:pt x="6468" y="18219"/>
                  <a:pt x="6406" y="18250"/>
                </a:cubicBezTo>
                <a:cubicBezTo>
                  <a:pt x="6500" y="18281"/>
                  <a:pt x="6593" y="18312"/>
                  <a:pt x="6687" y="18344"/>
                </a:cubicBezTo>
                <a:cubicBezTo>
                  <a:pt x="6687" y="18312"/>
                  <a:pt x="6718" y="18312"/>
                  <a:pt x="6718" y="18312"/>
                </a:cubicBezTo>
                <a:close/>
                <a:moveTo>
                  <a:pt x="4125" y="15656"/>
                </a:moveTo>
                <a:cubicBezTo>
                  <a:pt x="4250" y="15687"/>
                  <a:pt x="4375" y="15719"/>
                  <a:pt x="4500" y="15719"/>
                </a:cubicBezTo>
                <a:cubicBezTo>
                  <a:pt x="4375" y="15656"/>
                  <a:pt x="4250" y="15656"/>
                  <a:pt x="4125" y="15656"/>
                </a:cubicBezTo>
                <a:close/>
                <a:moveTo>
                  <a:pt x="6125" y="17219"/>
                </a:moveTo>
                <a:cubicBezTo>
                  <a:pt x="6062" y="17156"/>
                  <a:pt x="6062" y="17187"/>
                  <a:pt x="6031" y="17219"/>
                </a:cubicBezTo>
                <a:cubicBezTo>
                  <a:pt x="6000" y="17250"/>
                  <a:pt x="6062" y="17250"/>
                  <a:pt x="6062" y="17281"/>
                </a:cubicBezTo>
                <a:cubicBezTo>
                  <a:pt x="6062" y="17312"/>
                  <a:pt x="6125" y="17281"/>
                  <a:pt x="6125" y="17312"/>
                </a:cubicBezTo>
                <a:cubicBezTo>
                  <a:pt x="6125" y="17344"/>
                  <a:pt x="6156" y="17344"/>
                  <a:pt x="6156" y="17344"/>
                </a:cubicBezTo>
                <a:cubicBezTo>
                  <a:pt x="6156" y="17312"/>
                  <a:pt x="6187" y="17312"/>
                  <a:pt x="6218" y="17281"/>
                </a:cubicBezTo>
                <a:cubicBezTo>
                  <a:pt x="6218" y="17250"/>
                  <a:pt x="6187" y="17250"/>
                  <a:pt x="6187" y="17250"/>
                </a:cubicBezTo>
                <a:cubicBezTo>
                  <a:pt x="6156" y="17250"/>
                  <a:pt x="6125" y="17219"/>
                  <a:pt x="6125" y="17219"/>
                </a:cubicBezTo>
                <a:close/>
                <a:moveTo>
                  <a:pt x="12625" y="19187"/>
                </a:moveTo>
                <a:cubicBezTo>
                  <a:pt x="12500" y="19219"/>
                  <a:pt x="12375" y="19156"/>
                  <a:pt x="12281" y="19187"/>
                </a:cubicBezTo>
                <a:cubicBezTo>
                  <a:pt x="12375" y="19219"/>
                  <a:pt x="12500" y="19250"/>
                  <a:pt x="12625" y="19187"/>
                </a:cubicBezTo>
                <a:close/>
                <a:moveTo>
                  <a:pt x="6906" y="18094"/>
                </a:moveTo>
                <a:cubicBezTo>
                  <a:pt x="6906" y="18094"/>
                  <a:pt x="6906" y="18094"/>
                  <a:pt x="6906" y="18094"/>
                </a:cubicBezTo>
                <a:cubicBezTo>
                  <a:pt x="6906" y="18094"/>
                  <a:pt x="6906" y="18094"/>
                  <a:pt x="6906" y="18094"/>
                </a:cubicBezTo>
                <a:lnTo>
                  <a:pt x="6906" y="18094"/>
                </a:lnTo>
                <a:cubicBezTo>
                  <a:pt x="6906" y="18094"/>
                  <a:pt x="6906" y="18094"/>
                  <a:pt x="6906" y="18094"/>
                </a:cubicBezTo>
                <a:cubicBezTo>
                  <a:pt x="6906" y="18094"/>
                  <a:pt x="6906" y="18094"/>
                  <a:pt x="6906" y="18094"/>
                </a:cubicBezTo>
                <a:close/>
                <a:moveTo>
                  <a:pt x="8312" y="17156"/>
                </a:moveTo>
                <a:cubicBezTo>
                  <a:pt x="8218" y="17094"/>
                  <a:pt x="8156" y="17031"/>
                  <a:pt x="8031" y="17000"/>
                </a:cubicBezTo>
                <a:cubicBezTo>
                  <a:pt x="7937" y="16937"/>
                  <a:pt x="7843" y="16875"/>
                  <a:pt x="7718" y="16875"/>
                </a:cubicBezTo>
                <a:cubicBezTo>
                  <a:pt x="7843" y="16937"/>
                  <a:pt x="7937" y="17000"/>
                  <a:pt x="8031" y="17031"/>
                </a:cubicBezTo>
                <a:cubicBezTo>
                  <a:pt x="8125" y="17094"/>
                  <a:pt x="8218" y="17125"/>
                  <a:pt x="8312" y="17156"/>
                </a:cubicBezTo>
                <a:close/>
                <a:moveTo>
                  <a:pt x="7093" y="18531"/>
                </a:moveTo>
                <a:cubicBezTo>
                  <a:pt x="7125" y="18562"/>
                  <a:pt x="7156" y="18562"/>
                  <a:pt x="7218" y="18562"/>
                </a:cubicBezTo>
                <a:cubicBezTo>
                  <a:pt x="7187" y="18531"/>
                  <a:pt x="7156" y="18500"/>
                  <a:pt x="7093" y="18500"/>
                </a:cubicBezTo>
                <a:cubicBezTo>
                  <a:pt x="7000" y="18437"/>
                  <a:pt x="6906" y="18375"/>
                  <a:pt x="6781" y="18344"/>
                </a:cubicBezTo>
                <a:cubicBezTo>
                  <a:pt x="6875" y="18437"/>
                  <a:pt x="7000" y="18469"/>
                  <a:pt x="7093" y="18531"/>
                </a:cubicBezTo>
                <a:close/>
                <a:moveTo>
                  <a:pt x="12562" y="18625"/>
                </a:moveTo>
                <a:cubicBezTo>
                  <a:pt x="12562" y="18625"/>
                  <a:pt x="12531" y="18625"/>
                  <a:pt x="12531" y="18656"/>
                </a:cubicBezTo>
                <a:cubicBezTo>
                  <a:pt x="12562" y="18656"/>
                  <a:pt x="12593" y="18656"/>
                  <a:pt x="12656" y="18656"/>
                </a:cubicBezTo>
                <a:cubicBezTo>
                  <a:pt x="12718" y="18656"/>
                  <a:pt x="12781" y="18625"/>
                  <a:pt x="12843" y="18625"/>
                </a:cubicBezTo>
                <a:cubicBezTo>
                  <a:pt x="12875" y="18625"/>
                  <a:pt x="12906" y="18594"/>
                  <a:pt x="12937" y="18594"/>
                </a:cubicBezTo>
                <a:cubicBezTo>
                  <a:pt x="12812" y="18562"/>
                  <a:pt x="12718" y="18656"/>
                  <a:pt x="12593" y="18594"/>
                </a:cubicBezTo>
                <a:cubicBezTo>
                  <a:pt x="12593" y="18594"/>
                  <a:pt x="12562" y="18625"/>
                  <a:pt x="12562" y="18625"/>
                </a:cubicBezTo>
                <a:close/>
                <a:moveTo>
                  <a:pt x="3250" y="17375"/>
                </a:moveTo>
                <a:cubicBezTo>
                  <a:pt x="3406" y="17406"/>
                  <a:pt x="3562" y="17437"/>
                  <a:pt x="3718" y="17469"/>
                </a:cubicBezTo>
                <a:cubicBezTo>
                  <a:pt x="3750" y="17500"/>
                  <a:pt x="3750" y="17469"/>
                  <a:pt x="3781" y="17469"/>
                </a:cubicBezTo>
                <a:cubicBezTo>
                  <a:pt x="3593" y="17406"/>
                  <a:pt x="3406" y="17375"/>
                  <a:pt x="3218" y="17344"/>
                </a:cubicBezTo>
                <a:cubicBezTo>
                  <a:pt x="3218" y="17375"/>
                  <a:pt x="3250" y="17375"/>
                  <a:pt x="3250" y="17375"/>
                </a:cubicBezTo>
                <a:close/>
                <a:moveTo>
                  <a:pt x="3781" y="17469"/>
                </a:moveTo>
                <a:lnTo>
                  <a:pt x="3781" y="17469"/>
                </a:lnTo>
                <a:close/>
                <a:moveTo>
                  <a:pt x="3781" y="17469"/>
                </a:moveTo>
                <a:lnTo>
                  <a:pt x="3781" y="17469"/>
                </a:lnTo>
                <a:close/>
                <a:moveTo>
                  <a:pt x="3781" y="17469"/>
                </a:moveTo>
                <a:lnTo>
                  <a:pt x="3781" y="17469"/>
                </a:lnTo>
                <a:close/>
                <a:moveTo>
                  <a:pt x="3781" y="17469"/>
                </a:moveTo>
                <a:lnTo>
                  <a:pt x="3781" y="17468"/>
                </a:lnTo>
                <a:lnTo>
                  <a:pt x="3781" y="17469"/>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8"/>
                </a:lnTo>
                <a:close/>
                <a:moveTo>
                  <a:pt x="3781" y="17468"/>
                </a:moveTo>
                <a:lnTo>
                  <a:pt x="3781" y="17467"/>
                </a:lnTo>
                <a:lnTo>
                  <a:pt x="3781" y="17468"/>
                </a:lnTo>
                <a:close/>
                <a:moveTo>
                  <a:pt x="3781" y="17467"/>
                </a:moveTo>
                <a:lnTo>
                  <a:pt x="3781" y="17467"/>
                </a:lnTo>
                <a:close/>
                <a:moveTo>
                  <a:pt x="3781" y="17467"/>
                </a:moveTo>
                <a:lnTo>
                  <a:pt x="3781" y="17467"/>
                </a:lnTo>
                <a:close/>
                <a:moveTo>
                  <a:pt x="3781" y="17467"/>
                </a:moveTo>
                <a:lnTo>
                  <a:pt x="3781" y="17467"/>
                </a:lnTo>
                <a:close/>
                <a:moveTo>
                  <a:pt x="3781" y="17467"/>
                </a:moveTo>
                <a:lnTo>
                  <a:pt x="3781" y="17467"/>
                </a:lnTo>
                <a:close/>
                <a:moveTo>
                  <a:pt x="3781" y="17467"/>
                </a:moveTo>
                <a:lnTo>
                  <a:pt x="3781" y="17467"/>
                </a:lnTo>
                <a:close/>
                <a:moveTo>
                  <a:pt x="3781" y="17467"/>
                </a:moveTo>
                <a:lnTo>
                  <a:pt x="3781" y="17467"/>
                </a:lnTo>
                <a:close/>
                <a:moveTo>
                  <a:pt x="3781" y="17467"/>
                </a:moveTo>
                <a:lnTo>
                  <a:pt x="3781" y="17467"/>
                </a:lnTo>
                <a:close/>
                <a:moveTo>
                  <a:pt x="3781" y="17467"/>
                </a:moveTo>
                <a:lnTo>
                  <a:pt x="3781" y="17466"/>
                </a:lnTo>
                <a:lnTo>
                  <a:pt x="3781" y="17467"/>
                </a:lnTo>
                <a:close/>
                <a:moveTo>
                  <a:pt x="3781" y="17466"/>
                </a:moveTo>
                <a:lnTo>
                  <a:pt x="3781" y="17466"/>
                </a:lnTo>
                <a:close/>
                <a:moveTo>
                  <a:pt x="3781" y="17466"/>
                </a:moveTo>
                <a:lnTo>
                  <a:pt x="3781" y="17466"/>
                </a:lnTo>
                <a:close/>
                <a:moveTo>
                  <a:pt x="3781" y="17466"/>
                </a:moveTo>
                <a:lnTo>
                  <a:pt x="3781" y="17466"/>
                </a:lnTo>
                <a:close/>
                <a:moveTo>
                  <a:pt x="3781" y="17466"/>
                </a:moveTo>
                <a:lnTo>
                  <a:pt x="3781" y="17466"/>
                </a:lnTo>
                <a:close/>
                <a:moveTo>
                  <a:pt x="3781" y="17466"/>
                </a:moveTo>
                <a:lnTo>
                  <a:pt x="3781" y="17466"/>
                </a:lnTo>
                <a:close/>
                <a:moveTo>
                  <a:pt x="3781" y="17466"/>
                </a:moveTo>
                <a:lnTo>
                  <a:pt x="3781" y="17466"/>
                </a:lnTo>
                <a:close/>
                <a:moveTo>
                  <a:pt x="3781" y="17466"/>
                </a:moveTo>
                <a:lnTo>
                  <a:pt x="3781" y="17466"/>
                </a:lnTo>
                <a:close/>
                <a:moveTo>
                  <a:pt x="3781" y="17466"/>
                </a:moveTo>
                <a:lnTo>
                  <a:pt x="3781" y="17465"/>
                </a:lnTo>
                <a:lnTo>
                  <a:pt x="3781" y="17466"/>
                </a:lnTo>
                <a:close/>
                <a:moveTo>
                  <a:pt x="3781" y="17465"/>
                </a:moveTo>
                <a:lnTo>
                  <a:pt x="3781" y="17465"/>
                </a:lnTo>
                <a:close/>
                <a:moveTo>
                  <a:pt x="3781" y="17465"/>
                </a:moveTo>
                <a:lnTo>
                  <a:pt x="3781" y="17465"/>
                </a:lnTo>
                <a:close/>
                <a:moveTo>
                  <a:pt x="3781" y="17465"/>
                </a:moveTo>
                <a:lnTo>
                  <a:pt x="3781" y="17465"/>
                </a:lnTo>
                <a:close/>
                <a:moveTo>
                  <a:pt x="3781" y="17465"/>
                </a:moveTo>
                <a:lnTo>
                  <a:pt x="3781" y="17465"/>
                </a:lnTo>
                <a:close/>
                <a:moveTo>
                  <a:pt x="3781" y="17465"/>
                </a:moveTo>
                <a:lnTo>
                  <a:pt x="3781" y="17464"/>
                </a:lnTo>
                <a:lnTo>
                  <a:pt x="3781" y="17465"/>
                </a:lnTo>
                <a:close/>
                <a:moveTo>
                  <a:pt x="3781" y="17464"/>
                </a:moveTo>
                <a:lnTo>
                  <a:pt x="3781" y="17464"/>
                </a:lnTo>
                <a:close/>
                <a:moveTo>
                  <a:pt x="3781" y="17464"/>
                </a:moveTo>
                <a:lnTo>
                  <a:pt x="3781" y="17464"/>
                </a:lnTo>
                <a:close/>
                <a:moveTo>
                  <a:pt x="3781" y="17464"/>
                </a:moveTo>
                <a:lnTo>
                  <a:pt x="3781" y="17464"/>
                </a:lnTo>
                <a:close/>
                <a:moveTo>
                  <a:pt x="3781" y="17464"/>
                </a:moveTo>
                <a:lnTo>
                  <a:pt x="3781" y="17464"/>
                </a:lnTo>
                <a:close/>
                <a:moveTo>
                  <a:pt x="3781" y="17464"/>
                </a:moveTo>
                <a:lnTo>
                  <a:pt x="3781" y="17463"/>
                </a:lnTo>
                <a:lnTo>
                  <a:pt x="3781" y="17464"/>
                </a:lnTo>
                <a:close/>
                <a:moveTo>
                  <a:pt x="3781" y="17463"/>
                </a:moveTo>
                <a:lnTo>
                  <a:pt x="3781" y="17463"/>
                </a:lnTo>
                <a:close/>
                <a:moveTo>
                  <a:pt x="3781" y="17463"/>
                </a:moveTo>
                <a:lnTo>
                  <a:pt x="3781" y="17463"/>
                </a:lnTo>
                <a:close/>
                <a:moveTo>
                  <a:pt x="3781" y="17463"/>
                </a:moveTo>
                <a:lnTo>
                  <a:pt x="3781" y="17463"/>
                </a:lnTo>
                <a:close/>
                <a:moveTo>
                  <a:pt x="3781" y="17463"/>
                </a:moveTo>
                <a:lnTo>
                  <a:pt x="3781" y="17463"/>
                </a:lnTo>
                <a:close/>
                <a:moveTo>
                  <a:pt x="3781" y="17463"/>
                </a:moveTo>
                <a:lnTo>
                  <a:pt x="3781" y="17463"/>
                </a:lnTo>
                <a:close/>
                <a:moveTo>
                  <a:pt x="3781" y="17463"/>
                </a:moveTo>
                <a:lnTo>
                  <a:pt x="3781" y="17462"/>
                </a:lnTo>
                <a:lnTo>
                  <a:pt x="3781" y="17463"/>
                </a:lnTo>
                <a:close/>
                <a:moveTo>
                  <a:pt x="3781" y="17462"/>
                </a:moveTo>
                <a:lnTo>
                  <a:pt x="3781" y="17462"/>
                </a:lnTo>
                <a:close/>
                <a:moveTo>
                  <a:pt x="3781" y="17462"/>
                </a:moveTo>
                <a:lnTo>
                  <a:pt x="3781" y="17462"/>
                </a:lnTo>
                <a:close/>
                <a:moveTo>
                  <a:pt x="3781" y="17462"/>
                </a:moveTo>
                <a:lnTo>
                  <a:pt x="3781" y="17461"/>
                </a:lnTo>
                <a:lnTo>
                  <a:pt x="3781" y="17462"/>
                </a:lnTo>
                <a:close/>
                <a:moveTo>
                  <a:pt x="3781" y="17461"/>
                </a:moveTo>
                <a:lnTo>
                  <a:pt x="3781" y="17461"/>
                </a:lnTo>
                <a:close/>
                <a:moveTo>
                  <a:pt x="3781" y="17461"/>
                </a:moveTo>
                <a:lnTo>
                  <a:pt x="3781" y="17461"/>
                </a:lnTo>
                <a:close/>
                <a:moveTo>
                  <a:pt x="3781" y="17461"/>
                </a:moveTo>
                <a:lnTo>
                  <a:pt x="3781" y="17461"/>
                </a:lnTo>
                <a:close/>
                <a:moveTo>
                  <a:pt x="3781" y="17461"/>
                </a:moveTo>
                <a:lnTo>
                  <a:pt x="3781" y="17461"/>
                </a:lnTo>
                <a:close/>
                <a:moveTo>
                  <a:pt x="3781" y="17461"/>
                </a:moveTo>
                <a:lnTo>
                  <a:pt x="3781" y="17460"/>
                </a:lnTo>
                <a:lnTo>
                  <a:pt x="3781" y="17461"/>
                </a:lnTo>
                <a:close/>
                <a:moveTo>
                  <a:pt x="3781" y="17460"/>
                </a:moveTo>
                <a:lnTo>
                  <a:pt x="3781" y="17460"/>
                </a:lnTo>
                <a:close/>
                <a:moveTo>
                  <a:pt x="3781" y="17460"/>
                </a:moveTo>
                <a:lnTo>
                  <a:pt x="3781" y="17460"/>
                </a:lnTo>
                <a:close/>
                <a:moveTo>
                  <a:pt x="3781" y="17460"/>
                </a:moveTo>
                <a:lnTo>
                  <a:pt x="3781" y="17459"/>
                </a:lnTo>
                <a:lnTo>
                  <a:pt x="3781" y="17460"/>
                </a:lnTo>
                <a:close/>
                <a:moveTo>
                  <a:pt x="3781" y="17459"/>
                </a:moveTo>
                <a:lnTo>
                  <a:pt x="3781" y="17459"/>
                </a:lnTo>
                <a:close/>
                <a:moveTo>
                  <a:pt x="3781" y="17459"/>
                </a:moveTo>
                <a:lnTo>
                  <a:pt x="3781" y="17459"/>
                </a:lnTo>
                <a:close/>
                <a:moveTo>
                  <a:pt x="3781" y="17459"/>
                </a:moveTo>
                <a:lnTo>
                  <a:pt x="3781" y="17459"/>
                </a:lnTo>
                <a:close/>
                <a:moveTo>
                  <a:pt x="3781" y="17459"/>
                </a:moveTo>
                <a:lnTo>
                  <a:pt x="3781" y="17458"/>
                </a:lnTo>
                <a:lnTo>
                  <a:pt x="3781" y="17459"/>
                </a:lnTo>
                <a:close/>
                <a:moveTo>
                  <a:pt x="3781" y="17458"/>
                </a:moveTo>
                <a:lnTo>
                  <a:pt x="3781" y="17458"/>
                </a:lnTo>
                <a:close/>
                <a:moveTo>
                  <a:pt x="3781" y="17458"/>
                </a:moveTo>
                <a:lnTo>
                  <a:pt x="3781" y="17458"/>
                </a:lnTo>
                <a:close/>
                <a:moveTo>
                  <a:pt x="3781" y="17458"/>
                </a:moveTo>
                <a:lnTo>
                  <a:pt x="3781" y="17458"/>
                </a:lnTo>
                <a:close/>
                <a:moveTo>
                  <a:pt x="3781" y="17458"/>
                </a:moveTo>
                <a:lnTo>
                  <a:pt x="3781" y="17457"/>
                </a:lnTo>
                <a:lnTo>
                  <a:pt x="3781" y="17458"/>
                </a:lnTo>
                <a:close/>
                <a:moveTo>
                  <a:pt x="3781" y="17457"/>
                </a:moveTo>
                <a:lnTo>
                  <a:pt x="3781" y="17457"/>
                </a:lnTo>
                <a:close/>
                <a:moveTo>
                  <a:pt x="3781" y="17457"/>
                </a:moveTo>
                <a:lnTo>
                  <a:pt x="3781" y="17457"/>
                </a:lnTo>
                <a:close/>
                <a:moveTo>
                  <a:pt x="3781" y="17457"/>
                </a:moveTo>
                <a:lnTo>
                  <a:pt x="3781" y="17457"/>
                </a:lnTo>
                <a:close/>
                <a:moveTo>
                  <a:pt x="3781" y="17457"/>
                </a:moveTo>
                <a:lnTo>
                  <a:pt x="3781" y="17456"/>
                </a:lnTo>
                <a:lnTo>
                  <a:pt x="3781" y="17457"/>
                </a:lnTo>
                <a:close/>
                <a:moveTo>
                  <a:pt x="3781" y="17456"/>
                </a:moveTo>
                <a:lnTo>
                  <a:pt x="3781" y="17456"/>
                </a:lnTo>
                <a:close/>
                <a:moveTo>
                  <a:pt x="3781" y="17456"/>
                </a:moveTo>
                <a:lnTo>
                  <a:pt x="3781" y="17456"/>
                </a:lnTo>
                <a:close/>
                <a:moveTo>
                  <a:pt x="3781" y="17456"/>
                </a:moveTo>
                <a:lnTo>
                  <a:pt x="3781" y="17455"/>
                </a:lnTo>
                <a:lnTo>
                  <a:pt x="3781" y="17456"/>
                </a:lnTo>
                <a:close/>
                <a:moveTo>
                  <a:pt x="3781" y="17455"/>
                </a:moveTo>
                <a:lnTo>
                  <a:pt x="3781" y="17455"/>
                </a:lnTo>
                <a:close/>
                <a:moveTo>
                  <a:pt x="3781" y="17455"/>
                </a:moveTo>
                <a:lnTo>
                  <a:pt x="3781" y="17455"/>
                </a:lnTo>
                <a:close/>
                <a:moveTo>
                  <a:pt x="3781" y="17455"/>
                </a:moveTo>
                <a:lnTo>
                  <a:pt x="3781" y="17455"/>
                </a:lnTo>
                <a:close/>
                <a:moveTo>
                  <a:pt x="3781" y="17455"/>
                </a:moveTo>
                <a:lnTo>
                  <a:pt x="3781" y="17454"/>
                </a:lnTo>
                <a:lnTo>
                  <a:pt x="3781" y="17455"/>
                </a:lnTo>
                <a:close/>
                <a:moveTo>
                  <a:pt x="3781" y="17454"/>
                </a:moveTo>
                <a:lnTo>
                  <a:pt x="3781" y="17454"/>
                </a:lnTo>
                <a:close/>
                <a:moveTo>
                  <a:pt x="3781" y="17454"/>
                </a:moveTo>
                <a:lnTo>
                  <a:pt x="3781" y="17454"/>
                </a:lnTo>
                <a:close/>
                <a:moveTo>
                  <a:pt x="3781" y="17454"/>
                </a:moveTo>
                <a:lnTo>
                  <a:pt x="3781" y="17454"/>
                </a:lnTo>
                <a:close/>
                <a:moveTo>
                  <a:pt x="3781" y="17454"/>
                </a:moveTo>
                <a:lnTo>
                  <a:pt x="3781" y="17453"/>
                </a:lnTo>
                <a:lnTo>
                  <a:pt x="3781" y="17454"/>
                </a:lnTo>
                <a:close/>
                <a:moveTo>
                  <a:pt x="3781" y="17453"/>
                </a:moveTo>
                <a:lnTo>
                  <a:pt x="3781" y="17453"/>
                </a:lnTo>
                <a:close/>
                <a:moveTo>
                  <a:pt x="3781" y="17453"/>
                </a:moveTo>
                <a:lnTo>
                  <a:pt x="3781" y="17453"/>
                </a:lnTo>
                <a:close/>
                <a:moveTo>
                  <a:pt x="3781" y="17453"/>
                </a:moveTo>
                <a:lnTo>
                  <a:pt x="3781" y="17452"/>
                </a:lnTo>
                <a:lnTo>
                  <a:pt x="3781" y="17453"/>
                </a:lnTo>
                <a:close/>
                <a:moveTo>
                  <a:pt x="3781" y="17452"/>
                </a:moveTo>
                <a:lnTo>
                  <a:pt x="3781" y="17452"/>
                </a:lnTo>
                <a:close/>
                <a:moveTo>
                  <a:pt x="3781" y="17452"/>
                </a:moveTo>
                <a:lnTo>
                  <a:pt x="3781" y="17452"/>
                </a:lnTo>
                <a:close/>
                <a:moveTo>
                  <a:pt x="3781" y="17452"/>
                </a:moveTo>
                <a:lnTo>
                  <a:pt x="3781" y="17451"/>
                </a:lnTo>
                <a:lnTo>
                  <a:pt x="3781" y="17452"/>
                </a:lnTo>
                <a:close/>
                <a:moveTo>
                  <a:pt x="3781" y="17451"/>
                </a:moveTo>
                <a:lnTo>
                  <a:pt x="3781" y="17451"/>
                </a:lnTo>
                <a:close/>
                <a:moveTo>
                  <a:pt x="3781" y="17451"/>
                </a:moveTo>
                <a:lnTo>
                  <a:pt x="3781" y="17451"/>
                </a:lnTo>
                <a:close/>
                <a:moveTo>
                  <a:pt x="3781" y="17451"/>
                </a:moveTo>
                <a:lnTo>
                  <a:pt x="3781" y="17451"/>
                </a:lnTo>
                <a:close/>
                <a:moveTo>
                  <a:pt x="3781" y="17451"/>
                </a:moveTo>
                <a:lnTo>
                  <a:pt x="3781" y="17450"/>
                </a:lnTo>
                <a:lnTo>
                  <a:pt x="3781" y="17451"/>
                </a:lnTo>
                <a:close/>
                <a:moveTo>
                  <a:pt x="3781" y="17450"/>
                </a:moveTo>
                <a:lnTo>
                  <a:pt x="3781" y="17450"/>
                </a:lnTo>
                <a:close/>
                <a:moveTo>
                  <a:pt x="3781" y="17450"/>
                </a:moveTo>
                <a:lnTo>
                  <a:pt x="3781" y="17450"/>
                </a:lnTo>
                <a:close/>
                <a:moveTo>
                  <a:pt x="3781" y="17450"/>
                </a:moveTo>
                <a:lnTo>
                  <a:pt x="3781" y="17450"/>
                </a:lnTo>
                <a:close/>
                <a:moveTo>
                  <a:pt x="3781" y="17450"/>
                </a:moveTo>
                <a:lnTo>
                  <a:pt x="3781" y="17449"/>
                </a:lnTo>
                <a:lnTo>
                  <a:pt x="3781" y="17450"/>
                </a:lnTo>
                <a:close/>
                <a:moveTo>
                  <a:pt x="3781" y="17449"/>
                </a:moveTo>
                <a:lnTo>
                  <a:pt x="3781" y="17449"/>
                </a:lnTo>
                <a:close/>
                <a:moveTo>
                  <a:pt x="3781" y="17449"/>
                </a:moveTo>
                <a:lnTo>
                  <a:pt x="3781" y="17449"/>
                </a:lnTo>
                <a:close/>
                <a:moveTo>
                  <a:pt x="3781" y="17449"/>
                </a:moveTo>
                <a:lnTo>
                  <a:pt x="3781" y="17449"/>
                </a:lnTo>
                <a:close/>
                <a:moveTo>
                  <a:pt x="3781" y="17449"/>
                </a:moveTo>
                <a:lnTo>
                  <a:pt x="3781" y="17448"/>
                </a:lnTo>
                <a:lnTo>
                  <a:pt x="3781" y="17449"/>
                </a:lnTo>
                <a:close/>
                <a:moveTo>
                  <a:pt x="3781" y="17448"/>
                </a:moveTo>
                <a:lnTo>
                  <a:pt x="3781" y="17448"/>
                </a:lnTo>
                <a:close/>
                <a:moveTo>
                  <a:pt x="3781" y="17448"/>
                </a:moveTo>
                <a:lnTo>
                  <a:pt x="3781" y="17448"/>
                </a:lnTo>
                <a:close/>
                <a:moveTo>
                  <a:pt x="3781" y="17448"/>
                </a:moveTo>
                <a:lnTo>
                  <a:pt x="3781" y="17447"/>
                </a:lnTo>
                <a:lnTo>
                  <a:pt x="3781" y="17448"/>
                </a:lnTo>
                <a:close/>
                <a:moveTo>
                  <a:pt x="3781" y="17447"/>
                </a:moveTo>
                <a:lnTo>
                  <a:pt x="3781" y="17447"/>
                </a:lnTo>
                <a:close/>
                <a:moveTo>
                  <a:pt x="3781" y="17447"/>
                </a:moveTo>
                <a:lnTo>
                  <a:pt x="3781" y="17447"/>
                </a:lnTo>
                <a:close/>
                <a:moveTo>
                  <a:pt x="3781" y="17447"/>
                </a:moveTo>
                <a:lnTo>
                  <a:pt x="3781" y="17447"/>
                </a:lnTo>
                <a:close/>
                <a:moveTo>
                  <a:pt x="3781" y="17447"/>
                </a:moveTo>
                <a:lnTo>
                  <a:pt x="3781" y="17446"/>
                </a:lnTo>
                <a:lnTo>
                  <a:pt x="3781" y="17447"/>
                </a:lnTo>
                <a:close/>
                <a:moveTo>
                  <a:pt x="3781" y="17446"/>
                </a:moveTo>
                <a:lnTo>
                  <a:pt x="3781" y="17446"/>
                </a:lnTo>
                <a:close/>
                <a:moveTo>
                  <a:pt x="3781" y="17446"/>
                </a:moveTo>
                <a:lnTo>
                  <a:pt x="3781" y="17446"/>
                </a:lnTo>
                <a:close/>
                <a:moveTo>
                  <a:pt x="3781" y="17446"/>
                </a:moveTo>
                <a:lnTo>
                  <a:pt x="3781" y="17446"/>
                </a:lnTo>
                <a:close/>
                <a:moveTo>
                  <a:pt x="3781" y="17446"/>
                </a:moveTo>
                <a:lnTo>
                  <a:pt x="3781" y="17445"/>
                </a:lnTo>
                <a:lnTo>
                  <a:pt x="3781" y="17446"/>
                </a:lnTo>
                <a:close/>
                <a:moveTo>
                  <a:pt x="3781" y="17445"/>
                </a:moveTo>
                <a:lnTo>
                  <a:pt x="3781" y="17445"/>
                </a:lnTo>
                <a:close/>
                <a:moveTo>
                  <a:pt x="3781" y="17445"/>
                </a:moveTo>
                <a:lnTo>
                  <a:pt x="3781" y="17445"/>
                </a:lnTo>
                <a:close/>
                <a:moveTo>
                  <a:pt x="3781" y="17445"/>
                </a:moveTo>
                <a:lnTo>
                  <a:pt x="3781" y="17445"/>
                </a:lnTo>
                <a:close/>
                <a:moveTo>
                  <a:pt x="3781" y="17445"/>
                </a:moveTo>
                <a:lnTo>
                  <a:pt x="3781" y="17444"/>
                </a:lnTo>
                <a:lnTo>
                  <a:pt x="3781" y="17445"/>
                </a:lnTo>
                <a:close/>
                <a:moveTo>
                  <a:pt x="3781" y="17444"/>
                </a:moveTo>
                <a:lnTo>
                  <a:pt x="3781" y="17444"/>
                </a:lnTo>
                <a:close/>
                <a:moveTo>
                  <a:pt x="3781" y="17444"/>
                </a:moveTo>
                <a:lnTo>
                  <a:pt x="3781" y="17444"/>
                </a:lnTo>
                <a:close/>
                <a:moveTo>
                  <a:pt x="3781" y="17444"/>
                </a:moveTo>
                <a:lnTo>
                  <a:pt x="3781" y="17444"/>
                </a:lnTo>
                <a:close/>
                <a:moveTo>
                  <a:pt x="3781" y="17444"/>
                </a:moveTo>
                <a:lnTo>
                  <a:pt x="3781" y="17443"/>
                </a:lnTo>
                <a:lnTo>
                  <a:pt x="3781" y="17444"/>
                </a:lnTo>
                <a:close/>
                <a:moveTo>
                  <a:pt x="3781" y="17443"/>
                </a:moveTo>
                <a:lnTo>
                  <a:pt x="3781" y="17443"/>
                </a:lnTo>
                <a:close/>
                <a:moveTo>
                  <a:pt x="3781" y="17443"/>
                </a:moveTo>
                <a:lnTo>
                  <a:pt x="3781" y="17443"/>
                </a:lnTo>
                <a:close/>
                <a:moveTo>
                  <a:pt x="3781" y="17443"/>
                </a:moveTo>
                <a:lnTo>
                  <a:pt x="3781" y="17443"/>
                </a:lnTo>
                <a:close/>
                <a:moveTo>
                  <a:pt x="3781" y="17443"/>
                </a:moveTo>
                <a:lnTo>
                  <a:pt x="3781" y="17443"/>
                </a:lnTo>
                <a:close/>
                <a:moveTo>
                  <a:pt x="3781" y="17443"/>
                </a:moveTo>
                <a:lnTo>
                  <a:pt x="3781" y="17442"/>
                </a:lnTo>
                <a:lnTo>
                  <a:pt x="3781" y="17443"/>
                </a:lnTo>
                <a:close/>
                <a:moveTo>
                  <a:pt x="3781" y="17442"/>
                </a:moveTo>
                <a:lnTo>
                  <a:pt x="3781" y="17442"/>
                </a:lnTo>
                <a:close/>
                <a:moveTo>
                  <a:pt x="3781" y="17442"/>
                </a:moveTo>
                <a:lnTo>
                  <a:pt x="3781" y="17442"/>
                </a:lnTo>
                <a:close/>
                <a:moveTo>
                  <a:pt x="3781" y="17442"/>
                </a:moveTo>
                <a:lnTo>
                  <a:pt x="3781" y="17442"/>
                </a:lnTo>
                <a:close/>
                <a:moveTo>
                  <a:pt x="3781" y="17442"/>
                </a:moveTo>
                <a:lnTo>
                  <a:pt x="3781" y="17442"/>
                </a:lnTo>
                <a:close/>
                <a:moveTo>
                  <a:pt x="3781" y="17442"/>
                </a:moveTo>
                <a:lnTo>
                  <a:pt x="3781" y="17441"/>
                </a:lnTo>
                <a:lnTo>
                  <a:pt x="3781" y="17442"/>
                </a:lnTo>
                <a:close/>
                <a:moveTo>
                  <a:pt x="3781" y="17441"/>
                </a:moveTo>
                <a:lnTo>
                  <a:pt x="3781" y="17441"/>
                </a:lnTo>
                <a:close/>
                <a:moveTo>
                  <a:pt x="3781" y="17441"/>
                </a:moveTo>
                <a:lnTo>
                  <a:pt x="3781" y="17441"/>
                </a:lnTo>
                <a:close/>
                <a:moveTo>
                  <a:pt x="3781" y="17441"/>
                </a:moveTo>
                <a:lnTo>
                  <a:pt x="3781" y="17441"/>
                </a:lnTo>
                <a:close/>
                <a:moveTo>
                  <a:pt x="3781" y="17441"/>
                </a:moveTo>
                <a:lnTo>
                  <a:pt x="3781" y="17441"/>
                </a:lnTo>
                <a:close/>
                <a:moveTo>
                  <a:pt x="3781" y="17441"/>
                </a:moveTo>
                <a:lnTo>
                  <a:pt x="3781" y="17441"/>
                </a:lnTo>
                <a:close/>
                <a:moveTo>
                  <a:pt x="3781" y="17441"/>
                </a:moveTo>
                <a:lnTo>
                  <a:pt x="3781" y="17440"/>
                </a:lnTo>
                <a:lnTo>
                  <a:pt x="3781" y="17441"/>
                </a:lnTo>
                <a:close/>
                <a:moveTo>
                  <a:pt x="3781" y="17440"/>
                </a:moveTo>
                <a:lnTo>
                  <a:pt x="3781" y="17440"/>
                </a:lnTo>
                <a:close/>
                <a:moveTo>
                  <a:pt x="3781" y="17440"/>
                </a:moveTo>
                <a:lnTo>
                  <a:pt x="3781" y="17440"/>
                </a:lnTo>
                <a:close/>
                <a:moveTo>
                  <a:pt x="3781" y="17440"/>
                </a:moveTo>
                <a:lnTo>
                  <a:pt x="3781" y="17440"/>
                </a:lnTo>
                <a:close/>
                <a:moveTo>
                  <a:pt x="3781" y="17440"/>
                </a:moveTo>
                <a:lnTo>
                  <a:pt x="3781" y="17440"/>
                </a:lnTo>
                <a:close/>
                <a:moveTo>
                  <a:pt x="3781" y="17440"/>
                </a:moveTo>
                <a:lnTo>
                  <a:pt x="3781" y="17440"/>
                </a:lnTo>
                <a:close/>
                <a:moveTo>
                  <a:pt x="3781" y="17440"/>
                </a:moveTo>
                <a:lnTo>
                  <a:pt x="3781" y="17439"/>
                </a:lnTo>
                <a:lnTo>
                  <a:pt x="3781" y="17440"/>
                </a:lnTo>
                <a:close/>
                <a:moveTo>
                  <a:pt x="3781" y="17439"/>
                </a:moveTo>
                <a:lnTo>
                  <a:pt x="3781" y="17439"/>
                </a:lnTo>
                <a:close/>
                <a:moveTo>
                  <a:pt x="3781" y="17439"/>
                </a:moveTo>
                <a:lnTo>
                  <a:pt x="3781" y="17439"/>
                </a:lnTo>
                <a:close/>
                <a:moveTo>
                  <a:pt x="3781" y="17439"/>
                </a:moveTo>
                <a:lnTo>
                  <a:pt x="3781" y="17439"/>
                </a:lnTo>
                <a:close/>
                <a:moveTo>
                  <a:pt x="3781" y="17439"/>
                </a:moveTo>
                <a:lnTo>
                  <a:pt x="3781" y="17439"/>
                </a:lnTo>
                <a:close/>
                <a:moveTo>
                  <a:pt x="3781" y="17439"/>
                </a:moveTo>
                <a:lnTo>
                  <a:pt x="3781" y="17439"/>
                </a:lnTo>
                <a:close/>
                <a:moveTo>
                  <a:pt x="3781" y="17439"/>
                </a:moveTo>
                <a:lnTo>
                  <a:pt x="3781" y="17439"/>
                </a:lnTo>
                <a:close/>
                <a:moveTo>
                  <a:pt x="3781" y="17439"/>
                </a:moveTo>
                <a:lnTo>
                  <a:pt x="3781" y="17439"/>
                </a:lnTo>
                <a:close/>
                <a:moveTo>
                  <a:pt x="3781" y="17439"/>
                </a:moveTo>
                <a:lnTo>
                  <a:pt x="3781" y="17439"/>
                </a:lnTo>
                <a:close/>
                <a:moveTo>
                  <a:pt x="3781" y="17439"/>
                </a:moveTo>
                <a:lnTo>
                  <a:pt x="3781" y="17438"/>
                </a:lnTo>
                <a:lnTo>
                  <a:pt x="3781" y="17439"/>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8"/>
                </a:lnTo>
                <a:close/>
                <a:moveTo>
                  <a:pt x="3781" y="17438"/>
                </a:moveTo>
                <a:lnTo>
                  <a:pt x="3781" y="17437"/>
                </a:lnTo>
                <a:lnTo>
                  <a:pt x="3781" y="17438"/>
                </a:lnTo>
                <a:close/>
                <a:moveTo>
                  <a:pt x="3781" y="17437"/>
                </a:moveTo>
                <a:lnTo>
                  <a:pt x="3781" y="17437"/>
                </a:lnTo>
                <a:close/>
                <a:moveTo>
                  <a:pt x="3781" y="17437"/>
                </a:moveTo>
                <a:lnTo>
                  <a:pt x="3781" y="17437"/>
                </a:lnTo>
                <a:close/>
                <a:moveTo>
                  <a:pt x="3781" y="17437"/>
                </a:moveTo>
                <a:lnTo>
                  <a:pt x="3781" y="17437"/>
                </a:lnTo>
                <a:close/>
                <a:moveTo>
                  <a:pt x="3781" y="17437"/>
                </a:moveTo>
                <a:lnTo>
                  <a:pt x="3781" y="17437"/>
                </a:lnTo>
                <a:close/>
                <a:moveTo>
                  <a:pt x="3781" y="17437"/>
                </a:moveTo>
                <a:lnTo>
                  <a:pt x="3781" y="17437"/>
                </a:lnTo>
                <a:close/>
                <a:moveTo>
                  <a:pt x="3781" y="17437"/>
                </a:moveTo>
                <a:lnTo>
                  <a:pt x="3781" y="17437"/>
                </a:lnTo>
                <a:close/>
                <a:moveTo>
                  <a:pt x="3781" y="17437"/>
                </a:moveTo>
                <a:lnTo>
                  <a:pt x="3781" y="17437"/>
                </a:lnTo>
                <a:close/>
                <a:moveTo>
                  <a:pt x="3781" y="17437"/>
                </a:moveTo>
                <a:lnTo>
                  <a:pt x="3781" y="17437"/>
                </a:lnTo>
                <a:close/>
                <a:moveTo>
                  <a:pt x="3781" y="17437"/>
                </a:moveTo>
                <a:lnTo>
                  <a:pt x="3781" y="17437"/>
                </a:lnTo>
                <a:close/>
                <a:moveTo>
                  <a:pt x="9968" y="17375"/>
                </a:moveTo>
                <a:cubicBezTo>
                  <a:pt x="9968" y="17344"/>
                  <a:pt x="9968" y="17344"/>
                  <a:pt x="9937" y="17344"/>
                </a:cubicBezTo>
                <a:cubicBezTo>
                  <a:pt x="9937" y="17312"/>
                  <a:pt x="9906" y="17281"/>
                  <a:pt x="9875" y="17281"/>
                </a:cubicBezTo>
                <a:cubicBezTo>
                  <a:pt x="9843" y="17312"/>
                  <a:pt x="9812" y="17281"/>
                  <a:pt x="9781" y="17281"/>
                </a:cubicBezTo>
                <a:cubicBezTo>
                  <a:pt x="9750" y="17250"/>
                  <a:pt x="9687" y="17250"/>
                  <a:pt x="9625" y="17281"/>
                </a:cubicBezTo>
                <a:cubicBezTo>
                  <a:pt x="9718" y="17312"/>
                  <a:pt x="9843" y="17344"/>
                  <a:pt x="9937" y="17375"/>
                </a:cubicBezTo>
                <a:cubicBezTo>
                  <a:pt x="9937" y="17375"/>
                  <a:pt x="9937" y="17375"/>
                  <a:pt x="9968" y="17375"/>
                </a:cubicBezTo>
                <a:close/>
                <a:moveTo>
                  <a:pt x="3562" y="16969"/>
                </a:moveTo>
                <a:cubicBezTo>
                  <a:pt x="3593" y="17031"/>
                  <a:pt x="3656" y="17031"/>
                  <a:pt x="3718" y="17062"/>
                </a:cubicBezTo>
                <a:lnTo>
                  <a:pt x="3718" y="17062"/>
                </a:lnTo>
                <a:cubicBezTo>
                  <a:pt x="3781" y="17062"/>
                  <a:pt x="3875" y="17094"/>
                  <a:pt x="3937" y="17062"/>
                </a:cubicBezTo>
                <a:cubicBezTo>
                  <a:pt x="3843" y="17031"/>
                  <a:pt x="3750" y="17031"/>
                  <a:pt x="3687" y="17000"/>
                </a:cubicBezTo>
                <a:cubicBezTo>
                  <a:pt x="3656" y="16969"/>
                  <a:pt x="3593" y="16969"/>
                  <a:pt x="3562" y="16969"/>
                </a:cubicBezTo>
                <a:close/>
                <a:moveTo>
                  <a:pt x="10625" y="12406"/>
                </a:moveTo>
                <a:cubicBezTo>
                  <a:pt x="10625" y="12406"/>
                  <a:pt x="10625" y="12375"/>
                  <a:pt x="10625" y="12375"/>
                </a:cubicBezTo>
                <a:cubicBezTo>
                  <a:pt x="10625" y="12375"/>
                  <a:pt x="10625" y="12375"/>
                  <a:pt x="10625" y="12375"/>
                </a:cubicBezTo>
                <a:cubicBezTo>
                  <a:pt x="10625" y="12375"/>
                  <a:pt x="10625" y="12406"/>
                  <a:pt x="10625" y="12406"/>
                </a:cubicBezTo>
                <a:close/>
                <a:moveTo>
                  <a:pt x="10875" y="12156"/>
                </a:moveTo>
                <a:cubicBezTo>
                  <a:pt x="10843" y="12156"/>
                  <a:pt x="10812" y="12125"/>
                  <a:pt x="10781" y="12094"/>
                </a:cubicBezTo>
                <a:cubicBezTo>
                  <a:pt x="10781" y="12062"/>
                  <a:pt x="10875" y="12000"/>
                  <a:pt x="10906" y="12000"/>
                </a:cubicBezTo>
                <a:cubicBezTo>
                  <a:pt x="10968" y="12031"/>
                  <a:pt x="11031" y="12031"/>
                  <a:pt x="11093" y="12062"/>
                </a:cubicBezTo>
                <a:cubicBezTo>
                  <a:pt x="11000" y="12094"/>
                  <a:pt x="10906" y="12000"/>
                  <a:pt x="10875" y="12156"/>
                </a:cubicBezTo>
                <a:close/>
                <a:moveTo>
                  <a:pt x="11093" y="12156"/>
                </a:moveTo>
                <a:cubicBezTo>
                  <a:pt x="11125" y="12125"/>
                  <a:pt x="11125" y="12156"/>
                  <a:pt x="11156" y="12187"/>
                </a:cubicBezTo>
                <a:cubicBezTo>
                  <a:pt x="11156" y="12187"/>
                  <a:pt x="11156" y="12187"/>
                  <a:pt x="11156" y="12187"/>
                </a:cubicBezTo>
                <a:cubicBezTo>
                  <a:pt x="11187" y="12156"/>
                  <a:pt x="11187" y="12156"/>
                  <a:pt x="11218" y="12187"/>
                </a:cubicBezTo>
                <a:cubicBezTo>
                  <a:pt x="11187" y="12187"/>
                  <a:pt x="11187" y="12187"/>
                  <a:pt x="11156" y="12187"/>
                </a:cubicBezTo>
                <a:cubicBezTo>
                  <a:pt x="11156" y="12219"/>
                  <a:pt x="11187" y="12219"/>
                  <a:pt x="11156" y="12219"/>
                </a:cubicBezTo>
                <a:cubicBezTo>
                  <a:pt x="11125" y="12219"/>
                  <a:pt x="11093" y="12281"/>
                  <a:pt x="11062" y="12281"/>
                </a:cubicBezTo>
                <a:cubicBezTo>
                  <a:pt x="11062" y="12281"/>
                  <a:pt x="11062" y="12281"/>
                  <a:pt x="11031" y="12250"/>
                </a:cubicBezTo>
                <a:cubicBezTo>
                  <a:pt x="11000" y="12219"/>
                  <a:pt x="11062" y="12187"/>
                  <a:pt x="11093" y="12156"/>
                </a:cubicBezTo>
                <a:close/>
                <a:moveTo>
                  <a:pt x="10875" y="12344"/>
                </a:moveTo>
                <a:cubicBezTo>
                  <a:pt x="10875" y="12344"/>
                  <a:pt x="10875" y="12344"/>
                  <a:pt x="10875" y="12344"/>
                </a:cubicBezTo>
                <a:cubicBezTo>
                  <a:pt x="10875" y="12344"/>
                  <a:pt x="10906" y="12312"/>
                  <a:pt x="10875" y="12312"/>
                </a:cubicBezTo>
                <a:cubicBezTo>
                  <a:pt x="10968" y="12281"/>
                  <a:pt x="10968" y="12281"/>
                  <a:pt x="11031" y="12312"/>
                </a:cubicBezTo>
                <a:cubicBezTo>
                  <a:pt x="11000" y="12344"/>
                  <a:pt x="11000" y="12375"/>
                  <a:pt x="10937" y="12375"/>
                </a:cubicBezTo>
                <a:cubicBezTo>
                  <a:pt x="10937" y="12375"/>
                  <a:pt x="10906" y="12375"/>
                  <a:pt x="10875" y="12344"/>
                </a:cubicBezTo>
                <a:close/>
                <a:moveTo>
                  <a:pt x="10312" y="18250"/>
                </a:moveTo>
                <a:cubicBezTo>
                  <a:pt x="10312" y="18281"/>
                  <a:pt x="10343" y="18281"/>
                  <a:pt x="10343" y="18281"/>
                </a:cubicBezTo>
                <a:cubicBezTo>
                  <a:pt x="10437" y="18312"/>
                  <a:pt x="10531" y="18344"/>
                  <a:pt x="10625" y="18406"/>
                </a:cubicBezTo>
                <a:cubicBezTo>
                  <a:pt x="10625" y="18406"/>
                  <a:pt x="10656" y="18406"/>
                  <a:pt x="10656" y="18375"/>
                </a:cubicBezTo>
                <a:cubicBezTo>
                  <a:pt x="10656" y="18375"/>
                  <a:pt x="10656" y="18344"/>
                  <a:pt x="10656" y="18344"/>
                </a:cubicBezTo>
                <a:cubicBezTo>
                  <a:pt x="10625" y="18344"/>
                  <a:pt x="10562" y="18312"/>
                  <a:pt x="10531" y="18312"/>
                </a:cubicBezTo>
                <a:cubicBezTo>
                  <a:pt x="10468" y="18281"/>
                  <a:pt x="10406" y="18250"/>
                  <a:pt x="10375" y="18250"/>
                </a:cubicBezTo>
                <a:cubicBezTo>
                  <a:pt x="10343" y="18250"/>
                  <a:pt x="10343" y="18250"/>
                  <a:pt x="10312" y="18250"/>
                </a:cubicBezTo>
                <a:close/>
                <a:moveTo>
                  <a:pt x="2187" y="18375"/>
                </a:moveTo>
                <a:cubicBezTo>
                  <a:pt x="2031" y="18281"/>
                  <a:pt x="1843" y="18250"/>
                  <a:pt x="1687" y="18250"/>
                </a:cubicBezTo>
                <a:cubicBezTo>
                  <a:pt x="1843" y="18312"/>
                  <a:pt x="2000" y="18344"/>
                  <a:pt x="2187" y="18375"/>
                </a:cubicBezTo>
                <a:close/>
                <a:moveTo>
                  <a:pt x="2250" y="18781"/>
                </a:moveTo>
                <a:cubicBezTo>
                  <a:pt x="2093" y="18750"/>
                  <a:pt x="1937" y="18656"/>
                  <a:pt x="1781" y="18656"/>
                </a:cubicBezTo>
                <a:cubicBezTo>
                  <a:pt x="1781" y="18656"/>
                  <a:pt x="1781" y="18656"/>
                  <a:pt x="1781" y="18687"/>
                </a:cubicBezTo>
                <a:cubicBezTo>
                  <a:pt x="1937" y="18719"/>
                  <a:pt x="2093" y="18750"/>
                  <a:pt x="2250" y="18812"/>
                </a:cubicBezTo>
                <a:cubicBezTo>
                  <a:pt x="2250" y="18781"/>
                  <a:pt x="2250" y="18781"/>
                  <a:pt x="2250" y="18781"/>
                </a:cubicBezTo>
                <a:close/>
                <a:moveTo>
                  <a:pt x="9562" y="15937"/>
                </a:moveTo>
                <a:cubicBezTo>
                  <a:pt x="9593" y="15937"/>
                  <a:pt x="9625" y="15937"/>
                  <a:pt x="9656" y="15906"/>
                </a:cubicBezTo>
                <a:cubicBezTo>
                  <a:pt x="9625" y="15937"/>
                  <a:pt x="9593" y="15937"/>
                  <a:pt x="9562" y="15937"/>
                </a:cubicBezTo>
                <a:cubicBezTo>
                  <a:pt x="9437" y="15937"/>
                  <a:pt x="9312" y="15937"/>
                  <a:pt x="9187" y="15937"/>
                </a:cubicBezTo>
                <a:cubicBezTo>
                  <a:pt x="9312" y="16000"/>
                  <a:pt x="9437" y="15969"/>
                  <a:pt x="9562" y="15937"/>
                </a:cubicBezTo>
                <a:close/>
                <a:moveTo>
                  <a:pt x="6937" y="17437"/>
                </a:moveTo>
                <a:cubicBezTo>
                  <a:pt x="6875" y="17437"/>
                  <a:pt x="6812" y="17375"/>
                  <a:pt x="6718" y="17406"/>
                </a:cubicBezTo>
                <a:cubicBezTo>
                  <a:pt x="6718" y="17344"/>
                  <a:pt x="6687" y="17344"/>
                  <a:pt x="6656" y="17344"/>
                </a:cubicBezTo>
                <a:cubicBezTo>
                  <a:pt x="6500" y="17281"/>
                  <a:pt x="6312" y="17219"/>
                  <a:pt x="6156" y="17125"/>
                </a:cubicBezTo>
                <a:cubicBezTo>
                  <a:pt x="6093" y="17094"/>
                  <a:pt x="6062" y="17062"/>
                  <a:pt x="5968" y="17062"/>
                </a:cubicBezTo>
                <a:cubicBezTo>
                  <a:pt x="6093" y="17156"/>
                  <a:pt x="6187" y="17187"/>
                  <a:pt x="6281" y="17250"/>
                </a:cubicBezTo>
                <a:cubicBezTo>
                  <a:pt x="6437" y="17312"/>
                  <a:pt x="6562" y="17375"/>
                  <a:pt x="6718" y="17406"/>
                </a:cubicBezTo>
                <a:cubicBezTo>
                  <a:pt x="6781" y="17469"/>
                  <a:pt x="7031" y="17531"/>
                  <a:pt x="7093" y="17500"/>
                </a:cubicBezTo>
                <a:cubicBezTo>
                  <a:pt x="7031" y="17500"/>
                  <a:pt x="7000" y="17469"/>
                  <a:pt x="6937" y="17437"/>
                </a:cubicBezTo>
                <a:close/>
                <a:moveTo>
                  <a:pt x="6531" y="18031"/>
                </a:moveTo>
                <a:cubicBezTo>
                  <a:pt x="6531" y="18000"/>
                  <a:pt x="6500" y="18000"/>
                  <a:pt x="6500" y="18000"/>
                </a:cubicBezTo>
                <a:cubicBezTo>
                  <a:pt x="6468" y="18000"/>
                  <a:pt x="6437" y="18000"/>
                  <a:pt x="6406" y="17969"/>
                </a:cubicBezTo>
                <a:cubicBezTo>
                  <a:pt x="6312" y="17937"/>
                  <a:pt x="6187" y="17969"/>
                  <a:pt x="6093" y="17937"/>
                </a:cubicBezTo>
                <a:cubicBezTo>
                  <a:pt x="6156" y="17969"/>
                  <a:pt x="6218" y="17969"/>
                  <a:pt x="6281" y="18000"/>
                </a:cubicBezTo>
                <a:cubicBezTo>
                  <a:pt x="6343" y="18000"/>
                  <a:pt x="6406" y="18031"/>
                  <a:pt x="6468" y="18031"/>
                </a:cubicBezTo>
                <a:cubicBezTo>
                  <a:pt x="6500" y="18031"/>
                  <a:pt x="6500" y="18062"/>
                  <a:pt x="6531" y="18031"/>
                </a:cubicBezTo>
                <a:close/>
                <a:moveTo>
                  <a:pt x="1281" y="18562"/>
                </a:moveTo>
                <a:cubicBezTo>
                  <a:pt x="1343" y="18594"/>
                  <a:pt x="1718" y="18656"/>
                  <a:pt x="1750" y="18625"/>
                </a:cubicBezTo>
                <a:cubicBezTo>
                  <a:pt x="1593" y="18625"/>
                  <a:pt x="1437" y="18562"/>
                  <a:pt x="1281" y="18562"/>
                </a:cubicBezTo>
                <a:close/>
                <a:moveTo>
                  <a:pt x="10843" y="18344"/>
                </a:moveTo>
                <a:cubicBezTo>
                  <a:pt x="10812" y="18344"/>
                  <a:pt x="10812" y="18344"/>
                  <a:pt x="10812" y="18344"/>
                </a:cubicBezTo>
                <a:cubicBezTo>
                  <a:pt x="10812" y="18344"/>
                  <a:pt x="10812" y="18375"/>
                  <a:pt x="10812" y="18375"/>
                </a:cubicBezTo>
                <a:cubicBezTo>
                  <a:pt x="10875" y="18375"/>
                  <a:pt x="10906" y="18406"/>
                  <a:pt x="10968" y="18406"/>
                </a:cubicBezTo>
                <a:cubicBezTo>
                  <a:pt x="11062" y="18437"/>
                  <a:pt x="11187" y="18406"/>
                  <a:pt x="11281" y="18375"/>
                </a:cubicBezTo>
                <a:cubicBezTo>
                  <a:pt x="11343" y="18375"/>
                  <a:pt x="11406" y="18375"/>
                  <a:pt x="11468" y="18344"/>
                </a:cubicBezTo>
                <a:cubicBezTo>
                  <a:pt x="11406" y="18344"/>
                  <a:pt x="11343" y="18312"/>
                  <a:pt x="11281" y="18344"/>
                </a:cubicBezTo>
                <a:cubicBezTo>
                  <a:pt x="11125" y="18375"/>
                  <a:pt x="10968" y="18406"/>
                  <a:pt x="10843" y="18344"/>
                </a:cubicBezTo>
                <a:close/>
                <a:moveTo>
                  <a:pt x="6718" y="17531"/>
                </a:moveTo>
                <a:cubicBezTo>
                  <a:pt x="6718" y="17531"/>
                  <a:pt x="6718" y="17531"/>
                  <a:pt x="6718" y="17531"/>
                </a:cubicBezTo>
                <a:cubicBezTo>
                  <a:pt x="6750" y="17562"/>
                  <a:pt x="6781" y="17594"/>
                  <a:pt x="6812" y="17562"/>
                </a:cubicBezTo>
                <a:cubicBezTo>
                  <a:pt x="6812" y="17531"/>
                  <a:pt x="6781" y="17531"/>
                  <a:pt x="6750" y="17531"/>
                </a:cubicBezTo>
                <a:cubicBezTo>
                  <a:pt x="6718" y="17500"/>
                  <a:pt x="6718" y="17500"/>
                  <a:pt x="6718" y="17500"/>
                </a:cubicBezTo>
                <a:cubicBezTo>
                  <a:pt x="6625" y="17469"/>
                  <a:pt x="6531" y="17437"/>
                  <a:pt x="6468" y="17375"/>
                </a:cubicBezTo>
                <a:cubicBezTo>
                  <a:pt x="6406" y="17375"/>
                  <a:pt x="6375" y="17312"/>
                  <a:pt x="6281" y="17344"/>
                </a:cubicBezTo>
                <a:cubicBezTo>
                  <a:pt x="6406" y="17406"/>
                  <a:pt x="6468" y="17437"/>
                  <a:pt x="6562" y="17500"/>
                </a:cubicBezTo>
                <a:cubicBezTo>
                  <a:pt x="6625" y="17500"/>
                  <a:pt x="6656" y="17531"/>
                  <a:pt x="6718" y="17531"/>
                </a:cubicBezTo>
                <a:close/>
                <a:moveTo>
                  <a:pt x="12406" y="18406"/>
                </a:moveTo>
                <a:cubicBezTo>
                  <a:pt x="12281" y="18406"/>
                  <a:pt x="12156" y="18469"/>
                  <a:pt x="12031" y="18469"/>
                </a:cubicBezTo>
                <a:cubicBezTo>
                  <a:pt x="12031" y="18469"/>
                  <a:pt x="12000" y="18469"/>
                  <a:pt x="12000" y="18500"/>
                </a:cubicBezTo>
                <a:cubicBezTo>
                  <a:pt x="12000" y="18500"/>
                  <a:pt x="12000" y="18500"/>
                  <a:pt x="11968" y="18500"/>
                </a:cubicBezTo>
                <a:cubicBezTo>
                  <a:pt x="11968" y="18469"/>
                  <a:pt x="11968" y="18469"/>
                  <a:pt x="11937" y="18469"/>
                </a:cubicBezTo>
                <a:cubicBezTo>
                  <a:pt x="11906" y="18500"/>
                  <a:pt x="11843" y="18469"/>
                  <a:pt x="11781" y="18531"/>
                </a:cubicBezTo>
                <a:cubicBezTo>
                  <a:pt x="11875" y="18500"/>
                  <a:pt x="11937" y="18531"/>
                  <a:pt x="12000" y="18500"/>
                </a:cubicBezTo>
                <a:cubicBezTo>
                  <a:pt x="12187" y="18500"/>
                  <a:pt x="12343" y="18437"/>
                  <a:pt x="12531" y="18406"/>
                </a:cubicBezTo>
                <a:cubicBezTo>
                  <a:pt x="12468" y="18375"/>
                  <a:pt x="12437" y="18406"/>
                  <a:pt x="12406" y="18406"/>
                </a:cubicBezTo>
                <a:close/>
                <a:moveTo>
                  <a:pt x="5250" y="19875"/>
                </a:moveTo>
                <a:cubicBezTo>
                  <a:pt x="5406" y="19937"/>
                  <a:pt x="5593" y="19937"/>
                  <a:pt x="5750" y="19969"/>
                </a:cubicBezTo>
                <a:cubicBezTo>
                  <a:pt x="5812" y="19969"/>
                  <a:pt x="5875" y="20000"/>
                  <a:pt x="5937" y="20031"/>
                </a:cubicBezTo>
                <a:cubicBezTo>
                  <a:pt x="6062" y="20062"/>
                  <a:pt x="6187" y="20125"/>
                  <a:pt x="6312" y="20156"/>
                </a:cubicBezTo>
                <a:cubicBezTo>
                  <a:pt x="6437" y="20187"/>
                  <a:pt x="6562" y="20187"/>
                  <a:pt x="6656" y="20219"/>
                </a:cubicBezTo>
                <a:cubicBezTo>
                  <a:pt x="6750" y="20250"/>
                  <a:pt x="6843" y="20281"/>
                  <a:pt x="6968" y="20281"/>
                </a:cubicBezTo>
                <a:cubicBezTo>
                  <a:pt x="6968" y="20281"/>
                  <a:pt x="6937" y="20250"/>
                  <a:pt x="6937" y="20250"/>
                </a:cubicBezTo>
                <a:cubicBezTo>
                  <a:pt x="6843" y="20219"/>
                  <a:pt x="6750" y="20187"/>
                  <a:pt x="6625" y="20156"/>
                </a:cubicBezTo>
                <a:cubicBezTo>
                  <a:pt x="6343" y="20125"/>
                  <a:pt x="6093" y="20031"/>
                  <a:pt x="5843" y="19937"/>
                </a:cubicBezTo>
                <a:cubicBezTo>
                  <a:pt x="5656" y="19906"/>
                  <a:pt x="5437" y="19906"/>
                  <a:pt x="5250" y="19875"/>
                </a:cubicBezTo>
                <a:close/>
                <a:moveTo>
                  <a:pt x="10937" y="18781"/>
                </a:moveTo>
                <a:cubicBezTo>
                  <a:pt x="10937" y="18781"/>
                  <a:pt x="10937" y="18781"/>
                  <a:pt x="10937" y="18781"/>
                </a:cubicBezTo>
                <a:close/>
                <a:moveTo>
                  <a:pt x="2750" y="20250"/>
                </a:moveTo>
                <a:cubicBezTo>
                  <a:pt x="2750" y="20250"/>
                  <a:pt x="2750" y="20250"/>
                  <a:pt x="2750" y="20250"/>
                </a:cubicBezTo>
                <a:close/>
                <a:moveTo>
                  <a:pt x="10218" y="19250"/>
                </a:moveTo>
                <a:cubicBezTo>
                  <a:pt x="10218" y="19250"/>
                  <a:pt x="10187" y="19219"/>
                  <a:pt x="10187" y="19219"/>
                </a:cubicBezTo>
                <a:cubicBezTo>
                  <a:pt x="10093" y="19187"/>
                  <a:pt x="10000" y="19125"/>
                  <a:pt x="9906" y="19094"/>
                </a:cubicBezTo>
                <a:cubicBezTo>
                  <a:pt x="9906" y="19094"/>
                  <a:pt x="9875" y="19094"/>
                  <a:pt x="9875" y="19094"/>
                </a:cubicBezTo>
                <a:cubicBezTo>
                  <a:pt x="9750" y="19062"/>
                  <a:pt x="9625" y="19000"/>
                  <a:pt x="9500" y="18969"/>
                </a:cubicBezTo>
                <a:cubicBezTo>
                  <a:pt x="9437" y="18969"/>
                  <a:pt x="9375" y="18937"/>
                  <a:pt x="9312" y="18906"/>
                </a:cubicBezTo>
                <a:cubicBezTo>
                  <a:pt x="9250" y="18875"/>
                  <a:pt x="9187" y="18844"/>
                  <a:pt x="9125" y="18844"/>
                </a:cubicBezTo>
                <a:cubicBezTo>
                  <a:pt x="9062" y="18812"/>
                  <a:pt x="9031" y="18750"/>
                  <a:pt x="8968" y="18719"/>
                </a:cubicBezTo>
                <a:cubicBezTo>
                  <a:pt x="8937" y="18719"/>
                  <a:pt x="8937" y="18719"/>
                  <a:pt x="8906" y="18719"/>
                </a:cubicBezTo>
                <a:cubicBezTo>
                  <a:pt x="8906" y="18750"/>
                  <a:pt x="8906" y="18750"/>
                  <a:pt x="8937" y="18781"/>
                </a:cubicBezTo>
                <a:cubicBezTo>
                  <a:pt x="9000" y="18781"/>
                  <a:pt x="9031" y="18844"/>
                  <a:pt x="9093" y="18844"/>
                </a:cubicBezTo>
                <a:cubicBezTo>
                  <a:pt x="9125" y="18875"/>
                  <a:pt x="9156" y="18906"/>
                  <a:pt x="9187" y="18906"/>
                </a:cubicBezTo>
                <a:cubicBezTo>
                  <a:pt x="9343" y="18937"/>
                  <a:pt x="9468" y="19000"/>
                  <a:pt x="9593" y="19031"/>
                </a:cubicBezTo>
                <a:cubicBezTo>
                  <a:pt x="9687" y="19062"/>
                  <a:pt x="9781" y="19094"/>
                  <a:pt x="9875" y="19125"/>
                </a:cubicBezTo>
                <a:cubicBezTo>
                  <a:pt x="9875" y="19125"/>
                  <a:pt x="9906" y="19125"/>
                  <a:pt x="9906" y="19125"/>
                </a:cubicBezTo>
                <a:cubicBezTo>
                  <a:pt x="10000" y="19187"/>
                  <a:pt x="10125" y="19219"/>
                  <a:pt x="10187" y="19281"/>
                </a:cubicBezTo>
                <a:cubicBezTo>
                  <a:pt x="10218" y="19281"/>
                  <a:pt x="10218" y="19312"/>
                  <a:pt x="10250" y="19281"/>
                </a:cubicBezTo>
                <a:cubicBezTo>
                  <a:pt x="10250" y="19250"/>
                  <a:pt x="10218" y="19250"/>
                  <a:pt x="10218" y="19250"/>
                </a:cubicBezTo>
                <a:close/>
                <a:moveTo>
                  <a:pt x="9250" y="17625"/>
                </a:moveTo>
                <a:cubicBezTo>
                  <a:pt x="9156" y="17594"/>
                  <a:pt x="9062" y="17562"/>
                  <a:pt x="8968" y="17500"/>
                </a:cubicBezTo>
                <a:cubicBezTo>
                  <a:pt x="8906" y="17469"/>
                  <a:pt x="8843" y="17437"/>
                  <a:pt x="8781" y="17406"/>
                </a:cubicBezTo>
                <a:cubicBezTo>
                  <a:pt x="8687" y="17344"/>
                  <a:pt x="8562" y="17344"/>
                  <a:pt x="8468" y="17312"/>
                </a:cubicBezTo>
                <a:cubicBezTo>
                  <a:pt x="8468" y="17312"/>
                  <a:pt x="8468" y="17281"/>
                  <a:pt x="8437" y="17312"/>
                </a:cubicBezTo>
                <a:cubicBezTo>
                  <a:pt x="8437" y="17312"/>
                  <a:pt x="8437" y="17312"/>
                  <a:pt x="8437" y="17312"/>
                </a:cubicBezTo>
                <a:cubicBezTo>
                  <a:pt x="8437" y="17344"/>
                  <a:pt x="8468" y="17344"/>
                  <a:pt x="8468" y="17344"/>
                </a:cubicBezTo>
                <a:cubicBezTo>
                  <a:pt x="8562" y="17312"/>
                  <a:pt x="8625" y="17375"/>
                  <a:pt x="8687" y="17406"/>
                </a:cubicBezTo>
                <a:cubicBezTo>
                  <a:pt x="8750" y="17437"/>
                  <a:pt x="8781" y="17469"/>
                  <a:pt x="8843" y="17500"/>
                </a:cubicBezTo>
                <a:cubicBezTo>
                  <a:pt x="8968" y="17531"/>
                  <a:pt x="9093" y="17625"/>
                  <a:pt x="9218" y="17656"/>
                </a:cubicBezTo>
                <a:cubicBezTo>
                  <a:pt x="9343" y="17719"/>
                  <a:pt x="9468" y="17781"/>
                  <a:pt x="9593" y="17812"/>
                </a:cubicBezTo>
                <a:cubicBezTo>
                  <a:pt x="9531" y="17687"/>
                  <a:pt x="9375" y="17687"/>
                  <a:pt x="9250" y="17625"/>
                </a:cubicBezTo>
                <a:close/>
                <a:moveTo>
                  <a:pt x="11156" y="18969"/>
                </a:moveTo>
                <a:cubicBezTo>
                  <a:pt x="11156" y="18969"/>
                  <a:pt x="11187" y="18969"/>
                  <a:pt x="11187" y="18969"/>
                </a:cubicBezTo>
                <a:cubicBezTo>
                  <a:pt x="11187" y="18969"/>
                  <a:pt x="11218" y="18969"/>
                  <a:pt x="11218" y="18969"/>
                </a:cubicBezTo>
                <a:cubicBezTo>
                  <a:pt x="11218" y="18969"/>
                  <a:pt x="11218" y="18969"/>
                  <a:pt x="11250" y="18969"/>
                </a:cubicBezTo>
                <a:cubicBezTo>
                  <a:pt x="11250" y="18969"/>
                  <a:pt x="11250" y="18969"/>
                  <a:pt x="11250" y="18969"/>
                </a:cubicBezTo>
                <a:cubicBezTo>
                  <a:pt x="11250" y="18969"/>
                  <a:pt x="11250" y="18969"/>
                  <a:pt x="11250" y="18969"/>
                </a:cubicBezTo>
                <a:cubicBezTo>
                  <a:pt x="11281" y="19000"/>
                  <a:pt x="11312" y="19000"/>
                  <a:pt x="11343" y="19000"/>
                </a:cubicBezTo>
                <a:cubicBezTo>
                  <a:pt x="11468" y="19031"/>
                  <a:pt x="11562" y="19094"/>
                  <a:pt x="11656" y="19062"/>
                </a:cubicBezTo>
                <a:cubicBezTo>
                  <a:pt x="11718" y="19094"/>
                  <a:pt x="11781" y="19062"/>
                  <a:pt x="11843" y="19062"/>
                </a:cubicBezTo>
                <a:cubicBezTo>
                  <a:pt x="11812" y="19062"/>
                  <a:pt x="11812" y="19031"/>
                  <a:pt x="11781" y="19031"/>
                </a:cubicBezTo>
                <a:cubicBezTo>
                  <a:pt x="11750" y="19062"/>
                  <a:pt x="11687" y="19062"/>
                  <a:pt x="11625" y="19031"/>
                </a:cubicBezTo>
                <a:cubicBezTo>
                  <a:pt x="11468" y="19000"/>
                  <a:pt x="11312" y="18937"/>
                  <a:pt x="11156" y="18937"/>
                </a:cubicBezTo>
                <a:cubicBezTo>
                  <a:pt x="11156" y="18906"/>
                  <a:pt x="11125" y="18906"/>
                  <a:pt x="11125" y="18906"/>
                </a:cubicBezTo>
                <a:cubicBezTo>
                  <a:pt x="11031" y="18875"/>
                  <a:pt x="10937" y="18906"/>
                  <a:pt x="10843" y="18875"/>
                </a:cubicBezTo>
                <a:cubicBezTo>
                  <a:pt x="10718" y="18875"/>
                  <a:pt x="10593" y="18812"/>
                  <a:pt x="10468" y="18844"/>
                </a:cubicBezTo>
                <a:cubicBezTo>
                  <a:pt x="10562" y="18844"/>
                  <a:pt x="10687" y="18875"/>
                  <a:pt x="10781" y="18906"/>
                </a:cubicBezTo>
                <a:cubicBezTo>
                  <a:pt x="10906" y="18937"/>
                  <a:pt x="11031" y="18937"/>
                  <a:pt x="11156" y="18969"/>
                </a:cubicBezTo>
                <a:cubicBezTo>
                  <a:pt x="11156" y="18969"/>
                  <a:pt x="11156" y="18969"/>
                  <a:pt x="11156" y="18969"/>
                </a:cubicBezTo>
                <a:close/>
                <a:moveTo>
                  <a:pt x="10468" y="18187"/>
                </a:moveTo>
                <a:cubicBezTo>
                  <a:pt x="10343" y="18125"/>
                  <a:pt x="10218" y="18094"/>
                  <a:pt x="10062" y="18062"/>
                </a:cubicBezTo>
                <a:cubicBezTo>
                  <a:pt x="10093" y="18125"/>
                  <a:pt x="10125" y="18125"/>
                  <a:pt x="10156" y="18125"/>
                </a:cubicBezTo>
                <a:cubicBezTo>
                  <a:pt x="10250" y="18156"/>
                  <a:pt x="10375" y="18187"/>
                  <a:pt x="10468" y="18219"/>
                </a:cubicBezTo>
                <a:cubicBezTo>
                  <a:pt x="10500" y="18250"/>
                  <a:pt x="10531" y="18250"/>
                  <a:pt x="10531" y="18219"/>
                </a:cubicBezTo>
                <a:cubicBezTo>
                  <a:pt x="10531" y="18187"/>
                  <a:pt x="10500" y="18187"/>
                  <a:pt x="10468" y="18187"/>
                </a:cubicBezTo>
                <a:close/>
                <a:moveTo>
                  <a:pt x="15250" y="16219"/>
                </a:moveTo>
                <a:cubicBezTo>
                  <a:pt x="15250" y="16219"/>
                  <a:pt x="15250" y="16219"/>
                  <a:pt x="15250" y="16219"/>
                </a:cubicBezTo>
                <a:cubicBezTo>
                  <a:pt x="15250" y="16219"/>
                  <a:pt x="15250" y="16219"/>
                  <a:pt x="15250" y="16219"/>
                </a:cubicBezTo>
                <a:close/>
                <a:moveTo>
                  <a:pt x="15343" y="16125"/>
                </a:moveTo>
                <a:cubicBezTo>
                  <a:pt x="15343" y="16125"/>
                  <a:pt x="15343" y="16125"/>
                  <a:pt x="15343" y="16125"/>
                </a:cubicBezTo>
                <a:cubicBezTo>
                  <a:pt x="15343" y="16125"/>
                  <a:pt x="15343" y="16125"/>
                  <a:pt x="15343" y="16125"/>
                </a:cubicBezTo>
                <a:cubicBezTo>
                  <a:pt x="15343" y="16125"/>
                  <a:pt x="15343" y="16125"/>
                  <a:pt x="15343" y="16125"/>
                </a:cubicBezTo>
                <a:cubicBezTo>
                  <a:pt x="15343" y="16125"/>
                  <a:pt x="15343" y="16125"/>
                  <a:pt x="15343" y="16125"/>
                </a:cubicBezTo>
                <a:close/>
                <a:moveTo>
                  <a:pt x="2312" y="18812"/>
                </a:moveTo>
                <a:cubicBezTo>
                  <a:pt x="2468" y="18844"/>
                  <a:pt x="2625" y="18937"/>
                  <a:pt x="2812" y="18937"/>
                </a:cubicBezTo>
                <a:cubicBezTo>
                  <a:pt x="2625" y="18875"/>
                  <a:pt x="2468" y="18812"/>
                  <a:pt x="2312" y="18812"/>
                </a:cubicBezTo>
                <a:close/>
                <a:moveTo>
                  <a:pt x="9531" y="17156"/>
                </a:moveTo>
                <a:cubicBezTo>
                  <a:pt x="9593" y="17156"/>
                  <a:pt x="9625" y="17156"/>
                  <a:pt x="9656" y="17187"/>
                </a:cubicBezTo>
                <a:cubicBezTo>
                  <a:pt x="9718" y="17219"/>
                  <a:pt x="9781" y="17219"/>
                  <a:pt x="9812" y="17250"/>
                </a:cubicBezTo>
                <a:cubicBezTo>
                  <a:pt x="9843" y="17250"/>
                  <a:pt x="9843" y="17250"/>
                  <a:pt x="9875" y="17219"/>
                </a:cubicBezTo>
                <a:cubicBezTo>
                  <a:pt x="9875" y="17219"/>
                  <a:pt x="9843" y="17219"/>
                  <a:pt x="9843" y="17187"/>
                </a:cubicBezTo>
                <a:cubicBezTo>
                  <a:pt x="9750" y="17156"/>
                  <a:pt x="9656" y="17125"/>
                  <a:pt x="9562" y="17094"/>
                </a:cubicBezTo>
                <a:cubicBezTo>
                  <a:pt x="9531" y="17094"/>
                  <a:pt x="9500" y="17094"/>
                  <a:pt x="9500" y="17125"/>
                </a:cubicBezTo>
                <a:cubicBezTo>
                  <a:pt x="9500" y="17156"/>
                  <a:pt x="9531" y="17156"/>
                  <a:pt x="9531" y="17156"/>
                </a:cubicBezTo>
                <a:close/>
                <a:moveTo>
                  <a:pt x="1343" y="17250"/>
                </a:moveTo>
                <a:cubicBezTo>
                  <a:pt x="1562" y="17219"/>
                  <a:pt x="1781" y="17312"/>
                  <a:pt x="2031" y="17312"/>
                </a:cubicBezTo>
                <a:cubicBezTo>
                  <a:pt x="1906" y="17250"/>
                  <a:pt x="1437" y="17219"/>
                  <a:pt x="1343" y="17250"/>
                </a:cubicBezTo>
                <a:close/>
                <a:moveTo>
                  <a:pt x="11562" y="18437"/>
                </a:moveTo>
                <a:cubicBezTo>
                  <a:pt x="11562" y="18469"/>
                  <a:pt x="11593" y="18437"/>
                  <a:pt x="11625" y="18437"/>
                </a:cubicBezTo>
                <a:cubicBezTo>
                  <a:pt x="11718" y="18437"/>
                  <a:pt x="11843" y="18406"/>
                  <a:pt x="11937" y="18406"/>
                </a:cubicBezTo>
                <a:cubicBezTo>
                  <a:pt x="12000" y="18406"/>
                  <a:pt x="12031" y="18406"/>
                  <a:pt x="12093" y="18375"/>
                </a:cubicBezTo>
                <a:cubicBezTo>
                  <a:pt x="11937" y="18344"/>
                  <a:pt x="11781" y="18375"/>
                  <a:pt x="11625" y="18406"/>
                </a:cubicBezTo>
                <a:cubicBezTo>
                  <a:pt x="11593" y="18406"/>
                  <a:pt x="11562" y="18406"/>
                  <a:pt x="11562" y="18437"/>
                </a:cubicBezTo>
                <a:close/>
                <a:moveTo>
                  <a:pt x="3125" y="17125"/>
                </a:moveTo>
                <a:cubicBezTo>
                  <a:pt x="3156" y="17156"/>
                  <a:pt x="3718" y="17250"/>
                  <a:pt x="3750" y="17250"/>
                </a:cubicBezTo>
                <a:cubicBezTo>
                  <a:pt x="3593" y="17187"/>
                  <a:pt x="3218" y="17094"/>
                  <a:pt x="3125" y="17125"/>
                </a:cubicBezTo>
                <a:close/>
                <a:moveTo>
                  <a:pt x="62" y="18437"/>
                </a:moveTo>
                <a:cubicBezTo>
                  <a:pt x="281" y="18469"/>
                  <a:pt x="531" y="18469"/>
                  <a:pt x="750" y="18500"/>
                </a:cubicBezTo>
                <a:cubicBezTo>
                  <a:pt x="531" y="18469"/>
                  <a:pt x="281" y="18437"/>
                  <a:pt x="62" y="18437"/>
                </a:cubicBezTo>
                <a:close/>
                <a:moveTo>
                  <a:pt x="11968" y="18156"/>
                </a:moveTo>
                <a:cubicBezTo>
                  <a:pt x="11906" y="18156"/>
                  <a:pt x="11875" y="18125"/>
                  <a:pt x="11812" y="18156"/>
                </a:cubicBezTo>
                <a:cubicBezTo>
                  <a:pt x="11718" y="18156"/>
                  <a:pt x="11593" y="18156"/>
                  <a:pt x="11500" y="18187"/>
                </a:cubicBezTo>
                <a:cubicBezTo>
                  <a:pt x="11500" y="18187"/>
                  <a:pt x="11437" y="18187"/>
                  <a:pt x="11437" y="18219"/>
                </a:cubicBezTo>
                <a:cubicBezTo>
                  <a:pt x="11468" y="18250"/>
                  <a:pt x="11500" y="18219"/>
                  <a:pt x="11531" y="18219"/>
                </a:cubicBezTo>
                <a:cubicBezTo>
                  <a:pt x="11625" y="18219"/>
                  <a:pt x="11718" y="18187"/>
                  <a:pt x="11812" y="18187"/>
                </a:cubicBezTo>
                <a:cubicBezTo>
                  <a:pt x="11937" y="18187"/>
                  <a:pt x="11937" y="18187"/>
                  <a:pt x="11968" y="18156"/>
                </a:cubicBezTo>
                <a:close/>
                <a:moveTo>
                  <a:pt x="3062" y="16062"/>
                </a:moveTo>
                <a:cubicBezTo>
                  <a:pt x="3250" y="16062"/>
                  <a:pt x="3437" y="16094"/>
                  <a:pt x="3625" y="16094"/>
                </a:cubicBezTo>
                <a:cubicBezTo>
                  <a:pt x="3562" y="16000"/>
                  <a:pt x="3156" y="16000"/>
                  <a:pt x="3062" y="16062"/>
                </a:cubicBezTo>
                <a:close/>
                <a:moveTo>
                  <a:pt x="2062" y="19531"/>
                </a:moveTo>
                <a:cubicBezTo>
                  <a:pt x="2093" y="19562"/>
                  <a:pt x="2156" y="19625"/>
                  <a:pt x="2218" y="19594"/>
                </a:cubicBezTo>
                <a:cubicBezTo>
                  <a:pt x="2156" y="19531"/>
                  <a:pt x="2062" y="19500"/>
                  <a:pt x="1968" y="19469"/>
                </a:cubicBezTo>
                <a:cubicBezTo>
                  <a:pt x="1875" y="19469"/>
                  <a:pt x="1781" y="19437"/>
                  <a:pt x="1656" y="19406"/>
                </a:cubicBezTo>
                <a:cubicBezTo>
                  <a:pt x="1656" y="19406"/>
                  <a:pt x="1625" y="19406"/>
                  <a:pt x="1625" y="19406"/>
                </a:cubicBezTo>
                <a:cubicBezTo>
                  <a:pt x="1625" y="19437"/>
                  <a:pt x="1656" y="19437"/>
                  <a:pt x="1656" y="19437"/>
                </a:cubicBezTo>
                <a:cubicBezTo>
                  <a:pt x="1781" y="19469"/>
                  <a:pt x="1906" y="19500"/>
                  <a:pt x="2062" y="19531"/>
                </a:cubicBezTo>
                <a:close/>
                <a:moveTo>
                  <a:pt x="62" y="19531"/>
                </a:moveTo>
                <a:cubicBezTo>
                  <a:pt x="312" y="19594"/>
                  <a:pt x="562" y="19625"/>
                  <a:pt x="812" y="19656"/>
                </a:cubicBezTo>
                <a:cubicBezTo>
                  <a:pt x="562" y="19562"/>
                  <a:pt x="312" y="19594"/>
                  <a:pt x="62" y="19531"/>
                </a:cubicBezTo>
                <a:close/>
                <a:moveTo>
                  <a:pt x="9093" y="15562"/>
                </a:moveTo>
                <a:cubicBezTo>
                  <a:pt x="9312" y="15562"/>
                  <a:pt x="9531" y="15500"/>
                  <a:pt x="9750" y="15469"/>
                </a:cubicBezTo>
                <a:cubicBezTo>
                  <a:pt x="9531" y="15437"/>
                  <a:pt x="9312" y="15531"/>
                  <a:pt x="9093" y="15562"/>
                </a:cubicBezTo>
                <a:close/>
                <a:moveTo>
                  <a:pt x="12843" y="18344"/>
                </a:moveTo>
                <a:cubicBezTo>
                  <a:pt x="12812" y="18344"/>
                  <a:pt x="12781" y="18344"/>
                  <a:pt x="12750" y="18344"/>
                </a:cubicBezTo>
                <a:cubicBezTo>
                  <a:pt x="12687" y="18375"/>
                  <a:pt x="12625" y="18344"/>
                  <a:pt x="12593" y="18406"/>
                </a:cubicBezTo>
                <a:cubicBezTo>
                  <a:pt x="12687" y="18406"/>
                  <a:pt x="12812" y="18375"/>
                  <a:pt x="12906" y="18375"/>
                </a:cubicBezTo>
                <a:cubicBezTo>
                  <a:pt x="12968" y="18375"/>
                  <a:pt x="13000" y="18344"/>
                  <a:pt x="12937" y="18281"/>
                </a:cubicBezTo>
                <a:cubicBezTo>
                  <a:pt x="12937" y="18281"/>
                  <a:pt x="12906" y="18281"/>
                  <a:pt x="12906" y="18250"/>
                </a:cubicBezTo>
                <a:cubicBezTo>
                  <a:pt x="12906" y="18250"/>
                  <a:pt x="12937" y="18250"/>
                  <a:pt x="12937" y="18250"/>
                </a:cubicBezTo>
                <a:cubicBezTo>
                  <a:pt x="12937" y="18250"/>
                  <a:pt x="12937" y="18250"/>
                  <a:pt x="12937" y="18281"/>
                </a:cubicBezTo>
                <a:cubicBezTo>
                  <a:pt x="12968" y="18281"/>
                  <a:pt x="12968" y="18281"/>
                  <a:pt x="13000" y="18281"/>
                </a:cubicBezTo>
                <a:cubicBezTo>
                  <a:pt x="13000" y="18250"/>
                  <a:pt x="12968" y="18219"/>
                  <a:pt x="12968" y="18219"/>
                </a:cubicBezTo>
                <a:cubicBezTo>
                  <a:pt x="12937" y="18187"/>
                  <a:pt x="12906" y="18219"/>
                  <a:pt x="12906" y="18219"/>
                </a:cubicBezTo>
                <a:cubicBezTo>
                  <a:pt x="12875" y="18250"/>
                  <a:pt x="12843" y="18250"/>
                  <a:pt x="12875" y="18281"/>
                </a:cubicBezTo>
                <a:cubicBezTo>
                  <a:pt x="12937" y="18344"/>
                  <a:pt x="12906" y="18344"/>
                  <a:pt x="12843" y="18344"/>
                </a:cubicBezTo>
                <a:close/>
                <a:moveTo>
                  <a:pt x="13000" y="18281"/>
                </a:moveTo>
                <a:cubicBezTo>
                  <a:pt x="13000" y="18281"/>
                  <a:pt x="13000" y="18281"/>
                  <a:pt x="13000" y="18281"/>
                </a:cubicBezTo>
                <a:moveTo>
                  <a:pt x="6687" y="19187"/>
                </a:moveTo>
                <a:cubicBezTo>
                  <a:pt x="6531" y="19125"/>
                  <a:pt x="6375" y="19062"/>
                  <a:pt x="6218" y="19000"/>
                </a:cubicBezTo>
                <a:cubicBezTo>
                  <a:pt x="6187" y="18969"/>
                  <a:pt x="6125" y="18969"/>
                  <a:pt x="6062" y="19000"/>
                </a:cubicBezTo>
                <a:cubicBezTo>
                  <a:pt x="6218" y="19031"/>
                  <a:pt x="6312" y="19094"/>
                  <a:pt x="6437" y="19125"/>
                </a:cubicBezTo>
                <a:cubicBezTo>
                  <a:pt x="6531" y="19156"/>
                  <a:pt x="6625" y="19187"/>
                  <a:pt x="6718" y="19219"/>
                </a:cubicBezTo>
                <a:cubicBezTo>
                  <a:pt x="6718" y="19219"/>
                  <a:pt x="6718" y="19187"/>
                  <a:pt x="6687" y="19187"/>
                </a:cubicBezTo>
                <a:close/>
                <a:moveTo>
                  <a:pt x="6718" y="19219"/>
                </a:moveTo>
                <a:cubicBezTo>
                  <a:pt x="6750" y="19250"/>
                  <a:pt x="6781" y="19250"/>
                  <a:pt x="6812" y="19250"/>
                </a:cubicBezTo>
                <a:cubicBezTo>
                  <a:pt x="6968" y="19281"/>
                  <a:pt x="7125" y="19344"/>
                  <a:pt x="7281" y="19437"/>
                </a:cubicBezTo>
                <a:cubicBezTo>
                  <a:pt x="7343" y="19500"/>
                  <a:pt x="7375" y="19562"/>
                  <a:pt x="7437" y="19594"/>
                </a:cubicBezTo>
                <a:cubicBezTo>
                  <a:pt x="7406" y="19406"/>
                  <a:pt x="6968" y="19219"/>
                  <a:pt x="6718" y="19219"/>
                </a:cubicBezTo>
                <a:close/>
                <a:moveTo>
                  <a:pt x="7375" y="17406"/>
                </a:moveTo>
                <a:cubicBezTo>
                  <a:pt x="7406" y="17406"/>
                  <a:pt x="7375" y="17406"/>
                  <a:pt x="7375" y="17375"/>
                </a:cubicBezTo>
                <a:cubicBezTo>
                  <a:pt x="7343" y="17344"/>
                  <a:pt x="7281" y="17344"/>
                  <a:pt x="7250" y="17344"/>
                </a:cubicBezTo>
                <a:cubicBezTo>
                  <a:pt x="7125" y="17281"/>
                  <a:pt x="7000" y="17250"/>
                  <a:pt x="6875" y="17187"/>
                </a:cubicBezTo>
                <a:cubicBezTo>
                  <a:pt x="6812" y="17156"/>
                  <a:pt x="6750" y="17094"/>
                  <a:pt x="6687" y="17094"/>
                </a:cubicBezTo>
                <a:cubicBezTo>
                  <a:pt x="6531" y="17062"/>
                  <a:pt x="6406" y="16969"/>
                  <a:pt x="6281" y="16937"/>
                </a:cubicBezTo>
                <a:cubicBezTo>
                  <a:pt x="6093" y="16875"/>
                  <a:pt x="5937" y="16781"/>
                  <a:pt x="5750" y="16719"/>
                </a:cubicBezTo>
                <a:cubicBezTo>
                  <a:pt x="5750" y="16719"/>
                  <a:pt x="5750" y="16719"/>
                  <a:pt x="5750" y="16719"/>
                </a:cubicBezTo>
                <a:cubicBezTo>
                  <a:pt x="5687" y="16656"/>
                  <a:pt x="5593" y="16625"/>
                  <a:pt x="5531" y="16594"/>
                </a:cubicBezTo>
                <a:cubicBezTo>
                  <a:pt x="5593" y="16656"/>
                  <a:pt x="5625" y="16750"/>
                  <a:pt x="5718" y="16750"/>
                </a:cubicBezTo>
                <a:cubicBezTo>
                  <a:pt x="5843" y="16812"/>
                  <a:pt x="5968" y="16875"/>
                  <a:pt x="6125" y="16937"/>
                </a:cubicBezTo>
                <a:cubicBezTo>
                  <a:pt x="6187" y="16969"/>
                  <a:pt x="6281" y="17000"/>
                  <a:pt x="6375" y="17031"/>
                </a:cubicBezTo>
                <a:cubicBezTo>
                  <a:pt x="6531" y="17094"/>
                  <a:pt x="6656" y="17125"/>
                  <a:pt x="6781" y="17187"/>
                </a:cubicBezTo>
                <a:cubicBezTo>
                  <a:pt x="6812" y="17187"/>
                  <a:pt x="6812" y="17187"/>
                  <a:pt x="6812" y="17187"/>
                </a:cubicBezTo>
                <a:cubicBezTo>
                  <a:pt x="6843" y="17219"/>
                  <a:pt x="6843" y="17219"/>
                  <a:pt x="6875" y="17219"/>
                </a:cubicBezTo>
                <a:cubicBezTo>
                  <a:pt x="6906" y="17219"/>
                  <a:pt x="6906" y="17250"/>
                  <a:pt x="6937" y="17250"/>
                </a:cubicBezTo>
                <a:cubicBezTo>
                  <a:pt x="7062" y="17312"/>
                  <a:pt x="7218" y="17375"/>
                  <a:pt x="7343" y="17437"/>
                </a:cubicBezTo>
                <a:cubicBezTo>
                  <a:pt x="7375" y="17437"/>
                  <a:pt x="7375" y="17437"/>
                  <a:pt x="7375" y="17406"/>
                </a:cubicBezTo>
                <a:close/>
                <a:moveTo>
                  <a:pt x="11187" y="18500"/>
                </a:moveTo>
                <a:cubicBezTo>
                  <a:pt x="11156" y="18437"/>
                  <a:pt x="11093" y="18469"/>
                  <a:pt x="11031" y="18469"/>
                </a:cubicBezTo>
                <a:cubicBezTo>
                  <a:pt x="11031" y="18469"/>
                  <a:pt x="11031" y="18469"/>
                  <a:pt x="11031" y="18469"/>
                </a:cubicBezTo>
                <a:cubicBezTo>
                  <a:pt x="11031" y="18469"/>
                  <a:pt x="11031" y="18469"/>
                  <a:pt x="11031" y="18469"/>
                </a:cubicBezTo>
                <a:cubicBezTo>
                  <a:pt x="11062" y="18500"/>
                  <a:pt x="11062" y="18594"/>
                  <a:pt x="11125" y="18562"/>
                </a:cubicBezTo>
                <a:cubicBezTo>
                  <a:pt x="11156" y="18562"/>
                  <a:pt x="11187" y="18562"/>
                  <a:pt x="11187" y="18562"/>
                </a:cubicBezTo>
                <a:cubicBezTo>
                  <a:pt x="11312" y="18656"/>
                  <a:pt x="11437" y="18594"/>
                  <a:pt x="11562" y="18562"/>
                </a:cubicBezTo>
                <a:cubicBezTo>
                  <a:pt x="11593" y="18562"/>
                  <a:pt x="11625" y="18562"/>
                  <a:pt x="11593" y="18531"/>
                </a:cubicBezTo>
                <a:cubicBezTo>
                  <a:pt x="11593" y="18500"/>
                  <a:pt x="11562" y="18531"/>
                  <a:pt x="11562" y="18531"/>
                </a:cubicBezTo>
                <a:cubicBezTo>
                  <a:pt x="11406" y="18562"/>
                  <a:pt x="11281" y="18594"/>
                  <a:pt x="11125" y="18531"/>
                </a:cubicBezTo>
                <a:cubicBezTo>
                  <a:pt x="11156" y="18531"/>
                  <a:pt x="11187" y="18500"/>
                  <a:pt x="11187" y="18500"/>
                </a:cubicBezTo>
                <a:close/>
                <a:moveTo>
                  <a:pt x="4218" y="20531"/>
                </a:moveTo>
                <a:cubicBezTo>
                  <a:pt x="4093" y="20437"/>
                  <a:pt x="3937" y="20375"/>
                  <a:pt x="3812" y="20281"/>
                </a:cubicBezTo>
                <a:cubicBezTo>
                  <a:pt x="3687" y="20187"/>
                  <a:pt x="3531" y="20094"/>
                  <a:pt x="3375" y="20000"/>
                </a:cubicBezTo>
                <a:cubicBezTo>
                  <a:pt x="3250" y="19937"/>
                  <a:pt x="3125" y="19844"/>
                  <a:pt x="3000" y="19812"/>
                </a:cubicBezTo>
                <a:cubicBezTo>
                  <a:pt x="2781" y="19719"/>
                  <a:pt x="2531" y="19687"/>
                  <a:pt x="2312" y="19594"/>
                </a:cubicBezTo>
                <a:cubicBezTo>
                  <a:pt x="2281" y="19594"/>
                  <a:pt x="2281" y="19594"/>
                  <a:pt x="2281" y="19594"/>
                </a:cubicBezTo>
                <a:cubicBezTo>
                  <a:pt x="2250" y="19625"/>
                  <a:pt x="2281" y="19625"/>
                  <a:pt x="2312" y="19625"/>
                </a:cubicBezTo>
                <a:cubicBezTo>
                  <a:pt x="2437" y="19687"/>
                  <a:pt x="2593" y="19719"/>
                  <a:pt x="2750" y="19781"/>
                </a:cubicBezTo>
                <a:cubicBezTo>
                  <a:pt x="2812" y="19812"/>
                  <a:pt x="2875" y="19844"/>
                  <a:pt x="2968" y="19844"/>
                </a:cubicBezTo>
                <a:cubicBezTo>
                  <a:pt x="2968" y="19844"/>
                  <a:pt x="2968" y="19844"/>
                  <a:pt x="3000" y="19844"/>
                </a:cubicBezTo>
                <a:cubicBezTo>
                  <a:pt x="3156" y="19937"/>
                  <a:pt x="3343" y="20000"/>
                  <a:pt x="3500" y="20125"/>
                </a:cubicBezTo>
                <a:cubicBezTo>
                  <a:pt x="3718" y="20281"/>
                  <a:pt x="3937" y="20406"/>
                  <a:pt x="4187" y="20562"/>
                </a:cubicBezTo>
                <a:cubicBezTo>
                  <a:pt x="4218" y="20594"/>
                  <a:pt x="4250" y="20625"/>
                  <a:pt x="4312" y="20625"/>
                </a:cubicBezTo>
                <a:cubicBezTo>
                  <a:pt x="4312" y="20562"/>
                  <a:pt x="4250" y="20562"/>
                  <a:pt x="4218" y="20531"/>
                </a:cubicBezTo>
                <a:close/>
                <a:moveTo>
                  <a:pt x="8875" y="16469"/>
                </a:moveTo>
                <a:cubicBezTo>
                  <a:pt x="8875" y="16500"/>
                  <a:pt x="8906" y="16500"/>
                  <a:pt x="8906" y="16531"/>
                </a:cubicBezTo>
                <a:cubicBezTo>
                  <a:pt x="8906" y="16531"/>
                  <a:pt x="8937" y="16531"/>
                  <a:pt x="8937" y="16531"/>
                </a:cubicBezTo>
                <a:cubicBezTo>
                  <a:pt x="9093" y="16594"/>
                  <a:pt x="9250" y="16594"/>
                  <a:pt x="9406" y="16656"/>
                </a:cubicBezTo>
                <a:cubicBezTo>
                  <a:pt x="9406" y="16687"/>
                  <a:pt x="9406" y="16687"/>
                  <a:pt x="9437" y="16687"/>
                </a:cubicBezTo>
                <a:cubicBezTo>
                  <a:pt x="9437" y="16656"/>
                  <a:pt x="9437" y="16656"/>
                  <a:pt x="9406" y="16625"/>
                </a:cubicBezTo>
                <a:cubicBezTo>
                  <a:pt x="9406" y="16625"/>
                  <a:pt x="9375" y="16625"/>
                  <a:pt x="9375" y="16594"/>
                </a:cubicBezTo>
                <a:cubicBezTo>
                  <a:pt x="9218" y="16531"/>
                  <a:pt x="9062" y="16500"/>
                  <a:pt x="8937" y="16469"/>
                </a:cubicBezTo>
                <a:cubicBezTo>
                  <a:pt x="8906" y="16469"/>
                  <a:pt x="8906" y="16469"/>
                  <a:pt x="8875" y="16469"/>
                </a:cubicBezTo>
                <a:close/>
                <a:moveTo>
                  <a:pt x="5875" y="18469"/>
                </a:moveTo>
                <a:cubicBezTo>
                  <a:pt x="5875" y="18469"/>
                  <a:pt x="5875" y="18469"/>
                  <a:pt x="5875" y="18469"/>
                </a:cubicBezTo>
                <a:cubicBezTo>
                  <a:pt x="5781" y="18469"/>
                  <a:pt x="5656" y="18406"/>
                  <a:pt x="5562" y="18406"/>
                </a:cubicBezTo>
                <a:cubicBezTo>
                  <a:pt x="5468" y="18375"/>
                  <a:pt x="5375" y="18312"/>
                  <a:pt x="5281" y="18312"/>
                </a:cubicBezTo>
                <a:cubicBezTo>
                  <a:pt x="5218" y="18281"/>
                  <a:pt x="5125" y="18281"/>
                  <a:pt x="5062" y="18250"/>
                </a:cubicBezTo>
                <a:cubicBezTo>
                  <a:pt x="5031" y="18219"/>
                  <a:pt x="4968" y="18219"/>
                  <a:pt x="4906" y="18187"/>
                </a:cubicBezTo>
                <a:cubicBezTo>
                  <a:pt x="4843" y="18156"/>
                  <a:pt x="4781" y="18156"/>
                  <a:pt x="4718" y="18125"/>
                </a:cubicBezTo>
                <a:cubicBezTo>
                  <a:pt x="4656" y="18125"/>
                  <a:pt x="4593" y="18062"/>
                  <a:pt x="4531" y="18094"/>
                </a:cubicBezTo>
                <a:cubicBezTo>
                  <a:pt x="4593" y="18125"/>
                  <a:pt x="4625" y="18125"/>
                  <a:pt x="4687" y="18156"/>
                </a:cubicBezTo>
                <a:cubicBezTo>
                  <a:pt x="4812" y="18219"/>
                  <a:pt x="4937" y="18219"/>
                  <a:pt x="5062" y="18281"/>
                </a:cubicBezTo>
                <a:cubicBezTo>
                  <a:pt x="5125" y="18312"/>
                  <a:pt x="5218" y="18312"/>
                  <a:pt x="5281" y="18344"/>
                </a:cubicBezTo>
                <a:cubicBezTo>
                  <a:pt x="5375" y="18375"/>
                  <a:pt x="5500" y="18406"/>
                  <a:pt x="5593" y="18437"/>
                </a:cubicBezTo>
                <a:cubicBezTo>
                  <a:pt x="5687" y="18469"/>
                  <a:pt x="5781" y="18469"/>
                  <a:pt x="5875" y="18531"/>
                </a:cubicBezTo>
                <a:cubicBezTo>
                  <a:pt x="5906" y="18531"/>
                  <a:pt x="5937" y="18562"/>
                  <a:pt x="5968" y="18531"/>
                </a:cubicBezTo>
                <a:cubicBezTo>
                  <a:pt x="5968" y="18531"/>
                  <a:pt x="5968" y="18531"/>
                  <a:pt x="5968" y="18500"/>
                </a:cubicBezTo>
                <a:cubicBezTo>
                  <a:pt x="5937" y="18500"/>
                  <a:pt x="5906" y="18469"/>
                  <a:pt x="5875" y="18469"/>
                </a:cubicBezTo>
                <a:close/>
                <a:moveTo>
                  <a:pt x="10468" y="14000"/>
                </a:moveTo>
                <a:cubicBezTo>
                  <a:pt x="10437" y="14000"/>
                  <a:pt x="10406" y="13969"/>
                  <a:pt x="10406" y="13969"/>
                </a:cubicBezTo>
                <a:cubicBezTo>
                  <a:pt x="10406" y="13937"/>
                  <a:pt x="10437" y="13937"/>
                  <a:pt x="10468" y="13937"/>
                </a:cubicBezTo>
                <a:cubicBezTo>
                  <a:pt x="10500" y="13937"/>
                  <a:pt x="10500" y="13937"/>
                  <a:pt x="10531" y="13969"/>
                </a:cubicBezTo>
                <a:cubicBezTo>
                  <a:pt x="10500" y="14000"/>
                  <a:pt x="10500" y="14000"/>
                  <a:pt x="10468" y="14000"/>
                </a:cubicBezTo>
                <a:close/>
                <a:moveTo>
                  <a:pt x="10562" y="14000"/>
                </a:moveTo>
                <a:cubicBezTo>
                  <a:pt x="10593" y="13969"/>
                  <a:pt x="10625" y="13969"/>
                  <a:pt x="10656" y="14000"/>
                </a:cubicBezTo>
                <a:cubicBezTo>
                  <a:pt x="10656" y="14000"/>
                  <a:pt x="10656" y="14000"/>
                  <a:pt x="10656" y="14031"/>
                </a:cubicBezTo>
                <a:cubicBezTo>
                  <a:pt x="10625" y="14031"/>
                  <a:pt x="10593" y="14062"/>
                  <a:pt x="10562" y="14062"/>
                </a:cubicBezTo>
                <a:cubicBezTo>
                  <a:pt x="10562" y="14031"/>
                  <a:pt x="10500" y="14031"/>
                  <a:pt x="10562" y="14000"/>
                </a:cubicBezTo>
                <a:close/>
                <a:moveTo>
                  <a:pt x="10656" y="14031"/>
                </a:moveTo>
                <a:cubicBezTo>
                  <a:pt x="10687" y="14031"/>
                  <a:pt x="10718" y="14000"/>
                  <a:pt x="10750" y="14000"/>
                </a:cubicBezTo>
                <a:cubicBezTo>
                  <a:pt x="10750" y="14000"/>
                  <a:pt x="10750" y="14000"/>
                  <a:pt x="10750" y="14000"/>
                </a:cubicBezTo>
                <a:cubicBezTo>
                  <a:pt x="10750" y="14031"/>
                  <a:pt x="10812" y="14000"/>
                  <a:pt x="10781" y="14031"/>
                </a:cubicBezTo>
                <a:cubicBezTo>
                  <a:pt x="10781" y="14062"/>
                  <a:pt x="10750" y="14062"/>
                  <a:pt x="10718" y="14062"/>
                </a:cubicBezTo>
                <a:cubicBezTo>
                  <a:pt x="10687" y="14031"/>
                  <a:pt x="10687" y="14094"/>
                  <a:pt x="10687" y="14094"/>
                </a:cubicBezTo>
                <a:cubicBezTo>
                  <a:pt x="10625" y="14062"/>
                  <a:pt x="10687" y="14031"/>
                  <a:pt x="10656" y="14031"/>
                </a:cubicBezTo>
                <a:close/>
                <a:moveTo>
                  <a:pt x="10562" y="14125"/>
                </a:moveTo>
                <a:cubicBezTo>
                  <a:pt x="10562" y="14125"/>
                  <a:pt x="10562" y="14094"/>
                  <a:pt x="10593" y="14094"/>
                </a:cubicBezTo>
                <a:cubicBezTo>
                  <a:pt x="10625" y="14094"/>
                  <a:pt x="10656" y="14094"/>
                  <a:pt x="10656" y="14125"/>
                </a:cubicBezTo>
                <a:cubicBezTo>
                  <a:pt x="10656" y="14156"/>
                  <a:pt x="10625" y="14156"/>
                  <a:pt x="10593" y="14156"/>
                </a:cubicBezTo>
                <a:cubicBezTo>
                  <a:pt x="10593" y="14125"/>
                  <a:pt x="10562" y="14125"/>
                  <a:pt x="10562" y="14125"/>
                </a:cubicBezTo>
                <a:cubicBezTo>
                  <a:pt x="10562" y="14125"/>
                  <a:pt x="10531" y="14125"/>
                  <a:pt x="10531" y="14125"/>
                </a:cubicBezTo>
                <a:cubicBezTo>
                  <a:pt x="10531" y="14125"/>
                  <a:pt x="10562" y="14125"/>
                  <a:pt x="10562" y="14125"/>
                </a:cubicBezTo>
                <a:close/>
                <a:moveTo>
                  <a:pt x="10906" y="12812"/>
                </a:moveTo>
                <a:cubicBezTo>
                  <a:pt x="10906" y="12812"/>
                  <a:pt x="10906" y="12812"/>
                  <a:pt x="10906" y="12812"/>
                </a:cubicBezTo>
                <a:cubicBezTo>
                  <a:pt x="10906" y="12812"/>
                  <a:pt x="10906" y="12812"/>
                  <a:pt x="10906" y="12812"/>
                </a:cubicBezTo>
                <a:lnTo>
                  <a:pt x="10906" y="12812"/>
                </a:lnTo>
                <a:cubicBezTo>
                  <a:pt x="10906" y="12812"/>
                  <a:pt x="10906" y="12812"/>
                  <a:pt x="10906" y="12812"/>
                </a:cubicBezTo>
                <a:close/>
                <a:moveTo>
                  <a:pt x="11593" y="17156"/>
                </a:moveTo>
                <a:cubicBezTo>
                  <a:pt x="11625" y="17156"/>
                  <a:pt x="11656" y="17156"/>
                  <a:pt x="11687" y="17125"/>
                </a:cubicBezTo>
                <a:cubicBezTo>
                  <a:pt x="11625" y="17094"/>
                  <a:pt x="11562" y="17156"/>
                  <a:pt x="11468" y="17156"/>
                </a:cubicBezTo>
                <a:cubicBezTo>
                  <a:pt x="11468" y="17156"/>
                  <a:pt x="11468" y="17187"/>
                  <a:pt x="11468" y="17187"/>
                </a:cubicBezTo>
                <a:cubicBezTo>
                  <a:pt x="11437" y="17250"/>
                  <a:pt x="11437" y="17312"/>
                  <a:pt x="11343" y="17312"/>
                </a:cubicBezTo>
                <a:cubicBezTo>
                  <a:pt x="11312" y="17281"/>
                  <a:pt x="11281" y="17312"/>
                  <a:pt x="11250" y="17312"/>
                </a:cubicBezTo>
                <a:cubicBezTo>
                  <a:pt x="11250" y="17312"/>
                  <a:pt x="11250" y="17344"/>
                  <a:pt x="11250" y="17344"/>
                </a:cubicBezTo>
                <a:cubicBezTo>
                  <a:pt x="11343" y="17344"/>
                  <a:pt x="11437" y="17344"/>
                  <a:pt x="11500" y="17250"/>
                </a:cubicBezTo>
                <a:cubicBezTo>
                  <a:pt x="11531" y="17250"/>
                  <a:pt x="11531" y="17219"/>
                  <a:pt x="11562" y="17250"/>
                </a:cubicBezTo>
                <a:cubicBezTo>
                  <a:pt x="11562" y="17281"/>
                  <a:pt x="11593" y="17312"/>
                  <a:pt x="11625" y="17281"/>
                </a:cubicBezTo>
                <a:cubicBezTo>
                  <a:pt x="11656" y="17250"/>
                  <a:pt x="11593" y="17250"/>
                  <a:pt x="11593" y="17219"/>
                </a:cubicBezTo>
                <a:cubicBezTo>
                  <a:pt x="11562" y="17219"/>
                  <a:pt x="11562" y="17187"/>
                  <a:pt x="11562" y="17187"/>
                </a:cubicBezTo>
                <a:cubicBezTo>
                  <a:pt x="11562" y="17156"/>
                  <a:pt x="11593" y="17156"/>
                  <a:pt x="11593" y="17156"/>
                </a:cubicBezTo>
                <a:close/>
                <a:moveTo>
                  <a:pt x="8593" y="12187"/>
                </a:moveTo>
                <a:cubicBezTo>
                  <a:pt x="8593" y="12187"/>
                  <a:pt x="8593" y="12187"/>
                  <a:pt x="8593" y="12187"/>
                </a:cubicBezTo>
                <a:cubicBezTo>
                  <a:pt x="8593" y="12187"/>
                  <a:pt x="8593" y="12187"/>
                  <a:pt x="8593" y="12187"/>
                </a:cubicBezTo>
                <a:close/>
                <a:moveTo>
                  <a:pt x="1062" y="17437"/>
                </a:moveTo>
                <a:cubicBezTo>
                  <a:pt x="1062" y="17437"/>
                  <a:pt x="1062" y="17437"/>
                  <a:pt x="1062" y="17437"/>
                </a:cubicBezTo>
                <a:cubicBezTo>
                  <a:pt x="1062" y="17437"/>
                  <a:pt x="1062" y="17437"/>
                  <a:pt x="1062" y="17437"/>
                </a:cubicBezTo>
                <a:close/>
                <a:moveTo>
                  <a:pt x="7531" y="20000"/>
                </a:moveTo>
                <a:cubicBezTo>
                  <a:pt x="7531" y="20000"/>
                  <a:pt x="7531" y="20000"/>
                  <a:pt x="7531" y="20000"/>
                </a:cubicBezTo>
                <a:cubicBezTo>
                  <a:pt x="7531" y="20000"/>
                  <a:pt x="7531" y="20000"/>
                  <a:pt x="7531" y="20000"/>
                </a:cubicBezTo>
                <a:lnTo>
                  <a:pt x="7531" y="20000"/>
                </a:lnTo>
                <a:cubicBezTo>
                  <a:pt x="7531" y="20000"/>
                  <a:pt x="7531" y="20000"/>
                  <a:pt x="7531" y="20000"/>
                </a:cubicBezTo>
                <a:cubicBezTo>
                  <a:pt x="7531" y="20000"/>
                  <a:pt x="7531" y="20000"/>
                  <a:pt x="7531" y="20000"/>
                </a:cubicBezTo>
                <a:close/>
                <a:moveTo>
                  <a:pt x="3593" y="17844"/>
                </a:moveTo>
                <a:cubicBezTo>
                  <a:pt x="3312" y="17750"/>
                  <a:pt x="3031" y="17719"/>
                  <a:pt x="2718" y="17687"/>
                </a:cubicBezTo>
                <a:cubicBezTo>
                  <a:pt x="3000" y="17750"/>
                  <a:pt x="3312" y="17812"/>
                  <a:pt x="3593" y="17844"/>
                </a:cubicBezTo>
                <a:close/>
                <a:moveTo>
                  <a:pt x="6250" y="17406"/>
                </a:moveTo>
                <a:cubicBezTo>
                  <a:pt x="6250" y="17406"/>
                  <a:pt x="6250" y="17406"/>
                  <a:pt x="6281" y="17406"/>
                </a:cubicBezTo>
                <a:cubicBezTo>
                  <a:pt x="6281" y="17437"/>
                  <a:pt x="6312" y="17469"/>
                  <a:pt x="6343" y="17469"/>
                </a:cubicBezTo>
                <a:lnTo>
                  <a:pt x="6343" y="17469"/>
                </a:lnTo>
                <a:cubicBezTo>
                  <a:pt x="6500" y="17562"/>
                  <a:pt x="6656" y="17625"/>
                  <a:pt x="6812" y="17719"/>
                </a:cubicBezTo>
                <a:cubicBezTo>
                  <a:pt x="6843" y="17719"/>
                  <a:pt x="6875" y="17719"/>
                  <a:pt x="6875" y="17719"/>
                </a:cubicBezTo>
                <a:cubicBezTo>
                  <a:pt x="6875" y="17687"/>
                  <a:pt x="6875" y="17687"/>
                  <a:pt x="6843" y="17656"/>
                </a:cubicBezTo>
                <a:cubicBezTo>
                  <a:pt x="6656" y="17594"/>
                  <a:pt x="6468" y="17500"/>
                  <a:pt x="6281" y="17406"/>
                </a:cubicBezTo>
                <a:cubicBezTo>
                  <a:pt x="6250" y="17406"/>
                  <a:pt x="6250" y="17406"/>
                  <a:pt x="6250" y="17406"/>
                </a:cubicBezTo>
                <a:close/>
                <a:moveTo>
                  <a:pt x="6718" y="20625"/>
                </a:moveTo>
                <a:cubicBezTo>
                  <a:pt x="6468" y="20531"/>
                  <a:pt x="6250" y="20437"/>
                  <a:pt x="6000" y="20406"/>
                </a:cubicBezTo>
                <a:cubicBezTo>
                  <a:pt x="6250" y="20469"/>
                  <a:pt x="6468" y="20625"/>
                  <a:pt x="6718" y="20625"/>
                </a:cubicBezTo>
                <a:close/>
                <a:moveTo>
                  <a:pt x="1843" y="16875"/>
                </a:moveTo>
                <a:cubicBezTo>
                  <a:pt x="2156" y="16937"/>
                  <a:pt x="2500" y="17000"/>
                  <a:pt x="2812" y="17062"/>
                </a:cubicBezTo>
                <a:cubicBezTo>
                  <a:pt x="2812" y="17062"/>
                  <a:pt x="2812" y="17062"/>
                  <a:pt x="2843" y="17031"/>
                </a:cubicBezTo>
                <a:cubicBezTo>
                  <a:pt x="2687" y="17000"/>
                  <a:pt x="1875" y="16875"/>
                  <a:pt x="1843" y="16875"/>
                </a:cubicBezTo>
                <a:close/>
                <a:moveTo>
                  <a:pt x="8343" y="16594"/>
                </a:moveTo>
                <a:cubicBezTo>
                  <a:pt x="8343" y="16594"/>
                  <a:pt x="8343" y="16594"/>
                  <a:pt x="8343" y="16594"/>
                </a:cubicBezTo>
                <a:cubicBezTo>
                  <a:pt x="8343" y="16594"/>
                  <a:pt x="8343" y="16594"/>
                  <a:pt x="8343" y="16594"/>
                </a:cubicBezTo>
                <a:lnTo>
                  <a:pt x="8343" y="16594"/>
                </a:lnTo>
                <a:cubicBezTo>
                  <a:pt x="8343" y="16594"/>
                  <a:pt x="8343" y="16594"/>
                  <a:pt x="8343" y="16594"/>
                </a:cubicBezTo>
                <a:cubicBezTo>
                  <a:pt x="8343" y="16594"/>
                  <a:pt x="8343" y="16594"/>
                  <a:pt x="8343" y="16594"/>
                </a:cubicBezTo>
                <a:close/>
                <a:moveTo>
                  <a:pt x="6687" y="17281"/>
                </a:moveTo>
                <a:cubicBezTo>
                  <a:pt x="6687" y="17281"/>
                  <a:pt x="6718" y="17281"/>
                  <a:pt x="6718" y="17281"/>
                </a:cubicBezTo>
                <a:cubicBezTo>
                  <a:pt x="6718" y="17250"/>
                  <a:pt x="6718" y="17250"/>
                  <a:pt x="6718" y="17250"/>
                </a:cubicBezTo>
                <a:cubicBezTo>
                  <a:pt x="6656" y="17187"/>
                  <a:pt x="6593" y="17219"/>
                  <a:pt x="6562" y="17187"/>
                </a:cubicBezTo>
                <a:cubicBezTo>
                  <a:pt x="6375" y="17094"/>
                  <a:pt x="6187" y="17031"/>
                  <a:pt x="5968" y="16937"/>
                </a:cubicBezTo>
                <a:cubicBezTo>
                  <a:pt x="5968" y="16969"/>
                  <a:pt x="5968" y="16969"/>
                  <a:pt x="5968" y="16969"/>
                </a:cubicBezTo>
                <a:cubicBezTo>
                  <a:pt x="6000" y="16969"/>
                  <a:pt x="6000" y="17000"/>
                  <a:pt x="6031" y="17031"/>
                </a:cubicBezTo>
                <a:cubicBezTo>
                  <a:pt x="6125" y="17062"/>
                  <a:pt x="6218" y="17094"/>
                  <a:pt x="6281" y="17125"/>
                </a:cubicBezTo>
                <a:cubicBezTo>
                  <a:pt x="6437" y="17187"/>
                  <a:pt x="6562" y="17219"/>
                  <a:pt x="6687" y="17281"/>
                </a:cubicBezTo>
                <a:close/>
                <a:moveTo>
                  <a:pt x="13031" y="18750"/>
                </a:moveTo>
                <a:cubicBezTo>
                  <a:pt x="12718" y="18844"/>
                  <a:pt x="12375" y="18875"/>
                  <a:pt x="12031" y="18937"/>
                </a:cubicBezTo>
                <a:cubicBezTo>
                  <a:pt x="12250" y="18969"/>
                  <a:pt x="13000" y="18844"/>
                  <a:pt x="13031" y="18750"/>
                </a:cubicBezTo>
                <a:close/>
                <a:moveTo>
                  <a:pt x="9562" y="18094"/>
                </a:moveTo>
                <a:cubicBezTo>
                  <a:pt x="9562" y="18094"/>
                  <a:pt x="9562" y="18062"/>
                  <a:pt x="9562" y="18062"/>
                </a:cubicBezTo>
                <a:cubicBezTo>
                  <a:pt x="9281" y="18031"/>
                  <a:pt x="9062" y="17875"/>
                  <a:pt x="8812" y="17781"/>
                </a:cubicBezTo>
                <a:cubicBezTo>
                  <a:pt x="9031" y="17937"/>
                  <a:pt x="9281" y="18031"/>
                  <a:pt x="9562" y="18094"/>
                </a:cubicBezTo>
                <a:close/>
                <a:moveTo>
                  <a:pt x="11125" y="12750"/>
                </a:moveTo>
                <a:cubicBezTo>
                  <a:pt x="11125" y="12750"/>
                  <a:pt x="11125" y="12750"/>
                  <a:pt x="11125" y="12750"/>
                </a:cubicBezTo>
                <a:lnTo>
                  <a:pt x="11125" y="12750"/>
                </a:lnTo>
                <a:cubicBezTo>
                  <a:pt x="11125" y="12750"/>
                  <a:pt x="11125" y="12750"/>
                  <a:pt x="11125" y="12750"/>
                </a:cubicBezTo>
                <a:cubicBezTo>
                  <a:pt x="11125" y="12750"/>
                  <a:pt x="11125" y="12750"/>
                  <a:pt x="11125" y="12750"/>
                </a:cubicBezTo>
                <a:close/>
                <a:moveTo>
                  <a:pt x="3687" y="19344"/>
                </a:moveTo>
                <a:cubicBezTo>
                  <a:pt x="3562" y="19281"/>
                  <a:pt x="3000" y="19125"/>
                  <a:pt x="2750" y="19125"/>
                </a:cubicBezTo>
                <a:cubicBezTo>
                  <a:pt x="2687" y="19062"/>
                  <a:pt x="2625" y="19094"/>
                  <a:pt x="2562" y="19062"/>
                </a:cubicBezTo>
                <a:cubicBezTo>
                  <a:pt x="2562" y="19062"/>
                  <a:pt x="2562" y="19031"/>
                  <a:pt x="2531" y="19031"/>
                </a:cubicBezTo>
                <a:cubicBezTo>
                  <a:pt x="2468" y="19062"/>
                  <a:pt x="2437" y="19031"/>
                  <a:pt x="2406" y="19000"/>
                </a:cubicBezTo>
                <a:cubicBezTo>
                  <a:pt x="2437" y="18969"/>
                  <a:pt x="2468" y="19000"/>
                  <a:pt x="2500" y="19000"/>
                </a:cubicBezTo>
                <a:cubicBezTo>
                  <a:pt x="2500" y="19000"/>
                  <a:pt x="2531" y="19000"/>
                  <a:pt x="2562" y="19031"/>
                </a:cubicBezTo>
                <a:cubicBezTo>
                  <a:pt x="2750" y="19031"/>
                  <a:pt x="2937" y="19094"/>
                  <a:pt x="3156" y="19125"/>
                </a:cubicBezTo>
                <a:cubicBezTo>
                  <a:pt x="3312" y="19156"/>
                  <a:pt x="3468" y="19219"/>
                  <a:pt x="3625" y="19250"/>
                </a:cubicBezTo>
                <a:cubicBezTo>
                  <a:pt x="3875" y="19312"/>
                  <a:pt x="4125" y="19375"/>
                  <a:pt x="4343" y="19531"/>
                </a:cubicBezTo>
                <a:cubicBezTo>
                  <a:pt x="4468" y="19625"/>
                  <a:pt x="4593" y="19687"/>
                  <a:pt x="4718" y="19750"/>
                </a:cubicBezTo>
                <a:cubicBezTo>
                  <a:pt x="4781" y="19781"/>
                  <a:pt x="4875" y="19812"/>
                  <a:pt x="4937" y="19844"/>
                </a:cubicBezTo>
                <a:cubicBezTo>
                  <a:pt x="5031" y="19937"/>
                  <a:pt x="5156" y="19969"/>
                  <a:pt x="5250" y="20000"/>
                </a:cubicBezTo>
                <a:cubicBezTo>
                  <a:pt x="5406" y="20062"/>
                  <a:pt x="5531" y="20094"/>
                  <a:pt x="5687" y="20094"/>
                </a:cubicBezTo>
                <a:cubicBezTo>
                  <a:pt x="5843" y="20094"/>
                  <a:pt x="6000" y="20156"/>
                  <a:pt x="6156" y="20187"/>
                </a:cubicBezTo>
                <a:cubicBezTo>
                  <a:pt x="6437" y="20281"/>
                  <a:pt x="6718" y="20344"/>
                  <a:pt x="7000" y="20406"/>
                </a:cubicBezTo>
                <a:cubicBezTo>
                  <a:pt x="6906" y="20344"/>
                  <a:pt x="6812" y="20312"/>
                  <a:pt x="6718" y="20312"/>
                </a:cubicBezTo>
                <a:cubicBezTo>
                  <a:pt x="6437" y="20281"/>
                  <a:pt x="6218" y="20156"/>
                  <a:pt x="5968" y="20094"/>
                </a:cubicBezTo>
                <a:cubicBezTo>
                  <a:pt x="5812" y="20062"/>
                  <a:pt x="5687" y="20031"/>
                  <a:pt x="5531" y="20000"/>
                </a:cubicBezTo>
                <a:cubicBezTo>
                  <a:pt x="5437" y="20000"/>
                  <a:pt x="5343" y="19969"/>
                  <a:pt x="5250" y="19937"/>
                </a:cubicBezTo>
                <a:cubicBezTo>
                  <a:pt x="5156" y="19906"/>
                  <a:pt x="5093" y="19844"/>
                  <a:pt x="5031" y="19844"/>
                </a:cubicBezTo>
                <a:cubicBezTo>
                  <a:pt x="4906" y="19812"/>
                  <a:pt x="4812" y="19750"/>
                  <a:pt x="4718" y="19687"/>
                </a:cubicBezTo>
                <a:cubicBezTo>
                  <a:pt x="4625" y="19656"/>
                  <a:pt x="4500" y="19562"/>
                  <a:pt x="4406" y="19500"/>
                </a:cubicBezTo>
                <a:cubicBezTo>
                  <a:pt x="4281" y="19406"/>
                  <a:pt x="4156" y="19344"/>
                  <a:pt x="4000" y="19281"/>
                </a:cubicBezTo>
                <a:cubicBezTo>
                  <a:pt x="3843" y="19219"/>
                  <a:pt x="3656" y="19187"/>
                  <a:pt x="3468" y="19156"/>
                </a:cubicBezTo>
                <a:cubicBezTo>
                  <a:pt x="3343" y="19125"/>
                  <a:pt x="3187" y="19094"/>
                  <a:pt x="3031" y="19062"/>
                </a:cubicBezTo>
                <a:cubicBezTo>
                  <a:pt x="2875" y="19000"/>
                  <a:pt x="2718" y="18969"/>
                  <a:pt x="2562" y="18937"/>
                </a:cubicBezTo>
                <a:cubicBezTo>
                  <a:pt x="2406" y="18906"/>
                  <a:pt x="2250" y="18844"/>
                  <a:pt x="2125" y="18812"/>
                </a:cubicBezTo>
                <a:cubicBezTo>
                  <a:pt x="2000" y="18812"/>
                  <a:pt x="1906" y="18719"/>
                  <a:pt x="1781" y="18750"/>
                </a:cubicBezTo>
                <a:cubicBezTo>
                  <a:pt x="1781" y="18781"/>
                  <a:pt x="1750" y="18750"/>
                  <a:pt x="1750" y="18750"/>
                </a:cubicBezTo>
                <a:lnTo>
                  <a:pt x="1750" y="18750"/>
                </a:lnTo>
                <a:cubicBezTo>
                  <a:pt x="1718" y="18719"/>
                  <a:pt x="1687" y="18719"/>
                  <a:pt x="1656" y="18719"/>
                </a:cubicBezTo>
                <a:cubicBezTo>
                  <a:pt x="1531" y="18719"/>
                  <a:pt x="1437" y="18656"/>
                  <a:pt x="1312" y="18656"/>
                </a:cubicBezTo>
                <a:cubicBezTo>
                  <a:pt x="1093" y="18594"/>
                  <a:pt x="906" y="18594"/>
                  <a:pt x="687" y="18562"/>
                </a:cubicBezTo>
                <a:cubicBezTo>
                  <a:pt x="468" y="18531"/>
                  <a:pt x="281" y="18500"/>
                  <a:pt x="62" y="18500"/>
                </a:cubicBezTo>
                <a:cubicBezTo>
                  <a:pt x="62" y="18500"/>
                  <a:pt x="31" y="18469"/>
                  <a:pt x="31" y="18500"/>
                </a:cubicBezTo>
                <a:cubicBezTo>
                  <a:pt x="31" y="18531"/>
                  <a:pt x="31" y="18531"/>
                  <a:pt x="62" y="18531"/>
                </a:cubicBezTo>
                <a:cubicBezTo>
                  <a:pt x="62" y="18562"/>
                  <a:pt x="93" y="18562"/>
                  <a:pt x="93" y="18562"/>
                </a:cubicBezTo>
                <a:cubicBezTo>
                  <a:pt x="343" y="18562"/>
                  <a:pt x="562" y="18594"/>
                  <a:pt x="812" y="18625"/>
                </a:cubicBezTo>
                <a:cubicBezTo>
                  <a:pt x="1000" y="18656"/>
                  <a:pt x="1187" y="18687"/>
                  <a:pt x="1375" y="18719"/>
                </a:cubicBezTo>
                <a:cubicBezTo>
                  <a:pt x="1687" y="18750"/>
                  <a:pt x="2000" y="18844"/>
                  <a:pt x="2312" y="18937"/>
                </a:cubicBezTo>
                <a:cubicBezTo>
                  <a:pt x="2343" y="18969"/>
                  <a:pt x="2375" y="18969"/>
                  <a:pt x="2406" y="19000"/>
                </a:cubicBezTo>
                <a:cubicBezTo>
                  <a:pt x="2375" y="19031"/>
                  <a:pt x="2343" y="19031"/>
                  <a:pt x="2312" y="19031"/>
                </a:cubicBezTo>
                <a:cubicBezTo>
                  <a:pt x="2281" y="18969"/>
                  <a:pt x="2250" y="19000"/>
                  <a:pt x="2187" y="18969"/>
                </a:cubicBezTo>
                <a:cubicBezTo>
                  <a:pt x="2156" y="18937"/>
                  <a:pt x="2093" y="18937"/>
                  <a:pt x="2062" y="18937"/>
                </a:cubicBezTo>
                <a:cubicBezTo>
                  <a:pt x="1906" y="18875"/>
                  <a:pt x="1750" y="18844"/>
                  <a:pt x="1625" y="18812"/>
                </a:cubicBezTo>
                <a:cubicBezTo>
                  <a:pt x="1562" y="18812"/>
                  <a:pt x="1531" y="18781"/>
                  <a:pt x="1468" y="18812"/>
                </a:cubicBezTo>
                <a:cubicBezTo>
                  <a:pt x="1593" y="18844"/>
                  <a:pt x="1687" y="18875"/>
                  <a:pt x="1812" y="18906"/>
                </a:cubicBezTo>
                <a:cubicBezTo>
                  <a:pt x="1875" y="18906"/>
                  <a:pt x="1937" y="18906"/>
                  <a:pt x="2000" y="18937"/>
                </a:cubicBezTo>
                <a:cubicBezTo>
                  <a:pt x="2062" y="18969"/>
                  <a:pt x="2125" y="18969"/>
                  <a:pt x="2187" y="19000"/>
                </a:cubicBezTo>
                <a:cubicBezTo>
                  <a:pt x="2187" y="19000"/>
                  <a:pt x="2187" y="19000"/>
                  <a:pt x="2187" y="19000"/>
                </a:cubicBezTo>
                <a:cubicBezTo>
                  <a:pt x="2312" y="19062"/>
                  <a:pt x="2437" y="19062"/>
                  <a:pt x="2562" y="19062"/>
                </a:cubicBezTo>
                <a:cubicBezTo>
                  <a:pt x="2625" y="19125"/>
                  <a:pt x="2687" y="19125"/>
                  <a:pt x="2750" y="19125"/>
                </a:cubicBezTo>
                <a:cubicBezTo>
                  <a:pt x="3062" y="19187"/>
                  <a:pt x="3375" y="19281"/>
                  <a:pt x="3687" y="19344"/>
                </a:cubicBezTo>
                <a:close/>
                <a:moveTo>
                  <a:pt x="5843" y="19125"/>
                </a:moveTo>
                <a:cubicBezTo>
                  <a:pt x="6156" y="19219"/>
                  <a:pt x="6468" y="19312"/>
                  <a:pt x="6781" y="19437"/>
                </a:cubicBezTo>
                <a:cubicBezTo>
                  <a:pt x="6500" y="19250"/>
                  <a:pt x="6156" y="19187"/>
                  <a:pt x="5843" y="19125"/>
                </a:cubicBezTo>
                <a:close/>
                <a:moveTo>
                  <a:pt x="9843" y="18625"/>
                </a:moveTo>
                <a:cubicBezTo>
                  <a:pt x="9625" y="18531"/>
                  <a:pt x="9406" y="18469"/>
                  <a:pt x="9187" y="18406"/>
                </a:cubicBezTo>
                <a:cubicBezTo>
                  <a:pt x="9187" y="18406"/>
                  <a:pt x="9187" y="18406"/>
                  <a:pt x="9187" y="18406"/>
                </a:cubicBezTo>
                <a:cubicBezTo>
                  <a:pt x="9062" y="18344"/>
                  <a:pt x="8937" y="18250"/>
                  <a:pt x="8781" y="18187"/>
                </a:cubicBezTo>
                <a:cubicBezTo>
                  <a:pt x="8812" y="18250"/>
                  <a:pt x="8875" y="18281"/>
                  <a:pt x="8906" y="18281"/>
                </a:cubicBezTo>
                <a:cubicBezTo>
                  <a:pt x="9000" y="18344"/>
                  <a:pt x="9062" y="18437"/>
                  <a:pt x="9156" y="18437"/>
                </a:cubicBezTo>
                <a:cubicBezTo>
                  <a:pt x="9187" y="18437"/>
                  <a:pt x="9187" y="18469"/>
                  <a:pt x="9218" y="18469"/>
                </a:cubicBezTo>
                <a:cubicBezTo>
                  <a:pt x="9406" y="18531"/>
                  <a:pt x="9593" y="18562"/>
                  <a:pt x="9750" y="18625"/>
                </a:cubicBezTo>
                <a:cubicBezTo>
                  <a:pt x="9812" y="18656"/>
                  <a:pt x="9875" y="18719"/>
                  <a:pt x="9937" y="18687"/>
                </a:cubicBezTo>
                <a:cubicBezTo>
                  <a:pt x="10000" y="18719"/>
                  <a:pt x="10000" y="18750"/>
                  <a:pt x="10062" y="18781"/>
                </a:cubicBezTo>
                <a:cubicBezTo>
                  <a:pt x="10062" y="18781"/>
                  <a:pt x="10093" y="18781"/>
                  <a:pt x="10093" y="18750"/>
                </a:cubicBezTo>
                <a:cubicBezTo>
                  <a:pt x="10093" y="18750"/>
                  <a:pt x="10093" y="18719"/>
                  <a:pt x="10093" y="18719"/>
                </a:cubicBezTo>
                <a:cubicBezTo>
                  <a:pt x="10031" y="18719"/>
                  <a:pt x="10000" y="18687"/>
                  <a:pt x="9968" y="18687"/>
                </a:cubicBezTo>
                <a:cubicBezTo>
                  <a:pt x="9937" y="18625"/>
                  <a:pt x="9875" y="18656"/>
                  <a:pt x="9843" y="18625"/>
                </a:cubicBezTo>
                <a:close/>
                <a:moveTo>
                  <a:pt x="7250" y="19062"/>
                </a:moveTo>
                <a:cubicBezTo>
                  <a:pt x="7250" y="19062"/>
                  <a:pt x="7250" y="19062"/>
                  <a:pt x="7250" y="19062"/>
                </a:cubicBezTo>
                <a:cubicBezTo>
                  <a:pt x="7250" y="19062"/>
                  <a:pt x="7250" y="19062"/>
                  <a:pt x="7250" y="19062"/>
                </a:cubicBezTo>
                <a:close/>
                <a:moveTo>
                  <a:pt x="5812" y="19875"/>
                </a:moveTo>
                <a:cubicBezTo>
                  <a:pt x="5718" y="19812"/>
                  <a:pt x="5625" y="19781"/>
                  <a:pt x="5531" y="19781"/>
                </a:cubicBezTo>
                <a:cubicBezTo>
                  <a:pt x="5406" y="19750"/>
                  <a:pt x="5281" y="19750"/>
                  <a:pt x="5187" y="19719"/>
                </a:cubicBezTo>
                <a:cubicBezTo>
                  <a:pt x="5156" y="19687"/>
                  <a:pt x="5125" y="19656"/>
                  <a:pt x="5093" y="19687"/>
                </a:cubicBezTo>
                <a:cubicBezTo>
                  <a:pt x="5093" y="19719"/>
                  <a:pt x="5093" y="19719"/>
                  <a:pt x="5093" y="19719"/>
                </a:cubicBezTo>
                <a:cubicBezTo>
                  <a:pt x="5218" y="19750"/>
                  <a:pt x="5312" y="19812"/>
                  <a:pt x="5437" y="19812"/>
                </a:cubicBezTo>
                <a:cubicBezTo>
                  <a:pt x="5625" y="19844"/>
                  <a:pt x="5781" y="19875"/>
                  <a:pt x="5968" y="19937"/>
                </a:cubicBezTo>
                <a:cubicBezTo>
                  <a:pt x="6125" y="20000"/>
                  <a:pt x="6281" y="20062"/>
                  <a:pt x="6468" y="20062"/>
                </a:cubicBezTo>
                <a:cubicBezTo>
                  <a:pt x="6281" y="20031"/>
                  <a:pt x="6156" y="19937"/>
                  <a:pt x="5968" y="19906"/>
                </a:cubicBezTo>
                <a:cubicBezTo>
                  <a:pt x="5937" y="19875"/>
                  <a:pt x="5875" y="19875"/>
                  <a:pt x="5812" y="19875"/>
                </a:cubicBezTo>
                <a:close/>
                <a:moveTo>
                  <a:pt x="10906" y="14312"/>
                </a:moveTo>
                <a:cubicBezTo>
                  <a:pt x="10906" y="14312"/>
                  <a:pt x="10937" y="14312"/>
                  <a:pt x="10937" y="14344"/>
                </a:cubicBezTo>
                <a:cubicBezTo>
                  <a:pt x="10937" y="14344"/>
                  <a:pt x="10906" y="14344"/>
                  <a:pt x="10906" y="14344"/>
                </a:cubicBezTo>
                <a:cubicBezTo>
                  <a:pt x="10906" y="14344"/>
                  <a:pt x="10906" y="14344"/>
                  <a:pt x="10906" y="14312"/>
                </a:cubicBezTo>
                <a:cubicBezTo>
                  <a:pt x="10906" y="14312"/>
                  <a:pt x="10906" y="14312"/>
                  <a:pt x="10906" y="14312"/>
                </a:cubicBezTo>
                <a:close/>
                <a:moveTo>
                  <a:pt x="6406" y="19437"/>
                </a:moveTo>
                <a:cubicBezTo>
                  <a:pt x="6250" y="19406"/>
                  <a:pt x="6093" y="19375"/>
                  <a:pt x="5968" y="19344"/>
                </a:cubicBezTo>
                <a:cubicBezTo>
                  <a:pt x="5875" y="19312"/>
                  <a:pt x="5812" y="19281"/>
                  <a:pt x="5750" y="19250"/>
                </a:cubicBezTo>
                <a:cubicBezTo>
                  <a:pt x="5750" y="19250"/>
                  <a:pt x="5718" y="19250"/>
                  <a:pt x="5718" y="19250"/>
                </a:cubicBezTo>
                <a:cubicBezTo>
                  <a:pt x="5687" y="19281"/>
                  <a:pt x="5718" y="19281"/>
                  <a:pt x="5718" y="19281"/>
                </a:cubicBezTo>
                <a:cubicBezTo>
                  <a:pt x="5843" y="19344"/>
                  <a:pt x="5937" y="19375"/>
                  <a:pt x="6062" y="19406"/>
                </a:cubicBezTo>
                <a:cubicBezTo>
                  <a:pt x="6218" y="19437"/>
                  <a:pt x="6406" y="19469"/>
                  <a:pt x="6562" y="19531"/>
                </a:cubicBezTo>
                <a:cubicBezTo>
                  <a:pt x="6625" y="19562"/>
                  <a:pt x="6687" y="19594"/>
                  <a:pt x="6750" y="19594"/>
                </a:cubicBezTo>
                <a:cubicBezTo>
                  <a:pt x="6750" y="19562"/>
                  <a:pt x="6750" y="19562"/>
                  <a:pt x="6718" y="19562"/>
                </a:cubicBezTo>
                <a:cubicBezTo>
                  <a:pt x="6625" y="19500"/>
                  <a:pt x="6500" y="19469"/>
                  <a:pt x="6406" y="19437"/>
                </a:cubicBezTo>
                <a:close/>
                <a:moveTo>
                  <a:pt x="10250" y="12562"/>
                </a:moveTo>
                <a:cubicBezTo>
                  <a:pt x="10250" y="12562"/>
                  <a:pt x="10250" y="12562"/>
                  <a:pt x="10250" y="12562"/>
                </a:cubicBezTo>
                <a:cubicBezTo>
                  <a:pt x="10250" y="12562"/>
                  <a:pt x="10250" y="12562"/>
                  <a:pt x="10250" y="12562"/>
                </a:cubicBezTo>
                <a:close/>
                <a:moveTo>
                  <a:pt x="6562" y="19281"/>
                </a:moveTo>
                <a:cubicBezTo>
                  <a:pt x="6593" y="19312"/>
                  <a:pt x="6593" y="19281"/>
                  <a:pt x="6625" y="19281"/>
                </a:cubicBezTo>
                <a:cubicBezTo>
                  <a:pt x="6625" y="19281"/>
                  <a:pt x="6593" y="19250"/>
                  <a:pt x="6593" y="19250"/>
                </a:cubicBezTo>
                <a:cubicBezTo>
                  <a:pt x="6593" y="19219"/>
                  <a:pt x="6562" y="19219"/>
                  <a:pt x="6531" y="19219"/>
                </a:cubicBezTo>
                <a:cubicBezTo>
                  <a:pt x="6468" y="19187"/>
                  <a:pt x="6406" y="19156"/>
                  <a:pt x="6343" y="19125"/>
                </a:cubicBezTo>
                <a:cubicBezTo>
                  <a:pt x="6156" y="19062"/>
                  <a:pt x="5937" y="19000"/>
                  <a:pt x="5750" y="18969"/>
                </a:cubicBezTo>
                <a:lnTo>
                  <a:pt x="5750" y="18969"/>
                </a:lnTo>
                <a:lnTo>
                  <a:pt x="5749" y="18969"/>
                </a:lnTo>
                <a:lnTo>
                  <a:pt x="5750" y="18969"/>
                </a:lnTo>
                <a:lnTo>
                  <a:pt x="5750" y="18969"/>
                </a:lnTo>
                <a:lnTo>
                  <a:pt x="5750" y="18969"/>
                </a:lnTo>
                <a:lnTo>
                  <a:pt x="5750" y="18969"/>
                </a:lnTo>
                <a:lnTo>
                  <a:pt x="5750" y="18969"/>
                </a:lnTo>
                <a:lnTo>
                  <a:pt x="5750" y="18969"/>
                </a:lnTo>
                <a:cubicBezTo>
                  <a:pt x="5875" y="19062"/>
                  <a:pt x="6031" y="19094"/>
                  <a:pt x="6187" y="19156"/>
                </a:cubicBezTo>
                <a:cubicBezTo>
                  <a:pt x="6312" y="19187"/>
                  <a:pt x="6437" y="19219"/>
                  <a:pt x="6562" y="19281"/>
                </a:cubicBezTo>
                <a:close/>
                <a:moveTo>
                  <a:pt x="5749" y="18969"/>
                </a:moveTo>
                <a:lnTo>
                  <a:pt x="5749" y="18969"/>
                </a:lnTo>
                <a:lnTo>
                  <a:pt x="5749" y="18969"/>
                </a:lnTo>
                <a:lnTo>
                  <a:pt x="5749" y="18969"/>
                </a:lnTo>
                <a:lnTo>
                  <a:pt x="5749" y="18969"/>
                </a:lnTo>
                <a:lnTo>
                  <a:pt x="5749" y="18969"/>
                </a:lnTo>
                <a:lnTo>
                  <a:pt x="5748" y="18969"/>
                </a:lnTo>
                <a:lnTo>
                  <a:pt x="5748" y="18969"/>
                </a:lnTo>
                <a:lnTo>
                  <a:pt x="5748" y="18969"/>
                </a:lnTo>
                <a:lnTo>
                  <a:pt x="5748" y="18969"/>
                </a:lnTo>
                <a:lnTo>
                  <a:pt x="5748"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lnTo>
                  <a:pt x="5749" y="18969"/>
                </a:lnTo>
                <a:close/>
                <a:moveTo>
                  <a:pt x="5748" y="18969"/>
                </a:moveTo>
                <a:lnTo>
                  <a:pt x="5748" y="18969"/>
                </a:lnTo>
                <a:lnTo>
                  <a:pt x="5748" y="18969"/>
                </a:lnTo>
                <a:lnTo>
                  <a:pt x="5747" y="18969"/>
                </a:lnTo>
                <a:lnTo>
                  <a:pt x="5747" y="18969"/>
                </a:lnTo>
                <a:lnTo>
                  <a:pt x="5747" y="18969"/>
                </a:lnTo>
                <a:lnTo>
                  <a:pt x="5747" y="18969"/>
                </a:lnTo>
                <a:lnTo>
                  <a:pt x="5747" y="18969"/>
                </a:lnTo>
                <a:lnTo>
                  <a:pt x="5747" y="18969"/>
                </a:lnTo>
                <a:lnTo>
                  <a:pt x="5748" y="18969"/>
                </a:lnTo>
                <a:lnTo>
                  <a:pt x="5748" y="18969"/>
                </a:lnTo>
                <a:lnTo>
                  <a:pt x="5748" y="18969"/>
                </a:lnTo>
                <a:lnTo>
                  <a:pt x="5748" y="18969"/>
                </a:lnTo>
                <a:lnTo>
                  <a:pt x="5748" y="18969"/>
                </a:lnTo>
                <a:close/>
                <a:moveTo>
                  <a:pt x="5747" y="18969"/>
                </a:moveTo>
                <a:lnTo>
                  <a:pt x="5747" y="18969"/>
                </a:lnTo>
                <a:lnTo>
                  <a:pt x="5746" y="18969"/>
                </a:lnTo>
                <a:lnTo>
                  <a:pt x="5746" y="18969"/>
                </a:lnTo>
                <a:lnTo>
                  <a:pt x="5745" y="18969"/>
                </a:lnTo>
                <a:lnTo>
                  <a:pt x="5746" y="18969"/>
                </a:lnTo>
                <a:lnTo>
                  <a:pt x="5746" y="18969"/>
                </a:lnTo>
                <a:lnTo>
                  <a:pt x="5746" y="18969"/>
                </a:lnTo>
                <a:lnTo>
                  <a:pt x="5746" y="18969"/>
                </a:lnTo>
                <a:lnTo>
                  <a:pt x="5746" y="18969"/>
                </a:lnTo>
                <a:lnTo>
                  <a:pt x="5747" y="18969"/>
                </a:lnTo>
                <a:lnTo>
                  <a:pt x="5747" y="18969"/>
                </a:lnTo>
                <a:close/>
                <a:moveTo>
                  <a:pt x="5745" y="18969"/>
                </a:moveTo>
                <a:lnTo>
                  <a:pt x="5745" y="18969"/>
                </a:lnTo>
                <a:lnTo>
                  <a:pt x="5745" y="18969"/>
                </a:lnTo>
                <a:lnTo>
                  <a:pt x="5744" y="18969"/>
                </a:lnTo>
                <a:lnTo>
                  <a:pt x="5744" y="18969"/>
                </a:lnTo>
                <a:lnTo>
                  <a:pt x="5744" y="18969"/>
                </a:lnTo>
                <a:lnTo>
                  <a:pt x="5744" y="18969"/>
                </a:lnTo>
                <a:lnTo>
                  <a:pt x="5745" y="18969"/>
                </a:lnTo>
                <a:lnTo>
                  <a:pt x="5745" y="18969"/>
                </a:lnTo>
                <a:lnTo>
                  <a:pt x="5745" y="18969"/>
                </a:lnTo>
                <a:lnTo>
                  <a:pt x="5745" y="18969"/>
                </a:lnTo>
                <a:close/>
                <a:moveTo>
                  <a:pt x="5744" y="18969"/>
                </a:moveTo>
                <a:lnTo>
                  <a:pt x="5744" y="18969"/>
                </a:lnTo>
                <a:lnTo>
                  <a:pt x="5743" y="18969"/>
                </a:lnTo>
                <a:lnTo>
                  <a:pt x="5743" y="18969"/>
                </a:lnTo>
                <a:lnTo>
                  <a:pt x="5743" y="18969"/>
                </a:lnTo>
                <a:lnTo>
                  <a:pt x="5743" y="18969"/>
                </a:lnTo>
                <a:lnTo>
                  <a:pt x="5744" y="18969"/>
                </a:lnTo>
                <a:lnTo>
                  <a:pt x="5744" y="18969"/>
                </a:lnTo>
                <a:lnTo>
                  <a:pt x="5744" y="18969"/>
                </a:lnTo>
                <a:close/>
                <a:moveTo>
                  <a:pt x="5743" y="18969"/>
                </a:moveTo>
                <a:lnTo>
                  <a:pt x="5742" y="18969"/>
                </a:lnTo>
                <a:lnTo>
                  <a:pt x="5742" y="18969"/>
                </a:lnTo>
                <a:lnTo>
                  <a:pt x="5742" y="18969"/>
                </a:lnTo>
                <a:lnTo>
                  <a:pt x="5742" y="18969"/>
                </a:lnTo>
                <a:lnTo>
                  <a:pt x="5742" y="18969"/>
                </a:lnTo>
                <a:lnTo>
                  <a:pt x="5742" y="18969"/>
                </a:lnTo>
                <a:lnTo>
                  <a:pt x="5743" y="18969"/>
                </a:lnTo>
                <a:close/>
                <a:moveTo>
                  <a:pt x="5742" y="18969"/>
                </a:moveTo>
                <a:lnTo>
                  <a:pt x="5741" y="18969"/>
                </a:lnTo>
                <a:lnTo>
                  <a:pt x="5740" y="18969"/>
                </a:lnTo>
                <a:lnTo>
                  <a:pt x="5741" y="18969"/>
                </a:lnTo>
                <a:lnTo>
                  <a:pt x="5741" y="18969"/>
                </a:lnTo>
                <a:lnTo>
                  <a:pt x="5741" y="18969"/>
                </a:lnTo>
                <a:lnTo>
                  <a:pt x="5742" y="18969"/>
                </a:lnTo>
                <a:close/>
                <a:moveTo>
                  <a:pt x="5740" y="18969"/>
                </a:moveTo>
                <a:lnTo>
                  <a:pt x="5740" y="18969"/>
                </a:lnTo>
                <a:lnTo>
                  <a:pt x="5740" y="18969"/>
                </a:lnTo>
                <a:lnTo>
                  <a:pt x="5739" y="18969"/>
                </a:lnTo>
                <a:lnTo>
                  <a:pt x="5739" y="18969"/>
                </a:lnTo>
                <a:lnTo>
                  <a:pt x="5740" y="18969"/>
                </a:lnTo>
                <a:lnTo>
                  <a:pt x="5740" y="18969"/>
                </a:lnTo>
                <a:lnTo>
                  <a:pt x="5740" y="18969"/>
                </a:lnTo>
                <a:close/>
                <a:moveTo>
                  <a:pt x="5739" y="18969"/>
                </a:moveTo>
                <a:lnTo>
                  <a:pt x="5739" y="18969"/>
                </a:lnTo>
                <a:lnTo>
                  <a:pt x="5738" y="18969"/>
                </a:lnTo>
                <a:lnTo>
                  <a:pt x="5738" y="18969"/>
                </a:lnTo>
                <a:lnTo>
                  <a:pt x="5738" y="18969"/>
                </a:lnTo>
                <a:lnTo>
                  <a:pt x="5739" y="18969"/>
                </a:lnTo>
                <a:lnTo>
                  <a:pt x="5739" y="18969"/>
                </a:lnTo>
                <a:close/>
                <a:moveTo>
                  <a:pt x="5738" y="18969"/>
                </a:moveTo>
                <a:lnTo>
                  <a:pt x="5738" y="18969"/>
                </a:lnTo>
                <a:lnTo>
                  <a:pt x="5737" y="18969"/>
                </a:lnTo>
                <a:lnTo>
                  <a:pt x="5737" y="18969"/>
                </a:lnTo>
                <a:lnTo>
                  <a:pt x="5738" y="18969"/>
                </a:lnTo>
                <a:lnTo>
                  <a:pt x="5738" y="18969"/>
                </a:lnTo>
                <a:close/>
                <a:moveTo>
                  <a:pt x="5737" y="18969"/>
                </a:moveTo>
                <a:lnTo>
                  <a:pt x="5737" y="18969"/>
                </a:lnTo>
                <a:lnTo>
                  <a:pt x="5736" y="18969"/>
                </a:lnTo>
                <a:lnTo>
                  <a:pt x="5736" y="18969"/>
                </a:lnTo>
                <a:lnTo>
                  <a:pt x="5736" y="18969"/>
                </a:lnTo>
                <a:lnTo>
                  <a:pt x="5736" y="18969"/>
                </a:lnTo>
                <a:lnTo>
                  <a:pt x="5737" y="18969"/>
                </a:lnTo>
                <a:close/>
                <a:moveTo>
                  <a:pt x="5736" y="18969"/>
                </a:moveTo>
                <a:lnTo>
                  <a:pt x="5735" y="18969"/>
                </a:lnTo>
                <a:lnTo>
                  <a:pt x="5735" y="18969"/>
                </a:lnTo>
                <a:lnTo>
                  <a:pt x="5735" y="18969"/>
                </a:lnTo>
                <a:lnTo>
                  <a:pt x="5736" y="18969"/>
                </a:lnTo>
                <a:close/>
                <a:moveTo>
                  <a:pt x="5735" y="18969"/>
                </a:moveTo>
                <a:lnTo>
                  <a:pt x="5735" y="18969"/>
                </a:lnTo>
                <a:lnTo>
                  <a:pt x="5734" y="18969"/>
                </a:lnTo>
                <a:lnTo>
                  <a:pt x="5735" y="18969"/>
                </a:lnTo>
                <a:lnTo>
                  <a:pt x="5735" y="18969"/>
                </a:lnTo>
                <a:close/>
                <a:moveTo>
                  <a:pt x="5734" y="18969"/>
                </a:moveTo>
                <a:lnTo>
                  <a:pt x="5734" y="18969"/>
                </a:lnTo>
                <a:lnTo>
                  <a:pt x="5733" y="18969"/>
                </a:lnTo>
                <a:lnTo>
                  <a:pt x="5734" y="18969"/>
                </a:lnTo>
                <a:lnTo>
                  <a:pt x="5734" y="18969"/>
                </a:lnTo>
                <a:close/>
                <a:moveTo>
                  <a:pt x="5733" y="18969"/>
                </a:moveTo>
                <a:lnTo>
                  <a:pt x="5733" y="18969"/>
                </a:lnTo>
                <a:lnTo>
                  <a:pt x="5732" y="18969"/>
                </a:lnTo>
                <a:lnTo>
                  <a:pt x="5732" y="18969"/>
                </a:lnTo>
                <a:lnTo>
                  <a:pt x="5732" y="18969"/>
                </a:lnTo>
                <a:lnTo>
                  <a:pt x="5733" y="18969"/>
                </a:lnTo>
                <a:lnTo>
                  <a:pt x="5733" y="18969"/>
                </a:lnTo>
                <a:close/>
                <a:moveTo>
                  <a:pt x="5732" y="18969"/>
                </a:moveTo>
                <a:lnTo>
                  <a:pt x="5732" y="18969"/>
                </a:lnTo>
                <a:lnTo>
                  <a:pt x="5732" y="18969"/>
                </a:lnTo>
                <a:lnTo>
                  <a:pt x="5732" y="18969"/>
                </a:lnTo>
                <a:lnTo>
                  <a:pt x="5732" y="18969"/>
                </a:lnTo>
                <a:close/>
                <a:moveTo>
                  <a:pt x="5732" y="18969"/>
                </a:moveTo>
                <a:lnTo>
                  <a:pt x="5731" y="18969"/>
                </a:lnTo>
                <a:lnTo>
                  <a:pt x="5731" y="18969"/>
                </a:lnTo>
                <a:lnTo>
                  <a:pt x="5731" y="18969"/>
                </a:lnTo>
                <a:lnTo>
                  <a:pt x="5731" y="18969"/>
                </a:lnTo>
                <a:lnTo>
                  <a:pt x="5732" y="18969"/>
                </a:lnTo>
                <a:close/>
                <a:moveTo>
                  <a:pt x="5731" y="18969"/>
                </a:moveTo>
                <a:lnTo>
                  <a:pt x="5730" y="18969"/>
                </a:lnTo>
                <a:lnTo>
                  <a:pt x="5730" y="18969"/>
                </a:lnTo>
                <a:lnTo>
                  <a:pt x="5730" y="18969"/>
                </a:lnTo>
                <a:lnTo>
                  <a:pt x="5731" y="18969"/>
                </a:lnTo>
                <a:close/>
                <a:moveTo>
                  <a:pt x="5730" y="18969"/>
                </a:moveTo>
                <a:lnTo>
                  <a:pt x="5730" y="18969"/>
                </a:lnTo>
                <a:lnTo>
                  <a:pt x="5729" y="18969"/>
                </a:lnTo>
                <a:lnTo>
                  <a:pt x="5730" y="18969"/>
                </a:lnTo>
                <a:lnTo>
                  <a:pt x="5730" y="18969"/>
                </a:lnTo>
                <a:close/>
                <a:moveTo>
                  <a:pt x="5729" y="18969"/>
                </a:moveTo>
                <a:lnTo>
                  <a:pt x="5729" y="18969"/>
                </a:lnTo>
                <a:lnTo>
                  <a:pt x="5728" y="18969"/>
                </a:lnTo>
                <a:lnTo>
                  <a:pt x="5729" y="18969"/>
                </a:lnTo>
                <a:lnTo>
                  <a:pt x="5729" y="18969"/>
                </a:lnTo>
                <a:close/>
                <a:moveTo>
                  <a:pt x="5728" y="18969"/>
                </a:moveTo>
                <a:lnTo>
                  <a:pt x="5728" y="18969"/>
                </a:lnTo>
                <a:lnTo>
                  <a:pt x="5728" y="18969"/>
                </a:lnTo>
                <a:lnTo>
                  <a:pt x="5728" y="18969"/>
                </a:lnTo>
                <a:close/>
                <a:moveTo>
                  <a:pt x="5728" y="18969"/>
                </a:moveTo>
                <a:lnTo>
                  <a:pt x="5728" y="18969"/>
                </a:lnTo>
                <a:lnTo>
                  <a:pt x="5727" y="18969"/>
                </a:lnTo>
                <a:lnTo>
                  <a:pt x="5727" y="18969"/>
                </a:lnTo>
                <a:lnTo>
                  <a:pt x="5728" y="18969"/>
                </a:lnTo>
                <a:close/>
                <a:moveTo>
                  <a:pt x="5727" y="18969"/>
                </a:moveTo>
                <a:lnTo>
                  <a:pt x="5727" y="18969"/>
                </a:lnTo>
                <a:lnTo>
                  <a:pt x="5727" y="18969"/>
                </a:lnTo>
                <a:lnTo>
                  <a:pt x="5727" y="18969"/>
                </a:lnTo>
                <a:close/>
                <a:moveTo>
                  <a:pt x="5727" y="18969"/>
                </a:moveTo>
                <a:lnTo>
                  <a:pt x="5726" y="18969"/>
                </a:lnTo>
                <a:lnTo>
                  <a:pt x="5726" y="18969"/>
                </a:lnTo>
                <a:lnTo>
                  <a:pt x="5726" y="18969"/>
                </a:lnTo>
                <a:lnTo>
                  <a:pt x="5726" y="18969"/>
                </a:lnTo>
                <a:lnTo>
                  <a:pt x="5727" y="18969"/>
                </a:lnTo>
                <a:close/>
                <a:moveTo>
                  <a:pt x="5726" y="18969"/>
                </a:moveTo>
                <a:lnTo>
                  <a:pt x="5726" y="18969"/>
                </a:lnTo>
                <a:lnTo>
                  <a:pt x="5725" y="18969"/>
                </a:lnTo>
                <a:lnTo>
                  <a:pt x="5726" y="18969"/>
                </a:lnTo>
                <a:close/>
                <a:moveTo>
                  <a:pt x="5725" y="18969"/>
                </a:moveTo>
                <a:lnTo>
                  <a:pt x="5725" y="18969"/>
                </a:lnTo>
                <a:lnTo>
                  <a:pt x="5725" y="18969"/>
                </a:lnTo>
                <a:lnTo>
                  <a:pt x="5725" y="18969"/>
                </a:lnTo>
                <a:lnTo>
                  <a:pt x="5725" y="18969"/>
                </a:lnTo>
                <a:close/>
                <a:moveTo>
                  <a:pt x="5725" y="18969"/>
                </a:moveTo>
                <a:lnTo>
                  <a:pt x="5724" y="18969"/>
                </a:lnTo>
                <a:lnTo>
                  <a:pt x="5725" y="18969"/>
                </a:lnTo>
                <a:close/>
                <a:moveTo>
                  <a:pt x="5724" y="18969"/>
                </a:moveTo>
                <a:lnTo>
                  <a:pt x="5724" y="18969"/>
                </a:lnTo>
                <a:lnTo>
                  <a:pt x="5724" y="18969"/>
                </a:lnTo>
                <a:lnTo>
                  <a:pt x="5724" y="18969"/>
                </a:lnTo>
                <a:close/>
                <a:moveTo>
                  <a:pt x="5724" y="18969"/>
                </a:moveTo>
                <a:lnTo>
                  <a:pt x="5724" y="18969"/>
                </a:lnTo>
                <a:lnTo>
                  <a:pt x="5723" y="18969"/>
                </a:lnTo>
                <a:lnTo>
                  <a:pt x="5724" y="18969"/>
                </a:lnTo>
                <a:lnTo>
                  <a:pt x="5724" y="18969"/>
                </a:lnTo>
                <a:close/>
                <a:moveTo>
                  <a:pt x="5723" y="18969"/>
                </a:moveTo>
                <a:lnTo>
                  <a:pt x="5723" y="18969"/>
                </a:lnTo>
                <a:lnTo>
                  <a:pt x="5723" y="18969"/>
                </a:lnTo>
                <a:lnTo>
                  <a:pt x="5723" y="18969"/>
                </a:lnTo>
                <a:close/>
                <a:moveTo>
                  <a:pt x="5723" y="18969"/>
                </a:moveTo>
                <a:lnTo>
                  <a:pt x="5723" y="18969"/>
                </a:lnTo>
                <a:lnTo>
                  <a:pt x="5723" y="18969"/>
                </a:lnTo>
                <a:lnTo>
                  <a:pt x="5723" y="18969"/>
                </a:lnTo>
                <a:close/>
                <a:moveTo>
                  <a:pt x="5723" y="18969"/>
                </a:moveTo>
                <a:lnTo>
                  <a:pt x="5722" y="18969"/>
                </a:lnTo>
                <a:lnTo>
                  <a:pt x="5723" y="18969"/>
                </a:lnTo>
                <a:close/>
                <a:moveTo>
                  <a:pt x="5722" y="18969"/>
                </a:moveTo>
                <a:lnTo>
                  <a:pt x="5722" y="18969"/>
                </a:lnTo>
                <a:lnTo>
                  <a:pt x="5722" y="18969"/>
                </a:lnTo>
                <a:lnTo>
                  <a:pt x="5722" y="18969"/>
                </a:lnTo>
                <a:close/>
                <a:moveTo>
                  <a:pt x="5722" y="18969"/>
                </a:moveTo>
                <a:lnTo>
                  <a:pt x="5722" y="18969"/>
                </a:lnTo>
                <a:lnTo>
                  <a:pt x="5722" y="18969"/>
                </a:lnTo>
                <a:lnTo>
                  <a:pt x="5722" y="18969"/>
                </a:lnTo>
                <a:close/>
                <a:moveTo>
                  <a:pt x="5722" y="18969"/>
                </a:moveTo>
                <a:lnTo>
                  <a:pt x="5721" y="18969"/>
                </a:lnTo>
                <a:lnTo>
                  <a:pt x="5722" y="18969"/>
                </a:lnTo>
                <a:close/>
                <a:moveTo>
                  <a:pt x="5721" y="18969"/>
                </a:moveTo>
                <a:lnTo>
                  <a:pt x="5721" y="18969"/>
                </a:lnTo>
                <a:lnTo>
                  <a:pt x="5721" y="18969"/>
                </a:lnTo>
                <a:lnTo>
                  <a:pt x="5721" y="18969"/>
                </a:lnTo>
                <a:lnTo>
                  <a:pt x="5721" y="18969"/>
                </a:lnTo>
                <a:close/>
                <a:moveTo>
                  <a:pt x="5721" y="18969"/>
                </a:moveTo>
                <a:lnTo>
                  <a:pt x="5721" y="18969"/>
                </a:lnTo>
                <a:lnTo>
                  <a:pt x="5721" y="18969"/>
                </a:lnTo>
                <a:lnTo>
                  <a:pt x="5721" y="18969"/>
                </a:lnTo>
                <a:close/>
                <a:moveTo>
                  <a:pt x="5721" y="18969"/>
                </a:moveTo>
                <a:lnTo>
                  <a:pt x="5720" y="18969"/>
                </a:lnTo>
                <a:lnTo>
                  <a:pt x="5721" y="18969"/>
                </a:lnTo>
                <a:close/>
                <a:moveTo>
                  <a:pt x="5720" y="18969"/>
                </a:moveTo>
                <a:lnTo>
                  <a:pt x="5720" y="18969"/>
                </a:lnTo>
                <a:lnTo>
                  <a:pt x="5720" y="18969"/>
                </a:lnTo>
                <a:lnTo>
                  <a:pt x="5720" y="18969"/>
                </a:lnTo>
                <a:close/>
                <a:moveTo>
                  <a:pt x="5720" y="18969"/>
                </a:moveTo>
                <a:lnTo>
                  <a:pt x="5720" y="18969"/>
                </a:lnTo>
                <a:lnTo>
                  <a:pt x="5720" y="18969"/>
                </a:lnTo>
                <a:lnTo>
                  <a:pt x="5720" y="18969"/>
                </a:lnTo>
                <a:close/>
                <a:moveTo>
                  <a:pt x="5720" y="18969"/>
                </a:moveTo>
                <a:lnTo>
                  <a:pt x="5720" y="18969"/>
                </a:lnTo>
                <a:close/>
                <a:moveTo>
                  <a:pt x="5720" y="18969"/>
                </a:moveTo>
                <a:lnTo>
                  <a:pt x="5720" y="18969"/>
                </a:lnTo>
                <a:lnTo>
                  <a:pt x="5720" y="18969"/>
                </a:lnTo>
                <a:lnTo>
                  <a:pt x="5720" y="18969"/>
                </a:lnTo>
                <a:lnTo>
                  <a:pt x="5720" y="18969"/>
                </a:lnTo>
                <a:close/>
                <a:moveTo>
                  <a:pt x="5720" y="18969"/>
                </a:moveTo>
                <a:lnTo>
                  <a:pt x="5719" y="18969"/>
                </a:lnTo>
                <a:lnTo>
                  <a:pt x="5720" y="18969"/>
                </a:lnTo>
                <a:close/>
                <a:moveTo>
                  <a:pt x="5719" y="18969"/>
                </a:moveTo>
                <a:lnTo>
                  <a:pt x="5719" y="18969"/>
                </a:lnTo>
                <a:lnTo>
                  <a:pt x="5719" y="18969"/>
                </a:lnTo>
                <a:lnTo>
                  <a:pt x="5719" y="18969"/>
                </a:lnTo>
                <a:close/>
                <a:moveTo>
                  <a:pt x="5719" y="18969"/>
                </a:moveTo>
                <a:lnTo>
                  <a:pt x="5719" y="18969"/>
                </a:lnTo>
                <a:close/>
                <a:moveTo>
                  <a:pt x="5719" y="18969"/>
                </a:moveTo>
                <a:lnTo>
                  <a:pt x="5719" y="18969"/>
                </a:lnTo>
                <a:lnTo>
                  <a:pt x="5719" y="18969"/>
                </a:lnTo>
                <a:lnTo>
                  <a:pt x="5719" y="18969"/>
                </a:lnTo>
                <a:close/>
                <a:moveTo>
                  <a:pt x="5719" y="18969"/>
                </a:moveTo>
                <a:lnTo>
                  <a:pt x="5719" y="18969"/>
                </a:lnTo>
                <a:close/>
                <a:moveTo>
                  <a:pt x="5719" y="18969"/>
                </a:moveTo>
                <a:lnTo>
                  <a:pt x="5719" y="18969"/>
                </a:lnTo>
                <a:lnTo>
                  <a:pt x="5719" y="18969"/>
                </a:lnTo>
                <a:lnTo>
                  <a:pt x="5719" y="18969"/>
                </a:lnTo>
                <a:close/>
                <a:moveTo>
                  <a:pt x="5719" y="18969"/>
                </a:moveTo>
                <a:lnTo>
                  <a:pt x="5719" y="18969"/>
                </a:lnTo>
                <a:close/>
                <a:moveTo>
                  <a:pt x="5719" y="18969"/>
                </a:moveTo>
                <a:lnTo>
                  <a:pt x="5719" y="18969"/>
                </a:lnTo>
                <a:lnTo>
                  <a:pt x="5719" y="18969"/>
                </a:lnTo>
                <a:lnTo>
                  <a:pt x="5719" y="18969"/>
                </a:lnTo>
                <a:close/>
                <a:moveTo>
                  <a:pt x="5719" y="18969"/>
                </a:moveTo>
                <a:lnTo>
                  <a:pt x="5719" y="18969"/>
                </a:lnTo>
                <a:close/>
                <a:moveTo>
                  <a:pt x="5719" y="18969"/>
                </a:moveTo>
                <a:lnTo>
                  <a:pt x="5719" y="18969"/>
                </a:lnTo>
                <a:close/>
                <a:moveTo>
                  <a:pt x="5719" y="18969"/>
                </a:moveTo>
                <a:lnTo>
                  <a:pt x="5719" y="18969"/>
                </a:lnTo>
                <a:lnTo>
                  <a:pt x="5718" y="18969"/>
                </a:lnTo>
                <a:lnTo>
                  <a:pt x="5719" y="18969"/>
                </a:lnTo>
                <a:close/>
                <a:moveTo>
                  <a:pt x="5718" y="18969"/>
                </a:moveTo>
                <a:lnTo>
                  <a:pt x="5718" y="18969"/>
                </a:lnTo>
                <a:close/>
                <a:moveTo>
                  <a:pt x="5718" y="18969"/>
                </a:moveTo>
                <a:lnTo>
                  <a:pt x="5718" y="18969"/>
                </a:lnTo>
                <a:close/>
                <a:moveTo>
                  <a:pt x="5718" y="18969"/>
                </a:moveTo>
                <a:lnTo>
                  <a:pt x="5718" y="18969"/>
                </a:lnTo>
                <a:close/>
                <a:moveTo>
                  <a:pt x="5718" y="18969"/>
                </a:moveTo>
                <a:lnTo>
                  <a:pt x="5718" y="18969"/>
                </a:lnTo>
                <a:close/>
                <a:moveTo>
                  <a:pt x="5718" y="18969"/>
                </a:moveTo>
                <a:lnTo>
                  <a:pt x="5718" y="18969"/>
                </a:lnTo>
                <a:close/>
                <a:moveTo>
                  <a:pt x="5718" y="18969"/>
                </a:moveTo>
                <a:lnTo>
                  <a:pt x="5718" y="18969"/>
                </a:lnTo>
                <a:lnTo>
                  <a:pt x="5718" y="18969"/>
                </a:lnTo>
                <a:lnTo>
                  <a:pt x="5718" y="18969"/>
                </a:lnTo>
                <a:close/>
                <a:moveTo>
                  <a:pt x="5718" y="18969"/>
                </a:moveTo>
                <a:lnTo>
                  <a:pt x="5718" y="18969"/>
                </a:lnTo>
                <a:close/>
                <a:moveTo>
                  <a:pt x="5718" y="18969"/>
                </a:moveTo>
                <a:cubicBezTo>
                  <a:pt x="5625" y="18937"/>
                  <a:pt x="5562" y="18875"/>
                  <a:pt x="5468" y="18844"/>
                </a:cubicBezTo>
                <a:cubicBezTo>
                  <a:pt x="5468" y="18844"/>
                  <a:pt x="5437" y="18844"/>
                  <a:pt x="5437" y="18844"/>
                </a:cubicBezTo>
                <a:cubicBezTo>
                  <a:pt x="5281" y="18812"/>
                  <a:pt x="5093" y="18781"/>
                  <a:pt x="4937" y="18687"/>
                </a:cubicBezTo>
                <a:cubicBezTo>
                  <a:pt x="4875" y="18656"/>
                  <a:pt x="4812" y="18625"/>
                  <a:pt x="4718" y="18625"/>
                </a:cubicBezTo>
                <a:cubicBezTo>
                  <a:pt x="4562" y="18562"/>
                  <a:pt x="4375" y="18500"/>
                  <a:pt x="4218" y="18469"/>
                </a:cubicBezTo>
                <a:cubicBezTo>
                  <a:pt x="4000" y="18375"/>
                  <a:pt x="3750" y="18344"/>
                  <a:pt x="3500" y="18312"/>
                </a:cubicBezTo>
                <a:cubicBezTo>
                  <a:pt x="3375" y="18281"/>
                  <a:pt x="3250" y="18250"/>
                  <a:pt x="3093" y="18219"/>
                </a:cubicBezTo>
                <a:cubicBezTo>
                  <a:pt x="2937" y="18187"/>
                  <a:pt x="2750" y="18156"/>
                  <a:pt x="2593" y="18125"/>
                </a:cubicBezTo>
                <a:cubicBezTo>
                  <a:pt x="2406" y="18094"/>
                  <a:pt x="2218" y="18031"/>
                  <a:pt x="2031" y="18000"/>
                </a:cubicBezTo>
                <a:cubicBezTo>
                  <a:pt x="1750" y="17906"/>
                  <a:pt x="1500" y="17875"/>
                  <a:pt x="1218" y="17875"/>
                </a:cubicBezTo>
                <a:cubicBezTo>
                  <a:pt x="1000" y="17844"/>
                  <a:pt x="812" y="17812"/>
                  <a:pt x="593" y="17844"/>
                </a:cubicBezTo>
                <a:cubicBezTo>
                  <a:pt x="531" y="17844"/>
                  <a:pt x="468" y="17844"/>
                  <a:pt x="406" y="17906"/>
                </a:cubicBezTo>
                <a:cubicBezTo>
                  <a:pt x="437" y="17906"/>
                  <a:pt x="468" y="17906"/>
                  <a:pt x="500" y="17906"/>
                </a:cubicBezTo>
                <a:cubicBezTo>
                  <a:pt x="531" y="17906"/>
                  <a:pt x="531" y="17906"/>
                  <a:pt x="562" y="17906"/>
                </a:cubicBezTo>
                <a:lnTo>
                  <a:pt x="562" y="17906"/>
                </a:lnTo>
                <a:cubicBezTo>
                  <a:pt x="656" y="17906"/>
                  <a:pt x="750" y="17844"/>
                  <a:pt x="875" y="17906"/>
                </a:cubicBezTo>
                <a:cubicBezTo>
                  <a:pt x="812" y="17937"/>
                  <a:pt x="750" y="17937"/>
                  <a:pt x="687" y="17906"/>
                </a:cubicBezTo>
                <a:cubicBezTo>
                  <a:pt x="656" y="17906"/>
                  <a:pt x="593" y="17937"/>
                  <a:pt x="562" y="17906"/>
                </a:cubicBezTo>
                <a:cubicBezTo>
                  <a:pt x="531" y="17906"/>
                  <a:pt x="531" y="17906"/>
                  <a:pt x="500" y="17906"/>
                </a:cubicBezTo>
                <a:cubicBezTo>
                  <a:pt x="500" y="17937"/>
                  <a:pt x="468" y="17937"/>
                  <a:pt x="468" y="17969"/>
                </a:cubicBezTo>
                <a:cubicBezTo>
                  <a:pt x="906" y="17937"/>
                  <a:pt x="1312" y="18000"/>
                  <a:pt x="1750" y="18062"/>
                </a:cubicBezTo>
                <a:cubicBezTo>
                  <a:pt x="1687" y="18031"/>
                  <a:pt x="1625" y="18031"/>
                  <a:pt x="1562" y="18000"/>
                </a:cubicBezTo>
                <a:cubicBezTo>
                  <a:pt x="1500" y="18000"/>
                  <a:pt x="1468" y="17969"/>
                  <a:pt x="1406" y="17969"/>
                </a:cubicBezTo>
                <a:cubicBezTo>
                  <a:pt x="1312" y="18000"/>
                  <a:pt x="1218" y="17937"/>
                  <a:pt x="1125" y="17937"/>
                </a:cubicBezTo>
                <a:cubicBezTo>
                  <a:pt x="1093" y="17969"/>
                  <a:pt x="1031" y="17937"/>
                  <a:pt x="1031" y="17906"/>
                </a:cubicBezTo>
                <a:cubicBezTo>
                  <a:pt x="1312" y="17906"/>
                  <a:pt x="1625" y="17969"/>
                  <a:pt x="1906" y="18000"/>
                </a:cubicBezTo>
                <a:cubicBezTo>
                  <a:pt x="2031" y="18031"/>
                  <a:pt x="2156" y="18094"/>
                  <a:pt x="2312" y="18125"/>
                </a:cubicBezTo>
                <a:cubicBezTo>
                  <a:pt x="2406" y="18156"/>
                  <a:pt x="2468" y="18187"/>
                  <a:pt x="2562" y="18187"/>
                </a:cubicBezTo>
                <a:cubicBezTo>
                  <a:pt x="2687" y="18187"/>
                  <a:pt x="2812" y="18219"/>
                  <a:pt x="2906" y="18250"/>
                </a:cubicBezTo>
                <a:cubicBezTo>
                  <a:pt x="3125" y="18281"/>
                  <a:pt x="3312" y="18344"/>
                  <a:pt x="3531" y="18375"/>
                </a:cubicBezTo>
                <a:cubicBezTo>
                  <a:pt x="3718" y="18406"/>
                  <a:pt x="3906" y="18437"/>
                  <a:pt x="4093" y="18500"/>
                </a:cubicBezTo>
                <a:cubicBezTo>
                  <a:pt x="4281" y="18531"/>
                  <a:pt x="4468" y="18594"/>
                  <a:pt x="4656" y="18656"/>
                </a:cubicBezTo>
                <a:cubicBezTo>
                  <a:pt x="4781" y="18687"/>
                  <a:pt x="4906" y="18750"/>
                  <a:pt x="5000" y="18781"/>
                </a:cubicBezTo>
                <a:cubicBezTo>
                  <a:pt x="5125" y="18844"/>
                  <a:pt x="5281" y="18875"/>
                  <a:pt x="5406" y="18875"/>
                </a:cubicBezTo>
                <a:cubicBezTo>
                  <a:pt x="5437" y="18906"/>
                  <a:pt x="5437" y="18906"/>
                  <a:pt x="5468" y="18906"/>
                </a:cubicBezTo>
                <a:cubicBezTo>
                  <a:pt x="5562" y="18969"/>
                  <a:pt x="5625" y="19000"/>
                  <a:pt x="5718" y="18969"/>
                </a:cubicBezTo>
                <a:close/>
                <a:moveTo>
                  <a:pt x="9125" y="17687"/>
                </a:moveTo>
                <a:cubicBezTo>
                  <a:pt x="9000" y="17625"/>
                  <a:pt x="8843" y="17531"/>
                  <a:pt x="8687" y="17500"/>
                </a:cubicBezTo>
                <a:cubicBezTo>
                  <a:pt x="9000" y="17750"/>
                  <a:pt x="9406" y="17812"/>
                  <a:pt x="9750" y="17969"/>
                </a:cubicBezTo>
                <a:cubicBezTo>
                  <a:pt x="9656" y="17875"/>
                  <a:pt x="9531" y="17844"/>
                  <a:pt x="9437" y="17812"/>
                </a:cubicBezTo>
                <a:cubicBezTo>
                  <a:pt x="9343" y="17781"/>
                  <a:pt x="9218" y="17750"/>
                  <a:pt x="9125" y="17687"/>
                </a:cubicBezTo>
                <a:close/>
                <a:moveTo>
                  <a:pt x="11218" y="16844"/>
                </a:moveTo>
                <a:cubicBezTo>
                  <a:pt x="11156" y="16844"/>
                  <a:pt x="11187" y="16906"/>
                  <a:pt x="11125" y="16906"/>
                </a:cubicBezTo>
                <a:cubicBezTo>
                  <a:pt x="11125" y="16906"/>
                  <a:pt x="11125" y="16875"/>
                  <a:pt x="11125" y="16875"/>
                </a:cubicBezTo>
                <a:cubicBezTo>
                  <a:pt x="11125" y="16844"/>
                  <a:pt x="11093" y="16844"/>
                  <a:pt x="11093" y="16844"/>
                </a:cubicBezTo>
                <a:cubicBezTo>
                  <a:pt x="11062" y="16844"/>
                  <a:pt x="11031" y="16875"/>
                  <a:pt x="11031" y="16906"/>
                </a:cubicBezTo>
                <a:cubicBezTo>
                  <a:pt x="11031" y="16937"/>
                  <a:pt x="11062" y="16937"/>
                  <a:pt x="11062" y="16969"/>
                </a:cubicBezTo>
                <a:cubicBezTo>
                  <a:pt x="11093" y="17031"/>
                  <a:pt x="11156" y="17000"/>
                  <a:pt x="11156" y="17062"/>
                </a:cubicBezTo>
                <a:cubicBezTo>
                  <a:pt x="11156" y="17094"/>
                  <a:pt x="11218" y="17125"/>
                  <a:pt x="11250" y="17094"/>
                </a:cubicBezTo>
                <a:cubicBezTo>
                  <a:pt x="11281" y="17094"/>
                  <a:pt x="11281" y="17062"/>
                  <a:pt x="11281" y="17031"/>
                </a:cubicBezTo>
                <a:cubicBezTo>
                  <a:pt x="11250" y="17031"/>
                  <a:pt x="11250" y="17000"/>
                  <a:pt x="11281" y="17000"/>
                </a:cubicBezTo>
                <a:cubicBezTo>
                  <a:pt x="11281" y="17000"/>
                  <a:pt x="11281" y="17000"/>
                  <a:pt x="11281" y="17000"/>
                </a:cubicBezTo>
                <a:cubicBezTo>
                  <a:pt x="11312" y="17031"/>
                  <a:pt x="11375" y="17062"/>
                  <a:pt x="11312" y="17125"/>
                </a:cubicBezTo>
                <a:cubicBezTo>
                  <a:pt x="11312" y="17156"/>
                  <a:pt x="11281" y="17187"/>
                  <a:pt x="11343" y="17219"/>
                </a:cubicBezTo>
                <a:cubicBezTo>
                  <a:pt x="11375" y="17219"/>
                  <a:pt x="11406" y="17187"/>
                  <a:pt x="11406" y="17156"/>
                </a:cubicBezTo>
                <a:cubicBezTo>
                  <a:pt x="11437" y="17156"/>
                  <a:pt x="11468" y="17125"/>
                  <a:pt x="11437" y="17094"/>
                </a:cubicBezTo>
                <a:cubicBezTo>
                  <a:pt x="11375" y="17062"/>
                  <a:pt x="11406" y="17031"/>
                  <a:pt x="11437" y="16969"/>
                </a:cubicBezTo>
                <a:cubicBezTo>
                  <a:pt x="11312" y="17031"/>
                  <a:pt x="11281" y="16906"/>
                  <a:pt x="11187" y="16906"/>
                </a:cubicBezTo>
                <a:cubicBezTo>
                  <a:pt x="11250" y="16875"/>
                  <a:pt x="11281" y="16875"/>
                  <a:pt x="11312" y="16844"/>
                </a:cubicBezTo>
                <a:cubicBezTo>
                  <a:pt x="11281" y="16812"/>
                  <a:pt x="11250" y="16844"/>
                  <a:pt x="11218" y="16844"/>
                </a:cubicBezTo>
                <a:close/>
                <a:moveTo>
                  <a:pt x="3343" y="18844"/>
                </a:moveTo>
                <a:cubicBezTo>
                  <a:pt x="3593" y="18906"/>
                  <a:pt x="3843" y="18969"/>
                  <a:pt x="4093" y="19000"/>
                </a:cubicBezTo>
                <a:cubicBezTo>
                  <a:pt x="4093" y="19000"/>
                  <a:pt x="4093" y="19000"/>
                  <a:pt x="4093" y="18969"/>
                </a:cubicBezTo>
                <a:cubicBezTo>
                  <a:pt x="3593" y="18875"/>
                  <a:pt x="3093" y="18781"/>
                  <a:pt x="2562" y="18687"/>
                </a:cubicBezTo>
                <a:cubicBezTo>
                  <a:pt x="2812" y="18750"/>
                  <a:pt x="3062" y="18812"/>
                  <a:pt x="3343" y="18844"/>
                </a:cubicBezTo>
                <a:close/>
                <a:moveTo>
                  <a:pt x="1343" y="18344"/>
                </a:moveTo>
                <a:cubicBezTo>
                  <a:pt x="1343" y="18344"/>
                  <a:pt x="1343" y="18344"/>
                  <a:pt x="1343" y="18312"/>
                </a:cubicBezTo>
                <a:cubicBezTo>
                  <a:pt x="1343" y="18312"/>
                  <a:pt x="1343" y="18312"/>
                  <a:pt x="1343" y="18312"/>
                </a:cubicBezTo>
                <a:cubicBezTo>
                  <a:pt x="1343" y="18312"/>
                  <a:pt x="1343" y="18312"/>
                  <a:pt x="1343" y="18312"/>
                </a:cubicBezTo>
                <a:cubicBezTo>
                  <a:pt x="1343" y="18312"/>
                  <a:pt x="1375" y="18344"/>
                  <a:pt x="1375" y="18344"/>
                </a:cubicBezTo>
                <a:cubicBezTo>
                  <a:pt x="1375" y="18344"/>
                  <a:pt x="1343" y="18344"/>
                  <a:pt x="1343" y="18344"/>
                </a:cubicBezTo>
                <a:close/>
                <a:moveTo>
                  <a:pt x="3968" y="18094"/>
                </a:moveTo>
                <a:cubicBezTo>
                  <a:pt x="3906" y="18094"/>
                  <a:pt x="3843" y="18062"/>
                  <a:pt x="3781" y="18062"/>
                </a:cubicBezTo>
                <a:cubicBezTo>
                  <a:pt x="3562" y="18031"/>
                  <a:pt x="3375" y="17969"/>
                  <a:pt x="3156" y="17937"/>
                </a:cubicBezTo>
                <a:cubicBezTo>
                  <a:pt x="3093" y="17937"/>
                  <a:pt x="3000" y="17906"/>
                  <a:pt x="2937" y="17906"/>
                </a:cubicBezTo>
                <a:cubicBezTo>
                  <a:pt x="3093" y="17969"/>
                  <a:pt x="3250" y="18000"/>
                  <a:pt x="3406" y="18031"/>
                </a:cubicBezTo>
                <a:cubicBezTo>
                  <a:pt x="3531" y="18031"/>
                  <a:pt x="3687" y="18062"/>
                  <a:pt x="3812" y="18094"/>
                </a:cubicBezTo>
                <a:cubicBezTo>
                  <a:pt x="3968" y="18156"/>
                  <a:pt x="4156" y="18187"/>
                  <a:pt x="4281" y="18250"/>
                </a:cubicBezTo>
                <a:cubicBezTo>
                  <a:pt x="4312" y="18250"/>
                  <a:pt x="4312" y="18250"/>
                  <a:pt x="4312" y="18250"/>
                </a:cubicBezTo>
                <a:cubicBezTo>
                  <a:pt x="4312" y="18250"/>
                  <a:pt x="4312" y="18250"/>
                  <a:pt x="4312" y="18250"/>
                </a:cubicBezTo>
                <a:cubicBezTo>
                  <a:pt x="4312" y="18250"/>
                  <a:pt x="4312" y="18250"/>
                  <a:pt x="4281" y="18250"/>
                </a:cubicBezTo>
                <a:cubicBezTo>
                  <a:pt x="4281" y="18250"/>
                  <a:pt x="4281" y="18219"/>
                  <a:pt x="4281" y="18219"/>
                </a:cubicBezTo>
                <a:cubicBezTo>
                  <a:pt x="4187" y="18187"/>
                  <a:pt x="4062" y="18125"/>
                  <a:pt x="3968" y="18094"/>
                </a:cubicBezTo>
                <a:close/>
                <a:moveTo>
                  <a:pt x="5843" y="16687"/>
                </a:moveTo>
                <a:cubicBezTo>
                  <a:pt x="5968" y="16750"/>
                  <a:pt x="6093" y="16812"/>
                  <a:pt x="6218" y="16844"/>
                </a:cubicBezTo>
                <a:cubicBezTo>
                  <a:pt x="6312" y="16875"/>
                  <a:pt x="6406" y="16906"/>
                  <a:pt x="6500" y="16937"/>
                </a:cubicBezTo>
                <a:cubicBezTo>
                  <a:pt x="6593" y="16969"/>
                  <a:pt x="6656" y="17000"/>
                  <a:pt x="6750" y="17031"/>
                </a:cubicBezTo>
                <a:cubicBezTo>
                  <a:pt x="6750" y="17062"/>
                  <a:pt x="6781" y="17062"/>
                  <a:pt x="6781" y="17062"/>
                </a:cubicBezTo>
                <a:cubicBezTo>
                  <a:pt x="6812" y="17031"/>
                  <a:pt x="6781" y="17000"/>
                  <a:pt x="6781" y="17000"/>
                </a:cubicBezTo>
                <a:cubicBezTo>
                  <a:pt x="6593" y="16906"/>
                  <a:pt x="6375" y="16844"/>
                  <a:pt x="6187" y="16781"/>
                </a:cubicBezTo>
                <a:cubicBezTo>
                  <a:pt x="6093" y="16750"/>
                  <a:pt x="6000" y="16687"/>
                  <a:pt x="5875" y="16656"/>
                </a:cubicBezTo>
                <a:cubicBezTo>
                  <a:pt x="5781" y="16625"/>
                  <a:pt x="5718" y="16562"/>
                  <a:pt x="5625" y="16531"/>
                </a:cubicBezTo>
                <a:cubicBezTo>
                  <a:pt x="5625" y="16531"/>
                  <a:pt x="5625" y="16531"/>
                  <a:pt x="5625" y="16531"/>
                </a:cubicBezTo>
                <a:cubicBezTo>
                  <a:pt x="5593" y="16531"/>
                  <a:pt x="5593" y="16531"/>
                  <a:pt x="5593" y="16531"/>
                </a:cubicBezTo>
                <a:cubicBezTo>
                  <a:pt x="5562" y="16562"/>
                  <a:pt x="5593" y="16531"/>
                  <a:pt x="5593" y="16562"/>
                </a:cubicBezTo>
                <a:cubicBezTo>
                  <a:pt x="5687" y="16625"/>
                  <a:pt x="5750" y="16656"/>
                  <a:pt x="5843" y="16687"/>
                </a:cubicBezTo>
                <a:close/>
                <a:moveTo>
                  <a:pt x="1437" y="19781"/>
                </a:moveTo>
                <a:cubicBezTo>
                  <a:pt x="1562" y="19812"/>
                  <a:pt x="1687" y="19844"/>
                  <a:pt x="1812" y="19875"/>
                </a:cubicBezTo>
                <a:cubicBezTo>
                  <a:pt x="1968" y="19937"/>
                  <a:pt x="2125" y="19969"/>
                  <a:pt x="2250" y="20031"/>
                </a:cubicBezTo>
                <a:cubicBezTo>
                  <a:pt x="2312" y="20031"/>
                  <a:pt x="2312" y="20062"/>
                  <a:pt x="2375" y="20062"/>
                </a:cubicBezTo>
                <a:cubicBezTo>
                  <a:pt x="2375" y="20031"/>
                  <a:pt x="2375" y="20031"/>
                  <a:pt x="2343" y="20031"/>
                </a:cubicBezTo>
                <a:cubicBezTo>
                  <a:pt x="2218" y="19937"/>
                  <a:pt x="2062" y="19937"/>
                  <a:pt x="1937" y="19875"/>
                </a:cubicBezTo>
                <a:cubicBezTo>
                  <a:pt x="1750" y="19812"/>
                  <a:pt x="1593" y="19781"/>
                  <a:pt x="1437" y="19750"/>
                </a:cubicBezTo>
                <a:cubicBezTo>
                  <a:pt x="1250" y="19719"/>
                  <a:pt x="1062" y="19687"/>
                  <a:pt x="906" y="19656"/>
                </a:cubicBezTo>
                <a:cubicBezTo>
                  <a:pt x="875" y="19656"/>
                  <a:pt x="843" y="19625"/>
                  <a:pt x="843" y="19656"/>
                </a:cubicBezTo>
                <a:cubicBezTo>
                  <a:pt x="843" y="19687"/>
                  <a:pt x="875" y="19687"/>
                  <a:pt x="875" y="19687"/>
                </a:cubicBezTo>
                <a:cubicBezTo>
                  <a:pt x="1062" y="19719"/>
                  <a:pt x="1250" y="19750"/>
                  <a:pt x="1437" y="19781"/>
                </a:cubicBezTo>
                <a:close/>
                <a:moveTo>
                  <a:pt x="31" y="18969"/>
                </a:moveTo>
                <a:cubicBezTo>
                  <a:pt x="562" y="19062"/>
                  <a:pt x="1062" y="19125"/>
                  <a:pt x="1562" y="19219"/>
                </a:cubicBezTo>
                <a:cubicBezTo>
                  <a:pt x="1062" y="19094"/>
                  <a:pt x="562" y="19031"/>
                  <a:pt x="31" y="18969"/>
                </a:cubicBezTo>
                <a:close/>
                <a:moveTo>
                  <a:pt x="12562" y="16062"/>
                </a:moveTo>
                <a:cubicBezTo>
                  <a:pt x="12656" y="16125"/>
                  <a:pt x="12750" y="16187"/>
                  <a:pt x="12843" y="16250"/>
                </a:cubicBezTo>
                <a:cubicBezTo>
                  <a:pt x="12937" y="16281"/>
                  <a:pt x="13031" y="16312"/>
                  <a:pt x="13125" y="16344"/>
                </a:cubicBezTo>
                <a:cubicBezTo>
                  <a:pt x="13156" y="16344"/>
                  <a:pt x="13156" y="16375"/>
                  <a:pt x="13187" y="16344"/>
                </a:cubicBezTo>
                <a:cubicBezTo>
                  <a:pt x="13187" y="16312"/>
                  <a:pt x="13156" y="16312"/>
                  <a:pt x="13125" y="16312"/>
                </a:cubicBezTo>
                <a:cubicBezTo>
                  <a:pt x="13093" y="16281"/>
                  <a:pt x="13062" y="16281"/>
                  <a:pt x="13000" y="16250"/>
                </a:cubicBezTo>
                <a:cubicBezTo>
                  <a:pt x="12937" y="16219"/>
                  <a:pt x="12875" y="16156"/>
                  <a:pt x="12812" y="16094"/>
                </a:cubicBezTo>
                <a:cubicBezTo>
                  <a:pt x="12718" y="16062"/>
                  <a:pt x="12625" y="16000"/>
                  <a:pt x="12531" y="15969"/>
                </a:cubicBezTo>
                <a:cubicBezTo>
                  <a:pt x="12531" y="15937"/>
                  <a:pt x="12531" y="15969"/>
                  <a:pt x="12531" y="15969"/>
                </a:cubicBezTo>
                <a:cubicBezTo>
                  <a:pt x="12468" y="16031"/>
                  <a:pt x="12531" y="16062"/>
                  <a:pt x="12562" y="16062"/>
                </a:cubicBezTo>
                <a:close/>
                <a:moveTo>
                  <a:pt x="9656" y="18312"/>
                </a:moveTo>
                <a:cubicBezTo>
                  <a:pt x="9500" y="18312"/>
                  <a:pt x="9375" y="18250"/>
                  <a:pt x="9250" y="18219"/>
                </a:cubicBezTo>
                <a:cubicBezTo>
                  <a:pt x="9125" y="18156"/>
                  <a:pt x="9000" y="18062"/>
                  <a:pt x="8875" y="18000"/>
                </a:cubicBezTo>
                <a:cubicBezTo>
                  <a:pt x="8843" y="18000"/>
                  <a:pt x="8812" y="17937"/>
                  <a:pt x="8718" y="17969"/>
                </a:cubicBezTo>
                <a:cubicBezTo>
                  <a:pt x="8843" y="18031"/>
                  <a:pt x="8906" y="18062"/>
                  <a:pt x="9000" y="18125"/>
                </a:cubicBezTo>
                <a:cubicBezTo>
                  <a:pt x="9031" y="18156"/>
                  <a:pt x="9062" y="18156"/>
                  <a:pt x="9062" y="18187"/>
                </a:cubicBezTo>
                <a:cubicBezTo>
                  <a:pt x="9218" y="18219"/>
                  <a:pt x="9343" y="18281"/>
                  <a:pt x="9500" y="18312"/>
                </a:cubicBezTo>
                <a:cubicBezTo>
                  <a:pt x="9625" y="18375"/>
                  <a:pt x="9781" y="18406"/>
                  <a:pt x="9937" y="18469"/>
                </a:cubicBezTo>
                <a:cubicBezTo>
                  <a:pt x="9937" y="18500"/>
                  <a:pt x="9968" y="18500"/>
                  <a:pt x="10000" y="18500"/>
                </a:cubicBezTo>
                <a:cubicBezTo>
                  <a:pt x="10000" y="18469"/>
                  <a:pt x="9968" y="18437"/>
                  <a:pt x="9937" y="18437"/>
                </a:cubicBezTo>
                <a:cubicBezTo>
                  <a:pt x="9843" y="18406"/>
                  <a:pt x="9750" y="18344"/>
                  <a:pt x="9656" y="18312"/>
                </a:cubicBezTo>
                <a:close/>
                <a:moveTo>
                  <a:pt x="4125" y="16187"/>
                </a:moveTo>
                <a:cubicBezTo>
                  <a:pt x="4218" y="16219"/>
                  <a:pt x="4312" y="16219"/>
                  <a:pt x="4406" y="16250"/>
                </a:cubicBezTo>
                <a:cubicBezTo>
                  <a:pt x="4625" y="16281"/>
                  <a:pt x="4812" y="16344"/>
                  <a:pt x="5031" y="16406"/>
                </a:cubicBezTo>
                <a:cubicBezTo>
                  <a:pt x="5156" y="16469"/>
                  <a:pt x="5312" y="16500"/>
                  <a:pt x="5437" y="16594"/>
                </a:cubicBezTo>
                <a:cubicBezTo>
                  <a:pt x="5468" y="16594"/>
                  <a:pt x="5500" y="16594"/>
                  <a:pt x="5500" y="16594"/>
                </a:cubicBezTo>
                <a:cubicBezTo>
                  <a:pt x="5500" y="16562"/>
                  <a:pt x="5500" y="16562"/>
                  <a:pt x="5468" y="16531"/>
                </a:cubicBezTo>
                <a:cubicBezTo>
                  <a:pt x="5312" y="16500"/>
                  <a:pt x="5187" y="16437"/>
                  <a:pt x="5031" y="16375"/>
                </a:cubicBezTo>
                <a:cubicBezTo>
                  <a:pt x="4781" y="16281"/>
                  <a:pt x="4562" y="16219"/>
                  <a:pt x="4312" y="16187"/>
                </a:cubicBezTo>
                <a:cubicBezTo>
                  <a:pt x="4250" y="16156"/>
                  <a:pt x="4187" y="16125"/>
                  <a:pt x="4125" y="16156"/>
                </a:cubicBezTo>
                <a:cubicBezTo>
                  <a:pt x="4125" y="16156"/>
                  <a:pt x="4125" y="16156"/>
                  <a:pt x="4125" y="16125"/>
                </a:cubicBezTo>
                <a:cubicBezTo>
                  <a:pt x="4093" y="16125"/>
                  <a:pt x="4093" y="16125"/>
                  <a:pt x="4093" y="16125"/>
                </a:cubicBezTo>
                <a:cubicBezTo>
                  <a:pt x="4031" y="16125"/>
                  <a:pt x="4000" y="16125"/>
                  <a:pt x="3937" y="16125"/>
                </a:cubicBezTo>
                <a:cubicBezTo>
                  <a:pt x="4000" y="16187"/>
                  <a:pt x="4062" y="16187"/>
                  <a:pt x="4093" y="16187"/>
                </a:cubicBezTo>
                <a:cubicBezTo>
                  <a:pt x="4125" y="16187"/>
                  <a:pt x="4125" y="16187"/>
                  <a:pt x="4125" y="16187"/>
                </a:cubicBezTo>
                <a:close/>
                <a:moveTo>
                  <a:pt x="11312" y="13375"/>
                </a:moveTo>
                <a:cubicBezTo>
                  <a:pt x="11312" y="13375"/>
                  <a:pt x="11312" y="13375"/>
                  <a:pt x="11312" y="13375"/>
                </a:cubicBezTo>
                <a:cubicBezTo>
                  <a:pt x="11312" y="13375"/>
                  <a:pt x="11312" y="13375"/>
                  <a:pt x="11312" y="13375"/>
                </a:cubicBezTo>
                <a:close/>
                <a:moveTo>
                  <a:pt x="11312" y="13781"/>
                </a:moveTo>
                <a:cubicBezTo>
                  <a:pt x="11312" y="13781"/>
                  <a:pt x="11312" y="13781"/>
                  <a:pt x="11312" y="13781"/>
                </a:cubicBezTo>
                <a:close/>
                <a:moveTo>
                  <a:pt x="11062" y="13437"/>
                </a:moveTo>
                <a:cubicBezTo>
                  <a:pt x="11062" y="13437"/>
                  <a:pt x="11062" y="13437"/>
                  <a:pt x="11062" y="13437"/>
                </a:cubicBezTo>
                <a:close/>
                <a:moveTo>
                  <a:pt x="62" y="18375"/>
                </a:moveTo>
                <a:cubicBezTo>
                  <a:pt x="125" y="18375"/>
                  <a:pt x="187" y="18375"/>
                  <a:pt x="250" y="18375"/>
                </a:cubicBezTo>
                <a:cubicBezTo>
                  <a:pt x="437" y="18406"/>
                  <a:pt x="625" y="18406"/>
                  <a:pt x="812" y="18437"/>
                </a:cubicBezTo>
                <a:cubicBezTo>
                  <a:pt x="875" y="18469"/>
                  <a:pt x="968" y="18437"/>
                  <a:pt x="1000" y="18500"/>
                </a:cubicBezTo>
                <a:cubicBezTo>
                  <a:pt x="968" y="18531"/>
                  <a:pt x="906" y="18469"/>
                  <a:pt x="843" y="18531"/>
                </a:cubicBezTo>
                <a:cubicBezTo>
                  <a:pt x="906" y="18531"/>
                  <a:pt x="968" y="18562"/>
                  <a:pt x="1031" y="18562"/>
                </a:cubicBezTo>
                <a:cubicBezTo>
                  <a:pt x="1062" y="18562"/>
                  <a:pt x="1093" y="18594"/>
                  <a:pt x="1125" y="18562"/>
                </a:cubicBezTo>
                <a:cubicBezTo>
                  <a:pt x="1125" y="18500"/>
                  <a:pt x="1062" y="18531"/>
                  <a:pt x="1031" y="18500"/>
                </a:cubicBezTo>
                <a:cubicBezTo>
                  <a:pt x="1093" y="18469"/>
                  <a:pt x="1125" y="18500"/>
                  <a:pt x="1187" y="18500"/>
                </a:cubicBezTo>
                <a:cubicBezTo>
                  <a:pt x="1218" y="18500"/>
                  <a:pt x="1218" y="18500"/>
                  <a:pt x="1250" y="18469"/>
                </a:cubicBezTo>
                <a:cubicBezTo>
                  <a:pt x="1250" y="18437"/>
                  <a:pt x="1218" y="18437"/>
                  <a:pt x="1187" y="18437"/>
                </a:cubicBezTo>
                <a:cubicBezTo>
                  <a:pt x="1156" y="18406"/>
                  <a:pt x="1093" y="18406"/>
                  <a:pt x="1062" y="18406"/>
                </a:cubicBezTo>
                <a:cubicBezTo>
                  <a:pt x="1031" y="18406"/>
                  <a:pt x="1031" y="18406"/>
                  <a:pt x="1031" y="18406"/>
                </a:cubicBezTo>
                <a:cubicBezTo>
                  <a:pt x="1031" y="18406"/>
                  <a:pt x="1000" y="18406"/>
                  <a:pt x="1000" y="18406"/>
                </a:cubicBezTo>
                <a:cubicBezTo>
                  <a:pt x="1000" y="18406"/>
                  <a:pt x="1000" y="18406"/>
                  <a:pt x="1000" y="18406"/>
                </a:cubicBezTo>
                <a:cubicBezTo>
                  <a:pt x="1000" y="18406"/>
                  <a:pt x="1000" y="18406"/>
                  <a:pt x="1000" y="18406"/>
                </a:cubicBezTo>
                <a:cubicBezTo>
                  <a:pt x="1000" y="18406"/>
                  <a:pt x="968" y="18406"/>
                  <a:pt x="968" y="18406"/>
                </a:cubicBezTo>
                <a:cubicBezTo>
                  <a:pt x="937" y="18406"/>
                  <a:pt x="906" y="18406"/>
                  <a:pt x="875" y="18375"/>
                </a:cubicBezTo>
                <a:cubicBezTo>
                  <a:pt x="843" y="18375"/>
                  <a:pt x="812" y="18375"/>
                  <a:pt x="781" y="18375"/>
                </a:cubicBezTo>
                <a:cubicBezTo>
                  <a:pt x="593" y="18375"/>
                  <a:pt x="406" y="18312"/>
                  <a:pt x="218" y="18312"/>
                </a:cubicBezTo>
                <a:cubicBezTo>
                  <a:pt x="187" y="18312"/>
                  <a:pt x="156" y="18281"/>
                  <a:pt x="156" y="18312"/>
                </a:cubicBezTo>
                <a:cubicBezTo>
                  <a:pt x="125" y="18312"/>
                  <a:pt x="125" y="18312"/>
                  <a:pt x="93" y="18312"/>
                </a:cubicBezTo>
                <a:cubicBezTo>
                  <a:pt x="93" y="18312"/>
                  <a:pt x="62" y="18312"/>
                  <a:pt x="62" y="18281"/>
                </a:cubicBezTo>
                <a:cubicBezTo>
                  <a:pt x="218" y="18281"/>
                  <a:pt x="343" y="18281"/>
                  <a:pt x="500" y="18312"/>
                </a:cubicBezTo>
                <a:cubicBezTo>
                  <a:pt x="625" y="18312"/>
                  <a:pt x="750" y="18312"/>
                  <a:pt x="906" y="18344"/>
                </a:cubicBezTo>
                <a:cubicBezTo>
                  <a:pt x="937" y="18375"/>
                  <a:pt x="937" y="18344"/>
                  <a:pt x="968" y="18344"/>
                </a:cubicBezTo>
                <a:cubicBezTo>
                  <a:pt x="1000" y="18344"/>
                  <a:pt x="1000" y="18344"/>
                  <a:pt x="1000" y="18344"/>
                </a:cubicBezTo>
                <a:cubicBezTo>
                  <a:pt x="1000" y="18312"/>
                  <a:pt x="1000" y="18312"/>
                  <a:pt x="968" y="18312"/>
                </a:cubicBezTo>
                <a:cubicBezTo>
                  <a:pt x="875" y="18312"/>
                  <a:pt x="750" y="18281"/>
                  <a:pt x="656" y="18281"/>
                </a:cubicBezTo>
                <a:cubicBezTo>
                  <a:pt x="500" y="18281"/>
                  <a:pt x="375" y="18250"/>
                  <a:pt x="250" y="18250"/>
                </a:cubicBezTo>
                <a:cubicBezTo>
                  <a:pt x="218" y="18250"/>
                  <a:pt x="218" y="18250"/>
                  <a:pt x="218" y="18219"/>
                </a:cubicBezTo>
                <a:cubicBezTo>
                  <a:pt x="312" y="18187"/>
                  <a:pt x="437" y="18219"/>
                  <a:pt x="531" y="18219"/>
                </a:cubicBezTo>
                <a:cubicBezTo>
                  <a:pt x="687" y="18250"/>
                  <a:pt x="843" y="18250"/>
                  <a:pt x="968" y="18281"/>
                </a:cubicBezTo>
                <a:cubicBezTo>
                  <a:pt x="1000" y="18281"/>
                  <a:pt x="1031" y="18281"/>
                  <a:pt x="1031" y="18250"/>
                </a:cubicBezTo>
                <a:cubicBezTo>
                  <a:pt x="1062" y="18219"/>
                  <a:pt x="1000" y="18219"/>
                  <a:pt x="1000" y="18219"/>
                </a:cubicBezTo>
                <a:cubicBezTo>
                  <a:pt x="750" y="18187"/>
                  <a:pt x="500" y="18156"/>
                  <a:pt x="281" y="18156"/>
                </a:cubicBezTo>
                <a:cubicBezTo>
                  <a:pt x="187" y="18156"/>
                  <a:pt x="125" y="18156"/>
                  <a:pt x="62" y="18187"/>
                </a:cubicBezTo>
                <a:cubicBezTo>
                  <a:pt x="31" y="18187"/>
                  <a:pt x="31" y="18219"/>
                  <a:pt x="31" y="18219"/>
                </a:cubicBezTo>
                <a:cubicBezTo>
                  <a:pt x="31" y="18250"/>
                  <a:pt x="31" y="18281"/>
                  <a:pt x="31" y="18344"/>
                </a:cubicBezTo>
                <a:cubicBezTo>
                  <a:pt x="31" y="18375"/>
                  <a:pt x="31" y="18375"/>
                  <a:pt x="62" y="18375"/>
                </a:cubicBezTo>
                <a:close/>
                <a:moveTo>
                  <a:pt x="1687" y="19594"/>
                </a:moveTo>
                <a:cubicBezTo>
                  <a:pt x="1468" y="19531"/>
                  <a:pt x="1218" y="19500"/>
                  <a:pt x="968" y="19469"/>
                </a:cubicBezTo>
                <a:cubicBezTo>
                  <a:pt x="843" y="19437"/>
                  <a:pt x="656" y="19437"/>
                  <a:pt x="531" y="19406"/>
                </a:cubicBezTo>
                <a:cubicBezTo>
                  <a:pt x="468" y="19406"/>
                  <a:pt x="406" y="19375"/>
                  <a:pt x="343" y="19375"/>
                </a:cubicBezTo>
                <a:cubicBezTo>
                  <a:pt x="250" y="19344"/>
                  <a:pt x="125" y="19344"/>
                  <a:pt x="31" y="19344"/>
                </a:cubicBezTo>
                <a:cubicBezTo>
                  <a:pt x="31" y="19344"/>
                  <a:pt x="31" y="19375"/>
                  <a:pt x="31" y="19375"/>
                </a:cubicBezTo>
                <a:cubicBezTo>
                  <a:pt x="687" y="19437"/>
                  <a:pt x="1343" y="19531"/>
                  <a:pt x="2000" y="19687"/>
                </a:cubicBezTo>
                <a:cubicBezTo>
                  <a:pt x="1906" y="19656"/>
                  <a:pt x="1781" y="19625"/>
                  <a:pt x="1687" y="19594"/>
                </a:cubicBezTo>
                <a:close/>
                <a:moveTo>
                  <a:pt x="6843" y="20437"/>
                </a:moveTo>
                <a:cubicBezTo>
                  <a:pt x="6750" y="20437"/>
                  <a:pt x="6625" y="20406"/>
                  <a:pt x="6531" y="20375"/>
                </a:cubicBezTo>
                <a:cubicBezTo>
                  <a:pt x="6343" y="20312"/>
                  <a:pt x="6187" y="20219"/>
                  <a:pt x="5968" y="20187"/>
                </a:cubicBezTo>
                <a:cubicBezTo>
                  <a:pt x="5781" y="20125"/>
                  <a:pt x="5531" y="20156"/>
                  <a:pt x="5343" y="20125"/>
                </a:cubicBezTo>
                <a:cubicBezTo>
                  <a:pt x="5500" y="20187"/>
                  <a:pt x="5656" y="20156"/>
                  <a:pt x="5843" y="20187"/>
                </a:cubicBezTo>
                <a:cubicBezTo>
                  <a:pt x="5906" y="20187"/>
                  <a:pt x="5937" y="20219"/>
                  <a:pt x="6000" y="20219"/>
                </a:cubicBezTo>
                <a:cubicBezTo>
                  <a:pt x="6125" y="20250"/>
                  <a:pt x="6218" y="20312"/>
                  <a:pt x="6343" y="20344"/>
                </a:cubicBezTo>
                <a:cubicBezTo>
                  <a:pt x="6656" y="20469"/>
                  <a:pt x="7031" y="20531"/>
                  <a:pt x="7375" y="20594"/>
                </a:cubicBezTo>
                <a:cubicBezTo>
                  <a:pt x="7375" y="20594"/>
                  <a:pt x="7406" y="20625"/>
                  <a:pt x="7406" y="20594"/>
                </a:cubicBezTo>
                <a:cubicBezTo>
                  <a:pt x="7375" y="20562"/>
                  <a:pt x="7312" y="20562"/>
                  <a:pt x="7250" y="20562"/>
                </a:cubicBezTo>
                <a:cubicBezTo>
                  <a:pt x="7125" y="20531"/>
                  <a:pt x="6968" y="20469"/>
                  <a:pt x="6843" y="20437"/>
                </a:cubicBezTo>
                <a:close/>
                <a:moveTo>
                  <a:pt x="9125" y="19219"/>
                </a:moveTo>
                <a:cubicBezTo>
                  <a:pt x="9250" y="19281"/>
                  <a:pt x="9406" y="19312"/>
                  <a:pt x="9531" y="19344"/>
                </a:cubicBezTo>
                <a:cubicBezTo>
                  <a:pt x="9781" y="19437"/>
                  <a:pt x="10000" y="19531"/>
                  <a:pt x="10218" y="19656"/>
                </a:cubicBezTo>
                <a:cubicBezTo>
                  <a:pt x="10250" y="19687"/>
                  <a:pt x="10281" y="19687"/>
                  <a:pt x="10312" y="19719"/>
                </a:cubicBezTo>
                <a:cubicBezTo>
                  <a:pt x="10312" y="19719"/>
                  <a:pt x="10343" y="19719"/>
                  <a:pt x="10343" y="19687"/>
                </a:cubicBezTo>
                <a:cubicBezTo>
                  <a:pt x="10343" y="19687"/>
                  <a:pt x="10343" y="19687"/>
                  <a:pt x="10343" y="19687"/>
                </a:cubicBezTo>
                <a:cubicBezTo>
                  <a:pt x="10312" y="19656"/>
                  <a:pt x="10312" y="19656"/>
                  <a:pt x="10281" y="19625"/>
                </a:cubicBezTo>
                <a:cubicBezTo>
                  <a:pt x="10062" y="19500"/>
                  <a:pt x="9812" y="19375"/>
                  <a:pt x="9531" y="19312"/>
                </a:cubicBezTo>
                <a:cubicBezTo>
                  <a:pt x="9312" y="19281"/>
                  <a:pt x="9093" y="19125"/>
                  <a:pt x="8875" y="19031"/>
                </a:cubicBezTo>
                <a:cubicBezTo>
                  <a:pt x="8843" y="19031"/>
                  <a:pt x="8812" y="19000"/>
                  <a:pt x="8750" y="19031"/>
                </a:cubicBezTo>
                <a:cubicBezTo>
                  <a:pt x="8781" y="19031"/>
                  <a:pt x="8843" y="19062"/>
                  <a:pt x="8875" y="19062"/>
                </a:cubicBezTo>
                <a:cubicBezTo>
                  <a:pt x="8968" y="19125"/>
                  <a:pt x="9031" y="19156"/>
                  <a:pt x="9125" y="19219"/>
                </a:cubicBezTo>
                <a:close/>
                <a:moveTo>
                  <a:pt x="9062" y="18969"/>
                </a:moveTo>
                <a:cubicBezTo>
                  <a:pt x="9062" y="18969"/>
                  <a:pt x="9062" y="18969"/>
                  <a:pt x="9062" y="18969"/>
                </a:cubicBezTo>
                <a:cubicBezTo>
                  <a:pt x="9062" y="18969"/>
                  <a:pt x="9062" y="18969"/>
                  <a:pt x="9062" y="18969"/>
                </a:cubicBezTo>
                <a:close/>
                <a:moveTo>
                  <a:pt x="10093" y="13219"/>
                </a:moveTo>
                <a:cubicBezTo>
                  <a:pt x="10093" y="13219"/>
                  <a:pt x="10093" y="13219"/>
                  <a:pt x="10093" y="13219"/>
                </a:cubicBezTo>
                <a:cubicBezTo>
                  <a:pt x="10093" y="13219"/>
                  <a:pt x="10093" y="13219"/>
                  <a:pt x="10093" y="13219"/>
                </a:cubicBezTo>
                <a:cubicBezTo>
                  <a:pt x="10093" y="13219"/>
                  <a:pt x="10093" y="13219"/>
                  <a:pt x="10093" y="13219"/>
                </a:cubicBezTo>
                <a:close/>
                <a:moveTo>
                  <a:pt x="6687" y="16469"/>
                </a:moveTo>
                <a:cubicBezTo>
                  <a:pt x="6562" y="16437"/>
                  <a:pt x="6468" y="16375"/>
                  <a:pt x="6375" y="16344"/>
                </a:cubicBezTo>
                <a:cubicBezTo>
                  <a:pt x="6187" y="16281"/>
                  <a:pt x="6000" y="16219"/>
                  <a:pt x="5812" y="16125"/>
                </a:cubicBezTo>
                <a:cubicBezTo>
                  <a:pt x="5656" y="16062"/>
                  <a:pt x="5531" y="16000"/>
                  <a:pt x="5375" y="15937"/>
                </a:cubicBezTo>
                <a:cubicBezTo>
                  <a:pt x="5312" y="15906"/>
                  <a:pt x="5250" y="15875"/>
                  <a:pt x="5187" y="15875"/>
                </a:cubicBezTo>
                <a:cubicBezTo>
                  <a:pt x="5062" y="15844"/>
                  <a:pt x="4968" y="15812"/>
                  <a:pt x="4843" y="15750"/>
                </a:cubicBezTo>
                <a:cubicBezTo>
                  <a:pt x="4812" y="15750"/>
                  <a:pt x="4781" y="15750"/>
                  <a:pt x="4750" y="15750"/>
                </a:cubicBezTo>
                <a:cubicBezTo>
                  <a:pt x="4781" y="15812"/>
                  <a:pt x="4843" y="15812"/>
                  <a:pt x="4906" y="15844"/>
                </a:cubicBezTo>
                <a:cubicBezTo>
                  <a:pt x="5125" y="15906"/>
                  <a:pt x="5312" y="15969"/>
                  <a:pt x="5531" y="16062"/>
                </a:cubicBezTo>
                <a:cubicBezTo>
                  <a:pt x="5687" y="16125"/>
                  <a:pt x="5843" y="16187"/>
                  <a:pt x="6000" y="16250"/>
                </a:cubicBezTo>
                <a:cubicBezTo>
                  <a:pt x="6156" y="16344"/>
                  <a:pt x="6312" y="16375"/>
                  <a:pt x="6468" y="16437"/>
                </a:cubicBezTo>
                <a:cubicBezTo>
                  <a:pt x="6531" y="16469"/>
                  <a:pt x="6625" y="16500"/>
                  <a:pt x="6718" y="16500"/>
                </a:cubicBezTo>
                <a:cubicBezTo>
                  <a:pt x="6718" y="16469"/>
                  <a:pt x="6687" y="16469"/>
                  <a:pt x="6687" y="16469"/>
                </a:cubicBezTo>
                <a:close/>
                <a:moveTo>
                  <a:pt x="6718" y="16500"/>
                </a:moveTo>
                <a:cubicBezTo>
                  <a:pt x="6718" y="16531"/>
                  <a:pt x="6718" y="16531"/>
                  <a:pt x="6750" y="16531"/>
                </a:cubicBezTo>
                <a:cubicBezTo>
                  <a:pt x="6875" y="16594"/>
                  <a:pt x="7000" y="16656"/>
                  <a:pt x="7125" y="16687"/>
                </a:cubicBezTo>
                <a:cubicBezTo>
                  <a:pt x="7187" y="16719"/>
                  <a:pt x="7218" y="16719"/>
                  <a:pt x="7187" y="16781"/>
                </a:cubicBezTo>
                <a:cubicBezTo>
                  <a:pt x="7125" y="16812"/>
                  <a:pt x="7093" y="16750"/>
                  <a:pt x="7062" y="16719"/>
                </a:cubicBezTo>
                <a:cubicBezTo>
                  <a:pt x="6906" y="16687"/>
                  <a:pt x="6750" y="16625"/>
                  <a:pt x="6593" y="16562"/>
                </a:cubicBezTo>
                <a:cubicBezTo>
                  <a:pt x="6468" y="16500"/>
                  <a:pt x="6343" y="16469"/>
                  <a:pt x="6218" y="16406"/>
                </a:cubicBezTo>
                <a:cubicBezTo>
                  <a:pt x="6125" y="16375"/>
                  <a:pt x="6031" y="16344"/>
                  <a:pt x="5937" y="16312"/>
                </a:cubicBezTo>
                <a:cubicBezTo>
                  <a:pt x="5812" y="16219"/>
                  <a:pt x="5656" y="16187"/>
                  <a:pt x="5531" y="16125"/>
                </a:cubicBezTo>
                <a:cubicBezTo>
                  <a:pt x="5406" y="16062"/>
                  <a:pt x="5250" y="16000"/>
                  <a:pt x="5093" y="15969"/>
                </a:cubicBezTo>
                <a:cubicBezTo>
                  <a:pt x="4968" y="15937"/>
                  <a:pt x="4875" y="15875"/>
                  <a:pt x="4781" y="15844"/>
                </a:cubicBezTo>
                <a:cubicBezTo>
                  <a:pt x="4531" y="15781"/>
                  <a:pt x="4312" y="15750"/>
                  <a:pt x="4062" y="15719"/>
                </a:cubicBezTo>
                <a:cubicBezTo>
                  <a:pt x="3937" y="15719"/>
                  <a:pt x="3843" y="15719"/>
                  <a:pt x="3718" y="15750"/>
                </a:cubicBezTo>
                <a:lnTo>
                  <a:pt x="3718" y="15750"/>
                </a:lnTo>
                <a:cubicBezTo>
                  <a:pt x="3656" y="15750"/>
                  <a:pt x="3625" y="15750"/>
                  <a:pt x="3562" y="15781"/>
                </a:cubicBezTo>
                <a:cubicBezTo>
                  <a:pt x="3531" y="15812"/>
                  <a:pt x="3531" y="15812"/>
                  <a:pt x="3531" y="15844"/>
                </a:cubicBezTo>
                <a:cubicBezTo>
                  <a:pt x="3562" y="15844"/>
                  <a:pt x="3562" y="15844"/>
                  <a:pt x="3593" y="15844"/>
                </a:cubicBezTo>
                <a:cubicBezTo>
                  <a:pt x="3625" y="15844"/>
                  <a:pt x="3656" y="15844"/>
                  <a:pt x="3718" y="15844"/>
                </a:cubicBezTo>
                <a:cubicBezTo>
                  <a:pt x="3750" y="15844"/>
                  <a:pt x="3750" y="15844"/>
                  <a:pt x="3750" y="15781"/>
                </a:cubicBezTo>
                <a:cubicBezTo>
                  <a:pt x="3750" y="15781"/>
                  <a:pt x="3750" y="15781"/>
                  <a:pt x="3750" y="15750"/>
                </a:cubicBezTo>
                <a:cubicBezTo>
                  <a:pt x="3781" y="15750"/>
                  <a:pt x="3812" y="15781"/>
                  <a:pt x="3843" y="15781"/>
                </a:cubicBezTo>
                <a:cubicBezTo>
                  <a:pt x="3937" y="15750"/>
                  <a:pt x="4031" y="15750"/>
                  <a:pt x="4125" y="15781"/>
                </a:cubicBezTo>
                <a:cubicBezTo>
                  <a:pt x="4250" y="15781"/>
                  <a:pt x="4375" y="15844"/>
                  <a:pt x="4531" y="15844"/>
                </a:cubicBezTo>
                <a:cubicBezTo>
                  <a:pt x="4562" y="15844"/>
                  <a:pt x="4625" y="15875"/>
                  <a:pt x="4625" y="15906"/>
                </a:cubicBezTo>
                <a:cubicBezTo>
                  <a:pt x="4625" y="15937"/>
                  <a:pt x="4562" y="15937"/>
                  <a:pt x="4625" y="15969"/>
                </a:cubicBezTo>
                <a:cubicBezTo>
                  <a:pt x="4625" y="15969"/>
                  <a:pt x="4656" y="15969"/>
                  <a:pt x="4687" y="15969"/>
                </a:cubicBezTo>
                <a:cubicBezTo>
                  <a:pt x="4906" y="16031"/>
                  <a:pt x="5093" y="16125"/>
                  <a:pt x="5312" y="16219"/>
                </a:cubicBezTo>
                <a:cubicBezTo>
                  <a:pt x="5437" y="16250"/>
                  <a:pt x="5562" y="16344"/>
                  <a:pt x="5687" y="16375"/>
                </a:cubicBezTo>
                <a:cubicBezTo>
                  <a:pt x="5687" y="16375"/>
                  <a:pt x="5687" y="16375"/>
                  <a:pt x="5687" y="16375"/>
                </a:cubicBezTo>
                <a:cubicBezTo>
                  <a:pt x="5687" y="16375"/>
                  <a:pt x="5718" y="16375"/>
                  <a:pt x="5718" y="16375"/>
                </a:cubicBezTo>
                <a:cubicBezTo>
                  <a:pt x="5843" y="16437"/>
                  <a:pt x="5937" y="16500"/>
                  <a:pt x="6062" y="16562"/>
                </a:cubicBezTo>
                <a:cubicBezTo>
                  <a:pt x="6156" y="16594"/>
                  <a:pt x="6250" y="16625"/>
                  <a:pt x="6343" y="16625"/>
                </a:cubicBezTo>
                <a:cubicBezTo>
                  <a:pt x="6406" y="16656"/>
                  <a:pt x="6437" y="16656"/>
                  <a:pt x="6468" y="16687"/>
                </a:cubicBezTo>
                <a:cubicBezTo>
                  <a:pt x="6531" y="16687"/>
                  <a:pt x="6593" y="16750"/>
                  <a:pt x="6687" y="16750"/>
                </a:cubicBezTo>
                <a:cubicBezTo>
                  <a:pt x="6687" y="16750"/>
                  <a:pt x="6687" y="16750"/>
                  <a:pt x="6687" y="16750"/>
                </a:cubicBezTo>
                <a:cubicBezTo>
                  <a:pt x="6718" y="16781"/>
                  <a:pt x="6781" y="16781"/>
                  <a:pt x="6812" y="16812"/>
                </a:cubicBezTo>
                <a:cubicBezTo>
                  <a:pt x="6812" y="16750"/>
                  <a:pt x="6750" y="16719"/>
                  <a:pt x="6687" y="16719"/>
                </a:cubicBezTo>
                <a:cubicBezTo>
                  <a:pt x="6687" y="16719"/>
                  <a:pt x="6687" y="16719"/>
                  <a:pt x="6687" y="16719"/>
                </a:cubicBezTo>
                <a:cubicBezTo>
                  <a:pt x="6687" y="16719"/>
                  <a:pt x="6687" y="16719"/>
                  <a:pt x="6656" y="16719"/>
                </a:cubicBezTo>
                <a:cubicBezTo>
                  <a:pt x="6593" y="16687"/>
                  <a:pt x="6500" y="16625"/>
                  <a:pt x="6406" y="16594"/>
                </a:cubicBezTo>
                <a:cubicBezTo>
                  <a:pt x="6250" y="16562"/>
                  <a:pt x="6093" y="16500"/>
                  <a:pt x="5968" y="16437"/>
                </a:cubicBezTo>
                <a:cubicBezTo>
                  <a:pt x="5875" y="16406"/>
                  <a:pt x="5812" y="16344"/>
                  <a:pt x="5718" y="16344"/>
                </a:cubicBezTo>
                <a:cubicBezTo>
                  <a:pt x="5718" y="16344"/>
                  <a:pt x="5718" y="16344"/>
                  <a:pt x="5718" y="16344"/>
                </a:cubicBezTo>
                <a:cubicBezTo>
                  <a:pt x="5687" y="16344"/>
                  <a:pt x="5687" y="16312"/>
                  <a:pt x="5687" y="16312"/>
                </a:cubicBezTo>
                <a:cubicBezTo>
                  <a:pt x="5531" y="16250"/>
                  <a:pt x="5375" y="16187"/>
                  <a:pt x="5218" y="16125"/>
                </a:cubicBezTo>
                <a:cubicBezTo>
                  <a:pt x="5156" y="16094"/>
                  <a:pt x="5093" y="16094"/>
                  <a:pt x="5031" y="16031"/>
                </a:cubicBezTo>
                <a:cubicBezTo>
                  <a:pt x="5062" y="16031"/>
                  <a:pt x="5093" y="16031"/>
                  <a:pt x="5125" y="16031"/>
                </a:cubicBezTo>
                <a:cubicBezTo>
                  <a:pt x="5125" y="16062"/>
                  <a:pt x="5125" y="16062"/>
                  <a:pt x="5156" y="16062"/>
                </a:cubicBezTo>
                <a:cubicBezTo>
                  <a:pt x="5375" y="16125"/>
                  <a:pt x="5562" y="16219"/>
                  <a:pt x="5781" y="16312"/>
                </a:cubicBezTo>
                <a:cubicBezTo>
                  <a:pt x="6000" y="16406"/>
                  <a:pt x="6250" y="16500"/>
                  <a:pt x="6500" y="16594"/>
                </a:cubicBezTo>
                <a:cubicBezTo>
                  <a:pt x="6625" y="16625"/>
                  <a:pt x="6750" y="16656"/>
                  <a:pt x="6875" y="16719"/>
                </a:cubicBezTo>
                <a:cubicBezTo>
                  <a:pt x="7062" y="16812"/>
                  <a:pt x="7250" y="16875"/>
                  <a:pt x="7437" y="16937"/>
                </a:cubicBezTo>
                <a:cubicBezTo>
                  <a:pt x="7562" y="17000"/>
                  <a:pt x="7656" y="17000"/>
                  <a:pt x="7781" y="17062"/>
                </a:cubicBezTo>
                <a:cubicBezTo>
                  <a:pt x="7781" y="17062"/>
                  <a:pt x="7812" y="17062"/>
                  <a:pt x="7812" y="17062"/>
                </a:cubicBezTo>
                <a:cubicBezTo>
                  <a:pt x="7812" y="17031"/>
                  <a:pt x="7812" y="17000"/>
                  <a:pt x="7781" y="17000"/>
                </a:cubicBezTo>
                <a:cubicBezTo>
                  <a:pt x="7625" y="16969"/>
                  <a:pt x="7500" y="16875"/>
                  <a:pt x="7343" y="16844"/>
                </a:cubicBezTo>
                <a:cubicBezTo>
                  <a:pt x="7281" y="16812"/>
                  <a:pt x="7250" y="16812"/>
                  <a:pt x="7218" y="16781"/>
                </a:cubicBezTo>
                <a:cubicBezTo>
                  <a:pt x="7218" y="16750"/>
                  <a:pt x="7218" y="16719"/>
                  <a:pt x="7281" y="16750"/>
                </a:cubicBezTo>
                <a:cubicBezTo>
                  <a:pt x="7281" y="16750"/>
                  <a:pt x="7312" y="16750"/>
                  <a:pt x="7343" y="16781"/>
                </a:cubicBezTo>
                <a:cubicBezTo>
                  <a:pt x="7406" y="16781"/>
                  <a:pt x="7437" y="16812"/>
                  <a:pt x="7531" y="16812"/>
                </a:cubicBezTo>
                <a:cubicBezTo>
                  <a:pt x="7468" y="16781"/>
                  <a:pt x="7406" y="16750"/>
                  <a:pt x="7375" y="16750"/>
                </a:cubicBezTo>
                <a:cubicBezTo>
                  <a:pt x="7187" y="16687"/>
                  <a:pt x="7031" y="16625"/>
                  <a:pt x="6843" y="16531"/>
                </a:cubicBezTo>
                <a:cubicBezTo>
                  <a:pt x="6812" y="16531"/>
                  <a:pt x="6781" y="16500"/>
                  <a:pt x="6718" y="16500"/>
                </a:cubicBezTo>
                <a:close/>
                <a:moveTo>
                  <a:pt x="6281" y="20562"/>
                </a:moveTo>
                <a:cubicBezTo>
                  <a:pt x="6062" y="20500"/>
                  <a:pt x="5843" y="20469"/>
                  <a:pt x="5593" y="20437"/>
                </a:cubicBezTo>
                <a:cubicBezTo>
                  <a:pt x="5343" y="20406"/>
                  <a:pt x="5093" y="20312"/>
                  <a:pt x="4843" y="20156"/>
                </a:cubicBezTo>
                <a:cubicBezTo>
                  <a:pt x="4750" y="20094"/>
                  <a:pt x="4625" y="20031"/>
                  <a:pt x="4531" y="19969"/>
                </a:cubicBezTo>
                <a:cubicBezTo>
                  <a:pt x="4312" y="19875"/>
                  <a:pt x="4093" y="19719"/>
                  <a:pt x="3875" y="19625"/>
                </a:cubicBezTo>
                <a:cubicBezTo>
                  <a:pt x="3718" y="19531"/>
                  <a:pt x="3562" y="19469"/>
                  <a:pt x="3375" y="19469"/>
                </a:cubicBezTo>
                <a:cubicBezTo>
                  <a:pt x="3531" y="19500"/>
                  <a:pt x="3687" y="19594"/>
                  <a:pt x="3843" y="19656"/>
                </a:cubicBezTo>
                <a:cubicBezTo>
                  <a:pt x="3937" y="19687"/>
                  <a:pt x="4000" y="19719"/>
                  <a:pt x="4093" y="19781"/>
                </a:cubicBezTo>
                <a:cubicBezTo>
                  <a:pt x="4375" y="19937"/>
                  <a:pt x="4656" y="20125"/>
                  <a:pt x="4968" y="20281"/>
                </a:cubicBezTo>
                <a:cubicBezTo>
                  <a:pt x="5156" y="20375"/>
                  <a:pt x="5343" y="20469"/>
                  <a:pt x="5562" y="20469"/>
                </a:cubicBezTo>
                <a:cubicBezTo>
                  <a:pt x="5812" y="20500"/>
                  <a:pt x="6031" y="20531"/>
                  <a:pt x="6281" y="20625"/>
                </a:cubicBezTo>
                <a:cubicBezTo>
                  <a:pt x="6281" y="20625"/>
                  <a:pt x="6312" y="20625"/>
                  <a:pt x="6343" y="20625"/>
                </a:cubicBezTo>
                <a:cubicBezTo>
                  <a:pt x="6343" y="20594"/>
                  <a:pt x="6312" y="20594"/>
                  <a:pt x="6281" y="20562"/>
                </a:cubicBezTo>
                <a:close/>
                <a:moveTo>
                  <a:pt x="10437" y="12750"/>
                </a:moveTo>
                <a:cubicBezTo>
                  <a:pt x="10437" y="12750"/>
                  <a:pt x="10437" y="12750"/>
                  <a:pt x="10437" y="12750"/>
                </a:cubicBezTo>
                <a:close/>
                <a:moveTo>
                  <a:pt x="10312" y="12500"/>
                </a:moveTo>
                <a:cubicBezTo>
                  <a:pt x="10312" y="12500"/>
                  <a:pt x="10312" y="12500"/>
                  <a:pt x="10312" y="12500"/>
                </a:cubicBezTo>
                <a:cubicBezTo>
                  <a:pt x="10312" y="12500"/>
                  <a:pt x="10312" y="12500"/>
                  <a:pt x="10312" y="12500"/>
                </a:cubicBezTo>
                <a:lnTo>
                  <a:pt x="10312" y="12500"/>
                </a:lnTo>
                <a:cubicBezTo>
                  <a:pt x="10312" y="12500"/>
                  <a:pt x="10312" y="12500"/>
                  <a:pt x="10312" y="12500"/>
                </a:cubicBezTo>
                <a:close/>
                <a:moveTo>
                  <a:pt x="2250" y="16531"/>
                </a:moveTo>
                <a:cubicBezTo>
                  <a:pt x="2312" y="16531"/>
                  <a:pt x="2343" y="16531"/>
                  <a:pt x="2406" y="16531"/>
                </a:cubicBezTo>
                <a:cubicBezTo>
                  <a:pt x="2593" y="16531"/>
                  <a:pt x="2750" y="16562"/>
                  <a:pt x="2937" y="16594"/>
                </a:cubicBezTo>
                <a:cubicBezTo>
                  <a:pt x="3093" y="16625"/>
                  <a:pt x="3281" y="16625"/>
                  <a:pt x="3437" y="16656"/>
                </a:cubicBezTo>
                <a:cubicBezTo>
                  <a:pt x="3687" y="16719"/>
                  <a:pt x="3906" y="16781"/>
                  <a:pt x="4125" y="16844"/>
                </a:cubicBezTo>
                <a:cubicBezTo>
                  <a:pt x="4250" y="16875"/>
                  <a:pt x="4343" y="16906"/>
                  <a:pt x="4468" y="16937"/>
                </a:cubicBezTo>
                <a:cubicBezTo>
                  <a:pt x="4531" y="16937"/>
                  <a:pt x="4593" y="16969"/>
                  <a:pt x="4687" y="16969"/>
                </a:cubicBezTo>
                <a:cubicBezTo>
                  <a:pt x="4687" y="17000"/>
                  <a:pt x="4687" y="17000"/>
                  <a:pt x="4687" y="17000"/>
                </a:cubicBezTo>
                <a:cubicBezTo>
                  <a:pt x="4718" y="17000"/>
                  <a:pt x="4718" y="17000"/>
                  <a:pt x="4750" y="16969"/>
                </a:cubicBezTo>
                <a:cubicBezTo>
                  <a:pt x="4843" y="17031"/>
                  <a:pt x="4968" y="17062"/>
                  <a:pt x="5062" y="17062"/>
                </a:cubicBezTo>
                <a:cubicBezTo>
                  <a:pt x="4968" y="17000"/>
                  <a:pt x="4875" y="16969"/>
                  <a:pt x="4750" y="16969"/>
                </a:cubicBezTo>
                <a:cubicBezTo>
                  <a:pt x="4687" y="16937"/>
                  <a:pt x="4593" y="16937"/>
                  <a:pt x="4500" y="16906"/>
                </a:cubicBezTo>
                <a:cubicBezTo>
                  <a:pt x="4375" y="16844"/>
                  <a:pt x="4250" y="16812"/>
                  <a:pt x="4125" y="16781"/>
                </a:cubicBezTo>
                <a:cubicBezTo>
                  <a:pt x="3875" y="16719"/>
                  <a:pt x="3593" y="16625"/>
                  <a:pt x="3343" y="16594"/>
                </a:cubicBezTo>
                <a:cubicBezTo>
                  <a:pt x="3062" y="16531"/>
                  <a:pt x="2781" y="16469"/>
                  <a:pt x="2468" y="16469"/>
                </a:cubicBezTo>
                <a:cubicBezTo>
                  <a:pt x="2406" y="16469"/>
                  <a:pt x="2312" y="16469"/>
                  <a:pt x="2250" y="16500"/>
                </a:cubicBezTo>
                <a:cubicBezTo>
                  <a:pt x="2218" y="16500"/>
                  <a:pt x="2218" y="16500"/>
                  <a:pt x="2218" y="16531"/>
                </a:cubicBezTo>
                <a:cubicBezTo>
                  <a:pt x="2218" y="16531"/>
                  <a:pt x="2250" y="16531"/>
                  <a:pt x="2250" y="16531"/>
                </a:cubicBezTo>
                <a:close/>
                <a:moveTo>
                  <a:pt x="2343" y="20594"/>
                </a:moveTo>
                <a:cubicBezTo>
                  <a:pt x="2312" y="20594"/>
                  <a:pt x="2312" y="20594"/>
                  <a:pt x="2312" y="20594"/>
                </a:cubicBezTo>
                <a:cubicBezTo>
                  <a:pt x="2250" y="20562"/>
                  <a:pt x="2187" y="20500"/>
                  <a:pt x="2125" y="20469"/>
                </a:cubicBezTo>
                <a:cubicBezTo>
                  <a:pt x="1937" y="20406"/>
                  <a:pt x="1750" y="20344"/>
                  <a:pt x="1531" y="20281"/>
                </a:cubicBezTo>
                <a:cubicBezTo>
                  <a:pt x="1343" y="20219"/>
                  <a:pt x="1156" y="20187"/>
                  <a:pt x="968" y="20156"/>
                </a:cubicBezTo>
                <a:cubicBezTo>
                  <a:pt x="937" y="20094"/>
                  <a:pt x="968" y="20094"/>
                  <a:pt x="1000" y="20094"/>
                </a:cubicBezTo>
                <a:cubicBezTo>
                  <a:pt x="1125" y="20125"/>
                  <a:pt x="1250" y="20125"/>
                  <a:pt x="1343" y="20187"/>
                </a:cubicBezTo>
                <a:cubicBezTo>
                  <a:pt x="1437" y="20219"/>
                  <a:pt x="1531" y="20187"/>
                  <a:pt x="1593" y="20250"/>
                </a:cubicBezTo>
                <a:cubicBezTo>
                  <a:pt x="1625" y="20250"/>
                  <a:pt x="1625" y="20250"/>
                  <a:pt x="1656" y="20250"/>
                </a:cubicBezTo>
                <a:cubicBezTo>
                  <a:pt x="1500" y="20156"/>
                  <a:pt x="1312" y="20125"/>
                  <a:pt x="1125" y="20094"/>
                </a:cubicBezTo>
                <a:cubicBezTo>
                  <a:pt x="937" y="20062"/>
                  <a:pt x="781" y="20031"/>
                  <a:pt x="593" y="20000"/>
                </a:cubicBezTo>
                <a:cubicBezTo>
                  <a:pt x="500" y="19969"/>
                  <a:pt x="93" y="19906"/>
                  <a:pt x="62" y="19937"/>
                </a:cubicBezTo>
                <a:cubicBezTo>
                  <a:pt x="93" y="20000"/>
                  <a:pt x="156" y="19969"/>
                  <a:pt x="218" y="19969"/>
                </a:cubicBezTo>
                <a:cubicBezTo>
                  <a:pt x="406" y="20000"/>
                  <a:pt x="562" y="20031"/>
                  <a:pt x="750" y="20062"/>
                </a:cubicBezTo>
                <a:cubicBezTo>
                  <a:pt x="812" y="20062"/>
                  <a:pt x="875" y="20062"/>
                  <a:pt x="906" y="20094"/>
                </a:cubicBezTo>
                <a:cubicBezTo>
                  <a:pt x="843" y="20125"/>
                  <a:pt x="781" y="20094"/>
                  <a:pt x="718" y="20094"/>
                </a:cubicBezTo>
                <a:cubicBezTo>
                  <a:pt x="625" y="20094"/>
                  <a:pt x="500" y="20062"/>
                  <a:pt x="406" y="20031"/>
                </a:cubicBezTo>
                <a:cubicBezTo>
                  <a:pt x="281" y="20000"/>
                  <a:pt x="187" y="20000"/>
                  <a:pt x="62" y="20000"/>
                </a:cubicBezTo>
                <a:cubicBezTo>
                  <a:pt x="31" y="20000"/>
                  <a:pt x="31" y="20000"/>
                  <a:pt x="31" y="20031"/>
                </a:cubicBezTo>
                <a:cubicBezTo>
                  <a:pt x="31" y="20031"/>
                  <a:pt x="31" y="20062"/>
                  <a:pt x="62" y="20062"/>
                </a:cubicBezTo>
                <a:cubicBezTo>
                  <a:pt x="62" y="20062"/>
                  <a:pt x="93" y="20062"/>
                  <a:pt x="125" y="20062"/>
                </a:cubicBezTo>
                <a:cubicBezTo>
                  <a:pt x="250" y="20062"/>
                  <a:pt x="375" y="20094"/>
                  <a:pt x="500" y="20125"/>
                </a:cubicBezTo>
                <a:cubicBezTo>
                  <a:pt x="687" y="20156"/>
                  <a:pt x="875" y="20219"/>
                  <a:pt x="1062" y="20219"/>
                </a:cubicBezTo>
                <a:cubicBezTo>
                  <a:pt x="1343" y="20281"/>
                  <a:pt x="1625" y="20375"/>
                  <a:pt x="1937" y="20469"/>
                </a:cubicBezTo>
                <a:cubicBezTo>
                  <a:pt x="2062" y="20500"/>
                  <a:pt x="2156" y="20562"/>
                  <a:pt x="2281" y="20625"/>
                </a:cubicBezTo>
                <a:cubicBezTo>
                  <a:pt x="2312" y="20656"/>
                  <a:pt x="2375" y="20656"/>
                  <a:pt x="2375" y="20625"/>
                </a:cubicBezTo>
                <a:cubicBezTo>
                  <a:pt x="2406" y="20594"/>
                  <a:pt x="2343" y="20625"/>
                  <a:pt x="2343" y="20594"/>
                </a:cubicBezTo>
                <a:close/>
                <a:moveTo>
                  <a:pt x="3656" y="15906"/>
                </a:moveTo>
                <a:cubicBezTo>
                  <a:pt x="3718" y="15906"/>
                  <a:pt x="3750" y="15906"/>
                  <a:pt x="3812" y="15937"/>
                </a:cubicBezTo>
                <a:cubicBezTo>
                  <a:pt x="3843" y="15937"/>
                  <a:pt x="3906" y="15969"/>
                  <a:pt x="3968" y="15969"/>
                </a:cubicBezTo>
                <a:cubicBezTo>
                  <a:pt x="4125" y="16000"/>
                  <a:pt x="4312" y="16000"/>
                  <a:pt x="4468" y="16031"/>
                </a:cubicBezTo>
                <a:cubicBezTo>
                  <a:pt x="4656" y="16094"/>
                  <a:pt x="4812" y="16156"/>
                  <a:pt x="5000" y="16187"/>
                </a:cubicBezTo>
                <a:cubicBezTo>
                  <a:pt x="5250" y="16281"/>
                  <a:pt x="5468" y="16437"/>
                  <a:pt x="5718" y="16500"/>
                </a:cubicBezTo>
                <a:cubicBezTo>
                  <a:pt x="5875" y="16562"/>
                  <a:pt x="6031" y="16625"/>
                  <a:pt x="6156" y="16687"/>
                </a:cubicBezTo>
                <a:cubicBezTo>
                  <a:pt x="6375" y="16781"/>
                  <a:pt x="6562" y="16844"/>
                  <a:pt x="6781" y="16937"/>
                </a:cubicBezTo>
                <a:cubicBezTo>
                  <a:pt x="6812" y="16937"/>
                  <a:pt x="6875" y="16969"/>
                  <a:pt x="6906" y="16969"/>
                </a:cubicBezTo>
                <a:cubicBezTo>
                  <a:pt x="6906" y="16969"/>
                  <a:pt x="6906" y="16969"/>
                  <a:pt x="6906" y="16969"/>
                </a:cubicBezTo>
                <a:cubicBezTo>
                  <a:pt x="6906" y="17000"/>
                  <a:pt x="6937" y="17000"/>
                  <a:pt x="6937" y="17000"/>
                </a:cubicBezTo>
                <a:cubicBezTo>
                  <a:pt x="7062" y="17062"/>
                  <a:pt x="7187" y="17094"/>
                  <a:pt x="7343" y="17156"/>
                </a:cubicBezTo>
                <a:cubicBezTo>
                  <a:pt x="7437" y="17187"/>
                  <a:pt x="7562" y="17219"/>
                  <a:pt x="7687" y="17250"/>
                </a:cubicBezTo>
                <a:cubicBezTo>
                  <a:pt x="7687" y="17219"/>
                  <a:pt x="7656" y="17219"/>
                  <a:pt x="7625" y="17187"/>
                </a:cubicBezTo>
                <a:cubicBezTo>
                  <a:pt x="7468" y="17125"/>
                  <a:pt x="7281" y="17062"/>
                  <a:pt x="7062" y="17000"/>
                </a:cubicBezTo>
                <a:cubicBezTo>
                  <a:pt x="7031" y="17000"/>
                  <a:pt x="6968" y="16937"/>
                  <a:pt x="6906" y="16969"/>
                </a:cubicBezTo>
                <a:cubicBezTo>
                  <a:pt x="6906" y="16937"/>
                  <a:pt x="6906" y="16937"/>
                  <a:pt x="6875" y="16937"/>
                </a:cubicBezTo>
                <a:cubicBezTo>
                  <a:pt x="6750" y="16875"/>
                  <a:pt x="6656" y="16812"/>
                  <a:pt x="6500" y="16781"/>
                </a:cubicBezTo>
                <a:cubicBezTo>
                  <a:pt x="6281" y="16687"/>
                  <a:pt x="6062" y="16594"/>
                  <a:pt x="5843" y="16500"/>
                </a:cubicBezTo>
                <a:cubicBezTo>
                  <a:pt x="5687" y="16437"/>
                  <a:pt x="5531" y="16344"/>
                  <a:pt x="5375" y="16281"/>
                </a:cubicBezTo>
                <a:cubicBezTo>
                  <a:pt x="5218" y="16250"/>
                  <a:pt x="5062" y="16156"/>
                  <a:pt x="4906" y="16125"/>
                </a:cubicBezTo>
                <a:cubicBezTo>
                  <a:pt x="4750" y="16062"/>
                  <a:pt x="4593" y="16000"/>
                  <a:pt x="4406" y="15969"/>
                </a:cubicBezTo>
                <a:cubicBezTo>
                  <a:pt x="4187" y="15937"/>
                  <a:pt x="3968" y="15875"/>
                  <a:pt x="3718" y="15875"/>
                </a:cubicBezTo>
                <a:cubicBezTo>
                  <a:pt x="3625" y="15875"/>
                  <a:pt x="3531" y="15844"/>
                  <a:pt x="3437" y="15906"/>
                </a:cubicBezTo>
                <a:cubicBezTo>
                  <a:pt x="3531" y="15937"/>
                  <a:pt x="3593" y="15937"/>
                  <a:pt x="3656" y="15906"/>
                </a:cubicBezTo>
                <a:close/>
                <a:moveTo>
                  <a:pt x="3562" y="20250"/>
                </a:moveTo>
                <a:cubicBezTo>
                  <a:pt x="3375" y="20156"/>
                  <a:pt x="3218" y="20031"/>
                  <a:pt x="3031" y="19937"/>
                </a:cubicBezTo>
                <a:cubicBezTo>
                  <a:pt x="2781" y="19844"/>
                  <a:pt x="2531" y="19750"/>
                  <a:pt x="2312" y="19687"/>
                </a:cubicBezTo>
                <a:cubicBezTo>
                  <a:pt x="2031" y="19594"/>
                  <a:pt x="1750" y="19500"/>
                  <a:pt x="1468" y="19437"/>
                </a:cubicBezTo>
                <a:cubicBezTo>
                  <a:pt x="1218" y="19406"/>
                  <a:pt x="1000" y="19344"/>
                  <a:pt x="750" y="19312"/>
                </a:cubicBezTo>
                <a:cubicBezTo>
                  <a:pt x="687" y="19312"/>
                  <a:pt x="625" y="19344"/>
                  <a:pt x="593" y="19281"/>
                </a:cubicBezTo>
                <a:cubicBezTo>
                  <a:pt x="593" y="19250"/>
                  <a:pt x="625" y="19281"/>
                  <a:pt x="625" y="19250"/>
                </a:cubicBezTo>
                <a:cubicBezTo>
                  <a:pt x="687" y="19250"/>
                  <a:pt x="750" y="19281"/>
                  <a:pt x="812" y="19281"/>
                </a:cubicBezTo>
                <a:cubicBezTo>
                  <a:pt x="1062" y="19312"/>
                  <a:pt x="1281" y="19344"/>
                  <a:pt x="1531" y="19406"/>
                </a:cubicBezTo>
                <a:cubicBezTo>
                  <a:pt x="1562" y="19406"/>
                  <a:pt x="1593" y="19406"/>
                  <a:pt x="1593" y="19375"/>
                </a:cubicBezTo>
                <a:cubicBezTo>
                  <a:pt x="1218" y="19312"/>
                  <a:pt x="843" y="19250"/>
                  <a:pt x="468" y="19219"/>
                </a:cubicBezTo>
                <a:cubicBezTo>
                  <a:pt x="468" y="19250"/>
                  <a:pt x="562" y="19219"/>
                  <a:pt x="531" y="19281"/>
                </a:cubicBezTo>
                <a:cubicBezTo>
                  <a:pt x="375" y="19281"/>
                  <a:pt x="250" y="19250"/>
                  <a:pt x="93" y="19250"/>
                </a:cubicBezTo>
                <a:cubicBezTo>
                  <a:pt x="62" y="19250"/>
                  <a:pt x="31" y="19219"/>
                  <a:pt x="31" y="19250"/>
                </a:cubicBezTo>
                <a:cubicBezTo>
                  <a:pt x="31" y="19281"/>
                  <a:pt x="62" y="19281"/>
                  <a:pt x="93" y="19281"/>
                </a:cubicBezTo>
                <a:cubicBezTo>
                  <a:pt x="250" y="19312"/>
                  <a:pt x="375" y="19344"/>
                  <a:pt x="531" y="19344"/>
                </a:cubicBezTo>
                <a:cubicBezTo>
                  <a:pt x="656" y="19375"/>
                  <a:pt x="750" y="19406"/>
                  <a:pt x="875" y="19406"/>
                </a:cubicBezTo>
                <a:cubicBezTo>
                  <a:pt x="906" y="19437"/>
                  <a:pt x="906" y="19406"/>
                  <a:pt x="937" y="19406"/>
                </a:cubicBezTo>
                <a:cubicBezTo>
                  <a:pt x="968" y="19406"/>
                  <a:pt x="1000" y="19437"/>
                  <a:pt x="1031" y="19437"/>
                </a:cubicBezTo>
                <a:cubicBezTo>
                  <a:pt x="1031" y="19437"/>
                  <a:pt x="1031" y="19437"/>
                  <a:pt x="1062" y="19437"/>
                </a:cubicBezTo>
                <a:cubicBezTo>
                  <a:pt x="1062" y="19437"/>
                  <a:pt x="1062" y="19437"/>
                  <a:pt x="1093" y="19437"/>
                </a:cubicBezTo>
                <a:cubicBezTo>
                  <a:pt x="1093" y="19437"/>
                  <a:pt x="1125" y="19437"/>
                  <a:pt x="1125" y="19437"/>
                </a:cubicBezTo>
                <a:cubicBezTo>
                  <a:pt x="1218" y="19437"/>
                  <a:pt x="1343" y="19469"/>
                  <a:pt x="1437" y="19500"/>
                </a:cubicBezTo>
                <a:cubicBezTo>
                  <a:pt x="1625" y="19531"/>
                  <a:pt x="1812" y="19562"/>
                  <a:pt x="2000" y="19625"/>
                </a:cubicBezTo>
                <a:cubicBezTo>
                  <a:pt x="2187" y="19687"/>
                  <a:pt x="2343" y="19750"/>
                  <a:pt x="2531" y="19812"/>
                </a:cubicBezTo>
                <a:cubicBezTo>
                  <a:pt x="2750" y="19875"/>
                  <a:pt x="2968" y="20000"/>
                  <a:pt x="3156" y="20094"/>
                </a:cubicBezTo>
                <a:cubicBezTo>
                  <a:pt x="3250" y="20125"/>
                  <a:pt x="3312" y="20187"/>
                  <a:pt x="3406" y="20250"/>
                </a:cubicBezTo>
                <a:cubicBezTo>
                  <a:pt x="3562" y="20344"/>
                  <a:pt x="3718" y="20437"/>
                  <a:pt x="3875" y="20562"/>
                </a:cubicBezTo>
                <a:cubicBezTo>
                  <a:pt x="3937" y="20625"/>
                  <a:pt x="4000" y="20656"/>
                  <a:pt x="4093" y="20625"/>
                </a:cubicBezTo>
                <a:cubicBezTo>
                  <a:pt x="4031" y="20594"/>
                  <a:pt x="4000" y="20562"/>
                  <a:pt x="3937" y="20531"/>
                </a:cubicBezTo>
                <a:cubicBezTo>
                  <a:pt x="3781" y="20437"/>
                  <a:pt x="3687" y="20344"/>
                  <a:pt x="3562" y="20250"/>
                </a:cubicBezTo>
                <a:close/>
                <a:moveTo>
                  <a:pt x="8031" y="16687"/>
                </a:moveTo>
                <a:cubicBezTo>
                  <a:pt x="8031" y="16687"/>
                  <a:pt x="8031" y="16687"/>
                  <a:pt x="8031" y="16687"/>
                </a:cubicBezTo>
                <a:cubicBezTo>
                  <a:pt x="8093" y="16656"/>
                  <a:pt x="8093" y="16719"/>
                  <a:pt x="8125" y="16750"/>
                </a:cubicBezTo>
                <a:cubicBezTo>
                  <a:pt x="8093" y="16750"/>
                  <a:pt x="8031" y="16750"/>
                  <a:pt x="8031" y="16687"/>
                </a:cubicBezTo>
                <a:close/>
                <a:moveTo>
                  <a:pt x="4312" y="18375"/>
                </a:moveTo>
                <a:cubicBezTo>
                  <a:pt x="4312" y="18375"/>
                  <a:pt x="4343" y="18375"/>
                  <a:pt x="4343" y="18375"/>
                </a:cubicBezTo>
                <a:cubicBezTo>
                  <a:pt x="4375" y="18406"/>
                  <a:pt x="4437" y="18406"/>
                  <a:pt x="4468" y="18437"/>
                </a:cubicBezTo>
                <a:cubicBezTo>
                  <a:pt x="4468" y="18437"/>
                  <a:pt x="4468" y="18437"/>
                  <a:pt x="4500" y="18469"/>
                </a:cubicBezTo>
                <a:cubicBezTo>
                  <a:pt x="4500" y="18437"/>
                  <a:pt x="4500" y="18437"/>
                  <a:pt x="4531" y="18437"/>
                </a:cubicBezTo>
                <a:cubicBezTo>
                  <a:pt x="4531" y="18437"/>
                  <a:pt x="4562" y="18437"/>
                  <a:pt x="4593" y="18437"/>
                </a:cubicBezTo>
                <a:cubicBezTo>
                  <a:pt x="4656" y="18469"/>
                  <a:pt x="4750" y="18500"/>
                  <a:pt x="4812" y="18531"/>
                </a:cubicBezTo>
                <a:cubicBezTo>
                  <a:pt x="4843" y="18531"/>
                  <a:pt x="4875" y="18531"/>
                  <a:pt x="4875" y="18562"/>
                </a:cubicBezTo>
                <a:cubicBezTo>
                  <a:pt x="4750" y="18562"/>
                  <a:pt x="4656" y="18500"/>
                  <a:pt x="4562" y="18469"/>
                </a:cubicBezTo>
                <a:cubicBezTo>
                  <a:pt x="4531" y="18469"/>
                  <a:pt x="4500" y="18469"/>
                  <a:pt x="4500" y="18469"/>
                </a:cubicBezTo>
                <a:cubicBezTo>
                  <a:pt x="4468" y="18437"/>
                  <a:pt x="4468" y="18437"/>
                  <a:pt x="4468" y="18437"/>
                </a:cubicBezTo>
                <a:cubicBezTo>
                  <a:pt x="4406" y="18437"/>
                  <a:pt x="4375" y="18437"/>
                  <a:pt x="4343" y="18375"/>
                </a:cubicBezTo>
                <a:cubicBezTo>
                  <a:pt x="4343" y="18375"/>
                  <a:pt x="4312" y="18375"/>
                  <a:pt x="4312" y="18375"/>
                </a:cubicBezTo>
                <a:cubicBezTo>
                  <a:pt x="4312" y="18375"/>
                  <a:pt x="4281" y="18406"/>
                  <a:pt x="4281" y="18406"/>
                </a:cubicBezTo>
                <a:cubicBezTo>
                  <a:pt x="4218" y="18375"/>
                  <a:pt x="4156" y="18375"/>
                  <a:pt x="4093" y="18344"/>
                </a:cubicBezTo>
                <a:cubicBezTo>
                  <a:pt x="4187" y="18312"/>
                  <a:pt x="4250" y="18344"/>
                  <a:pt x="4312" y="18375"/>
                </a:cubicBezTo>
                <a:close/>
                <a:moveTo>
                  <a:pt x="1531" y="17031"/>
                </a:moveTo>
                <a:cubicBezTo>
                  <a:pt x="1593" y="17000"/>
                  <a:pt x="1687" y="17031"/>
                  <a:pt x="1750" y="17031"/>
                </a:cubicBezTo>
                <a:cubicBezTo>
                  <a:pt x="1843" y="17000"/>
                  <a:pt x="1937" y="17031"/>
                  <a:pt x="2031" y="17031"/>
                </a:cubicBezTo>
                <a:cubicBezTo>
                  <a:pt x="2125" y="17062"/>
                  <a:pt x="2218" y="17094"/>
                  <a:pt x="2343" y="17094"/>
                </a:cubicBezTo>
                <a:cubicBezTo>
                  <a:pt x="2625" y="17125"/>
                  <a:pt x="2906" y="17219"/>
                  <a:pt x="3187" y="17281"/>
                </a:cubicBezTo>
                <a:cubicBezTo>
                  <a:pt x="3281" y="17281"/>
                  <a:pt x="3375" y="17312"/>
                  <a:pt x="3468" y="17344"/>
                </a:cubicBezTo>
                <a:cubicBezTo>
                  <a:pt x="3562" y="17344"/>
                  <a:pt x="3656" y="17375"/>
                  <a:pt x="3781" y="17406"/>
                </a:cubicBezTo>
                <a:cubicBezTo>
                  <a:pt x="3781" y="17406"/>
                  <a:pt x="3781" y="17406"/>
                  <a:pt x="3781" y="17406"/>
                </a:cubicBezTo>
                <a:cubicBezTo>
                  <a:pt x="3812" y="17406"/>
                  <a:pt x="3812" y="17406"/>
                  <a:pt x="3843" y="17406"/>
                </a:cubicBezTo>
                <a:cubicBezTo>
                  <a:pt x="4062" y="17469"/>
                  <a:pt x="4250" y="17500"/>
                  <a:pt x="4468" y="17562"/>
                </a:cubicBezTo>
                <a:cubicBezTo>
                  <a:pt x="4656" y="17625"/>
                  <a:pt x="4875" y="17719"/>
                  <a:pt x="5062" y="17781"/>
                </a:cubicBezTo>
                <a:cubicBezTo>
                  <a:pt x="5250" y="17844"/>
                  <a:pt x="5406" y="17875"/>
                  <a:pt x="5562" y="17906"/>
                </a:cubicBezTo>
                <a:cubicBezTo>
                  <a:pt x="5593" y="17906"/>
                  <a:pt x="5656" y="17906"/>
                  <a:pt x="5625" y="17937"/>
                </a:cubicBezTo>
                <a:cubicBezTo>
                  <a:pt x="5625" y="17969"/>
                  <a:pt x="5593" y="17969"/>
                  <a:pt x="5562" y="17969"/>
                </a:cubicBezTo>
                <a:cubicBezTo>
                  <a:pt x="5500" y="17969"/>
                  <a:pt x="5437" y="17937"/>
                  <a:pt x="5375" y="17906"/>
                </a:cubicBezTo>
                <a:cubicBezTo>
                  <a:pt x="5343" y="17906"/>
                  <a:pt x="5281" y="17906"/>
                  <a:pt x="5250" y="17875"/>
                </a:cubicBezTo>
                <a:cubicBezTo>
                  <a:pt x="5218" y="17875"/>
                  <a:pt x="5156" y="17844"/>
                  <a:pt x="5093" y="17875"/>
                </a:cubicBezTo>
                <a:cubicBezTo>
                  <a:pt x="5375" y="17969"/>
                  <a:pt x="5625" y="18031"/>
                  <a:pt x="5875" y="18062"/>
                </a:cubicBezTo>
                <a:cubicBezTo>
                  <a:pt x="5843" y="18031"/>
                  <a:pt x="5781" y="18031"/>
                  <a:pt x="5781" y="18000"/>
                </a:cubicBezTo>
                <a:cubicBezTo>
                  <a:pt x="5781" y="17969"/>
                  <a:pt x="5781" y="17969"/>
                  <a:pt x="5781" y="17969"/>
                </a:cubicBezTo>
                <a:cubicBezTo>
                  <a:pt x="5843" y="17937"/>
                  <a:pt x="5875" y="17969"/>
                  <a:pt x="5906" y="17969"/>
                </a:cubicBezTo>
                <a:cubicBezTo>
                  <a:pt x="5906" y="17969"/>
                  <a:pt x="5906" y="17969"/>
                  <a:pt x="5906" y="17969"/>
                </a:cubicBezTo>
                <a:cubicBezTo>
                  <a:pt x="5968" y="18000"/>
                  <a:pt x="6031" y="18031"/>
                  <a:pt x="6093" y="18062"/>
                </a:cubicBezTo>
                <a:cubicBezTo>
                  <a:pt x="6093" y="18000"/>
                  <a:pt x="6062" y="18000"/>
                  <a:pt x="6031" y="18000"/>
                </a:cubicBezTo>
                <a:cubicBezTo>
                  <a:pt x="5937" y="17937"/>
                  <a:pt x="5812" y="17906"/>
                  <a:pt x="5687" y="17875"/>
                </a:cubicBezTo>
                <a:cubicBezTo>
                  <a:pt x="5406" y="17812"/>
                  <a:pt x="5125" y="17750"/>
                  <a:pt x="4843" y="17625"/>
                </a:cubicBezTo>
                <a:cubicBezTo>
                  <a:pt x="4750" y="17594"/>
                  <a:pt x="4656" y="17562"/>
                  <a:pt x="4562" y="17531"/>
                </a:cubicBezTo>
                <a:cubicBezTo>
                  <a:pt x="4437" y="17500"/>
                  <a:pt x="4312" y="17469"/>
                  <a:pt x="4187" y="17437"/>
                </a:cubicBezTo>
                <a:cubicBezTo>
                  <a:pt x="4062" y="17344"/>
                  <a:pt x="3875" y="17344"/>
                  <a:pt x="3750" y="17312"/>
                </a:cubicBezTo>
                <a:cubicBezTo>
                  <a:pt x="3593" y="17250"/>
                  <a:pt x="3437" y="17219"/>
                  <a:pt x="3281" y="17219"/>
                </a:cubicBezTo>
                <a:cubicBezTo>
                  <a:pt x="3093" y="17187"/>
                  <a:pt x="2906" y="17125"/>
                  <a:pt x="2718" y="17094"/>
                </a:cubicBezTo>
                <a:cubicBezTo>
                  <a:pt x="2531" y="17094"/>
                  <a:pt x="2343" y="17031"/>
                  <a:pt x="2125" y="17000"/>
                </a:cubicBezTo>
                <a:cubicBezTo>
                  <a:pt x="2000" y="16969"/>
                  <a:pt x="1875" y="16969"/>
                  <a:pt x="1750" y="16937"/>
                </a:cubicBezTo>
                <a:cubicBezTo>
                  <a:pt x="1656" y="16937"/>
                  <a:pt x="1593" y="16969"/>
                  <a:pt x="1531" y="17000"/>
                </a:cubicBezTo>
                <a:cubicBezTo>
                  <a:pt x="1531" y="17000"/>
                  <a:pt x="1500" y="17000"/>
                  <a:pt x="1500" y="17031"/>
                </a:cubicBezTo>
                <a:cubicBezTo>
                  <a:pt x="1500" y="17031"/>
                  <a:pt x="1531" y="17031"/>
                  <a:pt x="1531" y="17031"/>
                </a:cubicBezTo>
                <a:close/>
                <a:moveTo>
                  <a:pt x="11625" y="17344"/>
                </a:moveTo>
                <a:cubicBezTo>
                  <a:pt x="11625" y="17344"/>
                  <a:pt x="11593" y="17344"/>
                  <a:pt x="11593" y="17344"/>
                </a:cubicBezTo>
                <a:cubicBezTo>
                  <a:pt x="11562" y="17312"/>
                  <a:pt x="11531" y="17312"/>
                  <a:pt x="11468" y="17344"/>
                </a:cubicBezTo>
                <a:cubicBezTo>
                  <a:pt x="11531" y="17344"/>
                  <a:pt x="11562" y="17344"/>
                  <a:pt x="11531" y="17375"/>
                </a:cubicBezTo>
                <a:cubicBezTo>
                  <a:pt x="11468" y="17406"/>
                  <a:pt x="11375" y="17375"/>
                  <a:pt x="11312" y="17406"/>
                </a:cubicBezTo>
                <a:cubicBezTo>
                  <a:pt x="11125" y="17469"/>
                  <a:pt x="10937" y="17500"/>
                  <a:pt x="10750" y="17531"/>
                </a:cubicBezTo>
                <a:cubicBezTo>
                  <a:pt x="10593" y="17562"/>
                  <a:pt x="10437" y="17562"/>
                  <a:pt x="10250" y="17562"/>
                </a:cubicBezTo>
                <a:cubicBezTo>
                  <a:pt x="10218" y="17531"/>
                  <a:pt x="10156" y="17531"/>
                  <a:pt x="10125" y="17500"/>
                </a:cubicBezTo>
                <a:cubicBezTo>
                  <a:pt x="10062" y="17469"/>
                  <a:pt x="10000" y="17437"/>
                  <a:pt x="9937" y="17437"/>
                </a:cubicBezTo>
                <a:cubicBezTo>
                  <a:pt x="9906" y="17437"/>
                  <a:pt x="9843" y="17375"/>
                  <a:pt x="9843" y="17406"/>
                </a:cubicBezTo>
                <a:cubicBezTo>
                  <a:pt x="9812" y="17469"/>
                  <a:pt x="9875" y="17437"/>
                  <a:pt x="9906" y="17469"/>
                </a:cubicBezTo>
                <a:cubicBezTo>
                  <a:pt x="9937" y="17500"/>
                  <a:pt x="9968" y="17500"/>
                  <a:pt x="9937" y="17531"/>
                </a:cubicBezTo>
                <a:cubicBezTo>
                  <a:pt x="9906" y="17562"/>
                  <a:pt x="9906" y="17562"/>
                  <a:pt x="9937" y="17594"/>
                </a:cubicBezTo>
                <a:cubicBezTo>
                  <a:pt x="10000" y="17594"/>
                  <a:pt x="10062" y="17594"/>
                  <a:pt x="10125" y="17656"/>
                </a:cubicBezTo>
                <a:cubicBezTo>
                  <a:pt x="10031" y="17687"/>
                  <a:pt x="9968" y="17594"/>
                  <a:pt x="9875" y="17625"/>
                </a:cubicBezTo>
                <a:cubicBezTo>
                  <a:pt x="9937" y="17687"/>
                  <a:pt x="10000" y="17656"/>
                  <a:pt x="10031" y="17719"/>
                </a:cubicBezTo>
                <a:cubicBezTo>
                  <a:pt x="10031" y="17781"/>
                  <a:pt x="10000" y="17750"/>
                  <a:pt x="9968" y="17750"/>
                </a:cubicBezTo>
                <a:cubicBezTo>
                  <a:pt x="10031" y="17812"/>
                  <a:pt x="10156" y="17812"/>
                  <a:pt x="10250" y="17875"/>
                </a:cubicBezTo>
                <a:cubicBezTo>
                  <a:pt x="10281" y="17875"/>
                  <a:pt x="10312" y="17875"/>
                  <a:pt x="10312" y="17937"/>
                </a:cubicBezTo>
                <a:cubicBezTo>
                  <a:pt x="10218" y="17906"/>
                  <a:pt x="10093" y="17875"/>
                  <a:pt x="10000" y="17875"/>
                </a:cubicBezTo>
                <a:cubicBezTo>
                  <a:pt x="10031" y="17875"/>
                  <a:pt x="10062" y="17875"/>
                  <a:pt x="10093" y="17906"/>
                </a:cubicBezTo>
                <a:cubicBezTo>
                  <a:pt x="10156" y="17937"/>
                  <a:pt x="10218" y="17906"/>
                  <a:pt x="10250" y="17969"/>
                </a:cubicBezTo>
                <a:cubicBezTo>
                  <a:pt x="10250" y="18000"/>
                  <a:pt x="10218" y="18000"/>
                  <a:pt x="10187" y="18000"/>
                </a:cubicBezTo>
                <a:cubicBezTo>
                  <a:pt x="10187" y="18000"/>
                  <a:pt x="10156" y="17969"/>
                  <a:pt x="10156" y="18000"/>
                </a:cubicBezTo>
                <a:cubicBezTo>
                  <a:pt x="10125" y="18031"/>
                  <a:pt x="10156" y="18031"/>
                  <a:pt x="10187" y="18031"/>
                </a:cubicBezTo>
                <a:cubicBezTo>
                  <a:pt x="10250" y="18062"/>
                  <a:pt x="10343" y="18094"/>
                  <a:pt x="10406" y="18125"/>
                </a:cubicBezTo>
                <a:cubicBezTo>
                  <a:pt x="10531" y="18187"/>
                  <a:pt x="10687" y="18219"/>
                  <a:pt x="10843" y="18219"/>
                </a:cubicBezTo>
                <a:cubicBezTo>
                  <a:pt x="10968" y="18219"/>
                  <a:pt x="11093" y="18187"/>
                  <a:pt x="11187" y="18156"/>
                </a:cubicBezTo>
                <a:cubicBezTo>
                  <a:pt x="11406" y="18125"/>
                  <a:pt x="11625" y="18094"/>
                  <a:pt x="11843" y="18094"/>
                </a:cubicBezTo>
                <a:cubicBezTo>
                  <a:pt x="11875" y="18094"/>
                  <a:pt x="11937" y="18094"/>
                  <a:pt x="11968" y="18062"/>
                </a:cubicBezTo>
                <a:cubicBezTo>
                  <a:pt x="11937" y="18000"/>
                  <a:pt x="11875" y="18031"/>
                  <a:pt x="11812" y="18031"/>
                </a:cubicBezTo>
                <a:cubicBezTo>
                  <a:pt x="11625" y="18031"/>
                  <a:pt x="11437" y="18062"/>
                  <a:pt x="11250" y="18125"/>
                </a:cubicBezTo>
                <a:cubicBezTo>
                  <a:pt x="11156" y="18125"/>
                  <a:pt x="11062" y="18156"/>
                  <a:pt x="10968" y="18156"/>
                </a:cubicBezTo>
                <a:cubicBezTo>
                  <a:pt x="10906" y="18187"/>
                  <a:pt x="10843" y="18156"/>
                  <a:pt x="10750" y="18156"/>
                </a:cubicBezTo>
                <a:cubicBezTo>
                  <a:pt x="10656" y="18156"/>
                  <a:pt x="10562" y="18156"/>
                  <a:pt x="10468" y="18094"/>
                </a:cubicBezTo>
                <a:cubicBezTo>
                  <a:pt x="10500" y="18062"/>
                  <a:pt x="10531" y="18094"/>
                  <a:pt x="10562" y="18062"/>
                </a:cubicBezTo>
                <a:cubicBezTo>
                  <a:pt x="10531" y="18031"/>
                  <a:pt x="10468" y="18031"/>
                  <a:pt x="10437" y="17969"/>
                </a:cubicBezTo>
                <a:cubicBezTo>
                  <a:pt x="10656" y="18000"/>
                  <a:pt x="10812" y="17969"/>
                  <a:pt x="11000" y="17937"/>
                </a:cubicBezTo>
                <a:cubicBezTo>
                  <a:pt x="11156" y="17906"/>
                  <a:pt x="11343" y="17875"/>
                  <a:pt x="11531" y="17844"/>
                </a:cubicBezTo>
                <a:cubicBezTo>
                  <a:pt x="11406" y="17875"/>
                  <a:pt x="11250" y="17844"/>
                  <a:pt x="11156" y="17875"/>
                </a:cubicBezTo>
                <a:cubicBezTo>
                  <a:pt x="11000" y="17937"/>
                  <a:pt x="10843" y="17906"/>
                  <a:pt x="10687" y="17937"/>
                </a:cubicBezTo>
                <a:cubicBezTo>
                  <a:pt x="10531" y="17969"/>
                  <a:pt x="10406" y="17906"/>
                  <a:pt x="10281" y="17812"/>
                </a:cubicBezTo>
                <a:cubicBezTo>
                  <a:pt x="10312" y="17812"/>
                  <a:pt x="10343" y="17781"/>
                  <a:pt x="10375" y="17781"/>
                </a:cubicBezTo>
                <a:cubicBezTo>
                  <a:pt x="10468" y="17844"/>
                  <a:pt x="10531" y="17781"/>
                  <a:pt x="10625" y="17781"/>
                </a:cubicBezTo>
                <a:cubicBezTo>
                  <a:pt x="10718" y="17812"/>
                  <a:pt x="10812" y="17781"/>
                  <a:pt x="10906" y="17750"/>
                </a:cubicBezTo>
                <a:cubicBezTo>
                  <a:pt x="11093" y="17719"/>
                  <a:pt x="11281" y="17719"/>
                  <a:pt x="11437" y="17656"/>
                </a:cubicBezTo>
                <a:cubicBezTo>
                  <a:pt x="11500" y="17656"/>
                  <a:pt x="11593" y="17656"/>
                  <a:pt x="11656" y="17625"/>
                </a:cubicBezTo>
                <a:cubicBezTo>
                  <a:pt x="11593" y="17625"/>
                  <a:pt x="11562" y="17625"/>
                  <a:pt x="11531" y="17625"/>
                </a:cubicBezTo>
                <a:cubicBezTo>
                  <a:pt x="11375" y="17625"/>
                  <a:pt x="11250" y="17656"/>
                  <a:pt x="11125" y="17687"/>
                </a:cubicBezTo>
                <a:cubicBezTo>
                  <a:pt x="10968" y="17719"/>
                  <a:pt x="10812" y="17750"/>
                  <a:pt x="10656" y="17750"/>
                </a:cubicBezTo>
                <a:cubicBezTo>
                  <a:pt x="10531" y="17781"/>
                  <a:pt x="10406" y="17781"/>
                  <a:pt x="10281" y="17750"/>
                </a:cubicBezTo>
                <a:cubicBezTo>
                  <a:pt x="10250" y="17719"/>
                  <a:pt x="10218" y="17719"/>
                  <a:pt x="10250" y="17719"/>
                </a:cubicBezTo>
                <a:cubicBezTo>
                  <a:pt x="10250" y="17687"/>
                  <a:pt x="10250" y="17687"/>
                  <a:pt x="10281" y="17687"/>
                </a:cubicBezTo>
                <a:cubicBezTo>
                  <a:pt x="10281" y="17687"/>
                  <a:pt x="10312" y="17719"/>
                  <a:pt x="10312" y="17687"/>
                </a:cubicBezTo>
                <a:cubicBezTo>
                  <a:pt x="10343" y="17656"/>
                  <a:pt x="10281" y="17656"/>
                  <a:pt x="10281" y="17656"/>
                </a:cubicBezTo>
                <a:cubicBezTo>
                  <a:pt x="10250" y="17656"/>
                  <a:pt x="10218" y="17656"/>
                  <a:pt x="10218" y="17625"/>
                </a:cubicBezTo>
                <a:cubicBezTo>
                  <a:pt x="10218" y="17594"/>
                  <a:pt x="10250" y="17594"/>
                  <a:pt x="10281" y="17594"/>
                </a:cubicBezTo>
                <a:cubicBezTo>
                  <a:pt x="10375" y="17594"/>
                  <a:pt x="10437" y="17625"/>
                  <a:pt x="10531" y="17594"/>
                </a:cubicBezTo>
                <a:cubicBezTo>
                  <a:pt x="10687" y="17594"/>
                  <a:pt x="10843" y="17562"/>
                  <a:pt x="11000" y="17531"/>
                </a:cubicBezTo>
                <a:cubicBezTo>
                  <a:pt x="11093" y="17500"/>
                  <a:pt x="11187" y="17500"/>
                  <a:pt x="11281" y="17469"/>
                </a:cubicBezTo>
                <a:cubicBezTo>
                  <a:pt x="11375" y="17437"/>
                  <a:pt x="11500" y="17437"/>
                  <a:pt x="11593" y="17437"/>
                </a:cubicBezTo>
                <a:cubicBezTo>
                  <a:pt x="11625" y="17437"/>
                  <a:pt x="11656" y="17437"/>
                  <a:pt x="11687" y="17406"/>
                </a:cubicBezTo>
                <a:cubicBezTo>
                  <a:pt x="11687" y="17375"/>
                  <a:pt x="11656" y="17375"/>
                  <a:pt x="11625" y="17344"/>
                </a:cubicBezTo>
                <a:close/>
                <a:moveTo>
                  <a:pt x="5562" y="20219"/>
                </a:moveTo>
                <a:cubicBezTo>
                  <a:pt x="5437" y="20219"/>
                  <a:pt x="5281" y="20187"/>
                  <a:pt x="5156" y="20125"/>
                </a:cubicBezTo>
                <a:cubicBezTo>
                  <a:pt x="4968" y="20031"/>
                  <a:pt x="4812" y="19937"/>
                  <a:pt x="4625" y="19844"/>
                </a:cubicBezTo>
                <a:cubicBezTo>
                  <a:pt x="4312" y="19656"/>
                  <a:pt x="4000" y="19469"/>
                  <a:pt x="3656" y="19375"/>
                </a:cubicBezTo>
                <a:cubicBezTo>
                  <a:pt x="3468" y="19344"/>
                  <a:pt x="3281" y="19312"/>
                  <a:pt x="3125" y="19281"/>
                </a:cubicBezTo>
                <a:cubicBezTo>
                  <a:pt x="2937" y="19219"/>
                  <a:pt x="2750" y="19187"/>
                  <a:pt x="2593" y="19156"/>
                </a:cubicBezTo>
                <a:cubicBezTo>
                  <a:pt x="2375" y="19094"/>
                  <a:pt x="2156" y="19031"/>
                  <a:pt x="1937" y="18969"/>
                </a:cubicBezTo>
                <a:cubicBezTo>
                  <a:pt x="1625" y="18875"/>
                  <a:pt x="1281" y="18844"/>
                  <a:pt x="968" y="18781"/>
                </a:cubicBezTo>
                <a:cubicBezTo>
                  <a:pt x="687" y="18750"/>
                  <a:pt x="406" y="18719"/>
                  <a:pt x="125" y="18687"/>
                </a:cubicBezTo>
                <a:cubicBezTo>
                  <a:pt x="93" y="18687"/>
                  <a:pt x="31" y="18656"/>
                  <a:pt x="31" y="18719"/>
                </a:cubicBezTo>
                <a:cubicBezTo>
                  <a:pt x="31" y="18750"/>
                  <a:pt x="93" y="18750"/>
                  <a:pt x="125" y="18750"/>
                </a:cubicBezTo>
                <a:cubicBezTo>
                  <a:pt x="187" y="18750"/>
                  <a:pt x="250" y="18750"/>
                  <a:pt x="281" y="18750"/>
                </a:cubicBezTo>
                <a:cubicBezTo>
                  <a:pt x="656" y="18812"/>
                  <a:pt x="1000" y="18844"/>
                  <a:pt x="1343" y="18906"/>
                </a:cubicBezTo>
                <a:cubicBezTo>
                  <a:pt x="1625" y="18969"/>
                  <a:pt x="1875" y="19031"/>
                  <a:pt x="2156" y="19094"/>
                </a:cubicBezTo>
                <a:cubicBezTo>
                  <a:pt x="2281" y="19125"/>
                  <a:pt x="2406" y="19187"/>
                  <a:pt x="2562" y="19219"/>
                </a:cubicBezTo>
                <a:cubicBezTo>
                  <a:pt x="2718" y="19250"/>
                  <a:pt x="2906" y="19281"/>
                  <a:pt x="3062" y="19312"/>
                </a:cubicBezTo>
                <a:cubicBezTo>
                  <a:pt x="3062" y="19312"/>
                  <a:pt x="3093" y="19312"/>
                  <a:pt x="3093" y="19312"/>
                </a:cubicBezTo>
                <a:cubicBezTo>
                  <a:pt x="3093" y="19312"/>
                  <a:pt x="3062" y="19312"/>
                  <a:pt x="3062" y="19312"/>
                </a:cubicBezTo>
                <a:cubicBezTo>
                  <a:pt x="3093" y="19375"/>
                  <a:pt x="3062" y="19375"/>
                  <a:pt x="3031" y="19375"/>
                </a:cubicBezTo>
                <a:cubicBezTo>
                  <a:pt x="2906" y="19344"/>
                  <a:pt x="2812" y="19312"/>
                  <a:pt x="2718" y="19312"/>
                </a:cubicBezTo>
                <a:cubicBezTo>
                  <a:pt x="2531" y="19250"/>
                  <a:pt x="2343" y="19187"/>
                  <a:pt x="2187" y="19156"/>
                </a:cubicBezTo>
                <a:cubicBezTo>
                  <a:pt x="2093" y="19125"/>
                  <a:pt x="2000" y="19094"/>
                  <a:pt x="1875" y="19062"/>
                </a:cubicBezTo>
                <a:cubicBezTo>
                  <a:pt x="1781" y="19062"/>
                  <a:pt x="1718" y="19031"/>
                  <a:pt x="1625" y="19031"/>
                </a:cubicBezTo>
                <a:cubicBezTo>
                  <a:pt x="1500" y="18969"/>
                  <a:pt x="1343" y="18937"/>
                  <a:pt x="1187" y="18937"/>
                </a:cubicBezTo>
                <a:cubicBezTo>
                  <a:pt x="1125" y="18937"/>
                  <a:pt x="1062" y="18937"/>
                  <a:pt x="1000" y="18906"/>
                </a:cubicBezTo>
                <a:cubicBezTo>
                  <a:pt x="875" y="18875"/>
                  <a:pt x="781" y="18875"/>
                  <a:pt x="687" y="18875"/>
                </a:cubicBezTo>
                <a:cubicBezTo>
                  <a:pt x="718" y="18875"/>
                  <a:pt x="781" y="18906"/>
                  <a:pt x="843" y="18906"/>
                </a:cubicBezTo>
                <a:cubicBezTo>
                  <a:pt x="1062" y="18937"/>
                  <a:pt x="1281" y="18969"/>
                  <a:pt x="1500" y="19000"/>
                </a:cubicBezTo>
                <a:cubicBezTo>
                  <a:pt x="1750" y="19062"/>
                  <a:pt x="2000" y="19156"/>
                  <a:pt x="2281" y="19219"/>
                </a:cubicBezTo>
                <a:cubicBezTo>
                  <a:pt x="2406" y="19250"/>
                  <a:pt x="2562" y="19312"/>
                  <a:pt x="2718" y="19312"/>
                </a:cubicBezTo>
                <a:cubicBezTo>
                  <a:pt x="2718" y="19344"/>
                  <a:pt x="2750" y="19344"/>
                  <a:pt x="2781" y="19344"/>
                </a:cubicBezTo>
                <a:cubicBezTo>
                  <a:pt x="2906" y="19344"/>
                  <a:pt x="3031" y="19406"/>
                  <a:pt x="3156" y="19437"/>
                </a:cubicBezTo>
                <a:cubicBezTo>
                  <a:pt x="3187" y="19469"/>
                  <a:pt x="3250" y="19469"/>
                  <a:pt x="3312" y="19437"/>
                </a:cubicBezTo>
                <a:cubicBezTo>
                  <a:pt x="3250" y="19437"/>
                  <a:pt x="3218" y="19406"/>
                  <a:pt x="3156" y="19406"/>
                </a:cubicBezTo>
                <a:cubicBezTo>
                  <a:pt x="3125" y="19406"/>
                  <a:pt x="3125" y="19406"/>
                  <a:pt x="3125" y="19375"/>
                </a:cubicBezTo>
                <a:cubicBezTo>
                  <a:pt x="3125" y="19344"/>
                  <a:pt x="3156" y="19344"/>
                  <a:pt x="3156" y="19344"/>
                </a:cubicBezTo>
                <a:cubicBezTo>
                  <a:pt x="3187" y="19344"/>
                  <a:pt x="3250" y="19344"/>
                  <a:pt x="3281" y="19375"/>
                </a:cubicBezTo>
                <a:cubicBezTo>
                  <a:pt x="3437" y="19406"/>
                  <a:pt x="3593" y="19437"/>
                  <a:pt x="3750" y="19500"/>
                </a:cubicBezTo>
                <a:cubicBezTo>
                  <a:pt x="3906" y="19531"/>
                  <a:pt x="4062" y="19594"/>
                  <a:pt x="4187" y="19687"/>
                </a:cubicBezTo>
                <a:cubicBezTo>
                  <a:pt x="4468" y="19844"/>
                  <a:pt x="4750" y="20000"/>
                  <a:pt x="5031" y="20156"/>
                </a:cubicBezTo>
                <a:cubicBezTo>
                  <a:pt x="5312" y="20312"/>
                  <a:pt x="5625" y="20281"/>
                  <a:pt x="5937" y="20344"/>
                </a:cubicBezTo>
                <a:cubicBezTo>
                  <a:pt x="6062" y="20344"/>
                  <a:pt x="6156" y="20375"/>
                  <a:pt x="6281" y="20406"/>
                </a:cubicBezTo>
                <a:cubicBezTo>
                  <a:pt x="6500" y="20500"/>
                  <a:pt x="6750" y="20562"/>
                  <a:pt x="6968" y="20594"/>
                </a:cubicBezTo>
                <a:cubicBezTo>
                  <a:pt x="7000" y="20594"/>
                  <a:pt x="7031" y="20594"/>
                  <a:pt x="7031" y="20594"/>
                </a:cubicBezTo>
                <a:cubicBezTo>
                  <a:pt x="6812" y="20531"/>
                  <a:pt x="6562" y="20469"/>
                  <a:pt x="6343" y="20406"/>
                </a:cubicBezTo>
                <a:cubicBezTo>
                  <a:pt x="6093" y="20312"/>
                  <a:pt x="5843" y="20250"/>
                  <a:pt x="5562" y="20219"/>
                </a:cubicBezTo>
                <a:close/>
                <a:moveTo>
                  <a:pt x="12968" y="62"/>
                </a:moveTo>
                <a:cubicBezTo>
                  <a:pt x="12968" y="62"/>
                  <a:pt x="12968" y="62"/>
                  <a:pt x="12968" y="62"/>
                </a:cubicBezTo>
                <a:lnTo>
                  <a:pt x="12968" y="62"/>
                </a:lnTo>
                <a:cubicBezTo>
                  <a:pt x="12968" y="62"/>
                  <a:pt x="12968" y="62"/>
                  <a:pt x="12968" y="62"/>
                </a:cubicBezTo>
                <a:close/>
                <a:moveTo>
                  <a:pt x="12031" y="12969"/>
                </a:moveTo>
                <a:cubicBezTo>
                  <a:pt x="12031" y="12969"/>
                  <a:pt x="12031" y="12969"/>
                  <a:pt x="12031" y="12969"/>
                </a:cubicBezTo>
                <a:close/>
                <a:moveTo>
                  <a:pt x="12250" y="13375"/>
                </a:moveTo>
                <a:cubicBezTo>
                  <a:pt x="12250" y="13375"/>
                  <a:pt x="12250" y="13375"/>
                  <a:pt x="12250" y="13375"/>
                </a:cubicBezTo>
                <a:cubicBezTo>
                  <a:pt x="12250" y="13375"/>
                  <a:pt x="12250" y="13375"/>
                  <a:pt x="12250" y="13375"/>
                </a:cubicBezTo>
                <a:close/>
                <a:moveTo>
                  <a:pt x="7312" y="8500"/>
                </a:moveTo>
                <a:cubicBezTo>
                  <a:pt x="7312" y="8500"/>
                  <a:pt x="7312" y="8500"/>
                  <a:pt x="7312" y="8500"/>
                </a:cubicBezTo>
                <a:lnTo>
                  <a:pt x="7312" y="8500"/>
                </a:lnTo>
                <a:lnTo>
                  <a:pt x="7312" y="8500"/>
                </a:lnTo>
                <a:cubicBezTo>
                  <a:pt x="7312" y="8500"/>
                  <a:pt x="7312" y="8500"/>
                  <a:pt x="7312" y="8500"/>
                </a:cubicBezTo>
                <a:cubicBezTo>
                  <a:pt x="7312" y="8500"/>
                  <a:pt x="7312" y="8500"/>
                  <a:pt x="7312" y="8500"/>
                </a:cubicBezTo>
                <a:cubicBezTo>
                  <a:pt x="7312" y="8500"/>
                  <a:pt x="7312" y="8500"/>
                  <a:pt x="7312" y="8500"/>
                </a:cubicBezTo>
                <a:cubicBezTo>
                  <a:pt x="7312" y="8500"/>
                  <a:pt x="7312" y="8500"/>
                  <a:pt x="7312" y="8500"/>
                </a:cubicBezTo>
                <a:cubicBezTo>
                  <a:pt x="7312" y="8500"/>
                  <a:pt x="7312" y="8500"/>
                  <a:pt x="7312" y="8500"/>
                </a:cubicBezTo>
                <a:cubicBezTo>
                  <a:pt x="7312" y="8500"/>
                  <a:pt x="7312" y="8500"/>
                  <a:pt x="7312" y="8500"/>
                </a:cubicBezTo>
                <a:lnTo>
                  <a:pt x="7312" y="8500"/>
                </a:lnTo>
                <a:close/>
                <a:moveTo>
                  <a:pt x="5937" y="8156"/>
                </a:moveTo>
                <a:cubicBezTo>
                  <a:pt x="5937" y="8156"/>
                  <a:pt x="5937" y="8156"/>
                  <a:pt x="5937" y="8156"/>
                </a:cubicBezTo>
                <a:cubicBezTo>
                  <a:pt x="5937" y="8156"/>
                  <a:pt x="5937" y="8156"/>
                  <a:pt x="5937" y="8156"/>
                </a:cubicBezTo>
                <a:lnTo>
                  <a:pt x="5937" y="8156"/>
                </a:lnTo>
                <a:cubicBezTo>
                  <a:pt x="5937" y="8156"/>
                  <a:pt x="5937" y="8156"/>
                  <a:pt x="5937" y="8156"/>
                </a:cubicBezTo>
                <a:cubicBezTo>
                  <a:pt x="5937" y="8156"/>
                  <a:pt x="5937" y="8156"/>
                  <a:pt x="5937" y="8156"/>
                </a:cubicBezTo>
                <a:cubicBezTo>
                  <a:pt x="5937" y="8156"/>
                  <a:pt x="5937" y="8156"/>
                  <a:pt x="5937" y="8156"/>
                </a:cubicBezTo>
                <a:close/>
                <a:moveTo>
                  <a:pt x="6062" y="5906"/>
                </a:moveTo>
                <a:cubicBezTo>
                  <a:pt x="6062" y="5906"/>
                  <a:pt x="6062" y="5906"/>
                  <a:pt x="6062" y="5906"/>
                </a:cubicBezTo>
                <a:lnTo>
                  <a:pt x="6062" y="5906"/>
                </a:lnTo>
                <a:cubicBezTo>
                  <a:pt x="6062" y="5906"/>
                  <a:pt x="6062" y="5906"/>
                  <a:pt x="6062" y="5906"/>
                </a:cubicBezTo>
                <a:cubicBezTo>
                  <a:pt x="6062" y="5906"/>
                  <a:pt x="6062" y="5906"/>
                  <a:pt x="6062" y="5906"/>
                </a:cubicBezTo>
                <a:close/>
                <a:moveTo>
                  <a:pt x="5750" y="13969"/>
                </a:moveTo>
                <a:cubicBezTo>
                  <a:pt x="5750" y="13969"/>
                  <a:pt x="5750" y="13969"/>
                  <a:pt x="5750" y="13969"/>
                </a:cubicBezTo>
                <a:cubicBezTo>
                  <a:pt x="5750" y="13969"/>
                  <a:pt x="5750" y="13969"/>
                  <a:pt x="5750" y="13969"/>
                </a:cubicBezTo>
                <a:close/>
                <a:moveTo>
                  <a:pt x="6281" y="5625"/>
                </a:moveTo>
                <a:cubicBezTo>
                  <a:pt x="6281" y="5625"/>
                  <a:pt x="6281" y="5625"/>
                  <a:pt x="6281" y="5625"/>
                </a:cubicBezTo>
                <a:cubicBezTo>
                  <a:pt x="6281" y="5625"/>
                  <a:pt x="6281" y="5625"/>
                  <a:pt x="6281" y="5625"/>
                </a:cubicBezTo>
                <a:cubicBezTo>
                  <a:pt x="6281" y="5625"/>
                  <a:pt x="6281" y="5625"/>
                  <a:pt x="6281" y="5625"/>
                </a:cubicBezTo>
                <a:cubicBezTo>
                  <a:pt x="6281" y="5625"/>
                  <a:pt x="6281" y="5625"/>
                  <a:pt x="6281" y="5625"/>
                </a:cubicBezTo>
                <a:close/>
                <a:moveTo>
                  <a:pt x="9406" y="2969"/>
                </a:moveTo>
                <a:cubicBezTo>
                  <a:pt x="9406" y="2969"/>
                  <a:pt x="9406" y="2969"/>
                  <a:pt x="9406" y="2969"/>
                </a:cubicBezTo>
                <a:cubicBezTo>
                  <a:pt x="9406" y="2969"/>
                  <a:pt x="9406" y="2969"/>
                  <a:pt x="9406" y="2969"/>
                </a:cubicBezTo>
                <a:cubicBezTo>
                  <a:pt x="9406" y="2969"/>
                  <a:pt x="9406" y="2969"/>
                  <a:pt x="9406" y="2969"/>
                </a:cubicBezTo>
                <a:cubicBezTo>
                  <a:pt x="9406" y="2969"/>
                  <a:pt x="9406" y="2969"/>
                  <a:pt x="9406" y="2969"/>
                </a:cubicBezTo>
                <a:cubicBezTo>
                  <a:pt x="9406" y="2969"/>
                  <a:pt x="9406" y="2969"/>
                  <a:pt x="9406" y="2969"/>
                </a:cubicBezTo>
                <a:cubicBezTo>
                  <a:pt x="9406" y="2969"/>
                  <a:pt x="9406" y="2969"/>
                  <a:pt x="9406" y="2969"/>
                </a:cubicBezTo>
                <a:cubicBezTo>
                  <a:pt x="9406" y="2969"/>
                  <a:pt x="9406" y="2969"/>
                  <a:pt x="9406" y="2969"/>
                </a:cubicBezTo>
                <a:close/>
                <a:moveTo>
                  <a:pt x="17937" y="19625"/>
                </a:moveTo>
                <a:cubicBezTo>
                  <a:pt x="17937" y="19625"/>
                  <a:pt x="17937" y="19625"/>
                  <a:pt x="17937" y="19625"/>
                </a:cubicBezTo>
                <a:cubicBezTo>
                  <a:pt x="17937" y="19625"/>
                  <a:pt x="17937" y="19625"/>
                  <a:pt x="17937" y="19625"/>
                </a:cubicBezTo>
                <a:close/>
                <a:moveTo>
                  <a:pt x="7437" y="19781"/>
                </a:moveTo>
                <a:cubicBezTo>
                  <a:pt x="7437" y="19781"/>
                  <a:pt x="7437" y="19781"/>
                  <a:pt x="7437" y="19781"/>
                </a:cubicBezTo>
                <a:cubicBezTo>
                  <a:pt x="7437" y="19781"/>
                  <a:pt x="7437" y="19781"/>
                  <a:pt x="7437" y="19781"/>
                </a:cubicBezTo>
                <a:lnTo>
                  <a:pt x="7437" y="19781"/>
                </a:lnTo>
                <a:cubicBezTo>
                  <a:pt x="7437" y="19781"/>
                  <a:pt x="7437" y="19781"/>
                  <a:pt x="7437" y="19781"/>
                </a:cubicBezTo>
                <a:cubicBezTo>
                  <a:pt x="7437" y="19781"/>
                  <a:pt x="7437" y="19781"/>
                  <a:pt x="7437" y="19781"/>
                </a:cubicBezTo>
                <a:cubicBezTo>
                  <a:pt x="7437" y="19781"/>
                  <a:pt x="7437" y="19781"/>
                  <a:pt x="7437" y="19781"/>
                </a:cubicBezTo>
                <a:close/>
                <a:moveTo>
                  <a:pt x="15750" y="7844"/>
                </a:moveTo>
                <a:cubicBezTo>
                  <a:pt x="15750" y="7844"/>
                  <a:pt x="15750" y="7844"/>
                  <a:pt x="15750" y="7844"/>
                </a:cubicBezTo>
                <a:cubicBezTo>
                  <a:pt x="15750" y="7844"/>
                  <a:pt x="15750" y="7844"/>
                  <a:pt x="15750" y="7844"/>
                </a:cubicBezTo>
                <a:cubicBezTo>
                  <a:pt x="15750" y="7844"/>
                  <a:pt x="15750" y="7844"/>
                  <a:pt x="15750" y="7844"/>
                </a:cubicBezTo>
                <a:close/>
                <a:moveTo>
                  <a:pt x="15343" y="10406"/>
                </a:moveTo>
                <a:cubicBezTo>
                  <a:pt x="15343" y="10406"/>
                  <a:pt x="15343" y="10406"/>
                  <a:pt x="15343" y="10406"/>
                </a:cubicBezTo>
                <a:close/>
                <a:moveTo>
                  <a:pt x="15437" y="15937"/>
                </a:moveTo>
                <a:cubicBezTo>
                  <a:pt x="15437" y="15937"/>
                  <a:pt x="15437" y="15937"/>
                  <a:pt x="15437" y="15937"/>
                </a:cubicBezTo>
                <a:cubicBezTo>
                  <a:pt x="15437" y="15937"/>
                  <a:pt x="15437" y="15937"/>
                  <a:pt x="15437" y="15937"/>
                </a:cubicBezTo>
                <a:cubicBezTo>
                  <a:pt x="15437" y="15937"/>
                  <a:pt x="15437" y="15937"/>
                  <a:pt x="15437" y="15937"/>
                </a:cubicBezTo>
                <a:close/>
                <a:moveTo>
                  <a:pt x="8812" y="20562"/>
                </a:moveTo>
                <a:cubicBezTo>
                  <a:pt x="8812" y="20562"/>
                  <a:pt x="8812" y="20562"/>
                  <a:pt x="8812" y="20562"/>
                </a:cubicBezTo>
                <a:close/>
                <a:moveTo>
                  <a:pt x="7562" y="20594"/>
                </a:moveTo>
                <a:cubicBezTo>
                  <a:pt x="7562" y="20594"/>
                  <a:pt x="7562" y="20594"/>
                  <a:pt x="7562" y="20594"/>
                </a:cubicBezTo>
                <a:lnTo>
                  <a:pt x="7562" y="20594"/>
                </a:lnTo>
                <a:cubicBezTo>
                  <a:pt x="7562" y="20594"/>
                  <a:pt x="7562" y="20594"/>
                  <a:pt x="7562" y="20594"/>
                </a:cubicBezTo>
                <a:close/>
                <a:moveTo>
                  <a:pt x="15937" y="18937"/>
                </a:moveTo>
                <a:cubicBezTo>
                  <a:pt x="15937" y="18937"/>
                  <a:pt x="15937" y="18937"/>
                  <a:pt x="15937" y="18937"/>
                </a:cubicBezTo>
                <a:close/>
                <a:moveTo>
                  <a:pt x="13875" y="437"/>
                </a:moveTo>
                <a:cubicBezTo>
                  <a:pt x="13875" y="437"/>
                  <a:pt x="13875" y="437"/>
                  <a:pt x="13875" y="437"/>
                </a:cubicBezTo>
                <a:cubicBezTo>
                  <a:pt x="13875" y="437"/>
                  <a:pt x="13875" y="437"/>
                  <a:pt x="13875" y="437"/>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solidFill>
                  <a:schemeClr val="lt1"/>
                </a:solidFill>
              </a:defRPr>
            </a:lvl1pPr>
          </a:lstStyle>
          <a:p>
            <a:pPr lvl="0" algn="ctr"/>
            <a:endParaRPr lang="ru-RU"/>
          </a:p>
        </p:txBody>
      </p:sp>
    </p:spTree>
    <p:extLst>
      <p:ext uri="{BB962C8B-B14F-4D97-AF65-F5344CB8AC3E}">
        <p14:creationId xmlns:p14="http://schemas.microsoft.com/office/powerpoint/2010/main" val="3044865263"/>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PhotoMask_11">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1125011"/>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361">
            <a:extLst>
              <a:ext uri="{FF2B5EF4-FFF2-40B4-BE49-F238E27FC236}">
                <a16:creationId xmlns:a16="http://schemas.microsoft.com/office/drawing/2014/main" id="{935DCED0-4F75-4C48-AD47-23CAE9F74B6D}"/>
              </a:ext>
            </a:extLst>
          </p:cNvPr>
          <p:cNvSpPr>
            <a:spLocks noGrp="1" noEditPoints="1"/>
          </p:cNvSpPr>
          <p:nvPr>
            <p:ph type="pic" sz="quarter" idx="34"/>
          </p:nvPr>
        </p:nvSpPr>
        <p:spPr bwMode="auto">
          <a:xfrm>
            <a:off x="3969393" y="730956"/>
            <a:ext cx="8207447" cy="6131294"/>
          </a:xfrm>
          <a:custGeom>
            <a:avLst/>
            <a:gdLst>
              <a:gd name="T0" fmla="*/ 888 w 1106"/>
              <a:gd name="T1" fmla="*/ 415 h 784"/>
              <a:gd name="T2" fmla="*/ 841 w 1106"/>
              <a:gd name="T3" fmla="*/ 351 h 784"/>
              <a:gd name="T4" fmla="*/ 732 w 1106"/>
              <a:gd name="T5" fmla="*/ 253 h 784"/>
              <a:gd name="T6" fmla="*/ 742 w 1106"/>
              <a:gd name="T7" fmla="*/ 153 h 784"/>
              <a:gd name="T8" fmla="*/ 624 w 1106"/>
              <a:gd name="T9" fmla="*/ 140 h 784"/>
              <a:gd name="T10" fmla="*/ 551 w 1106"/>
              <a:gd name="T11" fmla="*/ 313 h 784"/>
              <a:gd name="T12" fmla="*/ 519 w 1106"/>
              <a:gd name="T13" fmla="*/ 340 h 784"/>
              <a:gd name="T14" fmla="*/ 527 w 1106"/>
              <a:gd name="T15" fmla="*/ 59 h 784"/>
              <a:gd name="T16" fmla="*/ 446 w 1106"/>
              <a:gd name="T17" fmla="*/ 15 h 784"/>
              <a:gd name="T18" fmla="*/ 380 w 1106"/>
              <a:gd name="T19" fmla="*/ 41 h 784"/>
              <a:gd name="T20" fmla="*/ 368 w 1106"/>
              <a:gd name="T21" fmla="*/ 126 h 784"/>
              <a:gd name="T22" fmla="*/ 438 w 1106"/>
              <a:gd name="T23" fmla="*/ 223 h 784"/>
              <a:gd name="T24" fmla="*/ 390 w 1106"/>
              <a:gd name="T25" fmla="*/ 261 h 784"/>
              <a:gd name="T26" fmla="*/ 19 w 1106"/>
              <a:gd name="T27" fmla="*/ 249 h 784"/>
              <a:gd name="T28" fmla="*/ 274 w 1106"/>
              <a:gd name="T29" fmla="*/ 330 h 784"/>
              <a:gd name="T30" fmla="*/ 300 w 1106"/>
              <a:gd name="T31" fmla="*/ 527 h 784"/>
              <a:gd name="T32" fmla="*/ 323 w 1106"/>
              <a:gd name="T33" fmla="*/ 597 h 784"/>
              <a:gd name="T34" fmla="*/ 113 w 1106"/>
              <a:gd name="T35" fmla="*/ 702 h 784"/>
              <a:gd name="T36" fmla="*/ 463 w 1106"/>
              <a:gd name="T37" fmla="*/ 781 h 784"/>
              <a:gd name="T38" fmla="*/ 500 w 1106"/>
              <a:gd name="T39" fmla="*/ 546 h 784"/>
              <a:gd name="T40" fmla="*/ 506 w 1106"/>
              <a:gd name="T41" fmla="*/ 466 h 784"/>
              <a:gd name="T42" fmla="*/ 505 w 1106"/>
              <a:gd name="T43" fmla="*/ 545 h 784"/>
              <a:gd name="T44" fmla="*/ 517 w 1106"/>
              <a:gd name="T45" fmla="*/ 702 h 784"/>
              <a:gd name="T46" fmla="*/ 757 w 1106"/>
              <a:gd name="T47" fmla="*/ 704 h 784"/>
              <a:gd name="T48" fmla="*/ 740 w 1106"/>
              <a:gd name="T49" fmla="*/ 526 h 784"/>
              <a:gd name="T50" fmla="*/ 762 w 1106"/>
              <a:gd name="T51" fmla="*/ 439 h 784"/>
              <a:gd name="T52" fmla="*/ 814 w 1106"/>
              <a:gd name="T53" fmla="*/ 424 h 784"/>
              <a:gd name="T54" fmla="*/ 1021 w 1106"/>
              <a:gd name="T55" fmla="*/ 568 h 784"/>
              <a:gd name="T56" fmla="*/ 1103 w 1106"/>
              <a:gd name="T57" fmla="*/ 634 h 784"/>
              <a:gd name="T58" fmla="*/ 513 w 1106"/>
              <a:gd name="T59" fmla="*/ 47 h 784"/>
              <a:gd name="T60" fmla="*/ 419 w 1106"/>
              <a:gd name="T61" fmla="*/ 90 h 784"/>
              <a:gd name="T62" fmla="*/ 275 w 1106"/>
              <a:gd name="T63" fmla="*/ 310 h 784"/>
              <a:gd name="T64" fmla="*/ 301 w 1106"/>
              <a:gd name="T65" fmla="*/ 311 h 784"/>
              <a:gd name="T66" fmla="*/ 315 w 1106"/>
              <a:gd name="T67" fmla="*/ 317 h 784"/>
              <a:gd name="T68" fmla="*/ 341 w 1106"/>
              <a:gd name="T69" fmla="*/ 275 h 784"/>
              <a:gd name="T70" fmla="*/ 300 w 1106"/>
              <a:gd name="T71" fmla="*/ 517 h 784"/>
              <a:gd name="T72" fmla="*/ 316 w 1106"/>
              <a:gd name="T73" fmla="*/ 538 h 784"/>
              <a:gd name="T74" fmla="*/ 311 w 1106"/>
              <a:gd name="T75" fmla="*/ 587 h 784"/>
              <a:gd name="T76" fmla="*/ 336 w 1106"/>
              <a:gd name="T77" fmla="*/ 471 h 784"/>
              <a:gd name="T78" fmla="*/ 365 w 1106"/>
              <a:gd name="T79" fmla="*/ 321 h 784"/>
              <a:gd name="T80" fmla="*/ 406 w 1106"/>
              <a:gd name="T81" fmla="*/ 289 h 784"/>
              <a:gd name="T82" fmla="*/ 424 w 1106"/>
              <a:gd name="T83" fmla="*/ 353 h 784"/>
              <a:gd name="T84" fmla="*/ 458 w 1106"/>
              <a:gd name="T85" fmla="*/ 198 h 784"/>
              <a:gd name="T86" fmla="*/ 532 w 1106"/>
              <a:gd name="T87" fmla="*/ 526 h 784"/>
              <a:gd name="T88" fmla="*/ 540 w 1106"/>
              <a:gd name="T89" fmla="*/ 551 h 784"/>
              <a:gd name="T90" fmla="*/ 541 w 1106"/>
              <a:gd name="T91" fmla="*/ 608 h 784"/>
              <a:gd name="T92" fmla="*/ 550 w 1106"/>
              <a:gd name="T93" fmla="*/ 687 h 784"/>
              <a:gd name="T94" fmla="*/ 558 w 1106"/>
              <a:gd name="T95" fmla="*/ 606 h 784"/>
              <a:gd name="T96" fmla="*/ 665 w 1106"/>
              <a:gd name="T97" fmla="*/ 162 h 784"/>
              <a:gd name="T98" fmla="*/ 632 w 1106"/>
              <a:gd name="T99" fmla="*/ 154 h 784"/>
              <a:gd name="T100" fmla="*/ 628 w 1106"/>
              <a:gd name="T101" fmla="*/ 202 h 784"/>
              <a:gd name="T102" fmla="*/ 639 w 1106"/>
              <a:gd name="T103" fmla="*/ 176 h 784"/>
              <a:gd name="T104" fmla="*/ 590 w 1106"/>
              <a:gd name="T105" fmla="*/ 689 h 784"/>
              <a:gd name="T106" fmla="*/ 590 w 1106"/>
              <a:gd name="T107" fmla="*/ 715 h 784"/>
              <a:gd name="T108" fmla="*/ 612 w 1106"/>
              <a:gd name="T109" fmla="*/ 401 h 784"/>
              <a:gd name="T110" fmla="*/ 708 w 1106"/>
              <a:gd name="T111" fmla="*/ 700 h 784"/>
              <a:gd name="T112" fmla="*/ 749 w 1106"/>
              <a:gd name="T113" fmla="*/ 698 h 784"/>
              <a:gd name="T114" fmla="*/ 730 w 1106"/>
              <a:gd name="T115" fmla="*/ 625 h 784"/>
              <a:gd name="T116" fmla="*/ 710 w 1106"/>
              <a:gd name="T117" fmla="*/ 241 h 784"/>
              <a:gd name="T118" fmla="*/ 718 w 1106"/>
              <a:gd name="T119" fmla="*/ 167 h 784"/>
              <a:gd name="T120" fmla="*/ 712 w 1106"/>
              <a:gd name="T121" fmla="*/ 256 h 784"/>
              <a:gd name="T122" fmla="*/ 806 w 1106"/>
              <a:gd name="T123" fmla="*/ 384 h 784"/>
              <a:gd name="T124" fmla="*/ 1080 w 1106"/>
              <a:gd name="T125" fmla="*/ 623 h 7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06" h="784">
                <a:moveTo>
                  <a:pt x="1103" y="634"/>
                </a:moveTo>
                <a:cubicBezTo>
                  <a:pt x="1101" y="626"/>
                  <a:pt x="1103" y="610"/>
                  <a:pt x="1098" y="604"/>
                </a:cubicBezTo>
                <a:cubicBezTo>
                  <a:pt x="1096" y="607"/>
                  <a:pt x="1098" y="612"/>
                  <a:pt x="1097" y="614"/>
                </a:cubicBezTo>
                <a:cubicBezTo>
                  <a:pt x="1095" y="610"/>
                  <a:pt x="1095" y="608"/>
                  <a:pt x="1095" y="605"/>
                </a:cubicBezTo>
                <a:cubicBezTo>
                  <a:pt x="1095" y="602"/>
                  <a:pt x="1097" y="600"/>
                  <a:pt x="1096" y="597"/>
                </a:cubicBezTo>
                <a:cubicBezTo>
                  <a:pt x="1094" y="587"/>
                  <a:pt x="1079" y="579"/>
                  <a:pt x="1073" y="573"/>
                </a:cubicBezTo>
                <a:cubicBezTo>
                  <a:pt x="1079" y="573"/>
                  <a:pt x="1083" y="579"/>
                  <a:pt x="1087" y="583"/>
                </a:cubicBezTo>
                <a:cubicBezTo>
                  <a:pt x="1077" y="547"/>
                  <a:pt x="1037" y="532"/>
                  <a:pt x="1012" y="508"/>
                </a:cubicBezTo>
                <a:cubicBezTo>
                  <a:pt x="1001" y="499"/>
                  <a:pt x="990" y="486"/>
                  <a:pt x="979" y="476"/>
                </a:cubicBezTo>
                <a:cubicBezTo>
                  <a:pt x="965" y="463"/>
                  <a:pt x="946" y="458"/>
                  <a:pt x="931" y="447"/>
                </a:cubicBezTo>
                <a:cubicBezTo>
                  <a:pt x="922" y="441"/>
                  <a:pt x="914" y="433"/>
                  <a:pt x="905" y="428"/>
                </a:cubicBezTo>
                <a:cubicBezTo>
                  <a:pt x="899" y="424"/>
                  <a:pt x="888" y="423"/>
                  <a:pt x="888" y="415"/>
                </a:cubicBezTo>
                <a:cubicBezTo>
                  <a:pt x="891" y="417"/>
                  <a:pt x="896" y="421"/>
                  <a:pt x="901" y="423"/>
                </a:cubicBezTo>
                <a:cubicBezTo>
                  <a:pt x="898" y="412"/>
                  <a:pt x="890" y="412"/>
                  <a:pt x="884" y="404"/>
                </a:cubicBezTo>
                <a:cubicBezTo>
                  <a:pt x="880" y="398"/>
                  <a:pt x="879" y="391"/>
                  <a:pt x="874" y="386"/>
                </a:cubicBezTo>
                <a:cubicBezTo>
                  <a:pt x="870" y="381"/>
                  <a:pt x="869" y="383"/>
                  <a:pt x="862" y="381"/>
                </a:cubicBezTo>
                <a:cubicBezTo>
                  <a:pt x="865" y="377"/>
                  <a:pt x="862" y="377"/>
                  <a:pt x="862" y="376"/>
                </a:cubicBezTo>
                <a:cubicBezTo>
                  <a:pt x="862" y="377"/>
                  <a:pt x="859" y="375"/>
                  <a:pt x="859" y="375"/>
                </a:cubicBezTo>
                <a:cubicBezTo>
                  <a:pt x="857" y="373"/>
                  <a:pt x="857" y="370"/>
                  <a:pt x="856" y="368"/>
                </a:cubicBezTo>
                <a:cubicBezTo>
                  <a:pt x="855" y="369"/>
                  <a:pt x="854" y="370"/>
                  <a:pt x="854" y="371"/>
                </a:cubicBezTo>
                <a:cubicBezTo>
                  <a:pt x="852" y="367"/>
                  <a:pt x="855" y="361"/>
                  <a:pt x="853" y="356"/>
                </a:cubicBezTo>
                <a:cubicBezTo>
                  <a:pt x="851" y="352"/>
                  <a:pt x="847" y="350"/>
                  <a:pt x="842" y="347"/>
                </a:cubicBezTo>
                <a:cubicBezTo>
                  <a:pt x="844" y="350"/>
                  <a:pt x="847" y="354"/>
                  <a:pt x="845" y="357"/>
                </a:cubicBezTo>
                <a:cubicBezTo>
                  <a:pt x="843" y="354"/>
                  <a:pt x="842" y="351"/>
                  <a:pt x="841" y="351"/>
                </a:cubicBezTo>
                <a:cubicBezTo>
                  <a:pt x="835" y="330"/>
                  <a:pt x="814" y="320"/>
                  <a:pt x="798" y="312"/>
                </a:cubicBezTo>
                <a:cubicBezTo>
                  <a:pt x="800" y="317"/>
                  <a:pt x="801" y="322"/>
                  <a:pt x="804" y="326"/>
                </a:cubicBezTo>
                <a:cubicBezTo>
                  <a:pt x="802" y="326"/>
                  <a:pt x="793" y="317"/>
                  <a:pt x="790" y="314"/>
                </a:cubicBezTo>
                <a:cubicBezTo>
                  <a:pt x="793" y="315"/>
                  <a:pt x="795" y="315"/>
                  <a:pt x="797" y="317"/>
                </a:cubicBezTo>
                <a:cubicBezTo>
                  <a:pt x="796" y="307"/>
                  <a:pt x="784" y="306"/>
                  <a:pt x="777" y="302"/>
                </a:cubicBezTo>
                <a:cubicBezTo>
                  <a:pt x="766" y="295"/>
                  <a:pt x="756" y="288"/>
                  <a:pt x="745" y="283"/>
                </a:cubicBezTo>
                <a:cubicBezTo>
                  <a:pt x="728" y="275"/>
                  <a:pt x="733" y="287"/>
                  <a:pt x="731" y="300"/>
                </a:cubicBezTo>
                <a:cubicBezTo>
                  <a:pt x="731" y="299"/>
                  <a:pt x="730" y="299"/>
                  <a:pt x="730" y="299"/>
                </a:cubicBezTo>
                <a:cubicBezTo>
                  <a:pt x="730" y="296"/>
                  <a:pt x="728" y="296"/>
                  <a:pt x="728" y="293"/>
                </a:cubicBezTo>
                <a:cubicBezTo>
                  <a:pt x="727" y="290"/>
                  <a:pt x="729" y="283"/>
                  <a:pt x="727" y="280"/>
                </a:cubicBezTo>
                <a:cubicBezTo>
                  <a:pt x="724" y="277"/>
                  <a:pt x="717" y="283"/>
                  <a:pt x="718" y="272"/>
                </a:cubicBezTo>
                <a:cubicBezTo>
                  <a:pt x="718" y="265"/>
                  <a:pt x="733" y="258"/>
                  <a:pt x="732" y="253"/>
                </a:cubicBezTo>
                <a:cubicBezTo>
                  <a:pt x="731" y="251"/>
                  <a:pt x="721" y="244"/>
                  <a:pt x="719" y="245"/>
                </a:cubicBezTo>
                <a:cubicBezTo>
                  <a:pt x="716" y="246"/>
                  <a:pt x="715" y="253"/>
                  <a:pt x="715" y="256"/>
                </a:cubicBezTo>
                <a:cubicBezTo>
                  <a:pt x="711" y="248"/>
                  <a:pt x="717" y="241"/>
                  <a:pt x="715" y="233"/>
                </a:cubicBezTo>
                <a:cubicBezTo>
                  <a:pt x="713" y="235"/>
                  <a:pt x="711" y="236"/>
                  <a:pt x="710" y="238"/>
                </a:cubicBezTo>
                <a:cubicBezTo>
                  <a:pt x="710" y="234"/>
                  <a:pt x="712" y="222"/>
                  <a:pt x="717" y="222"/>
                </a:cubicBezTo>
                <a:cubicBezTo>
                  <a:pt x="721" y="222"/>
                  <a:pt x="722" y="229"/>
                  <a:pt x="723" y="231"/>
                </a:cubicBezTo>
                <a:cubicBezTo>
                  <a:pt x="723" y="226"/>
                  <a:pt x="726" y="229"/>
                  <a:pt x="727" y="226"/>
                </a:cubicBezTo>
                <a:cubicBezTo>
                  <a:pt x="729" y="223"/>
                  <a:pt x="727" y="220"/>
                  <a:pt x="727" y="215"/>
                </a:cubicBezTo>
                <a:cubicBezTo>
                  <a:pt x="732" y="217"/>
                  <a:pt x="728" y="228"/>
                  <a:pt x="736" y="219"/>
                </a:cubicBezTo>
                <a:cubicBezTo>
                  <a:pt x="740" y="214"/>
                  <a:pt x="747" y="197"/>
                  <a:pt x="738" y="193"/>
                </a:cubicBezTo>
                <a:cubicBezTo>
                  <a:pt x="746" y="188"/>
                  <a:pt x="742" y="165"/>
                  <a:pt x="742" y="158"/>
                </a:cubicBezTo>
                <a:cubicBezTo>
                  <a:pt x="742" y="156"/>
                  <a:pt x="743" y="154"/>
                  <a:pt x="742" y="153"/>
                </a:cubicBezTo>
                <a:cubicBezTo>
                  <a:pt x="742" y="150"/>
                  <a:pt x="742" y="146"/>
                  <a:pt x="741" y="144"/>
                </a:cubicBezTo>
                <a:cubicBezTo>
                  <a:pt x="739" y="139"/>
                  <a:pt x="734" y="137"/>
                  <a:pt x="733" y="131"/>
                </a:cubicBezTo>
                <a:cubicBezTo>
                  <a:pt x="732" y="125"/>
                  <a:pt x="734" y="123"/>
                  <a:pt x="728" y="116"/>
                </a:cubicBezTo>
                <a:cubicBezTo>
                  <a:pt x="722" y="108"/>
                  <a:pt x="715" y="103"/>
                  <a:pt x="707" y="98"/>
                </a:cubicBezTo>
                <a:cubicBezTo>
                  <a:pt x="693" y="90"/>
                  <a:pt x="680" y="87"/>
                  <a:pt x="664" y="89"/>
                </a:cubicBezTo>
                <a:cubicBezTo>
                  <a:pt x="655" y="90"/>
                  <a:pt x="645" y="88"/>
                  <a:pt x="637" y="95"/>
                </a:cubicBezTo>
                <a:cubicBezTo>
                  <a:pt x="633" y="99"/>
                  <a:pt x="633" y="103"/>
                  <a:pt x="628" y="105"/>
                </a:cubicBezTo>
                <a:cubicBezTo>
                  <a:pt x="631" y="109"/>
                  <a:pt x="626" y="114"/>
                  <a:pt x="623" y="117"/>
                </a:cubicBezTo>
                <a:cubicBezTo>
                  <a:pt x="624" y="117"/>
                  <a:pt x="624" y="116"/>
                  <a:pt x="625" y="116"/>
                </a:cubicBezTo>
                <a:cubicBezTo>
                  <a:pt x="626" y="121"/>
                  <a:pt x="617" y="135"/>
                  <a:pt x="616" y="141"/>
                </a:cubicBezTo>
                <a:cubicBezTo>
                  <a:pt x="617" y="140"/>
                  <a:pt x="624" y="129"/>
                  <a:pt x="626" y="130"/>
                </a:cubicBezTo>
                <a:cubicBezTo>
                  <a:pt x="631" y="131"/>
                  <a:pt x="625" y="138"/>
                  <a:pt x="624" y="140"/>
                </a:cubicBezTo>
                <a:cubicBezTo>
                  <a:pt x="623" y="144"/>
                  <a:pt x="623" y="156"/>
                  <a:pt x="623" y="162"/>
                </a:cubicBezTo>
                <a:cubicBezTo>
                  <a:pt x="624" y="166"/>
                  <a:pt x="625" y="172"/>
                  <a:pt x="624" y="175"/>
                </a:cubicBezTo>
                <a:cubicBezTo>
                  <a:pt x="623" y="178"/>
                  <a:pt x="619" y="178"/>
                  <a:pt x="618" y="180"/>
                </a:cubicBezTo>
                <a:cubicBezTo>
                  <a:pt x="615" y="186"/>
                  <a:pt x="615" y="195"/>
                  <a:pt x="616" y="201"/>
                </a:cubicBezTo>
                <a:cubicBezTo>
                  <a:pt x="617" y="209"/>
                  <a:pt x="620" y="210"/>
                  <a:pt x="622" y="217"/>
                </a:cubicBezTo>
                <a:cubicBezTo>
                  <a:pt x="623" y="220"/>
                  <a:pt x="627" y="240"/>
                  <a:pt x="626" y="242"/>
                </a:cubicBezTo>
                <a:cubicBezTo>
                  <a:pt x="621" y="249"/>
                  <a:pt x="606" y="241"/>
                  <a:pt x="602" y="248"/>
                </a:cubicBezTo>
                <a:cubicBezTo>
                  <a:pt x="596" y="256"/>
                  <a:pt x="597" y="273"/>
                  <a:pt x="597" y="282"/>
                </a:cubicBezTo>
                <a:cubicBezTo>
                  <a:pt x="596" y="295"/>
                  <a:pt x="587" y="293"/>
                  <a:pt x="576" y="298"/>
                </a:cubicBezTo>
                <a:cubicBezTo>
                  <a:pt x="569" y="301"/>
                  <a:pt x="554" y="307"/>
                  <a:pt x="551" y="313"/>
                </a:cubicBezTo>
                <a:cubicBezTo>
                  <a:pt x="557" y="311"/>
                  <a:pt x="565" y="311"/>
                  <a:pt x="571" y="310"/>
                </a:cubicBezTo>
                <a:cubicBezTo>
                  <a:pt x="564" y="311"/>
                  <a:pt x="557" y="313"/>
                  <a:pt x="551" y="313"/>
                </a:cubicBezTo>
                <a:cubicBezTo>
                  <a:pt x="551" y="313"/>
                  <a:pt x="551" y="313"/>
                  <a:pt x="551" y="313"/>
                </a:cubicBezTo>
                <a:cubicBezTo>
                  <a:pt x="550" y="313"/>
                  <a:pt x="549" y="314"/>
                  <a:pt x="548" y="314"/>
                </a:cubicBezTo>
                <a:cubicBezTo>
                  <a:pt x="546" y="315"/>
                  <a:pt x="546" y="319"/>
                  <a:pt x="545" y="319"/>
                </a:cubicBezTo>
                <a:cubicBezTo>
                  <a:pt x="543" y="319"/>
                  <a:pt x="541" y="318"/>
                  <a:pt x="539" y="318"/>
                </a:cubicBezTo>
                <a:cubicBezTo>
                  <a:pt x="530" y="322"/>
                  <a:pt x="525" y="331"/>
                  <a:pt x="521" y="341"/>
                </a:cubicBezTo>
                <a:cubicBezTo>
                  <a:pt x="521" y="341"/>
                  <a:pt x="521" y="341"/>
                  <a:pt x="522" y="341"/>
                </a:cubicBezTo>
                <a:cubicBezTo>
                  <a:pt x="520" y="346"/>
                  <a:pt x="518" y="351"/>
                  <a:pt x="516" y="356"/>
                </a:cubicBezTo>
                <a:cubicBezTo>
                  <a:pt x="518" y="351"/>
                  <a:pt x="519" y="346"/>
                  <a:pt x="521" y="341"/>
                </a:cubicBezTo>
                <a:cubicBezTo>
                  <a:pt x="520" y="341"/>
                  <a:pt x="520" y="340"/>
                  <a:pt x="519" y="340"/>
                </a:cubicBezTo>
                <a:cubicBezTo>
                  <a:pt x="519" y="341"/>
                  <a:pt x="519" y="341"/>
                  <a:pt x="518" y="342"/>
                </a:cubicBezTo>
                <a:cubicBezTo>
                  <a:pt x="519" y="341"/>
                  <a:pt x="519" y="341"/>
                  <a:pt x="519" y="340"/>
                </a:cubicBezTo>
                <a:cubicBezTo>
                  <a:pt x="519" y="340"/>
                  <a:pt x="519" y="340"/>
                  <a:pt x="519" y="340"/>
                </a:cubicBezTo>
                <a:cubicBezTo>
                  <a:pt x="522" y="332"/>
                  <a:pt x="517" y="326"/>
                  <a:pt x="516" y="318"/>
                </a:cubicBezTo>
                <a:cubicBezTo>
                  <a:pt x="516" y="309"/>
                  <a:pt x="519" y="310"/>
                  <a:pt x="526" y="306"/>
                </a:cubicBezTo>
                <a:cubicBezTo>
                  <a:pt x="533" y="303"/>
                  <a:pt x="556" y="285"/>
                  <a:pt x="539" y="280"/>
                </a:cubicBezTo>
                <a:cubicBezTo>
                  <a:pt x="572" y="249"/>
                  <a:pt x="574" y="200"/>
                  <a:pt x="534" y="174"/>
                </a:cubicBezTo>
                <a:cubicBezTo>
                  <a:pt x="521" y="166"/>
                  <a:pt x="504" y="165"/>
                  <a:pt x="489" y="170"/>
                </a:cubicBezTo>
                <a:cubicBezTo>
                  <a:pt x="490" y="169"/>
                  <a:pt x="492" y="168"/>
                  <a:pt x="493" y="168"/>
                </a:cubicBezTo>
                <a:cubicBezTo>
                  <a:pt x="499" y="165"/>
                  <a:pt x="499" y="162"/>
                  <a:pt x="504" y="158"/>
                </a:cubicBezTo>
                <a:cubicBezTo>
                  <a:pt x="510" y="152"/>
                  <a:pt x="513" y="152"/>
                  <a:pt x="518" y="144"/>
                </a:cubicBezTo>
                <a:cubicBezTo>
                  <a:pt x="530" y="126"/>
                  <a:pt x="540" y="106"/>
                  <a:pt x="534" y="84"/>
                </a:cubicBezTo>
                <a:cubicBezTo>
                  <a:pt x="534" y="91"/>
                  <a:pt x="534" y="97"/>
                  <a:pt x="534" y="103"/>
                </a:cubicBezTo>
                <a:cubicBezTo>
                  <a:pt x="527" y="92"/>
                  <a:pt x="535" y="66"/>
                  <a:pt x="525" y="59"/>
                </a:cubicBezTo>
                <a:cubicBezTo>
                  <a:pt x="526" y="59"/>
                  <a:pt x="525" y="59"/>
                  <a:pt x="527" y="59"/>
                </a:cubicBezTo>
                <a:cubicBezTo>
                  <a:pt x="525" y="51"/>
                  <a:pt x="517" y="44"/>
                  <a:pt x="513" y="38"/>
                </a:cubicBezTo>
                <a:cubicBezTo>
                  <a:pt x="507" y="28"/>
                  <a:pt x="502" y="22"/>
                  <a:pt x="493" y="18"/>
                </a:cubicBezTo>
                <a:cubicBezTo>
                  <a:pt x="496" y="22"/>
                  <a:pt x="503" y="26"/>
                  <a:pt x="504" y="31"/>
                </a:cubicBezTo>
                <a:cubicBezTo>
                  <a:pt x="505" y="37"/>
                  <a:pt x="501" y="38"/>
                  <a:pt x="500" y="43"/>
                </a:cubicBezTo>
                <a:cubicBezTo>
                  <a:pt x="503" y="40"/>
                  <a:pt x="506" y="41"/>
                  <a:pt x="506" y="47"/>
                </a:cubicBezTo>
                <a:cubicBezTo>
                  <a:pt x="506" y="51"/>
                  <a:pt x="495" y="60"/>
                  <a:pt x="491" y="60"/>
                </a:cubicBezTo>
                <a:cubicBezTo>
                  <a:pt x="489" y="60"/>
                  <a:pt x="483" y="59"/>
                  <a:pt x="484" y="55"/>
                </a:cubicBezTo>
                <a:cubicBezTo>
                  <a:pt x="485" y="53"/>
                  <a:pt x="497" y="46"/>
                  <a:pt x="499" y="43"/>
                </a:cubicBezTo>
                <a:cubicBezTo>
                  <a:pt x="492" y="43"/>
                  <a:pt x="488" y="54"/>
                  <a:pt x="481" y="54"/>
                </a:cubicBezTo>
                <a:cubicBezTo>
                  <a:pt x="475" y="55"/>
                  <a:pt x="466" y="47"/>
                  <a:pt x="460" y="44"/>
                </a:cubicBezTo>
                <a:cubicBezTo>
                  <a:pt x="454" y="41"/>
                  <a:pt x="449" y="42"/>
                  <a:pt x="447" y="35"/>
                </a:cubicBezTo>
                <a:cubicBezTo>
                  <a:pt x="445" y="29"/>
                  <a:pt x="449" y="21"/>
                  <a:pt x="446" y="15"/>
                </a:cubicBezTo>
                <a:cubicBezTo>
                  <a:pt x="446" y="18"/>
                  <a:pt x="448" y="42"/>
                  <a:pt x="440" y="35"/>
                </a:cubicBezTo>
                <a:cubicBezTo>
                  <a:pt x="435" y="29"/>
                  <a:pt x="444" y="18"/>
                  <a:pt x="440" y="12"/>
                </a:cubicBezTo>
                <a:cubicBezTo>
                  <a:pt x="442" y="13"/>
                  <a:pt x="444" y="12"/>
                  <a:pt x="446" y="12"/>
                </a:cubicBezTo>
                <a:cubicBezTo>
                  <a:pt x="438" y="0"/>
                  <a:pt x="437" y="5"/>
                  <a:pt x="425" y="6"/>
                </a:cubicBezTo>
                <a:cubicBezTo>
                  <a:pt x="422" y="6"/>
                  <a:pt x="418" y="4"/>
                  <a:pt x="415" y="5"/>
                </a:cubicBezTo>
                <a:cubicBezTo>
                  <a:pt x="411" y="5"/>
                  <a:pt x="405" y="10"/>
                  <a:pt x="401" y="12"/>
                </a:cubicBezTo>
                <a:cubicBezTo>
                  <a:pt x="398" y="14"/>
                  <a:pt x="390" y="18"/>
                  <a:pt x="389" y="22"/>
                </a:cubicBezTo>
                <a:cubicBezTo>
                  <a:pt x="387" y="26"/>
                  <a:pt x="391" y="25"/>
                  <a:pt x="390" y="28"/>
                </a:cubicBezTo>
                <a:cubicBezTo>
                  <a:pt x="390" y="30"/>
                  <a:pt x="387" y="33"/>
                  <a:pt x="387" y="35"/>
                </a:cubicBezTo>
                <a:cubicBezTo>
                  <a:pt x="386" y="41"/>
                  <a:pt x="387" y="47"/>
                  <a:pt x="386" y="53"/>
                </a:cubicBezTo>
                <a:cubicBezTo>
                  <a:pt x="382" y="47"/>
                  <a:pt x="385" y="39"/>
                  <a:pt x="383" y="33"/>
                </a:cubicBezTo>
                <a:cubicBezTo>
                  <a:pt x="382" y="35"/>
                  <a:pt x="381" y="38"/>
                  <a:pt x="380" y="41"/>
                </a:cubicBezTo>
                <a:cubicBezTo>
                  <a:pt x="380" y="41"/>
                  <a:pt x="381" y="47"/>
                  <a:pt x="381" y="46"/>
                </a:cubicBezTo>
                <a:cubicBezTo>
                  <a:pt x="378" y="52"/>
                  <a:pt x="379" y="44"/>
                  <a:pt x="377" y="45"/>
                </a:cubicBezTo>
                <a:cubicBezTo>
                  <a:pt x="366" y="49"/>
                  <a:pt x="385" y="55"/>
                  <a:pt x="375" y="65"/>
                </a:cubicBezTo>
                <a:cubicBezTo>
                  <a:pt x="373" y="67"/>
                  <a:pt x="370" y="66"/>
                  <a:pt x="368" y="69"/>
                </a:cubicBezTo>
                <a:cubicBezTo>
                  <a:pt x="363" y="74"/>
                  <a:pt x="366" y="83"/>
                  <a:pt x="361" y="89"/>
                </a:cubicBezTo>
                <a:cubicBezTo>
                  <a:pt x="361" y="90"/>
                  <a:pt x="349" y="97"/>
                  <a:pt x="354" y="98"/>
                </a:cubicBezTo>
                <a:cubicBezTo>
                  <a:pt x="356" y="99"/>
                  <a:pt x="366" y="88"/>
                  <a:pt x="369" y="92"/>
                </a:cubicBezTo>
                <a:cubicBezTo>
                  <a:pt x="370" y="93"/>
                  <a:pt x="362" y="100"/>
                  <a:pt x="362" y="103"/>
                </a:cubicBezTo>
                <a:cubicBezTo>
                  <a:pt x="361" y="109"/>
                  <a:pt x="366" y="114"/>
                  <a:pt x="364" y="120"/>
                </a:cubicBezTo>
                <a:cubicBezTo>
                  <a:pt x="361" y="114"/>
                  <a:pt x="359" y="108"/>
                  <a:pt x="357" y="102"/>
                </a:cubicBezTo>
                <a:cubicBezTo>
                  <a:pt x="358" y="109"/>
                  <a:pt x="359" y="117"/>
                  <a:pt x="362" y="123"/>
                </a:cubicBezTo>
                <a:cubicBezTo>
                  <a:pt x="366" y="130"/>
                  <a:pt x="367" y="125"/>
                  <a:pt x="368" y="126"/>
                </a:cubicBezTo>
                <a:cubicBezTo>
                  <a:pt x="376" y="130"/>
                  <a:pt x="380" y="147"/>
                  <a:pt x="389" y="154"/>
                </a:cubicBezTo>
                <a:cubicBezTo>
                  <a:pt x="386" y="156"/>
                  <a:pt x="383" y="155"/>
                  <a:pt x="379" y="155"/>
                </a:cubicBezTo>
                <a:cubicBezTo>
                  <a:pt x="383" y="159"/>
                  <a:pt x="388" y="160"/>
                  <a:pt x="393" y="160"/>
                </a:cubicBezTo>
                <a:cubicBezTo>
                  <a:pt x="388" y="154"/>
                  <a:pt x="397" y="153"/>
                  <a:pt x="401" y="153"/>
                </a:cubicBezTo>
                <a:cubicBezTo>
                  <a:pt x="408" y="155"/>
                  <a:pt x="416" y="161"/>
                  <a:pt x="423" y="163"/>
                </a:cubicBezTo>
                <a:cubicBezTo>
                  <a:pt x="428" y="165"/>
                  <a:pt x="431" y="167"/>
                  <a:pt x="434" y="170"/>
                </a:cubicBezTo>
                <a:cubicBezTo>
                  <a:pt x="436" y="173"/>
                  <a:pt x="437" y="175"/>
                  <a:pt x="438" y="176"/>
                </a:cubicBezTo>
                <a:cubicBezTo>
                  <a:pt x="429" y="173"/>
                  <a:pt x="415" y="172"/>
                  <a:pt x="410" y="172"/>
                </a:cubicBezTo>
                <a:cubicBezTo>
                  <a:pt x="414" y="179"/>
                  <a:pt x="438" y="182"/>
                  <a:pt x="445" y="180"/>
                </a:cubicBezTo>
                <a:cubicBezTo>
                  <a:pt x="455" y="181"/>
                  <a:pt x="468" y="177"/>
                  <a:pt x="479" y="173"/>
                </a:cubicBezTo>
                <a:cubicBezTo>
                  <a:pt x="478" y="174"/>
                  <a:pt x="476" y="175"/>
                  <a:pt x="475" y="176"/>
                </a:cubicBezTo>
                <a:cubicBezTo>
                  <a:pt x="455" y="187"/>
                  <a:pt x="448" y="203"/>
                  <a:pt x="438" y="223"/>
                </a:cubicBezTo>
                <a:cubicBezTo>
                  <a:pt x="436" y="227"/>
                  <a:pt x="431" y="230"/>
                  <a:pt x="430" y="234"/>
                </a:cubicBezTo>
                <a:cubicBezTo>
                  <a:pt x="429" y="237"/>
                  <a:pt x="432" y="236"/>
                  <a:pt x="432" y="238"/>
                </a:cubicBezTo>
                <a:cubicBezTo>
                  <a:pt x="431" y="249"/>
                  <a:pt x="428" y="251"/>
                  <a:pt x="433" y="262"/>
                </a:cubicBezTo>
                <a:cubicBezTo>
                  <a:pt x="427" y="263"/>
                  <a:pt x="426" y="256"/>
                  <a:pt x="424" y="251"/>
                </a:cubicBezTo>
                <a:cubicBezTo>
                  <a:pt x="422" y="255"/>
                  <a:pt x="421" y="261"/>
                  <a:pt x="422" y="266"/>
                </a:cubicBezTo>
                <a:cubicBezTo>
                  <a:pt x="422" y="273"/>
                  <a:pt x="425" y="272"/>
                  <a:pt x="426" y="276"/>
                </a:cubicBezTo>
                <a:cubicBezTo>
                  <a:pt x="429" y="288"/>
                  <a:pt x="417" y="301"/>
                  <a:pt x="423" y="313"/>
                </a:cubicBezTo>
                <a:cubicBezTo>
                  <a:pt x="420" y="311"/>
                  <a:pt x="413" y="303"/>
                  <a:pt x="418" y="304"/>
                </a:cubicBezTo>
                <a:cubicBezTo>
                  <a:pt x="417" y="301"/>
                  <a:pt x="418" y="301"/>
                  <a:pt x="415" y="299"/>
                </a:cubicBezTo>
                <a:cubicBezTo>
                  <a:pt x="417" y="297"/>
                  <a:pt x="413" y="291"/>
                  <a:pt x="413" y="286"/>
                </a:cubicBezTo>
                <a:cubicBezTo>
                  <a:pt x="414" y="282"/>
                  <a:pt x="420" y="269"/>
                  <a:pt x="416" y="265"/>
                </a:cubicBezTo>
                <a:cubicBezTo>
                  <a:pt x="413" y="261"/>
                  <a:pt x="395" y="262"/>
                  <a:pt x="390" y="261"/>
                </a:cubicBezTo>
                <a:cubicBezTo>
                  <a:pt x="380" y="260"/>
                  <a:pt x="371" y="258"/>
                  <a:pt x="361" y="258"/>
                </a:cubicBezTo>
                <a:cubicBezTo>
                  <a:pt x="343" y="257"/>
                  <a:pt x="326" y="258"/>
                  <a:pt x="309" y="263"/>
                </a:cubicBezTo>
                <a:cubicBezTo>
                  <a:pt x="302" y="265"/>
                  <a:pt x="293" y="267"/>
                  <a:pt x="287" y="271"/>
                </a:cubicBezTo>
                <a:cubicBezTo>
                  <a:pt x="280" y="274"/>
                  <a:pt x="279" y="277"/>
                  <a:pt x="271" y="274"/>
                </a:cubicBezTo>
                <a:cubicBezTo>
                  <a:pt x="260" y="270"/>
                  <a:pt x="251" y="266"/>
                  <a:pt x="239" y="264"/>
                </a:cubicBezTo>
                <a:cubicBezTo>
                  <a:pt x="230" y="262"/>
                  <a:pt x="220" y="262"/>
                  <a:pt x="210" y="262"/>
                </a:cubicBezTo>
                <a:cubicBezTo>
                  <a:pt x="190" y="262"/>
                  <a:pt x="169" y="259"/>
                  <a:pt x="149" y="257"/>
                </a:cubicBezTo>
                <a:cubicBezTo>
                  <a:pt x="132" y="257"/>
                  <a:pt x="110" y="255"/>
                  <a:pt x="94" y="250"/>
                </a:cubicBezTo>
                <a:cubicBezTo>
                  <a:pt x="79" y="245"/>
                  <a:pt x="60" y="236"/>
                  <a:pt x="47" y="234"/>
                </a:cubicBezTo>
                <a:cubicBezTo>
                  <a:pt x="37" y="233"/>
                  <a:pt x="31" y="234"/>
                  <a:pt x="22" y="239"/>
                </a:cubicBezTo>
                <a:cubicBezTo>
                  <a:pt x="19" y="240"/>
                  <a:pt x="0" y="247"/>
                  <a:pt x="6" y="252"/>
                </a:cubicBezTo>
                <a:cubicBezTo>
                  <a:pt x="8" y="253"/>
                  <a:pt x="17" y="249"/>
                  <a:pt x="19" y="249"/>
                </a:cubicBezTo>
                <a:cubicBezTo>
                  <a:pt x="22" y="250"/>
                  <a:pt x="30" y="255"/>
                  <a:pt x="31" y="252"/>
                </a:cubicBezTo>
                <a:cubicBezTo>
                  <a:pt x="35" y="247"/>
                  <a:pt x="23" y="245"/>
                  <a:pt x="33" y="241"/>
                </a:cubicBezTo>
                <a:cubicBezTo>
                  <a:pt x="34" y="244"/>
                  <a:pt x="39" y="245"/>
                  <a:pt x="39" y="246"/>
                </a:cubicBezTo>
                <a:cubicBezTo>
                  <a:pt x="41" y="253"/>
                  <a:pt x="32" y="253"/>
                  <a:pt x="31" y="256"/>
                </a:cubicBezTo>
                <a:cubicBezTo>
                  <a:pt x="30" y="261"/>
                  <a:pt x="47" y="260"/>
                  <a:pt x="53" y="263"/>
                </a:cubicBezTo>
                <a:cubicBezTo>
                  <a:pt x="53" y="272"/>
                  <a:pt x="70" y="278"/>
                  <a:pt x="78" y="279"/>
                </a:cubicBezTo>
                <a:cubicBezTo>
                  <a:pt x="82" y="280"/>
                  <a:pt x="86" y="279"/>
                  <a:pt x="89" y="280"/>
                </a:cubicBezTo>
                <a:cubicBezTo>
                  <a:pt x="93" y="280"/>
                  <a:pt x="96" y="283"/>
                  <a:pt x="101" y="283"/>
                </a:cubicBezTo>
                <a:cubicBezTo>
                  <a:pt x="111" y="284"/>
                  <a:pt x="115" y="279"/>
                  <a:pt x="125" y="284"/>
                </a:cubicBezTo>
                <a:cubicBezTo>
                  <a:pt x="135" y="288"/>
                  <a:pt x="145" y="292"/>
                  <a:pt x="155" y="296"/>
                </a:cubicBezTo>
                <a:cubicBezTo>
                  <a:pt x="179" y="306"/>
                  <a:pt x="201" y="320"/>
                  <a:pt x="225" y="328"/>
                </a:cubicBezTo>
                <a:cubicBezTo>
                  <a:pt x="242" y="334"/>
                  <a:pt x="257" y="332"/>
                  <a:pt x="274" y="330"/>
                </a:cubicBezTo>
                <a:cubicBezTo>
                  <a:pt x="285" y="329"/>
                  <a:pt x="297" y="333"/>
                  <a:pt x="307" y="336"/>
                </a:cubicBezTo>
                <a:cubicBezTo>
                  <a:pt x="315" y="339"/>
                  <a:pt x="324" y="337"/>
                  <a:pt x="331" y="342"/>
                </a:cubicBezTo>
                <a:cubicBezTo>
                  <a:pt x="330" y="345"/>
                  <a:pt x="331" y="347"/>
                  <a:pt x="330" y="350"/>
                </a:cubicBezTo>
                <a:cubicBezTo>
                  <a:pt x="328" y="355"/>
                  <a:pt x="325" y="355"/>
                  <a:pt x="326" y="360"/>
                </a:cubicBezTo>
                <a:cubicBezTo>
                  <a:pt x="328" y="365"/>
                  <a:pt x="338" y="374"/>
                  <a:pt x="342" y="378"/>
                </a:cubicBezTo>
                <a:cubicBezTo>
                  <a:pt x="348" y="385"/>
                  <a:pt x="354" y="392"/>
                  <a:pt x="357" y="401"/>
                </a:cubicBezTo>
                <a:cubicBezTo>
                  <a:pt x="350" y="391"/>
                  <a:pt x="342" y="380"/>
                  <a:pt x="334" y="371"/>
                </a:cubicBezTo>
                <a:cubicBezTo>
                  <a:pt x="323" y="360"/>
                  <a:pt x="322" y="365"/>
                  <a:pt x="318" y="379"/>
                </a:cubicBezTo>
                <a:cubicBezTo>
                  <a:pt x="310" y="401"/>
                  <a:pt x="307" y="426"/>
                  <a:pt x="302" y="449"/>
                </a:cubicBezTo>
                <a:cubicBezTo>
                  <a:pt x="299" y="461"/>
                  <a:pt x="299" y="473"/>
                  <a:pt x="297" y="485"/>
                </a:cubicBezTo>
                <a:cubicBezTo>
                  <a:pt x="295" y="496"/>
                  <a:pt x="291" y="508"/>
                  <a:pt x="294" y="519"/>
                </a:cubicBezTo>
                <a:cubicBezTo>
                  <a:pt x="295" y="522"/>
                  <a:pt x="299" y="525"/>
                  <a:pt x="300" y="527"/>
                </a:cubicBezTo>
                <a:cubicBezTo>
                  <a:pt x="300" y="530"/>
                  <a:pt x="298" y="532"/>
                  <a:pt x="299" y="535"/>
                </a:cubicBezTo>
                <a:cubicBezTo>
                  <a:pt x="300" y="539"/>
                  <a:pt x="304" y="537"/>
                  <a:pt x="304" y="541"/>
                </a:cubicBezTo>
                <a:cubicBezTo>
                  <a:pt x="305" y="546"/>
                  <a:pt x="303" y="545"/>
                  <a:pt x="302" y="547"/>
                </a:cubicBezTo>
                <a:cubicBezTo>
                  <a:pt x="301" y="550"/>
                  <a:pt x="301" y="554"/>
                  <a:pt x="300" y="555"/>
                </a:cubicBezTo>
                <a:cubicBezTo>
                  <a:pt x="297" y="558"/>
                  <a:pt x="293" y="556"/>
                  <a:pt x="291" y="558"/>
                </a:cubicBezTo>
                <a:cubicBezTo>
                  <a:pt x="287" y="560"/>
                  <a:pt x="286" y="566"/>
                  <a:pt x="286" y="570"/>
                </a:cubicBezTo>
                <a:cubicBezTo>
                  <a:pt x="283" y="565"/>
                  <a:pt x="281" y="580"/>
                  <a:pt x="279" y="583"/>
                </a:cubicBezTo>
                <a:cubicBezTo>
                  <a:pt x="275" y="593"/>
                  <a:pt x="268" y="601"/>
                  <a:pt x="264" y="611"/>
                </a:cubicBezTo>
                <a:cubicBezTo>
                  <a:pt x="267" y="608"/>
                  <a:pt x="267" y="611"/>
                  <a:pt x="270" y="610"/>
                </a:cubicBezTo>
                <a:cubicBezTo>
                  <a:pt x="273" y="609"/>
                  <a:pt x="275" y="606"/>
                  <a:pt x="278" y="605"/>
                </a:cubicBezTo>
                <a:cubicBezTo>
                  <a:pt x="287" y="601"/>
                  <a:pt x="297" y="603"/>
                  <a:pt x="307" y="600"/>
                </a:cubicBezTo>
                <a:cubicBezTo>
                  <a:pt x="308" y="599"/>
                  <a:pt x="322" y="592"/>
                  <a:pt x="323" y="597"/>
                </a:cubicBezTo>
                <a:cubicBezTo>
                  <a:pt x="323" y="599"/>
                  <a:pt x="307" y="604"/>
                  <a:pt x="304" y="606"/>
                </a:cubicBezTo>
                <a:cubicBezTo>
                  <a:pt x="295" y="610"/>
                  <a:pt x="288" y="610"/>
                  <a:pt x="278" y="611"/>
                </a:cubicBezTo>
                <a:cubicBezTo>
                  <a:pt x="274" y="611"/>
                  <a:pt x="267" y="611"/>
                  <a:pt x="265" y="614"/>
                </a:cubicBezTo>
                <a:cubicBezTo>
                  <a:pt x="263" y="617"/>
                  <a:pt x="267" y="618"/>
                  <a:pt x="266" y="620"/>
                </a:cubicBezTo>
                <a:cubicBezTo>
                  <a:pt x="265" y="621"/>
                  <a:pt x="263" y="623"/>
                  <a:pt x="263" y="623"/>
                </a:cubicBezTo>
                <a:cubicBezTo>
                  <a:pt x="262" y="625"/>
                  <a:pt x="262" y="629"/>
                  <a:pt x="261" y="630"/>
                </a:cubicBezTo>
                <a:cubicBezTo>
                  <a:pt x="258" y="633"/>
                  <a:pt x="258" y="630"/>
                  <a:pt x="254" y="631"/>
                </a:cubicBezTo>
                <a:cubicBezTo>
                  <a:pt x="251" y="632"/>
                  <a:pt x="246" y="636"/>
                  <a:pt x="243" y="635"/>
                </a:cubicBezTo>
                <a:cubicBezTo>
                  <a:pt x="239" y="634"/>
                  <a:pt x="238" y="628"/>
                  <a:pt x="233" y="627"/>
                </a:cubicBezTo>
                <a:cubicBezTo>
                  <a:pt x="226" y="627"/>
                  <a:pt x="214" y="637"/>
                  <a:pt x="209" y="641"/>
                </a:cubicBezTo>
                <a:cubicBezTo>
                  <a:pt x="196" y="651"/>
                  <a:pt x="181" y="660"/>
                  <a:pt x="166" y="669"/>
                </a:cubicBezTo>
                <a:cubicBezTo>
                  <a:pt x="148" y="680"/>
                  <a:pt x="129" y="689"/>
                  <a:pt x="113" y="702"/>
                </a:cubicBezTo>
                <a:cubicBezTo>
                  <a:pt x="107" y="707"/>
                  <a:pt x="104" y="710"/>
                  <a:pt x="108" y="715"/>
                </a:cubicBezTo>
                <a:cubicBezTo>
                  <a:pt x="109" y="716"/>
                  <a:pt x="112" y="714"/>
                  <a:pt x="113" y="716"/>
                </a:cubicBezTo>
                <a:cubicBezTo>
                  <a:pt x="116" y="719"/>
                  <a:pt x="115" y="721"/>
                  <a:pt x="112" y="724"/>
                </a:cubicBezTo>
                <a:cubicBezTo>
                  <a:pt x="107" y="731"/>
                  <a:pt x="97" y="735"/>
                  <a:pt x="90" y="742"/>
                </a:cubicBezTo>
                <a:cubicBezTo>
                  <a:pt x="85" y="747"/>
                  <a:pt x="82" y="752"/>
                  <a:pt x="77" y="756"/>
                </a:cubicBezTo>
                <a:cubicBezTo>
                  <a:pt x="76" y="757"/>
                  <a:pt x="71" y="759"/>
                  <a:pt x="71" y="760"/>
                </a:cubicBezTo>
                <a:cubicBezTo>
                  <a:pt x="69" y="763"/>
                  <a:pt x="72" y="765"/>
                  <a:pt x="69" y="767"/>
                </a:cubicBezTo>
                <a:cubicBezTo>
                  <a:pt x="67" y="768"/>
                  <a:pt x="61" y="768"/>
                  <a:pt x="59" y="770"/>
                </a:cubicBezTo>
                <a:cubicBezTo>
                  <a:pt x="54" y="772"/>
                  <a:pt x="50" y="778"/>
                  <a:pt x="47" y="781"/>
                </a:cubicBezTo>
                <a:cubicBezTo>
                  <a:pt x="125" y="781"/>
                  <a:pt x="202" y="781"/>
                  <a:pt x="280" y="781"/>
                </a:cubicBezTo>
                <a:cubicBezTo>
                  <a:pt x="328" y="781"/>
                  <a:pt x="377" y="781"/>
                  <a:pt x="425" y="781"/>
                </a:cubicBezTo>
                <a:cubicBezTo>
                  <a:pt x="436" y="781"/>
                  <a:pt x="452" y="784"/>
                  <a:pt x="463" y="781"/>
                </a:cubicBezTo>
                <a:cubicBezTo>
                  <a:pt x="471" y="779"/>
                  <a:pt x="470" y="768"/>
                  <a:pt x="473" y="759"/>
                </a:cubicBezTo>
                <a:cubicBezTo>
                  <a:pt x="478" y="741"/>
                  <a:pt x="480" y="723"/>
                  <a:pt x="485" y="705"/>
                </a:cubicBezTo>
                <a:cubicBezTo>
                  <a:pt x="490" y="688"/>
                  <a:pt x="493" y="674"/>
                  <a:pt x="479" y="661"/>
                </a:cubicBezTo>
                <a:cubicBezTo>
                  <a:pt x="485" y="660"/>
                  <a:pt x="502" y="669"/>
                  <a:pt x="508" y="665"/>
                </a:cubicBezTo>
                <a:cubicBezTo>
                  <a:pt x="513" y="660"/>
                  <a:pt x="511" y="643"/>
                  <a:pt x="509" y="638"/>
                </a:cubicBezTo>
                <a:cubicBezTo>
                  <a:pt x="507" y="630"/>
                  <a:pt x="506" y="621"/>
                  <a:pt x="502" y="613"/>
                </a:cubicBezTo>
                <a:cubicBezTo>
                  <a:pt x="500" y="606"/>
                  <a:pt x="488" y="598"/>
                  <a:pt x="488" y="591"/>
                </a:cubicBezTo>
                <a:cubicBezTo>
                  <a:pt x="493" y="594"/>
                  <a:pt x="499" y="597"/>
                  <a:pt x="501" y="602"/>
                </a:cubicBezTo>
                <a:cubicBezTo>
                  <a:pt x="504" y="596"/>
                  <a:pt x="507" y="588"/>
                  <a:pt x="505" y="581"/>
                </a:cubicBezTo>
                <a:cubicBezTo>
                  <a:pt x="504" y="576"/>
                  <a:pt x="495" y="570"/>
                  <a:pt x="495" y="566"/>
                </a:cubicBezTo>
                <a:cubicBezTo>
                  <a:pt x="495" y="559"/>
                  <a:pt x="500" y="564"/>
                  <a:pt x="502" y="561"/>
                </a:cubicBezTo>
                <a:cubicBezTo>
                  <a:pt x="504" y="558"/>
                  <a:pt x="501" y="550"/>
                  <a:pt x="500" y="546"/>
                </a:cubicBezTo>
                <a:cubicBezTo>
                  <a:pt x="498" y="539"/>
                  <a:pt x="493" y="535"/>
                  <a:pt x="490" y="529"/>
                </a:cubicBezTo>
                <a:cubicBezTo>
                  <a:pt x="486" y="522"/>
                  <a:pt x="488" y="519"/>
                  <a:pt x="489" y="513"/>
                </a:cubicBezTo>
                <a:cubicBezTo>
                  <a:pt x="490" y="506"/>
                  <a:pt x="490" y="499"/>
                  <a:pt x="491" y="492"/>
                </a:cubicBezTo>
                <a:cubicBezTo>
                  <a:pt x="491" y="487"/>
                  <a:pt x="491" y="485"/>
                  <a:pt x="490" y="483"/>
                </a:cubicBezTo>
                <a:cubicBezTo>
                  <a:pt x="489" y="482"/>
                  <a:pt x="488" y="480"/>
                  <a:pt x="486" y="478"/>
                </a:cubicBezTo>
                <a:cubicBezTo>
                  <a:pt x="488" y="480"/>
                  <a:pt x="489" y="482"/>
                  <a:pt x="490" y="483"/>
                </a:cubicBezTo>
                <a:cubicBezTo>
                  <a:pt x="491" y="484"/>
                  <a:pt x="492" y="483"/>
                  <a:pt x="494" y="482"/>
                </a:cubicBezTo>
                <a:cubicBezTo>
                  <a:pt x="496" y="480"/>
                  <a:pt x="497" y="473"/>
                  <a:pt x="496" y="470"/>
                </a:cubicBezTo>
                <a:cubicBezTo>
                  <a:pt x="492" y="463"/>
                  <a:pt x="483" y="467"/>
                  <a:pt x="486" y="475"/>
                </a:cubicBezTo>
                <a:cubicBezTo>
                  <a:pt x="482" y="473"/>
                  <a:pt x="481" y="469"/>
                  <a:pt x="484" y="466"/>
                </a:cubicBezTo>
                <a:cubicBezTo>
                  <a:pt x="489" y="460"/>
                  <a:pt x="492" y="466"/>
                  <a:pt x="496" y="467"/>
                </a:cubicBezTo>
                <a:cubicBezTo>
                  <a:pt x="500" y="467"/>
                  <a:pt x="502" y="464"/>
                  <a:pt x="506" y="466"/>
                </a:cubicBezTo>
                <a:cubicBezTo>
                  <a:pt x="513" y="471"/>
                  <a:pt x="507" y="477"/>
                  <a:pt x="509" y="482"/>
                </a:cubicBezTo>
                <a:cubicBezTo>
                  <a:pt x="511" y="487"/>
                  <a:pt x="523" y="477"/>
                  <a:pt x="523" y="492"/>
                </a:cubicBezTo>
                <a:cubicBezTo>
                  <a:pt x="523" y="496"/>
                  <a:pt x="520" y="499"/>
                  <a:pt x="522" y="503"/>
                </a:cubicBezTo>
                <a:cubicBezTo>
                  <a:pt x="524" y="507"/>
                  <a:pt x="525" y="509"/>
                  <a:pt x="528" y="506"/>
                </a:cubicBezTo>
                <a:cubicBezTo>
                  <a:pt x="527" y="510"/>
                  <a:pt x="524" y="523"/>
                  <a:pt x="519" y="525"/>
                </a:cubicBezTo>
                <a:cubicBezTo>
                  <a:pt x="513" y="526"/>
                  <a:pt x="517" y="509"/>
                  <a:pt x="519" y="505"/>
                </a:cubicBezTo>
                <a:cubicBezTo>
                  <a:pt x="520" y="500"/>
                  <a:pt x="526" y="486"/>
                  <a:pt x="518" y="484"/>
                </a:cubicBezTo>
                <a:cubicBezTo>
                  <a:pt x="513" y="483"/>
                  <a:pt x="514" y="487"/>
                  <a:pt x="513" y="489"/>
                </a:cubicBezTo>
                <a:cubicBezTo>
                  <a:pt x="513" y="489"/>
                  <a:pt x="511" y="495"/>
                  <a:pt x="510" y="497"/>
                </a:cubicBezTo>
                <a:cubicBezTo>
                  <a:pt x="507" y="505"/>
                  <a:pt x="504" y="509"/>
                  <a:pt x="504" y="517"/>
                </a:cubicBezTo>
                <a:cubicBezTo>
                  <a:pt x="504" y="522"/>
                  <a:pt x="504" y="528"/>
                  <a:pt x="503" y="534"/>
                </a:cubicBezTo>
                <a:cubicBezTo>
                  <a:pt x="502" y="541"/>
                  <a:pt x="501" y="540"/>
                  <a:pt x="505" y="545"/>
                </a:cubicBezTo>
                <a:cubicBezTo>
                  <a:pt x="509" y="548"/>
                  <a:pt x="514" y="547"/>
                  <a:pt x="511" y="554"/>
                </a:cubicBezTo>
                <a:cubicBezTo>
                  <a:pt x="500" y="536"/>
                  <a:pt x="506" y="566"/>
                  <a:pt x="511" y="567"/>
                </a:cubicBezTo>
                <a:cubicBezTo>
                  <a:pt x="513" y="565"/>
                  <a:pt x="515" y="563"/>
                  <a:pt x="516" y="562"/>
                </a:cubicBezTo>
                <a:cubicBezTo>
                  <a:pt x="522" y="566"/>
                  <a:pt x="512" y="565"/>
                  <a:pt x="517" y="572"/>
                </a:cubicBezTo>
                <a:cubicBezTo>
                  <a:pt x="523" y="580"/>
                  <a:pt x="539" y="587"/>
                  <a:pt x="548" y="587"/>
                </a:cubicBezTo>
                <a:cubicBezTo>
                  <a:pt x="552" y="587"/>
                  <a:pt x="554" y="584"/>
                  <a:pt x="556" y="587"/>
                </a:cubicBezTo>
                <a:cubicBezTo>
                  <a:pt x="560" y="593"/>
                  <a:pt x="550" y="597"/>
                  <a:pt x="547" y="599"/>
                </a:cubicBezTo>
                <a:cubicBezTo>
                  <a:pt x="536" y="606"/>
                  <a:pt x="534" y="615"/>
                  <a:pt x="530" y="627"/>
                </a:cubicBezTo>
                <a:cubicBezTo>
                  <a:pt x="527" y="635"/>
                  <a:pt x="526" y="642"/>
                  <a:pt x="522" y="650"/>
                </a:cubicBezTo>
                <a:cubicBezTo>
                  <a:pt x="519" y="659"/>
                  <a:pt x="515" y="669"/>
                  <a:pt x="513" y="678"/>
                </a:cubicBezTo>
                <a:cubicBezTo>
                  <a:pt x="512" y="682"/>
                  <a:pt x="507" y="694"/>
                  <a:pt x="508" y="697"/>
                </a:cubicBezTo>
                <a:cubicBezTo>
                  <a:pt x="509" y="702"/>
                  <a:pt x="511" y="701"/>
                  <a:pt x="517" y="702"/>
                </a:cubicBezTo>
                <a:cubicBezTo>
                  <a:pt x="523" y="702"/>
                  <a:pt x="525" y="700"/>
                  <a:pt x="527" y="705"/>
                </a:cubicBezTo>
                <a:cubicBezTo>
                  <a:pt x="529" y="709"/>
                  <a:pt x="526" y="720"/>
                  <a:pt x="526" y="724"/>
                </a:cubicBezTo>
                <a:cubicBezTo>
                  <a:pt x="526" y="736"/>
                  <a:pt x="526" y="748"/>
                  <a:pt x="525" y="760"/>
                </a:cubicBezTo>
                <a:cubicBezTo>
                  <a:pt x="525" y="764"/>
                  <a:pt x="525" y="777"/>
                  <a:pt x="527" y="779"/>
                </a:cubicBezTo>
                <a:cubicBezTo>
                  <a:pt x="529" y="782"/>
                  <a:pt x="527" y="780"/>
                  <a:pt x="531" y="781"/>
                </a:cubicBezTo>
                <a:cubicBezTo>
                  <a:pt x="540" y="784"/>
                  <a:pt x="556" y="781"/>
                  <a:pt x="566" y="781"/>
                </a:cubicBezTo>
                <a:cubicBezTo>
                  <a:pt x="585" y="781"/>
                  <a:pt x="604" y="781"/>
                  <a:pt x="624" y="781"/>
                </a:cubicBezTo>
                <a:cubicBezTo>
                  <a:pt x="662" y="781"/>
                  <a:pt x="700" y="781"/>
                  <a:pt x="738" y="781"/>
                </a:cubicBezTo>
                <a:cubicBezTo>
                  <a:pt x="742" y="781"/>
                  <a:pt x="760" y="784"/>
                  <a:pt x="763" y="781"/>
                </a:cubicBezTo>
                <a:cubicBezTo>
                  <a:pt x="767" y="777"/>
                  <a:pt x="761" y="756"/>
                  <a:pt x="760" y="751"/>
                </a:cubicBezTo>
                <a:cubicBezTo>
                  <a:pt x="759" y="743"/>
                  <a:pt x="759" y="734"/>
                  <a:pt x="759" y="726"/>
                </a:cubicBezTo>
                <a:cubicBezTo>
                  <a:pt x="758" y="721"/>
                  <a:pt x="755" y="710"/>
                  <a:pt x="757" y="704"/>
                </a:cubicBezTo>
                <a:cubicBezTo>
                  <a:pt x="759" y="699"/>
                  <a:pt x="762" y="701"/>
                  <a:pt x="763" y="698"/>
                </a:cubicBezTo>
                <a:cubicBezTo>
                  <a:pt x="765" y="695"/>
                  <a:pt x="760" y="684"/>
                  <a:pt x="759" y="681"/>
                </a:cubicBezTo>
                <a:cubicBezTo>
                  <a:pt x="754" y="660"/>
                  <a:pt x="746" y="643"/>
                  <a:pt x="742" y="623"/>
                </a:cubicBezTo>
                <a:cubicBezTo>
                  <a:pt x="744" y="628"/>
                  <a:pt x="746" y="633"/>
                  <a:pt x="748" y="637"/>
                </a:cubicBezTo>
                <a:cubicBezTo>
                  <a:pt x="749" y="635"/>
                  <a:pt x="749" y="631"/>
                  <a:pt x="748" y="629"/>
                </a:cubicBezTo>
                <a:cubicBezTo>
                  <a:pt x="747" y="626"/>
                  <a:pt x="742" y="623"/>
                  <a:pt x="742" y="621"/>
                </a:cubicBezTo>
                <a:cubicBezTo>
                  <a:pt x="740" y="615"/>
                  <a:pt x="745" y="616"/>
                  <a:pt x="748" y="618"/>
                </a:cubicBezTo>
                <a:cubicBezTo>
                  <a:pt x="742" y="593"/>
                  <a:pt x="731" y="568"/>
                  <a:pt x="720" y="545"/>
                </a:cubicBezTo>
                <a:cubicBezTo>
                  <a:pt x="712" y="526"/>
                  <a:pt x="697" y="511"/>
                  <a:pt x="698" y="492"/>
                </a:cubicBezTo>
                <a:cubicBezTo>
                  <a:pt x="709" y="511"/>
                  <a:pt x="716" y="531"/>
                  <a:pt x="726" y="551"/>
                </a:cubicBezTo>
                <a:cubicBezTo>
                  <a:pt x="728" y="556"/>
                  <a:pt x="729" y="562"/>
                  <a:pt x="733" y="559"/>
                </a:cubicBezTo>
                <a:cubicBezTo>
                  <a:pt x="743" y="552"/>
                  <a:pt x="733" y="534"/>
                  <a:pt x="740" y="526"/>
                </a:cubicBezTo>
                <a:cubicBezTo>
                  <a:pt x="740" y="529"/>
                  <a:pt x="740" y="533"/>
                  <a:pt x="741" y="536"/>
                </a:cubicBezTo>
                <a:cubicBezTo>
                  <a:pt x="741" y="535"/>
                  <a:pt x="741" y="534"/>
                  <a:pt x="742" y="533"/>
                </a:cubicBezTo>
                <a:cubicBezTo>
                  <a:pt x="752" y="550"/>
                  <a:pt x="725" y="572"/>
                  <a:pt x="741" y="587"/>
                </a:cubicBezTo>
                <a:cubicBezTo>
                  <a:pt x="746" y="567"/>
                  <a:pt x="750" y="547"/>
                  <a:pt x="752" y="526"/>
                </a:cubicBezTo>
                <a:cubicBezTo>
                  <a:pt x="753" y="515"/>
                  <a:pt x="754" y="504"/>
                  <a:pt x="753" y="493"/>
                </a:cubicBezTo>
                <a:cubicBezTo>
                  <a:pt x="752" y="484"/>
                  <a:pt x="756" y="478"/>
                  <a:pt x="753" y="470"/>
                </a:cubicBezTo>
                <a:cubicBezTo>
                  <a:pt x="755" y="471"/>
                  <a:pt x="758" y="474"/>
                  <a:pt x="759" y="477"/>
                </a:cubicBezTo>
                <a:cubicBezTo>
                  <a:pt x="759" y="479"/>
                  <a:pt x="756" y="480"/>
                  <a:pt x="756" y="482"/>
                </a:cubicBezTo>
                <a:cubicBezTo>
                  <a:pt x="758" y="487"/>
                  <a:pt x="759" y="487"/>
                  <a:pt x="760" y="482"/>
                </a:cubicBezTo>
                <a:cubicBezTo>
                  <a:pt x="761" y="481"/>
                  <a:pt x="759" y="477"/>
                  <a:pt x="759" y="475"/>
                </a:cubicBezTo>
                <a:cubicBezTo>
                  <a:pt x="760" y="472"/>
                  <a:pt x="762" y="470"/>
                  <a:pt x="762" y="467"/>
                </a:cubicBezTo>
                <a:cubicBezTo>
                  <a:pt x="764" y="458"/>
                  <a:pt x="761" y="448"/>
                  <a:pt x="762" y="439"/>
                </a:cubicBezTo>
                <a:cubicBezTo>
                  <a:pt x="769" y="442"/>
                  <a:pt x="765" y="458"/>
                  <a:pt x="765" y="464"/>
                </a:cubicBezTo>
                <a:cubicBezTo>
                  <a:pt x="764" y="470"/>
                  <a:pt x="763" y="475"/>
                  <a:pt x="763" y="480"/>
                </a:cubicBezTo>
                <a:cubicBezTo>
                  <a:pt x="763" y="486"/>
                  <a:pt x="760" y="491"/>
                  <a:pt x="760" y="496"/>
                </a:cubicBezTo>
                <a:cubicBezTo>
                  <a:pt x="774" y="487"/>
                  <a:pt x="778" y="456"/>
                  <a:pt x="778" y="440"/>
                </a:cubicBezTo>
                <a:cubicBezTo>
                  <a:pt x="777" y="441"/>
                  <a:pt x="776" y="442"/>
                  <a:pt x="775" y="444"/>
                </a:cubicBezTo>
                <a:cubicBezTo>
                  <a:pt x="776" y="438"/>
                  <a:pt x="777" y="431"/>
                  <a:pt x="780" y="426"/>
                </a:cubicBezTo>
                <a:cubicBezTo>
                  <a:pt x="780" y="431"/>
                  <a:pt x="776" y="442"/>
                  <a:pt x="778" y="446"/>
                </a:cubicBezTo>
                <a:cubicBezTo>
                  <a:pt x="780" y="452"/>
                  <a:pt x="782" y="445"/>
                  <a:pt x="783" y="443"/>
                </a:cubicBezTo>
                <a:cubicBezTo>
                  <a:pt x="788" y="435"/>
                  <a:pt x="795" y="413"/>
                  <a:pt x="806" y="416"/>
                </a:cubicBezTo>
                <a:cubicBezTo>
                  <a:pt x="807" y="416"/>
                  <a:pt x="808" y="416"/>
                  <a:pt x="808" y="416"/>
                </a:cubicBezTo>
                <a:cubicBezTo>
                  <a:pt x="808" y="416"/>
                  <a:pt x="809" y="417"/>
                  <a:pt x="810" y="418"/>
                </a:cubicBezTo>
                <a:cubicBezTo>
                  <a:pt x="811" y="419"/>
                  <a:pt x="812" y="423"/>
                  <a:pt x="814" y="424"/>
                </a:cubicBezTo>
                <a:cubicBezTo>
                  <a:pt x="818" y="429"/>
                  <a:pt x="823" y="429"/>
                  <a:pt x="828" y="433"/>
                </a:cubicBezTo>
                <a:cubicBezTo>
                  <a:pt x="834" y="438"/>
                  <a:pt x="837" y="445"/>
                  <a:pt x="842" y="451"/>
                </a:cubicBezTo>
                <a:cubicBezTo>
                  <a:pt x="847" y="456"/>
                  <a:pt x="854" y="459"/>
                  <a:pt x="860" y="463"/>
                </a:cubicBezTo>
                <a:cubicBezTo>
                  <a:pt x="857" y="457"/>
                  <a:pt x="854" y="448"/>
                  <a:pt x="862" y="454"/>
                </a:cubicBezTo>
                <a:cubicBezTo>
                  <a:pt x="867" y="458"/>
                  <a:pt x="867" y="465"/>
                  <a:pt x="871" y="470"/>
                </a:cubicBezTo>
                <a:cubicBezTo>
                  <a:pt x="876" y="475"/>
                  <a:pt x="883" y="480"/>
                  <a:pt x="889" y="485"/>
                </a:cubicBezTo>
                <a:cubicBezTo>
                  <a:pt x="896" y="490"/>
                  <a:pt x="900" y="497"/>
                  <a:pt x="907" y="503"/>
                </a:cubicBezTo>
                <a:cubicBezTo>
                  <a:pt x="906" y="499"/>
                  <a:pt x="906" y="495"/>
                  <a:pt x="910" y="494"/>
                </a:cubicBezTo>
                <a:cubicBezTo>
                  <a:pt x="912" y="508"/>
                  <a:pt x="914" y="507"/>
                  <a:pt x="927" y="511"/>
                </a:cubicBezTo>
                <a:cubicBezTo>
                  <a:pt x="925" y="516"/>
                  <a:pt x="921" y="514"/>
                  <a:pt x="916" y="514"/>
                </a:cubicBezTo>
                <a:cubicBezTo>
                  <a:pt x="943" y="535"/>
                  <a:pt x="972" y="550"/>
                  <a:pt x="1003" y="560"/>
                </a:cubicBezTo>
                <a:cubicBezTo>
                  <a:pt x="1010" y="563"/>
                  <a:pt x="1015" y="565"/>
                  <a:pt x="1021" y="568"/>
                </a:cubicBezTo>
                <a:cubicBezTo>
                  <a:pt x="1027" y="571"/>
                  <a:pt x="1039" y="572"/>
                  <a:pt x="1042" y="577"/>
                </a:cubicBezTo>
                <a:cubicBezTo>
                  <a:pt x="1044" y="580"/>
                  <a:pt x="1044" y="584"/>
                  <a:pt x="1044" y="588"/>
                </a:cubicBezTo>
                <a:cubicBezTo>
                  <a:pt x="1043" y="591"/>
                  <a:pt x="1040" y="600"/>
                  <a:pt x="1042" y="603"/>
                </a:cubicBezTo>
                <a:cubicBezTo>
                  <a:pt x="1045" y="609"/>
                  <a:pt x="1051" y="605"/>
                  <a:pt x="1055" y="605"/>
                </a:cubicBezTo>
                <a:cubicBezTo>
                  <a:pt x="1057" y="605"/>
                  <a:pt x="1057" y="603"/>
                  <a:pt x="1059" y="604"/>
                </a:cubicBezTo>
                <a:cubicBezTo>
                  <a:pt x="1060" y="604"/>
                  <a:pt x="1064" y="611"/>
                  <a:pt x="1065" y="611"/>
                </a:cubicBezTo>
                <a:cubicBezTo>
                  <a:pt x="1069" y="617"/>
                  <a:pt x="1074" y="621"/>
                  <a:pt x="1078" y="627"/>
                </a:cubicBezTo>
                <a:cubicBezTo>
                  <a:pt x="1081" y="632"/>
                  <a:pt x="1081" y="633"/>
                  <a:pt x="1078" y="639"/>
                </a:cubicBezTo>
                <a:cubicBezTo>
                  <a:pt x="1077" y="643"/>
                  <a:pt x="1064" y="667"/>
                  <a:pt x="1076" y="667"/>
                </a:cubicBezTo>
                <a:cubicBezTo>
                  <a:pt x="1084" y="667"/>
                  <a:pt x="1083" y="643"/>
                  <a:pt x="1090" y="645"/>
                </a:cubicBezTo>
                <a:cubicBezTo>
                  <a:pt x="1096" y="647"/>
                  <a:pt x="1083" y="682"/>
                  <a:pt x="1100" y="676"/>
                </a:cubicBezTo>
                <a:cubicBezTo>
                  <a:pt x="1106" y="674"/>
                  <a:pt x="1104" y="640"/>
                  <a:pt x="1103" y="634"/>
                </a:cubicBezTo>
                <a:close/>
                <a:moveTo>
                  <a:pt x="522" y="55"/>
                </a:moveTo>
                <a:cubicBezTo>
                  <a:pt x="524" y="55"/>
                  <a:pt x="524" y="56"/>
                  <a:pt x="525" y="58"/>
                </a:cubicBezTo>
                <a:cubicBezTo>
                  <a:pt x="523" y="57"/>
                  <a:pt x="522" y="57"/>
                  <a:pt x="522" y="55"/>
                </a:cubicBezTo>
                <a:cubicBezTo>
                  <a:pt x="521" y="54"/>
                  <a:pt x="520" y="54"/>
                  <a:pt x="520" y="53"/>
                </a:cubicBezTo>
                <a:cubicBezTo>
                  <a:pt x="522" y="52"/>
                  <a:pt x="521" y="54"/>
                  <a:pt x="522" y="55"/>
                </a:cubicBezTo>
                <a:close/>
                <a:moveTo>
                  <a:pt x="519" y="52"/>
                </a:moveTo>
                <a:cubicBezTo>
                  <a:pt x="517" y="51"/>
                  <a:pt x="516" y="51"/>
                  <a:pt x="515" y="48"/>
                </a:cubicBezTo>
                <a:cubicBezTo>
                  <a:pt x="518" y="49"/>
                  <a:pt x="518" y="50"/>
                  <a:pt x="519" y="52"/>
                </a:cubicBezTo>
                <a:close/>
                <a:moveTo>
                  <a:pt x="523" y="79"/>
                </a:moveTo>
                <a:cubicBezTo>
                  <a:pt x="518" y="79"/>
                  <a:pt x="514" y="60"/>
                  <a:pt x="514" y="56"/>
                </a:cubicBezTo>
                <a:cubicBezTo>
                  <a:pt x="518" y="58"/>
                  <a:pt x="528" y="78"/>
                  <a:pt x="523" y="79"/>
                </a:cubicBezTo>
                <a:close/>
                <a:moveTo>
                  <a:pt x="513" y="47"/>
                </a:moveTo>
                <a:cubicBezTo>
                  <a:pt x="514" y="47"/>
                  <a:pt x="514" y="48"/>
                  <a:pt x="513" y="47"/>
                </a:cubicBezTo>
                <a:close/>
                <a:moveTo>
                  <a:pt x="395" y="21"/>
                </a:moveTo>
                <a:cubicBezTo>
                  <a:pt x="400" y="18"/>
                  <a:pt x="421" y="5"/>
                  <a:pt x="409" y="16"/>
                </a:cubicBezTo>
                <a:cubicBezTo>
                  <a:pt x="406" y="18"/>
                  <a:pt x="399" y="24"/>
                  <a:pt x="396" y="25"/>
                </a:cubicBezTo>
                <a:cubicBezTo>
                  <a:pt x="392" y="25"/>
                  <a:pt x="393" y="23"/>
                  <a:pt x="395" y="21"/>
                </a:cubicBezTo>
                <a:close/>
                <a:moveTo>
                  <a:pt x="410" y="105"/>
                </a:moveTo>
                <a:cubicBezTo>
                  <a:pt x="407" y="107"/>
                  <a:pt x="397" y="116"/>
                  <a:pt x="394" y="117"/>
                </a:cubicBezTo>
                <a:cubicBezTo>
                  <a:pt x="386" y="118"/>
                  <a:pt x="371" y="97"/>
                  <a:pt x="371" y="89"/>
                </a:cubicBezTo>
                <a:cubicBezTo>
                  <a:pt x="373" y="80"/>
                  <a:pt x="378" y="70"/>
                  <a:pt x="383" y="62"/>
                </a:cubicBezTo>
                <a:cubicBezTo>
                  <a:pt x="387" y="54"/>
                  <a:pt x="388" y="56"/>
                  <a:pt x="397" y="58"/>
                </a:cubicBezTo>
                <a:cubicBezTo>
                  <a:pt x="403" y="59"/>
                  <a:pt x="414" y="59"/>
                  <a:pt x="417" y="64"/>
                </a:cubicBezTo>
                <a:cubicBezTo>
                  <a:pt x="420" y="69"/>
                  <a:pt x="419" y="84"/>
                  <a:pt x="419" y="90"/>
                </a:cubicBezTo>
                <a:cubicBezTo>
                  <a:pt x="420" y="100"/>
                  <a:pt x="418" y="100"/>
                  <a:pt x="410" y="105"/>
                </a:cubicBezTo>
                <a:close/>
                <a:moveTo>
                  <a:pt x="462" y="150"/>
                </a:moveTo>
                <a:cubicBezTo>
                  <a:pt x="458" y="147"/>
                  <a:pt x="460" y="136"/>
                  <a:pt x="458" y="131"/>
                </a:cubicBezTo>
                <a:cubicBezTo>
                  <a:pt x="457" y="126"/>
                  <a:pt x="451" y="119"/>
                  <a:pt x="457" y="115"/>
                </a:cubicBezTo>
                <a:cubicBezTo>
                  <a:pt x="465" y="111"/>
                  <a:pt x="471" y="105"/>
                  <a:pt x="479" y="100"/>
                </a:cubicBezTo>
                <a:cubicBezTo>
                  <a:pt x="488" y="94"/>
                  <a:pt x="490" y="98"/>
                  <a:pt x="498" y="105"/>
                </a:cubicBezTo>
                <a:cubicBezTo>
                  <a:pt x="504" y="109"/>
                  <a:pt x="509" y="113"/>
                  <a:pt x="509" y="120"/>
                </a:cubicBezTo>
                <a:cubicBezTo>
                  <a:pt x="508" y="126"/>
                  <a:pt x="502" y="135"/>
                  <a:pt x="498" y="141"/>
                </a:cubicBezTo>
                <a:cubicBezTo>
                  <a:pt x="494" y="149"/>
                  <a:pt x="492" y="150"/>
                  <a:pt x="483" y="151"/>
                </a:cubicBezTo>
                <a:cubicBezTo>
                  <a:pt x="478" y="151"/>
                  <a:pt x="466" y="154"/>
                  <a:pt x="462" y="150"/>
                </a:cubicBezTo>
                <a:close/>
                <a:moveTo>
                  <a:pt x="272" y="309"/>
                </a:moveTo>
                <a:cubicBezTo>
                  <a:pt x="274" y="310"/>
                  <a:pt x="273" y="309"/>
                  <a:pt x="275" y="310"/>
                </a:cubicBezTo>
                <a:cubicBezTo>
                  <a:pt x="272" y="311"/>
                  <a:pt x="273" y="310"/>
                  <a:pt x="272" y="309"/>
                </a:cubicBezTo>
                <a:close/>
                <a:moveTo>
                  <a:pt x="276" y="309"/>
                </a:moveTo>
                <a:cubicBezTo>
                  <a:pt x="276" y="309"/>
                  <a:pt x="279" y="309"/>
                  <a:pt x="276" y="309"/>
                </a:cubicBezTo>
                <a:close/>
                <a:moveTo>
                  <a:pt x="292" y="317"/>
                </a:moveTo>
                <a:cubicBezTo>
                  <a:pt x="291" y="316"/>
                  <a:pt x="290" y="314"/>
                  <a:pt x="290" y="312"/>
                </a:cubicBezTo>
                <a:cubicBezTo>
                  <a:pt x="289" y="311"/>
                  <a:pt x="289" y="311"/>
                  <a:pt x="289" y="309"/>
                </a:cubicBezTo>
                <a:cubicBezTo>
                  <a:pt x="289" y="310"/>
                  <a:pt x="290" y="310"/>
                  <a:pt x="290" y="312"/>
                </a:cubicBezTo>
                <a:cubicBezTo>
                  <a:pt x="293" y="313"/>
                  <a:pt x="295" y="315"/>
                  <a:pt x="292" y="317"/>
                </a:cubicBezTo>
                <a:close/>
                <a:moveTo>
                  <a:pt x="298" y="298"/>
                </a:moveTo>
                <a:cubicBezTo>
                  <a:pt x="297" y="295"/>
                  <a:pt x="294" y="290"/>
                  <a:pt x="293" y="288"/>
                </a:cubicBezTo>
                <a:cubicBezTo>
                  <a:pt x="301" y="293"/>
                  <a:pt x="301" y="298"/>
                  <a:pt x="300" y="308"/>
                </a:cubicBezTo>
                <a:cubicBezTo>
                  <a:pt x="300" y="309"/>
                  <a:pt x="301" y="310"/>
                  <a:pt x="301" y="311"/>
                </a:cubicBezTo>
                <a:cubicBezTo>
                  <a:pt x="298" y="307"/>
                  <a:pt x="299" y="303"/>
                  <a:pt x="298" y="298"/>
                </a:cubicBezTo>
                <a:close/>
                <a:moveTo>
                  <a:pt x="310" y="301"/>
                </a:moveTo>
                <a:cubicBezTo>
                  <a:pt x="311" y="304"/>
                  <a:pt x="311" y="308"/>
                  <a:pt x="311" y="311"/>
                </a:cubicBezTo>
                <a:cubicBezTo>
                  <a:pt x="308" y="309"/>
                  <a:pt x="309" y="305"/>
                  <a:pt x="310" y="301"/>
                </a:cubicBezTo>
                <a:close/>
                <a:moveTo>
                  <a:pt x="320" y="337"/>
                </a:moveTo>
                <a:cubicBezTo>
                  <a:pt x="323" y="335"/>
                  <a:pt x="322" y="337"/>
                  <a:pt x="322" y="338"/>
                </a:cubicBezTo>
                <a:cubicBezTo>
                  <a:pt x="322" y="337"/>
                  <a:pt x="321" y="337"/>
                  <a:pt x="320" y="337"/>
                </a:cubicBezTo>
                <a:close/>
                <a:moveTo>
                  <a:pt x="315" y="317"/>
                </a:moveTo>
                <a:cubicBezTo>
                  <a:pt x="316" y="314"/>
                  <a:pt x="317" y="312"/>
                  <a:pt x="316" y="309"/>
                </a:cubicBezTo>
                <a:cubicBezTo>
                  <a:pt x="319" y="313"/>
                  <a:pt x="323" y="315"/>
                  <a:pt x="325" y="317"/>
                </a:cubicBezTo>
                <a:cubicBezTo>
                  <a:pt x="325" y="317"/>
                  <a:pt x="326" y="316"/>
                  <a:pt x="326" y="315"/>
                </a:cubicBezTo>
                <a:cubicBezTo>
                  <a:pt x="324" y="323"/>
                  <a:pt x="321" y="320"/>
                  <a:pt x="315" y="317"/>
                </a:cubicBezTo>
                <a:close/>
                <a:moveTo>
                  <a:pt x="325" y="315"/>
                </a:moveTo>
                <a:cubicBezTo>
                  <a:pt x="328" y="307"/>
                  <a:pt x="319" y="293"/>
                  <a:pt x="328" y="288"/>
                </a:cubicBezTo>
                <a:cubicBezTo>
                  <a:pt x="329" y="287"/>
                  <a:pt x="330" y="287"/>
                  <a:pt x="331" y="286"/>
                </a:cubicBezTo>
                <a:cubicBezTo>
                  <a:pt x="328" y="290"/>
                  <a:pt x="324" y="295"/>
                  <a:pt x="327" y="299"/>
                </a:cubicBezTo>
                <a:cubicBezTo>
                  <a:pt x="329" y="296"/>
                  <a:pt x="330" y="294"/>
                  <a:pt x="331" y="291"/>
                </a:cubicBezTo>
                <a:cubicBezTo>
                  <a:pt x="331" y="292"/>
                  <a:pt x="331" y="294"/>
                  <a:pt x="331" y="296"/>
                </a:cubicBezTo>
                <a:cubicBezTo>
                  <a:pt x="331" y="295"/>
                  <a:pt x="333" y="295"/>
                  <a:pt x="333" y="294"/>
                </a:cubicBezTo>
                <a:cubicBezTo>
                  <a:pt x="326" y="300"/>
                  <a:pt x="333" y="311"/>
                  <a:pt x="325" y="315"/>
                </a:cubicBezTo>
                <a:close/>
                <a:moveTo>
                  <a:pt x="334" y="343"/>
                </a:moveTo>
                <a:cubicBezTo>
                  <a:pt x="337" y="345"/>
                  <a:pt x="340" y="348"/>
                  <a:pt x="340" y="350"/>
                </a:cubicBezTo>
                <a:cubicBezTo>
                  <a:pt x="338" y="348"/>
                  <a:pt x="336" y="345"/>
                  <a:pt x="334" y="343"/>
                </a:cubicBezTo>
                <a:close/>
                <a:moveTo>
                  <a:pt x="341" y="275"/>
                </a:moveTo>
                <a:cubicBezTo>
                  <a:pt x="340" y="274"/>
                  <a:pt x="340" y="273"/>
                  <a:pt x="340" y="273"/>
                </a:cubicBezTo>
                <a:cubicBezTo>
                  <a:pt x="341" y="274"/>
                  <a:pt x="342" y="273"/>
                  <a:pt x="341" y="275"/>
                </a:cubicBezTo>
                <a:close/>
                <a:moveTo>
                  <a:pt x="341" y="273"/>
                </a:moveTo>
                <a:cubicBezTo>
                  <a:pt x="342" y="270"/>
                  <a:pt x="343" y="268"/>
                  <a:pt x="345" y="265"/>
                </a:cubicBezTo>
                <a:cubicBezTo>
                  <a:pt x="346" y="269"/>
                  <a:pt x="344" y="271"/>
                  <a:pt x="341" y="273"/>
                </a:cubicBezTo>
                <a:close/>
                <a:moveTo>
                  <a:pt x="312" y="412"/>
                </a:moveTo>
                <a:cubicBezTo>
                  <a:pt x="312" y="414"/>
                  <a:pt x="313" y="416"/>
                  <a:pt x="312" y="418"/>
                </a:cubicBezTo>
                <a:cubicBezTo>
                  <a:pt x="310" y="416"/>
                  <a:pt x="310" y="414"/>
                  <a:pt x="312" y="412"/>
                </a:cubicBezTo>
                <a:close/>
                <a:moveTo>
                  <a:pt x="300" y="477"/>
                </a:moveTo>
                <a:cubicBezTo>
                  <a:pt x="302" y="482"/>
                  <a:pt x="302" y="488"/>
                  <a:pt x="303" y="494"/>
                </a:cubicBezTo>
                <a:cubicBezTo>
                  <a:pt x="299" y="490"/>
                  <a:pt x="299" y="482"/>
                  <a:pt x="300" y="477"/>
                </a:cubicBezTo>
                <a:close/>
                <a:moveTo>
                  <a:pt x="300" y="517"/>
                </a:moveTo>
                <a:cubicBezTo>
                  <a:pt x="301" y="513"/>
                  <a:pt x="300" y="510"/>
                  <a:pt x="296" y="509"/>
                </a:cubicBezTo>
                <a:cubicBezTo>
                  <a:pt x="299" y="506"/>
                  <a:pt x="298" y="502"/>
                  <a:pt x="297" y="499"/>
                </a:cubicBezTo>
                <a:cubicBezTo>
                  <a:pt x="299" y="504"/>
                  <a:pt x="303" y="512"/>
                  <a:pt x="300" y="517"/>
                </a:cubicBezTo>
                <a:close/>
                <a:moveTo>
                  <a:pt x="302" y="503"/>
                </a:moveTo>
                <a:cubicBezTo>
                  <a:pt x="302" y="503"/>
                  <a:pt x="302" y="502"/>
                  <a:pt x="302" y="501"/>
                </a:cubicBezTo>
                <a:cubicBezTo>
                  <a:pt x="304" y="505"/>
                  <a:pt x="306" y="509"/>
                  <a:pt x="308" y="513"/>
                </a:cubicBezTo>
                <a:cubicBezTo>
                  <a:pt x="310" y="511"/>
                  <a:pt x="312" y="510"/>
                  <a:pt x="314" y="508"/>
                </a:cubicBezTo>
                <a:cubicBezTo>
                  <a:pt x="313" y="511"/>
                  <a:pt x="311" y="521"/>
                  <a:pt x="309" y="520"/>
                </a:cubicBezTo>
                <a:cubicBezTo>
                  <a:pt x="307" y="520"/>
                  <a:pt x="302" y="505"/>
                  <a:pt x="302" y="503"/>
                </a:cubicBezTo>
                <a:close/>
                <a:moveTo>
                  <a:pt x="316" y="538"/>
                </a:moveTo>
                <a:cubicBezTo>
                  <a:pt x="316" y="540"/>
                  <a:pt x="316" y="542"/>
                  <a:pt x="314" y="543"/>
                </a:cubicBezTo>
                <a:cubicBezTo>
                  <a:pt x="314" y="541"/>
                  <a:pt x="315" y="539"/>
                  <a:pt x="316" y="538"/>
                </a:cubicBezTo>
                <a:close/>
                <a:moveTo>
                  <a:pt x="296" y="577"/>
                </a:moveTo>
                <a:cubicBezTo>
                  <a:pt x="295" y="578"/>
                  <a:pt x="294" y="578"/>
                  <a:pt x="293" y="579"/>
                </a:cubicBezTo>
                <a:cubicBezTo>
                  <a:pt x="293" y="580"/>
                  <a:pt x="293" y="581"/>
                  <a:pt x="293" y="582"/>
                </a:cubicBezTo>
                <a:cubicBezTo>
                  <a:pt x="293" y="581"/>
                  <a:pt x="293" y="580"/>
                  <a:pt x="293" y="579"/>
                </a:cubicBezTo>
                <a:cubicBezTo>
                  <a:pt x="294" y="579"/>
                  <a:pt x="294" y="579"/>
                  <a:pt x="294" y="579"/>
                </a:cubicBezTo>
                <a:cubicBezTo>
                  <a:pt x="289" y="584"/>
                  <a:pt x="285" y="592"/>
                  <a:pt x="280" y="596"/>
                </a:cubicBezTo>
                <a:cubicBezTo>
                  <a:pt x="274" y="602"/>
                  <a:pt x="276" y="598"/>
                  <a:pt x="279" y="593"/>
                </a:cubicBezTo>
                <a:cubicBezTo>
                  <a:pt x="283" y="585"/>
                  <a:pt x="288" y="566"/>
                  <a:pt x="296" y="564"/>
                </a:cubicBezTo>
                <a:cubicBezTo>
                  <a:pt x="296" y="575"/>
                  <a:pt x="315" y="569"/>
                  <a:pt x="318" y="561"/>
                </a:cubicBezTo>
                <a:cubicBezTo>
                  <a:pt x="319" y="574"/>
                  <a:pt x="303" y="572"/>
                  <a:pt x="296" y="577"/>
                </a:cubicBezTo>
                <a:close/>
                <a:moveTo>
                  <a:pt x="316" y="587"/>
                </a:moveTo>
                <a:cubicBezTo>
                  <a:pt x="314" y="587"/>
                  <a:pt x="313" y="587"/>
                  <a:pt x="311" y="587"/>
                </a:cubicBezTo>
                <a:cubicBezTo>
                  <a:pt x="313" y="585"/>
                  <a:pt x="316" y="584"/>
                  <a:pt x="319" y="585"/>
                </a:cubicBezTo>
                <a:cubicBezTo>
                  <a:pt x="318" y="587"/>
                  <a:pt x="317" y="586"/>
                  <a:pt x="316" y="587"/>
                </a:cubicBezTo>
                <a:close/>
                <a:moveTo>
                  <a:pt x="318" y="499"/>
                </a:moveTo>
                <a:cubicBezTo>
                  <a:pt x="315" y="497"/>
                  <a:pt x="315" y="496"/>
                  <a:pt x="316" y="494"/>
                </a:cubicBezTo>
                <a:cubicBezTo>
                  <a:pt x="320" y="493"/>
                  <a:pt x="321" y="496"/>
                  <a:pt x="318" y="499"/>
                </a:cubicBezTo>
                <a:close/>
                <a:moveTo>
                  <a:pt x="112" y="707"/>
                </a:moveTo>
                <a:cubicBezTo>
                  <a:pt x="111" y="711"/>
                  <a:pt x="121" y="701"/>
                  <a:pt x="117" y="703"/>
                </a:cubicBezTo>
                <a:cubicBezTo>
                  <a:pt x="119" y="702"/>
                  <a:pt x="119" y="700"/>
                  <a:pt x="121" y="703"/>
                </a:cubicBezTo>
                <a:cubicBezTo>
                  <a:pt x="121" y="710"/>
                  <a:pt x="110" y="715"/>
                  <a:pt x="112" y="707"/>
                </a:cubicBezTo>
                <a:close/>
                <a:moveTo>
                  <a:pt x="339" y="459"/>
                </a:moveTo>
                <a:cubicBezTo>
                  <a:pt x="339" y="458"/>
                  <a:pt x="337" y="461"/>
                  <a:pt x="336" y="462"/>
                </a:cubicBezTo>
                <a:cubicBezTo>
                  <a:pt x="336" y="466"/>
                  <a:pt x="342" y="468"/>
                  <a:pt x="336" y="471"/>
                </a:cubicBezTo>
                <a:cubicBezTo>
                  <a:pt x="333" y="465"/>
                  <a:pt x="326" y="459"/>
                  <a:pt x="330" y="452"/>
                </a:cubicBezTo>
                <a:cubicBezTo>
                  <a:pt x="332" y="448"/>
                  <a:pt x="334" y="449"/>
                  <a:pt x="337" y="451"/>
                </a:cubicBezTo>
                <a:cubicBezTo>
                  <a:pt x="342" y="454"/>
                  <a:pt x="339" y="456"/>
                  <a:pt x="339" y="459"/>
                </a:cubicBezTo>
                <a:close/>
                <a:moveTo>
                  <a:pt x="351" y="443"/>
                </a:moveTo>
                <a:cubicBezTo>
                  <a:pt x="346" y="443"/>
                  <a:pt x="344" y="432"/>
                  <a:pt x="349" y="430"/>
                </a:cubicBezTo>
                <a:cubicBezTo>
                  <a:pt x="351" y="432"/>
                  <a:pt x="357" y="444"/>
                  <a:pt x="351" y="443"/>
                </a:cubicBezTo>
                <a:close/>
                <a:moveTo>
                  <a:pt x="347" y="414"/>
                </a:moveTo>
                <a:cubicBezTo>
                  <a:pt x="355" y="413"/>
                  <a:pt x="359" y="433"/>
                  <a:pt x="361" y="438"/>
                </a:cubicBezTo>
                <a:cubicBezTo>
                  <a:pt x="357" y="433"/>
                  <a:pt x="345" y="421"/>
                  <a:pt x="347" y="414"/>
                </a:cubicBezTo>
                <a:close/>
                <a:moveTo>
                  <a:pt x="369" y="291"/>
                </a:moveTo>
                <a:cubicBezTo>
                  <a:pt x="367" y="296"/>
                  <a:pt x="366" y="300"/>
                  <a:pt x="365" y="305"/>
                </a:cubicBezTo>
                <a:cubicBezTo>
                  <a:pt x="365" y="308"/>
                  <a:pt x="367" y="319"/>
                  <a:pt x="365" y="321"/>
                </a:cubicBezTo>
                <a:cubicBezTo>
                  <a:pt x="363" y="326"/>
                  <a:pt x="357" y="323"/>
                  <a:pt x="358" y="317"/>
                </a:cubicBezTo>
                <a:cubicBezTo>
                  <a:pt x="357" y="318"/>
                  <a:pt x="356" y="318"/>
                  <a:pt x="355" y="318"/>
                </a:cubicBezTo>
                <a:cubicBezTo>
                  <a:pt x="360" y="302"/>
                  <a:pt x="368" y="287"/>
                  <a:pt x="375" y="272"/>
                </a:cubicBezTo>
                <a:cubicBezTo>
                  <a:pt x="375" y="277"/>
                  <a:pt x="372" y="286"/>
                  <a:pt x="369" y="291"/>
                </a:cubicBezTo>
                <a:close/>
                <a:moveTo>
                  <a:pt x="400" y="436"/>
                </a:moveTo>
                <a:cubicBezTo>
                  <a:pt x="395" y="435"/>
                  <a:pt x="394" y="421"/>
                  <a:pt x="399" y="422"/>
                </a:cubicBezTo>
                <a:cubicBezTo>
                  <a:pt x="403" y="423"/>
                  <a:pt x="403" y="434"/>
                  <a:pt x="400" y="436"/>
                </a:cubicBezTo>
                <a:close/>
                <a:moveTo>
                  <a:pt x="392" y="312"/>
                </a:moveTo>
                <a:cubicBezTo>
                  <a:pt x="393" y="311"/>
                  <a:pt x="398" y="306"/>
                  <a:pt x="401" y="304"/>
                </a:cubicBezTo>
                <a:cubicBezTo>
                  <a:pt x="400" y="309"/>
                  <a:pt x="396" y="310"/>
                  <a:pt x="392" y="312"/>
                </a:cubicBezTo>
                <a:close/>
                <a:moveTo>
                  <a:pt x="386" y="311"/>
                </a:moveTo>
                <a:cubicBezTo>
                  <a:pt x="393" y="303"/>
                  <a:pt x="398" y="295"/>
                  <a:pt x="406" y="289"/>
                </a:cubicBezTo>
                <a:cubicBezTo>
                  <a:pt x="400" y="297"/>
                  <a:pt x="392" y="303"/>
                  <a:pt x="386" y="311"/>
                </a:cubicBezTo>
                <a:close/>
                <a:moveTo>
                  <a:pt x="407" y="365"/>
                </a:moveTo>
                <a:cubicBezTo>
                  <a:pt x="412" y="375"/>
                  <a:pt x="414" y="384"/>
                  <a:pt x="417" y="395"/>
                </a:cubicBezTo>
                <a:cubicBezTo>
                  <a:pt x="414" y="385"/>
                  <a:pt x="410" y="375"/>
                  <a:pt x="407" y="365"/>
                </a:cubicBezTo>
                <a:close/>
                <a:moveTo>
                  <a:pt x="414" y="321"/>
                </a:moveTo>
                <a:cubicBezTo>
                  <a:pt x="413" y="321"/>
                  <a:pt x="412" y="319"/>
                  <a:pt x="412" y="319"/>
                </a:cubicBezTo>
                <a:cubicBezTo>
                  <a:pt x="412" y="320"/>
                  <a:pt x="411" y="320"/>
                  <a:pt x="411" y="320"/>
                </a:cubicBezTo>
                <a:cubicBezTo>
                  <a:pt x="412" y="319"/>
                  <a:pt x="408" y="300"/>
                  <a:pt x="414" y="307"/>
                </a:cubicBezTo>
                <a:cubicBezTo>
                  <a:pt x="417" y="310"/>
                  <a:pt x="418" y="320"/>
                  <a:pt x="414" y="321"/>
                </a:cubicBezTo>
                <a:close/>
                <a:moveTo>
                  <a:pt x="424" y="353"/>
                </a:moveTo>
                <a:cubicBezTo>
                  <a:pt x="424" y="355"/>
                  <a:pt x="425" y="356"/>
                  <a:pt x="426" y="359"/>
                </a:cubicBezTo>
                <a:cubicBezTo>
                  <a:pt x="419" y="359"/>
                  <a:pt x="420" y="355"/>
                  <a:pt x="424" y="353"/>
                </a:cubicBezTo>
                <a:close/>
                <a:moveTo>
                  <a:pt x="434" y="283"/>
                </a:moveTo>
                <a:cubicBezTo>
                  <a:pt x="432" y="282"/>
                  <a:pt x="431" y="274"/>
                  <a:pt x="436" y="272"/>
                </a:cubicBezTo>
                <a:cubicBezTo>
                  <a:pt x="446" y="268"/>
                  <a:pt x="437" y="281"/>
                  <a:pt x="434" y="283"/>
                </a:cubicBezTo>
                <a:close/>
                <a:moveTo>
                  <a:pt x="439" y="404"/>
                </a:moveTo>
                <a:cubicBezTo>
                  <a:pt x="441" y="398"/>
                  <a:pt x="442" y="390"/>
                  <a:pt x="447" y="384"/>
                </a:cubicBezTo>
                <a:cubicBezTo>
                  <a:pt x="446" y="392"/>
                  <a:pt x="442" y="397"/>
                  <a:pt x="439" y="404"/>
                </a:cubicBezTo>
                <a:close/>
                <a:moveTo>
                  <a:pt x="447" y="260"/>
                </a:moveTo>
                <a:cubicBezTo>
                  <a:pt x="445" y="258"/>
                  <a:pt x="433" y="242"/>
                  <a:pt x="435" y="239"/>
                </a:cubicBezTo>
                <a:cubicBezTo>
                  <a:pt x="438" y="236"/>
                  <a:pt x="447" y="259"/>
                  <a:pt x="450" y="260"/>
                </a:cubicBezTo>
                <a:cubicBezTo>
                  <a:pt x="449" y="260"/>
                  <a:pt x="448" y="261"/>
                  <a:pt x="447" y="260"/>
                </a:cubicBezTo>
                <a:close/>
                <a:moveTo>
                  <a:pt x="447" y="213"/>
                </a:moveTo>
                <a:cubicBezTo>
                  <a:pt x="438" y="217"/>
                  <a:pt x="455" y="201"/>
                  <a:pt x="458" y="198"/>
                </a:cubicBezTo>
                <a:cubicBezTo>
                  <a:pt x="461" y="203"/>
                  <a:pt x="451" y="210"/>
                  <a:pt x="447" y="213"/>
                </a:cubicBezTo>
                <a:close/>
                <a:moveTo>
                  <a:pt x="456" y="592"/>
                </a:moveTo>
                <a:cubicBezTo>
                  <a:pt x="458" y="585"/>
                  <a:pt x="463" y="575"/>
                  <a:pt x="458" y="570"/>
                </a:cubicBezTo>
                <a:cubicBezTo>
                  <a:pt x="463" y="575"/>
                  <a:pt x="458" y="586"/>
                  <a:pt x="456" y="592"/>
                </a:cubicBezTo>
                <a:close/>
                <a:moveTo>
                  <a:pt x="494" y="583"/>
                </a:moveTo>
                <a:cubicBezTo>
                  <a:pt x="500" y="576"/>
                  <a:pt x="494" y="587"/>
                  <a:pt x="493" y="589"/>
                </a:cubicBezTo>
                <a:cubicBezTo>
                  <a:pt x="492" y="587"/>
                  <a:pt x="493" y="585"/>
                  <a:pt x="494" y="583"/>
                </a:cubicBezTo>
                <a:close/>
                <a:moveTo>
                  <a:pt x="534" y="541"/>
                </a:moveTo>
                <a:cubicBezTo>
                  <a:pt x="533" y="544"/>
                  <a:pt x="531" y="547"/>
                  <a:pt x="528" y="549"/>
                </a:cubicBezTo>
                <a:cubicBezTo>
                  <a:pt x="529" y="543"/>
                  <a:pt x="530" y="537"/>
                  <a:pt x="531" y="531"/>
                </a:cubicBezTo>
                <a:cubicBezTo>
                  <a:pt x="531" y="531"/>
                  <a:pt x="531" y="530"/>
                  <a:pt x="530" y="530"/>
                </a:cubicBezTo>
                <a:cubicBezTo>
                  <a:pt x="531" y="529"/>
                  <a:pt x="532" y="528"/>
                  <a:pt x="532" y="526"/>
                </a:cubicBezTo>
                <a:cubicBezTo>
                  <a:pt x="533" y="524"/>
                  <a:pt x="534" y="521"/>
                  <a:pt x="535" y="519"/>
                </a:cubicBezTo>
                <a:cubicBezTo>
                  <a:pt x="538" y="512"/>
                  <a:pt x="543" y="502"/>
                  <a:pt x="531" y="501"/>
                </a:cubicBezTo>
                <a:cubicBezTo>
                  <a:pt x="546" y="494"/>
                  <a:pt x="537" y="516"/>
                  <a:pt x="532" y="526"/>
                </a:cubicBezTo>
                <a:cubicBezTo>
                  <a:pt x="532" y="528"/>
                  <a:pt x="532" y="530"/>
                  <a:pt x="531" y="531"/>
                </a:cubicBezTo>
                <a:cubicBezTo>
                  <a:pt x="533" y="535"/>
                  <a:pt x="531" y="539"/>
                  <a:pt x="535" y="541"/>
                </a:cubicBezTo>
                <a:cubicBezTo>
                  <a:pt x="537" y="542"/>
                  <a:pt x="533" y="541"/>
                  <a:pt x="534" y="541"/>
                </a:cubicBezTo>
                <a:close/>
                <a:moveTo>
                  <a:pt x="549" y="562"/>
                </a:moveTo>
                <a:cubicBezTo>
                  <a:pt x="547" y="561"/>
                  <a:pt x="545" y="562"/>
                  <a:pt x="545" y="559"/>
                </a:cubicBezTo>
                <a:cubicBezTo>
                  <a:pt x="544" y="560"/>
                  <a:pt x="544" y="560"/>
                  <a:pt x="543" y="561"/>
                </a:cubicBezTo>
                <a:cubicBezTo>
                  <a:pt x="543" y="563"/>
                  <a:pt x="541" y="564"/>
                  <a:pt x="536" y="564"/>
                </a:cubicBezTo>
                <a:cubicBezTo>
                  <a:pt x="539" y="564"/>
                  <a:pt x="541" y="563"/>
                  <a:pt x="543" y="561"/>
                </a:cubicBezTo>
                <a:cubicBezTo>
                  <a:pt x="544" y="558"/>
                  <a:pt x="541" y="554"/>
                  <a:pt x="540" y="551"/>
                </a:cubicBezTo>
                <a:cubicBezTo>
                  <a:pt x="539" y="547"/>
                  <a:pt x="537" y="532"/>
                  <a:pt x="538" y="528"/>
                </a:cubicBezTo>
                <a:cubicBezTo>
                  <a:pt x="543" y="535"/>
                  <a:pt x="557" y="555"/>
                  <a:pt x="549" y="562"/>
                </a:cubicBezTo>
                <a:close/>
                <a:moveTo>
                  <a:pt x="549" y="330"/>
                </a:moveTo>
                <a:cubicBezTo>
                  <a:pt x="547" y="327"/>
                  <a:pt x="549" y="328"/>
                  <a:pt x="550" y="326"/>
                </a:cubicBezTo>
                <a:cubicBezTo>
                  <a:pt x="549" y="329"/>
                  <a:pt x="558" y="319"/>
                  <a:pt x="554" y="321"/>
                </a:cubicBezTo>
                <a:cubicBezTo>
                  <a:pt x="562" y="317"/>
                  <a:pt x="557" y="332"/>
                  <a:pt x="549" y="330"/>
                </a:cubicBezTo>
                <a:close/>
                <a:moveTo>
                  <a:pt x="557" y="597"/>
                </a:moveTo>
                <a:cubicBezTo>
                  <a:pt x="557" y="600"/>
                  <a:pt x="557" y="602"/>
                  <a:pt x="555" y="605"/>
                </a:cubicBezTo>
                <a:cubicBezTo>
                  <a:pt x="554" y="602"/>
                  <a:pt x="554" y="599"/>
                  <a:pt x="557" y="597"/>
                </a:cubicBezTo>
                <a:close/>
                <a:moveTo>
                  <a:pt x="540" y="618"/>
                </a:moveTo>
                <a:cubicBezTo>
                  <a:pt x="538" y="616"/>
                  <a:pt x="537" y="613"/>
                  <a:pt x="537" y="610"/>
                </a:cubicBezTo>
                <a:cubicBezTo>
                  <a:pt x="540" y="609"/>
                  <a:pt x="540" y="609"/>
                  <a:pt x="541" y="608"/>
                </a:cubicBezTo>
                <a:cubicBezTo>
                  <a:pt x="541" y="608"/>
                  <a:pt x="542" y="608"/>
                  <a:pt x="543" y="607"/>
                </a:cubicBezTo>
                <a:cubicBezTo>
                  <a:pt x="542" y="608"/>
                  <a:pt x="542" y="608"/>
                  <a:pt x="541" y="608"/>
                </a:cubicBezTo>
                <a:cubicBezTo>
                  <a:pt x="541" y="609"/>
                  <a:pt x="541" y="609"/>
                  <a:pt x="540" y="610"/>
                </a:cubicBezTo>
                <a:cubicBezTo>
                  <a:pt x="540" y="613"/>
                  <a:pt x="540" y="616"/>
                  <a:pt x="540" y="618"/>
                </a:cubicBezTo>
                <a:close/>
                <a:moveTo>
                  <a:pt x="549" y="729"/>
                </a:moveTo>
                <a:cubicBezTo>
                  <a:pt x="549" y="725"/>
                  <a:pt x="553" y="723"/>
                  <a:pt x="557" y="726"/>
                </a:cubicBezTo>
                <a:cubicBezTo>
                  <a:pt x="559" y="728"/>
                  <a:pt x="554" y="734"/>
                  <a:pt x="560" y="737"/>
                </a:cubicBezTo>
                <a:cubicBezTo>
                  <a:pt x="554" y="739"/>
                  <a:pt x="550" y="734"/>
                  <a:pt x="549" y="729"/>
                </a:cubicBezTo>
                <a:close/>
                <a:moveTo>
                  <a:pt x="561" y="675"/>
                </a:moveTo>
                <a:cubicBezTo>
                  <a:pt x="556" y="680"/>
                  <a:pt x="552" y="672"/>
                  <a:pt x="547" y="676"/>
                </a:cubicBezTo>
                <a:cubicBezTo>
                  <a:pt x="546" y="677"/>
                  <a:pt x="544" y="685"/>
                  <a:pt x="545" y="688"/>
                </a:cubicBezTo>
                <a:cubicBezTo>
                  <a:pt x="548" y="693"/>
                  <a:pt x="546" y="687"/>
                  <a:pt x="550" y="687"/>
                </a:cubicBezTo>
                <a:cubicBezTo>
                  <a:pt x="556" y="688"/>
                  <a:pt x="554" y="686"/>
                  <a:pt x="550" y="692"/>
                </a:cubicBezTo>
                <a:cubicBezTo>
                  <a:pt x="547" y="696"/>
                  <a:pt x="544" y="702"/>
                  <a:pt x="552" y="703"/>
                </a:cubicBezTo>
                <a:cubicBezTo>
                  <a:pt x="550" y="711"/>
                  <a:pt x="545" y="716"/>
                  <a:pt x="552" y="722"/>
                </a:cubicBezTo>
                <a:cubicBezTo>
                  <a:pt x="546" y="721"/>
                  <a:pt x="545" y="718"/>
                  <a:pt x="545" y="712"/>
                </a:cubicBezTo>
                <a:cubicBezTo>
                  <a:pt x="545" y="711"/>
                  <a:pt x="547" y="709"/>
                  <a:pt x="547" y="708"/>
                </a:cubicBezTo>
                <a:cubicBezTo>
                  <a:pt x="547" y="705"/>
                  <a:pt x="543" y="701"/>
                  <a:pt x="542" y="697"/>
                </a:cubicBezTo>
                <a:cubicBezTo>
                  <a:pt x="541" y="691"/>
                  <a:pt x="540" y="678"/>
                  <a:pt x="542" y="672"/>
                </a:cubicBezTo>
                <a:cubicBezTo>
                  <a:pt x="544" y="667"/>
                  <a:pt x="548" y="666"/>
                  <a:pt x="546" y="672"/>
                </a:cubicBezTo>
                <a:cubicBezTo>
                  <a:pt x="552" y="672"/>
                  <a:pt x="563" y="665"/>
                  <a:pt x="561" y="675"/>
                </a:cubicBezTo>
                <a:close/>
                <a:moveTo>
                  <a:pt x="558" y="606"/>
                </a:moveTo>
                <a:cubicBezTo>
                  <a:pt x="559" y="606"/>
                  <a:pt x="560" y="605"/>
                  <a:pt x="560" y="604"/>
                </a:cubicBezTo>
                <a:cubicBezTo>
                  <a:pt x="561" y="606"/>
                  <a:pt x="559" y="605"/>
                  <a:pt x="558" y="606"/>
                </a:cubicBezTo>
                <a:close/>
                <a:moveTo>
                  <a:pt x="560" y="600"/>
                </a:moveTo>
                <a:cubicBezTo>
                  <a:pt x="559" y="596"/>
                  <a:pt x="560" y="593"/>
                  <a:pt x="559" y="589"/>
                </a:cubicBezTo>
                <a:cubicBezTo>
                  <a:pt x="559" y="587"/>
                  <a:pt x="557" y="585"/>
                  <a:pt x="557" y="583"/>
                </a:cubicBezTo>
                <a:cubicBezTo>
                  <a:pt x="557" y="583"/>
                  <a:pt x="557" y="583"/>
                  <a:pt x="557" y="583"/>
                </a:cubicBezTo>
                <a:cubicBezTo>
                  <a:pt x="556" y="583"/>
                  <a:pt x="556" y="583"/>
                  <a:pt x="556" y="582"/>
                </a:cubicBezTo>
                <a:cubicBezTo>
                  <a:pt x="556" y="582"/>
                  <a:pt x="556" y="583"/>
                  <a:pt x="557" y="583"/>
                </a:cubicBezTo>
                <a:cubicBezTo>
                  <a:pt x="560" y="579"/>
                  <a:pt x="562" y="582"/>
                  <a:pt x="562" y="587"/>
                </a:cubicBezTo>
                <a:cubicBezTo>
                  <a:pt x="561" y="591"/>
                  <a:pt x="561" y="595"/>
                  <a:pt x="560" y="600"/>
                </a:cubicBezTo>
                <a:close/>
                <a:moveTo>
                  <a:pt x="572" y="695"/>
                </a:moveTo>
                <a:cubicBezTo>
                  <a:pt x="568" y="699"/>
                  <a:pt x="567" y="694"/>
                  <a:pt x="572" y="695"/>
                </a:cubicBezTo>
                <a:close/>
                <a:moveTo>
                  <a:pt x="664" y="159"/>
                </a:moveTo>
                <a:cubicBezTo>
                  <a:pt x="664" y="161"/>
                  <a:pt x="665" y="161"/>
                  <a:pt x="665" y="162"/>
                </a:cubicBezTo>
                <a:cubicBezTo>
                  <a:pt x="664" y="168"/>
                  <a:pt x="660" y="177"/>
                  <a:pt x="657" y="183"/>
                </a:cubicBezTo>
                <a:cubicBezTo>
                  <a:pt x="657" y="184"/>
                  <a:pt x="656" y="189"/>
                  <a:pt x="655" y="189"/>
                </a:cubicBezTo>
                <a:cubicBezTo>
                  <a:pt x="654" y="191"/>
                  <a:pt x="652" y="189"/>
                  <a:pt x="651" y="193"/>
                </a:cubicBezTo>
                <a:cubicBezTo>
                  <a:pt x="647" y="186"/>
                  <a:pt x="653" y="179"/>
                  <a:pt x="657" y="173"/>
                </a:cubicBezTo>
                <a:cubicBezTo>
                  <a:pt x="659" y="169"/>
                  <a:pt x="662" y="161"/>
                  <a:pt x="664" y="159"/>
                </a:cubicBezTo>
                <a:close/>
                <a:moveTo>
                  <a:pt x="628" y="129"/>
                </a:moveTo>
                <a:cubicBezTo>
                  <a:pt x="629" y="131"/>
                  <a:pt x="627" y="128"/>
                  <a:pt x="628" y="129"/>
                </a:cubicBezTo>
                <a:close/>
                <a:moveTo>
                  <a:pt x="623" y="209"/>
                </a:moveTo>
                <a:cubicBezTo>
                  <a:pt x="622" y="204"/>
                  <a:pt x="623" y="198"/>
                  <a:pt x="623" y="193"/>
                </a:cubicBezTo>
                <a:cubicBezTo>
                  <a:pt x="622" y="195"/>
                  <a:pt x="621" y="196"/>
                  <a:pt x="621" y="198"/>
                </a:cubicBezTo>
                <a:cubicBezTo>
                  <a:pt x="619" y="192"/>
                  <a:pt x="624" y="189"/>
                  <a:pt x="621" y="182"/>
                </a:cubicBezTo>
                <a:cubicBezTo>
                  <a:pt x="626" y="182"/>
                  <a:pt x="629" y="160"/>
                  <a:pt x="632" y="154"/>
                </a:cubicBezTo>
                <a:cubicBezTo>
                  <a:pt x="636" y="144"/>
                  <a:pt x="639" y="130"/>
                  <a:pt x="648" y="124"/>
                </a:cubicBezTo>
                <a:cubicBezTo>
                  <a:pt x="652" y="121"/>
                  <a:pt x="667" y="115"/>
                  <a:pt x="661" y="125"/>
                </a:cubicBezTo>
                <a:cubicBezTo>
                  <a:pt x="660" y="125"/>
                  <a:pt x="653" y="131"/>
                  <a:pt x="654" y="130"/>
                </a:cubicBezTo>
                <a:cubicBezTo>
                  <a:pt x="653" y="131"/>
                  <a:pt x="650" y="134"/>
                  <a:pt x="647" y="135"/>
                </a:cubicBezTo>
                <a:cubicBezTo>
                  <a:pt x="653" y="136"/>
                  <a:pt x="659" y="136"/>
                  <a:pt x="663" y="134"/>
                </a:cubicBezTo>
                <a:cubicBezTo>
                  <a:pt x="658" y="135"/>
                  <a:pt x="654" y="139"/>
                  <a:pt x="650" y="141"/>
                </a:cubicBezTo>
                <a:cubicBezTo>
                  <a:pt x="645" y="143"/>
                  <a:pt x="638" y="144"/>
                  <a:pt x="636" y="149"/>
                </a:cubicBezTo>
                <a:cubicBezTo>
                  <a:pt x="633" y="157"/>
                  <a:pt x="640" y="150"/>
                  <a:pt x="644" y="152"/>
                </a:cubicBezTo>
                <a:cubicBezTo>
                  <a:pt x="643" y="151"/>
                  <a:pt x="643" y="152"/>
                  <a:pt x="643" y="153"/>
                </a:cubicBezTo>
                <a:cubicBezTo>
                  <a:pt x="643" y="152"/>
                  <a:pt x="643" y="152"/>
                  <a:pt x="643" y="152"/>
                </a:cubicBezTo>
                <a:cubicBezTo>
                  <a:pt x="636" y="161"/>
                  <a:pt x="631" y="169"/>
                  <a:pt x="629" y="181"/>
                </a:cubicBezTo>
                <a:cubicBezTo>
                  <a:pt x="629" y="188"/>
                  <a:pt x="629" y="195"/>
                  <a:pt x="628" y="202"/>
                </a:cubicBezTo>
                <a:cubicBezTo>
                  <a:pt x="628" y="206"/>
                  <a:pt x="629" y="214"/>
                  <a:pt x="623" y="209"/>
                </a:cubicBezTo>
                <a:close/>
                <a:moveTo>
                  <a:pt x="644" y="204"/>
                </a:moveTo>
                <a:cubicBezTo>
                  <a:pt x="643" y="205"/>
                  <a:pt x="642" y="206"/>
                  <a:pt x="640" y="206"/>
                </a:cubicBezTo>
                <a:cubicBezTo>
                  <a:pt x="642" y="203"/>
                  <a:pt x="644" y="200"/>
                  <a:pt x="647" y="197"/>
                </a:cubicBezTo>
                <a:cubicBezTo>
                  <a:pt x="648" y="198"/>
                  <a:pt x="648" y="198"/>
                  <a:pt x="649" y="199"/>
                </a:cubicBezTo>
                <a:cubicBezTo>
                  <a:pt x="648" y="201"/>
                  <a:pt x="646" y="203"/>
                  <a:pt x="644" y="204"/>
                </a:cubicBezTo>
                <a:close/>
                <a:moveTo>
                  <a:pt x="645" y="228"/>
                </a:moveTo>
                <a:cubicBezTo>
                  <a:pt x="641" y="229"/>
                  <a:pt x="639" y="224"/>
                  <a:pt x="643" y="222"/>
                </a:cubicBezTo>
                <a:cubicBezTo>
                  <a:pt x="647" y="218"/>
                  <a:pt x="647" y="225"/>
                  <a:pt x="645" y="228"/>
                </a:cubicBezTo>
                <a:close/>
                <a:moveTo>
                  <a:pt x="644" y="149"/>
                </a:moveTo>
                <a:cubicBezTo>
                  <a:pt x="643" y="149"/>
                  <a:pt x="642" y="149"/>
                  <a:pt x="644" y="149"/>
                </a:cubicBezTo>
                <a:close/>
                <a:moveTo>
                  <a:pt x="639" y="176"/>
                </a:moveTo>
                <a:cubicBezTo>
                  <a:pt x="637" y="174"/>
                  <a:pt x="636" y="172"/>
                  <a:pt x="636" y="169"/>
                </a:cubicBezTo>
                <a:cubicBezTo>
                  <a:pt x="640" y="170"/>
                  <a:pt x="641" y="172"/>
                  <a:pt x="639" y="176"/>
                </a:cubicBezTo>
                <a:close/>
                <a:moveTo>
                  <a:pt x="632" y="223"/>
                </a:moveTo>
                <a:cubicBezTo>
                  <a:pt x="637" y="216"/>
                  <a:pt x="636" y="233"/>
                  <a:pt x="635" y="233"/>
                </a:cubicBezTo>
                <a:cubicBezTo>
                  <a:pt x="631" y="236"/>
                  <a:pt x="632" y="224"/>
                  <a:pt x="632" y="223"/>
                </a:cubicBezTo>
                <a:close/>
                <a:moveTo>
                  <a:pt x="632" y="207"/>
                </a:moveTo>
                <a:cubicBezTo>
                  <a:pt x="635" y="200"/>
                  <a:pt x="636" y="210"/>
                  <a:pt x="635" y="214"/>
                </a:cubicBezTo>
                <a:cubicBezTo>
                  <a:pt x="631" y="218"/>
                  <a:pt x="630" y="210"/>
                  <a:pt x="632" y="207"/>
                </a:cubicBezTo>
                <a:close/>
                <a:moveTo>
                  <a:pt x="590" y="689"/>
                </a:moveTo>
                <a:cubicBezTo>
                  <a:pt x="590" y="689"/>
                  <a:pt x="583" y="687"/>
                  <a:pt x="583" y="688"/>
                </a:cubicBezTo>
                <a:cubicBezTo>
                  <a:pt x="581" y="685"/>
                  <a:pt x="582" y="680"/>
                  <a:pt x="582" y="677"/>
                </a:cubicBezTo>
                <a:cubicBezTo>
                  <a:pt x="587" y="677"/>
                  <a:pt x="594" y="687"/>
                  <a:pt x="590" y="689"/>
                </a:cubicBezTo>
                <a:close/>
                <a:moveTo>
                  <a:pt x="582" y="707"/>
                </a:moveTo>
                <a:cubicBezTo>
                  <a:pt x="578" y="701"/>
                  <a:pt x="588" y="695"/>
                  <a:pt x="591" y="698"/>
                </a:cubicBezTo>
                <a:cubicBezTo>
                  <a:pt x="599" y="705"/>
                  <a:pt x="581" y="714"/>
                  <a:pt x="582" y="707"/>
                </a:cubicBezTo>
                <a:close/>
                <a:moveTo>
                  <a:pt x="632" y="611"/>
                </a:moveTo>
                <a:cubicBezTo>
                  <a:pt x="630" y="636"/>
                  <a:pt x="623" y="656"/>
                  <a:pt x="615" y="679"/>
                </a:cubicBezTo>
                <a:cubicBezTo>
                  <a:pt x="611" y="690"/>
                  <a:pt x="605" y="701"/>
                  <a:pt x="603" y="712"/>
                </a:cubicBezTo>
                <a:cubicBezTo>
                  <a:pt x="601" y="720"/>
                  <a:pt x="609" y="728"/>
                  <a:pt x="606" y="735"/>
                </a:cubicBezTo>
                <a:cubicBezTo>
                  <a:pt x="605" y="734"/>
                  <a:pt x="600" y="726"/>
                  <a:pt x="600" y="725"/>
                </a:cubicBezTo>
                <a:cubicBezTo>
                  <a:pt x="600" y="725"/>
                  <a:pt x="601" y="723"/>
                  <a:pt x="598" y="722"/>
                </a:cubicBezTo>
                <a:cubicBezTo>
                  <a:pt x="596" y="722"/>
                  <a:pt x="596" y="725"/>
                  <a:pt x="594" y="724"/>
                </a:cubicBezTo>
                <a:cubicBezTo>
                  <a:pt x="589" y="724"/>
                  <a:pt x="591" y="728"/>
                  <a:pt x="589" y="721"/>
                </a:cubicBezTo>
                <a:cubicBezTo>
                  <a:pt x="589" y="722"/>
                  <a:pt x="591" y="714"/>
                  <a:pt x="590" y="715"/>
                </a:cubicBezTo>
                <a:cubicBezTo>
                  <a:pt x="594" y="709"/>
                  <a:pt x="597" y="716"/>
                  <a:pt x="599" y="710"/>
                </a:cubicBezTo>
                <a:cubicBezTo>
                  <a:pt x="600" y="708"/>
                  <a:pt x="592" y="687"/>
                  <a:pt x="602" y="696"/>
                </a:cubicBezTo>
                <a:cubicBezTo>
                  <a:pt x="607" y="685"/>
                  <a:pt x="607" y="673"/>
                  <a:pt x="610" y="662"/>
                </a:cubicBezTo>
                <a:cubicBezTo>
                  <a:pt x="613" y="654"/>
                  <a:pt x="618" y="647"/>
                  <a:pt x="621" y="640"/>
                </a:cubicBezTo>
                <a:cubicBezTo>
                  <a:pt x="624" y="632"/>
                  <a:pt x="621" y="622"/>
                  <a:pt x="620" y="614"/>
                </a:cubicBezTo>
                <a:cubicBezTo>
                  <a:pt x="620" y="607"/>
                  <a:pt x="620" y="602"/>
                  <a:pt x="620" y="596"/>
                </a:cubicBezTo>
                <a:cubicBezTo>
                  <a:pt x="620" y="588"/>
                  <a:pt x="613" y="570"/>
                  <a:pt x="619" y="566"/>
                </a:cubicBezTo>
                <a:cubicBezTo>
                  <a:pt x="624" y="579"/>
                  <a:pt x="635" y="597"/>
                  <a:pt x="632" y="611"/>
                </a:cubicBezTo>
                <a:close/>
                <a:moveTo>
                  <a:pt x="673" y="384"/>
                </a:moveTo>
                <a:cubicBezTo>
                  <a:pt x="657" y="384"/>
                  <a:pt x="639" y="391"/>
                  <a:pt x="625" y="398"/>
                </a:cubicBezTo>
                <a:cubicBezTo>
                  <a:pt x="621" y="399"/>
                  <a:pt x="615" y="401"/>
                  <a:pt x="613" y="398"/>
                </a:cubicBezTo>
                <a:cubicBezTo>
                  <a:pt x="614" y="399"/>
                  <a:pt x="613" y="400"/>
                  <a:pt x="612" y="401"/>
                </a:cubicBezTo>
                <a:cubicBezTo>
                  <a:pt x="606" y="407"/>
                  <a:pt x="592" y="400"/>
                  <a:pt x="595" y="391"/>
                </a:cubicBezTo>
                <a:cubicBezTo>
                  <a:pt x="600" y="387"/>
                  <a:pt x="610" y="391"/>
                  <a:pt x="613" y="396"/>
                </a:cubicBezTo>
                <a:cubicBezTo>
                  <a:pt x="613" y="395"/>
                  <a:pt x="613" y="394"/>
                  <a:pt x="613" y="393"/>
                </a:cubicBezTo>
                <a:cubicBezTo>
                  <a:pt x="613" y="388"/>
                  <a:pt x="623" y="385"/>
                  <a:pt x="627" y="384"/>
                </a:cubicBezTo>
                <a:cubicBezTo>
                  <a:pt x="642" y="377"/>
                  <a:pt x="656" y="371"/>
                  <a:pt x="674" y="373"/>
                </a:cubicBezTo>
                <a:cubicBezTo>
                  <a:pt x="680" y="373"/>
                  <a:pt x="683" y="372"/>
                  <a:pt x="683" y="379"/>
                </a:cubicBezTo>
                <a:cubicBezTo>
                  <a:pt x="684" y="386"/>
                  <a:pt x="680" y="383"/>
                  <a:pt x="673" y="384"/>
                </a:cubicBezTo>
                <a:close/>
                <a:moveTo>
                  <a:pt x="697" y="698"/>
                </a:moveTo>
                <a:cubicBezTo>
                  <a:pt x="692" y="701"/>
                  <a:pt x="694" y="695"/>
                  <a:pt x="692" y="695"/>
                </a:cubicBezTo>
                <a:cubicBezTo>
                  <a:pt x="687" y="694"/>
                  <a:pt x="687" y="700"/>
                  <a:pt x="683" y="697"/>
                </a:cubicBezTo>
                <a:cubicBezTo>
                  <a:pt x="676" y="693"/>
                  <a:pt x="700" y="685"/>
                  <a:pt x="697" y="698"/>
                </a:cubicBezTo>
                <a:close/>
                <a:moveTo>
                  <a:pt x="708" y="700"/>
                </a:moveTo>
                <a:cubicBezTo>
                  <a:pt x="705" y="699"/>
                  <a:pt x="701" y="701"/>
                  <a:pt x="700" y="697"/>
                </a:cubicBezTo>
                <a:cubicBezTo>
                  <a:pt x="699" y="692"/>
                  <a:pt x="702" y="694"/>
                  <a:pt x="704" y="692"/>
                </a:cubicBezTo>
                <a:cubicBezTo>
                  <a:pt x="703" y="694"/>
                  <a:pt x="712" y="687"/>
                  <a:pt x="707" y="687"/>
                </a:cubicBezTo>
                <a:cubicBezTo>
                  <a:pt x="710" y="687"/>
                  <a:pt x="708" y="689"/>
                  <a:pt x="710" y="690"/>
                </a:cubicBezTo>
                <a:cubicBezTo>
                  <a:pt x="711" y="690"/>
                  <a:pt x="713" y="692"/>
                  <a:pt x="715" y="692"/>
                </a:cubicBezTo>
                <a:cubicBezTo>
                  <a:pt x="719" y="694"/>
                  <a:pt x="723" y="691"/>
                  <a:pt x="724" y="694"/>
                </a:cubicBezTo>
                <a:cubicBezTo>
                  <a:pt x="724" y="702"/>
                  <a:pt x="715" y="700"/>
                  <a:pt x="708" y="700"/>
                </a:cubicBezTo>
                <a:close/>
                <a:moveTo>
                  <a:pt x="734" y="699"/>
                </a:moveTo>
                <a:cubicBezTo>
                  <a:pt x="724" y="693"/>
                  <a:pt x="745" y="692"/>
                  <a:pt x="734" y="699"/>
                </a:cubicBezTo>
                <a:close/>
                <a:moveTo>
                  <a:pt x="749" y="698"/>
                </a:moveTo>
                <a:cubicBezTo>
                  <a:pt x="746" y="697"/>
                  <a:pt x="745" y="694"/>
                  <a:pt x="747" y="691"/>
                </a:cubicBezTo>
                <a:cubicBezTo>
                  <a:pt x="750" y="693"/>
                  <a:pt x="749" y="695"/>
                  <a:pt x="749" y="698"/>
                </a:cubicBezTo>
                <a:close/>
                <a:moveTo>
                  <a:pt x="739" y="644"/>
                </a:moveTo>
                <a:cubicBezTo>
                  <a:pt x="741" y="646"/>
                  <a:pt x="738" y="645"/>
                  <a:pt x="738" y="646"/>
                </a:cubicBezTo>
                <a:cubicBezTo>
                  <a:pt x="739" y="645"/>
                  <a:pt x="738" y="643"/>
                  <a:pt x="739" y="644"/>
                </a:cubicBezTo>
                <a:close/>
                <a:moveTo>
                  <a:pt x="700" y="631"/>
                </a:moveTo>
                <a:cubicBezTo>
                  <a:pt x="700" y="630"/>
                  <a:pt x="699" y="629"/>
                  <a:pt x="699" y="628"/>
                </a:cubicBezTo>
                <a:cubicBezTo>
                  <a:pt x="705" y="629"/>
                  <a:pt x="716" y="645"/>
                  <a:pt x="719" y="635"/>
                </a:cubicBezTo>
                <a:cubicBezTo>
                  <a:pt x="720" y="629"/>
                  <a:pt x="716" y="622"/>
                  <a:pt x="716" y="616"/>
                </a:cubicBezTo>
                <a:cubicBezTo>
                  <a:pt x="716" y="608"/>
                  <a:pt x="719" y="600"/>
                  <a:pt x="720" y="592"/>
                </a:cubicBezTo>
                <a:cubicBezTo>
                  <a:pt x="720" y="595"/>
                  <a:pt x="722" y="596"/>
                  <a:pt x="723" y="598"/>
                </a:cubicBezTo>
                <a:cubicBezTo>
                  <a:pt x="724" y="599"/>
                  <a:pt x="725" y="598"/>
                  <a:pt x="726" y="600"/>
                </a:cubicBezTo>
                <a:cubicBezTo>
                  <a:pt x="727" y="601"/>
                  <a:pt x="726" y="605"/>
                  <a:pt x="727" y="607"/>
                </a:cubicBezTo>
                <a:cubicBezTo>
                  <a:pt x="728" y="614"/>
                  <a:pt x="730" y="618"/>
                  <a:pt x="730" y="625"/>
                </a:cubicBezTo>
                <a:cubicBezTo>
                  <a:pt x="728" y="617"/>
                  <a:pt x="724" y="610"/>
                  <a:pt x="723" y="602"/>
                </a:cubicBezTo>
                <a:cubicBezTo>
                  <a:pt x="723" y="618"/>
                  <a:pt x="724" y="631"/>
                  <a:pt x="729" y="647"/>
                </a:cubicBezTo>
                <a:cubicBezTo>
                  <a:pt x="731" y="653"/>
                  <a:pt x="733" y="656"/>
                  <a:pt x="737" y="661"/>
                </a:cubicBezTo>
                <a:cubicBezTo>
                  <a:pt x="738" y="663"/>
                  <a:pt x="749" y="676"/>
                  <a:pt x="749" y="678"/>
                </a:cubicBezTo>
                <a:cubicBezTo>
                  <a:pt x="747" y="684"/>
                  <a:pt x="730" y="666"/>
                  <a:pt x="728" y="664"/>
                </a:cubicBezTo>
                <a:cubicBezTo>
                  <a:pt x="721" y="654"/>
                  <a:pt x="711" y="640"/>
                  <a:pt x="701" y="632"/>
                </a:cubicBezTo>
                <a:cubicBezTo>
                  <a:pt x="701" y="633"/>
                  <a:pt x="701" y="633"/>
                  <a:pt x="702" y="634"/>
                </a:cubicBezTo>
                <a:cubicBezTo>
                  <a:pt x="700" y="632"/>
                  <a:pt x="698" y="631"/>
                  <a:pt x="696" y="629"/>
                </a:cubicBezTo>
                <a:cubicBezTo>
                  <a:pt x="698" y="630"/>
                  <a:pt x="699" y="631"/>
                  <a:pt x="701" y="632"/>
                </a:cubicBezTo>
                <a:cubicBezTo>
                  <a:pt x="701" y="632"/>
                  <a:pt x="701" y="631"/>
                  <a:pt x="700" y="631"/>
                </a:cubicBezTo>
                <a:close/>
                <a:moveTo>
                  <a:pt x="710" y="241"/>
                </a:moveTo>
                <a:cubicBezTo>
                  <a:pt x="710" y="241"/>
                  <a:pt x="709" y="241"/>
                  <a:pt x="710" y="241"/>
                </a:cubicBezTo>
                <a:cubicBezTo>
                  <a:pt x="707" y="241"/>
                  <a:pt x="708" y="240"/>
                  <a:pt x="708" y="239"/>
                </a:cubicBezTo>
                <a:cubicBezTo>
                  <a:pt x="708" y="240"/>
                  <a:pt x="709" y="241"/>
                  <a:pt x="710" y="241"/>
                </a:cubicBezTo>
                <a:close/>
                <a:moveTo>
                  <a:pt x="726" y="211"/>
                </a:moveTo>
                <a:cubicBezTo>
                  <a:pt x="726" y="208"/>
                  <a:pt x="726" y="205"/>
                  <a:pt x="725" y="203"/>
                </a:cubicBezTo>
                <a:cubicBezTo>
                  <a:pt x="728" y="205"/>
                  <a:pt x="729" y="208"/>
                  <a:pt x="726" y="211"/>
                </a:cubicBezTo>
                <a:close/>
                <a:moveTo>
                  <a:pt x="718" y="143"/>
                </a:moveTo>
                <a:cubicBezTo>
                  <a:pt x="717" y="147"/>
                  <a:pt x="715" y="150"/>
                  <a:pt x="714" y="154"/>
                </a:cubicBezTo>
                <a:cubicBezTo>
                  <a:pt x="710" y="152"/>
                  <a:pt x="711" y="146"/>
                  <a:pt x="708" y="142"/>
                </a:cubicBezTo>
                <a:cubicBezTo>
                  <a:pt x="711" y="143"/>
                  <a:pt x="715" y="143"/>
                  <a:pt x="718" y="143"/>
                </a:cubicBezTo>
                <a:close/>
                <a:moveTo>
                  <a:pt x="712" y="188"/>
                </a:moveTo>
                <a:cubicBezTo>
                  <a:pt x="714" y="185"/>
                  <a:pt x="714" y="175"/>
                  <a:pt x="711" y="177"/>
                </a:cubicBezTo>
                <a:cubicBezTo>
                  <a:pt x="709" y="172"/>
                  <a:pt x="710" y="160"/>
                  <a:pt x="718" y="167"/>
                </a:cubicBezTo>
                <a:cubicBezTo>
                  <a:pt x="721" y="170"/>
                  <a:pt x="721" y="181"/>
                  <a:pt x="721" y="185"/>
                </a:cubicBezTo>
                <a:cubicBezTo>
                  <a:pt x="721" y="189"/>
                  <a:pt x="725" y="195"/>
                  <a:pt x="725" y="198"/>
                </a:cubicBezTo>
                <a:cubicBezTo>
                  <a:pt x="725" y="203"/>
                  <a:pt x="721" y="213"/>
                  <a:pt x="718" y="219"/>
                </a:cubicBezTo>
                <a:cubicBezTo>
                  <a:pt x="719" y="215"/>
                  <a:pt x="723" y="206"/>
                  <a:pt x="720" y="204"/>
                </a:cubicBezTo>
                <a:cubicBezTo>
                  <a:pt x="716" y="201"/>
                  <a:pt x="716" y="209"/>
                  <a:pt x="714" y="210"/>
                </a:cubicBezTo>
                <a:cubicBezTo>
                  <a:pt x="711" y="215"/>
                  <a:pt x="710" y="218"/>
                  <a:pt x="708" y="211"/>
                </a:cubicBezTo>
                <a:cubicBezTo>
                  <a:pt x="706" y="205"/>
                  <a:pt x="710" y="193"/>
                  <a:pt x="712" y="188"/>
                </a:cubicBezTo>
                <a:close/>
                <a:moveTo>
                  <a:pt x="706" y="424"/>
                </a:moveTo>
                <a:cubicBezTo>
                  <a:pt x="707" y="424"/>
                  <a:pt x="707" y="425"/>
                  <a:pt x="707" y="425"/>
                </a:cubicBezTo>
                <a:cubicBezTo>
                  <a:pt x="707" y="425"/>
                  <a:pt x="706" y="425"/>
                  <a:pt x="706" y="424"/>
                </a:cubicBezTo>
                <a:close/>
                <a:moveTo>
                  <a:pt x="706" y="282"/>
                </a:moveTo>
                <a:cubicBezTo>
                  <a:pt x="708" y="273"/>
                  <a:pt x="708" y="263"/>
                  <a:pt x="712" y="256"/>
                </a:cubicBezTo>
                <a:cubicBezTo>
                  <a:pt x="717" y="263"/>
                  <a:pt x="711" y="278"/>
                  <a:pt x="711" y="287"/>
                </a:cubicBezTo>
                <a:cubicBezTo>
                  <a:pt x="712" y="287"/>
                  <a:pt x="714" y="287"/>
                  <a:pt x="714" y="286"/>
                </a:cubicBezTo>
                <a:cubicBezTo>
                  <a:pt x="713" y="290"/>
                  <a:pt x="700" y="290"/>
                  <a:pt x="706" y="282"/>
                </a:cubicBezTo>
                <a:close/>
                <a:moveTo>
                  <a:pt x="724" y="334"/>
                </a:moveTo>
                <a:cubicBezTo>
                  <a:pt x="725" y="330"/>
                  <a:pt x="726" y="326"/>
                  <a:pt x="726" y="322"/>
                </a:cubicBezTo>
                <a:cubicBezTo>
                  <a:pt x="728" y="324"/>
                  <a:pt x="726" y="331"/>
                  <a:pt x="726" y="336"/>
                </a:cubicBezTo>
                <a:cubicBezTo>
                  <a:pt x="727" y="333"/>
                  <a:pt x="728" y="331"/>
                  <a:pt x="729" y="329"/>
                </a:cubicBezTo>
                <a:cubicBezTo>
                  <a:pt x="727" y="331"/>
                  <a:pt x="726" y="334"/>
                  <a:pt x="726" y="337"/>
                </a:cubicBezTo>
                <a:cubicBezTo>
                  <a:pt x="726" y="336"/>
                  <a:pt x="726" y="336"/>
                  <a:pt x="726" y="336"/>
                </a:cubicBezTo>
                <a:cubicBezTo>
                  <a:pt x="726" y="336"/>
                  <a:pt x="726" y="337"/>
                  <a:pt x="725" y="338"/>
                </a:cubicBezTo>
                <a:cubicBezTo>
                  <a:pt x="723" y="336"/>
                  <a:pt x="724" y="336"/>
                  <a:pt x="724" y="334"/>
                </a:cubicBezTo>
                <a:close/>
                <a:moveTo>
                  <a:pt x="806" y="384"/>
                </a:moveTo>
                <a:cubicBezTo>
                  <a:pt x="804" y="387"/>
                  <a:pt x="794" y="387"/>
                  <a:pt x="790" y="388"/>
                </a:cubicBezTo>
                <a:cubicBezTo>
                  <a:pt x="779" y="390"/>
                  <a:pt x="772" y="387"/>
                  <a:pt x="762" y="385"/>
                </a:cubicBezTo>
                <a:cubicBezTo>
                  <a:pt x="754" y="384"/>
                  <a:pt x="713" y="388"/>
                  <a:pt x="718" y="375"/>
                </a:cubicBezTo>
                <a:cubicBezTo>
                  <a:pt x="722" y="364"/>
                  <a:pt x="762" y="373"/>
                  <a:pt x="771" y="375"/>
                </a:cubicBezTo>
                <a:cubicBezTo>
                  <a:pt x="779" y="377"/>
                  <a:pt x="788" y="379"/>
                  <a:pt x="797" y="378"/>
                </a:cubicBezTo>
                <a:cubicBezTo>
                  <a:pt x="801" y="377"/>
                  <a:pt x="808" y="373"/>
                  <a:pt x="806" y="384"/>
                </a:cubicBezTo>
                <a:close/>
                <a:moveTo>
                  <a:pt x="1033" y="565"/>
                </a:moveTo>
                <a:cubicBezTo>
                  <a:pt x="1037" y="566"/>
                  <a:pt x="1041" y="569"/>
                  <a:pt x="1044" y="572"/>
                </a:cubicBezTo>
                <a:cubicBezTo>
                  <a:pt x="1039" y="572"/>
                  <a:pt x="1036" y="569"/>
                  <a:pt x="1033" y="565"/>
                </a:cubicBezTo>
                <a:close/>
                <a:moveTo>
                  <a:pt x="1080" y="623"/>
                </a:moveTo>
                <a:cubicBezTo>
                  <a:pt x="1077" y="614"/>
                  <a:pt x="1076" y="606"/>
                  <a:pt x="1069" y="599"/>
                </a:cubicBezTo>
                <a:cubicBezTo>
                  <a:pt x="1078" y="600"/>
                  <a:pt x="1082" y="618"/>
                  <a:pt x="1080" y="623"/>
                </a:cubicBezTo>
                <a:close/>
                <a:moveTo>
                  <a:pt x="1096" y="634"/>
                </a:moveTo>
                <a:cubicBezTo>
                  <a:pt x="1093" y="633"/>
                  <a:pt x="1095" y="633"/>
                  <a:pt x="1093" y="630"/>
                </a:cubicBezTo>
                <a:cubicBezTo>
                  <a:pt x="1093" y="628"/>
                  <a:pt x="1090" y="625"/>
                  <a:pt x="1091" y="623"/>
                </a:cubicBezTo>
                <a:cubicBezTo>
                  <a:pt x="1094" y="620"/>
                  <a:pt x="1097" y="630"/>
                  <a:pt x="1096" y="634"/>
                </a:cubicBezTo>
                <a:close/>
                <a:moveTo>
                  <a:pt x="1100" y="669"/>
                </a:moveTo>
                <a:cubicBezTo>
                  <a:pt x="1100" y="666"/>
                  <a:pt x="1100" y="662"/>
                  <a:pt x="1100" y="658"/>
                </a:cubicBezTo>
                <a:cubicBezTo>
                  <a:pt x="1102" y="662"/>
                  <a:pt x="1102" y="666"/>
                  <a:pt x="1100" y="669"/>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799" b="1" dirty="0"/>
            </a:lvl1pPr>
          </a:lstStyle>
          <a:p>
            <a:pPr lvl="0" algn="ctr"/>
            <a:endParaRPr lang="ru-RU"/>
          </a:p>
        </p:txBody>
      </p:sp>
    </p:spTree>
    <p:extLst>
      <p:ext uri="{BB962C8B-B14F-4D97-AF65-F5344CB8AC3E}">
        <p14:creationId xmlns:p14="http://schemas.microsoft.com/office/powerpoint/2010/main" val="2416694928"/>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PhotoMask_16">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6956799" y="1125011"/>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6956882"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21">
            <a:extLst>
              <a:ext uri="{FF2B5EF4-FFF2-40B4-BE49-F238E27FC236}">
                <a16:creationId xmlns:a16="http://schemas.microsoft.com/office/drawing/2014/main" id="{B2FD969C-DA13-324A-8F0A-1C7F3976E522}"/>
              </a:ext>
            </a:extLst>
          </p:cNvPr>
          <p:cNvSpPr>
            <a:spLocks noGrp="1" noEditPoints="1"/>
          </p:cNvSpPr>
          <p:nvPr>
            <p:ph type="pic" sz="quarter" idx="33"/>
          </p:nvPr>
        </p:nvSpPr>
        <p:spPr bwMode="auto">
          <a:xfrm>
            <a:off x="732102" y="729012"/>
            <a:ext cx="6624270" cy="5928490"/>
          </a:xfrm>
          <a:custGeom>
            <a:avLst/>
            <a:gdLst>
              <a:gd name="T0" fmla="*/ 1656 w 1709"/>
              <a:gd name="T1" fmla="*/ 1394 h 1534"/>
              <a:gd name="T2" fmla="*/ 1498 w 1709"/>
              <a:gd name="T3" fmla="*/ 1124 h 1534"/>
              <a:gd name="T4" fmla="*/ 1387 w 1709"/>
              <a:gd name="T5" fmla="*/ 844 h 1534"/>
              <a:gd name="T6" fmla="*/ 1359 w 1709"/>
              <a:gd name="T7" fmla="*/ 695 h 1534"/>
              <a:gd name="T8" fmla="*/ 1227 w 1709"/>
              <a:gd name="T9" fmla="*/ 467 h 1534"/>
              <a:gd name="T10" fmla="*/ 1134 w 1709"/>
              <a:gd name="T11" fmla="*/ 349 h 1534"/>
              <a:gd name="T12" fmla="*/ 730 w 1709"/>
              <a:gd name="T13" fmla="*/ 145 h 1534"/>
              <a:gd name="T14" fmla="*/ 467 w 1709"/>
              <a:gd name="T15" fmla="*/ 195 h 1534"/>
              <a:gd name="T16" fmla="*/ 448 w 1709"/>
              <a:gd name="T17" fmla="*/ 135 h 1534"/>
              <a:gd name="T18" fmla="*/ 277 w 1709"/>
              <a:gd name="T19" fmla="*/ 91 h 1534"/>
              <a:gd name="T20" fmla="*/ 264 w 1709"/>
              <a:gd name="T21" fmla="*/ 452 h 1534"/>
              <a:gd name="T22" fmla="*/ 190 w 1709"/>
              <a:gd name="T23" fmla="*/ 763 h 1534"/>
              <a:gd name="T24" fmla="*/ 139 w 1709"/>
              <a:gd name="T25" fmla="*/ 953 h 1534"/>
              <a:gd name="T26" fmla="*/ 150 w 1709"/>
              <a:gd name="T27" fmla="*/ 1010 h 1534"/>
              <a:gd name="T28" fmla="*/ 277 w 1709"/>
              <a:gd name="T29" fmla="*/ 739 h 1534"/>
              <a:gd name="T30" fmla="*/ 443 w 1709"/>
              <a:gd name="T31" fmla="*/ 758 h 1534"/>
              <a:gd name="T32" fmla="*/ 351 w 1709"/>
              <a:gd name="T33" fmla="*/ 1198 h 1534"/>
              <a:gd name="T34" fmla="*/ 328 w 1709"/>
              <a:gd name="T35" fmla="*/ 1315 h 1534"/>
              <a:gd name="T36" fmla="*/ 415 w 1709"/>
              <a:gd name="T37" fmla="*/ 1373 h 1534"/>
              <a:gd name="T38" fmla="*/ 407 w 1709"/>
              <a:gd name="T39" fmla="*/ 1225 h 1534"/>
              <a:gd name="T40" fmla="*/ 512 w 1709"/>
              <a:gd name="T41" fmla="*/ 999 h 1534"/>
              <a:gd name="T42" fmla="*/ 658 w 1709"/>
              <a:gd name="T43" fmla="*/ 1366 h 1534"/>
              <a:gd name="T44" fmla="*/ 600 w 1709"/>
              <a:gd name="T45" fmla="*/ 1510 h 1534"/>
              <a:gd name="T46" fmla="*/ 795 w 1709"/>
              <a:gd name="T47" fmla="*/ 1434 h 1534"/>
              <a:gd name="T48" fmla="*/ 988 w 1709"/>
              <a:gd name="T49" fmla="*/ 1420 h 1534"/>
              <a:gd name="T50" fmla="*/ 970 w 1709"/>
              <a:gd name="T51" fmla="*/ 1295 h 1534"/>
              <a:gd name="T52" fmla="*/ 1077 w 1709"/>
              <a:gd name="T53" fmla="*/ 988 h 1534"/>
              <a:gd name="T54" fmla="*/ 1559 w 1709"/>
              <a:gd name="T55" fmla="*/ 1350 h 1534"/>
              <a:gd name="T56" fmla="*/ 1684 w 1709"/>
              <a:gd name="T57" fmla="*/ 1516 h 1534"/>
              <a:gd name="T58" fmla="*/ 434 w 1709"/>
              <a:gd name="T59" fmla="*/ 1316 h 1534"/>
              <a:gd name="T60" fmla="*/ 8 w 1709"/>
              <a:gd name="T61" fmla="*/ 1277 h 1534"/>
              <a:gd name="T62" fmla="*/ 17 w 1709"/>
              <a:gd name="T63" fmla="*/ 1245 h 1534"/>
              <a:gd name="T64" fmla="*/ 208 w 1709"/>
              <a:gd name="T65" fmla="*/ 1370 h 1534"/>
              <a:gd name="T66" fmla="*/ 1623 w 1709"/>
              <a:gd name="T67" fmla="*/ 1469 h 1534"/>
              <a:gd name="T68" fmla="*/ 1590 w 1709"/>
              <a:gd name="T69" fmla="*/ 1389 h 1534"/>
              <a:gd name="T70" fmla="*/ 1341 w 1709"/>
              <a:gd name="T71" fmla="*/ 971 h 1534"/>
              <a:gd name="T72" fmla="*/ 1206 w 1709"/>
              <a:gd name="T73" fmla="*/ 518 h 1534"/>
              <a:gd name="T74" fmla="*/ 1133 w 1709"/>
              <a:gd name="T75" fmla="*/ 557 h 1534"/>
              <a:gd name="T76" fmla="*/ 1155 w 1709"/>
              <a:gd name="T77" fmla="*/ 659 h 1534"/>
              <a:gd name="T78" fmla="*/ 1152 w 1709"/>
              <a:gd name="T79" fmla="*/ 439 h 1534"/>
              <a:gd name="T80" fmla="*/ 1017 w 1709"/>
              <a:gd name="T81" fmla="*/ 569 h 1534"/>
              <a:gd name="T82" fmla="*/ 809 w 1709"/>
              <a:gd name="T83" fmla="*/ 665 h 1534"/>
              <a:gd name="T84" fmla="*/ 759 w 1709"/>
              <a:gd name="T85" fmla="*/ 933 h 1534"/>
              <a:gd name="T86" fmla="*/ 875 w 1709"/>
              <a:gd name="T87" fmla="*/ 1321 h 1534"/>
              <a:gd name="T88" fmla="*/ 719 w 1709"/>
              <a:gd name="T89" fmla="*/ 1190 h 1534"/>
              <a:gd name="T90" fmla="*/ 737 w 1709"/>
              <a:gd name="T91" fmla="*/ 943 h 1534"/>
              <a:gd name="T92" fmla="*/ 871 w 1709"/>
              <a:gd name="T93" fmla="*/ 1319 h 1534"/>
              <a:gd name="T94" fmla="*/ 635 w 1709"/>
              <a:gd name="T95" fmla="*/ 916 h 1534"/>
              <a:gd name="T96" fmla="*/ 709 w 1709"/>
              <a:gd name="T97" fmla="*/ 716 h 1534"/>
              <a:gd name="T98" fmla="*/ 701 w 1709"/>
              <a:gd name="T99" fmla="*/ 783 h 1534"/>
              <a:gd name="T100" fmla="*/ 647 w 1709"/>
              <a:gd name="T101" fmla="*/ 755 h 1534"/>
              <a:gd name="T102" fmla="*/ 759 w 1709"/>
              <a:gd name="T103" fmla="*/ 457 h 1534"/>
              <a:gd name="T104" fmla="*/ 841 w 1709"/>
              <a:gd name="T105" fmla="*/ 414 h 1534"/>
              <a:gd name="T106" fmla="*/ 965 w 1709"/>
              <a:gd name="T107" fmla="*/ 446 h 1534"/>
              <a:gd name="T108" fmla="*/ 781 w 1709"/>
              <a:gd name="T109" fmla="*/ 1498 h 1534"/>
              <a:gd name="T110" fmla="*/ 578 w 1709"/>
              <a:gd name="T111" fmla="*/ 884 h 1534"/>
              <a:gd name="T112" fmla="*/ 553 w 1709"/>
              <a:gd name="T113" fmla="*/ 882 h 1534"/>
              <a:gd name="T114" fmla="*/ 554 w 1709"/>
              <a:gd name="T115" fmla="*/ 220 h 1534"/>
              <a:gd name="T116" fmla="*/ 429 w 1709"/>
              <a:gd name="T117" fmla="*/ 181 h 1534"/>
              <a:gd name="T118" fmla="*/ 407 w 1709"/>
              <a:gd name="T119" fmla="*/ 255 h 1534"/>
              <a:gd name="T120" fmla="*/ 282 w 1709"/>
              <a:gd name="T121" fmla="*/ 376 h 1534"/>
              <a:gd name="T122" fmla="*/ 308 w 1709"/>
              <a:gd name="T123" fmla="*/ 166 h 1534"/>
              <a:gd name="T124" fmla="*/ 308 w 1709"/>
              <a:gd name="T125" fmla="*/ 187 h 1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09" h="1534">
                <a:moveTo>
                  <a:pt x="1691" y="1473"/>
                </a:moveTo>
                <a:lnTo>
                  <a:pt x="1691" y="1464"/>
                </a:lnTo>
                <a:lnTo>
                  <a:pt x="1691" y="1457"/>
                </a:lnTo>
                <a:lnTo>
                  <a:pt x="1691" y="1464"/>
                </a:lnTo>
                <a:lnTo>
                  <a:pt x="1691" y="1473"/>
                </a:lnTo>
                <a:lnTo>
                  <a:pt x="1692" y="1475"/>
                </a:lnTo>
                <a:lnTo>
                  <a:pt x="1693" y="1477"/>
                </a:lnTo>
                <a:lnTo>
                  <a:pt x="1692" y="1475"/>
                </a:lnTo>
                <a:lnTo>
                  <a:pt x="1691" y="1473"/>
                </a:lnTo>
                <a:close/>
                <a:moveTo>
                  <a:pt x="819" y="1362"/>
                </a:moveTo>
                <a:lnTo>
                  <a:pt x="820" y="1364"/>
                </a:lnTo>
                <a:lnTo>
                  <a:pt x="821" y="1364"/>
                </a:lnTo>
                <a:lnTo>
                  <a:pt x="822" y="1363"/>
                </a:lnTo>
                <a:lnTo>
                  <a:pt x="823" y="1362"/>
                </a:lnTo>
                <a:lnTo>
                  <a:pt x="826" y="1356"/>
                </a:lnTo>
                <a:lnTo>
                  <a:pt x="829" y="1350"/>
                </a:lnTo>
                <a:lnTo>
                  <a:pt x="832" y="1348"/>
                </a:lnTo>
                <a:lnTo>
                  <a:pt x="834" y="1344"/>
                </a:lnTo>
                <a:lnTo>
                  <a:pt x="836" y="1341"/>
                </a:lnTo>
                <a:lnTo>
                  <a:pt x="837" y="1337"/>
                </a:lnTo>
                <a:lnTo>
                  <a:pt x="835" y="1340"/>
                </a:lnTo>
                <a:lnTo>
                  <a:pt x="832" y="1342"/>
                </a:lnTo>
                <a:lnTo>
                  <a:pt x="829" y="1343"/>
                </a:lnTo>
                <a:lnTo>
                  <a:pt x="828" y="1344"/>
                </a:lnTo>
                <a:lnTo>
                  <a:pt x="828" y="1347"/>
                </a:lnTo>
                <a:lnTo>
                  <a:pt x="827" y="1349"/>
                </a:lnTo>
                <a:lnTo>
                  <a:pt x="825" y="1350"/>
                </a:lnTo>
                <a:lnTo>
                  <a:pt x="822" y="1350"/>
                </a:lnTo>
                <a:lnTo>
                  <a:pt x="820" y="1349"/>
                </a:lnTo>
                <a:lnTo>
                  <a:pt x="818" y="1344"/>
                </a:lnTo>
                <a:lnTo>
                  <a:pt x="818" y="1349"/>
                </a:lnTo>
                <a:lnTo>
                  <a:pt x="818" y="1351"/>
                </a:lnTo>
                <a:lnTo>
                  <a:pt x="815" y="1355"/>
                </a:lnTo>
                <a:lnTo>
                  <a:pt x="812" y="1359"/>
                </a:lnTo>
                <a:lnTo>
                  <a:pt x="815" y="1361"/>
                </a:lnTo>
                <a:lnTo>
                  <a:pt x="819" y="1362"/>
                </a:lnTo>
                <a:close/>
                <a:moveTo>
                  <a:pt x="530" y="897"/>
                </a:moveTo>
                <a:lnTo>
                  <a:pt x="531" y="897"/>
                </a:lnTo>
                <a:lnTo>
                  <a:pt x="532" y="897"/>
                </a:lnTo>
                <a:lnTo>
                  <a:pt x="533" y="897"/>
                </a:lnTo>
                <a:lnTo>
                  <a:pt x="533" y="896"/>
                </a:lnTo>
                <a:lnTo>
                  <a:pt x="532" y="896"/>
                </a:lnTo>
                <a:lnTo>
                  <a:pt x="531" y="896"/>
                </a:lnTo>
                <a:lnTo>
                  <a:pt x="531" y="896"/>
                </a:lnTo>
                <a:lnTo>
                  <a:pt x="530" y="897"/>
                </a:lnTo>
                <a:close/>
                <a:moveTo>
                  <a:pt x="1690" y="1446"/>
                </a:moveTo>
                <a:lnTo>
                  <a:pt x="1690" y="1446"/>
                </a:lnTo>
                <a:lnTo>
                  <a:pt x="1690" y="1446"/>
                </a:lnTo>
                <a:lnTo>
                  <a:pt x="1690" y="1447"/>
                </a:lnTo>
                <a:lnTo>
                  <a:pt x="1690" y="1447"/>
                </a:lnTo>
                <a:lnTo>
                  <a:pt x="1686" y="1450"/>
                </a:lnTo>
                <a:lnTo>
                  <a:pt x="1685" y="1454"/>
                </a:lnTo>
                <a:lnTo>
                  <a:pt x="1682" y="1452"/>
                </a:lnTo>
                <a:lnTo>
                  <a:pt x="1679" y="1448"/>
                </a:lnTo>
                <a:lnTo>
                  <a:pt x="1678" y="1445"/>
                </a:lnTo>
                <a:lnTo>
                  <a:pt x="1677" y="1442"/>
                </a:lnTo>
                <a:lnTo>
                  <a:pt x="1675" y="1441"/>
                </a:lnTo>
                <a:lnTo>
                  <a:pt x="1674" y="1441"/>
                </a:lnTo>
                <a:lnTo>
                  <a:pt x="1669" y="1441"/>
                </a:lnTo>
                <a:lnTo>
                  <a:pt x="1664" y="1445"/>
                </a:lnTo>
                <a:lnTo>
                  <a:pt x="1662" y="1446"/>
                </a:lnTo>
                <a:lnTo>
                  <a:pt x="1658" y="1446"/>
                </a:lnTo>
                <a:lnTo>
                  <a:pt x="1657" y="1445"/>
                </a:lnTo>
                <a:lnTo>
                  <a:pt x="1656" y="1442"/>
                </a:lnTo>
                <a:lnTo>
                  <a:pt x="1654" y="1431"/>
                </a:lnTo>
                <a:lnTo>
                  <a:pt x="1650" y="1419"/>
                </a:lnTo>
                <a:lnTo>
                  <a:pt x="1652" y="1413"/>
                </a:lnTo>
                <a:lnTo>
                  <a:pt x="1652" y="1408"/>
                </a:lnTo>
                <a:lnTo>
                  <a:pt x="1654" y="1408"/>
                </a:lnTo>
                <a:lnTo>
                  <a:pt x="1654" y="1407"/>
                </a:lnTo>
                <a:lnTo>
                  <a:pt x="1654" y="1407"/>
                </a:lnTo>
                <a:lnTo>
                  <a:pt x="1652" y="1406"/>
                </a:lnTo>
                <a:lnTo>
                  <a:pt x="1654" y="1405"/>
                </a:lnTo>
                <a:lnTo>
                  <a:pt x="1654" y="1404"/>
                </a:lnTo>
                <a:lnTo>
                  <a:pt x="1655" y="1400"/>
                </a:lnTo>
                <a:lnTo>
                  <a:pt x="1656" y="1398"/>
                </a:lnTo>
                <a:lnTo>
                  <a:pt x="1656" y="1394"/>
                </a:lnTo>
                <a:lnTo>
                  <a:pt x="1655" y="1392"/>
                </a:lnTo>
                <a:lnTo>
                  <a:pt x="1655" y="1390"/>
                </a:lnTo>
                <a:lnTo>
                  <a:pt x="1655" y="1387"/>
                </a:lnTo>
                <a:lnTo>
                  <a:pt x="1661" y="1387"/>
                </a:lnTo>
                <a:lnTo>
                  <a:pt x="1665" y="1390"/>
                </a:lnTo>
                <a:lnTo>
                  <a:pt x="1667" y="1392"/>
                </a:lnTo>
                <a:lnTo>
                  <a:pt x="1669" y="1393"/>
                </a:lnTo>
                <a:lnTo>
                  <a:pt x="1670" y="1393"/>
                </a:lnTo>
                <a:lnTo>
                  <a:pt x="1672" y="1392"/>
                </a:lnTo>
                <a:lnTo>
                  <a:pt x="1672" y="1391"/>
                </a:lnTo>
                <a:lnTo>
                  <a:pt x="1674" y="1389"/>
                </a:lnTo>
                <a:lnTo>
                  <a:pt x="1672" y="1387"/>
                </a:lnTo>
                <a:lnTo>
                  <a:pt x="1672" y="1385"/>
                </a:lnTo>
                <a:lnTo>
                  <a:pt x="1668" y="1376"/>
                </a:lnTo>
                <a:lnTo>
                  <a:pt x="1662" y="1366"/>
                </a:lnTo>
                <a:lnTo>
                  <a:pt x="1658" y="1363"/>
                </a:lnTo>
                <a:lnTo>
                  <a:pt x="1654" y="1359"/>
                </a:lnTo>
                <a:lnTo>
                  <a:pt x="1649" y="1357"/>
                </a:lnTo>
                <a:lnTo>
                  <a:pt x="1643" y="1355"/>
                </a:lnTo>
                <a:lnTo>
                  <a:pt x="1638" y="1354"/>
                </a:lnTo>
                <a:lnTo>
                  <a:pt x="1635" y="1352"/>
                </a:lnTo>
                <a:lnTo>
                  <a:pt x="1633" y="1351"/>
                </a:lnTo>
                <a:lnTo>
                  <a:pt x="1631" y="1350"/>
                </a:lnTo>
                <a:lnTo>
                  <a:pt x="1630" y="1348"/>
                </a:lnTo>
                <a:lnTo>
                  <a:pt x="1630" y="1344"/>
                </a:lnTo>
                <a:lnTo>
                  <a:pt x="1630" y="1340"/>
                </a:lnTo>
                <a:lnTo>
                  <a:pt x="1630" y="1335"/>
                </a:lnTo>
                <a:lnTo>
                  <a:pt x="1628" y="1331"/>
                </a:lnTo>
                <a:lnTo>
                  <a:pt x="1626" y="1328"/>
                </a:lnTo>
                <a:lnTo>
                  <a:pt x="1620" y="1320"/>
                </a:lnTo>
                <a:lnTo>
                  <a:pt x="1614" y="1310"/>
                </a:lnTo>
                <a:lnTo>
                  <a:pt x="1610" y="1305"/>
                </a:lnTo>
                <a:lnTo>
                  <a:pt x="1607" y="1299"/>
                </a:lnTo>
                <a:lnTo>
                  <a:pt x="1602" y="1294"/>
                </a:lnTo>
                <a:lnTo>
                  <a:pt x="1598" y="1289"/>
                </a:lnTo>
                <a:lnTo>
                  <a:pt x="1598" y="1289"/>
                </a:lnTo>
                <a:lnTo>
                  <a:pt x="1596" y="1282"/>
                </a:lnTo>
                <a:lnTo>
                  <a:pt x="1593" y="1277"/>
                </a:lnTo>
                <a:lnTo>
                  <a:pt x="1589" y="1272"/>
                </a:lnTo>
                <a:lnTo>
                  <a:pt x="1586" y="1266"/>
                </a:lnTo>
                <a:lnTo>
                  <a:pt x="1582" y="1258"/>
                </a:lnTo>
                <a:lnTo>
                  <a:pt x="1578" y="1251"/>
                </a:lnTo>
                <a:lnTo>
                  <a:pt x="1573" y="1244"/>
                </a:lnTo>
                <a:lnTo>
                  <a:pt x="1566" y="1237"/>
                </a:lnTo>
                <a:lnTo>
                  <a:pt x="1566" y="1237"/>
                </a:lnTo>
                <a:lnTo>
                  <a:pt x="1562" y="1228"/>
                </a:lnTo>
                <a:lnTo>
                  <a:pt x="1557" y="1218"/>
                </a:lnTo>
                <a:lnTo>
                  <a:pt x="1550" y="1210"/>
                </a:lnTo>
                <a:lnTo>
                  <a:pt x="1545" y="1201"/>
                </a:lnTo>
                <a:lnTo>
                  <a:pt x="1545" y="1201"/>
                </a:lnTo>
                <a:lnTo>
                  <a:pt x="1544" y="1200"/>
                </a:lnTo>
                <a:lnTo>
                  <a:pt x="1544" y="1201"/>
                </a:lnTo>
                <a:lnTo>
                  <a:pt x="1544" y="1201"/>
                </a:lnTo>
                <a:lnTo>
                  <a:pt x="1544" y="1201"/>
                </a:lnTo>
                <a:lnTo>
                  <a:pt x="1544" y="1200"/>
                </a:lnTo>
                <a:lnTo>
                  <a:pt x="1544" y="1197"/>
                </a:lnTo>
                <a:lnTo>
                  <a:pt x="1541" y="1196"/>
                </a:lnTo>
                <a:lnTo>
                  <a:pt x="1540" y="1190"/>
                </a:lnTo>
                <a:lnTo>
                  <a:pt x="1537" y="1186"/>
                </a:lnTo>
                <a:lnTo>
                  <a:pt x="1533" y="1182"/>
                </a:lnTo>
                <a:lnTo>
                  <a:pt x="1530" y="1177"/>
                </a:lnTo>
                <a:lnTo>
                  <a:pt x="1524" y="1167"/>
                </a:lnTo>
                <a:lnTo>
                  <a:pt x="1518" y="1156"/>
                </a:lnTo>
                <a:lnTo>
                  <a:pt x="1512" y="1147"/>
                </a:lnTo>
                <a:lnTo>
                  <a:pt x="1505" y="1138"/>
                </a:lnTo>
                <a:lnTo>
                  <a:pt x="1505" y="1135"/>
                </a:lnTo>
                <a:lnTo>
                  <a:pt x="1504" y="1134"/>
                </a:lnTo>
                <a:lnTo>
                  <a:pt x="1504" y="1133"/>
                </a:lnTo>
                <a:lnTo>
                  <a:pt x="1503" y="1132"/>
                </a:lnTo>
                <a:lnTo>
                  <a:pt x="1502" y="1131"/>
                </a:lnTo>
                <a:lnTo>
                  <a:pt x="1500" y="1131"/>
                </a:lnTo>
                <a:lnTo>
                  <a:pt x="1500" y="1130"/>
                </a:lnTo>
                <a:lnTo>
                  <a:pt x="1499" y="1128"/>
                </a:lnTo>
                <a:lnTo>
                  <a:pt x="1499" y="1126"/>
                </a:lnTo>
                <a:lnTo>
                  <a:pt x="1498" y="1126"/>
                </a:lnTo>
                <a:lnTo>
                  <a:pt x="1498" y="1126"/>
                </a:lnTo>
                <a:lnTo>
                  <a:pt x="1498" y="1124"/>
                </a:lnTo>
                <a:lnTo>
                  <a:pt x="1498" y="1123"/>
                </a:lnTo>
                <a:lnTo>
                  <a:pt x="1497" y="1121"/>
                </a:lnTo>
                <a:lnTo>
                  <a:pt x="1496" y="1121"/>
                </a:lnTo>
                <a:lnTo>
                  <a:pt x="1495" y="1120"/>
                </a:lnTo>
                <a:lnTo>
                  <a:pt x="1493" y="1120"/>
                </a:lnTo>
                <a:lnTo>
                  <a:pt x="1492" y="1116"/>
                </a:lnTo>
                <a:lnTo>
                  <a:pt x="1490" y="1111"/>
                </a:lnTo>
                <a:lnTo>
                  <a:pt x="1486" y="1107"/>
                </a:lnTo>
                <a:lnTo>
                  <a:pt x="1483" y="1104"/>
                </a:lnTo>
                <a:lnTo>
                  <a:pt x="1483" y="1103"/>
                </a:lnTo>
                <a:lnTo>
                  <a:pt x="1483" y="1103"/>
                </a:lnTo>
                <a:lnTo>
                  <a:pt x="1483" y="1099"/>
                </a:lnTo>
                <a:lnTo>
                  <a:pt x="1482" y="1097"/>
                </a:lnTo>
                <a:lnTo>
                  <a:pt x="1479" y="1091"/>
                </a:lnTo>
                <a:lnTo>
                  <a:pt x="1477" y="1086"/>
                </a:lnTo>
                <a:lnTo>
                  <a:pt x="1474" y="1082"/>
                </a:lnTo>
                <a:lnTo>
                  <a:pt x="1470" y="1078"/>
                </a:lnTo>
                <a:lnTo>
                  <a:pt x="1463" y="1070"/>
                </a:lnTo>
                <a:lnTo>
                  <a:pt x="1455" y="1062"/>
                </a:lnTo>
                <a:lnTo>
                  <a:pt x="1454" y="1059"/>
                </a:lnTo>
                <a:lnTo>
                  <a:pt x="1451" y="1059"/>
                </a:lnTo>
                <a:lnTo>
                  <a:pt x="1451" y="1059"/>
                </a:lnTo>
                <a:lnTo>
                  <a:pt x="1451" y="1059"/>
                </a:lnTo>
                <a:lnTo>
                  <a:pt x="1450" y="1057"/>
                </a:lnTo>
                <a:lnTo>
                  <a:pt x="1450" y="1055"/>
                </a:lnTo>
                <a:lnTo>
                  <a:pt x="1448" y="1055"/>
                </a:lnTo>
                <a:lnTo>
                  <a:pt x="1445" y="1055"/>
                </a:lnTo>
                <a:lnTo>
                  <a:pt x="1445" y="1054"/>
                </a:lnTo>
                <a:lnTo>
                  <a:pt x="1445" y="1054"/>
                </a:lnTo>
                <a:lnTo>
                  <a:pt x="1444" y="1051"/>
                </a:lnTo>
                <a:lnTo>
                  <a:pt x="1442" y="1049"/>
                </a:lnTo>
                <a:lnTo>
                  <a:pt x="1440" y="1047"/>
                </a:lnTo>
                <a:lnTo>
                  <a:pt x="1437" y="1045"/>
                </a:lnTo>
                <a:lnTo>
                  <a:pt x="1424" y="1037"/>
                </a:lnTo>
                <a:lnTo>
                  <a:pt x="1414" y="1028"/>
                </a:lnTo>
                <a:lnTo>
                  <a:pt x="1403" y="1017"/>
                </a:lnTo>
                <a:lnTo>
                  <a:pt x="1395" y="1006"/>
                </a:lnTo>
                <a:lnTo>
                  <a:pt x="1392" y="1002"/>
                </a:lnTo>
                <a:lnTo>
                  <a:pt x="1391" y="999"/>
                </a:lnTo>
                <a:lnTo>
                  <a:pt x="1389" y="996"/>
                </a:lnTo>
                <a:lnTo>
                  <a:pt x="1389" y="994"/>
                </a:lnTo>
                <a:lnTo>
                  <a:pt x="1391" y="992"/>
                </a:lnTo>
                <a:lnTo>
                  <a:pt x="1393" y="989"/>
                </a:lnTo>
                <a:lnTo>
                  <a:pt x="1395" y="989"/>
                </a:lnTo>
                <a:lnTo>
                  <a:pt x="1396" y="989"/>
                </a:lnTo>
                <a:lnTo>
                  <a:pt x="1396" y="988"/>
                </a:lnTo>
                <a:lnTo>
                  <a:pt x="1396" y="986"/>
                </a:lnTo>
                <a:lnTo>
                  <a:pt x="1394" y="984"/>
                </a:lnTo>
                <a:lnTo>
                  <a:pt x="1393" y="981"/>
                </a:lnTo>
                <a:lnTo>
                  <a:pt x="1393" y="972"/>
                </a:lnTo>
                <a:lnTo>
                  <a:pt x="1393" y="964"/>
                </a:lnTo>
                <a:lnTo>
                  <a:pt x="1392" y="951"/>
                </a:lnTo>
                <a:lnTo>
                  <a:pt x="1392" y="939"/>
                </a:lnTo>
                <a:lnTo>
                  <a:pt x="1393" y="933"/>
                </a:lnTo>
                <a:lnTo>
                  <a:pt x="1392" y="930"/>
                </a:lnTo>
                <a:lnTo>
                  <a:pt x="1389" y="926"/>
                </a:lnTo>
                <a:lnTo>
                  <a:pt x="1386" y="923"/>
                </a:lnTo>
                <a:lnTo>
                  <a:pt x="1385" y="922"/>
                </a:lnTo>
                <a:lnTo>
                  <a:pt x="1384" y="921"/>
                </a:lnTo>
                <a:lnTo>
                  <a:pt x="1385" y="919"/>
                </a:lnTo>
                <a:lnTo>
                  <a:pt x="1386" y="917"/>
                </a:lnTo>
                <a:lnTo>
                  <a:pt x="1388" y="915"/>
                </a:lnTo>
                <a:lnTo>
                  <a:pt x="1389" y="912"/>
                </a:lnTo>
                <a:lnTo>
                  <a:pt x="1389" y="909"/>
                </a:lnTo>
                <a:lnTo>
                  <a:pt x="1386" y="905"/>
                </a:lnTo>
                <a:lnTo>
                  <a:pt x="1385" y="904"/>
                </a:lnTo>
                <a:lnTo>
                  <a:pt x="1384" y="903"/>
                </a:lnTo>
                <a:lnTo>
                  <a:pt x="1384" y="902"/>
                </a:lnTo>
                <a:lnTo>
                  <a:pt x="1386" y="901"/>
                </a:lnTo>
                <a:lnTo>
                  <a:pt x="1387" y="898"/>
                </a:lnTo>
                <a:lnTo>
                  <a:pt x="1388" y="897"/>
                </a:lnTo>
                <a:lnTo>
                  <a:pt x="1388" y="895"/>
                </a:lnTo>
                <a:lnTo>
                  <a:pt x="1388" y="893"/>
                </a:lnTo>
                <a:lnTo>
                  <a:pt x="1388" y="880"/>
                </a:lnTo>
                <a:lnTo>
                  <a:pt x="1387" y="868"/>
                </a:lnTo>
                <a:lnTo>
                  <a:pt x="1387" y="856"/>
                </a:lnTo>
                <a:lnTo>
                  <a:pt x="1387" y="844"/>
                </a:lnTo>
                <a:lnTo>
                  <a:pt x="1387" y="831"/>
                </a:lnTo>
                <a:lnTo>
                  <a:pt x="1386" y="819"/>
                </a:lnTo>
                <a:lnTo>
                  <a:pt x="1385" y="806"/>
                </a:lnTo>
                <a:lnTo>
                  <a:pt x="1381" y="795"/>
                </a:lnTo>
                <a:lnTo>
                  <a:pt x="1381" y="792"/>
                </a:lnTo>
                <a:lnTo>
                  <a:pt x="1381" y="790"/>
                </a:lnTo>
                <a:lnTo>
                  <a:pt x="1384" y="784"/>
                </a:lnTo>
                <a:lnTo>
                  <a:pt x="1382" y="779"/>
                </a:lnTo>
                <a:lnTo>
                  <a:pt x="1380" y="776"/>
                </a:lnTo>
                <a:lnTo>
                  <a:pt x="1378" y="772"/>
                </a:lnTo>
                <a:lnTo>
                  <a:pt x="1375" y="769"/>
                </a:lnTo>
                <a:lnTo>
                  <a:pt x="1372" y="765"/>
                </a:lnTo>
                <a:lnTo>
                  <a:pt x="1371" y="761"/>
                </a:lnTo>
                <a:lnTo>
                  <a:pt x="1369" y="756"/>
                </a:lnTo>
                <a:lnTo>
                  <a:pt x="1369" y="756"/>
                </a:lnTo>
                <a:lnTo>
                  <a:pt x="1368" y="756"/>
                </a:lnTo>
                <a:lnTo>
                  <a:pt x="1366" y="755"/>
                </a:lnTo>
                <a:lnTo>
                  <a:pt x="1366" y="754"/>
                </a:lnTo>
                <a:lnTo>
                  <a:pt x="1367" y="751"/>
                </a:lnTo>
                <a:lnTo>
                  <a:pt x="1367" y="750"/>
                </a:lnTo>
                <a:lnTo>
                  <a:pt x="1371" y="749"/>
                </a:lnTo>
                <a:lnTo>
                  <a:pt x="1374" y="750"/>
                </a:lnTo>
                <a:lnTo>
                  <a:pt x="1376" y="753"/>
                </a:lnTo>
                <a:lnTo>
                  <a:pt x="1379" y="755"/>
                </a:lnTo>
                <a:lnTo>
                  <a:pt x="1380" y="755"/>
                </a:lnTo>
                <a:lnTo>
                  <a:pt x="1382" y="755"/>
                </a:lnTo>
                <a:lnTo>
                  <a:pt x="1384" y="753"/>
                </a:lnTo>
                <a:lnTo>
                  <a:pt x="1381" y="750"/>
                </a:lnTo>
                <a:lnTo>
                  <a:pt x="1379" y="749"/>
                </a:lnTo>
                <a:lnTo>
                  <a:pt x="1378" y="747"/>
                </a:lnTo>
                <a:lnTo>
                  <a:pt x="1376" y="746"/>
                </a:lnTo>
                <a:lnTo>
                  <a:pt x="1374" y="746"/>
                </a:lnTo>
                <a:lnTo>
                  <a:pt x="1374" y="746"/>
                </a:lnTo>
                <a:lnTo>
                  <a:pt x="1374" y="746"/>
                </a:lnTo>
                <a:lnTo>
                  <a:pt x="1372" y="742"/>
                </a:lnTo>
                <a:lnTo>
                  <a:pt x="1368" y="741"/>
                </a:lnTo>
                <a:lnTo>
                  <a:pt x="1366" y="741"/>
                </a:lnTo>
                <a:lnTo>
                  <a:pt x="1365" y="739"/>
                </a:lnTo>
                <a:lnTo>
                  <a:pt x="1366" y="737"/>
                </a:lnTo>
                <a:lnTo>
                  <a:pt x="1367" y="735"/>
                </a:lnTo>
                <a:lnTo>
                  <a:pt x="1367" y="735"/>
                </a:lnTo>
                <a:lnTo>
                  <a:pt x="1367" y="735"/>
                </a:lnTo>
                <a:lnTo>
                  <a:pt x="1368" y="735"/>
                </a:lnTo>
                <a:lnTo>
                  <a:pt x="1368" y="735"/>
                </a:lnTo>
                <a:lnTo>
                  <a:pt x="1368" y="735"/>
                </a:lnTo>
                <a:lnTo>
                  <a:pt x="1369" y="735"/>
                </a:lnTo>
                <a:lnTo>
                  <a:pt x="1371" y="735"/>
                </a:lnTo>
                <a:lnTo>
                  <a:pt x="1372" y="736"/>
                </a:lnTo>
                <a:lnTo>
                  <a:pt x="1372" y="736"/>
                </a:lnTo>
                <a:lnTo>
                  <a:pt x="1372" y="736"/>
                </a:lnTo>
                <a:lnTo>
                  <a:pt x="1376" y="739"/>
                </a:lnTo>
                <a:lnTo>
                  <a:pt x="1381" y="741"/>
                </a:lnTo>
                <a:lnTo>
                  <a:pt x="1385" y="744"/>
                </a:lnTo>
                <a:lnTo>
                  <a:pt x="1387" y="749"/>
                </a:lnTo>
                <a:lnTo>
                  <a:pt x="1388" y="744"/>
                </a:lnTo>
                <a:lnTo>
                  <a:pt x="1388" y="740"/>
                </a:lnTo>
                <a:lnTo>
                  <a:pt x="1387" y="736"/>
                </a:lnTo>
                <a:lnTo>
                  <a:pt x="1384" y="733"/>
                </a:lnTo>
                <a:lnTo>
                  <a:pt x="1376" y="726"/>
                </a:lnTo>
                <a:lnTo>
                  <a:pt x="1368" y="721"/>
                </a:lnTo>
                <a:lnTo>
                  <a:pt x="1368" y="718"/>
                </a:lnTo>
                <a:lnTo>
                  <a:pt x="1368" y="714"/>
                </a:lnTo>
                <a:lnTo>
                  <a:pt x="1368" y="713"/>
                </a:lnTo>
                <a:lnTo>
                  <a:pt x="1367" y="711"/>
                </a:lnTo>
                <a:lnTo>
                  <a:pt x="1366" y="709"/>
                </a:lnTo>
                <a:lnTo>
                  <a:pt x="1364" y="709"/>
                </a:lnTo>
                <a:lnTo>
                  <a:pt x="1362" y="708"/>
                </a:lnTo>
                <a:lnTo>
                  <a:pt x="1361" y="708"/>
                </a:lnTo>
                <a:lnTo>
                  <a:pt x="1361" y="706"/>
                </a:lnTo>
                <a:lnTo>
                  <a:pt x="1360" y="704"/>
                </a:lnTo>
                <a:lnTo>
                  <a:pt x="1360" y="702"/>
                </a:lnTo>
                <a:lnTo>
                  <a:pt x="1358" y="701"/>
                </a:lnTo>
                <a:lnTo>
                  <a:pt x="1354" y="700"/>
                </a:lnTo>
                <a:lnTo>
                  <a:pt x="1352" y="699"/>
                </a:lnTo>
                <a:lnTo>
                  <a:pt x="1354" y="698"/>
                </a:lnTo>
                <a:lnTo>
                  <a:pt x="1357" y="697"/>
                </a:lnTo>
                <a:lnTo>
                  <a:pt x="1359" y="695"/>
                </a:lnTo>
                <a:lnTo>
                  <a:pt x="1360" y="693"/>
                </a:lnTo>
                <a:lnTo>
                  <a:pt x="1361" y="688"/>
                </a:lnTo>
                <a:lnTo>
                  <a:pt x="1361" y="683"/>
                </a:lnTo>
                <a:lnTo>
                  <a:pt x="1361" y="679"/>
                </a:lnTo>
                <a:lnTo>
                  <a:pt x="1362" y="678"/>
                </a:lnTo>
                <a:lnTo>
                  <a:pt x="1365" y="678"/>
                </a:lnTo>
                <a:lnTo>
                  <a:pt x="1367" y="678"/>
                </a:lnTo>
                <a:lnTo>
                  <a:pt x="1369" y="679"/>
                </a:lnTo>
                <a:lnTo>
                  <a:pt x="1373" y="681"/>
                </a:lnTo>
                <a:lnTo>
                  <a:pt x="1378" y="685"/>
                </a:lnTo>
                <a:lnTo>
                  <a:pt x="1382" y="690"/>
                </a:lnTo>
                <a:lnTo>
                  <a:pt x="1385" y="691"/>
                </a:lnTo>
                <a:lnTo>
                  <a:pt x="1387" y="693"/>
                </a:lnTo>
                <a:lnTo>
                  <a:pt x="1389" y="694"/>
                </a:lnTo>
                <a:lnTo>
                  <a:pt x="1393" y="694"/>
                </a:lnTo>
                <a:lnTo>
                  <a:pt x="1395" y="694"/>
                </a:lnTo>
                <a:lnTo>
                  <a:pt x="1396" y="693"/>
                </a:lnTo>
                <a:lnTo>
                  <a:pt x="1396" y="691"/>
                </a:lnTo>
                <a:lnTo>
                  <a:pt x="1394" y="688"/>
                </a:lnTo>
                <a:lnTo>
                  <a:pt x="1391" y="687"/>
                </a:lnTo>
                <a:lnTo>
                  <a:pt x="1387" y="685"/>
                </a:lnTo>
                <a:lnTo>
                  <a:pt x="1384" y="681"/>
                </a:lnTo>
                <a:lnTo>
                  <a:pt x="1381" y="678"/>
                </a:lnTo>
                <a:lnTo>
                  <a:pt x="1379" y="677"/>
                </a:lnTo>
                <a:lnTo>
                  <a:pt x="1378" y="676"/>
                </a:lnTo>
                <a:lnTo>
                  <a:pt x="1386" y="677"/>
                </a:lnTo>
                <a:lnTo>
                  <a:pt x="1389" y="677"/>
                </a:lnTo>
                <a:lnTo>
                  <a:pt x="1381" y="670"/>
                </a:lnTo>
                <a:lnTo>
                  <a:pt x="1366" y="657"/>
                </a:lnTo>
                <a:lnTo>
                  <a:pt x="1360" y="651"/>
                </a:lnTo>
                <a:lnTo>
                  <a:pt x="1357" y="648"/>
                </a:lnTo>
                <a:lnTo>
                  <a:pt x="1359" y="648"/>
                </a:lnTo>
                <a:lnTo>
                  <a:pt x="1367" y="653"/>
                </a:lnTo>
                <a:lnTo>
                  <a:pt x="1376" y="660"/>
                </a:lnTo>
                <a:lnTo>
                  <a:pt x="1382" y="663"/>
                </a:lnTo>
                <a:lnTo>
                  <a:pt x="1384" y="663"/>
                </a:lnTo>
                <a:lnTo>
                  <a:pt x="1384" y="662"/>
                </a:lnTo>
                <a:lnTo>
                  <a:pt x="1382" y="660"/>
                </a:lnTo>
                <a:lnTo>
                  <a:pt x="1382" y="658"/>
                </a:lnTo>
                <a:lnTo>
                  <a:pt x="1375" y="645"/>
                </a:lnTo>
                <a:lnTo>
                  <a:pt x="1371" y="631"/>
                </a:lnTo>
                <a:lnTo>
                  <a:pt x="1369" y="625"/>
                </a:lnTo>
                <a:lnTo>
                  <a:pt x="1367" y="618"/>
                </a:lnTo>
                <a:lnTo>
                  <a:pt x="1365" y="613"/>
                </a:lnTo>
                <a:lnTo>
                  <a:pt x="1361" y="606"/>
                </a:lnTo>
                <a:lnTo>
                  <a:pt x="1352" y="593"/>
                </a:lnTo>
                <a:lnTo>
                  <a:pt x="1338" y="579"/>
                </a:lnTo>
                <a:lnTo>
                  <a:pt x="1326" y="567"/>
                </a:lnTo>
                <a:lnTo>
                  <a:pt x="1317" y="560"/>
                </a:lnTo>
                <a:lnTo>
                  <a:pt x="1308" y="553"/>
                </a:lnTo>
                <a:lnTo>
                  <a:pt x="1295" y="540"/>
                </a:lnTo>
                <a:lnTo>
                  <a:pt x="1281" y="526"/>
                </a:lnTo>
                <a:lnTo>
                  <a:pt x="1271" y="516"/>
                </a:lnTo>
                <a:lnTo>
                  <a:pt x="1263" y="503"/>
                </a:lnTo>
                <a:lnTo>
                  <a:pt x="1254" y="488"/>
                </a:lnTo>
                <a:lnTo>
                  <a:pt x="1253" y="484"/>
                </a:lnTo>
                <a:lnTo>
                  <a:pt x="1250" y="482"/>
                </a:lnTo>
                <a:lnTo>
                  <a:pt x="1249" y="482"/>
                </a:lnTo>
                <a:lnTo>
                  <a:pt x="1248" y="482"/>
                </a:lnTo>
                <a:lnTo>
                  <a:pt x="1247" y="487"/>
                </a:lnTo>
                <a:lnTo>
                  <a:pt x="1247" y="492"/>
                </a:lnTo>
                <a:lnTo>
                  <a:pt x="1247" y="499"/>
                </a:lnTo>
                <a:lnTo>
                  <a:pt x="1247" y="504"/>
                </a:lnTo>
                <a:lnTo>
                  <a:pt x="1247" y="504"/>
                </a:lnTo>
                <a:lnTo>
                  <a:pt x="1246" y="499"/>
                </a:lnTo>
                <a:lnTo>
                  <a:pt x="1244" y="491"/>
                </a:lnTo>
                <a:lnTo>
                  <a:pt x="1241" y="482"/>
                </a:lnTo>
                <a:lnTo>
                  <a:pt x="1236" y="474"/>
                </a:lnTo>
                <a:lnTo>
                  <a:pt x="1233" y="467"/>
                </a:lnTo>
                <a:lnTo>
                  <a:pt x="1228" y="461"/>
                </a:lnTo>
                <a:lnTo>
                  <a:pt x="1226" y="456"/>
                </a:lnTo>
                <a:lnTo>
                  <a:pt x="1224" y="456"/>
                </a:lnTo>
                <a:lnTo>
                  <a:pt x="1224" y="456"/>
                </a:lnTo>
                <a:lnTo>
                  <a:pt x="1224" y="457"/>
                </a:lnTo>
                <a:lnTo>
                  <a:pt x="1226" y="459"/>
                </a:lnTo>
                <a:lnTo>
                  <a:pt x="1227" y="463"/>
                </a:lnTo>
                <a:lnTo>
                  <a:pt x="1227" y="467"/>
                </a:lnTo>
                <a:lnTo>
                  <a:pt x="1227" y="469"/>
                </a:lnTo>
                <a:lnTo>
                  <a:pt x="1226" y="471"/>
                </a:lnTo>
                <a:lnTo>
                  <a:pt x="1222" y="474"/>
                </a:lnTo>
                <a:lnTo>
                  <a:pt x="1221" y="474"/>
                </a:lnTo>
                <a:lnTo>
                  <a:pt x="1216" y="462"/>
                </a:lnTo>
                <a:lnTo>
                  <a:pt x="1212" y="452"/>
                </a:lnTo>
                <a:lnTo>
                  <a:pt x="1210" y="449"/>
                </a:lnTo>
                <a:lnTo>
                  <a:pt x="1210" y="447"/>
                </a:lnTo>
                <a:lnTo>
                  <a:pt x="1208" y="447"/>
                </a:lnTo>
                <a:lnTo>
                  <a:pt x="1206" y="449"/>
                </a:lnTo>
                <a:lnTo>
                  <a:pt x="1202" y="448"/>
                </a:lnTo>
                <a:lnTo>
                  <a:pt x="1200" y="447"/>
                </a:lnTo>
                <a:lnTo>
                  <a:pt x="1200" y="439"/>
                </a:lnTo>
                <a:lnTo>
                  <a:pt x="1199" y="431"/>
                </a:lnTo>
                <a:lnTo>
                  <a:pt x="1196" y="422"/>
                </a:lnTo>
                <a:lnTo>
                  <a:pt x="1194" y="415"/>
                </a:lnTo>
                <a:lnTo>
                  <a:pt x="1191" y="407"/>
                </a:lnTo>
                <a:lnTo>
                  <a:pt x="1188" y="398"/>
                </a:lnTo>
                <a:lnTo>
                  <a:pt x="1185" y="390"/>
                </a:lnTo>
                <a:lnTo>
                  <a:pt x="1179" y="383"/>
                </a:lnTo>
                <a:lnTo>
                  <a:pt x="1179" y="383"/>
                </a:lnTo>
                <a:lnTo>
                  <a:pt x="1179" y="383"/>
                </a:lnTo>
                <a:lnTo>
                  <a:pt x="1178" y="381"/>
                </a:lnTo>
                <a:lnTo>
                  <a:pt x="1177" y="379"/>
                </a:lnTo>
                <a:lnTo>
                  <a:pt x="1177" y="379"/>
                </a:lnTo>
                <a:lnTo>
                  <a:pt x="1177" y="379"/>
                </a:lnTo>
                <a:lnTo>
                  <a:pt x="1175" y="378"/>
                </a:lnTo>
                <a:lnTo>
                  <a:pt x="1174" y="376"/>
                </a:lnTo>
                <a:lnTo>
                  <a:pt x="1174" y="377"/>
                </a:lnTo>
                <a:lnTo>
                  <a:pt x="1174" y="378"/>
                </a:lnTo>
                <a:lnTo>
                  <a:pt x="1175" y="379"/>
                </a:lnTo>
                <a:lnTo>
                  <a:pt x="1177" y="379"/>
                </a:lnTo>
                <a:lnTo>
                  <a:pt x="1177" y="379"/>
                </a:lnTo>
                <a:lnTo>
                  <a:pt x="1177" y="379"/>
                </a:lnTo>
                <a:lnTo>
                  <a:pt x="1178" y="381"/>
                </a:lnTo>
                <a:lnTo>
                  <a:pt x="1179" y="383"/>
                </a:lnTo>
                <a:lnTo>
                  <a:pt x="1179" y="383"/>
                </a:lnTo>
                <a:lnTo>
                  <a:pt x="1179" y="383"/>
                </a:lnTo>
                <a:lnTo>
                  <a:pt x="1179" y="383"/>
                </a:lnTo>
                <a:lnTo>
                  <a:pt x="1179" y="383"/>
                </a:lnTo>
                <a:lnTo>
                  <a:pt x="1180" y="389"/>
                </a:lnTo>
                <a:lnTo>
                  <a:pt x="1181" y="393"/>
                </a:lnTo>
                <a:lnTo>
                  <a:pt x="1184" y="400"/>
                </a:lnTo>
                <a:lnTo>
                  <a:pt x="1185" y="408"/>
                </a:lnTo>
                <a:lnTo>
                  <a:pt x="1186" y="415"/>
                </a:lnTo>
                <a:lnTo>
                  <a:pt x="1185" y="424"/>
                </a:lnTo>
                <a:lnTo>
                  <a:pt x="1182" y="414"/>
                </a:lnTo>
                <a:lnTo>
                  <a:pt x="1180" y="405"/>
                </a:lnTo>
                <a:lnTo>
                  <a:pt x="1178" y="400"/>
                </a:lnTo>
                <a:lnTo>
                  <a:pt x="1177" y="396"/>
                </a:lnTo>
                <a:lnTo>
                  <a:pt x="1174" y="391"/>
                </a:lnTo>
                <a:lnTo>
                  <a:pt x="1172" y="386"/>
                </a:lnTo>
                <a:lnTo>
                  <a:pt x="1171" y="392"/>
                </a:lnTo>
                <a:lnTo>
                  <a:pt x="1171" y="397"/>
                </a:lnTo>
                <a:lnTo>
                  <a:pt x="1171" y="407"/>
                </a:lnTo>
                <a:lnTo>
                  <a:pt x="1168" y="418"/>
                </a:lnTo>
                <a:lnTo>
                  <a:pt x="1167" y="427"/>
                </a:lnTo>
                <a:lnTo>
                  <a:pt x="1165" y="438"/>
                </a:lnTo>
                <a:lnTo>
                  <a:pt x="1164" y="439"/>
                </a:lnTo>
                <a:lnTo>
                  <a:pt x="1164" y="441"/>
                </a:lnTo>
                <a:lnTo>
                  <a:pt x="1161" y="441"/>
                </a:lnTo>
                <a:lnTo>
                  <a:pt x="1159" y="440"/>
                </a:lnTo>
                <a:lnTo>
                  <a:pt x="1159" y="435"/>
                </a:lnTo>
                <a:lnTo>
                  <a:pt x="1160" y="431"/>
                </a:lnTo>
                <a:lnTo>
                  <a:pt x="1161" y="425"/>
                </a:lnTo>
                <a:lnTo>
                  <a:pt x="1162" y="419"/>
                </a:lnTo>
                <a:lnTo>
                  <a:pt x="1162" y="413"/>
                </a:lnTo>
                <a:lnTo>
                  <a:pt x="1162" y="407"/>
                </a:lnTo>
                <a:lnTo>
                  <a:pt x="1161" y="401"/>
                </a:lnTo>
                <a:lnTo>
                  <a:pt x="1160" y="396"/>
                </a:lnTo>
                <a:lnTo>
                  <a:pt x="1158" y="390"/>
                </a:lnTo>
                <a:lnTo>
                  <a:pt x="1154" y="384"/>
                </a:lnTo>
                <a:lnTo>
                  <a:pt x="1151" y="379"/>
                </a:lnTo>
                <a:lnTo>
                  <a:pt x="1147" y="374"/>
                </a:lnTo>
                <a:lnTo>
                  <a:pt x="1143" y="365"/>
                </a:lnTo>
                <a:lnTo>
                  <a:pt x="1137" y="356"/>
                </a:lnTo>
                <a:lnTo>
                  <a:pt x="1134" y="349"/>
                </a:lnTo>
                <a:lnTo>
                  <a:pt x="1130" y="343"/>
                </a:lnTo>
                <a:lnTo>
                  <a:pt x="1126" y="338"/>
                </a:lnTo>
                <a:lnTo>
                  <a:pt x="1120" y="334"/>
                </a:lnTo>
                <a:lnTo>
                  <a:pt x="1116" y="330"/>
                </a:lnTo>
                <a:lnTo>
                  <a:pt x="1109" y="328"/>
                </a:lnTo>
                <a:lnTo>
                  <a:pt x="1102" y="325"/>
                </a:lnTo>
                <a:lnTo>
                  <a:pt x="1095" y="324"/>
                </a:lnTo>
                <a:lnTo>
                  <a:pt x="1095" y="323"/>
                </a:lnTo>
                <a:lnTo>
                  <a:pt x="1094" y="323"/>
                </a:lnTo>
                <a:lnTo>
                  <a:pt x="1094" y="323"/>
                </a:lnTo>
                <a:lnTo>
                  <a:pt x="1092" y="323"/>
                </a:lnTo>
                <a:lnTo>
                  <a:pt x="1090" y="322"/>
                </a:lnTo>
                <a:lnTo>
                  <a:pt x="1088" y="318"/>
                </a:lnTo>
                <a:lnTo>
                  <a:pt x="1085" y="316"/>
                </a:lnTo>
                <a:lnTo>
                  <a:pt x="1084" y="313"/>
                </a:lnTo>
                <a:lnTo>
                  <a:pt x="1078" y="296"/>
                </a:lnTo>
                <a:lnTo>
                  <a:pt x="1072" y="280"/>
                </a:lnTo>
                <a:lnTo>
                  <a:pt x="1070" y="275"/>
                </a:lnTo>
                <a:lnTo>
                  <a:pt x="1067" y="271"/>
                </a:lnTo>
                <a:lnTo>
                  <a:pt x="1062" y="267"/>
                </a:lnTo>
                <a:lnTo>
                  <a:pt x="1057" y="266"/>
                </a:lnTo>
                <a:lnTo>
                  <a:pt x="1041" y="262"/>
                </a:lnTo>
                <a:lnTo>
                  <a:pt x="1026" y="260"/>
                </a:lnTo>
                <a:lnTo>
                  <a:pt x="1019" y="259"/>
                </a:lnTo>
                <a:lnTo>
                  <a:pt x="1013" y="255"/>
                </a:lnTo>
                <a:lnTo>
                  <a:pt x="1008" y="251"/>
                </a:lnTo>
                <a:lnTo>
                  <a:pt x="1005" y="245"/>
                </a:lnTo>
                <a:lnTo>
                  <a:pt x="1000" y="236"/>
                </a:lnTo>
                <a:lnTo>
                  <a:pt x="993" y="226"/>
                </a:lnTo>
                <a:lnTo>
                  <a:pt x="989" y="222"/>
                </a:lnTo>
                <a:lnTo>
                  <a:pt x="985" y="218"/>
                </a:lnTo>
                <a:lnTo>
                  <a:pt x="980" y="216"/>
                </a:lnTo>
                <a:lnTo>
                  <a:pt x="974" y="213"/>
                </a:lnTo>
                <a:lnTo>
                  <a:pt x="965" y="212"/>
                </a:lnTo>
                <a:lnTo>
                  <a:pt x="957" y="211"/>
                </a:lnTo>
                <a:lnTo>
                  <a:pt x="947" y="212"/>
                </a:lnTo>
                <a:lnTo>
                  <a:pt x="939" y="213"/>
                </a:lnTo>
                <a:lnTo>
                  <a:pt x="933" y="215"/>
                </a:lnTo>
                <a:lnTo>
                  <a:pt x="930" y="216"/>
                </a:lnTo>
                <a:lnTo>
                  <a:pt x="929" y="206"/>
                </a:lnTo>
                <a:lnTo>
                  <a:pt x="926" y="194"/>
                </a:lnTo>
                <a:lnTo>
                  <a:pt x="922" y="175"/>
                </a:lnTo>
                <a:lnTo>
                  <a:pt x="915" y="154"/>
                </a:lnTo>
                <a:lnTo>
                  <a:pt x="911" y="145"/>
                </a:lnTo>
                <a:lnTo>
                  <a:pt x="908" y="136"/>
                </a:lnTo>
                <a:lnTo>
                  <a:pt x="903" y="129"/>
                </a:lnTo>
                <a:lnTo>
                  <a:pt x="897" y="122"/>
                </a:lnTo>
                <a:lnTo>
                  <a:pt x="888" y="112"/>
                </a:lnTo>
                <a:lnTo>
                  <a:pt x="878" y="105"/>
                </a:lnTo>
                <a:lnTo>
                  <a:pt x="877" y="104"/>
                </a:lnTo>
                <a:lnTo>
                  <a:pt x="875" y="103"/>
                </a:lnTo>
                <a:lnTo>
                  <a:pt x="872" y="101"/>
                </a:lnTo>
                <a:lnTo>
                  <a:pt x="871" y="101"/>
                </a:lnTo>
                <a:lnTo>
                  <a:pt x="870" y="100"/>
                </a:lnTo>
                <a:lnTo>
                  <a:pt x="870" y="100"/>
                </a:lnTo>
                <a:lnTo>
                  <a:pt x="870" y="100"/>
                </a:lnTo>
                <a:lnTo>
                  <a:pt x="854" y="92"/>
                </a:lnTo>
                <a:lnTo>
                  <a:pt x="836" y="84"/>
                </a:lnTo>
                <a:lnTo>
                  <a:pt x="833" y="83"/>
                </a:lnTo>
                <a:lnTo>
                  <a:pt x="829" y="82"/>
                </a:lnTo>
                <a:lnTo>
                  <a:pt x="826" y="82"/>
                </a:lnTo>
                <a:lnTo>
                  <a:pt x="822" y="82"/>
                </a:lnTo>
                <a:lnTo>
                  <a:pt x="812" y="82"/>
                </a:lnTo>
                <a:lnTo>
                  <a:pt x="801" y="84"/>
                </a:lnTo>
                <a:lnTo>
                  <a:pt x="792" y="87"/>
                </a:lnTo>
                <a:lnTo>
                  <a:pt x="784" y="93"/>
                </a:lnTo>
                <a:lnTo>
                  <a:pt x="777" y="99"/>
                </a:lnTo>
                <a:lnTo>
                  <a:pt x="770" y="105"/>
                </a:lnTo>
                <a:lnTo>
                  <a:pt x="757" y="115"/>
                </a:lnTo>
                <a:lnTo>
                  <a:pt x="744" y="127"/>
                </a:lnTo>
                <a:lnTo>
                  <a:pt x="744" y="127"/>
                </a:lnTo>
                <a:lnTo>
                  <a:pt x="744" y="127"/>
                </a:lnTo>
                <a:lnTo>
                  <a:pt x="742" y="129"/>
                </a:lnTo>
                <a:lnTo>
                  <a:pt x="738" y="133"/>
                </a:lnTo>
                <a:lnTo>
                  <a:pt x="738" y="133"/>
                </a:lnTo>
                <a:lnTo>
                  <a:pt x="737" y="134"/>
                </a:lnTo>
                <a:lnTo>
                  <a:pt x="730" y="145"/>
                </a:lnTo>
                <a:lnTo>
                  <a:pt x="724" y="154"/>
                </a:lnTo>
                <a:lnTo>
                  <a:pt x="720" y="164"/>
                </a:lnTo>
                <a:lnTo>
                  <a:pt x="719" y="174"/>
                </a:lnTo>
                <a:lnTo>
                  <a:pt x="717" y="188"/>
                </a:lnTo>
                <a:lnTo>
                  <a:pt x="717" y="194"/>
                </a:lnTo>
                <a:lnTo>
                  <a:pt x="717" y="202"/>
                </a:lnTo>
                <a:lnTo>
                  <a:pt x="718" y="211"/>
                </a:lnTo>
                <a:lnTo>
                  <a:pt x="718" y="216"/>
                </a:lnTo>
                <a:lnTo>
                  <a:pt x="720" y="220"/>
                </a:lnTo>
                <a:lnTo>
                  <a:pt x="723" y="224"/>
                </a:lnTo>
                <a:lnTo>
                  <a:pt x="726" y="227"/>
                </a:lnTo>
                <a:lnTo>
                  <a:pt x="729" y="231"/>
                </a:lnTo>
                <a:lnTo>
                  <a:pt x="732" y="232"/>
                </a:lnTo>
                <a:lnTo>
                  <a:pt x="732" y="230"/>
                </a:lnTo>
                <a:lnTo>
                  <a:pt x="731" y="227"/>
                </a:lnTo>
                <a:lnTo>
                  <a:pt x="732" y="230"/>
                </a:lnTo>
                <a:lnTo>
                  <a:pt x="732" y="232"/>
                </a:lnTo>
                <a:lnTo>
                  <a:pt x="736" y="236"/>
                </a:lnTo>
                <a:lnTo>
                  <a:pt x="738" y="239"/>
                </a:lnTo>
                <a:lnTo>
                  <a:pt x="738" y="243"/>
                </a:lnTo>
                <a:lnTo>
                  <a:pt x="737" y="247"/>
                </a:lnTo>
                <a:lnTo>
                  <a:pt x="733" y="262"/>
                </a:lnTo>
                <a:lnTo>
                  <a:pt x="731" y="279"/>
                </a:lnTo>
                <a:lnTo>
                  <a:pt x="730" y="283"/>
                </a:lnTo>
                <a:lnTo>
                  <a:pt x="732" y="287"/>
                </a:lnTo>
                <a:lnTo>
                  <a:pt x="682" y="289"/>
                </a:lnTo>
                <a:lnTo>
                  <a:pt x="673" y="282"/>
                </a:lnTo>
                <a:lnTo>
                  <a:pt x="661" y="275"/>
                </a:lnTo>
                <a:lnTo>
                  <a:pt x="650" y="269"/>
                </a:lnTo>
                <a:lnTo>
                  <a:pt x="639" y="264"/>
                </a:lnTo>
                <a:lnTo>
                  <a:pt x="637" y="261"/>
                </a:lnTo>
                <a:lnTo>
                  <a:pt x="636" y="260"/>
                </a:lnTo>
                <a:lnTo>
                  <a:pt x="634" y="259"/>
                </a:lnTo>
                <a:lnTo>
                  <a:pt x="632" y="258"/>
                </a:lnTo>
                <a:lnTo>
                  <a:pt x="625" y="252"/>
                </a:lnTo>
                <a:lnTo>
                  <a:pt x="618" y="247"/>
                </a:lnTo>
                <a:lnTo>
                  <a:pt x="619" y="253"/>
                </a:lnTo>
                <a:lnTo>
                  <a:pt x="620" y="259"/>
                </a:lnTo>
                <a:lnTo>
                  <a:pt x="616" y="259"/>
                </a:lnTo>
                <a:lnTo>
                  <a:pt x="614" y="259"/>
                </a:lnTo>
                <a:lnTo>
                  <a:pt x="616" y="259"/>
                </a:lnTo>
                <a:lnTo>
                  <a:pt x="620" y="259"/>
                </a:lnTo>
                <a:lnTo>
                  <a:pt x="619" y="253"/>
                </a:lnTo>
                <a:lnTo>
                  <a:pt x="618" y="247"/>
                </a:lnTo>
                <a:lnTo>
                  <a:pt x="614" y="244"/>
                </a:lnTo>
                <a:lnTo>
                  <a:pt x="611" y="241"/>
                </a:lnTo>
                <a:lnTo>
                  <a:pt x="607" y="239"/>
                </a:lnTo>
                <a:lnTo>
                  <a:pt x="602" y="237"/>
                </a:lnTo>
                <a:lnTo>
                  <a:pt x="599" y="233"/>
                </a:lnTo>
                <a:lnTo>
                  <a:pt x="594" y="231"/>
                </a:lnTo>
                <a:lnTo>
                  <a:pt x="590" y="229"/>
                </a:lnTo>
                <a:lnTo>
                  <a:pt x="585" y="227"/>
                </a:lnTo>
                <a:lnTo>
                  <a:pt x="577" y="223"/>
                </a:lnTo>
                <a:lnTo>
                  <a:pt x="568" y="218"/>
                </a:lnTo>
                <a:lnTo>
                  <a:pt x="559" y="215"/>
                </a:lnTo>
                <a:lnTo>
                  <a:pt x="550" y="211"/>
                </a:lnTo>
                <a:lnTo>
                  <a:pt x="550" y="215"/>
                </a:lnTo>
                <a:lnTo>
                  <a:pt x="551" y="217"/>
                </a:lnTo>
                <a:lnTo>
                  <a:pt x="550" y="215"/>
                </a:lnTo>
                <a:lnTo>
                  <a:pt x="550" y="211"/>
                </a:lnTo>
                <a:lnTo>
                  <a:pt x="546" y="210"/>
                </a:lnTo>
                <a:lnTo>
                  <a:pt x="543" y="210"/>
                </a:lnTo>
                <a:lnTo>
                  <a:pt x="539" y="208"/>
                </a:lnTo>
                <a:lnTo>
                  <a:pt x="536" y="208"/>
                </a:lnTo>
                <a:lnTo>
                  <a:pt x="518" y="208"/>
                </a:lnTo>
                <a:lnTo>
                  <a:pt x="501" y="208"/>
                </a:lnTo>
                <a:lnTo>
                  <a:pt x="499" y="206"/>
                </a:lnTo>
                <a:lnTo>
                  <a:pt x="497" y="206"/>
                </a:lnTo>
                <a:lnTo>
                  <a:pt x="492" y="204"/>
                </a:lnTo>
                <a:lnTo>
                  <a:pt x="487" y="202"/>
                </a:lnTo>
                <a:lnTo>
                  <a:pt x="485" y="199"/>
                </a:lnTo>
                <a:lnTo>
                  <a:pt x="483" y="198"/>
                </a:lnTo>
                <a:lnTo>
                  <a:pt x="481" y="197"/>
                </a:lnTo>
                <a:lnTo>
                  <a:pt x="478" y="197"/>
                </a:lnTo>
                <a:lnTo>
                  <a:pt x="476" y="196"/>
                </a:lnTo>
                <a:lnTo>
                  <a:pt x="474" y="196"/>
                </a:lnTo>
                <a:lnTo>
                  <a:pt x="467" y="195"/>
                </a:lnTo>
                <a:lnTo>
                  <a:pt x="461" y="194"/>
                </a:lnTo>
                <a:lnTo>
                  <a:pt x="459" y="192"/>
                </a:lnTo>
                <a:lnTo>
                  <a:pt x="456" y="190"/>
                </a:lnTo>
                <a:lnTo>
                  <a:pt x="455" y="187"/>
                </a:lnTo>
                <a:lnTo>
                  <a:pt x="454" y="182"/>
                </a:lnTo>
                <a:lnTo>
                  <a:pt x="450" y="197"/>
                </a:lnTo>
                <a:lnTo>
                  <a:pt x="445" y="211"/>
                </a:lnTo>
                <a:lnTo>
                  <a:pt x="442" y="212"/>
                </a:lnTo>
                <a:lnTo>
                  <a:pt x="440" y="213"/>
                </a:lnTo>
                <a:lnTo>
                  <a:pt x="440" y="211"/>
                </a:lnTo>
                <a:lnTo>
                  <a:pt x="440" y="208"/>
                </a:lnTo>
                <a:lnTo>
                  <a:pt x="440" y="205"/>
                </a:lnTo>
                <a:lnTo>
                  <a:pt x="441" y="203"/>
                </a:lnTo>
                <a:lnTo>
                  <a:pt x="443" y="201"/>
                </a:lnTo>
                <a:lnTo>
                  <a:pt x="445" y="198"/>
                </a:lnTo>
                <a:lnTo>
                  <a:pt x="445" y="196"/>
                </a:lnTo>
                <a:lnTo>
                  <a:pt x="445" y="192"/>
                </a:lnTo>
                <a:lnTo>
                  <a:pt x="445" y="180"/>
                </a:lnTo>
                <a:lnTo>
                  <a:pt x="445" y="167"/>
                </a:lnTo>
                <a:lnTo>
                  <a:pt x="445" y="164"/>
                </a:lnTo>
                <a:lnTo>
                  <a:pt x="445" y="163"/>
                </a:lnTo>
                <a:lnTo>
                  <a:pt x="443" y="161"/>
                </a:lnTo>
                <a:lnTo>
                  <a:pt x="441" y="160"/>
                </a:lnTo>
                <a:lnTo>
                  <a:pt x="441" y="156"/>
                </a:lnTo>
                <a:lnTo>
                  <a:pt x="441" y="154"/>
                </a:lnTo>
                <a:lnTo>
                  <a:pt x="439" y="153"/>
                </a:lnTo>
                <a:lnTo>
                  <a:pt x="434" y="152"/>
                </a:lnTo>
                <a:lnTo>
                  <a:pt x="434" y="149"/>
                </a:lnTo>
                <a:lnTo>
                  <a:pt x="433" y="146"/>
                </a:lnTo>
                <a:lnTo>
                  <a:pt x="434" y="140"/>
                </a:lnTo>
                <a:lnTo>
                  <a:pt x="433" y="135"/>
                </a:lnTo>
                <a:lnTo>
                  <a:pt x="433" y="131"/>
                </a:lnTo>
                <a:lnTo>
                  <a:pt x="430" y="126"/>
                </a:lnTo>
                <a:lnTo>
                  <a:pt x="428" y="120"/>
                </a:lnTo>
                <a:lnTo>
                  <a:pt x="425" y="113"/>
                </a:lnTo>
                <a:lnTo>
                  <a:pt x="420" y="107"/>
                </a:lnTo>
                <a:lnTo>
                  <a:pt x="414" y="103"/>
                </a:lnTo>
                <a:lnTo>
                  <a:pt x="416" y="103"/>
                </a:lnTo>
                <a:lnTo>
                  <a:pt x="420" y="101"/>
                </a:lnTo>
                <a:lnTo>
                  <a:pt x="421" y="101"/>
                </a:lnTo>
                <a:lnTo>
                  <a:pt x="422" y="99"/>
                </a:lnTo>
                <a:lnTo>
                  <a:pt x="423" y="96"/>
                </a:lnTo>
                <a:lnTo>
                  <a:pt x="421" y="94"/>
                </a:lnTo>
                <a:lnTo>
                  <a:pt x="420" y="92"/>
                </a:lnTo>
                <a:lnTo>
                  <a:pt x="419" y="91"/>
                </a:lnTo>
                <a:lnTo>
                  <a:pt x="420" y="90"/>
                </a:lnTo>
                <a:lnTo>
                  <a:pt x="422" y="89"/>
                </a:lnTo>
                <a:lnTo>
                  <a:pt x="422" y="91"/>
                </a:lnTo>
                <a:lnTo>
                  <a:pt x="425" y="91"/>
                </a:lnTo>
                <a:lnTo>
                  <a:pt x="426" y="92"/>
                </a:lnTo>
                <a:lnTo>
                  <a:pt x="428" y="92"/>
                </a:lnTo>
                <a:lnTo>
                  <a:pt x="432" y="94"/>
                </a:lnTo>
                <a:lnTo>
                  <a:pt x="434" y="97"/>
                </a:lnTo>
                <a:lnTo>
                  <a:pt x="435" y="96"/>
                </a:lnTo>
                <a:lnTo>
                  <a:pt x="436" y="96"/>
                </a:lnTo>
                <a:lnTo>
                  <a:pt x="435" y="96"/>
                </a:lnTo>
                <a:lnTo>
                  <a:pt x="434" y="97"/>
                </a:lnTo>
                <a:lnTo>
                  <a:pt x="434" y="100"/>
                </a:lnTo>
                <a:lnTo>
                  <a:pt x="435" y="103"/>
                </a:lnTo>
                <a:lnTo>
                  <a:pt x="437" y="104"/>
                </a:lnTo>
                <a:lnTo>
                  <a:pt x="440" y="106"/>
                </a:lnTo>
                <a:lnTo>
                  <a:pt x="440" y="108"/>
                </a:lnTo>
                <a:lnTo>
                  <a:pt x="440" y="111"/>
                </a:lnTo>
                <a:lnTo>
                  <a:pt x="439" y="113"/>
                </a:lnTo>
                <a:lnTo>
                  <a:pt x="437" y="115"/>
                </a:lnTo>
                <a:lnTo>
                  <a:pt x="437" y="117"/>
                </a:lnTo>
                <a:lnTo>
                  <a:pt x="439" y="117"/>
                </a:lnTo>
                <a:lnTo>
                  <a:pt x="441" y="117"/>
                </a:lnTo>
                <a:lnTo>
                  <a:pt x="445" y="117"/>
                </a:lnTo>
                <a:lnTo>
                  <a:pt x="445" y="120"/>
                </a:lnTo>
                <a:lnTo>
                  <a:pt x="445" y="124"/>
                </a:lnTo>
                <a:lnTo>
                  <a:pt x="446" y="128"/>
                </a:lnTo>
                <a:lnTo>
                  <a:pt x="447" y="132"/>
                </a:lnTo>
                <a:lnTo>
                  <a:pt x="448" y="132"/>
                </a:lnTo>
                <a:lnTo>
                  <a:pt x="448" y="133"/>
                </a:lnTo>
                <a:lnTo>
                  <a:pt x="448" y="133"/>
                </a:lnTo>
                <a:lnTo>
                  <a:pt x="448" y="135"/>
                </a:lnTo>
                <a:lnTo>
                  <a:pt x="448" y="138"/>
                </a:lnTo>
                <a:lnTo>
                  <a:pt x="447" y="141"/>
                </a:lnTo>
                <a:lnTo>
                  <a:pt x="448" y="145"/>
                </a:lnTo>
                <a:lnTo>
                  <a:pt x="449" y="148"/>
                </a:lnTo>
                <a:lnTo>
                  <a:pt x="452" y="153"/>
                </a:lnTo>
                <a:lnTo>
                  <a:pt x="452" y="140"/>
                </a:lnTo>
                <a:lnTo>
                  <a:pt x="454" y="139"/>
                </a:lnTo>
                <a:lnTo>
                  <a:pt x="455" y="138"/>
                </a:lnTo>
                <a:lnTo>
                  <a:pt x="456" y="135"/>
                </a:lnTo>
                <a:lnTo>
                  <a:pt x="456" y="134"/>
                </a:lnTo>
                <a:lnTo>
                  <a:pt x="455" y="131"/>
                </a:lnTo>
                <a:lnTo>
                  <a:pt x="455" y="126"/>
                </a:lnTo>
                <a:lnTo>
                  <a:pt x="452" y="125"/>
                </a:lnTo>
                <a:lnTo>
                  <a:pt x="450" y="122"/>
                </a:lnTo>
                <a:lnTo>
                  <a:pt x="450" y="120"/>
                </a:lnTo>
                <a:lnTo>
                  <a:pt x="453" y="117"/>
                </a:lnTo>
                <a:lnTo>
                  <a:pt x="455" y="110"/>
                </a:lnTo>
                <a:lnTo>
                  <a:pt x="455" y="104"/>
                </a:lnTo>
                <a:lnTo>
                  <a:pt x="455" y="101"/>
                </a:lnTo>
                <a:lnTo>
                  <a:pt x="455" y="101"/>
                </a:lnTo>
                <a:lnTo>
                  <a:pt x="454" y="100"/>
                </a:lnTo>
                <a:lnTo>
                  <a:pt x="452" y="101"/>
                </a:lnTo>
                <a:lnTo>
                  <a:pt x="450" y="99"/>
                </a:lnTo>
                <a:lnTo>
                  <a:pt x="450" y="97"/>
                </a:lnTo>
                <a:lnTo>
                  <a:pt x="450" y="93"/>
                </a:lnTo>
                <a:lnTo>
                  <a:pt x="450" y="89"/>
                </a:lnTo>
                <a:lnTo>
                  <a:pt x="450" y="82"/>
                </a:lnTo>
                <a:lnTo>
                  <a:pt x="449" y="75"/>
                </a:lnTo>
                <a:lnTo>
                  <a:pt x="448" y="68"/>
                </a:lnTo>
                <a:lnTo>
                  <a:pt x="446" y="61"/>
                </a:lnTo>
                <a:lnTo>
                  <a:pt x="443" y="51"/>
                </a:lnTo>
                <a:lnTo>
                  <a:pt x="440" y="44"/>
                </a:lnTo>
                <a:lnTo>
                  <a:pt x="436" y="36"/>
                </a:lnTo>
                <a:lnTo>
                  <a:pt x="430" y="29"/>
                </a:lnTo>
                <a:lnTo>
                  <a:pt x="430" y="28"/>
                </a:lnTo>
                <a:lnTo>
                  <a:pt x="429" y="28"/>
                </a:lnTo>
                <a:lnTo>
                  <a:pt x="429" y="26"/>
                </a:lnTo>
                <a:lnTo>
                  <a:pt x="428" y="24"/>
                </a:lnTo>
                <a:lnTo>
                  <a:pt x="427" y="24"/>
                </a:lnTo>
                <a:lnTo>
                  <a:pt x="426" y="24"/>
                </a:lnTo>
                <a:lnTo>
                  <a:pt x="420" y="19"/>
                </a:lnTo>
                <a:lnTo>
                  <a:pt x="413" y="14"/>
                </a:lnTo>
                <a:lnTo>
                  <a:pt x="406" y="10"/>
                </a:lnTo>
                <a:lnTo>
                  <a:pt x="398" y="8"/>
                </a:lnTo>
                <a:lnTo>
                  <a:pt x="395" y="6"/>
                </a:lnTo>
                <a:lnTo>
                  <a:pt x="392" y="5"/>
                </a:lnTo>
                <a:lnTo>
                  <a:pt x="390" y="3"/>
                </a:lnTo>
                <a:lnTo>
                  <a:pt x="386" y="3"/>
                </a:lnTo>
                <a:lnTo>
                  <a:pt x="384" y="3"/>
                </a:lnTo>
                <a:lnTo>
                  <a:pt x="383" y="2"/>
                </a:lnTo>
                <a:lnTo>
                  <a:pt x="373" y="1"/>
                </a:lnTo>
                <a:lnTo>
                  <a:pt x="365" y="0"/>
                </a:lnTo>
                <a:lnTo>
                  <a:pt x="356" y="0"/>
                </a:lnTo>
                <a:lnTo>
                  <a:pt x="346" y="2"/>
                </a:lnTo>
                <a:lnTo>
                  <a:pt x="346" y="2"/>
                </a:lnTo>
                <a:lnTo>
                  <a:pt x="345" y="2"/>
                </a:lnTo>
                <a:lnTo>
                  <a:pt x="333" y="6"/>
                </a:lnTo>
                <a:lnTo>
                  <a:pt x="323" y="10"/>
                </a:lnTo>
                <a:lnTo>
                  <a:pt x="314" y="17"/>
                </a:lnTo>
                <a:lnTo>
                  <a:pt x="303" y="24"/>
                </a:lnTo>
                <a:lnTo>
                  <a:pt x="296" y="30"/>
                </a:lnTo>
                <a:lnTo>
                  <a:pt x="290" y="37"/>
                </a:lnTo>
                <a:lnTo>
                  <a:pt x="285" y="45"/>
                </a:lnTo>
                <a:lnTo>
                  <a:pt x="282" y="55"/>
                </a:lnTo>
                <a:lnTo>
                  <a:pt x="283" y="57"/>
                </a:lnTo>
                <a:lnTo>
                  <a:pt x="284" y="58"/>
                </a:lnTo>
                <a:lnTo>
                  <a:pt x="283" y="57"/>
                </a:lnTo>
                <a:lnTo>
                  <a:pt x="282" y="55"/>
                </a:lnTo>
                <a:lnTo>
                  <a:pt x="280" y="59"/>
                </a:lnTo>
                <a:lnTo>
                  <a:pt x="278" y="65"/>
                </a:lnTo>
                <a:lnTo>
                  <a:pt x="277" y="71"/>
                </a:lnTo>
                <a:lnTo>
                  <a:pt x="276" y="76"/>
                </a:lnTo>
                <a:lnTo>
                  <a:pt x="275" y="79"/>
                </a:lnTo>
                <a:lnTo>
                  <a:pt x="274" y="83"/>
                </a:lnTo>
                <a:lnTo>
                  <a:pt x="275" y="85"/>
                </a:lnTo>
                <a:lnTo>
                  <a:pt x="276" y="89"/>
                </a:lnTo>
                <a:lnTo>
                  <a:pt x="277" y="91"/>
                </a:lnTo>
                <a:lnTo>
                  <a:pt x="277" y="93"/>
                </a:lnTo>
                <a:lnTo>
                  <a:pt x="278" y="106"/>
                </a:lnTo>
                <a:lnTo>
                  <a:pt x="281" y="118"/>
                </a:lnTo>
                <a:lnTo>
                  <a:pt x="283" y="124"/>
                </a:lnTo>
                <a:lnTo>
                  <a:pt x="285" y="131"/>
                </a:lnTo>
                <a:lnTo>
                  <a:pt x="288" y="136"/>
                </a:lnTo>
                <a:lnTo>
                  <a:pt x="287" y="143"/>
                </a:lnTo>
                <a:lnTo>
                  <a:pt x="287" y="143"/>
                </a:lnTo>
                <a:lnTo>
                  <a:pt x="285" y="143"/>
                </a:lnTo>
                <a:lnTo>
                  <a:pt x="283" y="143"/>
                </a:lnTo>
                <a:lnTo>
                  <a:pt x="282" y="145"/>
                </a:lnTo>
                <a:lnTo>
                  <a:pt x="281" y="147"/>
                </a:lnTo>
                <a:lnTo>
                  <a:pt x="281" y="149"/>
                </a:lnTo>
                <a:lnTo>
                  <a:pt x="281" y="152"/>
                </a:lnTo>
                <a:lnTo>
                  <a:pt x="281" y="154"/>
                </a:lnTo>
                <a:lnTo>
                  <a:pt x="282" y="156"/>
                </a:lnTo>
                <a:lnTo>
                  <a:pt x="283" y="157"/>
                </a:lnTo>
                <a:lnTo>
                  <a:pt x="284" y="157"/>
                </a:lnTo>
                <a:lnTo>
                  <a:pt x="288" y="156"/>
                </a:lnTo>
                <a:lnTo>
                  <a:pt x="289" y="156"/>
                </a:lnTo>
                <a:lnTo>
                  <a:pt x="290" y="157"/>
                </a:lnTo>
                <a:lnTo>
                  <a:pt x="289" y="161"/>
                </a:lnTo>
                <a:lnTo>
                  <a:pt x="289" y="166"/>
                </a:lnTo>
                <a:lnTo>
                  <a:pt x="289" y="170"/>
                </a:lnTo>
                <a:lnTo>
                  <a:pt x="289" y="175"/>
                </a:lnTo>
                <a:lnTo>
                  <a:pt x="291" y="178"/>
                </a:lnTo>
                <a:lnTo>
                  <a:pt x="295" y="187"/>
                </a:lnTo>
                <a:lnTo>
                  <a:pt x="301" y="194"/>
                </a:lnTo>
                <a:lnTo>
                  <a:pt x="302" y="195"/>
                </a:lnTo>
                <a:lnTo>
                  <a:pt x="304" y="196"/>
                </a:lnTo>
                <a:lnTo>
                  <a:pt x="307" y="197"/>
                </a:lnTo>
                <a:lnTo>
                  <a:pt x="309" y="196"/>
                </a:lnTo>
                <a:lnTo>
                  <a:pt x="311" y="197"/>
                </a:lnTo>
                <a:lnTo>
                  <a:pt x="312" y="199"/>
                </a:lnTo>
                <a:lnTo>
                  <a:pt x="314" y="202"/>
                </a:lnTo>
                <a:lnTo>
                  <a:pt x="314" y="204"/>
                </a:lnTo>
                <a:lnTo>
                  <a:pt x="315" y="215"/>
                </a:lnTo>
                <a:lnTo>
                  <a:pt x="318" y="224"/>
                </a:lnTo>
                <a:lnTo>
                  <a:pt x="322" y="233"/>
                </a:lnTo>
                <a:lnTo>
                  <a:pt x="328" y="243"/>
                </a:lnTo>
                <a:lnTo>
                  <a:pt x="330" y="246"/>
                </a:lnTo>
                <a:lnTo>
                  <a:pt x="332" y="248"/>
                </a:lnTo>
                <a:lnTo>
                  <a:pt x="335" y="252"/>
                </a:lnTo>
                <a:lnTo>
                  <a:pt x="336" y="254"/>
                </a:lnTo>
                <a:lnTo>
                  <a:pt x="337" y="255"/>
                </a:lnTo>
                <a:lnTo>
                  <a:pt x="337" y="258"/>
                </a:lnTo>
                <a:lnTo>
                  <a:pt x="336" y="259"/>
                </a:lnTo>
                <a:lnTo>
                  <a:pt x="335" y="261"/>
                </a:lnTo>
                <a:lnTo>
                  <a:pt x="319" y="273"/>
                </a:lnTo>
                <a:lnTo>
                  <a:pt x="305" y="286"/>
                </a:lnTo>
                <a:lnTo>
                  <a:pt x="300" y="289"/>
                </a:lnTo>
                <a:lnTo>
                  <a:pt x="295" y="295"/>
                </a:lnTo>
                <a:lnTo>
                  <a:pt x="291" y="300"/>
                </a:lnTo>
                <a:lnTo>
                  <a:pt x="288" y="307"/>
                </a:lnTo>
                <a:lnTo>
                  <a:pt x="284" y="310"/>
                </a:lnTo>
                <a:lnTo>
                  <a:pt x="282" y="315"/>
                </a:lnTo>
                <a:lnTo>
                  <a:pt x="281" y="315"/>
                </a:lnTo>
                <a:lnTo>
                  <a:pt x="281" y="316"/>
                </a:lnTo>
                <a:lnTo>
                  <a:pt x="281" y="316"/>
                </a:lnTo>
                <a:lnTo>
                  <a:pt x="281" y="316"/>
                </a:lnTo>
                <a:lnTo>
                  <a:pt x="276" y="321"/>
                </a:lnTo>
                <a:lnTo>
                  <a:pt x="273" y="324"/>
                </a:lnTo>
                <a:lnTo>
                  <a:pt x="271" y="325"/>
                </a:lnTo>
                <a:lnTo>
                  <a:pt x="270" y="328"/>
                </a:lnTo>
                <a:lnTo>
                  <a:pt x="270" y="331"/>
                </a:lnTo>
                <a:lnTo>
                  <a:pt x="271" y="334"/>
                </a:lnTo>
                <a:lnTo>
                  <a:pt x="268" y="343"/>
                </a:lnTo>
                <a:lnTo>
                  <a:pt x="266" y="352"/>
                </a:lnTo>
                <a:lnTo>
                  <a:pt x="264" y="362"/>
                </a:lnTo>
                <a:lnTo>
                  <a:pt x="263" y="371"/>
                </a:lnTo>
                <a:lnTo>
                  <a:pt x="263" y="389"/>
                </a:lnTo>
                <a:lnTo>
                  <a:pt x="263" y="407"/>
                </a:lnTo>
                <a:lnTo>
                  <a:pt x="263" y="426"/>
                </a:lnTo>
                <a:lnTo>
                  <a:pt x="262" y="443"/>
                </a:lnTo>
                <a:lnTo>
                  <a:pt x="261" y="450"/>
                </a:lnTo>
                <a:lnTo>
                  <a:pt x="263" y="457"/>
                </a:lnTo>
                <a:lnTo>
                  <a:pt x="264" y="452"/>
                </a:lnTo>
                <a:lnTo>
                  <a:pt x="267" y="446"/>
                </a:lnTo>
                <a:lnTo>
                  <a:pt x="269" y="452"/>
                </a:lnTo>
                <a:lnTo>
                  <a:pt x="268" y="457"/>
                </a:lnTo>
                <a:lnTo>
                  <a:pt x="267" y="462"/>
                </a:lnTo>
                <a:lnTo>
                  <a:pt x="266" y="467"/>
                </a:lnTo>
                <a:lnTo>
                  <a:pt x="264" y="473"/>
                </a:lnTo>
                <a:lnTo>
                  <a:pt x="266" y="476"/>
                </a:lnTo>
                <a:lnTo>
                  <a:pt x="268" y="480"/>
                </a:lnTo>
                <a:lnTo>
                  <a:pt x="273" y="482"/>
                </a:lnTo>
                <a:lnTo>
                  <a:pt x="273" y="488"/>
                </a:lnTo>
                <a:lnTo>
                  <a:pt x="273" y="494"/>
                </a:lnTo>
                <a:lnTo>
                  <a:pt x="273" y="494"/>
                </a:lnTo>
                <a:lnTo>
                  <a:pt x="270" y="494"/>
                </a:lnTo>
                <a:lnTo>
                  <a:pt x="270" y="494"/>
                </a:lnTo>
                <a:lnTo>
                  <a:pt x="267" y="511"/>
                </a:lnTo>
                <a:lnTo>
                  <a:pt x="264" y="527"/>
                </a:lnTo>
                <a:lnTo>
                  <a:pt x="264" y="527"/>
                </a:lnTo>
                <a:lnTo>
                  <a:pt x="264" y="529"/>
                </a:lnTo>
                <a:lnTo>
                  <a:pt x="263" y="536"/>
                </a:lnTo>
                <a:lnTo>
                  <a:pt x="261" y="541"/>
                </a:lnTo>
                <a:lnTo>
                  <a:pt x="259" y="543"/>
                </a:lnTo>
                <a:lnTo>
                  <a:pt x="257" y="545"/>
                </a:lnTo>
                <a:lnTo>
                  <a:pt x="257" y="546"/>
                </a:lnTo>
                <a:lnTo>
                  <a:pt x="257" y="548"/>
                </a:lnTo>
                <a:lnTo>
                  <a:pt x="254" y="564"/>
                </a:lnTo>
                <a:lnTo>
                  <a:pt x="250" y="579"/>
                </a:lnTo>
                <a:lnTo>
                  <a:pt x="248" y="588"/>
                </a:lnTo>
                <a:lnTo>
                  <a:pt x="246" y="596"/>
                </a:lnTo>
                <a:lnTo>
                  <a:pt x="242" y="606"/>
                </a:lnTo>
                <a:lnTo>
                  <a:pt x="240" y="614"/>
                </a:lnTo>
                <a:lnTo>
                  <a:pt x="240" y="615"/>
                </a:lnTo>
                <a:lnTo>
                  <a:pt x="239" y="615"/>
                </a:lnTo>
                <a:lnTo>
                  <a:pt x="238" y="615"/>
                </a:lnTo>
                <a:lnTo>
                  <a:pt x="236" y="616"/>
                </a:lnTo>
                <a:lnTo>
                  <a:pt x="235" y="617"/>
                </a:lnTo>
                <a:lnTo>
                  <a:pt x="235" y="618"/>
                </a:lnTo>
                <a:lnTo>
                  <a:pt x="234" y="621"/>
                </a:lnTo>
                <a:lnTo>
                  <a:pt x="233" y="624"/>
                </a:lnTo>
                <a:lnTo>
                  <a:pt x="233" y="624"/>
                </a:lnTo>
                <a:lnTo>
                  <a:pt x="233" y="624"/>
                </a:lnTo>
                <a:lnTo>
                  <a:pt x="231" y="627"/>
                </a:lnTo>
                <a:lnTo>
                  <a:pt x="229" y="628"/>
                </a:lnTo>
                <a:lnTo>
                  <a:pt x="229" y="630"/>
                </a:lnTo>
                <a:lnTo>
                  <a:pt x="229" y="632"/>
                </a:lnTo>
                <a:lnTo>
                  <a:pt x="229" y="632"/>
                </a:lnTo>
                <a:lnTo>
                  <a:pt x="229" y="634"/>
                </a:lnTo>
                <a:lnTo>
                  <a:pt x="227" y="636"/>
                </a:lnTo>
                <a:lnTo>
                  <a:pt x="226" y="638"/>
                </a:lnTo>
                <a:lnTo>
                  <a:pt x="225" y="642"/>
                </a:lnTo>
                <a:lnTo>
                  <a:pt x="225" y="645"/>
                </a:lnTo>
                <a:lnTo>
                  <a:pt x="221" y="652"/>
                </a:lnTo>
                <a:lnTo>
                  <a:pt x="219" y="660"/>
                </a:lnTo>
                <a:lnTo>
                  <a:pt x="216" y="663"/>
                </a:lnTo>
                <a:lnTo>
                  <a:pt x="215" y="666"/>
                </a:lnTo>
                <a:lnTo>
                  <a:pt x="214" y="669"/>
                </a:lnTo>
                <a:lnTo>
                  <a:pt x="214" y="672"/>
                </a:lnTo>
                <a:lnTo>
                  <a:pt x="214" y="672"/>
                </a:lnTo>
                <a:lnTo>
                  <a:pt x="214" y="672"/>
                </a:lnTo>
                <a:lnTo>
                  <a:pt x="214" y="672"/>
                </a:lnTo>
                <a:lnTo>
                  <a:pt x="212" y="674"/>
                </a:lnTo>
                <a:lnTo>
                  <a:pt x="211" y="678"/>
                </a:lnTo>
                <a:lnTo>
                  <a:pt x="211" y="681"/>
                </a:lnTo>
                <a:lnTo>
                  <a:pt x="211" y="685"/>
                </a:lnTo>
                <a:lnTo>
                  <a:pt x="209" y="688"/>
                </a:lnTo>
                <a:lnTo>
                  <a:pt x="209" y="692"/>
                </a:lnTo>
                <a:lnTo>
                  <a:pt x="207" y="693"/>
                </a:lnTo>
                <a:lnTo>
                  <a:pt x="206" y="694"/>
                </a:lnTo>
                <a:lnTo>
                  <a:pt x="202" y="704"/>
                </a:lnTo>
                <a:lnTo>
                  <a:pt x="201" y="713"/>
                </a:lnTo>
                <a:lnTo>
                  <a:pt x="200" y="722"/>
                </a:lnTo>
                <a:lnTo>
                  <a:pt x="199" y="732"/>
                </a:lnTo>
                <a:lnTo>
                  <a:pt x="199" y="736"/>
                </a:lnTo>
                <a:lnTo>
                  <a:pt x="198" y="740"/>
                </a:lnTo>
                <a:lnTo>
                  <a:pt x="194" y="744"/>
                </a:lnTo>
                <a:lnTo>
                  <a:pt x="192" y="750"/>
                </a:lnTo>
                <a:lnTo>
                  <a:pt x="191" y="756"/>
                </a:lnTo>
                <a:lnTo>
                  <a:pt x="190" y="763"/>
                </a:lnTo>
                <a:lnTo>
                  <a:pt x="190" y="770"/>
                </a:lnTo>
                <a:lnTo>
                  <a:pt x="191" y="778"/>
                </a:lnTo>
                <a:lnTo>
                  <a:pt x="192" y="785"/>
                </a:lnTo>
                <a:lnTo>
                  <a:pt x="194" y="793"/>
                </a:lnTo>
                <a:lnTo>
                  <a:pt x="193" y="800"/>
                </a:lnTo>
                <a:lnTo>
                  <a:pt x="190" y="809"/>
                </a:lnTo>
                <a:lnTo>
                  <a:pt x="188" y="810"/>
                </a:lnTo>
                <a:lnTo>
                  <a:pt x="190" y="811"/>
                </a:lnTo>
                <a:lnTo>
                  <a:pt x="186" y="817"/>
                </a:lnTo>
                <a:lnTo>
                  <a:pt x="184" y="824"/>
                </a:lnTo>
                <a:lnTo>
                  <a:pt x="183" y="831"/>
                </a:lnTo>
                <a:lnTo>
                  <a:pt x="184" y="838"/>
                </a:lnTo>
                <a:lnTo>
                  <a:pt x="183" y="838"/>
                </a:lnTo>
                <a:lnTo>
                  <a:pt x="185" y="837"/>
                </a:lnTo>
                <a:lnTo>
                  <a:pt x="186" y="838"/>
                </a:lnTo>
                <a:lnTo>
                  <a:pt x="186" y="839"/>
                </a:lnTo>
                <a:lnTo>
                  <a:pt x="186" y="840"/>
                </a:lnTo>
                <a:lnTo>
                  <a:pt x="186" y="841"/>
                </a:lnTo>
                <a:lnTo>
                  <a:pt x="186" y="842"/>
                </a:lnTo>
                <a:lnTo>
                  <a:pt x="188" y="841"/>
                </a:lnTo>
                <a:lnTo>
                  <a:pt x="190" y="842"/>
                </a:lnTo>
                <a:lnTo>
                  <a:pt x="191" y="844"/>
                </a:lnTo>
                <a:lnTo>
                  <a:pt x="192" y="845"/>
                </a:lnTo>
                <a:lnTo>
                  <a:pt x="192" y="845"/>
                </a:lnTo>
                <a:lnTo>
                  <a:pt x="192" y="846"/>
                </a:lnTo>
                <a:lnTo>
                  <a:pt x="192" y="845"/>
                </a:lnTo>
                <a:lnTo>
                  <a:pt x="192" y="845"/>
                </a:lnTo>
                <a:lnTo>
                  <a:pt x="192" y="847"/>
                </a:lnTo>
                <a:lnTo>
                  <a:pt x="193" y="848"/>
                </a:lnTo>
                <a:lnTo>
                  <a:pt x="192" y="851"/>
                </a:lnTo>
                <a:lnTo>
                  <a:pt x="191" y="852"/>
                </a:lnTo>
                <a:lnTo>
                  <a:pt x="190" y="851"/>
                </a:lnTo>
                <a:lnTo>
                  <a:pt x="188" y="849"/>
                </a:lnTo>
                <a:lnTo>
                  <a:pt x="187" y="848"/>
                </a:lnTo>
                <a:lnTo>
                  <a:pt x="186" y="846"/>
                </a:lnTo>
                <a:lnTo>
                  <a:pt x="185" y="845"/>
                </a:lnTo>
                <a:lnTo>
                  <a:pt x="186" y="842"/>
                </a:lnTo>
                <a:lnTo>
                  <a:pt x="186" y="842"/>
                </a:lnTo>
                <a:lnTo>
                  <a:pt x="186" y="842"/>
                </a:lnTo>
                <a:lnTo>
                  <a:pt x="186" y="842"/>
                </a:lnTo>
                <a:lnTo>
                  <a:pt x="185" y="842"/>
                </a:lnTo>
                <a:lnTo>
                  <a:pt x="184" y="842"/>
                </a:lnTo>
                <a:lnTo>
                  <a:pt x="183" y="840"/>
                </a:lnTo>
                <a:lnTo>
                  <a:pt x="183" y="839"/>
                </a:lnTo>
                <a:lnTo>
                  <a:pt x="183" y="838"/>
                </a:lnTo>
                <a:lnTo>
                  <a:pt x="184" y="838"/>
                </a:lnTo>
                <a:lnTo>
                  <a:pt x="184" y="838"/>
                </a:lnTo>
                <a:lnTo>
                  <a:pt x="181" y="838"/>
                </a:lnTo>
                <a:lnTo>
                  <a:pt x="179" y="840"/>
                </a:lnTo>
                <a:lnTo>
                  <a:pt x="179" y="856"/>
                </a:lnTo>
                <a:lnTo>
                  <a:pt x="177" y="873"/>
                </a:lnTo>
                <a:lnTo>
                  <a:pt x="176" y="882"/>
                </a:lnTo>
                <a:lnTo>
                  <a:pt x="173" y="890"/>
                </a:lnTo>
                <a:lnTo>
                  <a:pt x="171" y="900"/>
                </a:lnTo>
                <a:lnTo>
                  <a:pt x="167" y="908"/>
                </a:lnTo>
                <a:lnTo>
                  <a:pt x="167" y="904"/>
                </a:lnTo>
                <a:lnTo>
                  <a:pt x="166" y="903"/>
                </a:lnTo>
                <a:lnTo>
                  <a:pt x="165" y="903"/>
                </a:lnTo>
                <a:lnTo>
                  <a:pt x="164" y="903"/>
                </a:lnTo>
                <a:lnTo>
                  <a:pt x="163" y="904"/>
                </a:lnTo>
                <a:lnTo>
                  <a:pt x="163" y="905"/>
                </a:lnTo>
                <a:lnTo>
                  <a:pt x="163" y="910"/>
                </a:lnTo>
                <a:lnTo>
                  <a:pt x="164" y="914"/>
                </a:lnTo>
                <a:lnTo>
                  <a:pt x="164" y="916"/>
                </a:lnTo>
                <a:lnTo>
                  <a:pt x="163" y="917"/>
                </a:lnTo>
                <a:lnTo>
                  <a:pt x="160" y="918"/>
                </a:lnTo>
                <a:lnTo>
                  <a:pt x="157" y="918"/>
                </a:lnTo>
                <a:lnTo>
                  <a:pt x="156" y="919"/>
                </a:lnTo>
                <a:lnTo>
                  <a:pt x="154" y="919"/>
                </a:lnTo>
                <a:lnTo>
                  <a:pt x="153" y="921"/>
                </a:lnTo>
                <a:lnTo>
                  <a:pt x="153" y="923"/>
                </a:lnTo>
                <a:lnTo>
                  <a:pt x="153" y="928"/>
                </a:lnTo>
                <a:lnTo>
                  <a:pt x="153" y="932"/>
                </a:lnTo>
                <a:lnTo>
                  <a:pt x="152" y="936"/>
                </a:lnTo>
                <a:lnTo>
                  <a:pt x="150" y="940"/>
                </a:lnTo>
                <a:lnTo>
                  <a:pt x="145" y="947"/>
                </a:lnTo>
                <a:lnTo>
                  <a:pt x="139" y="953"/>
                </a:lnTo>
                <a:lnTo>
                  <a:pt x="135" y="958"/>
                </a:lnTo>
                <a:lnTo>
                  <a:pt x="130" y="963"/>
                </a:lnTo>
                <a:lnTo>
                  <a:pt x="128" y="968"/>
                </a:lnTo>
                <a:lnTo>
                  <a:pt x="126" y="974"/>
                </a:lnTo>
                <a:lnTo>
                  <a:pt x="126" y="977"/>
                </a:lnTo>
                <a:lnTo>
                  <a:pt x="125" y="978"/>
                </a:lnTo>
                <a:lnTo>
                  <a:pt x="124" y="981"/>
                </a:lnTo>
                <a:lnTo>
                  <a:pt x="123" y="986"/>
                </a:lnTo>
                <a:lnTo>
                  <a:pt x="124" y="981"/>
                </a:lnTo>
                <a:lnTo>
                  <a:pt x="125" y="978"/>
                </a:lnTo>
                <a:lnTo>
                  <a:pt x="124" y="972"/>
                </a:lnTo>
                <a:lnTo>
                  <a:pt x="124" y="966"/>
                </a:lnTo>
                <a:lnTo>
                  <a:pt x="122" y="966"/>
                </a:lnTo>
                <a:lnTo>
                  <a:pt x="121" y="968"/>
                </a:lnTo>
                <a:lnTo>
                  <a:pt x="116" y="974"/>
                </a:lnTo>
                <a:lnTo>
                  <a:pt x="110" y="980"/>
                </a:lnTo>
                <a:lnTo>
                  <a:pt x="105" y="985"/>
                </a:lnTo>
                <a:lnTo>
                  <a:pt x="100" y="989"/>
                </a:lnTo>
                <a:lnTo>
                  <a:pt x="96" y="991"/>
                </a:lnTo>
                <a:lnTo>
                  <a:pt x="93" y="994"/>
                </a:lnTo>
                <a:lnTo>
                  <a:pt x="90" y="996"/>
                </a:lnTo>
                <a:lnTo>
                  <a:pt x="89" y="1000"/>
                </a:lnTo>
                <a:lnTo>
                  <a:pt x="89" y="1000"/>
                </a:lnTo>
                <a:lnTo>
                  <a:pt x="88" y="1000"/>
                </a:lnTo>
                <a:lnTo>
                  <a:pt x="87" y="1001"/>
                </a:lnTo>
                <a:lnTo>
                  <a:pt x="88" y="1001"/>
                </a:lnTo>
                <a:lnTo>
                  <a:pt x="89" y="1001"/>
                </a:lnTo>
                <a:lnTo>
                  <a:pt x="90" y="1003"/>
                </a:lnTo>
                <a:lnTo>
                  <a:pt x="93" y="1005"/>
                </a:lnTo>
                <a:lnTo>
                  <a:pt x="95" y="1005"/>
                </a:lnTo>
                <a:lnTo>
                  <a:pt x="98" y="1003"/>
                </a:lnTo>
                <a:lnTo>
                  <a:pt x="107" y="999"/>
                </a:lnTo>
                <a:lnTo>
                  <a:pt x="115" y="994"/>
                </a:lnTo>
                <a:lnTo>
                  <a:pt x="117" y="998"/>
                </a:lnTo>
                <a:lnTo>
                  <a:pt x="118" y="1002"/>
                </a:lnTo>
                <a:lnTo>
                  <a:pt x="118" y="1003"/>
                </a:lnTo>
                <a:lnTo>
                  <a:pt x="117" y="1005"/>
                </a:lnTo>
                <a:lnTo>
                  <a:pt x="115" y="1009"/>
                </a:lnTo>
                <a:lnTo>
                  <a:pt x="115" y="1015"/>
                </a:lnTo>
                <a:lnTo>
                  <a:pt x="115" y="1020"/>
                </a:lnTo>
                <a:lnTo>
                  <a:pt x="115" y="1024"/>
                </a:lnTo>
                <a:lnTo>
                  <a:pt x="115" y="1035"/>
                </a:lnTo>
                <a:lnTo>
                  <a:pt x="114" y="1045"/>
                </a:lnTo>
                <a:lnTo>
                  <a:pt x="114" y="1049"/>
                </a:lnTo>
                <a:lnTo>
                  <a:pt x="116" y="1051"/>
                </a:lnTo>
                <a:lnTo>
                  <a:pt x="117" y="1052"/>
                </a:lnTo>
                <a:lnTo>
                  <a:pt x="118" y="1051"/>
                </a:lnTo>
                <a:lnTo>
                  <a:pt x="119" y="1050"/>
                </a:lnTo>
                <a:lnTo>
                  <a:pt x="121" y="1049"/>
                </a:lnTo>
                <a:lnTo>
                  <a:pt x="122" y="1051"/>
                </a:lnTo>
                <a:lnTo>
                  <a:pt x="123" y="1055"/>
                </a:lnTo>
                <a:lnTo>
                  <a:pt x="123" y="1057"/>
                </a:lnTo>
                <a:lnTo>
                  <a:pt x="123" y="1059"/>
                </a:lnTo>
                <a:lnTo>
                  <a:pt x="121" y="1062"/>
                </a:lnTo>
                <a:lnTo>
                  <a:pt x="121" y="1065"/>
                </a:lnTo>
                <a:lnTo>
                  <a:pt x="121" y="1069"/>
                </a:lnTo>
                <a:lnTo>
                  <a:pt x="123" y="1072"/>
                </a:lnTo>
                <a:lnTo>
                  <a:pt x="123" y="1076"/>
                </a:lnTo>
                <a:lnTo>
                  <a:pt x="124" y="1079"/>
                </a:lnTo>
                <a:lnTo>
                  <a:pt x="124" y="1082"/>
                </a:lnTo>
                <a:lnTo>
                  <a:pt x="126" y="1083"/>
                </a:lnTo>
                <a:lnTo>
                  <a:pt x="129" y="1083"/>
                </a:lnTo>
                <a:lnTo>
                  <a:pt x="131" y="1082"/>
                </a:lnTo>
                <a:lnTo>
                  <a:pt x="133" y="1079"/>
                </a:lnTo>
                <a:lnTo>
                  <a:pt x="137" y="1077"/>
                </a:lnTo>
                <a:lnTo>
                  <a:pt x="139" y="1075"/>
                </a:lnTo>
                <a:lnTo>
                  <a:pt x="142" y="1072"/>
                </a:lnTo>
                <a:lnTo>
                  <a:pt x="143" y="1069"/>
                </a:lnTo>
                <a:lnTo>
                  <a:pt x="143" y="1066"/>
                </a:lnTo>
                <a:lnTo>
                  <a:pt x="144" y="1054"/>
                </a:lnTo>
                <a:lnTo>
                  <a:pt x="145" y="1041"/>
                </a:lnTo>
                <a:lnTo>
                  <a:pt x="147" y="1033"/>
                </a:lnTo>
                <a:lnTo>
                  <a:pt x="147" y="1026"/>
                </a:lnTo>
                <a:lnTo>
                  <a:pt x="147" y="1021"/>
                </a:lnTo>
                <a:lnTo>
                  <a:pt x="147" y="1017"/>
                </a:lnTo>
                <a:lnTo>
                  <a:pt x="149" y="1014"/>
                </a:lnTo>
                <a:lnTo>
                  <a:pt x="150" y="1010"/>
                </a:lnTo>
                <a:lnTo>
                  <a:pt x="154" y="1005"/>
                </a:lnTo>
                <a:lnTo>
                  <a:pt x="159" y="999"/>
                </a:lnTo>
                <a:lnTo>
                  <a:pt x="162" y="996"/>
                </a:lnTo>
                <a:lnTo>
                  <a:pt x="165" y="994"/>
                </a:lnTo>
                <a:lnTo>
                  <a:pt x="169" y="992"/>
                </a:lnTo>
                <a:lnTo>
                  <a:pt x="173" y="992"/>
                </a:lnTo>
                <a:lnTo>
                  <a:pt x="179" y="992"/>
                </a:lnTo>
                <a:lnTo>
                  <a:pt x="184" y="992"/>
                </a:lnTo>
                <a:lnTo>
                  <a:pt x="188" y="994"/>
                </a:lnTo>
                <a:lnTo>
                  <a:pt x="193" y="996"/>
                </a:lnTo>
                <a:lnTo>
                  <a:pt x="197" y="999"/>
                </a:lnTo>
                <a:lnTo>
                  <a:pt x="199" y="1003"/>
                </a:lnTo>
                <a:lnTo>
                  <a:pt x="202" y="1008"/>
                </a:lnTo>
                <a:lnTo>
                  <a:pt x="205" y="1013"/>
                </a:lnTo>
                <a:lnTo>
                  <a:pt x="207" y="1020"/>
                </a:lnTo>
                <a:lnTo>
                  <a:pt x="211" y="1027"/>
                </a:lnTo>
                <a:lnTo>
                  <a:pt x="213" y="1029"/>
                </a:lnTo>
                <a:lnTo>
                  <a:pt x="216" y="1031"/>
                </a:lnTo>
                <a:lnTo>
                  <a:pt x="219" y="1034"/>
                </a:lnTo>
                <a:lnTo>
                  <a:pt x="223" y="1035"/>
                </a:lnTo>
                <a:lnTo>
                  <a:pt x="227" y="1036"/>
                </a:lnTo>
                <a:lnTo>
                  <a:pt x="229" y="1035"/>
                </a:lnTo>
                <a:lnTo>
                  <a:pt x="232" y="1034"/>
                </a:lnTo>
                <a:lnTo>
                  <a:pt x="234" y="1033"/>
                </a:lnTo>
                <a:lnTo>
                  <a:pt x="235" y="1030"/>
                </a:lnTo>
                <a:lnTo>
                  <a:pt x="236" y="1028"/>
                </a:lnTo>
                <a:lnTo>
                  <a:pt x="235" y="1024"/>
                </a:lnTo>
                <a:lnTo>
                  <a:pt x="234" y="1022"/>
                </a:lnTo>
                <a:lnTo>
                  <a:pt x="225" y="1008"/>
                </a:lnTo>
                <a:lnTo>
                  <a:pt x="216" y="993"/>
                </a:lnTo>
                <a:lnTo>
                  <a:pt x="213" y="979"/>
                </a:lnTo>
                <a:lnTo>
                  <a:pt x="209" y="965"/>
                </a:lnTo>
                <a:lnTo>
                  <a:pt x="207" y="956"/>
                </a:lnTo>
                <a:lnTo>
                  <a:pt x="206" y="946"/>
                </a:lnTo>
                <a:lnTo>
                  <a:pt x="204" y="936"/>
                </a:lnTo>
                <a:lnTo>
                  <a:pt x="201" y="926"/>
                </a:lnTo>
                <a:lnTo>
                  <a:pt x="204" y="924"/>
                </a:lnTo>
                <a:lnTo>
                  <a:pt x="206" y="919"/>
                </a:lnTo>
                <a:lnTo>
                  <a:pt x="206" y="911"/>
                </a:lnTo>
                <a:lnTo>
                  <a:pt x="206" y="911"/>
                </a:lnTo>
                <a:lnTo>
                  <a:pt x="206" y="911"/>
                </a:lnTo>
                <a:lnTo>
                  <a:pt x="206" y="902"/>
                </a:lnTo>
                <a:lnTo>
                  <a:pt x="208" y="893"/>
                </a:lnTo>
                <a:lnTo>
                  <a:pt x="211" y="883"/>
                </a:lnTo>
                <a:lnTo>
                  <a:pt x="214" y="874"/>
                </a:lnTo>
                <a:lnTo>
                  <a:pt x="222" y="856"/>
                </a:lnTo>
                <a:lnTo>
                  <a:pt x="231" y="838"/>
                </a:lnTo>
                <a:lnTo>
                  <a:pt x="236" y="824"/>
                </a:lnTo>
                <a:lnTo>
                  <a:pt x="242" y="810"/>
                </a:lnTo>
                <a:lnTo>
                  <a:pt x="243" y="811"/>
                </a:lnTo>
                <a:lnTo>
                  <a:pt x="243" y="811"/>
                </a:lnTo>
                <a:lnTo>
                  <a:pt x="246" y="807"/>
                </a:lnTo>
                <a:lnTo>
                  <a:pt x="246" y="804"/>
                </a:lnTo>
                <a:lnTo>
                  <a:pt x="246" y="803"/>
                </a:lnTo>
                <a:lnTo>
                  <a:pt x="246" y="803"/>
                </a:lnTo>
                <a:lnTo>
                  <a:pt x="249" y="800"/>
                </a:lnTo>
                <a:lnTo>
                  <a:pt x="250" y="798"/>
                </a:lnTo>
                <a:lnTo>
                  <a:pt x="253" y="793"/>
                </a:lnTo>
                <a:lnTo>
                  <a:pt x="254" y="790"/>
                </a:lnTo>
                <a:lnTo>
                  <a:pt x="255" y="786"/>
                </a:lnTo>
                <a:lnTo>
                  <a:pt x="257" y="783"/>
                </a:lnTo>
                <a:lnTo>
                  <a:pt x="259" y="782"/>
                </a:lnTo>
                <a:lnTo>
                  <a:pt x="260" y="778"/>
                </a:lnTo>
                <a:lnTo>
                  <a:pt x="260" y="777"/>
                </a:lnTo>
                <a:lnTo>
                  <a:pt x="260" y="776"/>
                </a:lnTo>
                <a:lnTo>
                  <a:pt x="261" y="774"/>
                </a:lnTo>
                <a:lnTo>
                  <a:pt x="262" y="772"/>
                </a:lnTo>
                <a:lnTo>
                  <a:pt x="262" y="772"/>
                </a:lnTo>
                <a:lnTo>
                  <a:pt x="263" y="772"/>
                </a:lnTo>
                <a:lnTo>
                  <a:pt x="264" y="771"/>
                </a:lnTo>
                <a:lnTo>
                  <a:pt x="266" y="770"/>
                </a:lnTo>
                <a:lnTo>
                  <a:pt x="269" y="758"/>
                </a:lnTo>
                <a:lnTo>
                  <a:pt x="274" y="746"/>
                </a:lnTo>
                <a:lnTo>
                  <a:pt x="275" y="746"/>
                </a:lnTo>
                <a:lnTo>
                  <a:pt x="275" y="744"/>
                </a:lnTo>
                <a:lnTo>
                  <a:pt x="276" y="742"/>
                </a:lnTo>
                <a:lnTo>
                  <a:pt x="277" y="739"/>
                </a:lnTo>
                <a:lnTo>
                  <a:pt x="282" y="722"/>
                </a:lnTo>
                <a:lnTo>
                  <a:pt x="287" y="706"/>
                </a:lnTo>
                <a:lnTo>
                  <a:pt x="290" y="692"/>
                </a:lnTo>
                <a:lnTo>
                  <a:pt x="294" y="679"/>
                </a:lnTo>
                <a:lnTo>
                  <a:pt x="296" y="663"/>
                </a:lnTo>
                <a:lnTo>
                  <a:pt x="298" y="648"/>
                </a:lnTo>
                <a:lnTo>
                  <a:pt x="301" y="632"/>
                </a:lnTo>
                <a:lnTo>
                  <a:pt x="304" y="616"/>
                </a:lnTo>
                <a:lnTo>
                  <a:pt x="311" y="594"/>
                </a:lnTo>
                <a:lnTo>
                  <a:pt x="318" y="572"/>
                </a:lnTo>
                <a:lnTo>
                  <a:pt x="326" y="550"/>
                </a:lnTo>
                <a:lnTo>
                  <a:pt x="333" y="527"/>
                </a:lnTo>
                <a:lnTo>
                  <a:pt x="338" y="513"/>
                </a:lnTo>
                <a:lnTo>
                  <a:pt x="342" y="499"/>
                </a:lnTo>
                <a:lnTo>
                  <a:pt x="344" y="485"/>
                </a:lnTo>
                <a:lnTo>
                  <a:pt x="345" y="470"/>
                </a:lnTo>
                <a:lnTo>
                  <a:pt x="346" y="462"/>
                </a:lnTo>
                <a:lnTo>
                  <a:pt x="347" y="459"/>
                </a:lnTo>
                <a:lnTo>
                  <a:pt x="351" y="459"/>
                </a:lnTo>
                <a:lnTo>
                  <a:pt x="359" y="461"/>
                </a:lnTo>
                <a:lnTo>
                  <a:pt x="365" y="463"/>
                </a:lnTo>
                <a:lnTo>
                  <a:pt x="371" y="467"/>
                </a:lnTo>
                <a:lnTo>
                  <a:pt x="376" y="470"/>
                </a:lnTo>
                <a:lnTo>
                  <a:pt x="380" y="474"/>
                </a:lnTo>
                <a:lnTo>
                  <a:pt x="385" y="478"/>
                </a:lnTo>
                <a:lnTo>
                  <a:pt x="388" y="483"/>
                </a:lnTo>
                <a:lnTo>
                  <a:pt x="391" y="489"/>
                </a:lnTo>
                <a:lnTo>
                  <a:pt x="394" y="495"/>
                </a:lnTo>
                <a:lnTo>
                  <a:pt x="398" y="505"/>
                </a:lnTo>
                <a:lnTo>
                  <a:pt x="401" y="517"/>
                </a:lnTo>
                <a:lnTo>
                  <a:pt x="405" y="527"/>
                </a:lnTo>
                <a:lnTo>
                  <a:pt x="408" y="538"/>
                </a:lnTo>
                <a:lnTo>
                  <a:pt x="414" y="553"/>
                </a:lnTo>
                <a:lnTo>
                  <a:pt x="419" y="567"/>
                </a:lnTo>
                <a:lnTo>
                  <a:pt x="425" y="581"/>
                </a:lnTo>
                <a:lnTo>
                  <a:pt x="432" y="595"/>
                </a:lnTo>
                <a:lnTo>
                  <a:pt x="442" y="609"/>
                </a:lnTo>
                <a:lnTo>
                  <a:pt x="453" y="623"/>
                </a:lnTo>
                <a:lnTo>
                  <a:pt x="464" y="637"/>
                </a:lnTo>
                <a:lnTo>
                  <a:pt x="474" y="651"/>
                </a:lnTo>
                <a:lnTo>
                  <a:pt x="478" y="656"/>
                </a:lnTo>
                <a:lnTo>
                  <a:pt x="482" y="662"/>
                </a:lnTo>
                <a:lnTo>
                  <a:pt x="480" y="663"/>
                </a:lnTo>
                <a:lnTo>
                  <a:pt x="478" y="665"/>
                </a:lnTo>
                <a:lnTo>
                  <a:pt x="478" y="666"/>
                </a:lnTo>
                <a:lnTo>
                  <a:pt x="478" y="669"/>
                </a:lnTo>
                <a:lnTo>
                  <a:pt x="478" y="672"/>
                </a:lnTo>
                <a:lnTo>
                  <a:pt x="477" y="676"/>
                </a:lnTo>
                <a:lnTo>
                  <a:pt x="476" y="677"/>
                </a:lnTo>
                <a:lnTo>
                  <a:pt x="476" y="678"/>
                </a:lnTo>
                <a:lnTo>
                  <a:pt x="475" y="680"/>
                </a:lnTo>
                <a:lnTo>
                  <a:pt x="474" y="684"/>
                </a:lnTo>
                <a:lnTo>
                  <a:pt x="473" y="686"/>
                </a:lnTo>
                <a:lnTo>
                  <a:pt x="474" y="690"/>
                </a:lnTo>
                <a:lnTo>
                  <a:pt x="474" y="695"/>
                </a:lnTo>
                <a:lnTo>
                  <a:pt x="474" y="701"/>
                </a:lnTo>
                <a:lnTo>
                  <a:pt x="474" y="706"/>
                </a:lnTo>
                <a:lnTo>
                  <a:pt x="473" y="709"/>
                </a:lnTo>
                <a:lnTo>
                  <a:pt x="470" y="714"/>
                </a:lnTo>
                <a:lnTo>
                  <a:pt x="467" y="718"/>
                </a:lnTo>
                <a:lnTo>
                  <a:pt x="463" y="721"/>
                </a:lnTo>
                <a:lnTo>
                  <a:pt x="459" y="725"/>
                </a:lnTo>
                <a:lnTo>
                  <a:pt x="456" y="726"/>
                </a:lnTo>
                <a:lnTo>
                  <a:pt x="455" y="728"/>
                </a:lnTo>
                <a:lnTo>
                  <a:pt x="450" y="732"/>
                </a:lnTo>
                <a:lnTo>
                  <a:pt x="447" y="735"/>
                </a:lnTo>
                <a:lnTo>
                  <a:pt x="445" y="740"/>
                </a:lnTo>
                <a:lnTo>
                  <a:pt x="445" y="746"/>
                </a:lnTo>
                <a:lnTo>
                  <a:pt x="445" y="748"/>
                </a:lnTo>
                <a:lnTo>
                  <a:pt x="446" y="750"/>
                </a:lnTo>
                <a:lnTo>
                  <a:pt x="447" y="751"/>
                </a:lnTo>
                <a:lnTo>
                  <a:pt x="447" y="751"/>
                </a:lnTo>
                <a:lnTo>
                  <a:pt x="447" y="751"/>
                </a:lnTo>
                <a:lnTo>
                  <a:pt x="446" y="750"/>
                </a:lnTo>
                <a:lnTo>
                  <a:pt x="446" y="754"/>
                </a:lnTo>
                <a:lnTo>
                  <a:pt x="446" y="756"/>
                </a:lnTo>
                <a:lnTo>
                  <a:pt x="443" y="758"/>
                </a:lnTo>
                <a:lnTo>
                  <a:pt x="442" y="761"/>
                </a:lnTo>
                <a:lnTo>
                  <a:pt x="437" y="765"/>
                </a:lnTo>
                <a:lnTo>
                  <a:pt x="433" y="771"/>
                </a:lnTo>
                <a:lnTo>
                  <a:pt x="425" y="781"/>
                </a:lnTo>
                <a:lnTo>
                  <a:pt x="418" y="791"/>
                </a:lnTo>
                <a:lnTo>
                  <a:pt x="412" y="802"/>
                </a:lnTo>
                <a:lnTo>
                  <a:pt x="406" y="813"/>
                </a:lnTo>
                <a:lnTo>
                  <a:pt x="406" y="814"/>
                </a:lnTo>
                <a:lnTo>
                  <a:pt x="406" y="814"/>
                </a:lnTo>
                <a:lnTo>
                  <a:pt x="404" y="817"/>
                </a:lnTo>
                <a:lnTo>
                  <a:pt x="404" y="819"/>
                </a:lnTo>
                <a:lnTo>
                  <a:pt x="399" y="830"/>
                </a:lnTo>
                <a:lnTo>
                  <a:pt x="394" y="840"/>
                </a:lnTo>
                <a:lnTo>
                  <a:pt x="390" y="849"/>
                </a:lnTo>
                <a:lnTo>
                  <a:pt x="385" y="860"/>
                </a:lnTo>
                <a:lnTo>
                  <a:pt x="378" y="876"/>
                </a:lnTo>
                <a:lnTo>
                  <a:pt x="371" y="891"/>
                </a:lnTo>
                <a:lnTo>
                  <a:pt x="364" y="907"/>
                </a:lnTo>
                <a:lnTo>
                  <a:pt x="359" y="923"/>
                </a:lnTo>
                <a:lnTo>
                  <a:pt x="358" y="925"/>
                </a:lnTo>
                <a:lnTo>
                  <a:pt x="358" y="926"/>
                </a:lnTo>
                <a:lnTo>
                  <a:pt x="356" y="928"/>
                </a:lnTo>
                <a:lnTo>
                  <a:pt x="356" y="929"/>
                </a:lnTo>
                <a:lnTo>
                  <a:pt x="354" y="930"/>
                </a:lnTo>
                <a:lnTo>
                  <a:pt x="353" y="931"/>
                </a:lnTo>
                <a:lnTo>
                  <a:pt x="352" y="932"/>
                </a:lnTo>
                <a:lnTo>
                  <a:pt x="351" y="933"/>
                </a:lnTo>
                <a:lnTo>
                  <a:pt x="350" y="940"/>
                </a:lnTo>
                <a:lnTo>
                  <a:pt x="351" y="947"/>
                </a:lnTo>
                <a:lnTo>
                  <a:pt x="344" y="964"/>
                </a:lnTo>
                <a:lnTo>
                  <a:pt x="338" y="981"/>
                </a:lnTo>
                <a:lnTo>
                  <a:pt x="337" y="985"/>
                </a:lnTo>
                <a:lnTo>
                  <a:pt x="338" y="987"/>
                </a:lnTo>
                <a:lnTo>
                  <a:pt x="339" y="988"/>
                </a:lnTo>
                <a:lnTo>
                  <a:pt x="342" y="989"/>
                </a:lnTo>
                <a:lnTo>
                  <a:pt x="343" y="992"/>
                </a:lnTo>
                <a:lnTo>
                  <a:pt x="344" y="994"/>
                </a:lnTo>
                <a:lnTo>
                  <a:pt x="344" y="995"/>
                </a:lnTo>
                <a:lnTo>
                  <a:pt x="342" y="998"/>
                </a:lnTo>
                <a:lnTo>
                  <a:pt x="339" y="1000"/>
                </a:lnTo>
                <a:lnTo>
                  <a:pt x="337" y="1002"/>
                </a:lnTo>
                <a:lnTo>
                  <a:pt x="336" y="1003"/>
                </a:lnTo>
                <a:lnTo>
                  <a:pt x="336" y="1005"/>
                </a:lnTo>
                <a:lnTo>
                  <a:pt x="337" y="1006"/>
                </a:lnTo>
                <a:lnTo>
                  <a:pt x="340" y="1008"/>
                </a:lnTo>
                <a:lnTo>
                  <a:pt x="339" y="1009"/>
                </a:lnTo>
                <a:lnTo>
                  <a:pt x="339" y="1010"/>
                </a:lnTo>
                <a:lnTo>
                  <a:pt x="332" y="1019"/>
                </a:lnTo>
                <a:lnTo>
                  <a:pt x="324" y="1024"/>
                </a:lnTo>
                <a:lnTo>
                  <a:pt x="322" y="1024"/>
                </a:lnTo>
                <a:lnTo>
                  <a:pt x="319" y="1024"/>
                </a:lnTo>
                <a:lnTo>
                  <a:pt x="319" y="1026"/>
                </a:lnTo>
                <a:lnTo>
                  <a:pt x="319" y="1027"/>
                </a:lnTo>
                <a:lnTo>
                  <a:pt x="319" y="1030"/>
                </a:lnTo>
                <a:lnTo>
                  <a:pt x="319" y="1034"/>
                </a:lnTo>
                <a:lnTo>
                  <a:pt x="319" y="1047"/>
                </a:lnTo>
                <a:lnTo>
                  <a:pt x="319" y="1058"/>
                </a:lnTo>
                <a:lnTo>
                  <a:pt x="319" y="1071"/>
                </a:lnTo>
                <a:lnTo>
                  <a:pt x="318" y="1084"/>
                </a:lnTo>
                <a:lnTo>
                  <a:pt x="318" y="1099"/>
                </a:lnTo>
                <a:lnTo>
                  <a:pt x="318" y="1113"/>
                </a:lnTo>
                <a:lnTo>
                  <a:pt x="319" y="1127"/>
                </a:lnTo>
                <a:lnTo>
                  <a:pt x="322" y="1142"/>
                </a:lnTo>
                <a:lnTo>
                  <a:pt x="324" y="1154"/>
                </a:lnTo>
                <a:lnTo>
                  <a:pt x="329" y="1167"/>
                </a:lnTo>
                <a:lnTo>
                  <a:pt x="333" y="1179"/>
                </a:lnTo>
                <a:lnTo>
                  <a:pt x="339" y="1190"/>
                </a:lnTo>
                <a:lnTo>
                  <a:pt x="342" y="1186"/>
                </a:lnTo>
                <a:lnTo>
                  <a:pt x="344" y="1182"/>
                </a:lnTo>
                <a:lnTo>
                  <a:pt x="345" y="1181"/>
                </a:lnTo>
                <a:lnTo>
                  <a:pt x="346" y="1180"/>
                </a:lnTo>
                <a:lnTo>
                  <a:pt x="349" y="1182"/>
                </a:lnTo>
                <a:lnTo>
                  <a:pt x="350" y="1184"/>
                </a:lnTo>
                <a:lnTo>
                  <a:pt x="351" y="1188"/>
                </a:lnTo>
                <a:lnTo>
                  <a:pt x="351" y="1190"/>
                </a:lnTo>
                <a:lnTo>
                  <a:pt x="350" y="1195"/>
                </a:lnTo>
                <a:lnTo>
                  <a:pt x="351" y="1198"/>
                </a:lnTo>
                <a:lnTo>
                  <a:pt x="352" y="1202"/>
                </a:lnTo>
                <a:lnTo>
                  <a:pt x="356" y="1204"/>
                </a:lnTo>
                <a:lnTo>
                  <a:pt x="357" y="1208"/>
                </a:lnTo>
                <a:lnTo>
                  <a:pt x="359" y="1211"/>
                </a:lnTo>
                <a:lnTo>
                  <a:pt x="359" y="1215"/>
                </a:lnTo>
                <a:lnTo>
                  <a:pt x="358" y="1217"/>
                </a:lnTo>
                <a:lnTo>
                  <a:pt x="354" y="1217"/>
                </a:lnTo>
                <a:lnTo>
                  <a:pt x="351" y="1214"/>
                </a:lnTo>
                <a:lnTo>
                  <a:pt x="350" y="1212"/>
                </a:lnTo>
                <a:lnTo>
                  <a:pt x="349" y="1211"/>
                </a:lnTo>
                <a:lnTo>
                  <a:pt x="347" y="1211"/>
                </a:lnTo>
                <a:lnTo>
                  <a:pt x="345" y="1211"/>
                </a:lnTo>
                <a:lnTo>
                  <a:pt x="347" y="1217"/>
                </a:lnTo>
                <a:lnTo>
                  <a:pt x="350" y="1223"/>
                </a:lnTo>
                <a:lnTo>
                  <a:pt x="353" y="1226"/>
                </a:lnTo>
                <a:lnTo>
                  <a:pt x="359" y="1230"/>
                </a:lnTo>
                <a:lnTo>
                  <a:pt x="360" y="1231"/>
                </a:lnTo>
                <a:lnTo>
                  <a:pt x="361" y="1232"/>
                </a:lnTo>
                <a:lnTo>
                  <a:pt x="361" y="1232"/>
                </a:lnTo>
                <a:lnTo>
                  <a:pt x="363" y="1232"/>
                </a:lnTo>
                <a:lnTo>
                  <a:pt x="365" y="1232"/>
                </a:lnTo>
                <a:lnTo>
                  <a:pt x="366" y="1232"/>
                </a:lnTo>
                <a:lnTo>
                  <a:pt x="367" y="1235"/>
                </a:lnTo>
                <a:lnTo>
                  <a:pt x="368" y="1236"/>
                </a:lnTo>
                <a:lnTo>
                  <a:pt x="370" y="1236"/>
                </a:lnTo>
                <a:lnTo>
                  <a:pt x="372" y="1236"/>
                </a:lnTo>
                <a:lnTo>
                  <a:pt x="376" y="1236"/>
                </a:lnTo>
                <a:lnTo>
                  <a:pt x="379" y="1237"/>
                </a:lnTo>
                <a:lnTo>
                  <a:pt x="373" y="1242"/>
                </a:lnTo>
                <a:lnTo>
                  <a:pt x="368" y="1246"/>
                </a:lnTo>
                <a:lnTo>
                  <a:pt x="367" y="1250"/>
                </a:lnTo>
                <a:lnTo>
                  <a:pt x="366" y="1253"/>
                </a:lnTo>
                <a:lnTo>
                  <a:pt x="366" y="1257"/>
                </a:lnTo>
                <a:lnTo>
                  <a:pt x="366" y="1260"/>
                </a:lnTo>
                <a:lnTo>
                  <a:pt x="366" y="1263"/>
                </a:lnTo>
                <a:lnTo>
                  <a:pt x="367" y="1266"/>
                </a:lnTo>
                <a:lnTo>
                  <a:pt x="366" y="1268"/>
                </a:lnTo>
                <a:lnTo>
                  <a:pt x="364" y="1270"/>
                </a:lnTo>
                <a:lnTo>
                  <a:pt x="365" y="1271"/>
                </a:lnTo>
                <a:lnTo>
                  <a:pt x="365" y="1271"/>
                </a:lnTo>
                <a:lnTo>
                  <a:pt x="365" y="1271"/>
                </a:lnTo>
                <a:lnTo>
                  <a:pt x="364" y="1270"/>
                </a:lnTo>
                <a:lnTo>
                  <a:pt x="364" y="1270"/>
                </a:lnTo>
                <a:lnTo>
                  <a:pt x="363" y="1268"/>
                </a:lnTo>
                <a:lnTo>
                  <a:pt x="364" y="1267"/>
                </a:lnTo>
                <a:lnTo>
                  <a:pt x="364" y="1268"/>
                </a:lnTo>
                <a:lnTo>
                  <a:pt x="363" y="1268"/>
                </a:lnTo>
                <a:lnTo>
                  <a:pt x="361" y="1267"/>
                </a:lnTo>
                <a:lnTo>
                  <a:pt x="360" y="1266"/>
                </a:lnTo>
                <a:lnTo>
                  <a:pt x="358" y="1266"/>
                </a:lnTo>
                <a:lnTo>
                  <a:pt x="358" y="1270"/>
                </a:lnTo>
                <a:lnTo>
                  <a:pt x="357" y="1277"/>
                </a:lnTo>
                <a:lnTo>
                  <a:pt x="357" y="1285"/>
                </a:lnTo>
                <a:lnTo>
                  <a:pt x="358" y="1286"/>
                </a:lnTo>
                <a:lnTo>
                  <a:pt x="357" y="1288"/>
                </a:lnTo>
                <a:lnTo>
                  <a:pt x="356" y="1288"/>
                </a:lnTo>
                <a:lnTo>
                  <a:pt x="353" y="1288"/>
                </a:lnTo>
                <a:lnTo>
                  <a:pt x="352" y="1288"/>
                </a:lnTo>
                <a:lnTo>
                  <a:pt x="352" y="1288"/>
                </a:lnTo>
                <a:lnTo>
                  <a:pt x="354" y="1295"/>
                </a:lnTo>
                <a:lnTo>
                  <a:pt x="358" y="1300"/>
                </a:lnTo>
                <a:lnTo>
                  <a:pt x="360" y="1300"/>
                </a:lnTo>
                <a:lnTo>
                  <a:pt x="363" y="1300"/>
                </a:lnTo>
                <a:lnTo>
                  <a:pt x="364" y="1300"/>
                </a:lnTo>
                <a:lnTo>
                  <a:pt x="366" y="1301"/>
                </a:lnTo>
                <a:lnTo>
                  <a:pt x="366" y="1306"/>
                </a:lnTo>
                <a:lnTo>
                  <a:pt x="365" y="1308"/>
                </a:lnTo>
                <a:lnTo>
                  <a:pt x="363" y="1312"/>
                </a:lnTo>
                <a:lnTo>
                  <a:pt x="359" y="1314"/>
                </a:lnTo>
                <a:lnTo>
                  <a:pt x="357" y="1314"/>
                </a:lnTo>
                <a:lnTo>
                  <a:pt x="354" y="1314"/>
                </a:lnTo>
                <a:lnTo>
                  <a:pt x="347" y="1310"/>
                </a:lnTo>
                <a:lnTo>
                  <a:pt x="343" y="1309"/>
                </a:lnTo>
                <a:lnTo>
                  <a:pt x="338" y="1310"/>
                </a:lnTo>
                <a:lnTo>
                  <a:pt x="335" y="1314"/>
                </a:lnTo>
                <a:lnTo>
                  <a:pt x="331" y="1314"/>
                </a:lnTo>
                <a:lnTo>
                  <a:pt x="328" y="1315"/>
                </a:lnTo>
                <a:lnTo>
                  <a:pt x="324" y="1316"/>
                </a:lnTo>
                <a:lnTo>
                  <a:pt x="322" y="1320"/>
                </a:lnTo>
                <a:lnTo>
                  <a:pt x="317" y="1324"/>
                </a:lnTo>
                <a:lnTo>
                  <a:pt x="312" y="1329"/>
                </a:lnTo>
                <a:lnTo>
                  <a:pt x="307" y="1333"/>
                </a:lnTo>
                <a:lnTo>
                  <a:pt x="301" y="1336"/>
                </a:lnTo>
                <a:lnTo>
                  <a:pt x="289" y="1342"/>
                </a:lnTo>
                <a:lnTo>
                  <a:pt x="280" y="1350"/>
                </a:lnTo>
                <a:lnTo>
                  <a:pt x="277" y="1351"/>
                </a:lnTo>
                <a:lnTo>
                  <a:pt x="276" y="1352"/>
                </a:lnTo>
                <a:lnTo>
                  <a:pt x="276" y="1354"/>
                </a:lnTo>
                <a:lnTo>
                  <a:pt x="275" y="1356"/>
                </a:lnTo>
                <a:lnTo>
                  <a:pt x="297" y="1356"/>
                </a:lnTo>
                <a:lnTo>
                  <a:pt x="295" y="1358"/>
                </a:lnTo>
                <a:lnTo>
                  <a:pt x="294" y="1359"/>
                </a:lnTo>
                <a:lnTo>
                  <a:pt x="290" y="1364"/>
                </a:lnTo>
                <a:lnTo>
                  <a:pt x="285" y="1368"/>
                </a:lnTo>
                <a:lnTo>
                  <a:pt x="282" y="1371"/>
                </a:lnTo>
                <a:lnTo>
                  <a:pt x="277" y="1373"/>
                </a:lnTo>
                <a:lnTo>
                  <a:pt x="273" y="1376"/>
                </a:lnTo>
                <a:lnTo>
                  <a:pt x="267" y="1377"/>
                </a:lnTo>
                <a:lnTo>
                  <a:pt x="261" y="1378"/>
                </a:lnTo>
                <a:lnTo>
                  <a:pt x="255" y="1378"/>
                </a:lnTo>
                <a:lnTo>
                  <a:pt x="247" y="1378"/>
                </a:lnTo>
                <a:lnTo>
                  <a:pt x="242" y="1380"/>
                </a:lnTo>
                <a:lnTo>
                  <a:pt x="241" y="1385"/>
                </a:lnTo>
                <a:lnTo>
                  <a:pt x="241" y="1394"/>
                </a:lnTo>
                <a:lnTo>
                  <a:pt x="241" y="1397"/>
                </a:lnTo>
                <a:lnTo>
                  <a:pt x="242" y="1399"/>
                </a:lnTo>
                <a:lnTo>
                  <a:pt x="246" y="1405"/>
                </a:lnTo>
                <a:lnTo>
                  <a:pt x="250" y="1408"/>
                </a:lnTo>
                <a:lnTo>
                  <a:pt x="256" y="1411"/>
                </a:lnTo>
                <a:lnTo>
                  <a:pt x="263" y="1411"/>
                </a:lnTo>
                <a:lnTo>
                  <a:pt x="273" y="1411"/>
                </a:lnTo>
                <a:lnTo>
                  <a:pt x="283" y="1411"/>
                </a:lnTo>
                <a:lnTo>
                  <a:pt x="300" y="1410"/>
                </a:lnTo>
                <a:lnTo>
                  <a:pt x="315" y="1408"/>
                </a:lnTo>
                <a:lnTo>
                  <a:pt x="331" y="1406"/>
                </a:lnTo>
                <a:lnTo>
                  <a:pt x="346" y="1403"/>
                </a:lnTo>
                <a:lnTo>
                  <a:pt x="349" y="1403"/>
                </a:lnTo>
                <a:lnTo>
                  <a:pt x="351" y="1403"/>
                </a:lnTo>
                <a:lnTo>
                  <a:pt x="363" y="1398"/>
                </a:lnTo>
                <a:lnTo>
                  <a:pt x="376" y="1394"/>
                </a:lnTo>
                <a:lnTo>
                  <a:pt x="387" y="1393"/>
                </a:lnTo>
                <a:lnTo>
                  <a:pt x="400" y="1392"/>
                </a:lnTo>
                <a:lnTo>
                  <a:pt x="406" y="1392"/>
                </a:lnTo>
                <a:lnTo>
                  <a:pt x="411" y="1391"/>
                </a:lnTo>
                <a:lnTo>
                  <a:pt x="416" y="1389"/>
                </a:lnTo>
                <a:lnTo>
                  <a:pt x="421" y="1386"/>
                </a:lnTo>
                <a:lnTo>
                  <a:pt x="404" y="1385"/>
                </a:lnTo>
                <a:lnTo>
                  <a:pt x="387" y="1386"/>
                </a:lnTo>
                <a:lnTo>
                  <a:pt x="370" y="1389"/>
                </a:lnTo>
                <a:lnTo>
                  <a:pt x="353" y="1393"/>
                </a:lnTo>
                <a:lnTo>
                  <a:pt x="350" y="1390"/>
                </a:lnTo>
                <a:lnTo>
                  <a:pt x="345" y="1387"/>
                </a:lnTo>
                <a:lnTo>
                  <a:pt x="344" y="1385"/>
                </a:lnTo>
                <a:lnTo>
                  <a:pt x="343" y="1384"/>
                </a:lnTo>
                <a:lnTo>
                  <a:pt x="342" y="1384"/>
                </a:lnTo>
                <a:lnTo>
                  <a:pt x="339" y="1385"/>
                </a:lnTo>
                <a:lnTo>
                  <a:pt x="336" y="1385"/>
                </a:lnTo>
                <a:lnTo>
                  <a:pt x="332" y="1385"/>
                </a:lnTo>
                <a:lnTo>
                  <a:pt x="328" y="1384"/>
                </a:lnTo>
                <a:lnTo>
                  <a:pt x="323" y="1383"/>
                </a:lnTo>
                <a:lnTo>
                  <a:pt x="329" y="1379"/>
                </a:lnTo>
                <a:lnTo>
                  <a:pt x="335" y="1377"/>
                </a:lnTo>
                <a:lnTo>
                  <a:pt x="340" y="1375"/>
                </a:lnTo>
                <a:lnTo>
                  <a:pt x="346" y="1376"/>
                </a:lnTo>
                <a:lnTo>
                  <a:pt x="359" y="1376"/>
                </a:lnTo>
                <a:lnTo>
                  <a:pt x="372" y="1375"/>
                </a:lnTo>
                <a:lnTo>
                  <a:pt x="370" y="1377"/>
                </a:lnTo>
                <a:lnTo>
                  <a:pt x="368" y="1378"/>
                </a:lnTo>
                <a:lnTo>
                  <a:pt x="378" y="1378"/>
                </a:lnTo>
                <a:lnTo>
                  <a:pt x="387" y="1378"/>
                </a:lnTo>
                <a:lnTo>
                  <a:pt x="394" y="1377"/>
                </a:lnTo>
                <a:lnTo>
                  <a:pt x="401" y="1377"/>
                </a:lnTo>
                <a:lnTo>
                  <a:pt x="408" y="1376"/>
                </a:lnTo>
                <a:lnTo>
                  <a:pt x="415" y="1373"/>
                </a:lnTo>
                <a:lnTo>
                  <a:pt x="422" y="1372"/>
                </a:lnTo>
                <a:lnTo>
                  <a:pt x="429" y="1370"/>
                </a:lnTo>
                <a:lnTo>
                  <a:pt x="435" y="1368"/>
                </a:lnTo>
                <a:lnTo>
                  <a:pt x="441" y="1364"/>
                </a:lnTo>
                <a:lnTo>
                  <a:pt x="441" y="1363"/>
                </a:lnTo>
                <a:lnTo>
                  <a:pt x="442" y="1363"/>
                </a:lnTo>
                <a:lnTo>
                  <a:pt x="443" y="1363"/>
                </a:lnTo>
                <a:lnTo>
                  <a:pt x="442" y="1362"/>
                </a:lnTo>
                <a:lnTo>
                  <a:pt x="441" y="1362"/>
                </a:lnTo>
                <a:lnTo>
                  <a:pt x="439" y="1362"/>
                </a:lnTo>
                <a:lnTo>
                  <a:pt x="440" y="1359"/>
                </a:lnTo>
                <a:lnTo>
                  <a:pt x="440" y="1357"/>
                </a:lnTo>
                <a:lnTo>
                  <a:pt x="437" y="1357"/>
                </a:lnTo>
                <a:lnTo>
                  <a:pt x="435" y="1358"/>
                </a:lnTo>
                <a:lnTo>
                  <a:pt x="430" y="1361"/>
                </a:lnTo>
                <a:lnTo>
                  <a:pt x="427" y="1361"/>
                </a:lnTo>
                <a:lnTo>
                  <a:pt x="426" y="1361"/>
                </a:lnTo>
                <a:lnTo>
                  <a:pt x="423" y="1358"/>
                </a:lnTo>
                <a:lnTo>
                  <a:pt x="422" y="1357"/>
                </a:lnTo>
                <a:lnTo>
                  <a:pt x="421" y="1354"/>
                </a:lnTo>
                <a:lnTo>
                  <a:pt x="421" y="1351"/>
                </a:lnTo>
                <a:lnTo>
                  <a:pt x="420" y="1349"/>
                </a:lnTo>
                <a:lnTo>
                  <a:pt x="419" y="1348"/>
                </a:lnTo>
                <a:lnTo>
                  <a:pt x="418" y="1348"/>
                </a:lnTo>
                <a:lnTo>
                  <a:pt x="415" y="1348"/>
                </a:lnTo>
                <a:lnTo>
                  <a:pt x="413" y="1349"/>
                </a:lnTo>
                <a:lnTo>
                  <a:pt x="412" y="1348"/>
                </a:lnTo>
                <a:lnTo>
                  <a:pt x="412" y="1345"/>
                </a:lnTo>
                <a:lnTo>
                  <a:pt x="414" y="1342"/>
                </a:lnTo>
                <a:lnTo>
                  <a:pt x="415" y="1338"/>
                </a:lnTo>
                <a:lnTo>
                  <a:pt x="416" y="1337"/>
                </a:lnTo>
                <a:lnTo>
                  <a:pt x="415" y="1335"/>
                </a:lnTo>
                <a:lnTo>
                  <a:pt x="414" y="1334"/>
                </a:lnTo>
                <a:lnTo>
                  <a:pt x="412" y="1333"/>
                </a:lnTo>
                <a:lnTo>
                  <a:pt x="411" y="1331"/>
                </a:lnTo>
                <a:lnTo>
                  <a:pt x="411" y="1331"/>
                </a:lnTo>
                <a:lnTo>
                  <a:pt x="411" y="1331"/>
                </a:lnTo>
                <a:lnTo>
                  <a:pt x="411" y="1331"/>
                </a:lnTo>
                <a:lnTo>
                  <a:pt x="412" y="1330"/>
                </a:lnTo>
                <a:lnTo>
                  <a:pt x="413" y="1330"/>
                </a:lnTo>
                <a:lnTo>
                  <a:pt x="419" y="1329"/>
                </a:lnTo>
                <a:lnTo>
                  <a:pt x="422" y="1327"/>
                </a:lnTo>
                <a:lnTo>
                  <a:pt x="425" y="1323"/>
                </a:lnTo>
                <a:lnTo>
                  <a:pt x="425" y="1319"/>
                </a:lnTo>
                <a:lnTo>
                  <a:pt x="425" y="1312"/>
                </a:lnTo>
                <a:lnTo>
                  <a:pt x="422" y="1307"/>
                </a:lnTo>
                <a:lnTo>
                  <a:pt x="419" y="1305"/>
                </a:lnTo>
                <a:lnTo>
                  <a:pt x="413" y="1303"/>
                </a:lnTo>
                <a:lnTo>
                  <a:pt x="411" y="1301"/>
                </a:lnTo>
                <a:lnTo>
                  <a:pt x="408" y="1299"/>
                </a:lnTo>
                <a:lnTo>
                  <a:pt x="412" y="1299"/>
                </a:lnTo>
                <a:lnTo>
                  <a:pt x="413" y="1298"/>
                </a:lnTo>
                <a:lnTo>
                  <a:pt x="414" y="1296"/>
                </a:lnTo>
                <a:lnTo>
                  <a:pt x="414" y="1295"/>
                </a:lnTo>
                <a:lnTo>
                  <a:pt x="414" y="1292"/>
                </a:lnTo>
                <a:lnTo>
                  <a:pt x="414" y="1288"/>
                </a:lnTo>
                <a:lnTo>
                  <a:pt x="418" y="1286"/>
                </a:lnTo>
                <a:lnTo>
                  <a:pt x="422" y="1285"/>
                </a:lnTo>
                <a:lnTo>
                  <a:pt x="427" y="1285"/>
                </a:lnTo>
                <a:lnTo>
                  <a:pt x="430" y="1284"/>
                </a:lnTo>
                <a:lnTo>
                  <a:pt x="425" y="1282"/>
                </a:lnTo>
                <a:lnTo>
                  <a:pt x="419" y="1280"/>
                </a:lnTo>
                <a:lnTo>
                  <a:pt x="415" y="1275"/>
                </a:lnTo>
                <a:lnTo>
                  <a:pt x="414" y="1271"/>
                </a:lnTo>
                <a:lnTo>
                  <a:pt x="413" y="1265"/>
                </a:lnTo>
                <a:lnTo>
                  <a:pt x="414" y="1259"/>
                </a:lnTo>
                <a:lnTo>
                  <a:pt x="416" y="1251"/>
                </a:lnTo>
                <a:lnTo>
                  <a:pt x="416" y="1243"/>
                </a:lnTo>
                <a:lnTo>
                  <a:pt x="415" y="1239"/>
                </a:lnTo>
                <a:lnTo>
                  <a:pt x="414" y="1236"/>
                </a:lnTo>
                <a:lnTo>
                  <a:pt x="412" y="1231"/>
                </a:lnTo>
                <a:lnTo>
                  <a:pt x="408" y="1229"/>
                </a:lnTo>
                <a:lnTo>
                  <a:pt x="408" y="1228"/>
                </a:lnTo>
                <a:lnTo>
                  <a:pt x="409" y="1226"/>
                </a:lnTo>
                <a:lnTo>
                  <a:pt x="407" y="1225"/>
                </a:lnTo>
                <a:lnTo>
                  <a:pt x="406" y="1224"/>
                </a:lnTo>
                <a:lnTo>
                  <a:pt x="407" y="1225"/>
                </a:lnTo>
                <a:lnTo>
                  <a:pt x="409" y="1226"/>
                </a:lnTo>
                <a:lnTo>
                  <a:pt x="412" y="1225"/>
                </a:lnTo>
                <a:lnTo>
                  <a:pt x="413" y="1225"/>
                </a:lnTo>
                <a:lnTo>
                  <a:pt x="414" y="1224"/>
                </a:lnTo>
                <a:lnTo>
                  <a:pt x="415" y="1223"/>
                </a:lnTo>
                <a:lnTo>
                  <a:pt x="415" y="1223"/>
                </a:lnTo>
                <a:lnTo>
                  <a:pt x="416" y="1222"/>
                </a:lnTo>
                <a:lnTo>
                  <a:pt x="419" y="1219"/>
                </a:lnTo>
                <a:lnTo>
                  <a:pt x="421" y="1216"/>
                </a:lnTo>
                <a:lnTo>
                  <a:pt x="422" y="1211"/>
                </a:lnTo>
                <a:lnTo>
                  <a:pt x="423" y="1207"/>
                </a:lnTo>
                <a:lnTo>
                  <a:pt x="425" y="1202"/>
                </a:lnTo>
                <a:lnTo>
                  <a:pt x="423" y="1197"/>
                </a:lnTo>
                <a:lnTo>
                  <a:pt x="423" y="1194"/>
                </a:lnTo>
                <a:lnTo>
                  <a:pt x="422" y="1190"/>
                </a:lnTo>
                <a:lnTo>
                  <a:pt x="420" y="1188"/>
                </a:lnTo>
                <a:lnTo>
                  <a:pt x="416" y="1188"/>
                </a:lnTo>
                <a:lnTo>
                  <a:pt x="416" y="1187"/>
                </a:lnTo>
                <a:lnTo>
                  <a:pt x="415" y="1187"/>
                </a:lnTo>
                <a:lnTo>
                  <a:pt x="415" y="1184"/>
                </a:lnTo>
                <a:lnTo>
                  <a:pt x="415" y="1182"/>
                </a:lnTo>
                <a:lnTo>
                  <a:pt x="415" y="1180"/>
                </a:lnTo>
                <a:lnTo>
                  <a:pt x="418" y="1179"/>
                </a:lnTo>
                <a:lnTo>
                  <a:pt x="421" y="1177"/>
                </a:lnTo>
                <a:lnTo>
                  <a:pt x="423" y="1176"/>
                </a:lnTo>
                <a:lnTo>
                  <a:pt x="425" y="1175"/>
                </a:lnTo>
                <a:lnTo>
                  <a:pt x="425" y="1173"/>
                </a:lnTo>
                <a:lnTo>
                  <a:pt x="423" y="1169"/>
                </a:lnTo>
                <a:lnTo>
                  <a:pt x="421" y="1166"/>
                </a:lnTo>
                <a:lnTo>
                  <a:pt x="420" y="1162"/>
                </a:lnTo>
                <a:lnTo>
                  <a:pt x="419" y="1159"/>
                </a:lnTo>
                <a:lnTo>
                  <a:pt x="418" y="1141"/>
                </a:lnTo>
                <a:lnTo>
                  <a:pt x="415" y="1124"/>
                </a:lnTo>
                <a:lnTo>
                  <a:pt x="414" y="1105"/>
                </a:lnTo>
                <a:lnTo>
                  <a:pt x="412" y="1087"/>
                </a:lnTo>
                <a:lnTo>
                  <a:pt x="412" y="1086"/>
                </a:lnTo>
                <a:lnTo>
                  <a:pt x="412" y="1085"/>
                </a:lnTo>
                <a:lnTo>
                  <a:pt x="409" y="1077"/>
                </a:lnTo>
                <a:lnTo>
                  <a:pt x="408" y="1069"/>
                </a:lnTo>
                <a:lnTo>
                  <a:pt x="407" y="1061"/>
                </a:lnTo>
                <a:lnTo>
                  <a:pt x="406" y="1052"/>
                </a:lnTo>
                <a:lnTo>
                  <a:pt x="402" y="1051"/>
                </a:lnTo>
                <a:lnTo>
                  <a:pt x="399" y="1049"/>
                </a:lnTo>
                <a:lnTo>
                  <a:pt x="402" y="1051"/>
                </a:lnTo>
                <a:lnTo>
                  <a:pt x="406" y="1052"/>
                </a:lnTo>
                <a:lnTo>
                  <a:pt x="406" y="1045"/>
                </a:lnTo>
                <a:lnTo>
                  <a:pt x="407" y="1040"/>
                </a:lnTo>
                <a:lnTo>
                  <a:pt x="408" y="1034"/>
                </a:lnTo>
                <a:lnTo>
                  <a:pt x="409" y="1028"/>
                </a:lnTo>
                <a:lnTo>
                  <a:pt x="413" y="1022"/>
                </a:lnTo>
                <a:lnTo>
                  <a:pt x="416" y="1019"/>
                </a:lnTo>
                <a:lnTo>
                  <a:pt x="402" y="1013"/>
                </a:lnTo>
                <a:lnTo>
                  <a:pt x="387" y="1008"/>
                </a:lnTo>
                <a:lnTo>
                  <a:pt x="373" y="1002"/>
                </a:lnTo>
                <a:lnTo>
                  <a:pt x="359" y="998"/>
                </a:lnTo>
                <a:lnTo>
                  <a:pt x="346" y="1013"/>
                </a:lnTo>
                <a:lnTo>
                  <a:pt x="335" y="1028"/>
                </a:lnTo>
                <a:lnTo>
                  <a:pt x="346" y="1013"/>
                </a:lnTo>
                <a:lnTo>
                  <a:pt x="359" y="998"/>
                </a:lnTo>
                <a:lnTo>
                  <a:pt x="373" y="1002"/>
                </a:lnTo>
                <a:lnTo>
                  <a:pt x="387" y="1008"/>
                </a:lnTo>
                <a:lnTo>
                  <a:pt x="402" y="1013"/>
                </a:lnTo>
                <a:lnTo>
                  <a:pt x="416" y="1019"/>
                </a:lnTo>
                <a:lnTo>
                  <a:pt x="422" y="1014"/>
                </a:lnTo>
                <a:lnTo>
                  <a:pt x="429" y="1012"/>
                </a:lnTo>
                <a:lnTo>
                  <a:pt x="437" y="1009"/>
                </a:lnTo>
                <a:lnTo>
                  <a:pt x="446" y="1008"/>
                </a:lnTo>
                <a:lnTo>
                  <a:pt x="462" y="1008"/>
                </a:lnTo>
                <a:lnTo>
                  <a:pt x="477" y="1009"/>
                </a:lnTo>
                <a:lnTo>
                  <a:pt x="491" y="1010"/>
                </a:lnTo>
                <a:lnTo>
                  <a:pt x="503" y="1012"/>
                </a:lnTo>
                <a:lnTo>
                  <a:pt x="509" y="1014"/>
                </a:lnTo>
                <a:lnTo>
                  <a:pt x="513" y="1015"/>
                </a:lnTo>
                <a:lnTo>
                  <a:pt x="519" y="1019"/>
                </a:lnTo>
                <a:lnTo>
                  <a:pt x="524" y="1021"/>
                </a:lnTo>
                <a:lnTo>
                  <a:pt x="517" y="1010"/>
                </a:lnTo>
                <a:lnTo>
                  <a:pt x="512" y="999"/>
                </a:lnTo>
                <a:lnTo>
                  <a:pt x="517" y="1010"/>
                </a:lnTo>
                <a:lnTo>
                  <a:pt x="524" y="1021"/>
                </a:lnTo>
                <a:lnTo>
                  <a:pt x="528" y="1024"/>
                </a:lnTo>
                <a:lnTo>
                  <a:pt x="531" y="1029"/>
                </a:lnTo>
                <a:lnTo>
                  <a:pt x="535" y="1034"/>
                </a:lnTo>
                <a:lnTo>
                  <a:pt x="537" y="1040"/>
                </a:lnTo>
                <a:lnTo>
                  <a:pt x="542" y="1049"/>
                </a:lnTo>
                <a:lnTo>
                  <a:pt x="547" y="1058"/>
                </a:lnTo>
                <a:lnTo>
                  <a:pt x="553" y="1068"/>
                </a:lnTo>
                <a:lnTo>
                  <a:pt x="560" y="1077"/>
                </a:lnTo>
                <a:lnTo>
                  <a:pt x="565" y="1083"/>
                </a:lnTo>
                <a:lnTo>
                  <a:pt x="571" y="1091"/>
                </a:lnTo>
                <a:lnTo>
                  <a:pt x="575" y="1098"/>
                </a:lnTo>
                <a:lnTo>
                  <a:pt x="579" y="1105"/>
                </a:lnTo>
                <a:lnTo>
                  <a:pt x="580" y="1107"/>
                </a:lnTo>
                <a:lnTo>
                  <a:pt x="581" y="1109"/>
                </a:lnTo>
                <a:lnTo>
                  <a:pt x="587" y="1120"/>
                </a:lnTo>
                <a:lnTo>
                  <a:pt x="592" y="1131"/>
                </a:lnTo>
                <a:lnTo>
                  <a:pt x="597" y="1142"/>
                </a:lnTo>
                <a:lnTo>
                  <a:pt x="602" y="1154"/>
                </a:lnTo>
                <a:lnTo>
                  <a:pt x="604" y="1159"/>
                </a:lnTo>
                <a:lnTo>
                  <a:pt x="606" y="1165"/>
                </a:lnTo>
                <a:lnTo>
                  <a:pt x="609" y="1170"/>
                </a:lnTo>
                <a:lnTo>
                  <a:pt x="613" y="1175"/>
                </a:lnTo>
                <a:lnTo>
                  <a:pt x="613" y="1175"/>
                </a:lnTo>
                <a:lnTo>
                  <a:pt x="613" y="1176"/>
                </a:lnTo>
                <a:lnTo>
                  <a:pt x="614" y="1181"/>
                </a:lnTo>
                <a:lnTo>
                  <a:pt x="618" y="1184"/>
                </a:lnTo>
                <a:lnTo>
                  <a:pt x="618" y="1184"/>
                </a:lnTo>
                <a:lnTo>
                  <a:pt x="618" y="1188"/>
                </a:lnTo>
                <a:lnTo>
                  <a:pt x="619" y="1190"/>
                </a:lnTo>
                <a:lnTo>
                  <a:pt x="621" y="1193"/>
                </a:lnTo>
                <a:lnTo>
                  <a:pt x="622" y="1194"/>
                </a:lnTo>
                <a:lnTo>
                  <a:pt x="622" y="1194"/>
                </a:lnTo>
                <a:lnTo>
                  <a:pt x="629" y="1207"/>
                </a:lnTo>
                <a:lnTo>
                  <a:pt x="636" y="1219"/>
                </a:lnTo>
                <a:lnTo>
                  <a:pt x="642" y="1231"/>
                </a:lnTo>
                <a:lnTo>
                  <a:pt x="649" y="1242"/>
                </a:lnTo>
                <a:lnTo>
                  <a:pt x="655" y="1253"/>
                </a:lnTo>
                <a:lnTo>
                  <a:pt x="661" y="1265"/>
                </a:lnTo>
                <a:lnTo>
                  <a:pt x="661" y="1266"/>
                </a:lnTo>
                <a:lnTo>
                  <a:pt x="662" y="1266"/>
                </a:lnTo>
                <a:lnTo>
                  <a:pt x="662" y="1266"/>
                </a:lnTo>
                <a:lnTo>
                  <a:pt x="664" y="1272"/>
                </a:lnTo>
                <a:lnTo>
                  <a:pt x="667" y="1277"/>
                </a:lnTo>
                <a:lnTo>
                  <a:pt x="674" y="1289"/>
                </a:lnTo>
                <a:lnTo>
                  <a:pt x="680" y="1303"/>
                </a:lnTo>
                <a:lnTo>
                  <a:pt x="684" y="1317"/>
                </a:lnTo>
                <a:lnTo>
                  <a:pt x="687" y="1331"/>
                </a:lnTo>
                <a:lnTo>
                  <a:pt x="688" y="1331"/>
                </a:lnTo>
                <a:lnTo>
                  <a:pt x="688" y="1331"/>
                </a:lnTo>
                <a:lnTo>
                  <a:pt x="688" y="1331"/>
                </a:lnTo>
                <a:lnTo>
                  <a:pt x="687" y="1331"/>
                </a:lnTo>
                <a:lnTo>
                  <a:pt x="684" y="1334"/>
                </a:lnTo>
                <a:lnTo>
                  <a:pt x="681" y="1336"/>
                </a:lnTo>
                <a:lnTo>
                  <a:pt x="677" y="1342"/>
                </a:lnTo>
                <a:lnTo>
                  <a:pt x="675" y="1347"/>
                </a:lnTo>
                <a:lnTo>
                  <a:pt x="675" y="1350"/>
                </a:lnTo>
                <a:lnTo>
                  <a:pt x="675" y="1352"/>
                </a:lnTo>
                <a:lnTo>
                  <a:pt x="676" y="1356"/>
                </a:lnTo>
                <a:lnTo>
                  <a:pt x="678" y="1359"/>
                </a:lnTo>
                <a:lnTo>
                  <a:pt x="680" y="1361"/>
                </a:lnTo>
                <a:lnTo>
                  <a:pt x="678" y="1363"/>
                </a:lnTo>
                <a:lnTo>
                  <a:pt x="677" y="1363"/>
                </a:lnTo>
                <a:lnTo>
                  <a:pt x="675" y="1363"/>
                </a:lnTo>
                <a:lnTo>
                  <a:pt x="667" y="1359"/>
                </a:lnTo>
                <a:lnTo>
                  <a:pt x="660" y="1358"/>
                </a:lnTo>
                <a:lnTo>
                  <a:pt x="657" y="1358"/>
                </a:lnTo>
                <a:lnTo>
                  <a:pt x="655" y="1359"/>
                </a:lnTo>
                <a:lnTo>
                  <a:pt x="654" y="1361"/>
                </a:lnTo>
                <a:lnTo>
                  <a:pt x="653" y="1362"/>
                </a:lnTo>
                <a:lnTo>
                  <a:pt x="653" y="1365"/>
                </a:lnTo>
                <a:lnTo>
                  <a:pt x="654" y="1366"/>
                </a:lnTo>
                <a:lnTo>
                  <a:pt x="656" y="1366"/>
                </a:lnTo>
                <a:lnTo>
                  <a:pt x="658" y="1366"/>
                </a:lnTo>
                <a:lnTo>
                  <a:pt x="658" y="1368"/>
                </a:lnTo>
                <a:lnTo>
                  <a:pt x="658" y="1366"/>
                </a:lnTo>
                <a:lnTo>
                  <a:pt x="658" y="1366"/>
                </a:lnTo>
                <a:lnTo>
                  <a:pt x="661" y="1368"/>
                </a:lnTo>
                <a:lnTo>
                  <a:pt x="663" y="1368"/>
                </a:lnTo>
                <a:lnTo>
                  <a:pt x="673" y="1369"/>
                </a:lnTo>
                <a:lnTo>
                  <a:pt x="682" y="1371"/>
                </a:lnTo>
                <a:lnTo>
                  <a:pt x="683" y="1373"/>
                </a:lnTo>
                <a:lnTo>
                  <a:pt x="683" y="1376"/>
                </a:lnTo>
                <a:lnTo>
                  <a:pt x="684" y="1382"/>
                </a:lnTo>
                <a:lnTo>
                  <a:pt x="688" y="1389"/>
                </a:lnTo>
                <a:lnTo>
                  <a:pt x="690" y="1391"/>
                </a:lnTo>
                <a:lnTo>
                  <a:pt x="692" y="1391"/>
                </a:lnTo>
                <a:lnTo>
                  <a:pt x="697" y="1392"/>
                </a:lnTo>
                <a:lnTo>
                  <a:pt x="699" y="1394"/>
                </a:lnTo>
                <a:lnTo>
                  <a:pt x="701" y="1398"/>
                </a:lnTo>
                <a:lnTo>
                  <a:pt x="701" y="1403"/>
                </a:lnTo>
                <a:lnTo>
                  <a:pt x="696" y="1404"/>
                </a:lnTo>
                <a:lnTo>
                  <a:pt x="690" y="1404"/>
                </a:lnTo>
                <a:lnTo>
                  <a:pt x="689" y="1405"/>
                </a:lnTo>
                <a:lnTo>
                  <a:pt x="687" y="1406"/>
                </a:lnTo>
                <a:lnTo>
                  <a:pt x="685" y="1407"/>
                </a:lnTo>
                <a:lnTo>
                  <a:pt x="684" y="1411"/>
                </a:lnTo>
                <a:lnTo>
                  <a:pt x="690" y="1411"/>
                </a:lnTo>
                <a:lnTo>
                  <a:pt x="697" y="1411"/>
                </a:lnTo>
                <a:lnTo>
                  <a:pt x="703" y="1411"/>
                </a:lnTo>
                <a:lnTo>
                  <a:pt x="709" y="1412"/>
                </a:lnTo>
                <a:lnTo>
                  <a:pt x="715" y="1413"/>
                </a:lnTo>
                <a:lnTo>
                  <a:pt x="720" y="1414"/>
                </a:lnTo>
                <a:lnTo>
                  <a:pt x="715" y="1413"/>
                </a:lnTo>
                <a:lnTo>
                  <a:pt x="709" y="1412"/>
                </a:lnTo>
                <a:lnTo>
                  <a:pt x="703" y="1411"/>
                </a:lnTo>
                <a:lnTo>
                  <a:pt x="697" y="1411"/>
                </a:lnTo>
                <a:lnTo>
                  <a:pt x="690" y="1411"/>
                </a:lnTo>
                <a:lnTo>
                  <a:pt x="684" y="1411"/>
                </a:lnTo>
                <a:lnTo>
                  <a:pt x="680" y="1417"/>
                </a:lnTo>
                <a:lnTo>
                  <a:pt x="675" y="1421"/>
                </a:lnTo>
                <a:lnTo>
                  <a:pt x="671" y="1425"/>
                </a:lnTo>
                <a:lnTo>
                  <a:pt x="670" y="1428"/>
                </a:lnTo>
                <a:lnTo>
                  <a:pt x="669" y="1429"/>
                </a:lnTo>
                <a:lnTo>
                  <a:pt x="668" y="1431"/>
                </a:lnTo>
                <a:lnTo>
                  <a:pt x="664" y="1433"/>
                </a:lnTo>
                <a:lnTo>
                  <a:pt x="662" y="1436"/>
                </a:lnTo>
                <a:lnTo>
                  <a:pt x="661" y="1440"/>
                </a:lnTo>
                <a:lnTo>
                  <a:pt x="660" y="1445"/>
                </a:lnTo>
                <a:lnTo>
                  <a:pt x="657" y="1445"/>
                </a:lnTo>
                <a:lnTo>
                  <a:pt x="656" y="1446"/>
                </a:lnTo>
                <a:lnTo>
                  <a:pt x="650" y="1454"/>
                </a:lnTo>
                <a:lnTo>
                  <a:pt x="644" y="1462"/>
                </a:lnTo>
                <a:lnTo>
                  <a:pt x="647" y="1462"/>
                </a:lnTo>
                <a:lnTo>
                  <a:pt x="649" y="1462"/>
                </a:lnTo>
                <a:lnTo>
                  <a:pt x="649" y="1464"/>
                </a:lnTo>
                <a:lnTo>
                  <a:pt x="650" y="1466"/>
                </a:lnTo>
                <a:lnTo>
                  <a:pt x="651" y="1467"/>
                </a:lnTo>
                <a:lnTo>
                  <a:pt x="654" y="1468"/>
                </a:lnTo>
                <a:lnTo>
                  <a:pt x="654" y="1470"/>
                </a:lnTo>
                <a:lnTo>
                  <a:pt x="654" y="1471"/>
                </a:lnTo>
                <a:lnTo>
                  <a:pt x="653" y="1474"/>
                </a:lnTo>
                <a:lnTo>
                  <a:pt x="650" y="1473"/>
                </a:lnTo>
                <a:lnTo>
                  <a:pt x="647" y="1471"/>
                </a:lnTo>
                <a:lnTo>
                  <a:pt x="643" y="1471"/>
                </a:lnTo>
                <a:lnTo>
                  <a:pt x="640" y="1474"/>
                </a:lnTo>
                <a:lnTo>
                  <a:pt x="637" y="1476"/>
                </a:lnTo>
                <a:lnTo>
                  <a:pt x="632" y="1480"/>
                </a:lnTo>
                <a:lnTo>
                  <a:pt x="626" y="1483"/>
                </a:lnTo>
                <a:lnTo>
                  <a:pt x="620" y="1483"/>
                </a:lnTo>
                <a:lnTo>
                  <a:pt x="615" y="1485"/>
                </a:lnTo>
                <a:lnTo>
                  <a:pt x="612" y="1488"/>
                </a:lnTo>
                <a:lnTo>
                  <a:pt x="608" y="1490"/>
                </a:lnTo>
                <a:lnTo>
                  <a:pt x="605" y="1495"/>
                </a:lnTo>
                <a:lnTo>
                  <a:pt x="602" y="1498"/>
                </a:lnTo>
                <a:lnTo>
                  <a:pt x="601" y="1504"/>
                </a:lnTo>
                <a:lnTo>
                  <a:pt x="600" y="1509"/>
                </a:lnTo>
                <a:lnTo>
                  <a:pt x="600" y="1510"/>
                </a:lnTo>
                <a:lnTo>
                  <a:pt x="600" y="1510"/>
                </a:lnTo>
                <a:lnTo>
                  <a:pt x="605" y="1512"/>
                </a:lnTo>
                <a:lnTo>
                  <a:pt x="609" y="1513"/>
                </a:lnTo>
                <a:lnTo>
                  <a:pt x="605" y="1512"/>
                </a:lnTo>
                <a:lnTo>
                  <a:pt x="600" y="1510"/>
                </a:lnTo>
                <a:lnTo>
                  <a:pt x="599" y="1511"/>
                </a:lnTo>
                <a:lnTo>
                  <a:pt x="599" y="1511"/>
                </a:lnTo>
                <a:lnTo>
                  <a:pt x="598" y="1511"/>
                </a:lnTo>
                <a:lnTo>
                  <a:pt x="599" y="1512"/>
                </a:lnTo>
                <a:lnTo>
                  <a:pt x="599" y="1516"/>
                </a:lnTo>
                <a:lnTo>
                  <a:pt x="600" y="1518"/>
                </a:lnTo>
                <a:lnTo>
                  <a:pt x="595" y="1520"/>
                </a:lnTo>
                <a:lnTo>
                  <a:pt x="591" y="1522"/>
                </a:lnTo>
                <a:lnTo>
                  <a:pt x="588" y="1523"/>
                </a:lnTo>
                <a:lnTo>
                  <a:pt x="587" y="1525"/>
                </a:lnTo>
                <a:lnTo>
                  <a:pt x="587" y="1527"/>
                </a:lnTo>
                <a:lnTo>
                  <a:pt x="588" y="1527"/>
                </a:lnTo>
                <a:lnTo>
                  <a:pt x="595" y="1529"/>
                </a:lnTo>
                <a:lnTo>
                  <a:pt x="602" y="1531"/>
                </a:lnTo>
                <a:lnTo>
                  <a:pt x="609" y="1532"/>
                </a:lnTo>
                <a:lnTo>
                  <a:pt x="616" y="1531"/>
                </a:lnTo>
                <a:lnTo>
                  <a:pt x="618" y="1531"/>
                </a:lnTo>
                <a:lnTo>
                  <a:pt x="619" y="1532"/>
                </a:lnTo>
                <a:lnTo>
                  <a:pt x="628" y="1533"/>
                </a:lnTo>
                <a:lnTo>
                  <a:pt x="636" y="1534"/>
                </a:lnTo>
                <a:lnTo>
                  <a:pt x="644" y="1533"/>
                </a:lnTo>
                <a:lnTo>
                  <a:pt x="653" y="1532"/>
                </a:lnTo>
                <a:lnTo>
                  <a:pt x="655" y="1532"/>
                </a:lnTo>
                <a:lnTo>
                  <a:pt x="656" y="1532"/>
                </a:lnTo>
                <a:lnTo>
                  <a:pt x="662" y="1533"/>
                </a:lnTo>
                <a:lnTo>
                  <a:pt x="668" y="1533"/>
                </a:lnTo>
                <a:lnTo>
                  <a:pt x="674" y="1532"/>
                </a:lnTo>
                <a:lnTo>
                  <a:pt x="680" y="1531"/>
                </a:lnTo>
                <a:lnTo>
                  <a:pt x="681" y="1531"/>
                </a:lnTo>
                <a:lnTo>
                  <a:pt x="682" y="1531"/>
                </a:lnTo>
                <a:lnTo>
                  <a:pt x="684" y="1532"/>
                </a:lnTo>
                <a:lnTo>
                  <a:pt x="685" y="1534"/>
                </a:lnTo>
                <a:lnTo>
                  <a:pt x="687" y="1534"/>
                </a:lnTo>
                <a:lnTo>
                  <a:pt x="689" y="1534"/>
                </a:lnTo>
                <a:lnTo>
                  <a:pt x="691" y="1532"/>
                </a:lnTo>
                <a:lnTo>
                  <a:pt x="695" y="1531"/>
                </a:lnTo>
                <a:lnTo>
                  <a:pt x="704" y="1530"/>
                </a:lnTo>
                <a:lnTo>
                  <a:pt x="715" y="1529"/>
                </a:lnTo>
                <a:lnTo>
                  <a:pt x="724" y="1527"/>
                </a:lnTo>
                <a:lnTo>
                  <a:pt x="733" y="1524"/>
                </a:lnTo>
                <a:lnTo>
                  <a:pt x="747" y="1519"/>
                </a:lnTo>
                <a:lnTo>
                  <a:pt x="761" y="1515"/>
                </a:lnTo>
                <a:lnTo>
                  <a:pt x="775" y="1511"/>
                </a:lnTo>
                <a:lnTo>
                  <a:pt x="791" y="1506"/>
                </a:lnTo>
                <a:lnTo>
                  <a:pt x="802" y="1504"/>
                </a:lnTo>
                <a:lnTo>
                  <a:pt x="813" y="1502"/>
                </a:lnTo>
                <a:lnTo>
                  <a:pt x="816" y="1499"/>
                </a:lnTo>
                <a:lnTo>
                  <a:pt x="818" y="1497"/>
                </a:lnTo>
                <a:lnTo>
                  <a:pt x="818" y="1495"/>
                </a:lnTo>
                <a:lnTo>
                  <a:pt x="816" y="1494"/>
                </a:lnTo>
                <a:lnTo>
                  <a:pt x="814" y="1494"/>
                </a:lnTo>
                <a:lnTo>
                  <a:pt x="813" y="1494"/>
                </a:lnTo>
                <a:lnTo>
                  <a:pt x="799" y="1490"/>
                </a:lnTo>
                <a:lnTo>
                  <a:pt x="785" y="1488"/>
                </a:lnTo>
                <a:lnTo>
                  <a:pt x="781" y="1489"/>
                </a:lnTo>
                <a:lnTo>
                  <a:pt x="778" y="1489"/>
                </a:lnTo>
                <a:lnTo>
                  <a:pt x="774" y="1488"/>
                </a:lnTo>
                <a:lnTo>
                  <a:pt x="772" y="1487"/>
                </a:lnTo>
                <a:lnTo>
                  <a:pt x="787" y="1483"/>
                </a:lnTo>
                <a:lnTo>
                  <a:pt x="804" y="1478"/>
                </a:lnTo>
                <a:lnTo>
                  <a:pt x="819" y="1473"/>
                </a:lnTo>
                <a:lnTo>
                  <a:pt x="833" y="1464"/>
                </a:lnTo>
                <a:lnTo>
                  <a:pt x="835" y="1463"/>
                </a:lnTo>
                <a:lnTo>
                  <a:pt x="837" y="1461"/>
                </a:lnTo>
                <a:lnTo>
                  <a:pt x="839" y="1459"/>
                </a:lnTo>
                <a:lnTo>
                  <a:pt x="839" y="1455"/>
                </a:lnTo>
                <a:lnTo>
                  <a:pt x="837" y="1450"/>
                </a:lnTo>
                <a:lnTo>
                  <a:pt x="835" y="1447"/>
                </a:lnTo>
                <a:lnTo>
                  <a:pt x="832" y="1446"/>
                </a:lnTo>
                <a:lnTo>
                  <a:pt x="827" y="1445"/>
                </a:lnTo>
                <a:lnTo>
                  <a:pt x="819" y="1443"/>
                </a:lnTo>
                <a:lnTo>
                  <a:pt x="812" y="1442"/>
                </a:lnTo>
                <a:lnTo>
                  <a:pt x="807" y="1442"/>
                </a:lnTo>
                <a:lnTo>
                  <a:pt x="804" y="1440"/>
                </a:lnTo>
                <a:lnTo>
                  <a:pt x="800" y="1439"/>
                </a:lnTo>
                <a:lnTo>
                  <a:pt x="796" y="1435"/>
                </a:lnTo>
                <a:lnTo>
                  <a:pt x="795" y="1434"/>
                </a:lnTo>
                <a:lnTo>
                  <a:pt x="793" y="1434"/>
                </a:lnTo>
                <a:lnTo>
                  <a:pt x="791" y="1435"/>
                </a:lnTo>
                <a:lnTo>
                  <a:pt x="789" y="1436"/>
                </a:lnTo>
                <a:lnTo>
                  <a:pt x="782" y="1446"/>
                </a:lnTo>
                <a:lnTo>
                  <a:pt x="774" y="1454"/>
                </a:lnTo>
                <a:lnTo>
                  <a:pt x="767" y="1469"/>
                </a:lnTo>
                <a:lnTo>
                  <a:pt x="760" y="1485"/>
                </a:lnTo>
                <a:lnTo>
                  <a:pt x="760" y="1485"/>
                </a:lnTo>
                <a:lnTo>
                  <a:pt x="760" y="1485"/>
                </a:lnTo>
                <a:lnTo>
                  <a:pt x="760" y="1490"/>
                </a:lnTo>
                <a:lnTo>
                  <a:pt x="759" y="1491"/>
                </a:lnTo>
                <a:lnTo>
                  <a:pt x="757" y="1491"/>
                </a:lnTo>
                <a:lnTo>
                  <a:pt x="754" y="1491"/>
                </a:lnTo>
                <a:lnTo>
                  <a:pt x="749" y="1490"/>
                </a:lnTo>
                <a:lnTo>
                  <a:pt x="742" y="1488"/>
                </a:lnTo>
                <a:lnTo>
                  <a:pt x="746" y="1485"/>
                </a:lnTo>
                <a:lnTo>
                  <a:pt x="749" y="1483"/>
                </a:lnTo>
                <a:lnTo>
                  <a:pt x="750" y="1481"/>
                </a:lnTo>
                <a:lnTo>
                  <a:pt x="751" y="1477"/>
                </a:lnTo>
                <a:lnTo>
                  <a:pt x="745" y="1480"/>
                </a:lnTo>
                <a:lnTo>
                  <a:pt x="739" y="1482"/>
                </a:lnTo>
                <a:lnTo>
                  <a:pt x="737" y="1483"/>
                </a:lnTo>
                <a:lnTo>
                  <a:pt x="735" y="1482"/>
                </a:lnTo>
                <a:lnTo>
                  <a:pt x="735" y="1480"/>
                </a:lnTo>
                <a:lnTo>
                  <a:pt x="736" y="1477"/>
                </a:lnTo>
                <a:lnTo>
                  <a:pt x="739" y="1471"/>
                </a:lnTo>
                <a:lnTo>
                  <a:pt x="739" y="1464"/>
                </a:lnTo>
                <a:lnTo>
                  <a:pt x="745" y="1463"/>
                </a:lnTo>
                <a:lnTo>
                  <a:pt x="750" y="1462"/>
                </a:lnTo>
                <a:lnTo>
                  <a:pt x="753" y="1461"/>
                </a:lnTo>
                <a:lnTo>
                  <a:pt x="757" y="1459"/>
                </a:lnTo>
                <a:lnTo>
                  <a:pt x="759" y="1456"/>
                </a:lnTo>
                <a:lnTo>
                  <a:pt x="760" y="1452"/>
                </a:lnTo>
                <a:lnTo>
                  <a:pt x="764" y="1453"/>
                </a:lnTo>
                <a:lnTo>
                  <a:pt x="768" y="1454"/>
                </a:lnTo>
                <a:lnTo>
                  <a:pt x="770" y="1454"/>
                </a:lnTo>
                <a:lnTo>
                  <a:pt x="771" y="1453"/>
                </a:lnTo>
                <a:lnTo>
                  <a:pt x="771" y="1449"/>
                </a:lnTo>
                <a:lnTo>
                  <a:pt x="771" y="1446"/>
                </a:lnTo>
                <a:lnTo>
                  <a:pt x="773" y="1445"/>
                </a:lnTo>
                <a:lnTo>
                  <a:pt x="774" y="1443"/>
                </a:lnTo>
                <a:lnTo>
                  <a:pt x="775" y="1441"/>
                </a:lnTo>
                <a:lnTo>
                  <a:pt x="775" y="1440"/>
                </a:lnTo>
                <a:lnTo>
                  <a:pt x="773" y="1436"/>
                </a:lnTo>
                <a:lnTo>
                  <a:pt x="771" y="1434"/>
                </a:lnTo>
                <a:lnTo>
                  <a:pt x="770" y="1432"/>
                </a:lnTo>
                <a:lnTo>
                  <a:pt x="771" y="1431"/>
                </a:lnTo>
                <a:lnTo>
                  <a:pt x="775" y="1419"/>
                </a:lnTo>
                <a:lnTo>
                  <a:pt x="780" y="1408"/>
                </a:lnTo>
                <a:lnTo>
                  <a:pt x="782" y="1404"/>
                </a:lnTo>
                <a:lnTo>
                  <a:pt x="782" y="1399"/>
                </a:lnTo>
                <a:lnTo>
                  <a:pt x="782" y="1393"/>
                </a:lnTo>
                <a:lnTo>
                  <a:pt x="782" y="1389"/>
                </a:lnTo>
                <a:lnTo>
                  <a:pt x="789" y="1393"/>
                </a:lnTo>
                <a:lnTo>
                  <a:pt x="795" y="1398"/>
                </a:lnTo>
                <a:lnTo>
                  <a:pt x="798" y="1401"/>
                </a:lnTo>
                <a:lnTo>
                  <a:pt x="799" y="1405"/>
                </a:lnTo>
                <a:lnTo>
                  <a:pt x="800" y="1408"/>
                </a:lnTo>
                <a:lnTo>
                  <a:pt x="800" y="1413"/>
                </a:lnTo>
                <a:lnTo>
                  <a:pt x="801" y="1417"/>
                </a:lnTo>
                <a:lnTo>
                  <a:pt x="805" y="1419"/>
                </a:lnTo>
                <a:lnTo>
                  <a:pt x="808" y="1419"/>
                </a:lnTo>
                <a:lnTo>
                  <a:pt x="812" y="1418"/>
                </a:lnTo>
                <a:lnTo>
                  <a:pt x="816" y="1421"/>
                </a:lnTo>
                <a:lnTo>
                  <a:pt x="822" y="1424"/>
                </a:lnTo>
                <a:lnTo>
                  <a:pt x="822" y="1426"/>
                </a:lnTo>
                <a:lnTo>
                  <a:pt x="823" y="1428"/>
                </a:lnTo>
                <a:lnTo>
                  <a:pt x="825" y="1429"/>
                </a:lnTo>
                <a:lnTo>
                  <a:pt x="826" y="1429"/>
                </a:lnTo>
                <a:lnTo>
                  <a:pt x="829" y="1431"/>
                </a:lnTo>
                <a:lnTo>
                  <a:pt x="833" y="1431"/>
                </a:lnTo>
                <a:lnTo>
                  <a:pt x="869" y="1431"/>
                </a:lnTo>
                <a:lnTo>
                  <a:pt x="906" y="1429"/>
                </a:lnTo>
                <a:lnTo>
                  <a:pt x="943" y="1427"/>
                </a:lnTo>
                <a:lnTo>
                  <a:pt x="980" y="1424"/>
                </a:lnTo>
                <a:lnTo>
                  <a:pt x="984" y="1422"/>
                </a:lnTo>
                <a:lnTo>
                  <a:pt x="988" y="1420"/>
                </a:lnTo>
                <a:lnTo>
                  <a:pt x="988" y="1419"/>
                </a:lnTo>
                <a:lnTo>
                  <a:pt x="989" y="1418"/>
                </a:lnTo>
                <a:lnTo>
                  <a:pt x="988" y="1419"/>
                </a:lnTo>
                <a:lnTo>
                  <a:pt x="988" y="1420"/>
                </a:lnTo>
                <a:lnTo>
                  <a:pt x="992" y="1418"/>
                </a:lnTo>
                <a:lnTo>
                  <a:pt x="995" y="1415"/>
                </a:lnTo>
                <a:lnTo>
                  <a:pt x="998" y="1412"/>
                </a:lnTo>
                <a:lnTo>
                  <a:pt x="1000" y="1408"/>
                </a:lnTo>
                <a:lnTo>
                  <a:pt x="1001" y="1406"/>
                </a:lnTo>
                <a:lnTo>
                  <a:pt x="1001" y="1405"/>
                </a:lnTo>
                <a:lnTo>
                  <a:pt x="1000" y="1404"/>
                </a:lnTo>
                <a:lnTo>
                  <a:pt x="998" y="1404"/>
                </a:lnTo>
                <a:lnTo>
                  <a:pt x="994" y="1405"/>
                </a:lnTo>
                <a:lnTo>
                  <a:pt x="991" y="1404"/>
                </a:lnTo>
                <a:lnTo>
                  <a:pt x="994" y="1400"/>
                </a:lnTo>
                <a:lnTo>
                  <a:pt x="998" y="1397"/>
                </a:lnTo>
                <a:lnTo>
                  <a:pt x="1000" y="1393"/>
                </a:lnTo>
                <a:lnTo>
                  <a:pt x="1000" y="1391"/>
                </a:lnTo>
                <a:lnTo>
                  <a:pt x="1000" y="1387"/>
                </a:lnTo>
                <a:lnTo>
                  <a:pt x="999" y="1384"/>
                </a:lnTo>
                <a:lnTo>
                  <a:pt x="996" y="1380"/>
                </a:lnTo>
                <a:lnTo>
                  <a:pt x="993" y="1377"/>
                </a:lnTo>
                <a:lnTo>
                  <a:pt x="992" y="1377"/>
                </a:lnTo>
                <a:lnTo>
                  <a:pt x="992" y="1376"/>
                </a:lnTo>
                <a:lnTo>
                  <a:pt x="992" y="1375"/>
                </a:lnTo>
                <a:lnTo>
                  <a:pt x="993" y="1373"/>
                </a:lnTo>
                <a:lnTo>
                  <a:pt x="994" y="1370"/>
                </a:lnTo>
                <a:lnTo>
                  <a:pt x="995" y="1365"/>
                </a:lnTo>
                <a:lnTo>
                  <a:pt x="995" y="1361"/>
                </a:lnTo>
                <a:lnTo>
                  <a:pt x="994" y="1359"/>
                </a:lnTo>
                <a:lnTo>
                  <a:pt x="984" y="1351"/>
                </a:lnTo>
                <a:lnTo>
                  <a:pt x="973" y="1343"/>
                </a:lnTo>
                <a:lnTo>
                  <a:pt x="972" y="1343"/>
                </a:lnTo>
                <a:lnTo>
                  <a:pt x="971" y="1344"/>
                </a:lnTo>
                <a:lnTo>
                  <a:pt x="970" y="1345"/>
                </a:lnTo>
                <a:lnTo>
                  <a:pt x="968" y="1347"/>
                </a:lnTo>
                <a:lnTo>
                  <a:pt x="965" y="1349"/>
                </a:lnTo>
                <a:lnTo>
                  <a:pt x="960" y="1351"/>
                </a:lnTo>
                <a:lnTo>
                  <a:pt x="959" y="1348"/>
                </a:lnTo>
                <a:lnTo>
                  <a:pt x="959" y="1343"/>
                </a:lnTo>
                <a:lnTo>
                  <a:pt x="958" y="1338"/>
                </a:lnTo>
                <a:lnTo>
                  <a:pt x="958" y="1334"/>
                </a:lnTo>
                <a:lnTo>
                  <a:pt x="956" y="1330"/>
                </a:lnTo>
                <a:lnTo>
                  <a:pt x="954" y="1327"/>
                </a:lnTo>
                <a:lnTo>
                  <a:pt x="952" y="1324"/>
                </a:lnTo>
                <a:lnTo>
                  <a:pt x="949" y="1322"/>
                </a:lnTo>
                <a:lnTo>
                  <a:pt x="944" y="1320"/>
                </a:lnTo>
                <a:lnTo>
                  <a:pt x="939" y="1319"/>
                </a:lnTo>
                <a:lnTo>
                  <a:pt x="938" y="1317"/>
                </a:lnTo>
                <a:lnTo>
                  <a:pt x="939" y="1316"/>
                </a:lnTo>
                <a:lnTo>
                  <a:pt x="941" y="1316"/>
                </a:lnTo>
                <a:lnTo>
                  <a:pt x="945" y="1316"/>
                </a:lnTo>
                <a:lnTo>
                  <a:pt x="950" y="1319"/>
                </a:lnTo>
                <a:lnTo>
                  <a:pt x="954" y="1319"/>
                </a:lnTo>
                <a:lnTo>
                  <a:pt x="959" y="1317"/>
                </a:lnTo>
                <a:lnTo>
                  <a:pt x="964" y="1314"/>
                </a:lnTo>
                <a:lnTo>
                  <a:pt x="966" y="1312"/>
                </a:lnTo>
                <a:lnTo>
                  <a:pt x="968" y="1309"/>
                </a:lnTo>
                <a:lnTo>
                  <a:pt x="971" y="1307"/>
                </a:lnTo>
                <a:lnTo>
                  <a:pt x="972" y="1303"/>
                </a:lnTo>
                <a:lnTo>
                  <a:pt x="974" y="1308"/>
                </a:lnTo>
                <a:lnTo>
                  <a:pt x="975" y="1312"/>
                </a:lnTo>
                <a:lnTo>
                  <a:pt x="974" y="1316"/>
                </a:lnTo>
                <a:lnTo>
                  <a:pt x="974" y="1321"/>
                </a:lnTo>
                <a:lnTo>
                  <a:pt x="974" y="1323"/>
                </a:lnTo>
                <a:lnTo>
                  <a:pt x="977" y="1326"/>
                </a:lnTo>
                <a:lnTo>
                  <a:pt x="979" y="1324"/>
                </a:lnTo>
                <a:lnTo>
                  <a:pt x="979" y="1322"/>
                </a:lnTo>
                <a:lnTo>
                  <a:pt x="979" y="1314"/>
                </a:lnTo>
                <a:lnTo>
                  <a:pt x="979" y="1306"/>
                </a:lnTo>
                <a:lnTo>
                  <a:pt x="979" y="1303"/>
                </a:lnTo>
                <a:lnTo>
                  <a:pt x="978" y="1301"/>
                </a:lnTo>
                <a:lnTo>
                  <a:pt x="977" y="1300"/>
                </a:lnTo>
                <a:lnTo>
                  <a:pt x="974" y="1300"/>
                </a:lnTo>
                <a:lnTo>
                  <a:pt x="973" y="1298"/>
                </a:lnTo>
                <a:lnTo>
                  <a:pt x="971" y="1296"/>
                </a:lnTo>
                <a:lnTo>
                  <a:pt x="970" y="1295"/>
                </a:lnTo>
                <a:lnTo>
                  <a:pt x="967" y="1296"/>
                </a:lnTo>
                <a:lnTo>
                  <a:pt x="964" y="1298"/>
                </a:lnTo>
                <a:lnTo>
                  <a:pt x="964" y="1300"/>
                </a:lnTo>
                <a:lnTo>
                  <a:pt x="964" y="1302"/>
                </a:lnTo>
                <a:lnTo>
                  <a:pt x="964" y="1306"/>
                </a:lnTo>
                <a:lnTo>
                  <a:pt x="963" y="1306"/>
                </a:lnTo>
                <a:lnTo>
                  <a:pt x="963" y="1307"/>
                </a:lnTo>
                <a:lnTo>
                  <a:pt x="963" y="1307"/>
                </a:lnTo>
                <a:lnTo>
                  <a:pt x="961" y="1307"/>
                </a:lnTo>
                <a:lnTo>
                  <a:pt x="959" y="1306"/>
                </a:lnTo>
                <a:lnTo>
                  <a:pt x="958" y="1303"/>
                </a:lnTo>
                <a:lnTo>
                  <a:pt x="954" y="1291"/>
                </a:lnTo>
                <a:lnTo>
                  <a:pt x="949" y="1278"/>
                </a:lnTo>
                <a:lnTo>
                  <a:pt x="946" y="1272"/>
                </a:lnTo>
                <a:lnTo>
                  <a:pt x="945" y="1267"/>
                </a:lnTo>
                <a:lnTo>
                  <a:pt x="944" y="1261"/>
                </a:lnTo>
                <a:lnTo>
                  <a:pt x="945" y="1258"/>
                </a:lnTo>
                <a:lnTo>
                  <a:pt x="947" y="1252"/>
                </a:lnTo>
                <a:lnTo>
                  <a:pt x="947" y="1246"/>
                </a:lnTo>
                <a:lnTo>
                  <a:pt x="946" y="1242"/>
                </a:lnTo>
                <a:lnTo>
                  <a:pt x="945" y="1237"/>
                </a:lnTo>
                <a:lnTo>
                  <a:pt x="941" y="1223"/>
                </a:lnTo>
                <a:lnTo>
                  <a:pt x="938" y="1209"/>
                </a:lnTo>
                <a:lnTo>
                  <a:pt x="934" y="1195"/>
                </a:lnTo>
                <a:lnTo>
                  <a:pt x="931" y="1181"/>
                </a:lnTo>
                <a:lnTo>
                  <a:pt x="929" y="1168"/>
                </a:lnTo>
                <a:lnTo>
                  <a:pt x="925" y="1155"/>
                </a:lnTo>
                <a:lnTo>
                  <a:pt x="922" y="1140"/>
                </a:lnTo>
                <a:lnTo>
                  <a:pt x="918" y="1124"/>
                </a:lnTo>
                <a:lnTo>
                  <a:pt x="916" y="1110"/>
                </a:lnTo>
                <a:lnTo>
                  <a:pt x="916" y="1097"/>
                </a:lnTo>
                <a:lnTo>
                  <a:pt x="916" y="1084"/>
                </a:lnTo>
                <a:lnTo>
                  <a:pt x="916" y="1070"/>
                </a:lnTo>
                <a:lnTo>
                  <a:pt x="916" y="1065"/>
                </a:lnTo>
                <a:lnTo>
                  <a:pt x="915" y="1061"/>
                </a:lnTo>
                <a:lnTo>
                  <a:pt x="910" y="1043"/>
                </a:lnTo>
                <a:lnTo>
                  <a:pt x="905" y="1026"/>
                </a:lnTo>
                <a:lnTo>
                  <a:pt x="903" y="1020"/>
                </a:lnTo>
                <a:lnTo>
                  <a:pt x="902" y="1013"/>
                </a:lnTo>
                <a:lnTo>
                  <a:pt x="899" y="1006"/>
                </a:lnTo>
                <a:lnTo>
                  <a:pt x="896" y="1000"/>
                </a:lnTo>
                <a:lnTo>
                  <a:pt x="894" y="1005"/>
                </a:lnTo>
                <a:lnTo>
                  <a:pt x="892" y="1009"/>
                </a:lnTo>
                <a:lnTo>
                  <a:pt x="894" y="1005"/>
                </a:lnTo>
                <a:lnTo>
                  <a:pt x="896" y="1000"/>
                </a:lnTo>
                <a:lnTo>
                  <a:pt x="896" y="996"/>
                </a:lnTo>
                <a:lnTo>
                  <a:pt x="896" y="993"/>
                </a:lnTo>
                <a:lnTo>
                  <a:pt x="895" y="991"/>
                </a:lnTo>
                <a:lnTo>
                  <a:pt x="892" y="987"/>
                </a:lnTo>
                <a:lnTo>
                  <a:pt x="891" y="984"/>
                </a:lnTo>
                <a:lnTo>
                  <a:pt x="890" y="979"/>
                </a:lnTo>
                <a:lnTo>
                  <a:pt x="889" y="980"/>
                </a:lnTo>
                <a:lnTo>
                  <a:pt x="888" y="981"/>
                </a:lnTo>
                <a:lnTo>
                  <a:pt x="887" y="986"/>
                </a:lnTo>
                <a:lnTo>
                  <a:pt x="885" y="991"/>
                </a:lnTo>
                <a:lnTo>
                  <a:pt x="887" y="986"/>
                </a:lnTo>
                <a:lnTo>
                  <a:pt x="888" y="981"/>
                </a:lnTo>
                <a:lnTo>
                  <a:pt x="889" y="980"/>
                </a:lnTo>
                <a:lnTo>
                  <a:pt x="890" y="979"/>
                </a:lnTo>
                <a:lnTo>
                  <a:pt x="894" y="974"/>
                </a:lnTo>
                <a:lnTo>
                  <a:pt x="897" y="970"/>
                </a:lnTo>
                <a:lnTo>
                  <a:pt x="902" y="966"/>
                </a:lnTo>
                <a:lnTo>
                  <a:pt x="908" y="963"/>
                </a:lnTo>
                <a:lnTo>
                  <a:pt x="926" y="977"/>
                </a:lnTo>
                <a:lnTo>
                  <a:pt x="945" y="989"/>
                </a:lnTo>
                <a:lnTo>
                  <a:pt x="964" y="1002"/>
                </a:lnTo>
                <a:lnTo>
                  <a:pt x="981" y="1016"/>
                </a:lnTo>
                <a:lnTo>
                  <a:pt x="995" y="1027"/>
                </a:lnTo>
                <a:lnTo>
                  <a:pt x="1010" y="1037"/>
                </a:lnTo>
                <a:lnTo>
                  <a:pt x="1014" y="1040"/>
                </a:lnTo>
                <a:lnTo>
                  <a:pt x="1016" y="1040"/>
                </a:lnTo>
                <a:lnTo>
                  <a:pt x="1020" y="1038"/>
                </a:lnTo>
                <a:lnTo>
                  <a:pt x="1023" y="1036"/>
                </a:lnTo>
                <a:lnTo>
                  <a:pt x="1032" y="1028"/>
                </a:lnTo>
                <a:lnTo>
                  <a:pt x="1040" y="1021"/>
                </a:lnTo>
                <a:lnTo>
                  <a:pt x="1060" y="1005"/>
                </a:lnTo>
                <a:lnTo>
                  <a:pt x="1077" y="988"/>
                </a:lnTo>
                <a:lnTo>
                  <a:pt x="1096" y="972"/>
                </a:lnTo>
                <a:lnTo>
                  <a:pt x="1113" y="954"/>
                </a:lnTo>
                <a:lnTo>
                  <a:pt x="1122" y="944"/>
                </a:lnTo>
                <a:lnTo>
                  <a:pt x="1131" y="935"/>
                </a:lnTo>
                <a:lnTo>
                  <a:pt x="1139" y="925"/>
                </a:lnTo>
                <a:lnTo>
                  <a:pt x="1147" y="915"/>
                </a:lnTo>
                <a:lnTo>
                  <a:pt x="1148" y="912"/>
                </a:lnTo>
                <a:lnTo>
                  <a:pt x="1151" y="910"/>
                </a:lnTo>
                <a:lnTo>
                  <a:pt x="1152" y="910"/>
                </a:lnTo>
                <a:lnTo>
                  <a:pt x="1153" y="910"/>
                </a:lnTo>
                <a:lnTo>
                  <a:pt x="1154" y="911"/>
                </a:lnTo>
                <a:lnTo>
                  <a:pt x="1155" y="912"/>
                </a:lnTo>
                <a:lnTo>
                  <a:pt x="1157" y="916"/>
                </a:lnTo>
                <a:lnTo>
                  <a:pt x="1158" y="918"/>
                </a:lnTo>
                <a:lnTo>
                  <a:pt x="1164" y="933"/>
                </a:lnTo>
                <a:lnTo>
                  <a:pt x="1171" y="949"/>
                </a:lnTo>
                <a:lnTo>
                  <a:pt x="1178" y="964"/>
                </a:lnTo>
                <a:lnTo>
                  <a:pt x="1185" y="979"/>
                </a:lnTo>
                <a:lnTo>
                  <a:pt x="1184" y="985"/>
                </a:lnTo>
                <a:lnTo>
                  <a:pt x="1184" y="989"/>
                </a:lnTo>
                <a:lnTo>
                  <a:pt x="1184" y="1000"/>
                </a:lnTo>
                <a:lnTo>
                  <a:pt x="1184" y="1010"/>
                </a:lnTo>
                <a:lnTo>
                  <a:pt x="1184" y="1020"/>
                </a:lnTo>
                <a:lnTo>
                  <a:pt x="1185" y="1028"/>
                </a:lnTo>
                <a:lnTo>
                  <a:pt x="1186" y="1031"/>
                </a:lnTo>
                <a:lnTo>
                  <a:pt x="1186" y="1035"/>
                </a:lnTo>
                <a:lnTo>
                  <a:pt x="1184" y="1041"/>
                </a:lnTo>
                <a:lnTo>
                  <a:pt x="1184" y="1047"/>
                </a:lnTo>
                <a:lnTo>
                  <a:pt x="1184" y="1052"/>
                </a:lnTo>
                <a:lnTo>
                  <a:pt x="1184" y="1058"/>
                </a:lnTo>
                <a:lnTo>
                  <a:pt x="1184" y="1062"/>
                </a:lnTo>
                <a:lnTo>
                  <a:pt x="1185" y="1065"/>
                </a:lnTo>
                <a:lnTo>
                  <a:pt x="1187" y="1066"/>
                </a:lnTo>
                <a:lnTo>
                  <a:pt x="1191" y="1068"/>
                </a:lnTo>
                <a:lnTo>
                  <a:pt x="1200" y="1069"/>
                </a:lnTo>
                <a:lnTo>
                  <a:pt x="1208" y="1070"/>
                </a:lnTo>
                <a:lnTo>
                  <a:pt x="1217" y="1070"/>
                </a:lnTo>
                <a:lnTo>
                  <a:pt x="1227" y="1069"/>
                </a:lnTo>
                <a:lnTo>
                  <a:pt x="1244" y="1065"/>
                </a:lnTo>
                <a:lnTo>
                  <a:pt x="1261" y="1061"/>
                </a:lnTo>
                <a:lnTo>
                  <a:pt x="1277" y="1057"/>
                </a:lnTo>
                <a:lnTo>
                  <a:pt x="1295" y="1051"/>
                </a:lnTo>
                <a:lnTo>
                  <a:pt x="1297" y="1051"/>
                </a:lnTo>
                <a:lnTo>
                  <a:pt x="1299" y="1052"/>
                </a:lnTo>
                <a:lnTo>
                  <a:pt x="1300" y="1054"/>
                </a:lnTo>
                <a:lnTo>
                  <a:pt x="1303" y="1056"/>
                </a:lnTo>
                <a:lnTo>
                  <a:pt x="1311" y="1066"/>
                </a:lnTo>
                <a:lnTo>
                  <a:pt x="1319" y="1076"/>
                </a:lnTo>
                <a:lnTo>
                  <a:pt x="1329" y="1086"/>
                </a:lnTo>
                <a:lnTo>
                  <a:pt x="1339" y="1094"/>
                </a:lnTo>
                <a:lnTo>
                  <a:pt x="1339" y="1094"/>
                </a:lnTo>
                <a:lnTo>
                  <a:pt x="1348" y="1104"/>
                </a:lnTo>
                <a:lnTo>
                  <a:pt x="1358" y="1112"/>
                </a:lnTo>
                <a:lnTo>
                  <a:pt x="1367" y="1121"/>
                </a:lnTo>
                <a:lnTo>
                  <a:pt x="1376" y="1130"/>
                </a:lnTo>
                <a:lnTo>
                  <a:pt x="1378" y="1131"/>
                </a:lnTo>
                <a:lnTo>
                  <a:pt x="1378" y="1131"/>
                </a:lnTo>
                <a:lnTo>
                  <a:pt x="1387" y="1146"/>
                </a:lnTo>
                <a:lnTo>
                  <a:pt x="1396" y="1160"/>
                </a:lnTo>
                <a:lnTo>
                  <a:pt x="1410" y="1179"/>
                </a:lnTo>
                <a:lnTo>
                  <a:pt x="1427" y="1195"/>
                </a:lnTo>
                <a:lnTo>
                  <a:pt x="1443" y="1212"/>
                </a:lnTo>
                <a:lnTo>
                  <a:pt x="1458" y="1230"/>
                </a:lnTo>
                <a:lnTo>
                  <a:pt x="1460" y="1231"/>
                </a:lnTo>
                <a:lnTo>
                  <a:pt x="1462" y="1231"/>
                </a:lnTo>
                <a:lnTo>
                  <a:pt x="1463" y="1236"/>
                </a:lnTo>
                <a:lnTo>
                  <a:pt x="1467" y="1239"/>
                </a:lnTo>
                <a:lnTo>
                  <a:pt x="1481" y="1254"/>
                </a:lnTo>
                <a:lnTo>
                  <a:pt x="1496" y="1268"/>
                </a:lnTo>
                <a:lnTo>
                  <a:pt x="1509" y="1282"/>
                </a:lnTo>
                <a:lnTo>
                  <a:pt x="1521" y="1295"/>
                </a:lnTo>
                <a:lnTo>
                  <a:pt x="1534" y="1309"/>
                </a:lnTo>
                <a:lnTo>
                  <a:pt x="1544" y="1324"/>
                </a:lnTo>
                <a:lnTo>
                  <a:pt x="1546" y="1330"/>
                </a:lnTo>
                <a:lnTo>
                  <a:pt x="1550" y="1338"/>
                </a:lnTo>
                <a:lnTo>
                  <a:pt x="1554" y="1345"/>
                </a:lnTo>
                <a:lnTo>
                  <a:pt x="1559" y="1350"/>
                </a:lnTo>
                <a:lnTo>
                  <a:pt x="1559" y="1351"/>
                </a:lnTo>
                <a:lnTo>
                  <a:pt x="1559" y="1352"/>
                </a:lnTo>
                <a:lnTo>
                  <a:pt x="1559" y="1361"/>
                </a:lnTo>
                <a:lnTo>
                  <a:pt x="1561" y="1368"/>
                </a:lnTo>
                <a:lnTo>
                  <a:pt x="1558" y="1369"/>
                </a:lnTo>
                <a:lnTo>
                  <a:pt x="1557" y="1371"/>
                </a:lnTo>
                <a:lnTo>
                  <a:pt x="1557" y="1372"/>
                </a:lnTo>
                <a:lnTo>
                  <a:pt x="1558" y="1373"/>
                </a:lnTo>
                <a:lnTo>
                  <a:pt x="1560" y="1377"/>
                </a:lnTo>
                <a:lnTo>
                  <a:pt x="1561" y="1380"/>
                </a:lnTo>
                <a:lnTo>
                  <a:pt x="1561" y="1384"/>
                </a:lnTo>
                <a:lnTo>
                  <a:pt x="1562" y="1386"/>
                </a:lnTo>
                <a:lnTo>
                  <a:pt x="1565" y="1391"/>
                </a:lnTo>
                <a:lnTo>
                  <a:pt x="1566" y="1393"/>
                </a:lnTo>
                <a:lnTo>
                  <a:pt x="1565" y="1397"/>
                </a:lnTo>
                <a:lnTo>
                  <a:pt x="1562" y="1401"/>
                </a:lnTo>
                <a:lnTo>
                  <a:pt x="1560" y="1403"/>
                </a:lnTo>
                <a:lnTo>
                  <a:pt x="1560" y="1406"/>
                </a:lnTo>
                <a:lnTo>
                  <a:pt x="1560" y="1408"/>
                </a:lnTo>
                <a:lnTo>
                  <a:pt x="1561" y="1412"/>
                </a:lnTo>
                <a:lnTo>
                  <a:pt x="1564" y="1414"/>
                </a:lnTo>
                <a:lnTo>
                  <a:pt x="1565" y="1419"/>
                </a:lnTo>
                <a:lnTo>
                  <a:pt x="1565" y="1422"/>
                </a:lnTo>
                <a:lnTo>
                  <a:pt x="1565" y="1426"/>
                </a:lnTo>
                <a:lnTo>
                  <a:pt x="1568" y="1421"/>
                </a:lnTo>
                <a:lnTo>
                  <a:pt x="1572" y="1419"/>
                </a:lnTo>
                <a:lnTo>
                  <a:pt x="1572" y="1420"/>
                </a:lnTo>
                <a:lnTo>
                  <a:pt x="1573" y="1421"/>
                </a:lnTo>
                <a:lnTo>
                  <a:pt x="1572" y="1432"/>
                </a:lnTo>
                <a:lnTo>
                  <a:pt x="1572" y="1441"/>
                </a:lnTo>
                <a:lnTo>
                  <a:pt x="1572" y="1450"/>
                </a:lnTo>
                <a:lnTo>
                  <a:pt x="1572" y="1461"/>
                </a:lnTo>
                <a:lnTo>
                  <a:pt x="1571" y="1466"/>
                </a:lnTo>
                <a:lnTo>
                  <a:pt x="1569" y="1471"/>
                </a:lnTo>
                <a:lnTo>
                  <a:pt x="1569" y="1476"/>
                </a:lnTo>
                <a:lnTo>
                  <a:pt x="1571" y="1482"/>
                </a:lnTo>
                <a:lnTo>
                  <a:pt x="1571" y="1482"/>
                </a:lnTo>
                <a:lnTo>
                  <a:pt x="1572" y="1482"/>
                </a:lnTo>
                <a:lnTo>
                  <a:pt x="1571" y="1482"/>
                </a:lnTo>
                <a:lnTo>
                  <a:pt x="1571" y="1482"/>
                </a:lnTo>
                <a:lnTo>
                  <a:pt x="1569" y="1482"/>
                </a:lnTo>
                <a:lnTo>
                  <a:pt x="1568" y="1483"/>
                </a:lnTo>
                <a:lnTo>
                  <a:pt x="1567" y="1484"/>
                </a:lnTo>
                <a:lnTo>
                  <a:pt x="1566" y="1484"/>
                </a:lnTo>
                <a:lnTo>
                  <a:pt x="1566" y="1485"/>
                </a:lnTo>
                <a:lnTo>
                  <a:pt x="1567" y="1487"/>
                </a:lnTo>
                <a:lnTo>
                  <a:pt x="1567" y="1488"/>
                </a:lnTo>
                <a:lnTo>
                  <a:pt x="1567" y="1489"/>
                </a:lnTo>
                <a:lnTo>
                  <a:pt x="1567" y="1490"/>
                </a:lnTo>
                <a:lnTo>
                  <a:pt x="1568" y="1491"/>
                </a:lnTo>
                <a:lnTo>
                  <a:pt x="1568" y="1494"/>
                </a:lnTo>
                <a:lnTo>
                  <a:pt x="1568" y="1495"/>
                </a:lnTo>
                <a:lnTo>
                  <a:pt x="1568" y="1496"/>
                </a:lnTo>
                <a:lnTo>
                  <a:pt x="1569" y="1497"/>
                </a:lnTo>
                <a:lnTo>
                  <a:pt x="1571" y="1497"/>
                </a:lnTo>
                <a:lnTo>
                  <a:pt x="1569" y="1499"/>
                </a:lnTo>
                <a:lnTo>
                  <a:pt x="1569" y="1502"/>
                </a:lnTo>
                <a:lnTo>
                  <a:pt x="1568" y="1503"/>
                </a:lnTo>
                <a:lnTo>
                  <a:pt x="1568" y="1504"/>
                </a:lnTo>
                <a:lnTo>
                  <a:pt x="1568" y="1505"/>
                </a:lnTo>
                <a:lnTo>
                  <a:pt x="1569" y="1508"/>
                </a:lnTo>
                <a:lnTo>
                  <a:pt x="1564" y="1506"/>
                </a:lnTo>
                <a:lnTo>
                  <a:pt x="1561" y="1509"/>
                </a:lnTo>
                <a:lnTo>
                  <a:pt x="1559" y="1511"/>
                </a:lnTo>
                <a:lnTo>
                  <a:pt x="1558" y="1516"/>
                </a:lnTo>
                <a:lnTo>
                  <a:pt x="1559" y="1520"/>
                </a:lnTo>
                <a:lnTo>
                  <a:pt x="1560" y="1524"/>
                </a:lnTo>
                <a:lnTo>
                  <a:pt x="1564" y="1526"/>
                </a:lnTo>
                <a:lnTo>
                  <a:pt x="1568" y="1529"/>
                </a:lnTo>
                <a:lnTo>
                  <a:pt x="1582" y="1531"/>
                </a:lnTo>
                <a:lnTo>
                  <a:pt x="1598" y="1532"/>
                </a:lnTo>
                <a:lnTo>
                  <a:pt x="1616" y="1532"/>
                </a:lnTo>
                <a:lnTo>
                  <a:pt x="1635" y="1530"/>
                </a:lnTo>
                <a:lnTo>
                  <a:pt x="1654" y="1526"/>
                </a:lnTo>
                <a:lnTo>
                  <a:pt x="1672" y="1523"/>
                </a:lnTo>
                <a:lnTo>
                  <a:pt x="1679" y="1519"/>
                </a:lnTo>
                <a:lnTo>
                  <a:pt x="1684" y="1516"/>
                </a:lnTo>
                <a:lnTo>
                  <a:pt x="1688" y="1510"/>
                </a:lnTo>
                <a:lnTo>
                  <a:pt x="1691" y="1504"/>
                </a:lnTo>
                <a:lnTo>
                  <a:pt x="1692" y="1502"/>
                </a:lnTo>
                <a:lnTo>
                  <a:pt x="1691" y="1499"/>
                </a:lnTo>
                <a:lnTo>
                  <a:pt x="1691" y="1498"/>
                </a:lnTo>
                <a:lnTo>
                  <a:pt x="1690" y="1497"/>
                </a:lnTo>
                <a:lnTo>
                  <a:pt x="1686" y="1495"/>
                </a:lnTo>
                <a:lnTo>
                  <a:pt x="1685" y="1492"/>
                </a:lnTo>
                <a:lnTo>
                  <a:pt x="1685" y="1492"/>
                </a:lnTo>
                <a:lnTo>
                  <a:pt x="1685" y="1491"/>
                </a:lnTo>
                <a:lnTo>
                  <a:pt x="1689" y="1489"/>
                </a:lnTo>
                <a:lnTo>
                  <a:pt x="1692" y="1487"/>
                </a:lnTo>
                <a:lnTo>
                  <a:pt x="1698" y="1482"/>
                </a:lnTo>
                <a:lnTo>
                  <a:pt x="1703" y="1476"/>
                </a:lnTo>
                <a:lnTo>
                  <a:pt x="1706" y="1468"/>
                </a:lnTo>
                <a:lnTo>
                  <a:pt x="1709" y="1459"/>
                </a:lnTo>
                <a:lnTo>
                  <a:pt x="1709" y="1454"/>
                </a:lnTo>
                <a:lnTo>
                  <a:pt x="1709" y="1450"/>
                </a:lnTo>
                <a:lnTo>
                  <a:pt x="1707" y="1446"/>
                </a:lnTo>
                <a:lnTo>
                  <a:pt x="1705" y="1441"/>
                </a:lnTo>
                <a:lnTo>
                  <a:pt x="1704" y="1438"/>
                </a:lnTo>
                <a:lnTo>
                  <a:pt x="1702" y="1434"/>
                </a:lnTo>
                <a:lnTo>
                  <a:pt x="1699" y="1427"/>
                </a:lnTo>
                <a:lnTo>
                  <a:pt x="1697" y="1421"/>
                </a:lnTo>
                <a:lnTo>
                  <a:pt x="1695" y="1414"/>
                </a:lnTo>
                <a:lnTo>
                  <a:pt x="1689" y="1410"/>
                </a:lnTo>
                <a:lnTo>
                  <a:pt x="1689" y="1408"/>
                </a:lnTo>
                <a:lnTo>
                  <a:pt x="1686" y="1407"/>
                </a:lnTo>
                <a:lnTo>
                  <a:pt x="1685" y="1408"/>
                </a:lnTo>
                <a:lnTo>
                  <a:pt x="1685" y="1411"/>
                </a:lnTo>
                <a:lnTo>
                  <a:pt x="1688" y="1424"/>
                </a:lnTo>
                <a:lnTo>
                  <a:pt x="1689" y="1436"/>
                </a:lnTo>
                <a:lnTo>
                  <a:pt x="1689" y="1439"/>
                </a:lnTo>
                <a:lnTo>
                  <a:pt x="1690" y="1440"/>
                </a:lnTo>
                <a:lnTo>
                  <a:pt x="1691" y="1440"/>
                </a:lnTo>
                <a:lnTo>
                  <a:pt x="1693" y="1439"/>
                </a:lnTo>
                <a:lnTo>
                  <a:pt x="1695" y="1439"/>
                </a:lnTo>
                <a:lnTo>
                  <a:pt x="1697" y="1440"/>
                </a:lnTo>
                <a:lnTo>
                  <a:pt x="1698" y="1442"/>
                </a:lnTo>
                <a:lnTo>
                  <a:pt x="1698" y="1445"/>
                </a:lnTo>
                <a:lnTo>
                  <a:pt x="1695" y="1449"/>
                </a:lnTo>
                <a:lnTo>
                  <a:pt x="1692" y="1455"/>
                </a:lnTo>
                <a:lnTo>
                  <a:pt x="1692" y="1454"/>
                </a:lnTo>
                <a:lnTo>
                  <a:pt x="1692" y="1454"/>
                </a:lnTo>
                <a:lnTo>
                  <a:pt x="1691" y="1455"/>
                </a:lnTo>
                <a:lnTo>
                  <a:pt x="1690" y="1456"/>
                </a:lnTo>
                <a:lnTo>
                  <a:pt x="1688" y="1459"/>
                </a:lnTo>
                <a:lnTo>
                  <a:pt x="1688" y="1460"/>
                </a:lnTo>
                <a:lnTo>
                  <a:pt x="1688" y="1459"/>
                </a:lnTo>
                <a:lnTo>
                  <a:pt x="1690" y="1456"/>
                </a:lnTo>
                <a:lnTo>
                  <a:pt x="1691" y="1455"/>
                </a:lnTo>
                <a:lnTo>
                  <a:pt x="1692" y="1454"/>
                </a:lnTo>
                <a:lnTo>
                  <a:pt x="1691" y="1450"/>
                </a:lnTo>
                <a:lnTo>
                  <a:pt x="1690" y="1447"/>
                </a:lnTo>
                <a:lnTo>
                  <a:pt x="1690" y="1447"/>
                </a:lnTo>
                <a:lnTo>
                  <a:pt x="1690" y="1446"/>
                </a:lnTo>
                <a:lnTo>
                  <a:pt x="1690" y="1446"/>
                </a:lnTo>
                <a:close/>
                <a:moveTo>
                  <a:pt x="1691" y="1446"/>
                </a:moveTo>
                <a:lnTo>
                  <a:pt x="1691" y="1446"/>
                </a:lnTo>
                <a:lnTo>
                  <a:pt x="1690" y="1446"/>
                </a:lnTo>
                <a:lnTo>
                  <a:pt x="1691" y="1446"/>
                </a:lnTo>
                <a:lnTo>
                  <a:pt x="1691" y="1446"/>
                </a:lnTo>
                <a:lnTo>
                  <a:pt x="1691" y="1446"/>
                </a:lnTo>
                <a:lnTo>
                  <a:pt x="1691" y="1446"/>
                </a:lnTo>
                <a:close/>
                <a:moveTo>
                  <a:pt x="252" y="810"/>
                </a:moveTo>
                <a:lnTo>
                  <a:pt x="252" y="810"/>
                </a:lnTo>
                <a:lnTo>
                  <a:pt x="250" y="810"/>
                </a:lnTo>
                <a:lnTo>
                  <a:pt x="252" y="811"/>
                </a:lnTo>
                <a:lnTo>
                  <a:pt x="252" y="811"/>
                </a:lnTo>
                <a:lnTo>
                  <a:pt x="253" y="811"/>
                </a:lnTo>
                <a:lnTo>
                  <a:pt x="253" y="811"/>
                </a:lnTo>
                <a:lnTo>
                  <a:pt x="253" y="810"/>
                </a:lnTo>
                <a:lnTo>
                  <a:pt x="252" y="810"/>
                </a:lnTo>
                <a:close/>
                <a:moveTo>
                  <a:pt x="434" y="1317"/>
                </a:moveTo>
                <a:lnTo>
                  <a:pt x="433" y="1317"/>
                </a:lnTo>
                <a:lnTo>
                  <a:pt x="433" y="1317"/>
                </a:lnTo>
                <a:lnTo>
                  <a:pt x="434" y="1316"/>
                </a:lnTo>
                <a:lnTo>
                  <a:pt x="434" y="1316"/>
                </a:lnTo>
                <a:lnTo>
                  <a:pt x="434" y="1317"/>
                </a:lnTo>
                <a:lnTo>
                  <a:pt x="434" y="1317"/>
                </a:lnTo>
                <a:close/>
                <a:moveTo>
                  <a:pt x="433" y="1302"/>
                </a:moveTo>
                <a:lnTo>
                  <a:pt x="430" y="1302"/>
                </a:lnTo>
                <a:lnTo>
                  <a:pt x="429" y="1303"/>
                </a:lnTo>
                <a:lnTo>
                  <a:pt x="429" y="1305"/>
                </a:lnTo>
                <a:lnTo>
                  <a:pt x="429" y="1307"/>
                </a:lnTo>
                <a:lnTo>
                  <a:pt x="429" y="1314"/>
                </a:lnTo>
                <a:lnTo>
                  <a:pt x="430" y="1322"/>
                </a:lnTo>
                <a:lnTo>
                  <a:pt x="433" y="1324"/>
                </a:lnTo>
                <a:lnTo>
                  <a:pt x="435" y="1324"/>
                </a:lnTo>
                <a:lnTo>
                  <a:pt x="437" y="1324"/>
                </a:lnTo>
                <a:lnTo>
                  <a:pt x="439" y="1323"/>
                </a:lnTo>
                <a:lnTo>
                  <a:pt x="440" y="1322"/>
                </a:lnTo>
                <a:lnTo>
                  <a:pt x="440" y="1321"/>
                </a:lnTo>
                <a:lnTo>
                  <a:pt x="440" y="1317"/>
                </a:lnTo>
                <a:lnTo>
                  <a:pt x="440" y="1314"/>
                </a:lnTo>
                <a:lnTo>
                  <a:pt x="440" y="1302"/>
                </a:lnTo>
                <a:lnTo>
                  <a:pt x="440" y="1292"/>
                </a:lnTo>
                <a:lnTo>
                  <a:pt x="439" y="1292"/>
                </a:lnTo>
                <a:lnTo>
                  <a:pt x="437" y="1292"/>
                </a:lnTo>
                <a:lnTo>
                  <a:pt x="437" y="1303"/>
                </a:lnTo>
                <a:lnTo>
                  <a:pt x="437" y="1314"/>
                </a:lnTo>
                <a:lnTo>
                  <a:pt x="436" y="1315"/>
                </a:lnTo>
                <a:lnTo>
                  <a:pt x="434" y="1315"/>
                </a:lnTo>
                <a:lnTo>
                  <a:pt x="434" y="1310"/>
                </a:lnTo>
                <a:lnTo>
                  <a:pt x="434" y="1306"/>
                </a:lnTo>
                <a:lnTo>
                  <a:pt x="434" y="1303"/>
                </a:lnTo>
                <a:lnTo>
                  <a:pt x="433" y="1302"/>
                </a:lnTo>
                <a:close/>
                <a:moveTo>
                  <a:pt x="192" y="1307"/>
                </a:moveTo>
                <a:lnTo>
                  <a:pt x="200" y="1305"/>
                </a:lnTo>
                <a:lnTo>
                  <a:pt x="207" y="1305"/>
                </a:lnTo>
                <a:lnTo>
                  <a:pt x="200" y="1305"/>
                </a:lnTo>
                <a:lnTo>
                  <a:pt x="192" y="1307"/>
                </a:lnTo>
                <a:close/>
                <a:moveTo>
                  <a:pt x="187" y="1310"/>
                </a:moveTo>
                <a:lnTo>
                  <a:pt x="183" y="1307"/>
                </a:lnTo>
                <a:lnTo>
                  <a:pt x="178" y="1302"/>
                </a:lnTo>
                <a:lnTo>
                  <a:pt x="183" y="1307"/>
                </a:lnTo>
                <a:lnTo>
                  <a:pt x="187" y="1310"/>
                </a:lnTo>
                <a:close/>
                <a:moveTo>
                  <a:pt x="129" y="1369"/>
                </a:moveTo>
                <a:lnTo>
                  <a:pt x="126" y="1366"/>
                </a:lnTo>
                <a:lnTo>
                  <a:pt x="125" y="1365"/>
                </a:lnTo>
                <a:lnTo>
                  <a:pt x="126" y="1366"/>
                </a:lnTo>
                <a:lnTo>
                  <a:pt x="129" y="1369"/>
                </a:lnTo>
                <a:lnTo>
                  <a:pt x="136" y="1377"/>
                </a:lnTo>
                <a:lnTo>
                  <a:pt x="142" y="1384"/>
                </a:lnTo>
                <a:lnTo>
                  <a:pt x="136" y="1377"/>
                </a:lnTo>
                <a:lnTo>
                  <a:pt x="129" y="1369"/>
                </a:lnTo>
                <a:close/>
                <a:moveTo>
                  <a:pt x="125" y="1380"/>
                </a:moveTo>
                <a:lnTo>
                  <a:pt x="124" y="1380"/>
                </a:lnTo>
                <a:lnTo>
                  <a:pt x="124" y="1379"/>
                </a:lnTo>
                <a:lnTo>
                  <a:pt x="124" y="1380"/>
                </a:lnTo>
                <a:lnTo>
                  <a:pt x="125" y="1380"/>
                </a:lnTo>
                <a:lnTo>
                  <a:pt x="128" y="1382"/>
                </a:lnTo>
                <a:lnTo>
                  <a:pt x="129" y="1383"/>
                </a:lnTo>
                <a:lnTo>
                  <a:pt x="128" y="1382"/>
                </a:lnTo>
                <a:lnTo>
                  <a:pt x="125" y="1380"/>
                </a:lnTo>
                <a:close/>
                <a:moveTo>
                  <a:pt x="114" y="1368"/>
                </a:moveTo>
                <a:lnTo>
                  <a:pt x="115" y="1369"/>
                </a:lnTo>
                <a:lnTo>
                  <a:pt x="117" y="1370"/>
                </a:lnTo>
                <a:lnTo>
                  <a:pt x="115" y="1369"/>
                </a:lnTo>
                <a:lnTo>
                  <a:pt x="114" y="1368"/>
                </a:lnTo>
                <a:close/>
                <a:moveTo>
                  <a:pt x="20" y="1245"/>
                </a:moveTo>
                <a:lnTo>
                  <a:pt x="31" y="1245"/>
                </a:lnTo>
                <a:lnTo>
                  <a:pt x="40" y="1243"/>
                </a:lnTo>
                <a:lnTo>
                  <a:pt x="31" y="1245"/>
                </a:lnTo>
                <a:lnTo>
                  <a:pt x="20" y="1245"/>
                </a:lnTo>
                <a:close/>
                <a:moveTo>
                  <a:pt x="9" y="1275"/>
                </a:moveTo>
                <a:lnTo>
                  <a:pt x="9" y="1275"/>
                </a:lnTo>
                <a:lnTo>
                  <a:pt x="9" y="1274"/>
                </a:lnTo>
                <a:lnTo>
                  <a:pt x="9" y="1275"/>
                </a:lnTo>
                <a:lnTo>
                  <a:pt x="9" y="1275"/>
                </a:lnTo>
                <a:lnTo>
                  <a:pt x="9" y="1275"/>
                </a:lnTo>
                <a:close/>
                <a:moveTo>
                  <a:pt x="8" y="1278"/>
                </a:moveTo>
                <a:lnTo>
                  <a:pt x="8" y="1277"/>
                </a:lnTo>
                <a:lnTo>
                  <a:pt x="8" y="1277"/>
                </a:lnTo>
                <a:lnTo>
                  <a:pt x="8" y="1277"/>
                </a:lnTo>
                <a:lnTo>
                  <a:pt x="8" y="1278"/>
                </a:lnTo>
                <a:close/>
                <a:moveTo>
                  <a:pt x="5" y="1287"/>
                </a:moveTo>
                <a:lnTo>
                  <a:pt x="4" y="1287"/>
                </a:lnTo>
                <a:lnTo>
                  <a:pt x="2" y="1287"/>
                </a:lnTo>
                <a:lnTo>
                  <a:pt x="4" y="1287"/>
                </a:lnTo>
                <a:lnTo>
                  <a:pt x="5" y="1287"/>
                </a:lnTo>
                <a:lnTo>
                  <a:pt x="5" y="1285"/>
                </a:lnTo>
                <a:lnTo>
                  <a:pt x="6" y="1284"/>
                </a:lnTo>
                <a:lnTo>
                  <a:pt x="5" y="1285"/>
                </a:lnTo>
                <a:lnTo>
                  <a:pt x="5" y="1287"/>
                </a:lnTo>
                <a:close/>
                <a:moveTo>
                  <a:pt x="231" y="1268"/>
                </a:moveTo>
                <a:lnTo>
                  <a:pt x="227" y="1260"/>
                </a:lnTo>
                <a:lnTo>
                  <a:pt x="225" y="1252"/>
                </a:lnTo>
                <a:lnTo>
                  <a:pt x="222" y="1245"/>
                </a:lnTo>
                <a:lnTo>
                  <a:pt x="219" y="1239"/>
                </a:lnTo>
                <a:lnTo>
                  <a:pt x="214" y="1232"/>
                </a:lnTo>
                <a:lnTo>
                  <a:pt x="209" y="1226"/>
                </a:lnTo>
                <a:lnTo>
                  <a:pt x="209" y="1226"/>
                </a:lnTo>
                <a:lnTo>
                  <a:pt x="208" y="1225"/>
                </a:lnTo>
                <a:lnTo>
                  <a:pt x="205" y="1218"/>
                </a:lnTo>
                <a:lnTo>
                  <a:pt x="201" y="1212"/>
                </a:lnTo>
                <a:lnTo>
                  <a:pt x="195" y="1208"/>
                </a:lnTo>
                <a:lnTo>
                  <a:pt x="188" y="1204"/>
                </a:lnTo>
                <a:lnTo>
                  <a:pt x="187" y="1204"/>
                </a:lnTo>
                <a:lnTo>
                  <a:pt x="187" y="1204"/>
                </a:lnTo>
                <a:lnTo>
                  <a:pt x="185" y="1200"/>
                </a:lnTo>
                <a:lnTo>
                  <a:pt x="181" y="1197"/>
                </a:lnTo>
                <a:lnTo>
                  <a:pt x="177" y="1195"/>
                </a:lnTo>
                <a:lnTo>
                  <a:pt x="172" y="1194"/>
                </a:lnTo>
                <a:lnTo>
                  <a:pt x="166" y="1189"/>
                </a:lnTo>
                <a:lnTo>
                  <a:pt x="159" y="1187"/>
                </a:lnTo>
                <a:lnTo>
                  <a:pt x="152" y="1184"/>
                </a:lnTo>
                <a:lnTo>
                  <a:pt x="145" y="1182"/>
                </a:lnTo>
                <a:lnTo>
                  <a:pt x="138" y="1181"/>
                </a:lnTo>
                <a:lnTo>
                  <a:pt x="131" y="1180"/>
                </a:lnTo>
                <a:lnTo>
                  <a:pt x="124" y="1180"/>
                </a:lnTo>
                <a:lnTo>
                  <a:pt x="117" y="1181"/>
                </a:lnTo>
                <a:lnTo>
                  <a:pt x="116" y="1181"/>
                </a:lnTo>
                <a:lnTo>
                  <a:pt x="115" y="1183"/>
                </a:lnTo>
                <a:lnTo>
                  <a:pt x="115" y="1183"/>
                </a:lnTo>
                <a:lnTo>
                  <a:pt x="115" y="1183"/>
                </a:lnTo>
                <a:lnTo>
                  <a:pt x="115" y="1183"/>
                </a:lnTo>
                <a:lnTo>
                  <a:pt x="115" y="1183"/>
                </a:lnTo>
                <a:lnTo>
                  <a:pt x="111" y="1186"/>
                </a:lnTo>
                <a:lnTo>
                  <a:pt x="109" y="1189"/>
                </a:lnTo>
                <a:lnTo>
                  <a:pt x="109" y="1189"/>
                </a:lnTo>
                <a:lnTo>
                  <a:pt x="109" y="1188"/>
                </a:lnTo>
                <a:lnTo>
                  <a:pt x="109" y="1187"/>
                </a:lnTo>
                <a:lnTo>
                  <a:pt x="108" y="1184"/>
                </a:lnTo>
                <a:lnTo>
                  <a:pt x="105" y="1183"/>
                </a:lnTo>
                <a:lnTo>
                  <a:pt x="102" y="1183"/>
                </a:lnTo>
                <a:lnTo>
                  <a:pt x="100" y="1183"/>
                </a:lnTo>
                <a:lnTo>
                  <a:pt x="97" y="1183"/>
                </a:lnTo>
                <a:lnTo>
                  <a:pt x="95" y="1184"/>
                </a:lnTo>
                <a:lnTo>
                  <a:pt x="95" y="1188"/>
                </a:lnTo>
                <a:lnTo>
                  <a:pt x="95" y="1191"/>
                </a:lnTo>
                <a:lnTo>
                  <a:pt x="95" y="1195"/>
                </a:lnTo>
                <a:lnTo>
                  <a:pt x="94" y="1198"/>
                </a:lnTo>
                <a:lnTo>
                  <a:pt x="91" y="1201"/>
                </a:lnTo>
                <a:lnTo>
                  <a:pt x="87" y="1207"/>
                </a:lnTo>
                <a:lnTo>
                  <a:pt x="82" y="1211"/>
                </a:lnTo>
                <a:lnTo>
                  <a:pt x="80" y="1212"/>
                </a:lnTo>
                <a:lnTo>
                  <a:pt x="78" y="1215"/>
                </a:lnTo>
                <a:lnTo>
                  <a:pt x="77" y="1219"/>
                </a:lnTo>
                <a:lnTo>
                  <a:pt x="75" y="1221"/>
                </a:lnTo>
                <a:lnTo>
                  <a:pt x="73" y="1222"/>
                </a:lnTo>
                <a:lnTo>
                  <a:pt x="69" y="1221"/>
                </a:lnTo>
                <a:lnTo>
                  <a:pt x="66" y="1221"/>
                </a:lnTo>
                <a:lnTo>
                  <a:pt x="61" y="1221"/>
                </a:lnTo>
                <a:lnTo>
                  <a:pt x="43" y="1225"/>
                </a:lnTo>
                <a:lnTo>
                  <a:pt x="26" y="1232"/>
                </a:lnTo>
                <a:lnTo>
                  <a:pt x="22" y="1233"/>
                </a:lnTo>
                <a:lnTo>
                  <a:pt x="19" y="1236"/>
                </a:lnTo>
                <a:lnTo>
                  <a:pt x="17" y="1239"/>
                </a:lnTo>
                <a:lnTo>
                  <a:pt x="15" y="1244"/>
                </a:lnTo>
                <a:lnTo>
                  <a:pt x="17" y="1245"/>
                </a:lnTo>
                <a:lnTo>
                  <a:pt x="17" y="1245"/>
                </a:lnTo>
                <a:lnTo>
                  <a:pt x="17" y="1245"/>
                </a:lnTo>
                <a:lnTo>
                  <a:pt x="15" y="1244"/>
                </a:lnTo>
                <a:lnTo>
                  <a:pt x="12" y="1250"/>
                </a:lnTo>
                <a:lnTo>
                  <a:pt x="9" y="1257"/>
                </a:lnTo>
                <a:lnTo>
                  <a:pt x="9" y="1263"/>
                </a:lnTo>
                <a:lnTo>
                  <a:pt x="11" y="1268"/>
                </a:lnTo>
                <a:lnTo>
                  <a:pt x="14" y="1264"/>
                </a:lnTo>
                <a:lnTo>
                  <a:pt x="18" y="1258"/>
                </a:lnTo>
                <a:lnTo>
                  <a:pt x="14" y="1264"/>
                </a:lnTo>
                <a:lnTo>
                  <a:pt x="11" y="1268"/>
                </a:lnTo>
                <a:lnTo>
                  <a:pt x="9" y="1263"/>
                </a:lnTo>
                <a:lnTo>
                  <a:pt x="9" y="1257"/>
                </a:lnTo>
                <a:lnTo>
                  <a:pt x="6" y="1264"/>
                </a:lnTo>
                <a:lnTo>
                  <a:pt x="4" y="1272"/>
                </a:lnTo>
                <a:lnTo>
                  <a:pt x="2" y="1279"/>
                </a:lnTo>
                <a:lnTo>
                  <a:pt x="2" y="1287"/>
                </a:lnTo>
                <a:lnTo>
                  <a:pt x="2" y="1287"/>
                </a:lnTo>
                <a:lnTo>
                  <a:pt x="2" y="1289"/>
                </a:lnTo>
                <a:lnTo>
                  <a:pt x="2" y="1291"/>
                </a:lnTo>
                <a:lnTo>
                  <a:pt x="0" y="1300"/>
                </a:lnTo>
                <a:lnTo>
                  <a:pt x="0" y="1308"/>
                </a:lnTo>
                <a:lnTo>
                  <a:pt x="1" y="1316"/>
                </a:lnTo>
                <a:lnTo>
                  <a:pt x="5" y="1324"/>
                </a:lnTo>
                <a:lnTo>
                  <a:pt x="7" y="1333"/>
                </a:lnTo>
                <a:lnTo>
                  <a:pt x="9" y="1342"/>
                </a:lnTo>
                <a:lnTo>
                  <a:pt x="11" y="1345"/>
                </a:lnTo>
                <a:lnTo>
                  <a:pt x="11" y="1348"/>
                </a:lnTo>
                <a:lnTo>
                  <a:pt x="13" y="1350"/>
                </a:lnTo>
                <a:lnTo>
                  <a:pt x="15" y="1352"/>
                </a:lnTo>
                <a:lnTo>
                  <a:pt x="15" y="1352"/>
                </a:lnTo>
                <a:lnTo>
                  <a:pt x="15" y="1354"/>
                </a:lnTo>
                <a:lnTo>
                  <a:pt x="15" y="1356"/>
                </a:lnTo>
                <a:lnTo>
                  <a:pt x="17" y="1358"/>
                </a:lnTo>
                <a:lnTo>
                  <a:pt x="18" y="1359"/>
                </a:lnTo>
                <a:lnTo>
                  <a:pt x="20" y="1361"/>
                </a:lnTo>
                <a:lnTo>
                  <a:pt x="21" y="1362"/>
                </a:lnTo>
                <a:lnTo>
                  <a:pt x="21" y="1362"/>
                </a:lnTo>
                <a:lnTo>
                  <a:pt x="22" y="1366"/>
                </a:lnTo>
                <a:lnTo>
                  <a:pt x="25" y="1370"/>
                </a:lnTo>
                <a:lnTo>
                  <a:pt x="27" y="1373"/>
                </a:lnTo>
                <a:lnTo>
                  <a:pt x="32" y="1376"/>
                </a:lnTo>
                <a:lnTo>
                  <a:pt x="32" y="1376"/>
                </a:lnTo>
                <a:lnTo>
                  <a:pt x="32" y="1379"/>
                </a:lnTo>
                <a:lnTo>
                  <a:pt x="34" y="1382"/>
                </a:lnTo>
                <a:lnTo>
                  <a:pt x="43" y="1389"/>
                </a:lnTo>
                <a:lnTo>
                  <a:pt x="53" y="1396"/>
                </a:lnTo>
                <a:lnTo>
                  <a:pt x="63" y="1401"/>
                </a:lnTo>
                <a:lnTo>
                  <a:pt x="75" y="1406"/>
                </a:lnTo>
                <a:lnTo>
                  <a:pt x="88" y="1410"/>
                </a:lnTo>
                <a:lnTo>
                  <a:pt x="101" y="1413"/>
                </a:lnTo>
                <a:lnTo>
                  <a:pt x="110" y="1414"/>
                </a:lnTo>
                <a:lnTo>
                  <a:pt x="121" y="1414"/>
                </a:lnTo>
                <a:lnTo>
                  <a:pt x="125" y="1413"/>
                </a:lnTo>
                <a:lnTo>
                  <a:pt x="131" y="1412"/>
                </a:lnTo>
                <a:lnTo>
                  <a:pt x="136" y="1411"/>
                </a:lnTo>
                <a:lnTo>
                  <a:pt x="142" y="1412"/>
                </a:lnTo>
                <a:lnTo>
                  <a:pt x="144" y="1412"/>
                </a:lnTo>
                <a:lnTo>
                  <a:pt x="145" y="1412"/>
                </a:lnTo>
                <a:lnTo>
                  <a:pt x="147" y="1411"/>
                </a:lnTo>
                <a:lnTo>
                  <a:pt x="149" y="1408"/>
                </a:lnTo>
                <a:lnTo>
                  <a:pt x="151" y="1408"/>
                </a:lnTo>
                <a:lnTo>
                  <a:pt x="153" y="1407"/>
                </a:lnTo>
                <a:lnTo>
                  <a:pt x="156" y="1408"/>
                </a:lnTo>
                <a:lnTo>
                  <a:pt x="158" y="1408"/>
                </a:lnTo>
                <a:lnTo>
                  <a:pt x="160" y="1407"/>
                </a:lnTo>
                <a:lnTo>
                  <a:pt x="162" y="1405"/>
                </a:lnTo>
                <a:lnTo>
                  <a:pt x="172" y="1400"/>
                </a:lnTo>
                <a:lnTo>
                  <a:pt x="181" y="1394"/>
                </a:lnTo>
                <a:lnTo>
                  <a:pt x="191" y="1387"/>
                </a:lnTo>
                <a:lnTo>
                  <a:pt x="199" y="1379"/>
                </a:lnTo>
                <a:lnTo>
                  <a:pt x="199" y="1379"/>
                </a:lnTo>
                <a:lnTo>
                  <a:pt x="200" y="1378"/>
                </a:lnTo>
                <a:lnTo>
                  <a:pt x="200" y="1378"/>
                </a:lnTo>
                <a:lnTo>
                  <a:pt x="200" y="1378"/>
                </a:lnTo>
                <a:lnTo>
                  <a:pt x="205" y="1375"/>
                </a:lnTo>
                <a:lnTo>
                  <a:pt x="208" y="1370"/>
                </a:lnTo>
                <a:lnTo>
                  <a:pt x="212" y="1366"/>
                </a:lnTo>
                <a:lnTo>
                  <a:pt x="215" y="1361"/>
                </a:lnTo>
                <a:lnTo>
                  <a:pt x="220" y="1355"/>
                </a:lnTo>
                <a:lnTo>
                  <a:pt x="223" y="1347"/>
                </a:lnTo>
                <a:lnTo>
                  <a:pt x="227" y="1338"/>
                </a:lnTo>
                <a:lnTo>
                  <a:pt x="229" y="1331"/>
                </a:lnTo>
                <a:lnTo>
                  <a:pt x="225" y="1333"/>
                </a:lnTo>
                <a:lnTo>
                  <a:pt x="221" y="1336"/>
                </a:lnTo>
                <a:lnTo>
                  <a:pt x="219" y="1340"/>
                </a:lnTo>
                <a:lnTo>
                  <a:pt x="215" y="1343"/>
                </a:lnTo>
                <a:lnTo>
                  <a:pt x="219" y="1340"/>
                </a:lnTo>
                <a:lnTo>
                  <a:pt x="221" y="1336"/>
                </a:lnTo>
                <a:lnTo>
                  <a:pt x="225" y="1333"/>
                </a:lnTo>
                <a:lnTo>
                  <a:pt x="229" y="1331"/>
                </a:lnTo>
                <a:lnTo>
                  <a:pt x="229" y="1328"/>
                </a:lnTo>
                <a:lnTo>
                  <a:pt x="231" y="1326"/>
                </a:lnTo>
                <a:lnTo>
                  <a:pt x="232" y="1324"/>
                </a:lnTo>
                <a:lnTo>
                  <a:pt x="233" y="1323"/>
                </a:lnTo>
                <a:lnTo>
                  <a:pt x="234" y="1313"/>
                </a:lnTo>
                <a:lnTo>
                  <a:pt x="235" y="1302"/>
                </a:lnTo>
                <a:lnTo>
                  <a:pt x="235" y="1291"/>
                </a:lnTo>
                <a:lnTo>
                  <a:pt x="234" y="1280"/>
                </a:lnTo>
                <a:lnTo>
                  <a:pt x="234" y="1277"/>
                </a:lnTo>
                <a:lnTo>
                  <a:pt x="234" y="1274"/>
                </a:lnTo>
                <a:lnTo>
                  <a:pt x="233" y="1271"/>
                </a:lnTo>
                <a:lnTo>
                  <a:pt x="231" y="1268"/>
                </a:lnTo>
                <a:close/>
                <a:moveTo>
                  <a:pt x="1683" y="1467"/>
                </a:moveTo>
                <a:lnTo>
                  <a:pt x="1684" y="1467"/>
                </a:lnTo>
                <a:lnTo>
                  <a:pt x="1685" y="1467"/>
                </a:lnTo>
                <a:lnTo>
                  <a:pt x="1686" y="1467"/>
                </a:lnTo>
                <a:lnTo>
                  <a:pt x="1686" y="1466"/>
                </a:lnTo>
                <a:lnTo>
                  <a:pt x="1686" y="1467"/>
                </a:lnTo>
                <a:lnTo>
                  <a:pt x="1685" y="1467"/>
                </a:lnTo>
                <a:lnTo>
                  <a:pt x="1684" y="1467"/>
                </a:lnTo>
                <a:lnTo>
                  <a:pt x="1683" y="1467"/>
                </a:lnTo>
                <a:close/>
                <a:moveTo>
                  <a:pt x="1670" y="1473"/>
                </a:moveTo>
                <a:lnTo>
                  <a:pt x="1674" y="1471"/>
                </a:lnTo>
                <a:lnTo>
                  <a:pt x="1677" y="1470"/>
                </a:lnTo>
                <a:lnTo>
                  <a:pt x="1679" y="1468"/>
                </a:lnTo>
                <a:lnTo>
                  <a:pt x="1682" y="1466"/>
                </a:lnTo>
                <a:lnTo>
                  <a:pt x="1682" y="1466"/>
                </a:lnTo>
                <a:lnTo>
                  <a:pt x="1679" y="1468"/>
                </a:lnTo>
                <a:lnTo>
                  <a:pt x="1677" y="1470"/>
                </a:lnTo>
                <a:lnTo>
                  <a:pt x="1674" y="1471"/>
                </a:lnTo>
                <a:lnTo>
                  <a:pt x="1670" y="1473"/>
                </a:lnTo>
                <a:close/>
                <a:moveTo>
                  <a:pt x="1643" y="1487"/>
                </a:moveTo>
                <a:lnTo>
                  <a:pt x="1643" y="1487"/>
                </a:lnTo>
                <a:lnTo>
                  <a:pt x="1642" y="1488"/>
                </a:lnTo>
                <a:lnTo>
                  <a:pt x="1643" y="1487"/>
                </a:lnTo>
                <a:lnTo>
                  <a:pt x="1643" y="1487"/>
                </a:lnTo>
                <a:lnTo>
                  <a:pt x="1652" y="1487"/>
                </a:lnTo>
                <a:lnTo>
                  <a:pt x="1661" y="1487"/>
                </a:lnTo>
                <a:lnTo>
                  <a:pt x="1652" y="1487"/>
                </a:lnTo>
                <a:lnTo>
                  <a:pt x="1643" y="1487"/>
                </a:lnTo>
                <a:close/>
                <a:moveTo>
                  <a:pt x="1635" y="1488"/>
                </a:moveTo>
                <a:lnTo>
                  <a:pt x="1634" y="1489"/>
                </a:lnTo>
                <a:lnTo>
                  <a:pt x="1633" y="1489"/>
                </a:lnTo>
                <a:lnTo>
                  <a:pt x="1634" y="1489"/>
                </a:lnTo>
                <a:lnTo>
                  <a:pt x="1635" y="1488"/>
                </a:lnTo>
                <a:lnTo>
                  <a:pt x="1638" y="1487"/>
                </a:lnTo>
                <a:lnTo>
                  <a:pt x="1641" y="1487"/>
                </a:lnTo>
                <a:lnTo>
                  <a:pt x="1638" y="1487"/>
                </a:lnTo>
                <a:lnTo>
                  <a:pt x="1635" y="1488"/>
                </a:lnTo>
                <a:close/>
                <a:moveTo>
                  <a:pt x="1628" y="1489"/>
                </a:moveTo>
                <a:lnTo>
                  <a:pt x="1627" y="1490"/>
                </a:lnTo>
                <a:lnTo>
                  <a:pt x="1626" y="1491"/>
                </a:lnTo>
                <a:lnTo>
                  <a:pt x="1627" y="1490"/>
                </a:lnTo>
                <a:lnTo>
                  <a:pt x="1628" y="1489"/>
                </a:lnTo>
                <a:lnTo>
                  <a:pt x="1629" y="1489"/>
                </a:lnTo>
                <a:lnTo>
                  <a:pt x="1631" y="1489"/>
                </a:lnTo>
                <a:lnTo>
                  <a:pt x="1629" y="1489"/>
                </a:lnTo>
                <a:lnTo>
                  <a:pt x="1628" y="1489"/>
                </a:lnTo>
                <a:close/>
                <a:moveTo>
                  <a:pt x="1623" y="1469"/>
                </a:moveTo>
                <a:lnTo>
                  <a:pt x="1621" y="1468"/>
                </a:lnTo>
                <a:lnTo>
                  <a:pt x="1620" y="1469"/>
                </a:lnTo>
                <a:lnTo>
                  <a:pt x="1621" y="1468"/>
                </a:lnTo>
                <a:lnTo>
                  <a:pt x="1623" y="1469"/>
                </a:lnTo>
                <a:lnTo>
                  <a:pt x="1623" y="1468"/>
                </a:lnTo>
                <a:lnTo>
                  <a:pt x="1624" y="1467"/>
                </a:lnTo>
                <a:lnTo>
                  <a:pt x="1623" y="1464"/>
                </a:lnTo>
                <a:lnTo>
                  <a:pt x="1624" y="1462"/>
                </a:lnTo>
                <a:lnTo>
                  <a:pt x="1627" y="1460"/>
                </a:lnTo>
                <a:lnTo>
                  <a:pt x="1630" y="1460"/>
                </a:lnTo>
                <a:lnTo>
                  <a:pt x="1640" y="1460"/>
                </a:lnTo>
                <a:lnTo>
                  <a:pt x="1648" y="1462"/>
                </a:lnTo>
                <a:lnTo>
                  <a:pt x="1642" y="1466"/>
                </a:lnTo>
                <a:lnTo>
                  <a:pt x="1636" y="1467"/>
                </a:lnTo>
                <a:lnTo>
                  <a:pt x="1630" y="1467"/>
                </a:lnTo>
                <a:lnTo>
                  <a:pt x="1624" y="1467"/>
                </a:lnTo>
                <a:lnTo>
                  <a:pt x="1623" y="1468"/>
                </a:lnTo>
                <a:lnTo>
                  <a:pt x="1623" y="1469"/>
                </a:lnTo>
                <a:close/>
                <a:moveTo>
                  <a:pt x="1617" y="1397"/>
                </a:moveTo>
                <a:lnTo>
                  <a:pt x="1619" y="1398"/>
                </a:lnTo>
                <a:lnTo>
                  <a:pt x="1619" y="1398"/>
                </a:lnTo>
                <a:lnTo>
                  <a:pt x="1622" y="1397"/>
                </a:lnTo>
                <a:lnTo>
                  <a:pt x="1626" y="1397"/>
                </a:lnTo>
                <a:lnTo>
                  <a:pt x="1626" y="1397"/>
                </a:lnTo>
                <a:lnTo>
                  <a:pt x="1622" y="1397"/>
                </a:lnTo>
                <a:lnTo>
                  <a:pt x="1619" y="1398"/>
                </a:lnTo>
                <a:lnTo>
                  <a:pt x="1619" y="1398"/>
                </a:lnTo>
                <a:lnTo>
                  <a:pt x="1617" y="1397"/>
                </a:lnTo>
                <a:close/>
                <a:moveTo>
                  <a:pt x="1616" y="1410"/>
                </a:moveTo>
                <a:lnTo>
                  <a:pt x="1612" y="1408"/>
                </a:lnTo>
                <a:lnTo>
                  <a:pt x="1608" y="1410"/>
                </a:lnTo>
                <a:lnTo>
                  <a:pt x="1612" y="1408"/>
                </a:lnTo>
                <a:lnTo>
                  <a:pt x="1616" y="1410"/>
                </a:lnTo>
                <a:lnTo>
                  <a:pt x="1616" y="1410"/>
                </a:lnTo>
                <a:lnTo>
                  <a:pt x="1616" y="1410"/>
                </a:lnTo>
                <a:lnTo>
                  <a:pt x="1616" y="1410"/>
                </a:lnTo>
                <a:close/>
                <a:moveTo>
                  <a:pt x="1613" y="1473"/>
                </a:moveTo>
                <a:lnTo>
                  <a:pt x="1612" y="1473"/>
                </a:lnTo>
                <a:lnTo>
                  <a:pt x="1609" y="1473"/>
                </a:lnTo>
                <a:lnTo>
                  <a:pt x="1612" y="1473"/>
                </a:lnTo>
                <a:lnTo>
                  <a:pt x="1613" y="1473"/>
                </a:lnTo>
                <a:lnTo>
                  <a:pt x="1614" y="1470"/>
                </a:lnTo>
                <a:lnTo>
                  <a:pt x="1615" y="1469"/>
                </a:lnTo>
                <a:lnTo>
                  <a:pt x="1614" y="1470"/>
                </a:lnTo>
                <a:lnTo>
                  <a:pt x="1613" y="1473"/>
                </a:lnTo>
                <a:close/>
                <a:moveTo>
                  <a:pt x="1603" y="1337"/>
                </a:moveTo>
                <a:lnTo>
                  <a:pt x="1607" y="1337"/>
                </a:lnTo>
                <a:lnTo>
                  <a:pt x="1610" y="1336"/>
                </a:lnTo>
                <a:lnTo>
                  <a:pt x="1612" y="1337"/>
                </a:lnTo>
                <a:lnTo>
                  <a:pt x="1613" y="1337"/>
                </a:lnTo>
                <a:lnTo>
                  <a:pt x="1620" y="1342"/>
                </a:lnTo>
                <a:lnTo>
                  <a:pt x="1626" y="1348"/>
                </a:lnTo>
                <a:lnTo>
                  <a:pt x="1614" y="1342"/>
                </a:lnTo>
                <a:lnTo>
                  <a:pt x="1603" y="1337"/>
                </a:lnTo>
                <a:close/>
                <a:moveTo>
                  <a:pt x="1596" y="1408"/>
                </a:moveTo>
                <a:lnTo>
                  <a:pt x="1599" y="1408"/>
                </a:lnTo>
                <a:lnTo>
                  <a:pt x="1601" y="1407"/>
                </a:lnTo>
                <a:lnTo>
                  <a:pt x="1602" y="1405"/>
                </a:lnTo>
                <a:lnTo>
                  <a:pt x="1605" y="1404"/>
                </a:lnTo>
                <a:lnTo>
                  <a:pt x="1602" y="1405"/>
                </a:lnTo>
                <a:lnTo>
                  <a:pt x="1601" y="1407"/>
                </a:lnTo>
                <a:lnTo>
                  <a:pt x="1599" y="1408"/>
                </a:lnTo>
                <a:lnTo>
                  <a:pt x="1596" y="1408"/>
                </a:lnTo>
                <a:close/>
                <a:moveTo>
                  <a:pt x="1595" y="1308"/>
                </a:moveTo>
                <a:lnTo>
                  <a:pt x="1594" y="1308"/>
                </a:lnTo>
                <a:lnTo>
                  <a:pt x="1593" y="1306"/>
                </a:lnTo>
                <a:lnTo>
                  <a:pt x="1595" y="1303"/>
                </a:lnTo>
                <a:lnTo>
                  <a:pt x="1598" y="1302"/>
                </a:lnTo>
                <a:lnTo>
                  <a:pt x="1599" y="1300"/>
                </a:lnTo>
                <a:lnTo>
                  <a:pt x="1599" y="1298"/>
                </a:lnTo>
                <a:lnTo>
                  <a:pt x="1599" y="1300"/>
                </a:lnTo>
                <a:lnTo>
                  <a:pt x="1598" y="1302"/>
                </a:lnTo>
                <a:lnTo>
                  <a:pt x="1595" y="1303"/>
                </a:lnTo>
                <a:lnTo>
                  <a:pt x="1593" y="1306"/>
                </a:lnTo>
                <a:lnTo>
                  <a:pt x="1594" y="1308"/>
                </a:lnTo>
                <a:lnTo>
                  <a:pt x="1595" y="1308"/>
                </a:lnTo>
                <a:close/>
                <a:moveTo>
                  <a:pt x="1593" y="1391"/>
                </a:moveTo>
                <a:lnTo>
                  <a:pt x="1594" y="1390"/>
                </a:lnTo>
                <a:lnTo>
                  <a:pt x="1594" y="1389"/>
                </a:lnTo>
                <a:lnTo>
                  <a:pt x="1592" y="1389"/>
                </a:lnTo>
                <a:lnTo>
                  <a:pt x="1590" y="1389"/>
                </a:lnTo>
                <a:lnTo>
                  <a:pt x="1592" y="1389"/>
                </a:lnTo>
                <a:lnTo>
                  <a:pt x="1594" y="1389"/>
                </a:lnTo>
                <a:lnTo>
                  <a:pt x="1594" y="1390"/>
                </a:lnTo>
                <a:lnTo>
                  <a:pt x="1593" y="1391"/>
                </a:lnTo>
                <a:close/>
                <a:moveTo>
                  <a:pt x="1592" y="1476"/>
                </a:moveTo>
                <a:lnTo>
                  <a:pt x="1588" y="1475"/>
                </a:lnTo>
                <a:lnTo>
                  <a:pt x="1586" y="1476"/>
                </a:lnTo>
                <a:lnTo>
                  <a:pt x="1588" y="1475"/>
                </a:lnTo>
                <a:lnTo>
                  <a:pt x="1592" y="1476"/>
                </a:lnTo>
                <a:lnTo>
                  <a:pt x="1593" y="1474"/>
                </a:lnTo>
                <a:lnTo>
                  <a:pt x="1593" y="1473"/>
                </a:lnTo>
                <a:lnTo>
                  <a:pt x="1593" y="1474"/>
                </a:lnTo>
                <a:lnTo>
                  <a:pt x="1592" y="1476"/>
                </a:lnTo>
                <a:close/>
                <a:moveTo>
                  <a:pt x="1578" y="1454"/>
                </a:moveTo>
                <a:lnTo>
                  <a:pt x="1578" y="1455"/>
                </a:lnTo>
                <a:lnTo>
                  <a:pt x="1579" y="1455"/>
                </a:lnTo>
                <a:lnTo>
                  <a:pt x="1581" y="1456"/>
                </a:lnTo>
                <a:lnTo>
                  <a:pt x="1583" y="1456"/>
                </a:lnTo>
                <a:lnTo>
                  <a:pt x="1581" y="1456"/>
                </a:lnTo>
                <a:lnTo>
                  <a:pt x="1579" y="1455"/>
                </a:lnTo>
                <a:lnTo>
                  <a:pt x="1578" y="1455"/>
                </a:lnTo>
                <a:lnTo>
                  <a:pt x="1578" y="1454"/>
                </a:lnTo>
                <a:close/>
                <a:moveTo>
                  <a:pt x="1558" y="1324"/>
                </a:moveTo>
                <a:lnTo>
                  <a:pt x="1557" y="1324"/>
                </a:lnTo>
                <a:lnTo>
                  <a:pt x="1554" y="1324"/>
                </a:lnTo>
                <a:lnTo>
                  <a:pt x="1557" y="1324"/>
                </a:lnTo>
                <a:lnTo>
                  <a:pt x="1558" y="1324"/>
                </a:lnTo>
                <a:lnTo>
                  <a:pt x="1571" y="1316"/>
                </a:lnTo>
                <a:lnTo>
                  <a:pt x="1583" y="1310"/>
                </a:lnTo>
                <a:lnTo>
                  <a:pt x="1571" y="1316"/>
                </a:lnTo>
                <a:lnTo>
                  <a:pt x="1558" y="1324"/>
                </a:lnTo>
                <a:close/>
                <a:moveTo>
                  <a:pt x="1562" y="1344"/>
                </a:moveTo>
                <a:lnTo>
                  <a:pt x="1564" y="1341"/>
                </a:lnTo>
                <a:lnTo>
                  <a:pt x="1567" y="1338"/>
                </a:lnTo>
                <a:lnTo>
                  <a:pt x="1567" y="1338"/>
                </a:lnTo>
                <a:lnTo>
                  <a:pt x="1564" y="1341"/>
                </a:lnTo>
                <a:lnTo>
                  <a:pt x="1562" y="1344"/>
                </a:lnTo>
                <a:close/>
                <a:moveTo>
                  <a:pt x="1589" y="1406"/>
                </a:moveTo>
                <a:lnTo>
                  <a:pt x="1590" y="1408"/>
                </a:lnTo>
                <a:lnTo>
                  <a:pt x="1593" y="1408"/>
                </a:lnTo>
                <a:lnTo>
                  <a:pt x="1590" y="1408"/>
                </a:lnTo>
                <a:lnTo>
                  <a:pt x="1589" y="1406"/>
                </a:lnTo>
                <a:lnTo>
                  <a:pt x="1586" y="1407"/>
                </a:lnTo>
                <a:lnTo>
                  <a:pt x="1583" y="1408"/>
                </a:lnTo>
                <a:lnTo>
                  <a:pt x="1586" y="1407"/>
                </a:lnTo>
                <a:lnTo>
                  <a:pt x="1589" y="1406"/>
                </a:lnTo>
                <a:close/>
                <a:moveTo>
                  <a:pt x="1629" y="1418"/>
                </a:moveTo>
                <a:lnTo>
                  <a:pt x="1628" y="1417"/>
                </a:lnTo>
                <a:lnTo>
                  <a:pt x="1628" y="1414"/>
                </a:lnTo>
                <a:lnTo>
                  <a:pt x="1628" y="1417"/>
                </a:lnTo>
                <a:lnTo>
                  <a:pt x="1629" y="1418"/>
                </a:lnTo>
                <a:close/>
                <a:moveTo>
                  <a:pt x="1654" y="1473"/>
                </a:moveTo>
                <a:lnTo>
                  <a:pt x="1654" y="1473"/>
                </a:lnTo>
                <a:lnTo>
                  <a:pt x="1655" y="1473"/>
                </a:lnTo>
                <a:lnTo>
                  <a:pt x="1654" y="1473"/>
                </a:lnTo>
                <a:lnTo>
                  <a:pt x="1654" y="1473"/>
                </a:lnTo>
                <a:lnTo>
                  <a:pt x="1652" y="1471"/>
                </a:lnTo>
                <a:lnTo>
                  <a:pt x="1651" y="1470"/>
                </a:lnTo>
                <a:lnTo>
                  <a:pt x="1652" y="1471"/>
                </a:lnTo>
                <a:lnTo>
                  <a:pt x="1654" y="1473"/>
                </a:lnTo>
                <a:close/>
                <a:moveTo>
                  <a:pt x="1520" y="1180"/>
                </a:moveTo>
                <a:lnTo>
                  <a:pt x="1514" y="1183"/>
                </a:lnTo>
                <a:lnTo>
                  <a:pt x="1510" y="1187"/>
                </a:lnTo>
                <a:lnTo>
                  <a:pt x="1514" y="1183"/>
                </a:lnTo>
                <a:lnTo>
                  <a:pt x="1520" y="1180"/>
                </a:lnTo>
                <a:lnTo>
                  <a:pt x="1521" y="1177"/>
                </a:lnTo>
                <a:lnTo>
                  <a:pt x="1521" y="1176"/>
                </a:lnTo>
                <a:lnTo>
                  <a:pt x="1521" y="1177"/>
                </a:lnTo>
                <a:lnTo>
                  <a:pt x="1520" y="1180"/>
                </a:lnTo>
                <a:close/>
                <a:moveTo>
                  <a:pt x="1341" y="971"/>
                </a:moveTo>
                <a:lnTo>
                  <a:pt x="1332" y="970"/>
                </a:lnTo>
                <a:lnTo>
                  <a:pt x="1324" y="970"/>
                </a:lnTo>
                <a:lnTo>
                  <a:pt x="1332" y="970"/>
                </a:lnTo>
                <a:lnTo>
                  <a:pt x="1341" y="971"/>
                </a:lnTo>
                <a:lnTo>
                  <a:pt x="1343" y="971"/>
                </a:lnTo>
                <a:lnTo>
                  <a:pt x="1341" y="971"/>
                </a:lnTo>
                <a:lnTo>
                  <a:pt x="1341" y="971"/>
                </a:lnTo>
                <a:close/>
                <a:moveTo>
                  <a:pt x="1319" y="971"/>
                </a:moveTo>
                <a:lnTo>
                  <a:pt x="1319" y="971"/>
                </a:lnTo>
                <a:lnTo>
                  <a:pt x="1322" y="978"/>
                </a:lnTo>
                <a:lnTo>
                  <a:pt x="1324" y="984"/>
                </a:lnTo>
                <a:lnTo>
                  <a:pt x="1322" y="978"/>
                </a:lnTo>
                <a:lnTo>
                  <a:pt x="1319" y="971"/>
                </a:lnTo>
                <a:close/>
                <a:moveTo>
                  <a:pt x="1312" y="970"/>
                </a:moveTo>
                <a:lnTo>
                  <a:pt x="1312" y="970"/>
                </a:lnTo>
                <a:lnTo>
                  <a:pt x="1315" y="970"/>
                </a:lnTo>
                <a:lnTo>
                  <a:pt x="1317" y="968"/>
                </a:lnTo>
                <a:lnTo>
                  <a:pt x="1315" y="970"/>
                </a:lnTo>
                <a:lnTo>
                  <a:pt x="1312" y="970"/>
                </a:lnTo>
                <a:close/>
                <a:moveTo>
                  <a:pt x="1311" y="970"/>
                </a:moveTo>
                <a:lnTo>
                  <a:pt x="1306" y="971"/>
                </a:lnTo>
                <a:lnTo>
                  <a:pt x="1302" y="972"/>
                </a:lnTo>
                <a:lnTo>
                  <a:pt x="1306" y="971"/>
                </a:lnTo>
                <a:lnTo>
                  <a:pt x="1311" y="970"/>
                </a:lnTo>
                <a:lnTo>
                  <a:pt x="1312" y="970"/>
                </a:lnTo>
                <a:lnTo>
                  <a:pt x="1312" y="970"/>
                </a:lnTo>
                <a:lnTo>
                  <a:pt x="1312" y="970"/>
                </a:lnTo>
                <a:lnTo>
                  <a:pt x="1311" y="970"/>
                </a:lnTo>
                <a:close/>
                <a:moveTo>
                  <a:pt x="1279" y="1017"/>
                </a:moveTo>
                <a:lnTo>
                  <a:pt x="1279" y="1016"/>
                </a:lnTo>
                <a:lnTo>
                  <a:pt x="1278" y="1015"/>
                </a:lnTo>
                <a:lnTo>
                  <a:pt x="1278" y="1014"/>
                </a:lnTo>
                <a:lnTo>
                  <a:pt x="1277" y="1013"/>
                </a:lnTo>
                <a:lnTo>
                  <a:pt x="1277" y="1012"/>
                </a:lnTo>
                <a:lnTo>
                  <a:pt x="1276" y="1010"/>
                </a:lnTo>
                <a:lnTo>
                  <a:pt x="1277" y="1012"/>
                </a:lnTo>
                <a:lnTo>
                  <a:pt x="1277" y="1013"/>
                </a:lnTo>
                <a:lnTo>
                  <a:pt x="1278" y="1014"/>
                </a:lnTo>
                <a:lnTo>
                  <a:pt x="1278" y="1015"/>
                </a:lnTo>
                <a:lnTo>
                  <a:pt x="1279" y="1016"/>
                </a:lnTo>
                <a:lnTo>
                  <a:pt x="1279" y="1017"/>
                </a:lnTo>
                <a:lnTo>
                  <a:pt x="1279" y="1019"/>
                </a:lnTo>
                <a:lnTo>
                  <a:pt x="1279" y="1019"/>
                </a:lnTo>
                <a:lnTo>
                  <a:pt x="1279" y="1019"/>
                </a:lnTo>
                <a:lnTo>
                  <a:pt x="1279" y="1017"/>
                </a:lnTo>
                <a:close/>
                <a:moveTo>
                  <a:pt x="1276" y="1010"/>
                </a:moveTo>
                <a:lnTo>
                  <a:pt x="1274" y="1003"/>
                </a:lnTo>
                <a:lnTo>
                  <a:pt x="1269" y="996"/>
                </a:lnTo>
                <a:lnTo>
                  <a:pt x="1274" y="1003"/>
                </a:lnTo>
                <a:lnTo>
                  <a:pt x="1276" y="1010"/>
                </a:lnTo>
                <a:close/>
                <a:moveTo>
                  <a:pt x="1268" y="986"/>
                </a:moveTo>
                <a:lnTo>
                  <a:pt x="1269" y="984"/>
                </a:lnTo>
                <a:lnTo>
                  <a:pt x="1271" y="982"/>
                </a:lnTo>
                <a:lnTo>
                  <a:pt x="1269" y="984"/>
                </a:lnTo>
                <a:lnTo>
                  <a:pt x="1268" y="986"/>
                </a:lnTo>
                <a:close/>
                <a:moveTo>
                  <a:pt x="1250" y="622"/>
                </a:moveTo>
                <a:lnTo>
                  <a:pt x="1249" y="623"/>
                </a:lnTo>
                <a:lnTo>
                  <a:pt x="1249" y="624"/>
                </a:lnTo>
                <a:lnTo>
                  <a:pt x="1249" y="623"/>
                </a:lnTo>
                <a:lnTo>
                  <a:pt x="1250" y="622"/>
                </a:lnTo>
                <a:lnTo>
                  <a:pt x="1254" y="618"/>
                </a:lnTo>
                <a:lnTo>
                  <a:pt x="1257" y="616"/>
                </a:lnTo>
                <a:lnTo>
                  <a:pt x="1254" y="618"/>
                </a:lnTo>
                <a:lnTo>
                  <a:pt x="1250" y="622"/>
                </a:lnTo>
                <a:close/>
                <a:moveTo>
                  <a:pt x="1275" y="621"/>
                </a:moveTo>
                <a:lnTo>
                  <a:pt x="1272" y="620"/>
                </a:lnTo>
                <a:lnTo>
                  <a:pt x="1270" y="620"/>
                </a:lnTo>
                <a:lnTo>
                  <a:pt x="1272" y="620"/>
                </a:lnTo>
                <a:lnTo>
                  <a:pt x="1275" y="621"/>
                </a:lnTo>
                <a:close/>
                <a:moveTo>
                  <a:pt x="1233" y="952"/>
                </a:moveTo>
                <a:lnTo>
                  <a:pt x="1233" y="952"/>
                </a:lnTo>
                <a:lnTo>
                  <a:pt x="1231" y="951"/>
                </a:lnTo>
                <a:lnTo>
                  <a:pt x="1233" y="952"/>
                </a:lnTo>
                <a:lnTo>
                  <a:pt x="1233" y="952"/>
                </a:lnTo>
                <a:lnTo>
                  <a:pt x="1233" y="952"/>
                </a:lnTo>
                <a:lnTo>
                  <a:pt x="1234" y="952"/>
                </a:lnTo>
                <a:lnTo>
                  <a:pt x="1233" y="952"/>
                </a:lnTo>
                <a:lnTo>
                  <a:pt x="1233" y="952"/>
                </a:lnTo>
                <a:close/>
                <a:moveTo>
                  <a:pt x="1212" y="553"/>
                </a:moveTo>
                <a:lnTo>
                  <a:pt x="1212" y="551"/>
                </a:lnTo>
                <a:lnTo>
                  <a:pt x="1210" y="551"/>
                </a:lnTo>
                <a:lnTo>
                  <a:pt x="1209" y="543"/>
                </a:lnTo>
                <a:lnTo>
                  <a:pt x="1207" y="536"/>
                </a:lnTo>
                <a:lnTo>
                  <a:pt x="1206" y="518"/>
                </a:lnTo>
                <a:lnTo>
                  <a:pt x="1203" y="501"/>
                </a:lnTo>
                <a:lnTo>
                  <a:pt x="1202" y="492"/>
                </a:lnTo>
                <a:lnTo>
                  <a:pt x="1200" y="483"/>
                </a:lnTo>
                <a:lnTo>
                  <a:pt x="1198" y="475"/>
                </a:lnTo>
                <a:lnTo>
                  <a:pt x="1194" y="467"/>
                </a:lnTo>
                <a:lnTo>
                  <a:pt x="1194" y="459"/>
                </a:lnTo>
                <a:lnTo>
                  <a:pt x="1198" y="464"/>
                </a:lnTo>
                <a:lnTo>
                  <a:pt x="1201" y="469"/>
                </a:lnTo>
                <a:lnTo>
                  <a:pt x="1202" y="466"/>
                </a:lnTo>
                <a:lnTo>
                  <a:pt x="1205" y="462"/>
                </a:lnTo>
                <a:lnTo>
                  <a:pt x="1205" y="461"/>
                </a:lnTo>
                <a:lnTo>
                  <a:pt x="1205" y="460"/>
                </a:lnTo>
                <a:lnTo>
                  <a:pt x="1205" y="461"/>
                </a:lnTo>
                <a:lnTo>
                  <a:pt x="1205" y="462"/>
                </a:lnTo>
                <a:lnTo>
                  <a:pt x="1205" y="470"/>
                </a:lnTo>
                <a:lnTo>
                  <a:pt x="1206" y="478"/>
                </a:lnTo>
                <a:lnTo>
                  <a:pt x="1205" y="481"/>
                </a:lnTo>
                <a:lnTo>
                  <a:pt x="1205" y="483"/>
                </a:lnTo>
                <a:lnTo>
                  <a:pt x="1206" y="485"/>
                </a:lnTo>
                <a:lnTo>
                  <a:pt x="1207" y="488"/>
                </a:lnTo>
                <a:lnTo>
                  <a:pt x="1208" y="498"/>
                </a:lnTo>
                <a:lnTo>
                  <a:pt x="1210" y="510"/>
                </a:lnTo>
                <a:lnTo>
                  <a:pt x="1213" y="511"/>
                </a:lnTo>
                <a:lnTo>
                  <a:pt x="1214" y="512"/>
                </a:lnTo>
                <a:lnTo>
                  <a:pt x="1213" y="511"/>
                </a:lnTo>
                <a:lnTo>
                  <a:pt x="1210" y="510"/>
                </a:lnTo>
                <a:lnTo>
                  <a:pt x="1212" y="526"/>
                </a:lnTo>
                <a:lnTo>
                  <a:pt x="1214" y="543"/>
                </a:lnTo>
                <a:lnTo>
                  <a:pt x="1215" y="546"/>
                </a:lnTo>
                <a:lnTo>
                  <a:pt x="1215" y="550"/>
                </a:lnTo>
                <a:lnTo>
                  <a:pt x="1215" y="553"/>
                </a:lnTo>
                <a:lnTo>
                  <a:pt x="1214" y="555"/>
                </a:lnTo>
                <a:lnTo>
                  <a:pt x="1213" y="554"/>
                </a:lnTo>
                <a:lnTo>
                  <a:pt x="1212" y="553"/>
                </a:lnTo>
                <a:close/>
                <a:moveTo>
                  <a:pt x="1207" y="483"/>
                </a:moveTo>
                <a:lnTo>
                  <a:pt x="1207" y="482"/>
                </a:lnTo>
                <a:lnTo>
                  <a:pt x="1206" y="480"/>
                </a:lnTo>
                <a:lnTo>
                  <a:pt x="1207" y="482"/>
                </a:lnTo>
                <a:lnTo>
                  <a:pt x="1207" y="483"/>
                </a:lnTo>
                <a:close/>
                <a:moveTo>
                  <a:pt x="1188" y="431"/>
                </a:moveTo>
                <a:lnTo>
                  <a:pt x="1187" y="429"/>
                </a:lnTo>
                <a:lnTo>
                  <a:pt x="1187" y="428"/>
                </a:lnTo>
                <a:lnTo>
                  <a:pt x="1187" y="428"/>
                </a:lnTo>
                <a:lnTo>
                  <a:pt x="1188" y="428"/>
                </a:lnTo>
                <a:lnTo>
                  <a:pt x="1188" y="429"/>
                </a:lnTo>
                <a:lnTo>
                  <a:pt x="1189" y="429"/>
                </a:lnTo>
                <a:lnTo>
                  <a:pt x="1188" y="431"/>
                </a:lnTo>
                <a:lnTo>
                  <a:pt x="1188" y="431"/>
                </a:lnTo>
                <a:close/>
                <a:moveTo>
                  <a:pt x="1179" y="464"/>
                </a:moveTo>
                <a:lnTo>
                  <a:pt x="1177" y="460"/>
                </a:lnTo>
                <a:lnTo>
                  <a:pt x="1175" y="455"/>
                </a:lnTo>
                <a:lnTo>
                  <a:pt x="1177" y="447"/>
                </a:lnTo>
                <a:lnTo>
                  <a:pt x="1180" y="432"/>
                </a:lnTo>
                <a:lnTo>
                  <a:pt x="1179" y="448"/>
                </a:lnTo>
                <a:lnTo>
                  <a:pt x="1179" y="464"/>
                </a:lnTo>
                <a:close/>
                <a:moveTo>
                  <a:pt x="1159" y="665"/>
                </a:moveTo>
                <a:lnTo>
                  <a:pt x="1157" y="665"/>
                </a:lnTo>
                <a:lnTo>
                  <a:pt x="1155" y="667"/>
                </a:lnTo>
                <a:lnTo>
                  <a:pt x="1155" y="667"/>
                </a:lnTo>
                <a:lnTo>
                  <a:pt x="1154" y="667"/>
                </a:lnTo>
                <a:lnTo>
                  <a:pt x="1153" y="666"/>
                </a:lnTo>
                <a:lnTo>
                  <a:pt x="1153" y="665"/>
                </a:lnTo>
                <a:lnTo>
                  <a:pt x="1150" y="655"/>
                </a:lnTo>
                <a:lnTo>
                  <a:pt x="1146" y="644"/>
                </a:lnTo>
                <a:lnTo>
                  <a:pt x="1144" y="632"/>
                </a:lnTo>
                <a:lnTo>
                  <a:pt x="1141" y="622"/>
                </a:lnTo>
                <a:lnTo>
                  <a:pt x="1139" y="610"/>
                </a:lnTo>
                <a:lnTo>
                  <a:pt x="1137" y="600"/>
                </a:lnTo>
                <a:lnTo>
                  <a:pt x="1138" y="596"/>
                </a:lnTo>
                <a:lnTo>
                  <a:pt x="1138" y="594"/>
                </a:lnTo>
                <a:lnTo>
                  <a:pt x="1140" y="588"/>
                </a:lnTo>
                <a:lnTo>
                  <a:pt x="1140" y="581"/>
                </a:lnTo>
                <a:lnTo>
                  <a:pt x="1140" y="574"/>
                </a:lnTo>
                <a:lnTo>
                  <a:pt x="1138" y="567"/>
                </a:lnTo>
                <a:lnTo>
                  <a:pt x="1137" y="562"/>
                </a:lnTo>
                <a:lnTo>
                  <a:pt x="1137" y="557"/>
                </a:lnTo>
                <a:lnTo>
                  <a:pt x="1133" y="557"/>
                </a:lnTo>
                <a:lnTo>
                  <a:pt x="1131" y="558"/>
                </a:lnTo>
                <a:lnTo>
                  <a:pt x="1133" y="557"/>
                </a:lnTo>
                <a:lnTo>
                  <a:pt x="1137" y="557"/>
                </a:lnTo>
                <a:lnTo>
                  <a:pt x="1137" y="548"/>
                </a:lnTo>
                <a:lnTo>
                  <a:pt x="1136" y="540"/>
                </a:lnTo>
                <a:lnTo>
                  <a:pt x="1133" y="532"/>
                </a:lnTo>
                <a:lnTo>
                  <a:pt x="1131" y="524"/>
                </a:lnTo>
                <a:lnTo>
                  <a:pt x="1130" y="513"/>
                </a:lnTo>
                <a:lnTo>
                  <a:pt x="1127" y="503"/>
                </a:lnTo>
                <a:lnTo>
                  <a:pt x="1125" y="494"/>
                </a:lnTo>
                <a:lnTo>
                  <a:pt x="1120" y="485"/>
                </a:lnTo>
                <a:lnTo>
                  <a:pt x="1117" y="478"/>
                </a:lnTo>
                <a:lnTo>
                  <a:pt x="1115" y="473"/>
                </a:lnTo>
                <a:lnTo>
                  <a:pt x="1112" y="466"/>
                </a:lnTo>
                <a:lnTo>
                  <a:pt x="1111" y="459"/>
                </a:lnTo>
                <a:lnTo>
                  <a:pt x="1110" y="446"/>
                </a:lnTo>
                <a:lnTo>
                  <a:pt x="1111" y="432"/>
                </a:lnTo>
                <a:lnTo>
                  <a:pt x="1110" y="420"/>
                </a:lnTo>
                <a:lnTo>
                  <a:pt x="1109" y="408"/>
                </a:lnTo>
                <a:lnTo>
                  <a:pt x="1106" y="397"/>
                </a:lnTo>
                <a:lnTo>
                  <a:pt x="1104" y="385"/>
                </a:lnTo>
                <a:lnTo>
                  <a:pt x="1104" y="381"/>
                </a:lnTo>
                <a:lnTo>
                  <a:pt x="1104" y="378"/>
                </a:lnTo>
                <a:lnTo>
                  <a:pt x="1105" y="376"/>
                </a:lnTo>
                <a:lnTo>
                  <a:pt x="1109" y="374"/>
                </a:lnTo>
                <a:lnTo>
                  <a:pt x="1112" y="374"/>
                </a:lnTo>
                <a:lnTo>
                  <a:pt x="1115" y="376"/>
                </a:lnTo>
                <a:lnTo>
                  <a:pt x="1116" y="379"/>
                </a:lnTo>
                <a:lnTo>
                  <a:pt x="1116" y="383"/>
                </a:lnTo>
                <a:lnTo>
                  <a:pt x="1119" y="398"/>
                </a:lnTo>
                <a:lnTo>
                  <a:pt x="1122" y="413"/>
                </a:lnTo>
                <a:lnTo>
                  <a:pt x="1122" y="417"/>
                </a:lnTo>
                <a:lnTo>
                  <a:pt x="1124" y="420"/>
                </a:lnTo>
                <a:lnTo>
                  <a:pt x="1124" y="424"/>
                </a:lnTo>
                <a:lnTo>
                  <a:pt x="1124" y="427"/>
                </a:lnTo>
                <a:lnTo>
                  <a:pt x="1122" y="427"/>
                </a:lnTo>
                <a:lnTo>
                  <a:pt x="1122" y="428"/>
                </a:lnTo>
                <a:lnTo>
                  <a:pt x="1122" y="429"/>
                </a:lnTo>
                <a:lnTo>
                  <a:pt x="1123" y="431"/>
                </a:lnTo>
                <a:lnTo>
                  <a:pt x="1124" y="429"/>
                </a:lnTo>
                <a:lnTo>
                  <a:pt x="1124" y="428"/>
                </a:lnTo>
                <a:lnTo>
                  <a:pt x="1124" y="429"/>
                </a:lnTo>
                <a:lnTo>
                  <a:pt x="1123" y="431"/>
                </a:lnTo>
                <a:lnTo>
                  <a:pt x="1123" y="436"/>
                </a:lnTo>
                <a:lnTo>
                  <a:pt x="1123" y="442"/>
                </a:lnTo>
                <a:lnTo>
                  <a:pt x="1122" y="445"/>
                </a:lnTo>
                <a:lnTo>
                  <a:pt x="1120" y="448"/>
                </a:lnTo>
                <a:lnTo>
                  <a:pt x="1122" y="450"/>
                </a:lnTo>
                <a:lnTo>
                  <a:pt x="1124" y="453"/>
                </a:lnTo>
                <a:lnTo>
                  <a:pt x="1124" y="455"/>
                </a:lnTo>
                <a:lnTo>
                  <a:pt x="1124" y="456"/>
                </a:lnTo>
                <a:lnTo>
                  <a:pt x="1124" y="459"/>
                </a:lnTo>
                <a:lnTo>
                  <a:pt x="1124" y="460"/>
                </a:lnTo>
                <a:lnTo>
                  <a:pt x="1124" y="461"/>
                </a:lnTo>
                <a:lnTo>
                  <a:pt x="1126" y="462"/>
                </a:lnTo>
                <a:lnTo>
                  <a:pt x="1130" y="477"/>
                </a:lnTo>
                <a:lnTo>
                  <a:pt x="1134" y="492"/>
                </a:lnTo>
                <a:lnTo>
                  <a:pt x="1137" y="504"/>
                </a:lnTo>
                <a:lnTo>
                  <a:pt x="1140" y="516"/>
                </a:lnTo>
                <a:lnTo>
                  <a:pt x="1143" y="527"/>
                </a:lnTo>
                <a:lnTo>
                  <a:pt x="1145" y="538"/>
                </a:lnTo>
                <a:lnTo>
                  <a:pt x="1147" y="548"/>
                </a:lnTo>
                <a:lnTo>
                  <a:pt x="1148" y="558"/>
                </a:lnTo>
                <a:lnTo>
                  <a:pt x="1150" y="568"/>
                </a:lnTo>
                <a:lnTo>
                  <a:pt x="1150" y="578"/>
                </a:lnTo>
                <a:lnTo>
                  <a:pt x="1150" y="588"/>
                </a:lnTo>
                <a:lnTo>
                  <a:pt x="1151" y="599"/>
                </a:lnTo>
                <a:lnTo>
                  <a:pt x="1152" y="609"/>
                </a:lnTo>
                <a:lnTo>
                  <a:pt x="1152" y="620"/>
                </a:lnTo>
                <a:lnTo>
                  <a:pt x="1153" y="622"/>
                </a:lnTo>
                <a:lnTo>
                  <a:pt x="1154" y="625"/>
                </a:lnTo>
                <a:lnTo>
                  <a:pt x="1153" y="622"/>
                </a:lnTo>
                <a:lnTo>
                  <a:pt x="1152" y="620"/>
                </a:lnTo>
                <a:lnTo>
                  <a:pt x="1152" y="630"/>
                </a:lnTo>
                <a:lnTo>
                  <a:pt x="1153" y="639"/>
                </a:lnTo>
                <a:lnTo>
                  <a:pt x="1154" y="650"/>
                </a:lnTo>
                <a:lnTo>
                  <a:pt x="1155" y="659"/>
                </a:lnTo>
                <a:lnTo>
                  <a:pt x="1157" y="663"/>
                </a:lnTo>
                <a:lnTo>
                  <a:pt x="1159" y="665"/>
                </a:lnTo>
                <a:lnTo>
                  <a:pt x="1161" y="665"/>
                </a:lnTo>
                <a:lnTo>
                  <a:pt x="1164" y="666"/>
                </a:lnTo>
                <a:lnTo>
                  <a:pt x="1161" y="665"/>
                </a:lnTo>
                <a:lnTo>
                  <a:pt x="1159" y="665"/>
                </a:lnTo>
                <a:close/>
                <a:moveTo>
                  <a:pt x="1148" y="721"/>
                </a:moveTo>
                <a:lnTo>
                  <a:pt x="1148" y="723"/>
                </a:lnTo>
                <a:lnTo>
                  <a:pt x="1147" y="723"/>
                </a:lnTo>
                <a:lnTo>
                  <a:pt x="1148" y="723"/>
                </a:lnTo>
                <a:lnTo>
                  <a:pt x="1148" y="721"/>
                </a:lnTo>
                <a:lnTo>
                  <a:pt x="1150" y="719"/>
                </a:lnTo>
                <a:lnTo>
                  <a:pt x="1150" y="716"/>
                </a:lnTo>
                <a:lnTo>
                  <a:pt x="1150" y="719"/>
                </a:lnTo>
                <a:lnTo>
                  <a:pt x="1148" y="721"/>
                </a:lnTo>
                <a:close/>
                <a:moveTo>
                  <a:pt x="1145" y="725"/>
                </a:moveTo>
                <a:lnTo>
                  <a:pt x="1145" y="730"/>
                </a:lnTo>
                <a:lnTo>
                  <a:pt x="1141" y="735"/>
                </a:lnTo>
                <a:lnTo>
                  <a:pt x="1139" y="739"/>
                </a:lnTo>
                <a:lnTo>
                  <a:pt x="1134" y="741"/>
                </a:lnTo>
                <a:lnTo>
                  <a:pt x="1139" y="739"/>
                </a:lnTo>
                <a:lnTo>
                  <a:pt x="1141" y="735"/>
                </a:lnTo>
                <a:lnTo>
                  <a:pt x="1145" y="730"/>
                </a:lnTo>
                <a:lnTo>
                  <a:pt x="1145" y="725"/>
                </a:lnTo>
                <a:lnTo>
                  <a:pt x="1146" y="725"/>
                </a:lnTo>
                <a:lnTo>
                  <a:pt x="1146" y="725"/>
                </a:lnTo>
                <a:lnTo>
                  <a:pt x="1145" y="725"/>
                </a:lnTo>
                <a:close/>
                <a:moveTo>
                  <a:pt x="1111" y="478"/>
                </a:moveTo>
                <a:lnTo>
                  <a:pt x="1111" y="477"/>
                </a:lnTo>
                <a:lnTo>
                  <a:pt x="1111" y="477"/>
                </a:lnTo>
                <a:lnTo>
                  <a:pt x="1111" y="477"/>
                </a:lnTo>
                <a:lnTo>
                  <a:pt x="1111" y="478"/>
                </a:lnTo>
                <a:lnTo>
                  <a:pt x="1115" y="480"/>
                </a:lnTo>
                <a:lnTo>
                  <a:pt x="1116" y="483"/>
                </a:lnTo>
                <a:lnTo>
                  <a:pt x="1117" y="485"/>
                </a:lnTo>
                <a:lnTo>
                  <a:pt x="1118" y="488"/>
                </a:lnTo>
                <a:lnTo>
                  <a:pt x="1117" y="485"/>
                </a:lnTo>
                <a:lnTo>
                  <a:pt x="1116" y="483"/>
                </a:lnTo>
                <a:lnTo>
                  <a:pt x="1115" y="480"/>
                </a:lnTo>
                <a:lnTo>
                  <a:pt x="1111" y="478"/>
                </a:lnTo>
                <a:close/>
                <a:moveTo>
                  <a:pt x="1143" y="483"/>
                </a:moveTo>
                <a:lnTo>
                  <a:pt x="1143" y="485"/>
                </a:lnTo>
                <a:lnTo>
                  <a:pt x="1143" y="488"/>
                </a:lnTo>
                <a:lnTo>
                  <a:pt x="1143" y="485"/>
                </a:lnTo>
                <a:lnTo>
                  <a:pt x="1143" y="483"/>
                </a:lnTo>
                <a:close/>
                <a:moveTo>
                  <a:pt x="1147" y="443"/>
                </a:moveTo>
                <a:lnTo>
                  <a:pt x="1148" y="443"/>
                </a:lnTo>
                <a:lnTo>
                  <a:pt x="1148" y="442"/>
                </a:lnTo>
                <a:lnTo>
                  <a:pt x="1148" y="443"/>
                </a:lnTo>
                <a:lnTo>
                  <a:pt x="1147" y="443"/>
                </a:lnTo>
                <a:lnTo>
                  <a:pt x="1145" y="445"/>
                </a:lnTo>
                <a:lnTo>
                  <a:pt x="1144" y="446"/>
                </a:lnTo>
                <a:lnTo>
                  <a:pt x="1145" y="445"/>
                </a:lnTo>
                <a:lnTo>
                  <a:pt x="1147" y="443"/>
                </a:lnTo>
                <a:close/>
                <a:moveTo>
                  <a:pt x="1154" y="499"/>
                </a:moveTo>
                <a:lnTo>
                  <a:pt x="1152" y="496"/>
                </a:lnTo>
                <a:lnTo>
                  <a:pt x="1150" y="492"/>
                </a:lnTo>
                <a:lnTo>
                  <a:pt x="1152" y="496"/>
                </a:lnTo>
                <a:lnTo>
                  <a:pt x="1154" y="499"/>
                </a:lnTo>
                <a:close/>
                <a:moveTo>
                  <a:pt x="1145" y="429"/>
                </a:moveTo>
                <a:lnTo>
                  <a:pt x="1148" y="417"/>
                </a:lnTo>
                <a:lnTo>
                  <a:pt x="1152" y="404"/>
                </a:lnTo>
                <a:lnTo>
                  <a:pt x="1153" y="401"/>
                </a:lnTo>
                <a:lnTo>
                  <a:pt x="1154" y="400"/>
                </a:lnTo>
                <a:lnTo>
                  <a:pt x="1155" y="400"/>
                </a:lnTo>
                <a:lnTo>
                  <a:pt x="1157" y="400"/>
                </a:lnTo>
                <a:lnTo>
                  <a:pt x="1158" y="406"/>
                </a:lnTo>
                <a:lnTo>
                  <a:pt x="1159" y="411"/>
                </a:lnTo>
                <a:lnTo>
                  <a:pt x="1159" y="417"/>
                </a:lnTo>
                <a:lnTo>
                  <a:pt x="1158" y="421"/>
                </a:lnTo>
                <a:lnTo>
                  <a:pt x="1158" y="426"/>
                </a:lnTo>
                <a:lnTo>
                  <a:pt x="1157" y="429"/>
                </a:lnTo>
                <a:lnTo>
                  <a:pt x="1154" y="434"/>
                </a:lnTo>
                <a:lnTo>
                  <a:pt x="1152" y="438"/>
                </a:lnTo>
                <a:lnTo>
                  <a:pt x="1152" y="439"/>
                </a:lnTo>
                <a:lnTo>
                  <a:pt x="1152" y="439"/>
                </a:lnTo>
                <a:lnTo>
                  <a:pt x="1152" y="439"/>
                </a:lnTo>
                <a:lnTo>
                  <a:pt x="1152" y="438"/>
                </a:lnTo>
                <a:lnTo>
                  <a:pt x="1148" y="438"/>
                </a:lnTo>
                <a:lnTo>
                  <a:pt x="1146" y="436"/>
                </a:lnTo>
                <a:lnTo>
                  <a:pt x="1145" y="434"/>
                </a:lnTo>
                <a:lnTo>
                  <a:pt x="1145" y="429"/>
                </a:lnTo>
                <a:close/>
                <a:moveTo>
                  <a:pt x="1083" y="373"/>
                </a:moveTo>
                <a:lnTo>
                  <a:pt x="1081" y="373"/>
                </a:lnTo>
                <a:lnTo>
                  <a:pt x="1079" y="372"/>
                </a:lnTo>
                <a:lnTo>
                  <a:pt x="1079" y="371"/>
                </a:lnTo>
                <a:lnTo>
                  <a:pt x="1078" y="370"/>
                </a:lnTo>
                <a:lnTo>
                  <a:pt x="1076" y="367"/>
                </a:lnTo>
                <a:lnTo>
                  <a:pt x="1075" y="367"/>
                </a:lnTo>
                <a:lnTo>
                  <a:pt x="1072" y="367"/>
                </a:lnTo>
                <a:lnTo>
                  <a:pt x="1070" y="369"/>
                </a:lnTo>
                <a:lnTo>
                  <a:pt x="1067" y="371"/>
                </a:lnTo>
                <a:lnTo>
                  <a:pt x="1064" y="377"/>
                </a:lnTo>
                <a:lnTo>
                  <a:pt x="1063" y="379"/>
                </a:lnTo>
                <a:lnTo>
                  <a:pt x="1062" y="383"/>
                </a:lnTo>
                <a:lnTo>
                  <a:pt x="1060" y="384"/>
                </a:lnTo>
                <a:lnTo>
                  <a:pt x="1056" y="385"/>
                </a:lnTo>
                <a:lnTo>
                  <a:pt x="1053" y="383"/>
                </a:lnTo>
                <a:lnTo>
                  <a:pt x="1050" y="380"/>
                </a:lnTo>
                <a:lnTo>
                  <a:pt x="1049" y="377"/>
                </a:lnTo>
                <a:lnTo>
                  <a:pt x="1049" y="373"/>
                </a:lnTo>
                <a:lnTo>
                  <a:pt x="1049" y="371"/>
                </a:lnTo>
                <a:lnTo>
                  <a:pt x="1048" y="367"/>
                </a:lnTo>
                <a:lnTo>
                  <a:pt x="1050" y="363"/>
                </a:lnTo>
                <a:lnTo>
                  <a:pt x="1055" y="358"/>
                </a:lnTo>
                <a:lnTo>
                  <a:pt x="1060" y="355"/>
                </a:lnTo>
                <a:lnTo>
                  <a:pt x="1062" y="350"/>
                </a:lnTo>
                <a:lnTo>
                  <a:pt x="1063" y="348"/>
                </a:lnTo>
                <a:lnTo>
                  <a:pt x="1063" y="345"/>
                </a:lnTo>
                <a:lnTo>
                  <a:pt x="1062" y="342"/>
                </a:lnTo>
                <a:lnTo>
                  <a:pt x="1058" y="339"/>
                </a:lnTo>
                <a:lnTo>
                  <a:pt x="1057" y="337"/>
                </a:lnTo>
                <a:lnTo>
                  <a:pt x="1057" y="336"/>
                </a:lnTo>
                <a:lnTo>
                  <a:pt x="1058" y="334"/>
                </a:lnTo>
                <a:lnTo>
                  <a:pt x="1061" y="334"/>
                </a:lnTo>
                <a:lnTo>
                  <a:pt x="1064" y="332"/>
                </a:lnTo>
                <a:lnTo>
                  <a:pt x="1068" y="331"/>
                </a:lnTo>
                <a:lnTo>
                  <a:pt x="1071" y="331"/>
                </a:lnTo>
                <a:lnTo>
                  <a:pt x="1074" y="332"/>
                </a:lnTo>
                <a:lnTo>
                  <a:pt x="1074" y="335"/>
                </a:lnTo>
                <a:lnTo>
                  <a:pt x="1072" y="337"/>
                </a:lnTo>
                <a:lnTo>
                  <a:pt x="1071" y="341"/>
                </a:lnTo>
                <a:lnTo>
                  <a:pt x="1071" y="344"/>
                </a:lnTo>
                <a:lnTo>
                  <a:pt x="1072" y="346"/>
                </a:lnTo>
                <a:lnTo>
                  <a:pt x="1075" y="350"/>
                </a:lnTo>
                <a:lnTo>
                  <a:pt x="1079" y="357"/>
                </a:lnTo>
                <a:lnTo>
                  <a:pt x="1083" y="365"/>
                </a:lnTo>
                <a:lnTo>
                  <a:pt x="1084" y="367"/>
                </a:lnTo>
                <a:lnTo>
                  <a:pt x="1084" y="369"/>
                </a:lnTo>
                <a:lnTo>
                  <a:pt x="1084" y="371"/>
                </a:lnTo>
                <a:lnTo>
                  <a:pt x="1083" y="373"/>
                </a:lnTo>
                <a:close/>
                <a:moveTo>
                  <a:pt x="1034" y="345"/>
                </a:moveTo>
                <a:lnTo>
                  <a:pt x="1037" y="343"/>
                </a:lnTo>
                <a:lnTo>
                  <a:pt x="1039" y="341"/>
                </a:lnTo>
                <a:lnTo>
                  <a:pt x="1039" y="341"/>
                </a:lnTo>
                <a:lnTo>
                  <a:pt x="1039" y="341"/>
                </a:lnTo>
                <a:lnTo>
                  <a:pt x="1039" y="341"/>
                </a:lnTo>
                <a:lnTo>
                  <a:pt x="1039" y="341"/>
                </a:lnTo>
                <a:lnTo>
                  <a:pt x="1037" y="343"/>
                </a:lnTo>
                <a:lnTo>
                  <a:pt x="1034" y="345"/>
                </a:lnTo>
                <a:close/>
                <a:moveTo>
                  <a:pt x="1026" y="357"/>
                </a:moveTo>
                <a:lnTo>
                  <a:pt x="1026" y="355"/>
                </a:lnTo>
                <a:lnTo>
                  <a:pt x="1026" y="352"/>
                </a:lnTo>
                <a:lnTo>
                  <a:pt x="1026" y="351"/>
                </a:lnTo>
                <a:lnTo>
                  <a:pt x="1026" y="351"/>
                </a:lnTo>
                <a:lnTo>
                  <a:pt x="1026" y="351"/>
                </a:lnTo>
                <a:lnTo>
                  <a:pt x="1026" y="352"/>
                </a:lnTo>
                <a:lnTo>
                  <a:pt x="1026" y="355"/>
                </a:lnTo>
                <a:lnTo>
                  <a:pt x="1026" y="357"/>
                </a:lnTo>
                <a:close/>
                <a:moveTo>
                  <a:pt x="1017" y="569"/>
                </a:moveTo>
                <a:lnTo>
                  <a:pt x="1017" y="561"/>
                </a:lnTo>
                <a:lnTo>
                  <a:pt x="1016" y="553"/>
                </a:lnTo>
                <a:lnTo>
                  <a:pt x="1017" y="561"/>
                </a:lnTo>
                <a:lnTo>
                  <a:pt x="1017" y="569"/>
                </a:lnTo>
                <a:lnTo>
                  <a:pt x="1020" y="571"/>
                </a:lnTo>
                <a:lnTo>
                  <a:pt x="1021" y="572"/>
                </a:lnTo>
                <a:lnTo>
                  <a:pt x="1020" y="571"/>
                </a:lnTo>
                <a:lnTo>
                  <a:pt x="1017" y="569"/>
                </a:lnTo>
                <a:close/>
                <a:moveTo>
                  <a:pt x="1006" y="419"/>
                </a:moveTo>
                <a:lnTo>
                  <a:pt x="1006" y="417"/>
                </a:lnTo>
                <a:lnTo>
                  <a:pt x="1003" y="415"/>
                </a:lnTo>
                <a:lnTo>
                  <a:pt x="1006" y="417"/>
                </a:lnTo>
                <a:lnTo>
                  <a:pt x="1006" y="419"/>
                </a:lnTo>
                <a:close/>
                <a:moveTo>
                  <a:pt x="1000" y="483"/>
                </a:moveTo>
                <a:lnTo>
                  <a:pt x="1000" y="483"/>
                </a:lnTo>
                <a:lnTo>
                  <a:pt x="999" y="482"/>
                </a:lnTo>
                <a:lnTo>
                  <a:pt x="998" y="481"/>
                </a:lnTo>
                <a:lnTo>
                  <a:pt x="999" y="482"/>
                </a:lnTo>
                <a:lnTo>
                  <a:pt x="1000" y="483"/>
                </a:lnTo>
                <a:lnTo>
                  <a:pt x="1000" y="483"/>
                </a:lnTo>
                <a:lnTo>
                  <a:pt x="1000" y="487"/>
                </a:lnTo>
                <a:lnTo>
                  <a:pt x="1000" y="490"/>
                </a:lnTo>
                <a:lnTo>
                  <a:pt x="1001" y="494"/>
                </a:lnTo>
                <a:lnTo>
                  <a:pt x="1003" y="497"/>
                </a:lnTo>
                <a:lnTo>
                  <a:pt x="1001" y="494"/>
                </a:lnTo>
                <a:lnTo>
                  <a:pt x="1000" y="490"/>
                </a:lnTo>
                <a:lnTo>
                  <a:pt x="1000" y="487"/>
                </a:lnTo>
                <a:lnTo>
                  <a:pt x="1000" y="483"/>
                </a:lnTo>
                <a:close/>
                <a:moveTo>
                  <a:pt x="995" y="681"/>
                </a:moveTo>
                <a:lnTo>
                  <a:pt x="992" y="683"/>
                </a:lnTo>
                <a:lnTo>
                  <a:pt x="987" y="685"/>
                </a:lnTo>
                <a:lnTo>
                  <a:pt x="992" y="683"/>
                </a:lnTo>
                <a:lnTo>
                  <a:pt x="995" y="681"/>
                </a:lnTo>
                <a:close/>
                <a:moveTo>
                  <a:pt x="985" y="442"/>
                </a:moveTo>
                <a:lnTo>
                  <a:pt x="982" y="449"/>
                </a:lnTo>
                <a:lnTo>
                  <a:pt x="980" y="457"/>
                </a:lnTo>
                <a:lnTo>
                  <a:pt x="982" y="449"/>
                </a:lnTo>
                <a:lnTo>
                  <a:pt x="985" y="442"/>
                </a:lnTo>
                <a:lnTo>
                  <a:pt x="986" y="445"/>
                </a:lnTo>
                <a:lnTo>
                  <a:pt x="986" y="447"/>
                </a:lnTo>
                <a:lnTo>
                  <a:pt x="986" y="445"/>
                </a:lnTo>
                <a:lnTo>
                  <a:pt x="985" y="442"/>
                </a:lnTo>
                <a:close/>
                <a:moveTo>
                  <a:pt x="979" y="489"/>
                </a:moveTo>
                <a:lnTo>
                  <a:pt x="978" y="490"/>
                </a:lnTo>
                <a:lnTo>
                  <a:pt x="977" y="491"/>
                </a:lnTo>
                <a:lnTo>
                  <a:pt x="978" y="490"/>
                </a:lnTo>
                <a:lnTo>
                  <a:pt x="979" y="489"/>
                </a:lnTo>
                <a:lnTo>
                  <a:pt x="981" y="490"/>
                </a:lnTo>
                <a:lnTo>
                  <a:pt x="981" y="491"/>
                </a:lnTo>
                <a:lnTo>
                  <a:pt x="981" y="490"/>
                </a:lnTo>
                <a:lnTo>
                  <a:pt x="979" y="489"/>
                </a:lnTo>
                <a:close/>
                <a:moveTo>
                  <a:pt x="979" y="688"/>
                </a:moveTo>
                <a:lnTo>
                  <a:pt x="970" y="693"/>
                </a:lnTo>
                <a:lnTo>
                  <a:pt x="959" y="697"/>
                </a:lnTo>
                <a:lnTo>
                  <a:pt x="949" y="701"/>
                </a:lnTo>
                <a:lnTo>
                  <a:pt x="938" y="705"/>
                </a:lnTo>
                <a:lnTo>
                  <a:pt x="936" y="704"/>
                </a:lnTo>
                <a:lnTo>
                  <a:pt x="933" y="705"/>
                </a:lnTo>
                <a:lnTo>
                  <a:pt x="923" y="707"/>
                </a:lnTo>
                <a:lnTo>
                  <a:pt x="912" y="709"/>
                </a:lnTo>
                <a:lnTo>
                  <a:pt x="902" y="711"/>
                </a:lnTo>
                <a:lnTo>
                  <a:pt x="891" y="713"/>
                </a:lnTo>
                <a:lnTo>
                  <a:pt x="880" y="714"/>
                </a:lnTo>
                <a:lnTo>
                  <a:pt x="868" y="716"/>
                </a:lnTo>
                <a:lnTo>
                  <a:pt x="857" y="718"/>
                </a:lnTo>
                <a:lnTo>
                  <a:pt x="846" y="720"/>
                </a:lnTo>
                <a:lnTo>
                  <a:pt x="836" y="720"/>
                </a:lnTo>
                <a:lnTo>
                  <a:pt x="828" y="720"/>
                </a:lnTo>
                <a:lnTo>
                  <a:pt x="819" y="719"/>
                </a:lnTo>
                <a:lnTo>
                  <a:pt x="811" y="718"/>
                </a:lnTo>
                <a:lnTo>
                  <a:pt x="806" y="713"/>
                </a:lnTo>
                <a:lnTo>
                  <a:pt x="801" y="709"/>
                </a:lnTo>
                <a:lnTo>
                  <a:pt x="802" y="704"/>
                </a:lnTo>
                <a:lnTo>
                  <a:pt x="804" y="700"/>
                </a:lnTo>
                <a:lnTo>
                  <a:pt x="807" y="697"/>
                </a:lnTo>
                <a:lnTo>
                  <a:pt x="809" y="693"/>
                </a:lnTo>
                <a:lnTo>
                  <a:pt x="812" y="690"/>
                </a:lnTo>
                <a:lnTo>
                  <a:pt x="812" y="686"/>
                </a:lnTo>
                <a:lnTo>
                  <a:pt x="812" y="681"/>
                </a:lnTo>
                <a:lnTo>
                  <a:pt x="812" y="678"/>
                </a:lnTo>
                <a:lnTo>
                  <a:pt x="809" y="665"/>
                </a:lnTo>
                <a:lnTo>
                  <a:pt x="807" y="653"/>
                </a:lnTo>
                <a:lnTo>
                  <a:pt x="806" y="641"/>
                </a:lnTo>
                <a:lnTo>
                  <a:pt x="806" y="628"/>
                </a:lnTo>
                <a:lnTo>
                  <a:pt x="807" y="622"/>
                </a:lnTo>
                <a:lnTo>
                  <a:pt x="806" y="617"/>
                </a:lnTo>
                <a:lnTo>
                  <a:pt x="805" y="611"/>
                </a:lnTo>
                <a:lnTo>
                  <a:pt x="801" y="607"/>
                </a:lnTo>
                <a:lnTo>
                  <a:pt x="795" y="600"/>
                </a:lnTo>
                <a:lnTo>
                  <a:pt x="791" y="593"/>
                </a:lnTo>
                <a:lnTo>
                  <a:pt x="786" y="585"/>
                </a:lnTo>
                <a:lnTo>
                  <a:pt x="782" y="576"/>
                </a:lnTo>
                <a:lnTo>
                  <a:pt x="787" y="571"/>
                </a:lnTo>
                <a:lnTo>
                  <a:pt x="793" y="565"/>
                </a:lnTo>
                <a:lnTo>
                  <a:pt x="800" y="560"/>
                </a:lnTo>
                <a:lnTo>
                  <a:pt x="806" y="555"/>
                </a:lnTo>
                <a:lnTo>
                  <a:pt x="815" y="547"/>
                </a:lnTo>
                <a:lnTo>
                  <a:pt x="825" y="538"/>
                </a:lnTo>
                <a:lnTo>
                  <a:pt x="834" y="527"/>
                </a:lnTo>
                <a:lnTo>
                  <a:pt x="842" y="518"/>
                </a:lnTo>
                <a:lnTo>
                  <a:pt x="853" y="505"/>
                </a:lnTo>
                <a:lnTo>
                  <a:pt x="864" y="492"/>
                </a:lnTo>
                <a:lnTo>
                  <a:pt x="867" y="495"/>
                </a:lnTo>
                <a:lnTo>
                  <a:pt x="868" y="497"/>
                </a:lnTo>
                <a:lnTo>
                  <a:pt x="874" y="515"/>
                </a:lnTo>
                <a:lnTo>
                  <a:pt x="881" y="531"/>
                </a:lnTo>
                <a:lnTo>
                  <a:pt x="888" y="547"/>
                </a:lnTo>
                <a:lnTo>
                  <a:pt x="895" y="564"/>
                </a:lnTo>
                <a:lnTo>
                  <a:pt x="895" y="564"/>
                </a:lnTo>
                <a:lnTo>
                  <a:pt x="896" y="562"/>
                </a:lnTo>
                <a:lnTo>
                  <a:pt x="895" y="564"/>
                </a:lnTo>
                <a:lnTo>
                  <a:pt x="895" y="564"/>
                </a:lnTo>
                <a:lnTo>
                  <a:pt x="895" y="564"/>
                </a:lnTo>
                <a:lnTo>
                  <a:pt x="895" y="564"/>
                </a:lnTo>
                <a:lnTo>
                  <a:pt x="896" y="566"/>
                </a:lnTo>
                <a:lnTo>
                  <a:pt x="896" y="568"/>
                </a:lnTo>
                <a:lnTo>
                  <a:pt x="901" y="579"/>
                </a:lnTo>
                <a:lnTo>
                  <a:pt x="906" y="588"/>
                </a:lnTo>
                <a:lnTo>
                  <a:pt x="912" y="599"/>
                </a:lnTo>
                <a:lnTo>
                  <a:pt x="919" y="608"/>
                </a:lnTo>
                <a:lnTo>
                  <a:pt x="933" y="625"/>
                </a:lnTo>
                <a:lnTo>
                  <a:pt x="947" y="643"/>
                </a:lnTo>
                <a:lnTo>
                  <a:pt x="963" y="662"/>
                </a:lnTo>
                <a:lnTo>
                  <a:pt x="977" y="679"/>
                </a:lnTo>
                <a:lnTo>
                  <a:pt x="978" y="680"/>
                </a:lnTo>
                <a:lnTo>
                  <a:pt x="980" y="683"/>
                </a:lnTo>
                <a:lnTo>
                  <a:pt x="980" y="685"/>
                </a:lnTo>
                <a:lnTo>
                  <a:pt x="979" y="688"/>
                </a:lnTo>
                <a:close/>
                <a:moveTo>
                  <a:pt x="922" y="951"/>
                </a:moveTo>
                <a:lnTo>
                  <a:pt x="917" y="954"/>
                </a:lnTo>
                <a:lnTo>
                  <a:pt x="912" y="958"/>
                </a:lnTo>
                <a:lnTo>
                  <a:pt x="917" y="954"/>
                </a:lnTo>
                <a:lnTo>
                  <a:pt x="922" y="951"/>
                </a:lnTo>
                <a:close/>
                <a:moveTo>
                  <a:pt x="887" y="779"/>
                </a:moveTo>
                <a:lnTo>
                  <a:pt x="876" y="790"/>
                </a:lnTo>
                <a:lnTo>
                  <a:pt x="868" y="800"/>
                </a:lnTo>
                <a:lnTo>
                  <a:pt x="868" y="805"/>
                </a:lnTo>
                <a:lnTo>
                  <a:pt x="870" y="807"/>
                </a:lnTo>
                <a:lnTo>
                  <a:pt x="868" y="805"/>
                </a:lnTo>
                <a:lnTo>
                  <a:pt x="868" y="800"/>
                </a:lnTo>
                <a:lnTo>
                  <a:pt x="863" y="806"/>
                </a:lnTo>
                <a:lnTo>
                  <a:pt x="858" y="812"/>
                </a:lnTo>
                <a:lnTo>
                  <a:pt x="856" y="812"/>
                </a:lnTo>
                <a:lnTo>
                  <a:pt x="854" y="813"/>
                </a:lnTo>
                <a:lnTo>
                  <a:pt x="850" y="820"/>
                </a:lnTo>
                <a:lnTo>
                  <a:pt x="846" y="826"/>
                </a:lnTo>
                <a:lnTo>
                  <a:pt x="841" y="831"/>
                </a:lnTo>
                <a:lnTo>
                  <a:pt x="835" y="837"/>
                </a:lnTo>
                <a:lnTo>
                  <a:pt x="826" y="846"/>
                </a:lnTo>
                <a:lnTo>
                  <a:pt x="816" y="856"/>
                </a:lnTo>
                <a:lnTo>
                  <a:pt x="807" y="867"/>
                </a:lnTo>
                <a:lnTo>
                  <a:pt x="798" y="877"/>
                </a:lnTo>
                <a:lnTo>
                  <a:pt x="782" y="894"/>
                </a:lnTo>
                <a:lnTo>
                  <a:pt x="768" y="910"/>
                </a:lnTo>
                <a:lnTo>
                  <a:pt x="765" y="916"/>
                </a:lnTo>
                <a:lnTo>
                  <a:pt x="763" y="922"/>
                </a:lnTo>
                <a:lnTo>
                  <a:pt x="760" y="928"/>
                </a:lnTo>
                <a:lnTo>
                  <a:pt x="759" y="933"/>
                </a:lnTo>
                <a:lnTo>
                  <a:pt x="757" y="939"/>
                </a:lnTo>
                <a:lnTo>
                  <a:pt x="757" y="945"/>
                </a:lnTo>
                <a:lnTo>
                  <a:pt x="757" y="951"/>
                </a:lnTo>
                <a:lnTo>
                  <a:pt x="758" y="957"/>
                </a:lnTo>
                <a:lnTo>
                  <a:pt x="763" y="972"/>
                </a:lnTo>
                <a:lnTo>
                  <a:pt x="767" y="986"/>
                </a:lnTo>
                <a:lnTo>
                  <a:pt x="771" y="1001"/>
                </a:lnTo>
                <a:lnTo>
                  <a:pt x="775" y="1015"/>
                </a:lnTo>
                <a:lnTo>
                  <a:pt x="777" y="1019"/>
                </a:lnTo>
                <a:lnTo>
                  <a:pt x="779" y="1021"/>
                </a:lnTo>
                <a:lnTo>
                  <a:pt x="779" y="1021"/>
                </a:lnTo>
                <a:lnTo>
                  <a:pt x="779" y="1021"/>
                </a:lnTo>
                <a:lnTo>
                  <a:pt x="785" y="1036"/>
                </a:lnTo>
                <a:lnTo>
                  <a:pt x="792" y="1052"/>
                </a:lnTo>
                <a:lnTo>
                  <a:pt x="796" y="1072"/>
                </a:lnTo>
                <a:lnTo>
                  <a:pt x="804" y="1092"/>
                </a:lnTo>
                <a:lnTo>
                  <a:pt x="811" y="1111"/>
                </a:lnTo>
                <a:lnTo>
                  <a:pt x="820" y="1130"/>
                </a:lnTo>
                <a:lnTo>
                  <a:pt x="834" y="1160"/>
                </a:lnTo>
                <a:lnTo>
                  <a:pt x="849" y="1190"/>
                </a:lnTo>
                <a:lnTo>
                  <a:pt x="856" y="1207"/>
                </a:lnTo>
                <a:lnTo>
                  <a:pt x="862" y="1222"/>
                </a:lnTo>
                <a:lnTo>
                  <a:pt x="868" y="1237"/>
                </a:lnTo>
                <a:lnTo>
                  <a:pt x="874" y="1253"/>
                </a:lnTo>
                <a:lnTo>
                  <a:pt x="875" y="1257"/>
                </a:lnTo>
                <a:lnTo>
                  <a:pt x="877" y="1260"/>
                </a:lnTo>
                <a:lnTo>
                  <a:pt x="880" y="1261"/>
                </a:lnTo>
                <a:lnTo>
                  <a:pt x="883" y="1261"/>
                </a:lnTo>
                <a:lnTo>
                  <a:pt x="885" y="1261"/>
                </a:lnTo>
                <a:lnTo>
                  <a:pt x="887" y="1263"/>
                </a:lnTo>
                <a:lnTo>
                  <a:pt x="889" y="1261"/>
                </a:lnTo>
                <a:lnTo>
                  <a:pt x="890" y="1261"/>
                </a:lnTo>
                <a:lnTo>
                  <a:pt x="889" y="1261"/>
                </a:lnTo>
                <a:lnTo>
                  <a:pt x="887" y="1263"/>
                </a:lnTo>
                <a:lnTo>
                  <a:pt x="888" y="1270"/>
                </a:lnTo>
                <a:lnTo>
                  <a:pt x="887" y="1278"/>
                </a:lnTo>
                <a:lnTo>
                  <a:pt x="887" y="1278"/>
                </a:lnTo>
                <a:lnTo>
                  <a:pt x="887" y="1277"/>
                </a:lnTo>
                <a:lnTo>
                  <a:pt x="884" y="1275"/>
                </a:lnTo>
                <a:lnTo>
                  <a:pt x="882" y="1273"/>
                </a:lnTo>
                <a:lnTo>
                  <a:pt x="878" y="1272"/>
                </a:lnTo>
                <a:lnTo>
                  <a:pt x="877" y="1273"/>
                </a:lnTo>
                <a:lnTo>
                  <a:pt x="876" y="1275"/>
                </a:lnTo>
                <a:lnTo>
                  <a:pt x="878" y="1277"/>
                </a:lnTo>
                <a:lnTo>
                  <a:pt x="881" y="1279"/>
                </a:lnTo>
                <a:lnTo>
                  <a:pt x="882" y="1281"/>
                </a:lnTo>
                <a:lnTo>
                  <a:pt x="884" y="1284"/>
                </a:lnTo>
                <a:lnTo>
                  <a:pt x="885" y="1286"/>
                </a:lnTo>
                <a:lnTo>
                  <a:pt x="885" y="1289"/>
                </a:lnTo>
                <a:lnTo>
                  <a:pt x="884" y="1293"/>
                </a:lnTo>
                <a:lnTo>
                  <a:pt x="883" y="1296"/>
                </a:lnTo>
                <a:lnTo>
                  <a:pt x="881" y="1300"/>
                </a:lnTo>
                <a:lnTo>
                  <a:pt x="880" y="1301"/>
                </a:lnTo>
                <a:lnTo>
                  <a:pt x="880" y="1303"/>
                </a:lnTo>
                <a:lnTo>
                  <a:pt x="881" y="1305"/>
                </a:lnTo>
                <a:lnTo>
                  <a:pt x="883" y="1305"/>
                </a:lnTo>
                <a:lnTo>
                  <a:pt x="883" y="1306"/>
                </a:lnTo>
                <a:lnTo>
                  <a:pt x="883" y="1306"/>
                </a:lnTo>
                <a:lnTo>
                  <a:pt x="889" y="1303"/>
                </a:lnTo>
                <a:lnTo>
                  <a:pt x="895" y="1302"/>
                </a:lnTo>
                <a:lnTo>
                  <a:pt x="889" y="1303"/>
                </a:lnTo>
                <a:lnTo>
                  <a:pt x="883" y="1306"/>
                </a:lnTo>
                <a:lnTo>
                  <a:pt x="885" y="1309"/>
                </a:lnTo>
                <a:lnTo>
                  <a:pt x="884" y="1312"/>
                </a:lnTo>
                <a:lnTo>
                  <a:pt x="883" y="1312"/>
                </a:lnTo>
                <a:lnTo>
                  <a:pt x="880" y="1312"/>
                </a:lnTo>
                <a:lnTo>
                  <a:pt x="877" y="1312"/>
                </a:lnTo>
                <a:lnTo>
                  <a:pt x="877" y="1312"/>
                </a:lnTo>
                <a:lnTo>
                  <a:pt x="876" y="1314"/>
                </a:lnTo>
                <a:lnTo>
                  <a:pt x="876" y="1319"/>
                </a:lnTo>
                <a:lnTo>
                  <a:pt x="881" y="1320"/>
                </a:lnTo>
                <a:lnTo>
                  <a:pt x="883" y="1322"/>
                </a:lnTo>
                <a:lnTo>
                  <a:pt x="881" y="1320"/>
                </a:lnTo>
                <a:lnTo>
                  <a:pt x="876" y="1319"/>
                </a:lnTo>
                <a:lnTo>
                  <a:pt x="876" y="1320"/>
                </a:lnTo>
                <a:lnTo>
                  <a:pt x="875" y="1320"/>
                </a:lnTo>
                <a:lnTo>
                  <a:pt x="875" y="1321"/>
                </a:lnTo>
                <a:lnTo>
                  <a:pt x="875" y="1321"/>
                </a:lnTo>
                <a:lnTo>
                  <a:pt x="875" y="1321"/>
                </a:lnTo>
                <a:lnTo>
                  <a:pt x="875" y="1320"/>
                </a:lnTo>
                <a:lnTo>
                  <a:pt x="875" y="1314"/>
                </a:lnTo>
                <a:lnTo>
                  <a:pt x="875" y="1309"/>
                </a:lnTo>
                <a:lnTo>
                  <a:pt x="876" y="1308"/>
                </a:lnTo>
                <a:lnTo>
                  <a:pt x="876" y="1307"/>
                </a:lnTo>
                <a:lnTo>
                  <a:pt x="876" y="1305"/>
                </a:lnTo>
                <a:lnTo>
                  <a:pt x="875" y="1303"/>
                </a:lnTo>
                <a:lnTo>
                  <a:pt x="872" y="1303"/>
                </a:lnTo>
                <a:lnTo>
                  <a:pt x="870" y="1306"/>
                </a:lnTo>
                <a:lnTo>
                  <a:pt x="868" y="1307"/>
                </a:lnTo>
                <a:lnTo>
                  <a:pt x="864" y="1308"/>
                </a:lnTo>
                <a:lnTo>
                  <a:pt x="860" y="1313"/>
                </a:lnTo>
                <a:lnTo>
                  <a:pt x="855" y="1319"/>
                </a:lnTo>
                <a:lnTo>
                  <a:pt x="854" y="1322"/>
                </a:lnTo>
                <a:lnTo>
                  <a:pt x="853" y="1324"/>
                </a:lnTo>
                <a:lnTo>
                  <a:pt x="853" y="1328"/>
                </a:lnTo>
                <a:lnTo>
                  <a:pt x="854" y="1331"/>
                </a:lnTo>
                <a:lnTo>
                  <a:pt x="846" y="1341"/>
                </a:lnTo>
                <a:lnTo>
                  <a:pt x="837" y="1350"/>
                </a:lnTo>
                <a:lnTo>
                  <a:pt x="834" y="1352"/>
                </a:lnTo>
                <a:lnTo>
                  <a:pt x="832" y="1356"/>
                </a:lnTo>
                <a:lnTo>
                  <a:pt x="829" y="1358"/>
                </a:lnTo>
                <a:lnTo>
                  <a:pt x="827" y="1363"/>
                </a:lnTo>
                <a:lnTo>
                  <a:pt x="826" y="1365"/>
                </a:lnTo>
                <a:lnTo>
                  <a:pt x="823" y="1369"/>
                </a:lnTo>
                <a:lnTo>
                  <a:pt x="820" y="1371"/>
                </a:lnTo>
                <a:lnTo>
                  <a:pt x="816" y="1372"/>
                </a:lnTo>
                <a:lnTo>
                  <a:pt x="807" y="1377"/>
                </a:lnTo>
                <a:lnTo>
                  <a:pt x="799" y="1383"/>
                </a:lnTo>
                <a:lnTo>
                  <a:pt x="804" y="1387"/>
                </a:lnTo>
                <a:lnTo>
                  <a:pt x="807" y="1393"/>
                </a:lnTo>
                <a:lnTo>
                  <a:pt x="807" y="1393"/>
                </a:lnTo>
                <a:lnTo>
                  <a:pt x="808" y="1393"/>
                </a:lnTo>
                <a:lnTo>
                  <a:pt x="807" y="1393"/>
                </a:lnTo>
                <a:lnTo>
                  <a:pt x="807" y="1393"/>
                </a:lnTo>
                <a:lnTo>
                  <a:pt x="804" y="1387"/>
                </a:lnTo>
                <a:lnTo>
                  <a:pt x="799" y="1383"/>
                </a:lnTo>
                <a:lnTo>
                  <a:pt x="793" y="1380"/>
                </a:lnTo>
                <a:lnTo>
                  <a:pt x="786" y="1380"/>
                </a:lnTo>
                <a:lnTo>
                  <a:pt x="786" y="1383"/>
                </a:lnTo>
                <a:lnTo>
                  <a:pt x="786" y="1385"/>
                </a:lnTo>
                <a:lnTo>
                  <a:pt x="786" y="1383"/>
                </a:lnTo>
                <a:lnTo>
                  <a:pt x="786" y="1380"/>
                </a:lnTo>
                <a:lnTo>
                  <a:pt x="778" y="1372"/>
                </a:lnTo>
                <a:lnTo>
                  <a:pt x="768" y="1365"/>
                </a:lnTo>
                <a:lnTo>
                  <a:pt x="767" y="1364"/>
                </a:lnTo>
                <a:lnTo>
                  <a:pt x="766" y="1363"/>
                </a:lnTo>
                <a:lnTo>
                  <a:pt x="761" y="1352"/>
                </a:lnTo>
                <a:lnTo>
                  <a:pt x="757" y="1343"/>
                </a:lnTo>
                <a:lnTo>
                  <a:pt x="752" y="1333"/>
                </a:lnTo>
                <a:lnTo>
                  <a:pt x="746" y="1323"/>
                </a:lnTo>
                <a:lnTo>
                  <a:pt x="747" y="1320"/>
                </a:lnTo>
                <a:lnTo>
                  <a:pt x="746" y="1315"/>
                </a:lnTo>
                <a:lnTo>
                  <a:pt x="740" y="1300"/>
                </a:lnTo>
                <a:lnTo>
                  <a:pt x="736" y="1284"/>
                </a:lnTo>
                <a:lnTo>
                  <a:pt x="731" y="1267"/>
                </a:lnTo>
                <a:lnTo>
                  <a:pt x="727" y="1251"/>
                </a:lnTo>
                <a:lnTo>
                  <a:pt x="726" y="1249"/>
                </a:lnTo>
                <a:lnTo>
                  <a:pt x="724" y="1245"/>
                </a:lnTo>
                <a:lnTo>
                  <a:pt x="725" y="1244"/>
                </a:lnTo>
                <a:lnTo>
                  <a:pt x="726" y="1243"/>
                </a:lnTo>
                <a:lnTo>
                  <a:pt x="724" y="1235"/>
                </a:lnTo>
                <a:lnTo>
                  <a:pt x="720" y="1228"/>
                </a:lnTo>
                <a:lnTo>
                  <a:pt x="724" y="1235"/>
                </a:lnTo>
                <a:lnTo>
                  <a:pt x="726" y="1243"/>
                </a:lnTo>
                <a:lnTo>
                  <a:pt x="727" y="1242"/>
                </a:lnTo>
                <a:lnTo>
                  <a:pt x="730" y="1240"/>
                </a:lnTo>
                <a:lnTo>
                  <a:pt x="732" y="1240"/>
                </a:lnTo>
                <a:lnTo>
                  <a:pt x="735" y="1240"/>
                </a:lnTo>
                <a:lnTo>
                  <a:pt x="736" y="1238"/>
                </a:lnTo>
                <a:lnTo>
                  <a:pt x="736" y="1236"/>
                </a:lnTo>
                <a:lnTo>
                  <a:pt x="731" y="1226"/>
                </a:lnTo>
                <a:lnTo>
                  <a:pt x="729" y="1216"/>
                </a:lnTo>
                <a:lnTo>
                  <a:pt x="724" y="1203"/>
                </a:lnTo>
                <a:lnTo>
                  <a:pt x="719" y="1190"/>
                </a:lnTo>
                <a:lnTo>
                  <a:pt x="715" y="1176"/>
                </a:lnTo>
                <a:lnTo>
                  <a:pt x="708" y="1165"/>
                </a:lnTo>
                <a:lnTo>
                  <a:pt x="708" y="1163"/>
                </a:lnTo>
                <a:lnTo>
                  <a:pt x="708" y="1162"/>
                </a:lnTo>
                <a:lnTo>
                  <a:pt x="706" y="1159"/>
                </a:lnTo>
                <a:lnTo>
                  <a:pt x="706" y="1156"/>
                </a:lnTo>
                <a:lnTo>
                  <a:pt x="705" y="1154"/>
                </a:lnTo>
                <a:lnTo>
                  <a:pt x="703" y="1153"/>
                </a:lnTo>
                <a:lnTo>
                  <a:pt x="698" y="1141"/>
                </a:lnTo>
                <a:lnTo>
                  <a:pt x="695" y="1128"/>
                </a:lnTo>
                <a:lnTo>
                  <a:pt x="690" y="1117"/>
                </a:lnTo>
                <a:lnTo>
                  <a:pt x="685" y="1105"/>
                </a:lnTo>
                <a:lnTo>
                  <a:pt x="685" y="1101"/>
                </a:lnTo>
                <a:lnTo>
                  <a:pt x="685" y="1099"/>
                </a:lnTo>
                <a:lnTo>
                  <a:pt x="684" y="1098"/>
                </a:lnTo>
                <a:lnTo>
                  <a:pt x="682" y="1096"/>
                </a:lnTo>
                <a:lnTo>
                  <a:pt x="681" y="1094"/>
                </a:lnTo>
                <a:lnTo>
                  <a:pt x="681" y="1092"/>
                </a:lnTo>
                <a:lnTo>
                  <a:pt x="681" y="1090"/>
                </a:lnTo>
                <a:lnTo>
                  <a:pt x="680" y="1089"/>
                </a:lnTo>
                <a:lnTo>
                  <a:pt x="678" y="1086"/>
                </a:lnTo>
                <a:lnTo>
                  <a:pt x="676" y="1085"/>
                </a:lnTo>
                <a:lnTo>
                  <a:pt x="676" y="1083"/>
                </a:lnTo>
                <a:lnTo>
                  <a:pt x="675" y="1080"/>
                </a:lnTo>
                <a:lnTo>
                  <a:pt x="675" y="1080"/>
                </a:lnTo>
                <a:lnTo>
                  <a:pt x="675" y="1078"/>
                </a:lnTo>
                <a:lnTo>
                  <a:pt x="675" y="1076"/>
                </a:lnTo>
                <a:lnTo>
                  <a:pt x="673" y="1075"/>
                </a:lnTo>
                <a:lnTo>
                  <a:pt x="670" y="1073"/>
                </a:lnTo>
                <a:lnTo>
                  <a:pt x="670" y="1071"/>
                </a:lnTo>
                <a:lnTo>
                  <a:pt x="670" y="1070"/>
                </a:lnTo>
                <a:lnTo>
                  <a:pt x="670" y="1066"/>
                </a:lnTo>
                <a:lnTo>
                  <a:pt x="669" y="1064"/>
                </a:lnTo>
                <a:lnTo>
                  <a:pt x="668" y="1061"/>
                </a:lnTo>
                <a:lnTo>
                  <a:pt x="666" y="1059"/>
                </a:lnTo>
                <a:lnTo>
                  <a:pt x="666" y="1058"/>
                </a:lnTo>
                <a:lnTo>
                  <a:pt x="666" y="1057"/>
                </a:lnTo>
                <a:lnTo>
                  <a:pt x="669" y="1057"/>
                </a:lnTo>
                <a:lnTo>
                  <a:pt x="674" y="1058"/>
                </a:lnTo>
                <a:lnTo>
                  <a:pt x="664" y="1042"/>
                </a:lnTo>
                <a:lnTo>
                  <a:pt x="655" y="1028"/>
                </a:lnTo>
                <a:lnTo>
                  <a:pt x="654" y="1027"/>
                </a:lnTo>
                <a:lnTo>
                  <a:pt x="651" y="1024"/>
                </a:lnTo>
                <a:lnTo>
                  <a:pt x="653" y="1021"/>
                </a:lnTo>
                <a:lnTo>
                  <a:pt x="655" y="1019"/>
                </a:lnTo>
                <a:lnTo>
                  <a:pt x="663" y="1027"/>
                </a:lnTo>
                <a:lnTo>
                  <a:pt x="671" y="1035"/>
                </a:lnTo>
                <a:lnTo>
                  <a:pt x="678" y="1043"/>
                </a:lnTo>
                <a:lnTo>
                  <a:pt x="685" y="1050"/>
                </a:lnTo>
                <a:lnTo>
                  <a:pt x="694" y="1056"/>
                </a:lnTo>
                <a:lnTo>
                  <a:pt x="704" y="1061"/>
                </a:lnTo>
                <a:lnTo>
                  <a:pt x="709" y="1063"/>
                </a:lnTo>
                <a:lnTo>
                  <a:pt x="713" y="1062"/>
                </a:lnTo>
                <a:lnTo>
                  <a:pt x="718" y="1061"/>
                </a:lnTo>
                <a:lnTo>
                  <a:pt x="723" y="1057"/>
                </a:lnTo>
                <a:lnTo>
                  <a:pt x="725" y="1054"/>
                </a:lnTo>
                <a:lnTo>
                  <a:pt x="725" y="1050"/>
                </a:lnTo>
                <a:lnTo>
                  <a:pt x="724" y="1045"/>
                </a:lnTo>
                <a:lnTo>
                  <a:pt x="723" y="1042"/>
                </a:lnTo>
                <a:lnTo>
                  <a:pt x="724" y="1040"/>
                </a:lnTo>
                <a:lnTo>
                  <a:pt x="726" y="1038"/>
                </a:lnTo>
                <a:lnTo>
                  <a:pt x="727" y="1026"/>
                </a:lnTo>
                <a:lnTo>
                  <a:pt x="730" y="1013"/>
                </a:lnTo>
                <a:lnTo>
                  <a:pt x="730" y="1009"/>
                </a:lnTo>
                <a:lnTo>
                  <a:pt x="731" y="1006"/>
                </a:lnTo>
                <a:lnTo>
                  <a:pt x="732" y="1002"/>
                </a:lnTo>
                <a:lnTo>
                  <a:pt x="733" y="998"/>
                </a:lnTo>
                <a:lnTo>
                  <a:pt x="732" y="994"/>
                </a:lnTo>
                <a:lnTo>
                  <a:pt x="731" y="989"/>
                </a:lnTo>
                <a:lnTo>
                  <a:pt x="731" y="982"/>
                </a:lnTo>
                <a:lnTo>
                  <a:pt x="730" y="975"/>
                </a:lnTo>
                <a:lnTo>
                  <a:pt x="730" y="973"/>
                </a:lnTo>
                <a:lnTo>
                  <a:pt x="731" y="972"/>
                </a:lnTo>
                <a:lnTo>
                  <a:pt x="730" y="970"/>
                </a:lnTo>
                <a:lnTo>
                  <a:pt x="729" y="968"/>
                </a:lnTo>
                <a:lnTo>
                  <a:pt x="733" y="956"/>
                </a:lnTo>
                <a:lnTo>
                  <a:pt x="737" y="943"/>
                </a:lnTo>
                <a:lnTo>
                  <a:pt x="739" y="930"/>
                </a:lnTo>
                <a:lnTo>
                  <a:pt x="740" y="917"/>
                </a:lnTo>
                <a:lnTo>
                  <a:pt x="742" y="903"/>
                </a:lnTo>
                <a:lnTo>
                  <a:pt x="743" y="890"/>
                </a:lnTo>
                <a:lnTo>
                  <a:pt x="745" y="877"/>
                </a:lnTo>
                <a:lnTo>
                  <a:pt x="747" y="865"/>
                </a:lnTo>
                <a:lnTo>
                  <a:pt x="750" y="854"/>
                </a:lnTo>
                <a:lnTo>
                  <a:pt x="752" y="844"/>
                </a:lnTo>
                <a:lnTo>
                  <a:pt x="754" y="833"/>
                </a:lnTo>
                <a:lnTo>
                  <a:pt x="754" y="823"/>
                </a:lnTo>
                <a:lnTo>
                  <a:pt x="761" y="817"/>
                </a:lnTo>
                <a:lnTo>
                  <a:pt x="770" y="813"/>
                </a:lnTo>
                <a:lnTo>
                  <a:pt x="779" y="811"/>
                </a:lnTo>
                <a:lnTo>
                  <a:pt x="787" y="810"/>
                </a:lnTo>
                <a:lnTo>
                  <a:pt x="801" y="807"/>
                </a:lnTo>
                <a:lnTo>
                  <a:pt x="814" y="804"/>
                </a:lnTo>
                <a:lnTo>
                  <a:pt x="826" y="798"/>
                </a:lnTo>
                <a:lnTo>
                  <a:pt x="837" y="791"/>
                </a:lnTo>
                <a:lnTo>
                  <a:pt x="848" y="784"/>
                </a:lnTo>
                <a:lnTo>
                  <a:pt x="861" y="781"/>
                </a:lnTo>
                <a:lnTo>
                  <a:pt x="871" y="778"/>
                </a:lnTo>
                <a:lnTo>
                  <a:pt x="882" y="777"/>
                </a:lnTo>
                <a:lnTo>
                  <a:pt x="883" y="777"/>
                </a:lnTo>
                <a:lnTo>
                  <a:pt x="885" y="777"/>
                </a:lnTo>
                <a:lnTo>
                  <a:pt x="887" y="778"/>
                </a:lnTo>
                <a:lnTo>
                  <a:pt x="887" y="779"/>
                </a:lnTo>
                <a:lnTo>
                  <a:pt x="887" y="779"/>
                </a:lnTo>
                <a:lnTo>
                  <a:pt x="888" y="779"/>
                </a:lnTo>
                <a:lnTo>
                  <a:pt x="887" y="779"/>
                </a:lnTo>
                <a:lnTo>
                  <a:pt x="887" y="779"/>
                </a:lnTo>
                <a:close/>
                <a:moveTo>
                  <a:pt x="885" y="1037"/>
                </a:moveTo>
                <a:lnTo>
                  <a:pt x="889" y="1040"/>
                </a:lnTo>
                <a:lnTo>
                  <a:pt x="890" y="1043"/>
                </a:lnTo>
                <a:lnTo>
                  <a:pt x="889" y="1040"/>
                </a:lnTo>
                <a:lnTo>
                  <a:pt x="885" y="1037"/>
                </a:lnTo>
                <a:lnTo>
                  <a:pt x="885" y="1036"/>
                </a:lnTo>
                <a:lnTo>
                  <a:pt x="885" y="1035"/>
                </a:lnTo>
                <a:lnTo>
                  <a:pt x="885" y="1036"/>
                </a:lnTo>
                <a:lnTo>
                  <a:pt x="885" y="1037"/>
                </a:lnTo>
                <a:close/>
                <a:moveTo>
                  <a:pt x="898" y="1399"/>
                </a:moveTo>
                <a:lnTo>
                  <a:pt x="898" y="1399"/>
                </a:lnTo>
                <a:lnTo>
                  <a:pt x="899" y="1399"/>
                </a:lnTo>
                <a:lnTo>
                  <a:pt x="899" y="1398"/>
                </a:lnTo>
                <a:lnTo>
                  <a:pt x="899" y="1399"/>
                </a:lnTo>
                <a:lnTo>
                  <a:pt x="898" y="1399"/>
                </a:lnTo>
                <a:lnTo>
                  <a:pt x="898" y="1403"/>
                </a:lnTo>
                <a:lnTo>
                  <a:pt x="898" y="1406"/>
                </a:lnTo>
                <a:lnTo>
                  <a:pt x="897" y="1407"/>
                </a:lnTo>
                <a:lnTo>
                  <a:pt x="895" y="1408"/>
                </a:lnTo>
                <a:lnTo>
                  <a:pt x="891" y="1408"/>
                </a:lnTo>
                <a:lnTo>
                  <a:pt x="889" y="1408"/>
                </a:lnTo>
                <a:lnTo>
                  <a:pt x="891" y="1408"/>
                </a:lnTo>
                <a:lnTo>
                  <a:pt x="895" y="1408"/>
                </a:lnTo>
                <a:lnTo>
                  <a:pt x="897" y="1407"/>
                </a:lnTo>
                <a:lnTo>
                  <a:pt x="898" y="1406"/>
                </a:lnTo>
                <a:lnTo>
                  <a:pt x="898" y="1403"/>
                </a:lnTo>
                <a:lnTo>
                  <a:pt x="898" y="1399"/>
                </a:lnTo>
                <a:close/>
                <a:moveTo>
                  <a:pt x="927" y="1261"/>
                </a:moveTo>
                <a:lnTo>
                  <a:pt x="913" y="1261"/>
                </a:lnTo>
                <a:lnTo>
                  <a:pt x="901" y="1263"/>
                </a:lnTo>
                <a:lnTo>
                  <a:pt x="902" y="1265"/>
                </a:lnTo>
                <a:lnTo>
                  <a:pt x="904" y="1266"/>
                </a:lnTo>
                <a:lnTo>
                  <a:pt x="902" y="1265"/>
                </a:lnTo>
                <a:lnTo>
                  <a:pt x="901" y="1263"/>
                </a:lnTo>
                <a:lnTo>
                  <a:pt x="913" y="1261"/>
                </a:lnTo>
                <a:lnTo>
                  <a:pt x="927" y="1261"/>
                </a:lnTo>
                <a:close/>
                <a:moveTo>
                  <a:pt x="869" y="1323"/>
                </a:moveTo>
                <a:lnTo>
                  <a:pt x="863" y="1326"/>
                </a:lnTo>
                <a:lnTo>
                  <a:pt x="857" y="1329"/>
                </a:lnTo>
                <a:lnTo>
                  <a:pt x="860" y="1322"/>
                </a:lnTo>
                <a:lnTo>
                  <a:pt x="864" y="1315"/>
                </a:lnTo>
                <a:lnTo>
                  <a:pt x="865" y="1314"/>
                </a:lnTo>
                <a:lnTo>
                  <a:pt x="867" y="1314"/>
                </a:lnTo>
                <a:lnTo>
                  <a:pt x="868" y="1314"/>
                </a:lnTo>
                <a:lnTo>
                  <a:pt x="869" y="1315"/>
                </a:lnTo>
                <a:lnTo>
                  <a:pt x="870" y="1317"/>
                </a:lnTo>
                <a:lnTo>
                  <a:pt x="871" y="1319"/>
                </a:lnTo>
                <a:lnTo>
                  <a:pt x="871" y="1321"/>
                </a:lnTo>
                <a:lnTo>
                  <a:pt x="869" y="1323"/>
                </a:lnTo>
                <a:close/>
                <a:moveTo>
                  <a:pt x="813" y="1394"/>
                </a:moveTo>
                <a:lnTo>
                  <a:pt x="816" y="1398"/>
                </a:lnTo>
                <a:lnTo>
                  <a:pt x="820" y="1401"/>
                </a:lnTo>
                <a:lnTo>
                  <a:pt x="816" y="1398"/>
                </a:lnTo>
                <a:lnTo>
                  <a:pt x="813" y="1394"/>
                </a:lnTo>
                <a:close/>
                <a:moveTo>
                  <a:pt x="777" y="1384"/>
                </a:moveTo>
                <a:lnTo>
                  <a:pt x="779" y="1383"/>
                </a:lnTo>
                <a:lnTo>
                  <a:pt x="779" y="1382"/>
                </a:lnTo>
                <a:lnTo>
                  <a:pt x="779" y="1383"/>
                </a:lnTo>
                <a:lnTo>
                  <a:pt x="777" y="1384"/>
                </a:lnTo>
                <a:lnTo>
                  <a:pt x="777" y="1384"/>
                </a:lnTo>
                <a:close/>
                <a:moveTo>
                  <a:pt x="764" y="1405"/>
                </a:moveTo>
                <a:lnTo>
                  <a:pt x="758" y="1401"/>
                </a:lnTo>
                <a:lnTo>
                  <a:pt x="753" y="1398"/>
                </a:lnTo>
                <a:lnTo>
                  <a:pt x="758" y="1401"/>
                </a:lnTo>
                <a:lnTo>
                  <a:pt x="764" y="1405"/>
                </a:lnTo>
                <a:lnTo>
                  <a:pt x="765" y="1406"/>
                </a:lnTo>
                <a:lnTo>
                  <a:pt x="766" y="1408"/>
                </a:lnTo>
                <a:lnTo>
                  <a:pt x="765" y="1406"/>
                </a:lnTo>
                <a:lnTo>
                  <a:pt x="764" y="1405"/>
                </a:lnTo>
                <a:close/>
                <a:moveTo>
                  <a:pt x="750" y="1393"/>
                </a:moveTo>
                <a:lnTo>
                  <a:pt x="751" y="1389"/>
                </a:lnTo>
                <a:lnTo>
                  <a:pt x="752" y="1386"/>
                </a:lnTo>
                <a:lnTo>
                  <a:pt x="751" y="1389"/>
                </a:lnTo>
                <a:lnTo>
                  <a:pt x="750" y="1393"/>
                </a:lnTo>
                <a:close/>
                <a:moveTo>
                  <a:pt x="733" y="1401"/>
                </a:moveTo>
                <a:lnTo>
                  <a:pt x="733" y="1398"/>
                </a:lnTo>
                <a:lnTo>
                  <a:pt x="731" y="1394"/>
                </a:lnTo>
                <a:lnTo>
                  <a:pt x="733" y="1398"/>
                </a:lnTo>
                <a:lnTo>
                  <a:pt x="733" y="1401"/>
                </a:lnTo>
                <a:close/>
                <a:moveTo>
                  <a:pt x="691" y="1259"/>
                </a:moveTo>
                <a:lnTo>
                  <a:pt x="687" y="1260"/>
                </a:lnTo>
                <a:lnTo>
                  <a:pt x="682" y="1261"/>
                </a:lnTo>
                <a:lnTo>
                  <a:pt x="687" y="1260"/>
                </a:lnTo>
                <a:lnTo>
                  <a:pt x="691" y="1259"/>
                </a:lnTo>
                <a:lnTo>
                  <a:pt x="697" y="1256"/>
                </a:lnTo>
                <a:lnTo>
                  <a:pt x="704" y="1252"/>
                </a:lnTo>
                <a:lnTo>
                  <a:pt x="697" y="1256"/>
                </a:lnTo>
                <a:lnTo>
                  <a:pt x="691" y="1259"/>
                </a:lnTo>
                <a:close/>
                <a:moveTo>
                  <a:pt x="690" y="1330"/>
                </a:moveTo>
                <a:lnTo>
                  <a:pt x="694" y="1330"/>
                </a:lnTo>
                <a:lnTo>
                  <a:pt x="696" y="1329"/>
                </a:lnTo>
                <a:lnTo>
                  <a:pt x="694" y="1330"/>
                </a:lnTo>
                <a:lnTo>
                  <a:pt x="690" y="1330"/>
                </a:lnTo>
                <a:close/>
                <a:moveTo>
                  <a:pt x="684" y="1369"/>
                </a:moveTo>
                <a:lnTo>
                  <a:pt x="687" y="1368"/>
                </a:lnTo>
                <a:lnTo>
                  <a:pt x="690" y="1368"/>
                </a:lnTo>
                <a:lnTo>
                  <a:pt x="687" y="1368"/>
                </a:lnTo>
                <a:lnTo>
                  <a:pt x="684" y="1369"/>
                </a:lnTo>
                <a:close/>
                <a:moveTo>
                  <a:pt x="653" y="992"/>
                </a:moveTo>
                <a:lnTo>
                  <a:pt x="658" y="999"/>
                </a:lnTo>
                <a:lnTo>
                  <a:pt x="666" y="1005"/>
                </a:lnTo>
                <a:lnTo>
                  <a:pt x="658" y="999"/>
                </a:lnTo>
                <a:lnTo>
                  <a:pt x="653" y="992"/>
                </a:lnTo>
                <a:lnTo>
                  <a:pt x="649" y="989"/>
                </a:lnTo>
                <a:lnTo>
                  <a:pt x="647" y="987"/>
                </a:lnTo>
                <a:lnTo>
                  <a:pt x="649" y="989"/>
                </a:lnTo>
                <a:lnTo>
                  <a:pt x="653" y="992"/>
                </a:lnTo>
                <a:close/>
                <a:moveTo>
                  <a:pt x="639" y="854"/>
                </a:moveTo>
                <a:lnTo>
                  <a:pt x="637" y="853"/>
                </a:lnTo>
                <a:lnTo>
                  <a:pt x="636" y="852"/>
                </a:lnTo>
                <a:lnTo>
                  <a:pt x="637" y="853"/>
                </a:lnTo>
                <a:lnTo>
                  <a:pt x="639" y="854"/>
                </a:lnTo>
                <a:lnTo>
                  <a:pt x="642" y="851"/>
                </a:lnTo>
                <a:lnTo>
                  <a:pt x="643" y="848"/>
                </a:lnTo>
                <a:lnTo>
                  <a:pt x="642" y="851"/>
                </a:lnTo>
                <a:lnTo>
                  <a:pt x="639" y="854"/>
                </a:lnTo>
                <a:close/>
                <a:moveTo>
                  <a:pt x="634" y="915"/>
                </a:moveTo>
                <a:lnTo>
                  <a:pt x="635" y="916"/>
                </a:lnTo>
                <a:lnTo>
                  <a:pt x="636" y="916"/>
                </a:lnTo>
                <a:lnTo>
                  <a:pt x="637" y="916"/>
                </a:lnTo>
                <a:lnTo>
                  <a:pt x="639" y="915"/>
                </a:lnTo>
                <a:lnTo>
                  <a:pt x="637" y="916"/>
                </a:lnTo>
                <a:lnTo>
                  <a:pt x="636" y="916"/>
                </a:lnTo>
                <a:lnTo>
                  <a:pt x="635" y="916"/>
                </a:lnTo>
                <a:lnTo>
                  <a:pt x="634" y="915"/>
                </a:lnTo>
                <a:close/>
                <a:moveTo>
                  <a:pt x="633" y="960"/>
                </a:moveTo>
                <a:lnTo>
                  <a:pt x="634" y="965"/>
                </a:lnTo>
                <a:lnTo>
                  <a:pt x="635" y="970"/>
                </a:lnTo>
                <a:lnTo>
                  <a:pt x="634" y="965"/>
                </a:lnTo>
                <a:lnTo>
                  <a:pt x="633" y="960"/>
                </a:lnTo>
                <a:close/>
                <a:moveTo>
                  <a:pt x="632" y="890"/>
                </a:moveTo>
                <a:lnTo>
                  <a:pt x="632" y="886"/>
                </a:lnTo>
                <a:lnTo>
                  <a:pt x="632" y="881"/>
                </a:lnTo>
                <a:lnTo>
                  <a:pt x="632" y="886"/>
                </a:lnTo>
                <a:lnTo>
                  <a:pt x="632" y="890"/>
                </a:lnTo>
                <a:lnTo>
                  <a:pt x="633" y="890"/>
                </a:lnTo>
                <a:lnTo>
                  <a:pt x="633" y="890"/>
                </a:lnTo>
                <a:lnTo>
                  <a:pt x="633" y="890"/>
                </a:lnTo>
                <a:lnTo>
                  <a:pt x="632" y="890"/>
                </a:lnTo>
                <a:close/>
                <a:moveTo>
                  <a:pt x="625" y="615"/>
                </a:moveTo>
                <a:lnTo>
                  <a:pt x="630" y="614"/>
                </a:lnTo>
                <a:lnTo>
                  <a:pt x="635" y="611"/>
                </a:lnTo>
                <a:lnTo>
                  <a:pt x="639" y="608"/>
                </a:lnTo>
                <a:lnTo>
                  <a:pt x="642" y="607"/>
                </a:lnTo>
                <a:lnTo>
                  <a:pt x="639" y="608"/>
                </a:lnTo>
                <a:lnTo>
                  <a:pt x="635" y="611"/>
                </a:lnTo>
                <a:lnTo>
                  <a:pt x="630" y="614"/>
                </a:lnTo>
                <a:lnTo>
                  <a:pt x="625" y="615"/>
                </a:lnTo>
                <a:close/>
                <a:moveTo>
                  <a:pt x="621" y="945"/>
                </a:moveTo>
                <a:lnTo>
                  <a:pt x="619" y="943"/>
                </a:lnTo>
                <a:lnTo>
                  <a:pt x="618" y="940"/>
                </a:lnTo>
                <a:lnTo>
                  <a:pt x="619" y="943"/>
                </a:lnTo>
                <a:lnTo>
                  <a:pt x="621" y="945"/>
                </a:lnTo>
                <a:lnTo>
                  <a:pt x="622" y="947"/>
                </a:lnTo>
                <a:lnTo>
                  <a:pt x="625" y="951"/>
                </a:lnTo>
                <a:lnTo>
                  <a:pt x="622" y="947"/>
                </a:lnTo>
                <a:lnTo>
                  <a:pt x="621" y="945"/>
                </a:lnTo>
                <a:close/>
                <a:moveTo>
                  <a:pt x="621" y="275"/>
                </a:moveTo>
                <a:lnTo>
                  <a:pt x="622" y="275"/>
                </a:lnTo>
                <a:lnTo>
                  <a:pt x="623" y="274"/>
                </a:lnTo>
                <a:lnTo>
                  <a:pt x="622" y="275"/>
                </a:lnTo>
                <a:lnTo>
                  <a:pt x="621" y="275"/>
                </a:lnTo>
                <a:lnTo>
                  <a:pt x="620" y="274"/>
                </a:lnTo>
                <a:lnTo>
                  <a:pt x="620" y="274"/>
                </a:lnTo>
                <a:lnTo>
                  <a:pt x="620" y="274"/>
                </a:lnTo>
                <a:lnTo>
                  <a:pt x="621" y="275"/>
                </a:lnTo>
                <a:close/>
                <a:moveTo>
                  <a:pt x="630" y="273"/>
                </a:moveTo>
                <a:lnTo>
                  <a:pt x="632" y="273"/>
                </a:lnTo>
                <a:lnTo>
                  <a:pt x="634" y="273"/>
                </a:lnTo>
                <a:lnTo>
                  <a:pt x="643" y="274"/>
                </a:lnTo>
                <a:lnTo>
                  <a:pt x="651" y="276"/>
                </a:lnTo>
                <a:lnTo>
                  <a:pt x="658" y="281"/>
                </a:lnTo>
                <a:lnTo>
                  <a:pt x="667" y="286"/>
                </a:lnTo>
                <a:lnTo>
                  <a:pt x="680" y="296"/>
                </a:lnTo>
                <a:lnTo>
                  <a:pt x="692" y="308"/>
                </a:lnTo>
                <a:lnTo>
                  <a:pt x="695" y="309"/>
                </a:lnTo>
                <a:lnTo>
                  <a:pt x="696" y="311"/>
                </a:lnTo>
                <a:lnTo>
                  <a:pt x="699" y="313"/>
                </a:lnTo>
                <a:lnTo>
                  <a:pt x="701" y="313"/>
                </a:lnTo>
                <a:lnTo>
                  <a:pt x="698" y="315"/>
                </a:lnTo>
                <a:lnTo>
                  <a:pt x="696" y="316"/>
                </a:lnTo>
                <a:lnTo>
                  <a:pt x="694" y="318"/>
                </a:lnTo>
                <a:lnTo>
                  <a:pt x="690" y="317"/>
                </a:lnTo>
                <a:lnTo>
                  <a:pt x="688" y="316"/>
                </a:lnTo>
                <a:lnTo>
                  <a:pt x="685" y="314"/>
                </a:lnTo>
                <a:lnTo>
                  <a:pt x="670" y="302"/>
                </a:lnTo>
                <a:lnTo>
                  <a:pt x="655" y="289"/>
                </a:lnTo>
                <a:lnTo>
                  <a:pt x="654" y="288"/>
                </a:lnTo>
                <a:lnTo>
                  <a:pt x="654" y="287"/>
                </a:lnTo>
                <a:lnTo>
                  <a:pt x="653" y="287"/>
                </a:lnTo>
                <a:lnTo>
                  <a:pt x="650" y="288"/>
                </a:lnTo>
                <a:lnTo>
                  <a:pt x="648" y="287"/>
                </a:lnTo>
                <a:lnTo>
                  <a:pt x="646" y="285"/>
                </a:lnTo>
                <a:lnTo>
                  <a:pt x="646" y="285"/>
                </a:lnTo>
                <a:lnTo>
                  <a:pt x="643" y="281"/>
                </a:lnTo>
                <a:lnTo>
                  <a:pt x="639" y="278"/>
                </a:lnTo>
                <a:lnTo>
                  <a:pt x="634" y="276"/>
                </a:lnTo>
                <a:lnTo>
                  <a:pt x="630" y="273"/>
                </a:lnTo>
                <a:lnTo>
                  <a:pt x="630" y="273"/>
                </a:lnTo>
                <a:close/>
                <a:moveTo>
                  <a:pt x="716" y="702"/>
                </a:moveTo>
                <a:lnTo>
                  <a:pt x="709" y="716"/>
                </a:lnTo>
                <a:lnTo>
                  <a:pt x="702" y="729"/>
                </a:lnTo>
                <a:lnTo>
                  <a:pt x="687" y="732"/>
                </a:lnTo>
                <a:lnTo>
                  <a:pt x="673" y="733"/>
                </a:lnTo>
                <a:lnTo>
                  <a:pt x="687" y="732"/>
                </a:lnTo>
                <a:lnTo>
                  <a:pt x="702" y="729"/>
                </a:lnTo>
                <a:lnTo>
                  <a:pt x="709" y="716"/>
                </a:lnTo>
                <a:lnTo>
                  <a:pt x="716" y="702"/>
                </a:lnTo>
                <a:close/>
                <a:moveTo>
                  <a:pt x="703" y="678"/>
                </a:moveTo>
                <a:lnTo>
                  <a:pt x="703" y="678"/>
                </a:lnTo>
                <a:lnTo>
                  <a:pt x="703" y="678"/>
                </a:lnTo>
                <a:lnTo>
                  <a:pt x="703" y="678"/>
                </a:lnTo>
                <a:lnTo>
                  <a:pt x="702" y="680"/>
                </a:lnTo>
                <a:lnTo>
                  <a:pt x="702" y="683"/>
                </a:lnTo>
                <a:lnTo>
                  <a:pt x="702" y="680"/>
                </a:lnTo>
                <a:lnTo>
                  <a:pt x="703" y="678"/>
                </a:lnTo>
                <a:close/>
                <a:moveTo>
                  <a:pt x="727" y="524"/>
                </a:moveTo>
                <a:lnTo>
                  <a:pt x="727" y="523"/>
                </a:lnTo>
                <a:lnTo>
                  <a:pt x="729" y="522"/>
                </a:lnTo>
                <a:lnTo>
                  <a:pt x="727" y="523"/>
                </a:lnTo>
                <a:lnTo>
                  <a:pt x="727" y="524"/>
                </a:lnTo>
                <a:lnTo>
                  <a:pt x="715" y="536"/>
                </a:lnTo>
                <a:lnTo>
                  <a:pt x="702" y="548"/>
                </a:lnTo>
                <a:lnTo>
                  <a:pt x="715" y="536"/>
                </a:lnTo>
                <a:lnTo>
                  <a:pt x="727" y="524"/>
                </a:lnTo>
                <a:close/>
                <a:moveTo>
                  <a:pt x="718" y="701"/>
                </a:moveTo>
                <a:lnTo>
                  <a:pt x="720" y="702"/>
                </a:lnTo>
                <a:lnTo>
                  <a:pt x="724" y="702"/>
                </a:lnTo>
                <a:lnTo>
                  <a:pt x="720" y="702"/>
                </a:lnTo>
                <a:lnTo>
                  <a:pt x="718" y="701"/>
                </a:lnTo>
                <a:lnTo>
                  <a:pt x="711" y="694"/>
                </a:lnTo>
                <a:lnTo>
                  <a:pt x="704" y="686"/>
                </a:lnTo>
                <a:lnTo>
                  <a:pt x="711" y="694"/>
                </a:lnTo>
                <a:lnTo>
                  <a:pt x="718" y="701"/>
                </a:lnTo>
                <a:close/>
                <a:moveTo>
                  <a:pt x="723" y="681"/>
                </a:moveTo>
                <a:lnTo>
                  <a:pt x="723" y="681"/>
                </a:lnTo>
                <a:lnTo>
                  <a:pt x="718" y="679"/>
                </a:lnTo>
                <a:lnTo>
                  <a:pt x="712" y="676"/>
                </a:lnTo>
                <a:lnTo>
                  <a:pt x="718" y="679"/>
                </a:lnTo>
                <a:lnTo>
                  <a:pt x="723" y="681"/>
                </a:lnTo>
                <a:close/>
                <a:moveTo>
                  <a:pt x="711" y="636"/>
                </a:moveTo>
                <a:lnTo>
                  <a:pt x="708" y="642"/>
                </a:lnTo>
                <a:lnTo>
                  <a:pt x="704" y="646"/>
                </a:lnTo>
                <a:lnTo>
                  <a:pt x="708" y="642"/>
                </a:lnTo>
                <a:lnTo>
                  <a:pt x="711" y="636"/>
                </a:lnTo>
                <a:lnTo>
                  <a:pt x="713" y="629"/>
                </a:lnTo>
                <a:lnTo>
                  <a:pt x="716" y="622"/>
                </a:lnTo>
                <a:lnTo>
                  <a:pt x="713" y="629"/>
                </a:lnTo>
                <a:lnTo>
                  <a:pt x="711" y="636"/>
                </a:lnTo>
                <a:close/>
                <a:moveTo>
                  <a:pt x="709" y="730"/>
                </a:moveTo>
                <a:lnTo>
                  <a:pt x="717" y="729"/>
                </a:lnTo>
                <a:lnTo>
                  <a:pt x="724" y="728"/>
                </a:lnTo>
                <a:lnTo>
                  <a:pt x="727" y="723"/>
                </a:lnTo>
                <a:lnTo>
                  <a:pt x="731" y="719"/>
                </a:lnTo>
                <a:lnTo>
                  <a:pt x="727" y="723"/>
                </a:lnTo>
                <a:lnTo>
                  <a:pt x="724" y="728"/>
                </a:lnTo>
                <a:lnTo>
                  <a:pt x="717" y="729"/>
                </a:lnTo>
                <a:lnTo>
                  <a:pt x="709" y="730"/>
                </a:lnTo>
                <a:close/>
                <a:moveTo>
                  <a:pt x="713" y="782"/>
                </a:moveTo>
                <a:lnTo>
                  <a:pt x="709" y="784"/>
                </a:lnTo>
                <a:lnTo>
                  <a:pt x="704" y="786"/>
                </a:lnTo>
                <a:lnTo>
                  <a:pt x="709" y="784"/>
                </a:lnTo>
                <a:lnTo>
                  <a:pt x="713" y="782"/>
                </a:lnTo>
                <a:close/>
                <a:moveTo>
                  <a:pt x="713" y="758"/>
                </a:moveTo>
                <a:lnTo>
                  <a:pt x="713" y="758"/>
                </a:lnTo>
                <a:lnTo>
                  <a:pt x="713" y="761"/>
                </a:lnTo>
                <a:lnTo>
                  <a:pt x="712" y="762"/>
                </a:lnTo>
                <a:lnTo>
                  <a:pt x="711" y="762"/>
                </a:lnTo>
                <a:lnTo>
                  <a:pt x="710" y="761"/>
                </a:lnTo>
                <a:lnTo>
                  <a:pt x="711" y="762"/>
                </a:lnTo>
                <a:lnTo>
                  <a:pt x="712" y="762"/>
                </a:lnTo>
                <a:lnTo>
                  <a:pt x="713" y="761"/>
                </a:lnTo>
                <a:lnTo>
                  <a:pt x="713" y="758"/>
                </a:lnTo>
                <a:close/>
                <a:moveTo>
                  <a:pt x="701" y="783"/>
                </a:moveTo>
                <a:lnTo>
                  <a:pt x="706" y="781"/>
                </a:lnTo>
                <a:lnTo>
                  <a:pt x="712" y="779"/>
                </a:lnTo>
                <a:lnTo>
                  <a:pt x="706" y="781"/>
                </a:lnTo>
                <a:lnTo>
                  <a:pt x="701" y="783"/>
                </a:lnTo>
                <a:close/>
                <a:moveTo>
                  <a:pt x="692" y="996"/>
                </a:moveTo>
                <a:lnTo>
                  <a:pt x="698" y="999"/>
                </a:lnTo>
                <a:lnTo>
                  <a:pt x="703" y="1003"/>
                </a:lnTo>
                <a:lnTo>
                  <a:pt x="698" y="999"/>
                </a:lnTo>
                <a:lnTo>
                  <a:pt x="692" y="996"/>
                </a:lnTo>
                <a:lnTo>
                  <a:pt x="685" y="989"/>
                </a:lnTo>
                <a:lnTo>
                  <a:pt x="678" y="984"/>
                </a:lnTo>
                <a:lnTo>
                  <a:pt x="685" y="989"/>
                </a:lnTo>
                <a:lnTo>
                  <a:pt x="692" y="996"/>
                </a:lnTo>
                <a:close/>
                <a:moveTo>
                  <a:pt x="670" y="756"/>
                </a:moveTo>
                <a:lnTo>
                  <a:pt x="671" y="755"/>
                </a:lnTo>
                <a:lnTo>
                  <a:pt x="673" y="755"/>
                </a:lnTo>
                <a:lnTo>
                  <a:pt x="671" y="755"/>
                </a:lnTo>
                <a:lnTo>
                  <a:pt x="670" y="756"/>
                </a:lnTo>
                <a:close/>
                <a:moveTo>
                  <a:pt x="673" y="760"/>
                </a:moveTo>
                <a:lnTo>
                  <a:pt x="670" y="764"/>
                </a:lnTo>
                <a:lnTo>
                  <a:pt x="670" y="770"/>
                </a:lnTo>
                <a:lnTo>
                  <a:pt x="670" y="770"/>
                </a:lnTo>
                <a:lnTo>
                  <a:pt x="669" y="771"/>
                </a:lnTo>
                <a:lnTo>
                  <a:pt x="670" y="770"/>
                </a:lnTo>
                <a:lnTo>
                  <a:pt x="670" y="770"/>
                </a:lnTo>
                <a:lnTo>
                  <a:pt x="670" y="764"/>
                </a:lnTo>
                <a:lnTo>
                  <a:pt x="673" y="760"/>
                </a:lnTo>
                <a:close/>
                <a:moveTo>
                  <a:pt x="669" y="760"/>
                </a:moveTo>
                <a:lnTo>
                  <a:pt x="666" y="756"/>
                </a:lnTo>
                <a:lnTo>
                  <a:pt x="663" y="755"/>
                </a:lnTo>
                <a:lnTo>
                  <a:pt x="666" y="756"/>
                </a:lnTo>
                <a:lnTo>
                  <a:pt x="669" y="760"/>
                </a:lnTo>
                <a:close/>
                <a:moveTo>
                  <a:pt x="655" y="816"/>
                </a:moveTo>
                <a:lnTo>
                  <a:pt x="661" y="818"/>
                </a:lnTo>
                <a:lnTo>
                  <a:pt x="666" y="819"/>
                </a:lnTo>
                <a:lnTo>
                  <a:pt x="661" y="818"/>
                </a:lnTo>
                <a:lnTo>
                  <a:pt x="655" y="816"/>
                </a:lnTo>
                <a:lnTo>
                  <a:pt x="655" y="816"/>
                </a:lnTo>
                <a:close/>
                <a:moveTo>
                  <a:pt x="655" y="795"/>
                </a:moveTo>
                <a:lnTo>
                  <a:pt x="656" y="795"/>
                </a:lnTo>
                <a:lnTo>
                  <a:pt x="657" y="796"/>
                </a:lnTo>
                <a:lnTo>
                  <a:pt x="656" y="795"/>
                </a:lnTo>
                <a:lnTo>
                  <a:pt x="655" y="795"/>
                </a:lnTo>
                <a:close/>
                <a:moveTo>
                  <a:pt x="662" y="776"/>
                </a:moveTo>
                <a:lnTo>
                  <a:pt x="660" y="777"/>
                </a:lnTo>
                <a:lnTo>
                  <a:pt x="657" y="777"/>
                </a:lnTo>
                <a:lnTo>
                  <a:pt x="660" y="777"/>
                </a:lnTo>
                <a:lnTo>
                  <a:pt x="662" y="776"/>
                </a:lnTo>
                <a:close/>
                <a:moveTo>
                  <a:pt x="635" y="592"/>
                </a:moveTo>
                <a:lnTo>
                  <a:pt x="646" y="592"/>
                </a:lnTo>
                <a:lnTo>
                  <a:pt x="655" y="592"/>
                </a:lnTo>
                <a:lnTo>
                  <a:pt x="646" y="592"/>
                </a:lnTo>
                <a:lnTo>
                  <a:pt x="635" y="592"/>
                </a:lnTo>
                <a:close/>
                <a:moveTo>
                  <a:pt x="637" y="616"/>
                </a:moveTo>
                <a:lnTo>
                  <a:pt x="643" y="618"/>
                </a:lnTo>
                <a:lnTo>
                  <a:pt x="649" y="618"/>
                </a:lnTo>
                <a:lnTo>
                  <a:pt x="650" y="620"/>
                </a:lnTo>
                <a:lnTo>
                  <a:pt x="651" y="621"/>
                </a:lnTo>
                <a:lnTo>
                  <a:pt x="653" y="620"/>
                </a:lnTo>
                <a:lnTo>
                  <a:pt x="654" y="620"/>
                </a:lnTo>
                <a:lnTo>
                  <a:pt x="653" y="620"/>
                </a:lnTo>
                <a:lnTo>
                  <a:pt x="651" y="621"/>
                </a:lnTo>
                <a:lnTo>
                  <a:pt x="650" y="620"/>
                </a:lnTo>
                <a:lnTo>
                  <a:pt x="649" y="618"/>
                </a:lnTo>
                <a:lnTo>
                  <a:pt x="643" y="618"/>
                </a:lnTo>
                <a:lnTo>
                  <a:pt x="637" y="616"/>
                </a:lnTo>
                <a:close/>
                <a:moveTo>
                  <a:pt x="636" y="693"/>
                </a:moveTo>
                <a:lnTo>
                  <a:pt x="636" y="693"/>
                </a:lnTo>
                <a:lnTo>
                  <a:pt x="635" y="692"/>
                </a:lnTo>
                <a:lnTo>
                  <a:pt x="636" y="693"/>
                </a:lnTo>
                <a:lnTo>
                  <a:pt x="636" y="693"/>
                </a:lnTo>
                <a:lnTo>
                  <a:pt x="639" y="697"/>
                </a:lnTo>
                <a:lnTo>
                  <a:pt x="642" y="698"/>
                </a:lnTo>
                <a:lnTo>
                  <a:pt x="639" y="697"/>
                </a:lnTo>
                <a:lnTo>
                  <a:pt x="636" y="693"/>
                </a:lnTo>
                <a:close/>
                <a:moveTo>
                  <a:pt x="641" y="746"/>
                </a:moveTo>
                <a:lnTo>
                  <a:pt x="641" y="747"/>
                </a:lnTo>
                <a:lnTo>
                  <a:pt x="642" y="749"/>
                </a:lnTo>
                <a:lnTo>
                  <a:pt x="643" y="753"/>
                </a:lnTo>
                <a:lnTo>
                  <a:pt x="644" y="754"/>
                </a:lnTo>
                <a:lnTo>
                  <a:pt x="647" y="755"/>
                </a:lnTo>
                <a:lnTo>
                  <a:pt x="649" y="756"/>
                </a:lnTo>
                <a:lnTo>
                  <a:pt x="647" y="755"/>
                </a:lnTo>
                <a:lnTo>
                  <a:pt x="644" y="754"/>
                </a:lnTo>
                <a:lnTo>
                  <a:pt x="643" y="753"/>
                </a:lnTo>
                <a:lnTo>
                  <a:pt x="642" y="749"/>
                </a:lnTo>
                <a:lnTo>
                  <a:pt x="641" y="747"/>
                </a:lnTo>
                <a:lnTo>
                  <a:pt x="641" y="746"/>
                </a:lnTo>
                <a:close/>
                <a:moveTo>
                  <a:pt x="649" y="777"/>
                </a:moveTo>
                <a:lnTo>
                  <a:pt x="649" y="777"/>
                </a:lnTo>
                <a:lnTo>
                  <a:pt x="649" y="777"/>
                </a:lnTo>
                <a:lnTo>
                  <a:pt x="649" y="777"/>
                </a:lnTo>
                <a:lnTo>
                  <a:pt x="655" y="774"/>
                </a:lnTo>
                <a:lnTo>
                  <a:pt x="661" y="771"/>
                </a:lnTo>
                <a:lnTo>
                  <a:pt x="655" y="774"/>
                </a:lnTo>
                <a:lnTo>
                  <a:pt x="649" y="777"/>
                </a:lnTo>
                <a:close/>
                <a:moveTo>
                  <a:pt x="663" y="792"/>
                </a:moveTo>
                <a:lnTo>
                  <a:pt x="662" y="792"/>
                </a:lnTo>
                <a:lnTo>
                  <a:pt x="661" y="792"/>
                </a:lnTo>
                <a:lnTo>
                  <a:pt x="662" y="792"/>
                </a:lnTo>
                <a:lnTo>
                  <a:pt x="663" y="792"/>
                </a:lnTo>
                <a:lnTo>
                  <a:pt x="671" y="790"/>
                </a:lnTo>
                <a:lnTo>
                  <a:pt x="681" y="788"/>
                </a:lnTo>
                <a:lnTo>
                  <a:pt x="671" y="790"/>
                </a:lnTo>
                <a:lnTo>
                  <a:pt x="663" y="792"/>
                </a:lnTo>
                <a:close/>
                <a:moveTo>
                  <a:pt x="669" y="819"/>
                </a:moveTo>
                <a:lnTo>
                  <a:pt x="669" y="820"/>
                </a:lnTo>
                <a:lnTo>
                  <a:pt x="668" y="823"/>
                </a:lnTo>
                <a:lnTo>
                  <a:pt x="669" y="820"/>
                </a:lnTo>
                <a:lnTo>
                  <a:pt x="669" y="819"/>
                </a:lnTo>
                <a:lnTo>
                  <a:pt x="670" y="818"/>
                </a:lnTo>
                <a:lnTo>
                  <a:pt x="670" y="818"/>
                </a:lnTo>
                <a:lnTo>
                  <a:pt x="670" y="818"/>
                </a:lnTo>
                <a:lnTo>
                  <a:pt x="669" y="819"/>
                </a:lnTo>
                <a:close/>
                <a:moveTo>
                  <a:pt x="670" y="911"/>
                </a:moveTo>
                <a:lnTo>
                  <a:pt x="670" y="914"/>
                </a:lnTo>
                <a:lnTo>
                  <a:pt x="671" y="916"/>
                </a:lnTo>
                <a:lnTo>
                  <a:pt x="670" y="914"/>
                </a:lnTo>
                <a:lnTo>
                  <a:pt x="670" y="911"/>
                </a:lnTo>
                <a:close/>
                <a:moveTo>
                  <a:pt x="751" y="593"/>
                </a:moveTo>
                <a:lnTo>
                  <a:pt x="737" y="601"/>
                </a:lnTo>
                <a:lnTo>
                  <a:pt x="723" y="610"/>
                </a:lnTo>
                <a:lnTo>
                  <a:pt x="723" y="610"/>
                </a:lnTo>
                <a:lnTo>
                  <a:pt x="723" y="611"/>
                </a:lnTo>
                <a:lnTo>
                  <a:pt x="723" y="610"/>
                </a:lnTo>
                <a:lnTo>
                  <a:pt x="723" y="610"/>
                </a:lnTo>
                <a:lnTo>
                  <a:pt x="737" y="601"/>
                </a:lnTo>
                <a:lnTo>
                  <a:pt x="751" y="593"/>
                </a:lnTo>
                <a:close/>
                <a:moveTo>
                  <a:pt x="737" y="709"/>
                </a:moveTo>
                <a:lnTo>
                  <a:pt x="736" y="709"/>
                </a:lnTo>
                <a:lnTo>
                  <a:pt x="735" y="711"/>
                </a:lnTo>
                <a:lnTo>
                  <a:pt x="735" y="711"/>
                </a:lnTo>
                <a:lnTo>
                  <a:pt x="733" y="712"/>
                </a:lnTo>
                <a:lnTo>
                  <a:pt x="732" y="711"/>
                </a:lnTo>
                <a:lnTo>
                  <a:pt x="732" y="711"/>
                </a:lnTo>
                <a:lnTo>
                  <a:pt x="732" y="711"/>
                </a:lnTo>
                <a:lnTo>
                  <a:pt x="733" y="712"/>
                </a:lnTo>
                <a:lnTo>
                  <a:pt x="735" y="711"/>
                </a:lnTo>
                <a:lnTo>
                  <a:pt x="735" y="711"/>
                </a:lnTo>
                <a:lnTo>
                  <a:pt x="736" y="709"/>
                </a:lnTo>
                <a:lnTo>
                  <a:pt x="737" y="709"/>
                </a:lnTo>
                <a:close/>
                <a:moveTo>
                  <a:pt x="731" y="704"/>
                </a:moveTo>
                <a:lnTo>
                  <a:pt x="735" y="705"/>
                </a:lnTo>
                <a:lnTo>
                  <a:pt x="738" y="708"/>
                </a:lnTo>
                <a:lnTo>
                  <a:pt x="745" y="711"/>
                </a:lnTo>
                <a:lnTo>
                  <a:pt x="751" y="714"/>
                </a:lnTo>
                <a:lnTo>
                  <a:pt x="745" y="711"/>
                </a:lnTo>
                <a:lnTo>
                  <a:pt x="738" y="708"/>
                </a:lnTo>
                <a:lnTo>
                  <a:pt x="735" y="705"/>
                </a:lnTo>
                <a:lnTo>
                  <a:pt x="731" y="704"/>
                </a:lnTo>
                <a:close/>
                <a:moveTo>
                  <a:pt x="753" y="455"/>
                </a:moveTo>
                <a:lnTo>
                  <a:pt x="754" y="454"/>
                </a:lnTo>
                <a:lnTo>
                  <a:pt x="756" y="452"/>
                </a:lnTo>
                <a:lnTo>
                  <a:pt x="754" y="454"/>
                </a:lnTo>
                <a:lnTo>
                  <a:pt x="753" y="455"/>
                </a:lnTo>
                <a:lnTo>
                  <a:pt x="753" y="455"/>
                </a:lnTo>
                <a:lnTo>
                  <a:pt x="757" y="457"/>
                </a:lnTo>
                <a:lnTo>
                  <a:pt x="759" y="457"/>
                </a:lnTo>
                <a:lnTo>
                  <a:pt x="764" y="460"/>
                </a:lnTo>
                <a:lnTo>
                  <a:pt x="765" y="463"/>
                </a:lnTo>
                <a:lnTo>
                  <a:pt x="765" y="467"/>
                </a:lnTo>
                <a:lnTo>
                  <a:pt x="763" y="470"/>
                </a:lnTo>
                <a:lnTo>
                  <a:pt x="760" y="474"/>
                </a:lnTo>
                <a:lnTo>
                  <a:pt x="759" y="478"/>
                </a:lnTo>
                <a:lnTo>
                  <a:pt x="756" y="482"/>
                </a:lnTo>
                <a:lnTo>
                  <a:pt x="751" y="484"/>
                </a:lnTo>
                <a:lnTo>
                  <a:pt x="751" y="487"/>
                </a:lnTo>
                <a:lnTo>
                  <a:pt x="752" y="489"/>
                </a:lnTo>
                <a:lnTo>
                  <a:pt x="751" y="487"/>
                </a:lnTo>
                <a:lnTo>
                  <a:pt x="751" y="484"/>
                </a:lnTo>
                <a:lnTo>
                  <a:pt x="749" y="482"/>
                </a:lnTo>
                <a:lnTo>
                  <a:pt x="747" y="478"/>
                </a:lnTo>
                <a:lnTo>
                  <a:pt x="744" y="474"/>
                </a:lnTo>
                <a:lnTo>
                  <a:pt x="740" y="468"/>
                </a:lnTo>
                <a:lnTo>
                  <a:pt x="737" y="459"/>
                </a:lnTo>
                <a:lnTo>
                  <a:pt x="735" y="449"/>
                </a:lnTo>
                <a:lnTo>
                  <a:pt x="744" y="453"/>
                </a:lnTo>
                <a:lnTo>
                  <a:pt x="753" y="455"/>
                </a:lnTo>
                <a:close/>
                <a:moveTo>
                  <a:pt x="735" y="227"/>
                </a:moveTo>
                <a:lnTo>
                  <a:pt x="737" y="227"/>
                </a:lnTo>
                <a:lnTo>
                  <a:pt x="739" y="226"/>
                </a:lnTo>
                <a:lnTo>
                  <a:pt x="740" y="226"/>
                </a:lnTo>
                <a:lnTo>
                  <a:pt x="740" y="226"/>
                </a:lnTo>
                <a:lnTo>
                  <a:pt x="740" y="226"/>
                </a:lnTo>
                <a:lnTo>
                  <a:pt x="739" y="226"/>
                </a:lnTo>
                <a:lnTo>
                  <a:pt x="737" y="227"/>
                </a:lnTo>
                <a:lnTo>
                  <a:pt x="735" y="227"/>
                </a:lnTo>
                <a:close/>
                <a:moveTo>
                  <a:pt x="733" y="227"/>
                </a:moveTo>
                <a:lnTo>
                  <a:pt x="735" y="225"/>
                </a:lnTo>
                <a:lnTo>
                  <a:pt x="735" y="222"/>
                </a:lnTo>
                <a:lnTo>
                  <a:pt x="735" y="225"/>
                </a:lnTo>
                <a:lnTo>
                  <a:pt x="733" y="227"/>
                </a:lnTo>
                <a:close/>
                <a:moveTo>
                  <a:pt x="780" y="698"/>
                </a:moveTo>
                <a:lnTo>
                  <a:pt x="782" y="699"/>
                </a:lnTo>
                <a:lnTo>
                  <a:pt x="785" y="699"/>
                </a:lnTo>
                <a:lnTo>
                  <a:pt x="782" y="699"/>
                </a:lnTo>
                <a:lnTo>
                  <a:pt x="780" y="698"/>
                </a:lnTo>
                <a:lnTo>
                  <a:pt x="780" y="698"/>
                </a:lnTo>
                <a:lnTo>
                  <a:pt x="780" y="698"/>
                </a:lnTo>
                <a:lnTo>
                  <a:pt x="780" y="698"/>
                </a:lnTo>
                <a:close/>
                <a:moveTo>
                  <a:pt x="786" y="377"/>
                </a:moveTo>
                <a:lnTo>
                  <a:pt x="786" y="378"/>
                </a:lnTo>
                <a:lnTo>
                  <a:pt x="786" y="378"/>
                </a:lnTo>
                <a:lnTo>
                  <a:pt x="795" y="376"/>
                </a:lnTo>
                <a:lnTo>
                  <a:pt x="804" y="372"/>
                </a:lnTo>
                <a:lnTo>
                  <a:pt x="813" y="369"/>
                </a:lnTo>
                <a:lnTo>
                  <a:pt x="821" y="363"/>
                </a:lnTo>
                <a:lnTo>
                  <a:pt x="828" y="359"/>
                </a:lnTo>
                <a:lnTo>
                  <a:pt x="832" y="358"/>
                </a:lnTo>
                <a:lnTo>
                  <a:pt x="835" y="360"/>
                </a:lnTo>
                <a:lnTo>
                  <a:pt x="839" y="367"/>
                </a:lnTo>
                <a:lnTo>
                  <a:pt x="840" y="367"/>
                </a:lnTo>
                <a:lnTo>
                  <a:pt x="840" y="367"/>
                </a:lnTo>
                <a:lnTo>
                  <a:pt x="840" y="369"/>
                </a:lnTo>
                <a:lnTo>
                  <a:pt x="841" y="369"/>
                </a:lnTo>
                <a:lnTo>
                  <a:pt x="841" y="371"/>
                </a:lnTo>
                <a:lnTo>
                  <a:pt x="841" y="372"/>
                </a:lnTo>
                <a:lnTo>
                  <a:pt x="840" y="373"/>
                </a:lnTo>
                <a:lnTo>
                  <a:pt x="840" y="374"/>
                </a:lnTo>
                <a:lnTo>
                  <a:pt x="840" y="376"/>
                </a:lnTo>
                <a:lnTo>
                  <a:pt x="840" y="377"/>
                </a:lnTo>
                <a:lnTo>
                  <a:pt x="839" y="381"/>
                </a:lnTo>
                <a:lnTo>
                  <a:pt x="837" y="386"/>
                </a:lnTo>
                <a:lnTo>
                  <a:pt x="839" y="391"/>
                </a:lnTo>
                <a:lnTo>
                  <a:pt x="839" y="396"/>
                </a:lnTo>
                <a:lnTo>
                  <a:pt x="839" y="399"/>
                </a:lnTo>
                <a:lnTo>
                  <a:pt x="839" y="401"/>
                </a:lnTo>
                <a:lnTo>
                  <a:pt x="840" y="404"/>
                </a:lnTo>
                <a:lnTo>
                  <a:pt x="841" y="407"/>
                </a:lnTo>
                <a:lnTo>
                  <a:pt x="840" y="404"/>
                </a:lnTo>
                <a:lnTo>
                  <a:pt x="839" y="401"/>
                </a:lnTo>
                <a:lnTo>
                  <a:pt x="839" y="405"/>
                </a:lnTo>
                <a:lnTo>
                  <a:pt x="839" y="408"/>
                </a:lnTo>
                <a:lnTo>
                  <a:pt x="839" y="412"/>
                </a:lnTo>
                <a:lnTo>
                  <a:pt x="841" y="414"/>
                </a:lnTo>
                <a:lnTo>
                  <a:pt x="841" y="418"/>
                </a:lnTo>
                <a:lnTo>
                  <a:pt x="841" y="420"/>
                </a:lnTo>
                <a:lnTo>
                  <a:pt x="830" y="414"/>
                </a:lnTo>
                <a:lnTo>
                  <a:pt x="821" y="406"/>
                </a:lnTo>
                <a:lnTo>
                  <a:pt x="811" y="399"/>
                </a:lnTo>
                <a:lnTo>
                  <a:pt x="801" y="392"/>
                </a:lnTo>
                <a:lnTo>
                  <a:pt x="799" y="391"/>
                </a:lnTo>
                <a:lnTo>
                  <a:pt x="796" y="390"/>
                </a:lnTo>
                <a:lnTo>
                  <a:pt x="796" y="390"/>
                </a:lnTo>
                <a:lnTo>
                  <a:pt x="792" y="385"/>
                </a:lnTo>
                <a:lnTo>
                  <a:pt x="787" y="383"/>
                </a:lnTo>
                <a:lnTo>
                  <a:pt x="786" y="381"/>
                </a:lnTo>
                <a:lnTo>
                  <a:pt x="785" y="379"/>
                </a:lnTo>
                <a:lnTo>
                  <a:pt x="786" y="379"/>
                </a:lnTo>
                <a:lnTo>
                  <a:pt x="786" y="378"/>
                </a:lnTo>
                <a:lnTo>
                  <a:pt x="786" y="378"/>
                </a:lnTo>
                <a:lnTo>
                  <a:pt x="786" y="377"/>
                </a:lnTo>
                <a:close/>
                <a:moveTo>
                  <a:pt x="860" y="348"/>
                </a:moveTo>
                <a:lnTo>
                  <a:pt x="860" y="348"/>
                </a:lnTo>
                <a:lnTo>
                  <a:pt x="861" y="348"/>
                </a:lnTo>
                <a:lnTo>
                  <a:pt x="860" y="348"/>
                </a:lnTo>
                <a:lnTo>
                  <a:pt x="860" y="348"/>
                </a:lnTo>
                <a:lnTo>
                  <a:pt x="857" y="348"/>
                </a:lnTo>
                <a:lnTo>
                  <a:pt x="855" y="346"/>
                </a:lnTo>
                <a:lnTo>
                  <a:pt x="857" y="348"/>
                </a:lnTo>
                <a:lnTo>
                  <a:pt x="860" y="348"/>
                </a:lnTo>
                <a:close/>
                <a:moveTo>
                  <a:pt x="880" y="262"/>
                </a:moveTo>
                <a:lnTo>
                  <a:pt x="882" y="264"/>
                </a:lnTo>
                <a:lnTo>
                  <a:pt x="883" y="266"/>
                </a:lnTo>
                <a:lnTo>
                  <a:pt x="882" y="264"/>
                </a:lnTo>
                <a:lnTo>
                  <a:pt x="880" y="262"/>
                </a:lnTo>
                <a:lnTo>
                  <a:pt x="880" y="262"/>
                </a:lnTo>
                <a:lnTo>
                  <a:pt x="880" y="262"/>
                </a:lnTo>
                <a:lnTo>
                  <a:pt x="880" y="262"/>
                </a:lnTo>
                <a:close/>
                <a:moveTo>
                  <a:pt x="932" y="287"/>
                </a:moveTo>
                <a:lnTo>
                  <a:pt x="932" y="290"/>
                </a:lnTo>
                <a:lnTo>
                  <a:pt x="931" y="294"/>
                </a:lnTo>
                <a:lnTo>
                  <a:pt x="932" y="290"/>
                </a:lnTo>
                <a:lnTo>
                  <a:pt x="932" y="287"/>
                </a:lnTo>
                <a:close/>
                <a:moveTo>
                  <a:pt x="954" y="447"/>
                </a:moveTo>
                <a:lnTo>
                  <a:pt x="953" y="441"/>
                </a:lnTo>
                <a:lnTo>
                  <a:pt x="953" y="435"/>
                </a:lnTo>
                <a:lnTo>
                  <a:pt x="949" y="441"/>
                </a:lnTo>
                <a:lnTo>
                  <a:pt x="946" y="446"/>
                </a:lnTo>
                <a:lnTo>
                  <a:pt x="949" y="441"/>
                </a:lnTo>
                <a:lnTo>
                  <a:pt x="953" y="435"/>
                </a:lnTo>
                <a:lnTo>
                  <a:pt x="956" y="428"/>
                </a:lnTo>
                <a:lnTo>
                  <a:pt x="957" y="421"/>
                </a:lnTo>
                <a:lnTo>
                  <a:pt x="956" y="428"/>
                </a:lnTo>
                <a:lnTo>
                  <a:pt x="953" y="435"/>
                </a:lnTo>
                <a:lnTo>
                  <a:pt x="953" y="441"/>
                </a:lnTo>
                <a:lnTo>
                  <a:pt x="954" y="447"/>
                </a:lnTo>
                <a:close/>
                <a:moveTo>
                  <a:pt x="951" y="415"/>
                </a:moveTo>
                <a:lnTo>
                  <a:pt x="952" y="408"/>
                </a:lnTo>
                <a:lnTo>
                  <a:pt x="954" y="400"/>
                </a:lnTo>
                <a:lnTo>
                  <a:pt x="956" y="398"/>
                </a:lnTo>
                <a:lnTo>
                  <a:pt x="957" y="396"/>
                </a:lnTo>
                <a:lnTo>
                  <a:pt x="958" y="396"/>
                </a:lnTo>
                <a:lnTo>
                  <a:pt x="961" y="396"/>
                </a:lnTo>
                <a:lnTo>
                  <a:pt x="963" y="397"/>
                </a:lnTo>
                <a:lnTo>
                  <a:pt x="964" y="399"/>
                </a:lnTo>
                <a:lnTo>
                  <a:pt x="964" y="401"/>
                </a:lnTo>
                <a:lnTo>
                  <a:pt x="963" y="403"/>
                </a:lnTo>
                <a:lnTo>
                  <a:pt x="960" y="410"/>
                </a:lnTo>
                <a:lnTo>
                  <a:pt x="958" y="415"/>
                </a:lnTo>
                <a:lnTo>
                  <a:pt x="956" y="417"/>
                </a:lnTo>
                <a:lnTo>
                  <a:pt x="954" y="418"/>
                </a:lnTo>
                <a:lnTo>
                  <a:pt x="953" y="419"/>
                </a:lnTo>
                <a:lnTo>
                  <a:pt x="952" y="419"/>
                </a:lnTo>
                <a:lnTo>
                  <a:pt x="952" y="418"/>
                </a:lnTo>
                <a:lnTo>
                  <a:pt x="951" y="415"/>
                </a:lnTo>
                <a:lnTo>
                  <a:pt x="944" y="429"/>
                </a:lnTo>
                <a:lnTo>
                  <a:pt x="937" y="445"/>
                </a:lnTo>
                <a:lnTo>
                  <a:pt x="944" y="429"/>
                </a:lnTo>
                <a:lnTo>
                  <a:pt x="951" y="415"/>
                </a:lnTo>
                <a:close/>
                <a:moveTo>
                  <a:pt x="967" y="446"/>
                </a:moveTo>
                <a:lnTo>
                  <a:pt x="965" y="446"/>
                </a:lnTo>
                <a:lnTo>
                  <a:pt x="964" y="445"/>
                </a:lnTo>
                <a:lnTo>
                  <a:pt x="963" y="443"/>
                </a:lnTo>
                <a:lnTo>
                  <a:pt x="963" y="442"/>
                </a:lnTo>
                <a:lnTo>
                  <a:pt x="963" y="443"/>
                </a:lnTo>
                <a:lnTo>
                  <a:pt x="964" y="445"/>
                </a:lnTo>
                <a:lnTo>
                  <a:pt x="965" y="446"/>
                </a:lnTo>
                <a:lnTo>
                  <a:pt x="967" y="446"/>
                </a:lnTo>
                <a:close/>
                <a:moveTo>
                  <a:pt x="970" y="279"/>
                </a:moveTo>
                <a:lnTo>
                  <a:pt x="973" y="269"/>
                </a:lnTo>
                <a:lnTo>
                  <a:pt x="975" y="260"/>
                </a:lnTo>
                <a:lnTo>
                  <a:pt x="973" y="269"/>
                </a:lnTo>
                <a:lnTo>
                  <a:pt x="970" y="279"/>
                </a:lnTo>
                <a:lnTo>
                  <a:pt x="968" y="280"/>
                </a:lnTo>
                <a:lnTo>
                  <a:pt x="967" y="279"/>
                </a:lnTo>
                <a:lnTo>
                  <a:pt x="968" y="280"/>
                </a:lnTo>
                <a:lnTo>
                  <a:pt x="970" y="279"/>
                </a:lnTo>
                <a:close/>
                <a:moveTo>
                  <a:pt x="995" y="410"/>
                </a:moveTo>
                <a:lnTo>
                  <a:pt x="996" y="410"/>
                </a:lnTo>
                <a:lnTo>
                  <a:pt x="999" y="410"/>
                </a:lnTo>
                <a:lnTo>
                  <a:pt x="999" y="407"/>
                </a:lnTo>
                <a:lnTo>
                  <a:pt x="999" y="406"/>
                </a:lnTo>
                <a:lnTo>
                  <a:pt x="999" y="406"/>
                </a:lnTo>
                <a:lnTo>
                  <a:pt x="999" y="407"/>
                </a:lnTo>
                <a:lnTo>
                  <a:pt x="999" y="410"/>
                </a:lnTo>
                <a:lnTo>
                  <a:pt x="999" y="417"/>
                </a:lnTo>
                <a:lnTo>
                  <a:pt x="999" y="424"/>
                </a:lnTo>
                <a:lnTo>
                  <a:pt x="999" y="417"/>
                </a:lnTo>
                <a:lnTo>
                  <a:pt x="999" y="410"/>
                </a:lnTo>
                <a:lnTo>
                  <a:pt x="996" y="410"/>
                </a:lnTo>
                <a:lnTo>
                  <a:pt x="995" y="410"/>
                </a:lnTo>
                <a:lnTo>
                  <a:pt x="995" y="407"/>
                </a:lnTo>
                <a:lnTo>
                  <a:pt x="995" y="406"/>
                </a:lnTo>
                <a:lnTo>
                  <a:pt x="995" y="407"/>
                </a:lnTo>
                <a:lnTo>
                  <a:pt x="995" y="410"/>
                </a:lnTo>
                <a:close/>
                <a:moveTo>
                  <a:pt x="938" y="1257"/>
                </a:moveTo>
                <a:lnTo>
                  <a:pt x="940" y="1256"/>
                </a:lnTo>
                <a:lnTo>
                  <a:pt x="941" y="1254"/>
                </a:lnTo>
                <a:lnTo>
                  <a:pt x="940" y="1256"/>
                </a:lnTo>
                <a:lnTo>
                  <a:pt x="938" y="1257"/>
                </a:lnTo>
                <a:lnTo>
                  <a:pt x="937" y="1257"/>
                </a:lnTo>
                <a:lnTo>
                  <a:pt x="937" y="1257"/>
                </a:lnTo>
                <a:lnTo>
                  <a:pt x="938" y="1257"/>
                </a:lnTo>
                <a:close/>
                <a:moveTo>
                  <a:pt x="958" y="1310"/>
                </a:moveTo>
                <a:lnTo>
                  <a:pt x="958" y="1310"/>
                </a:lnTo>
                <a:lnTo>
                  <a:pt x="957" y="1310"/>
                </a:lnTo>
                <a:lnTo>
                  <a:pt x="958" y="1310"/>
                </a:lnTo>
                <a:lnTo>
                  <a:pt x="958" y="1310"/>
                </a:lnTo>
                <a:close/>
                <a:moveTo>
                  <a:pt x="958" y="1405"/>
                </a:moveTo>
                <a:lnTo>
                  <a:pt x="951" y="1405"/>
                </a:lnTo>
                <a:lnTo>
                  <a:pt x="944" y="1405"/>
                </a:lnTo>
                <a:lnTo>
                  <a:pt x="951" y="1405"/>
                </a:lnTo>
                <a:lnTo>
                  <a:pt x="958" y="1405"/>
                </a:lnTo>
                <a:close/>
                <a:moveTo>
                  <a:pt x="981" y="1382"/>
                </a:moveTo>
                <a:lnTo>
                  <a:pt x="982" y="1382"/>
                </a:lnTo>
                <a:lnTo>
                  <a:pt x="985" y="1383"/>
                </a:lnTo>
                <a:lnTo>
                  <a:pt x="982" y="1382"/>
                </a:lnTo>
                <a:lnTo>
                  <a:pt x="981" y="1382"/>
                </a:lnTo>
                <a:lnTo>
                  <a:pt x="977" y="1377"/>
                </a:lnTo>
                <a:lnTo>
                  <a:pt x="974" y="1373"/>
                </a:lnTo>
                <a:lnTo>
                  <a:pt x="973" y="1368"/>
                </a:lnTo>
                <a:lnTo>
                  <a:pt x="973" y="1363"/>
                </a:lnTo>
                <a:lnTo>
                  <a:pt x="973" y="1368"/>
                </a:lnTo>
                <a:lnTo>
                  <a:pt x="974" y="1373"/>
                </a:lnTo>
                <a:lnTo>
                  <a:pt x="977" y="1377"/>
                </a:lnTo>
                <a:lnTo>
                  <a:pt x="981" y="1382"/>
                </a:lnTo>
                <a:close/>
                <a:moveTo>
                  <a:pt x="754" y="1502"/>
                </a:moveTo>
                <a:lnTo>
                  <a:pt x="757" y="1502"/>
                </a:lnTo>
                <a:lnTo>
                  <a:pt x="759" y="1499"/>
                </a:lnTo>
                <a:lnTo>
                  <a:pt x="759" y="1497"/>
                </a:lnTo>
                <a:lnTo>
                  <a:pt x="760" y="1495"/>
                </a:lnTo>
                <a:lnTo>
                  <a:pt x="763" y="1492"/>
                </a:lnTo>
                <a:lnTo>
                  <a:pt x="764" y="1492"/>
                </a:lnTo>
                <a:lnTo>
                  <a:pt x="768" y="1491"/>
                </a:lnTo>
                <a:lnTo>
                  <a:pt x="773" y="1492"/>
                </a:lnTo>
                <a:lnTo>
                  <a:pt x="781" y="1494"/>
                </a:lnTo>
                <a:lnTo>
                  <a:pt x="789" y="1495"/>
                </a:lnTo>
                <a:lnTo>
                  <a:pt x="781" y="1498"/>
                </a:lnTo>
                <a:lnTo>
                  <a:pt x="772" y="1501"/>
                </a:lnTo>
                <a:lnTo>
                  <a:pt x="763" y="1503"/>
                </a:lnTo>
                <a:lnTo>
                  <a:pt x="753" y="1504"/>
                </a:lnTo>
                <a:lnTo>
                  <a:pt x="754" y="1503"/>
                </a:lnTo>
                <a:lnTo>
                  <a:pt x="754" y="1502"/>
                </a:lnTo>
                <a:lnTo>
                  <a:pt x="753" y="1502"/>
                </a:lnTo>
                <a:lnTo>
                  <a:pt x="752" y="1503"/>
                </a:lnTo>
                <a:lnTo>
                  <a:pt x="753" y="1502"/>
                </a:lnTo>
                <a:lnTo>
                  <a:pt x="754" y="1502"/>
                </a:lnTo>
                <a:close/>
                <a:moveTo>
                  <a:pt x="716" y="1469"/>
                </a:moveTo>
                <a:lnTo>
                  <a:pt x="715" y="1471"/>
                </a:lnTo>
                <a:lnTo>
                  <a:pt x="713" y="1474"/>
                </a:lnTo>
                <a:lnTo>
                  <a:pt x="715" y="1471"/>
                </a:lnTo>
                <a:lnTo>
                  <a:pt x="716" y="1469"/>
                </a:lnTo>
                <a:close/>
                <a:moveTo>
                  <a:pt x="709" y="1523"/>
                </a:moveTo>
                <a:lnTo>
                  <a:pt x="709" y="1524"/>
                </a:lnTo>
                <a:lnTo>
                  <a:pt x="708" y="1525"/>
                </a:lnTo>
                <a:lnTo>
                  <a:pt x="709" y="1524"/>
                </a:lnTo>
                <a:lnTo>
                  <a:pt x="709" y="1523"/>
                </a:lnTo>
                <a:lnTo>
                  <a:pt x="711" y="1523"/>
                </a:lnTo>
                <a:lnTo>
                  <a:pt x="712" y="1523"/>
                </a:lnTo>
                <a:lnTo>
                  <a:pt x="711" y="1523"/>
                </a:lnTo>
                <a:lnTo>
                  <a:pt x="709" y="1523"/>
                </a:lnTo>
                <a:close/>
                <a:moveTo>
                  <a:pt x="696" y="1476"/>
                </a:moveTo>
                <a:lnTo>
                  <a:pt x="694" y="1478"/>
                </a:lnTo>
                <a:lnTo>
                  <a:pt x="691" y="1480"/>
                </a:lnTo>
                <a:lnTo>
                  <a:pt x="689" y="1481"/>
                </a:lnTo>
                <a:lnTo>
                  <a:pt x="687" y="1481"/>
                </a:lnTo>
                <a:lnTo>
                  <a:pt x="689" y="1481"/>
                </a:lnTo>
                <a:lnTo>
                  <a:pt x="691" y="1480"/>
                </a:lnTo>
                <a:lnTo>
                  <a:pt x="694" y="1478"/>
                </a:lnTo>
                <a:lnTo>
                  <a:pt x="696" y="1476"/>
                </a:lnTo>
                <a:lnTo>
                  <a:pt x="702" y="1475"/>
                </a:lnTo>
                <a:lnTo>
                  <a:pt x="708" y="1471"/>
                </a:lnTo>
                <a:lnTo>
                  <a:pt x="702" y="1475"/>
                </a:lnTo>
                <a:lnTo>
                  <a:pt x="696" y="1476"/>
                </a:lnTo>
                <a:close/>
                <a:moveTo>
                  <a:pt x="701" y="1495"/>
                </a:moveTo>
                <a:lnTo>
                  <a:pt x="698" y="1496"/>
                </a:lnTo>
                <a:lnTo>
                  <a:pt x="696" y="1497"/>
                </a:lnTo>
                <a:lnTo>
                  <a:pt x="695" y="1499"/>
                </a:lnTo>
                <a:lnTo>
                  <a:pt x="695" y="1502"/>
                </a:lnTo>
                <a:lnTo>
                  <a:pt x="695" y="1499"/>
                </a:lnTo>
                <a:lnTo>
                  <a:pt x="696" y="1497"/>
                </a:lnTo>
                <a:lnTo>
                  <a:pt x="698" y="1496"/>
                </a:lnTo>
                <a:lnTo>
                  <a:pt x="701" y="1495"/>
                </a:lnTo>
                <a:lnTo>
                  <a:pt x="702" y="1494"/>
                </a:lnTo>
                <a:lnTo>
                  <a:pt x="702" y="1491"/>
                </a:lnTo>
                <a:lnTo>
                  <a:pt x="702" y="1494"/>
                </a:lnTo>
                <a:lnTo>
                  <a:pt x="701" y="1495"/>
                </a:lnTo>
                <a:close/>
                <a:moveTo>
                  <a:pt x="668" y="1478"/>
                </a:moveTo>
                <a:lnTo>
                  <a:pt x="669" y="1474"/>
                </a:lnTo>
                <a:lnTo>
                  <a:pt x="670" y="1469"/>
                </a:lnTo>
                <a:lnTo>
                  <a:pt x="671" y="1466"/>
                </a:lnTo>
                <a:lnTo>
                  <a:pt x="674" y="1462"/>
                </a:lnTo>
                <a:lnTo>
                  <a:pt x="671" y="1466"/>
                </a:lnTo>
                <a:lnTo>
                  <a:pt x="670" y="1469"/>
                </a:lnTo>
                <a:lnTo>
                  <a:pt x="669" y="1474"/>
                </a:lnTo>
                <a:lnTo>
                  <a:pt x="668" y="1478"/>
                </a:lnTo>
                <a:close/>
                <a:moveTo>
                  <a:pt x="608" y="678"/>
                </a:moveTo>
                <a:lnTo>
                  <a:pt x="611" y="683"/>
                </a:lnTo>
                <a:lnTo>
                  <a:pt x="612" y="688"/>
                </a:lnTo>
                <a:lnTo>
                  <a:pt x="611" y="683"/>
                </a:lnTo>
                <a:lnTo>
                  <a:pt x="608" y="678"/>
                </a:lnTo>
                <a:close/>
                <a:moveTo>
                  <a:pt x="588" y="631"/>
                </a:moveTo>
                <a:lnTo>
                  <a:pt x="595" y="616"/>
                </a:lnTo>
                <a:lnTo>
                  <a:pt x="601" y="601"/>
                </a:lnTo>
                <a:lnTo>
                  <a:pt x="595" y="616"/>
                </a:lnTo>
                <a:lnTo>
                  <a:pt x="588" y="631"/>
                </a:lnTo>
                <a:close/>
                <a:moveTo>
                  <a:pt x="578" y="884"/>
                </a:moveTo>
                <a:lnTo>
                  <a:pt x="572" y="888"/>
                </a:lnTo>
                <a:lnTo>
                  <a:pt x="566" y="890"/>
                </a:lnTo>
                <a:lnTo>
                  <a:pt x="572" y="888"/>
                </a:lnTo>
                <a:lnTo>
                  <a:pt x="578" y="884"/>
                </a:lnTo>
                <a:lnTo>
                  <a:pt x="584" y="881"/>
                </a:lnTo>
                <a:lnTo>
                  <a:pt x="591" y="880"/>
                </a:lnTo>
                <a:lnTo>
                  <a:pt x="584" y="881"/>
                </a:lnTo>
                <a:lnTo>
                  <a:pt x="578" y="884"/>
                </a:lnTo>
                <a:close/>
                <a:moveTo>
                  <a:pt x="572" y="251"/>
                </a:moveTo>
                <a:lnTo>
                  <a:pt x="570" y="250"/>
                </a:lnTo>
                <a:lnTo>
                  <a:pt x="566" y="250"/>
                </a:lnTo>
                <a:lnTo>
                  <a:pt x="570" y="250"/>
                </a:lnTo>
                <a:lnTo>
                  <a:pt x="572" y="251"/>
                </a:lnTo>
                <a:close/>
                <a:moveTo>
                  <a:pt x="578" y="659"/>
                </a:moveTo>
                <a:lnTo>
                  <a:pt x="577" y="657"/>
                </a:lnTo>
                <a:lnTo>
                  <a:pt x="578" y="655"/>
                </a:lnTo>
                <a:lnTo>
                  <a:pt x="577" y="657"/>
                </a:lnTo>
                <a:lnTo>
                  <a:pt x="578" y="659"/>
                </a:lnTo>
                <a:close/>
                <a:moveTo>
                  <a:pt x="579" y="238"/>
                </a:moveTo>
                <a:lnTo>
                  <a:pt x="577" y="245"/>
                </a:lnTo>
                <a:lnTo>
                  <a:pt x="574" y="252"/>
                </a:lnTo>
                <a:lnTo>
                  <a:pt x="577" y="245"/>
                </a:lnTo>
                <a:lnTo>
                  <a:pt x="579" y="238"/>
                </a:lnTo>
                <a:close/>
                <a:moveTo>
                  <a:pt x="586" y="374"/>
                </a:moveTo>
                <a:lnTo>
                  <a:pt x="582" y="371"/>
                </a:lnTo>
                <a:lnTo>
                  <a:pt x="580" y="367"/>
                </a:lnTo>
                <a:lnTo>
                  <a:pt x="582" y="371"/>
                </a:lnTo>
                <a:lnTo>
                  <a:pt x="586" y="374"/>
                </a:lnTo>
                <a:close/>
                <a:moveTo>
                  <a:pt x="588" y="239"/>
                </a:moveTo>
                <a:lnTo>
                  <a:pt x="591" y="243"/>
                </a:lnTo>
                <a:lnTo>
                  <a:pt x="592" y="246"/>
                </a:lnTo>
                <a:lnTo>
                  <a:pt x="591" y="243"/>
                </a:lnTo>
                <a:lnTo>
                  <a:pt x="588" y="239"/>
                </a:lnTo>
                <a:lnTo>
                  <a:pt x="587" y="238"/>
                </a:lnTo>
                <a:lnTo>
                  <a:pt x="586" y="238"/>
                </a:lnTo>
                <a:lnTo>
                  <a:pt x="587" y="238"/>
                </a:lnTo>
                <a:lnTo>
                  <a:pt x="588" y="239"/>
                </a:lnTo>
                <a:close/>
                <a:moveTo>
                  <a:pt x="599" y="266"/>
                </a:moveTo>
                <a:lnTo>
                  <a:pt x="598" y="262"/>
                </a:lnTo>
                <a:lnTo>
                  <a:pt x="597" y="259"/>
                </a:lnTo>
                <a:lnTo>
                  <a:pt x="594" y="257"/>
                </a:lnTo>
                <a:lnTo>
                  <a:pt x="592" y="254"/>
                </a:lnTo>
                <a:lnTo>
                  <a:pt x="594" y="257"/>
                </a:lnTo>
                <a:lnTo>
                  <a:pt x="597" y="259"/>
                </a:lnTo>
                <a:lnTo>
                  <a:pt x="598" y="262"/>
                </a:lnTo>
                <a:lnTo>
                  <a:pt x="599" y="266"/>
                </a:lnTo>
                <a:close/>
                <a:moveTo>
                  <a:pt x="598" y="253"/>
                </a:moveTo>
                <a:lnTo>
                  <a:pt x="595" y="252"/>
                </a:lnTo>
                <a:lnTo>
                  <a:pt x="593" y="250"/>
                </a:lnTo>
                <a:lnTo>
                  <a:pt x="592" y="248"/>
                </a:lnTo>
                <a:lnTo>
                  <a:pt x="592" y="247"/>
                </a:lnTo>
                <a:lnTo>
                  <a:pt x="592" y="248"/>
                </a:lnTo>
                <a:lnTo>
                  <a:pt x="593" y="250"/>
                </a:lnTo>
                <a:lnTo>
                  <a:pt x="595" y="252"/>
                </a:lnTo>
                <a:lnTo>
                  <a:pt x="598" y="253"/>
                </a:lnTo>
                <a:close/>
                <a:moveTo>
                  <a:pt x="554" y="884"/>
                </a:moveTo>
                <a:lnTo>
                  <a:pt x="550" y="886"/>
                </a:lnTo>
                <a:lnTo>
                  <a:pt x="546" y="887"/>
                </a:lnTo>
                <a:lnTo>
                  <a:pt x="542" y="888"/>
                </a:lnTo>
                <a:lnTo>
                  <a:pt x="539" y="891"/>
                </a:lnTo>
                <a:lnTo>
                  <a:pt x="535" y="897"/>
                </a:lnTo>
                <a:lnTo>
                  <a:pt x="529" y="901"/>
                </a:lnTo>
                <a:lnTo>
                  <a:pt x="523" y="901"/>
                </a:lnTo>
                <a:lnTo>
                  <a:pt x="517" y="901"/>
                </a:lnTo>
                <a:lnTo>
                  <a:pt x="513" y="901"/>
                </a:lnTo>
                <a:lnTo>
                  <a:pt x="511" y="903"/>
                </a:lnTo>
                <a:lnTo>
                  <a:pt x="511" y="902"/>
                </a:lnTo>
                <a:lnTo>
                  <a:pt x="510" y="901"/>
                </a:lnTo>
                <a:lnTo>
                  <a:pt x="512" y="895"/>
                </a:lnTo>
                <a:lnTo>
                  <a:pt x="515" y="889"/>
                </a:lnTo>
                <a:lnTo>
                  <a:pt x="517" y="884"/>
                </a:lnTo>
                <a:lnTo>
                  <a:pt x="522" y="880"/>
                </a:lnTo>
                <a:lnTo>
                  <a:pt x="528" y="876"/>
                </a:lnTo>
                <a:lnTo>
                  <a:pt x="533" y="875"/>
                </a:lnTo>
                <a:lnTo>
                  <a:pt x="538" y="875"/>
                </a:lnTo>
                <a:lnTo>
                  <a:pt x="544" y="876"/>
                </a:lnTo>
                <a:lnTo>
                  <a:pt x="543" y="876"/>
                </a:lnTo>
                <a:lnTo>
                  <a:pt x="542" y="876"/>
                </a:lnTo>
                <a:lnTo>
                  <a:pt x="542" y="877"/>
                </a:lnTo>
                <a:lnTo>
                  <a:pt x="540" y="880"/>
                </a:lnTo>
                <a:lnTo>
                  <a:pt x="543" y="881"/>
                </a:lnTo>
                <a:lnTo>
                  <a:pt x="545" y="882"/>
                </a:lnTo>
                <a:lnTo>
                  <a:pt x="547" y="882"/>
                </a:lnTo>
                <a:lnTo>
                  <a:pt x="550" y="882"/>
                </a:lnTo>
                <a:lnTo>
                  <a:pt x="553" y="882"/>
                </a:lnTo>
                <a:lnTo>
                  <a:pt x="554" y="884"/>
                </a:lnTo>
                <a:lnTo>
                  <a:pt x="557" y="884"/>
                </a:lnTo>
                <a:lnTo>
                  <a:pt x="559" y="886"/>
                </a:lnTo>
                <a:lnTo>
                  <a:pt x="557" y="884"/>
                </a:lnTo>
                <a:lnTo>
                  <a:pt x="554" y="884"/>
                </a:lnTo>
                <a:close/>
                <a:moveTo>
                  <a:pt x="530" y="903"/>
                </a:moveTo>
                <a:lnTo>
                  <a:pt x="538" y="903"/>
                </a:lnTo>
                <a:lnTo>
                  <a:pt x="547" y="905"/>
                </a:lnTo>
                <a:lnTo>
                  <a:pt x="538" y="903"/>
                </a:lnTo>
                <a:lnTo>
                  <a:pt x="530" y="903"/>
                </a:lnTo>
                <a:close/>
                <a:moveTo>
                  <a:pt x="513" y="907"/>
                </a:moveTo>
                <a:lnTo>
                  <a:pt x="516" y="905"/>
                </a:lnTo>
                <a:lnTo>
                  <a:pt x="517" y="903"/>
                </a:lnTo>
                <a:lnTo>
                  <a:pt x="517" y="903"/>
                </a:lnTo>
                <a:lnTo>
                  <a:pt x="517" y="903"/>
                </a:lnTo>
                <a:lnTo>
                  <a:pt x="517" y="903"/>
                </a:lnTo>
                <a:lnTo>
                  <a:pt x="516" y="905"/>
                </a:lnTo>
                <a:lnTo>
                  <a:pt x="513" y="907"/>
                </a:lnTo>
                <a:close/>
                <a:moveTo>
                  <a:pt x="521" y="928"/>
                </a:moveTo>
                <a:lnTo>
                  <a:pt x="519" y="931"/>
                </a:lnTo>
                <a:lnTo>
                  <a:pt x="518" y="936"/>
                </a:lnTo>
                <a:lnTo>
                  <a:pt x="515" y="936"/>
                </a:lnTo>
                <a:lnTo>
                  <a:pt x="512" y="938"/>
                </a:lnTo>
                <a:lnTo>
                  <a:pt x="510" y="940"/>
                </a:lnTo>
                <a:lnTo>
                  <a:pt x="509" y="944"/>
                </a:lnTo>
                <a:lnTo>
                  <a:pt x="511" y="944"/>
                </a:lnTo>
                <a:lnTo>
                  <a:pt x="512" y="944"/>
                </a:lnTo>
                <a:lnTo>
                  <a:pt x="512" y="951"/>
                </a:lnTo>
                <a:lnTo>
                  <a:pt x="512" y="958"/>
                </a:lnTo>
                <a:lnTo>
                  <a:pt x="512" y="951"/>
                </a:lnTo>
                <a:lnTo>
                  <a:pt x="512" y="944"/>
                </a:lnTo>
                <a:lnTo>
                  <a:pt x="511" y="944"/>
                </a:lnTo>
                <a:lnTo>
                  <a:pt x="509" y="944"/>
                </a:lnTo>
                <a:lnTo>
                  <a:pt x="509" y="944"/>
                </a:lnTo>
                <a:lnTo>
                  <a:pt x="508" y="944"/>
                </a:lnTo>
                <a:lnTo>
                  <a:pt x="508" y="944"/>
                </a:lnTo>
                <a:lnTo>
                  <a:pt x="505" y="945"/>
                </a:lnTo>
                <a:lnTo>
                  <a:pt x="504" y="945"/>
                </a:lnTo>
                <a:lnTo>
                  <a:pt x="504" y="947"/>
                </a:lnTo>
                <a:lnTo>
                  <a:pt x="504" y="949"/>
                </a:lnTo>
                <a:lnTo>
                  <a:pt x="503" y="950"/>
                </a:lnTo>
                <a:lnTo>
                  <a:pt x="503" y="950"/>
                </a:lnTo>
                <a:lnTo>
                  <a:pt x="501" y="949"/>
                </a:lnTo>
                <a:lnTo>
                  <a:pt x="497" y="949"/>
                </a:lnTo>
                <a:lnTo>
                  <a:pt x="499" y="940"/>
                </a:lnTo>
                <a:lnTo>
                  <a:pt x="503" y="933"/>
                </a:lnTo>
                <a:lnTo>
                  <a:pt x="509" y="931"/>
                </a:lnTo>
                <a:lnTo>
                  <a:pt x="513" y="926"/>
                </a:lnTo>
                <a:lnTo>
                  <a:pt x="516" y="924"/>
                </a:lnTo>
                <a:lnTo>
                  <a:pt x="518" y="924"/>
                </a:lnTo>
                <a:lnTo>
                  <a:pt x="519" y="925"/>
                </a:lnTo>
                <a:lnTo>
                  <a:pt x="521" y="928"/>
                </a:lnTo>
                <a:lnTo>
                  <a:pt x="521" y="928"/>
                </a:lnTo>
                <a:close/>
                <a:moveTo>
                  <a:pt x="501" y="956"/>
                </a:moveTo>
                <a:lnTo>
                  <a:pt x="502" y="953"/>
                </a:lnTo>
                <a:lnTo>
                  <a:pt x="503" y="951"/>
                </a:lnTo>
                <a:lnTo>
                  <a:pt x="502" y="953"/>
                </a:lnTo>
                <a:lnTo>
                  <a:pt x="501" y="956"/>
                </a:lnTo>
                <a:close/>
                <a:moveTo>
                  <a:pt x="535" y="227"/>
                </a:moveTo>
                <a:lnTo>
                  <a:pt x="533" y="229"/>
                </a:lnTo>
                <a:lnTo>
                  <a:pt x="533" y="230"/>
                </a:lnTo>
                <a:lnTo>
                  <a:pt x="533" y="229"/>
                </a:lnTo>
                <a:lnTo>
                  <a:pt x="535" y="227"/>
                </a:lnTo>
                <a:close/>
                <a:moveTo>
                  <a:pt x="549" y="540"/>
                </a:moveTo>
                <a:lnTo>
                  <a:pt x="550" y="544"/>
                </a:lnTo>
                <a:lnTo>
                  <a:pt x="550" y="547"/>
                </a:lnTo>
                <a:lnTo>
                  <a:pt x="550" y="551"/>
                </a:lnTo>
                <a:lnTo>
                  <a:pt x="549" y="554"/>
                </a:lnTo>
                <a:lnTo>
                  <a:pt x="547" y="558"/>
                </a:lnTo>
                <a:lnTo>
                  <a:pt x="545" y="560"/>
                </a:lnTo>
                <a:lnTo>
                  <a:pt x="547" y="558"/>
                </a:lnTo>
                <a:lnTo>
                  <a:pt x="549" y="554"/>
                </a:lnTo>
                <a:lnTo>
                  <a:pt x="550" y="551"/>
                </a:lnTo>
                <a:lnTo>
                  <a:pt x="550" y="547"/>
                </a:lnTo>
                <a:lnTo>
                  <a:pt x="550" y="544"/>
                </a:lnTo>
                <a:lnTo>
                  <a:pt x="549" y="540"/>
                </a:lnTo>
                <a:close/>
                <a:moveTo>
                  <a:pt x="554" y="220"/>
                </a:moveTo>
                <a:lnTo>
                  <a:pt x="556" y="219"/>
                </a:lnTo>
                <a:lnTo>
                  <a:pt x="557" y="218"/>
                </a:lnTo>
                <a:lnTo>
                  <a:pt x="556" y="219"/>
                </a:lnTo>
                <a:lnTo>
                  <a:pt x="554" y="220"/>
                </a:lnTo>
                <a:lnTo>
                  <a:pt x="553" y="220"/>
                </a:lnTo>
                <a:lnTo>
                  <a:pt x="552" y="218"/>
                </a:lnTo>
                <a:lnTo>
                  <a:pt x="553" y="219"/>
                </a:lnTo>
                <a:lnTo>
                  <a:pt x="554" y="220"/>
                </a:lnTo>
                <a:close/>
                <a:moveTo>
                  <a:pt x="329" y="1035"/>
                </a:moveTo>
                <a:lnTo>
                  <a:pt x="330" y="1031"/>
                </a:lnTo>
                <a:lnTo>
                  <a:pt x="332" y="1027"/>
                </a:lnTo>
                <a:lnTo>
                  <a:pt x="330" y="1031"/>
                </a:lnTo>
                <a:lnTo>
                  <a:pt x="329" y="1035"/>
                </a:lnTo>
                <a:close/>
                <a:moveTo>
                  <a:pt x="364" y="1186"/>
                </a:moveTo>
                <a:lnTo>
                  <a:pt x="361" y="1187"/>
                </a:lnTo>
                <a:lnTo>
                  <a:pt x="358" y="1187"/>
                </a:lnTo>
                <a:lnTo>
                  <a:pt x="361" y="1187"/>
                </a:lnTo>
                <a:lnTo>
                  <a:pt x="364" y="1186"/>
                </a:lnTo>
                <a:close/>
                <a:moveTo>
                  <a:pt x="379" y="1043"/>
                </a:moveTo>
                <a:lnTo>
                  <a:pt x="381" y="1044"/>
                </a:lnTo>
                <a:lnTo>
                  <a:pt x="384" y="1044"/>
                </a:lnTo>
                <a:lnTo>
                  <a:pt x="381" y="1044"/>
                </a:lnTo>
                <a:lnTo>
                  <a:pt x="379" y="1043"/>
                </a:lnTo>
                <a:close/>
                <a:moveTo>
                  <a:pt x="406" y="1345"/>
                </a:moveTo>
                <a:lnTo>
                  <a:pt x="401" y="1350"/>
                </a:lnTo>
                <a:lnTo>
                  <a:pt x="397" y="1352"/>
                </a:lnTo>
                <a:lnTo>
                  <a:pt x="401" y="1350"/>
                </a:lnTo>
                <a:lnTo>
                  <a:pt x="406" y="1345"/>
                </a:lnTo>
                <a:close/>
                <a:moveTo>
                  <a:pt x="466" y="197"/>
                </a:moveTo>
                <a:lnTo>
                  <a:pt x="467" y="199"/>
                </a:lnTo>
                <a:lnTo>
                  <a:pt x="467" y="203"/>
                </a:lnTo>
                <a:lnTo>
                  <a:pt x="467" y="199"/>
                </a:lnTo>
                <a:lnTo>
                  <a:pt x="466" y="197"/>
                </a:lnTo>
                <a:close/>
                <a:moveTo>
                  <a:pt x="455" y="302"/>
                </a:moveTo>
                <a:lnTo>
                  <a:pt x="454" y="307"/>
                </a:lnTo>
                <a:lnTo>
                  <a:pt x="450" y="311"/>
                </a:lnTo>
                <a:lnTo>
                  <a:pt x="447" y="316"/>
                </a:lnTo>
                <a:lnTo>
                  <a:pt x="443" y="320"/>
                </a:lnTo>
                <a:lnTo>
                  <a:pt x="447" y="316"/>
                </a:lnTo>
                <a:lnTo>
                  <a:pt x="450" y="311"/>
                </a:lnTo>
                <a:lnTo>
                  <a:pt x="454" y="307"/>
                </a:lnTo>
                <a:lnTo>
                  <a:pt x="455" y="302"/>
                </a:lnTo>
                <a:lnTo>
                  <a:pt x="459" y="300"/>
                </a:lnTo>
                <a:lnTo>
                  <a:pt x="461" y="296"/>
                </a:lnTo>
                <a:lnTo>
                  <a:pt x="459" y="300"/>
                </a:lnTo>
                <a:lnTo>
                  <a:pt x="455" y="302"/>
                </a:lnTo>
                <a:close/>
                <a:moveTo>
                  <a:pt x="447" y="280"/>
                </a:moveTo>
                <a:lnTo>
                  <a:pt x="448" y="278"/>
                </a:lnTo>
                <a:lnTo>
                  <a:pt x="448" y="275"/>
                </a:lnTo>
                <a:lnTo>
                  <a:pt x="449" y="274"/>
                </a:lnTo>
                <a:lnTo>
                  <a:pt x="450" y="273"/>
                </a:lnTo>
                <a:lnTo>
                  <a:pt x="449" y="274"/>
                </a:lnTo>
                <a:lnTo>
                  <a:pt x="448" y="275"/>
                </a:lnTo>
                <a:lnTo>
                  <a:pt x="448" y="278"/>
                </a:lnTo>
                <a:lnTo>
                  <a:pt x="447" y="280"/>
                </a:lnTo>
                <a:lnTo>
                  <a:pt x="443" y="286"/>
                </a:lnTo>
                <a:lnTo>
                  <a:pt x="440" y="292"/>
                </a:lnTo>
                <a:lnTo>
                  <a:pt x="443" y="286"/>
                </a:lnTo>
                <a:lnTo>
                  <a:pt x="447" y="280"/>
                </a:lnTo>
                <a:close/>
                <a:moveTo>
                  <a:pt x="430" y="268"/>
                </a:moveTo>
                <a:lnTo>
                  <a:pt x="434" y="262"/>
                </a:lnTo>
                <a:lnTo>
                  <a:pt x="440" y="259"/>
                </a:lnTo>
                <a:lnTo>
                  <a:pt x="442" y="250"/>
                </a:lnTo>
                <a:lnTo>
                  <a:pt x="447" y="241"/>
                </a:lnTo>
                <a:lnTo>
                  <a:pt x="442" y="250"/>
                </a:lnTo>
                <a:lnTo>
                  <a:pt x="440" y="259"/>
                </a:lnTo>
                <a:lnTo>
                  <a:pt x="434" y="262"/>
                </a:lnTo>
                <a:lnTo>
                  <a:pt x="430" y="268"/>
                </a:lnTo>
                <a:close/>
                <a:moveTo>
                  <a:pt x="441" y="173"/>
                </a:moveTo>
                <a:lnTo>
                  <a:pt x="440" y="176"/>
                </a:lnTo>
                <a:lnTo>
                  <a:pt x="437" y="178"/>
                </a:lnTo>
                <a:lnTo>
                  <a:pt x="434" y="180"/>
                </a:lnTo>
                <a:lnTo>
                  <a:pt x="429" y="181"/>
                </a:lnTo>
                <a:lnTo>
                  <a:pt x="433" y="184"/>
                </a:lnTo>
                <a:lnTo>
                  <a:pt x="436" y="187"/>
                </a:lnTo>
                <a:lnTo>
                  <a:pt x="433" y="184"/>
                </a:lnTo>
                <a:lnTo>
                  <a:pt x="429" y="181"/>
                </a:lnTo>
                <a:lnTo>
                  <a:pt x="434" y="180"/>
                </a:lnTo>
                <a:lnTo>
                  <a:pt x="437" y="178"/>
                </a:lnTo>
                <a:lnTo>
                  <a:pt x="440" y="176"/>
                </a:lnTo>
                <a:lnTo>
                  <a:pt x="441" y="173"/>
                </a:lnTo>
                <a:close/>
                <a:moveTo>
                  <a:pt x="429" y="156"/>
                </a:moveTo>
                <a:lnTo>
                  <a:pt x="429" y="155"/>
                </a:lnTo>
                <a:lnTo>
                  <a:pt x="429" y="154"/>
                </a:lnTo>
                <a:lnTo>
                  <a:pt x="429" y="155"/>
                </a:lnTo>
                <a:lnTo>
                  <a:pt x="429" y="156"/>
                </a:lnTo>
                <a:lnTo>
                  <a:pt x="429" y="156"/>
                </a:lnTo>
                <a:close/>
                <a:moveTo>
                  <a:pt x="443" y="216"/>
                </a:moveTo>
                <a:lnTo>
                  <a:pt x="441" y="222"/>
                </a:lnTo>
                <a:lnTo>
                  <a:pt x="437" y="227"/>
                </a:lnTo>
                <a:lnTo>
                  <a:pt x="437" y="227"/>
                </a:lnTo>
                <a:lnTo>
                  <a:pt x="441" y="222"/>
                </a:lnTo>
                <a:lnTo>
                  <a:pt x="443" y="216"/>
                </a:lnTo>
                <a:close/>
                <a:moveTo>
                  <a:pt x="416" y="199"/>
                </a:moveTo>
                <a:lnTo>
                  <a:pt x="416" y="203"/>
                </a:lnTo>
                <a:lnTo>
                  <a:pt x="416" y="205"/>
                </a:lnTo>
                <a:lnTo>
                  <a:pt x="414" y="208"/>
                </a:lnTo>
                <a:lnTo>
                  <a:pt x="413" y="210"/>
                </a:lnTo>
                <a:lnTo>
                  <a:pt x="413" y="212"/>
                </a:lnTo>
                <a:lnTo>
                  <a:pt x="414" y="213"/>
                </a:lnTo>
                <a:lnTo>
                  <a:pt x="416" y="217"/>
                </a:lnTo>
                <a:lnTo>
                  <a:pt x="418" y="220"/>
                </a:lnTo>
                <a:lnTo>
                  <a:pt x="418" y="224"/>
                </a:lnTo>
                <a:lnTo>
                  <a:pt x="416" y="227"/>
                </a:lnTo>
                <a:lnTo>
                  <a:pt x="414" y="229"/>
                </a:lnTo>
                <a:lnTo>
                  <a:pt x="413" y="231"/>
                </a:lnTo>
                <a:lnTo>
                  <a:pt x="412" y="231"/>
                </a:lnTo>
                <a:lnTo>
                  <a:pt x="411" y="232"/>
                </a:lnTo>
                <a:lnTo>
                  <a:pt x="406" y="226"/>
                </a:lnTo>
                <a:lnTo>
                  <a:pt x="404" y="219"/>
                </a:lnTo>
                <a:lnTo>
                  <a:pt x="400" y="206"/>
                </a:lnTo>
                <a:lnTo>
                  <a:pt x="397" y="192"/>
                </a:lnTo>
                <a:lnTo>
                  <a:pt x="395" y="189"/>
                </a:lnTo>
                <a:lnTo>
                  <a:pt x="397" y="184"/>
                </a:lnTo>
                <a:lnTo>
                  <a:pt x="399" y="182"/>
                </a:lnTo>
                <a:lnTo>
                  <a:pt x="402" y="180"/>
                </a:lnTo>
                <a:lnTo>
                  <a:pt x="402" y="181"/>
                </a:lnTo>
                <a:lnTo>
                  <a:pt x="404" y="183"/>
                </a:lnTo>
                <a:lnTo>
                  <a:pt x="402" y="184"/>
                </a:lnTo>
                <a:lnTo>
                  <a:pt x="404" y="184"/>
                </a:lnTo>
                <a:lnTo>
                  <a:pt x="404" y="184"/>
                </a:lnTo>
                <a:lnTo>
                  <a:pt x="406" y="185"/>
                </a:lnTo>
                <a:lnTo>
                  <a:pt x="408" y="187"/>
                </a:lnTo>
                <a:lnTo>
                  <a:pt x="409" y="187"/>
                </a:lnTo>
                <a:lnTo>
                  <a:pt x="411" y="187"/>
                </a:lnTo>
                <a:lnTo>
                  <a:pt x="409" y="187"/>
                </a:lnTo>
                <a:lnTo>
                  <a:pt x="408" y="187"/>
                </a:lnTo>
                <a:lnTo>
                  <a:pt x="409" y="189"/>
                </a:lnTo>
                <a:lnTo>
                  <a:pt x="411" y="190"/>
                </a:lnTo>
                <a:lnTo>
                  <a:pt x="412" y="189"/>
                </a:lnTo>
                <a:lnTo>
                  <a:pt x="414" y="189"/>
                </a:lnTo>
                <a:lnTo>
                  <a:pt x="415" y="189"/>
                </a:lnTo>
                <a:lnTo>
                  <a:pt x="418" y="190"/>
                </a:lnTo>
                <a:lnTo>
                  <a:pt x="418" y="190"/>
                </a:lnTo>
                <a:lnTo>
                  <a:pt x="419" y="191"/>
                </a:lnTo>
                <a:lnTo>
                  <a:pt x="419" y="191"/>
                </a:lnTo>
                <a:lnTo>
                  <a:pt x="419" y="191"/>
                </a:lnTo>
                <a:lnTo>
                  <a:pt x="416" y="194"/>
                </a:lnTo>
                <a:lnTo>
                  <a:pt x="415" y="195"/>
                </a:lnTo>
                <a:lnTo>
                  <a:pt x="415" y="197"/>
                </a:lnTo>
                <a:lnTo>
                  <a:pt x="416" y="199"/>
                </a:lnTo>
                <a:close/>
                <a:moveTo>
                  <a:pt x="413" y="246"/>
                </a:moveTo>
                <a:lnTo>
                  <a:pt x="413" y="247"/>
                </a:lnTo>
                <a:lnTo>
                  <a:pt x="412" y="247"/>
                </a:lnTo>
                <a:lnTo>
                  <a:pt x="413" y="247"/>
                </a:lnTo>
                <a:lnTo>
                  <a:pt x="413" y="246"/>
                </a:lnTo>
                <a:lnTo>
                  <a:pt x="414" y="245"/>
                </a:lnTo>
                <a:lnTo>
                  <a:pt x="415" y="244"/>
                </a:lnTo>
                <a:lnTo>
                  <a:pt x="414" y="245"/>
                </a:lnTo>
                <a:lnTo>
                  <a:pt x="413" y="246"/>
                </a:lnTo>
                <a:close/>
                <a:moveTo>
                  <a:pt x="414" y="260"/>
                </a:moveTo>
                <a:lnTo>
                  <a:pt x="412" y="257"/>
                </a:lnTo>
                <a:lnTo>
                  <a:pt x="411" y="255"/>
                </a:lnTo>
                <a:lnTo>
                  <a:pt x="407" y="255"/>
                </a:lnTo>
                <a:lnTo>
                  <a:pt x="405" y="255"/>
                </a:lnTo>
                <a:lnTo>
                  <a:pt x="407" y="255"/>
                </a:lnTo>
                <a:lnTo>
                  <a:pt x="411" y="255"/>
                </a:lnTo>
                <a:lnTo>
                  <a:pt x="412" y="257"/>
                </a:lnTo>
                <a:lnTo>
                  <a:pt x="414" y="260"/>
                </a:lnTo>
                <a:close/>
                <a:moveTo>
                  <a:pt x="394" y="233"/>
                </a:moveTo>
                <a:lnTo>
                  <a:pt x="388" y="232"/>
                </a:lnTo>
                <a:lnTo>
                  <a:pt x="384" y="230"/>
                </a:lnTo>
                <a:lnTo>
                  <a:pt x="388" y="232"/>
                </a:lnTo>
                <a:lnTo>
                  <a:pt x="394" y="233"/>
                </a:lnTo>
                <a:lnTo>
                  <a:pt x="399" y="236"/>
                </a:lnTo>
                <a:lnTo>
                  <a:pt x="402" y="237"/>
                </a:lnTo>
                <a:lnTo>
                  <a:pt x="407" y="236"/>
                </a:lnTo>
                <a:lnTo>
                  <a:pt x="412" y="233"/>
                </a:lnTo>
                <a:lnTo>
                  <a:pt x="407" y="236"/>
                </a:lnTo>
                <a:lnTo>
                  <a:pt x="402" y="237"/>
                </a:lnTo>
                <a:lnTo>
                  <a:pt x="399" y="236"/>
                </a:lnTo>
                <a:lnTo>
                  <a:pt x="394" y="233"/>
                </a:lnTo>
                <a:close/>
                <a:moveTo>
                  <a:pt x="391" y="315"/>
                </a:moveTo>
                <a:lnTo>
                  <a:pt x="386" y="313"/>
                </a:lnTo>
                <a:lnTo>
                  <a:pt x="384" y="309"/>
                </a:lnTo>
                <a:lnTo>
                  <a:pt x="380" y="306"/>
                </a:lnTo>
                <a:lnTo>
                  <a:pt x="378" y="301"/>
                </a:lnTo>
                <a:lnTo>
                  <a:pt x="372" y="296"/>
                </a:lnTo>
                <a:lnTo>
                  <a:pt x="365" y="290"/>
                </a:lnTo>
                <a:lnTo>
                  <a:pt x="372" y="296"/>
                </a:lnTo>
                <a:lnTo>
                  <a:pt x="378" y="301"/>
                </a:lnTo>
                <a:lnTo>
                  <a:pt x="380" y="306"/>
                </a:lnTo>
                <a:lnTo>
                  <a:pt x="384" y="309"/>
                </a:lnTo>
                <a:lnTo>
                  <a:pt x="386" y="313"/>
                </a:lnTo>
                <a:lnTo>
                  <a:pt x="391" y="315"/>
                </a:lnTo>
                <a:lnTo>
                  <a:pt x="391" y="315"/>
                </a:lnTo>
                <a:lnTo>
                  <a:pt x="392" y="315"/>
                </a:lnTo>
                <a:lnTo>
                  <a:pt x="391" y="315"/>
                </a:lnTo>
                <a:lnTo>
                  <a:pt x="391" y="315"/>
                </a:lnTo>
                <a:close/>
                <a:moveTo>
                  <a:pt x="402" y="180"/>
                </a:moveTo>
                <a:lnTo>
                  <a:pt x="404" y="177"/>
                </a:lnTo>
                <a:lnTo>
                  <a:pt x="404" y="176"/>
                </a:lnTo>
                <a:lnTo>
                  <a:pt x="404" y="177"/>
                </a:lnTo>
                <a:lnTo>
                  <a:pt x="402" y="180"/>
                </a:lnTo>
                <a:lnTo>
                  <a:pt x="405" y="180"/>
                </a:lnTo>
                <a:lnTo>
                  <a:pt x="406" y="181"/>
                </a:lnTo>
                <a:lnTo>
                  <a:pt x="405" y="180"/>
                </a:lnTo>
                <a:lnTo>
                  <a:pt x="402" y="180"/>
                </a:lnTo>
                <a:lnTo>
                  <a:pt x="402" y="180"/>
                </a:lnTo>
                <a:close/>
                <a:moveTo>
                  <a:pt x="397" y="119"/>
                </a:moveTo>
                <a:lnTo>
                  <a:pt x="401" y="126"/>
                </a:lnTo>
                <a:lnTo>
                  <a:pt x="407" y="131"/>
                </a:lnTo>
                <a:lnTo>
                  <a:pt x="401" y="126"/>
                </a:lnTo>
                <a:lnTo>
                  <a:pt x="397" y="119"/>
                </a:lnTo>
                <a:lnTo>
                  <a:pt x="395" y="118"/>
                </a:lnTo>
                <a:lnTo>
                  <a:pt x="394" y="117"/>
                </a:lnTo>
                <a:lnTo>
                  <a:pt x="395" y="118"/>
                </a:lnTo>
                <a:lnTo>
                  <a:pt x="397" y="119"/>
                </a:lnTo>
                <a:close/>
                <a:moveTo>
                  <a:pt x="423" y="30"/>
                </a:moveTo>
                <a:lnTo>
                  <a:pt x="413" y="23"/>
                </a:lnTo>
                <a:lnTo>
                  <a:pt x="402" y="16"/>
                </a:lnTo>
                <a:lnTo>
                  <a:pt x="413" y="23"/>
                </a:lnTo>
                <a:lnTo>
                  <a:pt x="423" y="30"/>
                </a:lnTo>
                <a:close/>
                <a:moveTo>
                  <a:pt x="356" y="286"/>
                </a:moveTo>
                <a:lnTo>
                  <a:pt x="356" y="286"/>
                </a:lnTo>
                <a:lnTo>
                  <a:pt x="356" y="286"/>
                </a:lnTo>
                <a:lnTo>
                  <a:pt x="354" y="285"/>
                </a:lnTo>
                <a:lnTo>
                  <a:pt x="354" y="285"/>
                </a:lnTo>
                <a:lnTo>
                  <a:pt x="354" y="285"/>
                </a:lnTo>
                <a:lnTo>
                  <a:pt x="356" y="286"/>
                </a:lnTo>
                <a:lnTo>
                  <a:pt x="356" y="286"/>
                </a:lnTo>
                <a:lnTo>
                  <a:pt x="356" y="286"/>
                </a:lnTo>
                <a:close/>
                <a:moveTo>
                  <a:pt x="282" y="376"/>
                </a:moveTo>
                <a:lnTo>
                  <a:pt x="285" y="386"/>
                </a:lnTo>
                <a:lnTo>
                  <a:pt x="288" y="397"/>
                </a:lnTo>
                <a:lnTo>
                  <a:pt x="291" y="406"/>
                </a:lnTo>
                <a:lnTo>
                  <a:pt x="296" y="415"/>
                </a:lnTo>
                <a:lnTo>
                  <a:pt x="291" y="406"/>
                </a:lnTo>
                <a:lnTo>
                  <a:pt x="288" y="397"/>
                </a:lnTo>
                <a:lnTo>
                  <a:pt x="285" y="386"/>
                </a:lnTo>
                <a:lnTo>
                  <a:pt x="282" y="376"/>
                </a:lnTo>
                <a:close/>
                <a:moveTo>
                  <a:pt x="277" y="373"/>
                </a:moveTo>
                <a:lnTo>
                  <a:pt x="278" y="376"/>
                </a:lnTo>
                <a:lnTo>
                  <a:pt x="281" y="376"/>
                </a:lnTo>
                <a:lnTo>
                  <a:pt x="278" y="376"/>
                </a:lnTo>
                <a:lnTo>
                  <a:pt x="277" y="373"/>
                </a:lnTo>
                <a:close/>
                <a:moveTo>
                  <a:pt x="273" y="508"/>
                </a:moveTo>
                <a:lnTo>
                  <a:pt x="273" y="508"/>
                </a:lnTo>
                <a:lnTo>
                  <a:pt x="273" y="509"/>
                </a:lnTo>
                <a:lnTo>
                  <a:pt x="273" y="508"/>
                </a:lnTo>
                <a:lnTo>
                  <a:pt x="273" y="508"/>
                </a:lnTo>
                <a:lnTo>
                  <a:pt x="274" y="505"/>
                </a:lnTo>
                <a:lnTo>
                  <a:pt x="275" y="503"/>
                </a:lnTo>
                <a:lnTo>
                  <a:pt x="274" y="505"/>
                </a:lnTo>
                <a:lnTo>
                  <a:pt x="273" y="508"/>
                </a:lnTo>
                <a:close/>
                <a:moveTo>
                  <a:pt x="209" y="802"/>
                </a:moveTo>
                <a:lnTo>
                  <a:pt x="211" y="800"/>
                </a:lnTo>
                <a:lnTo>
                  <a:pt x="212" y="798"/>
                </a:lnTo>
                <a:lnTo>
                  <a:pt x="211" y="800"/>
                </a:lnTo>
                <a:lnTo>
                  <a:pt x="209" y="802"/>
                </a:lnTo>
                <a:close/>
                <a:moveTo>
                  <a:pt x="167" y="908"/>
                </a:moveTo>
                <a:lnTo>
                  <a:pt x="169" y="910"/>
                </a:lnTo>
                <a:lnTo>
                  <a:pt x="171" y="911"/>
                </a:lnTo>
                <a:lnTo>
                  <a:pt x="173" y="911"/>
                </a:lnTo>
                <a:lnTo>
                  <a:pt x="176" y="912"/>
                </a:lnTo>
                <a:lnTo>
                  <a:pt x="173" y="911"/>
                </a:lnTo>
                <a:lnTo>
                  <a:pt x="171" y="911"/>
                </a:lnTo>
                <a:lnTo>
                  <a:pt x="169" y="910"/>
                </a:lnTo>
                <a:lnTo>
                  <a:pt x="167" y="908"/>
                </a:lnTo>
                <a:close/>
                <a:moveTo>
                  <a:pt x="157" y="922"/>
                </a:moveTo>
                <a:lnTo>
                  <a:pt x="157" y="922"/>
                </a:lnTo>
                <a:lnTo>
                  <a:pt x="159" y="923"/>
                </a:lnTo>
                <a:lnTo>
                  <a:pt x="162" y="924"/>
                </a:lnTo>
                <a:lnTo>
                  <a:pt x="159" y="923"/>
                </a:lnTo>
                <a:lnTo>
                  <a:pt x="157" y="922"/>
                </a:lnTo>
                <a:close/>
                <a:moveTo>
                  <a:pt x="140" y="965"/>
                </a:moveTo>
                <a:lnTo>
                  <a:pt x="138" y="972"/>
                </a:lnTo>
                <a:lnTo>
                  <a:pt x="136" y="979"/>
                </a:lnTo>
                <a:lnTo>
                  <a:pt x="136" y="981"/>
                </a:lnTo>
                <a:lnTo>
                  <a:pt x="136" y="982"/>
                </a:lnTo>
                <a:lnTo>
                  <a:pt x="133" y="978"/>
                </a:lnTo>
                <a:lnTo>
                  <a:pt x="133" y="972"/>
                </a:lnTo>
                <a:lnTo>
                  <a:pt x="135" y="966"/>
                </a:lnTo>
                <a:lnTo>
                  <a:pt x="136" y="961"/>
                </a:lnTo>
                <a:lnTo>
                  <a:pt x="137" y="959"/>
                </a:lnTo>
                <a:lnTo>
                  <a:pt x="139" y="960"/>
                </a:lnTo>
                <a:lnTo>
                  <a:pt x="140" y="961"/>
                </a:lnTo>
                <a:lnTo>
                  <a:pt x="140" y="965"/>
                </a:lnTo>
                <a:close/>
                <a:moveTo>
                  <a:pt x="270" y="360"/>
                </a:moveTo>
                <a:lnTo>
                  <a:pt x="270" y="359"/>
                </a:lnTo>
                <a:lnTo>
                  <a:pt x="269" y="358"/>
                </a:lnTo>
                <a:lnTo>
                  <a:pt x="269" y="356"/>
                </a:lnTo>
                <a:lnTo>
                  <a:pt x="269" y="353"/>
                </a:lnTo>
                <a:lnTo>
                  <a:pt x="269" y="356"/>
                </a:lnTo>
                <a:lnTo>
                  <a:pt x="269" y="358"/>
                </a:lnTo>
                <a:lnTo>
                  <a:pt x="270" y="359"/>
                </a:lnTo>
                <a:lnTo>
                  <a:pt x="270" y="360"/>
                </a:lnTo>
                <a:close/>
                <a:moveTo>
                  <a:pt x="268" y="389"/>
                </a:moveTo>
                <a:lnTo>
                  <a:pt x="267" y="380"/>
                </a:lnTo>
                <a:lnTo>
                  <a:pt x="267" y="372"/>
                </a:lnTo>
                <a:lnTo>
                  <a:pt x="267" y="380"/>
                </a:lnTo>
                <a:lnTo>
                  <a:pt x="268" y="389"/>
                </a:lnTo>
                <a:close/>
                <a:moveTo>
                  <a:pt x="331" y="201"/>
                </a:moveTo>
                <a:lnTo>
                  <a:pt x="330" y="202"/>
                </a:lnTo>
                <a:lnTo>
                  <a:pt x="330" y="204"/>
                </a:lnTo>
                <a:lnTo>
                  <a:pt x="329" y="206"/>
                </a:lnTo>
                <a:lnTo>
                  <a:pt x="330" y="209"/>
                </a:lnTo>
                <a:lnTo>
                  <a:pt x="330" y="211"/>
                </a:lnTo>
                <a:lnTo>
                  <a:pt x="329" y="212"/>
                </a:lnTo>
                <a:lnTo>
                  <a:pt x="328" y="212"/>
                </a:lnTo>
                <a:lnTo>
                  <a:pt x="325" y="212"/>
                </a:lnTo>
                <a:lnTo>
                  <a:pt x="317" y="196"/>
                </a:lnTo>
                <a:lnTo>
                  <a:pt x="310" y="178"/>
                </a:lnTo>
                <a:lnTo>
                  <a:pt x="310" y="178"/>
                </a:lnTo>
                <a:lnTo>
                  <a:pt x="311" y="175"/>
                </a:lnTo>
                <a:lnTo>
                  <a:pt x="309" y="171"/>
                </a:lnTo>
                <a:lnTo>
                  <a:pt x="308" y="168"/>
                </a:lnTo>
                <a:lnTo>
                  <a:pt x="308" y="166"/>
                </a:lnTo>
                <a:lnTo>
                  <a:pt x="308" y="164"/>
                </a:lnTo>
                <a:lnTo>
                  <a:pt x="307" y="164"/>
                </a:lnTo>
                <a:lnTo>
                  <a:pt x="308" y="164"/>
                </a:lnTo>
                <a:lnTo>
                  <a:pt x="308" y="166"/>
                </a:lnTo>
                <a:lnTo>
                  <a:pt x="308" y="164"/>
                </a:lnTo>
                <a:lnTo>
                  <a:pt x="308" y="164"/>
                </a:lnTo>
                <a:lnTo>
                  <a:pt x="308" y="164"/>
                </a:lnTo>
                <a:lnTo>
                  <a:pt x="308" y="163"/>
                </a:lnTo>
                <a:lnTo>
                  <a:pt x="308" y="162"/>
                </a:lnTo>
                <a:lnTo>
                  <a:pt x="307" y="161"/>
                </a:lnTo>
                <a:lnTo>
                  <a:pt x="305" y="157"/>
                </a:lnTo>
                <a:lnTo>
                  <a:pt x="305" y="154"/>
                </a:lnTo>
                <a:lnTo>
                  <a:pt x="305" y="157"/>
                </a:lnTo>
                <a:lnTo>
                  <a:pt x="307" y="161"/>
                </a:lnTo>
                <a:lnTo>
                  <a:pt x="309" y="159"/>
                </a:lnTo>
                <a:lnTo>
                  <a:pt x="309" y="155"/>
                </a:lnTo>
                <a:lnTo>
                  <a:pt x="312" y="154"/>
                </a:lnTo>
                <a:lnTo>
                  <a:pt x="316" y="154"/>
                </a:lnTo>
                <a:lnTo>
                  <a:pt x="315" y="152"/>
                </a:lnTo>
                <a:lnTo>
                  <a:pt x="314" y="149"/>
                </a:lnTo>
                <a:lnTo>
                  <a:pt x="312" y="146"/>
                </a:lnTo>
                <a:lnTo>
                  <a:pt x="312" y="142"/>
                </a:lnTo>
                <a:lnTo>
                  <a:pt x="312" y="146"/>
                </a:lnTo>
                <a:lnTo>
                  <a:pt x="314" y="149"/>
                </a:lnTo>
                <a:lnTo>
                  <a:pt x="315" y="152"/>
                </a:lnTo>
                <a:lnTo>
                  <a:pt x="316" y="154"/>
                </a:lnTo>
                <a:lnTo>
                  <a:pt x="316" y="154"/>
                </a:lnTo>
                <a:lnTo>
                  <a:pt x="319" y="156"/>
                </a:lnTo>
                <a:lnTo>
                  <a:pt x="322" y="159"/>
                </a:lnTo>
                <a:lnTo>
                  <a:pt x="324" y="161"/>
                </a:lnTo>
                <a:lnTo>
                  <a:pt x="324" y="163"/>
                </a:lnTo>
                <a:lnTo>
                  <a:pt x="324" y="161"/>
                </a:lnTo>
                <a:lnTo>
                  <a:pt x="322" y="159"/>
                </a:lnTo>
                <a:lnTo>
                  <a:pt x="319" y="156"/>
                </a:lnTo>
                <a:lnTo>
                  <a:pt x="316" y="154"/>
                </a:lnTo>
                <a:lnTo>
                  <a:pt x="317" y="159"/>
                </a:lnTo>
                <a:lnTo>
                  <a:pt x="318" y="163"/>
                </a:lnTo>
                <a:lnTo>
                  <a:pt x="321" y="166"/>
                </a:lnTo>
                <a:lnTo>
                  <a:pt x="325" y="168"/>
                </a:lnTo>
                <a:lnTo>
                  <a:pt x="325" y="168"/>
                </a:lnTo>
                <a:lnTo>
                  <a:pt x="328" y="169"/>
                </a:lnTo>
                <a:lnTo>
                  <a:pt x="328" y="170"/>
                </a:lnTo>
                <a:lnTo>
                  <a:pt x="328" y="169"/>
                </a:lnTo>
                <a:lnTo>
                  <a:pt x="325" y="168"/>
                </a:lnTo>
                <a:lnTo>
                  <a:pt x="323" y="173"/>
                </a:lnTo>
                <a:lnTo>
                  <a:pt x="321" y="177"/>
                </a:lnTo>
                <a:lnTo>
                  <a:pt x="319" y="180"/>
                </a:lnTo>
                <a:lnTo>
                  <a:pt x="321" y="182"/>
                </a:lnTo>
                <a:lnTo>
                  <a:pt x="322" y="184"/>
                </a:lnTo>
                <a:lnTo>
                  <a:pt x="324" y="187"/>
                </a:lnTo>
                <a:lnTo>
                  <a:pt x="325" y="187"/>
                </a:lnTo>
                <a:lnTo>
                  <a:pt x="325" y="188"/>
                </a:lnTo>
                <a:lnTo>
                  <a:pt x="326" y="190"/>
                </a:lnTo>
                <a:lnTo>
                  <a:pt x="328" y="194"/>
                </a:lnTo>
                <a:lnTo>
                  <a:pt x="328" y="195"/>
                </a:lnTo>
                <a:lnTo>
                  <a:pt x="329" y="196"/>
                </a:lnTo>
                <a:lnTo>
                  <a:pt x="330" y="198"/>
                </a:lnTo>
                <a:lnTo>
                  <a:pt x="331" y="201"/>
                </a:lnTo>
                <a:lnTo>
                  <a:pt x="332" y="201"/>
                </a:lnTo>
                <a:lnTo>
                  <a:pt x="333" y="201"/>
                </a:lnTo>
                <a:lnTo>
                  <a:pt x="332" y="201"/>
                </a:lnTo>
                <a:lnTo>
                  <a:pt x="331" y="201"/>
                </a:lnTo>
                <a:close/>
                <a:moveTo>
                  <a:pt x="309" y="191"/>
                </a:moveTo>
                <a:lnTo>
                  <a:pt x="309" y="189"/>
                </a:lnTo>
                <a:lnTo>
                  <a:pt x="308" y="187"/>
                </a:lnTo>
                <a:lnTo>
                  <a:pt x="307" y="185"/>
                </a:lnTo>
                <a:lnTo>
                  <a:pt x="307" y="183"/>
                </a:lnTo>
                <a:lnTo>
                  <a:pt x="307" y="185"/>
                </a:lnTo>
                <a:lnTo>
                  <a:pt x="308" y="187"/>
                </a:lnTo>
                <a:lnTo>
                  <a:pt x="309" y="185"/>
                </a:lnTo>
                <a:lnTo>
                  <a:pt x="309" y="185"/>
                </a:lnTo>
                <a:lnTo>
                  <a:pt x="310" y="183"/>
                </a:lnTo>
                <a:lnTo>
                  <a:pt x="310" y="181"/>
                </a:lnTo>
                <a:lnTo>
                  <a:pt x="310" y="183"/>
                </a:lnTo>
                <a:lnTo>
                  <a:pt x="309" y="185"/>
                </a:lnTo>
                <a:lnTo>
                  <a:pt x="309" y="185"/>
                </a:lnTo>
                <a:lnTo>
                  <a:pt x="308" y="187"/>
                </a:lnTo>
                <a:lnTo>
                  <a:pt x="309" y="189"/>
                </a:lnTo>
                <a:lnTo>
                  <a:pt x="309" y="191"/>
                </a:lnTo>
                <a:close/>
                <a:moveTo>
                  <a:pt x="307" y="149"/>
                </a:moveTo>
                <a:lnTo>
                  <a:pt x="305" y="152"/>
                </a:lnTo>
                <a:lnTo>
                  <a:pt x="305" y="153"/>
                </a:lnTo>
                <a:lnTo>
                  <a:pt x="305" y="153"/>
                </a:lnTo>
                <a:lnTo>
                  <a:pt x="305" y="152"/>
                </a:lnTo>
                <a:lnTo>
                  <a:pt x="307" y="149"/>
                </a:lnTo>
                <a:close/>
                <a:moveTo>
                  <a:pt x="288" y="142"/>
                </a:moveTo>
                <a:lnTo>
                  <a:pt x="288" y="142"/>
                </a:lnTo>
                <a:lnTo>
                  <a:pt x="288" y="143"/>
                </a:lnTo>
                <a:lnTo>
                  <a:pt x="288" y="142"/>
                </a:lnTo>
                <a:lnTo>
                  <a:pt x="289" y="143"/>
                </a:lnTo>
                <a:lnTo>
                  <a:pt x="291" y="146"/>
                </a:lnTo>
                <a:lnTo>
                  <a:pt x="289" y="147"/>
                </a:lnTo>
                <a:lnTo>
                  <a:pt x="288" y="146"/>
                </a:lnTo>
                <a:lnTo>
                  <a:pt x="288" y="145"/>
                </a:lnTo>
                <a:lnTo>
                  <a:pt x="288" y="142"/>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799">
                <a:solidFill>
                  <a:schemeClr val="lt1"/>
                </a:solidFill>
              </a:defRPr>
            </a:lvl1pPr>
          </a:lstStyle>
          <a:p>
            <a:pPr lvl="0" algn="ctr"/>
            <a:endParaRPr lang="en-US" sz="4799"/>
          </a:p>
        </p:txBody>
      </p:sp>
    </p:spTree>
    <p:extLst>
      <p:ext uri="{BB962C8B-B14F-4D97-AF65-F5344CB8AC3E}">
        <p14:creationId xmlns:p14="http://schemas.microsoft.com/office/powerpoint/2010/main" val="587683434"/>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PhotoMask_17">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1125011"/>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6" name="Freeform 12">
            <a:extLst>
              <a:ext uri="{FF2B5EF4-FFF2-40B4-BE49-F238E27FC236}">
                <a16:creationId xmlns:a16="http://schemas.microsoft.com/office/drawing/2014/main" id="{37E65D4A-8F7D-5E49-8086-FF57467869AF}"/>
              </a:ext>
            </a:extLst>
          </p:cNvPr>
          <p:cNvSpPr>
            <a:spLocks noGrp="1" noEditPoints="1"/>
          </p:cNvSpPr>
          <p:nvPr>
            <p:ph type="pic" sz="quarter" idx="34"/>
          </p:nvPr>
        </p:nvSpPr>
        <p:spPr bwMode="auto">
          <a:xfrm>
            <a:off x="5340014" y="477014"/>
            <a:ext cx="6443877" cy="6380986"/>
          </a:xfrm>
          <a:custGeom>
            <a:avLst/>
            <a:gdLst>
              <a:gd name="T0" fmla="*/ 1488 w 1562"/>
              <a:gd name="T1" fmla="*/ 995 h 1609"/>
              <a:gd name="T2" fmla="*/ 1423 w 1562"/>
              <a:gd name="T3" fmla="*/ 1455 h 1609"/>
              <a:gd name="T4" fmla="*/ 1366 w 1562"/>
              <a:gd name="T5" fmla="*/ 1007 h 1609"/>
              <a:gd name="T6" fmla="*/ 1320 w 1562"/>
              <a:gd name="T7" fmla="*/ 1173 h 1609"/>
              <a:gd name="T8" fmla="*/ 1256 w 1562"/>
              <a:gd name="T9" fmla="*/ 1019 h 1609"/>
              <a:gd name="T10" fmla="*/ 1205 w 1562"/>
              <a:gd name="T11" fmla="*/ 995 h 1609"/>
              <a:gd name="T12" fmla="*/ 1113 w 1562"/>
              <a:gd name="T13" fmla="*/ 1223 h 1609"/>
              <a:gd name="T14" fmla="*/ 1060 w 1562"/>
              <a:gd name="T15" fmla="*/ 1001 h 1609"/>
              <a:gd name="T16" fmla="*/ 969 w 1562"/>
              <a:gd name="T17" fmla="*/ 1122 h 1609"/>
              <a:gd name="T18" fmla="*/ 800 w 1562"/>
              <a:gd name="T19" fmla="*/ 1414 h 1609"/>
              <a:gd name="T20" fmla="*/ 703 w 1562"/>
              <a:gd name="T21" fmla="*/ 836 h 1609"/>
              <a:gd name="T22" fmla="*/ 681 w 1562"/>
              <a:gd name="T23" fmla="*/ 980 h 1609"/>
              <a:gd name="T24" fmla="*/ 645 w 1562"/>
              <a:gd name="T25" fmla="*/ 1015 h 1609"/>
              <a:gd name="T26" fmla="*/ 656 w 1562"/>
              <a:gd name="T27" fmla="*/ 984 h 1609"/>
              <a:gd name="T28" fmla="*/ 477 w 1562"/>
              <a:gd name="T29" fmla="*/ 1227 h 1609"/>
              <a:gd name="T30" fmla="*/ 362 w 1562"/>
              <a:gd name="T31" fmla="*/ 1155 h 1609"/>
              <a:gd name="T32" fmla="*/ 315 w 1562"/>
              <a:gd name="T33" fmla="*/ 1105 h 1609"/>
              <a:gd name="T34" fmla="*/ 172 w 1562"/>
              <a:gd name="T35" fmla="*/ 908 h 1609"/>
              <a:gd name="T36" fmla="*/ 324 w 1562"/>
              <a:gd name="T37" fmla="*/ 822 h 1609"/>
              <a:gd name="T38" fmla="*/ 852 w 1562"/>
              <a:gd name="T39" fmla="*/ 421 h 1609"/>
              <a:gd name="T40" fmla="*/ 490 w 1562"/>
              <a:gd name="T41" fmla="*/ 633 h 1609"/>
              <a:gd name="T42" fmla="*/ 1529 w 1562"/>
              <a:gd name="T43" fmla="*/ 1053 h 1609"/>
              <a:gd name="T44" fmla="*/ 1263 w 1562"/>
              <a:gd name="T45" fmla="*/ 895 h 1609"/>
              <a:gd name="T46" fmla="*/ 918 w 1562"/>
              <a:gd name="T47" fmla="*/ 830 h 1609"/>
              <a:gd name="T48" fmla="*/ 1155 w 1562"/>
              <a:gd name="T49" fmla="*/ 822 h 1609"/>
              <a:gd name="T50" fmla="*/ 1079 w 1562"/>
              <a:gd name="T51" fmla="*/ 708 h 1609"/>
              <a:gd name="T52" fmla="*/ 943 w 1562"/>
              <a:gd name="T53" fmla="*/ 612 h 1609"/>
              <a:gd name="T54" fmla="*/ 912 w 1562"/>
              <a:gd name="T55" fmla="*/ 369 h 1609"/>
              <a:gd name="T56" fmla="*/ 1377 w 1562"/>
              <a:gd name="T57" fmla="*/ 36 h 1609"/>
              <a:gd name="T58" fmla="*/ 479 w 1562"/>
              <a:gd name="T59" fmla="*/ 665 h 1609"/>
              <a:gd name="T60" fmla="*/ 938 w 1562"/>
              <a:gd name="T61" fmla="*/ 655 h 1609"/>
              <a:gd name="T62" fmla="*/ 543 w 1562"/>
              <a:gd name="T63" fmla="*/ 679 h 1609"/>
              <a:gd name="T64" fmla="*/ 338 w 1562"/>
              <a:gd name="T65" fmla="*/ 599 h 1609"/>
              <a:gd name="T66" fmla="*/ 285 w 1562"/>
              <a:gd name="T67" fmla="*/ 707 h 1609"/>
              <a:gd name="T68" fmla="*/ 169 w 1562"/>
              <a:gd name="T69" fmla="*/ 817 h 1609"/>
              <a:gd name="T70" fmla="*/ 32 w 1562"/>
              <a:gd name="T71" fmla="*/ 694 h 1609"/>
              <a:gd name="T72" fmla="*/ 130 w 1562"/>
              <a:gd name="T73" fmla="*/ 805 h 1609"/>
              <a:gd name="T74" fmla="*/ 73 w 1562"/>
              <a:gd name="T75" fmla="*/ 864 h 1609"/>
              <a:gd name="T76" fmla="*/ 8 w 1562"/>
              <a:gd name="T77" fmla="*/ 878 h 1609"/>
              <a:gd name="T78" fmla="*/ 291 w 1562"/>
              <a:gd name="T79" fmla="*/ 1105 h 1609"/>
              <a:gd name="T80" fmla="*/ 1417 w 1562"/>
              <a:gd name="T81" fmla="*/ 1545 h 1609"/>
              <a:gd name="T82" fmla="*/ 984 w 1562"/>
              <a:gd name="T83" fmla="*/ 551 h 1609"/>
              <a:gd name="T84" fmla="*/ 1328 w 1562"/>
              <a:gd name="T85" fmla="*/ 742 h 1609"/>
              <a:gd name="T86" fmla="*/ 1344 w 1562"/>
              <a:gd name="T87" fmla="*/ 416 h 1609"/>
              <a:gd name="T88" fmla="*/ 1346 w 1562"/>
              <a:gd name="T89" fmla="*/ 686 h 1609"/>
              <a:gd name="T90" fmla="*/ 1202 w 1562"/>
              <a:gd name="T91" fmla="*/ 542 h 1609"/>
              <a:gd name="T92" fmla="*/ 1174 w 1562"/>
              <a:gd name="T93" fmla="*/ 757 h 1609"/>
              <a:gd name="T94" fmla="*/ 1314 w 1562"/>
              <a:gd name="T95" fmla="*/ 711 h 1609"/>
              <a:gd name="T96" fmla="*/ 1128 w 1562"/>
              <a:gd name="T97" fmla="*/ 360 h 1609"/>
              <a:gd name="T98" fmla="*/ 1142 w 1562"/>
              <a:gd name="T99" fmla="*/ 329 h 1609"/>
              <a:gd name="T100" fmla="*/ 1104 w 1562"/>
              <a:gd name="T101" fmla="*/ 332 h 1609"/>
              <a:gd name="T102" fmla="*/ 1330 w 1562"/>
              <a:gd name="T103" fmla="*/ 218 h 1609"/>
              <a:gd name="T104" fmla="*/ 984 w 1562"/>
              <a:gd name="T105" fmla="*/ 335 h 1609"/>
              <a:gd name="T106" fmla="*/ 1128 w 1562"/>
              <a:gd name="T107" fmla="*/ 505 h 1609"/>
              <a:gd name="T108" fmla="*/ 1374 w 1562"/>
              <a:gd name="T109" fmla="*/ 431 h 1609"/>
              <a:gd name="T110" fmla="*/ 1254 w 1562"/>
              <a:gd name="T111" fmla="*/ 342 h 1609"/>
              <a:gd name="T112" fmla="*/ 1363 w 1562"/>
              <a:gd name="T113" fmla="*/ 268 h 1609"/>
              <a:gd name="T114" fmla="*/ 1388 w 1562"/>
              <a:gd name="T115" fmla="*/ 731 h 1609"/>
              <a:gd name="T116" fmla="*/ 1377 w 1562"/>
              <a:gd name="T117" fmla="*/ 876 h 1609"/>
              <a:gd name="T118" fmla="*/ 1420 w 1562"/>
              <a:gd name="T119" fmla="*/ 623 h 1609"/>
              <a:gd name="T120" fmla="*/ 304 w 1562"/>
              <a:gd name="T121" fmla="*/ 677 h 1609"/>
              <a:gd name="T122" fmla="*/ 334 w 1562"/>
              <a:gd name="T123" fmla="*/ 648 h 1609"/>
              <a:gd name="T124" fmla="*/ 1408 w 1562"/>
              <a:gd name="T125" fmla="*/ 687 h 16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62" h="1609">
                <a:moveTo>
                  <a:pt x="1422" y="403"/>
                </a:moveTo>
                <a:lnTo>
                  <a:pt x="1422" y="410"/>
                </a:lnTo>
                <a:lnTo>
                  <a:pt x="1423" y="416"/>
                </a:lnTo>
                <a:lnTo>
                  <a:pt x="1424" y="418"/>
                </a:lnTo>
                <a:lnTo>
                  <a:pt x="1426" y="420"/>
                </a:lnTo>
                <a:lnTo>
                  <a:pt x="1430" y="421"/>
                </a:lnTo>
                <a:lnTo>
                  <a:pt x="1435" y="423"/>
                </a:lnTo>
                <a:lnTo>
                  <a:pt x="1439" y="425"/>
                </a:lnTo>
                <a:lnTo>
                  <a:pt x="1443" y="428"/>
                </a:lnTo>
                <a:lnTo>
                  <a:pt x="1446" y="431"/>
                </a:lnTo>
                <a:lnTo>
                  <a:pt x="1450" y="430"/>
                </a:lnTo>
                <a:lnTo>
                  <a:pt x="1451" y="426"/>
                </a:lnTo>
                <a:lnTo>
                  <a:pt x="1451" y="421"/>
                </a:lnTo>
                <a:lnTo>
                  <a:pt x="1451" y="398"/>
                </a:lnTo>
                <a:lnTo>
                  <a:pt x="1449" y="376"/>
                </a:lnTo>
                <a:lnTo>
                  <a:pt x="1446" y="354"/>
                </a:lnTo>
                <a:lnTo>
                  <a:pt x="1442" y="332"/>
                </a:lnTo>
                <a:lnTo>
                  <a:pt x="1438" y="319"/>
                </a:lnTo>
                <a:lnTo>
                  <a:pt x="1436" y="307"/>
                </a:lnTo>
                <a:lnTo>
                  <a:pt x="1431" y="296"/>
                </a:lnTo>
                <a:lnTo>
                  <a:pt x="1425" y="285"/>
                </a:lnTo>
                <a:lnTo>
                  <a:pt x="1428" y="295"/>
                </a:lnTo>
                <a:lnTo>
                  <a:pt x="1429" y="305"/>
                </a:lnTo>
                <a:lnTo>
                  <a:pt x="1428" y="311"/>
                </a:lnTo>
                <a:lnTo>
                  <a:pt x="1426" y="316"/>
                </a:lnTo>
                <a:lnTo>
                  <a:pt x="1426" y="322"/>
                </a:lnTo>
                <a:lnTo>
                  <a:pt x="1428" y="328"/>
                </a:lnTo>
                <a:lnTo>
                  <a:pt x="1428" y="335"/>
                </a:lnTo>
                <a:lnTo>
                  <a:pt x="1428" y="341"/>
                </a:lnTo>
                <a:lnTo>
                  <a:pt x="1426" y="347"/>
                </a:lnTo>
                <a:lnTo>
                  <a:pt x="1425" y="353"/>
                </a:lnTo>
                <a:lnTo>
                  <a:pt x="1423" y="358"/>
                </a:lnTo>
                <a:lnTo>
                  <a:pt x="1422" y="365"/>
                </a:lnTo>
                <a:lnTo>
                  <a:pt x="1422" y="371"/>
                </a:lnTo>
                <a:lnTo>
                  <a:pt x="1422" y="377"/>
                </a:lnTo>
                <a:lnTo>
                  <a:pt x="1422" y="390"/>
                </a:lnTo>
                <a:lnTo>
                  <a:pt x="1422" y="403"/>
                </a:lnTo>
                <a:close/>
                <a:moveTo>
                  <a:pt x="1499" y="1129"/>
                </a:moveTo>
                <a:lnTo>
                  <a:pt x="1500" y="1129"/>
                </a:lnTo>
                <a:lnTo>
                  <a:pt x="1500" y="1129"/>
                </a:lnTo>
                <a:lnTo>
                  <a:pt x="1500" y="1129"/>
                </a:lnTo>
                <a:lnTo>
                  <a:pt x="1499" y="1129"/>
                </a:lnTo>
                <a:close/>
                <a:moveTo>
                  <a:pt x="1482" y="1228"/>
                </a:moveTo>
                <a:lnTo>
                  <a:pt x="1480" y="1230"/>
                </a:lnTo>
                <a:lnTo>
                  <a:pt x="1479" y="1231"/>
                </a:lnTo>
                <a:lnTo>
                  <a:pt x="1480" y="1230"/>
                </a:lnTo>
                <a:lnTo>
                  <a:pt x="1482" y="1228"/>
                </a:lnTo>
                <a:lnTo>
                  <a:pt x="1491" y="1218"/>
                </a:lnTo>
                <a:lnTo>
                  <a:pt x="1499" y="1209"/>
                </a:lnTo>
                <a:lnTo>
                  <a:pt x="1491" y="1218"/>
                </a:lnTo>
                <a:lnTo>
                  <a:pt x="1482" y="1228"/>
                </a:lnTo>
                <a:close/>
                <a:moveTo>
                  <a:pt x="1491" y="1274"/>
                </a:moveTo>
                <a:lnTo>
                  <a:pt x="1491" y="1274"/>
                </a:lnTo>
                <a:lnTo>
                  <a:pt x="1491" y="1274"/>
                </a:lnTo>
                <a:lnTo>
                  <a:pt x="1492" y="1273"/>
                </a:lnTo>
                <a:lnTo>
                  <a:pt x="1493" y="1272"/>
                </a:lnTo>
                <a:lnTo>
                  <a:pt x="1492" y="1273"/>
                </a:lnTo>
                <a:lnTo>
                  <a:pt x="1491" y="1274"/>
                </a:lnTo>
                <a:close/>
                <a:moveTo>
                  <a:pt x="1485" y="1280"/>
                </a:moveTo>
                <a:lnTo>
                  <a:pt x="1485" y="1280"/>
                </a:lnTo>
                <a:lnTo>
                  <a:pt x="1484" y="1281"/>
                </a:lnTo>
                <a:lnTo>
                  <a:pt x="1485" y="1280"/>
                </a:lnTo>
                <a:lnTo>
                  <a:pt x="1485" y="1280"/>
                </a:lnTo>
                <a:lnTo>
                  <a:pt x="1486" y="1277"/>
                </a:lnTo>
                <a:lnTo>
                  <a:pt x="1488" y="1276"/>
                </a:lnTo>
                <a:lnTo>
                  <a:pt x="1486" y="1277"/>
                </a:lnTo>
                <a:lnTo>
                  <a:pt x="1485" y="1280"/>
                </a:lnTo>
                <a:close/>
                <a:moveTo>
                  <a:pt x="1491" y="995"/>
                </a:moveTo>
                <a:lnTo>
                  <a:pt x="1489" y="995"/>
                </a:lnTo>
                <a:lnTo>
                  <a:pt x="1488" y="995"/>
                </a:lnTo>
                <a:lnTo>
                  <a:pt x="1489" y="995"/>
                </a:lnTo>
                <a:lnTo>
                  <a:pt x="1491" y="995"/>
                </a:lnTo>
                <a:close/>
                <a:moveTo>
                  <a:pt x="1474" y="1232"/>
                </a:moveTo>
                <a:lnTo>
                  <a:pt x="1470" y="1237"/>
                </a:lnTo>
                <a:lnTo>
                  <a:pt x="1464" y="1242"/>
                </a:lnTo>
                <a:lnTo>
                  <a:pt x="1459" y="1245"/>
                </a:lnTo>
                <a:lnTo>
                  <a:pt x="1452" y="1249"/>
                </a:lnTo>
                <a:lnTo>
                  <a:pt x="1459" y="1245"/>
                </a:lnTo>
                <a:lnTo>
                  <a:pt x="1464" y="1242"/>
                </a:lnTo>
                <a:lnTo>
                  <a:pt x="1470" y="1237"/>
                </a:lnTo>
                <a:lnTo>
                  <a:pt x="1474" y="1232"/>
                </a:lnTo>
                <a:lnTo>
                  <a:pt x="1475" y="1232"/>
                </a:lnTo>
                <a:lnTo>
                  <a:pt x="1477" y="1231"/>
                </a:lnTo>
                <a:lnTo>
                  <a:pt x="1475" y="1232"/>
                </a:lnTo>
                <a:lnTo>
                  <a:pt x="1474" y="1232"/>
                </a:lnTo>
                <a:close/>
                <a:moveTo>
                  <a:pt x="1471" y="1304"/>
                </a:moveTo>
                <a:lnTo>
                  <a:pt x="1473" y="1304"/>
                </a:lnTo>
                <a:lnTo>
                  <a:pt x="1474" y="1304"/>
                </a:lnTo>
                <a:lnTo>
                  <a:pt x="1473" y="1304"/>
                </a:lnTo>
                <a:lnTo>
                  <a:pt x="1471" y="1304"/>
                </a:lnTo>
                <a:close/>
                <a:moveTo>
                  <a:pt x="1471" y="1300"/>
                </a:moveTo>
                <a:lnTo>
                  <a:pt x="1471" y="1300"/>
                </a:lnTo>
                <a:lnTo>
                  <a:pt x="1471" y="1300"/>
                </a:lnTo>
                <a:lnTo>
                  <a:pt x="1471" y="1300"/>
                </a:lnTo>
                <a:lnTo>
                  <a:pt x="1471" y="1300"/>
                </a:lnTo>
                <a:close/>
                <a:moveTo>
                  <a:pt x="1459" y="1330"/>
                </a:moveTo>
                <a:lnTo>
                  <a:pt x="1461" y="1332"/>
                </a:lnTo>
                <a:lnTo>
                  <a:pt x="1464" y="1332"/>
                </a:lnTo>
                <a:lnTo>
                  <a:pt x="1461" y="1332"/>
                </a:lnTo>
                <a:lnTo>
                  <a:pt x="1459" y="1330"/>
                </a:lnTo>
                <a:close/>
                <a:moveTo>
                  <a:pt x="1453" y="1315"/>
                </a:moveTo>
                <a:lnTo>
                  <a:pt x="1452" y="1318"/>
                </a:lnTo>
                <a:lnTo>
                  <a:pt x="1451" y="1319"/>
                </a:lnTo>
                <a:lnTo>
                  <a:pt x="1452" y="1318"/>
                </a:lnTo>
                <a:lnTo>
                  <a:pt x="1453" y="1315"/>
                </a:lnTo>
                <a:close/>
                <a:moveTo>
                  <a:pt x="1461" y="1016"/>
                </a:moveTo>
                <a:lnTo>
                  <a:pt x="1463" y="1018"/>
                </a:lnTo>
                <a:lnTo>
                  <a:pt x="1463" y="1019"/>
                </a:lnTo>
                <a:lnTo>
                  <a:pt x="1463" y="1018"/>
                </a:lnTo>
                <a:lnTo>
                  <a:pt x="1461" y="1016"/>
                </a:lnTo>
                <a:lnTo>
                  <a:pt x="1461" y="1014"/>
                </a:lnTo>
                <a:lnTo>
                  <a:pt x="1460" y="1012"/>
                </a:lnTo>
                <a:lnTo>
                  <a:pt x="1461" y="1014"/>
                </a:lnTo>
                <a:lnTo>
                  <a:pt x="1461" y="1016"/>
                </a:lnTo>
                <a:close/>
                <a:moveTo>
                  <a:pt x="1463" y="987"/>
                </a:moveTo>
                <a:lnTo>
                  <a:pt x="1463" y="991"/>
                </a:lnTo>
                <a:lnTo>
                  <a:pt x="1463" y="994"/>
                </a:lnTo>
                <a:lnTo>
                  <a:pt x="1463" y="991"/>
                </a:lnTo>
                <a:lnTo>
                  <a:pt x="1463" y="987"/>
                </a:lnTo>
                <a:close/>
                <a:moveTo>
                  <a:pt x="1471" y="962"/>
                </a:moveTo>
                <a:lnTo>
                  <a:pt x="1471" y="962"/>
                </a:lnTo>
                <a:lnTo>
                  <a:pt x="1470" y="963"/>
                </a:lnTo>
                <a:lnTo>
                  <a:pt x="1471" y="962"/>
                </a:lnTo>
                <a:lnTo>
                  <a:pt x="1471" y="962"/>
                </a:lnTo>
                <a:close/>
                <a:moveTo>
                  <a:pt x="1444" y="964"/>
                </a:moveTo>
                <a:lnTo>
                  <a:pt x="1445" y="964"/>
                </a:lnTo>
                <a:lnTo>
                  <a:pt x="1445" y="964"/>
                </a:lnTo>
                <a:lnTo>
                  <a:pt x="1445" y="964"/>
                </a:lnTo>
                <a:lnTo>
                  <a:pt x="1444" y="964"/>
                </a:lnTo>
                <a:close/>
                <a:moveTo>
                  <a:pt x="1409" y="1018"/>
                </a:moveTo>
                <a:lnTo>
                  <a:pt x="1410" y="1014"/>
                </a:lnTo>
                <a:lnTo>
                  <a:pt x="1411" y="1009"/>
                </a:lnTo>
                <a:lnTo>
                  <a:pt x="1410" y="1014"/>
                </a:lnTo>
                <a:lnTo>
                  <a:pt x="1409" y="1018"/>
                </a:lnTo>
                <a:lnTo>
                  <a:pt x="1422" y="1020"/>
                </a:lnTo>
                <a:lnTo>
                  <a:pt x="1432" y="1024"/>
                </a:lnTo>
                <a:lnTo>
                  <a:pt x="1422" y="1020"/>
                </a:lnTo>
                <a:lnTo>
                  <a:pt x="1409" y="1018"/>
                </a:lnTo>
                <a:close/>
                <a:moveTo>
                  <a:pt x="1423" y="1459"/>
                </a:moveTo>
                <a:lnTo>
                  <a:pt x="1423" y="1455"/>
                </a:lnTo>
                <a:lnTo>
                  <a:pt x="1424" y="1452"/>
                </a:lnTo>
                <a:lnTo>
                  <a:pt x="1423" y="1455"/>
                </a:lnTo>
                <a:lnTo>
                  <a:pt x="1423" y="1459"/>
                </a:lnTo>
                <a:close/>
                <a:moveTo>
                  <a:pt x="1394" y="1050"/>
                </a:moveTo>
                <a:lnTo>
                  <a:pt x="1403" y="1055"/>
                </a:lnTo>
                <a:lnTo>
                  <a:pt x="1411" y="1060"/>
                </a:lnTo>
                <a:lnTo>
                  <a:pt x="1403" y="1055"/>
                </a:lnTo>
                <a:lnTo>
                  <a:pt x="1394" y="1050"/>
                </a:lnTo>
                <a:close/>
                <a:moveTo>
                  <a:pt x="1402" y="1094"/>
                </a:moveTo>
                <a:lnTo>
                  <a:pt x="1401" y="1094"/>
                </a:lnTo>
                <a:lnTo>
                  <a:pt x="1398" y="1092"/>
                </a:lnTo>
                <a:lnTo>
                  <a:pt x="1401" y="1094"/>
                </a:lnTo>
                <a:lnTo>
                  <a:pt x="1402" y="1094"/>
                </a:lnTo>
                <a:lnTo>
                  <a:pt x="1405" y="1095"/>
                </a:lnTo>
                <a:lnTo>
                  <a:pt x="1409" y="1095"/>
                </a:lnTo>
                <a:lnTo>
                  <a:pt x="1405" y="1095"/>
                </a:lnTo>
                <a:lnTo>
                  <a:pt x="1402" y="1094"/>
                </a:lnTo>
                <a:close/>
                <a:moveTo>
                  <a:pt x="1395" y="1036"/>
                </a:moveTo>
                <a:lnTo>
                  <a:pt x="1396" y="1036"/>
                </a:lnTo>
                <a:lnTo>
                  <a:pt x="1396" y="1036"/>
                </a:lnTo>
                <a:lnTo>
                  <a:pt x="1396" y="1036"/>
                </a:lnTo>
                <a:lnTo>
                  <a:pt x="1395" y="1036"/>
                </a:lnTo>
                <a:lnTo>
                  <a:pt x="1394" y="1041"/>
                </a:lnTo>
                <a:lnTo>
                  <a:pt x="1391" y="1045"/>
                </a:lnTo>
                <a:lnTo>
                  <a:pt x="1394" y="1041"/>
                </a:lnTo>
                <a:lnTo>
                  <a:pt x="1395" y="1036"/>
                </a:lnTo>
                <a:close/>
                <a:moveTo>
                  <a:pt x="1389" y="1047"/>
                </a:moveTo>
                <a:lnTo>
                  <a:pt x="1378" y="1046"/>
                </a:lnTo>
                <a:lnTo>
                  <a:pt x="1369" y="1043"/>
                </a:lnTo>
                <a:lnTo>
                  <a:pt x="1378" y="1046"/>
                </a:lnTo>
                <a:lnTo>
                  <a:pt x="1389" y="1047"/>
                </a:lnTo>
                <a:close/>
                <a:moveTo>
                  <a:pt x="1383" y="1061"/>
                </a:moveTo>
                <a:lnTo>
                  <a:pt x="1373" y="1061"/>
                </a:lnTo>
                <a:lnTo>
                  <a:pt x="1363" y="1060"/>
                </a:lnTo>
                <a:lnTo>
                  <a:pt x="1373" y="1061"/>
                </a:lnTo>
                <a:lnTo>
                  <a:pt x="1383" y="1061"/>
                </a:lnTo>
                <a:lnTo>
                  <a:pt x="1383" y="1061"/>
                </a:lnTo>
                <a:close/>
                <a:moveTo>
                  <a:pt x="1370" y="1088"/>
                </a:moveTo>
                <a:lnTo>
                  <a:pt x="1371" y="1088"/>
                </a:lnTo>
                <a:lnTo>
                  <a:pt x="1371" y="1088"/>
                </a:lnTo>
                <a:lnTo>
                  <a:pt x="1371" y="1088"/>
                </a:lnTo>
                <a:lnTo>
                  <a:pt x="1370" y="1088"/>
                </a:lnTo>
                <a:lnTo>
                  <a:pt x="1369" y="1087"/>
                </a:lnTo>
                <a:lnTo>
                  <a:pt x="1370" y="1085"/>
                </a:lnTo>
                <a:lnTo>
                  <a:pt x="1369" y="1087"/>
                </a:lnTo>
                <a:lnTo>
                  <a:pt x="1370" y="1088"/>
                </a:lnTo>
                <a:close/>
                <a:moveTo>
                  <a:pt x="1367" y="1549"/>
                </a:moveTo>
                <a:lnTo>
                  <a:pt x="1362" y="1545"/>
                </a:lnTo>
                <a:lnTo>
                  <a:pt x="1360" y="1539"/>
                </a:lnTo>
                <a:lnTo>
                  <a:pt x="1362" y="1545"/>
                </a:lnTo>
                <a:lnTo>
                  <a:pt x="1367" y="1549"/>
                </a:lnTo>
                <a:lnTo>
                  <a:pt x="1373" y="1560"/>
                </a:lnTo>
                <a:lnTo>
                  <a:pt x="1380" y="1572"/>
                </a:lnTo>
                <a:lnTo>
                  <a:pt x="1373" y="1560"/>
                </a:lnTo>
                <a:lnTo>
                  <a:pt x="1367" y="1549"/>
                </a:lnTo>
                <a:close/>
                <a:moveTo>
                  <a:pt x="1354" y="1553"/>
                </a:moveTo>
                <a:lnTo>
                  <a:pt x="1356" y="1556"/>
                </a:lnTo>
                <a:lnTo>
                  <a:pt x="1359" y="1558"/>
                </a:lnTo>
                <a:lnTo>
                  <a:pt x="1359" y="1558"/>
                </a:lnTo>
                <a:lnTo>
                  <a:pt x="1360" y="1558"/>
                </a:lnTo>
                <a:lnTo>
                  <a:pt x="1359" y="1558"/>
                </a:lnTo>
                <a:lnTo>
                  <a:pt x="1359" y="1558"/>
                </a:lnTo>
                <a:lnTo>
                  <a:pt x="1356" y="1556"/>
                </a:lnTo>
                <a:lnTo>
                  <a:pt x="1354" y="1553"/>
                </a:lnTo>
                <a:close/>
                <a:moveTo>
                  <a:pt x="1353" y="1000"/>
                </a:moveTo>
                <a:lnTo>
                  <a:pt x="1353" y="1002"/>
                </a:lnTo>
                <a:lnTo>
                  <a:pt x="1353" y="1006"/>
                </a:lnTo>
                <a:lnTo>
                  <a:pt x="1366" y="1007"/>
                </a:lnTo>
                <a:lnTo>
                  <a:pt x="1378" y="1008"/>
                </a:lnTo>
                <a:lnTo>
                  <a:pt x="1366" y="1007"/>
                </a:lnTo>
                <a:lnTo>
                  <a:pt x="1353" y="1006"/>
                </a:lnTo>
                <a:lnTo>
                  <a:pt x="1353" y="1002"/>
                </a:lnTo>
                <a:lnTo>
                  <a:pt x="1353" y="1000"/>
                </a:lnTo>
                <a:close/>
                <a:moveTo>
                  <a:pt x="1357" y="994"/>
                </a:moveTo>
                <a:lnTo>
                  <a:pt x="1355" y="993"/>
                </a:lnTo>
                <a:lnTo>
                  <a:pt x="1354" y="993"/>
                </a:lnTo>
                <a:lnTo>
                  <a:pt x="1355" y="993"/>
                </a:lnTo>
                <a:lnTo>
                  <a:pt x="1357" y="994"/>
                </a:lnTo>
                <a:close/>
                <a:moveTo>
                  <a:pt x="1404" y="1038"/>
                </a:moveTo>
                <a:lnTo>
                  <a:pt x="1404" y="1036"/>
                </a:lnTo>
                <a:lnTo>
                  <a:pt x="1404" y="1036"/>
                </a:lnTo>
                <a:lnTo>
                  <a:pt x="1404" y="1036"/>
                </a:lnTo>
                <a:lnTo>
                  <a:pt x="1404" y="1038"/>
                </a:lnTo>
                <a:lnTo>
                  <a:pt x="1401" y="1040"/>
                </a:lnTo>
                <a:lnTo>
                  <a:pt x="1399" y="1043"/>
                </a:lnTo>
                <a:lnTo>
                  <a:pt x="1401" y="1040"/>
                </a:lnTo>
                <a:lnTo>
                  <a:pt x="1404" y="1038"/>
                </a:lnTo>
                <a:close/>
                <a:moveTo>
                  <a:pt x="1404" y="1034"/>
                </a:moveTo>
                <a:lnTo>
                  <a:pt x="1402" y="1033"/>
                </a:lnTo>
                <a:lnTo>
                  <a:pt x="1401" y="1032"/>
                </a:lnTo>
                <a:lnTo>
                  <a:pt x="1402" y="1033"/>
                </a:lnTo>
                <a:lnTo>
                  <a:pt x="1404" y="1034"/>
                </a:lnTo>
                <a:close/>
                <a:moveTo>
                  <a:pt x="1405" y="1027"/>
                </a:moveTo>
                <a:lnTo>
                  <a:pt x="1405" y="1027"/>
                </a:lnTo>
                <a:lnTo>
                  <a:pt x="1405" y="1026"/>
                </a:lnTo>
                <a:lnTo>
                  <a:pt x="1405" y="1027"/>
                </a:lnTo>
                <a:lnTo>
                  <a:pt x="1405" y="1027"/>
                </a:lnTo>
                <a:close/>
                <a:moveTo>
                  <a:pt x="1413" y="964"/>
                </a:moveTo>
                <a:lnTo>
                  <a:pt x="1413" y="962"/>
                </a:lnTo>
                <a:lnTo>
                  <a:pt x="1415" y="962"/>
                </a:lnTo>
                <a:lnTo>
                  <a:pt x="1413" y="962"/>
                </a:lnTo>
                <a:lnTo>
                  <a:pt x="1413" y="964"/>
                </a:lnTo>
                <a:lnTo>
                  <a:pt x="1410" y="963"/>
                </a:lnTo>
                <a:lnTo>
                  <a:pt x="1406" y="963"/>
                </a:lnTo>
                <a:lnTo>
                  <a:pt x="1410" y="963"/>
                </a:lnTo>
                <a:lnTo>
                  <a:pt x="1413" y="964"/>
                </a:lnTo>
                <a:close/>
                <a:moveTo>
                  <a:pt x="1418" y="965"/>
                </a:moveTo>
                <a:lnTo>
                  <a:pt x="1418" y="967"/>
                </a:lnTo>
                <a:lnTo>
                  <a:pt x="1417" y="970"/>
                </a:lnTo>
                <a:lnTo>
                  <a:pt x="1418" y="967"/>
                </a:lnTo>
                <a:lnTo>
                  <a:pt x="1418" y="965"/>
                </a:lnTo>
                <a:close/>
                <a:moveTo>
                  <a:pt x="1418" y="918"/>
                </a:moveTo>
                <a:lnTo>
                  <a:pt x="1417" y="916"/>
                </a:lnTo>
                <a:lnTo>
                  <a:pt x="1415" y="915"/>
                </a:lnTo>
                <a:lnTo>
                  <a:pt x="1417" y="916"/>
                </a:lnTo>
                <a:lnTo>
                  <a:pt x="1418" y="918"/>
                </a:lnTo>
                <a:close/>
                <a:moveTo>
                  <a:pt x="1336" y="1033"/>
                </a:moveTo>
                <a:lnTo>
                  <a:pt x="1332" y="1038"/>
                </a:lnTo>
                <a:lnTo>
                  <a:pt x="1328" y="1042"/>
                </a:lnTo>
                <a:lnTo>
                  <a:pt x="1332" y="1038"/>
                </a:lnTo>
                <a:lnTo>
                  <a:pt x="1336" y="1033"/>
                </a:lnTo>
                <a:lnTo>
                  <a:pt x="1337" y="1029"/>
                </a:lnTo>
                <a:lnTo>
                  <a:pt x="1340" y="1027"/>
                </a:lnTo>
                <a:lnTo>
                  <a:pt x="1337" y="1029"/>
                </a:lnTo>
                <a:lnTo>
                  <a:pt x="1336" y="1033"/>
                </a:lnTo>
                <a:close/>
                <a:moveTo>
                  <a:pt x="1326" y="1120"/>
                </a:moveTo>
                <a:lnTo>
                  <a:pt x="1332" y="1125"/>
                </a:lnTo>
                <a:lnTo>
                  <a:pt x="1337" y="1129"/>
                </a:lnTo>
                <a:lnTo>
                  <a:pt x="1332" y="1125"/>
                </a:lnTo>
                <a:lnTo>
                  <a:pt x="1326" y="1120"/>
                </a:lnTo>
                <a:close/>
                <a:moveTo>
                  <a:pt x="1335" y="1383"/>
                </a:moveTo>
                <a:lnTo>
                  <a:pt x="1336" y="1382"/>
                </a:lnTo>
                <a:lnTo>
                  <a:pt x="1337" y="1379"/>
                </a:lnTo>
                <a:lnTo>
                  <a:pt x="1336" y="1382"/>
                </a:lnTo>
                <a:lnTo>
                  <a:pt x="1335" y="1383"/>
                </a:lnTo>
                <a:close/>
                <a:moveTo>
                  <a:pt x="1320" y="1173"/>
                </a:moveTo>
                <a:lnTo>
                  <a:pt x="1320" y="1173"/>
                </a:lnTo>
                <a:lnTo>
                  <a:pt x="1320" y="1173"/>
                </a:lnTo>
                <a:lnTo>
                  <a:pt x="1320" y="1173"/>
                </a:lnTo>
                <a:lnTo>
                  <a:pt x="1320" y="1173"/>
                </a:lnTo>
                <a:close/>
                <a:moveTo>
                  <a:pt x="1304" y="1127"/>
                </a:moveTo>
                <a:lnTo>
                  <a:pt x="1299" y="1131"/>
                </a:lnTo>
                <a:lnTo>
                  <a:pt x="1294" y="1133"/>
                </a:lnTo>
                <a:lnTo>
                  <a:pt x="1299" y="1131"/>
                </a:lnTo>
                <a:lnTo>
                  <a:pt x="1304" y="1127"/>
                </a:lnTo>
                <a:lnTo>
                  <a:pt x="1311" y="1124"/>
                </a:lnTo>
                <a:lnTo>
                  <a:pt x="1319" y="1119"/>
                </a:lnTo>
                <a:lnTo>
                  <a:pt x="1311" y="1124"/>
                </a:lnTo>
                <a:lnTo>
                  <a:pt x="1304" y="1127"/>
                </a:lnTo>
                <a:close/>
                <a:moveTo>
                  <a:pt x="1314" y="1126"/>
                </a:moveTo>
                <a:lnTo>
                  <a:pt x="1314" y="1126"/>
                </a:lnTo>
                <a:lnTo>
                  <a:pt x="1315" y="1125"/>
                </a:lnTo>
                <a:lnTo>
                  <a:pt x="1314" y="1126"/>
                </a:lnTo>
                <a:lnTo>
                  <a:pt x="1314" y="1126"/>
                </a:lnTo>
                <a:close/>
                <a:moveTo>
                  <a:pt x="1311" y="1202"/>
                </a:moveTo>
                <a:lnTo>
                  <a:pt x="1312" y="1203"/>
                </a:lnTo>
                <a:lnTo>
                  <a:pt x="1313" y="1203"/>
                </a:lnTo>
                <a:lnTo>
                  <a:pt x="1312" y="1203"/>
                </a:lnTo>
                <a:lnTo>
                  <a:pt x="1311" y="1202"/>
                </a:lnTo>
                <a:close/>
                <a:moveTo>
                  <a:pt x="1298" y="1196"/>
                </a:moveTo>
                <a:lnTo>
                  <a:pt x="1299" y="1196"/>
                </a:lnTo>
                <a:lnTo>
                  <a:pt x="1299" y="1197"/>
                </a:lnTo>
                <a:lnTo>
                  <a:pt x="1299" y="1196"/>
                </a:lnTo>
                <a:lnTo>
                  <a:pt x="1298" y="1196"/>
                </a:lnTo>
                <a:close/>
                <a:moveTo>
                  <a:pt x="1298" y="1519"/>
                </a:moveTo>
                <a:lnTo>
                  <a:pt x="1302" y="1525"/>
                </a:lnTo>
                <a:lnTo>
                  <a:pt x="1306" y="1532"/>
                </a:lnTo>
                <a:lnTo>
                  <a:pt x="1302" y="1525"/>
                </a:lnTo>
                <a:lnTo>
                  <a:pt x="1298" y="1519"/>
                </a:lnTo>
                <a:close/>
                <a:moveTo>
                  <a:pt x="1286" y="1145"/>
                </a:moveTo>
                <a:lnTo>
                  <a:pt x="1283" y="1146"/>
                </a:lnTo>
                <a:lnTo>
                  <a:pt x="1280" y="1147"/>
                </a:lnTo>
                <a:lnTo>
                  <a:pt x="1283" y="1146"/>
                </a:lnTo>
                <a:lnTo>
                  <a:pt x="1286" y="1145"/>
                </a:lnTo>
                <a:lnTo>
                  <a:pt x="1287" y="1147"/>
                </a:lnTo>
                <a:lnTo>
                  <a:pt x="1288" y="1150"/>
                </a:lnTo>
                <a:lnTo>
                  <a:pt x="1291" y="1151"/>
                </a:lnTo>
                <a:lnTo>
                  <a:pt x="1293" y="1152"/>
                </a:lnTo>
                <a:lnTo>
                  <a:pt x="1291" y="1151"/>
                </a:lnTo>
                <a:lnTo>
                  <a:pt x="1288" y="1150"/>
                </a:lnTo>
                <a:lnTo>
                  <a:pt x="1287" y="1147"/>
                </a:lnTo>
                <a:lnTo>
                  <a:pt x="1286" y="1145"/>
                </a:lnTo>
                <a:close/>
                <a:moveTo>
                  <a:pt x="1290" y="1195"/>
                </a:moveTo>
                <a:lnTo>
                  <a:pt x="1287" y="1195"/>
                </a:lnTo>
                <a:lnTo>
                  <a:pt x="1286" y="1195"/>
                </a:lnTo>
                <a:lnTo>
                  <a:pt x="1283" y="1195"/>
                </a:lnTo>
                <a:lnTo>
                  <a:pt x="1279" y="1197"/>
                </a:lnTo>
                <a:lnTo>
                  <a:pt x="1283" y="1195"/>
                </a:lnTo>
                <a:lnTo>
                  <a:pt x="1286" y="1195"/>
                </a:lnTo>
                <a:lnTo>
                  <a:pt x="1287" y="1193"/>
                </a:lnTo>
                <a:lnTo>
                  <a:pt x="1288" y="1193"/>
                </a:lnTo>
                <a:lnTo>
                  <a:pt x="1287" y="1193"/>
                </a:lnTo>
                <a:lnTo>
                  <a:pt x="1286" y="1195"/>
                </a:lnTo>
                <a:lnTo>
                  <a:pt x="1287" y="1195"/>
                </a:lnTo>
                <a:lnTo>
                  <a:pt x="1290" y="1195"/>
                </a:lnTo>
                <a:lnTo>
                  <a:pt x="1291" y="1195"/>
                </a:lnTo>
                <a:lnTo>
                  <a:pt x="1292" y="1195"/>
                </a:lnTo>
                <a:lnTo>
                  <a:pt x="1291" y="1195"/>
                </a:lnTo>
                <a:lnTo>
                  <a:pt x="1290" y="1195"/>
                </a:lnTo>
                <a:close/>
                <a:moveTo>
                  <a:pt x="1273" y="1202"/>
                </a:moveTo>
                <a:lnTo>
                  <a:pt x="1273" y="1201"/>
                </a:lnTo>
                <a:lnTo>
                  <a:pt x="1274" y="1201"/>
                </a:lnTo>
                <a:lnTo>
                  <a:pt x="1273" y="1201"/>
                </a:lnTo>
                <a:lnTo>
                  <a:pt x="1273" y="1202"/>
                </a:lnTo>
                <a:close/>
                <a:moveTo>
                  <a:pt x="1265" y="1020"/>
                </a:moveTo>
                <a:lnTo>
                  <a:pt x="1264" y="1022"/>
                </a:lnTo>
                <a:lnTo>
                  <a:pt x="1264" y="1024"/>
                </a:lnTo>
                <a:lnTo>
                  <a:pt x="1264" y="1022"/>
                </a:lnTo>
                <a:lnTo>
                  <a:pt x="1265" y="1020"/>
                </a:lnTo>
                <a:lnTo>
                  <a:pt x="1256" y="1019"/>
                </a:lnTo>
                <a:lnTo>
                  <a:pt x="1247" y="1019"/>
                </a:lnTo>
                <a:lnTo>
                  <a:pt x="1244" y="1020"/>
                </a:lnTo>
                <a:lnTo>
                  <a:pt x="1240" y="1022"/>
                </a:lnTo>
                <a:lnTo>
                  <a:pt x="1237" y="1025"/>
                </a:lnTo>
                <a:lnTo>
                  <a:pt x="1233" y="1028"/>
                </a:lnTo>
                <a:lnTo>
                  <a:pt x="1228" y="1032"/>
                </a:lnTo>
                <a:lnTo>
                  <a:pt x="1222" y="1034"/>
                </a:lnTo>
                <a:lnTo>
                  <a:pt x="1218" y="1034"/>
                </a:lnTo>
                <a:lnTo>
                  <a:pt x="1217" y="1038"/>
                </a:lnTo>
                <a:lnTo>
                  <a:pt x="1224" y="1038"/>
                </a:lnTo>
                <a:lnTo>
                  <a:pt x="1230" y="1038"/>
                </a:lnTo>
                <a:lnTo>
                  <a:pt x="1224" y="1038"/>
                </a:lnTo>
                <a:lnTo>
                  <a:pt x="1217" y="1038"/>
                </a:lnTo>
                <a:lnTo>
                  <a:pt x="1215" y="1038"/>
                </a:lnTo>
                <a:lnTo>
                  <a:pt x="1212" y="1038"/>
                </a:lnTo>
                <a:lnTo>
                  <a:pt x="1209" y="1036"/>
                </a:lnTo>
                <a:lnTo>
                  <a:pt x="1207" y="1035"/>
                </a:lnTo>
                <a:lnTo>
                  <a:pt x="1209" y="1031"/>
                </a:lnTo>
                <a:lnTo>
                  <a:pt x="1211" y="1026"/>
                </a:lnTo>
                <a:lnTo>
                  <a:pt x="1216" y="1024"/>
                </a:lnTo>
                <a:lnTo>
                  <a:pt x="1222" y="1020"/>
                </a:lnTo>
                <a:lnTo>
                  <a:pt x="1228" y="1020"/>
                </a:lnTo>
                <a:lnTo>
                  <a:pt x="1235" y="1019"/>
                </a:lnTo>
                <a:lnTo>
                  <a:pt x="1236" y="1016"/>
                </a:lnTo>
                <a:lnTo>
                  <a:pt x="1238" y="1015"/>
                </a:lnTo>
                <a:lnTo>
                  <a:pt x="1236" y="1016"/>
                </a:lnTo>
                <a:lnTo>
                  <a:pt x="1235" y="1019"/>
                </a:lnTo>
                <a:lnTo>
                  <a:pt x="1237" y="1019"/>
                </a:lnTo>
                <a:lnTo>
                  <a:pt x="1239" y="1019"/>
                </a:lnTo>
                <a:lnTo>
                  <a:pt x="1240" y="1018"/>
                </a:lnTo>
                <a:lnTo>
                  <a:pt x="1243" y="1015"/>
                </a:lnTo>
                <a:lnTo>
                  <a:pt x="1249" y="1015"/>
                </a:lnTo>
                <a:lnTo>
                  <a:pt x="1256" y="1015"/>
                </a:lnTo>
                <a:lnTo>
                  <a:pt x="1260" y="1016"/>
                </a:lnTo>
                <a:lnTo>
                  <a:pt x="1265" y="1019"/>
                </a:lnTo>
                <a:lnTo>
                  <a:pt x="1265" y="1020"/>
                </a:lnTo>
                <a:lnTo>
                  <a:pt x="1265" y="1020"/>
                </a:lnTo>
                <a:close/>
                <a:moveTo>
                  <a:pt x="1264" y="1440"/>
                </a:moveTo>
                <a:lnTo>
                  <a:pt x="1263" y="1440"/>
                </a:lnTo>
                <a:lnTo>
                  <a:pt x="1263" y="1439"/>
                </a:lnTo>
                <a:lnTo>
                  <a:pt x="1263" y="1440"/>
                </a:lnTo>
                <a:lnTo>
                  <a:pt x="1264" y="1440"/>
                </a:lnTo>
                <a:close/>
                <a:moveTo>
                  <a:pt x="1261" y="1599"/>
                </a:moveTo>
                <a:lnTo>
                  <a:pt x="1261" y="1599"/>
                </a:lnTo>
                <a:lnTo>
                  <a:pt x="1261" y="1599"/>
                </a:lnTo>
                <a:lnTo>
                  <a:pt x="1261" y="1599"/>
                </a:lnTo>
                <a:lnTo>
                  <a:pt x="1261" y="1599"/>
                </a:lnTo>
                <a:close/>
                <a:moveTo>
                  <a:pt x="1240" y="1140"/>
                </a:moveTo>
                <a:lnTo>
                  <a:pt x="1236" y="1144"/>
                </a:lnTo>
                <a:lnTo>
                  <a:pt x="1229" y="1146"/>
                </a:lnTo>
                <a:lnTo>
                  <a:pt x="1236" y="1144"/>
                </a:lnTo>
                <a:lnTo>
                  <a:pt x="1240" y="1140"/>
                </a:lnTo>
                <a:lnTo>
                  <a:pt x="1244" y="1139"/>
                </a:lnTo>
                <a:lnTo>
                  <a:pt x="1247" y="1139"/>
                </a:lnTo>
                <a:lnTo>
                  <a:pt x="1244" y="1139"/>
                </a:lnTo>
                <a:lnTo>
                  <a:pt x="1240" y="1140"/>
                </a:lnTo>
                <a:close/>
                <a:moveTo>
                  <a:pt x="1216" y="1057"/>
                </a:moveTo>
                <a:lnTo>
                  <a:pt x="1216" y="1057"/>
                </a:lnTo>
                <a:lnTo>
                  <a:pt x="1216" y="1056"/>
                </a:lnTo>
                <a:lnTo>
                  <a:pt x="1216" y="1057"/>
                </a:lnTo>
                <a:lnTo>
                  <a:pt x="1216" y="1057"/>
                </a:lnTo>
                <a:close/>
                <a:moveTo>
                  <a:pt x="1205" y="995"/>
                </a:moveTo>
                <a:lnTo>
                  <a:pt x="1207" y="995"/>
                </a:lnTo>
                <a:lnTo>
                  <a:pt x="1208" y="995"/>
                </a:lnTo>
                <a:lnTo>
                  <a:pt x="1211" y="993"/>
                </a:lnTo>
                <a:lnTo>
                  <a:pt x="1215" y="991"/>
                </a:lnTo>
                <a:lnTo>
                  <a:pt x="1211" y="993"/>
                </a:lnTo>
                <a:lnTo>
                  <a:pt x="1208" y="995"/>
                </a:lnTo>
                <a:lnTo>
                  <a:pt x="1207" y="995"/>
                </a:lnTo>
                <a:lnTo>
                  <a:pt x="1205" y="995"/>
                </a:lnTo>
                <a:close/>
                <a:moveTo>
                  <a:pt x="1205" y="1036"/>
                </a:moveTo>
                <a:lnTo>
                  <a:pt x="1205" y="1036"/>
                </a:lnTo>
                <a:lnTo>
                  <a:pt x="1205" y="1036"/>
                </a:lnTo>
                <a:lnTo>
                  <a:pt x="1205" y="1036"/>
                </a:lnTo>
                <a:lnTo>
                  <a:pt x="1205" y="1036"/>
                </a:lnTo>
                <a:lnTo>
                  <a:pt x="1205" y="1036"/>
                </a:lnTo>
                <a:lnTo>
                  <a:pt x="1205" y="1036"/>
                </a:lnTo>
                <a:close/>
                <a:moveTo>
                  <a:pt x="1236" y="985"/>
                </a:moveTo>
                <a:lnTo>
                  <a:pt x="1236" y="983"/>
                </a:lnTo>
                <a:lnTo>
                  <a:pt x="1237" y="980"/>
                </a:lnTo>
                <a:lnTo>
                  <a:pt x="1236" y="983"/>
                </a:lnTo>
                <a:lnTo>
                  <a:pt x="1236" y="985"/>
                </a:lnTo>
                <a:lnTo>
                  <a:pt x="1233" y="986"/>
                </a:lnTo>
                <a:lnTo>
                  <a:pt x="1231" y="986"/>
                </a:lnTo>
                <a:lnTo>
                  <a:pt x="1233" y="986"/>
                </a:lnTo>
                <a:lnTo>
                  <a:pt x="1236" y="985"/>
                </a:lnTo>
                <a:close/>
                <a:moveTo>
                  <a:pt x="1290" y="1071"/>
                </a:moveTo>
                <a:lnTo>
                  <a:pt x="1288" y="1073"/>
                </a:lnTo>
                <a:lnTo>
                  <a:pt x="1286" y="1073"/>
                </a:lnTo>
                <a:lnTo>
                  <a:pt x="1284" y="1075"/>
                </a:lnTo>
                <a:lnTo>
                  <a:pt x="1281" y="1076"/>
                </a:lnTo>
                <a:lnTo>
                  <a:pt x="1284" y="1075"/>
                </a:lnTo>
                <a:lnTo>
                  <a:pt x="1286" y="1073"/>
                </a:lnTo>
                <a:lnTo>
                  <a:pt x="1288" y="1073"/>
                </a:lnTo>
                <a:lnTo>
                  <a:pt x="1290" y="1071"/>
                </a:lnTo>
                <a:close/>
                <a:moveTo>
                  <a:pt x="1297" y="967"/>
                </a:moveTo>
                <a:lnTo>
                  <a:pt x="1285" y="970"/>
                </a:lnTo>
                <a:lnTo>
                  <a:pt x="1273" y="973"/>
                </a:lnTo>
                <a:lnTo>
                  <a:pt x="1261" y="977"/>
                </a:lnTo>
                <a:lnTo>
                  <a:pt x="1250" y="980"/>
                </a:lnTo>
                <a:lnTo>
                  <a:pt x="1261" y="977"/>
                </a:lnTo>
                <a:lnTo>
                  <a:pt x="1273" y="973"/>
                </a:lnTo>
                <a:lnTo>
                  <a:pt x="1285" y="970"/>
                </a:lnTo>
                <a:lnTo>
                  <a:pt x="1297" y="967"/>
                </a:lnTo>
                <a:close/>
                <a:moveTo>
                  <a:pt x="1260" y="918"/>
                </a:moveTo>
                <a:lnTo>
                  <a:pt x="1259" y="914"/>
                </a:lnTo>
                <a:lnTo>
                  <a:pt x="1256" y="910"/>
                </a:lnTo>
                <a:lnTo>
                  <a:pt x="1259" y="914"/>
                </a:lnTo>
                <a:lnTo>
                  <a:pt x="1260" y="918"/>
                </a:lnTo>
                <a:close/>
                <a:moveTo>
                  <a:pt x="1263" y="930"/>
                </a:moveTo>
                <a:lnTo>
                  <a:pt x="1263" y="930"/>
                </a:lnTo>
                <a:lnTo>
                  <a:pt x="1260" y="930"/>
                </a:lnTo>
                <a:lnTo>
                  <a:pt x="1259" y="930"/>
                </a:lnTo>
                <a:lnTo>
                  <a:pt x="1260" y="930"/>
                </a:lnTo>
                <a:lnTo>
                  <a:pt x="1263" y="930"/>
                </a:lnTo>
                <a:close/>
                <a:moveTo>
                  <a:pt x="1267" y="942"/>
                </a:moveTo>
                <a:lnTo>
                  <a:pt x="1265" y="938"/>
                </a:lnTo>
                <a:lnTo>
                  <a:pt x="1264" y="934"/>
                </a:lnTo>
                <a:lnTo>
                  <a:pt x="1265" y="938"/>
                </a:lnTo>
                <a:lnTo>
                  <a:pt x="1267" y="942"/>
                </a:lnTo>
                <a:close/>
                <a:moveTo>
                  <a:pt x="1268" y="928"/>
                </a:moveTo>
                <a:lnTo>
                  <a:pt x="1283" y="928"/>
                </a:lnTo>
                <a:lnTo>
                  <a:pt x="1298" y="927"/>
                </a:lnTo>
                <a:lnTo>
                  <a:pt x="1283" y="928"/>
                </a:lnTo>
                <a:lnTo>
                  <a:pt x="1268" y="928"/>
                </a:lnTo>
                <a:close/>
                <a:moveTo>
                  <a:pt x="1318" y="1057"/>
                </a:moveTo>
                <a:lnTo>
                  <a:pt x="1315" y="1061"/>
                </a:lnTo>
                <a:lnTo>
                  <a:pt x="1314" y="1064"/>
                </a:lnTo>
                <a:lnTo>
                  <a:pt x="1315" y="1061"/>
                </a:lnTo>
                <a:lnTo>
                  <a:pt x="1318" y="1057"/>
                </a:lnTo>
                <a:close/>
                <a:moveTo>
                  <a:pt x="1190" y="1185"/>
                </a:moveTo>
                <a:lnTo>
                  <a:pt x="1188" y="1185"/>
                </a:lnTo>
                <a:lnTo>
                  <a:pt x="1185" y="1183"/>
                </a:lnTo>
                <a:lnTo>
                  <a:pt x="1188" y="1185"/>
                </a:lnTo>
                <a:lnTo>
                  <a:pt x="1190" y="1185"/>
                </a:lnTo>
                <a:lnTo>
                  <a:pt x="1190" y="1185"/>
                </a:lnTo>
                <a:lnTo>
                  <a:pt x="1190" y="1185"/>
                </a:lnTo>
                <a:close/>
                <a:moveTo>
                  <a:pt x="1146" y="1204"/>
                </a:moveTo>
                <a:lnTo>
                  <a:pt x="1129" y="1214"/>
                </a:lnTo>
                <a:lnTo>
                  <a:pt x="1113" y="1223"/>
                </a:lnTo>
                <a:lnTo>
                  <a:pt x="1097" y="1234"/>
                </a:lnTo>
                <a:lnTo>
                  <a:pt x="1081" y="1244"/>
                </a:lnTo>
                <a:lnTo>
                  <a:pt x="1097" y="1234"/>
                </a:lnTo>
                <a:lnTo>
                  <a:pt x="1113" y="1223"/>
                </a:lnTo>
                <a:lnTo>
                  <a:pt x="1129" y="1214"/>
                </a:lnTo>
                <a:lnTo>
                  <a:pt x="1146" y="1204"/>
                </a:lnTo>
                <a:lnTo>
                  <a:pt x="1146" y="1204"/>
                </a:lnTo>
                <a:lnTo>
                  <a:pt x="1155" y="1200"/>
                </a:lnTo>
                <a:lnTo>
                  <a:pt x="1164" y="1195"/>
                </a:lnTo>
                <a:lnTo>
                  <a:pt x="1174" y="1189"/>
                </a:lnTo>
                <a:lnTo>
                  <a:pt x="1184" y="1185"/>
                </a:lnTo>
                <a:lnTo>
                  <a:pt x="1174" y="1189"/>
                </a:lnTo>
                <a:lnTo>
                  <a:pt x="1164" y="1195"/>
                </a:lnTo>
                <a:lnTo>
                  <a:pt x="1155" y="1200"/>
                </a:lnTo>
                <a:lnTo>
                  <a:pt x="1146" y="1204"/>
                </a:lnTo>
                <a:close/>
                <a:moveTo>
                  <a:pt x="1162" y="1203"/>
                </a:moveTo>
                <a:lnTo>
                  <a:pt x="1160" y="1204"/>
                </a:lnTo>
                <a:lnTo>
                  <a:pt x="1157" y="1207"/>
                </a:lnTo>
                <a:lnTo>
                  <a:pt x="1156" y="1207"/>
                </a:lnTo>
                <a:lnTo>
                  <a:pt x="1156" y="1207"/>
                </a:lnTo>
                <a:lnTo>
                  <a:pt x="1156" y="1207"/>
                </a:lnTo>
                <a:lnTo>
                  <a:pt x="1157" y="1207"/>
                </a:lnTo>
                <a:lnTo>
                  <a:pt x="1160" y="1204"/>
                </a:lnTo>
                <a:lnTo>
                  <a:pt x="1162" y="1203"/>
                </a:lnTo>
                <a:lnTo>
                  <a:pt x="1164" y="1201"/>
                </a:lnTo>
                <a:lnTo>
                  <a:pt x="1167" y="1200"/>
                </a:lnTo>
                <a:lnTo>
                  <a:pt x="1164" y="1201"/>
                </a:lnTo>
                <a:lnTo>
                  <a:pt x="1162" y="1203"/>
                </a:lnTo>
                <a:close/>
                <a:moveTo>
                  <a:pt x="1161" y="1497"/>
                </a:moveTo>
                <a:lnTo>
                  <a:pt x="1163" y="1493"/>
                </a:lnTo>
                <a:lnTo>
                  <a:pt x="1166" y="1489"/>
                </a:lnTo>
                <a:lnTo>
                  <a:pt x="1163" y="1493"/>
                </a:lnTo>
                <a:lnTo>
                  <a:pt x="1161" y="1497"/>
                </a:lnTo>
                <a:close/>
                <a:moveTo>
                  <a:pt x="1160" y="1497"/>
                </a:moveTo>
                <a:lnTo>
                  <a:pt x="1160" y="1497"/>
                </a:lnTo>
                <a:lnTo>
                  <a:pt x="1160" y="1496"/>
                </a:lnTo>
                <a:lnTo>
                  <a:pt x="1160" y="1497"/>
                </a:lnTo>
                <a:lnTo>
                  <a:pt x="1160" y="1497"/>
                </a:lnTo>
                <a:lnTo>
                  <a:pt x="1160" y="1497"/>
                </a:lnTo>
                <a:close/>
                <a:moveTo>
                  <a:pt x="1080" y="984"/>
                </a:moveTo>
                <a:lnTo>
                  <a:pt x="1080" y="985"/>
                </a:lnTo>
                <a:lnTo>
                  <a:pt x="1080" y="984"/>
                </a:lnTo>
                <a:close/>
                <a:moveTo>
                  <a:pt x="1074" y="990"/>
                </a:moveTo>
                <a:lnTo>
                  <a:pt x="1074" y="990"/>
                </a:lnTo>
                <a:lnTo>
                  <a:pt x="1074" y="990"/>
                </a:lnTo>
                <a:lnTo>
                  <a:pt x="1074" y="990"/>
                </a:lnTo>
                <a:lnTo>
                  <a:pt x="1076" y="987"/>
                </a:lnTo>
                <a:lnTo>
                  <a:pt x="1077" y="985"/>
                </a:lnTo>
                <a:lnTo>
                  <a:pt x="1076" y="987"/>
                </a:lnTo>
                <a:lnTo>
                  <a:pt x="1074" y="990"/>
                </a:lnTo>
                <a:close/>
                <a:moveTo>
                  <a:pt x="1069" y="995"/>
                </a:moveTo>
                <a:lnTo>
                  <a:pt x="1069" y="995"/>
                </a:lnTo>
                <a:lnTo>
                  <a:pt x="1069" y="995"/>
                </a:lnTo>
                <a:lnTo>
                  <a:pt x="1069" y="995"/>
                </a:lnTo>
                <a:lnTo>
                  <a:pt x="1070" y="992"/>
                </a:lnTo>
                <a:lnTo>
                  <a:pt x="1072" y="990"/>
                </a:lnTo>
                <a:lnTo>
                  <a:pt x="1070" y="992"/>
                </a:lnTo>
                <a:lnTo>
                  <a:pt x="1069" y="995"/>
                </a:lnTo>
                <a:close/>
                <a:moveTo>
                  <a:pt x="1061" y="1001"/>
                </a:moveTo>
                <a:lnTo>
                  <a:pt x="1061" y="1001"/>
                </a:lnTo>
                <a:lnTo>
                  <a:pt x="1061" y="1001"/>
                </a:lnTo>
                <a:lnTo>
                  <a:pt x="1061" y="1001"/>
                </a:lnTo>
                <a:close/>
                <a:moveTo>
                  <a:pt x="1057" y="1006"/>
                </a:moveTo>
                <a:lnTo>
                  <a:pt x="1057" y="1006"/>
                </a:lnTo>
                <a:lnTo>
                  <a:pt x="1057" y="1007"/>
                </a:lnTo>
                <a:lnTo>
                  <a:pt x="1057" y="1006"/>
                </a:lnTo>
                <a:lnTo>
                  <a:pt x="1057" y="1005"/>
                </a:lnTo>
                <a:lnTo>
                  <a:pt x="1057" y="1002"/>
                </a:lnTo>
                <a:lnTo>
                  <a:pt x="1058" y="1002"/>
                </a:lnTo>
                <a:lnTo>
                  <a:pt x="1060" y="1001"/>
                </a:lnTo>
                <a:lnTo>
                  <a:pt x="1058" y="1002"/>
                </a:lnTo>
                <a:lnTo>
                  <a:pt x="1057" y="1002"/>
                </a:lnTo>
                <a:lnTo>
                  <a:pt x="1057" y="1005"/>
                </a:lnTo>
                <a:lnTo>
                  <a:pt x="1057" y="1006"/>
                </a:lnTo>
                <a:close/>
                <a:moveTo>
                  <a:pt x="1087" y="978"/>
                </a:moveTo>
                <a:lnTo>
                  <a:pt x="1088" y="976"/>
                </a:lnTo>
                <a:lnTo>
                  <a:pt x="1090" y="974"/>
                </a:lnTo>
                <a:lnTo>
                  <a:pt x="1088" y="976"/>
                </a:lnTo>
                <a:lnTo>
                  <a:pt x="1087" y="978"/>
                </a:lnTo>
                <a:lnTo>
                  <a:pt x="1086" y="979"/>
                </a:lnTo>
                <a:lnTo>
                  <a:pt x="1085" y="980"/>
                </a:lnTo>
                <a:lnTo>
                  <a:pt x="1086" y="979"/>
                </a:lnTo>
                <a:lnTo>
                  <a:pt x="1087" y="978"/>
                </a:lnTo>
                <a:close/>
                <a:moveTo>
                  <a:pt x="1109" y="1059"/>
                </a:moveTo>
                <a:lnTo>
                  <a:pt x="1107" y="1062"/>
                </a:lnTo>
                <a:lnTo>
                  <a:pt x="1105" y="1064"/>
                </a:lnTo>
                <a:lnTo>
                  <a:pt x="1107" y="1062"/>
                </a:lnTo>
                <a:lnTo>
                  <a:pt x="1109" y="1059"/>
                </a:lnTo>
                <a:close/>
                <a:moveTo>
                  <a:pt x="1109" y="962"/>
                </a:moveTo>
                <a:lnTo>
                  <a:pt x="1107" y="960"/>
                </a:lnTo>
                <a:lnTo>
                  <a:pt x="1106" y="959"/>
                </a:lnTo>
                <a:lnTo>
                  <a:pt x="1107" y="960"/>
                </a:lnTo>
                <a:lnTo>
                  <a:pt x="1109" y="962"/>
                </a:lnTo>
                <a:close/>
                <a:moveTo>
                  <a:pt x="1119" y="1049"/>
                </a:moveTo>
                <a:lnTo>
                  <a:pt x="1116" y="1053"/>
                </a:lnTo>
                <a:lnTo>
                  <a:pt x="1113" y="1056"/>
                </a:lnTo>
                <a:lnTo>
                  <a:pt x="1116" y="1053"/>
                </a:lnTo>
                <a:lnTo>
                  <a:pt x="1119" y="1049"/>
                </a:lnTo>
                <a:close/>
                <a:moveTo>
                  <a:pt x="1134" y="944"/>
                </a:moveTo>
                <a:lnTo>
                  <a:pt x="1133" y="944"/>
                </a:lnTo>
                <a:lnTo>
                  <a:pt x="1133" y="945"/>
                </a:lnTo>
                <a:lnTo>
                  <a:pt x="1133" y="944"/>
                </a:lnTo>
                <a:lnTo>
                  <a:pt x="1134" y="944"/>
                </a:lnTo>
                <a:close/>
                <a:moveTo>
                  <a:pt x="1012" y="1050"/>
                </a:moveTo>
                <a:lnTo>
                  <a:pt x="1012" y="1049"/>
                </a:lnTo>
                <a:lnTo>
                  <a:pt x="1012" y="1047"/>
                </a:lnTo>
                <a:lnTo>
                  <a:pt x="1012" y="1049"/>
                </a:lnTo>
                <a:lnTo>
                  <a:pt x="1012" y="1050"/>
                </a:lnTo>
                <a:lnTo>
                  <a:pt x="1025" y="1035"/>
                </a:lnTo>
                <a:lnTo>
                  <a:pt x="1039" y="1021"/>
                </a:lnTo>
                <a:lnTo>
                  <a:pt x="1025" y="1035"/>
                </a:lnTo>
                <a:lnTo>
                  <a:pt x="1012" y="1050"/>
                </a:lnTo>
                <a:close/>
                <a:moveTo>
                  <a:pt x="1035" y="1053"/>
                </a:moveTo>
                <a:lnTo>
                  <a:pt x="1030" y="1059"/>
                </a:lnTo>
                <a:lnTo>
                  <a:pt x="1026" y="1064"/>
                </a:lnTo>
                <a:lnTo>
                  <a:pt x="1024" y="1070"/>
                </a:lnTo>
                <a:lnTo>
                  <a:pt x="1021" y="1076"/>
                </a:lnTo>
                <a:lnTo>
                  <a:pt x="1024" y="1070"/>
                </a:lnTo>
                <a:lnTo>
                  <a:pt x="1026" y="1064"/>
                </a:lnTo>
                <a:lnTo>
                  <a:pt x="1030" y="1059"/>
                </a:lnTo>
                <a:lnTo>
                  <a:pt x="1035" y="1053"/>
                </a:lnTo>
                <a:close/>
                <a:moveTo>
                  <a:pt x="985" y="1092"/>
                </a:moveTo>
                <a:lnTo>
                  <a:pt x="985" y="1092"/>
                </a:lnTo>
                <a:lnTo>
                  <a:pt x="984" y="1092"/>
                </a:lnTo>
                <a:lnTo>
                  <a:pt x="985" y="1092"/>
                </a:lnTo>
                <a:lnTo>
                  <a:pt x="985" y="1089"/>
                </a:lnTo>
                <a:lnTo>
                  <a:pt x="987" y="1088"/>
                </a:lnTo>
                <a:lnTo>
                  <a:pt x="985" y="1089"/>
                </a:lnTo>
                <a:lnTo>
                  <a:pt x="985" y="1092"/>
                </a:lnTo>
                <a:close/>
                <a:moveTo>
                  <a:pt x="973" y="1130"/>
                </a:moveTo>
                <a:lnTo>
                  <a:pt x="971" y="1132"/>
                </a:lnTo>
                <a:lnTo>
                  <a:pt x="969" y="1133"/>
                </a:lnTo>
                <a:lnTo>
                  <a:pt x="971" y="1132"/>
                </a:lnTo>
                <a:lnTo>
                  <a:pt x="973" y="1130"/>
                </a:lnTo>
                <a:lnTo>
                  <a:pt x="976" y="1129"/>
                </a:lnTo>
                <a:lnTo>
                  <a:pt x="980" y="1129"/>
                </a:lnTo>
                <a:lnTo>
                  <a:pt x="976" y="1129"/>
                </a:lnTo>
                <a:lnTo>
                  <a:pt x="973" y="1130"/>
                </a:lnTo>
                <a:close/>
                <a:moveTo>
                  <a:pt x="969" y="1123"/>
                </a:moveTo>
                <a:lnTo>
                  <a:pt x="969" y="1122"/>
                </a:lnTo>
                <a:lnTo>
                  <a:pt x="969" y="1122"/>
                </a:lnTo>
                <a:lnTo>
                  <a:pt x="970" y="1122"/>
                </a:lnTo>
                <a:lnTo>
                  <a:pt x="970" y="1120"/>
                </a:lnTo>
                <a:lnTo>
                  <a:pt x="970" y="1122"/>
                </a:lnTo>
                <a:lnTo>
                  <a:pt x="969" y="1122"/>
                </a:lnTo>
                <a:lnTo>
                  <a:pt x="969" y="1122"/>
                </a:lnTo>
                <a:lnTo>
                  <a:pt x="969" y="1123"/>
                </a:lnTo>
                <a:close/>
                <a:moveTo>
                  <a:pt x="971" y="1117"/>
                </a:moveTo>
                <a:lnTo>
                  <a:pt x="975" y="1109"/>
                </a:lnTo>
                <a:lnTo>
                  <a:pt x="978" y="1101"/>
                </a:lnTo>
                <a:lnTo>
                  <a:pt x="975" y="1109"/>
                </a:lnTo>
                <a:lnTo>
                  <a:pt x="971" y="1117"/>
                </a:lnTo>
                <a:lnTo>
                  <a:pt x="971" y="1119"/>
                </a:lnTo>
                <a:lnTo>
                  <a:pt x="970" y="1120"/>
                </a:lnTo>
                <a:lnTo>
                  <a:pt x="971" y="1119"/>
                </a:lnTo>
                <a:lnTo>
                  <a:pt x="971" y="1117"/>
                </a:lnTo>
                <a:close/>
                <a:moveTo>
                  <a:pt x="945" y="1495"/>
                </a:moveTo>
                <a:lnTo>
                  <a:pt x="945" y="1495"/>
                </a:lnTo>
                <a:lnTo>
                  <a:pt x="946" y="1482"/>
                </a:lnTo>
                <a:lnTo>
                  <a:pt x="945" y="1469"/>
                </a:lnTo>
                <a:lnTo>
                  <a:pt x="946" y="1482"/>
                </a:lnTo>
                <a:lnTo>
                  <a:pt x="945" y="1495"/>
                </a:lnTo>
                <a:close/>
                <a:moveTo>
                  <a:pt x="909" y="1141"/>
                </a:moveTo>
                <a:lnTo>
                  <a:pt x="916" y="1139"/>
                </a:lnTo>
                <a:lnTo>
                  <a:pt x="924" y="1139"/>
                </a:lnTo>
                <a:lnTo>
                  <a:pt x="916" y="1139"/>
                </a:lnTo>
                <a:lnTo>
                  <a:pt x="909" y="1141"/>
                </a:lnTo>
                <a:close/>
                <a:moveTo>
                  <a:pt x="881" y="1145"/>
                </a:moveTo>
                <a:lnTo>
                  <a:pt x="881" y="1145"/>
                </a:lnTo>
                <a:lnTo>
                  <a:pt x="881" y="1145"/>
                </a:lnTo>
                <a:lnTo>
                  <a:pt x="881" y="1145"/>
                </a:lnTo>
                <a:lnTo>
                  <a:pt x="887" y="1144"/>
                </a:lnTo>
                <a:lnTo>
                  <a:pt x="893" y="1145"/>
                </a:lnTo>
                <a:lnTo>
                  <a:pt x="887" y="1144"/>
                </a:lnTo>
                <a:lnTo>
                  <a:pt x="881" y="1145"/>
                </a:lnTo>
                <a:close/>
                <a:moveTo>
                  <a:pt x="879" y="1145"/>
                </a:moveTo>
                <a:lnTo>
                  <a:pt x="878" y="1145"/>
                </a:lnTo>
                <a:lnTo>
                  <a:pt x="877" y="1145"/>
                </a:lnTo>
                <a:lnTo>
                  <a:pt x="878" y="1145"/>
                </a:lnTo>
                <a:lnTo>
                  <a:pt x="879" y="1145"/>
                </a:lnTo>
                <a:lnTo>
                  <a:pt x="879" y="1145"/>
                </a:lnTo>
                <a:lnTo>
                  <a:pt x="880" y="1145"/>
                </a:lnTo>
                <a:lnTo>
                  <a:pt x="879" y="1145"/>
                </a:lnTo>
                <a:lnTo>
                  <a:pt x="879" y="1145"/>
                </a:lnTo>
                <a:close/>
                <a:moveTo>
                  <a:pt x="823" y="1353"/>
                </a:moveTo>
                <a:lnTo>
                  <a:pt x="825" y="1348"/>
                </a:lnTo>
                <a:lnTo>
                  <a:pt x="828" y="1342"/>
                </a:lnTo>
                <a:lnTo>
                  <a:pt x="825" y="1348"/>
                </a:lnTo>
                <a:lnTo>
                  <a:pt x="823" y="1353"/>
                </a:lnTo>
                <a:close/>
                <a:moveTo>
                  <a:pt x="818" y="1410"/>
                </a:moveTo>
                <a:lnTo>
                  <a:pt x="818" y="1409"/>
                </a:lnTo>
                <a:lnTo>
                  <a:pt x="819" y="1407"/>
                </a:lnTo>
                <a:lnTo>
                  <a:pt x="818" y="1409"/>
                </a:lnTo>
                <a:lnTo>
                  <a:pt x="818" y="1410"/>
                </a:lnTo>
                <a:close/>
                <a:moveTo>
                  <a:pt x="801" y="780"/>
                </a:moveTo>
                <a:lnTo>
                  <a:pt x="798" y="780"/>
                </a:lnTo>
                <a:lnTo>
                  <a:pt x="797" y="780"/>
                </a:lnTo>
                <a:lnTo>
                  <a:pt x="798" y="780"/>
                </a:lnTo>
                <a:lnTo>
                  <a:pt x="801" y="780"/>
                </a:lnTo>
                <a:lnTo>
                  <a:pt x="804" y="782"/>
                </a:lnTo>
                <a:lnTo>
                  <a:pt x="807" y="784"/>
                </a:lnTo>
                <a:lnTo>
                  <a:pt x="810" y="784"/>
                </a:lnTo>
                <a:lnTo>
                  <a:pt x="815" y="784"/>
                </a:lnTo>
                <a:lnTo>
                  <a:pt x="810" y="784"/>
                </a:lnTo>
                <a:lnTo>
                  <a:pt x="807" y="784"/>
                </a:lnTo>
                <a:lnTo>
                  <a:pt x="804" y="782"/>
                </a:lnTo>
                <a:lnTo>
                  <a:pt x="801" y="780"/>
                </a:lnTo>
                <a:close/>
                <a:moveTo>
                  <a:pt x="805" y="1416"/>
                </a:moveTo>
                <a:lnTo>
                  <a:pt x="802" y="1414"/>
                </a:lnTo>
                <a:lnTo>
                  <a:pt x="800" y="1414"/>
                </a:lnTo>
                <a:lnTo>
                  <a:pt x="802" y="1414"/>
                </a:lnTo>
                <a:lnTo>
                  <a:pt x="805" y="1416"/>
                </a:lnTo>
                <a:lnTo>
                  <a:pt x="807" y="1416"/>
                </a:lnTo>
                <a:lnTo>
                  <a:pt x="809" y="1414"/>
                </a:lnTo>
                <a:lnTo>
                  <a:pt x="807" y="1416"/>
                </a:lnTo>
                <a:lnTo>
                  <a:pt x="805" y="1416"/>
                </a:lnTo>
                <a:close/>
                <a:moveTo>
                  <a:pt x="797" y="1431"/>
                </a:moveTo>
                <a:lnTo>
                  <a:pt x="797" y="1431"/>
                </a:lnTo>
                <a:lnTo>
                  <a:pt x="797" y="1431"/>
                </a:lnTo>
                <a:lnTo>
                  <a:pt x="797" y="1431"/>
                </a:lnTo>
                <a:lnTo>
                  <a:pt x="797" y="1431"/>
                </a:lnTo>
                <a:lnTo>
                  <a:pt x="797" y="1431"/>
                </a:lnTo>
                <a:lnTo>
                  <a:pt x="797" y="1431"/>
                </a:lnTo>
                <a:lnTo>
                  <a:pt x="797" y="1431"/>
                </a:lnTo>
                <a:lnTo>
                  <a:pt x="797" y="1431"/>
                </a:lnTo>
                <a:close/>
                <a:moveTo>
                  <a:pt x="795" y="759"/>
                </a:moveTo>
                <a:lnTo>
                  <a:pt x="795" y="763"/>
                </a:lnTo>
                <a:lnTo>
                  <a:pt x="794" y="767"/>
                </a:lnTo>
                <a:lnTo>
                  <a:pt x="795" y="770"/>
                </a:lnTo>
                <a:lnTo>
                  <a:pt x="796" y="774"/>
                </a:lnTo>
                <a:lnTo>
                  <a:pt x="800" y="775"/>
                </a:lnTo>
                <a:lnTo>
                  <a:pt x="801" y="778"/>
                </a:lnTo>
                <a:lnTo>
                  <a:pt x="800" y="775"/>
                </a:lnTo>
                <a:lnTo>
                  <a:pt x="796" y="774"/>
                </a:lnTo>
                <a:lnTo>
                  <a:pt x="795" y="770"/>
                </a:lnTo>
                <a:lnTo>
                  <a:pt x="794" y="767"/>
                </a:lnTo>
                <a:lnTo>
                  <a:pt x="795" y="763"/>
                </a:lnTo>
                <a:lnTo>
                  <a:pt x="795" y="759"/>
                </a:lnTo>
                <a:close/>
                <a:moveTo>
                  <a:pt x="801" y="780"/>
                </a:moveTo>
                <a:lnTo>
                  <a:pt x="802" y="780"/>
                </a:lnTo>
                <a:lnTo>
                  <a:pt x="803" y="780"/>
                </a:lnTo>
                <a:lnTo>
                  <a:pt x="802" y="780"/>
                </a:lnTo>
                <a:lnTo>
                  <a:pt x="801" y="780"/>
                </a:lnTo>
                <a:close/>
                <a:moveTo>
                  <a:pt x="756" y="1465"/>
                </a:moveTo>
                <a:lnTo>
                  <a:pt x="756" y="1463"/>
                </a:lnTo>
                <a:lnTo>
                  <a:pt x="755" y="1463"/>
                </a:lnTo>
                <a:lnTo>
                  <a:pt x="756" y="1463"/>
                </a:lnTo>
                <a:lnTo>
                  <a:pt x="756" y="1465"/>
                </a:lnTo>
                <a:close/>
                <a:moveTo>
                  <a:pt x="734" y="1567"/>
                </a:moveTo>
                <a:lnTo>
                  <a:pt x="734" y="1567"/>
                </a:lnTo>
                <a:lnTo>
                  <a:pt x="734" y="1567"/>
                </a:lnTo>
                <a:lnTo>
                  <a:pt x="734" y="1567"/>
                </a:lnTo>
                <a:lnTo>
                  <a:pt x="734" y="1567"/>
                </a:lnTo>
                <a:lnTo>
                  <a:pt x="735" y="1567"/>
                </a:lnTo>
                <a:lnTo>
                  <a:pt x="735" y="1567"/>
                </a:lnTo>
                <a:lnTo>
                  <a:pt x="735" y="1567"/>
                </a:lnTo>
                <a:lnTo>
                  <a:pt x="734" y="1567"/>
                </a:lnTo>
                <a:close/>
                <a:moveTo>
                  <a:pt x="728" y="1567"/>
                </a:moveTo>
                <a:lnTo>
                  <a:pt x="728" y="1567"/>
                </a:lnTo>
                <a:lnTo>
                  <a:pt x="728" y="1567"/>
                </a:lnTo>
                <a:lnTo>
                  <a:pt x="728" y="1567"/>
                </a:lnTo>
                <a:lnTo>
                  <a:pt x="728" y="1567"/>
                </a:lnTo>
                <a:close/>
                <a:moveTo>
                  <a:pt x="717" y="1402"/>
                </a:moveTo>
                <a:lnTo>
                  <a:pt x="713" y="1423"/>
                </a:lnTo>
                <a:lnTo>
                  <a:pt x="711" y="1444"/>
                </a:lnTo>
                <a:lnTo>
                  <a:pt x="710" y="1465"/>
                </a:lnTo>
                <a:lnTo>
                  <a:pt x="710" y="1486"/>
                </a:lnTo>
                <a:lnTo>
                  <a:pt x="710" y="1486"/>
                </a:lnTo>
                <a:lnTo>
                  <a:pt x="708" y="1486"/>
                </a:lnTo>
                <a:lnTo>
                  <a:pt x="710" y="1486"/>
                </a:lnTo>
                <a:lnTo>
                  <a:pt x="710" y="1486"/>
                </a:lnTo>
                <a:lnTo>
                  <a:pt x="710" y="1465"/>
                </a:lnTo>
                <a:lnTo>
                  <a:pt x="711" y="1444"/>
                </a:lnTo>
                <a:lnTo>
                  <a:pt x="713" y="1423"/>
                </a:lnTo>
                <a:lnTo>
                  <a:pt x="717" y="1402"/>
                </a:lnTo>
                <a:lnTo>
                  <a:pt x="718" y="1399"/>
                </a:lnTo>
                <a:lnTo>
                  <a:pt x="718" y="1397"/>
                </a:lnTo>
                <a:lnTo>
                  <a:pt x="718" y="1399"/>
                </a:lnTo>
                <a:lnTo>
                  <a:pt x="717" y="1402"/>
                </a:lnTo>
                <a:close/>
                <a:moveTo>
                  <a:pt x="703" y="836"/>
                </a:moveTo>
                <a:lnTo>
                  <a:pt x="705" y="834"/>
                </a:lnTo>
                <a:lnTo>
                  <a:pt x="706" y="831"/>
                </a:lnTo>
                <a:lnTo>
                  <a:pt x="707" y="830"/>
                </a:lnTo>
                <a:lnTo>
                  <a:pt x="710" y="830"/>
                </a:lnTo>
                <a:lnTo>
                  <a:pt x="707" y="830"/>
                </a:lnTo>
                <a:lnTo>
                  <a:pt x="706" y="831"/>
                </a:lnTo>
                <a:lnTo>
                  <a:pt x="705" y="834"/>
                </a:lnTo>
                <a:lnTo>
                  <a:pt x="703" y="836"/>
                </a:lnTo>
                <a:close/>
                <a:moveTo>
                  <a:pt x="699" y="794"/>
                </a:moveTo>
                <a:lnTo>
                  <a:pt x="700" y="792"/>
                </a:lnTo>
                <a:lnTo>
                  <a:pt x="703" y="791"/>
                </a:lnTo>
                <a:lnTo>
                  <a:pt x="700" y="792"/>
                </a:lnTo>
                <a:lnTo>
                  <a:pt x="699" y="794"/>
                </a:lnTo>
                <a:close/>
                <a:moveTo>
                  <a:pt x="698" y="719"/>
                </a:moveTo>
                <a:lnTo>
                  <a:pt x="698" y="719"/>
                </a:lnTo>
                <a:lnTo>
                  <a:pt x="699" y="718"/>
                </a:lnTo>
                <a:lnTo>
                  <a:pt x="698" y="719"/>
                </a:lnTo>
                <a:lnTo>
                  <a:pt x="698" y="719"/>
                </a:lnTo>
                <a:close/>
                <a:moveTo>
                  <a:pt x="692" y="1582"/>
                </a:moveTo>
                <a:lnTo>
                  <a:pt x="691" y="1585"/>
                </a:lnTo>
                <a:lnTo>
                  <a:pt x="691" y="1587"/>
                </a:lnTo>
                <a:lnTo>
                  <a:pt x="691" y="1585"/>
                </a:lnTo>
                <a:lnTo>
                  <a:pt x="692" y="1582"/>
                </a:lnTo>
                <a:lnTo>
                  <a:pt x="694" y="1589"/>
                </a:lnTo>
                <a:lnTo>
                  <a:pt x="697" y="1595"/>
                </a:lnTo>
                <a:lnTo>
                  <a:pt x="694" y="1589"/>
                </a:lnTo>
                <a:lnTo>
                  <a:pt x="692" y="1582"/>
                </a:lnTo>
                <a:close/>
                <a:moveTo>
                  <a:pt x="687" y="951"/>
                </a:moveTo>
                <a:lnTo>
                  <a:pt x="687" y="958"/>
                </a:lnTo>
                <a:lnTo>
                  <a:pt x="686" y="966"/>
                </a:lnTo>
                <a:lnTo>
                  <a:pt x="687" y="958"/>
                </a:lnTo>
                <a:lnTo>
                  <a:pt x="687" y="951"/>
                </a:lnTo>
                <a:lnTo>
                  <a:pt x="687" y="948"/>
                </a:lnTo>
                <a:lnTo>
                  <a:pt x="688" y="945"/>
                </a:lnTo>
                <a:lnTo>
                  <a:pt x="688" y="945"/>
                </a:lnTo>
                <a:lnTo>
                  <a:pt x="690" y="944"/>
                </a:lnTo>
                <a:lnTo>
                  <a:pt x="688" y="945"/>
                </a:lnTo>
                <a:lnTo>
                  <a:pt x="688" y="945"/>
                </a:lnTo>
                <a:lnTo>
                  <a:pt x="687" y="948"/>
                </a:lnTo>
                <a:lnTo>
                  <a:pt x="687" y="951"/>
                </a:lnTo>
                <a:close/>
                <a:moveTo>
                  <a:pt x="678" y="1509"/>
                </a:moveTo>
                <a:lnTo>
                  <a:pt x="683" y="1493"/>
                </a:lnTo>
                <a:lnTo>
                  <a:pt x="687" y="1477"/>
                </a:lnTo>
                <a:lnTo>
                  <a:pt x="683" y="1493"/>
                </a:lnTo>
                <a:lnTo>
                  <a:pt x="678" y="1509"/>
                </a:lnTo>
                <a:close/>
                <a:moveTo>
                  <a:pt x="677" y="1005"/>
                </a:moveTo>
                <a:lnTo>
                  <a:pt x="677" y="1004"/>
                </a:lnTo>
                <a:lnTo>
                  <a:pt x="676" y="1002"/>
                </a:lnTo>
                <a:lnTo>
                  <a:pt x="677" y="1001"/>
                </a:lnTo>
                <a:lnTo>
                  <a:pt x="677" y="999"/>
                </a:lnTo>
                <a:lnTo>
                  <a:pt x="677" y="1001"/>
                </a:lnTo>
                <a:lnTo>
                  <a:pt x="676" y="1002"/>
                </a:lnTo>
                <a:lnTo>
                  <a:pt x="677" y="1004"/>
                </a:lnTo>
                <a:lnTo>
                  <a:pt x="677" y="1005"/>
                </a:lnTo>
                <a:close/>
                <a:moveTo>
                  <a:pt x="677" y="1543"/>
                </a:moveTo>
                <a:lnTo>
                  <a:pt x="676" y="1543"/>
                </a:lnTo>
                <a:lnTo>
                  <a:pt x="676" y="1543"/>
                </a:lnTo>
                <a:lnTo>
                  <a:pt x="676" y="1543"/>
                </a:lnTo>
                <a:lnTo>
                  <a:pt x="677" y="1543"/>
                </a:lnTo>
                <a:close/>
                <a:moveTo>
                  <a:pt x="676" y="1009"/>
                </a:moveTo>
                <a:lnTo>
                  <a:pt x="676" y="1007"/>
                </a:lnTo>
                <a:lnTo>
                  <a:pt x="676" y="1006"/>
                </a:lnTo>
                <a:lnTo>
                  <a:pt x="676" y="1007"/>
                </a:lnTo>
                <a:lnTo>
                  <a:pt x="676" y="1009"/>
                </a:lnTo>
                <a:close/>
                <a:moveTo>
                  <a:pt x="670" y="1067"/>
                </a:moveTo>
                <a:lnTo>
                  <a:pt x="671" y="1067"/>
                </a:lnTo>
                <a:lnTo>
                  <a:pt x="671" y="1066"/>
                </a:lnTo>
                <a:lnTo>
                  <a:pt x="671" y="1067"/>
                </a:lnTo>
                <a:lnTo>
                  <a:pt x="670" y="1067"/>
                </a:lnTo>
                <a:close/>
                <a:moveTo>
                  <a:pt x="681" y="980"/>
                </a:moveTo>
                <a:lnTo>
                  <a:pt x="681" y="977"/>
                </a:lnTo>
                <a:lnTo>
                  <a:pt x="681" y="973"/>
                </a:lnTo>
                <a:lnTo>
                  <a:pt x="681" y="977"/>
                </a:lnTo>
                <a:lnTo>
                  <a:pt x="681" y="980"/>
                </a:lnTo>
                <a:lnTo>
                  <a:pt x="681" y="980"/>
                </a:lnTo>
                <a:close/>
                <a:moveTo>
                  <a:pt x="693" y="924"/>
                </a:moveTo>
                <a:lnTo>
                  <a:pt x="694" y="924"/>
                </a:lnTo>
                <a:lnTo>
                  <a:pt x="694" y="924"/>
                </a:lnTo>
                <a:lnTo>
                  <a:pt x="694" y="924"/>
                </a:lnTo>
                <a:lnTo>
                  <a:pt x="693" y="924"/>
                </a:lnTo>
                <a:lnTo>
                  <a:pt x="693" y="929"/>
                </a:lnTo>
                <a:lnTo>
                  <a:pt x="692" y="932"/>
                </a:lnTo>
                <a:lnTo>
                  <a:pt x="693" y="929"/>
                </a:lnTo>
                <a:lnTo>
                  <a:pt x="693" y="924"/>
                </a:lnTo>
                <a:close/>
                <a:moveTo>
                  <a:pt x="715" y="784"/>
                </a:moveTo>
                <a:lnTo>
                  <a:pt x="715" y="783"/>
                </a:lnTo>
                <a:lnTo>
                  <a:pt x="715" y="781"/>
                </a:lnTo>
                <a:lnTo>
                  <a:pt x="714" y="780"/>
                </a:lnTo>
                <a:lnTo>
                  <a:pt x="713" y="780"/>
                </a:lnTo>
                <a:lnTo>
                  <a:pt x="714" y="780"/>
                </a:lnTo>
                <a:lnTo>
                  <a:pt x="715" y="781"/>
                </a:lnTo>
                <a:lnTo>
                  <a:pt x="715" y="781"/>
                </a:lnTo>
                <a:lnTo>
                  <a:pt x="715" y="783"/>
                </a:lnTo>
                <a:lnTo>
                  <a:pt x="715" y="784"/>
                </a:lnTo>
                <a:lnTo>
                  <a:pt x="712" y="784"/>
                </a:lnTo>
                <a:lnTo>
                  <a:pt x="708" y="785"/>
                </a:lnTo>
                <a:lnTo>
                  <a:pt x="706" y="787"/>
                </a:lnTo>
                <a:lnTo>
                  <a:pt x="704" y="789"/>
                </a:lnTo>
                <a:lnTo>
                  <a:pt x="706" y="787"/>
                </a:lnTo>
                <a:lnTo>
                  <a:pt x="708" y="785"/>
                </a:lnTo>
                <a:lnTo>
                  <a:pt x="712" y="784"/>
                </a:lnTo>
                <a:lnTo>
                  <a:pt x="715" y="784"/>
                </a:lnTo>
                <a:close/>
                <a:moveTo>
                  <a:pt x="666" y="1090"/>
                </a:moveTo>
                <a:lnTo>
                  <a:pt x="659" y="1089"/>
                </a:lnTo>
                <a:lnTo>
                  <a:pt x="652" y="1087"/>
                </a:lnTo>
                <a:lnTo>
                  <a:pt x="659" y="1089"/>
                </a:lnTo>
                <a:lnTo>
                  <a:pt x="666" y="1090"/>
                </a:lnTo>
                <a:lnTo>
                  <a:pt x="666" y="1087"/>
                </a:lnTo>
                <a:lnTo>
                  <a:pt x="667" y="1083"/>
                </a:lnTo>
                <a:lnTo>
                  <a:pt x="666" y="1087"/>
                </a:lnTo>
                <a:lnTo>
                  <a:pt x="666" y="1090"/>
                </a:lnTo>
                <a:close/>
                <a:moveTo>
                  <a:pt x="664" y="1420"/>
                </a:moveTo>
                <a:lnTo>
                  <a:pt x="664" y="1418"/>
                </a:lnTo>
                <a:lnTo>
                  <a:pt x="663" y="1416"/>
                </a:lnTo>
                <a:lnTo>
                  <a:pt x="664" y="1418"/>
                </a:lnTo>
                <a:lnTo>
                  <a:pt x="664" y="1420"/>
                </a:lnTo>
                <a:close/>
                <a:moveTo>
                  <a:pt x="662" y="1414"/>
                </a:moveTo>
                <a:lnTo>
                  <a:pt x="659" y="1407"/>
                </a:lnTo>
                <a:lnTo>
                  <a:pt x="657" y="1402"/>
                </a:lnTo>
                <a:lnTo>
                  <a:pt x="659" y="1407"/>
                </a:lnTo>
                <a:lnTo>
                  <a:pt x="662" y="1414"/>
                </a:lnTo>
                <a:close/>
                <a:moveTo>
                  <a:pt x="652" y="1577"/>
                </a:moveTo>
                <a:lnTo>
                  <a:pt x="651" y="1575"/>
                </a:lnTo>
                <a:lnTo>
                  <a:pt x="650" y="1574"/>
                </a:lnTo>
                <a:lnTo>
                  <a:pt x="651" y="1575"/>
                </a:lnTo>
                <a:lnTo>
                  <a:pt x="652" y="1577"/>
                </a:lnTo>
                <a:close/>
                <a:moveTo>
                  <a:pt x="648" y="1008"/>
                </a:moveTo>
                <a:lnTo>
                  <a:pt x="648" y="1005"/>
                </a:lnTo>
                <a:lnTo>
                  <a:pt x="650" y="1001"/>
                </a:lnTo>
                <a:lnTo>
                  <a:pt x="648" y="1005"/>
                </a:lnTo>
                <a:lnTo>
                  <a:pt x="648" y="1008"/>
                </a:lnTo>
                <a:close/>
                <a:moveTo>
                  <a:pt x="648" y="1588"/>
                </a:moveTo>
                <a:lnTo>
                  <a:pt x="648" y="1585"/>
                </a:lnTo>
                <a:lnTo>
                  <a:pt x="646" y="1582"/>
                </a:lnTo>
                <a:lnTo>
                  <a:pt x="649" y="1584"/>
                </a:lnTo>
                <a:lnTo>
                  <a:pt x="649" y="1585"/>
                </a:lnTo>
                <a:lnTo>
                  <a:pt x="648" y="1586"/>
                </a:lnTo>
                <a:lnTo>
                  <a:pt x="648" y="1588"/>
                </a:lnTo>
                <a:close/>
                <a:moveTo>
                  <a:pt x="646" y="1014"/>
                </a:moveTo>
                <a:lnTo>
                  <a:pt x="645" y="1015"/>
                </a:lnTo>
                <a:lnTo>
                  <a:pt x="644" y="1016"/>
                </a:lnTo>
                <a:lnTo>
                  <a:pt x="645" y="1015"/>
                </a:lnTo>
                <a:lnTo>
                  <a:pt x="646" y="1014"/>
                </a:lnTo>
                <a:lnTo>
                  <a:pt x="646" y="1014"/>
                </a:lnTo>
                <a:lnTo>
                  <a:pt x="646" y="1013"/>
                </a:lnTo>
                <a:lnTo>
                  <a:pt x="646" y="1014"/>
                </a:lnTo>
                <a:lnTo>
                  <a:pt x="646" y="1014"/>
                </a:lnTo>
                <a:close/>
                <a:moveTo>
                  <a:pt x="639" y="1488"/>
                </a:moveTo>
                <a:lnTo>
                  <a:pt x="638" y="1487"/>
                </a:lnTo>
                <a:lnTo>
                  <a:pt x="638" y="1486"/>
                </a:lnTo>
                <a:lnTo>
                  <a:pt x="638" y="1487"/>
                </a:lnTo>
                <a:lnTo>
                  <a:pt x="639" y="1488"/>
                </a:lnTo>
                <a:lnTo>
                  <a:pt x="643" y="1486"/>
                </a:lnTo>
                <a:lnTo>
                  <a:pt x="644" y="1482"/>
                </a:lnTo>
                <a:lnTo>
                  <a:pt x="643" y="1486"/>
                </a:lnTo>
                <a:lnTo>
                  <a:pt x="639" y="1488"/>
                </a:lnTo>
                <a:close/>
                <a:moveTo>
                  <a:pt x="641" y="1551"/>
                </a:moveTo>
                <a:lnTo>
                  <a:pt x="639" y="1546"/>
                </a:lnTo>
                <a:lnTo>
                  <a:pt x="639" y="1543"/>
                </a:lnTo>
                <a:lnTo>
                  <a:pt x="639" y="1546"/>
                </a:lnTo>
                <a:lnTo>
                  <a:pt x="641" y="1551"/>
                </a:lnTo>
                <a:lnTo>
                  <a:pt x="641" y="1556"/>
                </a:lnTo>
                <a:lnTo>
                  <a:pt x="641" y="1559"/>
                </a:lnTo>
                <a:lnTo>
                  <a:pt x="641" y="1556"/>
                </a:lnTo>
                <a:lnTo>
                  <a:pt x="641" y="1551"/>
                </a:lnTo>
                <a:close/>
                <a:moveTo>
                  <a:pt x="632" y="883"/>
                </a:moveTo>
                <a:lnTo>
                  <a:pt x="631" y="887"/>
                </a:lnTo>
                <a:lnTo>
                  <a:pt x="630" y="890"/>
                </a:lnTo>
                <a:lnTo>
                  <a:pt x="631" y="887"/>
                </a:lnTo>
                <a:lnTo>
                  <a:pt x="632" y="883"/>
                </a:lnTo>
                <a:lnTo>
                  <a:pt x="634" y="883"/>
                </a:lnTo>
                <a:lnTo>
                  <a:pt x="635" y="883"/>
                </a:lnTo>
                <a:lnTo>
                  <a:pt x="634" y="883"/>
                </a:lnTo>
                <a:lnTo>
                  <a:pt x="632" y="883"/>
                </a:lnTo>
                <a:close/>
                <a:moveTo>
                  <a:pt x="629" y="893"/>
                </a:moveTo>
                <a:lnTo>
                  <a:pt x="629" y="894"/>
                </a:lnTo>
                <a:lnTo>
                  <a:pt x="628" y="894"/>
                </a:lnTo>
                <a:lnTo>
                  <a:pt x="629" y="894"/>
                </a:lnTo>
                <a:lnTo>
                  <a:pt x="629" y="893"/>
                </a:lnTo>
                <a:lnTo>
                  <a:pt x="630" y="895"/>
                </a:lnTo>
                <a:lnTo>
                  <a:pt x="630" y="896"/>
                </a:lnTo>
                <a:lnTo>
                  <a:pt x="630" y="895"/>
                </a:lnTo>
                <a:lnTo>
                  <a:pt x="629" y="893"/>
                </a:lnTo>
                <a:close/>
                <a:moveTo>
                  <a:pt x="619" y="788"/>
                </a:moveTo>
                <a:lnTo>
                  <a:pt x="615" y="784"/>
                </a:lnTo>
                <a:lnTo>
                  <a:pt x="609" y="781"/>
                </a:lnTo>
                <a:lnTo>
                  <a:pt x="615" y="784"/>
                </a:lnTo>
                <a:lnTo>
                  <a:pt x="619" y="788"/>
                </a:lnTo>
                <a:lnTo>
                  <a:pt x="624" y="791"/>
                </a:lnTo>
                <a:lnTo>
                  <a:pt x="630" y="792"/>
                </a:lnTo>
                <a:lnTo>
                  <a:pt x="624" y="791"/>
                </a:lnTo>
                <a:lnTo>
                  <a:pt x="619" y="788"/>
                </a:lnTo>
                <a:close/>
                <a:moveTo>
                  <a:pt x="616" y="881"/>
                </a:moveTo>
                <a:lnTo>
                  <a:pt x="614" y="881"/>
                </a:lnTo>
                <a:lnTo>
                  <a:pt x="611" y="880"/>
                </a:lnTo>
                <a:lnTo>
                  <a:pt x="614" y="881"/>
                </a:lnTo>
                <a:lnTo>
                  <a:pt x="616" y="881"/>
                </a:lnTo>
                <a:close/>
                <a:moveTo>
                  <a:pt x="638" y="1493"/>
                </a:moveTo>
                <a:lnTo>
                  <a:pt x="637" y="1494"/>
                </a:lnTo>
                <a:lnTo>
                  <a:pt x="638" y="1496"/>
                </a:lnTo>
                <a:lnTo>
                  <a:pt x="638" y="1500"/>
                </a:lnTo>
                <a:lnTo>
                  <a:pt x="639" y="1503"/>
                </a:lnTo>
                <a:lnTo>
                  <a:pt x="638" y="1500"/>
                </a:lnTo>
                <a:lnTo>
                  <a:pt x="638" y="1496"/>
                </a:lnTo>
                <a:lnTo>
                  <a:pt x="637" y="1494"/>
                </a:lnTo>
                <a:lnTo>
                  <a:pt x="638" y="1493"/>
                </a:lnTo>
                <a:close/>
                <a:moveTo>
                  <a:pt x="659" y="970"/>
                </a:moveTo>
                <a:lnTo>
                  <a:pt x="656" y="984"/>
                </a:lnTo>
                <a:lnTo>
                  <a:pt x="651" y="999"/>
                </a:lnTo>
                <a:lnTo>
                  <a:pt x="656" y="984"/>
                </a:lnTo>
                <a:lnTo>
                  <a:pt x="659" y="970"/>
                </a:lnTo>
                <a:close/>
                <a:moveTo>
                  <a:pt x="588" y="930"/>
                </a:moveTo>
                <a:lnTo>
                  <a:pt x="588" y="929"/>
                </a:lnTo>
                <a:lnTo>
                  <a:pt x="587" y="929"/>
                </a:lnTo>
                <a:lnTo>
                  <a:pt x="588" y="929"/>
                </a:lnTo>
                <a:lnTo>
                  <a:pt x="588" y="930"/>
                </a:lnTo>
                <a:close/>
                <a:moveTo>
                  <a:pt x="574" y="825"/>
                </a:moveTo>
                <a:lnTo>
                  <a:pt x="575" y="824"/>
                </a:lnTo>
                <a:lnTo>
                  <a:pt x="575" y="824"/>
                </a:lnTo>
                <a:lnTo>
                  <a:pt x="575" y="824"/>
                </a:lnTo>
                <a:lnTo>
                  <a:pt x="574" y="825"/>
                </a:lnTo>
                <a:close/>
                <a:moveTo>
                  <a:pt x="561" y="822"/>
                </a:moveTo>
                <a:lnTo>
                  <a:pt x="559" y="822"/>
                </a:lnTo>
                <a:lnTo>
                  <a:pt x="557" y="822"/>
                </a:lnTo>
                <a:lnTo>
                  <a:pt x="559" y="822"/>
                </a:lnTo>
                <a:lnTo>
                  <a:pt x="561" y="822"/>
                </a:lnTo>
                <a:lnTo>
                  <a:pt x="562" y="823"/>
                </a:lnTo>
                <a:lnTo>
                  <a:pt x="563" y="823"/>
                </a:lnTo>
                <a:lnTo>
                  <a:pt x="562" y="823"/>
                </a:lnTo>
                <a:lnTo>
                  <a:pt x="561" y="822"/>
                </a:lnTo>
                <a:close/>
                <a:moveTo>
                  <a:pt x="556" y="1061"/>
                </a:moveTo>
                <a:lnTo>
                  <a:pt x="555" y="1061"/>
                </a:lnTo>
                <a:lnTo>
                  <a:pt x="554" y="1061"/>
                </a:lnTo>
                <a:lnTo>
                  <a:pt x="555" y="1061"/>
                </a:lnTo>
                <a:lnTo>
                  <a:pt x="556" y="1061"/>
                </a:lnTo>
                <a:close/>
                <a:moveTo>
                  <a:pt x="526" y="871"/>
                </a:moveTo>
                <a:lnTo>
                  <a:pt x="520" y="871"/>
                </a:lnTo>
                <a:lnTo>
                  <a:pt x="514" y="871"/>
                </a:lnTo>
                <a:lnTo>
                  <a:pt x="512" y="869"/>
                </a:lnTo>
                <a:lnTo>
                  <a:pt x="511" y="868"/>
                </a:lnTo>
                <a:lnTo>
                  <a:pt x="512" y="869"/>
                </a:lnTo>
                <a:lnTo>
                  <a:pt x="514" y="871"/>
                </a:lnTo>
                <a:lnTo>
                  <a:pt x="520" y="871"/>
                </a:lnTo>
                <a:lnTo>
                  <a:pt x="526" y="871"/>
                </a:lnTo>
                <a:lnTo>
                  <a:pt x="533" y="873"/>
                </a:lnTo>
                <a:lnTo>
                  <a:pt x="539" y="873"/>
                </a:lnTo>
                <a:lnTo>
                  <a:pt x="533" y="873"/>
                </a:lnTo>
                <a:lnTo>
                  <a:pt x="526" y="871"/>
                </a:lnTo>
                <a:close/>
                <a:moveTo>
                  <a:pt x="527" y="998"/>
                </a:moveTo>
                <a:lnTo>
                  <a:pt x="528" y="999"/>
                </a:lnTo>
                <a:lnTo>
                  <a:pt x="531" y="1001"/>
                </a:lnTo>
                <a:lnTo>
                  <a:pt x="528" y="999"/>
                </a:lnTo>
                <a:lnTo>
                  <a:pt x="527" y="998"/>
                </a:lnTo>
                <a:close/>
                <a:moveTo>
                  <a:pt x="510" y="964"/>
                </a:moveTo>
                <a:lnTo>
                  <a:pt x="510" y="964"/>
                </a:lnTo>
                <a:lnTo>
                  <a:pt x="511" y="964"/>
                </a:lnTo>
                <a:lnTo>
                  <a:pt x="510" y="964"/>
                </a:lnTo>
                <a:lnTo>
                  <a:pt x="510" y="964"/>
                </a:lnTo>
                <a:close/>
                <a:moveTo>
                  <a:pt x="506" y="861"/>
                </a:moveTo>
                <a:lnTo>
                  <a:pt x="507" y="860"/>
                </a:lnTo>
                <a:lnTo>
                  <a:pt x="510" y="859"/>
                </a:lnTo>
                <a:lnTo>
                  <a:pt x="510" y="860"/>
                </a:lnTo>
                <a:lnTo>
                  <a:pt x="510" y="861"/>
                </a:lnTo>
                <a:lnTo>
                  <a:pt x="510" y="860"/>
                </a:lnTo>
                <a:lnTo>
                  <a:pt x="510" y="859"/>
                </a:lnTo>
                <a:lnTo>
                  <a:pt x="507" y="860"/>
                </a:lnTo>
                <a:lnTo>
                  <a:pt x="506" y="861"/>
                </a:lnTo>
                <a:close/>
                <a:moveTo>
                  <a:pt x="496" y="788"/>
                </a:moveTo>
                <a:lnTo>
                  <a:pt x="496" y="783"/>
                </a:lnTo>
                <a:lnTo>
                  <a:pt x="494" y="780"/>
                </a:lnTo>
                <a:lnTo>
                  <a:pt x="496" y="783"/>
                </a:lnTo>
                <a:lnTo>
                  <a:pt x="496" y="788"/>
                </a:lnTo>
                <a:close/>
                <a:moveTo>
                  <a:pt x="477" y="1230"/>
                </a:moveTo>
                <a:lnTo>
                  <a:pt x="477" y="1227"/>
                </a:lnTo>
                <a:lnTo>
                  <a:pt x="477" y="1224"/>
                </a:lnTo>
                <a:lnTo>
                  <a:pt x="476" y="1223"/>
                </a:lnTo>
                <a:lnTo>
                  <a:pt x="473" y="1222"/>
                </a:lnTo>
                <a:lnTo>
                  <a:pt x="476" y="1223"/>
                </a:lnTo>
                <a:lnTo>
                  <a:pt x="477" y="1224"/>
                </a:lnTo>
                <a:lnTo>
                  <a:pt x="477" y="1227"/>
                </a:lnTo>
                <a:lnTo>
                  <a:pt x="477" y="1230"/>
                </a:lnTo>
                <a:close/>
                <a:moveTo>
                  <a:pt x="471" y="735"/>
                </a:moveTo>
                <a:lnTo>
                  <a:pt x="467" y="736"/>
                </a:lnTo>
                <a:lnTo>
                  <a:pt x="465" y="738"/>
                </a:lnTo>
                <a:lnTo>
                  <a:pt x="463" y="740"/>
                </a:lnTo>
                <a:lnTo>
                  <a:pt x="460" y="741"/>
                </a:lnTo>
                <a:lnTo>
                  <a:pt x="460" y="743"/>
                </a:lnTo>
                <a:lnTo>
                  <a:pt x="459" y="745"/>
                </a:lnTo>
                <a:lnTo>
                  <a:pt x="458" y="746"/>
                </a:lnTo>
                <a:lnTo>
                  <a:pt x="457" y="746"/>
                </a:lnTo>
                <a:lnTo>
                  <a:pt x="458" y="746"/>
                </a:lnTo>
                <a:lnTo>
                  <a:pt x="459" y="745"/>
                </a:lnTo>
                <a:lnTo>
                  <a:pt x="460" y="743"/>
                </a:lnTo>
                <a:lnTo>
                  <a:pt x="460" y="741"/>
                </a:lnTo>
                <a:lnTo>
                  <a:pt x="463" y="740"/>
                </a:lnTo>
                <a:lnTo>
                  <a:pt x="465" y="738"/>
                </a:lnTo>
                <a:lnTo>
                  <a:pt x="467" y="736"/>
                </a:lnTo>
                <a:lnTo>
                  <a:pt x="471" y="735"/>
                </a:lnTo>
                <a:close/>
                <a:moveTo>
                  <a:pt x="448" y="757"/>
                </a:moveTo>
                <a:lnTo>
                  <a:pt x="446" y="763"/>
                </a:lnTo>
                <a:lnTo>
                  <a:pt x="446" y="769"/>
                </a:lnTo>
                <a:lnTo>
                  <a:pt x="446" y="763"/>
                </a:lnTo>
                <a:lnTo>
                  <a:pt x="448" y="757"/>
                </a:lnTo>
                <a:lnTo>
                  <a:pt x="453" y="756"/>
                </a:lnTo>
                <a:lnTo>
                  <a:pt x="458" y="754"/>
                </a:lnTo>
                <a:lnTo>
                  <a:pt x="453" y="756"/>
                </a:lnTo>
                <a:lnTo>
                  <a:pt x="448" y="757"/>
                </a:lnTo>
                <a:close/>
                <a:moveTo>
                  <a:pt x="441" y="1192"/>
                </a:moveTo>
                <a:lnTo>
                  <a:pt x="434" y="1189"/>
                </a:lnTo>
                <a:lnTo>
                  <a:pt x="428" y="1187"/>
                </a:lnTo>
                <a:lnTo>
                  <a:pt x="422" y="1182"/>
                </a:lnTo>
                <a:lnTo>
                  <a:pt x="416" y="1178"/>
                </a:lnTo>
                <a:lnTo>
                  <a:pt x="422" y="1182"/>
                </a:lnTo>
                <a:lnTo>
                  <a:pt x="428" y="1187"/>
                </a:lnTo>
                <a:lnTo>
                  <a:pt x="434" y="1189"/>
                </a:lnTo>
                <a:lnTo>
                  <a:pt x="441" y="1192"/>
                </a:lnTo>
                <a:lnTo>
                  <a:pt x="442" y="1195"/>
                </a:lnTo>
                <a:lnTo>
                  <a:pt x="444" y="1199"/>
                </a:lnTo>
                <a:lnTo>
                  <a:pt x="442" y="1195"/>
                </a:lnTo>
                <a:lnTo>
                  <a:pt x="441" y="1192"/>
                </a:lnTo>
                <a:close/>
                <a:moveTo>
                  <a:pt x="391" y="787"/>
                </a:moveTo>
                <a:lnTo>
                  <a:pt x="389" y="788"/>
                </a:lnTo>
                <a:lnTo>
                  <a:pt x="388" y="788"/>
                </a:lnTo>
                <a:lnTo>
                  <a:pt x="389" y="788"/>
                </a:lnTo>
                <a:lnTo>
                  <a:pt x="391" y="787"/>
                </a:lnTo>
                <a:lnTo>
                  <a:pt x="401" y="780"/>
                </a:lnTo>
                <a:lnTo>
                  <a:pt x="410" y="773"/>
                </a:lnTo>
                <a:lnTo>
                  <a:pt x="401" y="780"/>
                </a:lnTo>
                <a:lnTo>
                  <a:pt x="391" y="787"/>
                </a:lnTo>
                <a:close/>
                <a:moveTo>
                  <a:pt x="404" y="1022"/>
                </a:moveTo>
                <a:lnTo>
                  <a:pt x="405" y="1020"/>
                </a:lnTo>
                <a:lnTo>
                  <a:pt x="405" y="1016"/>
                </a:lnTo>
                <a:lnTo>
                  <a:pt x="405" y="1020"/>
                </a:lnTo>
                <a:lnTo>
                  <a:pt x="404" y="1022"/>
                </a:lnTo>
                <a:close/>
                <a:moveTo>
                  <a:pt x="398" y="1020"/>
                </a:moveTo>
                <a:lnTo>
                  <a:pt x="398" y="1020"/>
                </a:lnTo>
                <a:lnTo>
                  <a:pt x="400" y="1020"/>
                </a:lnTo>
                <a:lnTo>
                  <a:pt x="398" y="1020"/>
                </a:lnTo>
                <a:lnTo>
                  <a:pt x="398" y="1020"/>
                </a:lnTo>
                <a:close/>
                <a:moveTo>
                  <a:pt x="347" y="845"/>
                </a:moveTo>
                <a:lnTo>
                  <a:pt x="346" y="846"/>
                </a:lnTo>
                <a:lnTo>
                  <a:pt x="345" y="847"/>
                </a:lnTo>
                <a:lnTo>
                  <a:pt x="346" y="846"/>
                </a:lnTo>
                <a:lnTo>
                  <a:pt x="347" y="845"/>
                </a:lnTo>
                <a:lnTo>
                  <a:pt x="362" y="844"/>
                </a:lnTo>
                <a:lnTo>
                  <a:pt x="379" y="844"/>
                </a:lnTo>
                <a:lnTo>
                  <a:pt x="362" y="844"/>
                </a:lnTo>
                <a:lnTo>
                  <a:pt x="347" y="845"/>
                </a:lnTo>
                <a:close/>
                <a:moveTo>
                  <a:pt x="361" y="1155"/>
                </a:moveTo>
                <a:lnTo>
                  <a:pt x="362" y="1155"/>
                </a:lnTo>
                <a:lnTo>
                  <a:pt x="363" y="1155"/>
                </a:lnTo>
                <a:lnTo>
                  <a:pt x="362" y="1155"/>
                </a:lnTo>
                <a:lnTo>
                  <a:pt x="361" y="1155"/>
                </a:lnTo>
                <a:close/>
                <a:moveTo>
                  <a:pt x="354" y="1148"/>
                </a:moveTo>
                <a:lnTo>
                  <a:pt x="356" y="1150"/>
                </a:lnTo>
                <a:lnTo>
                  <a:pt x="359" y="1152"/>
                </a:lnTo>
                <a:lnTo>
                  <a:pt x="356" y="1150"/>
                </a:lnTo>
                <a:lnTo>
                  <a:pt x="354" y="1148"/>
                </a:lnTo>
                <a:close/>
                <a:moveTo>
                  <a:pt x="348" y="1143"/>
                </a:moveTo>
                <a:lnTo>
                  <a:pt x="352" y="1145"/>
                </a:lnTo>
                <a:lnTo>
                  <a:pt x="354" y="1147"/>
                </a:lnTo>
                <a:lnTo>
                  <a:pt x="352" y="1145"/>
                </a:lnTo>
                <a:lnTo>
                  <a:pt x="348" y="1143"/>
                </a:lnTo>
                <a:close/>
                <a:moveTo>
                  <a:pt x="348" y="736"/>
                </a:moveTo>
                <a:lnTo>
                  <a:pt x="346" y="736"/>
                </a:lnTo>
                <a:lnTo>
                  <a:pt x="345" y="736"/>
                </a:lnTo>
                <a:lnTo>
                  <a:pt x="346" y="736"/>
                </a:lnTo>
                <a:lnTo>
                  <a:pt x="348" y="736"/>
                </a:lnTo>
                <a:close/>
                <a:moveTo>
                  <a:pt x="351" y="764"/>
                </a:moveTo>
                <a:lnTo>
                  <a:pt x="352" y="763"/>
                </a:lnTo>
                <a:lnTo>
                  <a:pt x="353" y="762"/>
                </a:lnTo>
                <a:lnTo>
                  <a:pt x="354" y="759"/>
                </a:lnTo>
                <a:lnTo>
                  <a:pt x="355" y="756"/>
                </a:lnTo>
                <a:lnTo>
                  <a:pt x="354" y="759"/>
                </a:lnTo>
                <a:lnTo>
                  <a:pt x="353" y="762"/>
                </a:lnTo>
                <a:lnTo>
                  <a:pt x="352" y="763"/>
                </a:lnTo>
                <a:lnTo>
                  <a:pt x="351" y="764"/>
                </a:lnTo>
                <a:close/>
                <a:moveTo>
                  <a:pt x="355" y="755"/>
                </a:moveTo>
                <a:lnTo>
                  <a:pt x="358" y="755"/>
                </a:lnTo>
                <a:lnTo>
                  <a:pt x="359" y="755"/>
                </a:lnTo>
                <a:lnTo>
                  <a:pt x="358" y="755"/>
                </a:lnTo>
                <a:lnTo>
                  <a:pt x="355" y="755"/>
                </a:lnTo>
                <a:lnTo>
                  <a:pt x="355" y="755"/>
                </a:lnTo>
                <a:close/>
                <a:moveTo>
                  <a:pt x="358" y="749"/>
                </a:moveTo>
                <a:lnTo>
                  <a:pt x="358" y="745"/>
                </a:lnTo>
                <a:lnTo>
                  <a:pt x="358" y="741"/>
                </a:lnTo>
                <a:lnTo>
                  <a:pt x="358" y="745"/>
                </a:lnTo>
                <a:lnTo>
                  <a:pt x="358" y="749"/>
                </a:lnTo>
                <a:lnTo>
                  <a:pt x="358" y="752"/>
                </a:lnTo>
                <a:lnTo>
                  <a:pt x="356" y="753"/>
                </a:lnTo>
                <a:lnTo>
                  <a:pt x="358" y="752"/>
                </a:lnTo>
                <a:lnTo>
                  <a:pt x="358" y="749"/>
                </a:lnTo>
                <a:close/>
                <a:moveTo>
                  <a:pt x="335" y="1122"/>
                </a:moveTo>
                <a:lnTo>
                  <a:pt x="336" y="1122"/>
                </a:lnTo>
                <a:lnTo>
                  <a:pt x="338" y="1122"/>
                </a:lnTo>
                <a:lnTo>
                  <a:pt x="336" y="1122"/>
                </a:lnTo>
                <a:lnTo>
                  <a:pt x="335" y="1122"/>
                </a:lnTo>
                <a:close/>
                <a:moveTo>
                  <a:pt x="334" y="1120"/>
                </a:moveTo>
                <a:lnTo>
                  <a:pt x="334" y="1120"/>
                </a:lnTo>
                <a:lnTo>
                  <a:pt x="334" y="1120"/>
                </a:lnTo>
                <a:lnTo>
                  <a:pt x="334" y="1120"/>
                </a:lnTo>
                <a:lnTo>
                  <a:pt x="334" y="1120"/>
                </a:lnTo>
                <a:close/>
                <a:moveTo>
                  <a:pt x="332" y="1116"/>
                </a:moveTo>
                <a:lnTo>
                  <a:pt x="332" y="1117"/>
                </a:lnTo>
                <a:lnTo>
                  <a:pt x="333" y="1118"/>
                </a:lnTo>
                <a:lnTo>
                  <a:pt x="332" y="1117"/>
                </a:lnTo>
                <a:lnTo>
                  <a:pt x="332" y="1116"/>
                </a:lnTo>
                <a:close/>
                <a:moveTo>
                  <a:pt x="319" y="1111"/>
                </a:moveTo>
                <a:lnTo>
                  <a:pt x="324" y="1115"/>
                </a:lnTo>
                <a:lnTo>
                  <a:pt x="328" y="1116"/>
                </a:lnTo>
                <a:lnTo>
                  <a:pt x="324" y="1115"/>
                </a:lnTo>
                <a:lnTo>
                  <a:pt x="319" y="1111"/>
                </a:lnTo>
                <a:close/>
                <a:moveTo>
                  <a:pt x="314" y="1104"/>
                </a:moveTo>
                <a:lnTo>
                  <a:pt x="300" y="1097"/>
                </a:lnTo>
                <a:lnTo>
                  <a:pt x="286" y="1088"/>
                </a:lnTo>
                <a:lnTo>
                  <a:pt x="300" y="1097"/>
                </a:lnTo>
                <a:lnTo>
                  <a:pt x="314" y="1104"/>
                </a:lnTo>
                <a:lnTo>
                  <a:pt x="315" y="1105"/>
                </a:lnTo>
                <a:lnTo>
                  <a:pt x="315" y="1105"/>
                </a:lnTo>
                <a:lnTo>
                  <a:pt x="315" y="1105"/>
                </a:lnTo>
                <a:lnTo>
                  <a:pt x="314" y="1104"/>
                </a:lnTo>
                <a:close/>
                <a:moveTo>
                  <a:pt x="286" y="806"/>
                </a:moveTo>
                <a:lnTo>
                  <a:pt x="287" y="808"/>
                </a:lnTo>
                <a:lnTo>
                  <a:pt x="290" y="809"/>
                </a:lnTo>
                <a:lnTo>
                  <a:pt x="290" y="809"/>
                </a:lnTo>
                <a:lnTo>
                  <a:pt x="287" y="808"/>
                </a:lnTo>
                <a:lnTo>
                  <a:pt x="286" y="806"/>
                </a:lnTo>
                <a:close/>
                <a:moveTo>
                  <a:pt x="284" y="798"/>
                </a:moveTo>
                <a:lnTo>
                  <a:pt x="285" y="799"/>
                </a:lnTo>
                <a:lnTo>
                  <a:pt x="286" y="801"/>
                </a:lnTo>
                <a:lnTo>
                  <a:pt x="286" y="803"/>
                </a:lnTo>
                <a:lnTo>
                  <a:pt x="286" y="804"/>
                </a:lnTo>
                <a:lnTo>
                  <a:pt x="286" y="803"/>
                </a:lnTo>
                <a:lnTo>
                  <a:pt x="286" y="801"/>
                </a:lnTo>
                <a:lnTo>
                  <a:pt x="285" y="799"/>
                </a:lnTo>
                <a:lnTo>
                  <a:pt x="284" y="798"/>
                </a:lnTo>
                <a:close/>
                <a:moveTo>
                  <a:pt x="282" y="808"/>
                </a:moveTo>
                <a:lnTo>
                  <a:pt x="283" y="809"/>
                </a:lnTo>
                <a:lnTo>
                  <a:pt x="283" y="810"/>
                </a:lnTo>
                <a:lnTo>
                  <a:pt x="283" y="809"/>
                </a:lnTo>
                <a:lnTo>
                  <a:pt x="282" y="808"/>
                </a:lnTo>
                <a:close/>
                <a:moveTo>
                  <a:pt x="276" y="1081"/>
                </a:moveTo>
                <a:lnTo>
                  <a:pt x="279" y="1085"/>
                </a:lnTo>
                <a:lnTo>
                  <a:pt x="283" y="1090"/>
                </a:lnTo>
                <a:lnTo>
                  <a:pt x="279" y="1085"/>
                </a:lnTo>
                <a:lnTo>
                  <a:pt x="276" y="1081"/>
                </a:lnTo>
                <a:close/>
                <a:moveTo>
                  <a:pt x="266" y="1077"/>
                </a:moveTo>
                <a:lnTo>
                  <a:pt x="269" y="1080"/>
                </a:lnTo>
                <a:lnTo>
                  <a:pt x="272" y="1081"/>
                </a:lnTo>
                <a:lnTo>
                  <a:pt x="269" y="1080"/>
                </a:lnTo>
                <a:lnTo>
                  <a:pt x="266" y="1077"/>
                </a:lnTo>
                <a:close/>
                <a:moveTo>
                  <a:pt x="263" y="985"/>
                </a:moveTo>
                <a:lnTo>
                  <a:pt x="263" y="985"/>
                </a:lnTo>
                <a:lnTo>
                  <a:pt x="263" y="984"/>
                </a:lnTo>
                <a:lnTo>
                  <a:pt x="263" y="984"/>
                </a:lnTo>
                <a:lnTo>
                  <a:pt x="263" y="984"/>
                </a:lnTo>
                <a:lnTo>
                  <a:pt x="263" y="985"/>
                </a:lnTo>
                <a:lnTo>
                  <a:pt x="263" y="985"/>
                </a:lnTo>
                <a:lnTo>
                  <a:pt x="263" y="985"/>
                </a:lnTo>
                <a:close/>
                <a:moveTo>
                  <a:pt x="236" y="903"/>
                </a:moveTo>
                <a:lnTo>
                  <a:pt x="225" y="910"/>
                </a:lnTo>
                <a:lnTo>
                  <a:pt x="215" y="917"/>
                </a:lnTo>
                <a:lnTo>
                  <a:pt x="206" y="924"/>
                </a:lnTo>
                <a:lnTo>
                  <a:pt x="196" y="934"/>
                </a:lnTo>
                <a:lnTo>
                  <a:pt x="196" y="927"/>
                </a:lnTo>
                <a:lnTo>
                  <a:pt x="197" y="920"/>
                </a:lnTo>
                <a:lnTo>
                  <a:pt x="200" y="913"/>
                </a:lnTo>
                <a:lnTo>
                  <a:pt x="202" y="906"/>
                </a:lnTo>
                <a:lnTo>
                  <a:pt x="199" y="907"/>
                </a:lnTo>
                <a:lnTo>
                  <a:pt x="195" y="908"/>
                </a:lnTo>
                <a:lnTo>
                  <a:pt x="193" y="910"/>
                </a:lnTo>
                <a:lnTo>
                  <a:pt x="191" y="913"/>
                </a:lnTo>
                <a:lnTo>
                  <a:pt x="190" y="920"/>
                </a:lnTo>
                <a:lnTo>
                  <a:pt x="188" y="925"/>
                </a:lnTo>
                <a:lnTo>
                  <a:pt x="186" y="932"/>
                </a:lnTo>
                <a:lnTo>
                  <a:pt x="182" y="938"/>
                </a:lnTo>
                <a:lnTo>
                  <a:pt x="177" y="943"/>
                </a:lnTo>
                <a:lnTo>
                  <a:pt x="173" y="946"/>
                </a:lnTo>
                <a:lnTo>
                  <a:pt x="170" y="948"/>
                </a:lnTo>
                <a:lnTo>
                  <a:pt x="168" y="949"/>
                </a:lnTo>
                <a:lnTo>
                  <a:pt x="168" y="948"/>
                </a:lnTo>
                <a:lnTo>
                  <a:pt x="167" y="944"/>
                </a:lnTo>
                <a:lnTo>
                  <a:pt x="170" y="941"/>
                </a:lnTo>
                <a:lnTo>
                  <a:pt x="173" y="937"/>
                </a:lnTo>
                <a:lnTo>
                  <a:pt x="173" y="932"/>
                </a:lnTo>
                <a:lnTo>
                  <a:pt x="172" y="928"/>
                </a:lnTo>
                <a:lnTo>
                  <a:pt x="169" y="921"/>
                </a:lnTo>
                <a:lnTo>
                  <a:pt x="169" y="914"/>
                </a:lnTo>
                <a:lnTo>
                  <a:pt x="169" y="911"/>
                </a:lnTo>
                <a:lnTo>
                  <a:pt x="172" y="908"/>
                </a:lnTo>
                <a:lnTo>
                  <a:pt x="174" y="906"/>
                </a:lnTo>
                <a:lnTo>
                  <a:pt x="177" y="903"/>
                </a:lnTo>
                <a:lnTo>
                  <a:pt x="177" y="902"/>
                </a:lnTo>
                <a:lnTo>
                  <a:pt x="176" y="900"/>
                </a:lnTo>
                <a:lnTo>
                  <a:pt x="181" y="895"/>
                </a:lnTo>
                <a:lnTo>
                  <a:pt x="187" y="893"/>
                </a:lnTo>
                <a:lnTo>
                  <a:pt x="188" y="894"/>
                </a:lnTo>
                <a:lnTo>
                  <a:pt x="189" y="893"/>
                </a:lnTo>
                <a:lnTo>
                  <a:pt x="189" y="893"/>
                </a:lnTo>
                <a:lnTo>
                  <a:pt x="189" y="890"/>
                </a:lnTo>
                <a:lnTo>
                  <a:pt x="191" y="890"/>
                </a:lnTo>
                <a:lnTo>
                  <a:pt x="194" y="889"/>
                </a:lnTo>
                <a:lnTo>
                  <a:pt x="197" y="887"/>
                </a:lnTo>
                <a:lnTo>
                  <a:pt x="201" y="886"/>
                </a:lnTo>
                <a:lnTo>
                  <a:pt x="197" y="887"/>
                </a:lnTo>
                <a:lnTo>
                  <a:pt x="194" y="889"/>
                </a:lnTo>
                <a:lnTo>
                  <a:pt x="195" y="896"/>
                </a:lnTo>
                <a:lnTo>
                  <a:pt x="195" y="904"/>
                </a:lnTo>
                <a:lnTo>
                  <a:pt x="199" y="901"/>
                </a:lnTo>
                <a:lnTo>
                  <a:pt x="202" y="897"/>
                </a:lnTo>
                <a:lnTo>
                  <a:pt x="204" y="894"/>
                </a:lnTo>
                <a:lnTo>
                  <a:pt x="207" y="890"/>
                </a:lnTo>
                <a:lnTo>
                  <a:pt x="210" y="889"/>
                </a:lnTo>
                <a:lnTo>
                  <a:pt x="216" y="889"/>
                </a:lnTo>
                <a:lnTo>
                  <a:pt x="220" y="888"/>
                </a:lnTo>
                <a:lnTo>
                  <a:pt x="224" y="887"/>
                </a:lnTo>
                <a:lnTo>
                  <a:pt x="228" y="883"/>
                </a:lnTo>
                <a:lnTo>
                  <a:pt x="230" y="878"/>
                </a:lnTo>
                <a:lnTo>
                  <a:pt x="231" y="878"/>
                </a:lnTo>
                <a:lnTo>
                  <a:pt x="232" y="878"/>
                </a:lnTo>
                <a:lnTo>
                  <a:pt x="232" y="879"/>
                </a:lnTo>
                <a:lnTo>
                  <a:pt x="234" y="879"/>
                </a:lnTo>
                <a:lnTo>
                  <a:pt x="235" y="879"/>
                </a:lnTo>
                <a:lnTo>
                  <a:pt x="236" y="876"/>
                </a:lnTo>
                <a:lnTo>
                  <a:pt x="245" y="876"/>
                </a:lnTo>
                <a:lnTo>
                  <a:pt x="255" y="876"/>
                </a:lnTo>
                <a:lnTo>
                  <a:pt x="259" y="883"/>
                </a:lnTo>
                <a:lnTo>
                  <a:pt x="264" y="889"/>
                </a:lnTo>
                <a:lnTo>
                  <a:pt x="256" y="892"/>
                </a:lnTo>
                <a:lnTo>
                  <a:pt x="250" y="895"/>
                </a:lnTo>
                <a:lnTo>
                  <a:pt x="243" y="899"/>
                </a:lnTo>
                <a:lnTo>
                  <a:pt x="236" y="903"/>
                </a:lnTo>
                <a:close/>
                <a:moveTo>
                  <a:pt x="266" y="759"/>
                </a:moveTo>
                <a:lnTo>
                  <a:pt x="269" y="764"/>
                </a:lnTo>
                <a:lnTo>
                  <a:pt x="270" y="770"/>
                </a:lnTo>
                <a:lnTo>
                  <a:pt x="269" y="764"/>
                </a:lnTo>
                <a:lnTo>
                  <a:pt x="266" y="759"/>
                </a:lnTo>
                <a:lnTo>
                  <a:pt x="265" y="755"/>
                </a:lnTo>
                <a:lnTo>
                  <a:pt x="264" y="750"/>
                </a:lnTo>
                <a:lnTo>
                  <a:pt x="265" y="755"/>
                </a:lnTo>
                <a:lnTo>
                  <a:pt x="266" y="759"/>
                </a:lnTo>
                <a:close/>
                <a:moveTo>
                  <a:pt x="278" y="777"/>
                </a:moveTo>
                <a:lnTo>
                  <a:pt x="277" y="778"/>
                </a:lnTo>
                <a:lnTo>
                  <a:pt x="276" y="780"/>
                </a:lnTo>
                <a:lnTo>
                  <a:pt x="277" y="778"/>
                </a:lnTo>
                <a:lnTo>
                  <a:pt x="278" y="777"/>
                </a:lnTo>
                <a:close/>
                <a:moveTo>
                  <a:pt x="299" y="805"/>
                </a:moveTo>
                <a:lnTo>
                  <a:pt x="299" y="805"/>
                </a:lnTo>
                <a:lnTo>
                  <a:pt x="299" y="804"/>
                </a:lnTo>
                <a:lnTo>
                  <a:pt x="299" y="805"/>
                </a:lnTo>
                <a:lnTo>
                  <a:pt x="298" y="806"/>
                </a:lnTo>
                <a:lnTo>
                  <a:pt x="297" y="808"/>
                </a:lnTo>
                <a:lnTo>
                  <a:pt x="296" y="809"/>
                </a:lnTo>
                <a:lnTo>
                  <a:pt x="293" y="809"/>
                </a:lnTo>
                <a:lnTo>
                  <a:pt x="296" y="809"/>
                </a:lnTo>
                <a:lnTo>
                  <a:pt x="297" y="808"/>
                </a:lnTo>
                <a:lnTo>
                  <a:pt x="298" y="806"/>
                </a:lnTo>
                <a:lnTo>
                  <a:pt x="299" y="805"/>
                </a:lnTo>
                <a:close/>
                <a:moveTo>
                  <a:pt x="325" y="822"/>
                </a:moveTo>
                <a:lnTo>
                  <a:pt x="324" y="822"/>
                </a:lnTo>
                <a:lnTo>
                  <a:pt x="322" y="824"/>
                </a:lnTo>
                <a:lnTo>
                  <a:pt x="322" y="825"/>
                </a:lnTo>
                <a:lnTo>
                  <a:pt x="322" y="825"/>
                </a:lnTo>
                <a:lnTo>
                  <a:pt x="322" y="824"/>
                </a:lnTo>
                <a:lnTo>
                  <a:pt x="324" y="822"/>
                </a:lnTo>
                <a:lnTo>
                  <a:pt x="325" y="822"/>
                </a:lnTo>
                <a:close/>
                <a:moveTo>
                  <a:pt x="324" y="764"/>
                </a:moveTo>
                <a:lnTo>
                  <a:pt x="321" y="766"/>
                </a:lnTo>
                <a:lnTo>
                  <a:pt x="320" y="768"/>
                </a:lnTo>
                <a:lnTo>
                  <a:pt x="321" y="766"/>
                </a:lnTo>
                <a:lnTo>
                  <a:pt x="324" y="764"/>
                </a:lnTo>
                <a:close/>
                <a:moveTo>
                  <a:pt x="118" y="920"/>
                </a:moveTo>
                <a:lnTo>
                  <a:pt x="120" y="918"/>
                </a:lnTo>
                <a:lnTo>
                  <a:pt x="121" y="917"/>
                </a:lnTo>
                <a:lnTo>
                  <a:pt x="122" y="917"/>
                </a:lnTo>
                <a:lnTo>
                  <a:pt x="125" y="918"/>
                </a:lnTo>
                <a:lnTo>
                  <a:pt x="122" y="917"/>
                </a:lnTo>
                <a:lnTo>
                  <a:pt x="121" y="917"/>
                </a:lnTo>
                <a:lnTo>
                  <a:pt x="120" y="918"/>
                </a:lnTo>
                <a:lnTo>
                  <a:pt x="118" y="920"/>
                </a:lnTo>
                <a:close/>
                <a:moveTo>
                  <a:pt x="55" y="843"/>
                </a:moveTo>
                <a:lnTo>
                  <a:pt x="48" y="844"/>
                </a:lnTo>
                <a:lnTo>
                  <a:pt x="39" y="844"/>
                </a:lnTo>
                <a:lnTo>
                  <a:pt x="48" y="844"/>
                </a:lnTo>
                <a:lnTo>
                  <a:pt x="55" y="843"/>
                </a:lnTo>
                <a:close/>
                <a:moveTo>
                  <a:pt x="25" y="854"/>
                </a:moveTo>
                <a:lnTo>
                  <a:pt x="23" y="857"/>
                </a:lnTo>
                <a:lnTo>
                  <a:pt x="22" y="859"/>
                </a:lnTo>
                <a:lnTo>
                  <a:pt x="21" y="860"/>
                </a:lnTo>
                <a:lnTo>
                  <a:pt x="20" y="860"/>
                </a:lnTo>
                <a:lnTo>
                  <a:pt x="21" y="860"/>
                </a:lnTo>
                <a:lnTo>
                  <a:pt x="22" y="859"/>
                </a:lnTo>
                <a:lnTo>
                  <a:pt x="23" y="857"/>
                </a:lnTo>
                <a:lnTo>
                  <a:pt x="25" y="854"/>
                </a:lnTo>
                <a:close/>
                <a:moveTo>
                  <a:pt x="152" y="719"/>
                </a:moveTo>
                <a:lnTo>
                  <a:pt x="165" y="720"/>
                </a:lnTo>
                <a:lnTo>
                  <a:pt x="177" y="721"/>
                </a:lnTo>
                <a:lnTo>
                  <a:pt x="165" y="720"/>
                </a:lnTo>
                <a:lnTo>
                  <a:pt x="152" y="719"/>
                </a:lnTo>
                <a:close/>
                <a:moveTo>
                  <a:pt x="964" y="691"/>
                </a:moveTo>
                <a:lnTo>
                  <a:pt x="964" y="689"/>
                </a:lnTo>
                <a:lnTo>
                  <a:pt x="964" y="687"/>
                </a:lnTo>
                <a:lnTo>
                  <a:pt x="964" y="689"/>
                </a:lnTo>
                <a:lnTo>
                  <a:pt x="964" y="691"/>
                </a:lnTo>
                <a:close/>
                <a:moveTo>
                  <a:pt x="924" y="546"/>
                </a:moveTo>
                <a:lnTo>
                  <a:pt x="921" y="552"/>
                </a:lnTo>
                <a:lnTo>
                  <a:pt x="920" y="558"/>
                </a:lnTo>
                <a:lnTo>
                  <a:pt x="921" y="565"/>
                </a:lnTo>
                <a:lnTo>
                  <a:pt x="921" y="572"/>
                </a:lnTo>
                <a:lnTo>
                  <a:pt x="921" y="579"/>
                </a:lnTo>
                <a:lnTo>
                  <a:pt x="920" y="588"/>
                </a:lnTo>
                <a:lnTo>
                  <a:pt x="914" y="581"/>
                </a:lnTo>
                <a:lnTo>
                  <a:pt x="909" y="574"/>
                </a:lnTo>
                <a:lnTo>
                  <a:pt x="908" y="571"/>
                </a:lnTo>
                <a:lnTo>
                  <a:pt x="907" y="567"/>
                </a:lnTo>
                <a:lnTo>
                  <a:pt x="906" y="564"/>
                </a:lnTo>
                <a:lnTo>
                  <a:pt x="906" y="559"/>
                </a:lnTo>
                <a:lnTo>
                  <a:pt x="905" y="550"/>
                </a:lnTo>
                <a:lnTo>
                  <a:pt x="905" y="539"/>
                </a:lnTo>
                <a:lnTo>
                  <a:pt x="906" y="537"/>
                </a:lnTo>
                <a:lnTo>
                  <a:pt x="907" y="535"/>
                </a:lnTo>
                <a:lnTo>
                  <a:pt x="908" y="535"/>
                </a:lnTo>
                <a:lnTo>
                  <a:pt x="911" y="535"/>
                </a:lnTo>
                <a:lnTo>
                  <a:pt x="915" y="538"/>
                </a:lnTo>
                <a:lnTo>
                  <a:pt x="920" y="540"/>
                </a:lnTo>
                <a:lnTo>
                  <a:pt x="922" y="540"/>
                </a:lnTo>
                <a:lnTo>
                  <a:pt x="925" y="542"/>
                </a:lnTo>
                <a:lnTo>
                  <a:pt x="925" y="543"/>
                </a:lnTo>
                <a:lnTo>
                  <a:pt x="924" y="546"/>
                </a:lnTo>
                <a:close/>
                <a:moveTo>
                  <a:pt x="852" y="421"/>
                </a:moveTo>
                <a:lnTo>
                  <a:pt x="862" y="416"/>
                </a:lnTo>
                <a:lnTo>
                  <a:pt x="871" y="410"/>
                </a:lnTo>
                <a:lnTo>
                  <a:pt x="862" y="416"/>
                </a:lnTo>
                <a:lnTo>
                  <a:pt x="852" y="421"/>
                </a:lnTo>
                <a:close/>
                <a:moveTo>
                  <a:pt x="852" y="412"/>
                </a:moveTo>
                <a:lnTo>
                  <a:pt x="856" y="406"/>
                </a:lnTo>
                <a:lnTo>
                  <a:pt x="859" y="403"/>
                </a:lnTo>
                <a:lnTo>
                  <a:pt x="865" y="399"/>
                </a:lnTo>
                <a:lnTo>
                  <a:pt x="870" y="396"/>
                </a:lnTo>
                <a:lnTo>
                  <a:pt x="865" y="399"/>
                </a:lnTo>
                <a:lnTo>
                  <a:pt x="859" y="403"/>
                </a:lnTo>
                <a:lnTo>
                  <a:pt x="856" y="406"/>
                </a:lnTo>
                <a:lnTo>
                  <a:pt x="852" y="412"/>
                </a:lnTo>
                <a:close/>
                <a:moveTo>
                  <a:pt x="840" y="423"/>
                </a:moveTo>
                <a:lnTo>
                  <a:pt x="842" y="419"/>
                </a:lnTo>
                <a:lnTo>
                  <a:pt x="843" y="417"/>
                </a:lnTo>
                <a:lnTo>
                  <a:pt x="842" y="419"/>
                </a:lnTo>
                <a:lnTo>
                  <a:pt x="840" y="423"/>
                </a:lnTo>
                <a:close/>
                <a:moveTo>
                  <a:pt x="837" y="428"/>
                </a:moveTo>
                <a:lnTo>
                  <a:pt x="837" y="428"/>
                </a:lnTo>
                <a:lnTo>
                  <a:pt x="837" y="428"/>
                </a:lnTo>
                <a:lnTo>
                  <a:pt x="837" y="428"/>
                </a:lnTo>
                <a:lnTo>
                  <a:pt x="838" y="428"/>
                </a:lnTo>
                <a:lnTo>
                  <a:pt x="840" y="428"/>
                </a:lnTo>
                <a:lnTo>
                  <a:pt x="838" y="428"/>
                </a:lnTo>
                <a:lnTo>
                  <a:pt x="837" y="428"/>
                </a:lnTo>
                <a:close/>
                <a:moveTo>
                  <a:pt x="746" y="484"/>
                </a:moveTo>
                <a:lnTo>
                  <a:pt x="745" y="488"/>
                </a:lnTo>
                <a:lnTo>
                  <a:pt x="743" y="491"/>
                </a:lnTo>
                <a:lnTo>
                  <a:pt x="745" y="488"/>
                </a:lnTo>
                <a:lnTo>
                  <a:pt x="746" y="484"/>
                </a:lnTo>
                <a:lnTo>
                  <a:pt x="747" y="483"/>
                </a:lnTo>
                <a:lnTo>
                  <a:pt x="748" y="482"/>
                </a:lnTo>
                <a:lnTo>
                  <a:pt x="747" y="483"/>
                </a:lnTo>
                <a:lnTo>
                  <a:pt x="746" y="484"/>
                </a:lnTo>
                <a:close/>
                <a:moveTo>
                  <a:pt x="514" y="626"/>
                </a:moveTo>
                <a:lnTo>
                  <a:pt x="519" y="626"/>
                </a:lnTo>
                <a:lnTo>
                  <a:pt x="522" y="624"/>
                </a:lnTo>
                <a:lnTo>
                  <a:pt x="525" y="624"/>
                </a:lnTo>
                <a:lnTo>
                  <a:pt x="527" y="622"/>
                </a:lnTo>
                <a:lnTo>
                  <a:pt x="528" y="621"/>
                </a:lnTo>
                <a:lnTo>
                  <a:pt x="529" y="617"/>
                </a:lnTo>
                <a:lnTo>
                  <a:pt x="529" y="615"/>
                </a:lnTo>
                <a:lnTo>
                  <a:pt x="528" y="612"/>
                </a:lnTo>
                <a:lnTo>
                  <a:pt x="539" y="606"/>
                </a:lnTo>
                <a:lnTo>
                  <a:pt x="549" y="600"/>
                </a:lnTo>
                <a:lnTo>
                  <a:pt x="560" y="594"/>
                </a:lnTo>
                <a:lnTo>
                  <a:pt x="570" y="588"/>
                </a:lnTo>
                <a:lnTo>
                  <a:pt x="560" y="594"/>
                </a:lnTo>
                <a:lnTo>
                  <a:pt x="549" y="600"/>
                </a:lnTo>
                <a:lnTo>
                  <a:pt x="539" y="606"/>
                </a:lnTo>
                <a:lnTo>
                  <a:pt x="528" y="612"/>
                </a:lnTo>
                <a:lnTo>
                  <a:pt x="529" y="615"/>
                </a:lnTo>
                <a:lnTo>
                  <a:pt x="529" y="617"/>
                </a:lnTo>
                <a:lnTo>
                  <a:pt x="528" y="621"/>
                </a:lnTo>
                <a:lnTo>
                  <a:pt x="527" y="622"/>
                </a:lnTo>
                <a:lnTo>
                  <a:pt x="525" y="624"/>
                </a:lnTo>
                <a:lnTo>
                  <a:pt x="522" y="624"/>
                </a:lnTo>
                <a:lnTo>
                  <a:pt x="519" y="626"/>
                </a:lnTo>
                <a:lnTo>
                  <a:pt x="514" y="626"/>
                </a:lnTo>
                <a:close/>
                <a:moveTo>
                  <a:pt x="510" y="624"/>
                </a:moveTo>
                <a:lnTo>
                  <a:pt x="510" y="624"/>
                </a:lnTo>
                <a:lnTo>
                  <a:pt x="511" y="624"/>
                </a:lnTo>
                <a:lnTo>
                  <a:pt x="510" y="624"/>
                </a:lnTo>
                <a:lnTo>
                  <a:pt x="510" y="624"/>
                </a:lnTo>
                <a:close/>
                <a:moveTo>
                  <a:pt x="490" y="633"/>
                </a:moveTo>
                <a:lnTo>
                  <a:pt x="489" y="631"/>
                </a:lnTo>
                <a:lnTo>
                  <a:pt x="489" y="631"/>
                </a:lnTo>
                <a:lnTo>
                  <a:pt x="489" y="631"/>
                </a:lnTo>
                <a:lnTo>
                  <a:pt x="490" y="633"/>
                </a:lnTo>
                <a:lnTo>
                  <a:pt x="490" y="633"/>
                </a:lnTo>
                <a:close/>
                <a:moveTo>
                  <a:pt x="479" y="633"/>
                </a:moveTo>
                <a:lnTo>
                  <a:pt x="479" y="633"/>
                </a:lnTo>
                <a:lnTo>
                  <a:pt x="479" y="633"/>
                </a:lnTo>
                <a:lnTo>
                  <a:pt x="479" y="633"/>
                </a:lnTo>
                <a:lnTo>
                  <a:pt x="479" y="633"/>
                </a:lnTo>
                <a:close/>
                <a:moveTo>
                  <a:pt x="460" y="645"/>
                </a:moveTo>
                <a:lnTo>
                  <a:pt x="462" y="641"/>
                </a:lnTo>
                <a:lnTo>
                  <a:pt x="464" y="637"/>
                </a:lnTo>
                <a:lnTo>
                  <a:pt x="467" y="634"/>
                </a:lnTo>
                <a:lnTo>
                  <a:pt x="471" y="631"/>
                </a:lnTo>
                <a:lnTo>
                  <a:pt x="467" y="634"/>
                </a:lnTo>
                <a:lnTo>
                  <a:pt x="464" y="637"/>
                </a:lnTo>
                <a:lnTo>
                  <a:pt x="462" y="641"/>
                </a:lnTo>
                <a:lnTo>
                  <a:pt x="460" y="645"/>
                </a:lnTo>
                <a:close/>
                <a:moveTo>
                  <a:pt x="1194" y="117"/>
                </a:moveTo>
                <a:lnTo>
                  <a:pt x="1194" y="117"/>
                </a:lnTo>
                <a:lnTo>
                  <a:pt x="1194" y="116"/>
                </a:lnTo>
                <a:lnTo>
                  <a:pt x="1192" y="116"/>
                </a:lnTo>
                <a:lnTo>
                  <a:pt x="1194" y="116"/>
                </a:lnTo>
                <a:lnTo>
                  <a:pt x="1194" y="117"/>
                </a:lnTo>
                <a:close/>
                <a:moveTo>
                  <a:pt x="989" y="655"/>
                </a:moveTo>
                <a:lnTo>
                  <a:pt x="989" y="655"/>
                </a:lnTo>
                <a:lnTo>
                  <a:pt x="983" y="649"/>
                </a:lnTo>
                <a:lnTo>
                  <a:pt x="975" y="644"/>
                </a:lnTo>
                <a:lnTo>
                  <a:pt x="983" y="649"/>
                </a:lnTo>
                <a:lnTo>
                  <a:pt x="989" y="655"/>
                </a:lnTo>
                <a:close/>
                <a:moveTo>
                  <a:pt x="1021" y="694"/>
                </a:moveTo>
                <a:lnTo>
                  <a:pt x="1021" y="696"/>
                </a:lnTo>
                <a:lnTo>
                  <a:pt x="1021" y="697"/>
                </a:lnTo>
                <a:lnTo>
                  <a:pt x="1021" y="698"/>
                </a:lnTo>
                <a:lnTo>
                  <a:pt x="1021" y="699"/>
                </a:lnTo>
                <a:lnTo>
                  <a:pt x="1021" y="698"/>
                </a:lnTo>
                <a:lnTo>
                  <a:pt x="1021" y="697"/>
                </a:lnTo>
                <a:lnTo>
                  <a:pt x="1021" y="696"/>
                </a:lnTo>
                <a:lnTo>
                  <a:pt x="1021" y="694"/>
                </a:lnTo>
                <a:close/>
                <a:moveTo>
                  <a:pt x="1033" y="713"/>
                </a:moveTo>
                <a:lnTo>
                  <a:pt x="1030" y="711"/>
                </a:lnTo>
                <a:lnTo>
                  <a:pt x="1026" y="710"/>
                </a:lnTo>
                <a:lnTo>
                  <a:pt x="1030" y="711"/>
                </a:lnTo>
                <a:lnTo>
                  <a:pt x="1033" y="713"/>
                </a:lnTo>
                <a:close/>
                <a:moveTo>
                  <a:pt x="1031" y="701"/>
                </a:moveTo>
                <a:lnTo>
                  <a:pt x="1030" y="701"/>
                </a:lnTo>
                <a:lnTo>
                  <a:pt x="1029" y="701"/>
                </a:lnTo>
                <a:lnTo>
                  <a:pt x="1029" y="701"/>
                </a:lnTo>
                <a:lnTo>
                  <a:pt x="1030" y="701"/>
                </a:lnTo>
                <a:lnTo>
                  <a:pt x="1031" y="701"/>
                </a:lnTo>
                <a:close/>
                <a:moveTo>
                  <a:pt x="1536" y="1214"/>
                </a:moveTo>
                <a:lnTo>
                  <a:pt x="1536" y="1208"/>
                </a:lnTo>
                <a:lnTo>
                  <a:pt x="1536" y="1202"/>
                </a:lnTo>
                <a:lnTo>
                  <a:pt x="1536" y="1196"/>
                </a:lnTo>
                <a:lnTo>
                  <a:pt x="1535" y="1190"/>
                </a:lnTo>
                <a:lnTo>
                  <a:pt x="1530" y="1181"/>
                </a:lnTo>
                <a:lnTo>
                  <a:pt x="1525" y="1171"/>
                </a:lnTo>
                <a:lnTo>
                  <a:pt x="1525" y="1169"/>
                </a:lnTo>
                <a:lnTo>
                  <a:pt x="1525" y="1167"/>
                </a:lnTo>
                <a:lnTo>
                  <a:pt x="1525" y="1166"/>
                </a:lnTo>
                <a:lnTo>
                  <a:pt x="1526" y="1165"/>
                </a:lnTo>
                <a:lnTo>
                  <a:pt x="1526" y="1158"/>
                </a:lnTo>
                <a:lnTo>
                  <a:pt x="1527" y="1152"/>
                </a:lnTo>
                <a:lnTo>
                  <a:pt x="1527" y="1147"/>
                </a:lnTo>
                <a:lnTo>
                  <a:pt x="1528" y="1143"/>
                </a:lnTo>
                <a:lnTo>
                  <a:pt x="1530" y="1136"/>
                </a:lnTo>
                <a:lnTo>
                  <a:pt x="1532" y="1129"/>
                </a:lnTo>
                <a:lnTo>
                  <a:pt x="1532" y="1120"/>
                </a:lnTo>
                <a:lnTo>
                  <a:pt x="1533" y="1112"/>
                </a:lnTo>
                <a:lnTo>
                  <a:pt x="1534" y="1098"/>
                </a:lnTo>
                <a:lnTo>
                  <a:pt x="1534" y="1083"/>
                </a:lnTo>
                <a:lnTo>
                  <a:pt x="1533" y="1068"/>
                </a:lnTo>
                <a:lnTo>
                  <a:pt x="1529" y="1053"/>
                </a:lnTo>
                <a:lnTo>
                  <a:pt x="1526" y="1039"/>
                </a:lnTo>
                <a:lnTo>
                  <a:pt x="1521" y="1026"/>
                </a:lnTo>
                <a:lnTo>
                  <a:pt x="1515" y="1013"/>
                </a:lnTo>
                <a:lnTo>
                  <a:pt x="1509" y="1000"/>
                </a:lnTo>
                <a:lnTo>
                  <a:pt x="1501" y="988"/>
                </a:lnTo>
                <a:lnTo>
                  <a:pt x="1493" y="977"/>
                </a:lnTo>
                <a:lnTo>
                  <a:pt x="1484" y="966"/>
                </a:lnTo>
                <a:lnTo>
                  <a:pt x="1473" y="956"/>
                </a:lnTo>
                <a:lnTo>
                  <a:pt x="1471" y="953"/>
                </a:lnTo>
                <a:lnTo>
                  <a:pt x="1466" y="952"/>
                </a:lnTo>
                <a:lnTo>
                  <a:pt x="1465" y="949"/>
                </a:lnTo>
                <a:lnTo>
                  <a:pt x="1463" y="946"/>
                </a:lnTo>
                <a:lnTo>
                  <a:pt x="1459" y="944"/>
                </a:lnTo>
                <a:lnTo>
                  <a:pt x="1457" y="943"/>
                </a:lnTo>
                <a:lnTo>
                  <a:pt x="1457" y="945"/>
                </a:lnTo>
                <a:lnTo>
                  <a:pt x="1457" y="946"/>
                </a:lnTo>
                <a:lnTo>
                  <a:pt x="1457" y="945"/>
                </a:lnTo>
                <a:lnTo>
                  <a:pt x="1457" y="943"/>
                </a:lnTo>
                <a:lnTo>
                  <a:pt x="1440" y="925"/>
                </a:lnTo>
                <a:lnTo>
                  <a:pt x="1423" y="910"/>
                </a:lnTo>
                <a:lnTo>
                  <a:pt x="1417" y="902"/>
                </a:lnTo>
                <a:lnTo>
                  <a:pt x="1412" y="895"/>
                </a:lnTo>
                <a:lnTo>
                  <a:pt x="1411" y="892"/>
                </a:lnTo>
                <a:lnTo>
                  <a:pt x="1410" y="888"/>
                </a:lnTo>
                <a:lnTo>
                  <a:pt x="1409" y="886"/>
                </a:lnTo>
                <a:lnTo>
                  <a:pt x="1406" y="883"/>
                </a:lnTo>
                <a:lnTo>
                  <a:pt x="1406" y="888"/>
                </a:lnTo>
                <a:lnTo>
                  <a:pt x="1406" y="892"/>
                </a:lnTo>
                <a:lnTo>
                  <a:pt x="1406" y="894"/>
                </a:lnTo>
                <a:lnTo>
                  <a:pt x="1405" y="896"/>
                </a:lnTo>
                <a:lnTo>
                  <a:pt x="1403" y="897"/>
                </a:lnTo>
                <a:lnTo>
                  <a:pt x="1401" y="899"/>
                </a:lnTo>
                <a:lnTo>
                  <a:pt x="1396" y="899"/>
                </a:lnTo>
                <a:lnTo>
                  <a:pt x="1391" y="899"/>
                </a:lnTo>
                <a:lnTo>
                  <a:pt x="1384" y="899"/>
                </a:lnTo>
                <a:lnTo>
                  <a:pt x="1376" y="899"/>
                </a:lnTo>
                <a:lnTo>
                  <a:pt x="1373" y="899"/>
                </a:lnTo>
                <a:lnTo>
                  <a:pt x="1371" y="900"/>
                </a:lnTo>
                <a:lnTo>
                  <a:pt x="1370" y="902"/>
                </a:lnTo>
                <a:lnTo>
                  <a:pt x="1371" y="904"/>
                </a:lnTo>
                <a:lnTo>
                  <a:pt x="1371" y="910"/>
                </a:lnTo>
                <a:lnTo>
                  <a:pt x="1373" y="916"/>
                </a:lnTo>
                <a:lnTo>
                  <a:pt x="1371" y="922"/>
                </a:lnTo>
                <a:lnTo>
                  <a:pt x="1369" y="928"/>
                </a:lnTo>
                <a:lnTo>
                  <a:pt x="1369" y="928"/>
                </a:lnTo>
                <a:lnTo>
                  <a:pt x="1368" y="918"/>
                </a:lnTo>
                <a:lnTo>
                  <a:pt x="1368" y="910"/>
                </a:lnTo>
                <a:lnTo>
                  <a:pt x="1367" y="907"/>
                </a:lnTo>
                <a:lnTo>
                  <a:pt x="1367" y="903"/>
                </a:lnTo>
                <a:lnTo>
                  <a:pt x="1366" y="901"/>
                </a:lnTo>
                <a:lnTo>
                  <a:pt x="1362" y="899"/>
                </a:lnTo>
                <a:lnTo>
                  <a:pt x="1349" y="899"/>
                </a:lnTo>
                <a:lnTo>
                  <a:pt x="1335" y="899"/>
                </a:lnTo>
                <a:lnTo>
                  <a:pt x="1334" y="899"/>
                </a:lnTo>
                <a:lnTo>
                  <a:pt x="1332" y="899"/>
                </a:lnTo>
                <a:lnTo>
                  <a:pt x="1328" y="895"/>
                </a:lnTo>
                <a:lnTo>
                  <a:pt x="1323" y="895"/>
                </a:lnTo>
                <a:lnTo>
                  <a:pt x="1320" y="895"/>
                </a:lnTo>
                <a:lnTo>
                  <a:pt x="1315" y="897"/>
                </a:lnTo>
                <a:lnTo>
                  <a:pt x="1315" y="897"/>
                </a:lnTo>
                <a:lnTo>
                  <a:pt x="1314" y="899"/>
                </a:lnTo>
                <a:lnTo>
                  <a:pt x="1305" y="897"/>
                </a:lnTo>
                <a:lnTo>
                  <a:pt x="1294" y="899"/>
                </a:lnTo>
                <a:lnTo>
                  <a:pt x="1285" y="900"/>
                </a:lnTo>
                <a:lnTo>
                  <a:pt x="1274" y="901"/>
                </a:lnTo>
                <a:lnTo>
                  <a:pt x="1270" y="901"/>
                </a:lnTo>
                <a:lnTo>
                  <a:pt x="1266" y="900"/>
                </a:lnTo>
                <a:lnTo>
                  <a:pt x="1265" y="899"/>
                </a:lnTo>
                <a:lnTo>
                  <a:pt x="1264" y="897"/>
                </a:lnTo>
                <a:lnTo>
                  <a:pt x="1263" y="895"/>
                </a:lnTo>
                <a:lnTo>
                  <a:pt x="1263" y="892"/>
                </a:lnTo>
                <a:lnTo>
                  <a:pt x="1263" y="889"/>
                </a:lnTo>
                <a:lnTo>
                  <a:pt x="1260" y="888"/>
                </a:lnTo>
                <a:lnTo>
                  <a:pt x="1258" y="887"/>
                </a:lnTo>
                <a:lnTo>
                  <a:pt x="1256" y="888"/>
                </a:lnTo>
                <a:lnTo>
                  <a:pt x="1250" y="890"/>
                </a:lnTo>
                <a:lnTo>
                  <a:pt x="1244" y="894"/>
                </a:lnTo>
                <a:lnTo>
                  <a:pt x="1239" y="897"/>
                </a:lnTo>
                <a:lnTo>
                  <a:pt x="1235" y="903"/>
                </a:lnTo>
                <a:lnTo>
                  <a:pt x="1226" y="909"/>
                </a:lnTo>
                <a:lnTo>
                  <a:pt x="1218" y="916"/>
                </a:lnTo>
                <a:lnTo>
                  <a:pt x="1209" y="922"/>
                </a:lnTo>
                <a:lnTo>
                  <a:pt x="1199" y="925"/>
                </a:lnTo>
                <a:lnTo>
                  <a:pt x="1189" y="934"/>
                </a:lnTo>
                <a:lnTo>
                  <a:pt x="1177" y="941"/>
                </a:lnTo>
                <a:lnTo>
                  <a:pt x="1176" y="939"/>
                </a:lnTo>
                <a:lnTo>
                  <a:pt x="1175" y="938"/>
                </a:lnTo>
                <a:lnTo>
                  <a:pt x="1182" y="930"/>
                </a:lnTo>
                <a:lnTo>
                  <a:pt x="1189" y="921"/>
                </a:lnTo>
                <a:lnTo>
                  <a:pt x="1194" y="915"/>
                </a:lnTo>
                <a:lnTo>
                  <a:pt x="1198" y="910"/>
                </a:lnTo>
                <a:lnTo>
                  <a:pt x="1201" y="909"/>
                </a:lnTo>
                <a:lnTo>
                  <a:pt x="1202" y="908"/>
                </a:lnTo>
                <a:lnTo>
                  <a:pt x="1203" y="907"/>
                </a:lnTo>
                <a:lnTo>
                  <a:pt x="1202" y="904"/>
                </a:lnTo>
                <a:lnTo>
                  <a:pt x="1199" y="902"/>
                </a:lnTo>
                <a:lnTo>
                  <a:pt x="1197" y="902"/>
                </a:lnTo>
                <a:lnTo>
                  <a:pt x="1195" y="902"/>
                </a:lnTo>
                <a:lnTo>
                  <a:pt x="1194" y="903"/>
                </a:lnTo>
                <a:lnTo>
                  <a:pt x="1187" y="910"/>
                </a:lnTo>
                <a:lnTo>
                  <a:pt x="1180" y="916"/>
                </a:lnTo>
                <a:lnTo>
                  <a:pt x="1182" y="910"/>
                </a:lnTo>
                <a:lnTo>
                  <a:pt x="1183" y="904"/>
                </a:lnTo>
                <a:lnTo>
                  <a:pt x="1166" y="911"/>
                </a:lnTo>
                <a:lnTo>
                  <a:pt x="1148" y="918"/>
                </a:lnTo>
                <a:lnTo>
                  <a:pt x="1130" y="927"/>
                </a:lnTo>
                <a:lnTo>
                  <a:pt x="1113" y="935"/>
                </a:lnTo>
                <a:lnTo>
                  <a:pt x="1078" y="951"/>
                </a:lnTo>
                <a:lnTo>
                  <a:pt x="1044" y="970"/>
                </a:lnTo>
                <a:lnTo>
                  <a:pt x="1040" y="971"/>
                </a:lnTo>
                <a:lnTo>
                  <a:pt x="1037" y="973"/>
                </a:lnTo>
                <a:lnTo>
                  <a:pt x="1021" y="980"/>
                </a:lnTo>
                <a:lnTo>
                  <a:pt x="1004" y="987"/>
                </a:lnTo>
                <a:lnTo>
                  <a:pt x="988" y="995"/>
                </a:lnTo>
                <a:lnTo>
                  <a:pt x="971" y="1004"/>
                </a:lnTo>
                <a:lnTo>
                  <a:pt x="969" y="1004"/>
                </a:lnTo>
                <a:lnTo>
                  <a:pt x="967" y="1004"/>
                </a:lnTo>
                <a:lnTo>
                  <a:pt x="964" y="1009"/>
                </a:lnTo>
                <a:lnTo>
                  <a:pt x="963" y="1016"/>
                </a:lnTo>
                <a:lnTo>
                  <a:pt x="964" y="1009"/>
                </a:lnTo>
                <a:lnTo>
                  <a:pt x="967" y="1004"/>
                </a:lnTo>
                <a:lnTo>
                  <a:pt x="960" y="991"/>
                </a:lnTo>
                <a:lnTo>
                  <a:pt x="954" y="979"/>
                </a:lnTo>
                <a:lnTo>
                  <a:pt x="950" y="970"/>
                </a:lnTo>
                <a:lnTo>
                  <a:pt x="947" y="959"/>
                </a:lnTo>
                <a:lnTo>
                  <a:pt x="942" y="949"/>
                </a:lnTo>
                <a:lnTo>
                  <a:pt x="940" y="938"/>
                </a:lnTo>
                <a:lnTo>
                  <a:pt x="940" y="936"/>
                </a:lnTo>
                <a:lnTo>
                  <a:pt x="939" y="934"/>
                </a:lnTo>
                <a:lnTo>
                  <a:pt x="934" y="916"/>
                </a:lnTo>
                <a:lnTo>
                  <a:pt x="929" y="900"/>
                </a:lnTo>
                <a:lnTo>
                  <a:pt x="928" y="892"/>
                </a:lnTo>
                <a:lnTo>
                  <a:pt x="926" y="882"/>
                </a:lnTo>
                <a:lnTo>
                  <a:pt x="925" y="873"/>
                </a:lnTo>
                <a:lnTo>
                  <a:pt x="922" y="865"/>
                </a:lnTo>
                <a:lnTo>
                  <a:pt x="921" y="855"/>
                </a:lnTo>
                <a:lnTo>
                  <a:pt x="920" y="847"/>
                </a:lnTo>
                <a:lnTo>
                  <a:pt x="920" y="841"/>
                </a:lnTo>
                <a:lnTo>
                  <a:pt x="918" y="838"/>
                </a:lnTo>
                <a:lnTo>
                  <a:pt x="918" y="830"/>
                </a:lnTo>
                <a:lnTo>
                  <a:pt x="918" y="823"/>
                </a:lnTo>
                <a:lnTo>
                  <a:pt x="918" y="817"/>
                </a:lnTo>
                <a:lnTo>
                  <a:pt x="918" y="810"/>
                </a:lnTo>
                <a:lnTo>
                  <a:pt x="919" y="806"/>
                </a:lnTo>
                <a:lnTo>
                  <a:pt x="918" y="802"/>
                </a:lnTo>
                <a:lnTo>
                  <a:pt x="918" y="801"/>
                </a:lnTo>
                <a:lnTo>
                  <a:pt x="918" y="798"/>
                </a:lnTo>
                <a:lnTo>
                  <a:pt x="920" y="790"/>
                </a:lnTo>
                <a:lnTo>
                  <a:pt x="920" y="782"/>
                </a:lnTo>
                <a:lnTo>
                  <a:pt x="924" y="768"/>
                </a:lnTo>
                <a:lnTo>
                  <a:pt x="926" y="755"/>
                </a:lnTo>
                <a:lnTo>
                  <a:pt x="928" y="749"/>
                </a:lnTo>
                <a:lnTo>
                  <a:pt x="931" y="743"/>
                </a:lnTo>
                <a:lnTo>
                  <a:pt x="934" y="738"/>
                </a:lnTo>
                <a:lnTo>
                  <a:pt x="938" y="732"/>
                </a:lnTo>
                <a:lnTo>
                  <a:pt x="943" y="726"/>
                </a:lnTo>
                <a:lnTo>
                  <a:pt x="950" y="720"/>
                </a:lnTo>
                <a:lnTo>
                  <a:pt x="957" y="714"/>
                </a:lnTo>
                <a:lnTo>
                  <a:pt x="964" y="710"/>
                </a:lnTo>
                <a:lnTo>
                  <a:pt x="966" y="712"/>
                </a:lnTo>
                <a:lnTo>
                  <a:pt x="964" y="715"/>
                </a:lnTo>
                <a:lnTo>
                  <a:pt x="960" y="724"/>
                </a:lnTo>
                <a:lnTo>
                  <a:pt x="956" y="732"/>
                </a:lnTo>
                <a:lnTo>
                  <a:pt x="954" y="740"/>
                </a:lnTo>
                <a:lnTo>
                  <a:pt x="952" y="749"/>
                </a:lnTo>
                <a:lnTo>
                  <a:pt x="950" y="755"/>
                </a:lnTo>
                <a:lnTo>
                  <a:pt x="949" y="761"/>
                </a:lnTo>
                <a:lnTo>
                  <a:pt x="949" y="767"/>
                </a:lnTo>
                <a:lnTo>
                  <a:pt x="950" y="771"/>
                </a:lnTo>
                <a:lnTo>
                  <a:pt x="953" y="782"/>
                </a:lnTo>
                <a:lnTo>
                  <a:pt x="959" y="792"/>
                </a:lnTo>
                <a:lnTo>
                  <a:pt x="967" y="808"/>
                </a:lnTo>
                <a:lnTo>
                  <a:pt x="977" y="823"/>
                </a:lnTo>
                <a:lnTo>
                  <a:pt x="987" y="838"/>
                </a:lnTo>
                <a:lnTo>
                  <a:pt x="996" y="854"/>
                </a:lnTo>
                <a:lnTo>
                  <a:pt x="1001" y="860"/>
                </a:lnTo>
                <a:lnTo>
                  <a:pt x="1004" y="867"/>
                </a:lnTo>
                <a:lnTo>
                  <a:pt x="1010" y="872"/>
                </a:lnTo>
                <a:lnTo>
                  <a:pt x="1016" y="876"/>
                </a:lnTo>
                <a:lnTo>
                  <a:pt x="1026" y="881"/>
                </a:lnTo>
                <a:lnTo>
                  <a:pt x="1036" y="885"/>
                </a:lnTo>
                <a:lnTo>
                  <a:pt x="1046" y="888"/>
                </a:lnTo>
                <a:lnTo>
                  <a:pt x="1056" y="890"/>
                </a:lnTo>
                <a:lnTo>
                  <a:pt x="1066" y="892"/>
                </a:lnTo>
                <a:lnTo>
                  <a:pt x="1077" y="893"/>
                </a:lnTo>
                <a:lnTo>
                  <a:pt x="1087" y="893"/>
                </a:lnTo>
                <a:lnTo>
                  <a:pt x="1098" y="893"/>
                </a:lnTo>
                <a:lnTo>
                  <a:pt x="1102" y="894"/>
                </a:lnTo>
                <a:lnTo>
                  <a:pt x="1107" y="894"/>
                </a:lnTo>
                <a:lnTo>
                  <a:pt x="1112" y="892"/>
                </a:lnTo>
                <a:lnTo>
                  <a:pt x="1115" y="890"/>
                </a:lnTo>
                <a:lnTo>
                  <a:pt x="1122" y="885"/>
                </a:lnTo>
                <a:lnTo>
                  <a:pt x="1129" y="880"/>
                </a:lnTo>
                <a:lnTo>
                  <a:pt x="1135" y="875"/>
                </a:lnTo>
                <a:lnTo>
                  <a:pt x="1139" y="871"/>
                </a:lnTo>
                <a:lnTo>
                  <a:pt x="1141" y="865"/>
                </a:lnTo>
                <a:lnTo>
                  <a:pt x="1142" y="860"/>
                </a:lnTo>
                <a:lnTo>
                  <a:pt x="1148" y="847"/>
                </a:lnTo>
                <a:lnTo>
                  <a:pt x="1154" y="837"/>
                </a:lnTo>
                <a:lnTo>
                  <a:pt x="1156" y="833"/>
                </a:lnTo>
                <a:lnTo>
                  <a:pt x="1159" y="830"/>
                </a:lnTo>
                <a:lnTo>
                  <a:pt x="1159" y="829"/>
                </a:lnTo>
                <a:lnTo>
                  <a:pt x="1159" y="827"/>
                </a:lnTo>
                <a:lnTo>
                  <a:pt x="1156" y="825"/>
                </a:lnTo>
                <a:lnTo>
                  <a:pt x="1154" y="824"/>
                </a:lnTo>
                <a:lnTo>
                  <a:pt x="1153" y="823"/>
                </a:lnTo>
                <a:lnTo>
                  <a:pt x="1152" y="822"/>
                </a:lnTo>
                <a:lnTo>
                  <a:pt x="1150" y="820"/>
                </a:lnTo>
                <a:lnTo>
                  <a:pt x="1150" y="818"/>
                </a:lnTo>
                <a:lnTo>
                  <a:pt x="1155" y="822"/>
                </a:lnTo>
                <a:lnTo>
                  <a:pt x="1160" y="824"/>
                </a:lnTo>
                <a:lnTo>
                  <a:pt x="1161" y="818"/>
                </a:lnTo>
                <a:lnTo>
                  <a:pt x="1161" y="816"/>
                </a:lnTo>
                <a:lnTo>
                  <a:pt x="1157" y="813"/>
                </a:lnTo>
                <a:lnTo>
                  <a:pt x="1153" y="813"/>
                </a:lnTo>
                <a:lnTo>
                  <a:pt x="1149" y="813"/>
                </a:lnTo>
                <a:lnTo>
                  <a:pt x="1147" y="813"/>
                </a:lnTo>
                <a:lnTo>
                  <a:pt x="1146" y="813"/>
                </a:lnTo>
                <a:lnTo>
                  <a:pt x="1145" y="812"/>
                </a:lnTo>
                <a:lnTo>
                  <a:pt x="1143" y="811"/>
                </a:lnTo>
                <a:lnTo>
                  <a:pt x="1143" y="809"/>
                </a:lnTo>
                <a:lnTo>
                  <a:pt x="1143" y="803"/>
                </a:lnTo>
                <a:lnTo>
                  <a:pt x="1143" y="798"/>
                </a:lnTo>
                <a:lnTo>
                  <a:pt x="1143" y="796"/>
                </a:lnTo>
                <a:lnTo>
                  <a:pt x="1145" y="795"/>
                </a:lnTo>
                <a:lnTo>
                  <a:pt x="1147" y="792"/>
                </a:lnTo>
                <a:lnTo>
                  <a:pt x="1149" y="792"/>
                </a:lnTo>
                <a:lnTo>
                  <a:pt x="1154" y="790"/>
                </a:lnTo>
                <a:lnTo>
                  <a:pt x="1159" y="787"/>
                </a:lnTo>
                <a:lnTo>
                  <a:pt x="1161" y="787"/>
                </a:lnTo>
                <a:lnTo>
                  <a:pt x="1163" y="785"/>
                </a:lnTo>
                <a:lnTo>
                  <a:pt x="1167" y="785"/>
                </a:lnTo>
                <a:lnTo>
                  <a:pt x="1169" y="787"/>
                </a:lnTo>
                <a:lnTo>
                  <a:pt x="1171" y="782"/>
                </a:lnTo>
                <a:lnTo>
                  <a:pt x="1175" y="777"/>
                </a:lnTo>
                <a:lnTo>
                  <a:pt x="1173" y="776"/>
                </a:lnTo>
                <a:lnTo>
                  <a:pt x="1171" y="774"/>
                </a:lnTo>
                <a:lnTo>
                  <a:pt x="1171" y="771"/>
                </a:lnTo>
                <a:lnTo>
                  <a:pt x="1171" y="769"/>
                </a:lnTo>
                <a:lnTo>
                  <a:pt x="1171" y="767"/>
                </a:lnTo>
                <a:lnTo>
                  <a:pt x="1171" y="764"/>
                </a:lnTo>
                <a:lnTo>
                  <a:pt x="1169" y="763"/>
                </a:lnTo>
                <a:lnTo>
                  <a:pt x="1166" y="762"/>
                </a:lnTo>
                <a:lnTo>
                  <a:pt x="1166" y="762"/>
                </a:lnTo>
                <a:lnTo>
                  <a:pt x="1162" y="759"/>
                </a:lnTo>
                <a:lnTo>
                  <a:pt x="1157" y="755"/>
                </a:lnTo>
                <a:lnTo>
                  <a:pt x="1153" y="753"/>
                </a:lnTo>
                <a:lnTo>
                  <a:pt x="1148" y="752"/>
                </a:lnTo>
                <a:lnTo>
                  <a:pt x="1143" y="750"/>
                </a:lnTo>
                <a:lnTo>
                  <a:pt x="1140" y="747"/>
                </a:lnTo>
                <a:lnTo>
                  <a:pt x="1138" y="743"/>
                </a:lnTo>
                <a:lnTo>
                  <a:pt x="1136" y="740"/>
                </a:lnTo>
                <a:lnTo>
                  <a:pt x="1134" y="735"/>
                </a:lnTo>
                <a:lnTo>
                  <a:pt x="1132" y="732"/>
                </a:lnTo>
                <a:lnTo>
                  <a:pt x="1128" y="731"/>
                </a:lnTo>
                <a:lnTo>
                  <a:pt x="1125" y="729"/>
                </a:lnTo>
                <a:lnTo>
                  <a:pt x="1121" y="728"/>
                </a:lnTo>
                <a:lnTo>
                  <a:pt x="1119" y="728"/>
                </a:lnTo>
                <a:lnTo>
                  <a:pt x="1118" y="729"/>
                </a:lnTo>
                <a:lnTo>
                  <a:pt x="1118" y="731"/>
                </a:lnTo>
                <a:lnTo>
                  <a:pt x="1118" y="733"/>
                </a:lnTo>
                <a:lnTo>
                  <a:pt x="1119" y="734"/>
                </a:lnTo>
                <a:lnTo>
                  <a:pt x="1120" y="736"/>
                </a:lnTo>
                <a:lnTo>
                  <a:pt x="1119" y="739"/>
                </a:lnTo>
                <a:lnTo>
                  <a:pt x="1118" y="739"/>
                </a:lnTo>
                <a:lnTo>
                  <a:pt x="1115" y="739"/>
                </a:lnTo>
                <a:lnTo>
                  <a:pt x="1108" y="734"/>
                </a:lnTo>
                <a:lnTo>
                  <a:pt x="1104" y="728"/>
                </a:lnTo>
                <a:lnTo>
                  <a:pt x="1102" y="725"/>
                </a:lnTo>
                <a:lnTo>
                  <a:pt x="1099" y="722"/>
                </a:lnTo>
                <a:lnTo>
                  <a:pt x="1097" y="722"/>
                </a:lnTo>
                <a:lnTo>
                  <a:pt x="1093" y="722"/>
                </a:lnTo>
                <a:lnTo>
                  <a:pt x="1088" y="724"/>
                </a:lnTo>
                <a:lnTo>
                  <a:pt x="1086" y="722"/>
                </a:lnTo>
                <a:lnTo>
                  <a:pt x="1084" y="720"/>
                </a:lnTo>
                <a:lnTo>
                  <a:pt x="1083" y="717"/>
                </a:lnTo>
                <a:lnTo>
                  <a:pt x="1083" y="714"/>
                </a:lnTo>
                <a:lnTo>
                  <a:pt x="1083" y="712"/>
                </a:lnTo>
                <a:lnTo>
                  <a:pt x="1081" y="710"/>
                </a:lnTo>
                <a:lnTo>
                  <a:pt x="1079" y="708"/>
                </a:lnTo>
                <a:lnTo>
                  <a:pt x="1077" y="712"/>
                </a:lnTo>
                <a:lnTo>
                  <a:pt x="1074" y="715"/>
                </a:lnTo>
                <a:lnTo>
                  <a:pt x="1072" y="712"/>
                </a:lnTo>
                <a:lnTo>
                  <a:pt x="1069" y="708"/>
                </a:lnTo>
                <a:lnTo>
                  <a:pt x="1064" y="706"/>
                </a:lnTo>
                <a:lnTo>
                  <a:pt x="1059" y="705"/>
                </a:lnTo>
                <a:lnTo>
                  <a:pt x="1059" y="703"/>
                </a:lnTo>
                <a:lnTo>
                  <a:pt x="1058" y="700"/>
                </a:lnTo>
                <a:lnTo>
                  <a:pt x="1057" y="699"/>
                </a:lnTo>
                <a:lnTo>
                  <a:pt x="1056" y="699"/>
                </a:lnTo>
                <a:lnTo>
                  <a:pt x="1052" y="699"/>
                </a:lnTo>
                <a:lnTo>
                  <a:pt x="1049" y="700"/>
                </a:lnTo>
                <a:lnTo>
                  <a:pt x="1040" y="698"/>
                </a:lnTo>
                <a:lnTo>
                  <a:pt x="1031" y="696"/>
                </a:lnTo>
                <a:lnTo>
                  <a:pt x="1031" y="692"/>
                </a:lnTo>
                <a:lnTo>
                  <a:pt x="1032" y="689"/>
                </a:lnTo>
                <a:lnTo>
                  <a:pt x="1036" y="687"/>
                </a:lnTo>
                <a:lnTo>
                  <a:pt x="1039" y="686"/>
                </a:lnTo>
                <a:lnTo>
                  <a:pt x="1042" y="686"/>
                </a:lnTo>
                <a:lnTo>
                  <a:pt x="1043" y="685"/>
                </a:lnTo>
                <a:lnTo>
                  <a:pt x="1044" y="683"/>
                </a:lnTo>
                <a:lnTo>
                  <a:pt x="1044" y="680"/>
                </a:lnTo>
                <a:lnTo>
                  <a:pt x="1044" y="678"/>
                </a:lnTo>
                <a:lnTo>
                  <a:pt x="1042" y="677"/>
                </a:lnTo>
                <a:lnTo>
                  <a:pt x="1039" y="677"/>
                </a:lnTo>
                <a:lnTo>
                  <a:pt x="1038" y="677"/>
                </a:lnTo>
                <a:lnTo>
                  <a:pt x="1035" y="678"/>
                </a:lnTo>
                <a:lnTo>
                  <a:pt x="1031" y="678"/>
                </a:lnTo>
                <a:lnTo>
                  <a:pt x="1029" y="679"/>
                </a:lnTo>
                <a:lnTo>
                  <a:pt x="1025" y="682"/>
                </a:lnTo>
                <a:lnTo>
                  <a:pt x="1019" y="678"/>
                </a:lnTo>
                <a:lnTo>
                  <a:pt x="1014" y="673"/>
                </a:lnTo>
                <a:lnTo>
                  <a:pt x="1010" y="668"/>
                </a:lnTo>
                <a:lnTo>
                  <a:pt x="1007" y="662"/>
                </a:lnTo>
                <a:lnTo>
                  <a:pt x="1010" y="662"/>
                </a:lnTo>
                <a:lnTo>
                  <a:pt x="1015" y="663"/>
                </a:lnTo>
                <a:lnTo>
                  <a:pt x="1023" y="666"/>
                </a:lnTo>
                <a:lnTo>
                  <a:pt x="1032" y="669"/>
                </a:lnTo>
                <a:lnTo>
                  <a:pt x="1040" y="671"/>
                </a:lnTo>
                <a:lnTo>
                  <a:pt x="1050" y="672"/>
                </a:lnTo>
                <a:lnTo>
                  <a:pt x="1067" y="673"/>
                </a:lnTo>
                <a:lnTo>
                  <a:pt x="1086" y="673"/>
                </a:lnTo>
                <a:lnTo>
                  <a:pt x="1090" y="673"/>
                </a:lnTo>
                <a:lnTo>
                  <a:pt x="1093" y="672"/>
                </a:lnTo>
                <a:lnTo>
                  <a:pt x="1097" y="671"/>
                </a:lnTo>
                <a:lnTo>
                  <a:pt x="1100" y="669"/>
                </a:lnTo>
                <a:lnTo>
                  <a:pt x="1095" y="668"/>
                </a:lnTo>
                <a:lnTo>
                  <a:pt x="1091" y="668"/>
                </a:lnTo>
                <a:lnTo>
                  <a:pt x="1086" y="668"/>
                </a:lnTo>
                <a:lnTo>
                  <a:pt x="1083" y="669"/>
                </a:lnTo>
                <a:lnTo>
                  <a:pt x="1078" y="671"/>
                </a:lnTo>
                <a:lnTo>
                  <a:pt x="1073" y="671"/>
                </a:lnTo>
                <a:lnTo>
                  <a:pt x="1069" y="671"/>
                </a:lnTo>
                <a:lnTo>
                  <a:pt x="1064" y="671"/>
                </a:lnTo>
                <a:lnTo>
                  <a:pt x="1051" y="669"/>
                </a:lnTo>
                <a:lnTo>
                  <a:pt x="1038" y="665"/>
                </a:lnTo>
                <a:lnTo>
                  <a:pt x="1025" y="662"/>
                </a:lnTo>
                <a:lnTo>
                  <a:pt x="1014" y="658"/>
                </a:lnTo>
                <a:lnTo>
                  <a:pt x="1002" y="652"/>
                </a:lnTo>
                <a:lnTo>
                  <a:pt x="990" y="648"/>
                </a:lnTo>
                <a:lnTo>
                  <a:pt x="978" y="641"/>
                </a:lnTo>
                <a:lnTo>
                  <a:pt x="968" y="634"/>
                </a:lnTo>
                <a:lnTo>
                  <a:pt x="963" y="630"/>
                </a:lnTo>
                <a:lnTo>
                  <a:pt x="960" y="627"/>
                </a:lnTo>
                <a:lnTo>
                  <a:pt x="955" y="623"/>
                </a:lnTo>
                <a:lnTo>
                  <a:pt x="949" y="622"/>
                </a:lnTo>
                <a:lnTo>
                  <a:pt x="949" y="622"/>
                </a:lnTo>
                <a:lnTo>
                  <a:pt x="949" y="619"/>
                </a:lnTo>
                <a:lnTo>
                  <a:pt x="948" y="616"/>
                </a:lnTo>
                <a:lnTo>
                  <a:pt x="943" y="612"/>
                </a:lnTo>
                <a:lnTo>
                  <a:pt x="941" y="608"/>
                </a:lnTo>
                <a:lnTo>
                  <a:pt x="939" y="603"/>
                </a:lnTo>
                <a:lnTo>
                  <a:pt x="938" y="599"/>
                </a:lnTo>
                <a:lnTo>
                  <a:pt x="938" y="595"/>
                </a:lnTo>
                <a:lnTo>
                  <a:pt x="939" y="591"/>
                </a:lnTo>
                <a:lnTo>
                  <a:pt x="940" y="585"/>
                </a:lnTo>
                <a:lnTo>
                  <a:pt x="943" y="580"/>
                </a:lnTo>
                <a:lnTo>
                  <a:pt x="945" y="574"/>
                </a:lnTo>
                <a:lnTo>
                  <a:pt x="945" y="567"/>
                </a:lnTo>
                <a:lnTo>
                  <a:pt x="946" y="565"/>
                </a:lnTo>
                <a:lnTo>
                  <a:pt x="947" y="563"/>
                </a:lnTo>
                <a:lnTo>
                  <a:pt x="948" y="560"/>
                </a:lnTo>
                <a:lnTo>
                  <a:pt x="952" y="558"/>
                </a:lnTo>
                <a:lnTo>
                  <a:pt x="952" y="557"/>
                </a:lnTo>
                <a:lnTo>
                  <a:pt x="950" y="556"/>
                </a:lnTo>
                <a:lnTo>
                  <a:pt x="943" y="550"/>
                </a:lnTo>
                <a:lnTo>
                  <a:pt x="938" y="543"/>
                </a:lnTo>
                <a:lnTo>
                  <a:pt x="934" y="539"/>
                </a:lnTo>
                <a:lnTo>
                  <a:pt x="931" y="537"/>
                </a:lnTo>
                <a:lnTo>
                  <a:pt x="926" y="536"/>
                </a:lnTo>
                <a:lnTo>
                  <a:pt x="921" y="535"/>
                </a:lnTo>
                <a:lnTo>
                  <a:pt x="914" y="529"/>
                </a:lnTo>
                <a:lnTo>
                  <a:pt x="907" y="523"/>
                </a:lnTo>
                <a:lnTo>
                  <a:pt x="906" y="521"/>
                </a:lnTo>
                <a:lnTo>
                  <a:pt x="905" y="519"/>
                </a:lnTo>
                <a:lnTo>
                  <a:pt x="902" y="516"/>
                </a:lnTo>
                <a:lnTo>
                  <a:pt x="902" y="512"/>
                </a:lnTo>
                <a:lnTo>
                  <a:pt x="919" y="523"/>
                </a:lnTo>
                <a:lnTo>
                  <a:pt x="935" y="532"/>
                </a:lnTo>
                <a:lnTo>
                  <a:pt x="953" y="540"/>
                </a:lnTo>
                <a:lnTo>
                  <a:pt x="970" y="547"/>
                </a:lnTo>
                <a:lnTo>
                  <a:pt x="967" y="542"/>
                </a:lnTo>
                <a:lnTo>
                  <a:pt x="962" y="537"/>
                </a:lnTo>
                <a:lnTo>
                  <a:pt x="954" y="530"/>
                </a:lnTo>
                <a:lnTo>
                  <a:pt x="947" y="522"/>
                </a:lnTo>
                <a:lnTo>
                  <a:pt x="941" y="514"/>
                </a:lnTo>
                <a:lnTo>
                  <a:pt x="936" y="505"/>
                </a:lnTo>
                <a:lnTo>
                  <a:pt x="928" y="487"/>
                </a:lnTo>
                <a:lnTo>
                  <a:pt x="924" y="467"/>
                </a:lnTo>
                <a:lnTo>
                  <a:pt x="922" y="462"/>
                </a:lnTo>
                <a:lnTo>
                  <a:pt x="924" y="459"/>
                </a:lnTo>
                <a:lnTo>
                  <a:pt x="927" y="458"/>
                </a:lnTo>
                <a:lnTo>
                  <a:pt x="932" y="456"/>
                </a:lnTo>
                <a:lnTo>
                  <a:pt x="938" y="460"/>
                </a:lnTo>
                <a:lnTo>
                  <a:pt x="942" y="463"/>
                </a:lnTo>
                <a:lnTo>
                  <a:pt x="948" y="468"/>
                </a:lnTo>
                <a:lnTo>
                  <a:pt x="955" y="470"/>
                </a:lnTo>
                <a:lnTo>
                  <a:pt x="961" y="473"/>
                </a:lnTo>
                <a:lnTo>
                  <a:pt x="968" y="474"/>
                </a:lnTo>
                <a:lnTo>
                  <a:pt x="970" y="474"/>
                </a:lnTo>
                <a:lnTo>
                  <a:pt x="971" y="473"/>
                </a:lnTo>
                <a:lnTo>
                  <a:pt x="971" y="470"/>
                </a:lnTo>
                <a:lnTo>
                  <a:pt x="970" y="469"/>
                </a:lnTo>
                <a:lnTo>
                  <a:pt x="963" y="463"/>
                </a:lnTo>
                <a:lnTo>
                  <a:pt x="957" y="458"/>
                </a:lnTo>
                <a:lnTo>
                  <a:pt x="950" y="453"/>
                </a:lnTo>
                <a:lnTo>
                  <a:pt x="941" y="449"/>
                </a:lnTo>
                <a:lnTo>
                  <a:pt x="938" y="447"/>
                </a:lnTo>
                <a:lnTo>
                  <a:pt x="934" y="444"/>
                </a:lnTo>
                <a:lnTo>
                  <a:pt x="925" y="437"/>
                </a:lnTo>
                <a:lnTo>
                  <a:pt x="915" y="428"/>
                </a:lnTo>
                <a:lnTo>
                  <a:pt x="912" y="425"/>
                </a:lnTo>
                <a:lnTo>
                  <a:pt x="908" y="420"/>
                </a:lnTo>
                <a:lnTo>
                  <a:pt x="905" y="414"/>
                </a:lnTo>
                <a:lnTo>
                  <a:pt x="904" y="409"/>
                </a:lnTo>
                <a:lnTo>
                  <a:pt x="904" y="404"/>
                </a:lnTo>
                <a:lnTo>
                  <a:pt x="904" y="399"/>
                </a:lnTo>
                <a:lnTo>
                  <a:pt x="904" y="399"/>
                </a:lnTo>
                <a:lnTo>
                  <a:pt x="908" y="385"/>
                </a:lnTo>
                <a:lnTo>
                  <a:pt x="912" y="369"/>
                </a:lnTo>
                <a:lnTo>
                  <a:pt x="914" y="354"/>
                </a:lnTo>
                <a:lnTo>
                  <a:pt x="918" y="339"/>
                </a:lnTo>
                <a:lnTo>
                  <a:pt x="924" y="322"/>
                </a:lnTo>
                <a:lnTo>
                  <a:pt x="929" y="307"/>
                </a:lnTo>
                <a:lnTo>
                  <a:pt x="936" y="292"/>
                </a:lnTo>
                <a:lnTo>
                  <a:pt x="943" y="277"/>
                </a:lnTo>
                <a:lnTo>
                  <a:pt x="953" y="263"/>
                </a:lnTo>
                <a:lnTo>
                  <a:pt x="963" y="249"/>
                </a:lnTo>
                <a:lnTo>
                  <a:pt x="975" y="236"/>
                </a:lnTo>
                <a:lnTo>
                  <a:pt x="987" y="224"/>
                </a:lnTo>
                <a:lnTo>
                  <a:pt x="1000" y="214"/>
                </a:lnTo>
                <a:lnTo>
                  <a:pt x="1014" y="204"/>
                </a:lnTo>
                <a:lnTo>
                  <a:pt x="1029" y="196"/>
                </a:lnTo>
                <a:lnTo>
                  <a:pt x="1045" y="188"/>
                </a:lnTo>
                <a:lnTo>
                  <a:pt x="1054" y="184"/>
                </a:lnTo>
                <a:lnTo>
                  <a:pt x="1064" y="181"/>
                </a:lnTo>
                <a:lnTo>
                  <a:pt x="1072" y="177"/>
                </a:lnTo>
                <a:lnTo>
                  <a:pt x="1081" y="173"/>
                </a:lnTo>
                <a:lnTo>
                  <a:pt x="1099" y="169"/>
                </a:lnTo>
                <a:lnTo>
                  <a:pt x="1115" y="166"/>
                </a:lnTo>
                <a:lnTo>
                  <a:pt x="1136" y="163"/>
                </a:lnTo>
                <a:lnTo>
                  <a:pt x="1157" y="161"/>
                </a:lnTo>
                <a:lnTo>
                  <a:pt x="1177" y="161"/>
                </a:lnTo>
                <a:lnTo>
                  <a:pt x="1198" y="161"/>
                </a:lnTo>
                <a:lnTo>
                  <a:pt x="1210" y="161"/>
                </a:lnTo>
                <a:lnTo>
                  <a:pt x="1221" y="163"/>
                </a:lnTo>
                <a:lnTo>
                  <a:pt x="1231" y="166"/>
                </a:lnTo>
                <a:lnTo>
                  <a:pt x="1242" y="167"/>
                </a:lnTo>
                <a:lnTo>
                  <a:pt x="1252" y="168"/>
                </a:lnTo>
                <a:lnTo>
                  <a:pt x="1264" y="170"/>
                </a:lnTo>
                <a:lnTo>
                  <a:pt x="1264" y="167"/>
                </a:lnTo>
                <a:lnTo>
                  <a:pt x="1265" y="166"/>
                </a:lnTo>
                <a:lnTo>
                  <a:pt x="1266" y="163"/>
                </a:lnTo>
                <a:lnTo>
                  <a:pt x="1268" y="162"/>
                </a:lnTo>
                <a:lnTo>
                  <a:pt x="1272" y="160"/>
                </a:lnTo>
                <a:lnTo>
                  <a:pt x="1275" y="159"/>
                </a:lnTo>
                <a:lnTo>
                  <a:pt x="1278" y="159"/>
                </a:lnTo>
                <a:lnTo>
                  <a:pt x="1279" y="158"/>
                </a:lnTo>
                <a:lnTo>
                  <a:pt x="1280" y="156"/>
                </a:lnTo>
                <a:lnTo>
                  <a:pt x="1280" y="155"/>
                </a:lnTo>
                <a:lnTo>
                  <a:pt x="1281" y="154"/>
                </a:lnTo>
                <a:lnTo>
                  <a:pt x="1283" y="153"/>
                </a:lnTo>
                <a:lnTo>
                  <a:pt x="1284" y="153"/>
                </a:lnTo>
                <a:lnTo>
                  <a:pt x="1285" y="153"/>
                </a:lnTo>
                <a:lnTo>
                  <a:pt x="1286" y="152"/>
                </a:lnTo>
                <a:lnTo>
                  <a:pt x="1286" y="149"/>
                </a:lnTo>
                <a:lnTo>
                  <a:pt x="1301" y="141"/>
                </a:lnTo>
                <a:lnTo>
                  <a:pt x="1315" y="131"/>
                </a:lnTo>
                <a:lnTo>
                  <a:pt x="1329" y="121"/>
                </a:lnTo>
                <a:lnTo>
                  <a:pt x="1344" y="112"/>
                </a:lnTo>
                <a:lnTo>
                  <a:pt x="1355" y="104"/>
                </a:lnTo>
                <a:lnTo>
                  <a:pt x="1367" y="97"/>
                </a:lnTo>
                <a:lnTo>
                  <a:pt x="1373" y="92"/>
                </a:lnTo>
                <a:lnTo>
                  <a:pt x="1376" y="88"/>
                </a:lnTo>
                <a:lnTo>
                  <a:pt x="1378" y="85"/>
                </a:lnTo>
                <a:lnTo>
                  <a:pt x="1381" y="83"/>
                </a:lnTo>
                <a:lnTo>
                  <a:pt x="1384" y="82"/>
                </a:lnTo>
                <a:lnTo>
                  <a:pt x="1388" y="82"/>
                </a:lnTo>
                <a:lnTo>
                  <a:pt x="1388" y="81"/>
                </a:lnTo>
                <a:lnTo>
                  <a:pt x="1389" y="79"/>
                </a:lnTo>
                <a:lnTo>
                  <a:pt x="1389" y="72"/>
                </a:lnTo>
                <a:lnTo>
                  <a:pt x="1389" y="65"/>
                </a:lnTo>
                <a:lnTo>
                  <a:pt x="1388" y="62"/>
                </a:lnTo>
                <a:lnTo>
                  <a:pt x="1387" y="58"/>
                </a:lnTo>
                <a:lnTo>
                  <a:pt x="1385" y="55"/>
                </a:lnTo>
                <a:lnTo>
                  <a:pt x="1383" y="51"/>
                </a:lnTo>
                <a:lnTo>
                  <a:pt x="1383" y="49"/>
                </a:lnTo>
                <a:lnTo>
                  <a:pt x="1383" y="47"/>
                </a:lnTo>
                <a:lnTo>
                  <a:pt x="1381" y="41"/>
                </a:lnTo>
                <a:lnTo>
                  <a:pt x="1377" y="36"/>
                </a:lnTo>
                <a:lnTo>
                  <a:pt x="1371" y="28"/>
                </a:lnTo>
                <a:lnTo>
                  <a:pt x="1366" y="21"/>
                </a:lnTo>
                <a:lnTo>
                  <a:pt x="1357" y="14"/>
                </a:lnTo>
                <a:lnTo>
                  <a:pt x="1348" y="8"/>
                </a:lnTo>
                <a:lnTo>
                  <a:pt x="1339" y="4"/>
                </a:lnTo>
                <a:lnTo>
                  <a:pt x="1328" y="0"/>
                </a:lnTo>
                <a:lnTo>
                  <a:pt x="1318" y="0"/>
                </a:lnTo>
                <a:lnTo>
                  <a:pt x="1307" y="1"/>
                </a:lnTo>
                <a:lnTo>
                  <a:pt x="1298" y="5"/>
                </a:lnTo>
                <a:lnTo>
                  <a:pt x="1290" y="9"/>
                </a:lnTo>
                <a:lnTo>
                  <a:pt x="1283" y="14"/>
                </a:lnTo>
                <a:lnTo>
                  <a:pt x="1274" y="20"/>
                </a:lnTo>
                <a:lnTo>
                  <a:pt x="1247" y="37"/>
                </a:lnTo>
                <a:lnTo>
                  <a:pt x="1221" y="55"/>
                </a:lnTo>
                <a:lnTo>
                  <a:pt x="1194" y="74"/>
                </a:lnTo>
                <a:lnTo>
                  <a:pt x="1167" y="92"/>
                </a:lnTo>
                <a:lnTo>
                  <a:pt x="1135" y="114"/>
                </a:lnTo>
                <a:lnTo>
                  <a:pt x="1102" y="135"/>
                </a:lnTo>
                <a:lnTo>
                  <a:pt x="1071" y="158"/>
                </a:lnTo>
                <a:lnTo>
                  <a:pt x="1039" y="180"/>
                </a:lnTo>
                <a:lnTo>
                  <a:pt x="1024" y="191"/>
                </a:lnTo>
                <a:lnTo>
                  <a:pt x="1009" y="202"/>
                </a:lnTo>
                <a:lnTo>
                  <a:pt x="994" y="212"/>
                </a:lnTo>
                <a:lnTo>
                  <a:pt x="978" y="223"/>
                </a:lnTo>
                <a:lnTo>
                  <a:pt x="952" y="243"/>
                </a:lnTo>
                <a:lnTo>
                  <a:pt x="926" y="264"/>
                </a:lnTo>
                <a:lnTo>
                  <a:pt x="899" y="284"/>
                </a:lnTo>
                <a:lnTo>
                  <a:pt x="872" y="305"/>
                </a:lnTo>
                <a:lnTo>
                  <a:pt x="851" y="322"/>
                </a:lnTo>
                <a:lnTo>
                  <a:pt x="830" y="339"/>
                </a:lnTo>
                <a:lnTo>
                  <a:pt x="808" y="356"/>
                </a:lnTo>
                <a:lnTo>
                  <a:pt x="786" y="372"/>
                </a:lnTo>
                <a:lnTo>
                  <a:pt x="766" y="388"/>
                </a:lnTo>
                <a:lnTo>
                  <a:pt x="746" y="402"/>
                </a:lnTo>
                <a:lnTo>
                  <a:pt x="727" y="417"/>
                </a:lnTo>
                <a:lnTo>
                  <a:pt x="707" y="432"/>
                </a:lnTo>
                <a:lnTo>
                  <a:pt x="700" y="437"/>
                </a:lnTo>
                <a:lnTo>
                  <a:pt x="693" y="440"/>
                </a:lnTo>
                <a:lnTo>
                  <a:pt x="663" y="463"/>
                </a:lnTo>
                <a:lnTo>
                  <a:pt x="631" y="487"/>
                </a:lnTo>
                <a:lnTo>
                  <a:pt x="600" y="509"/>
                </a:lnTo>
                <a:lnTo>
                  <a:pt x="568" y="531"/>
                </a:lnTo>
                <a:lnTo>
                  <a:pt x="532" y="557"/>
                </a:lnTo>
                <a:lnTo>
                  <a:pt x="496" y="581"/>
                </a:lnTo>
                <a:lnTo>
                  <a:pt x="459" y="607"/>
                </a:lnTo>
                <a:lnTo>
                  <a:pt x="422" y="631"/>
                </a:lnTo>
                <a:lnTo>
                  <a:pt x="417" y="635"/>
                </a:lnTo>
                <a:lnTo>
                  <a:pt x="415" y="638"/>
                </a:lnTo>
                <a:lnTo>
                  <a:pt x="417" y="641"/>
                </a:lnTo>
                <a:lnTo>
                  <a:pt x="422" y="644"/>
                </a:lnTo>
                <a:lnTo>
                  <a:pt x="423" y="647"/>
                </a:lnTo>
                <a:lnTo>
                  <a:pt x="424" y="649"/>
                </a:lnTo>
                <a:lnTo>
                  <a:pt x="424" y="650"/>
                </a:lnTo>
                <a:lnTo>
                  <a:pt x="424" y="650"/>
                </a:lnTo>
                <a:lnTo>
                  <a:pt x="427" y="654"/>
                </a:lnTo>
                <a:lnTo>
                  <a:pt x="429" y="657"/>
                </a:lnTo>
                <a:lnTo>
                  <a:pt x="435" y="668"/>
                </a:lnTo>
                <a:lnTo>
                  <a:pt x="441" y="678"/>
                </a:lnTo>
                <a:lnTo>
                  <a:pt x="443" y="683"/>
                </a:lnTo>
                <a:lnTo>
                  <a:pt x="445" y="685"/>
                </a:lnTo>
                <a:lnTo>
                  <a:pt x="448" y="685"/>
                </a:lnTo>
                <a:lnTo>
                  <a:pt x="450" y="685"/>
                </a:lnTo>
                <a:lnTo>
                  <a:pt x="451" y="684"/>
                </a:lnTo>
                <a:lnTo>
                  <a:pt x="455" y="683"/>
                </a:lnTo>
                <a:lnTo>
                  <a:pt x="463" y="678"/>
                </a:lnTo>
                <a:lnTo>
                  <a:pt x="470" y="671"/>
                </a:lnTo>
                <a:lnTo>
                  <a:pt x="471" y="671"/>
                </a:lnTo>
                <a:lnTo>
                  <a:pt x="471" y="671"/>
                </a:lnTo>
                <a:lnTo>
                  <a:pt x="476" y="669"/>
                </a:lnTo>
                <a:lnTo>
                  <a:pt x="479" y="665"/>
                </a:lnTo>
                <a:lnTo>
                  <a:pt x="480" y="665"/>
                </a:lnTo>
                <a:lnTo>
                  <a:pt x="480" y="665"/>
                </a:lnTo>
                <a:lnTo>
                  <a:pt x="483" y="665"/>
                </a:lnTo>
                <a:lnTo>
                  <a:pt x="484" y="664"/>
                </a:lnTo>
                <a:lnTo>
                  <a:pt x="485" y="663"/>
                </a:lnTo>
                <a:lnTo>
                  <a:pt x="485" y="662"/>
                </a:lnTo>
                <a:lnTo>
                  <a:pt x="487" y="659"/>
                </a:lnTo>
                <a:lnTo>
                  <a:pt x="489" y="656"/>
                </a:lnTo>
                <a:lnTo>
                  <a:pt x="492" y="656"/>
                </a:lnTo>
                <a:lnTo>
                  <a:pt x="494" y="655"/>
                </a:lnTo>
                <a:lnTo>
                  <a:pt x="507" y="647"/>
                </a:lnTo>
                <a:lnTo>
                  <a:pt x="520" y="638"/>
                </a:lnTo>
                <a:lnTo>
                  <a:pt x="549" y="620"/>
                </a:lnTo>
                <a:lnTo>
                  <a:pt x="577" y="601"/>
                </a:lnTo>
                <a:lnTo>
                  <a:pt x="607" y="584"/>
                </a:lnTo>
                <a:lnTo>
                  <a:pt x="635" y="565"/>
                </a:lnTo>
                <a:lnTo>
                  <a:pt x="637" y="564"/>
                </a:lnTo>
                <a:lnTo>
                  <a:pt x="638" y="564"/>
                </a:lnTo>
                <a:lnTo>
                  <a:pt x="667" y="546"/>
                </a:lnTo>
                <a:lnTo>
                  <a:pt x="695" y="529"/>
                </a:lnTo>
                <a:lnTo>
                  <a:pt x="725" y="511"/>
                </a:lnTo>
                <a:lnTo>
                  <a:pt x="753" y="494"/>
                </a:lnTo>
                <a:lnTo>
                  <a:pt x="788" y="473"/>
                </a:lnTo>
                <a:lnTo>
                  <a:pt x="823" y="453"/>
                </a:lnTo>
                <a:lnTo>
                  <a:pt x="858" y="433"/>
                </a:lnTo>
                <a:lnTo>
                  <a:pt x="893" y="413"/>
                </a:lnTo>
                <a:lnTo>
                  <a:pt x="895" y="412"/>
                </a:lnTo>
                <a:lnTo>
                  <a:pt x="897" y="412"/>
                </a:lnTo>
                <a:lnTo>
                  <a:pt x="898" y="413"/>
                </a:lnTo>
                <a:lnTo>
                  <a:pt x="899" y="416"/>
                </a:lnTo>
                <a:lnTo>
                  <a:pt x="900" y="423"/>
                </a:lnTo>
                <a:lnTo>
                  <a:pt x="901" y="431"/>
                </a:lnTo>
                <a:lnTo>
                  <a:pt x="901" y="440"/>
                </a:lnTo>
                <a:lnTo>
                  <a:pt x="900" y="448"/>
                </a:lnTo>
                <a:lnTo>
                  <a:pt x="900" y="451"/>
                </a:lnTo>
                <a:lnTo>
                  <a:pt x="900" y="452"/>
                </a:lnTo>
                <a:lnTo>
                  <a:pt x="900" y="456"/>
                </a:lnTo>
                <a:lnTo>
                  <a:pt x="900" y="460"/>
                </a:lnTo>
                <a:lnTo>
                  <a:pt x="900" y="462"/>
                </a:lnTo>
                <a:lnTo>
                  <a:pt x="900" y="463"/>
                </a:lnTo>
                <a:lnTo>
                  <a:pt x="900" y="474"/>
                </a:lnTo>
                <a:lnTo>
                  <a:pt x="900" y="484"/>
                </a:lnTo>
                <a:lnTo>
                  <a:pt x="900" y="490"/>
                </a:lnTo>
                <a:lnTo>
                  <a:pt x="899" y="495"/>
                </a:lnTo>
                <a:lnTo>
                  <a:pt x="897" y="501"/>
                </a:lnTo>
                <a:lnTo>
                  <a:pt x="894" y="505"/>
                </a:lnTo>
                <a:lnTo>
                  <a:pt x="893" y="508"/>
                </a:lnTo>
                <a:lnTo>
                  <a:pt x="894" y="511"/>
                </a:lnTo>
                <a:lnTo>
                  <a:pt x="895" y="516"/>
                </a:lnTo>
                <a:lnTo>
                  <a:pt x="895" y="522"/>
                </a:lnTo>
                <a:lnTo>
                  <a:pt x="895" y="526"/>
                </a:lnTo>
                <a:lnTo>
                  <a:pt x="894" y="531"/>
                </a:lnTo>
                <a:lnTo>
                  <a:pt x="893" y="538"/>
                </a:lnTo>
                <a:lnTo>
                  <a:pt x="894" y="545"/>
                </a:lnTo>
                <a:lnTo>
                  <a:pt x="895" y="552"/>
                </a:lnTo>
                <a:lnTo>
                  <a:pt x="897" y="558"/>
                </a:lnTo>
                <a:lnTo>
                  <a:pt x="904" y="571"/>
                </a:lnTo>
                <a:lnTo>
                  <a:pt x="911" y="582"/>
                </a:lnTo>
                <a:lnTo>
                  <a:pt x="921" y="598"/>
                </a:lnTo>
                <a:lnTo>
                  <a:pt x="932" y="614"/>
                </a:lnTo>
                <a:lnTo>
                  <a:pt x="936" y="616"/>
                </a:lnTo>
                <a:lnTo>
                  <a:pt x="939" y="619"/>
                </a:lnTo>
                <a:lnTo>
                  <a:pt x="936" y="616"/>
                </a:lnTo>
                <a:lnTo>
                  <a:pt x="932" y="614"/>
                </a:lnTo>
                <a:lnTo>
                  <a:pt x="932" y="627"/>
                </a:lnTo>
                <a:lnTo>
                  <a:pt x="931" y="641"/>
                </a:lnTo>
                <a:lnTo>
                  <a:pt x="931" y="644"/>
                </a:lnTo>
                <a:lnTo>
                  <a:pt x="932" y="649"/>
                </a:lnTo>
                <a:lnTo>
                  <a:pt x="934" y="651"/>
                </a:lnTo>
                <a:lnTo>
                  <a:pt x="938" y="655"/>
                </a:lnTo>
                <a:lnTo>
                  <a:pt x="938" y="656"/>
                </a:lnTo>
                <a:lnTo>
                  <a:pt x="939" y="658"/>
                </a:lnTo>
                <a:lnTo>
                  <a:pt x="939" y="659"/>
                </a:lnTo>
                <a:lnTo>
                  <a:pt x="940" y="659"/>
                </a:lnTo>
                <a:lnTo>
                  <a:pt x="947" y="664"/>
                </a:lnTo>
                <a:lnTo>
                  <a:pt x="953" y="670"/>
                </a:lnTo>
                <a:lnTo>
                  <a:pt x="956" y="672"/>
                </a:lnTo>
                <a:lnTo>
                  <a:pt x="959" y="676"/>
                </a:lnTo>
                <a:lnTo>
                  <a:pt x="960" y="679"/>
                </a:lnTo>
                <a:lnTo>
                  <a:pt x="961" y="684"/>
                </a:lnTo>
                <a:lnTo>
                  <a:pt x="961" y="687"/>
                </a:lnTo>
                <a:lnTo>
                  <a:pt x="961" y="690"/>
                </a:lnTo>
                <a:lnTo>
                  <a:pt x="959" y="692"/>
                </a:lnTo>
                <a:lnTo>
                  <a:pt x="955" y="692"/>
                </a:lnTo>
                <a:lnTo>
                  <a:pt x="943" y="693"/>
                </a:lnTo>
                <a:lnTo>
                  <a:pt x="932" y="693"/>
                </a:lnTo>
                <a:lnTo>
                  <a:pt x="920" y="693"/>
                </a:lnTo>
                <a:lnTo>
                  <a:pt x="909" y="691"/>
                </a:lnTo>
                <a:lnTo>
                  <a:pt x="901" y="690"/>
                </a:lnTo>
                <a:lnTo>
                  <a:pt x="893" y="689"/>
                </a:lnTo>
                <a:lnTo>
                  <a:pt x="888" y="687"/>
                </a:lnTo>
                <a:lnTo>
                  <a:pt x="885" y="689"/>
                </a:lnTo>
                <a:lnTo>
                  <a:pt x="880" y="689"/>
                </a:lnTo>
                <a:lnTo>
                  <a:pt x="877" y="691"/>
                </a:lnTo>
                <a:lnTo>
                  <a:pt x="871" y="693"/>
                </a:lnTo>
                <a:lnTo>
                  <a:pt x="865" y="694"/>
                </a:lnTo>
                <a:lnTo>
                  <a:pt x="860" y="694"/>
                </a:lnTo>
                <a:lnTo>
                  <a:pt x="855" y="696"/>
                </a:lnTo>
                <a:lnTo>
                  <a:pt x="846" y="696"/>
                </a:lnTo>
                <a:lnTo>
                  <a:pt x="838" y="696"/>
                </a:lnTo>
                <a:lnTo>
                  <a:pt x="831" y="694"/>
                </a:lnTo>
                <a:lnTo>
                  <a:pt x="823" y="691"/>
                </a:lnTo>
                <a:lnTo>
                  <a:pt x="819" y="691"/>
                </a:lnTo>
                <a:lnTo>
                  <a:pt x="816" y="691"/>
                </a:lnTo>
                <a:lnTo>
                  <a:pt x="808" y="691"/>
                </a:lnTo>
                <a:lnTo>
                  <a:pt x="801" y="693"/>
                </a:lnTo>
                <a:lnTo>
                  <a:pt x="793" y="696"/>
                </a:lnTo>
                <a:lnTo>
                  <a:pt x="786" y="699"/>
                </a:lnTo>
                <a:lnTo>
                  <a:pt x="781" y="703"/>
                </a:lnTo>
                <a:lnTo>
                  <a:pt x="776" y="705"/>
                </a:lnTo>
                <a:lnTo>
                  <a:pt x="771" y="707"/>
                </a:lnTo>
                <a:lnTo>
                  <a:pt x="766" y="708"/>
                </a:lnTo>
                <a:lnTo>
                  <a:pt x="766" y="708"/>
                </a:lnTo>
                <a:lnTo>
                  <a:pt x="761" y="707"/>
                </a:lnTo>
                <a:lnTo>
                  <a:pt x="756" y="707"/>
                </a:lnTo>
                <a:lnTo>
                  <a:pt x="753" y="707"/>
                </a:lnTo>
                <a:lnTo>
                  <a:pt x="748" y="708"/>
                </a:lnTo>
                <a:lnTo>
                  <a:pt x="739" y="711"/>
                </a:lnTo>
                <a:lnTo>
                  <a:pt x="731" y="713"/>
                </a:lnTo>
                <a:lnTo>
                  <a:pt x="722" y="712"/>
                </a:lnTo>
                <a:lnTo>
                  <a:pt x="713" y="711"/>
                </a:lnTo>
                <a:lnTo>
                  <a:pt x="710" y="708"/>
                </a:lnTo>
                <a:lnTo>
                  <a:pt x="706" y="707"/>
                </a:lnTo>
                <a:lnTo>
                  <a:pt x="697" y="704"/>
                </a:lnTo>
                <a:lnTo>
                  <a:pt x="687" y="701"/>
                </a:lnTo>
                <a:lnTo>
                  <a:pt x="679" y="701"/>
                </a:lnTo>
                <a:lnTo>
                  <a:pt x="670" y="701"/>
                </a:lnTo>
                <a:lnTo>
                  <a:pt x="653" y="698"/>
                </a:lnTo>
                <a:lnTo>
                  <a:pt x="638" y="697"/>
                </a:lnTo>
                <a:lnTo>
                  <a:pt x="625" y="696"/>
                </a:lnTo>
                <a:lnTo>
                  <a:pt x="612" y="694"/>
                </a:lnTo>
                <a:lnTo>
                  <a:pt x="600" y="694"/>
                </a:lnTo>
                <a:lnTo>
                  <a:pt x="588" y="694"/>
                </a:lnTo>
                <a:lnTo>
                  <a:pt x="579" y="693"/>
                </a:lnTo>
                <a:lnTo>
                  <a:pt x="572" y="691"/>
                </a:lnTo>
                <a:lnTo>
                  <a:pt x="563" y="689"/>
                </a:lnTo>
                <a:lnTo>
                  <a:pt x="556" y="684"/>
                </a:lnTo>
                <a:lnTo>
                  <a:pt x="552" y="682"/>
                </a:lnTo>
                <a:lnTo>
                  <a:pt x="547" y="679"/>
                </a:lnTo>
                <a:lnTo>
                  <a:pt x="543" y="679"/>
                </a:lnTo>
                <a:lnTo>
                  <a:pt x="539" y="679"/>
                </a:lnTo>
                <a:lnTo>
                  <a:pt x="535" y="679"/>
                </a:lnTo>
                <a:lnTo>
                  <a:pt x="531" y="682"/>
                </a:lnTo>
                <a:lnTo>
                  <a:pt x="527" y="684"/>
                </a:lnTo>
                <a:lnTo>
                  <a:pt x="522" y="687"/>
                </a:lnTo>
                <a:lnTo>
                  <a:pt x="519" y="689"/>
                </a:lnTo>
                <a:lnTo>
                  <a:pt x="515" y="691"/>
                </a:lnTo>
                <a:lnTo>
                  <a:pt x="500" y="691"/>
                </a:lnTo>
                <a:lnTo>
                  <a:pt x="485" y="694"/>
                </a:lnTo>
                <a:lnTo>
                  <a:pt x="478" y="694"/>
                </a:lnTo>
                <a:lnTo>
                  <a:pt x="472" y="694"/>
                </a:lnTo>
                <a:lnTo>
                  <a:pt x="469" y="696"/>
                </a:lnTo>
                <a:lnTo>
                  <a:pt x="466" y="698"/>
                </a:lnTo>
                <a:lnTo>
                  <a:pt x="465" y="700"/>
                </a:lnTo>
                <a:lnTo>
                  <a:pt x="466" y="705"/>
                </a:lnTo>
                <a:lnTo>
                  <a:pt x="467" y="710"/>
                </a:lnTo>
                <a:lnTo>
                  <a:pt x="470" y="717"/>
                </a:lnTo>
                <a:lnTo>
                  <a:pt x="471" y="718"/>
                </a:lnTo>
                <a:lnTo>
                  <a:pt x="473" y="719"/>
                </a:lnTo>
                <a:lnTo>
                  <a:pt x="471" y="718"/>
                </a:lnTo>
                <a:lnTo>
                  <a:pt x="470" y="717"/>
                </a:lnTo>
                <a:lnTo>
                  <a:pt x="467" y="720"/>
                </a:lnTo>
                <a:lnTo>
                  <a:pt x="469" y="724"/>
                </a:lnTo>
                <a:lnTo>
                  <a:pt x="470" y="727"/>
                </a:lnTo>
                <a:lnTo>
                  <a:pt x="470" y="729"/>
                </a:lnTo>
                <a:lnTo>
                  <a:pt x="469" y="731"/>
                </a:lnTo>
                <a:lnTo>
                  <a:pt x="467" y="731"/>
                </a:lnTo>
                <a:lnTo>
                  <a:pt x="466" y="731"/>
                </a:lnTo>
                <a:lnTo>
                  <a:pt x="464" y="731"/>
                </a:lnTo>
                <a:lnTo>
                  <a:pt x="459" y="731"/>
                </a:lnTo>
                <a:lnTo>
                  <a:pt x="453" y="731"/>
                </a:lnTo>
                <a:lnTo>
                  <a:pt x="449" y="731"/>
                </a:lnTo>
                <a:lnTo>
                  <a:pt x="443" y="733"/>
                </a:lnTo>
                <a:lnTo>
                  <a:pt x="439" y="734"/>
                </a:lnTo>
                <a:lnTo>
                  <a:pt x="435" y="735"/>
                </a:lnTo>
                <a:lnTo>
                  <a:pt x="429" y="735"/>
                </a:lnTo>
                <a:lnTo>
                  <a:pt x="424" y="734"/>
                </a:lnTo>
                <a:lnTo>
                  <a:pt x="424" y="729"/>
                </a:lnTo>
                <a:lnTo>
                  <a:pt x="423" y="726"/>
                </a:lnTo>
                <a:lnTo>
                  <a:pt x="428" y="714"/>
                </a:lnTo>
                <a:lnTo>
                  <a:pt x="434" y="701"/>
                </a:lnTo>
                <a:lnTo>
                  <a:pt x="434" y="701"/>
                </a:lnTo>
                <a:lnTo>
                  <a:pt x="435" y="700"/>
                </a:lnTo>
                <a:lnTo>
                  <a:pt x="436" y="699"/>
                </a:lnTo>
                <a:lnTo>
                  <a:pt x="436" y="698"/>
                </a:lnTo>
                <a:lnTo>
                  <a:pt x="436" y="696"/>
                </a:lnTo>
                <a:lnTo>
                  <a:pt x="436" y="690"/>
                </a:lnTo>
                <a:lnTo>
                  <a:pt x="436" y="684"/>
                </a:lnTo>
                <a:lnTo>
                  <a:pt x="434" y="679"/>
                </a:lnTo>
                <a:lnTo>
                  <a:pt x="430" y="675"/>
                </a:lnTo>
                <a:lnTo>
                  <a:pt x="430" y="672"/>
                </a:lnTo>
                <a:lnTo>
                  <a:pt x="430" y="669"/>
                </a:lnTo>
                <a:lnTo>
                  <a:pt x="429" y="666"/>
                </a:lnTo>
                <a:lnTo>
                  <a:pt x="427" y="665"/>
                </a:lnTo>
                <a:lnTo>
                  <a:pt x="427" y="665"/>
                </a:lnTo>
                <a:lnTo>
                  <a:pt x="427" y="663"/>
                </a:lnTo>
                <a:lnTo>
                  <a:pt x="424" y="662"/>
                </a:lnTo>
                <a:lnTo>
                  <a:pt x="414" y="648"/>
                </a:lnTo>
                <a:lnTo>
                  <a:pt x="402" y="634"/>
                </a:lnTo>
                <a:lnTo>
                  <a:pt x="390" y="620"/>
                </a:lnTo>
                <a:lnTo>
                  <a:pt x="379" y="606"/>
                </a:lnTo>
                <a:lnTo>
                  <a:pt x="375" y="601"/>
                </a:lnTo>
                <a:lnTo>
                  <a:pt x="372" y="598"/>
                </a:lnTo>
                <a:lnTo>
                  <a:pt x="368" y="596"/>
                </a:lnTo>
                <a:lnTo>
                  <a:pt x="365" y="594"/>
                </a:lnTo>
                <a:lnTo>
                  <a:pt x="360" y="594"/>
                </a:lnTo>
                <a:lnTo>
                  <a:pt x="356" y="594"/>
                </a:lnTo>
                <a:lnTo>
                  <a:pt x="352" y="594"/>
                </a:lnTo>
                <a:lnTo>
                  <a:pt x="346" y="596"/>
                </a:lnTo>
                <a:lnTo>
                  <a:pt x="338" y="599"/>
                </a:lnTo>
                <a:lnTo>
                  <a:pt x="328" y="601"/>
                </a:lnTo>
                <a:lnTo>
                  <a:pt x="319" y="602"/>
                </a:lnTo>
                <a:lnTo>
                  <a:pt x="310" y="603"/>
                </a:lnTo>
                <a:lnTo>
                  <a:pt x="300" y="605"/>
                </a:lnTo>
                <a:lnTo>
                  <a:pt x="291" y="607"/>
                </a:lnTo>
                <a:lnTo>
                  <a:pt x="284" y="612"/>
                </a:lnTo>
                <a:lnTo>
                  <a:pt x="277" y="619"/>
                </a:lnTo>
                <a:lnTo>
                  <a:pt x="271" y="624"/>
                </a:lnTo>
                <a:lnTo>
                  <a:pt x="267" y="631"/>
                </a:lnTo>
                <a:lnTo>
                  <a:pt x="271" y="630"/>
                </a:lnTo>
                <a:lnTo>
                  <a:pt x="276" y="629"/>
                </a:lnTo>
                <a:lnTo>
                  <a:pt x="279" y="626"/>
                </a:lnTo>
                <a:lnTo>
                  <a:pt x="282" y="623"/>
                </a:lnTo>
                <a:lnTo>
                  <a:pt x="289" y="619"/>
                </a:lnTo>
                <a:lnTo>
                  <a:pt x="296" y="614"/>
                </a:lnTo>
                <a:lnTo>
                  <a:pt x="304" y="612"/>
                </a:lnTo>
                <a:lnTo>
                  <a:pt x="311" y="609"/>
                </a:lnTo>
                <a:lnTo>
                  <a:pt x="319" y="608"/>
                </a:lnTo>
                <a:lnTo>
                  <a:pt x="327" y="608"/>
                </a:lnTo>
                <a:lnTo>
                  <a:pt x="335" y="609"/>
                </a:lnTo>
                <a:lnTo>
                  <a:pt x="344" y="610"/>
                </a:lnTo>
                <a:lnTo>
                  <a:pt x="347" y="612"/>
                </a:lnTo>
                <a:lnTo>
                  <a:pt x="351" y="614"/>
                </a:lnTo>
                <a:lnTo>
                  <a:pt x="353" y="616"/>
                </a:lnTo>
                <a:lnTo>
                  <a:pt x="352" y="619"/>
                </a:lnTo>
                <a:lnTo>
                  <a:pt x="351" y="623"/>
                </a:lnTo>
                <a:lnTo>
                  <a:pt x="351" y="627"/>
                </a:lnTo>
                <a:lnTo>
                  <a:pt x="352" y="630"/>
                </a:lnTo>
                <a:lnTo>
                  <a:pt x="354" y="634"/>
                </a:lnTo>
                <a:lnTo>
                  <a:pt x="361" y="648"/>
                </a:lnTo>
                <a:lnTo>
                  <a:pt x="370" y="661"/>
                </a:lnTo>
                <a:lnTo>
                  <a:pt x="379" y="675"/>
                </a:lnTo>
                <a:lnTo>
                  <a:pt x="386" y="689"/>
                </a:lnTo>
                <a:lnTo>
                  <a:pt x="386" y="692"/>
                </a:lnTo>
                <a:lnTo>
                  <a:pt x="386" y="696"/>
                </a:lnTo>
                <a:lnTo>
                  <a:pt x="387" y="696"/>
                </a:lnTo>
                <a:lnTo>
                  <a:pt x="387" y="697"/>
                </a:lnTo>
                <a:lnTo>
                  <a:pt x="387" y="696"/>
                </a:lnTo>
                <a:lnTo>
                  <a:pt x="386" y="696"/>
                </a:lnTo>
                <a:lnTo>
                  <a:pt x="384" y="698"/>
                </a:lnTo>
                <a:lnTo>
                  <a:pt x="382" y="699"/>
                </a:lnTo>
                <a:lnTo>
                  <a:pt x="366" y="699"/>
                </a:lnTo>
                <a:lnTo>
                  <a:pt x="351" y="700"/>
                </a:lnTo>
                <a:lnTo>
                  <a:pt x="347" y="698"/>
                </a:lnTo>
                <a:lnTo>
                  <a:pt x="346" y="696"/>
                </a:lnTo>
                <a:lnTo>
                  <a:pt x="340" y="684"/>
                </a:lnTo>
                <a:lnTo>
                  <a:pt x="334" y="673"/>
                </a:lnTo>
                <a:lnTo>
                  <a:pt x="327" y="663"/>
                </a:lnTo>
                <a:lnTo>
                  <a:pt x="320" y="652"/>
                </a:lnTo>
                <a:lnTo>
                  <a:pt x="318" y="650"/>
                </a:lnTo>
                <a:lnTo>
                  <a:pt x="315" y="649"/>
                </a:lnTo>
                <a:lnTo>
                  <a:pt x="312" y="649"/>
                </a:lnTo>
                <a:lnTo>
                  <a:pt x="308" y="650"/>
                </a:lnTo>
                <a:lnTo>
                  <a:pt x="306" y="652"/>
                </a:lnTo>
                <a:lnTo>
                  <a:pt x="306" y="655"/>
                </a:lnTo>
                <a:lnTo>
                  <a:pt x="306" y="658"/>
                </a:lnTo>
                <a:lnTo>
                  <a:pt x="307" y="661"/>
                </a:lnTo>
                <a:lnTo>
                  <a:pt x="311" y="666"/>
                </a:lnTo>
                <a:lnTo>
                  <a:pt x="314" y="672"/>
                </a:lnTo>
                <a:lnTo>
                  <a:pt x="320" y="683"/>
                </a:lnTo>
                <a:lnTo>
                  <a:pt x="326" y="692"/>
                </a:lnTo>
                <a:lnTo>
                  <a:pt x="332" y="703"/>
                </a:lnTo>
                <a:lnTo>
                  <a:pt x="339" y="713"/>
                </a:lnTo>
                <a:lnTo>
                  <a:pt x="328" y="714"/>
                </a:lnTo>
                <a:lnTo>
                  <a:pt x="320" y="717"/>
                </a:lnTo>
                <a:lnTo>
                  <a:pt x="311" y="719"/>
                </a:lnTo>
                <a:lnTo>
                  <a:pt x="301" y="720"/>
                </a:lnTo>
                <a:lnTo>
                  <a:pt x="296" y="719"/>
                </a:lnTo>
                <a:lnTo>
                  <a:pt x="292" y="717"/>
                </a:lnTo>
                <a:lnTo>
                  <a:pt x="285" y="707"/>
                </a:lnTo>
                <a:lnTo>
                  <a:pt x="279" y="698"/>
                </a:lnTo>
                <a:lnTo>
                  <a:pt x="272" y="690"/>
                </a:lnTo>
                <a:lnTo>
                  <a:pt x="264" y="682"/>
                </a:lnTo>
                <a:lnTo>
                  <a:pt x="262" y="679"/>
                </a:lnTo>
                <a:lnTo>
                  <a:pt x="258" y="678"/>
                </a:lnTo>
                <a:lnTo>
                  <a:pt x="256" y="679"/>
                </a:lnTo>
                <a:lnTo>
                  <a:pt x="252" y="680"/>
                </a:lnTo>
                <a:lnTo>
                  <a:pt x="250" y="682"/>
                </a:lnTo>
                <a:lnTo>
                  <a:pt x="249" y="685"/>
                </a:lnTo>
                <a:lnTo>
                  <a:pt x="249" y="687"/>
                </a:lnTo>
                <a:lnTo>
                  <a:pt x="250" y="691"/>
                </a:lnTo>
                <a:lnTo>
                  <a:pt x="252" y="697"/>
                </a:lnTo>
                <a:lnTo>
                  <a:pt x="256" y="701"/>
                </a:lnTo>
                <a:lnTo>
                  <a:pt x="264" y="710"/>
                </a:lnTo>
                <a:lnTo>
                  <a:pt x="272" y="719"/>
                </a:lnTo>
                <a:lnTo>
                  <a:pt x="280" y="728"/>
                </a:lnTo>
                <a:lnTo>
                  <a:pt x="287" y="739"/>
                </a:lnTo>
                <a:lnTo>
                  <a:pt x="283" y="739"/>
                </a:lnTo>
                <a:lnTo>
                  <a:pt x="279" y="740"/>
                </a:lnTo>
                <a:lnTo>
                  <a:pt x="276" y="739"/>
                </a:lnTo>
                <a:lnTo>
                  <a:pt x="272" y="738"/>
                </a:lnTo>
                <a:lnTo>
                  <a:pt x="265" y="735"/>
                </a:lnTo>
                <a:lnTo>
                  <a:pt x="257" y="734"/>
                </a:lnTo>
                <a:lnTo>
                  <a:pt x="258" y="736"/>
                </a:lnTo>
                <a:lnTo>
                  <a:pt x="258" y="740"/>
                </a:lnTo>
                <a:lnTo>
                  <a:pt x="259" y="741"/>
                </a:lnTo>
                <a:lnTo>
                  <a:pt x="260" y="741"/>
                </a:lnTo>
                <a:lnTo>
                  <a:pt x="262" y="745"/>
                </a:lnTo>
                <a:lnTo>
                  <a:pt x="262" y="747"/>
                </a:lnTo>
                <a:lnTo>
                  <a:pt x="258" y="750"/>
                </a:lnTo>
                <a:lnTo>
                  <a:pt x="257" y="755"/>
                </a:lnTo>
                <a:lnTo>
                  <a:pt x="256" y="760"/>
                </a:lnTo>
                <a:lnTo>
                  <a:pt x="255" y="766"/>
                </a:lnTo>
                <a:lnTo>
                  <a:pt x="253" y="780"/>
                </a:lnTo>
                <a:lnTo>
                  <a:pt x="252" y="795"/>
                </a:lnTo>
                <a:lnTo>
                  <a:pt x="251" y="802"/>
                </a:lnTo>
                <a:lnTo>
                  <a:pt x="249" y="809"/>
                </a:lnTo>
                <a:lnTo>
                  <a:pt x="246" y="816"/>
                </a:lnTo>
                <a:lnTo>
                  <a:pt x="243" y="823"/>
                </a:lnTo>
                <a:lnTo>
                  <a:pt x="242" y="827"/>
                </a:lnTo>
                <a:lnTo>
                  <a:pt x="241" y="832"/>
                </a:lnTo>
                <a:lnTo>
                  <a:pt x="241" y="837"/>
                </a:lnTo>
                <a:lnTo>
                  <a:pt x="242" y="841"/>
                </a:lnTo>
                <a:lnTo>
                  <a:pt x="244" y="851"/>
                </a:lnTo>
                <a:lnTo>
                  <a:pt x="246" y="859"/>
                </a:lnTo>
                <a:lnTo>
                  <a:pt x="248" y="860"/>
                </a:lnTo>
                <a:lnTo>
                  <a:pt x="250" y="861"/>
                </a:lnTo>
                <a:lnTo>
                  <a:pt x="252" y="864"/>
                </a:lnTo>
                <a:lnTo>
                  <a:pt x="253" y="866"/>
                </a:lnTo>
                <a:lnTo>
                  <a:pt x="245" y="866"/>
                </a:lnTo>
                <a:lnTo>
                  <a:pt x="238" y="865"/>
                </a:lnTo>
                <a:lnTo>
                  <a:pt x="234" y="861"/>
                </a:lnTo>
                <a:lnTo>
                  <a:pt x="228" y="860"/>
                </a:lnTo>
                <a:lnTo>
                  <a:pt x="223" y="861"/>
                </a:lnTo>
                <a:lnTo>
                  <a:pt x="218" y="865"/>
                </a:lnTo>
                <a:lnTo>
                  <a:pt x="207" y="866"/>
                </a:lnTo>
                <a:lnTo>
                  <a:pt x="195" y="869"/>
                </a:lnTo>
                <a:lnTo>
                  <a:pt x="190" y="871"/>
                </a:lnTo>
                <a:lnTo>
                  <a:pt x="186" y="869"/>
                </a:lnTo>
                <a:lnTo>
                  <a:pt x="182" y="867"/>
                </a:lnTo>
                <a:lnTo>
                  <a:pt x="179" y="864"/>
                </a:lnTo>
                <a:lnTo>
                  <a:pt x="176" y="855"/>
                </a:lnTo>
                <a:lnTo>
                  <a:pt x="173" y="847"/>
                </a:lnTo>
                <a:lnTo>
                  <a:pt x="172" y="839"/>
                </a:lnTo>
                <a:lnTo>
                  <a:pt x="169" y="831"/>
                </a:lnTo>
                <a:lnTo>
                  <a:pt x="170" y="826"/>
                </a:lnTo>
                <a:lnTo>
                  <a:pt x="172" y="823"/>
                </a:lnTo>
                <a:lnTo>
                  <a:pt x="172" y="820"/>
                </a:lnTo>
                <a:lnTo>
                  <a:pt x="170" y="819"/>
                </a:lnTo>
                <a:lnTo>
                  <a:pt x="169" y="817"/>
                </a:lnTo>
                <a:lnTo>
                  <a:pt x="167" y="816"/>
                </a:lnTo>
                <a:lnTo>
                  <a:pt x="163" y="799"/>
                </a:lnTo>
                <a:lnTo>
                  <a:pt x="162" y="784"/>
                </a:lnTo>
                <a:lnTo>
                  <a:pt x="162" y="780"/>
                </a:lnTo>
                <a:lnTo>
                  <a:pt x="163" y="775"/>
                </a:lnTo>
                <a:lnTo>
                  <a:pt x="165" y="771"/>
                </a:lnTo>
                <a:lnTo>
                  <a:pt x="167" y="768"/>
                </a:lnTo>
                <a:lnTo>
                  <a:pt x="183" y="752"/>
                </a:lnTo>
                <a:lnTo>
                  <a:pt x="201" y="736"/>
                </a:lnTo>
                <a:lnTo>
                  <a:pt x="203" y="734"/>
                </a:lnTo>
                <a:lnTo>
                  <a:pt x="208" y="734"/>
                </a:lnTo>
                <a:lnTo>
                  <a:pt x="217" y="732"/>
                </a:lnTo>
                <a:lnTo>
                  <a:pt x="227" y="728"/>
                </a:lnTo>
                <a:lnTo>
                  <a:pt x="230" y="727"/>
                </a:lnTo>
                <a:lnTo>
                  <a:pt x="230" y="725"/>
                </a:lnTo>
                <a:lnTo>
                  <a:pt x="230" y="724"/>
                </a:lnTo>
                <a:lnTo>
                  <a:pt x="229" y="722"/>
                </a:lnTo>
                <a:lnTo>
                  <a:pt x="227" y="722"/>
                </a:lnTo>
                <a:lnTo>
                  <a:pt x="225" y="724"/>
                </a:lnTo>
                <a:lnTo>
                  <a:pt x="216" y="724"/>
                </a:lnTo>
                <a:lnTo>
                  <a:pt x="206" y="724"/>
                </a:lnTo>
                <a:lnTo>
                  <a:pt x="196" y="722"/>
                </a:lnTo>
                <a:lnTo>
                  <a:pt x="186" y="721"/>
                </a:lnTo>
                <a:lnTo>
                  <a:pt x="186" y="719"/>
                </a:lnTo>
                <a:lnTo>
                  <a:pt x="184" y="715"/>
                </a:lnTo>
                <a:lnTo>
                  <a:pt x="188" y="712"/>
                </a:lnTo>
                <a:lnTo>
                  <a:pt x="188" y="708"/>
                </a:lnTo>
                <a:lnTo>
                  <a:pt x="195" y="697"/>
                </a:lnTo>
                <a:lnTo>
                  <a:pt x="202" y="685"/>
                </a:lnTo>
                <a:lnTo>
                  <a:pt x="204" y="684"/>
                </a:lnTo>
                <a:lnTo>
                  <a:pt x="207" y="682"/>
                </a:lnTo>
                <a:lnTo>
                  <a:pt x="208" y="679"/>
                </a:lnTo>
                <a:lnTo>
                  <a:pt x="209" y="677"/>
                </a:lnTo>
                <a:lnTo>
                  <a:pt x="208" y="675"/>
                </a:lnTo>
                <a:lnTo>
                  <a:pt x="206" y="672"/>
                </a:lnTo>
                <a:lnTo>
                  <a:pt x="203" y="671"/>
                </a:lnTo>
                <a:lnTo>
                  <a:pt x="201" y="670"/>
                </a:lnTo>
                <a:lnTo>
                  <a:pt x="195" y="668"/>
                </a:lnTo>
                <a:lnTo>
                  <a:pt x="190" y="664"/>
                </a:lnTo>
                <a:lnTo>
                  <a:pt x="176" y="658"/>
                </a:lnTo>
                <a:lnTo>
                  <a:pt x="161" y="655"/>
                </a:lnTo>
                <a:lnTo>
                  <a:pt x="152" y="654"/>
                </a:lnTo>
                <a:lnTo>
                  <a:pt x="141" y="655"/>
                </a:lnTo>
                <a:lnTo>
                  <a:pt x="132" y="657"/>
                </a:lnTo>
                <a:lnTo>
                  <a:pt x="122" y="657"/>
                </a:lnTo>
                <a:lnTo>
                  <a:pt x="120" y="657"/>
                </a:lnTo>
                <a:lnTo>
                  <a:pt x="118" y="658"/>
                </a:lnTo>
                <a:lnTo>
                  <a:pt x="117" y="659"/>
                </a:lnTo>
                <a:lnTo>
                  <a:pt x="115" y="662"/>
                </a:lnTo>
                <a:lnTo>
                  <a:pt x="112" y="662"/>
                </a:lnTo>
                <a:lnTo>
                  <a:pt x="108" y="662"/>
                </a:lnTo>
                <a:lnTo>
                  <a:pt x="107" y="662"/>
                </a:lnTo>
                <a:lnTo>
                  <a:pt x="105" y="661"/>
                </a:lnTo>
                <a:lnTo>
                  <a:pt x="104" y="659"/>
                </a:lnTo>
                <a:lnTo>
                  <a:pt x="103" y="657"/>
                </a:lnTo>
                <a:lnTo>
                  <a:pt x="101" y="657"/>
                </a:lnTo>
                <a:lnTo>
                  <a:pt x="100" y="658"/>
                </a:lnTo>
                <a:lnTo>
                  <a:pt x="96" y="663"/>
                </a:lnTo>
                <a:lnTo>
                  <a:pt x="92" y="666"/>
                </a:lnTo>
                <a:lnTo>
                  <a:pt x="87" y="669"/>
                </a:lnTo>
                <a:lnTo>
                  <a:pt x="82" y="671"/>
                </a:lnTo>
                <a:lnTo>
                  <a:pt x="72" y="675"/>
                </a:lnTo>
                <a:lnTo>
                  <a:pt x="63" y="679"/>
                </a:lnTo>
                <a:lnTo>
                  <a:pt x="56" y="683"/>
                </a:lnTo>
                <a:lnTo>
                  <a:pt x="49" y="685"/>
                </a:lnTo>
                <a:lnTo>
                  <a:pt x="45" y="686"/>
                </a:lnTo>
                <a:lnTo>
                  <a:pt x="42" y="687"/>
                </a:lnTo>
                <a:lnTo>
                  <a:pt x="38" y="690"/>
                </a:lnTo>
                <a:lnTo>
                  <a:pt x="36" y="693"/>
                </a:lnTo>
                <a:lnTo>
                  <a:pt x="32" y="694"/>
                </a:lnTo>
                <a:lnTo>
                  <a:pt x="28" y="697"/>
                </a:lnTo>
                <a:lnTo>
                  <a:pt x="17" y="711"/>
                </a:lnTo>
                <a:lnTo>
                  <a:pt x="8" y="725"/>
                </a:lnTo>
                <a:lnTo>
                  <a:pt x="4" y="729"/>
                </a:lnTo>
                <a:lnTo>
                  <a:pt x="2" y="735"/>
                </a:lnTo>
                <a:lnTo>
                  <a:pt x="2" y="742"/>
                </a:lnTo>
                <a:lnTo>
                  <a:pt x="0" y="748"/>
                </a:lnTo>
                <a:lnTo>
                  <a:pt x="1" y="750"/>
                </a:lnTo>
                <a:lnTo>
                  <a:pt x="3" y="753"/>
                </a:lnTo>
                <a:lnTo>
                  <a:pt x="6" y="752"/>
                </a:lnTo>
                <a:lnTo>
                  <a:pt x="7" y="748"/>
                </a:lnTo>
                <a:lnTo>
                  <a:pt x="7" y="745"/>
                </a:lnTo>
                <a:lnTo>
                  <a:pt x="10" y="742"/>
                </a:lnTo>
                <a:lnTo>
                  <a:pt x="15" y="745"/>
                </a:lnTo>
                <a:lnTo>
                  <a:pt x="21" y="749"/>
                </a:lnTo>
                <a:lnTo>
                  <a:pt x="23" y="752"/>
                </a:lnTo>
                <a:lnTo>
                  <a:pt x="25" y="755"/>
                </a:lnTo>
                <a:lnTo>
                  <a:pt x="27" y="757"/>
                </a:lnTo>
                <a:lnTo>
                  <a:pt x="27" y="760"/>
                </a:lnTo>
                <a:lnTo>
                  <a:pt x="25" y="763"/>
                </a:lnTo>
                <a:lnTo>
                  <a:pt x="25" y="766"/>
                </a:lnTo>
                <a:lnTo>
                  <a:pt x="25" y="768"/>
                </a:lnTo>
                <a:lnTo>
                  <a:pt x="27" y="769"/>
                </a:lnTo>
                <a:lnTo>
                  <a:pt x="31" y="770"/>
                </a:lnTo>
                <a:lnTo>
                  <a:pt x="36" y="770"/>
                </a:lnTo>
                <a:lnTo>
                  <a:pt x="42" y="770"/>
                </a:lnTo>
                <a:lnTo>
                  <a:pt x="48" y="770"/>
                </a:lnTo>
                <a:lnTo>
                  <a:pt x="48" y="773"/>
                </a:lnTo>
                <a:lnTo>
                  <a:pt x="46" y="775"/>
                </a:lnTo>
                <a:lnTo>
                  <a:pt x="45" y="776"/>
                </a:lnTo>
                <a:lnTo>
                  <a:pt x="44" y="776"/>
                </a:lnTo>
                <a:lnTo>
                  <a:pt x="44" y="777"/>
                </a:lnTo>
                <a:lnTo>
                  <a:pt x="43" y="780"/>
                </a:lnTo>
                <a:lnTo>
                  <a:pt x="42" y="783"/>
                </a:lnTo>
                <a:lnTo>
                  <a:pt x="42" y="787"/>
                </a:lnTo>
                <a:lnTo>
                  <a:pt x="46" y="788"/>
                </a:lnTo>
                <a:lnTo>
                  <a:pt x="51" y="788"/>
                </a:lnTo>
                <a:lnTo>
                  <a:pt x="56" y="788"/>
                </a:lnTo>
                <a:lnTo>
                  <a:pt x="61" y="787"/>
                </a:lnTo>
                <a:lnTo>
                  <a:pt x="68" y="781"/>
                </a:lnTo>
                <a:lnTo>
                  <a:pt x="76" y="776"/>
                </a:lnTo>
                <a:lnTo>
                  <a:pt x="83" y="769"/>
                </a:lnTo>
                <a:lnTo>
                  <a:pt x="90" y="761"/>
                </a:lnTo>
                <a:lnTo>
                  <a:pt x="98" y="754"/>
                </a:lnTo>
                <a:lnTo>
                  <a:pt x="106" y="749"/>
                </a:lnTo>
                <a:lnTo>
                  <a:pt x="108" y="748"/>
                </a:lnTo>
                <a:lnTo>
                  <a:pt x="111" y="747"/>
                </a:lnTo>
                <a:lnTo>
                  <a:pt x="114" y="746"/>
                </a:lnTo>
                <a:lnTo>
                  <a:pt x="117" y="747"/>
                </a:lnTo>
                <a:lnTo>
                  <a:pt x="120" y="747"/>
                </a:lnTo>
                <a:lnTo>
                  <a:pt x="121" y="746"/>
                </a:lnTo>
                <a:lnTo>
                  <a:pt x="121" y="745"/>
                </a:lnTo>
                <a:lnTo>
                  <a:pt x="121" y="741"/>
                </a:lnTo>
                <a:lnTo>
                  <a:pt x="127" y="739"/>
                </a:lnTo>
                <a:lnTo>
                  <a:pt x="133" y="736"/>
                </a:lnTo>
                <a:lnTo>
                  <a:pt x="139" y="735"/>
                </a:lnTo>
                <a:lnTo>
                  <a:pt x="146" y="734"/>
                </a:lnTo>
                <a:lnTo>
                  <a:pt x="158" y="733"/>
                </a:lnTo>
                <a:lnTo>
                  <a:pt x="170" y="732"/>
                </a:lnTo>
                <a:lnTo>
                  <a:pt x="175" y="731"/>
                </a:lnTo>
                <a:lnTo>
                  <a:pt x="180" y="731"/>
                </a:lnTo>
                <a:lnTo>
                  <a:pt x="174" y="740"/>
                </a:lnTo>
                <a:lnTo>
                  <a:pt x="168" y="748"/>
                </a:lnTo>
                <a:lnTo>
                  <a:pt x="161" y="755"/>
                </a:lnTo>
                <a:lnTo>
                  <a:pt x="153" y="762"/>
                </a:lnTo>
                <a:lnTo>
                  <a:pt x="142" y="775"/>
                </a:lnTo>
                <a:lnTo>
                  <a:pt x="133" y="789"/>
                </a:lnTo>
                <a:lnTo>
                  <a:pt x="131" y="795"/>
                </a:lnTo>
                <a:lnTo>
                  <a:pt x="130" y="801"/>
                </a:lnTo>
                <a:lnTo>
                  <a:pt x="130" y="805"/>
                </a:lnTo>
                <a:lnTo>
                  <a:pt x="131" y="812"/>
                </a:lnTo>
                <a:lnTo>
                  <a:pt x="134" y="823"/>
                </a:lnTo>
                <a:lnTo>
                  <a:pt x="137" y="834"/>
                </a:lnTo>
                <a:lnTo>
                  <a:pt x="133" y="840"/>
                </a:lnTo>
                <a:lnTo>
                  <a:pt x="128" y="846"/>
                </a:lnTo>
                <a:lnTo>
                  <a:pt x="122" y="857"/>
                </a:lnTo>
                <a:lnTo>
                  <a:pt x="118" y="868"/>
                </a:lnTo>
                <a:lnTo>
                  <a:pt x="117" y="872"/>
                </a:lnTo>
                <a:lnTo>
                  <a:pt x="114" y="875"/>
                </a:lnTo>
                <a:lnTo>
                  <a:pt x="113" y="880"/>
                </a:lnTo>
                <a:lnTo>
                  <a:pt x="113" y="886"/>
                </a:lnTo>
                <a:lnTo>
                  <a:pt x="119" y="875"/>
                </a:lnTo>
                <a:lnTo>
                  <a:pt x="125" y="866"/>
                </a:lnTo>
                <a:lnTo>
                  <a:pt x="130" y="858"/>
                </a:lnTo>
                <a:lnTo>
                  <a:pt x="133" y="847"/>
                </a:lnTo>
                <a:lnTo>
                  <a:pt x="135" y="845"/>
                </a:lnTo>
                <a:lnTo>
                  <a:pt x="139" y="844"/>
                </a:lnTo>
                <a:lnTo>
                  <a:pt x="139" y="851"/>
                </a:lnTo>
                <a:lnTo>
                  <a:pt x="141" y="857"/>
                </a:lnTo>
                <a:lnTo>
                  <a:pt x="147" y="867"/>
                </a:lnTo>
                <a:lnTo>
                  <a:pt x="153" y="878"/>
                </a:lnTo>
                <a:lnTo>
                  <a:pt x="159" y="888"/>
                </a:lnTo>
                <a:lnTo>
                  <a:pt x="165" y="899"/>
                </a:lnTo>
                <a:lnTo>
                  <a:pt x="166" y="900"/>
                </a:lnTo>
                <a:lnTo>
                  <a:pt x="167" y="900"/>
                </a:lnTo>
                <a:lnTo>
                  <a:pt x="166" y="900"/>
                </a:lnTo>
                <a:lnTo>
                  <a:pt x="165" y="899"/>
                </a:lnTo>
                <a:lnTo>
                  <a:pt x="161" y="899"/>
                </a:lnTo>
                <a:lnTo>
                  <a:pt x="159" y="900"/>
                </a:lnTo>
                <a:lnTo>
                  <a:pt x="156" y="901"/>
                </a:lnTo>
                <a:lnTo>
                  <a:pt x="155" y="904"/>
                </a:lnTo>
                <a:lnTo>
                  <a:pt x="153" y="908"/>
                </a:lnTo>
                <a:lnTo>
                  <a:pt x="149" y="911"/>
                </a:lnTo>
                <a:lnTo>
                  <a:pt x="144" y="908"/>
                </a:lnTo>
                <a:lnTo>
                  <a:pt x="138" y="903"/>
                </a:lnTo>
                <a:lnTo>
                  <a:pt x="133" y="900"/>
                </a:lnTo>
                <a:lnTo>
                  <a:pt x="127" y="899"/>
                </a:lnTo>
                <a:lnTo>
                  <a:pt x="122" y="897"/>
                </a:lnTo>
                <a:lnTo>
                  <a:pt x="118" y="899"/>
                </a:lnTo>
                <a:lnTo>
                  <a:pt x="113" y="901"/>
                </a:lnTo>
                <a:lnTo>
                  <a:pt x="110" y="903"/>
                </a:lnTo>
                <a:lnTo>
                  <a:pt x="106" y="907"/>
                </a:lnTo>
                <a:lnTo>
                  <a:pt x="103" y="910"/>
                </a:lnTo>
                <a:lnTo>
                  <a:pt x="103" y="909"/>
                </a:lnTo>
                <a:lnTo>
                  <a:pt x="101" y="908"/>
                </a:lnTo>
                <a:lnTo>
                  <a:pt x="101" y="907"/>
                </a:lnTo>
                <a:lnTo>
                  <a:pt x="99" y="907"/>
                </a:lnTo>
                <a:lnTo>
                  <a:pt x="99" y="906"/>
                </a:lnTo>
                <a:lnTo>
                  <a:pt x="99" y="904"/>
                </a:lnTo>
                <a:lnTo>
                  <a:pt x="94" y="896"/>
                </a:lnTo>
                <a:lnTo>
                  <a:pt x="87" y="889"/>
                </a:lnTo>
                <a:lnTo>
                  <a:pt x="87" y="886"/>
                </a:lnTo>
                <a:lnTo>
                  <a:pt x="86" y="883"/>
                </a:lnTo>
                <a:lnTo>
                  <a:pt x="85" y="880"/>
                </a:lnTo>
                <a:lnTo>
                  <a:pt x="82" y="878"/>
                </a:lnTo>
                <a:lnTo>
                  <a:pt x="82" y="876"/>
                </a:lnTo>
                <a:lnTo>
                  <a:pt x="82" y="874"/>
                </a:lnTo>
                <a:lnTo>
                  <a:pt x="80" y="873"/>
                </a:lnTo>
                <a:lnTo>
                  <a:pt x="78" y="872"/>
                </a:lnTo>
                <a:lnTo>
                  <a:pt x="76" y="868"/>
                </a:lnTo>
                <a:lnTo>
                  <a:pt x="73" y="864"/>
                </a:lnTo>
                <a:lnTo>
                  <a:pt x="71" y="865"/>
                </a:lnTo>
                <a:lnTo>
                  <a:pt x="70" y="866"/>
                </a:lnTo>
                <a:lnTo>
                  <a:pt x="70" y="871"/>
                </a:lnTo>
                <a:lnTo>
                  <a:pt x="71" y="875"/>
                </a:lnTo>
                <a:lnTo>
                  <a:pt x="70" y="871"/>
                </a:lnTo>
                <a:lnTo>
                  <a:pt x="70" y="866"/>
                </a:lnTo>
                <a:lnTo>
                  <a:pt x="70" y="866"/>
                </a:lnTo>
                <a:lnTo>
                  <a:pt x="71" y="865"/>
                </a:lnTo>
                <a:lnTo>
                  <a:pt x="73" y="864"/>
                </a:lnTo>
                <a:lnTo>
                  <a:pt x="71" y="859"/>
                </a:lnTo>
                <a:lnTo>
                  <a:pt x="70" y="853"/>
                </a:lnTo>
                <a:lnTo>
                  <a:pt x="70" y="850"/>
                </a:lnTo>
                <a:lnTo>
                  <a:pt x="70" y="846"/>
                </a:lnTo>
                <a:lnTo>
                  <a:pt x="70" y="845"/>
                </a:lnTo>
                <a:lnTo>
                  <a:pt x="69" y="844"/>
                </a:lnTo>
                <a:lnTo>
                  <a:pt x="68" y="843"/>
                </a:lnTo>
                <a:lnTo>
                  <a:pt x="65" y="843"/>
                </a:lnTo>
                <a:lnTo>
                  <a:pt x="65" y="841"/>
                </a:lnTo>
                <a:lnTo>
                  <a:pt x="64" y="840"/>
                </a:lnTo>
                <a:lnTo>
                  <a:pt x="63" y="838"/>
                </a:lnTo>
                <a:lnTo>
                  <a:pt x="62" y="838"/>
                </a:lnTo>
                <a:lnTo>
                  <a:pt x="61" y="838"/>
                </a:lnTo>
                <a:lnTo>
                  <a:pt x="58" y="839"/>
                </a:lnTo>
                <a:lnTo>
                  <a:pt x="55" y="839"/>
                </a:lnTo>
                <a:lnTo>
                  <a:pt x="49" y="824"/>
                </a:lnTo>
                <a:lnTo>
                  <a:pt x="42" y="810"/>
                </a:lnTo>
                <a:lnTo>
                  <a:pt x="38" y="812"/>
                </a:lnTo>
                <a:lnTo>
                  <a:pt x="35" y="815"/>
                </a:lnTo>
                <a:lnTo>
                  <a:pt x="38" y="812"/>
                </a:lnTo>
                <a:lnTo>
                  <a:pt x="42" y="810"/>
                </a:lnTo>
                <a:lnTo>
                  <a:pt x="43" y="806"/>
                </a:lnTo>
                <a:lnTo>
                  <a:pt x="44" y="803"/>
                </a:lnTo>
                <a:lnTo>
                  <a:pt x="53" y="802"/>
                </a:lnTo>
                <a:lnTo>
                  <a:pt x="63" y="799"/>
                </a:lnTo>
                <a:lnTo>
                  <a:pt x="72" y="796"/>
                </a:lnTo>
                <a:lnTo>
                  <a:pt x="82" y="795"/>
                </a:lnTo>
                <a:lnTo>
                  <a:pt x="87" y="794"/>
                </a:lnTo>
                <a:lnTo>
                  <a:pt x="94" y="791"/>
                </a:lnTo>
                <a:lnTo>
                  <a:pt x="96" y="790"/>
                </a:lnTo>
                <a:lnTo>
                  <a:pt x="97" y="787"/>
                </a:lnTo>
                <a:lnTo>
                  <a:pt x="96" y="785"/>
                </a:lnTo>
                <a:lnTo>
                  <a:pt x="93" y="785"/>
                </a:lnTo>
                <a:lnTo>
                  <a:pt x="85" y="785"/>
                </a:lnTo>
                <a:lnTo>
                  <a:pt x="77" y="785"/>
                </a:lnTo>
                <a:lnTo>
                  <a:pt x="70" y="788"/>
                </a:lnTo>
                <a:lnTo>
                  <a:pt x="63" y="790"/>
                </a:lnTo>
                <a:lnTo>
                  <a:pt x="62" y="788"/>
                </a:lnTo>
                <a:lnTo>
                  <a:pt x="61" y="787"/>
                </a:lnTo>
                <a:lnTo>
                  <a:pt x="56" y="788"/>
                </a:lnTo>
                <a:lnTo>
                  <a:pt x="51" y="788"/>
                </a:lnTo>
                <a:lnTo>
                  <a:pt x="46" y="788"/>
                </a:lnTo>
                <a:lnTo>
                  <a:pt x="42" y="787"/>
                </a:lnTo>
                <a:lnTo>
                  <a:pt x="38" y="788"/>
                </a:lnTo>
                <a:lnTo>
                  <a:pt x="37" y="789"/>
                </a:lnTo>
                <a:lnTo>
                  <a:pt x="35" y="791"/>
                </a:lnTo>
                <a:lnTo>
                  <a:pt x="34" y="794"/>
                </a:lnTo>
                <a:lnTo>
                  <a:pt x="31" y="801"/>
                </a:lnTo>
                <a:lnTo>
                  <a:pt x="29" y="806"/>
                </a:lnTo>
                <a:lnTo>
                  <a:pt x="28" y="815"/>
                </a:lnTo>
                <a:lnTo>
                  <a:pt x="27" y="822"/>
                </a:lnTo>
                <a:lnTo>
                  <a:pt x="21" y="827"/>
                </a:lnTo>
                <a:lnTo>
                  <a:pt x="16" y="833"/>
                </a:lnTo>
                <a:lnTo>
                  <a:pt x="15" y="836"/>
                </a:lnTo>
                <a:lnTo>
                  <a:pt x="13" y="840"/>
                </a:lnTo>
                <a:lnTo>
                  <a:pt x="13" y="844"/>
                </a:lnTo>
                <a:lnTo>
                  <a:pt x="13" y="847"/>
                </a:lnTo>
                <a:lnTo>
                  <a:pt x="11" y="850"/>
                </a:lnTo>
                <a:lnTo>
                  <a:pt x="10" y="851"/>
                </a:lnTo>
                <a:lnTo>
                  <a:pt x="11" y="852"/>
                </a:lnTo>
                <a:lnTo>
                  <a:pt x="13" y="853"/>
                </a:lnTo>
                <a:lnTo>
                  <a:pt x="13" y="854"/>
                </a:lnTo>
                <a:lnTo>
                  <a:pt x="13" y="855"/>
                </a:lnTo>
                <a:lnTo>
                  <a:pt x="10" y="857"/>
                </a:lnTo>
                <a:lnTo>
                  <a:pt x="9" y="859"/>
                </a:lnTo>
                <a:lnTo>
                  <a:pt x="9" y="861"/>
                </a:lnTo>
                <a:lnTo>
                  <a:pt x="9" y="862"/>
                </a:lnTo>
                <a:lnTo>
                  <a:pt x="10" y="867"/>
                </a:lnTo>
                <a:lnTo>
                  <a:pt x="11" y="871"/>
                </a:lnTo>
                <a:lnTo>
                  <a:pt x="8" y="878"/>
                </a:lnTo>
                <a:lnTo>
                  <a:pt x="6" y="886"/>
                </a:lnTo>
                <a:lnTo>
                  <a:pt x="4" y="889"/>
                </a:lnTo>
                <a:lnTo>
                  <a:pt x="4" y="893"/>
                </a:lnTo>
                <a:lnTo>
                  <a:pt x="6" y="897"/>
                </a:lnTo>
                <a:lnTo>
                  <a:pt x="7" y="901"/>
                </a:lnTo>
                <a:lnTo>
                  <a:pt x="10" y="911"/>
                </a:lnTo>
                <a:lnTo>
                  <a:pt x="14" y="922"/>
                </a:lnTo>
                <a:lnTo>
                  <a:pt x="18" y="931"/>
                </a:lnTo>
                <a:lnTo>
                  <a:pt x="24" y="941"/>
                </a:lnTo>
                <a:lnTo>
                  <a:pt x="34" y="950"/>
                </a:lnTo>
                <a:lnTo>
                  <a:pt x="43" y="958"/>
                </a:lnTo>
                <a:lnTo>
                  <a:pt x="48" y="962"/>
                </a:lnTo>
                <a:lnTo>
                  <a:pt x="53" y="964"/>
                </a:lnTo>
                <a:lnTo>
                  <a:pt x="59" y="966"/>
                </a:lnTo>
                <a:lnTo>
                  <a:pt x="66" y="967"/>
                </a:lnTo>
                <a:lnTo>
                  <a:pt x="72" y="967"/>
                </a:lnTo>
                <a:lnTo>
                  <a:pt x="78" y="967"/>
                </a:lnTo>
                <a:lnTo>
                  <a:pt x="84" y="965"/>
                </a:lnTo>
                <a:lnTo>
                  <a:pt x="90" y="962"/>
                </a:lnTo>
                <a:lnTo>
                  <a:pt x="91" y="962"/>
                </a:lnTo>
                <a:lnTo>
                  <a:pt x="93" y="960"/>
                </a:lnTo>
                <a:lnTo>
                  <a:pt x="98" y="956"/>
                </a:lnTo>
                <a:lnTo>
                  <a:pt x="101" y="955"/>
                </a:lnTo>
                <a:lnTo>
                  <a:pt x="103" y="957"/>
                </a:lnTo>
                <a:lnTo>
                  <a:pt x="105" y="964"/>
                </a:lnTo>
                <a:lnTo>
                  <a:pt x="106" y="969"/>
                </a:lnTo>
                <a:lnTo>
                  <a:pt x="108" y="973"/>
                </a:lnTo>
                <a:lnTo>
                  <a:pt x="111" y="977"/>
                </a:lnTo>
                <a:lnTo>
                  <a:pt x="114" y="980"/>
                </a:lnTo>
                <a:lnTo>
                  <a:pt x="118" y="983"/>
                </a:lnTo>
                <a:lnTo>
                  <a:pt x="122" y="985"/>
                </a:lnTo>
                <a:lnTo>
                  <a:pt x="128" y="985"/>
                </a:lnTo>
                <a:lnTo>
                  <a:pt x="134" y="985"/>
                </a:lnTo>
                <a:lnTo>
                  <a:pt x="140" y="985"/>
                </a:lnTo>
                <a:lnTo>
                  <a:pt x="146" y="987"/>
                </a:lnTo>
                <a:lnTo>
                  <a:pt x="154" y="995"/>
                </a:lnTo>
                <a:lnTo>
                  <a:pt x="161" y="1004"/>
                </a:lnTo>
                <a:lnTo>
                  <a:pt x="167" y="1008"/>
                </a:lnTo>
                <a:lnTo>
                  <a:pt x="172" y="1012"/>
                </a:lnTo>
                <a:lnTo>
                  <a:pt x="176" y="1018"/>
                </a:lnTo>
                <a:lnTo>
                  <a:pt x="181" y="1022"/>
                </a:lnTo>
                <a:lnTo>
                  <a:pt x="188" y="1033"/>
                </a:lnTo>
                <a:lnTo>
                  <a:pt x="196" y="1043"/>
                </a:lnTo>
                <a:lnTo>
                  <a:pt x="200" y="1049"/>
                </a:lnTo>
                <a:lnTo>
                  <a:pt x="204" y="1050"/>
                </a:lnTo>
                <a:lnTo>
                  <a:pt x="208" y="1050"/>
                </a:lnTo>
                <a:lnTo>
                  <a:pt x="214" y="1047"/>
                </a:lnTo>
                <a:lnTo>
                  <a:pt x="216" y="1043"/>
                </a:lnTo>
                <a:lnTo>
                  <a:pt x="220" y="1040"/>
                </a:lnTo>
                <a:lnTo>
                  <a:pt x="221" y="1039"/>
                </a:lnTo>
                <a:lnTo>
                  <a:pt x="222" y="1039"/>
                </a:lnTo>
                <a:lnTo>
                  <a:pt x="223" y="1040"/>
                </a:lnTo>
                <a:lnTo>
                  <a:pt x="224" y="1041"/>
                </a:lnTo>
                <a:lnTo>
                  <a:pt x="228" y="1049"/>
                </a:lnTo>
                <a:lnTo>
                  <a:pt x="231" y="1055"/>
                </a:lnTo>
                <a:lnTo>
                  <a:pt x="234" y="1056"/>
                </a:lnTo>
                <a:lnTo>
                  <a:pt x="236" y="1057"/>
                </a:lnTo>
                <a:lnTo>
                  <a:pt x="239" y="1059"/>
                </a:lnTo>
                <a:lnTo>
                  <a:pt x="242" y="1059"/>
                </a:lnTo>
                <a:lnTo>
                  <a:pt x="243" y="1059"/>
                </a:lnTo>
                <a:lnTo>
                  <a:pt x="243" y="1059"/>
                </a:lnTo>
                <a:lnTo>
                  <a:pt x="243" y="1061"/>
                </a:lnTo>
                <a:lnTo>
                  <a:pt x="244" y="1062"/>
                </a:lnTo>
                <a:lnTo>
                  <a:pt x="245" y="1063"/>
                </a:lnTo>
                <a:lnTo>
                  <a:pt x="248" y="1064"/>
                </a:lnTo>
                <a:lnTo>
                  <a:pt x="253" y="1074"/>
                </a:lnTo>
                <a:lnTo>
                  <a:pt x="262" y="1081"/>
                </a:lnTo>
                <a:lnTo>
                  <a:pt x="270" y="1088"/>
                </a:lnTo>
                <a:lnTo>
                  <a:pt x="279" y="1095"/>
                </a:lnTo>
                <a:lnTo>
                  <a:pt x="291" y="1105"/>
                </a:lnTo>
                <a:lnTo>
                  <a:pt x="303" y="1117"/>
                </a:lnTo>
                <a:lnTo>
                  <a:pt x="314" y="1129"/>
                </a:lnTo>
                <a:lnTo>
                  <a:pt x="327" y="1138"/>
                </a:lnTo>
                <a:lnTo>
                  <a:pt x="344" y="1151"/>
                </a:lnTo>
                <a:lnTo>
                  <a:pt x="361" y="1164"/>
                </a:lnTo>
                <a:lnTo>
                  <a:pt x="361" y="1164"/>
                </a:lnTo>
                <a:lnTo>
                  <a:pt x="369" y="1172"/>
                </a:lnTo>
                <a:lnTo>
                  <a:pt x="379" y="1180"/>
                </a:lnTo>
                <a:lnTo>
                  <a:pt x="388" y="1187"/>
                </a:lnTo>
                <a:lnTo>
                  <a:pt x="397" y="1195"/>
                </a:lnTo>
                <a:lnTo>
                  <a:pt x="402" y="1199"/>
                </a:lnTo>
                <a:lnTo>
                  <a:pt x="407" y="1203"/>
                </a:lnTo>
                <a:lnTo>
                  <a:pt x="412" y="1207"/>
                </a:lnTo>
                <a:lnTo>
                  <a:pt x="418" y="1209"/>
                </a:lnTo>
                <a:lnTo>
                  <a:pt x="420" y="1207"/>
                </a:lnTo>
                <a:lnTo>
                  <a:pt x="422" y="1204"/>
                </a:lnTo>
                <a:lnTo>
                  <a:pt x="420" y="1207"/>
                </a:lnTo>
                <a:lnTo>
                  <a:pt x="418" y="1209"/>
                </a:lnTo>
                <a:lnTo>
                  <a:pt x="429" y="1220"/>
                </a:lnTo>
                <a:lnTo>
                  <a:pt x="438" y="1229"/>
                </a:lnTo>
                <a:lnTo>
                  <a:pt x="450" y="1238"/>
                </a:lnTo>
                <a:lnTo>
                  <a:pt x="462" y="1246"/>
                </a:lnTo>
                <a:lnTo>
                  <a:pt x="481" y="1262"/>
                </a:lnTo>
                <a:lnTo>
                  <a:pt x="501" y="1277"/>
                </a:lnTo>
                <a:lnTo>
                  <a:pt x="521" y="1292"/>
                </a:lnTo>
                <a:lnTo>
                  <a:pt x="542" y="1306"/>
                </a:lnTo>
                <a:lnTo>
                  <a:pt x="554" y="1313"/>
                </a:lnTo>
                <a:lnTo>
                  <a:pt x="566" y="1321"/>
                </a:lnTo>
                <a:lnTo>
                  <a:pt x="577" y="1329"/>
                </a:lnTo>
                <a:lnTo>
                  <a:pt x="589" y="1339"/>
                </a:lnTo>
                <a:lnTo>
                  <a:pt x="607" y="1347"/>
                </a:lnTo>
                <a:lnTo>
                  <a:pt x="624" y="1355"/>
                </a:lnTo>
                <a:lnTo>
                  <a:pt x="628" y="1360"/>
                </a:lnTo>
                <a:lnTo>
                  <a:pt x="630" y="1364"/>
                </a:lnTo>
                <a:lnTo>
                  <a:pt x="630" y="1388"/>
                </a:lnTo>
                <a:lnTo>
                  <a:pt x="629" y="1411"/>
                </a:lnTo>
                <a:lnTo>
                  <a:pt x="626" y="1434"/>
                </a:lnTo>
                <a:lnTo>
                  <a:pt x="623" y="1456"/>
                </a:lnTo>
                <a:lnTo>
                  <a:pt x="619" y="1481"/>
                </a:lnTo>
                <a:lnTo>
                  <a:pt x="617" y="1505"/>
                </a:lnTo>
                <a:lnTo>
                  <a:pt x="615" y="1530"/>
                </a:lnTo>
                <a:lnTo>
                  <a:pt x="614" y="1554"/>
                </a:lnTo>
                <a:lnTo>
                  <a:pt x="612" y="1568"/>
                </a:lnTo>
                <a:lnTo>
                  <a:pt x="612" y="1581"/>
                </a:lnTo>
                <a:lnTo>
                  <a:pt x="612" y="1595"/>
                </a:lnTo>
                <a:lnTo>
                  <a:pt x="612" y="1609"/>
                </a:lnTo>
                <a:lnTo>
                  <a:pt x="651" y="1609"/>
                </a:lnTo>
                <a:lnTo>
                  <a:pt x="651" y="1609"/>
                </a:lnTo>
                <a:lnTo>
                  <a:pt x="650" y="1608"/>
                </a:lnTo>
                <a:lnTo>
                  <a:pt x="650" y="1603"/>
                </a:lnTo>
                <a:lnTo>
                  <a:pt x="650" y="1600"/>
                </a:lnTo>
                <a:lnTo>
                  <a:pt x="648" y="1598"/>
                </a:lnTo>
                <a:lnTo>
                  <a:pt x="648" y="1596"/>
                </a:lnTo>
                <a:lnTo>
                  <a:pt x="648" y="1598"/>
                </a:lnTo>
                <a:lnTo>
                  <a:pt x="650" y="1600"/>
                </a:lnTo>
                <a:lnTo>
                  <a:pt x="651" y="1595"/>
                </a:lnTo>
                <a:lnTo>
                  <a:pt x="651" y="1589"/>
                </a:lnTo>
                <a:lnTo>
                  <a:pt x="653" y="1600"/>
                </a:lnTo>
                <a:lnTo>
                  <a:pt x="657" y="1609"/>
                </a:lnTo>
                <a:lnTo>
                  <a:pt x="1349" y="1609"/>
                </a:lnTo>
                <a:lnTo>
                  <a:pt x="1399" y="1609"/>
                </a:lnTo>
                <a:lnTo>
                  <a:pt x="1399" y="1603"/>
                </a:lnTo>
                <a:lnTo>
                  <a:pt x="1398" y="1596"/>
                </a:lnTo>
                <a:lnTo>
                  <a:pt x="1397" y="1588"/>
                </a:lnTo>
                <a:lnTo>
                  <a:pt x="1396" y="1581"/>
                </a:lnTo>
                <a:lnTo>
                  <a:pt x="1397" y="1573"/>
                </a:lnTo>
                <a:lnTo>
                  <a:pt x="1398" y="1565"/>
                </a:lnTo>
                <a:lnTo>
                  <a:pt x="1405" y="1559"/>
                </a:lnTo>
                <a:lnTo>
                  <a:pt x="1411" y="1552"/>
                </a:lnTo>
                <a:lnTo>
                  <a:pt x="1417" y="1545"/>
                </a:lnTo>
                <a:lnTo>
                  <a:pt x="1423" y="1537"/>
                </a:lnTo>
                <a:lnTo>
                  <a:pt x="1426" y="1533"/>
                </a:lnTo>
                <a:lnTo>
                  <a:pt x="1428" y="1529"/>
                </a:lnTo>
                <a:lnTo>
                  <a:pt x="1429" y="1523"/>
                </a:lnTo>
                <a:lnTo>
                  <a:pt x="1428" y="1518"/>
                </a:lnTo>
                <a:lnTo>
                  <a:pt x="1426" y="1512"/>
                </a:lnTo>
                <a:lnTo>
                  <a:pt x="1426" y="1507"/>
                </a:lnTo>
                <a:lnTo>
                  <a:pt x="1426" y="1501"/>
                </a:lnTo>
                <a:lnTo>
                  <a:pt x="1428" y="1495"/>
                </a:lnTo>
                <a:lnTo>
                  <a:pt x="1432" y="1480"/>
                </a:lnTo>
                <a:lnTo>
                  <a:pt x="1437" y="1465"/>
                </a:lnTo>
                <a:lnTo>
                  <a:pt x="1443" y="1451"/>
                </a:lnTo>
                <a:lnTo>
                  <a:pt x="1447" y="1435"/>
                </a:lnTo>
                <a:lnTo>
                  <a:pt x="1451" y="1424"/>
                </a:lnTo>
                <a:lnTo>
                  <a:pt x="1456" y="1412"/>
                </a:lnTo>
                <a:lnTo>
                  <a:pt x="1459" y="1402"/>
                </a:lnTo>
                <a:lnTo>
                  <a:pt x="1463" y="1390"/>
                </a:lnTo>
                <a:lnTo>
                  <a:pt x="1465" y="1377"/>
                </a:lnTo>
                <a:lnTo>
                  <a:pt x="1470" y="1365"/>
                </a:lnTo>
                <a:lnTo>
                  <a:pt x="1473" y="1354"/>
                </a:lnTo>
                <a:lnTo>
                  <a:pt x="1477" y="1342"/>
                </a:lnTo>
                <a:lnTo>
                  <a:pt x="1481" y="1329"/>
                </a:lnTo>
                <a:lnTo>
                  <a:pt x="1486" y="1318"/>
                </a:lnTo>
                <a:lnTo>
                  <a:pt x="1489" y="1305"/>
                </a:lnTo>
                <a:lnTo>
                  <a:pt x="1491" y="1291"/>
                </a:lnTo>
                <a:lnTo>
                  <a:pt x="1492" y="1287"/>
                </a:lnTo>
                <a:lnTo>
                  <a:pt x="1494" y="1284"/>
                </a:lnTo>
                <a:lnTo>
                  <a:pt x="1509" y="1267"/>
                </a:lnTo>
                <a:lnTo>
                  <a:pt x="1525" y="1252"/>
                </a:lnTo>
                <a:lnTo>
                  <a:pt x="1529" y="1249"/>
                </a:lnTo>
                <a:lnTo>
                  <a:pt x="1533" y="1245"/>
                </a:lnTo>
                <a:lnTo>
                  <a:pt x="1536" y="1241"/>
                </a:lnTo>
                <a:lnTo>
                  <a:pt x="1536" y="1235"/>
                </a:lnTo>
                <a:lnTo>
                  <a:pt x="1537" y="1224"/>
                </a:lnTo>
                <a:lnTo>
                  <a:pt x="1536" y="1214"/>
                </a:lnTo>
                <a:close/>
                <a:moveTo>
                  <a:pt x="106" y="761"/>
                </a:moveTo>
                <a:lnTo>
                  <a:pt x="120" y="756"/>
                </a:lnTo>
                <a:lnTo>
                  <a:pt x="134" y="752"/>
                </a:lnTo>
                <a:lnTo>
                  <a:pt x="126" y="750"/>
                </a:lnTo>
                <a:lnTo>
                  <a:pt x="119" y="752"/>
                </a:lnTo>
                <a:lnTo>
                  <a:pt x="112" y="754"/>
                </a:lnTo>
                <a:lnTo>
                  <a:pt x="105" y="756"/>
                </a:lnTo>
                <a:lnTo>
                  <a:pt x="103" y="759"/>
                </a:lnTo>
                <a:lnTo>
                  <a:pt x="103" y="761"/>
                </a:lnTo>
                <a:lnTo>
                  <a:pt x="104" y="762"/>
                </a:lnTo>
                <a:lnTo>
                  <a:pt x="106" y="761"/>
                </a:lnTo>
                <a:close/>
                <a:moveTo>
                  <a:pt x="1028" y="589"/>
                </a:moveTo>
                <a:lnTo>
                  <a:pt x="1028" y="589"/>
                </a:lnTo>
                <a:lnTo>
                  <a:pt x="1028" y="589"/>
                </a:lnTo>
                <a:lnTo>
                  <a:pt x="1028" y="589"/>
                </a:lnTo>
                <a:lnTo>
                  <a:pt x="1028" y="589"/>
                </a:lnTo>
                <a:lnTo>
                  <a:pt x="1028" y="589"/>
                </a:lnTo>
                <a:lnTo>
                  <a:pt x="1028" y="589"/>
                </a:lnTo>
                <a:lnTo>
                  <a:pt x="1028" y="589"/>
                </a:lnTo>
                <a:lnTo>
                  <a:pt x="1019" y="585"/>
                </a:lnTo>
                <a:lnTo>
                  <a:pt x="1012" y="579"/>
                </a:lnTo>
                <a:lnTo>
                  <a:pt x="1010" y="574"/>
                </a:lnTo>
                <a:lnTo>
                  <a:pt x="1007" y="570"/>
                </a:lnTo>
                <a:lnTo>
                  <a:pt x="996" y="557"/>
                </a:lnTo>
                <a:lnTo>
                  <a:pt x="985" y="544"/>
                </a:lnTo>
                <a:lnTo>
                  <a:pt x="975" y="531"/>
                </a:lnTo>
                <a:lnTo>
                  <a:pt x="966" y="517"/>
                </a:lnTo>
                <a:lnTo>
                  <a:pt x="962" y="509"/>
                </a:lnTo>
                <a:lnTo>
                  <a:pt x="957" y="502"/>
                </a:lnTo>
                <a:lnTo>
                  <a:pt x="956" y="508"/>
                </a:lnTo>
                <a:lnTo>
                  <a:pt x="957" y="514"/>
                </a:lnTo>
                <a:lnTo>
                  <a:pt x="960" y="517"/>
                </a:lnTo>
                <a:lnTo>
                  <a:pt x="963" y="522"/>
                </a:lnTo>
                <a:lnTo>
                  <a:pt x="973" y="537"/>
                </a:lnTo>
                <a:lnTo>
                  <a:pt x="984" y="551"/>
                </a:lnTo>
                <a:lnTo>
                  <a:pt x="997" y="566"/>
                </a:lnTo>
                <a:lnTo>
                  <a:pt x="1011" y="581"/>
                </a:lnTo>
                <a:lnTo>
                  <a:pt x="1016" y="587"/>
                </a:lnTo>
                <a:lnTo>
                  <a:pt x="1021" y="593"/>
                </a:lnTo>
                <a:lnTo>
                  <a:pt x="1026" y="598"/>
                </a:lnTo>
                <a:lnTo>
                  <a:pt x="1033" y="600"/>
                </a:lnTo>
                <a:lnTo>
                  <a:pt x="1036" y="601"/>
                </a:lnTo>
                <a:lnTo>
                  <a:pt x="1037" y="601"/>
                </a:lnTo>
                <a:lnTo>
                  <a:pt x="1038" y="601"/>
                </a:lnTo>
                <a:lnTo>
                  <a:pt x="1039" y="600"/>
                </a:lnTo>
                <a:lnTo>
                  <a:pt x="1039" y="598"/>
                </a:lnTo>
                <a:lnTo>
                  <a:pt x="1038" y="596"/>
                </a:lnTo>
                <a:lnTo>
                  <a:pt x="1037" y="596"/>
                </a:lnTo>
                <a:lnTo>
                  <a:pt x="1036" y="595"/>
                </a:lnTo>
                <a:lnTo>
                  <a:pt x="1033" y="594"/>
                </a:lnTo>
                <a:lnTo>
                  <a:pt x="1031" y="594"/>
                </a:lnTo>
                <a:lnTo>
                  <a:pt x="1029" y="593"/>
                </a:lnTo>
                <a:lnTo>
                  <a:pt x="1028" y="589"/>
                </a:lnTo>
                <a:lnTo>
                  <a:pt x="1028" y="589"/>
                </a:lnTo>
                <a:lnTo>
                  <a:pt x="1028" y="589"/>
                </a:lnTo>
                <a:lnTo>
                  <a:pt x="1028" y="589"/>
                </a:lnTo>
                <a:close/>
                <a:moveTo>
                  <a:pt x="1360" y="219"/>
                </a:moveTo>
                <a:lnTo>
                  <a:pt x="1360" y="218"/>
                </a:lnTo>
                <a:lnTo>
                  <a:pt x="1360" y="217"/>
                </a:lnTo>
                <a:lnTo>
                  <a:pt x="1360" y="217"/>
                </a:lnTo>
                <a:lnTo>
                  <a:pt x="1360" y="218"/>
                </a:lnTo>
                <a:lnTo>
                  <a:pt x="1359" y="219"/>
                </a:lnTo>
                <a:lnTo>
                  <a:pt x="1360" y="219"/>
                </a:lnTo>
                <a:lnTo>
                  <a:pt x="1360" y="219"/>
                </a:lnTo>
                <a:close/>
                <a:moveTo>
                  <a:pt x="1018" y="649"/>
                </a:moveTo>
                <a:lnTo>
                  <a:pt x="1021" y="650"/>
                </a:lnTo>
                <a:lnTo>
                  <a:pt x="1022" y="651"/>
                </a:lnTo>
                <a:lnTo>
                  <a:pt x="1024" y="650"/>
                </a:lnTo>
                <a:lnTo>
                  <a:pt x="1026" y="650"/>
                </a:lnTo>
                <a:lnTo>
                  <a:pt x="1029" y="649"/>
                </a:lnTo>
                <a:lnTo>
                  <a:pt x="1032" y="648"/>
                </a:lnTo>
                <a:lnTo>
                  <a:pt x="1036" y="645"/>
                </a:lnTo>
                <a:lnTo>
                  <a:pt x="1037" y="641"/>
                </a:lnTo>
                <a:lnTo>
                  <a:pt x="1035" y="642"/>
                </a:lnTo>
                <a:lnTo>
                  <a:pt x="1032" y="644"/>
                </a:lnTo>
                <a:lnTo>
                  <a:pt x="1031" y="644"/>
                </a:lnTo>
                <a:lnTo>
                  <a:pt x="1028" y="643"/>
                </a:lnTo>
                <a:lnTo>
                  <a:pt x="1026" y="642"/>
                </a:lnTo>
                <a:lnTo>
                  <a:pt x="1025" y="641"/>
                </a:lnTo>
                <a:lnTo>
                  <a:pt x="1024" y="641"/>
                </a:lnTo>
                <a:lnTo>
                  <a:pt x="1023" y="642"/>
                </a:lnTo>
                <a:lnTo>
                  <a:pt x="1021" y="644"/>
                </a:lnTo>
                <a:lnTo>
                  <a:pt x="1018" y="645"/>
                </a:lnTo>
                <a:lnTo>
                  <a:pt x="1017" y="647"/>
                </a:lnTo>
                <a:lnTo>
                  <a:pt x="1018" y="649"/>
                </a:lnTo>
                <a:close/>
                <a:moveTo>
                  <a:pt x="1321" y="763"/>
                </a:moveTo>
                <a:lnTo>
                  <a:pt x="1326" y="764"/>
                </a:lnTo>
                <a:lnTo>
                  <a:pt x="1334" y="763"/>
                </a:lnTo>
                <a:lnTo>
                  <a:pt x="1341" y="762"/>
                </a:lnTo>
                <a:lnTo>
                  <a:pt x="1347" y="759"/>
                </a:lnTo>
                <a:lnTo>
                  <a:pt x="1349" y="759"/>
                </a:lnTo>
                <a:lnTo>
                  <a:pt x="1352" y="756"/>
                </a:lnTo>
                <a:lnTo>
                  <a:pt x="1353" y="753"/>
                </a:lnTo>
                <a:lnTo>
                  <a:pt x="1355" y="750"/>
                </a:lnTo>
                <a:lnTo>
                  <a:pt x="1361" y="747"/>
                </a:lnTo>
                <a:lnTo>
                  <a:pt x="1367" y="743"/>
                </a:lnTo>
                <a:lnTo>
                  <a:pt x="1370" y="741"/>
                </a:lnTo>
                <a:lnTo>
                  <a:pt x="1371" y="739"/>
                </a:lnTo>
                <a:lnTo>
                  <a:pt x="1369" y="736"/>
                </a:lnTo>
                <a:lnTo>
                  <a:pt x="1366" y="735"/>
                </a:lnTo>
                <a:lnTo>
                  <a:pt x="1352" y="735"/>
                </a:lnTo>
                <a:lnTo>
                  <a:pt x="1337" y="735"/>
                </a:lnTo>
                <a:lnTo>
                  <a:pt x="1337" y="736"/>
                </a:lnTo>
                <a:lnTo>
                  <a:pt x="1337" y="739"/>
                </a:lnTo>
                <a:lnTo>
                  <a:pt x="1328" y="742"/>
                </a:lnTo>
                <a:lnTo>
                  <a:pt x="1323" y="747"/>
                </a:lnTo>
                <a:lnTo>
                  <a:pt x="1322" y="749"/>
                </a:lnTo>
                <a:lnTo>
                  <a:pt x="1321" y="752"/>
                </a:lnTo>
                <a:lnTo>
                  <a:pt x="1321" y="755"/>
                </a:lnTo>
                <a:lnTo>
                  <a:pt x="1321" y="759"/>
                </a:lnTo>
                <a:lnTo>
                  <a:pt x="1320" y="761"/>
                </a:lnTo>
                <a:lnTo>
                  <a:pt x="1321" y="763"/>
                </a:lnTo>
                <a:close/>
                <a:moveTo>
                  <a:pt x="1023" y="635"/>
                </a:moveTo>
                <a:lnTo>
                  <a:pt x="1026" y="634"/>
                </a:lnTo>
                <a:lnTo>
                  <a:pt x="1029" y="633"/>
                </a:lnTo>
                <a:lnTo>
                  <a:pt x="1031" y="630"/>
                </a:lnTo>
                <a:lnTo>
                  <a:pt x="1032" y="627"/>
                </a:lnTo>
                <a:lnTo>
                  <a:pt x="1032" y="624"/>
                </a:lnTo>
                <a:lnTo>
                  <a:pt x="1030" y="623"/>
                </a:lnTo>
                <a:lnTo>
                  <a:pt x="1029" y="623"/>
                </a:lnTo>
                <a:lnTo>
                  <a:pt x="1026" y="623"/>
                </a:lnTo>
                <a:lnTo>
                  <a:pt x="1024" y="624"/>
                </a:lnTo>
                <a:lnTo>
                  <a:pt x="1021" y="626"/>
                </a:lnTo>
                <a:lnTo>
                  <a:pt x="1019" y="628"/>
                </a:lnTo>
                <a:lnTo>
                  <a:pt x="1018" y="631"/>
                </a:lnTo>
                <a:lnTo>
                  <a:pt x="1021" y="634"/>
                </a:lnTo>
                <a:lnTo>
                  <a:pt x="1023" y="635"/>
                </a:lnTo>
                <a:close/>
                <a:moveTo>
                  <a:pt x="1056" y="550"/>
                </a:moveTo>
                <a:lnTo>
                  <a:pt x="1056" y="546"/>
                </a:lnTo>
                <a:lnTo>
                  <a:pt x="1056" y="543"/>
                </a:lnTo>
                <a:lnTo>
                  <a:pt x="1052" y="542"/>
                </a:lnTo>
                <a:lnTo>
                  <a:pt x="1047" y="542"/>
                </a:lnTo>
                <a:lnTo>
                  <a:pt x="1045" y="543"/>
                </a:lnTo>
                <a:lnTo>
                  <a:pt x="1043" y="544"/>
                </a:lnTo>
                <a:lnTo>
                  <a:pt x="1040" y="545"/>
                </a:lnTo>
                <a:lnTo>
                  <a:pt x="1039" y="546"/>
                </a:lnTo>
                <a:lnTo>
                  <a:pt x="1038" y="551"/>
                </a:lnTo>
                <a:lnTo>
                  <a:pt x="1037" y="554"/>
                </a:lnTo>
                <a:lnTo>
                  <a:pt x="1037" y="556"/>
                </a:lnTo>
                <a:lnTo>
                  <a:pt x="1037" y="557"/>
                </a:lnTo>
                <a:lnTo>
                  <a:pt x="1033" y="556"/>
                </a:lnTo>
                <a:lnTo>
                  <a:pt x="1031" y="553"/>
                </a:lnTo>
                <a:lnTo>
                  <a:pt x="1030" y="551"/>
                </a:lnTo>
                <a:lnTo>
                  <a:pt x="1029" y="547"/>
                </a:lnTo>
                <a:lnTo>
                  <a:pt x="1029" y="538"/>
                </a:lnTo>
                <a:lnTo>
                  <a:pt x="1029" y="528"/>
                </a:lnTo>
                <a:lnTo>
                  <a:pt x="1026" y="532"/>
                </a:lnTo>
                <a:lnTo>
                  <a:pt x="1024" y="538"/>
                </a:lnTo>
                <a:lnTo>
                  <a:pt x="1024" y="545"/>
                </a:lnTo>
                <a:lnTo>
                  <a:pt x="1024" y="553"/>
                </a:lnTo>
                <a:lnTo>
                  <a:pt x="1026" y="560"/>
                </a:lnTo>
                <a:lnTo>
                  <a:pt x="1029" y="568"/>
                </a:lnTo>
                <a:lnTo>
                  <a:pt x="1032" y="574"/>
                </a:lnTo>
                <a:lnTo>
                  <a:pt x="1037" y="580"/>
                </a:lnTo>
                <a:lnTo>
                  <a:pt x="1038" y="581"/>
                </a:lnTo>
                <a:lnTo>
                  <a:pt x="1040" y="582"/>
                </a:lnTo>
                <a:lnTo>
                  <a:pt x="1042" y="585"/>
                </a:lnTo>
                <a:lnTo>
                  <a:pt x="1043" y="587"/>
                </a:lnTo>
                <a:lnTo>
                  <a:pt x="1045" y="589"/>
                </a:lnTo>
                <a:lnTo>
                  <a:pt x="1047" y="589"/>
                </a:lnTo>
                <a:lnTo>
                  <a:pt x="1050" y="587"/>
                </a:lnTo>
                <a:lnTo>
                  <a:pt x="1052" y="585"/>
                </a:lnTo>
                <a:lnTo>
                  <a:pt x="1053" y="582"/>
                </a:lnTo>
                <a:lnTo>
                  <a:pt x="1052" y="578"/>
                </a:lnTo>
                <a:lnTo>
                  <a:pt x="1052" y="577"/>
                </a:lnTo>
                <a:lnTo>
                  <a:pt x="1052" y="575"/>
                </a:lnTo>
                <a:lnTo>
                  <a:pt x="1052" y="567"/>
                </a:lnTo>
                <a:lnTo>
                  <a:pt x="1052" y="559"/>
                </a:lnTo>
                <a:lnTo>
                  <a:pt x="1054" y="556"/>
                </a:lnTo>
                <a:lnTo>
                  <a:pt x="1056" y="550"/>
                </a:lnTo>
                <a:close/>
                <a:moveTo>
                  <a:pt x="1340" y="423"/>
                </a:moveTo>
                <a:lnTo>
                  <a:pt x="1343" y="421"/>
                </a:lnTo>
                <a:lnTo>
                  <a:pt x="1344" y="420"/>
                </a:lnTo>
                <a:lnTo>
                  <a:pt x="1344" y="418"/>
                </a:lnTo>
                <a:lnTo>
                  <a:pt x="1344" y="416"/>
                </a:lnTo>
                <a:lnTo>
                  <a:pt x="1346" y="411"/>
                </a:lnTo>
                <a:lnTo>
                  <a:pt x="1347" y="409"/>
                </a:lnTo>
                <a:lnTo>
                  <a:pt x="1350" y="407"/>
                </a:lnTo>
                <a:lnTo>
                  <a:pt x="1355" y="407"/>
                </a:lnTo>
                <a:lnTo>
                  <a:pt x="1356" y="406"/>
                </a:lnTo>
                <a:lnTo>
                  <a:pt x="1359" y="405"/>
                </a:lnTo>
                <a:lnTo>
                  <a:pt x="1360" y="404"/>
                </a:lnTo>
                <a:lnTo>
                  <a:pt x="1360" y="402"/>
                </a:lnTo>
                <a:lnTo>
                  <a:pt x="1359" y="399"/>
                </a:lnTo>
                <a:lnTo>
                  <a:pt x="1357" y="398"/>
                </a:lnTo>
                <a:lnTo>
                  <a:pt x="1356" y="398"/>
                </a:lnTo>
                <a:lnTo>
                  <a:pt x="1354" y="398"/>
                </a:lnTo>
                <a:lnTo>
                  <a:pt x="1349" y="398"/>
                </a:lnTo>
                <a:lnTo>
                  <a:pt x="1346" y="399"/>
                </a:lnTo>
                <a:lnTo>
                  <a:pt x="1343" y="400"/>
                </a:lnTo>
                <a:lnTo>
                  <a:pt x="1341" y="402"/>
                </a:lnTo>
                <a:lnTo>
                  <a:pt x="1339" y="404"/>
                </a:lnTo>
                <a:lnTo>
                  <a:pt x="1336" y="407"/>
                </a:lnTo>
                <a:lnTo>
                  <a:pt x="1336" y="411"/>
                </a:lnTo>
                <a:lnTo>
                  <a:pt x="1335" y="416"/>
                </a:lnTo>
                <a:lnTo>
                  <a:pt x="1336" y="417"/>
                </a:lnTo>
                <a:lnTo>
                  <a:pt x="1336" y="419"/>
                </a:lnTo>
                <a:lnTo>
                  <a:pt x="1336" y="421"/>
                </a:lnTo>
                <a:lnTo>
                  <a:pt x="1340" y="423"/>
                </a:lnTo>
                <a:close/>
                <a:moveTo>
                  <a:pt x="1080" y="547"/>
                </a:moveTo>
                <a:lnTo>
                  <a:pt x="1090" y="546"/>
                </a:lnTo>
                <a:lnTo>
                  <a:pt x="1100" y="546"/>
                </a:lnTo>
                <a:lnTo>
                  <a:pt x="1109" y="546"/>
                </a:lnTo>
                <a:lnTo>
                  <a:pt x="1119" y="547"/>
                </a:lnTo>
                <a:lnTo>
                  <a:pt x="1122" y="547"/>
                </a:lnTo>
                <a:lnTo>
                  <a:pt x="1123" y="545"/>
                </a:lnTo>
                <a:lnTo>
                  <a:pt x="1123" y="542"/>
                </a:lnTo>
                <a:lnTo>
                  <a:pt x="1121" y="537"/>
                </a:lnTo>
                <a:lnTo>
                  <a:pt x="1118" y="533"/>
                </a:lnTo>
                <a:lnTo>
                  <a:pt x="1114" y="531"/>
                </a:lnTo>
                <a:lnTo>
                  <a:pt x="1101" y="528"/>
                </a:lnTo>
                <a:lnTo>
                  <a:pt x="1088" y="523"/>
                </a:lnTo>
                <a:lnTo>
                  <a:pt x="1076" y="519"/>
                </a:lnTo>
                <a:lnTo>
                  <a:pt x="1063" y="515"/>
                </a:lnTo>
                <a:lnTo>
                  <a:pt x="1054" y="512"/>
                </a:lnTo>
                <a:lnTo>
                  <a:pt x="1045" y="510"/>
                </a:lnTo>
                <a:lnTo>
                  <a:pt x="1036" y="509"/>
                </a:lnTo>
                <a:lnTo>
                  <a:pt x="1028" y="509"/>
                </a:lnTo>
                <a:lnTo>
                  <a:pt x="1022" y="509"/>
                </a:lnTo>
                <a:lnTo>
                  <a:pt x="1016" y="508"/>
                </a:lnTo>
                <a:lnTo>
                  <a:pt x="1011" y="507"/>
                </a:lnTo>
                <a:lnTo>
                  <a:pt x="1007" y="505"/>
                </a:lnTo>
                <a:lnTo>
                  <a:pt x="993" y="500"/>
                </a:lnTo>
                <a:lnTo>
                  <a:pt x="980" y="491"/>
                </a:lnTo>
                <a:lnTo>
                  <a:pt x="977" y="490"/>
                </a:lnTo>
                <a:lnTo>
                  <a:pt x="974" y="489"/>
                </a:lnTo>
                <a:lnTo>
                  <a:pt x="970" y="489"/>
                </a:lnTo>
                <a:lnTo>
                  <a:pt x="966" y="490"/>
                </a:lnTo>
                <a:lnTo>
                  <a:pt x="980" y="498"/>
                </a:lnTo>
                <a:lnTo>
                  <a:pt x="994" y="507"/>
                </a:lnTo>
                <a:lnTo>
                  <a:pt x="1008" y="514"/>
                </a:lnTo>
                <a:lnTo>
                  <a:pt x="1023" y="519"/>
                </a:lnTo>
                <a:lnTo>
                  <a:pt x="1026" y="523"/>
                </a:lnTo>
                <a:lnTo>
                  <a:pt x="1031" y="525"/>
                </a:lnTo>
                <a:lnTo>
                  <a:pt x="1047" y="532"/>
                </a:lnTo>
                <a:lnTo>
                  <a:pt x="1063" y="542"/>
                </a:lnTo>
                <a:lnTo>
                  <a:pt x="1066" y="546"/>
                </a:lnTo>
                <a:lnTo>
                  <a:pt x="1071" y="547"/>
                </a:lnTo>
                <a:lnTo>
                  <a:pt x="1076" y="549"/>
                </a:lnTo>
                <a:lnTo>
                  <a:pt x="1080" y="547"/>
                </a:lnTo>
                <a:close/>
                <a:moveTo>
                  <a:pt x="1332" y="696"/>
                </a:moveTo>
                <a:lnTo>
                  <a:pt x="1334" y="694"/>
                </a:lnTo>
                <a:lnTo>
                  <a:pt x="1336" y="693"/>
                </a:lnTo>
                <a:lnTo>
                  <a:pt x="1341" y="690"/>
                </a:lnTo>
                <a:lnTo>
                  <a:pt x="1346" y="686"/>
                </a:lnTo>
                <a:lnTo>
                  <a:pt x="1349" y="685"/>
                </a:lnTo>
                <a:lnTo>
                  <a:pt x="1352" y="685"/>
                </a:lnTo>
                <a:lnTo>
                  <a:pt x="1355" y="686"/>
                </a:lnTo>
                <a:lnTo>
                  <a:pt x="1359" y="687"/>
                </a:lnTo>
                <a:lnTo>
                  <a:pt x="1360" y="687"/>
                </a:lnTo>
                <a:lnTo>
                  <a:pt x="1362" y="685"/>
                </a:lnTo>
                <a:lnTo>
                  <a:pt x="1364" y="682"/>
                </a:lnTo>
                <a:lnTo>
                  <a:pt x="1368" y="677"/>
                </a:lnTo>
                <a:lnTo>
                  <a:pt x="1369" y="676"/>
                </a:lnTo>
                <a:lnTo>
                  <a:pt x="1371" y="675"/>
                </a:lnTo>
                <a:lnTo>
                  <a:pt x="1374" y="673"/>
                </a:lnTo>
                <a:lnTo>
                  <a:pt x="1377" y="673"/>
                </a:lnTo>
                <a:lnTo>
                  <a:pt x="1375" y="670"/>
                </a:lnTo>
                <a:lnTo>
                  <a:pt x="1370" y="668"/>
                </a:lnTo>
                <a:lnTo>
                  <a:pt x="1363" y="666"/>
                </a:lnTo>
                <a:lnTo>
                  <a:pt x="1357" y="665"/>
                </a:lnTo>
                <a:lnTo>
                  <a:pt x="1352" y="666"/>
                </a:lnTo>
                <a:lnTo>
                  <a:pt x="1347" y="668"/>
                </a:lnTo>
                <a:lnTo>
                  <a:pt x="1342" y="669"/>
                </a:lnTo>
                <a:lnTo>
                  <a:pt x="1337" y="672"/>
                </a:lnTo>
                <a:lnTo>
                  <a:pt x="1333" y="677"/>
                </a:lnTo>
                <a:lnTo>
                  <a:pt x="1328" y="682"/>
                </a:lnTo>
                <a:lnTo>
                  <a:pt x="1328" y="683"/>
                </a:lnTo>
                <a:lnTo>
                  <a:pt x="1327" y="683"/>
                </a:lnTo>
                <a:lnTo>
                  <a:pt x="1325" y="680"/>
                </a:lnTo>
                <a:lnTo>
                  <a:pt x="1322" y="678"/>
                </a:lnTo>
                <a:lnTo>
                  <a:pt x="1322" y="676"/>
                </a:lnTo>
                <a:lnTo>
                  <a:pt x="1321" y="673"/>
                </a:lnTo>
                <a:lnTo>
                  <a:pt x="1322" y="669"/>
                </a:lnTo>
                <a:lnTo>
                  <a:pt x="1322" y="663"/>
                </a:lnTo>
                <a:lnTo>
                  <a:pt x="1321" y="655"/>
                </a:lnTo>
                <a:lnTo>
                  <a:pt x="1319" y="647"/>
                </a:lnTo>
                <a:lnTo>
                  <a:pt x="1318" y="642"/>
                </a:lnTo>
                <a:lnTo>
                  <a:pt x="1315" y="640"/>
                </a:lnTo>
                <a:lnTo>
                  <a:pt x="1312" y="636"/>
                </a:lnTo>
                <a:lnTo>
                  <a:pt x="1307" y="634"/>
                </a:lnTo>
                <a:lnTo>
                  <a:pt x="1302" y="631"/>
                </a:lnTo>
                <a:lnTo>
                  <a:pt x="1299" y="628"/>
                </a:lnTo>
                <a:lnTo>
                  <a:pt x="1295" y="623"/>
                </a:lnTo>
                <a:lnTo>
                  <a:pt x="1292" y="620"/>
                </a:lnTo>
                <a:lnTo>
                  <a:pt x="1290" y="616"/>
                </a:lnTo>
                <a:lnTo>
                  <a:pt x="1290" y="613"/>
                </a:lnTo>
                <a:lnTo>
                  <a:pt x="1290" y="610"/>
                </a:lnTo>
                <a:lnTo>
                  <a:pt x="1292" y="607"/>
                </a:lnTo>
                <a:lnTo>
                  <a:pt x="1295" y="603"/>
                </a:lnTo>
                <a:lnTo>
                  <a:pt x="1298" y="598"/>
                </a:lnTo>
                <a:lnTo>
                  <a:pt x="1298" y="593"/>
                </a:lnTo>
                <a:lnTo>
                  <a:pt x="1298" y="587"/>
                </a:lnTo>
                <a:lnTo>
                  <a:pt x="1294" y="578"/>
                </a:lnTo>
                <a:lnTo>
                  <a:pt x="1288" y="568"/>
                </a:lnTo>
                <a:lnTo>
                  <a:pt x="1287" y="566"/>
                </a:lnTo>
                <a:lnTo>
                  <a:pt x="1285" y="565"/>
                </a:lnTo>
                <a:lnTo>
                  <a:pt x="1283" y="564"/>
                </a:lnTo>
                <a:lnTo>
                  <a:pt x="1279" y="564"/>
                </a:lnTo>
                <a:lnTo>
                  <a:pt x="1274" y="564"/>
                </a:lnTo>
                <a:lnTo>
                  <a:pt x="1270" y="564"/>
                </a:lnTo>
                <a:lnTo>
                  <a:pt x="1265" y="563"/>
                </a:lnTo>
                <a:lnTo>
                  <a:pt x="1261" y="560"/>
                </a:lnTo>
                <a:lnTo>
                  <a:pt x="1254" y="554"/>
                </a:lnTo>
                <a:lnTo>
                  <a:pt x="1249" y="549"/>
                </a:lnTo>
                <a:lnTo>
                  <a:pt x="1243" y="543"/>
                </a:lnTo>
                <a:lnTo>
                  <a:pt x="1235" y="539"/>
                </a:lnTo>
                <a:lnTo>
                  <a:pt x="1226" y="536"/>
                </a:lnTo>
                <a:lnTo>
                  <a:pt x="1218" y="535"/>
                </a:lnTo>
                <a:lnTo>
                  <a:pt x="1214" y="535"/>
                </a:lnTo>
                <a:lnTo>
                  <a:pt x="1209" y="536"/>
                </a:lnTo>
                <a:lnTo>
                  <a:pt x="1207" y="536"/>
                </a:lnTo>
                <a:lnTo>
                  <a:pt x="1205" y="537"/>
                </a:lnTo>
                <a:lnTo>
                  <a:pt x="1203" y="539"/>
                </a:lnTo>
                <a:lnTo>
                  <a:pt x="1202" y="542"/>
                </a:lnTo>
                <a:lnTo>
                  <a:pt x="1199" y="545"/>
                </a:lnTo>
                <a:lnTo>
                  <a:pt x="1196" y="547"/>
                </a:lnTo>
                <a:lnTo>
                  <a:pt x="1194" y="549"/>
                </a:lnTo>
                <a:lnTo>
                  <a:pt x="1192" y="551"/>
                </a:lnTo>
                <a:lnTo>
                  <a:pt x="1190" y="561"/>
                </a:lnTo>
                <a:lnTo>
                  <a:pt x="1188" y="571"/>
                </a:lnTo>
                <a:lnTo>
                  <a:pt x="1187" y="581"/>
                </a:lnTo>
                <a:lnTo>
                  <a:pt x="1188" y="591"/>
                </a:lnTo>
                <a:lnTo>
                  <a:pt x="1191" y="606"/>
                </a:lnTo>
                <a:lnTo>
                  <a:pt x="1194" y="620"/>
                </a:lnTo>
                <a:lnTo>
                  <a:pt x="1195" y="634"/>
                </a:lnTo>
                <a:lnTo>
                  <a:pt x="1195" y="649"/>
                </a:lnTo>
                <a:lnTo>
                  <a:pt x="1195" y="654"/>
                </a:lnTo>
                <a:lnTo>
                  <a:pt x="1195" y="659"/>
                </a:lnTo>
                <a:lnTo>
                  <a:pt x="1194" y="664"/>
                </a:lnTo>
                <a:lnTo>
                  <a:pt x="1194" y="668"/>
                </a:lnTo>
                <a:lnTo>
                  <a:pt x="1194" y="672"/>
                </a:lnTo>
                <a:lnTo>
                  <a:pt x="1194" y="675"/>
                </a:lnTo>
                <a:lnTo>
                  <a:pt x="1191" y="676"/>
                </a:lnTo>
                <a:lnTo>
                  <a:pt x="1188" y="678"/>
                </a:lnTo>
                <a:lnTo>
                  <a:pt x="1180" y="683"/>
                </a:lnTo>
                <a:lnTo>
                  <a:pt x="1171" y="685"/>
                </a:lnTo>
                <a:lnTo>
                  <a:pt x="1170" y="689"/>
                </a:lnTo>
                <a:lnTo>
                  <a:pt x="1169" y="691"/>
                </a:lnTo>
                <a:lnTo>
                  <a:pt x="1168" y="693"/>
                </a:lnTo>
                <a:lnTo>
                  <a:pt x="1166" y="694"/>
                </a:lnTo>
                <a:lnTo>
                  <a:pt x="1161" y="696"/>
                </a:lnTo>
                <a:lnTo>
                  <a:pt x="1156" y="698"/>
                </a:lnTo>
                <a:lnTo>
                  <a:pt x="1153" y="700"/>
                </a:lnTo>
                <a:lnTo>
                  <a:pt x="1150" y="704"/>
                </a:lnTo>
                <a:lnTo>
                  <a:pt x="1149" y="706"/>
                </a:lnTo>
                <a:lnTo>
                  <a:pt x="1149" y="708"/>
                </a:lnTo>
                <a:lnTo>
                  <a:pt x="1149" y="712"/>
                </a:lnTo>
                <a:lnTo>
                  <a:pt x="1148" y="714"/>
                </a:lnTo>
                <a:lnTo>
                  <a:pt x="1147" y="717"/>
                </a:lnTo>
                <a:lnTo>
                  <a:pt x="1146" y="718"/>
                </a:lnTo>
                <a:lnTo>
                  <a:pt x="1141" y="718"/>
                </a:lnTo>
                <a:lnTo>
                  <a:pt x="1136" y="717"/>
                </a:lnTo>
                <a:lnTo>
                  <a:pt x="1136" y="719"/>
                </a:lnTo>
                <a:lnTo>
                  <a:pt x="1138" y="721"/>
                </a:lnTo>
                <a:lnTo>
                  <a:pt x="1139" y="724"/>
                </a:lnTo>
                <a:lnTo>
                  <a:pt x="1141" y="725"/>
                </a:lnTo>
                <a:lnTo>
                  <a:pt x="1143" y="725"/>
                </a:lnTo>
                <a:lnTo>
                  <a:pt x="1146" y="725"/>
                </a:lnTo>
                <a:lnTo>
                  <a:pt x="1148" y="726"/>
                </a:lnTo>
                <a:lnTo>
                  <a:pt x="1148" y="728"/>
                </a:lnTo>
                <a:lnTo>
                  <a:pt x="1147" y="729"/>
                </a:lnTo>
                <a:lnTo>
                  <a:pt x="1145" y="731"/>
                </a:lnTo>
                <a:lnTo>
                  <a:pt x="1141" y="729"/>
                </a:lnTo>
                <a:lnTo>
                  <a:pt x="1139" y="728"/>
                </a:lnTo>
                <a:lnTo>
                  <a:pt x="1138" y="728"/>
                </a:lnTo>
                <a:lnTo>
                  <a:pt x="1135" y="728"/>
                </a:lnTo>
                <a:lnTo>
                  <a:pt x="1139" y="733"/>
                </a:lnTo>
                <a:lnTo>
                  <a:pt x="1143" y="738"/>
                </a:lnTo>
                <a:lnTo>
                  <a:pt x="1143" y="741"/>
                </a:lnTo>
                <a:lnTo>
                  <a:pt x="1145" y="743"/>
                </a:lnTo>
                <a:lnTo>
                  <a:pt x="1146" y="745"/>
                </a:lnTo>
                <a:lnTo>
                  <a:pt x="1147" y="746"/>
                </a:lnTo>
                <a:lnTo>
                  <a:pt x="1150" y="745"/>
                </a:lnTo>
                <a:lnTo>
                  <a:pt x="1155" y="743"/>
                </a:lnTo>
                <a:lnTo>
                  <a:pt x="1160" y="742"/>
                </a:lnTo>
                <a:lnTo>
                  <a:pt x="1163" y="742"/>
                </a:lnTo>
                <a:lnTo>
                  <a:pt x="1166" y="743"/>
                </a:lnTo>
                <a:lnTo>
                  <a:pt x="1167" y="745"/>
                </a:lnTo>
                <a:lnTo>
                  <a:pt x="1167" y="747"/>
                </a:lnTo>
                <a:lnTo>
                  <a:pt x="1167" y="750"/>
                </a:lnTo>
                <a:lnTo>
                  <a:pt x="1168" y="754"/>
                </a:lnTo>
                <a:lnTo>
                  <a:pt x="1169" y="755"/>
                </a:lnTo>
                <a:lnTo>
                  <a:pt x="1170" y="756"/>
                </a:lnTo>
                <a:lnTo>
                  <a:pt x="1174" y="757"/>
                </a:lnTo>
                <a:lnTo>
                  <a:pt x="1180" y="757"/>
                </a:lnTo>
                <a:lnTo>
                  <a:pt x="1183" y="760"/>
                </a:lnTo>
                <a:lnTo>
                  <a:pt x="1185" y="761"/>
                </a:lnTo>
                <a:lnTo>
                  <a:pt x="1187" y="763"/>
                </a:lnTo>
                <a:lnTo>
                  <a:pt x="1188" y="766"/>
                </a:lnTo>
                <a:lnTo>
                  <a:pt x="1188" y="769"/>
                </a:lnTo>
                <a:lnTo>
                  <a:pt x="1189" y="771"/>
                </a:lnTo>
                <a:lnTo>
                  <a:pt x="1190" y="774"/>
                </a:lnTo>
                <a:lnTo>
                  <a:pt x="1192" y="775"/>
                </a:lnTo>
                <a:lnTo>
                  <a:pt x="1195" y="776"/>
                </a:lnTo>
                <a:lnTo>
                  <a:pt x="1199" y="777"/>
                </a:lnTo>
                <a:lnTo>
                  <a:pt x="1204" y="778"/>
                </a:lnTo>
                <a:lnTo>
                  <a:pt x="1209" y="781"/>
                </a:lnTo>
                <a:lnTo>
                  <a:pt x="1212" y="782"/>
                </a:lnTo>
                <a:lnTo>
                  <a:pt x="1216" y="782"/>
                </a:lnTo>
                <a:lnTo>
                  <a:pt x="1218" y="781"/>
                </a:lnTo>
                <a:lnTo>
                  <a:pt x="1221" y="778"/>
                </a:lnTo>
                <a:lnTo>
                  <a:pt x="1223" y="776"/>
                </a:lnTo>
                <a:lnTo>
                  <a:pt x="1225" y="773"/>
                </a:lnTo>
                <a:lnTo>
                  <a:pt x="1228" y="769"/>
                </a:lnTo>
                <a:lnTo>
                  <a:pt x="1230" y="764"/>
                </a:lnTo>
                <a:lnTo>
                  <a:pt x="1232" y="762"/>
                </a:lnTo>
                <a:lnTo>
                  <a:pt x="1233" y="761"/>
                </a:lnTo>
                <a:lnTo>
                  <a:pt x="1236" y="760"/>
                </a:lnTo>
                <a:lnTo>
                  <a:pt x="1238" y="760"/>
                </a:lnTo>
                <a:lnTo>
                  <a:pt x="1240" y="761"/>
                </a:lnTo>
                <a:lnTo>
                  <a:pt x="1244" y="763"/>
                </a:lnTo>
                <a:lnTo>
                  <a:pt x="1246" y="767"/>
                </a:lnTo>
                <a:lnTo>
                  <a:pt x="1249" y="768"/>
                </a:lnTo>
                <a:lnTo>
                  <a:pt x="1250" y="768"/>
                </a:lnTo>
                <a:lnTo>
                  <a:pt x="1252" y="768"/>
                </a:lnTo>
                <a:lnTo>
                  <a:pt x="1253" y="767"/>
                </a:lnTo>
                <a:lnTo>
                  <a:pt x="1254" y="764"/>
                </a:lnTo>
                <a:lnTo>
                  <a:pt x="1257" y="763"/>
                </a:lnTo>
                <a:lnTo>
                  <a:pt x="1258" y="764"/>
                </a:lnTo>
                <a:lnTo>
                  <a:pt x="1260" y="767"/>
                </a:lnTo>
                <a:lnTo>
                  <a:pt x="1261" y="768"/>
                </a:lnTo>
                <a:lnTo>
                  <a:pt x="1263" y="768"/>
                </a:lnTo>
                <a:lnTo>
                  <a:pt x="1265" y="768"/>
                </a:lnTo>
                <a:lnTo>
                  <a:pt x="1266" y="767"/>
                </a:lnTo>
                <a:lnTo>
                  <a:pt x="1266" y="766"/>
                </a:lnTo>
                <a:lnTo>
                  <a:pt x="1266" y="764"/>
                </a:lnTo>
                <a:lnTo>
                  <a:pt x="1265" y="763"/>
                </a:lnTo>
                <a:lnTo>
                  <a:pt x="1264" y="762"/>
                </a:lnTo>
                <a:lnTo>
                  <a:pt x="1261" y="760"/>
                </a:lnTo>
                <a:lnTo>
                  <a:pt x="1259" y="757"/>
                </a:lnTo>
                <a:lnTo>
                  <a:pt x="1257" y="755"/>
                </a:lnTo>
                <a:lnTo>
                  <a:pt x="1256" y="752"/>
                </a:lnTo>
                <a:lnTo>
                  <a:pt x="1261" y="750"/>
                </a:lnTo>
                <a:lnTo>
                  <a:pt x="1267" y="750"/>
                </a:lnTo>
                <a:lnTo>
                  <a:pt x="1273" y="752"/>
                </a:lnTo>
                <a:lnTo>
                  <a:pt x="1279" y="754"/>
                </a:lnTo>
                <a:lnTo>
                  <a:pt x="1283" y="754"/>
                </a:lnTo>
                <a:lnTo>
                  <a:pt x="1286" y="755"/>
                </a:lnTo>
                <a:lnTo>
                  <a:pt x="1290" y="754"/>
                </a:lnTo>
                <a:lnTo>
                  <a:pt x="1291" y="754"/>
                </a:lnTo>
                <a:lnTo>
                  <a:pt x="1292" y="750"/>
                </a:lnTo>
                <a:lnTo>
                  <a:pt x="1294" y="747"/>
                </a:lnTo>
                <a:lnTo>
                  <a:pt x="1297" y="745"/>
                </a:lnTo>
                <a:lnTo>
                  <a:pt x="1300" y="742"/>
                </a:lnTo>
                <a:lnTo>
                  <a:pt x="1302" y="740"/>
                </a:lnTo>
                <a:lnTo>
                  <a:pt x="1305" y="736"/>
                </a:lnTo>
                <a:lnTo>
                  <a:pt x="1305" y="733"/>
                </a:lnTo>
                <a:lnTo>
                  <a:pt x="1304" y="728"/>
                </a:lnTo>
                <a:lnTo>
                  <a:pt x="1306" y="727"/>
                </a:lnTo>
                <a:lnTo>
                  <a:pt x="1308" y="726"/>
                </a:lnTo>
                <a:lnTo>
                  <a:pt x="1309" y="724"/>
                </a:lnTo>
                <a:lnTo>
                  <a:pt x="1311" y="721"/>
                </a:lnTo>
                <a:lnTo>
                  <a:pt x="1312" y="715"/>
                </a:lnTo>
                <a:lnTo>
                  <a:pt x="1314" y="711"/>
                </a:lnTo>
                <a:lnTo>
                  <a:pt x="1316" y="712"/>
                </a:lnTo>
                <a:lnTo>
                  <a:pt x="1319" y="712"/>
                </a:lnTo>
                <a:lnTo>
                  <a:pt x="1320" y="710"/>
                </a:lnTo>
                <a:lnTo>
                  <a:pt x="1319" y="707"/>
                </a:lnTo>
                <a:lnTo>
                  <a:pt x="1319" y="706"/>
                </a:lnTo>
                <a:lnTo>
                  <a:pt x="1320" y="705"/>
                </a:lnTo>
                <a:lnTo>
                  <a:pt x="1325" y="706"/>
                </a:lnTo>
                <a:lnTo>
                  <a:pt x="1329" y="705"/>
                </a:lnTo>
                <a:lnTo>
                  <a:pt x="1330" y="701"/>
                </a:lnTo>
                <a:lnTo>
                  <a:pt x="1332" y="696"/>
                </a:lnTo>
                <a:close/>
                <a:moveTo>
                  <a:pt x="1152" y="252"/>
                </a:moveTo>
                <a:lnTo>
                  <a:pt x="1161" y="253"/>
                </a:lnTo>
                <a:lnTo>
                  <a:pt x="1170" y="257"/>
                </a:lnTo>
                <a:lnTo>
                  <a:pt x="1178" y="259"/>
                </a:lnTo>
                <a:lnTo>
                  <a:pt x="1188" y="264"/>
                </a:lnTo>
                <a:lnTo>
                  <a:pt x="1204" y="273"/>
                </a:lnTo>
                <a:lnTo>
                  <a:pt x="1219" y="285"/>
                </a:lnTo>
                <a:lnTo>
                  <a:pt x="1210" y="282"/>
                </a:lnTo>
                <a:lnTo>
                  <a:pt x="1201" y="280"/>
                </a:lnTo>
                <a:lnTo>
                  <a:pt x="1191" y="277"/>
                </a:lnTo>
                <a:lnTo>
                  <a:pt x="1183" y="272"/>
                </a:lnTo>
                <a:lnTo>
                  <a:pt x="1168" y="263"/>
                </a:lnTo>
                <a:lnTo>
                  <a:pt x="1152" y="252"/>
                </a:lnTo>
                <a:close/>
                <a:moveTo>
                  <a:pt x="1214" y="490"/>
                </a:moveTo>
                <a:lnTo>
                  <a:pt x="1212" y="490"/>
                </a:lnTo>
                <a:lnTo>
                  <a:pt x="1211" y="491"/>
                </a:lnTo>
                <a:lnTo>
                  <a:pt x="1198" y="490"/>
                </a:lnTo>
                <a:lnTo>
                  <a:pt x="1185" y="488"/>
                </a:lnTo>
                <a:lnTo>
                  <a:pt x="1173" y="487"/>
                </a:lnTo>
                <a:lnTo>
                  <a:pt x="1160" y="484"/>
                </a:lnTo>
                <a:lnTo>
                  <a:pt x="1162" y="481"/>
                </a:lnTo>
                <a:lnTo>
                  <a:pt x="1166" y="479"/>
                </a:lnTo>
                <a:lnTo>
                  <a:pt x="1170" y="476"/>
                </a:lnTo>
                <a:lnTo>
                  <a:pt x="1175" y="475"/>
                </a:lnTo>
                <a:lnTo>
                  <a:pt x="1180" y="474"/>
                </a:lnTo>
                <a:lnTo>
                  <a:pt x="1185" y="475"/>
                </a:lnTo>
                <a:lnTo>
                  <a:pt x="1190" y="476"/>
                </a:lnTo>
                <a:lnTo>
                  <a:pt x="1194" y="477"/>
                </a:lnTo>
                <a:lnTo>
                  <a:pt x="1203" y="484"/>
                </a:lnTo>
                <a:lnTo>
                  <a:pt x="1214" y="490"/>
                </a:lnTo>
                <a:close/>
                <a:moveTo>
                  <a:pt x="1235" y="502"/>
                </a:moveTo>
                <a:lnTo>
                  <a:pt x="1233" y="501"/>
                </a:lnTo>
                <a:lnTo>
                  <a:pt x="1231" y="501"/>
                </a:lnTo>
                <a:lnTo>
                  <a:pt x="1233" y="501"/>
                </a:lnTo>
                <a:lnTo>
                  <a:pt x="1235" y="502"/>
                </a:lnTo>
                <a:close/>
                <a:moveTo>
                  <a:pt x="1150" y="375"/>
                </a:moveTo>
                <a:lnTo>
                  <a:pt x="1133" y="375"/>
                </a:lnTo>
                <a:lnTo>
                  <a:pt x="1114" y="375"/>
                </a:lnTo>
                <a:lnTo>
                  <a:pt x="1097" y="375"/>
                </a:lnTo>
                <a:lnTo>
                  <a:pt x="1079" y="375"/>
                </a:lnTo>
                <a:lnTo>
                  <a:pt x="1079" y="374"/>
                </a:lnTo>
                <a:lnTo>
                  <a:pt x="1078" y="374"/>
                </a:lnTo>
                <a:lnTo>
                  <a:pt x="1078" y="372"/>
                </a:lnTo>
                <a:lnTo>
                  <a:pt x="1078" y="372"/>
                </a:lnTo>
                <a:lnTo>
                  <a:pt x="1078" y="372"/>
                </a:lnTo>
                <a:lnTo>
                  <a:pt x="1078" y="371"/>
                </a:lnTo>
                <a:lnTo>
                  <a:pt x="1078" y="371"/>
                </a:lnTo>
                <a:lnTo>
                  <a:pt x="1077" y="372"/>
                </a:lnTo>
                <a:lnTo>
                  <a:pt x="1074" y="367"/>
                </a:lnTo>
                <a:lnTo>
                  <a:pt x="1070" y="361"/>
                </a:lnTo>
                <a:lnTo>
                  <a:pt x="1065" y="357"/>
                </a:lnTo>
                <a:lnTo>
                  <a:pt x="1058" y="355"/>
                </a:lnTo>
                <a:lnTo>
                  <a:pt x="1059" y="354"/>
                </a:lnTo>
                <a:lnTo>
                  <a:pt x="1059" y="353"/>
                </a:lnTo>
                <a:lnTo>
                  <a:pt x="1070" y="353"/>
                </a:lnTo>
                <a:lnTo>
                  <a:pt x="1080" y="354"/>
                </a:lnTo>
                <a:lnTo>
                  <a:pt x="1092" y="354"/>
                </a:lnTo>
                <a:lnTo>
                  <a:pt x="1102" y="356"/>
                </a:lnTo>
                <a:lnTo>
                  <a:pt x="1115" y="357"/>
                </a:lnTo>
                <a:lnTo>
                  <a:pt x="1128" y="360"/>
                </a:lnTo>
                <a:lnTo>
                  <a:pt x="1142" y="361"/>
                </a:lnTo>
                <a:lnTo>
                  <a:pt x="1155" y="362"/>
                </a:lnTo>
                <a:lnTo>
                  <a:pt x="1157" y="363"/>
                </a:lnTo>
                <a:lnTo>
                  <a:pt x="1160" y="364"/>
                </a:lnTo>
                <a:lnTo>
                  <a:pt x="1161" y="368"/>
                </a:lnTo>
                <a:lnTo>
                  <a:pt x="1161" y="370"/>
                </a:lnTo>
                <a:lnTo>
                  <a:pt x="1160" y="372"/>
                </a:lnTo>
                <a:lnTo>
                  <a:pt x="1159" y="374"/>
                </a:lnTo>
                <a:lnTo>
                  <a:pt x="1155" y="375"/>
                </a:lnTo>
                <a:lnTo>
                  <a:pt x="1150" y="375"/>
                </a:lnTo>
                <a:close/>
                <a:moveTo>
                  <a:pt x="1122" y="480"/>
                </a:moveTo>
                <a:lnTo>
                  <a:pt x="1121" y="483"/>
                </a:lnTo>
                <a:lnTo>
                  <a:pt x="1122" y="487"/>
                </a:lnTo>
                <a:lnTo>
                  <a:pt x="1125" y="489"/>
                </a:lnTo>
                <a:lnTo>
                  <a:pt x="1129" y="490"/>
                </a:lnTo>
                <a:lnTo>
                  <a:pt x="1129" y="493"/>
                </a:lnTo>
                <a:lnTo>
                  <a:pt x="1128" y="495"/>
                </a:lnTo>
                <a:lnTo>
                  <a:pt x="1126" y="496"/>
                </a:lnTo>
                <a:lnTo>
                  <a:pt x="1123" y="496"/>
                </a:lnTo>
                <a:lnTo>
                  <a:pt x="1120" y="494"/>
                </a:lnTo>
                <a:lnTo>
                  <a:pt x="1116" y="493"/>
                </a:lnTo>
                <a:lnTo>
                  <a:pt x="1113" y="491"/>
                </a:lnTo>
                <a:lnTo>
                  <a:pt x="1108" y="490"/>
                </a:lnTo>
                <a:lnTo>
                  <a:pt x="1099" y="489"/>
                </a:lnTo>
                <a:lnTo>
                  <a:pt x="1090" y="488"/>
                </a:lnTo>
                <a:lnTo>
                  <a:pt x="1080" y="487"/>
                </a:lnTo>
                <a:lnTo>
                  <a:pt x="1071" y="486"/>
                </a:lnTo>
                <a:lnTo>
                  <a:pt x="1067" y="483"/>
                </a:lnTo>
                <a:lnTo>
                  <a:pt x="1064" y="480"/>
                </a:lnTo>
                <a:lnTo>
                  <a:pt x="1058" y="473"/>
                </a:lnTo>
                <a:lnTo>
                  <a:pt x="1053" y="465"/>
                </a:lnTo>
                <a:lnTo>
                  <a:pt x="1050" y="456"/>
                </a:lnTo>
                <a:lnTo>
                  <a:pt x="1049" y="447"/>
                </a:lnTo>
                <a:lnTo>
                  <a:pt x="1052" y="445"/>
                </a:lnTo>
                <a:lnTo>
                  <a:pt x="1053" y="441"/>
                </a:lnTo>
                <a:lnTo>
                  <a:pt x="1054" y="435"/>
                </a:lnTo>
                <a:lnTo>
                  <a:pt x="1057" y="431"/>
                </a:lnTo>
                <a:lnTo>
                  <a:pt x="1061" y="426"/>
                </a:lnTo>
                <a:lnTo>
                  <a:pt x="1065" y="423"/>
                </a:lnTo>
                <a:lnTo>
                  <a:pt x="1071" y="420"/>
                </a:lnTo>
                <a:lnTo>
                  <a:pt x="1077" y="419"/>
                </a:lnTo>
                <a:lnTo>
                  <a:pt x="1081" y="419"/>
                </a:lnTo>
                <a:lnTo>
                  <a:pt x="1087" y="420"/>
                </a:lnTo>
                <a:lnTo>
                  <a:pt x="1104" y="424"/>
                </a:lnTo>
                <a:lnTo>
                  <a:pt x="1119" y="428"/>
                </a:lnTo>
                <a:lnTo>
                  <a:pt x="1135" y="432"/>
                </a:lnTo>
                <a:lnTo>
                  <a:pt x="1150" y="437"/>
                </a:lnTo>
                <a:lnTo>
                  <a:pt x="1153" y="438"/>
                </a:lnTo>
                <a:lnTo>
                  <a:pt x="1156" y="439"/>
                </a:lnTo>
                <a:lnTo>
                  <a:pt x="1149" y="441"/>
                </a:lnTo>
                <a:lnTo>
                  <a:pt x="1142" y="445"/>
                </a:lnTo>
                <a:lnTo>
                  <a:pt x="1138" y="449"/>
                </a:lnTo>
                <a:lnTo>
                  <a:pt x="1133" y="454"/>
                </a:lnTo>
                <a:lnTo>
                  <a:pt x="1129" y="460"/>
                </a:lnTo>
                <a:lnTo>
                  <a:pt x="1126" y="466"/>
                </a:lnTo>
                <a:lnTo>
                  <a:pt x="1123" y="473"/>
                </a:lnTo>
                <a:lnTo>
                  <a:pt x="1122" y="480"/>
                </a:lnTo>
                <a:close/>
                <a:moveTo>
                  <a:pt x="1135" y="339"/>
                </a:moveTo>
                <a:lnTo>
                  <a:pt x="1135" y="337"/>
                </a:lnTo>
                <a:lnTo>
                  <a:pt x="1135" y="337"/>
                </a:lnTo>
                <a:lnTo>
                  <a:pt x="1135" y="337"/>
                </a:lnTo>
                <a:lnTo>
                  <a:pt x="1135" y="339"/>
                </a:lnTo>
                <a:close/>
                <a:moveTo>
                  <a:pt x="1135" y="336"/>
                </a:moveTo>
                <a:lnTo>
                  <a:pt x="1136" y="335"/>
                </a:lnTo>
                <a:lnTo>
                  <a:pt x="1138" y="334"/>
                </a:lnTo>
                <a:lnTo>
                  <a:pt x="1136" y="335"/>
                </a:lnTo>
                <a:lnTo>
                  <a:pt x="1135" y="336"/>
                </a:lnTo>
                <a:close/>
                <a:moveTo>
                  <a:pt x="1141" y="332"/>
                </a:moveTo>
                <a:lnTo>
                  <a:pt x="1141" y="330"/>
                </a:lnTo>
                <a:lnTo>
                  <a:pt x="1142" y="329"/>
                </a:lnTo>
                <a:lnTo>
                  <a:pt x="1143" y="328"/>
                </a:lnTo>
                <a:lnTo>
                  <a:pt x="1143" y="327"/>
                </a:lnTo>
                <a:lnTo>
                  <a:pt x="1143" y="328"/>
                </a:lnTo>
                <a:lnTo>
                  <a:pt x="1142" y="329"/>
                </a:lnTo>
                <a:lnTo>
                  <a:pt x="1141" y="330"/>
                </a:lnTo>
                <a:lnTo>
                  <a:pt x="1141" y="332"/>
                </a:lnTo>
                <a:close/>
                <a:moveTo>
                  <a:pt x="1146" y="332"/>
                </a:moveTo>
                <a:lnTo>
                  <a:pt x="1143" y="332"/>
                </a:lnTo>
                <a:lnTo>
                  <a:pt x="1140" y="332"/>
                </a:lnTo>
                <a:lnTo>
                  <a:pt x="1140" y="332"/>
                </a:lnTo>
                <a:lnTo>
                  <a:pt x="1140" y="332"/>
                </a:lnTo>
                <a:lnTo>
                  <a:pt x="1140" y="332"/>
                </a:lnTo>
                <a:lnTo>
                  <a:pt x="1140" y="332"/>
                </a:lnTo>
                <a:lnTo>
                  <a:pt x="1143" y="332"/>
                </a:lnTo>
                <a:lnTo>
                  <a:pt x="1146" y="332"/>
                </a:lnTo>
                <a:close/>
                <a:moveTo>
                  <a:pt x="1159" y="316"/>
                </a:moveTo>
                <a:lnTo>
                  <a:pt x="1157" y="318"/>
                </a:lnTo>
                <a:lnTo>
                  <a:pt x="1157" y="318"/>
                </a:lnTo>
                <a:lnTo>
                  <a:pt x="1157" y="318"/>
                </a:lnTo>
                <a:lnTo>
                  <a:pt x="1159" y="316"/>
                </a:lnTo>
                <a:close/>
                <a:moveTo>
                  <a:pt x="1071" y="301"/>
                </a:moveTo>
                <a:lnTo>
                  <a:pt x="1073" y="301"/>
                </a:lnTo>
                <a:lnTo>
                  <a:pt x="1074" y="299"/>
                </a:lnTo>
                <a:lnTo>
                  <a:pt x="1074" y="299"/>
                </a:lnTo>
                <a:lnTo>
                  <a:pt x="1076" y="298"/>
                </a:lnTo>
                <a:lnTo>
                  <a:pt x="1076" y="296"/>
                </a:lnTo>
                <a:lnTo>
                  <a:pt x="1077" y="296"/>
                </a:lnTo>
                <a:lnTo>
                  <a:pt x="1076" y="296"/>
                </a:lnTo>
                <a:lnTo>
                  <a:pt x="1076" y="295"/>
                </a:lnTo>
                <a:lnTo>
                  <a:pt x="1074" y="291"/>
                </a:lnTo>
                <a:lnTo>
                  <a:pt x="1076" y="286"/>
                </a:lnTo>
                <a:lnTo>
                  <a:pt x="1077" y="286"/>
                </a:lnTo>
                <a:lnTo>
                  <a:pt x="1077" y="285"/>
                </a:lnTo>
                <a:lnTo>
                  <a:pt x="1077" y="285"/>
                </a:lnTo>
                <a:lnTo>
                  <a:pt x="1077" y="285"/>
                </a:lnTo>
                <a:lnTo>
                  <a:pt x="1077" y="282"/>
                </a:lnTo>
                <a:lnTo>
                  <a:pt x="1077" y="279"/>
                </a:lnTo>
                <a:lnTo>
                  <a:pt x="1080" y="277"/>
                </a:lnTo>
                <a:lnTo>
                  <a:pt x="1085" y="274"/>
                </a:lnTo>
                <a:lnTo>
                  <a:pt x="1090" y="272"/>
                </a:lnTo>
                <a:lnTo>
                  <a:pt x="1094" y="271"/>
                </a:lnTo>
                <a:lnTo>
                  <a:pt x="1104" y="271"/>
                </a:lnTo>
                <a:lnTo>
                  <a:pt x="1113" y="271"/>
                </a:lnTo>
                <a:lnTo>
                  <a:pt x="1122" y="270"/>
                </a:lnTo>
                <a:lnTo>
                  <a:pt x="1132" y="271"/>
                </a:lnTo>
                <a:lnTo>
                  <a:pt x="1141" y="271"/>
                </a:lnTo>
                <a:lnTo>
                  <a:pt x="1150" y="273"/>
                </a:lnTo>
                <a:lnTo>
                  <a:pt x="1153" y="273"/>
                </a:lnTo>
                <a:lnTo>
                  <a:pt x="1156" y="272"/>
                </a:lnTo>
                <a:lnTo>
                  <a:pt x="1159" y="273"/>
                </a:lnTo>
                <a:lnTo>
                  <a:pt x="1160" y="275"/>
                </a:lnTo>
                <a:lnTo>
                  <a:pt x="1160" y="278"/>
                </a:lnTo>
                <a:lnTo>
                  <a:pt x="1160" y="280"/>
                </a:lnTo>
                <a:lnTo>
                  <a:pt x="1159" y="284"/>
                </a:lnTo>
                <a:lnTo>
                  <a:pt x="1156" y="286"/>
                </a:lnTo>
                <a:lnTo>
                  <a:pt x="1154" y="289"/>
                </a:lnTo>
                <a:lnTo>
                  <a:pt x="1150" y="293"/>
                </a:lnTo>
                <a:lnTo>
                  <a:pt x="1148" y="298"/>
                </a:lnTo>
                <a:lnTo>
                  <a:pt x="1147" y="302"/>
                </a:lnTo>
                <a:lnTo>
                  <a:pt x="1146" y="302"/>
                </a:lnTo>
                <a:lnTo>
                  <a:pt x="1146" y="304"/>
                </a:lnTo>
                <a:lnTo>
                  <a:pt x="1145" y="304"/>
                </a:lnTo>
                <a:lnTo>
                  <a:pt x="1143" y="304"/>
                </a:lnTo>
                <a:lnTo>
                  <a:pt x="1143" y="305"/>
                </a:lnTo>
                <a:lnTo>
                  <a:pt x="1143" y="306"/>
                </a:lnTo>
                <a:lnTo>
                  <a:pt x="1138" y="312"/>
                </a:lnTo>
                <a:lnTo>
                  <a:pt x="1132" y="316"/>
                </a:lnTo>
                <a:lnTo>
                  <a:pt x="1125" y="321"/>
                </a:lnTo>
                <a:lnTo>
                  <a:pt x="1118" y="325"/>
                </a:lnTo>
                <a:lnTo>
                  <a:pt x="1104" y="332"/>
                </a:lnTo>
                <a:lnTo>
                  <a:pt x="1088" y="339"/>
                </a:lnTo>
                <a:lnTo>
                  <a:pt x="1102" y="342"/>
                </a:lnTo>
                <a:lnTo>
                  <a:pt x="1116" y="344"/>
                </a:lnTo>
                <a:lnTo>
                  <a:pt x="1116" y="344"/>
                </a:lnTo>
                <a:lnTo>
                  <a:pt x="1116" y="344"/>
                </a:lnTo>
                <a:lnTo>
                  <a:pt x="1121" y="347"/>
                </a:lnTo>
                <a:lnTo>
                  <a:pt x="1127" y="348"/>
                </a:lnTo>
                <a:lnTo>
                  <a:pt x="1119" y="349"/>
                </a:lnTo>
                <a:lnTo>
                  <a:pt x="1112" y="349"/>
                </a:lnTo>
                <a:lnTo>
                  <a:pt x="1095" y="348"/>
                </a:lnTo>
                <a:lnTo>
                  <a:pt x="1080" y="347"/>
                </a:lnTo>
                <a:lnTo>
                  <a:pt x="1077" y="344"/>
                </a:lnTo>
                <a:lnTo>
                  <a:pt x="1074" y="342"/>
                </a:lnTo>
                <a:lnTo>
                  <a:pt x="1072" y="340"/>
                </a:lnTo>
                <a:lnTo>
                  <a:pt x="1072" y="336"/>
                </a:lnTo>
                <a:lnTo>
                  <a:pt x="1074" y="339"/>
                </a:lnTo>
                <a:lnTo>
                  <a:pt x="1078" y="340"/>
                </a:lnTo>
                <a:lnTo>
                  <a:pt x="1080" y="339"/>
                </a:lnTo>
                <a:lnTo>
                  <a:pt x="1080" y="336"/>
                </a:lnTo>
                <a:lnTo>
                  <a:pt x="1079" y="335"/>
                </a:lnTo>
                <a:lnTo>
                  <a:pt x="1078" y="333"/>
                </a:lnTo>
                <a:lnTo>
                  <a:pt x="1076" y="325"/>
                </a:lnTo>
                <a:lnTo>
                  <a:pt x="1076" y="316"/>
                </a:lnTo>
                <a:lnTo>
                  <a:pt x="1076" y="313"/>
                </a:lnTo>
                <a:lnTo>
                  <a:pt x="1074" y="308"/>
                </a:lnTo>
                <a:lnTo>
                  <a:pt x="1073" y="305"/>
                </a:lnTo>
                <a:lnTo>
                  <a:pt x="1071" y="301"/>
                </a:lnTo>
                <a:lnTo>
                  <a:pt x="1067" y="301"/>
                </a:lnTo>
                <a:lnTo>
                  <a:pt x="1065" y="300"/>
                </a:lnTo>
                <a:lnTo>
                  <a:pt x="1064" y="298"/>
                </a:lnTo>
                <a:lnTo>
                  <a:pt x="1064" y="294"/>
                </a:lnTo>
                <a:lnTo>
                  <a:pt x="1064" y="298"/>
                </a:lnTo>
                <a:lnTo>
                  <a:pt x="1065" y="300"/>
                </a:lnTo>
                <a:lnTo>
                  <a:pt x="1067" y="301"/>
                </a:lnTo>
                <a:lnTo>
                  <a:pt x="1071" y="301"/>
                </a:lnTo>
                <a:close/>
                <a:moveTo>
                  <a:pt x="1259" y="508"/>
                </a:moveTo>
                <a:lnTo>
                  <a:pt x="1253" y="505"/>
                </a:lnTo>
                <a:lnTo>
                  <a:pt x="1247" y="504"/>
                </a:lnTo>
                <a:lnTo>
                  <a:pt x="1253" y="505"/>
                </a:lnTo>
                <a:lnTo>
                  <a:pt x="1259" y="508"/>
                </a:lnTo>
                <a:close/>
                <a:moveTo>
                  <a:pt x="1343" y="263"/>
                </a:moveTo>
                <a:lnTo>
                  <a:pt x="1332" y="258"/>
                </a:lnTo>
                <a:lnTo>
                  <a:pt x="1319" y="256"/>
                </a:lnTo>
                <a:lnTo>
                  <a:pt x="1316" y="254"/>
                </a:lnTo>
                <a:lnTo>
                  <a:pt x="1314" y="252"/>
                </a:lnTo>
                <a:lnTo>
                  <a:pt x="1312" y="252"/>
                </a:lnTo>
                <a:lnTo>
                  <a:pt x="1311" y="251"/>
                </a:lnTo>
                <a:lnTo>
                  <a:pt x="1309" y="250"/>
                </a:lnTo>
                <a:lnTo>
                  <a:pt x="1309" y="247"/>
                </a:lnTo>
                <a:lnTo>
                  <a:pt x="1309" y="245"/>
                </a:lnTo>
                <a:lnTo>
                  <a:pt x="1312" y="244"/>
                </a:lnTo>
                <a:lnTo>
                  <a:pt x="1314" y="243"/>
                </a:lnTo>
                <a:lnTo>
                  <a:pt x="1315" y="243"/>
                </a:lnTo>
                <a:lnTo>
                  <a:pt x="1319" y="243"/>
                </a:lnTo>
                <a:lnTo>
                  <a:pt x="1321" y="243"/>
                </a:lnTo>
                <a:lnTo>
                  <a:pt x="1333" y="244"/>
                </a:lnTo>
                <a:lnTo>
                  <a:pt x="1344" y="244"/>
                </a:lnTo>
                <a:lnTo>
                  <a:pt x="1356" y="244"/>
                </a:lnTo>
                <a:lnTo>
                  <a:pt x="1368" y="244"/>
                </a:lnTo>
                <a:lnTo>
                  <a:pt x="1371" y="243"/>
                </a:lnTo>
                <a:lnTo>
                  <a:pt x="1374" y="240"/>
                </a:lnTo>
                <a:lnTo>
                  <a:pt x="1375" y="237"/>
                </a:lnTo>
                <a:lnTo>
                  <a:pt x="1373" y="233"/>
                </a:lnTo>
                <a:lnTo>
                  <a:pt x="1369" y="230"/>
                </a:lnTo>
                <a:lnTo>
                  <a:pt x="1367" y="225"/>
                </a:lnTo>
                <a:lnTo>
                  <a:pt x="1362" y="223"/>
                </a:lnTo>
                <a:lnTo>
                  <a:pt x="1357" y="222"/>
                </a:lnTo>
                <a:lnTo>
                  <a:pt x="1350" y="223"/>
                </a:lnTo>
                <a:lnTo>
                  <a:pt x="1343" y="222"/>
                </a:lnTo>
                <a:lnTo>
                  <a:pt x="1330" y="218"/>
                </a:lnTo>
                <a:lnTo>
                  <a:pt x="1318" y="215"/>
                </a:lnTo>
                <a:lnTo>
                  <a:pt x="1305" y="212"/>
                </a:lnTo>
                <a:lnTo>
                  <a:pt x="1292" y="210"/>
                </a:lnTo>
                <a:lnTo>
                  <a:pt x="1288" y="209"/>
                </a:lnTo>
                <a:lnTo>
                  <a:pt x="1286" y="207"/>
                </a:lnTo>
                <a:lnTo>
                  <a:pt x="1285" y="205"/>
                </a:lnTo>
                <a:lnTo>
                  <a:pt x="1285" y="204"/>
                </a:lnTo>
                <a:lnTo>
                  <a:pt x="1286" y="203"/>
                </a:lnTo>
                <a:lnTo>
                  <a:pt x="1288" y="203"/>
                </a:lnTo>
                <a:lnTo>
                  <a:pt x="1298" y="204"/>
                </a:lnTo>
                <a:lnTo>
                  <a:pt x="1308" y="205"/>
                </a:lnTo>
                <a:lnTo>
                  <a:pt x="1319" y="205"/>
                </a:lnTo>
                <a:lnTo>
                  <a:pt x="1329" y="205"/>
                </a:lnTo>
                <a:lnTo>
                  <a:pt x="1332" y="205"/>
                </a:lnTo>
                <a:lnTo>
                  <a:pt x="1334" y="204"/>
                </a:lnTo>
                <a:lnTo>
                  <a:pt x="1335" y="202"/>
                </a:lnTo>
                <a:lnTo>
                  <a:pt x="1336" y="200"/>
                </a:lnTo>
                <a:lnTo>
                  <a:pt x="1336" y="200"/>
                </a:lnTo>
                <a:lnTo>
                  <a:pt x="1336" y="200"/>
                </a:lnTo>
                <a:lnTo>
                  <a:pt x="1334" y="200"/>
                </a:lnTo>
                <a:lnTo>
                  <a:pt x="1332" y="200"/>
                </a:lnTo>
                <a:lnTo>
                  <a:pt x="1330" y="198"/>
                </a:lnTo>
                <a:lnTo>
                  <a:pt x="1328" y="197"/>
                </a:lnTo>
                <a:lnTo>
                  <a:pt x="1321" y="193"/>
                </a:lnTo>
                <a:lnTo>
                  <a:pt x="1314" y="189"/>
                </a:lnTo>
                <a:lnTo>
                  <a:pt x="1300" y="184"/>
                </a:lnTo>
                <a:lnTo>
                  <a:pt x="1285" y="181"/>
                </a:lnTo>
                <a:lnTo>
                  <a:pt x="1266" y="177"/>
                </a:lnTo>
                <a:lnTo>
                  <a:pt x="1249" y="174"/>
                </a:lnTo>
                <a:lnTo>
                  <a:pt x="1230" y="172"/>
                </a:lnTo>
                <a:lnTo>
                  <a:pt x="1211" y="170"/>
                </a:lnTo>
                <a:lnTo>
                  <a:pt x="1191" y="170"/>
                </a:lnTo>
                <a:lnTo>
                  <a:pt x="1171" y="170"/>
                </a:lnTo>
                <a:lnTo>
                  <a:pt x="1152" y="170"/>
                </a:lnTo>
                <a:lnTo>
                  <a:pt x="1132" y="172"/>
                </a:lnTo>
                <a:lnTo>
                  <a:pt x="1119" y="173"/>
                </a:lnTo>
                <a:lnTo>
                  <a:pt x="1107" y="176"/>
                </a:lnTo>
                <a:lnTo>
                  <a:pt x="1095" y="179"/>
                </a:lnTo>
                <a:lnTo>
                  <a:pt x="1085" y="183"/>
                </a:lnTo>
                <a:lnTo>
                  <a:pt x="1073" y="189"/>
                </a:lnTo>
                <a:lnTo>
                  <a:pt x="1061" y="195"/>
                </a:lnTo>
                <a:lnTo>
                  <a:pt x="1050" y="200"/>
                </a:lnTo>
                <a:lnTo>
                  <a:pt x="1038" y="207"/>
                </a:lnTo>
                <a:lnTo>
                  <a:pt x="1032" y="211"/>
                </a:lnTo>
                <a:lnTo>
                  <a:pt x="1026" y="216"/>
                </a:lnTo>
                <a:lnTo>
                  <a:pt x="1022" y="222"/>
                </a:lnTo>
                <a:lnTo>
                  <a:pt x="1018" y="229"/>
                </a:lnTo>
                <a:lnTo>
                  <a:pt x="1015" y="235"/>
                </a:lnTo>
                <a:lnTo>
                  <a:pt x="1014" y="242"/>
                </a:lnTo>
                <a:lnTo>
                  <a:pt x="1014" y="249"/>
                </a:lnTo>
                <a:lnTo>
                  <a:pt x="1015" y="256"/>
                </a:lnTo>
                <a:lnTo>
                  <a:pt x="1016" y="265"/>
                </a:lnTo>
                <a:lnTo>
                  <a:pt x="1016" y="273"/>
                </a:lnTo>
                <a:lnTo>
                  <a:pt x="1016" y="282"/>
                </a:lnTo>
                <a:lnTo>
                  <a:pt x="1016" y="291"/>
                </a:lnTo>
                <a:lnTo>
                  <a:pt x="1016" y="299"/>
                </a:lnTo>
                <a:lnTo>
                  <a:pt x="1015" y="308"/>
                </a:lnTo>
                <a:lnTo>
                  <a:pt x="1014" y="312"/>
                </a:lnTo>
                <a:lnTo>
                  <a:pt x="1014" y="316"/>
                </a:lnTo>
                <a:lnTo>
                  <a:pt x="1015" y="320"/>
                </a:lnTo>
                <a:lnTo>
                  <a:pt x="1017" y="325"/>
                </a:lnTo>
                <a:lnTo>
                  <a:pt x="1017" y="326"/>
                </a:lnTo>
                <a:lnTo>
                  <a:pt x="1017" y="328"/>
                </a:lnTo>
                <a:lnTo>
                  <a:pt x="1016" y="329"/>
                </a:lnTo>
                <a:lnTo>
                  <a:pt x="1014" y="330"/>
                </a:lnTo>
                <a:lnTo>
                  <a:pt x="1005" y="333"/>
                </a:lnTo>
                <a:lnTo>
                  <a:pt x="997" y="335"/>
                </a:lnTo>
                <a:lnTo>
                  <a:pt x="993" y="335"/>
                </a:lnTo>
                <a:lnTo>
                  <a:pt x="988" y="335"/>
                </a:lnTo>
                <a:lnTo>
                  <a:pt x="984" y="335"/>
                </a:lnTo>
                <a:lnTo>
                  <a:pt x="980" y="333"/>
                </a:lnTo>
                <a:lnTo>
                  <a:pt x="976" y="332"/>
                </a:lnTo>
                <a:lnTo>
                  <a:pt x="973" y="332"/>
                </a:lnTo>
                <a:lnTo>
                  <a:pt x="969" y="332"/>
                </a:lnTo>
                <a:lnTo>
                  <a:pt x="966" y="333"/>
                </a:lnTo>
                <a:lnTo>
                  <a:pt x="967" y="335"/>
                </a:lnTo>
                <a:lnTo>
                  <a:pt x="969" y="337"/>
                </a:lnTo>
                <a:lnTo>
                  <a:pt x="971" y="337"/>
                </a:lnTo>
                <a:lnTo>
                  <a:pt x="973" y="339"/>
                </a:lnTo>
                <a:lnTo>
                  <a:pt x="985" y="341"/>
                </a:lnTo>
                <a:lnTo>
                  <a:pt x="997" y="346"/>
                </a:lnTo>
                <a:lnTo>
                  <a:pt x="1003" y="349"/>
                </a:lnTo>
                <a:lnTo>
                  <a:pt x="1008" y="353"/>
                </a:lnTo>
                <a:lnTo>
                  <a:pt x="1012" y="357"/>
                </a:lnTo>
                <a:lnTo>
                  <a:pt x="1016" y="363"/>
                </a:lnTo>
                <a:lnTo>
                  <a:pt x="1019" y="367"/>
                </a:lnTo>
                <a:lnTo>
                  <a:pt x="1024" y="370"/>
                </a:lnTo>
                <a:lnTo>
                  <a:pt x="1028" y="372"/>
                </a:lnTo>
                <a:lnTo>
                  <a:pt x="1030" y="376"/>
                </a:lnTo>
                <a:lnTo>
                  <a:pt x="1032" y="381"/>
                </a:lnTo>
                <a:lnTo>
                  <a:pt x="1033" y="384"/>
                </a:lnTo>
                <a:lnTo>
                  <a:pt x="1036" y="389"/>
                </a:lnTo>
                <a:lnTo>
                  <a:pt x="1036" y="392"/>
                </a:lnTo>
                <a:lnTo>
                  <a:pt x="1036" y="396"/>
                </a:lnTo>
                <a:lnTo>
                  <a:pt x="1035" y="398"/>
                </a:lnTo>
                <a:lnTo>
                  <a:pt x="1032" y="399"/>
                </a:lnTo>
                <a:lnTo>
                  <a:pt x="1030" y="402"/>
                </a:lnTo>
                <a:lnTo>
                  <a:pt x="1026" y="402"/>
                </a:lnTo>
                <a:lnTo>
                  <a:pt x="1022" y="402"/>
                </a:lnTo>
                <a:lnTo>
                  <a:pt x="1011" y="400"/>
                </a:lnTo>
                <a:lnTo>
                  <a:pt x="1000" y="402"/>
                </a:lnTo>
                <a:lnTo>
                  <a:pt x="989" y="404"/>
                </a:lnTo>
                <a:lnTo>
                  <a:pt x="977" y="406"/>
                </a:lnTo>
                <a:lnTo>
                  <a:pt x="974" y="406"/>
                </a:lnTo>
                <a:lnTo>
                  <a:pt x="970" y="409"/>
                </a:lnTo>
                <a:lnTo>
                  <a:pt x="967" y="411"/>
                </a:lnTo>
                <a:lnTo>
                  <a:pt x="963" y="413"/>
                </a:lnTo>
                <a:lnTo>
                  <a:pt x="961" y="417"/>
                </a:lnTo>
                <a:lnTo>
                  <a:pt x="960" y="420"/>
                </a:lnTo>
                <a:lnTo>
                  <a:pt x="960" y="424"/>
                </a:lnTo>
                <a:lnTo>
                  <a:pt x="960" y="427"/>
                </a:lnTo>
                <a:lnTo>
                  <a:pt x="963" y="427"/>
                </a:lnTo>
                <a:lnTo>
                  <a:pt x="966" y="428"/>
                </a:lnTo>
                <a:lnTo>
                  <a:pt x="967" y="430"/>
                </a:lnTo>
                <a:lnTo>
                  <a:pt x="967" y="431"/>
                </a:lnTo>
                <a:lnTo>
                  <a:pt x="967" y="434"/>
                </a:lnTo>
                <a:lnTo>
                  <a:pt x="966" y="438"/>
                </a:lnTo>
                <a:lnTo>
                  <a:pt x="967" y="440"/>
                </a:lnTo>
                <a:lnTo>
                  <a:pt x="967" y="444"/>
                </a:lnTo>
                <a:lnTo>
                  <a:pt x="969" y="445"/>
                </a:lnTo>
                <a:lnTo>
                  <a:pt x="973" y="446"/>
                </a:lnTo>
                <a:lnTo>
                  <a:pt x="975" y="448"/>
                </a:lnTo>
                <a:lnTo>
                  <a:pt x="976" y="451"/>
                </a:lnTo>
                <a:lnTo>
                  <a:pt x="982" y="458"/>
                </a:lnTo>
                <a:lnTo>
                  <a:pt x="990" y="463"/>
                </a:lnTo>
                <a:lnTo>
                  <a:pt x="997" y="468"/>
                </a:lnTo>
                <a:lnTo>
                  <a:pt x="1005" y="472"/>
                </a:lnTo>
                <a:lnTo>
                  <a:pt x="1015" y="475"/>
                </a:lnTo>
                <a:lnTo>
                  <a:pt x="1024" y="480"/>
                </a:lnTo>
                <a:lnTo>
                  <a:pt x="1033" y="483"/>
                </a:lnTo>
                <a:lnTo>
                  <a:pt x="1043" y="487"/>
                </a:lnTo>
                <a:lnTo>
                  <a:pt x="1060" y="494"/>
                </a:lnTo>
                <a:lnTo>
                  <a:pt x="1078" y="501"/>
                </a:lnTo>
                <a:lnTo>
                  <a:pt x="1087" y="504"/>
                </a:lnTo>
                <a:lnTo>
                  <a:pt x="1097" y="507"/>
                </a:lnTo>
                <a:lnTo>
                  <a:pt x="1106" y="508"/>
                </a:lnTo>
                <a:lnTo>
                  <a:pt x="1115" y="509"/>
                </a:lnTo>
                <a:lnTo>
                  <a:pt x="1121" y="509"/>
                </a:lnTo>
                <a:lnTo>
                  <a:pt x="1125" y="508"/>
                </a:lnTo>
                <a:lnTo>
                  <a:pt x="1128" y="505"/>
                </a:lnTo>
                <a:lnTo>
                  <a:pt x="1130" y="501"/>
                </a:lnTo>
                <a:lnTo>
                  <a:pt x="1133" y="498"/>
                </a:lnTo>
                <a:lnTo>
                  <a:pt x="1135" y="495"/>
                </a:lnTo>
                <a:lnTo>
                  <a:pt x="1139" y="494"/>
                </a:lnTo>
                <a:lnTo>
                  <a:pt x="1142" y="493"/>
                </a:lnTo>
                <a:lnTo>
                  <a:pt x="1146" y="491"/>
                </a:lnTo>
                <a:lnTo>
                  <a:pt x="1149" y="491"/>
                </a:lnTo>
                <a:lnTo>
                  <a:pt x="1150" y="490"/>
                </a:lnTo>
                <a:lnTo>
                  <a:pt x="1153" y="489"/>
                </a:lnTo>
                <a:lnTo>
                  <a:pt x="1150" y="490"/>
                </a:lnTo>
                <a:lnTo>
                  <a:pt x="1149" y="491"/>
                </a:lnTo>
                <a:lnTo>
                  <a:pt x="1161" y="493"/>
                </a:lnTo>
                <a:lnTo>
                  <a:pt x="1174" y="495"/>
                </a:lnTo>
                <a:lnTo>
                  <a:pt x="1185" y="497"/>
                </a:lnTo>
                <a:lnTo>
                  <a:pt x="1197" y="500"/>
                </a:lnTo>
                <a:lnTo>
                  <a:pt x="1208" y="501"/>
                </a:lnTo>
                <a:lnTo>
                  <a:pt x="1217" y="503"/>
                </a:lnTo>
                <a:lnTo>
                  <a:pt x="1226" y="504"/>
                </a:lnTo>
                <a:lnTo>
                  <a:pt x="1236" y="507"/>
                </a:lnTo>
                <a:lnTo>
                  <a:pt x="1249" y="510"/>
                </a:lnTo>
                <a:lnTo>
                  <a:pt x="1261" y="514"/>
                </a:lnTo>
                <a:lnTo>
                  <a:pt x="1275" y="516"/>
                </a:lnTo>
                <a:lnTo>
                  <a:pt x="1288" y="517"/>
                </a:lnTo>
                <a:lnTo>
                  <a:pt x="1292" y="519"/>
                </a:lnTo>
                <a:lnTo>
                  <a:pt x="1295" y="519"/>
                </a:lnTo>
                <a:lnTo>
                  <a:pt x="1299" y="519"/>
                </a:lnTo>
                <a:lnTo>
                  <a:pt x="1301" y="519"/>
                </a:lnTo>
                <a:lnTo>
                  <a:pt x="1302" y="521"/>
                </a:lnTo>
                <a:lnTo>
                  <a:pt x="1305" y="522"/>
                </a:lnTo>
                <a:lnTo>
                  <a:pt x="1322" y="524"/>
                </a:lnTo>
                <a:lnTo>
                  <a:pt x="1340" y="525"/>
                </a:lnTo>
                <a:lnTo>
                  <a:pt x="1359" y="524"/>
                </a:lnTo>
                <a:lnTo>
                  <a:pt x="1376" y="522"/>
                </a:lnTo>
                <a:lnTo>
                  <a:pt x="1394" y="521"/>
                </a:lnTo>
                <a:lnTo>
                  <a:pt x="1412" y="519"/>
                </a:lnTo>
                <a:lnTo>
                  <a:pt x="1420" y="519"/>
                </a:lnTo>
                <a:lnTo>
                  <a:pt x="1430" y="518"/>
                </a:lnTo>
                <a:lnTo>
                  <a:pt x="1439" y="517"/>
                </a:lnTo>
                <a:lnTo>
                  <a:pt x="1449" y="515"/>
                </a:lnTo>
                <a:lnTo>
                  <a:pt x="1463" y="511"/>
                </a:lnTo>
                <a:lnTo>
                  <a:pt x="1478" y="509"/>
                </a:lnTo>
                <a:lnTo>
                  <a:pt x="1493" y="508"/>
                </a:lnTo>
                <a:lnTo>
                  <a:pt x="1508" y="508"/>
                </a:lnTo>
                <a:lnTo>
                  <a:pt x="1513" y="508"/>
                </a:lnTo>
                <a:lnTo>
                  <a:pt x="1516" y="505"/>
                </a:lnTo>
                <a:lnTo>
                  <a:pt x="1518" y="504"/>
                </a:lnTo>
                <a:lnTo>
                  <a:pt x="1519" y="503"/>
                </a:lnTo>
                <a:lnTo>
                  <a:pt x="1519" y="502"/>
                </a:lnTo>
                <a:lnTo>
                  <a:pt x="1516" y="500"/>
                </a:lnTo>
                <a:lnTo>
                  <a:pt x="1502" y="489"/>
                </a:lnTo>
                <a:lnTo>
                  <a:pt x="1487" y="480"/>
                </a:lnTo>
                <a:lnTo>
                  <a:pt x="1479" y="473"/>
                </a:lnTo>
                <a:lnTo>
                  <a:pt x="1471" y="467"/>
                </a:lnTo>
                <a:lnTo>
                  <a:pt x="1461" y="462"/>
                </a:lnTo>
                <a:lnTo>
                  <a:pt x="1452" y="458"/>
                </a:lnTo>
                <a:lnTo>
                  <a:pt x="1444" y="452"/>
                </a:lnTo>
                <a:lnTo>
                  <a:pt x="1436" y="445"/>
                </a:lnTo>
                <a:lnTo>
                  <a:pt x="1430" y="441"/>
                </a:lnTo>
                <a:lnTo>
                  <a:pt x="1424" y="438"/>
                </a:lnTo>
                <a:lnTo>
                  <a:pt x="1418" y="435"/>
                </a:lnTo>
                <a:lnTo>
                  <a:pt x="1412" y="434"/>
                </a:lnTo>
                <a:lnTo>
                  <a:pt x="1406" y="434"/>
                </a:lnTo>
                <a:lnTo>
                  <a:pt x="1401" y="434"/>
                </a:lnTo>
                <a:lnTo>
                  <a:pt x="1394" y="435"/>
                </a:lnTo>
                <a:lnTo>
                  <a:pt x="1388" y="437"/>
                </a:lnTo>
                <a:lnTo>
                  <a:pt x="1380" y="439"/>
                </a:lnTo>
                <a:lnTo>
                  <a:pt x="1374" y="439"/>
                </a:lnTo>
                <a:lnTo>
                  <a:pt x="1373" y="438"/>
                </a:lnTo>
                <a:lnTo>
                  <a:pt x="1373" y="434"/>
                </a:lnTo>
                <a:lnTo>
                  <a:pt x="1374" y="431"/>
                </a:lnTo>
                <a:lnTo>
                  <a:pt x="1375" y="427"/>
                </a:lnTo>
                <a:lnTo>
                  <a:pt x="1375" y="426"/>
                </a:lnTo>
                <a:lnTo>
                  <a:pt x="1375" y="424"/>
                </a:lnTo>
                <a:lnTo>
                  <a:pt x="1375" y="421"/>
                </a:lnTo>
                <a:lnTo>
                  <a:pt x="1373" y="419"/>
                </a:lnTo>
                <a:lnTo>
                  <a:pt x="1369" y="419"/>
                </a:lnTo>
                <a:lnTo>
                  <a:pt x="1367" y="420"/>
                </a:lnTo>
                <a:lnTo>
                  <a:pt x="1367" y="424"/>
                </a:lnTo>
                <a:lnTo>
                  <a:pt x="1366" y="427"/>
                </a:lnTo>
                <a:lnTo>
                  <a:pt x="1363" y="430"/>
                </a:lnTo>
                <a:lnTo>
                  <a:pt x="1361" y="432"/>
                </a:lnTo>
                <a:lnTo>
                  <a:pt x="1356" y="434"/>
                </a:lnTo>
                <a:lnTo>
                  <a:pt x="1352" y="439"/>
                </a:lnTo>
                <a:lnTo>
                  <a:pt x="1349" y="442"/>
                </a:lnTo>
                <a:lnTo>
                  <a:pt x="1347" y="444"/>
                </a:lnTo>
                <a:lnTo>
                  <a:pt x="1343" y="445"/>
                </a:lnTo>
                <a:lnTo>
                  <a:pt x="1341" y="446"/>
                </a:lnTo>
                <a:lnTo>
                  <a:pt x="1335" y="446"/>
                </a:lnTo>
                <a:lnTo>
                  <a:pt x="1332" y="447"/>
                </a:lnTo>
                <a:lnTo>
                  <a:pt x="1321" y="451"/>
                </a:lnTo>
                <a:lnTo>
                  <a:pt x="1312" y="452"/>
                </a:lnTo>
                <a:lnTo>
                  <a:pt x="1301" y="453"/>
                </a:lnTo>
                <a:lnTo>
                  <a:pt x="1292" y="455"/>
                </a:lnTo>
                <a:lnTo>
                  <a:pt x="1281" y="456"/>
                </a:lnTo>
                <a:lnTo>
                  <a:pt x="1270" y="458"/>
                </a:lnTo>
                <a:lnTo>
                  <a:pt x="1258" y="458"/>
                </a:lnTo>
                <a:lnTo>
                  <a:pt x="1246" y="456"/>
                </a:lnTo>
                <a:lnTo>
                  <a:pt x="1239" y="456"/>
                </a:lnTo>
                <a:lnTo>
                  <a:pt x="1233" y="455"/>
                </a:lnTo>
                <a:lnTo>
                  <a:pt x="1228" y="453"/>
                </a:lnTo>
                <a:lnTo>
                  <a:pt x="1222" y="451"/>
                </a:lnTo>
                <a:lnTo>
                  <a:pt x="1216" y="448"/>
                </a:lnTo>
                <a:lnTo>
                  <a:pt x="1210" y="444"/>
                </a:lnTo>
                <a:lnTo>
                  <a:pt x="1207" y="439"/>
                </a:lnTo>
                <a:lnTo>
                  <a:pt x="1202" y="433"/>
                </a:lnTo>
                <a:lnTo>
                  <a:pt x="1199" y="428"/>
                </a:lnTo>
                <a:lnTo>
                  <a:pt x="1198" y="425"/>
                </a:lnTo>
                <a:lnTo>
                  <a:pt x="1197" y="421"/>
                </a:lnTo>
                <a:lnTo>
                  <a:pt x="1197" y="419"/>
                </a:lnTo>
                <a:lnTo>
                  <a:pt x="1198" y="417"/>
                </a:lnTo>
                <a:lnTo>
                  <a:pt x="1201" y="414"/>
                </a:lnTo>
                <a:lnTo>
                  <a:pt x="1204" y="411"/>
                </a:lnTo>
                <a:lnTo>
                  <a:pt x="1209" y="409"/>
                </a:lnTo>
                <a:lnTo>
                  <a:pt x="1212" y="407"/>
                </a:lnTo>
                <a:lnTo>
                  <a:pt x="1215" y="405"/>
                </a:lnTo>
                <a:lnTo>
                  <a:pt x="1217" y="402"/>
                </a:lnTo>
                <a:lnTo>
                  <a:pt x="1218" y="398"/>
                </a:lnTo>
                <a:lnTo>
                  <a:pt x="1221" y="391"/>
                </a:lnTo>
                <a:lnTo>
                  <a:pt x="1223" y="384"/>
                </a:lnTo>
                <a:lnTo>
                  <a:pt x="1228" y="378"/>
                </a:lnTo>
                <a:lnTo>
                  <a:pt x="1233" y="372"/>
                </a:lnTo>
                <a:lnTo>
                  <a:pt x="1244" y="365"/>
                </a:lnTo>
                <a:lnTo>
                  <a:pt x="1254" y="360"/>
                </a:lnTo>
                <a:lnTo>
                  <a:pt x="1272" y="348"/>
                </a:lnTo>
                <a:lnTo>
                  <a:pt x="1290" y="334"/>
                </a:lnTo>
                <a:lnTo>
                  <a:pt x="1291" y="333"/>
                </a:lnTo>
                <a:lnTo>
                  <a:pt x="1293" y="330"/>
                </a:lnTo>
                <a:lnTo>
                  <a:pt x="1293" y="328"/>
                </a:lnTo>
                <a:lnTo>
                  <a:pt x="1293" y="326"/>
                </a:lnTo>
                <a:lnTo>
                  <a:pt x="1292" y="325"/>
                </a:lnTo>
                <a:lnTo>
                  <a:pt x="1290" y="325"/>
                </a:lnTo>
                <a:lnTo>
                  <a:pt x="1284" y="326"/>
                </a:lnTo>
                <a:lnTo>
                  <a:pt x="1279" y="327"/>
                </a:lnTo>
                <a:lnTo>
                  <a:pt x="1274" y="327"/>
                </a:lnTo>
                <a:lnTo>
                  <a:pt x="1270" y="325"/>
                </a:lnTo>
                <a:lnTo>
                  <a:pt x="1267" y="326"/>
                </a:lnTo>
                <a:lnTo>
                  <a:pt x="1267" y="327"/>
                </a:lnTo>
                <a:lnTo>
                  <a:pt x="1265" y="332"/>
                </a:lnTo>
                <a:lnTo>
                  <a:pt x="1261" y="335"/>
                </a:lnTo>
                <a:lnTo>
                  <a:pt x="1254" y="342"/>
                </a:lnTo>
                <a:lnTo>
                  <a:pt x="1246" y="347"/>
                </a:lnTo>
                <a:lnTo>
                  <a:pt x="1238" y="353"/>
                </a:lnTo>
                <a:lnTo>
                  <a:pt x="1230" y="357"/>
                </a:lnTo>
                <a:lnTo>
                  <a:pt x="1228" y="358"/>
                </a:lnTo>
                <a:lnTo>
                  <a:pt x="1226" y="358"/>
                </a:lnTo>
                <a:lnTo>
                  <a:pt x="1224" y="357"/>
                </a:lnTo>
                <a:lnTo>
                  <a:pt x="1224" y="355"/>
                </a:lnTo>
                <a:lnTo>
                  <a:pt x="1223" y="355"/>
                </a:lnTo>
                <a:lnTo>
                  <a:pt x="1223" y="354"/>
                </a:lnTo>
                <a:lnTo>
                  <a:pt x="1223" y="355"/>
                </a:lnTo>
                <a:lnTo>
                  <a:pt x="1224" y="355"/>
                </a:lnTo>
                <a:lnTo>
                  <a:pt x="1230" y="351"/>
                </a:lnTo>
                <a:lnTo>
                  <a:pt x="1237" y="348"/>
                </a:lnTo>
                <a:lnTo>
                  <a:pt x="1243" y="343"/>
                </a:lnTo>
                <a:lnTo>
                  <a:pt x="1247" y="337"/>
                </a:lnTo>
                <a:lnTo>
                  <a:pt x="1247" y="337"/>
                </a:lnTo>
                <a:lnTo>
                  <a:pt x="1247" y="337"/>
                </a:lnTo>
                <a:lnTo>
                  <a:pt x="1247" y="337"/>
                </a:lnTo>
                <a:lnTo>
                  <a:pt x="1247" y="337"/>
                </a:lnTo>
                <a:lnTo>
                  <a:pt x="1252" y="336"/>
                </a:lnTo>
                <a:lnTo>
                  <a:pt x="1254" y="335"/>
                </a:lnTo>
                <a:lnTo>
                  <a:pt x="1257" y="333"/>
                </a:lnTo>
                <a:lnTo>
                  <a:pt x="1258" y="330"/>
                </a:lnTo>
                <a:lnTo>
                  <a:pt x="1259" y="323"/>
                </a:lnTo>
                <a:lnTo>
                  <a:pt x="1263" y="318"/>
                </a:lnTo>
                <a:lnTo>
                  <a:pt x="1264" y="315"/>
                </a:lnTo>
                <a:lnTo>
                  <a:pt x="1265" y="312"/>
                </a:lnTo>
                <a:lnTo>
                  <a:pt x="1265" y="308"/>
                </a:lnTo>
                <a:lnTo>
                  <a:pt x="1264" y="305"/>
                </a:lnTo>
                <a:lnTo>
                  <a:pt x="1263" y="301"/>
                </a:lnTo>
                <a:lnTo>
                  <a:pt x="1263" y="298"/>
                </a:lnTo>
                <a:lnTo>
                  <a:pt x="1264" y="295"/>
                </a:lnTo>
                <a:lnTo>
                  <a:pt x="1266" y="293"/>
                </a:lnTo>
                <a:lnTo>
                  <a:pt x="1270" y="289"/>
                </a:lnTo>
                <a:lnTo>
                  <a:pt x="1273" y="287"/>
                </a:lnTo>
                <a:lnTo>
                  <a:pt x="1275" y="285"/>
                </a:lnTo>
                <a:lnTo>
                  <a:pt x="1279" y="285"/>
                </a:lnTo>
                <a:lnTo>
                  <a:pt x="1283" y="286"/>
                </a:lnTo>
                <a:lnTo>
                  <a:pt x="1287" y="286"/>
                </a:lnTo>
                <a:lnTo>
                  <a:pt x="1291" y="285"/>
                </a:lnTo>
                <a:lnTo>
                  <a:pt x="1294" y="285"/>
                </a:lnTo>
                <a:lnTo>
                  <a:pt x="1307" y="282"/>
                </a:lnTo>
                <a:lnTo>
                  <a:pt x="1321" y="280"/>
                </a:lnTo>
                <a:lnTo>
                  <a:pt x="1330" y="279"/>
                </a:lnTo>
                <a:lnTo>
                  <a:pt x="1339" y="279"/>
                </a:lnTo>
                <a:lnTo>
                  <a:pt x="1348" y="278"/>
                </a:lnTo>
                <a:lnTo>
                  <a:pt x="1357" y="275"/>
                </a:lnTo>
                <a:lnTo>
                  <a:pt x="1362" y="274"/>
                </a:lnTo>
                <a:lnTo>
                  <a:pt x="1368" y="273"/>
                </a:lnTo>
                <a:lnTo>
                  <a:pt x="1373" y="273"/>
                </a:lnTo>
                <a:lnTo>
                  <a:pt x="1378" y="273"/>
                </a:lnTo>
                <a:lnTo>
                  <a:pt x="1389" y="274"/>
                </a:lnTo>
                <a:lnTo>
                  <a:pt x="1399" y="278"/>
                </a:lnTo>
                <a:lnTo>
                  <a:pt x="1403" y="278"/>
                </a:lnTo>
                <a:lnTo>
                  <a:pt x="1406" y="277"/>
                </a:lnTo>
                <a:lnTo>
                  <a:pt x="1409" y="274"/>
                </a:lnTo>
                <a:lnTo>
                  <a:pt x="1411" y="271"/>
                </a:lnTo>
                <a:lnTo>
                  <a:pt x="1411" y="267"/>
                </a:lnTo>
                <a:lnTo>
                  <a:pt x="1409" y="265"/>
                </a:lnTo>
                <a:lnTo>
                  <a:pt x="1406" y="265"/>
                </a:lnTo>
                <a:lnTo>
                  <a:pt x="1405" y="265"/>
                </a:lnTo>
                <a:lnTo>
                  <a:pt x="1405" y="266"/>
                </a:lnTo>
                <a:lnTo>
                  <a:pt x="1404" y="267"/>
                </a:lnTo>
                <a:lnTo>
                  <a:pt x="1402" y="271"/>
                </a:lnTo>
                <a:lnTo>
                  <a:pt x="1398" y="272"/>
                </a:lnTo>
                <a:lnTo>
                  <a:pt x="1395" y="273"/>
                </a:lnTo>
                <a:lnTo>
                  <a:pt x="1391" y="273"/>
                </a:lnTo>
                <a:lnTo>
                  <a:pt x="1381" y="271"/>
                </a:lnTo>
                <a:lnTo>
                  <a:pt x="1369" y="268"/>
                </a:lnTo>
                <a:lnTo>
                  <a:pt x="1363" y="268"/>
                </a:lnTo>
                <a:lnTo>
                  <a:pt x="1356" y="267"/>
                </a:lnTo>
                <a:lnTo>
                  <a:pt x="1349" y="265"/>
                </a:lnTo>
                <a:lnTo>
                  <a:pt x="1343" y="263"/>
                </a:lnTo>
                <a:close/>
                <a:moveTo>
                  <a:pt x="1411" y="259"/>
                </a:moveTo>
                <a:lnTo>
                  <a:pt x="1410" y="257"/>
                </a:lnTo>
                <a:lnTo>
                  <a:pt x="1408" y="257"/>
                </a:lnTo>
                <a:lnTo>
                  <a:pt x="1409" y="258"/>
                </a:lnTo>
                <a:lnTo>
                  <a:pt x="1411" y="259"/>
                </a:lnTo>
                <a:close/>
                <a:moveTo>
                  <a:pt x="1389" y="728"/>
                </a:moveTo>
                <a:lnTo>
                  <a:pt x="1389" y="726"/>
                </a:lnTo>
                <a:lnTo>
                  <a:pt x="1390" y="725"/>
                </a:lnTo>
                <a:lnTo>
                  <a:pt x="1388" y="726"/>
                </a:lnTo>
                <a:lnTo>
                  <a:pt x="1389" y="728"/>
                </a:lnTo>
                <a:close/>
                <a:moveTo>
                  <a:pt x="1384" y="93"/>
                </a:moveTo>
                <a:lnTo>
                  <a:pt x="1383" y="95"/>
                </a:lnTo>
                <a:lnTo>
                  <a:pt x="1382" y="97"/>
                </a:lnTo>
                <a:lnTo>
                  <a:pt x="1361" y="112"/>
                </a:lnTo>
                <a:lnTo>
                  <a:pt x="1339" y="127"/>
                </a:lnTo>
                <a:lnTo>
                  <a:pt x="1316" y="141"/>
                </a:lnTo>
                <a:lnTo>
                  <a:pt x="1295" y="156"/>
                </a:lnTo>
                <a:lnTo>
                  <a:pt x="1290" y="160"/>
                </a:lnTo>
                <a:lnTo>
                  <a:pt x="1284" y="162"/>
                </a:lnTo>
                <a:lnTo>
                  <a:pt x="1278" y="166"/>
                </a:lnTo>
                <a:lnTo>
                  <a:pt x="1274" y="172"/>
                </a:lnTo>
                <a:lnTo>
                  <a:pt x="1278" y="174"/>
                </a:lnTo>
                <a:lnTo>
                  <a:pt x="1283" y="176"/>
                </a:lnTo>
                <a:lnTo>
                  <a:pt x="1287" y="176"/>
                </a:lnTo>
                <a:lnTo>
                  <a:pt x="1292" y="177"/>
                </a:lnTo>
                <a:lnTo>
                  <a:pt x="1291" y="175"/>
                </a:lnTo>
                <a:lnTo>
                  <a:pt x="1290" y="174"/>
                </a:lnTo>
                <a:lnTo>
                  <a:pt x="1290" y="172"/>
                </a:lnTo>
                <a:lnTo>
                  <a:pt x="1292" y="169"/>
                </a:lnTo>
                <a:lnTo>
                  <a:pt x="1311" y="158"/>
                </a:lnTo>
                <a:lnTo>
                  <a:pt x="1329" y="145"/>
                </a:lnTo>
                <a:lnTo>
                  <a:pt x="1348" y="133"/>
                </a:lnTo>
                <a:lnTo>
                  <a:pt x="1367" y="120"/>
                </a:lnTo>
                <a:lnTo>
                  <a:pt x="1373" y="116"/>
                </a:lnTo>
                <a:lnTo>
                  <a:pt x="1377" y="111"/>
                </a:lnTo>
                <a:lnTo>
                  <a:pt x="1382" y="105"/>
                </a:lnTo>
                <a:lnTo>
                  <a:pt x="1383" y="98"/>
                </a:lnTo>
                <a:lnTo>
                  <a:pt x="1385" y="96"/>
                </a:lnTo>
                <a:lnTo>
                  <a:pt x="1384" y="93"/>
                </a:lnTo>
                <a:close/>
                <a:moveTo>
                  <a:pt x="1494" y="518"/>
                </a:moveTo>
                <a:lnTo>
                  <a:pt x="1489" y="517"/>
                </a:lnTo>
                <a:lnTo>
                  <a:pt x="1485" y="519"/>
                </a:lnTo>
                <a:lnTo>
                  <a:pt x="1489" y="519"/>
                </a:lnTo>
                <a:lnTo>
                  <a:pt x="1494" y="518"/>
                </a:lnTo>
                <a:close/>
                <a:moveTo>
                  <a:pt x="1399" y="871"/>
                </a:moveTo>
                <a:lnTo>
                  <a:pt x="1399" y="868"/>
                </a:lnTo>
                <a:lnTo>
                  <a:pt x="1398" y="867"/>
                </a:lnTo>
                <a:lnTo>
                  <a:pt x="1397" y="866"/>
                </a:lnTo>
                <a:lnTo>
                  <a:pt x="1395" y="865"/>
                </a:lnTo>
                <a:lnTo>
                  <a:pt x="1394" y="861"/>
                </a:lnTo>
                <a:lnTo>
                  <a:pt x="1392" y="859"/>
                </a:lnTo>
                <a:lnTo>
                  <a:pt x="1390" y="857"/>
                </a:lnTo>
                <a:lnTo>
                  <a:pt x="1388" y="854"/>
                </a:lnTo>
                <a:lnTo>
                  <a:pt x="1382" y="848"/>
                </a:lnTo>
                <a:lnTo>
                  <a:pt x="1377" y="840"/>
                </a:lnTo>
                <a:lnTo>
                  <a:pt x="1375" y="826"/>
                </a:lnTo>
                <a:lnTo>
                  <a:pt x="1374" y="812"/>
                </a:lnTo>
                <a:lnTo>
                  <a:pt x="1376" y="798"/>
                </a:lnTo>
                <a:lnTo>
                  <a:pt x="1378" y="784"/>
                </a:lnTo>
                <a:lnTo>
                  <a:pt x="1382" y="775"/>
                </a:lnTo>
                <a:lnTo>
                  <a:pt x="1385" y="764"/>
                </a:lnTo>
                <a:lnTo>
                  <a:pt x="1388" y="755"/>
                </a:lnTo>
                <a:lnTo>
                  <a:pt x="1391" y="745"/>
                </a:lnTo>
                <a:lnTo>
                  <a:pt x="1391" y="741"/>
                </a:lnTo>
                <a:lnTo>
                  <a:pt x="1391" y="738"/>
                </a:lnTo>
                <a:lnTo>
                  <a:pt x="1390" y="734"/>
                </a:lnTo>
                <a:lnTo>
                  <a:pt x="1388" y="731"/>
                </a:lnTo>
                <a:lnTo>
                  <a:pt x="1388" y="735"/>
                </a:lnTo>
                <a:lnTo>
                  <a:pt x="1388" y="740"/>
                </a:lnTo>
                <a:lnTo>
                  <a:pt x="1388" y="743"/>
                </a:lnTo>
                <a:lnTo>
                  <a:pt x="1388" y="746"/>
                </a:lnTo>
                <a:lnTo>
                  <a:pt x="1385" y="748"/>
                </a:lnTo>
                <a:lnTo>
                  <a:pt x="1383" y="749"/>
                </a:lnTo>
                <a:lnTo>
                  <a:pt x="1383" y="747"/>
                </a:lnTo>
                <a:lnTo>
                  <a:pt x="1382" y="745"/>
                </a:lnTo>
                <a:lnTo>
                  <a:pt x="1381" y="743"/>
                </a:lnTo>
                <a:lnTo>
                  <a:pt x="1377" y="743"/>
                </a:lnTo>
                <a:lnTo>
                  <a:pt x="1380" y="753"/>
                </a:lnTo>
                <a:lnTo>
                  <a:pt x="1378" y="760"/>
                </a:lnTo>
                <a:lnTo>
                  <a:pt x="1374" y="764"/>
                </a:lnTo>
                <a:lnTo>
                  <a:pt x="1363" y="770"/>
                </a:lnTo>
                <a:lnTo>
                  <a:pt x="1360" y="771"/>
                </a:lnTo>
                <a:lnTo>
                  <a:pt x="1356" y="774"/>
                </a:lnTo>
                <a:lnTo>
                  <a:pt x="1352" y="776"/>
                </a:lnTo>
                <a:lnTo>
                  <a:pt x="1349" y="781"/>
                </a:lnTo>
                <a:lnTo>
                  <a:pt x="1353" y="781"/>
                </a:lnTo>
                <a:lnTo>
                  <a:pt x="1356" y="781"/>
                </a:lnTo>
                <a:lnTo>
                  <a:pt x="1359" y="782"/>
                </a:lnTo>
                <a:lnTo>
                  <a:pt x="1360" y="784"/>
                </a:lnTo>
                <a:lnTo>
                  <a:pt x="1362" y="789"/>
                </a:lnTo>
                <a:lnTo>
                  <a:pt x="1363" y="794"/>
                </a:lnTo>
                <a:lnTo>
                  <a:pt x="1367" y="806"/>
                </a:lnTo>
                <a:lnTo>
                  <a:pt x="1367" y="818"/>
                </a:lnTo>
                <a:lnTo>
                  <a:pt x="1367" y="824"/>
                </a:lnTo>
                <a:lnTo>
                  <a:pt x="1364" y="830"/>
                </a:lnTo>
                <a:lnTo>
                  <a:pt x="1362" y="834"/>
                </a:lnTo>
                <a:lnTo>
                  <a:pt x="1357" y="840"/>
                </a:lnTo>
                <a:lnTo>
                  <a:pt x="1355" y="843"/>
                </a:lnTo>
                <a:lnTo>
                  <a:pt x="1354" y="844"/>
                </a:lnTo>
                <a:lnTo>
                  <a:pt x="1352" y="845"/>
                </a:lnTo>
                <a:lnTo>
                  <a:pt x="1349" y="844"/>
                </a:lnTo>
                <a:lnTo>
                  <a:pt x="1348" y="841"/>
                </a:lnTo>
                <a:lnTo>
                  <a:pt x="1348" y="839"/>
                </a:lnTo>
                <a:lnTo>
                  <a:pt x="1349" y="837"/>
                </a:lnTo>
                <a:lnTo>
                  <a:pt x="1349" y="834"/>
                </a:lnTo>
                <a:lnTo>
                  <a:pt x="1354" y="825"/>
                </a:lnTo>
                <a:lnTo>
                  <a:pt x="1359" y="815"/>
                </a:lnTo>
                <a:lnTo>
                  <a:pt x="1357" y="813"/>
                </a:lnTo>
                <a:lnTo>
                  <a:pt x="1356" y="813"/>
                </a:lnTo>
                <a:lnTo>
                  <a:pt x="1349" y="824"/>
                </a:lnTo>
                <a:lnTo>
                  <a:pt x="1344" y="837"/>
                </a:lnTo>
                <a:lnTo>
                  <a:pt x="1341" y="843"/>
                </a:lnTo>
                <a:lnTo>
                  <a:pt x="1339" y="848"/>
                </a:lnTo>
                <a:lnTo>
                  <a:pt x="1335" y="854"/>
                </a:lnTo>
                <a:lnTo>
                  <a:pt x="1330" y="859"/>
                </a:lnTo>
                <a:lnTo>
                  <a:pt x="1337" y="860"/>
                </a:lnTo>
                <a:lnTo>
                  <a:pt x="1344" y="859"/>
                </a:lnTo>
                <a:lnTo>
                  <a:pt x="1350" y="855"/>
                </a:lnTo>
                <a:lnTo>
                  <a:pt x="1354" y="852"/>
                </a:lnTo>
                <a:lnTo>
                  <a:pt x="1357" y="850"/>
                </a:lnTo>
                <a:lnTo>
                  <a:pt x="1360" y="848"/>
                </a:lnTo>
                <a:lnTo>
                  <a:pt x="1362" y="847"/>
                </a:lnTo>
                <a:lnTo>
                  <a:pt x="1364" y="847"/>
                </a:lnTo>
                <a:lnTo>
                  <a:pt x="1368" y="848"/>
                </a:lnTo>
                <a:lnTo>
                  <a:pt x="1373" y="851"/>
                </a:lnTo>
                <a:lnTo>
                  <a:pt x="1377" y="852"/>
                </a:lnTo>
                <a:lnTo>
                  <a:pt x="1378" y="853"/>
                </a:lnTo>
                <a:lnTo>
                  <a:pt x="1378" y="855"/>
                </a:lnTo>
                <a:lnTo>
                  <a:pt x="1377" y="859"/>
                </a:lnTo>
                <a:lnTo>
                  <a:pt x="1375" y="862"/>
                </a:lnTo>
                <a:lnTo>
                  <a:pt x="1373" y="866"/>
                </a:lnTo>
                <a:lnTo>
                  <a:pt x="1371" y="868"/>
                </a:lnTo>
                <a:lnTo>
                  <a:pt x="1371" y="871"/>
                </a:lnTo>
                <a:lnTo>
                  <a:pt x="1371" y="873"/>
                </a:lnTo>
                <a:lnTo>
                  <a:pt x="1373" y="875"/>
                </a:lnTo>
                <a:lnTo>
                  <a:pt x="1375" y="876"/>
                </a:lnTo>
                <a:lnTo>
                  <a:pt x="1377" y="876"/>
                </a:lnTo>
                <a:lnTo>
                  <a:pt x="1380" y="875"/>
                </a:lnTo>
                <a:lnTo>
                  <a:pt x="1382" y="873"/>
                </a:lnTo>
                <a:lnTo>
                  <a:pt x="1384" y="871"/>
                </a:lnTo>
                <a:lnTo>
                  <a:pt x="1388" y="868"/>
                </a:lnTo>
                <a:lnTo>
                  <a:pt x="1390" y="866"/>
                </a:lnTo>
                <a:lnTo>
                  <a:pt x="1395" y="865"/>
                </a:lnTo>
                <a:lnTo>
                  <a:pt x="1395" y="867"/>
                </a:lnTo>
                <a:lnTo>
                  <a:pt x="1396" y="869"/>
                </a:lnTo>
                <a:lnTo>
                  <a:pt x="1397" y="871"/>
                </a:lnTo>
                <a:lnTo>
                  <a:pt x="1399" y="871"/>
                </a:lnTo>
                <a:close/>
                <a:moveTo>
                  <a:pt x="1405" y="882"/>
                </a:moveTo>
                <a:lnTo>
                  <a:pt x="1405" y="879"/>
                </a:lnTo>
                <a:lnTo>
                  <a:pt x="1404" y="876"/>
                </a:lnTo>
                <a:lnTo>
                  <a:pt x="1402" y="874"/>
                </a:lnTo>
                <a:lnTo>
                  <a:pt x="1401" y="872"/>
                </a:lnTo>
                <a:lnTo>
                  <a:pt x="1401" y="875"/>
                </a:lnTo>
                <a:lnTo>
                  <a:pt x="1401" y="878"/>
                </a:lnTo>
                <a:lnTo>
                  <a:pt x="1403" y="880"/>
                </a:lnTo>
                <a:lnTo>
                  <a:pt x="1405" y="882"/>
                </a:lnTo>
                <a:close/>
                <a:moveTo>
                  <a:pt x="1418" y="578"/>
                </a:moveTo>
                <a:lnTo>
                  <a:pt x="1418" y="582"/>
                </a:lnTo>
                <a:lnTo>
                  <a:pt x="1418" y="586"/>
                </a:lnTo>
                <a:lnTo>
                  <a:pt x="1419" y="591"/>
                </a:lnTo>
                <a:lnTo>
                  <a:pt x="1423" y="594"/>
                </a:lnTo>
                <a:lnTo>
                  <a:pt x="1422" y="589"/>
                </a:lnTo>
                <a:lnTo>
                  <a:pt x="1422" y="585"/>
                </a:lnTo>
                <a:lnTo>
                  <a:pt x="1419" y="581"/>
                </a:lnTo>
                <a:lnTo>
                  <a:pt x="1418" y="578"/>
                </a:lnTo>
                <a:close/>
                <a:moveTo>
                  <a:pt x="1417" y="577"/>
                </a:moveTo>
                <a:lnTo>
                  <a:pt x="1417" y="571"/>
                </a:lnTo>
                <a:lnTo>
                  <a:pt x="1416" y="566"/>
                </a:lnTo>
                <a:lnTo>
                  <a:pt x="1413" y="561"/>
                </a:lnTo>
                <a:lnTo>
                  <a:pt x="1411" y="558"/>
                </a:lnTo>
                <a:lnTo>
                  <a:pt x="1411" y="563"/>
                </a:lnTo>
                <a:lnTo>
                  <a:pt x="1412" y="567"/>
                </a:lnTo>
                <a:lnTo>
                  <a:pt x="1413" y="572"/>
                </a:lnTo>
                <a:lnTo>
                  <a:pt x="1417" y="577"/>
                </a:lnTo>
                <a:close/>
                <a:moveTo>
                  <a:pt x="456" y="720"/>
                </a:moveTo>
                <a:lnTo>
                  <a:pt x="458" y="719"/>
                </a:lnTo>
                <a:lnTo>
                  <a:pt x="460" y="719"/>
                </a:lnTo>
                <a:lnTo>
                  <a:pt x="463" y="719"/>
                </a:lnTo>
                <a:lnTo>
                  <a:pt x="464" y="717"/>
                </a:lnTo>
                <a:lnTo>
                  <a:pt x="463" y="714"/>
                </a:lnTo>
                <a:lnTo>
                  <a:pt x="460" y="713"/>
                </a:lnTo>
                <a:lnTo>
                  <a:pt x="458" y="713"/>
                </a:lnTo>
                <a:lnTo>
                  <a:pt x="456" y="713"/>
                </a:lnTo>
                <a:lnTo>
                  <a:pt x="455" y="713"/>
                </a:lnTo>
                <a:lnTo>
                  <a:pt x="452" y="713"/>
                </a:lnTo>
                <a:lnTo>
                  <a:pt x="451" y="713"/>
                </a:lnTo>
                <a:lnTo>
                  <a:pt x="450" y="715"/>
                </a:lnTo>
                <a:lnTo>
                  <a:pt x="450" y="718"/>
                </a:lnTo>
                <a:lnTo>
                  <a:pt x="451" y="719"/>
                </a:lnTo>
                <a:lnTo>
                  <a:pt x="453" y="720"/>
                </a:lnTo>
                <a:lnTo>
                  <a:pt x="456" y="720"/>
                </a:lnTo>
                <a:close/>
                <a:moveTo>
                  <a:pt x="1419" y="662"/>
                </a:moveTo>
                <a:lnTo>
                  <a:pt x="1424" y="661"/>
                </a:lnTo>
                <a:lnTo>
                  <a:pt x="1426" y="658"/>
                </a:lnTo>
                <a:lnTo>
                  <a:pt x="1429" y="656"/>
                </a:lnTo>
                <a:lnTo>
                  <a:pt x="1430" y="654"/>
                </a:lnTo>
                <a:lnTo>
                  <a:pt x="1432" y="647"/>
                </a:lnTo>
                <a:lnTo>
                  <a:pt x="1435" y="640"/>
                </a:lnTo>
                <a:lnTo>
                  <a:pt x="1431" y="643"/>
                </a:lnTo>
                <a:lnTo>
                  <a:pt x="1429" y="648"/>
                </a:lnTo>
                <a:lnTo>
                  <a:pt x="1426" y="651"/>
                </a:lnTo>
                <a:lnTo>
                  <a:pt x="1422" y="654"/>
                </a:lnTo>
                <a:lnTo>
                  <a:pt x="1423" y="647"/>
                </a:lnTo>
                <a:lnTo>
                  <a:pt x="1423" y="641"/>
                </a:lnTo>
                <a:lnTo>
                  <a:pt x="1423" y="635"/>
                </a:lnTo>
                <a:lnTo>
                  <a:pt x="1422" y="629"/>
                </a:lnTo>
                <a:lnTo>
                  <a:pt x="1420" y="623"/>
                </a:lnTo>
                <a:lnTo>
                  <a:pt x="1418" y="617"/>
                </a:lnTo>
                <a:lnTo>
                  <a:pt x="1413" y="613"/>
                </a:lnTo>
                <a:lnTo>
                  <a:pt x="1410" y="607"/>
                </a:lnTo>
                <a:lnTo>
                  <a:pt x="1406" y="605"/>
                </a:lnTo>
                <a:lnTo>
                  <a:pt x="1404" y="603"/>
                </a:lnTo>
                <a:lnTo>
                  <a:pt x="1401" y="602"/>
                </a:lnTo>
                <a:lnTo>
                  <a:pt x="1398" y="603"/>
                </a:lnTo>
                <a:lnTo>
                  <a:pt x="1392" y="605"/>
                </a:lnTo>
                <a:lnTo>
                  <a:pt x="1389" y="603"/>
                </a:lnTo>
                <a:lnTo>
                  <a:pt x="1385" y="601"/>
                </a:lnTo>
                <a:lnTo>
                  <a:pt x="1383" y="596"/>
                </a:lnTo>
                <a:lnTo>
                  <a:pt x="1380" y="593"/>
                </a:lnTo>
                <a:lnTo>
                  <a:pt x="1377" y="592"/>
                </a:lnTo>
                <a:lnTo>
                  <a:pt x="1373" y="592"/>
                </a:lnTo>
                <a:lnTo>
                  <a:pt x="1369" y="593"/>
                </a:lnTo>
                <a:lnTo>
                  <a:pt x="1364" y="596"/>
                </a:lnTo>
                <a:lnTo>
                  <a:pt x="1361" y="600"/>
                </a:lnTo>
                <a:lnTo>
                  <a:pt x="1357" y="603"/>
                </a:lnTo>
                <a:lnTo>
                  <a:pt x="1356" y="607"/>
                </a:lnTo>
                <a:lnTo>
                  <a:pt x="1354" y="612"/>
                </a:lnTo>
                <a:lnTo>
                  <a:pt x="1354" y="615"/>
                </a:lnTo>
                <a:lnTo>
                  <a:pt x="1354" y="621"/>
                </a:lnTo>
                <a:lnTo>
                  <a:pt x="1355" y="627"/>
                </a:lnTo>
                <a:lnTo>
                  <a:pt x="1355" y="627"/>
                </a:lnTo>
                <a:lnTo>
                  <a:pt x="1353" y="634"/>
                </a:lnTo>
                <a:lnTo>
                  <a:pt x="1350" y="642"/>
                </a:lnTo>
                <a:lnTo>
                  <a:pt x="1350" y="645"/>
                </a:lnTo>
                <a:lnTo>
                  <a:pt x="1352" y="649"/>
                </a:lnTo>
                <a:lnTo>
                  <a:pt x="1353" y="652"/>
                </a:lnTo>
                <a:lnTo>
                  <a:pt x="1355" y="657"/>
                </a:lnTo>
                <a:lnTo>
                  <a:pt x="1355" y="658"/>
                </a:lnTo>
                <a:lnTo>
                  <a:pt x="1357" y="659"/>
                </a:lnTo>
                <a:lnTo>
                  <a:pt x="1359" y="659"/>
                </a:lnTo>
                <a:lnTo>
                  <a:pt x="1360" y="657"/>
                </a:lnTo>
                <a:lnTo>
                  <a:pt x="1362" y="656"/>
                </a:lnTo>
                <a:lnTo>
                  <a:pt x="1363" y="656"/>
                </a:lnTo>
                <a:lnTo>
                  <a:pt x="1366" y="655"/>
                </a:lnTo>
                <a:lnTo>
                  <a:pt x="1367" y="652"/>
                </a:lnTo>
                <a:lnTo>
                  <a:pt x="1367" y="652"/>
                </a:lnTo>
                <a:lnTo>
                  <a:pt x="1368" y="652"/>
                </a:lnTo>
                <a:lnTo>
                  <a:pt x="1373" y="649"/>
                </a:lnTo>
                <a:lnTo>
                  <a:pt x="1377" y="647"/>
                </a:lnTo>
                <a:lnTo>
                  <a:pt x="1382" y="645"/>
                </a:lnTo>
                <a:lnTo>
                  <a:pt x="1385" y="644"/>
                </a:lnTo>
                <a:lnTo>
                  <a:pt x="1390" y="645"/>
                </a:lnTo>
                <a:lnTo>
                  <a:pt x="1395" y="647"/>
                </a:lnTo>
                <a:lnTo>
                  <a:pt x="1399" y="650"/>
                </a:lnTo>
                <a:lnTo>
                  <a:pt x="1403" y="654"/>
                </a:lnTo>
                <a:lnTo>
                  <a:pt x="1403" y="657"/>
                </a:lnTo>
                <a:lnTo>
                  <a:pt x="1403" y="659"/>
                </a:lnTo>
                <a:lnTo>
                  <a:pt x="1399" y="661"/>
                </a:lnTo>
                <a:lnTo>
                  <a:pt x="1398" y="663"/>
                </a:lnTo>
                <a:lnTo>
                  <a:pt x="1399" y="665"/>
                </a:lnTo>
                <a:lnTo>
                  <a:pt x="1402" y="668"/>
                </a:lnTo>
                <a:lnTo>
                  <a:pt x="1411" y="665"/>
                </a:lnTo>
                <a:lnTo>
                  <a:pt x="1419" y="662"/>
                </a:lnTo>
                <a:close/>
                <a:moveTo>
                  <a:pt x="300" y="677"/>
                </a:moveTo>
                <a:lnTo>
                  <a:pt x="297" y="678"/>
                </a:lnTo>
                <a:lnTo>
                  <a:pt x="293" y="680"/>
                </a:lnTo>
                <a:lnTo>
                  <a:pt x="290" y="683"/>
                </a:lnTo>
                <a:lnTo>
                  <a:pt x="286" y="686"/>
                </a:lnTo>
                <a:lnTo>
                  <a:pt x="286" y="687"/>
                </a:lnTo>
                <a:lnTo>
                  <a:pt x="287" y="687"/>
                </a:lnTo>
                <a:lnTo>
                  <a:pt x="289" y="689"/>
                </a:lnTo>
                <a:lnTo>
                  <a:pt x="290" y="689"/>
                </a:lnTo>
                <a:lnTo>
                  <a:pt x="293" y="687"/>
                </a:lnTo>
                <a:lnTo>
                  <a:pt x="299" y="684"/>
                </a:lnTo>
                <a:lnTo>
                  <a:pt x="303" y="680"/>
                </a:lnTo>
                <a:lnTo>
                  <a:pt x="305" y="679"/>
                </a:lnTo>
                <a:lnTo>
                  <a:pt x="304" y="677"/>
                </a:lnTo>
                <a:lnTo>
                  <a:pt x="300" y="677"/>
                </a:lnTo>
                <a:close/>
                <a:moveTo>
                  <a:pt x="356" y="656"/>
                </a:moveTo>
                <a:lnTo>
                  <a:pt x="354" y="656"/>
                </a:lnTo>
                <a:lnTo>
                  <a:pt x="352" y="656"/>
                </a:lnTo>
                <a:lnTo>
                  <a:pt x="349" y="657"/>
                </a:lnTo>
                <a:lnTo>
                  <a:pt x="346" y="657"/>
                </a:lnTo>
                <a:lnTo>
                  <a:pt x="344" y="659"/>
                </a:lnTo>
                <a:lnTo>
                  <a:pt x="344" y="661"/>
                </a:lnTo>
                <a:lnTo>
                  <a:pt x="344" y="662"/>
                </a:lnTo>
                <a:lnTo>
                  <a:pt x="345" y="663"/>
                </a:lnTo>
                <a:lnTo>
                  <a:pt x="346" y="663"/>
                </a:lnTo>
                <a:lnTo>
                  <a:pt x="347" y="663"/>
                </a:lnTo>
                <a:lnTo>
                  <a:pt x="349" y="662"/>
                </a:lnTo>
                <a:lnTo>
                  <a:pt x="353" y="662"/>
                </a:lnTo>
                <a:lnTo>
                  <a:pt x="354" y="662"/>
                </a:lnTo>
                <a:lnTo>
                  <a:pt x="356" y="661"/>
                </a:lnTo>
                <a:lnTo>
                  <a:pt x="358" y="661"/>
                </a:lnTo>
                <a:lnTo>
                  <a:pt x="360" y="661"/>
                </a:lnTo>
                <a:lnTo>
                  <a:pt x="361" y="661"/>
                </a:lnTo>
                <a:lnTo>
                  <a:pt x="362" y="658"/>
                </a:lnTo>
                <a:lnTo>
                  <a:pt x="361" y="656"/>
                </a:lnTo>
                <a:lnTo>
                  <a:pt x="360" y="656"/>
                </a:lnTo>
                <a:lnTo>
                  <a:pt x="358" y="656"/>
                </a:lnTo>
                <a:lnTo>
                  <a:pt x="356" y="656"/>
                </a:lnTo>
                <a:close/>
                <a:moveTo>
                  <a:pt x="355" y="680"/>
                </a:moveTo>
                <a:lnTo>
                  <a:pt x="358" y="683"/>
                </a:lnTo>
                <a:lnTo>
                  <a:pt x="359" y="683"/>
                </a:lnTo>
                <a:lnTo>
                  <a:pt x="361" y="683"/>
                </a:lnTo>
                <a:lnTo>
                  <a:pt x="363" y="683"/>
                </a:lnTo>
                <a:lnTo>
                  <a:pt x="366" y="683"/>
                </a:lnTo>
                <a:lnTo>
                  <a:pt x="368" y="683"/>
                </a:lnTo>
                <a:lnTo>
                  <a:pt x="370" y="683"/>
                </a:lnTo>
                <a:lnTo>
                  <a:pt x="373" y="682"/>
                </a:lnTo>
                <a:lnTo>
                  <a:pt x="374" y="680"/>
                </a:lnTo>
                <a:lnTo>
                  <a:pt x="374" y="678"/>
                </a:lnTo>
                <a:lnTo>
                  <a:pt x="374" y="675"/>
                </a:lnTo>
                <a:lnTo>
                  <a:pt x="372" y="673"/>
                </a:lnTo>
                <a:lnTo>
                  <a:pt x="369" y="673"/>
                </a:lnTo>
                <a:lnTo>
                  <a:pt x="367" y="673"/>
                </a:lnTo>
                <a:lnTo>
                  <a:pt x="365" y="675"/>
                </a:lnTo>
                <a:lnTo>
                  <a:pt x="362" y="676"/>
                </a:lnTo>
                <a:lnTo>
                  <a:pt x="360" y="676"/>
                </a:lnTo>
                <a:lnTo>
                  <a:pt x="358" y="677"/>
                </a:lnTo>
                <a:lnTo>
                  <a:pt x="356" y="677"/>
                </a:lnTo>
                <a:lnTo>
                  <a:pt x="355" y="678"/>
                </a:lnTo>
                <a:lnTo>
                  <a:pt x="355" y="679"/>
                </a:lnTo>
                <a:lnTo>
                  <a:pt x="355" y="680"/>
                </a:lnTo>
                <a:close/>
                <a:moveTo>
                  <a:pt x="317" y="703"/>
                </a:moveTo>
                <a:lnTo>
                  <a:pt x="319" y="701"/>
                </a:lnTo>
                <a:lnTo>
                  <a:pt x="320" y="700"/>
                </a:lnTo>
                <a:lnTo>
                  <a:pt x="320" y="699"/>
                </a:lnTo>
                <a:lnTo>
                  <a:pt x="320" y="698"/>
                </a:lnTo>
                <a:lnTo>
                  <a:pt x="319" y="697"/>
                </a:lnTo>
                <a:lnTo>
                  <a:pt x="318" y="696"/>
                </a:lnTo>
                <a:lnTo>
                  <a:pt x="315" y="696"/>
                </a:lnTo>
                <a:lnTo>
                  <a:pt x="314" y="696"/>
                </a:lnTo>
                <a:lnTo>
                  <a:pt x="307" y="699"/>
                </a:lnTo>
                <a:lnTo>
                  <a:pt x="298" y="704"/>
                </a:lnTo>
                <a:lnTo>
                  <a:pt x="304" y="705"/>
                </a:lnTo>
                <a:lnTo>
                  <a:pt x="308" y="706"/>
                </a:lnTo>
                <a:lnTo>
                  <a:pt x="313" y="705"/>
                </a:lnTo>
                <a:lnTo>
                  <a:pt x="317" y="703"/>
                </a:lnTo>
                <a:close/>
                <a:moveTo>
                  <a:pt x="345" y="638"/>
                </a:moveTo>
                <a:lnTo>
                  <a:pt x="340" y="638"/>
                </a:lnTo>
                <a:lnTo>
                  <a:pt x="335" y="640"/>
                </a:lnTo>
                <a:lnTo>
                  <a:pt x="332" y="641"/>
                </a:lnTo>
                <a:lnTo>
                  <a:pt x="327" y="644"/>
                </a:lnTo>
                <a:lnTo>
                  <a:pt x="329" y="647"/>
                </a:lnTo>
                <a:lnTo>
                  <a:pt x="332" y="648"/>
                </a:lnTo>
                <a:lnTo>
                  <a:pt x="334" y="648"/>
                </a:lnTo>
                <a:lnTo>
                  <a:pt x="336" y="648"/>
                </a:lnTo>
                <a:lnTo>
                  <a:pt x="341" y="645"/>
                </a:lnTo>
                <a:lnTo>
                  <a:pt x="346" y="645"/>
                </a:lnTo>
                <a:lnTo>
                  <a:pt x="347" y="645"/>
                </a:lnTo>
                <a:lnTo>
                  <a:pt x="348" y="644"/>
                </a:lnTo>
                <a:lnTo>
                  <a:pt x="349" y="643"/>
                </a:lnTo>
                <a:lnTo>
                  <a:pt x="349" y="642"/>
                </a:lnTo>
                <a:lnTo>
                  <a:pt x="348" y="640"/>
                </a:lnTo>
                <a:lnTo>
                  <a:pt x="345" y="638"/>
                </a:lnTo>
                <a:close/>
                <a:moveTo>
                  <a:pt x="285" y="659"/>
                </a:moveTo>
                <a:lnTo>
                  <a:pt x="280" y="662"/>
                </a:lnTo>
                <a:lnTo>
                  <a:pt x="275" y="664"/>
                </a:lnTo>
                <a:lnTo>
                  <a:pt x="271" y="668"/>
                </a:lnTo>
                <a:lnTo>
                  <a:pt x="266" y="673"/>
                </a:lnTo>
                <a:lnTo>
                  <a:pt x="270" y="673"/>
                </a:lnTo>
                <a:lnTo>
                  <a:pt x="273" y="673"/>
                </a:lnTo>
                <a:lnTo>
                  <a:pt x="276" y="672"/>
                </a:lnTo>
                <a:lnTo>
                  <a:pt x="279" y="670"/>
                </a:lnTo>
                <a:lnTo>
                  <a:pt x="284" y="668"/>
                </a:lnTo>
                <a:lnTo>
                  <a:pt x="290" y="665"/>
                </a:lnTo>
                <a:lnTo>
                  <a:pt x="290" y="663"/>
                </a:lnTo>
                <a:lnTo>
                  <a:pt x="290" y="662"/>
                </a:lnTo>
                <a:lnTo>
                  <a:pt x="289" y="659"/>
                </a:lnTo>
                <a:lnTo>
                  <a:pt x="285" y="659"/>
                </a:lnTo>
                <a:close/>
                <a:moveTo>
                  <a:pt x="1408" y="256"/>
                </a:moveTo>
                <a:lnTo>
                  <a:pt x="1404" y="251"/>
                </a:lnTo>
                <a:lnTo>
                  <a:pt x="1401" y="247"/>
                </a:lnTo>
                <a:lnTo>
                  <a:pt x="1397" y="244"/>
                </a:lnTo>
                <a:lnTo>
                  <a:pt x="1392" y="240"/>
                </a:lnTo>
                <a:lnTo>
                  <a:pt x="1394" y="249"/>
                </a:lnTo>
                <a:lnTo>
                  <a:pt x="1397" y="256"/>
                </a:lnTo>
                <a:lnTo>
                  <a:pt x="1399" y="259"/>
                </a:lnTo>
                <a:lnTo>
                  <a:pt x="1402" y="260"/>
                </a:lnTo>
                <a:lnTo>
                  <a:pt x="1405" y="259"/>
                </a:lnTo>
                <a:lnTo>
                  <a:pt x="1408" y="256"/>
                </a:lnTo>
                <a:close/>
                <a:moveTo>
                  <a:pt x="1558" y="507"/>
                </a:moveTo>
                <a:lnTo>
                  <a:pt x="1555" y="505"/>
                </a:lnTo>
                <a:lnTo>
                  <a:pt x="1551" y="505"/>
                </a:lnTo>
                <a:lnTo>
                  <a:pt x="1547" y="507"/>
                </a:lnTo>
                <a:lnTo>
                  <a:pt x="1541" y="508"/>
                </a:lnTo>
                <a:lnTo>
                  <a:pt x="1532" y="510"/>
                </a:lnTo>
                <a:lnTo>
                  <a:pt x="1522" y="512"/>
                </a:lnTo>
                <a:lnTo>
                  <a:pt x="1512" y="515"/>
                </a:lnTo>
                <a:lnTo>
                  <a:pt x="1502" y="517"/>
                </a:lnTo>
                <a:lnTo>
                  <a:pt x="1516" y="517"/>
                </a:lnTo>
                <a:lnTo>
                  <a:pt x="1529" y="515"/>
                </a:lnTo>
                <a:lnTo>
                  <a:pt x="1542" y="514"/>
                </a:lnTo>
                <a:lnTo>
                  <a:pt x="1556" y="515"/>
                </a:lnTo>
                <a:lnTo>
                  <a:pt x="1557" y="515"/>
                </a:lnTo>
                <a:lnTo>
                  <a:pt x="1558" y="514"/>
                </a:lnTo>
                <a:lnTo>
                  <a:pt x="1560" y="514"/>
                </a:lnTo>
                <a:lnTo>
                  <a:pt x="1561" y="514"/>
                </a:lnTo>
                <a:lnTo>
                  <a:pt x="1562" y="512"/>
                </a:lnTo>
                <a:lnTo>
                  <a:pt x="1562" y="511"/>
                </a:lnTo>
                <a:lnTo>
                  <a:pt x="1561" y="508"/>
                </a:lnTo>
                <a:lnTo>
                  <a:pt x="1558" y="507"/>
                </a:lnTo>
                <a:close/>
                <a:moveTo>
                  <a:pt x="1402" y="671"/>
                </a:moveTo>
                <a:lnTo>
                  <a:pt x="1399" y="685"/>
                </a:lnTo>
                <a:lnTo>
                  <a:pt x="1401" y="700"/>
                </a:lnTo>
                <a:lnTo>
                  <a:pt x="1399" y="706"/>
                </a:lnTo>
                <a:lnTo>
                  <a:pt x="1398" y="708"/>
                </a:lnTo>
                <a:lnTo>
                  <a:pt x="1395" y="708"/>
                </a:lnTo>
                <a:lnTo>
                  <a:pt x="1389" y="706"/>
                </a:lnTo>
                <a:lnTo>
                  <a:pt x="1390" y="715"/>
                </a:lnTo>
                <a:lnTo>
                  <a:pt x="1391" y="724"/>
                </a:lnTo>
                <a:lnTo>
                  <a:pt x="1397" y="717"/>
                </a:lnTo>
                <a:lnTo>
                  <a:pt x="1402" y="710"/>
                </a:lnTo>
                <a:lnTo>
                  <a:pt x="1405" y="701"/>
                </a:lnTo>
                <a:lnTo>
                  <a:pt x="1408" y="693"/>
                </a:lnTo>
                <a:lnTo>
                  <a:pt x="1408" y="687"/>
                </a:lnTo>
                <a:lnTo>
                  <a:pt x="1408" y="682"/>
                </a:lnTo>
                <a:lnTo>
                  <a:pt x="1408" y="679"/>
                </a:lnTo>
                <a:lnTo>
                  <a:pt x="1406" y="676"/>
                </a:lnTo>
                <a:lnTo>
                  <a:pt x="1404" y="673"/>
                </a:lnTo>
                <a:lnTo>
                  <a:pt x="1402" y="671"/>
                </a:lnTo>
                <a:close/>
                <a:moveTo>
                  <a:pt x="1348" y="848"/>
                </a:moveTo>
                <a:lnTo>
                  <a:pt x="1348" y="848"/>
                </a:lnTo>
                <a:lnTo>
                  <a:pt x="1348" y="848"/>
                </a:lnTo>
                <a:lnTo>
                  <a:pt x="1348" y="848"/>
                </a:lnTo>
                <a:lnTo>
                  <a:pt x="1348" y="848"/>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799"/>
            </a:lvl1pPr>
          </a:lstStyle>
          <a:p>
            <a:pPr lvl="0" algn="ctr"/>
            <a:endParaRPr lang="en-US"/>
          </a:p>
        </p:txBody>
      </p:sp>
    </p:spTree>
    <p:extLst>
      <p:ext uri="{BB962C8B-B14F-4D97-AF65-F5344CB8AC3E}">
        <p14:creationId xmlns:p14="http://schemas.microsoft.com/office/powerpoint/2010/main" val="534668943"/>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PhotoMask_22">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6956799" y="1125011"/>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6956882"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20">
            <a:extLst>
              <a:ext uri="{FF2B5EF4-FFF2-40B4-BE49-F238E27FC236}">
                <a16:creationId xmlns:a16="http://schemas.microsoft.com/office/drawing/2014/main" id="{DC72D5E0-E818-5B4E-B6CD-953BF3707667}"/>
              </a:ext>
            </a:extLst>
          </p:cNvPr>
          <p:cNvSpPr>
            <a:spLocks noGrp="1" noEditPoints="1"/>
          </p:cNvSpPr>
          <p:nvPr>
            <p:ph type="pic" sz="quarter" idx="29" hasCustomPrompt="1"/>
          </p:nvPr>
        </p:nvSpPr>
        <p:spPr bwMode="auto">
          <a:xfrm>
            <a:off x="228112" y="295339"/>
            <a:ext cx="6260351" cy="6562661"/>
          </a:xfrm>
          <a:custGeom>
            <a:avLst/>
            <a:gdLst>
              <a:gd name="T0" fmla="*/ 1323 w 1482"/>
              <a:gd name="T1" fmla="*/ 1334 h 1662"/>
              <a:gd name="T2" fmla="*/ 365 w 1482"/>
              <a:gd name="T3" fmla="*/ 689 h 1662"/>
              <a:gd name="T4" fmla="*/ 131 w 1482"/>
              <a:gd name="T5" fmla="*/ 971 h 1662"/>
              <a:gd name="T6" fmla="*/ 1365 w 1482"/>
              <a:gd name="T7" fmla="*/ 1155 h 1662"/>
              <a:gd name="T8" fmla="*/ 1206 w 1482"/>
              <a:gd name="T9" fmla="*/ 641 h 1662"/>
              <a:gd name="T10" fmla="*/ 921 w 1482"/>
              <a:gd name="T11" fmla="*/ 359 h 1662"/>
              <a:gd name="T12" fmla="*/ 692 w 1482"/>
              <a:gd name="T13" fmla="*/ 354 h 1662"/>
              <a:gd name="T14" fmla="*/ 1359 w 1482"/>
              <a:gd name="T15" fmla="*/ 1399 h 1662"/>
              <a:gd name="T16" fmla="*/ 1260 w 1482"/>
              <a:gd name="T17" fmla="*/ 1085 h 1662"/>
              <a:gd name="T18" fmla="*/ 1240 w 1482"/>
              <a:gd name="T19" fmla="*/ 899 h 1662"/>
              <a:gd name="T20" fmla="*/ 1206 w 1482"/>
              <a:gd name="T21" fmla="*/ 958 h 1662"/>
              <a:gd name="T22" fmla="*/ 1075 w 1482"/>
              <a:gd name="T23" fmla="*/ 1427 h 1662"/>
              <a:gd name="T24" fmla="*/ 957 w 1482"/>
              <a:gd name="T25" fmla="*/ 1061 h 1662"/>
              <a:gd name="T26" fmla="*/ 989 w 1482"/>
              <a:gd name="T27" fmla="*/ 1138 h 1662"/>
              <a:gd name="T28" fmla="*/ 813 w 1482"/>
              <a:gd name="T29" fmla="*/ 1438 h 1662"/>
              <a:gd name="T30" fmla="*/ 647 w 1482"/>
              <a:gd name="T31" fmla="*/ 1238 h 1662"/>
              <a:gd name="T32" fmla="*/ 499 w 1482"/>
              <a:gd name="T33" fmla="*/ 1276 h 1662"/>
              <a:gd name="T34" fmla="*/ 356 w 1482"/>
              <a:gd name="T35" fmla="*/ 1329 h 1662"/>
              <a:gd name="T36" fmla="*/ 580 w 1482"/>
              <a:gd name="T37" fmla="*/ 1244 h 1662"/>
              <a:gd name="T38" fmla="*/ 930 w 1482"/>
              <a:gd name="T39" fmla="*/ 1142 h 1662"/>
              <a:gd name="T40" fmla="*/ 262 w 1482"/>
              <a:gd name="T41" fmla="*/ 1062 h 1662"/>
              <a:gd name="T42" fmla="*/ 219 w 1482"/>
              <a:gd name="T43" fmla="*/ 1277 h 1662"/>
              <a:gd name="T44" fmla="*/ 246 w 1482"/>
              <a:gd name="T45" fmla="*/ 1046 h 1662"/>
              <a:gd name="T46" fmla="*/ 380 w 1482"/>
              <a:gd name="T47" fmla="*/ 824 h 1662"/>
              <a:gd name="T48" fmla="*/ 624 w 1482"/>
              <a:gd name="T49" fmla="*/ 729 h 1662"/>
              <a:gd name="T50" fmla="*/ 967 w 1482"/>
              <a:gd name="T51" fmla="*/ 622 h 1662"/>
              <a:gd name="T52" fmla="*/ 462 w 1482"/>
              <a:gd name="T53" fmla="*/ 657 h 1662"/>
              <a:gd name="T54" fmla="*/ 587 w 1482"/>
              <a:gd name="T55" fmla="*/ 552 h 1662"/>
              <a:gd name="T56" fmla="*/ 674 w 1482"/>
              <a:gd name="T57" fmla="*/ 460 h 1662"/>
              <a:gd name="T58" fmla="*/ 732 w 1482"/>
              <a:gd name="T59" fmla="*/ 343 h 1662"/>
              <a:gd name="T60" fmla="*/ 787 w 1482"/>
              <a:gd name="T61" fmla="*/ 672 h 1662"/>
              <a:gd name="T62" fmla="*/ 653 w 1482"/>
              <a:gd name="T63" fmla="*/ 711 h 1662"/>
              <a:gd name="T64" fmla="*/ 800 w 1482"/>
              <a:gd name="T65" fmla="*/ 323 h 1662"/>
              <a:gd name="T66" fmla="*/ 849 w 1482"/>
              <a:gd name="T67" fmla="*/ 303 h 1662"/>
              <a:gd name="T68" fmla="*/ 944 w 1482"/>
              <a:gd name="T69" fmla="*/ 433 h 1662"/>
              <a:gd name="T70" fmla="*/ 866 w 1482"/>
              <a:gd name="T71" fmla="*/ 567 h 1662"/>
              <a:gd name="T72" fmla="*/ 966 w 1482"/>
              <a:gd name="T73" fmla="*/ 495 h 1662"/>
              <a:gd name="T74" fmla="*/ 990 w 1482"/>
              <a:gd name="T75" fmla="*/ 601 h 1662"/>
              <a:gd name="T76" fmla="*/ 957 w 1482"/>
              <a:gd name="T77" fmla="*/ 852 h 1662"/>
              <a:gd name="T78" fmla="*/ 766 w 1482"/>
              <a:gd name="T79" fmla="*/ 722 h 1662"/>
              <a:gd name="T80" fmla="*/ 558 w 1482"/>
              <a:gd name="T81" fmla="*/ 788 h 1662"/>
              <a:gd name="T82" fmla="*/ 543 w 1482"/>
              <a:gd name="T83" fmla="*/ 817 h 1662"/>
              <a:gd name="T84" fmla="*/ 965 w 1482"/>
              <a:gd name="T85" fmla="*/ 903 h 1662"/>
              <a:gd name="T86" fmla="*/ 137 w 1482"/>
              <a:gd name="T87" fmla="*/ 928 h 1662"/>
              <a:gd name="T88" fmla="*/ 370 w 1482"/>
              <a:gd name="T89" fmla="*/ 916 h 1662"/>
              <a:gd name="T90" fmla="*/ 612 w 1482"/>
              <a:gd name="T91" fmla="*/ 474 h 1662"/>
              <a:gd name="T92" fmla="*/ 917 w 1482"/>
              <a:gd name="T93" fmla="*/ 771 h 1662"/>
              <a:gd name="T94" fmla="*/ 455 w 1482"/>
              <a:gd name="T95" fmla="*/ 1220 h 1662"/>
              <a:gd name="T96" fmla="*/ 344 w 1482"/>
              <a:gd name="T97" fmla="*/ 923 h 1662"/>
              <a:gd name="T98" fmla="*/ 307 w 1482"/>
              <a:gd name="T99" fmla="*/ 1231 h 1662"/>
              <a:gd name="T100" fmla="*/ 378 w 1482"/>
              <a:gd name="T101" fmla="*/ 1023 h 1662"/>
              <a:gd name="T102" fmla="*/ 647 w 1482"/>
              <a:gd name="T103" fmla="*/ 894 h 1662"/>
              <a:gd name="T104" fmla="*/ 825 w 1482"/>
              <a:gd name="T105" fmla="*/ 1054 h 1662"/>
              <a:gd name="T106" fmla="*/ 708 w 1482"/>
              <a:gd name="T107" fmla="*/ 1148 h 1662"/>
              <a:gd name="T108" fmla="*/ 675 w 1482"/>
              <a:gd name="T109" fmla="*/ 1004 h 1662"/>
              <a:gd name="T110" fmla="*/ 598 w 1482"/>
              <a:gd name="T111" fmla="*/ 1196 h 1662"/>
              <a:gd name="T112" fmla="*/ 349 w 1482"/>
              <a:gd name="T113" fmla="*/ 1105 h 1662"/>
              <a:gd name="T114" fmla="*/ 434 w 1482"/>
              <a:gd name="T115" fmla="*/ 1125 h 1662"/>
              <a:gd name="T116" fmla="*/ 647 w 1482"/>
              <a:gd name="T117" fmla="*/ 1008 h 1662"/>
              <a:gd name="T118" fmla="*/ 854 w 1482"/>
              <a:gd name="T119" fmla="*/ 920 h 1662"/>
              <a:gd name="T120" fmla="*/ 860 w 1482"/>
              <a:gd name="T121" fmla="*/ 1123 h 1662"/>
              <a:gd name="T122" fmla="*/ 824 w 1482"/>
              <a:gd name="T123" fmla="*/ 7 h 1662"/>
              <a:gd name="T124" fmla="*/ 566 w 1482"/>
              <a:gd name="T125" fmla="*/ 473 h 1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82" h="1662">
                <a:moveTo>
                  <a:pt x="1447" y="1507"/>
                </a:moveTo>
                <a:lnTo>
                  <a:pt x="1447" y="1504"/>
                </a:lnTo>
                <a:lnTo>
                  <a:pt x="1446" y="1504"/>
                </a:lnTo>
                <a:lnTo>
                  <a:pt x="1447" y="1504"/>
                </a:lnTo>
                <a:lnTo>
                  <a:pt x="1447" y="1507"/>
                </a:lnTo>
                <a:lnTo>
                  <a:pt x="1448" y="1508"/>
                </a:lnTo>
                <a:lnTo>
                  <a:pt x="1448" y="1509"/>
                </a:lnTo>
                <a:lnTo>
                  <a:pt x="1448" y="1508"/>
                </a:lnTo>
                <a:lnTo>
                  <a:pt x="1447" y="1507"/>
                </a:lnTo>
                <a:close/>
                <a:moveTo>
                  <a:pt x="1314" y="1316"/>
                </a:moveTo>
                <a:lnTo>
                  <a:pt x="1314" y="1316"/>
                </a:lnTo>
                <a:lnTo>
                  <a:pt x="1314" y="1315"/>
                </a:lnTo>
                <a:lnTo>
                  <a:pt x="1314" y="1315"/>
                </a:lnTo>
                <a:lnTo>
                  <a:pt x="1312" y="1316"/>
                </a:lnTo>
                <a:lnTo>
                  <a:pt x="1312" y="1316"/>
                </a:lnTo>
                <a:lnTo>
                  <a:pt x="1308" y="1305"/>
                </a:lnTo>
                <a:lnTo>
                  <a:pt x="1308" y="1293"/>
                </a:lnTo>
                <a:lnTo>
                  <a:pt x="1308" y="1291"/>
                </a:lnTo>
                <a:lnTo>
                  <a:pt x="1308" y="1288"/>
                </a:lnTo>
                <a:lnTo>
                  <a:pt x="1307" y="1287"/>
                </a:lnTo>
                <a:lnTo>
                  <a:pt x="1305" y="1286"/>
                </a:lnTo>
                <a:lnTo>
                  <a:pt x="1307" y="1287"/>
                </a:lnTo>
                <a:lnTo>
                  <a:pt x="1308" y="1288"/>
                </a:lnTo>
                <a:lnTo>
                  <a:pt x="1311" y="1284"/>
                </a:lnTo>
                <a:lnTo>
                  <a:pt x="1315" y="1280"/>
                </a:lnTo>
                <a:lnTo>
                  <a:pt x="1315" y="1279"/>
                </a:lnTo>
                <a:lnTo>
                  <a:pt x="1314" y="1278"/>
                </a:lnTo>
                <a:lnTo>
                  <a:pt x="1309" y="1274"/>
                </a:lnTo>
                <a:lnTo>
                  <a:pt x="1305" y="1273"/>
                </a:lnTo>
                <a:lnTo>
                  <a:pt x="1301" y="1274"/>
                </a:lnTo>
                <a:lnTo>
                  <a:pt x="1296" y="1274"/>
                </a:lnTo>
                <a:lnTo>
                  <a:pt x="1290" y="1271"/>
                </a:lnTo>
                <a:lnTo>
                  <a:pt x="1286" y="1264"/>
                </a:lnTo>
                <a:lnTo>
                  <a:pt x="1286" y="1263"/>
                </a:lnTo>
                <a:lnTo>
                  <a:pt x="1287" y="1262"/>
                </a:lnTo>
                <a:lnTo>
                  <a:pt x="1289" y="1262"/>
                </a:lnTo>
                <a:lnTo>
                  <a:pt x="1290" y="1264"/>
                </a:lnTo>
                <a:lnTo>
                  <a:pt x="1295" y="1265"/>
                </a:lnTo>
                <a:lnTo>
                  <a:pt x="1300" y="1263"/>
                </a:lnTo>
                <a:lnTo>
                  <a:pt x="1298" y="1260"/>
                </a:lnTo>
                <a:lnTo>
                  <a:pt x="1295" y="1259"/>
                </a:lnTo>
                <a:lnTo>
                  <a:pt x="1289" y="1256"/>
                </a:lnTo>
                <a:lnTo>
                  <a:pt x="1284" y="1251"/>
                </a:lnTo>
                <a:lnTo>
                  <a:pt x="1284" y="1251"/>
                </a:lnTo>
                <a:lnTo>
                  <a:pt x="1286" y="1251"/>
                </a:lnTo>
                <a:lnTo>
                  <a:pt x="1286" y="1249"/>
                </a:lnTo>
                <a:lnTo>
                  <a:pt x="1284" y="1249"/>
                </a:lnTo>
                <a:lnTo>
                  <a:pt x="1284" y="1246"/>
                </a:lnTo>
                <a:lnTo>
                  <a:pt x="1284" y="1245"/>
                </a:lnTo>
                <a:lnTo>
                  <a:pt x="1287" y="1245"/>
                </a:lnTo>
                <a:lnTo>
                  <a:pt x="1288" y="1246"/>
                </a:lnTo>
                <a:lnTo>
                  <a:pt x="1293" y="1249"/>
                </a:lnTo>
                <a:lnTo>
                  <a:pt x="1297" y="1249"/>
                </a:lnTo>
                <a:lnTo>
                  <a:pt x="1298" y="1246"/>
                </a:lnTo>
                <a:lnTo>
                  <a:pt x="1298" y="1244"/>
                </a:lnTo>
                <a:lnTo>
                  <a:pt x="1296" y="1241"/>
                </a:lnTo>
                <a:lnTo>
                  <a:pt x="1293" y="1239"/>
                </a:lnTo>
                <a:lnTo>
                  <a:pt x="1288" y="1238"/>
                </a:lnTo>
                <a:lnTo>
                  <a:pt x="1284" y="1237"/>
                </a:lnTo>
                <a:lnTo>
                  <a:pt x="1284" y="1237"/>
                </a:lnTo>
                <a:lnTo>
                  <a:pt x="1284" y="1237"/>
                </a:lnTo>
                <a:lnTo>
                  <a:pt x="1284" y="1237"/>
                </a:lnTo>
                <a:lnTo>
                  <a:pt x="1284" y="1237"/>
                </a:lnTo>
                <a:lnTo>
                  <a:pt x="1283" y="1237"/>
                </a:lnTo>
                <a:lnTo>
                  <a:pt x="1283" y="1237"/>
                </a:lnTo>
                <a:lnTo>
                  <a:pt x="1283" y="1231"/>
                </a:lnTo>
                <a:lnTo>
                  <a:pt x="1282" y="1227"/>
                </a:lnTo>
                <a:lnTo>
                  <a:pt x="1280" y="1225"/>
                </a:lnTo>
                <a:lnTo>
                  <a:pt x="1276" y="1225"/>
                </a:lnTo>
                <a:lnTo>
                  <a:pt x="1273" y="1228"/>
                </a:lnTo>
                <a:lnTo>
                  <a:pt x="1268" y="1228"/>
                </a:lnTo>
                <a:lnTo>
                  <a:pt x="1267" y="1224"/>
                </a:lnTo>
                <a:lnTo>
                  <a:pt x="1268" y="1221"/>
                </a:lnTo>
                <a:lnTo>
                  <a:pt x="1269" y="1218"/>
                </a:lnTo>
                <a:lnTo>
                  <a:pt x="1273" y="1218"/>
                </a:lnTo>
                <a:lnTo>
                  <a:pt x="1274" y="1222"/>
                </a:lnTo>
                <a:lnTo>
                  <a:pt x="1276" y="1225"/>
                </a:lnTo>
                <a:lnTo>
                  <a:pt x="1280" y="1225"/>
                </a:lnTo>
                <a:lnTo>
                  <a:pt x="1282" y="1227"/>
                </a:lnTo>
                <a:lnTo>
                  <a:pt x="1283" y="1225"/>
                </a:lnTo>
                <a:lnTo>
                  <a:pt x="1284" y="1224"/>
                </a:lnTo>
                <a:lnTo>
                  <a:pt x="1286" y="1225"/>
                </a:lnTo>
                <a:lnTo>
                  <a:pt x="1287" y="1227"/>
                </a:lnTo>
                <a:lnTo>
                  <a:pt x="1289" y="1229"/>
                </a:lnTo>
                <a:lnTo>
                  <a:pt x="1293" y="1229"/>
                </a:lnTo>
                <a:lnTo>
                  <a:pt x="1295" y="1228"/>
                </a:lnTo>
                <a:lnTo>
                  <a:pt x="1296" y="1225"/>
                </a:lnTo>
                <a:lnTo>
                  <a:pt x="1295" y="1222"/>
                </a:lnTo>
                <a:lnTo>
                  <a:pt x="1291" y="1220"/>
                </a:lnTo>
                <a:lnTo>
                  <a:pt x="1288" y="1218"/>
                </a:lnTo>
                <a:lnTo>
                  <a:pt x="1283" y="1217"/>
                </a:lnTo>
                <a:lnTo>
                  <a:pt x="1282" y="1215"/>
                </a:lnTo>
                <a:lnTo>
                  <a:pt x="1281" y="1213"/>
                </a:lnTo>
                <a:lnTo>
                  <a:pt x="1281" y="1211"/>
                </a:lnTo>
                <a:lnTo>
                  <a:pt x="1280" y="1209"/>
                </a:lnTo>
                <a:lnTo>
                  <a:pt x="1280" y="1207"/>
                </a:lnTo>
                <a:lnTo>
                  <a:pt x="1280" y="1205"/>
                </a:lnTo>
                <a:lnTo>
                  <a:pt x="1282" y="1205"/>
                </a:lnTo>
                <a:lnTo>
                  <a:pt x="1283" y="1207"/>
                </a:lnTo>
                <a:lnTo>
                  <a:pt x="1288" y="1210"/>
                </a:lnTo>
                <a:lnTo>
                  <a:pt x="1293" y="1208"/>
                </a:lnTo>
                <a:lnTo>
                  <a:pt x="1293" y="1203"/>
                </a:lnTo>
                <a:lnTo>
                  <a:pt x="1288" y="1200"/>
                </a:lnTo>
                <a:lnTo>
                  <a:pt x="1281" y="1195"/>
                </a:lnTo>
                <a:lnTo>
                  <a:pt x="1280" y="1187"/>
                </a:lnTo>
                <a:lnTo>
                  <a:pt x="1281" y="1188"/>
                </a:lnTo>
                <a:lnTo>
                  <a:pt x="1282" y="1188"/>
                </a:lnTo>
                <a:lnTo>
                  <a:pt x="1286" y="1191"/>
                </a:lnTo>
                <a:lnTo>
                  <a:pt x="1290" y="1189"/>
                </a:lnTo>
                <a:lnTo>
                  <a:pt x="1291" y="1186"/>
                </a:lnTo>
                <a:lnTo>
                  <a:pt x="1288" y="1181"/>
                </a:lnTo>
                <a:lnTo>
                  <a:pt x="1283" y="1179"/>
                </a:lnTo>
                <a:lnTo>
                  <a:pt x="1277" y="1177"/>
                </a:lnTo>
                <a:lnTo>
                  <a:pt x="1277" y="1172"/>
                </a:lnTo>
                <a:lnTo>
                  <a:pt x="1277" y="1167"/>
                </a:lnTo>
                <a:lnTo>
                  <a:pt x="1275" y="1167"/>
                </a:lnTo>
                <a:lnTo>
                  <a:pt x="1274" y="1167"/>
                </a:lnTo>
                <a:lnTo>
                  <a:pt x="1272" y="1167"/>
                </a:lnTo>
                <a:lnTo>
                  <a:pt x="1269" y="1168"/>
                </a:lnTo>
                <a:lnTo>
                  <a:pt x="1266" y="1169"/>
                </a:lnTo>
                <a:lnTo>
                  <a:pt x="1263" y="1166"/>
                </a:lnTo>
                <a:lnTo>
                  <a:pt x="1262" y="1161"/>
                </a:lnTo>
                <a:lnTo>
                  <a:pt x="1267" y="1159"/>
                </a:lnTo>
                <a:lnTo>
                  <a:pt x="1269" y="1163"/>
                </a:lnTo>
                <a:lnTo>
                  <a:pt x="1274" y="1167"/>
                </a:lnTo>
                <a:lnTo>
                  <a:pt x="1275" y="1167"/>
                </a:lnTo>
                <a:lnTo>
                  <a:pt x="1277" y="1167"/>
                </a:lnTo>
                <a:lnTo>
                  <a:pt x="1279" y="1167"/>
                </a:lnTo>
                <a:lnTo>
                  <a:pt x="1280" y="1167"/>
                </a:lnTo>
                <a:lnTo>
                  <a:pt x="1280" y="1167"/>
                </a:lnTo>
                <a:lnTo>
                  <a:pt x="1283" y="1170"/>
                </a:lnTo>
                <a:lnTo>
                  <a:pt x="1288" y="1169"/>
                </a:lnTo>
                <a:lnTo>
                  <a:pt x="1289" y="1163"/>
                </a:lnTo>
                <a:lnTo>
                  <a:pt x="1283" y="1161"/>
                </a:lnTo>
                <a:lnTo>
                  <a:pt x="1282" y="1160"/>
                </a:lnTo>
                <a:lnTo>
                  <a:pt x="1280" y="1159"/>
                </a:lnTo>
                <a:lnTo>
                  <a:pt x="1277" y="1156"/>
                </a:lnTo>
                <a:lnTo>
                  <a:pt x="1276" y="1153"/>
                </a:lnTo>
                <a:lnTo>
                  <a:pt x="1276" y="1153"/>
                </a:lnTo>
                <a:lnTo>
                  <a:pt x="1276" y="1152"/>
                </a:lnTo>
                <a:lnTo>
                  <a:pt x="1276" y="1152"/>
                </a:lnTo>
                <a:lnTo>
                  <a:pt x="1276" y="1151"/>
                </a:lnTo>
                <a:lnTo>
                  <a:pt x="1276" y="1151"/>
                </a:lnTo>
                <a:lnTo>
                  <a:pt x="1276" y="1149"/>
                </a:lnTo>
                <a:lnTo>
                  <a:pt x="1275" y="1148"/>
                </a:lnTo>
                <a:lnTo>
                  <a:pt x="1275" y="1147"/>
                </a:lnTo>
                <a:lnTo>
                  <a:pt x="1275" y="1147"/>
                </a:lnTo>
                <a:lnTo>
                  <a:pt x="1274" y="1147"/>
                </a:lnTo>
                <a:lnTo>
                  <a:pt x="1274" y="1147"/>
                </a:lnTo>
                <a:lnTo>
                  <a:pt x="1276" y="1147"/>
                </a:lnTo>
                <a:lnTo>
                  <a:pt x="1279" y="1147"/>
                </a:lnTo>
                <a:lnTo>
                  <a:pt x="1283" y="1152"/>
                </a:lnTo>
                <a:lnTo>
                  <a:pt x="1288" y="1149"/>
                </a:lnTo>
                <a:lnTo>
                  <a:pt x="1287" y="1145"/>
                </a:lnTo>
                <a:lnTo>
                  <a:pt x="1282" y="1141"/>
                </a:lnTo>
                <a:lnTo>
                  <a:pt x="1281" y="1140"/>
                </a:lnTo>
                <a:lnTo>
                  <a:pt x="1280" y="1140"/>
                </a:lnTo>
                <a:lnTo>
                  <a:pt x="1275" y="1135"/>
                </a:lnTo>
                <a:lnTo>
                  <a:pt x="1276" y="1130"/>
                </a:lnTo>
                <a:lnTo>
                  <a:pt x="1283" y="1133"/>
                </a:lnTo>
                <a:lnTo>
                  <a:pt x="1290" y="1132"/>
                </a:lnTo>
                <a:lnTo>
                  <a:pt x="1290" y="1133"/>
                </a:lnTo>
                <a:lnTo>
                  <a:pt x="1290" y="1133"/>
                </a:lnTo>
                <a:lnTo>
                  <a:pt x="1291" y="1133"/>
                </a:lnTo>
                <a:lnTo>
                  <a:pt x="1291" y="1133"/>
                </a:lnTo>
                <a:lnTo>
                  <a:pt x="1291" y="1133"/>
                </a:lnTo>
                <a:lnTo>
                  <a:pt x="1290" y="1133"/>
                </a:lnTo>
                <a:lnTo>
                  <a:pt x="1290" y="1138"/>
                </a:lnTo>
                <a:lnTo>
                  <a:pt x="1291" y="1141"/>
                </a:lnTo>
                <a:lnTo>
                  <a:pt x="1294" y="1156"/>
                </a:lnTo>
                <a:lnTo>
                  <a:pt x="1297" y="1170"/>
                </a:lnTo>
                <a:lnTo>
                  <a:pt x="1297" y="1182"/>
                </a:lnTo>
                <a:lnTo>
                  <a:pt x="1296" y="1194"/>
                </a:lnTo>
                <a:lnTo>
                  <a:pt x="1296" y="1196"/>
                </a:lnTo>
                <a:lnTo>
                  <a:pt x="1297" y="1198"/>
                </a:lnTo>
                <a:lnTo>
                  <a:pt x="1308" y="1218"/>
                </a:lnTo>
                <a:lnTo>
                  <a:pt x="1308" y="1239"/>
                </a:lnTo>
                <a:lnTo>
                  <a:pt x="1309" y="1251"/>
                </a:lnTo>
                <a:lnTo>
                  <a:pt x="1314" y="1262"/>
                </a:lnTo>
                <a:lnTo>
                  <a:pt x="1315" y="1270"/>
                </a:lnTo>
                <a:lnTo>
                  <a:pt x="1314" y="1278"/>
                </a:lnTo>
                <a:lnTo>
                  <a:pt x="1315" y="1279"/>
                </a:lnTo>
                <a:lnTo>
                  <a:pt x="1315" y="1280"/>
                </a:lnTo>
                <a:lnTo>
                  <a:pt x="1316" y="1281"/>
                </a:lnTo>
                <a:lnTo>
                  <a:pt x="1316" y="1281"/>
                </a:lnTo>
                <a:lnTo>
                  <a:pt x="1317" y="1283"/>
                </a:lnTo>
                <a:lnTo>
                  <a:pt x="1318" y="1283"/>
                </a:lnTo>
                <a:lnTo>
                  <a:pt x="1317" y="1283"/>
                </a:lnTo>
                <a:lnTo>
                  <a:pt x="1316" y="1281"/>
                </a:lnTo>
                <a:lnTo>
                  <a:pt x="1316" y="1284"/>
                </a:lnTo>
                <a:lnTo>
                  <a:pt x="1317" y="1286"/>
                </a:lnTo>
                <a:lnTo>
                  <a:pt x="1318" y="1286"/>
                </a:lnTo>
                <a:lnTo>
                  <a:pt x="1318" y="1284"/>
                </a:lnTo>
                <a:lnTo>
                  <a:pt x="1319" y="1285"/>
                </a:lnTo>
                <a:lnTo>
                  <a:pt x="1321" y="1286"/>
                </a:lnTo>
                <a:lnTo>
                  <a:pt x="1321" y="1288"/>
                </a:lnTo>
                <a:lnTo>
                  <a:pt x="1319" y="1290"/>
                </a:lnTo>
                <a:lnTo>
                  <a:pt x="1314" y="1295"/>
                </a:lnTo>
                <a:lnTo>
                  <a:pt x="1318" y="1301"/>
                </a:lnTo>
                <a:lnTo>
                  <a:pt x="1318" y="1304"/>
                </a:lnTo>
                <a:lnTo>
                  <a:pt x="1318" y="1306"/>
                </a:lnTo>
                <a:lnTo>
                  <a:pt x="1319" y="1308"/>
                </a:lnTo>
                <a:lnTo>
                  <a:pt x="1321" y="1312"/>
                </a:lnTo>
                <a:lnTo>
                  <a:pt x="1321" y="1313"/>
                </a:lnTo>
                <a:lnTo>
                  <a:pt x="1321" y="1315"/>
                </a:lnTo>
                <a:lnTo>
                  <a:pt x="1318" y="1314"/>
                </a:lnTo>
                <a:lnTo>
                  <a:pt x="1321" y="1312"/>
                </a:lnTo>
                <a:lnTo>
                  <a:pt x="1319" y="1308"/>
                </a:lnTo>
                <a:lnTo>
                  <a:pt x="1318" y="1306"/>
                </a:lnTo>
                <a:lnTo>
                  <a:pt x="1315" y="1306"/>
                </a:lnTo>
                <a:lnTo>
                  <a:pt x="1314" y="1308"/>
                </a:lnTo>
                <a:lnTo>
                  <a:pt x="1314" y="1312"/>
                </a:lnTo>
                <a:lnTo>
                  <a:pt x="1314" y="1316"/>
                </a:lnTo>
                <a:close/>
                <a:moveTo>
                  <a:pt x="1312" y="1316"/>
                </a:moveTo>
                <a:lnTo>
                  <a:pt x="1314" y="1316"/>
                </a:lnTo>
                <a:lnTo>
                  <a:pt x="1314" y="1316"/>
                </a:lnTo>
                <a:lnTo>
                  <a:pt x="1314" y="1316"/>
                </a:lnTo>
                <a:lnTo>
                  <a:pt x="1314" y="1316"/>
                </a:lnTo>
                <a:lnTo>
                  <a:pt x="1318" y="1321"/>
                </a:lnTo>
                <a:lnTo>
                  <a:pt x="1323" y="1325"/>
                </a:lnTo>
                <a:lnTo>
                  <a:pt x="1323" y="1323"/>
                </a:lnTo>
                <a:lnTo>
                  <a:pt x="1323" y="1321"/>
                </a:lnTo>
                <a:lnTo>
                  <a:pt x="1323" y="1323"/>
                </a:lnTo>
                <a:lnTo>
                  <a:pt x="1323" y="1325"/>
                </a:lnTo>
                <a:lnTo>
                  <a:pt x="1325" y="1327"/>
                </a:lnTo>
                <a:lnTo>
                  <a:pt x="1326" y="1329"/>
                </a:lnTo>
                <a:lnTo>
                  <a:pt x="1328" y="1330"/>
                </a:lnTo>
                <a:lnTo>
                  <a:pt x="1329" y="1333"/>
                </a:lnTo>
                <a:lnTo>
                  <a:pt x="1328" y="1334"/>
                </a:lnTo>
                <a:lnTo>
                  <a:pt x="1326" y="1334"/>
                </a:lnTo>
                <a:lnTo>
                  <a:pt x="1323" y="1334"/>
                </a:lnTo>
                <a:lnTo>
                  <a:pt x="1321" y="1332"/>
                </a:lnTo>
                <a:lnTo>
                  <a:pt x="1321" y="1330"/>
                </a:lnTo>
                <a:lnTo>
                  <a:pt x="1321" y="1328"/>
                </a:lnTo>
                <a:lnTo>
                  <a:pt x="1318" y="1334"/>
                </a:lnTo>
                <a:lnTo>
                  <a:pt x="1317" y="1340"/>
                </a:lnTo>
                <a:lnTo>
                  <a:pt x="1315" y="1327"/>
                </a:lnTo>
                <a:lnTo>
                  <a:pt x="1312" y="1316"/>
                </a:lnTo>
                <a:close/>
                <a:moveTo>
                  <a:pt x="686" y="337"/>
                </a:moveTo>
                <a:lnTo>
                  <a:pt x="686" y="337"/>
                </a:lnTo>
                <a:lnTo>
                  <a:pt x="686" y="337"/>
                </a:lnTo>
                <a:lnTo>
                  <a:pt x="686" y="337"/>
                </a:lnTo>
                <a:lnTo>
                  <a:pt x="681" y="334"/>
                </a:lnTo>
                <a:lnTo>
                  <a:pt x="676" y="336"/>
                </a:lnTo>
                <a:lnTo>
                  <a:pt x="669" y="343"/>
                </a:lnTo>
                <a:lnTo>
                  <a:pt x="661" y="349"/>
                </a:lnTo>
                <a:lnTo>
                  <a:pt x="647" y="357"/>
                </a:lnTo>
                <a:lnTo>
                  <a:pt x="635" y="368"/>
                </a:lnTo>
                <a:lnTo>
                  <a:pt x="634" y="369"/>
                </a:lnTo>
                <a:lnTo>
                  <a:pt x="633" y="369"/>
                </a:lnTo>
                <a:lnTo>
                  <a:pt x="627" y="372"/>
                </a:lnTo>
                <a:lnTo>
                  <a:pt x="627" y="365"/>
                </a:lnTo>
                <a:lnTo>
                  <a:pt x="626" y="362"/>
                </a:lnTo>
                <a:lnTo>
                  <a:pt x="624" y="359"/>
                </a:lnTo>
                <a:lnTo>
                  <a:pt x="617" y="361"/>
                </a:lnTo>
                <a:lnTo>
                  <a:pt x="607" y="359"/>
                </a:lnTo>
                <a:lnTo>
                  <a:pt x="617" y="365"/>
                </a:lnTo>
                <a:lnTo>
                  <a:pt x="621" y="375"/>
                </a:lnTo>
                <a:lnTo>
                  <a:pt x="621" y="375"/>
                </a:lnTo>
                <a:lnTo>
                  <a:pt x="619" y="376"/>
                </a:lnTo>
                <a:lnTo>
                  <a:pt x="619" y="377"/>
                </a:lnTo>
                <a:lnTo>
                  <a:pt x="618" y="378"/>
                </a:lnTo>
                <a:lnTo>
                  <a:pt x="617" y="378"/>
                </a:lnTo>
                <a:lnTo>
                  <a:pt x="614" y="378"/>
                </a:lnTo>
                <a:lnTo>
                  <a:pt x="614" y="379"/>
                </a:lnTo>
                <a:lnTo>
                  <a:pt x="598" y="379"/>
                </a:lnTo>
                <a:lnTo>
                  <a:pt x="594" y="386"/>
                </a:lnTo>
                <a:lnTo>
                  <a:pt x="599" y="384"/>
                </a:lnTo>
                <a:lnTo>
                  <a:pt x="605" y="384"/>
                </a:lnTo>
                <a:lnTo>
                  <a:pt x="605" y="386"/>
                </a:lnTo>
                <a:lnTo>
                  <a:pt x="604" y="387"/>
                </a:lnTo>
                <a:lnTo>
                  <a:pt x="604" y="387"/>
                </a:lnTo>
                <a:lnTo>
                  <a:pt x="594" y="391"/>
                </a:lnTo>
                <a:lnTo>
                  <a:pt x="586" y="393"/>
                </a:lnTo>
                <a:lnTo>
                  <a:pt x="580" y="394"/>
                </a:lnTo>
                <a:lnTo>
                  <a:pt x="575" y="391"/>
                </a:lnTo>
                <a:lnTo>
                  <a:pt x="584" y="389"/>
                </a:lnTo>
                <a:lnTo>
                  <a:pt x="591" y="384"/>
                </a:lnTo>
                <a:lnTo>
                  <a:pt x="587" y="384"/>
                </a:lnTo>
                <a:lnTo>
                  <a:pt x="583" y="385"/>
                </a:lnTo>
                <a:lnTo>
                  <a:pt x="576" y="387"/>
                </a:lnTo>
                <a:lnTo>
                  <a:pt x="573" y="380"/>
                </a:lnTo>
                <a:lnTo>
                  <a:pt x="573" y="378"/>
                </a:lnTo>
                <a:lnTo>
                  <a:pt x="571" y="377"/>
                </a:lnTo>
                <a:lnTo>
                  <a:pt x="570" y="378"/>
                </a:lnTo>
                <a:lnTo>
                  <a:pt x="569" y="379"/>
                </a:lnTo>
                <a:lnTo>
                  <a:pt x="568" y="389"/>
                </a:lnTo>
                <a:lnTo>
                  <a:pt x="573" y="398"/>
                </a:lnTo>
                <a:lnTo>
                  <a:pt x="576" y="401"/>
                </a:lnTo>
                <a:lnTo>
                  <a:pt x="577" y="406"/>
                </a:lnTo>
                <a:lnTo>
                  <a:pt x="573" y="404"/>
                </a:lnTo>
                <a:lnTo>
                  <a:pt x="570" y="400"/>
                </a:lnTo>
                <a:lnTo>
                  <a:pt x="568" y="398"/>
                </a:lnTo>
                <a:lnTo>
                  <a:pt x="564" y="399"/>
                </a:lnTo>
                <a:lnTo>
                  <a:pt x="558" y="406"/>
                </a:lnTo>
                <a:lnTo>
                  <a:pt x="556" y="415"/>
                </a:lnTo>
                <a:lnTo>
                  <a:pt x="559" y="424"/>
                </a:lnTo>
                <a:lnTo>
                  <a:pt x="566" y="431"/>
                </a:lnTo>
                <a:lnTo>
                  <a:pt x="564" y="434"/>
                </a:lnTo>
                <a:lnTo>
                  <a:pt x="568" y="435"/>
                </a:lnTo>
                <a:lnTo>
                  <a:pt x="568" y="435"/>
                </a:lnTo>
                <a:lnTo>
                  <a:pt x="568" y="441"/>
                </a:lnTo>
                <a:lnTo>
                  <a:pt x="572" y="446"/>
                </a:lnTo>
                <a:lnTo>
                  <a:pt x="578" y="450"/>
                </a:lnTo>
                <a:lnTo>
                  <a:pt x="582" y="443"/>
                </a:lnTo>
                <a:lnTo>
                  <a:pt x="583" y="440"/>
                </a:lnTo>
                <a:lnTo>
                  <a:pt x="584" y="435"/>
                </a:lnTo>
                <a:lnTo>
                  <a:pt x="586" y="447"/>
                </a:lnTo>
                <a:lnTo>
                  <a:pt x="591" y="460"/>
                </a:lnTo>
                <a:lnTo>
                  <a:pt x="592" y="447"/>
                </a:lnTo>
                <a:lnTo>
                  <a:pt x="593" y="435"/>
                </a:lnTo>
                <a:lnTo>
                  <a:pt x="598" y="434"/>
                </a:lnTo>
                <a:lnTo>
                  <a:pt x="599" y="438"/>
                </a:lnTo>
                <a:lnTo>
                  <a:pt x="599" y="446"/>
                </a:lnTo>
                <a:lnTo>
                  <a:pt x="598" y="454"/>
                </a:lnTo>
                <a:lnTo>
                  <a:pt x="597" y="464"/>
                </a:lnTo>
                <a:lnTo>
                  <a:pt x="597" y="475"/>
                </a:lnTo>
                <a:lnTo>
                  <a:pt x="598" y="476"/>
                </a:lnTo>
                <a:lnTo>
                  <a:pt x="600" y="476"/>
                </a:lnTo>
                <a:lnTo>
                  <a:pt x="603" y="476"/>
                </a:lnTo>
                <a:lnTo>
                  <a:pt x="604" y="478"/>
                </a:lnTo>
                <a:lnTo>
                  <a:pt x="601" y="481"/>
                </a:lnTo>
                <a:lnTo>
                  <a:pt x="599" y="481"/>
                </a:lnTo>
                <a:lnTo>
                  <a:pt x="594" y="480"/>
                </a:lnTo>
                <a:lnTo>
                  <a:pt x="594" y="484"/>
                </a:lnTo>
                <a:lnTo>
                  <a:pt x="594" y="491"/>
                </a:lnTo>
                <a:lnTo>
                  <a:pt x="593" y="497"/>
                </a:lnTo>
                <a:lnTo>
                  <a:pt x="593" y="505"/>
                </a:lnTo>
                <a:lnTo>
                  <a:pt x="587" y="510"/>
                </a:lnTo>
                <a:lnTo>
                  <a:pt x="587" y="511"/>
                </a:lnTo>
                <a:lnTo>
                  <a:pt x="587" y="511"/>
                </a:lnTo>
                <a:lnTo>
                  <a:pt x="591" y="511"/>
                </a:lnTo>
                <a:lnTo>
                  <a:pt x="593" y="516"/>
                </a:lnTo>
                <a:lnTo>
                  <a:pt x="593" y="518"/>
                </a:lnTo>
                <a:lnTo>
                  <a:pt x="596" y="519"/>
                </a:lnTo>
                <a:lnTo>
                  <a:pt x="598" y="518"/>
                </a:lnTo>
                <a:lnTo>
                  <a:pt x="598" y="515"/>
                </a:lnTo>
                <a:lnTo>
                  <a:pt x="599" y="514"/>
                </a:lnTo>
                <a:lnTo>
                  <a:pt x="600" y="512"/>
                </a:lnTo>
                <a:lnTo>
                  <a:pt x="601" y="521"/>
                </a:lnTo>
                <a:lnTo>
                  <a:pt x="597" y="526"/>
                </a:lnTo>
                <a:lnTo>
                  <a:pt x="591" y="530"/>
                </a:lnTo>
                <a:lnTo>
                  <a:pt x="584" y="524"/>
                </a:lnTo>
                <a:lnTo>
                  <a:pt x="579" y="533"/>
                </a:lnTo>
                <a:lnTo>
                  <a:pt x="570" y="535"/>
                </a:lnTo>
                <a:lnTo>
                  <a:pt x="559" y="538"/>
                </a:lnTo>
                <a:lnTo>
                  <a:pt x="548" y="540"/>
                </a:lnTo>
                <a:lnTo>
                  <a:pt x="555" y="525"/>
                </a:lnTo>
                <a:lnTo>
                  <a:pt x="570" y="517"/>
                </a:lnTo>
                <a:lnTo>
                  <a:pt x="579" y="516"/>
                </a:lnTo>
                <a:lnTo>
                  <a:pt x="587" y="511"/>
                </a:lnTo>
                <a:lnTo>
                  <a:pt x="587" y="511"/>
                </a:lnTo>
                <a:lnTo>
                  <a:pt x="587" y="510"/>
                </a:lnTo>
                <a:lnTo>
                  <a:pt x="571" y="514"/>
                </a:lnTo>
                <a:lnTo>
                  <a:pt x="555" y="518"/>
                </a:lnTo>
                <a:lnTo>
                  <a:pt x="552" y="518"/>
                </a:lnTo>
                <a:lnTo>
                  <a:pt x="551" y="517"/>
                </a:lnTo>
                <a:lnTo>
                  <a:pt x="548" y="514"/>
                </a:lnTo>
                <a:lnTo>
                  <a:pt x="545" y="518"/>
                </a:lnTo>
                <a:lnTo>
                  <a:pt x="539" y="523"/>
                </a:lnTo>
                <a:lnTo>
                  <a:pt x="532" y="523"/>
                </a:lnTo>
                <a:lnTo>
                  <a:pt x="531" y="521"/>
                </a:lnTo>
                <a:lnTo>
                  <a:pt x="532" y="515"/>
                </a:lnTo>
                <a:lnTo>
                  <a:pt x="531" y="512"/>
                </a:lnTo>
                <a:lnTo>
                  <a:pt x="531" y="509"/>
                </a:lnTo>
                <a:lnTo>
                  <a:pt x="531" y="507"/>
                </a:lnTo>
                <a:lnTo>
                  <a:pt x="529" y="505"/>
                </a:lnTo>
                <a:lnTo>
                  <a:pt x="528" y="507"/>
                </a:lnTo>
                <a:lnTo>
                  <a:pt x="527" y="509"/>
                </a:lnTo>
                <a:lnTo>
                  <a:pt x="523" y="517"/>
                </a:lnTo>
                <a:lnTo>
                  <a:pt x="522" y="528"/>
                </a:lnTo>
                <a:lnTo>
                  <a:pt x="520" y="528"/>
                </a:lnTo>
                <a:lnTo>
                  <a:pt x="520" y="529"/>
                </a:lnTo>
                <a:lnTo>
                  <a:pt x="521" y="529"/>
                </a:lnTo>
                <a:lnTo>
                  <a:pt x="522" y="530"/>
                </a:lnTo>
                <a:lnTo>
                  <a:pt x="523" y="544"/>
                </a:lnTo>
                <a:lnTo>
                  <a:pt x="518" y="558"/>
                </a:lnTo>
                <a:lnTo>
                  <a:pt x="514" y="560"/>
                </a:lnTo>
                <a:lnTo>
                  <a:pt x="510" y="564"/>
                </a:lnTo>
                <a:lnTo>
                  <a:pt x="514" y="561"/>
                </a:lnTo>
                <a:lnTo>
                  <a:pt x="517" y="564"/>
                </a:lnTo>
                <a:lnTo>
                  <a:pt x="518" y="568"/>
                </a:lnTo>
                <a:lnTo>
                  <a:pt x="518" y="572"/>
                </a:lnTo>
                <a:lnTo>
                  <a:pt x="520" y="573"/>
                </a:lnTo>
                <a:lnTo>
                  <a:pt x="518" y="574"/>
                </a:lnTo>
                <a:lnTo>
                  <a:pt x="517" y="574"/>
                </a:lnTo>
                <a:lnTo>
                  <a:pt x="517" y="573"/>
                </a:lnTo>
                <a:lnTo>
                  <a:pt x="513" y="575"/>
                </a:lnTo>
                <a:lnTo>
                  <a:pt x="516" y="578"/>
                </a:lnTo>
                <a:lnTo>
                  <a:pt x="524" y="585"/>
                </a:lnTo>
                <a:lnTo>
                  <a:pt x="529" y="594"/>
                </a:lnTo>
                <a:lnTo>
                  <a:pt x="530" y="596"/>
                </a:lnTo>
                <a:lnTo>
                  <a:pt x="528" y="599"/>
                </a:lnTo>
                <a:lnTo>
                  <a:pt x="527" y="599"/>
                </a:lnTo>
                <a:lnTo>
                  <a:pt x="525" y="596"/>
                </a:lnTo>
                <a:lnTo>
                  <a:pt x="523" y="595"/>
                </a:lnTo>
                <a:lnTo>
                  <a:pt x="522" y="596"/>
                </a:lnTo>
                <a:lnTo>
                  <a:pt x="520" y="599"/>
                </a:lnTo>
                <a:lnTo>
                  <a:pt x="521" y="601"/>
                </a:lnTo>
                <a:lnTo>
                  <a:pt x="523" y="601"/>
                </a:lnTo>
                <a:lnTo>
                  <a:pt x="524" y="602"/>
                </a:lnTo>
                <a:lnTo>
                  <a:pt x="524" y="603"/>
                </a:lnTo>
                <a:lnTo>
                  <a:pt x="524" y="605"/>
                </a:lnTo>
                <a:lnTo>
                  <a:pt x="523" y="606"/>
                </a:lnTo>
                <a:lnTo>
                  <a:pt x="522" y="608"/>
                </a:lnTo>
                <a:lnTo>
                  <a:pt x="523" y="609"/>
                </a:lnTo>
                <a:lnTo>
                  <a:pt x="524" y="610"/>
                </a:lnTo>
                <a:lnTo>
                  <a:pt x="523" y="609"/>
                </a:lnTo>
                <a:lnTo>
                  <a:pt x="522" y="608"/>
                </a:lnTo>
                <a:lnTo>
                  <a:pt x="518" y="612"/>
                </a:lnTo>
                <a:lnTo>
                  <a:pt x="515" y="615"/>
                </a:lnTo>
                <a:lnTo>
                  <a:pt x="504" y="623"/>
                </a:lnTo>
                <a:lnTo>
                  <a:pt x="496" y="634"/>
                </a:lnTo>
                <a:lnTo>
                  <a:pt x="496" y="635"/>
                </a:lnTo>
                <a:lnTo>
                  <a:pt x="496" y="635"/>
                </a:lnTo>
                <a:lnTo>
                  <a:pt x="495" y="635"/>
                </a:lnTo>
                <a:lnTo>
                  <a:pt x="493" y="635"/>
                </a:lnTo>
                <a:lnTo>
                  <a:pt x="476" y="637"/>
                </a:lnTo>
                <a:lnTo>
                  <a:pt x="461" y="629"/>
                </a:lnTo>
                <a:lnTo>
                  <a:pt x="461" y="629"/>
                </a:lnTo>
                <a:lnTo>
                  <a:pt x="461" y="629"/>
                </a:lnTo>
                <a:lnTo>
                  <a:pt x="466" y="626"/>
                </a:lnTo>
                <a:lnTo>
                  <a:pt x="469" y="621"/>
                </a:lnTo>
                <a:lnTo>
                  <a:pt x="466" y="617"/>
                </a:lnTo>
                <a:lnTo>
                  <a:pt x="462" y="615"/>
                </a:lnTo>
                <a:lnTo>
                  <a:pt x="459" y="617"/>
                </a:lnTo>
                <a:lnTo>
                  <a:pt x="456" y="621"/>
                </a:lnTo>
                <a:lnTo>
                  <a:pt x="456" y="623"/>
                </a:lnTo>
                <a:lnTo>
                  <a:pt x="456" y="623"/>
                </a:lnTo>
                <a:lnTo>
                  <a:pt x="461" y="624"/>
                </a:lnTo>
                <a:lnTo>
                  <a:pt x="461" y="629"/>
                </a:lnTo>
                <a:lnTo>
                  <a:pt x="458" y="629"/>
                </a:lnTo>
                <a:lnTo>
                  <a:pt x="456" y="633"/>
                </a:lnTo>
                <a:lnTo>
                  <a:pt x="444" y="643"/>
                </a:lnTo>
                <a:lnTo>
                  <a:pt x="432" y="654"/>
                </a:lnTo>
                <a:lnTo>
                  <a:pt x="438" y="652"/>
                </a:lnTo>
                <a:lnTo>
                  <a:pt x="444" y="655"/>
                </a:lnTo>
                <a:lnTo>
                  <a:pt x="434" y="661"/>
                </a:lnTo>
                <a:lnTo>
                  <a:pt x="432" y="672"/>
                </a:lnTo>
                <a:lnTo>
                  <a:pt x="426" y="675"/>
                </a:lnTo>
                <a:lnTo>
                  <a:pt x="420" y="675"/>
                </a:lnTo>
                <a:lnTo>
                  <a:pt x="417" y="673"/>
                </a:lnTo>
                <a:lnTo>
                  <a:pt x="414" y="670"/>
                </a:lnTo>
                <a:lnTo>
                  <a:pt x="406" y="679"/>
                </a:lnTo>
                <a:lnTo>
                  <a:pt x="394" y="676"/>
                </a:lnTo>
                <a:lnTo>
                  <a:pt x="393" y="676"/>
                </a:lnTo>
                <a:lnTo>
                  <a:pt x="393" y="677"/>
                </a:lnTo>
                <a:lnTo>
                  <a:pt x="390" y="679"/>
                </a:lnTo>
                <a:lnTo>
                  <a:pt x="387" y="683"/>
                </a:lnTo>
                <a:lnTo>
                  <a:pt x="380" y="685"/>
                </a:lnTo>
                <a:lnTo>
                  <a:pt x="375" y="685"/>
                </a:lnTo>
                <a:lnTo>
                  <a:pt x="373" y="677"/>
                </a:lnTo>
                <a:lnTo>
                  <a:pt x="378" y="669"/>
                </a:lnTo>
                <a:lnTo>
                  <a:pt x="378" y="666"/>
                </a:lnTo>
                <a:lnTo>
                  <a:pt x="377" y="664"/>
                </a:lnTo>
                <a:lnTo>
                  <a:pt x="375" y="663"/>
                </a:lnTo>
                <a:lnTo>
                  <a:pt x="372" y="664"/>
                </a:lnTo>
                <a:lnTo>
                  <a:pt x="371" y="665"/>
                </a:lnTo>
                <a:lnTo>
                  <a:pt x="371" y="668"/>
                </a:lnTo>
                <a:lnTo>
                  <a:pt x="371" y="678"/>
                </a:lnTo>
                <a:lnTo>
                  <a:pt x="368" y="687"/>
                </a:lnTo>
                <a:lnTo>
                  <a:pt x="365" y="689"/>
                </a:lnTo>
                <a:lnTo>
                  <a:pt x="364" y="690"/>
                </a:lnTo>
                <a:lnTo>
                  <a:pt x="361" y="690"/>
                </a:lnTo>
                <a:lnTo>
                  <a:pt x="357" y="690"/>
                </a:lnTo>
                <a:lnTo>
                  <a:pt x="354" y="687"/>
                </a:lnTo>
                <a:lnTo>
                  <a:pt x="352" y="683"/>
                </a:lnTo>
                <a:lnTo>
                  <a:pt x="349" y="687"/>
                </a:lnTo>
                <a:lnTo>
                  <a:pt x="347" y="693"/>
                </a:lnTo>
                <a:lnTo>
                  <a:pt x="341" y="694"/>
                </a:lnTo>
                <a:lnTo>
                  <a:pt x="335" y="696"/>
                </a:lnTo>
                <a:lnTo>
                  <a:pt x="333" y="694"/>
                </a:lnTo>
                <a:lnTo>
                  <a:pt x="331" y="693"/>
                </a:lnTo>
                <a:lnTo>
                  <a:pt x="331" y="686"/>
                </a:lnTo>
                <a:lnTo>
                  <a:pt x="334" y="680"/>
                </a:lnTo>
                <a:lnTo>
                  <a:pt x="336" y="677"/>
                </a:lnTo>
                <a:lnTo>
                  <a:pt x="335" y="675"/>
                </a:lnTo>
                <a:lnTo>
                  <a:pt x="333" y="673"/>
                </a:lnTo>
                <a:lnTo>
                  <a:pt x="330" y="675"/>
                </a:lnTo>
                <a:lnTo>
                  <a:pt x="328" y="677"/>
                </a:lnTo>
                <a:lnTo>
                  <a:pt x="329" y="679"/>
                </a:lnTo>
                <a:lnTo>
                  <a:pt x="329" y="690"/>
                </a:lnTo>
                <a:lnTo>
                  <a:pt x="324" y="698"/>
                </a:lnTo>
                <a:lnTo>
                  <a:pt x="316" y="693"/>
                </a:lnTo>
                <a:lnTo>
                  <a:pt x="308" y="691"/>
                </a:lnTo>
                <a:lnTo>
                  <a:pt x="302" y="687"/>
                </a:lnTo>
                <a:lnTo>
                  <a:pt x="297" y="684"/>
                </a:lnTo>
                <a:lnTo>
                  <a:pt x="297" y="684"/>
                </a:lnTo>
                <a:lnTo>
                  <a:pt x="297" y="684"/>
                </a:lnTo>
                <a:lnTo>
                  <a:pt x="297" y="684"/>
                </a:lnTo>
                <a:lnTo>
                  <a:pt x="297" y="683"/>
                </a:lnTo>
                <a:lnTo>
                  <a:pt x="297" y="683"/>
                </a:lnTo>
                <a:lnTo>
                  <a:pt x="302" y="678"/>
                </a:lnTo>
                <a:lnTo>
                  <a:pt x="297" y="673"/>
                </a:lnTo>
                <a:lnTo>
                  <a:pt x="295" y="672"/>
                </a:lnTo>
                <a:lnTo>
                  <a:pt x="295" y="669"/>
                </a:lnTo>
                <a:lnTo>
                  <a:pt x="297" y="655"/>
                </a:lnTo>
                <a:lnTo>
                  <a:pt x="304" y="642"/>
                </a:lnTo>
                <a:lnTo>
                  <a:pt x="306" y="641"/>
                </a:lnTo>
                <a:lnTo>
                  <a:pt x="306" y="638"/>
                </a:lnTo>
                <a:lnTo>
                  <a:pt x="306" y="620"/>
                </a:lnTo>
                <a:lnTo>
                  <a:pt x="308" y="600"/>
                </a:lnTo>
                <a:lnTo>
                  <a:pt x="308" y="598"/>
                </a:lnTo>
                <a:lnTo>
                  <a:pt x="306" y="596"/>
                </a:lnTo>
                <a:lnTo>
                  <a:pt x="303" y="596"/>
                </a:lnTo>
                <a:lnTo>
                  <a:pt x="303" y="600"/>
                </a:lnTo>
                <a:lnTo>
                  <a:pt x="299" y="615"/>
                </a:lnTo>
                <a:lnTo>
                  <a:pt x="297" y="630"/>
                </a:lnTo>
                <a:lnTo>
                  <a:pt x="297" y="633"/>
                </a:lnTo>
                <a:lnTo>
                  <a:pt x="295" y="634"/>
                </a:lnTo>
                <a:lnTo>
                  <a:pt x="292" y="636"/>
                </a:lnTo>
                <a:lnTo>
                  <a:pt x="293" y="641"/>
                </a:lnTo>
                <a:lnTo>
                  <a:pt x="293" y="656"/>
                </a:lnTo>
                <a:lnTo>
                  <a:pt x="287" y="670"/>
                </a:lnTo>
                <a:lnTo>
                  <a:pt x="283" y="678"/>
                </a:lnTo>
                <a:lnTo>
                  <a:pt x="287" y="685"/>
                </a:lnTo>
                <a:lnTo>
                  <a:pt x="285" y="687"/>
                </a:lnTo>
                <a:lnTo>
                  <a:pt x="285" y="691"/>
                </a:lnTo>
                <a:lnTo>
                  <a:pt x="286" y="692"/>
                </a:lnTo>
                <a:lnTo>
                  <a:pt x="288" y="693"/>
                </a:lnTo>
                <a:lnTo>
                  <a:pt x="292" y="690"/>
                </a:lnTo>
                <a:lnTo>
                  <a:pt x="292" y="685"/>
                </a:lnTo>
                <a:lnTo>
                  <a:pt x="293" y="683"/>
                </a:lnTo>
                <a:lnTo>
                  <a:pt x="292" y="680"/>
                </a:lnTo>
                <a:lnTo>
                  <a:pt x="288" y="679"/>
                </a:lnTo>
                <a:lnTo>
                  <a:pt x="288" y="676"/>
                </a:lnTo>
                <a:lnTo>
                  <a:pt x="292" y="676"/>
                </a:lnTo>
                <a:lnTo>
                  <a:pt x="296" y="679"/>
                </a:lnTo>
                <a:lnTo>
                  <a:pt x="297" y="680"/>
                </a:lnTo>
                <a:lnTo>
                  <a:pt x="297" y="683"/>
                </a:lnTo>
                <a:lnTo>
                  <a:pt x="297" y="683"/>
                </a:lnTo>
                <a:lnTo>
                  <a:pt x="297" y="683"/>
                </a:lnTo>
                <a:lnTo>
                  <a:pt x="297" y="684"/>
                </a:lnTo>
                <a:lnTo>
                  <a:pt x="297" y="684"/>
                </a:lnTo>
                <a:lnTo>
                  <a:pt x="295" y="690"/>
                </a:lnTo>
                <a:lnTo>
                  <a:pt x="301" y="692"/>
                </a:lnTo>
                <a:lnTo>
                  <a:pt x="306" y="693"/>
                </a:lnTo>
                <a:lnTo>
                  <a:pt x="308" y="697"/>
                </a:lnTo>
                <a:lnTo>
                  <a:pt x="306" y="703"/>
                </a:lnTo>
                <a:lnTo>
                  <a:pt x="299" y="705"/>
                </a:lnTo>
                <a:lnTo>
                  <a:pt x="292" y="706"/>
                </a:lnTo>
                <a:lnTo>
                  <a:pt x="288" y="701"/>
                </a:lnTo>
                <a:lnTo>
                  <a:pt x="276" y="711"/>
                </a:lnTo>
                <a:lnTo>
                  <a:pt x="262" y="713"/>
                </a:lnTo>
                <a:lnTo>
                  <a:pt x="262" y="706"/>
                </a:lnTo>
                <a:lnTo>
                  <a:pt x="265" y="699"/>
                </a:lnTo>
                <a:lnTo>
                  <a:pt x="267" y="696"/>
                </a:lnTo>
                <a:lnTo>
                  <a:pt x="266" y="693"/>
                </a:lnTo>
                <a:lnTo>
                  <a:pt x="264" y="691"/>
                </a:lnTo>
                <a:lnTo>
                  <a:pt x="262" y="690"/>
                </a:lnTo>
                <a:lnTo>
                  <a:pt x="256" y="693"/>
                </a:lnTo>
                <a:lnTo>
                  <a:pt x="253" y="699"/>
                </a:lnTo>
                <a:lnTo>
                  <a:pt x="251" y="712"/>
                </a:lnTo>
                <a:lnTo>
                  <a:pt x="251" y="726"/>
                </a:lnTo>
                <a:lnTo>
                  <a:pt x="253" y="732"/>
                </a:lnTo>
                <a:lnTo>
                  <a:pt x="258" y="734"/>
                </a:lnTo>
                <a:lnTo>
                  <a:pt x="261" y="731"/>
                </a:lnTo>
                <a:lnTo>
                  <a:pt x="260" y="725"/>
                </a:lnTo>
                <a:lnTo>
                  <a:pt x="259" y="721"/>
                </a:lnTo>
                <a:lnTo>
                  <a:pt x="259" y="718"/>
                </a:lnTo>
                <a:lnTo>
                  <a:pt x="282" y="713"/>
                </a:lnTo>
                <a:lnTo>
                  <a:pt x="304" y="707"/>
                </a:lnTo>
                <a:lnTo>
                  <a:pt x="307" y="714"/>
                </a:lnTo>
                <a:lnTo>
                  <a:pt x="313" y="718"/>
                </a:lnTo>
                <a:lnTo>
                  <a:pt x="308" y="722"/>
                </a:lnTo>
                <a:lnTo>
                  <a:pt x="302" y="727"/>
                </a:lnTo>
                <a:lnTo>
                  <a:pt x="285" y="732"/>
                </a:lnTo>
                <a:lnTo>
                  <a:pt x="267" y="736"/>
                </a:lnTo>
                <a:lnTo>
                  <a:pt x="260" y="740"/>
                </a:lnTo>
                <a:lnTo>
                  <a:pt x="264" y="746"/>
                </a:lnTo>
                <a:lnTo>
                  <a:pt x="267" y="755"/>
                </a:lnTo>
                <a:lnTo>
                  <a:pt x="266" y="764"/>
                </a:lnTo>
                <a:lnTo>
                  <a:pt x="266" y="767"/>
                </a:lnTo>
                <a:lnTo>
                  <a:pt x="265" y="770"/>
                </a:lnTo>
                <a:lnTo>
                  <a:pt x="266" y="767"/>
                </a:lnTo>
                <a:lnTo>
                  <a:pt x="266" y="764"/>
                </a:lnTo>
                <a:lnTo>
                  <a:pt x="265" y="763"/>
                </a:lnTo>
                <a:lnTo>
                  <a:pt x="265" y="762"/>
                </a:lnTo>
                <a:lnTo>
                  <a:pt x="261" y="750"/>
                </a:lnTo>
                <a:lnTo>
                  <a:pt x="253" y="740"/>
                </a:lnTo>
                <a:lnTo>
                  <a:pt x="251" y="735"/>
                </a:lnTo>
                <a:lnTo>
                  <a:pt x="247" y="735"/>
                </a:lnTo>
                <a:lnTo>
                  <a:pt x="240" y="739"/>
                </a:lnTo>
                <a:lnTo>
                  <a:pt x="235" y="746"/>
                </a:lnTo>
                <a:lnTo>
                  <a:pt x="238" y="754"/>
                </a:lnTo>
                <a:lnTo>
                  <a:pt x="235" y="762"/>
                </a:lnTo>
                <a:lnTo>
                  <a:pt x="235" y="766"/>
                </a:lnTo>
                <a:lnTo>
                  <a:pt x="239" y="768"/>
                </a:lnTo>
                <a:lnTo>
                  <a:pt x="241" y="770"/>
                </a:lnTo>
                <a:lnTo>
                  <a:pt x="245" y="771"/>
                </a:lnTo>
                <a:lnTo>
                  <a:pt x="253" y="778"/>
                </a:lnTo>
                <a:lnTo>
                  <a:pt x="264" y="776"/>
                </a:lnTo>
                <a:lnTo>
                  <a:pt x="260" y="782"/>
                </a:lnTo>
                <a:lnTo>
                  <a:pt x="256" y="785"/>
                </a:lnTo>
                <a:lnTo>
                  <a:pt x="253" y="789"/>
                </a:lnTo>
                <a:lnTo>
                  <a:pt x="255" y="792"/>
                </a:lnTo>
                <a:lnTo>
                  <a:pt x="255" y="792"/>
                </a:lnTo>
                <a:lnTo>
                  <a:pt x="256" y="801"/>
                </a:lnTo>
                <a:lnTo>
                  <a:pt x="259" y="809"/>
                </a:lnTo>
                <a:lnTo>
                  <a:pt x="258" y="812"/>
                </a:lnTo>
                <a:lnTo>
                  <a:pt x="254" y="812"/>
                </a:lnTo>
                <a:lnTo>
                  <a:pt x="245" y="811"/>
                </a:lnTo>
                <a:lnTo>
                  <a:pt x="238" y="817"/>
                </a:lnTo>
                <a:lnTo>
                  <a:pt x="234" y="819"/>
                </a:lnTo>
                <a:lnTo>
                  <a:pt x="234" y="824"/>
                </a:lnTo>
                <a:lnTo>
                  <a:pt x="238" y="827"/>
                </a:lnTo>
                <a:lnTo>
                  <a:pt x="234" y="830"/>
                </a:lnTo>
                <a:lnTo>
                  <a:pt x="217" y="834"/>
                </a:lnTo>
                <a:lnTo>
                  <a:pt x="199" y="839"/>
                </a:lnTo>
                <a:lnTo>
                  <a:pt x="196" y="839"/>
                </a:lnTo>
                <a:lnTo>
                  <a:pt x="195" y="834"/>
                </a:lnTo>
                <a:lnTo>
                  <a:pt x="197" y="823"/>
                </a:lnTo>
                <a:lnTo>
                  <a:pt x="199" y="812"/>
                </a:lnTo>
                <a:lnTo>
                  <a:pt x="199" y="812"/>
                </a:lnTo>
                <a:lnTo>
                  <a:pt x="204" y="806"/>
                </a:lnTo>
                <a:lnTo>
                  <a:pt x="206" y="799"/>
                </a:lnTo>
                <a:lnTo>
                  <a:pt x="205" y="792"/>
                </a:lnTo>
                <a:lnTo>
                  <a:pt x="203" y="785"/>
                </a:lnTo>
                <a:lnTo>
                  <a:pt x="205" y="784"/>
                </a:lnTo>
                <a:lnTo>
                  <a:pt x="205" y="783"/>
                </a:lnTo>
                <a:lnTo>
                  <a:pt x="206" y="778"/>
                </a:lnTo>
                <a:lnTo>
                  <a:pt x="205" y="774"/>
                </a:lnTo>
                <a:lnTo>
                  <a:pt x="206" y="759"/>
                </a:lnTo>
                <a:lnTo>
                  <a:pt x="205" y="745"/>
                </a:lnTo>
                <a:lnTo>
                  <a:pt x="205" y="742"/>
                </a:lnTo>
                <a:lnTo>
                  <a:pt x="203" y="741"/>
                </a:lnTo>
                <a:lnTo>
                  <a:pt x="199" y="741"/>
                </a:lnTo>
                <a:lnTo>
                  <a:pt x="197" y="742"/>
                </a:lnTo>
                <a:lnTo>
                  <a:pt x="186" y="761"/>
                </a:lnTo>
                <a:lnTo>
                  <a:pt x="180" y="782"/>
                </a:lnTo>
                <a:lnTo>
                  <a:pt x="176" y="794"/>
                </a:lnTo>
                <a:lnTo>
                  <a:pt x="176" y="805"/>
                </a:lnTo>
                <a:lnTo>
                  <a:pt x="176" y="810"/>
                </a:lnTo>
                <a:lnTo>
                  <a:pt x="176" y="816"/>
                </a:lnTo>
                <a:lnTo>
                  <a:pt x="172" y="832"/>
                </a:lnTo>
                <a:lnTo>
                  <a:pt x="170" y="848"/>
                </a:lnTo>
                <a:lnTo>
                  <a:pt x="168" y="851"/>
                </a:lnTo>
                <a:lnTo>
                  <a:pt x="165" y="853"/>
                </a:lnTo>
                <a:lnTo>
                  <a:pt x="165" y="853"/>
                </a:lnTo>
                <a:lnTo>
                  <a:pt x="165" y="853"/>
                </a:lnTo>
                <a:lnTo>
                  <a:pt x="164" y="853"/>
                </a:lnTo>
                <a:lnTo>
                  <a:pt x="164" y="853"/>
                </a:lnTo>
                <a:lnTo>
                  <a:pt x="164" y="853"/>
                </a:lnTo>
                <a:lnTo>
                  <a:pt x="165" y="853"/>
                </a:lnTo>
                <a:lnTo>
                  <a:pt x="165" y="853"/>
                </a:lnTo>
                <a:lnTo>
                  <a:pt x="165" y="853"/>
                </a:lnTo>
                <a:lnTo>
                  <a:pt x="165" y="853"/>
                </a:lnTo>
                <a:lnTo>
                  <a:pt x="165" y="853"/>
                </a:lnTo>
                <a:lnTo>
                  <a:pt x="164" y="854"/>
                </a:lnTo>
                <a:lnTo>
                  <a:pt x="164" y="855"/>
                </a:lnTo>
                <a:lnTo>
                  <a:pt x="163" y="861"/>
                </a:lnTo>
                <a:lnTo>
                  <a:pt x="163" y="866"/>
                </a:lnTo>
                <a:lnTo>
                  <a:pt x="162" y="878"/>
                </a:lnTo>
                <a:lnTo>
                  <a:pt x="155" y="885"/>
                </a:lnTo>
                <a:lnTo>
                  <a:pt x="150" y="888"/>
                </a:lnTo>
                <a:lnTo>
                  <a:pt x="147" y="893"/>
                </a:lnTo>
                <a:lnTo>
                  <a:pt x="147" y="896"/>
                </a:lnTo>
                <a:lnTo>
                  <a:pt x="148" y="900"/>
                </a:lnTo>
                <a:lnTo>
                  <a:pt x="159" y="896"/>
                </a:lnTo>
                <a:lnTo>
                  <a:pt x="171" y="894"/>
                </a:lnTo>
                <a:lnTo>
                  <a:pt x="159" y="896"/>
                </a:lnTo>
                <a:lnTo>
                  <a:pt x="148" y="900"/>
                </a:lnTo>
                <a:lnTo>
                  <a:pt x="149" y="903"/>
                </a:lnTo>
                <a:lnTo>
                  <a:pt x="148" y="906"/>
                </a:lnTo>
                <a:lnTo>
                  <a:pt x="137" y="904"/>
                </a:lnTo>
                <a:lnTo>
                  <a:pt x="127" y="901"/>
                </a:lnTo>
                <a:lnTo>
                  <a:pt x="121" y="900"/>
                </a:lnTo>
                <a:lnTo>
                  <a:pt x="114" y="902"/>
                </a:lnTo>
                <a:lnTo>
                  <a:pt x="114" y="904"/>
                </a:lnTo>
                <a:lnTo>
                  <a:pt x="116" y="909"/>
                </a:lnTo>
                <a:lnTo>
                  <a:pt x="116" y="911"/>
                </a:lnTo>
                <a:lnTo>
                  <a:pt x="115" y="913"/>
                </a:lnTo>
                <a:lnTo>
                  <a:pt x="104" y="908"/>
                </a:lnTo>
                <a:lnTo>
                  <a:pt x="97" y="900"/>
                </a:lnTo>
                <a:lnTo>
                  <a:pt x="94" y="897"/>
                </a:lnTo>
                <a:lnTo>
                  <a:pt x="89" y="897"/>
                </a:lnTo>
                <a:lnTo>
                  <a:pt x="83" y="901"/>
                </a:lnTo>
                <a:lnTo>
                  <a:pt x="78" y="903"/>
                </a:lnTo>
                <a:lnTo>
                  <a:pt x="72" y="910"/>
                </a:lnTo>
                <a:lnTo>
                  <a:pt x="69" y="917"/>
                </a:lnTo>
                <a:lnTo>
                  <a:pt x="72" y="923"/>
                </a:lnTo>
                <a:lnTo>
                  <a:pt x="80" y="927"/>
                </a:lnTo>
                <a:lnTo>
                  <a:pt x="85" y="927"/>
                </a:lnTo>
                <a:lnTo>
                  <a:pt x="89" y="927"/>
                </a:lnTo>
                <a:lnTo>
                  <a:pt x="95" y="925"/>
                </a:lnTo>
                <a:lnTo>
                  <a:pt x="96" y="932"/>
                </a:lnTo>
                <a:lnTo>
                  <a:pt x="97" y="935"/>
                </a:lnTo>
                <a:lnTo>
                  <a:pt x="100" y="937"/>
                </a:lnTo>
                <a:lnTo>
                  <a:pt x="109" y="945"/>
                </a:lnTo>
                <a:lnTo>
                  <a:pt x="119" y="955"/>
                </a:lnTo>
                <a:lnTo>
                  <a:pt x="123" y="962"/>
                </a:lnTo>
                <a:lnTo>
                  <a:pt x="129" y="967"/>
                </a:lnTo>
                <a:lnTo>
                  <a:pt x="131" y="971"/>
                </a:lnTo>
                <a:lnTo>
                  <a:pt x="134" y="976"/>
                </a:lnTo>
                <a:lnTo>
                  <a:pt x="134" y="984"/>
                </a:lnTo>
                <a:lnTo>
                  <a:pt x="130" y="992"/>
                </a:lnTo>
                <a:lnTo>
                  <a:pt x="129" y="1012"/>
                </a:lnTo>
                <a:lnTo>
                  <a:pt x="126" y="1030"/>
                </a:lnTo>
                <a:lnTo>
                  <a:pt x="123" y="1046"/>
                </a:lnTo>
                <a:lnTo>
                  <a:pt x="138" y="1047"/>
                </a:lnTo>
                <a:lnTo>
                  <a:pt x="140" y="1051"/>
                </a:lnTo>
                <a:lnTo>
                  <a:pt x="138" y="1056"/>
                </a:lnTo>
                <a:lnTo>
                  <a:pt x="133" y="1055"/>
                </a:lnTo>
                <a:lnTo>
                  <a:pt x="129" y="1060"/>
                </a:lnTo>
                <a:lnTo>
                  <a:pt x="128" y="1067"/>
                </a:lnTo>
                <a:lnTo>
                  <a:pt x="121" y="1068"/>
                </a:lnTo>
                <a:lnTo>
                  <a:pt x="120" y="1070"/>
                </a:lnTo>
                <a:lnTo>
                  <a:pt x="119" y="1072"/>
                </a:lnTo>
                <a:lnTo>
                  <a:pt x="114" y="1097"/>
                </a:lnTo>
                <a:lnTo>
                  <a:pt x="108" y="1121"/>
                </a:lnTo>
                <a:lnTo>
                  <a:pt x="97" y="1173"/>
                </a:lnTo>
                <a:lnTo>
                  <a:pt x="87" y="1225"/>
                </a:lnTo>
                <a:lnTo>
                  <a:pt x="74" y="1293"/>
                </a:lnTo>
                <a:lnTo>
                  <a:pt x="61" y="1360"/>
                </a:lnTo>
                <a:lnTo>
                  <a:pt x="58" y="1369"/>
                </a:lnTo>
                <a:lnTo>
                  <a:pt x="46" y="1369"/>
                </a:lnTo>
                <a:lnTo>
                  <a:pt x="51" y="1376"/>
                </a:lnTo>
                <a:lnTo>
                  <a:pt x="50" y="1383"/>
                </a:lnTo>
                <a:lnTo>
                  <a:pt x="45" y="1386"/>
                </a:lnTo>
                <a:lnTo>
                  <a:pt x="40" y="1389"/>
                </a:lnTo>
                <a:lnTo>
                  <a:pt x="33" y="1382"/>
                </a:lnTo>
                <a:lnTo>
                  <a:pt x="24" y="1378"/>
                </a:lnTo>
                <a:lnTo>
                  <a:pt x="18" y="1381"/>
                </a:lnTo>
                <a:lnTo>
                  <a:pt x="20" y="1386"/>
                </a:lnTo>
                <a:lnTo>
                  <a:pt x="23" y="1391"/>
                </a:lnTo>
                <a:lnTo>
                  <a:pt x="23" y="1398"/>
                </a:lnTo>
                <a:lnTo>
                  <a:pt x="24" y="1409"/>
                </a:lnTo>
                <a:lnTo>
                  <a:pt x="25" y="1420"/>
                </a:lnTo>
                <a:lnTo>
                  <a:pt x="32" y="1434"/>
                </a:lnTo>
                <a:lnTo>
                  <a:pt x="40" y="1447"/>
                </a:lnTo>
                <a:lnTo>
                  <a:pt x="41" y="1451"/>
                </a:lnTo>
                <a:lnTo>
                  <a:pt x="41" y="1454"/>
                </a:lnTo>
                <a:lnTo>
                  <a:pt x="38" y="1475"/>
                </a:lnTo>
                <a:lnTo>
                  <a:pt x="33" y="1496"/>
                </a:lnTo>
                <a:lnTo>
                  <a:pt x="26" y="1526"/>
                </a:lnTo>
                <a:lnTo>
                  <a:pt x="21" y="1556"/>
                </a:lnTo>
                <a:lnTo>
                  <a:pt x="19" y="1564"/>
                </a:lnTo>
                <a:lnTo>
                  <a:pt x="18" y="1572"/>
                </a:lnTo>
                <a:lnTo>
                  <a:pt x="16" y="1579"/>
                </a:lnTo>
                <a:lnTo>
                  <a:pt x="9" y="1582"/>
                </a:lnTo>
                <a:lnTo>
                  <a:pt x="4" y="1587"/>
                </a:lnTo>
                <a:lnTo>
                  <a:pt x="3" y="1594"/>
                </a:lnTo>
                <a:lnTo>
                  <a:pt x="3" y="1595"/>
                </a:lnTo>
                <a:lnTo>
                  <a:pt x="3" y="1598"/>
                </a:lnTo>
                <a:lnTo>
                  <a:pt x="0" y="1606"/>
                </a:lnTo>
                <a:lnTo>
                  <a:pt x="4" y="1612"/>
                </a:lnTo>
                <a:lnTo>
                  <a:pt x="10" y="1616"/>
                </a:lnTo>
                <a:lnTo>
                  <a:pt x="12" y="1623"/>
                </a:lnTo>
                <a:lnTo>
                  <a:pt x="13" y="1624"/>
                </a:lnTo>
                <a:lnTo>
                  <a:pt x="13" y="1626"/>
                </a:lnTo>
                <a:lnTo>
                  <a:pt x="24" y="1637"/>
                </a:lnTo>
                <a:lnTo>
                  <a:pt x="27" y="1652"/>
                </a:lnTo>
                <a:lnTo>
                  <a:pt x="27" y="1655"/>
                </a:lnTo>
                <a:lnTo>
                  <a:pt x="28" y="1656"/>
                </a:lnTo>
                <a:lnTo>
                  <a:pt x="31" y="1661"/>
                </a:lnTo>
                <a:lnTo>
                  <a:pt x="25" y="1661"/>
                </a:lnTo>
                <a:lnTo>
                  <a:pt x="16" y="1661"/>
                </a:lnTo>
                <a:lnTo>
                  <a:pt x="5" y="1661"/>
                </a:lnTo>
                <a:lnTo>
                  <a:pt x="154" y="1661"/>
                </a:lnTo>
                <a:lnTo>
                  <a:pt x="156" y="1662"/>
                </a:lnTo>
                <a:lnTo>
                  <a:pt x="158" y="1661"/>
                </a:lnTo>
                <a:lnTo>
                  <a:pt x="200" y="1661"/>
                </a:lnTo>
                <a:lnTo>
                  <a:pt x="202" y="1662"/>
                </a:lnTo>
                <a:lnTo>
                  <a:pt x="203" y="1661"/>
                </a:lnTo>
                <a:lnTo>
                  <a:pt x="1029" y="1661"/>
                </a:lnTo>
                <a:lnTo>
                  <a:pt x="1031" y="1662"/>
                </a:lnTo>
                <a:lnTo>
                  <a:pt x="1032" y="1661"/>
                </a:lnTo>
                <a:lnTo>
                  <a:pt x="1032" y="1661"/>
                </a:lnTo>
                <a:lnTo>
                  <a:pt x="1032" y="1661"/>
                </a:lnTo>
                <a:lnTo>
                  <a:pt x="1419" y="1661"/>
                </a:lnTo>
                <a:lnTo>
                  <a:pt x="1425" y="1662"/>
                </a:lnTo>
                <a:lnTo>
                  <a:pt x="1431" y="1662"/>
                </a:lnTo>
                <a:lnTo>
                  <a:pt x="1433" y="1662"/>
                </a:lnTo>
                <a:lnTo>
                  <a:pt x="1434" y="1661"/>
                </a:lnTo>
                <a:lnTo>
                  <a:pt x="1469" y="1661"/>
                </a:lnTo>
                <a:lnTo>
                  <a:pt x="1464" y="1661"/>
                </a:lnTo>
                <a:lnTo>
                  <a:pt x="1462" y="1657"/>
                </a:lnTo>
                <a:lnTo>
                  <a:pt x="1460" y="1654"/>
                </a:lnTo>
                <a:lnTo>
                  <a:pt x="1455" y="1652"/>
                </a:lnTo>
                <a:lnTo>
                  <a:pt x="1462" y="1648"/>
                </a:lnTo>
                <a:lnTo>
                  <a:pt x="1461" y="1641"/>
                </a:lnTo>
                <a:lnTo>
                  <a:pt x="1461" y="1636"/>
                </a:lnTo>
                <a:lnTo>
                  <a:pt x="1461" y="1630"/>
                </a:lnTo>
                <a:lnTo>
                  <a:pt x="1463" y="1617"/>
                </a:lnTo>
                <a:lnTo>
                  <a:pt x="1461" y="1605"/>
                </a:lnTo>
                <a:lnTo>
                  <a:pt x="1460" y="1600"/>
                </a:lnTo>
                <a:lnTo>
                  <a:pt x="1456" y="1595"/>
                </a:lnTo>
                <a:lnTo>
                  <a:pt x="1456" y="1593"/>
                </a:lnTo>
                <a:lnTo>
                  <a:pt x="1456" y="1589"/>
                </a:lnTo>
                <a:lnTo>
                  <a:pt x="1455" y="1584"/>
                </a:lnTo>
                <a:lnTo>
                  <a:pt x="1454" y="1577"/>
                </a:lnTo>
                <a:lnTo>
                  <a:pt x="1454" y="1574"/>
                </a:lnTo>
                <a:lnTo>
                  <a:pt x="1453" y="1573"/>
                </a:lnTo>
                <a:lnTo>
                  <a:pt x="1453" y="1566"/>
                </a:lnTo>
                <a:lnTo>
                  <a:pt x="1450" y="1559"/>
                </a:lnTo>
                <a:lnTo>
                  <a:pt x="1450" y="1556"/>
                </a:lnTo>
                <a:lnTo>
                  <a:pt x="1450" y="1552"/>
                </a:lnTo>
                <a:lnTo>
                  <a:pt x="1449" y="1538"/>
                </a:lnTo>
                <a:lnTo>
                  <a:pt x="1447" y="1523"/>
                </a:lnTo>
                <a:lnTo>
                  <a:pt x="1456" y="1524"/>
                </a:lnTo>
                <a:lnTo>
                  <a:pt x="1462" y="1531"/>
                </a:lnTo>
                <a:lnTo>
                  <a:pt x="1470" y="1537"/>
                </a:lnTo>
                <a:lnTo>
                  <a:pt x="1480" y="1536"/>
                </a:lnTo>
                <a:lnTo>
                  <a:pt x="1482" y="1529"/>
                </a:lnTo>
                <a:lnTo>
                  <a:pt x="1478" y="1519"/>
                </a:lnTo>
                <a:lnTo>
                  <a:pt x="1476" y="1515"/>
                </a:lnTo>
                <a:lnTo>
                  <a:pt x="1476" y="1511"/>
                </a:lnTo>
                <a:lnTo>
                  <a:pt x="1476" y="1507"/>
                </a:lnTo>
                <a:lnTo>
                  <a:pt x="1474" y="1504"/>
                </a:lnTo>
                <a:lnTo>
                  <a:pt x="1471" y="1504"/>
                </a:lnTo>
                <a:lnTo>
                  <a:pt x="1469" y="1507"/>
                </a:lnTo>
                <a:lnTo>
                  <a:pt x="1462" y="1507"/>
                </a:lnTo>
                <a:lnTo>
                  <a:pt x="1456" y="1503"/>
                </a:lnTo>
                <a:lnTo>
                  <a:pt x="1456" y="1501"/>
                </a:lnTo>
                <a:lnTo>
                  <a:pt x="1459" y="1498"/>
                </a:lnTo>
                <a:lnTo>
                  <a:pt x="1463" y="1493"/>
                </a:lnTo>
                <a:lnTo>
                  <a:pt x="1457" y="1488"/>
                </a:lnTo>
                <a:lnTo>
                  <a:pt x="1449" y="1483"/>
                </a:lnTo>
                <a:lnTo>
                  <a:pt x="1442" y="1479"/>
                </a:lnTo>
                <a:lnTo>
                  <a:pt x="1441" y="1473"/>
                </a:lnTo>
                <a:lnTo>
                  <a:pt x="1441" y="1468"/>
                </a:lnTo>
                <a:lnTo>
                  <a:pt x="1441" y="1465"/>
                </a:lnTo>
                <a:lnTo>
                  <a:pt x="1441" y="1462"/>
                </a:lnTo>
                <a:lnTo>
                  <a:pt x="1441" y="1455"/>
                </a:lnTo>
                <a:lnTo>
                  <a:pt x="1440" y="1448"/>
                </a:lnTo>
                <a:lnTo>
                  <a:pt x="1439" y="1432"/>
                </a:lnTo>
                <a:lnTo>
                  <a:pt x="1435" y="1417"/>
                </a:lnTo>
                <a:lnTo>
                  <a:pt x="1435" y="1410"/>
                </a:lnTo>
                <a:lnTo>
                  <a:pt x="1429" y="1406"/>
                </a:lnTo>
                <a:lnTo>
                  <a:pt x="1425" y="1403"/>
                </a:lnTo>
                <a:lnTo>
                  <a:pt x="1425" y="1397"/>
                </a:lnTo>
                <a:lnTo>
                  <a:pt x="1433" y="1400"/>
                </a:lnTo>
                <a:lnTo>
                  <a:pt x="1441" y="1396"/>
                </a:lnTo>
                <a:lnTo>
                  <a:pt x="1442" y="1395"/>
                </a:lnTo>
                <a:lnTo>
                  <a:pt x="1441" y="1393"/>
                </a:lnTo>
                <a:lnTo>
                  <a:pt x="1439" y="1391"/>
                </a:lnTo>
                <a:lnTo>
                  <a:pt x="1438" y="1389"/>
                </a:lnTo>
                <a:lnTo>
                  <a:pt x="1436" y="1386"/>
                </a:lnTo>
                <a:lnTo>
                  <a:pt x="1435" y="1384"/>
                </a:lnTo>
                <a:lnTo>
                  <a:pt x="1436" y="1386"/>
                </a:lnTo>
                <a:lnTo>
                  <a:pt x="1438" y="1389"/>
                </a:lnTo>
                <a:lnTo>
                  <a:pt x="1438" y="1381"/>
                </a:lnTo>
                <a:lnTo>
                  <a:pt x="1433" y="1376"/>
                </a:lnTo>
                <a:lnTo>
                  <a:pt x="1434" y="1375"/>
                </a:lnTo>
                <a:lnTo>
                  <a:pt x="1434" y="1375"/>
                </a:lnTo>
                <a:lnTo>
                  <a:pt x="1434" y="1375"/>
                </a:lnTo>
                <a:lnTo>
                  <a:pt x="1434" y="1375"/>
                </a:lnTo>
                <a:lnTo>
                  <a:pt x="1434" y="1375"/>
                </a:lnTo>
                <a:lnTo>
                  <a:pt x="1440" y="1365"/>
                </a:lnTo>
                <a:lnTo>
                  <a:pt x="1438" y="1355"/>
                </a:lnTo>
                <a:lnTo>
                  <a:pt x="1438" y="1355"/>
                </a:lnTo>
                <a:lnTo>
                  <a:pt x="1438" y="1354"/>
                </a:lnTo>
                <a:lnTo>
                  <a:pt x="1429" y="1342"/>
                </a:lnTo>
                <a:lnTo>
                  <a:pt x="1422" y="1330"/>
                </a:lnTo>
                <a:lnTo>
                  <a:pt x="1421" y="1328"/>
                </a:lnTo>
                <a:lnTo>
                  <a:pt x="1420" y="1326"/>
                </a:lnTo>
                <a:lnTo>
                  <a:pt x="1419" y="1322"/>
                </a:lnTo>
                <a:lnTo>
                  <a:pt x="1421" y="1321"/>
                </a:lnTo>
                <a:lnTo>
                  <a:pt x="1427" y="1321"/>
                </a:lnTo>
                <a:lnTo>
                  <a:pt x="1426" y="1316"/>
                </a:lnTo>
                <a:lnTo>
                  <a:pt x="1426" y="1313"/>
                </a:lnTo>
                <a:lnTo>
                  <a:pt x="1425" y="1311"/>
                </a:lnTo>
                <a:lnTo>
                  <a:pt x="1422" y="1302"/>
                </a:lnTo>
                <a:lnTo>
                  <a:pt x="1419" y="1294"/>
                </a:lnTo>
                <a:lnTo>
                  <a:pt x="1417" y="1290"/>
                </a:lnTo>
                <a:lnTo>
                  <a:pt x="1412" y="1286"/>
                </a:lnTo>
                <a:lnTo>
                  <a:pt x="1408" y="1284"/>
                </a:lnTo>
                <a:lnTo>
                  <a:pt x="1408" y="1280"/>
                </a:lnTo>
                <a:lnTo>
                  <a:pt x="1411" y="1279"/>
                </a:lnTo>
                <a:lnTo>
                  <a:pt x="1414" y="1280"/>
                </a:lnTo>
                <a:lnTo>
                  <a:pt x="1419" y="1281"/>
                </a:lnTo>
                <a:lnTo>
                  <a:pt x="1422" y="1279"/>
                </a:lnTo>
                <a:lnTo>
                  <a:pt x="1424" y="1278"/>
                </a:lnTo>
                <a:lnTo>
                  <a:pt x="1425" y="1278"/>
                </a:lnTo>
                <a:lnTo>
                  <a:pt x="1427" y="1267"/>
                </a:lnTo>
                <a:lnTo>
                  <a:pt x="1425" y="1257"/>
                </a:lnTo>
                <a:lnTo>
                  <a:pt x="1424" y="1256"/>
                </a:lnTo>
                <a:lnTo>
                  <a:pt x="1425" y="1255"/>
                </a:lnTo>
                <a:lnTo>
                  <a:pt x="1425" y="1249"/>
                </a:lnTo>
                <a:lnTo>
                  <a:pt x="1420" y="1246"/>
                </a:lnTo>
                <a:lnTo>
                  <a:pt x="1414" y="1245"/>
                </a:lnTo>
                <a:lnTo>
                  <a:pt x="1409" y="1245"/>
                </a:lnTo>
                <a:lnTo>
                  <a:pt x="1404" y="1239"/>
                </a:lnTo>
                <a:lnTo>
                  <a:pt x="1398" y="1243"/>
                </a:lnTo>
                <a:lnTo>
                  <a:pt x="1393" y="1245"/>
                </a:lnTo>
                <a:lnTo>
                  <a:pt x="1391" y="1241"/>
                </a:lnTo>
                <a:lnTo>
                  <a:pt x="1391" y="1238"/>
                </a:lnTo>
                <a:lnTo>
                  <a:pt x="1388" y="1237"/>
                </a:lnTo>
                <a:lnTo>
                  <a:pt x="1388" y="1237"/>
                </a:lnTo>
                <a:lnTo>
                  <a:pt x="1385" y="1235"/>
                </a:lnTo>
                <a:lnTo>
                  <a:pt x="1381" y="1231"/>
                </a:lnTo>
                <a:lnTo>
                  <a:pt x="1378" y="1235"/>
                </a:lnTo>
                <a:lnTo>
                  <a:pt x="1374" y="1239"/>
                </a:lnTo>
                <a:lnTo>
                  <a:pt x="1369" y="1218"/>
                </a:lnTo>
                <a:lnTo>
                  <a:pt x="1363" y="1197"/>
                </a:lnTo>
                <a:lnTo>
                  <a:pt x="1363" y="1197"/>
                </a:lnTo>
                <a:lnTo>
                  <a:pt x="1363" y="1197"/>
                </a:lnTo>
                <a:lnTo>
                  <a:pt x="1363" y="1197"/>
                </a:lnTo>
                <a:lnTo>
                  <a:pt x="1366" y="1200"/>
                </a:lnTo>
                <a:lnTo>
                  <a:pt x="1367" y="1203"/>
                </a:lnTo>
                <a:lnTo>
                  <a:pt x="1370" y="1211"/>
                </a:lnTo>
                <a:lnTo>
                  <a:pt x="1372" y="1221"/>
                </a:lnTo>
                <a:lnTo>
                  <a:pt x="1373" y="1222"/>
                </a:lnTo>
                <a:lnTo>
                  <a:pt x="1374" y="1221"/>
                </a:lnTo>
                <a:lnTo>
                  <a:pt x="1374" y="1221"/>
                </a:lnTo>
                <a:lnTo>
                  <a:pt x="1374" y="1220"/>
                </a:lnTo>
                <a:lnTo>
                  <a:pt x="1383" y="1222"/>
                </a:lnTo>
                <a:lnTo>
                  <a:pt x="1384" y="1214"/>
                </a:lnTo>
                <a:lnTo>
                  <a:pt x="1380" y="1215"/>
                </a:lnTo>
                <a:lnTo>
                  <a:pt x="1377" y="1213"/>
                </a:lnTo>
                <a:lnTo>
                  <a:pt x="1377" y="1213"/>
                </a:lnTo>
                <a:lnTo>
                  <a:pt x="1377" y="1196"/>
                </a:lnTo>
                <a:lnTo>
                  <a:pt x="1372" y="1180"/>
                </a:lnTo>
                <a:lnTo>
                  <a:pt x="1370" y="1174"/>
                </a:lnTo>
                <a:lnTo>
                  <a:pt x="1370" y="1167"/>
                </a:lnTo>
                <a:lnTo>
                  <a:pt x="1369" y="1166"/>
                </a:lnTo>
                <a:lnTo>
                  <a:pt x="1369" y="1165"/>
                </a:lnTo>
                <a:lnTo>
                  <a:pt x="1367" y="1162"/>
                </a:lnTo>
                <a:lnTo>
                  <a:pt x="1366" y="1159"/>
                </a:lnTo>
                <a:lnTo>
                  <a:pt x="1364" y="1160"/>
                </a:lnTo>
                <a:lnTo>
                  <a:pt x="1363" y="1162"/>
                </a:lnTo>
                <a:lnTo>
                  <a:pt x="1364" y="1160"/>
                </a:lnTo>
                <a:lnTo>
                  <a:pt x="1366" y="1159"/>
                </a:lnTo>
                <a:lnTo>
                  <a:pt x="1365" y="1155"/>
                </a:lnTo>
                <a:lnTo>
                  <a:pt x="1363" y="1153"/>
                </a:lnTo>
                <a:lnTo>
                  <a:pt x="1363" y="1153"/>
                </a:lnTo>
                <a:lnTo>
                  <a:pt x="1363" y="1153"/>
                </a:lnTo>
                <a:lnTo>
                  <a:pt x="1363" y="1153"/>
                </a:lnTo>
                <a:lnTo>
                  <a:pt x="1363" y="1153"/>
                </a:lnTo>
                <a:lnTo>
                  <a:pt x="1363" y="1155"/>
                </a:lnTo>
                <a:lnTo>
                  <a:pt x="1359" y="1156"/>
                </a:lnTo>
                <a:lnTo>
                  <a:pt x="1359" y="1146"/>
                </a:lnTo>
                <a:lnTo>
                  <a:pt x="1358" y="1135"/>
                </a:lnTo>
                <a:lnTo>
                  <a:pt x="1358" y="1138"/>
                </a:lnTo>
                <a:lnTo>
                  <a:pt x="1355" y="1140"/>
                </a:lnTo>
                <a:lnTo>
                  <a:pt x="1353" y="1133"/>
                </a:lnTo>
                <a:lnTo>
                  <a:pt x="1355" y="1126"/>
                </a:lnTo>
                <a:lnTo>
                  <a:pt x="1348" y="1104"/>
                </a:lnTo>
                <a:lnTo>
                  <a:pt x="1341" y="1082"/>
                </a:lnTo>
                <a:lnTo>
                  <a:pt x="1336" y="1091"/>
                </a:lnTo>
                <a:lnTo>
                  <a:pt x="1336" y="1102"/>
                </a:lnTo>
                <a:lnTo>
                  <a:pt x="1341" y="1120"/>
                </a:lnTo>
                <a:lnTo>
                  <a:pt x="1348" y="1139"/>
                </a:lnTo>
                <a:lnTo>
                  <a:pt x="1349" y="1141"/>
                </a:lnTo>
                <a:lnTo>
                  <a:pt x="1351" y="1142"/>
                </a:lnTo>
                <a:lnTo>
                  <a:pt x="1356" y="1148"/>
                </a:lnTo>
                <a:lnTo>
                  <a:pt x="1356" y="1155"/>
                </a:lnTo>
                <a:lnTo>
                  <a:pt x="1353" y="1160"/>
                </a:lnTo>
                <a:lnTo>
                  <a:pt x="1359" y="1162"/>
                </a:lnTo>
                <a:lnTo>
                  <a:pt x="1360" y="1163"/>
                </a:lnTo>
                <a:lnTo>
                  <a:pt x="1362" y="1166"/>
                </a:lnTo>
                <a:lnTo>
                  <a:pt x="1362" y="1167"/>
                </a:lnTo>
                <a:lnTo>
                  <a:pt x="1362" y="1168"/>
                </a:lnTo>
                <a:lnTo>
                  <a:pt x="1362" y="1169"/>
                </a:lnTo>
                <a:lnTo>
                  <a:pt x="1362" y="1170"/>
                </a:lnTo>
                <a:lnTo>
                  <a:pt x="1357" y="1175"/>
                </a:lnTo>
                <a:lnTo>
                  <a:pt x="1353" y="1169"/>
                </a:lnTo>
                <a:lnTo>
                  <a:pt x="1350" y="1158"/>
                </a:lnTo>
                <a:lnTo>
                  <a:pt x="1345" y="1147"/>
                </a:lnTo>
                <a:lnTo>
                  <a:pt x="1332" y="1106"/>
                </a:lnTo>
                <a:lnTo>
                  <a:pt x="1321" y="1065"/>
                </a:lnTo>
                <a:lnTo>
                  <a:pt x="1314" y="1047"/>
                </a:lnTo>
                <a:lnTo>
                  <a:pt x="1308" y="1026"/>
                </a:lnTo>
                <a:lnTo>
                  <a:pt x="1296" y="988"/>
                </a:lnTo>
                <a:lnTo>
                  <a:pt x="1283" y="951"/>
                </a:lnTo>
                <a:lnTo>
                  <a:pt x="1281" y="942"/>
                </a:lnTo>
                <a:lnTo>
                  <a:pt x="1279" y="932"/>
                </a:lnTo>
                <a:lnTo>
                  <a:pt x="1279" y="928"/>
                </a:lnTo>
                <a:lnTo>
                  <a:pt x="1283" y="924"/>
                </a:lnTo>
                <a:lnTo>
                  <a:pt x="1286" y="927"/>
                </a:lnTo>
                <a:lnTo>
                  <a:pt x="1286" y="931"/>
                </a:lnTo>
                <a:lnTo>
                  <a:pt x="1286" y="935"/>
                </a:lnTo>
                <a:lnTo>
                  <a:pt x="1284" y="938"/>
                </a:lnTo>
                <a:lnTo>
                  <a:pt x="1291" y="962"/>
                </a:lnTo>
                <a:lnTo>
                  <a:pt x="1300" y="985"/>
                </a:lnTo>
                <a:lnTo>
                  <a:pt x="1304" y="973"/>
                </a:lnTo>
                <a:lnTo>
                  <a:pt x="1303" y="960"/>
                </a:lnTo>
                <a:lnTo>
                  <a:pt x="1300" y="951"/>
                </a:lnTo>
                <a:lnTo>
                  <a:pt x="1297" y="942"/>
                </a:lnTo>
                <a:lnTo>
                  <a:pt x="1294" y="931"/>
                </a:lnTo>
                <a:lnTo>
                  <a:pt x="1288" y="923"/>
                </a:lnTo>
                <a:lnTo>
                  <a:pt x="1283" y="917"/>
                </a:lnTo>
                <a:lnTo>
                  <a:pt x="1284" y="909"/>
                </a:lnTo>
                <a:lnTo>
                  <a:pt x="1284" y="904"/>
                </a:lnTo>
                <a:lnTo>
                  <a:pt x="1281" y="903"/>
                </a:lnTo>
                <a:lnTo>
                  <a:pt x="1279" y="902"/>
                </a:lnTo>
                <a:lnTo>
                  <a:pt x="1277" y="900"/>
                </a:lnTo>
                <a:lnTo>
                  <a:pt x="1279" y="889"/>
                </a:lnTo>
                <a:lnTo>
                  <a:pt x="1277" y="879"/>
                </a:lnTo>
                <a:lnTo>
                  <a:pt x="1276" y="873"/>
                </a:lnTo>
                <a:lnTo>
                  <a:pt x="1273" y="868"/>
                </a:lnTo>
                <a:lnTo>
                  <a:pt x="1270" y="855"/>
                </a:lnTo>
                <a:lnTo>
                  <a:pt x="1267" y="844"/>
                </a:lnTo>
                <a:lnTo>
                  <a:pt x="1264" y="843"/>
                </a:lnTo>
                <a:lnTo>
                  <a:pt x="1262" y="843"/>
                </a:lnTo>
                <a:lnTo>
                  <a:pt x="1254" y="839"/>
                </a:lnTo>
                <a:lnTo>
                  <a:pt x="1249" y="832"/>
                </a:lnTo>
                <a:lnTo>
                  <a:pt x="1248" y="833"/>
                </a:lnTo>
                <a:lnTo>
                  <a:pt x="1248" y="833"/>
                </a:lnTo>
                <a:lnTo>
                  <a:pt x="1248" y="833"/>
                </a:lnTo>
                <a:lnTo>
                  <a:pt x="1249" y="832"/>
                </a:lnTo>
                <a:lnTo>
                  <a:pt x="1249" y="830"/>
                </a:lnTo>
                <a:lnTo>
                  <a:pt x="1252" y="827"/>
                </a:lnTo>
                <a:lnTo>
                  <a:pt x="1256" y="830"/>
                </a:lnTo>
                <a:lnTo>
                  <a:pt x="1260" y="831"/>
                </a:lnTo>
                <a:lnTo>
                  <a:pt x="1260" y="837"/>
                </a:lnTo>
                <a:lnTo>
                  <a:pt x="1263" y="841"/>
                </a:lnTo>
                <a:lnTo>
                  <a:pt x="1268" y="840"/>
                </a:lnTo>
                <a:lnTo>
                  <a:pt x="1270" y="836"/>
                </a:lnTo>
                <a:lnTo>
                  <a:pt x="1272" y="834"/>
                </a:lnTo>
                <a:lnTo>
                  <a:pt x="1273" y="832"/>
                </a:lnTo>
                <a:lnTo>
                  <a:pt x="1272" y="829"/>
                </a:lnTo>
                <a:lnTo>
                  <a:pt x="1269" y="825"/>
                </a:lnTo>
                <a:lnTo>
                  <a:pt x="1269" y="822"/>
                </a:lnTo>
                <a:lnTo>
                  <a:pt x="1268" y="817"/>
                </a:lnTo>
                <a:lnTo>
                  <a:pt x="1268" y="815"/>
                </a:lnTo>
                <a:lnTo>
                  <a:pt x="1268" y="812"/>
                </a:lnTo>
                <a:lnTo>
                  <a:pt x="1268" y="812"/>
                </a:lnTo>
                <a:lnTo>
                  <a:pt x="1268" y="812"/>
                </a:lnTo>
                <a:lnTo>
                  <a:pt x="1268" y="811"/>
                </a:lnTo>
                <a:lnTo>
                  <a:pt x="1267" y="811"/>
                </a:lnTo>
                <a:lnTo>
                  <a:pt x="1260" y="809"/>
                </a:lnTo>
                <a:lnTo>
                  <a:pt x="1254" y="805"/>
                </a:lnTo>
                <a:lnTo>
                  <a:pt x="1253" y="805"/>
                </a:lnTo>
                <a:lnTo>
                  <a:pt x="1252" y="804"/>
                </a:lnTo>
                <a:lnTo>
                  <a:pt x="1252" y="803"/>
                </a:lnTo>
                <a:lnTo>
                  <a:pt x="1252" y="802"/>
                </a:lnTo>
                <a:lnTo>
                  <a:pt x="1248" y="802"/>
                </a:lnTo>
                <a:lnTo>
                  <a:pt x="1246" y="802"/>
                </a:lnTo>
                <a:lnTo>
                  <a:pt x="1248" y="802"/>
                </a:lnTo>
                <a:lnTo>
                  <a:pt x="1252" y="802"/>
                </a:lnTo>
                <a:lnTo>
                  <a:pt x="1255" y="802"/>
                </a:lnTo>
                <a:lnTo>
                  <a:pt x="1256" y="799"/>
                </a:lnTo>
                <a:lnTo>
                  <a:pt x="1256" y="797"/>
                </a:lnTo>
                <a:lnTo>
                  <a:pt x="1254" y="795"/>
                </a:lnTo>
                <a:lnTo>
                  <a:pt x="1248" y="792"/>
                </a:lnTo>
                <a:lnTo>
                  <a:pt x="1243" y="788"/>
                </a:lnTo>
                <a:lnTo>
                  <a:pt x="1243" y="787"/>
                </a:lnTo>
                <a:lnTo>
                  <a:pt x="1243" y="785"/>
                </a:lnTo>
                <a:lnTo>
                  <a:pt x="1246" y="784"/>
                </a:lnTo>
                <a:lnTo>
                  <a:pt x="1247" y="783"/>
                </a:lnTo>
                <a:lnTo>
                  <a:pt x="1247" y="782"/>
                </a:lnTo>
                <a:lnTo>
                  <a:pt x="1247" y="782"/>
                </a:lnTo>
                <a:lnTo>
                  <a:pt x="1247" y="782"/>
                </a:lnTo>
                <a:lnTo>
                  <a:pt x="1247" y="783"/>
                </a:lnTo>
                <a:lnTo>
                  <a:pt x="1253" y="787"/>
                </a:lnTo>
                <a:lnTo>
                  <a:pt x="1257" y="790"/>
                </a:lnTo>
                <a:lnTo>
                  <a:pt x="1259" y="791"/>
                </a:lnTo>
                <a:lnTo>
                  <a:pt x="1261" y="790"/>
                </a:lnTo>
                <a:lnTo>
                  <a:pt x="1261" y="789"/>
                </a:lnTo>
                <a:lnTo>
                  <a:pt x="1261" y="787"/>
                </a:lnTo>
                <a:lnTo>
                  <a:pt x="1254" y="776"/>
                </a:lnTo>
                <a:lnTo>
                  <a:pt x="1242" y="770"/>
                </a:lnTo>
                <a:lnTo>
                  <a:pt x="1242" y="770"/>
                </a:lnTo>
                <a:lnTo>
                  <a:pt x="1241" y="766"/>
                </a:lnTo>
                <a:lnTo>
                  <a:pt x="1242" y="762"/>
                </a:lnTo>
                <a:lnTo>
                  <a:pt x="1247" y="764"/>
                </a:lnTo>
                <a:lnTo>
                  <a:pt x="1252" y="766"/>
                </a:lnTo>
                <a:lnTo>
                  <a:pt x="1252" y="759"/>
                </a:lnTo>
                <a:lnTo>
                  <a:pt x="1246" y="755"/>
                </a:lnTo>
                <a:lnTo>
                  <a:pt x="1241" y="752"/>
                </a:lnTo>
                <a:lnTo>
                  <a:pt x="1240" y="746"/>
                </a:lnTo>
                <a:lnTo>
                  <a:pt x="1235" y="747"/>
                </a:lnTo>
                <a:lnTo>
                  <a:pt x="1231" y="749"/>
                </a:lnTo>
                <a:lnTo>
                  <a:pt x="1229" y="752"/>
                </a:lnTo>
                <a:lnTo>
                  <a:pt x="1227" y="754"/>
                </a:lnTo>
                <a:lnTo>
                  <a:pt x="1229" y="752"/>
                </a:lnTo>
                <a:lnTo>
                  <a:pt x="1231" y="749"/>
                </a:lnTo>
                <a:lnTo>
                  <a:pt x="1231" y="745"/>
                </a:lnTo>
                <a:lnTo>
                  <a:pt x="1235" y="742"/>
                </a:lnTo>
                <a:lnTo>
                  <a:pt x="1239" y="742"/>
                </a:lnTo>
                <a:lnTo>
                  <a:pt x="1240" y="746"/>
                </a:lnTo>
                <a:lnTo>
                  <a:pt x="1240" y="746"/>
                </a:lnTo>
                <a:lnTo>
                  <a:pt x="1240" y="746"/>
                </a:lnTo>
                <a:lnTo>
                  <a:pt x="1240" y="746"/>
                </a:lnTo>
                <a:lnTo>
                  <a:pt x="1240" y="746"/>
                </a:lnTo>
                <a:lnTo>
                  <a:pt x="1240" y="746"/>
                </a:lnTo>
                <a:lnTo>
                  <a:pt x="1246" y="748"/>
                </a:lnTo>
                <a:lnTo>
                  <a:pt x="1250" y="750"/>
                </a:lnTo>
                <a:lnTo>
                  <a:pt x="1255" y="753"/>
                </a:lnTo>
                <a:lnTo>
                  <a:pt x="1257" y="748"/>
                </a:lnTo>
                <a:lnTo>
                  <a:pt x="1256" y="739"/>
                </a:lnTo>
                <a:lnTo>
                  <a:pt x="1250" y="731"/>
                </a:lnTo>
                <a:lnTo>
                  <a:pt x="1255" y="726"/>
                </a:lnTo>
                <a:lnTo>
                  <a:pt x="1260" y="721"/>
                </a:lnTo>
                <a:lnTo>
                  <a:pt x="1253" y="721"/>
                </a:lnTo>
                <a:lnTo>
                  <a:pt x="1247" y="722"/>
                </a:lnTo>
                <a:lnTo>
                  <a:pt x="1242" y="721"/>
                </a:lnTo>
                <a:lnTo>
                  <a:pt x="1242" y="726"/>
                </a:lnTo>
                <a:lnTo>
                  <a:pt x="1235" y="727"/>
                </a:lnTo>
                <a:lnTo>
                  <a:pt x="1229" y="728"/>
                </a:lnTo>
                <a:lnTo>
                  <a:pt x="1227" y="728"/>
                </a:lnTo>
                <a:lnTo>
                  <a:pt x="1225" y="728"/>
                </a:lnTo>
                <a:lnTo>
                  <a:pt x="1222" y="726"/>
                </a:lnTo>
                <a:lnTo>
                  <a:pt x="1222" y="724"/>
                </a:lnTo>
                <a:lnTo>
                  <a:pt x="1222" y="721"/>
                </a:lnTo>
                <a:lnTo>
                  <a:pt x="1224" y="721"/>
                </a:lnTo>
                <a:lnTo>
                  <a:pt x="1228" y="724"/>
                </a:lnTo>
                <a:lnTo>
                  <a:pt x="1231" y="719"/>
                </a:lnTo>
                <a:lnTo>
                  <a:pt x="1232" y="719"/>
                </a:lnTo>
                <a:lnTo>
                  <a:pt x="1233" y="719"/>
                </a:lnTo>
                <a:lnTo>
                  <a:pt x="1236" y="718"/>
                </a:lnTo>
                <a:lnTo>
                  <a:pt x="1239" y="715"/>
                </a:lnTo>
                <a:lnTo>
                  <a:pt x="1241" y="714"/>
                </a:lnTo>
                <a:lnTo>
                  <a:pt x="1241" y="711"/>
                </a:lnTo>
                <a:lnTo>
                  <a:pt x="1240" y="708"/>
                </a:lnTo>
                <a:lnTo>
                  <a:pt x="1239" y="707"/>
                </a:lnTo>
                <a:lnTo>
                  <a:pt x="1235" y="707"/>
                </a:lnTo>
                <a:lnTo>
                  <a:pt x="1234" y="711"/>
                </a:lnTo>
                <a:lnTo>
                  <a:pt x="1232" y="714"/>
                </a:lnTo>
                <a:lnTo>
                  <a:pt x="1228" y="715"/>
                </a:lnTo>
                <a:lnTo>
                  <a:pt x="1220" y="715"/>
                </a:lnTo>
                <a:lnTo>
                  <a:pt x="1217" y="724"/>
                </a:lnTo>
                <a:lnTo>
                  <a:pt x="1210" y="731"/>
                </a:lnTo>
                <a:lnTo>
                  <a:pt x="1212" y="742"/>
                </a:lnTo>
                <a:lnTo>
                  <a:pt x="1213" y="743"/>
                </a:lnTo>
                <a:lnTo>
                  <a:pt x="1213" y="745"/>
                </a:lnTo>
                <a:lnTo>
                  <a:pt x="1213" y="749"/>
                </a:lnTo>
                <a:lnTo>
                  <a:pt x="1218" y="753"/>
                </a:lnTo>
                <a:lnTo>
                  <a:pt x="1219" y="755"/>
                </a:lnTo>
                <a:lnTo>
                  <a:pt x="1221" y="756"/>
                </a:lnTo>
                <a:lnTo>
                  <a:pt x="1225" y="763"/>
                </a:lnTo>
                <a:lnTo>
                  <a:pt x="1225" y="771"/>
                </a:lnTo>
                <a:lnTo>
                  <a:pt x="1225" y="773"/>
                </a:lnTo>
                <a:lnTo>
                  <a:pt x="1225" y="774"/>
                </a:lnTo>
                <a:lnTo>
                  <a:pt x="1222" y="777"/>
                </a:lnTo>
                <a:lnTo>
                  <a:pt x="1221" y="781"/>
                </a:lnTo>
                <a:lnTo>
                  <a:pt x="1214" y="783"/>
                </a:lnTo>
                <a:lnTo>
                  <a:pt x="1207" y="782"/>
                </a:lnTo>
                <a:lnTo>
                  <a:pt x="1207" y="781"/>
                </a:lnTo>
                <a:lnTo>
                  <a:pt x="1206" y="781"/>
                </a:lnTo>
                <a:lnTo>
                  <a:pt x="1206" y="780"/>
                </a:lnTo>
                <a:lnTo>
                  <a:pt x="1206" y="777"/>
                </a:lnTo>
                <a:lnTo>
                  <a:pt x="1201" y="767"/>
                </a:lnTo>
                <a:lnTo>
                  <a:pt x="1197" y="755"/>
                </a:lnTo>
                <a:lnTo>
                  <a:pt x="1192" y="739"/>
                </a:lnTo>
                <a:lnTo>
                  <a:pt x="1187" y="721"/>
                </a:lnTo>
                <a:lnTo>
                  <a:pt x="1187" y="711"/>
                </a:lnTo>
                <a:lnTo>
                  <a:pt x="1188" y="700"/>
                </a:lnTo>
                <a:lnTo>
                  <a:pt x="1194" y="684"/>
                </a:lnTo>
                <a:lnTo>
                  <a:pt x="1201" y="666"/>
                </a:lnTo>
                <a:lnTo>
                  <a:pt x="1201" y="663"/>
                </a:lnTo>
                <a:lnTo>
                  <a:pt x="1200" y="661"/>
                </a:lnTo>
                <a:lnTo>
                  <a:pt x="1198" y="661"/>
                </a:lnTo>
                <a:lnTo>
                  <a:pt x="1196" y="663"/>
                </a:lnTo>
                <a:lnTo>
                  <a:pt x="1191" y="669"/>
                </a:lnTo>
                <a:lnTo>
                  <a:pt x="1186" y="673"/>
                </a:lnTo>
                <a:lnTo>
                  <a:pt x="1185" y="675"/>
                </a:lnTo>
                <a:lnTo>
                  <a:pt x="1184" y="673"/>
                </a:lnTo>
                <a:lnTo>
                  <a:pt x="1185" y="673"/>
                </a:lnTo>
                <a:lnTo>
                  <a:pt x="1185" y="672"/>
                </a:lnTo>
                <a:lnTo>
                  <a:pt x="1188" y="661"/>
                </a:lnTo>
                <a:lnTo>
                  <a:pt x="1197" y="652"/>
                </a:lnTo>
                <a:lnTo>
                  <a:pt x="1203" y="647"/>
                </a:lnTo>
                <a:lnTo>
                  <a:pt x="1206" y="641"/>
                </a:lnTo>
                <a:lnTo>
                  <a:pt x="1206" y="637"/>
                </a:lnTo>
                <a:lnTo>
                  <a:pt x="1205" y="635"/>
                </a:lnTo>
                <a:lnTo>
                  <a:pt x="1197" y="630"/>
                </a:lnTo>
                <a:lnTo>
                  <a:pt x="1186" y="631"/>
                </a:lnTo>
                <a:lnTo>
                  <a:pt x="1185" y="633"/>
                </a:lnTo>
                <a:lnTo>
                  <a:pt x="1183" y="631"/>
                </a:lnTo>
                <a:lnTo>
                  <a:pt x="1179" y="630"/>
                </a:lnTo>
                <a:lnTo>
                  <a:pt x="1177" y="633"/>
                </a:lnTo>
                <a:lnTo>
                  <a:pt x="1177" y="635"/>
                </a:lnTo>
                <a:lnTo>
                  <a:pt x="1179" y="637"/>
                </a:lnTo>
                <a:lnTo>
                  <a:pt x="1181" y="638"/>
                </a:lnTo>
                <a:lnTo>
                  <a:pt x="1180" y="642"/>
                </a:lnTo>
                <a:lnTo>
                  <a:pt x="1176" y="649"/>
                </a:lnTo>
                <a:lnTo>
                  <a:pt x="1171" y="657"/>
                </a:lnTo>
                <a:lnTo>
                  <a:pt x="1169" y="658"/>
                </a:lnTo>
                <a:lnTo>
                  <a:pt x="1166" y="658"/>
                </a:lnTo>
                <a:lnTo>
                  <a:pt x="1165" y="657"/>
                </a:lnTo>
                <a:lnTo>
                  <a:pt x="1164" y="655"/>
                </a:lnTo>
                <a:lnTo>
                  <a:pt x="1165" y="650"/>
                </a:lnTo>
                <a:lnTo>
                  <a:pt x="1165" y="645"/>
                </a:lnTo>
                <a:lnTo>
                  <a:pt x="1160" y="627"/>
                </a:lnTo>
                <a:lnTo>
                  <a:pt x="1152" y="609"/>
                </a:lnTo>
                <a:lnTo>
                  <a:pt x="1152" y="600"/>
                </a:lnTo>
                <a:lnTo>
                  <a:pt x="1151" y="591"/>
                </a:lnTo>
                <a:lnTo>
                  <a:pt x="1150" y="581"/>
                </a:lnTo>
                <a:lnTo>
                  <a:pt x="1151" y="571"/>
                </a:lnTo>
                <a:lnTo>
                  <a:pt x="1151" y="571"/>
                </a:lnTo>
                <a:lnTo>
                  <a:pt x="1156" y="564"/>
                </a:lnTo>
                <a:lnTo>
                  <a:pt x="1153" y="557"/>
                </a:lnTo>
                <a:lnTo>
                  <a:pt x="1151" y="549"/>
                </a:lnTo>
                <a:lnTo>
                  <a:pt x="1150" y="540"/>
                </a:lnTo>
                <a:lnTo>
                  <a:pt x="1150" y="538"/>
                </a:lnTo>
                <a:lnTo>
                  <a:pt x="1149" y="537"/>
                </a:lnTo>
                <a:lnTo>
                  <a:pt x="1149" y="537"/>
                </a:lnTo>
                <a:lnTo>
                  <a:pt x="1148" y="537"/>
                </a:lnTo>
                <a:lnTo>
                  <a:pt x="1148" y="536"/>
                </a:lnTo>
                <a:lnTo>
                  <a:pt x="1144" y="521"/>
                </a:lnTo>
                <a:lnTo>
                  <a:pt x="1138" y="507"/>
                </a:lnTo>
                <a:lnTo>
                  <a:pt x="1134" y="504"/>
                </a:lnTo>
                <a:lnTo>
                  <a:pt x="1131" y="507"/>
                </a:lnTo>
                <a:lnTo>
                  <a:pt x="1128" y="515"/>
                </a:lnTo>
                <a:lnTo>
                  <a:pt x="1128" y="523"/>
                </a:lnTo>
                <a:lnTo>
                  <a:pt x="1128" y="528"/>
                </a:lnTo>
                <a:lnTo>
                  <a:pt x="1121" y="529"/>
                </a:lnTo>
                <a:lnTo>
                  <a:pt x="1118" y="524"/>
                </a:lnTo>
                <a:lnTo>
                  <a:pt x="1116" y="521"/>
                </a:lnTo>
                <a:lnTo>
                  <a:pt x="1112" y="521"/>
                </a:lnTo>
                <a:lnTo>
                  <a:pt x="1109" y="521"/>
                </a:lnTo>
                <a:lnTo>
                  <a:pt x="1107" y="521"/>
                </a:lnTo>
                <a:lnTo>
                  <a:pt x="1103" y="519"/>
                </a:lnTo>
                <a:lnTo>
                  <a:pt x="1096" y="518"/>
                </a:lnTo>
                <a:lnTo>
                  <a:pt x="1094" y="525"/>
                </a:lnTo>
                <a:lnTo>
                  <a:pt x="1093" y="529"/>
                </a:lnTo>
                <a:lnTo>
                  <a:pt x="1090" y="533"/>
                </a:lnTo>
                <a:lnTo>
                  <a:pt x="1090" y="535"/>
                </a:lnTo>
                <a:lnTo>
                  <a:pt x="1090" y="536"/>
                </a:lnTo>
                <a:lnTo>
                  <a:pt x="1090" y="535"/>
                </a:lnTo>
                <a:lnTo>
                  <a:pt x="1090" y="533"/>
                </a:lnTo>
                <a:lnTo>
                  <a:pt x="1089" y="532"/>
                </a:lnTo>
                <a:lnTo>
                  <a:pt x="1089" y="532"/>
                </a:lnTo>
                <a:lnTo>
                  <a:pt x="1087" y="530"/>
                </a:lnTo>
                <a:lnTo>
                  <a:pt x="1083" y="530"/>
                </a:lnTo>
                <a:lnTo>
                  <a:pt x="1081" y="531"/>
                </a:lnTo>
                <a:lnTo>
                  <a:pt x="1077" y="532"/>
                </a:lnTo>
                <a:lnTo>
                  <a:pt x="1081" y="531"/>
                </a:lnTo>
                <a:lnTo>
                  <a:pt x="1083" y="530"/>
                </a:lnTo>
                <a:lnTo>
                  <a:pt x="1081" y="525"/>
                </a:lnTo>
                <a:lnTo>
                  <a:pt x="1084" y="522"/>
                </a:lnTo>
                <a:lnTo>
                  <a:pt x="1088" y="521"/>
                </a:lnTo>
                <a:lnTo>
                  <a:pt x="1091" y="516"/>
                </a:lnTo>
                <a:lnTo>
                  <a:pt x="1083" y="517"/>
                </a:lnTo>
                <a:lnTo>
                  <a:pt x="1083" y="510"/>
                </a:lnTo>
                <a:lnTo>
                  <a:pt x="1093" y="507"/>
                </a:lnTo>
                <a:lnTo>
                  <a:pt x="1102" y="505"/>
                </a:lnTo>
                <a:lnTo>
                  <a:pt x="1103" y="512"/>
                </a:lnTo>
                <a:lnTo>
                  <a:pt x="1103" y="519"/>
                </a:lnTo>
                <a:lnTo>
                  <a:pt x="1107" y="521"/>
                </a:lnTo>
                <a:lnTo>
                  <a:pt x="1109" y="521"/>
                </a:lnTo>
                <a:lnTo>
                  <a:pt x="1112" y="521"/>
                </a:lnTo>
                <a:lnTo>
                  <a:pt x="1116" y="521"/>
                </a:lnTo>
                <a:lnTo>
                  <a:pt x="1115" y="515"/>
                </a:lnTo>
                <a:lnTo>
                  <a:pt x="1116" y="509"/>
                </a:lnTo>
                <a:lnTo>
                  <a:pt x="1117" y="508"/>
                </a:lnTo>
                <a:lnTo>
                  <a:pt x="1116" y="507"/>
                </a:lnTo>
                <a:lnTo>
                  <a:pt x="1110" y="496"/>
                </a:lnTo>
                <a:lnTo>
                  <a:pt x="1111" y="484"/>
                </a:lnTo>
                <a:lnTo>
                  <a:pt x="1110" y="481"/>
                </a:lnTo>
                <a:lnTo>
                  <a:pt x="1107" y="480"/>
                </a:lnTo>
                <a:lnTo>
                  <a:pt x="1102" y="481"/>
                </a:lnTo>
                <a:lnTo>
                  <a:pt x="1101" y="485"/>
                </a:lnTo>
                <a:lnTo>
                  <a:pt x="1102" y="494"/>
                </a:lnTo>
                <a:lnTo>
                  <a:pt x="1100" y="501"/>
                </a:lnTo>
                <a:lnTo>
                  <a:pt x="1097" y="502"/>
                </a:lnTo>
                <a:lnTo>
                  <a:pt x="1094" y="503"/>
                </a:lnTo>
                <a:lnTo>
                  <a:pt x="1084" y="507"/>
                </a:lnTo>
                <a:lnTo>
                  <a:pt x="1074" y="505"/>
                </a:lnTo>
                <a:lnTo>
                  <a:pt x="1076" y="504"/>
                </a:lnTo>
                <a:lnTo>
                  <a:pt x="1077" y="502"/>
                </a:lnTo>
                <a:lnTo>
                  <a:pt x="1081" y="497"/>
                </a:lnTo>
                <a:lnTo>
                  <a:pt x="1083" y="490"/>
                </a:lnTo>
                <a:lnTo>
                  <a:pt x="1080" y="493"/>
                </a:lnTo>
                <a:lnTo>
                  <a:pt x="1077" y="497"/>
                </a:lnTo>
                <a:lnTo>
                  <a:pt x="1073" y="495"/>
                </a:lnTo>
                <a:lnTo>
                  <a:pt x="1075" y="491"/>
                </a:lnTo>
                <a:lnTo>
                  <a:pt x="1076" y="488"/>
                </a:lnTo>
                <a:lnTo>
                  <a:pt x="1075" y="485"/>
                </a:lnTo>
                <a:lnTo>
                  <a:pt x="1073" y="484"/>
                </a:lnTo>
                <a:lnTo>
                  <a:pt x="1070" y="485"/>
                </a:lnTo>
                <a:lnTo>
                  <a:pt x="1069" y="488"/>
                </a:lnTo>
                <a:lnTo>
                  <a:pt x="1070" y="490"/>
                </a:lnTo>
                <a:lnTo>
                  <a:pt x="1073" y="501"/>
                </a:lnTo>
                <a:lnTo>
                  <a:pt x="1068" y="510"/>
                </a:lnTo>
                <a:lnTo>
                  <a:pt x="1062" y="511"/>
                </a:lnTo>
                <a:lnTo>
                  <a:pt x="1056" y="512"/>
                </a:lnTo>
                <a:lnTo>
                  <a:pt x="1054" y="507"/>
                </a:lnTo>
                <a:lnTo>
                  <a:pt x="1060" y="502"/>
                </a:lnTo>
                <a:lnTo>
                  <a:pt x="1048" y="503"/>
                </a:lnTo>
                <a:lnTo>
                  <a:pt x="1049" y="514"/>
                </a:lnTo>
                <a:lnTo>
                  <a:pt x="1049" y="514"/>
                </a:lnTo>
                <a:lnTo>
                  <a:pt x="1049" y="515"/>
                </a:lnTo>
                <a:lnTo>
                  <a:pt x="1043" y="516"/>
                </a:lnTo>
                <a:lnTo>
                  <a:pt x="1038" y="517"/>
                </a:lnTo>
                <a:lnTo>
                  <a:pt x="1035" y="515"/>
                </a:lnTo>
                <a:lnTo>
                  <a:pt x="1035" y="512"/>
                </a:lnTo>
                <a:lnTo>
                  <a:pt x="1031" y="509"/>
                </a:lnTo>
                <a:lnTo>
                  <a:pt x="1028" y="505"/>
                </a:lnTo>
                <a:lnTo>
                  <a:pt x="1032" y="500"/>
                </a:lnTo>
                <a:lnTo>
                  <a:pt x="1038" y="495"/>
                </a:lnTo>
                <a:lnTo>
                  <a:pt x="1036" y="488"/>
                </a:lnTo>
                <a:lnTo>
                  <a:pt x="1033" y="481"/>
                </a:lnTo>
                <a:lnTo>
                  <a:pt x="1033" y="485"/>
                </a:lnTo>
                <a:lnTo>
                  <a:pt x="1029" y="488"/>
                </a:lnTo>
                <a:lnTo>
                  <a:pt x="1027" y="489"/>
                </a:lnTo>
                <a:lnTo>
                  <a:pt x="1027" y="491"/>
                </a:lnTo>
                <a:lnTo>
                  <a:pt x="1022" y="488"/>
                </a:lnTo>
                <a:lnTo>
                  <a:pt x="1017" y="488"/>
                </a:lnTo>
                <a:lnTo>
                  <a:pt x="1015" y="480"/>
                </a:lnTo>
                <a:lnTo>
                  <a:pt x="1012" y="470"/>
                </a:lnTo>
                <a:lnTo>
                  <a:pt x="1014" y="460"/>
                </a:lnTo>
                <a:lnTo>
                  <a:pt x="1011" y="448"/>
                </a:lnTo>
                <a:lnTo>
                  <a:pt x="1008" y="442"/>
                </a:lnTo>
                <a:lnTo>
                  <a:pt x="1001" y="439"/>
                </a:lnTo>
                <a:lnTo>
                  <a:pt x="1001" y="439"/>
                </a:lnTo>
                <a:lnTo>
                  <a:pt x="1001" y="439"/>
                </a:lnTo>
                <a:lnTo>
                  <a:pt x="1001" y="439"/>
                </a:lnTo>
                <a:lnTo>
                  <a:pt x="1001" y="439"/>
                </a:lnTo>
                <a:lnTo>
                  <a:pt x="999" y="431"/>
                </a:lnTo>
                <a:lnTo>
                  <a:pt x="997" y="424"/>
                </a:lnTo>
                <a:lnTo>
                  <a:pt x="997" y="421"/>
                </a:lnTo>
                <a:lnTo>
                  <a:pt x="997" y="419"/>
                </a:lnTo>
                <a:lnTo>
                  <a:pt x="997" y="419"/>
                </a:lnTo>
                <a:lnTo>
                  <a:pt x="998" y="418"/>
                </a:lnTo>
                <a:lnTo>
                  <a:pt x="1000" y="413"/>
                </a:lnTo>
                <a:lnTo>
                  <a:pt x="997" y="410"/>
                </a:lnTo>
                <a:lnTo>
                  <a:pt x="997" y="408"/>
                </a:lnTo>
                <a:lnTo>
                  <a:pt x="997" y="408"/>
                </a:lnTo>
                <a:lnTo>
                  <a:pt x="997" y="403"/>
                </a:lnTo>
                <a:lnTo>
                  <a:pt x="993" y="399"/>
                </a:lnTo>
                <a:lnTo>
                  <a:pt x="993" y="398"/>
                </a:lnTo>
                <a:lnTo>
                  <a:pt x="993" y="398"/>
                </a:lnTo>
                <a:lnTo>
                  <a:pt x="993" y="397"/>
                </a:lnTo>
                <a:lnTo>
                  <a:pt x="992" y="396"/>
                </a:lnTo>
                <a:lnTo>
                  <a:pt x="992" y="394"/>
                </a:lnTo>
                <a:lnTo>
                  <a:pt x="992" y="393"/>
                </a:lnTo>
                <a:lnTo>
                  <a:pt x="986" y="396"/>
                </a:lnTo>
                <a:lnTo>
                  <a:pt x="983" y="399"/>
                </a:lnTo>
                <a:lnTo>
                  <a:pt x="986" y="396"/>
                </a:lnTo>
                <a:lnTo>
                  <a:pt x="992" y="393"/>
                </a:lnTo>
                <a:lnTo>
                  <a:pt x="990" y="391"/>
                </a:lnTo>
                <a:lnTo>
                  <a:pt x="986" y="391"/>
                </a:lnTo>
                <a:lnTo>
                  <a:pt x="983" y="384"/>
                </a:lnTo>
                <a:lnTo>
                  <a:pt x="982" y="376"/>
                </a:lnTo>
                <a:lnTo>
                  <a:pt x="982" y="366"/>
                </a:lnTo>
                <a:lnTo>
                  <a:pt x="982" y="357"/>
                </a:lnTo>
                <a:lnTo>
                  <a:pt x="980" y="355"/>
                </a:lnTo>
                <a:lnTo>
                  <a:pt x="978" y="354"/>
                </a:lnTo>
                <a:lnTo>
                  <a:pt x="965" y="358"/>
                </a:lnTo>
                <a:lnTo>
                  <a:pt x="959" y="370"/>
                </a:lnTo>
                <a:lnTo>
                  <a:pt x="957" y="372"/>
                </a:lnTo>
                <a:lnTo>
                  <a:pt x="955" y="373"/>
                </a:lnTo>
                <a:lnTo>
                  <a:pt x="957" y="377"/>
                </a:lnTo>
                <a:lnTo>
                  <a:pt x="960" y="378"/>
                </a:lnTo>
                <a:lnTo>
                  <a:pt x="962" y="378"/>
                </a:lnTo>
                <a:lnTo>
                  <a:pt x="964" y="379"/>
                </a:lnTo>
                <a:lnTo>
                  <a:pt x="964" y="380"/>
                </a:lnTo>
                <a:lnTo>
                  <a:pt x="964" y="382"/>
                </a:lnTo>
                <a:lnTo>
                  <a:pt x="966" y="383"/>
                </a:lnTo>
                <a:lnTo>
                  <a:pt x="967" y="384"/>
                </a:lnTo>
                <a:lnTo>
                  <a:pt x="962" y="385"/>
                </a:lnTo>
                <a:lnTo>
                  <a:pt x="962" y="391"/>
                </a:lnTo>
                <a:lnTo>
                  <a:pt x="962" y="400"/>
                </a:lnTo>
                <a:lnTo>
                  <a:pt x="962" y="410"/>
                </a:lnTo>
                <a:lnTo>
                  <a:pt x="962" y="413"/>
                </a:lnTo>
                <a:lnTo>
                  <a:pt x="958" y="415"/>
                </a:lnTo>
                <a:lnTo>
                  <a:pt x="952" y="415"/>
                </a:lnTo>
                <a:lnTo>
                  <a:pt x="948" y="413"/>
                </a:lnTo>
                <a:lnTo>
                  <a:pt x="945" y="412"/>
                </a:lnTo>
                <a:lnTo>
                  <a:pt x="944" y="413"/>
                </a:lnTo>
                <a:lnTo>
                  <a:pt x="938" y="420"/>
                </a:lnTo>
                <a:lnTo>
                  <a:pt x="930" y="422"/>
                </a:lnTo>
                <a:lnTo>
                  <a:pt x="925" y="422"/>
                </a:lnTo>
                <a:lnTo>
                  <a:pt x="923" y="418"/>
                </a:lnTo>
                <a:lnTo>
                  <a:pt x="923" y="417"/>
                </a:lnTo>
                <a:lnTo>
                  <a:pt x="923" y="415"/>
                </a:lnTo>
                <a:lnTo>
                  <a:pt x="924" y="410"/>
                </a:lnTo>
                <a:lnTo>
                  <a:pt x="925" y="405"/>
                </a:lnTo>
                <a:lnTo>
                  <a:pt x="925" y="403"/>
                </a:lnTo>
                <a:lnTo>
                  <a:pt x="924" y="399"/>
                </a:lnTo>
                <a:lnTo>
                  <a:pt x="918" y="398"/>
                </a:lnTo>
                <a:lnTo>
                  <a:pt x="913" y="394"/>
                </a:lnTo>
                <a:lnTo>
                  <a:pt x="913" y="394"/>
                </a:lnTo>
                <a:lnTo>
                  <a:pt x="910" y="392"/>
                </a:lnTo>
                <a:lnTo>
                  <a:pt x="909" y="390"/>
                </a:lnTo>
                <a:lnTo>
                  <a:pt x="910" y="387"/>
                </a:lnTo>
                <a:lnTo>
                  <a:pt x="910" y="386"/>
                </a:lnTo>
                <a:lnTo>
                  <a:pt x="909" y="385"/>
                </a:lnTo>
                <a:lnTo>
                  <a:pt x="908" y="386"/>
                </a:lnTo>
                <a:lnTo>
                  <a:pt x="907" y="385"/>
                </a:lnTo>
                <a:lnTo>
                  <a:pt x="907" y="385"/>
                </a:lnTo>
                <a:lnTo>
                  <a:pt x="910" y="379"/>
                </a:lnTo>
                <a:lnTo>
                  <a:pt x="917" y="378"/>
                </a:lnTo>
                <a:lnTo>
                  <a:pt x="920" y="379"/>
                </a:lnTo>
                <a:lnTo>
                  <a:pt x="920" y="383"/>
                </a:lnTo>
                <a:lnTo>
                  <a:pt x="920" y="384"/>
                </a:lnTo>
                <a:lnTo>
                  <a:pt x="921" y="384"/>
                </a:lnTo>
                <a:lnTo>
                  <a:pt x="923" y="384"/>
                </a:lnTo>
                <a:lnTo>
                  <a:pt x="923" y="383"/>
                </a:lnTo>
                <a:lnTo>
                  <a:pt x="924" y="373"/>
                </a:lnTo>
                <a:lnTo>
                  <a:pt x="921" y="364"/>
                </a:lnTo>
                <a:lnTo>
                  <a:pt x="921" y="364"/>
                </a:lnTo>
                <a:lnTo>
                  <a:pt x="921" y="359"/>
                </a:lnTo>
                <a:lnTo>
                  <a:pt x="920" y="356"/>
                </a:lnTo>
                <a:lnTo>
                  <a:pt x="921" y="350"/>
                </a:lnTo>
                <a:lnTo>
                  <a:pt x="924" y="345"/>
                </a:lnTo>
                <a:lnTo>
                  <a:pt x="927" y="345"/>
                </a:lnTo>
                <a:lnTo>
                  <a:pt x="928" y="348"/>
                </a:lnTo>
                <a:lnTo>
                  <a:pt x="930" y="351"/>
                </a:lnTo>
                <a:lnTo>
                  <a:pt x="934" y="354"/>
                </a:lnTo>
                <a:lnTo>
                  <a:pt x="936" y="354"/>
                </a:lnTo>
                <a:lnTo>
                  <a:pt x="936" y="351"/>
                </a:lnTo>
                <a:lnTo>
                  <a:pt x="936" y="349"/>
                </a:lnTo>
                <a:lnTo>
                  <a:pt x="936" y="347"/>
                </a:lnTo>
                <a:lnTo>
                  <a:pt x="939" y="348"/>
                </a:lnTo>
                <a:lnTo>
                  <a:pt x="944" y="349"/>
                </a:lnTo>
                <a:lnTo>
                  <a:pt x="944" y="349"/>
                </a:lnTo>
                <a:lnTo>
                  <a:pt x="944" y="349"/>
                </a:lnTo>
                <a:lnTo>
                  <a:pt x="944" y="349"/>
                </a:lnTo>
                <a:lnTo>
                  <a:pt x="944" y="354"/>
                </a:lnTo>
                <a:lnTo>
                  <a:pt x="945" y="357"/>
                </a:lnTo>
                <a:lnTo>
                  <a:pt x="946" y="358"/>
                </a:lnTo>
                <a:lnTo>
                  <a:pt x="949" y="357"/>
                </a:lnTo>
                <a:lnTo>
                  <a:pt x="949" y="351"/>
                </a:lnTo>
                <a:lnTo>
                  <a:pt x="944" y="349"/>
                </a:lnTo>
                <a:lnTo>
                  <a:pt x="945" y="348"/>
                </a:lnTo>
                <a:lnTo>
                  <a:pt x="945" y="347"/>
                </a:lnTo>
                <a:lnTo>
                  <a:pt x="944" y="335"/>
                </a:lnTo>
                <a:lnTo>
                  <a:pt x="949" y="323"/>
                </a:lnTo>
                <a:lnTo>
                  <a:pt x="949" y="320"/>
                </a:lnTo>
                <a:lnTo>
                  <a:pt x="945" y="317"/>
                </a:lnTo>
                <a:lnTo>
                  <a:pt x="951" y="312"/>
                </a:lnTo>
                <a:lnTo>
                  <a:pt x="959" y="309"/>
                </a:lnTo>
                <a:lnTo>
                  <a:pt x="960" y="303"/>
                </a:lnTo>
                <a:lnTo>
                  <a:pt x="958" y="299"/>
                </a:lnTo>
                <a:lnTo>
                  <a:pt x="952" y="292"/>
                </a:lnTo>
                <a:lnTo>
                  <a:pt x="952" y="282"/>
                </a:lnTo>
                <a:lnTo>
                  <a:pt x="951" y="279"/>
                </a:lnTo>
                <a:lnTo>
                  <a:pt x="949" y="278"/>
                </a:lnTo>
                <a:lnTo>
                  <a:pt x="946" y="280"/>
                </a:lnTo>
                <a:lnTo>
                  <a:pt x="946" y="282"/>
                </a:lnTo>
                <a:lnTo>
                  <a:pt x="948" y="287"/>
                </a:lnTo>
                <a:lnTo>
                  <a:pt x="944" y="291"/>
                </a:lnTo>
                <a:lnTo>
                  <a:pt x="937" y="292"/>
                </a:lnTo>
                <a:lnTo>
                  <a:pt x="931" y="294"/>
                </a:lnTo>
                <a:lnTo>
                  <a:pt x="928" y="296"/>
                </a:lnTo>
                <a:lnTo>
                  <a:pt x="924" y="295"/>
                </a:lnTo>
                <a:lnTo>
                  <a:pt x="922" y="292"/>
                </a:lnTo>
                <a:lnTo>
                  <a:pt x="923" y="288"/>
                </a:lnTo>
                <a:lnTo>
                  <a:pt x="924" y="286"/>
                </a:lnTo>
                <a:lnTo>
                  <a:pt x="922" y="285"/>
                </a:lnTo>
                <a:lnTo>
                  <a:pt x="921" y="289"/>
                </a:lnTo>
                <a:lnTo>
                  <a:pt x="920" y="294"/>
                </a:lnTo>
                <a:lnTo>
                  <a:pt x="915" y="296"/>
                </a:lnTo>
                <a:lnTo>
                  <a:pt x="910" y="293"/>
                </a:lnTo>
                <a:lnTo>
                  <a:pt x="910" y="292"/>
                </a:lnTo>
                <a:lnTo>
                  <a:pt x="909" y="292"/>
                </a:lnTo>
                <a:lnTo>
                  <a:pt x="909" y="292"/>
                </a:lnTo>
                <a:lnTo>
                  <a:pt x="908" y="293"/>
                </a:lnTo>
                <a:lnTo>
                  <a:pt x="908" y="294"/>
                </a:lnTo>
                <a:lnTo>
                  <a:pt x="907" y="296"/>
                </a:lnTo>
                <a:lnTo>
                  <a:pt x="905" y="296"/>
                </a:lnTo>
                <a:lnTo>
                  <a:pt x="905" y="298"/>
                </a:lnTo>
                <a:lnTo>
                  <a:pt x="903" y="299"/>
                </a:lnTo>
                <a:lnTo>
                  <a:pt x="902" y="300"/>
                </a:lnTo>
                <a:lnTo>
                  <a:pt x="898" y="298"/>
                </a:lnTo>
                <a:lnTo>
                  <a:pt x="898" y="293"/>
                </a:lnTo>
                <a:lnTo>
                  <a:pt x="900" y="292"/>
                </a:lnTo>
                <a:lnTo>
                  <a:pt x="901" y="291"/>
                </a:lnTo>
                <a:lnTo>
                  <a:pt x="905" y="288"/>
                </a:lnTo>
                <a:lnTo>
                  <a:pt x="902" y="285"/>
                </a:lnTo>
                <a:lnTo>
                  <a:pt x="893" y="277"/>
                </a:lnTo>
                <a:lnTo>
                  <a:pt x="883" y="267"/>
                </a:lnTo>
                <a:lnTo>
                  <a:pt x="876" y="260"/>
                </a:lnTo>
                <a:lnTo>
                  <a:pt x="874" y="253"/>
                </a:lnTo>
                <a:lnTo>
                  <a:pt x="874" y="245"/>
                </a:lnTo>
                <a:lnTo>
                  <a:pt x="869" y="238"/>
                </a:lnTo>
                <a:lnTo>
                  <a:pt x="867" y="236"/>
                </a:lnTo>
                <a:lnTo>
                  <a:pt x="865" y="236"/>
                </a:lnTo>
                <a:lnTo>
                  <a:pt x="860" y="235"/>
                </a:lnTo>
                <a:lnTo>
                  <a:pt x="861" y="230"/>
                </a:lnTo>
                <a:lnTo>
                  <a:pt x="861" y="230"/>
                </a:lnTo>
                <a:lnTo>
                  <a:pt x="861" y="230"/>
                </a:lnTo>
                <a:lnTo>
                  <a:pt x="861" y="230"/>
                </a:lnTo>
                <a:lnTo>
                  <a:pt x="861" y="229"/>
                </a:lnTo>
                <a:lnTo>
                  <a:pt x="861" y="229"/>
                </a:lnTo>
                <a:lnTo>
                  <a:pt x="861" y="230"/>
                </a:lnTo>
                <a:lnTo>
                  <a:pt x="861" y="230"/>
                </a:lnTo>
                <a:lnTo>
                  <a:pt x="861" y="230"/>
                </a:lnTo>
                <a:lnTo>
                  <a:pt x="861" y="230"/>
                </a:lnTo>
                <a:lnTo>
                  <a:pt x="861" y="230"/>
                </a:lnTo>
                <a:lnTo>
                  <a:pt x="861" y="230"/>
                </a:lnTo>
                <a:lnTo>
                  <a:pt x="855" y="226"/>
                </a:lnTo>
                <a:lnTo>
                  <a:pt x="858" y="219"/>
                </a:lnTo>
                <a:lnTo>
                  <a:pt x="860" y="217"/>
                </a:lnTo>
                <a:lnTo>
                  <a:pt x="858" y="215"/>
                </a:lnTo>
                <a:lnTo>
                  <a:pt x="853" y="212"/>
                </a:lnTo>
                <a:lnTo>
                  <a:pt x="854" y="208"/>
                </a:lnTo>
                <a:lnTo>
                  <a:pt x="851" y="205"/>
                </a:lnTo>
                <a:lnTo>
                  <a:pt x="847" y="201"/>
                </a:lnTo>
                <a:lnTo>
                  <a:pt x="848" y="198"/>
                </a:lnTo>
                <a:lnTo>
                  <a:pt x="849" y="196"/>
                </a:lnTo>
                <a:lnTo>
                  <a:pt x="854" y="193"/>
                </a:lnTo>
                <a:lnTo>
                  <a:pt x="853" y="187"/>
                </a:lnTo>
                <a:lnTo>
                  <a:pt x="854" y="183"/>
                </a:lnTo>
                <a:lnTo>
                  <a:pt x="853" y="179"/>
                </a:lnTo>
                <a:lnTo>
                  <a:pt x="847" y="181"/>
                </a:lnTo>
                <a:lnTo>
                  <a:pt x="846" y="187"/>
                </a:lnTo>
                <a:lnTo>
                  <a:pt x="845" y="190"/>
                </a:lnTo>
                <a:lnTo>
                  <a:pt x="842" y="189"/>
                </a:lnTo>
                <a:lnTo>
                  <a:pt x="840" y="188"/>
                </a:lnTo>
                <a:lnTo>
                  <a:pt x="841" y="186"/>
                </a:lnTo>
                <a:lnTo>
                  <a:pt x="845" y="179"/>
                </a:lnTo>
                <a:lnTo>
                  <a:pt x="839" y="174"/>
                </a:lnTo>
                <a:lnTo>
                  <a:pt x="838" y="173"/>
                </a:lnTo>
                <a:lnTo>
                  <a:pt x="838" y="170"/>
                </a:lnTo>
                <a:lnTo>
                  <a:pt x="844" y="169"/>
                </a:lnTo>
                <a:lnTo>
                  <a:pt x="842" y="163"/>
                </a:lnTo>
                <a:lnTo>
                  <a:pt x="841" y="158"/>
                </a:lnTo>
                <a:lnTo>
                  <a:pt x="847" y="154"/>
                </a:lnTo>
                <a:lnTo>
                  <a:pt x="839" y="147"/>
                </a:lnTo>
                <a:lnTo>
                  <a:pt x="838" y="144"/>
                </a:lnTo>
                <a:lnTo>
                  <a:pt x="841" y="133"/>
                </a:lnTo>
                <a:lnTo>
                  <a:pt x="853" y="130"/>
                </a:lnTo>
                <a:lnTo>
                  <a:pt x="856" y="130"/>
                </a:lnTo>
                <a:lnTo>
                  <a:pt x="858" y="128"/>
                </a:lnTo>
                <a:lnTo>
                  <a:pt x="860" y="123"/>
                </a:lnTo>
                <a:lnTo>
                  <a:pt x="866" y="119"/>
                </a:lnTo>
                <a:lnTo>
                  <a:pt x="858" y="118"/>
                </a:lnTo>
                <a:lnTo>
                  <a:pt x="859" y="111"/>
                </a:lnTo>
                <a:lnTo>
                  <a:pt x="860" y="106"/>
                </a:lnTo>
                <a:lnTo>
                  <a:pt x="855" y="104"/>
                </a:lnTo>
                <a:lnTo>
                  <a:pt x="855" y="105"/>
                </a:lnTo>
                <a:lnTo>
                  <a:pt x="855" y="105"/>
                </a:lnTo>
                <a:lnTo>
                  <a:pt x="854" y="107"/>
                </a:lnTo>
                <a:lnTo>
                  <a:pt x="852" y="107"/>
                </a:lnTo>
                <a:lnTo>
                  <a:pt x="851" y="105"/>
                </a:lnTo>
                <a:lnTo>
                  <a:pt x="851" y="104"/>
                </a:lnTo>
                <a:lnTo>
                  <a:pt x="851" y="103"/>
                </a:lnTo>
                <a:lnTo>
                  <a:pt x="849" y="102"/>
                </a:lnTo>
                <a:lnTo>
                  <a:pt x="851" y="103"/>
                </a:lnTo>
                <a:lnTo>
                  <a:pt x="851" y="104"/>
                </a:lnTo>
                <a:lnTo>
                  <a:pt x="852" y="103"/>
                </a:lnTo>
                <a:lnTo>
                  <a:pt x="853" y="102"/>
                </a:lnTo>
                <a:lnTo>
                  <a:pt x="854" y="102"/>
                </a:lnTo>
                <a:lnTo>
                  <a:pt x="855" y="103"/>
                </a:lnTo>
                <a:lnTo>
                  <a:pt x="854" y="104"/>
                </a:lnTo>
                <a:lnTo>
                  <a:pt x="853" y="104"/>
                </a:lnTo>
                <a:lnTo>
                  <a:pt x="854" y="104"/>
                </a:lnTo>
                <a:lnTo>
                  <a:pt x="855" y="104"/>
                </a:lnTo>
                <a:lnTo>
                  <a:pt x="855" y="104"/>
                </a:lnTo>
                <a:lnTo>
                  <a:pt x="855" y="103"/>
                </a:lnTo>
                <a:lnTo>
                  <a:pt x="858" y="102"/>
                </a:lnTo>
                <a:lnTo>
                  <a:pt x="860" y="100"/>
                </a:lnTo>
                <a:lnTo>
                  <a:pt x="863" y="97"/>
                </a:lnTo>
                <a:lnTo>
                  <a:pt x="865" y="92"/>
                </a:lnTo>
                <a:lnTo>
                  <a:pt x="861" y="89"/>
                </a:lnTo>
                <a:lnTo>
                  <a:pt x="856" y="90"/>
                </a:lnTo>
                <a:lnTo>
                  <a:pt x="853" y="91"/>
                </a:lnTo>
                <a:lnTo>
                  <a:pt x="849" y="93"/>
                </a:lnTo>
                <a:lnTo>
                  <a:pt x="849" y="96"/>
                </a:lnTo>
                <a:lnTo>
                  <a:pt x="849" y="98"/>
                </a:lnTo>
                <a:lnTo>
                  <a:pt x="849" y="96"/>
                </a:lnTo>
                <a:lnTo>
                  <a:pt x="849" y="93"/>
                </a:lnTo>
                <a:lnTo>
                  <a:pt x="838" y="83"/>
                </a:lnTo>
                <a:lnTo>
                  <a:pt x="824" y="82"/>
                </a:lnTo>
                <a:lnTo>
                  <a:pt x="814" y="86"/>
                </a:lnTo>
                <a:lnTo>
                  <a:pt x="805" y="90"/>
                </a:lnTo>
                <a:lnTo>
                  <a:pt x="797" y="93"/>
                </a:lnTo>
                <a:lnTo>
                  <a:pt x="796" y="103"/>
                </a:lnTo>
                <a:lnTo>
                  <a:pt x="799" y="116"/>
                </a:lnTo>
                <a:lnTo>
                  <a:pt x="801" y="130"/>
                </a:lnTo>
                <a:lnTo>
                  <a:pt x="803" y="133"/>
                </a:lnTo>
                <a:lnTo>
                  <a:pt x="806" y="133"/>
                </a:lnTo>
                <a:lnTo>
                  <a:pt x="808" y="134"/>
                </a:lnTo>
                <a:lnTo>
                  <a:pt x="808" y="137"/>
                </a:lnTo>
                <a:lnTo>
                  <a:pt x="807" y="144"/>
                </a:lnTo>
                <a:lnTo>
                  <a:pt x="806" y="151"/>
                </a:lnTo>
                <a:lnTo>
                  <a:pt x="800" y="169"/>
                </a:lnTo>
                <a:lnTo>
                  <a:pt x="793" y="187"/>
                </a:lnTo>
                <a:lnTo>
                  <a:pt x="785" y="209"/>
                </a:lnTo>
                <a:lnTo>
                  <a:pt x="775" y="229"/>
                </a:lnTo>
                <a:lnTo>
                  <a:pt x="759" y="252"/>
                </a:lnTo>
                <a:lnTo>
                  <a:pt x="742" y="274"/>
                </a:lnTo>
                <a:lnTo>
                  <a:pt x="735" y="282"/>
                </a:lnTo>
                <a:lnTo>
                  <a:pt x="728" y="291"/>
                </a:lnTo>
                <a:lnTo>
                  <a:pt x="713" y="305"/>
                </a:lnTo>
                <a:lnTo>
                  <a:pt x="697" y="319"/>
                </a:lnTo>
                <a:lnTo>
                  <a:pt x="704" y="322"/>
                </a:lnTo>
                <a:lnTo>
                  <a:pt x="707" y="324"/>
                </a:lnTo>
                <a:lnTo>
                  <a:pt x="709" y="330"/>
                </a:lnTo>
                <a:lnTo>
                  <a:pt x="714" y="329"/>
                </a:lnTo>
                <a:lnTo>
                  <a:pt x="718" y="328"/>
                </a:lnTo>
                <a:lnTo>
                  <a:pt x="724" y="328"/>
                </a:lnTo>
                <a:lnTo>
                  <a:pt x="721" y="330"/>
                </a:lnTo>
                <a:lnTo>
                  <a:pt x="718" y="331"/>
                </a:lnTo>
                <a:lnTo>
                  <a:pt x="715" y="333"/>
                </a:lnTo>
                <a:lnTo>
                  <a:pt x="714" y="335"/>
                </a:lnTo>
                <a:lnTo>
                  <a:pt x="715" y="337"/>
                </a:lnTo>
                <a:lnTo>
                  <a:pt x="718" y="338"/>
                </a:lnTo>
                <a:lnTo>
                  <a:pt x="725" y="341"/>
                </a:lnTo>
                <a:lnTo>
                  <a:pt x="730" y="345"/>
                </a:lnTo>
                <a:lnTo>
                  <a:pt x="721" y="349"/>
                </a:lnTo>
                <a:lnTo>
                  <a:pt x="711" y="352"/>
                </a:lnTo>
                <a:lnTo>
                  <a:pt x="709" y="352"/>
                </a:lnTo>
                <a:lnTo>
                  <a:pt x="707" y="350"/>
                </a:lnTo>
                <a:lnTo>
                  <a:pt x="707" y="348"/>
                </a:lnTo>
                <a:lnTo>
                  <a:pt x="709" y="347"/>
                </a:lnTo>
                <a:lnTo>
                  <a:pt x="711" y="344"/>
                </a:lnTo>
                <a:lnTo>
                  <a:pt x="710" y="342"/>
                </a:lnTo>
                <a:lnTo>
                  <a:pt x="710" y="336"/>
                </a:lnTo>
                <a:lnTo>
                  <a:pt x="706" y="334"/>
                </a:lnTo>
                <a:lnTo>
                  <a:pt x="703" y="333"/>
                </a:lnTo>
                <a:lnTo>
                  <a:pt x="701" y="330"/>
                </a:lnTo>
                <a:lnTo>
                  <a:pt x="696" y="327"/>
                </a:lnTo>
                <a:lnTo>
                  <a:pt x="693" y="331"/>
                </a:lnTo>
                <a:lnTo>
                  <a:pt x="690" y="336"/>
                </a:lnTo>
                <a:lnTo>
                  <a:pt x="686" y="337"/>
                </a:lnTo>
                <a:close/>
                <a:moveTo>
                  <a:pt x="686" y="337"/>
                </a:moveTo>
                <a:lnTo>
                  <a:pt x="686" y="337"/>
                </a:lnTo>
                <a:lnTo>
                  <a:pt x="686" y="337"/>
                </a:lnTo>
                <a:lnTo>
                  <a:pt x="686" y="337"/>
                </a:lnTo>
                <a:lnTo>
                  <a:pt x="686" y="337"/>
                </a:lnTo>
                <a:lnTo>
                  <a:pt x="686" y="341"/>
                </a:lnTo>
                <a:lnTo>
                  <a:pt x="687" y="345"/>
                </a:lnTo>
                <a:lnTo>
                  <a:pt x="687" y="348"/>
                </a:lnTo>
                <a:lnTo>
                  <a:pt x="690" y="348"/>
                </a:lnTo>
                <a:lnTo>
                  <a:pt x="694" y="347"/>
                </a:lnTo>
                <a:lnTo>
                  <a:pt x="699" y="348"/>
                </a:lnTo>
                <a:lnTo>
                  <a:pt x="702" y="349"/>
                </a:lnTo>
                <a:lnTo>
                  <a:pt x="703" y="352"/>
                </a:lnTo>
                <a:lnTo>
                  <a:pt x="701" y="355"/>
                </a:lnTo>
                <a:lnTo>
                  <a:pt x="696" y="355"/>
                </a:lnTo>
                <a:lnTo>
                  <a:pt x="692" y="354"/>
                </a:lnTo>
                <a:lnTo>
                  <a:pt x="689" y="356"/>
                </a:lnTo>
                <a:lnTo>
                  <a:pt x="680" y="359"/>
                </a:lnTo>
                <a:lnTo>
                  <a:pt x="669" y="362"/>
                </a:lnTo>
                <a:lnTo>
                  <a:pt x="662" y="363"/>
                </a:lnTo>
                <a:lnTo>
                  <a:pt x="656" y="366"/>
                </a:lnTo>
                <a:lnTo>
                  <a:pt x="655" y="366"/>
                </a:lnTo>
                <a:lnTo>
                  <a:pt x="654" y="368"/>
                </a:lnTo>
                <a:lnTo>
                  <a:pt x="655" y="366"/>
                </a:lnTo>
                <a:lnTo>
                  <a:pt x="656" y="366"/>
                </a:lnTo>
                <a:lnTo>
                  <a:pt x="654" y="365"/>
                </a:lnTo>
                <a:lnTo>
                  <a:pt x="652" y="365"/>
                </a:lnTo>
                <a:lnTo>
                  <a:pt x="652" y="365"/>
                </a:lnTo>
                <a:lnTo>
                  <a:pt x="652" y="365"/>
                </a:lnTo>
                <a:lnTo>
                  <a:pt x="659" y="356"/>
                </a:lnTo>
                <a:lnTo>
                  <a:pt x="670" y="352"/>
                </a:lnTo>
                <a:lnTo>
                  <a:pt x="677" y="355"/>
                </a:lnTo>
                <a:lnTo>
                  <a:pt x="686" y="352"/>
                </a:lnTo>
                <a:lnTo>
                  <a:pt x="681" y="348"/>
                </a:lnTo>
                <a:lnTo>
                  <a:pt x="680" y="342"/>
                </a:lnTo>
                <a:lnTo>
                  <a:pt x="682" y="340"/>
                </a:lnTo>
                <a:lnTo>
                  <a:pt x="686" y="337"/>
                </a:lnTo>
                <a:close/>
                <a:moveTo>
                  <a:pt x="1448" y="1551"/>
                </a:moveTo>
                <a:lnTo>
                  <a:pt x="1447" y="1550"/>
                </a:lnTo>
                <a:lnTo>
                  <a:pt x="1445" y="1550"/>
                </a:lnTo>
                <a:lnTo>
                  <a:pt x="1443" y="1550"/>
                </a:lnTo>
                <a:lnTo>
                  <a:pt x="1442" y="1550"/>
                </a:lnTo>
                <a:lnTo>
                  <a:pt x="1443" y="1550"/>
                </a:lnTo>
                <a:lnTo>
                  <a:pt x="1445" y="1550"/>
                </a:lnTo>
                <a:lnTo>
                  <a:pt x="1447" y="1550"/>
                </a:lnTo>
                <a:lnTo>
                  <a:pt x="1448" y="1551"/>
                </a:lnTo>
                <a:close/>
                <a:moveTo>
                  <a:pt x="1450" y="1570"/>
                </a:moveTo>
                <a:lnTo>
                  <a:pt x="1449" y="1570"/>
                </a:lnTo>
                <a:lnTo>
                  <a:pt x="1448" y="1570"/>
                </a:lnTo>
                <a:lnTo>
                  <a:pt x="1446" y="1570"/>
                </a:lnTo>
                <a:lnTo>
                  <a:pt x="1443" y="1568"/>
                </a:lnTo>
                <a:lnTo>
                  <a:pt x="1446" y="1570"/>
                </a:lnTo>
                <a:lnTo>
                  <a:pt x="1448" y="1570"/>
                </a:lnTo>
                <a:lnTo>
                  <a:pt x="1449" y="1570"/>
                </a:lnTo>
                <a:lnTo>
                  <a:pt x="1450" y="1570"/>
                </a:lnTo>
                <a:close/>
                <a:moveTo>
                  <a:pt x="1449" y="1627"/>
                </a:moveTo>
                <a:lnTo>
                  <a:pt x="1449" y="1630"/>
                </a:lnTo>
                <a:lnTo>
                  <a:pt x="1449" y="1633"/>
                </a:lnTo>
                <a:lnTo>
                  <a:pt x="1449" y="1630"/>
                </a:lnTo>
                <a:lnTo>
                  <a:pt x="1449" y="1627"/>
                </a:lnTo>
                <a:close/>
                <a:moveTo>
                  <a:pt x="1446" y="1596"/>
                </a:moveTo>
                <a:lnTo>
                  <a:pt x="1446" y="1598"/>
                </a:lnTo>
                <a:lnTo>
                  <a:pt x="1446" y="1598"/>
                </a:lnTo>
                <a:lnTo>
                  <a:pt x="1446" y="1598"/>
                </a:lnTo>
                <a:lnTo>
                  <a:pt x="1446" y="1596"/>
                </a:lnTo>
                <a:close/>
                <a:moveTo>
                  <a:pt x="1440" y="1659"/>
                </a:moveTo>
                <a:lnTo>
                  <a:pt x="1440" y="1658"/>
                </a:lnTo>
                <a:lnTo>
                  <a:pt x="1440" y="1658"/>
                </a:lnTo>
                <a:lnTo>
                  <a:pt x="1440" y="1658"/>
                </a:lnTo>
                <a:lnTo>
                  <a:pt x="1440" y="1659"/>
                </a:lnTo>
                <a:lnTo>
                  <a:pt x="1440" y="1659"/>
                </a:lnTo>
                <a:close/>
                <a:moveTo>
                  <a:pt x="1443" y="1497"/>
                </a:moveTo>
                <a:lnTo>
                  <a:pt x="1442" y="1497"/>
                </a:lnTo>
                <a:lnTo>
                  <a:pt x="1440" y="1496"/>
                </a:lnTo>
                <a:lnTo>
                  <a:pt x="1442" y="1497"/>
                </a:lnTo>
                <a:lnTo>
                  <a:pt x="1443" y="1497"/>
                </a:lnTo>
                <a:close/>
                <a:moveTo>
                  <a:pt x="1452" y="1656"/>
                </a:moveTo>
                <a:lnTo>
                  <a:pt x="1452" y="1652"/>
                </a:lnTo>
                <a:lnTo>
                  <a:pt x="1452" y="1648"/>
                </a:lnTo>
                <a:lnTo>
                  <a:pt x="1454" y="1651"/>
                </a:lnTo>
                <a:lnTo>
                  <a:pt x="1452" y="1656"/>
                </a:lnTo>
                <a:close/>
                <a:moveTo>
                  <a:pt x="1434" y="1444"/>
                </a:moveTo>
                <a:lnTo>
                  <a:pt x="1435" y="1445"/>
                </a:lnTo>
                <a:lnTo>
                  <a:pt x="1436" y="1445"/>
                </a:lnTo>
                <a:lnTo>
                  <a:pt x="1435" y="1445"/>
                </a:lnTo>
                <a:lnTo>
                  <a:pt x="1434" y="1444"/>
                </a:lnTo>
                <a:close/>
                <a:moveTo>
                  <a:pt x="1432" y="1490"/>
                </a:moveTo>
                <a:lnTo>
                  <a:pt x="1433" y="1491"/>
                </a:lnTo>
                <a:lnTo>
                  <a:pt x="1434" y="1493"/>
                </a:lnTo>
                <a:lnTo>
                  <a:pt x="1433" y="1491"/>
                </a:lnTo>
                <a:lnTo>
                  <a:pt x="1432" y="1490"/>
                </a:lnTo>
                <a:close/>
                <a:moveTo>
                  <a:pt x="1429" y="1456"/>
                </a:moveTo>
                <a:lnTo>
                  <a:pt x="1429" y="1458"/>
                </a:lnTo>
                <a:lnTo>
                  <a:pt x="1431" y="1458"/>
                </a:lnTo>
                <a:lnTo>
                  <a:pt x="1429" y="1458"/>
                </a:lnTo>
                <a:lnTo>
                  <a:pt x="1429" y="1456"/>
                </a:lnTo>
                <a:close/>
                <a:moveTo>
                  <a:pt x="1411" y="1308"/>
                </a:moveTo>
                <a:lnTo>
                  <a:pt x="1409" y="1309"/>
                </a:lnTo>
                <a:lnTo>
                  <a:pt x="1408" y="1311"/>
                </a:lnTo>
                <a:lnTo>
                  <a:pt x="1406" y="1302"/>
                </a:lnTo>
                <a:lnTo>
                  <a:pt x="1405" y="1293"/>
                </a:lnTo>
                <a:lnTo>
                  <a:pt x="1405" y="1293"/>
                </a:lnTo>
                <a:lnTo>
                  <a:pt x="1405" y="1293"/>
                </a:lnTo>
                <a:lnTo>
                  <a:pt x="1404" y="1292"/>
                </a:lnTo>
                <a:lnTo>
                  <a:pt x="1401" y="1291"/>
                </a:lnTo>
                <a:lnTo>
                  <a:pt x="1401" y="1291"/>
                </a:lnTo>
                <a:lnTo>
                  <a:pt x="1401" y="1291"/>
                </a:lnTo>
                <a:lnTo>
                  <a:pt x="1401" y="1291"/>
                </a:lnTo>
                <a:lnTo>
                  <a:pt x="1401" y="1291"/>
                </a:lnTo>
                <a:lnTo>
                  <a:pt x="1400" y="1285"/>
                </a:lnTo>
                <a:lnTo>
                  <a:pt x="1401" y="1280"/>
                </a:lnTo>
                <a:lnTo>
                  <a:pt x="1402" y="1279"/>
                </a:lnTo>
                <a:lnTo>
                  <a:pt x="1404" y="1279"/>
                </a:lnTo>
                <a:lnTo>
                  <a:pt x="1406" y="1284"/>
                </a:lnTo>
                <a:lnTo>
                  <a:pt x="1406" y="1290"/>
                </a:lnTo>
                <a:lnTo>
                  <a:pt x="1406" y="1292"/>
                </a:lnTo>
                <a:lnTo>
                  <a:pt x="1405" y="1293"/>
                </a:lnTo>
                <a:lnTo>
                  <a:pt x="1405" y="1293"/>
                </a:lnTo>
                <a:lnTo>
                  <a:pt x="1405" y="1293"/>
                </a:lnTo>
                <a:lnTo>
                  <a:pt x="1405" y="1293"/>
                </a:lnTo>
                <a:lnTo>
                  <a:pt x="1405" y="1293"/>
                </a:lnTo>
                <a:lnTo>
                  <a:pt x="1405" y="1293"/>
                </a:lnTo>
                <a:lnTo>
                  <a:pt x="1407" y="1295"/>
                </a:lnTo>
                <a:lnTo>
                  <a:pt x="1409" y="1297"/>
                </a:lnTo>
                <a:lnTo>
                  <a:pt x="1411" y="1302"/>
                </a:lnTo>
                <a:lnTo>
                  <a:pt x="1411" y="1308"/>
                </a:lnTo>
                <a:lnTo>
                  <a:pt x="1417" y="1307"/>
                </a:lnTo>
                <a:lnTo>
                  <a:pt x="1421" y="1311"/>
                </a:lnTo>
                <a:lnTo>
                  <a:pt x="1417" y="1307"/>
                </a:lnTo>
                <a:lnTo>
                  <a:pt x="1411" y="1308"/>
                </a:lnTo>
                <a:close/>
                <a:moveTo>
                  <a:pt x="1417" y="1452"/>
                </a:moveTo>
                <a:lnTo>
                  <a:pt x="1417" y="1446"/>
                </a:lnTo>
                <a:lnTo>
                  <a:pt x="1417" y="1441"/>
                </a:lnTo>
                <a:lnTo>
                  <a:pt x="1417" y="1446"/>
                </a:lnTo>
                <a:lnTo>
                  <a:pt x="1417" y="1452"/>
                </a:lnTo>
                <a:close/>
                <a:moveTo>
                  <a:pt x="1415" y="1473"/>
                </a:moveTo>
                <a:lnTo>
                  <a:pt x="1415" y="1476"/>
                </a:lnTo>
                <a:lnTo>
                  <a:pt x="1417" y="1479"/>
                </a:lnTo>
                <a:lnTo>
                  <a:pt x="1415" y="1476"/>
                </a:lnTo>
                <a:lnTo>
                  <a:pt x="1415" y="1473"/>
                </a:lnTo>
                <a:close/>
                <a:moveTo>
                  <a:pt x="1411" y="1393"/>
                </a:moveTo>
                <a:lnTo>
                  <a:pt x="1412" y="1397"/>
                </a:lnTo>
                <a:lnTo>
                  <a:pt x="1413" y="1400"/>
                </a:lnTo>
                <a:lnTo>
                  <a:pt x="1412" y="1397"/>
                </a:lnTo>
                <a:lnTo>
                  <a:pt x="1411" y="1393"/>
                </a:lnTo>
                <a:close/>
                <a:moveTo>
                  <a:pt x="1405" y="1396"/>
                </a:moveTo>
                <a:lnTo>
                  <a:pt x="1399" y="1383"/>
                </a:lnTo>
                <a:lnTo>
                  <a:pt x="1394" y="1370"/>
                </a:lnTo>
                <a:lnTo>
                  <a:pt x="1394" y="1365"/>
                </a:lnTo>
                <a:lnTo>
                  <a:pt x="1398" y="1363"/>
                </a:lnTo>
                <a:lnTo>
                  <a:pt x="1398" y="1363"/>
                </a:lnTo>
                <a:lnTo>
                  <a:pt x="1398" y="1364"/>
                </a:lnTo>
                <a:lnTo>
                  <a:pt x="1398" y="1364"/>
                </a:lnTo>
                <a:lnTo>
                  <a:pt x="1398" y="1364"/>
                </a:lnTo>
                <a:lnTo>
                  <a:pt x="1399" y="1364"/>
                </a:lnTo>
                <a:lnTo>
                  <a:pt x="1398" y="1364"/>
                </a:lnTo>
                <a:lnTo>
                  <a:pt x="1398" y="1364"/>
                </a:lnTo>
                <a:lnTo>
                  <a:pt x="1398" y="1365"/>
                </a:lnTo>
                <a:lnTo>
                  <a:pt x="1400" y="1367"/>
                </a:lnTo>
                <a:lnTo>
                  <a:pt x="1404" y="1381"/>
                </a:lnTo>
                <a:lnTo>
                  <a:pt x="1405" y="1396"/>
                </a:lnTo>
                <a:close/>
                <a:moveTo>
                  <a:pt x="1394" y="1607"/>
                </a:moveTo>
                <a:lnTo>
                  <a:pt x="1394" y="1608"/>
                </a:lnTo>
                <a:lnTo>
                  <a:pt x="1394" y="1609"/>
                </a:lnTo>
                <a:lnTo>
                  <a:pt x="1394" y="1608"/>
                </a:lnTo>
                <a:lnTo>
                  <a:pt x="1394" y="1607"/>
                </a:lnTo>
                <a:close/>
                <a:moveTo>
                  <a:pt x="1397" y="1342"/>
                </a:moveTo>
                <a:lnTo>
                  <a:pt x="1397" y="1341"/>
                </a:lnTo>
                <a:lnTo>
                  <a:pt x="1397" y="1339"/>
                </a:lnTo>
                <a:lnTo>
                  <a:pt x="1397" y="1341"/>
                </a:lnTo>
                <a:lnTo>
                  <a:pt x="1397" y="1342"/>
                </a:lnTo>
                <a:close/>
                <a:moveTo>
                  <a:pt x="1391" y="1320"/>
                </a:moveTo>
                <a:lnTo>
                  <a:pt x="1390" y="1323"/>
                </a:lnTo>
                <a:lnTo>
                  <a:pt x="1391" y="1327"/>
                </a:lnTo>
                <a:lnTo>
                  <a:pt x="1390" y="1323"/>
                </a:lnTo>
                <a:lnTo>
                  <a:pt x="1391" y="1320"/>
                </a:lnTo>
                <a:close/>
                <a:moveTo>
                  <a:pt x="1388" y="1552"/>
                </a:moveTo>
                <a:lnTo>
                  <a:pt x="1387" y="1533"/>
                </a:lnTo>
                <a:lnTo>
                  <a:pt x="1383" y="1515"/>
                </a:lnTo>
                <a:lnTo>
                  <a:pt x="1387" y="1533"/>
                </a:lnTo>
                <a:lnTo>
                  <a:pt x="1388" y="1552"/>
                </a:lnTo>
                <a:lnTo>
                  <a:pt x="1388" y="1552"/>
                </a:lnTo>
                <a:close/>
                <a:moveTo>
                  <a:pt x="1381" y="1570"/>
                </a:moveTo>
                <a:lnTo>
                  <a:pt x="1381" y="1570"/>
                </a:lnTo>
                <a:lnTo>
                  <a:pt x="1381" y="1568"/>
                </a:lnTo>
                <a:lnTo>
                  <a:pt x="1381" y="1570"/>
                </a:lnTo>
                <a:lnTo>
                  <a:pt x="1381" y="1570"/>
                </a:lnTo>
                <a:close/>
                <a:moveTo>
                  <a:pt x="1374" y="1543"/>
                </a:moveTo>
                <a:lnTo>
                  <a:pt x="1374" y="1540"/>
                </a:lnTo>
                <a:lnTo>
                  <a:pt x="1376" y="1538"/>
                </a:lnTo>
                <a:lnTo>
                  <a:pt x="1374" y="1540"/>
                </a:lnTo>
                <a:lnTo>
                  <a:pt x="1374" y="1543"/>
                </a:lnTo>
                <a:lnTo>
                  <a:pt x="1374" y="1543"/>
                </a:lnTo>
                <a:close/>
                <a:moveTo>
                  <a:pt x="1373" y="1532"/>
                </a:moveTo>
                <a:lnTo>
                  <a:pt x="1373" y="1533"/>
                </a:lnTo>
                <a:lnTo>
                  <a:pt x="1373" y="1535"/>
                </a:lnTo>
                <a:lnTo>
                  <a:pt x="1373" y="1533"/>
                </a:lnTo>
                <a:lnTo>
                  <a:pt x="1373" y="1532"/>
                </a:lnTo>
                <a:close/>
                <a:moveTo>
                  <a:pt x="1369" y="1433"/>
                </a:moveTo>
                <a:lnTo>
                  <a:pt x="1370" y="1434"/>
                </a:lnTo>
                <a:lnTo>
                  <a:pt x="1372" y="1435"/>
                </a:lnTo>
                <a:lnTo>
                  <a:pt x="1370" y="1434"/>
                </a:lnTo>
                <a:lnTo>
                  <a:pt x="1369" y="1433"/>
                </a:lnTo>
                <a:close/>
                <a:moveTo>
                  <a:pt x="1362" y="1497"/>
                </a:moveTo>
                <a:lnTo>
                  <a:pt x="1364" y="1501"/>
                </a:lnTo>
                <a:lnTo>
                  <a:pt x="1366" y="1504"/>
                </a:lnTo>
                <a:lnTo>
                  <a:pt x="1364" y="1501"/>
                </a:lnTo>
                <a:lnTo>
                  <a:pt x="1362" y="1497"/>
                </a:lnTo>
                <a:close/>
                <a:moveTo>
                  <a:pt x="1362" y="1515"/>
                </a:moveTo>
                <a:lnTo>
                  <a:pt x="1363" y="1516"/>
                </a:lnTo>
                <a:lnTo>
                  <a:pt x="1363" y="1516"/>
                </a:lnTo>
                <a:lnTo>
                  <a:pt x="1363" y="1516"/>
                </a:lnTo>
                <a:lnTo>
                  <a:pt x="1362" y="1515"/>
                </a:lnTo>
                <a:close/>
                <a:moveTo>
                  <a:pt x="1363" y="1389"/>
                </a:moveTo>
                <a:lnTo>
                  <a:pt x="1363" y="1389"/>
                </a:lnTo>
                <a:lnTo>
                  <a:pt x="1364" y="1390"/>
                </a:lnTo>
                <a:lnTo>
                  <a:pt x="1363" y="1389"/>
                </a:lnTo>
                <a:lnTo>
                  <a:pt x="1363" y="1389"/>
                </a:lnTo>
                <a:close/>
                <a:moveTo>
                  <a:pt x="1383" y="1316"/>
                </a:moveTo>
                <a:lnTo>
                  <a:pt x="1379" y="1301"/>
                </a:lnTo>
                <a:lnTo>
                  <a:pt x="1376" y="1286"/>
                </a:lnTo>
                <a:lnTo>
                  <a:pt x="1379" y="1301"/>
                </a:lnTo>
                <a:lnTo>
                  <a:pt x="1383" y="1316"/>
                </a:lnTo>
                <a:close/>
                <a:moveTo>
                  <a:pt x="1380" y="1239"/>
                </a:moveTo>
                <a:lnTo>
                  <a:pt x="1381" y="1239"/>
                </a:lnTo>
                <a:lnTo>
                  <a:pt x="1381" y="1239"/>
                </a:lnTo>
                <a:lnTo>
                  <a:pt x="1381" y="1239"/>
                </a:lnTo>
                <a:lnTo>
                  <a:pt x="1381" y="1239"/>
                </a:lnTo>
                <a:lnTo>
                  <a:pt x="1381" y="1239"/>
                </a:lnTo>
                <a:lnTo>
                  <a:pt x="1380" y="1239"/>
                </a:lnTo>
                <a:lnTo>
                  <a:pt x="1380" y="1239"/>
                </a:lnTo>
                <a:lnTo>
                  <a:pt x="1380" y="1239"/>
                </a:lnTo>
                <a:close/>
                <a:moveTo>
                  <a:pt x="1385" y="1242"/>
                </a:moveTo>
                <a:lnTo>
                  <a:pt x="1385" y="1246"/>
                </a:lnTo>
                <a:lnTo>
                  <a:pt x="1385" y="1250"/>
                </a:lnTo>
                <a:lnTo>
                  <a:pt x="1381" y="1248"/>
                </a:lnTo>
                <a:lnTo>
                  <a:pt x="1380" y="1243"/>
                </a:lnTo>
                <a:lnTo>
                  <a:pt x="1383" y="1241"/>
                </a:lnTo>
                <a:lnTo>
                  <a:pt x="1385" y="1242"/>
                </a:lnTo>
                <a:close/>
                <a:moveTo>
                  <a:pt x="1353" y="1414"/>
                </a:moveTo>
                <a:lnTo>
                  <a:pt x="1351" y="1414"/>
                </a:lnTo>
                <a:lnTo>
                  <a:pt x="1349" y="1412"/>
                </a:lnTo>
                <a:lnTo>
                  <a:pt x="1350" y="1410"/>
                </a:lnTo>
                <a:lnTo>
                  <a:pt x="1352" y="1409"/>
                </a:lnTo>
                <a:lnTo>
                  <a:pt x="1356" y="1409"/>
                </a:lnTo>
                <a:lnTo>
                  <a:pt x="1359" y="1407"/>
                </a:lnTo>
                <a:lnTo>
                  <a:pt x="1359" y="1399"/>
                </a:lnTo>
                <a:lnTo>
                  <a:pt x="1357" y="1392"/>
                </a:lnTo>
                <a:lnTo>
                  <a:pt x="1359" y="1399"/>
                </a:lnTo>
                <a:lnTo>
                  <a:pt x="1359" y="1407"/>
                </a:lnTo>
                <a:lnTo>
                  <a:pt x="1359" y="1410"/>
                </a:lnTo>
                <a:lnTo>
                  <a:pt x="1359" y="1411"/>
                </a:lnTo>
                <a:lnTo>
                  <a:pt x="1357" y="1413"/>
                </a:lnTo>
                <a:lnTo>
                  <a:pt x="1353" y="1414"/>
                </a:lnTo>
                <a:lnTo>
                  <a:pt x="1353" y="1414"/>
                </a:lnTo>
                <a:close/>
                <a:moveTo>
                  <a:pt x="1356" y="1497"/>
                </a:moveTo>
                <a:lnTo>
                  <a:pt x="1357" y="1500"/>
                </a:lnTo>
                <a:lnTo>
                  <a:pt x="1358" y="1501"/>
                </a:lnTo>
                <a:lnTo>
                  <a:pt x="1357" y="1500"/>
                </a:lnTo>
                <a:lnTo>
                  <a:pt x="1356" y="1497"/>
                </a:lnTo>
                <a:close/>
                <a:moveTo>
                  <a:pt x="1351" y="1475"/>
                </a:moveTo>
                <a:lnTo>
                  <a:pt x="1351" y="1476"/>
                </a:lnTo>
                <a:lnTo>
                  <a:pt x="1351" y="1476"/>
                </a:lnTo>
                <a:lnTo>
                  <a:pt x="1351" y="1476"/>
                </a:lnTo>
                <a:lnTo>
                  <a:pt x="1351" y="1475"/>
                </a:lnTo>
                <a:lnTo>
                  <a:pt x="1352" y="1474"/>
                </a:lnTo>
                <a:lnTo>
                  <a:pt x="1352" y="1474"/>
                </a:lnTo>
                <a:lnTo>
                  <a:pt x="1352" y="1474"/>
                </a:lnTo>
                <a:lnTo>
                  <a:pt x="1351" y="1475"/>
                </a:lnTo>
                <a:close/>
                <a:moveTo>
                  <a:pt x="1349" y="1424"/>
                </a:moveTo>
                <a:lnTo>
                  <a:pt x="1349" y="1426"/>
                </a:lnTo>
                <a:lnTo>
                  <a:pt x="1348" y="1428"/>
                </a:lnTo>
                <a:lnTo>
                  <a:pt x="1345" y="1437"/>
                </a:lnTo>
                <a:lnTo>
                  <a:pt x="1346" y="1445"/>
                </a:lnTo>
                <a:lnTo>
                  <a:pt x="1346" y="1448"/>
                </a:lnTo>
                <a:lnTo>
                  <a:pt x="1344" y="1451"/>
                </a:lnTo>
                <a:lnTo>
                  <a:pt x="1342" y="1437"/>
                </a:lnTo>
                <a:lnTo>
                  <a:pt x="1338" y="1424"/>
                </a:lnTo>
                <a:lnTo>
                  <a:pt x="1339" y="1421"/>
                </a:lnTo>
                <a:lnTo>
                  <a:pt x="1342" y="1420"/>
                </a:lnTo>
                <a:lnTo>
                  <a:pt x="1344" y="1417"/>
                </a:lnTo>
                <a:lnTo>
                  <a:pt x="1346" y="1416"/>
                </a:lnTo>
                <a:lnTo>
                  <a:pt x="1350" y="1419"/>
                </a:lnTo>
                <a:lnTo>
                  <a:pt x="1349" y="1424"/>
                </a:lnTo>
                <a:close/>
                <a:moveTo>
                  <a:pt x="1337" y="1421"/>
                </a:moveTo>
                <a:lnTo>
                  <a:pt x="1337" y="1421"/>
                </a:lnTo>
                <a:lnTo>
                  <a:pt x="1337" y="1420"/>
                </a:lnTo>
                <a:lnTo>
                  <a:pt x="1333" y="1409"/>
                </a:lnTo>
                <a:lnTo>
                  <a:pt x="1331" y="1397"/>
                </a:lnTo>
                <a:lnTo>
                  <a:pt x="1332" y="1395"/>
                </a:lnTo>
                <a:lnTo>
                  <a:pt x="1333" y="1393"/>
                </a:lnTo>
                <a:lnTo>
                  <a:pt x="1336" y="1402"/>
                </a:lnTo>
                <a:lnTo>
                  <a:pt x="1339" y="1410"/>
                </a:lnTo>
                <a:lnTo>
                  <a:pt x="1339" y="1410"/>
                </a:lnTo>
                <a:lnTo>
                  <a:pt x="1339" y="1414"/>
                </a:lnTo>
                <a:lnTo>
                  <a:pt x="1337" y="1420"/>
                </a:lnTo>
                <a:lnTo>
                  <a:pt x="1337" y="1421"/>
                </a:lnTo>
                <a:lnTo>
                  <a:pt x="1337" y="1421"/>
                </a:lnTo>
                <a:close/>
                <a:moveTo>
                  <a:pt x="1324" y="1357"/>
                </a:moveTo>
                <a:lnTo>
                  <a:pt x="1326" y="1360"/>
                </a:lnTo>
                <a:lnTo>
                  <a:pt x="1328" y="1362"/>
                </a:lnTo>
                <a:lnTo>
                  <a:pt x="1326" y="1360"/>
                </a:lnTo>
                <a:lnTo>
                  <a:pt x="1324" y="1357"/>
                </a:lnTo>
                <a:close/>
                <a:moveTo>
                  <a:pt x="1288" y="1294"/>
                </a:moveTo>
                <a:lnTo>
                  <a:pt x="1287" y="1294"/>
                </a:lnTo>
                <a:lnTo>
                  <a:pt x="1284" y="1295"/>
                </a:lnTo>
                <a:lnTo>
                  <a:pt x="1287" y="1294"/>
                </a:lnTo>
                <a:lnTo>
                  <a:pt x="1288" y="1294"/>
                </a:lnTo>
                <a:lnTo>
                  <a:pt x="1289" y="1290"/>
                </a:lnTo>
                <a:lnTo>
                  <a:pt x="1291" y="1286"/>
                </a:lnTo>
                <a:lnTo>
                  <a:pt x="1293" y="1288"/>
                </a:lnTo>
                <a:lnTo>
                  <a:pt x="1294" y="1288"/>
                </a:lnTo>
                <a:lnTo>
                  <a:pt x="1302" y="1294"/>
                </a:lnTo>
                <a:lnTo>
                  <a:pt x="1304" y="1305"/>
                </a:lnTo>
                <a:lnTo>
                  <a:pt x="1297" y="1299"/>
                </a:lnTo>
                <a:lnTo>
                  <a:pt x="1288" y="1294"/>
                </a:lnTo>
                <a:close/>
                <a:moveTo>
                  <a:pt x="1298" y="1334"/>
                </a:moveTo>
                <a:lnTo>
                  <a:pt x="1298" y="1333"/>
                </a:lnTo>
                <a:lnTo>
                  <a:pt x="1300" y="1332"/>
                </a:lnTo>
                <a:lnTo>
                  <a:pt x="1298" y="1333"/>
                </a:lnTo>
                <a:lnTo>
                  <a:pt x="1298" y="1334"/>
                </a:lnTo>
                <a:close/>
                <a:moveTo>
                  <a:pt x="1282" y="1239"/>
                </a:moveTo>
                <a:lnTo>
                  <a:pt x="1282" y="1238"/>
                </a:lnTo>
                <a:lnTo>
                  <a:pt x="1283" y="1237"/>
                </a:lnTo>
                <a:lnTo>
                  <a:pt x="1282" y="1238"/>
                </a:lnTo>
                <a:lnTo>
                  <a:pt x="1282" y="1239"/>
                </a:lnTo>
                <a:close/>
                <a:moveTo>
                  <a:pt x="1280" y="1295"/>
                </a:moveTo>
                <a:lnTo>
                  <a:pt x="1276" y="1297"/>
                </a:lnTo>
                <a:lnTo>
                  <a:pt x="1273" y="1295"/>
                </a:lnTo>
                <a:lnTo>
                  <a:pt x="1274" y="1291"/>
                </a:lnTo>
                <a:lnTo>
                  <a:pt x="1277" y="1286"/>
                </a:lnTo>
                <a:lnTo>
                  <a:pt x="1280" y="1291"/>
                </a:lnTo>
                <a:lnTo>
                  <a:pt x="1280" y="1295"/>
                </a:lnTo>
                <a:lnTo>
                  <a:pt x="1281" y="1295"/>
                </a:lnTo>
                <a:lnTo>
                  <a:pt x="1282" y="1295"/>
                </a:lnTo>
                <a:lnTo>
                  <a:pt x="1281" y="1295"/>
                </a:lnTo>
                <a:lnTo>
                  <a:pt x="1280" y="1295"/>
                </a:lnTo>
                <a:close/>
                <a:moveTo>
                  <a:pt x="1272" y="1264"/>
                </a:moveTo>
                <a:lnTo>
                  <a:pt x="1270" y="1260"/>
                </a:lnTo>
                <a:lnTo>
                  <a:pt x="1270" y="1257"/>
                </a:lnTo>
                <a:lnTo>
                  <a:pt x="1273" y="1255"/>
                </a:lnTo>
                <a:lnTo>
                  <a:pt x="1277" y="1256"/>
                </a:lnTo>
                <a:lnTo>
                  <a:pt x="1279" y="1259"/>
                </a:lnTo>
                <a:lnTo>
                  <a:pt x="1277" y="1264"/>
                </a:lnTo>
                <a:lnTo>
                  <a:pt x="1274" y="1265"/>
                </a:lnTo>
                <a:lnTo>
                  <a:pt x="1272" y="1264"/>
                </a:lnTo>
                <a:close/>
                <a:moveTo>
                  <a:pt x="1269" y="1248"/>
                </a:moveTo>
                <a:lnTo>
                  <a:pt x="1269" y="1243"/>
                </a:lnTo>
                <a:lnTo>
                  <a:pt x="1268" y="1239"/>
                </a:lnTo>
                <a:lnTo>
                  <a:pt x="1270" y="1238"/>
                </a:lnTo>
                <a:lnTo>
                  <a:pt x="1274" y="1238"/>
                </a:lnTo>
                <a:lnTo>
                  <a:pt x="1275" y="1238"/>
                </a:lnTo>
                <a:lnTo>
                  <a:pt x="1277" y="1238"/>
                </a:lnTo>
                <a:lnTo>
                  <a:pt x="1279" y="1238"/>
                </a:lnTo>
                <a:lnTo>
                  <a:pt x="1280" y="1237"/>
                </a:lnTo>
                <a:lnTo>
                  <a:pt x="1279" y="1238"/>
                </a:lnTo>
                <a:lnTo>
                  <a:pt x="1277" y="1238"/>
                </a:lnTo>
                <a:lnTo>
                  <a:pt x="1276" y="1242"/>
                </a:lnTo>
                <a:lnTo>
                  <a:pt x="1279" y="1245"/>
                </a:lnTo>
                <a:lnTo>
                  <a:pt x="1280" y="1244"/>
                </a:lnTo>
                <a:lnTo>
                  <a:pt x="1281" y="1243"/>
                </a:lnTo>
                <a:lnTo>
                  <a:pt x="1280" y="1244"/>
                </a:lnTo>
                <a:lnTo>
                  <a:pt x="1279" y="1245"/>
                </a:lnTo>
                <a:lnTo>
                  <a:pt x="1279" y="1245"/>
                </a:lnTo>
                <a:lnTo>
                  <a:pt x="1277" y="1245"/>
                </a:lnTo>
                <a:lnTo>
                  <a:pt x="1276" y="1246"/>
                </a:lnTo>
                <a:lnTo>
                  <a:pt x="1277" y="1245"/>
                </a:lnTo>
                <a:lnTo>
                  <a:pt x="1275" y="1245"/>
                </a:lnTo>
                <a:lnTo>
                  <a:pt x="1275" y="1248"/>
                </a:lnTo>
                <a:lnTo>
                  <a:pt x="1272" y="1249"/>
                </a:lnTo>
                <a:lnTo>
                  <a:pt x="1269" y="1248"/>
                </a:lnTo>
                <a:close/>
                <a:moveTo>
                  <a:pt x="1267" y="1198"/>
                </a:moveTo>
                <a:lnTo>
                  <a:pt x="1273" y="1198"/>
                </a:lnTo>
                <a:lnTo>
                  <a:pt x="1277" y="1204"/>
                </a:lnTo>
                <a:lnTo>
                  <a:pt x="1272" y="1207"/>
                </a:lnTo>
                <a:lnTo>
                  <a:pt x="1266" y="1207"/>
                </a:lnTo>
                <a:lnTo>
                  <a:pt x="1266" y="1202"/>
                </a:lnTo>
                <a:lnTo>
                  <a:pt x="1267" y="1198"/>
                </a:lnTo>
                <a:close/>
                <a:moveTo>
                  <a:pt x="1264" y="1188"/>
                </a:moveTo>
                <a:lnTo>
                  <a:pt x="1263" y="1183"/>
                </a:lnTo>
                <a:lnTo>
                  <a:pt x="1263" y="1180"/>
                </a:lnTo>
                <a:lnTo>
                  <a:pt x="1266" y="1179"/>
                </a:lnTo>
                <a:lnTo>
                  <a:pt x="1270" y="1180"/>
                </a:lnTo>
                <a:lnTo>
                  <a:pt x="1270" y="1183"/>
                </a:lnTo>
                <a:lnTo>
                  <a:pt x="1270" y="1187"/>
                </a:lnTo>
                <a:lnTo>
                  <a:pt x="1268" y="1189"/>
                </a:lnTo>
                <a:lnTo>
                  <a:pt x="1264" y="1188"/>
                </a:lnTo>
                <a:close/>
                <a:moveTo>
                  <a:pt x="1263" y="1140"/>
                </a:moveTo>
                <a:lnTo>
                  <a:pt x="1266" y="1140"/>
                </a:lnTo>
                <a:lnTo>
                  <a:pt x="1267" y="1140"/>
                </a:lnTo>
                <a:lnTo>
                  <a:pt x="1267" y="1145"/>
                </a:lnTo>
                <a:lnTo>
                  <a:pt x="1268" y="1148"/>
                </a:lnTo>
                <a:lnTo>
                  <a:pt x="1266" y="1151"/>
                </a:lnTo>
                <a:lnTo>
                  <a:pt x="1263" y="1151"/>
                </a:lnTo>
                <a:lnTo>
                  <a:pt x="1261" y="1147"/>
                </a:lnTo>
                <a:lnTo>
                  <a:pt x="1260" y="1142"/>
                </a:lnTo>
                <a:lnTo>
                  <a:pt x="1261" y="1141"/>
                </a:lnTo>
                <a:lnTo>
                  <a:pt x="1263" y="1140"/>
                </a:lnTo>
                <a:close/>
                <a:moveTo>
                  <a:pt x="1273" y="1134"/>
                </a:moveTo>
                <a:lnTo>
                  <a:pt x="1273" y="1134"/>
                </a:lnTo>
                <a:lnTo>
                  <a:pt x="1273" y="1135"/>
                </a:lnTo>
                <a:lnTo>
                  <a:pt x="1273" y="1134"/>
                </a:lnTo>
                <a:lnTo>
                  <a:pt x="1273" y="1134"/>
                </a:lnTo>
                <a:close/>
                <a:moveTo>
                  <a:pt x="1260" y="1125"/>
                </a:moveTo>
                <a:lnTo>
                  <a:pt x="1262" y="1121"/>
                </a:lnTo>
                <a:lnTo>
                  <a:pt x="1267" y="1121"/>
                </a:lnTo>
                <a:lnTo>
                  <a:pt x="1268" y="1125"/>
                </a:lnTo>
                <a:lnTo>
                  <a:pt x="1269" y="1128"/>
                </a:lnTo>
                <a:lnTo>
                  <a:pt x="1273" y="1131"/>
                </a:lnTo>
                <a:lnTo>
                  <a:pt x="1273" y="1134"/>
                </a:lnTo>
                <a:lnTo>
                  <a:pt x="1273" y="1131"/>
                </a:lnTo>
                <a:lnTo>
                  <a:pt x="1269" y="1128"/>
                </a:lnTo>
                <a:lnTo>
                  <a:pt x="1266" y="1131"/>
                </a:lnTo>
                <a:lnTo>
                  <a:pt x="1261" y="1131"/>
                </a:lnTo>
                <a:lnTo>
                  <a:pt x="1259" y="1128"/>
                </a:lnTo>
                <a:lnTo>
                  <a:pt x="1260" y="1125"/>
                </a:lnTo>
                <a:close/>
                <a:moveTo>
                  <a:pt x="1270" y="1120"/>
                </a:moveTo>
                <a:lnTo>
                  <a:pt x="1270" y="1120"/>
                </a:lnTo>
                <a:lnTo>
                  <a:pt x="1269" y="1120"/>
                </a:lnTo>
                <a:lnTo>
                  <a:pt x="1270" y="1120"/>
                </a:lnTo>
                <a:lnTo>
                  <a:pt x="1270" y="1120"/>
                </a:lnTo>
                <a:close/>
                <a:moveTo>
                  <a:pt x="1257" y="1104"/>
                </a:moveTo>
                <a:lnTo>
                  <a:pt x="1260" y="1103"/>
                </a:lnTo>
                <a:lnTo>
                  <a:pt x="1263" y="1103"/>
                </a:lnTo>
                <a:lnTo>
                  <a:pt x="1266" y="1103"/>
                </a:lnTo>
                <a:lnTo>
                  <a:pt x="1268" y="1103"/>
                </a:lnTo>
                <a:lnTo>
                  <a:pt x="1268" y="1106"/>
                </a:lnTo>
                <a:lnTo>
                  <a:pt x="1269" y="1111"/>
                </a:lnTo>
                <a:lnTo>
                  <a:pt x="1270" y="1111"/>
                </a:lnTo>
                <a:lnTo>
                  <a:pt x="1273" y="1111"/>
                </a:lnTo>
                <a:lnTo>
                  <a:pt x="1280" y="1113"/>
                </a:lnTo>
                <a:lnTo>
                  <a:pt x="1288" y="1113"/>
                </a:lnTo>
                <a:lnTo>
                  <a:pt x="1288" y="1116"/>
                </a:lnTo>
                <a:lnTo>
                  <a:pt x="1288" y="1119"/>
                </a:lnTo>
                <a:lnTo>
                  <a:pt x="1288" y="1123"/>
                </a:lnTo>
                <a:lnTo>
                  <a:pt x="1287" y="1126"/>
                </a:lnTo>
                <a:lnTo>
                  <a:pt x="1281" y="1121"/>
                </a:lnTo>
                <a:lnTo>
                  <a:pt x="1274" y="1120"/>
                </a:lnTo>
                <a:lnTo>
                  <a:pt x="1272" y="1120"/>
                </a:lnTo>
                <a:lnTo>
                  <a:pt x="1270" y="1120"/>
                </a:lnTo>
                <a:lnTo>
                  <a:pt x="1272" y="1120"/>
                </a:lnTo>
                <a:lnTo>
                  <a:pt x="1274" y="1120"/>
                </a:lnTo>
                <a:lnTo>
                  <a:pt x="1273" y="1116"/>
                </a:lnTo>
                <a:lnTo>
                  <a:pt x="1273" y="1111"/>
                </a:lnTo>
                <a:lnTo>
                  <a:pt x="1270" y="1111"/>
                </a:lnTo>
                <a:lnTo>
                  <a:pt x="1269" y="1111"/>
                </a:lnTo>
                <a:lnTo>
                  <a:pt x="1267" y="1111"/>
                </a:lnTo>
                <a:lnTo>
                  <a:pt x="1264" y="1111"/>
                </a:lnTo>
                <a:lnTo>
                  <a:pt x="1261" y="1112"/>
                </a:lnTo>
                <a:lnTo>
                  <a:pt x="1259" y="1112"/>
                </a:lnTo>
                <a:lnTo>
                  <a:pt x="1257" y="1109"/>
                </a:lnTo>
                <a:lnTo>
                  <a:pt x="1257" y="1104"/>
                </a:lnTo>
                <a:close/>
                <a:moveTo>
                  <a:pt x="1264" y="1085"/>
                </a:moveTo>
                <a:lnTo>
                  <a:pt x="1264" y="1084"/>
                </a:lnTo>
                <a:lnTo>
                  <a:pt x="1267" y="1083"/>
                </a:lnTo>
                <a:lnTo>
                  <a:pt x="1264" y="1084"/>
                </a:lnTo>
                <a:lnTo>
                  <a:pt x="1264" y="1085"/>
                </a:lnTo>
                <a:lnTo>
                  <a:pt x="1267" y="1088"/>
                </a:lnTo>
                <a:lnTo>
                  <a:pt x="1269" y="1088"/>
                </a:lnTo>
                <a:lnTo>
                  <a:pt x="1268" y="1089"/>
                </a:lnTo>
                <a:lnTo>
                  <a:pt x="1267" y="1092"/>
                </a:lnTo>
                <a:lnTo>
                  <a:pt x="1269" y="1092"/>
                </a:lnTo>
                <a:lnTo>
                  <a:pt x="1272" y="1092"/>
                </a:lnTo>
                <a:lnTo>
                  <a:pt x="1275" y="1095"/>
                </a:lnTo>
                <a:lnTo>
                  <a:pt x="1279" y="1097"/>
                </a:lnTo>
                <a:lnTo>
                  <a:pt x="1286" y="1099"/>
                </a:lnTo>
                <a:lnTo>
                  <a:pt x="1287" y="1107"/>
                </a:lnTo>
                <a:lnTo>
                  <a:pt x="1277" y="1104"/>
                </a:lnTo>
                <a:lnTo>
                  <a:pt x="1272" y="1098"/>
                </a:lnTo>
                <a:lnTo>
                  <a:pt x="1272" y="1095"/>
                </a:lnTo>
                <a:lnTo>
                  <a:pt x="1272" y="1092"/>
                </a:lnTo>
                <a:lnTo>
                  <a:pt x="1269" y="1092"/>
                </a:lnTo>
                <a:lnTo>
                  <a:pt x="1267" y="1092"/>
                </a:lnTo>
                <a:lnTo>
                  <a:pt x="1262" y="1092"/>
                </a:lnTo>
                <a:lnTo>
                  <a:pt x="1257" y="1095"/>
                </a:lnTo>
                <a:lnTo>
                  <a:pt x="1256" y="1090"/>
                </a:lnTo>
                <a:lnTo>
                  <a:pt x="1256" y="1085"/>
                </a:lnTo>
                <a:lnTo>
                  <a:pt x="1260" y="1085"/>
                </a:lnTo>
                <a:lnTo>
                  <a:pt x="1264" y="1085"/>
                </a:lnTo>
                <a:close/>
                <a:moveTo>
                  <a:pt x="1255" y="1067"/>
                </a:moveTo>
                <a:lnTo>
                  <a:pt x="1260" y="1067"/>
                </a:lnTo>
                <a:lnTo>
                  <a:pt x="1264" y="1067"/>
                </a:lnTo>
                <a:lnTo>
                  <a:pt x="1266" y="1067"/>
                </a:lnTo>
                <a:lnTo>
                  <a:pt x="1266" y="1067"/>
                </a:lnTo>
                <a:lnTo>
                  <a:pt x="1266" y="1067"/>
                </a:lnTo>
                <a:lnTo>
                  <a:pt x="1264" y="1067"/>
                </a:lnTo>
                <a:lnTo>
                  <a:pt x="1266" y="1069"/>
                </a:lnTo>
                <a:lnTo>
                  <a:pt x="1266" y="1070"/>
                </a:lnTo>
                <a:lnTo>
                  <a:pt x="1267" y="1070"/>
                </a:lnTo>
                <a:lnTo>
                  <a:pt x="1267" y="1071"/>
                </a:lnTo>
                <a:lnTo>
                  <a:pt x="1267" y="1070"/>
                </a:lnTo>
                <a:lnTo>
                  <a:pt x="1266" y="1070"/>
                </a:lnTo>
                <a:lnTo>
                  <a:pt x="1266" y="1071"/>
                </a:lnTo>
                <a:lnTo>
                  <a:pt x="1266" y="1072"/>
                </a:lnTo>
                <a:lnTo>
                  <a:pt x="1266" y="1072"/>
                </a:lnTo>
                <a:lnTo>
                  <a:pt x="1261" y="1071"/>
                </a:lnTo>
                <a:lnTo>
                  <a:pt x="1261" y="1075"/>
                </a:lnTo>
                <a:lnTo>
                  <a:pt x="1255" y="1072"/>
                </a:lnTo>
                <a:lnTo>
                  <a:pt x="1255" y="1067"/>
                </a:lnTo>
                <a:close/>
                <a:moveTo>
                  <a:pt x="1281" y="1088"/>
                </a:moveTo>
                <a:lnTo>
                  <a:pt x="1275" y="1085"/>
                </a:lnTo>
                <a:lnTo>
                  <a:pt x="1270" y="1086"/>
                </a:lnTo>
                <a:lnTo>
                  <a:pt x="1270" y="1084"/>
                </a:lnTo>
                <a:lnTo>
                  <a:pt x="1269" y="1082"/>
                </a:lnTo>
                <a:lnTo>
                  <a:pt x="1269" y="1078"/>
                </a:lnTo>
                <a:lnTo>
                  <a:pt x="1269" y="1075"/>
                </a:lnTo>
                <a:lnTo>
                  <a:pt x="1269" y="1075"/>
                </a:lnTo>
                <a:lnTo>
                  <a:pt x="1269" y="1075"/>
                </a:lnTo>
                <a:lnTo>
                  <a:pt x="1269" y="1075"/>
                </a:lnTo>
                <a:lnTo>
                  <a:pt x="1269" y="1075"/>
                </a:lnTo>
                <a:lnTo>
                  <a:pt x="1272" y="1075"/>
                </a:lnTo>
                <a:lnTo>
                  <a:pt x="1273" y="1075"/>
                </a:lnTo>
                <a:lnTo>
                  <a:pt x="1277" y="1077"/>
                </a:lnTo>
                <a:lnTo>
                  <a:pt x="1283" y="1077"/>
                </a:lnTo>
                <a:lnTo>
                  <a:pt x="1284" y="1079"/>
                </a:lnTo>
                <a:lnTo>
                  <a:pt x="1286" y="1083"/>
                </a:lnTo>
                <a:lnTo>
                  <a:pt x="1286" y="1084"/>
                </a:lnTo>
                <a:lnTo>
                  <a:pt x="1284" y="1085"/>
                </a:lnTo>
                <a:lnTo>
                  <a:pt x="1284" y="1089"/>
                </a:lnTo>
                <a:lnTo>
                  <a:pt x="1281" y="1088"/>
                </a:lnTo>
                <a:close/>
                <a:moveTo>
                  <a:pt x="1291" y="1085"/>
                </a:moveTo>
                <a:lnTo>
                  <a:pt x="1293" y="1088"/>
                </a:lnTo>
                <a:lnTo>
                  <a:pt x="1293" y="1089"/>
                </a:lnTo>
                <a:lnTo>
                  <a:pt x="1297" y="1098"/>
                </a:lnTo>
                <a:lnTo>
                  <a:pt x="1302" y="1107"/>
                </a:lnTo>
                <a:lnTo>
                  <a:pt x="1297" y="1098"/>
                </a:lnTo>
                <a:lnTo>
                  <a:pt x="1293" y="1089"/>
                </a:lnTo>
                <a:lnTo>
                  <a:pt x="1293" y="1088"/>
                </a:lnTo>
                <a:lnTo>
                  <a:pt x="1291" y="1085"/>
                </a:lnTo>
                <a:close/>
                <a:moveTo>
                  <a:pt x="1314" y="1193"/>
                </a:moveTo>
                <a:lnTo>
                  <a:pt x="1309" y="1182"/>
                </a:lnTo>
                <a:lnTo>
                  <a:pt x="1304" y="1172"/>
                </a:lnTo>
                <a:lnTo>
                  <a:pt x="1304" y="1172"/>
                </a:lnTo>
                <a:lnTo>
                  <a:pt x="1309" y="1182"/>
                </a:lnTo>
                <a:lnTo>
                  <a:pt x="1314" y="1193"/>
                </a:lnTo>
                <a:close/>
                <a:moveTo>
                  <a:pt x="1318" y="1217"/>
                </a:moveTo>
                <a:lnTo>
                  <a:pt x="1318" y="1220"/>
                </a:lnTo>
                <a:lnTo>
                  <a:pt x="1318" y="1222"/>
                </a:lnTo>
                <a:lnTo>
                  <a:pt x="1318" y="1222"/>
                </a:lnTo>
                <a:lnTo>
                  <a:pt x="1318" y="1220"/>
                </a:lnTo>
                <a:lnTo>
                  <a:pt x="1318" y="1217"/>
                </a:lnTo>
                <a:close/>
                <a:moveTo>
                  <a:pt x="1249" y="1026"/>
                </a:moveTo>
                <a:lnTo>
                  <a:pt x="1250" y="1022"/>
                </a:lnTo>
                <a:lnTo>
                  <a:pt x="1249" y="1019"/>
                </a:lnTo>
                <a:lnTo>
                  <a:pt x="1252" y="1016"/>
                </a:lnTo>
                <a:lnTo>
                  <a:pt x="1255" y="1016"/>
                </a:lnTo>
                <a:lnTo>
                  <a:pt x="1256" y="1020"/>
                </a:lnTo>
                <a:lnTo>
                  <a:pt x="1257" y="1025"/>
                </a:lnTo>
                <a:lnTo>
                  <a:pt x="1261" y="1025"/>
                </a:lnTo>
                <a:lnTo>
                  <a:pt x="1264" y="1025"/>
                </a:lnTo>
                <a:lnTo>
                  <a:pt x="1267" y="1025"/>
                </a:lnTo>
                <a:lnTo>
                  <a:pt x="1269" y="1026"/>
                </a:lnTo>
                <a:lnTo>
                  <a:pt x="1273" y="1028"/>
                </a:lnTo>
                <a:lnTo>
                  <a:pt x="1276" y="1026"/>
                </a:lnTo>
                <a:lnTo>
                  <a:pt x="1277" y="1021"/>
                </a:lnTo>
                <a:lnTo>
                  <a:pt x="1273" y="1018"/>
                </a:lnTo>
                <a:lnTo>
                  <a:pt x="1267" y="1014"/>
                </a:lnTo>
                <a:lnTo>
                  <a:pt x="1263" y="1008"/>
                </a:lnTo>
                <a:lnTo>
                  <a:pt x="1262" y="1007"/>
                </a:lnTo>
                <a:lnTo>
                  <a:pt x="1262" y="1006"/>
                </a:lnTo>
                <a:lnTo>
                  <a:pt x="1262" y="1006"/>
                </a:lnTo>
                <a:lnTo>
                  <a:pt x="1262" y="1005"/>
                </a:lnTo>
                <a:lnTo>
                  <a:pt x="1259" y="1006"/>
                </a:lnTo>
                <a:lnTo>
                  <a:pt x="1255" y="1007"/>
                </a:lnTo>
                <a:lnTo>
                  <a:pt x="1253" y="1009"/>
                </a:lnTo>
                <a:lnTo>
                  <a:pt x="1250" y="1008"/>
                </a:lnTo>
                <a:lnTo>
                  <a:pt x="1248" y="1005"/>
                </a:lnTo>
                <a:lnTo>
                  <a:pt x="1249" y="1001"/>
                </a:lnTo>
                <a:lnTo>
                  <a:pt x="1252" y="999"/>
                </a:lnTo>
                <a:lnTo>
                  <a:pt x="1254" y="1000"/>
                </a:lnTo>
                <a:lnTo>
                  <a:pt x="1257" y="1000"/>
                </a:lnTo>
                <a:lnTo>
                  <a:pt x="1260" y="999"/>
                </a:lnTo>
                <a:lnTo>
                  <a:pt x="1259" y="1002"/>
                </a:lnTo>
                <a:lnTo>
                  <a:pt x="1262" y="1005"/>
                </a:lnTo>
                <a:lnTo>
                  <a:pt x="1262" y="1006"/>
                </a:lnTo>
                <a:lnTo>
                  <a:pt x="1262" y="1006"/>
                </a:lnTo>
                <a:lnTo>
                  <a:pt x="1268" y="1008"/>
                </a:lnTo>
                <a:lnTo>
                  <a:pt x="1275" y="1011"/>
                </a:lnTo>
                <a:lnTo>
                  <a:pt x="1280" y="1012"/>
                </a:lnTo>
                <a:lnTo>
                  <a:pt x="1281" y="1016"/>
                </a:lnTo>
                <a:lnTo>
                  <a:pt x="1283" y="1028"/>
                </a:lnTo>
                <a:lnTo>
                  <a:pt x="1293" y="1036"/>
                </a:lnTo>
                <a:lnTo>
                  <a:pt x="1295" y="1043"/>
                </a:lnTo>
                <a:lnTo>
                  <a:pt x="1298" y="1050"/>
                </a:lnTo>
                <a:lnTo>
                  <a:pt x="1301" y="1055"/>
                </a:lnTo>
                <a:lnTo>
                  <a:pt x="1303" y="1060"/>
                </a:lnTo>
                <a:lnTo>
                  <a:pt x="1305" y="1062"/>
                </a:lnTo>
                <a:lnTo>
                  <a:pt x="1308" y="1062"/>
                </a:lnTo>
                <a:lnTo>
                  <a:pt x="1308" y="1058"/>
                </a:lnTo>
                <a:lnTo>
                  <a:pt x="1308" y="1055"/>
                </a:lnTo>
                <a:lnTo>
                  <a:pt x="1308" y="1058"/>
                </a:lnTo>
                <a:lnTo>
                  <a:pt x="1308" y="1062"/>
                </a:lnTo>
                <a:lnTo>
                  <a:pt x="1321" y="1098"/>
                </a:lnTo>
                <a:lnTo>
                  <a:pt x="1331" y="1134"/>
                </a:lnTo>
                <a:lnTo>
                  <a:pt x="1330" y="1135"/>
                </a:lnTo>
                <a:lnTo>
                  <a:pt x="1329" y="1137"/>
                </a:lnTo>
                <a:lnTo>
                  <a:pt x="1331" y="1148"/>
                </a:lnTo>
                <a:lnTo>
                  <a:pt x="1335" y="1160"/>
                </a:lnTo>
                <a:lnTo>
                  <a:pt x="1336" y="1165"/>
                </a:lnTo>
                <a:lnTo>
                  <a:pt x="1335" y="1168"/>
                </a:lnTo>
                <a:lnTo>
                  <a:pt x="1329" y="1152"/>
                </a:lnTo>
                <a:lnTo>
                  <a:pt x="1323" y="1135"/>
                </a:lnTo>
                <a:lnTo>
                  <a:pt x="1315" y="1110"/>
                </a:lnTo>
                <a:lnTo>
                  <a:pt x="1303" y="1084"/>
                </a:lnTo>
                <a:lnTo>
                  <a:pt x="1301" y="1079"/>
                </a:lnTo>
                <a:lnTo>
                  <a:pt x="1298" y="1075"/>
                </a:lnTo>
                <a:lnTo>
                  <a:pt x="1297" y="1075"/>
                </a:lnTo>
                <a:lnTo>
                  <a:pt x="1296" y="1075"/>
                </a:lnTo>
                <a:lnTo>
                  <a:pt x="1297" y="1075"/>
                </a:lnTo>
                <a:lnTo>
                  <a:pt x="1298" y="1075"/>
                </a:lnTo>
                <a:lnTo>
                  <a:pt x="1293" y="1062"/>
                </a:lnTo>
                <a:lnTo>
                  <a:pt x="1282" y="1051"/>
                </a:lnTo>
                <a:lnTo>
                  <a:pt x="1280" y="1051"/>
                </a:lnTo>
                <a:lnTo>
                  <a:pt x="1276" y="1050"/>
                </a:lnTo>
                <a:lnTo>
                  <a:pt x="1272" y="1048"/>
                </a:lnTo>
                <a:lnTo>
                  <a:pt x="1268" y="1044"/>
                </a:lnTo>
                <a:lnTo>
                  <a:pt x="1269" y="1041"/>
                </a:lnTo>
                <a:lnTo>
                  <a:pt x="1273" y="1043"/>
                </a:lnTo>
                <a:lnTo>
                  <a:pt x="1276" y="1046"/>
                </a:lnTo>
                <a:lnTo>
                  <a:pt x="1280" y="1044"/>
                </a:lnTo>
                <a:lnTo>
                  <a:pt x="1280" y="1041"/>
                </a:lnTo>
                <a:lnTo>
                  <a:pt x="1275" y="1039"/>
                </a:lnTo>
                <a:lnTo>
                  <a:pt x="1267" y="1034"/>
                </a:lnTo>
                <a:lnTo>
                  <a:pt x="1264" y="1025"/>
                </a:lnTo>
                <a:lnTo>
                  <a:pt x="1261" y="1025"/>
                </a:lnTo>
                <a:lnTo>
                  <a:pt x="1257" y="1025"/>
                </a:lnTo>
                <a:lnTo>
                  <a:pt x="1254" y="1026"/>
                </a:lnTo>
                <a:lnTo>
                  <a:pt x="1249" y="1026"/>
                </a:lnTo>
                <a:close/>
                <a:moveTo>
                  <a:pt x="1248" y="1047"/>
                </a:moveTo>
                <a:lnTo>
                  <a:pt x="1248" y="1048"/>
                </a:lnTo>
                <a:lnTo>
                  <a:pt x="1249" y="1049"/>
                </a:lnTo>
                <a:lnTo>
                  <a:pt x="1248" y="1048"/>
                </a:lnTo>
                <a:lnTo>
                  <a:pt x="1248" y="1047"/>
                </a:lnTo>
                <a:close/>
                <a:moveTo>
                  <a:pt x="1246" y="967"/>
                </a:moveTo>
                <a:lnTo>
                  <a:pt x="1248" y="965"/>
                </a:lnTo>
                <a:lnTo>
                  <a:pt x="1252" y="965"/>
                </a:lnTo>
                <a:lnTo>
                  <a:pt x="1252" y="970"/>
                </a:lnTo>
                <a:lnTo>
                  <a:pt x="1252" y="973"/>
                </a:lnTo>
                <a:lnTo>
                  <a:pt x="1247" y="973"/>
                </a:lnTo>
                <a:lnTo>
                  <a:pt x="1246" y="967"/>
                </a:lnTo>
                <a:close/>
                <a:moveTo>
                  <a:pt x="1245" y="949"/>
                </a:moveTo>
                <a:lnTo>
                  <a:pt x="1248" y="948"/>
                </a:lnTo>
                <a:lnTo>
                  <a:pt x="1252" y="949"/>
                </a:lnTo>
                <a:lnTo>
                  <a:pt x="1252" y="952"/>
                </a:lnTo>
                <a:lnTo>
                  <a:pt x="1252" y="955"/>
                </a:lnTo>
                <a:lnTo>
                  <a:pt x="1255" y="955"/>
                </a:lnTo>
                <a:lnTo>
                  <a:pt x="1259" y="955"/>
                </a:lnTo>
                <a:lnTo>
                  <a:pt x="1260" y="955"/>
                </a:lnTo>
                <a:lnTo>
                  <a:pt x="1260" y="956"/>
                </a:lnTo>
                <a:lnTo>
                  <a:pt x="1264" y="958"/>
                </a:lnTo>
                <a:lnTo>
                  <a:pt x="1269" y="958"/>
                </a:lnTo>
                <a:lnTo>
                  <a:pt x="1270" y="956"/>
                </a:lnTo>
                <a:lnTo>
                  <a:pt x="1270" y="955"/>
                </a:lnTo>
                <a:lnTo>
                  <a:pt x="1267" y="950"/>
                </a:lnTo>
                <a:lnTo>
                  <a:pt x="1262" y="948"/>
                </a:lnTo>
                <a:lnTo>
                  <a:pt x="1260" y="948"/>
                </a:lnTo>
                <a:lnTo>
                  <a:pt x="1257" y="948"/>
                </a:lnTo>
                <a:lnTo>
                  <a:pt x="1257" y="943"/>
                </a:lnTo>
                <a:lnTo>
                  <a:pt x="1257" y="938"/>
                </a:lnTo>
                <a:lnTo>
                  <a:pt x="1254" y="937"/>
                </a:lnTo>
                <a:lnTo>
                  <a:pt x="1250" y="937"/>
                </a:lnTo>
                <a:lnTo>
                  <a:pt x="1247" y="939"/>
                </a:lnTo>
                <a:lnTo>
                  <a:pt x="1245" y="938"/>
                </a:lnTo>
                <a:lnTo>
                  <a:pt x="1242" y="935"/>
                </a:lnTo>
                <a:lnTo>
                  <a:pt x="1242" y="932"/>
                </a:lnTo>
                <a:lnTo>
                  <a:pt x="1246" y="931"/>
                </a:lnTo>
                <a:lnTo>
                  <a:pt x="1250" y="932"/>
                </a:lnTo>
                <a:lnTo>
                  <a:pt x="1250" y="935"/>
                </a:lnTo>
                <a:lnTo>
                  <a:pt x="1250" y="937"/>
                </a:lnTo>
                <a:lnTo>
                  <a:pt x="1254" y="937"/>
                </a:lnTo>
                <a:lnTo>
                  <a:pt x="1257" y="938"/>
                </a:lnTo>
                <a:lnTo>
                  <a:pt x="1263" y="939"/>
                </a:lnTo>
                <a:lnTo>
                  <a:pt x="1269" y="941"/>
                </a:lnTo>
                <a:lnTo>
                  <a:pt x="1272" y="941"/>
                </a:lnTo>
                <a:lnTo>
                  <a:pt x="1272" y="942"/>
                </a:lnTo>
                <a:lnTo>
                  <a:pt x="1274" y="952"/>
                </a:lnTo>
                <a:lnTo>
                  <a:pt x="1275" y="963"/>
                </a:lnTo>
                <a:lnTo>
                  <a:pt x="1274" y="967"/>
                </a:lnTo>
                <a:lnTo>
                  <a:pt x="1268" y="967"/>
                </a:lnTo>
                <a:lnTo>
                  <a:pt x="1262" y="965"/>
                </a:lnTo>
                <a:lnTo>
                  <a:pt x="1259" y="960"/>
                </a:lnTo>
                <a:lnTo>
                  <a:pt x="1259" y="958"/>
                </a:lnTo>
                <a:lnTo>
                  <a:pt x="1259" y="955"/>
                </a:lnTo>
                <a:lnTo>
                  <a:pt x="1255" y="955"/>
                </a:lnTo>
                <a:lnTo>
                  <a:pt x="1252" y="955"/>
                </a:lnTo>
                <a:lnTo>
                  <a:pt x="1249" y="957"/>
                </a:lnTo>
                <a:lnTo>
                  <a:pt x="1246" y="957"/>
                </a:lnTo>
                <a:lnTo>
                  <a:pt x="1245" y="953"/>
                </a:lnTo>
                <a:lnTo>
                  <a:pt x="1245" y="949"/>
                </a:lnTo>
                <a:close/>
                <a:moveTo>
                  <a:pt x="1249" y="922"/>
                </a:moveTo>
                <a:lnTo>
                  <a:pt x="1253" y="922"/>
                </a:lnTo>
                <a:lnTo>
                  <a:pt x="1256" y="923"/>
                </a:lnTo>
                <a:lnTo>
                  <a:pt x="1257" y="922"/>
                </a:lnTo>
                <a:lnTo>
                  <a:pt x="1260" y="923"/>
                </a:lnTo>
                <a:lnTo>
                  <a:pt x="1263" y="924"/>
                </a:lnTo>
                <a:lnTo>
                  <a:pt x="1267" y="922"/>
                </a:lnTo>
                <a:lnTo>
                  <a:pt x="1267" y="917"/>
                </a:lnTo>
                <a:lnTo>
                  <a:pt x="1262" y="916"/>
                </a:lnTo>
                <a:lnTo>
                  <a:pt x="1256" y="913"/>
                </a:lnTo>
                <a:lnTo>
                  <a:pt x="1255" y="907"/>
                </a:lnTo>
                <a:lnTo>
                  <a:pt x="1255" y="906"/>
                </a:lnTo>
                <a:lnTo>
                  <a:pt x="1255" y="904"/>
                </a:lnTo>
                <a:lnTo>
                  <a:pt x="1250" y="904"/>
                </a:lnTo>
                <a:lnTo>
                  <a:pt x="1247" y="906"/>
                </a:lnTo>
                <a:lnTo>
                  <a:pt x="1242" y="907"/>
                </a:lnTo>
                <a:lnTo>
                  <a:pt x="1241" y="902"/>
                </a:lnTo>
                <a:lnTo>
                  <a:pt x="1241" y="900"/>
                </a:lnTo>
                <a:lnTo>
                  <a:pt x="1241" y="899"/>
                </a:lnTo>
                <a:lnTo>
                  <a:pt x="1240" y="899"/>
                </a:lnTo>
                <a:lnTo>
                  <a:pt x="1239" y="899"/>
                </a:lnTo>
                <a:lnTo>
                  <a:pt x="1240" y="899"/>
                </a:lnTo>
                <a:lnTo>
                  <a:pt x="1241" y="899"/>
                </a:lnTo>
                <a:lnTo>
                  <a:pt x="1243" y="897"/>
                </a:lnTo>
                <a:lnTo>
                  <a:pt x="1246" y="899"/>
                </a:lnTo>
                <a:lnTo>
                  <a:pt x="1247" y="902"/>
                </a:lnTo>
                <a:lnTo>
                  <a:pt x="1247" y="906"/>
                </a:lnTo>
                <a:lnTo>
                  <a:pt x="1250" y="904"/>
                </a:lnTo>
                <a:lnTo>
                  <a:pt x="1255" y="904"/>
                </a:lnTo>
                <a:lnTo>
                  <a:pt x="1255" y="904"/>
                </a:lnTo>
                <a:lnTo>
                  <a:pt x="1256" y="904"/>
                </a:lnTo>
                <a:lnTo>
                  <a:pt x="1262" y="908"/>
                </a:lnTo>
                <a:lnTo>
                  <a:pt x="1267" y="906"/>
                </a:lnTo>
                <a:lnTo>
                  <a:pt x="1264" y="901"/>
                </a:lnTo>
                <a:lnTo>
                  <a:pt x="1259" y="899"/>
                </a:lnTo>
                <a:lnTo>
                  <a:pt x="1259" y="897"/>
                </a:lnTo>
                <a:lnTo>
                  <a:pt x="1259" y="897"/>
                </a:lnTo>
                <a:lnTo>
                  <a:pt x="1254" y="895"/>
                </a:lnTo>
                <a:lnTo>
                  <a:pt x="1255" y="889"/>
                </a:lnTo>
                <a:lnTo>
                  <a:pt x="1259" y="892"/>
                </a:lnTo>
                <a:lnTo>
                  <a:pt x="1262" y="892"/>
                </a:lnTo>
                <a:lnTo>
                  <a:pt x="1264" y="890"/>
                </a:lnTo>
                <a:lnTo>
                  <a:pt x="1264" y="888"/>
                </a:lnTo>
                <a:lnTo>
                  <a:pt x="1262" y="885"/>
                </a:lnTo>
                <a:lnTo>
                  <a:pt x="1259" y="882"/>
                </a:lnTo>
                <a:lnTo>
                  <a:pt x="1256" y="881"/>
                </a:lnTo>
                <a:lnTo>
                  <a:pt x="1253" y="881"/>
                </a:lnTo>
                <a:lnTo>
                  <a:pt x="1253" y="880"/>
                </a:lnTo>
                <a:lnTo>
                  <a:pt x="1252" y="879"/>
                </a:lnTo>
                <a:lnTo>
                  <a:pt x="1250" y="875"/>
                </a:lnTo>
                <a:lnTo>
                  <a:pt x="1252" y="873"/>
                </a:lnTo>
                <a:lnTo>
                  <a:pt x="1255" y="872"/>
                </a:lnTo>
                <a:lnTo>
                  <a:pt x="1257" y="874"/>
                </a:lnTo>
                <a:lnTo>
                  <a:pt x="1260" y="875"/>
                </a:lnTo>
                <a:lnTo>
                  <a:pt x="1262" y="874"/>
                </a:lnTo>
                <a:lnTo>
                  <a:pt x="1262" y="871"/>
                </a:lnTo>
                <a:lnTo>
                  <a:pt x="1260" y="868"/>
                </a:lnTo>
                <a:lnTo>
                  <a:pt x="1254" y="866"/>
                </a:lnTo>
                <a:lnTo>
                  <a:pt x="1248" y="869"/>
                </a:lnTo>
                <a:lnTo>
                  <a:pt x="1250" y="862"/>
                </a:lnTo>
                <a:lnTo>
                  <a:pt x="1250" y="857"/>
                </a:lnTo>
                <a:lnTo>
                  <a:pt x="1256" y="858"/>
                </a:lnTo>
                <a:lnTo>
                  <a:pt x="1262" y="860"/>
                </a:lnTo>
                <a:lnTo>
                  <a:pt x="1264" y="862"/>
                </a:lnTo>
                <a:lnTo>
                  <a:pt x="1267" y="866"/>
                </a:lnTo>
                <a:lnTo>
                  <a:pt x="1270" y="867"/>
                </a:lnTo>
                <a:lnTo>
                  <a:pt x="1273" y="868"/>
                </a:lnTo>
                <a:lnTo>
                  <a:pt x="1270" y="867"/>
                </a:lnTo>
                <a:lnTo>
                  <a:pt x="1267" y="866"/>
                </a:lnTo>
                <a:lnTo>
                  <a:pt x="1267" y="885"/>
                </a:lnTo>
                <a:lnTo>
                  <a:pt x="1272" y="901"/>
                </a:lnTo>
                <a:lnTo>
                  <a:pt x="1274" y="904"/>
                </a:lnTo>
                <a:lnTo>
                  <a:pt x="1277" y="903"/>
                </a:lnTo>
                <a:lnTo>
                  <a:pt x="1281" y="915"/>
                </a:lnTo>
                <a:lnTo>
                  <a:pt x="1276" y="925"/>
                </a:lnTo>
                <a:lnTo>
                  <a:pt x="1274" y="920"/>
                </a:lnTo>
                <a:lnTo>
                  <a:pt x="1272" y="913"/>
                </a:lnTo>
                <a:lnTo>
                  <a:pt x="1270" y="924"/>
                </a:lnTo>
                <a:lnTo>
                  <a:pt x="1272" y="936"/>
                </a:lnTo>
                <a:lnTo>
                  <a:pt x="1263" y="932"/>
                </a:lnTo>
                <a:lnTo>
                  <a:pt x="1256" y="925"/>
                </a:lnTo>
                <a:lnTo>
                  <a:pt x="1256" y="924"/>
                </a:lnTo>
                <a:lnTo>
                  <a:pt x="1256" y="923"/>
                </a:lnTo>
                <a:lnTo>
                  <a:pt x="1253" y="922"/>
                </a:lnTo>
                <a:lnTo>
                  <a:pt x="1249" y="922"/>
                </a:lnTo>
                <a:lnTo>
                  <a:pt x="1246" y="923"/>
                </a:lnTo>
                <a:lnTo>
                  <a:pt x="1243" y="922"/>
                </a:lnTo>
                <a:lnTo>
                  <a:pt x="1242" y="918"/>
                </a:lnTo>
                <a:lnTo>
                  <a:pt x="1242" y="915"/>
                </a:lnTo>
                <a:lnTo>
                  <a:pt x="1245" y="914"/>
                </a:lnTo>
                <a:lnTo>
                  <a:pt x="1248" y="915"/>
                </a:lnTo>
                <a:lnTo>
                  <a:pt x="1250" y="915"/>
                </a:lnTo>
                <a:lnTo>
                  <a:pt x="1252" y="915"/>
                </a:lnTo>
                <a:lnTo>
                  <a:pt x="1250" y="918"/>
                </a:lnTo>
                <a:lnTo>
                  <a:pt x="1249" y="922"/>
                </a:lnTo>
                <a:close/>
                <a:moveTo>
                  <a:pt x="1239" y="885"/>
                </a:moveTo>
                <a:lnTo>
                  <a:pt x="1243" y="881"/>
                </a:lnTo>
                <a:lnTo>
                  <a:pt x="1248" y="882"/>
                </a:lnTo>
                <a:lnTo>
                  <a:pt x="1248" y="885"/>
                </a:lnTo>
                <a:lnTo>
                  <a:pt x="1248" y="888"/>
                </a:lnTo>
                <a:lnTo>
                  <a:pt x="1249" y="888"/>
                </a:lnTo>
                <a:lnTo>
                  <a:pt x="1252" y="889"/>
                </a:lnTo>
                <a:lnTo>
                  <a:pt x="1249" y="888"/>
                </a:lnTo>
                <a:lnTo>
                  <a:pt x="1248" y="888"/>
                </a:lnTo>
                <a:lnTo>
                  <a:pt x="1245" y="890"/>
                </a:lnTo>
                <a:lnTo>
                  <a:pt x="1240" y="890"/>
                </a:lnTo>
                <a:lnTo>
                  <a:pt x="1239" y="888"/>
                </a:lnTo>
                <a:lnTo>
                  <a:pt x="1239" y="885"/>
                </a:lnTo>
                <a:close/>
                <a:moveTo>
                  <a:pt x="1238" y="855"/>
                </a:moveTo>
                <a:lnTo>
                  <a:pt x="1238" y="853"/>
                </a:lnTo>
                <a:lnTo>
                  <a:pt x="1240" y="851"/>
                </a:lnTo>
                <a:lnTo>
                  <a:pt x="1246" y="852"/>
                </a:lnTo>
                <a:lnTo>
                  <a:pt x="1250" y="857"/>
                </a:lnTo>
                <a:lnTo>
                  <a:pt x="1246" y="857"/>
                </a:lnTo>
                <a:lnTo>
                  <a:pt x="1241" y="858"/>
                </a:lnTo>
                <a:lnTo>
                  <a:pt x="1239" y="859"/>
                </a:lnTo>
                <a:lnTo>
                  <a:pt x="1238" y="855"/>
                </a:lnTo>
                <a:close/>
                <a:moveTo>
                  <a:pt x="1242" y="827"/>
                </a:moveTo>
                <a:lnTo>
                  <a:pt x="1245" y="830"/>
                </a:lnTo>
                <a:lnTo>
                  <a:pt x="1247" y="832"/>
                </a:lnTo>
                <a:lnTo>
                  <a:pt x="1241" y="834"/>
                </a:lnTo>
                <a:lnTo>
                  <a:pt x="1234" y="833"/>
                </a:lnTo>
                <a:lnTo>
                  <a:pt x="1235" y="827"/>
                </a:lnTo>
                <a:lnTo>
                  <a:pt x="1242" y="827"/>
                </a:lnTo>
                <a:close/>
                <a:moveTo>
                  <a:pt x="1232" y="820"/>
                </a:moveTo>
                <a:lnTo>
                  <a:pt x="1232" y="820"/>
                </a:lnTo>
                <a:lnTo>
                  <a:pt x="1233" y="822"/>
                </a:lnTo>
                <a:lnTo>
                  <a:pt x="1232" y="820"/>
                </a:lnTo>
                <a:lnTo>
                  <a:pt x="1232" y="820"/>
                </a:lnTo>
                <a:close/>
                <a:moveTo>
                  <a:pt x="1232" y="794"/>
                </a:moveTo>
                <a:lnTo>
                  <a:pt x="1236" y="791"/>
                </a:lnTo>
                <a:lnTo>
                  <a:pt x="1242" y="791"/>
                </a:lnTo>
                <a:lnTo>
                  <a:pt x="1243" y="796"/>
                </a:lnTo>
                <a:lnTo>
                  <a:pt x="1242" y="799"/>
                </a:lnTo>
                <a:lnTo>
                  <a:pt x="1233" y="799"/>
                </a:lnTo>
                <a:lnTo>
                  <a:pt x="1232" y="794"/>
                </a:lnTo>
                <a:close/>
                <a:moveTo>
                  <a:pt x="1233" y="777"/>
                </a:moveTo>
                <a:lnTo>
                  <a:pt x="1238" y="777"/>
                </a:lnTo>
                <a:lnTo>
                  <a:pt x="1242" y="780"/>
                </a:lnTo>
                <a:lnTo>
                  <a:pt x="1242" y="782"/>
                </a:lnTo>
                <a:lnTo>
                  <a:pt x="1241" y="784"/>
                </a:lnTo>
                <a:lnTo>
                  <a:pt x="1240" y="784"/>
                </a:lnTo>
                <a:lnTo>
                  <a:pt x="1239" y="784"/>
                </a:lnTo>
                <a:lnTo>
                  <a:pt x="1235" y="785"/>
                </a:lnTo>
                <a:lnTo>
                  <a:pt x="1231" y="783"/>
                </a:lnTo>
                <a:lnTo>
                  <a:pt x="1231" y="780"/>
                </a:lnTo>
                <a:lnTo>
                  <a:pt x="1233" y="777"/>
                </a:lnTo>
                <a:close/>
                <a:moveTo>
                  <a:pt x="1282" y="1009"/>
                </a:moveTo>
                <a:lnTo>
                  <a:pt x="1273" y="1002"/>
                </a:lnTo>
                <a:lnTo>
                  <a:pt x="1262" y="999"/>
                </a:lnTo>
                <a:lnTo>
                  <a:pt x="1262" y="994"/>
                </a:lnTo>
                <a:lnTo>
                  <a:pt x="1262" y="991"/>
                </a:lnTo>
                <a:lnTo>
                  <a:pt x="1259" y="990"/>
                </a:lnTo>
                <a:lnTo>
                  <a:pt x="1256" y="990"/>
                </a:lnTo>
                <a:lnTo>
                  <a:pt x="1259" y="990"/>
                </a:lnTo>
                <a:lnTo>
                  <a:pt x="1262" y="991"/>
                </a:lnTo>
                <a:lnTo>
                  <a:pt x="1264" y="990"/>
                </a:lnTo>
                <a:lnTo>
                  <a:pt x="1267" y="991"/>
                </a:lnTo>
                <a:lnTo>
                  <a:pt x="1269" y="994"/>
                </a:lnTo>
                <a:lnTo>
                  <a:pt x="1273" y="992"/>
                </a:lnTo>
                <a:lnTo>
                  <a:pt x="1274" y="988"/>
                </a:lnTo>
                <a:lnTo>
                  <a:pt x="1270" y="985"/>
                </a:lnTo>
                <a:lnTo>
                  <a:pt x="1264" y="983"/>
                </a:lnTo>
                <a:lnTo>
                  <a:pt x="1260" y="980"/>
                </a:lnTo>
                <a:lnTo>
                  <a:pt x="1261" y="976"/>
                </a:lnTo>
                <a:lnTo>
                  <a:pt x="1260" y="972"/>
                </a:lnTo>
                <a:lnTo>
                  <a:pt x="1267" y="974"/>
                </a:lnTo>
                <a:lnTo>
                  <a:pt x="1275" y="976"/>
                </a:lnTo>
                <a:lnTo>
                  <a:pt x="1275" y="974"/>
                </a:lnTo>
                <a:lnTo>
                  <a:pt x="1276" y="972"/>
                </a:lnTo>
                <a:lnTo>
                  <a:pt x="1275" y="974"/>
                </a:lnTo>
                <a:lnTo>
                  <a:pt x="1275" y="976"/>
                </a:lnTo>
                <a:lnTo>
                  <a:pt x="1275" y="978"/>
                </a:lnTo>
                <a:lnTo>
                  <a:pt x="1277" y="979"/>
                </a:lnTo>
                <a:lnTo>
                  <a:pt x="1279" y="994"/>
                </a:lnTo>
                <a:lnTo>
                  <a:pt x="1282" y="1009"/>
                </a:lnTo>
                <a:lnTo>
                  <a:pt x="1282" y="1009"/>
                </a:lnTo>
                <a:close/>
                <a:moveTo>
                  <a:pt x="1329" y="1251"/>
                </a:moveTo>
                <a:lnTo>
                  <a:pt x="1329" y="1250"/>
                </a:lnTo>
                <a:lnTo>
                  <a:pt x="1329" y="1248"/>
                </a:lnTo>
                <a:lnTo>
                  <a:pt x="1329" y="1250"/>
                </a:lnTo>
                <a:lnTo>
                  <a:pt x="1329" y="1251"/>
                </a:lnTo>
                <a:close/>
                <a:moveTo>
                  <a:pt x="1323" y="1291"/>
                </a:moveTo>
                <a:lnTo>
                  <a:pt x="1322" y="1290"/>
                </a:lnTo>
                <a:lnTo>
                  <a:pt x="1322" y="1287"/>
                </a:lnTo>
                <a:lnTo>
                  <a:pt x="1322" y="1290"/>
                </a:lnTo>
                <a:lnTo>
                  <a:pt x="1323" y="1291"/>
                </a:lnTo>
                <a:close/>
                <a:moveTo>
                  <a:pt x="1322" y="1264"/>
                </a:moveTo>
                <a:lnTo>
                  <a:pt x="1323" y="1270"/>
                </a:lnTo>
                <a:lnTo>
                  <a:pt x="1324" y="1276"/>
                </a:lnTo>
                <a:lnTo>
                  <a:pt x="1326" y="1276"/>
                </a:lnTo>
                <a:lnTo>
                  <a:pt x="1329" y="1274"/>
                </a:lnTo>
                <a:lnTo>
                  <a:pt x="1333" y="1298"/>
                </a:lnTo>
                <a:lnTo>
                  <a:pt x="1341" y="1320"/>
                </a:lnTo>
                <a:lnTo>
                  <a:pt x="1341" y="1325"/>
                </a:lnTo>
                <a:lnTo>
                  <a:pt x="1343" y="1329"/>
                </a:lnTo>
                <a:lnTo>
                  <a:pt x="1344" y="1333"/>
                </a:lnTo>
                <a:lnTo>
                  <a:pt x="1343" y="1336"/>
                </a:lnTo>
                <a:lnTo>
                  <a:pt x="1341" y="1336"/>
                </a:lnTo>
                <a:lnTo>
                  <a:pt x="1337" y="1336"/>
                </a:lnTo>
                <a:lnTo>
                  <a:pt x="1335" y="1335"/>
                </a:lnTo>
                <a:lnTo>
                  <a:pt x="1333" y="1332"/>
                </a:lnTo>
                <a:lnTo>
                  <a:pt x="1331" y="1315"/>
                </a:lnTo>
                <a:lnTo>
                  <a:pt x="1329" y="1299"/>
                </a:lnTo>
                <a:lnTo>
                  <a:pt x="1328" y="1294"/>
                </a:lnTo>
                <a:lnTo>
                  <a:pt x="1324" y="1291"/>
                </a:lnTo>
                <a:lnTo>
                  <a:pt x="1324" y="1284"/>
                </a:lnTo>
                <a:lnTo>
                  <a:pt x="1324" y="1276"/>
                </a:lnTo>
                <a:lnTo>
                  <a:pt x="1323" y="1270"/>
                </a:lnTo>
                <a:lnTo>
                  <a:pt x="1322" y="1264"/>
                </a:lnTo>
                <a:close/>
                <a:moveTo>
                  <a:pt x="1348" y="1396"/>
                </a:moveTo>
                <a:lnTo>
                  <a:pt x="1346" y="1393"/>
                </a:lnTo>
                <a:lnTo>
                  <a:pt x="1348" y="1391"/>
                </a:lnTo>
                <a:lnTo>
                  <a:pt x="1345" y="1385"/>
                </a:lnTo>
                <a:lnTo>
                  <a:pt x="1344" y="1378"/>
                </a:lnTo>
                <a:lnTo>
                  <a:pt x="1348" y="1382"/>
                </a:lnTo>
                <a:lnTo>
                  <a:pt x="1350" y="1386"/>
                </a:lnTo>
                <a:lnTo>
                  <a:pt x="1350" y="1390"/>
                </a:lnTo>
                <a:lnTo>
                  <a:pt x="1348" y="1391"/>
                </a:lnTo>
                <a:lnTo>
                  <a:pt x="1346" y="1393"/>
                </a:lnTo>
                <a:lnTo>
                  <a:pt x="1348" y="1396"/>
                </a:lnTo>
                <a:close/>
                <a:moveTo>
                  <a:pt x="1352" y="1232"/>
                </a:moveTo>
                <a:lnTo>
                  <a:pt x="1346" y="1210"/>
                </a:lnTo>
                <a:lnTo>
                  <a:pt x="1339" y="1188"/>
                </a:lnTo>
                <a:lnTo>
                  <a:pt x="1346" y="1210"/>
                </a:lnTo>
                <a:lnTo>
                  <a:pt x="1352" y="1232"/>
                </a:lnTo>
                <a:close/>
                <a:moveTo>
                  <a:pt x="1221" y="782"/>
                </a:moveTo>
                <a:lnTo>
                  <a:pt x="1222" y="781"/>
                </a:lnTo>
                <a:lnTo>
                  <a:pt x="1222" y="780"/>
                </a:lnTo>
                <a:lnTo>
                  <a:pt x="1222" y="781"/>
                </a:lnTo>
                <a:lnTo>
                  <a:pt x="1221" y="782"/>
                </a:lnTo>
                <a:lnTo>
                  <a:pt x="1221" y="782"/>
                </a:lnTo>
                <a:close/>
                <a:moveTo>
                  <a:pt x="1218" y="1209"/>
                </a:moveTo>
                <a:lnTo>
                  <a:pt x="1219" y="1207"/>
                </a:lnTo>
                <a:lnTo>
                  <a:pt x="1219" y="1204"/>
                </a:lnTo>
                <a:lnTo>
                  <a:pt x="1219" y="1207"/>
                </a:lnTo>
                <a:lnTo>
                  <a:pt x="1218" y="1209"/>
                </a:lnTo>
                <a:lnTo>
                  <a:pt x="1218" y="1209"/>
                </a:lnTo>
                <a:close/>
                <a:moveTo>
                  <a:pt x="1215" y="1174"/>
                </a:moveTo>
                <a:lnTo>
                  <a:pt x="1217" y="1177"/>
                </a:lnTo>
                <a:lnTo>
                  <a:pt x="1217" y="1182"/>
                </a:lnTo>
                <a:lnTo>
                  <a:pt x="1217" y="1177"/>
                </a:lnTo>
                <a:lnTo>
                  <a:pt x="1215" y="1174"/>
                </a:lnTo>
                <a:close/>
                <a:moveTo>
                  <a:pt x="1208" y="1112"/>
                </a:moveTo>
                <a:lnTo>
                  <a:pt x="1210" y="1111"/>
                </a:lnTo>
                <a:lnTo>
                  <a:pt x="1211" y="1111"/>
                </a:lnTo>
                <a:lnTo>
                  <a:pt x="1210" y="1111"/>
                </a:lnTo>
                <a:lnTo>
                  <a:pt x="1208" y="1112"/>
                </a:lnTo>
                <a:close/>
                <a:moveTo>
                  <a:pt x="1206" y="959"/>
                </a:moveTo>
                <a:lnTo>
                  <a:pt x="1206" y="958"/>
                </a:lnTo>
                <a:lnTo>
                  <a:pt x="1206" y="958"/>
                </a:lnTo>
                <a:lnTo>
                  <a:pt x="1206" y="958"/>
                </a:lnTo>
                <a:lnTo>
                  <a:pt x="1206" y="959"/>
                </a:lnTo>
                <a:close/>
                <a:moveTo>
                  <a:pt x="1201" y="806"/>
                </a:moveTo>
                <a:lnTo>
                  <a:pt x="1203" y="804"/>
                </a:lnTo>
                <a:lnTo>
                  <a:pt x="1203" y="801"/>
                </a:lnTo>
                <a:lnTo>
                  <a:pt x="1203" y="804"/>
                </a:lnTo>
                <a:lnTo>
                  <a:pt x="1201" y="806"/>
                </a:lnTo>
                <a:close/>
                <a:moveTo>
                  <a:pt x="1199" y="1222"/>
                </a:moveTo>
                <a:lnTo>
                  <a:pt x="1200" y="1221"/>
                </a:lnTo>
                <a:lnTo>
                  <a:pt x="1200" y="1220"/>
                </a:lnTo>
                <a:lnTo>
                  <a:pt x="1200" y="1221"/>
                </a:lnTo>
                <a:lnTo>
                  <a:pt x="1199" y="1222"/>
                </a:lnTo>
                <a:close/>
                <a:moveTo>
                  <a:pt x="1192" y="1642"/>
                </a:moveTo>
                <a:lnTo>
                  <a:pt x="1192" y="1648"/>
                </a:lnTo>
                <a:lnTo>
                  <a:pt x="1192" y="1654"/>
                </a:lnTo>
                <a:lnTo>
                  <a:pt x="1192" y="1648"/>
                </a:lnTo>
                <a:lnTo>
                  <a:pt x="1192" y="1642"/>
                </a:lnTo>
                <a:close/>
                <a:moveTo>
                  <a:pt x="1188" y="1661"/>
                </a:moveTo>
                <a:lnTo>
                  <a:pt x="1191" y="1659"/>
                </a:lnTo>
                <a:lnTo>
                  <a:pt x="1192" y="1658"/>
                </a:lnTo>
                <a:lnTo>
                  <a:pt x="1191" y="1659"/>
                </a:lnTo>
                <a:lnTo>
                  <a:pt x="1188" y="1661"/>
                </a:lnTo>
                <a:close/>
                <a:moveTo>
                  <a:pt x="1191" y="1584"/>
                </a:moveTo>
                <a:lnTo>
                  <a:pt x="1191" y="1573"/>
                </a:lnTo>
                <a:lnTo>
                  <a:pt x="1191" y="1563"/>
                </a:lnTo>
                <a:lnTo>
                  <a:pt x="1191" y="1573"/>
                </a:lnTo>
                <a:lnTo>
                  <a:pt x="1191" y="1584"/>
                </a:lnTo>
                <a:close/>
                <a:moveTo>
                  <a:pt x="1180" y="796"/>
                </a:moveTo>
                <a:lnTo>
                  <a:pt x="1180" y="788"/>
                </a:lnTo>
                <a:lnTo>
                  <a:pt x="1180" y="781"/>
                </a:lnTo>
                <a:lnTo>
                  <a:pt x="1180" y="788"/>
                </a:lnTo>
                <a:lnTo>
                  <a:pt x="1180" y="796"/>
                </a:lnTo>
                <a:close/>
                <a:moveTo>
                  <a:pt x="1184" y="813"/>
                </a:moveTo>
                <a:lnTo>
                  <a:pt x="1184" y="812"/>
                </a:lnTo>
                <a:lnTo>
                  <a:pt x="1183" y="812"/>
                </a:lnTo>
                <a:lnTo>
                  <a:pt x="1184" y="812"/>
                </a:lnTo>
                <a:lnTo>
                  <a:pt x="1184" y="813"/>
                </a:lnTo>
                <a:close/>
                <a:moveTo>
                  <a:pt x="1170" y="762"/>
                </a:moveTo>
                <a:lnTo>
                  <a:pt x="1170" y="761"/>
                </a:lnTo>
                <a:lnTo>
                  <a:pt x="1170" y="760"/>
                </a:lnTo>
                <a:lnTo>
                  <a:pt x="1170" y="761"/>
                </a:lnTo>
                <a:lnTo>
                  <a:pt x="1170" y="762"/>
                </a:lnTo>
                <a:close/>
                <a:moveTo>
                  <a:pt x="1159" y="1308"/>
                </a:moveTo>
                <a:lnTo>
                  <a:pt x="1160" y="1307"/>
                </a:lnTo>
                <a:lnTo>
                  <a:pt x="1163" y="1307"/>
                </a:lnTo>
                <a:lnTo>
                  <a:pt x="1160" y="1307"/>
                </a:lnTo>
                <a:lnTo>
                  <a:pt x="1159" y="1308"/>
                </a:lnTo>
                <a:close/>
                <a:moveTo>
                  <a:pt x="1150" y="1229"/>
                </a:moveTo>
                <a:lnTo>
                  <a:pt x="1150" y="1230"/>
                </a:lnTo>
                <a:lnTo>
                  <a:pt x="1151" y="1231"/>
                </a:lnTo>
                <a:lnTo>
                  <a:pt x="1150" y="1230"/>
                </a:lnTo>
                <a:lnTo>
                  <a:pt x="1150" y="1229"/>
                </a:lnTo>
                <a:lnTo>
                  <a:pt x="1150" y="1229"/>
                </a:lnTo>
                <a:lnTo>
                  <a:pt x="1149" y="1229"/>
                </a:lnTo>
                <a:lnTo>
                  <a:pt x="1149" y="1229"/>
                </a:lnTo>
                <a:lnTo>
                  <a:pt x="1148" y="1229"/>
                </a:lnTo>
                <a:lnTo>
                  <a:pt x="1149" y="1229"/>
                </a:lnTo>
                <a:lnTo>
                  <a:pt x="1149" y="1229"/>
                </a:lnTo>
                <a:lnTo>
                  <a:pt x="1149" y="1229"/>
                </a:lnTo>
                <a:lnTo>
                  <a:pt x="1148" y="1228"/>
                </a:lnTo>
                <a:lnTo>
                  <a:pt x="1148" y="1228"/>
                </a:lnTo>
                <a:lnTo>
                  <a:pt x="1148" y="1228"/>
                </a:lnTo>
                <a:lnTo>
                  <a:pt x="1151" y="1227"/>
                </a:lnTo>
                <a:lnTo>
                  <a:pt x="1155" y="1224"/>
                </a:lnTo>
                <a:lnTo>
                  <a:pt x="1152" y="1227"/>
                </a:lnTo>
                <a:lnTo>
                  <a:pt x="1150" y="1229"/>
                </a:lnTo>
                <a:close/>
                <a:moveTo>
                  <a:pt x="1151" y="1298"/>
                </a:moveTo>
                <a:lnTo>
                  <a:pt x="1152" y="1297"/>
                </a:lnTo>
                <a:lnTo>
                  <a:pt x="1153" y="1297"/>
                </a:lnTo>
                <a:lnTo>
                  <a:pt x="1152" y="1297"/>
                </a:lnTo>
                <a:lnTo>
                  <a:pt x="1151" y="1298"/>
                </a:lnTo>
                <a:close/>
                <a:moveTo>
                  <a:pt x="1152" y="1656"/>
                </a:moveTo>
                <a:lnTo>
                  <a:pt x="1152" y="1657"/>
                </a:lnTo>
                <a:lnTo>
                  <a:pt x="1153" y="1659"/>
                </a:lnTo>
                <a:lnTo>
                  <a:pt x="1152" y="1657"/>
                </a:lnTo>
                <a:lnTo>
                  <a:pt x="1152" y="1656"/>
                </a:lnTo>
                <a:close/>
                <a:moveTo>
                  <a:pt x="1148" y="1330"/>
                </a:moveTo>
                <a:lnTo>
                  <a:pt x="1148" y="1330"/>
                </a:lnTo>
                <a:lnTo>
                  <a:pt x="1146" y="1332"/>
                </a:lnTo>
                <a:lnTo>
                  <a:pt x="1148" y="1330"/>
                </a:lnTo>
                <a:lnTo>
                  <a:pt x="1148" y="1330"/>
                </a:lnTo>
                <a:lnTo>
                  <a:pt x="1149" y="1328"/>
                </a:lnTo>
                <a:lnTo>
                  <a:pt x="1149" y="1326"/>
                </a:lnTo>
                <a:lnTo>
                  <a:pt x="1149" y="1328"/>
                </a:lnTo>
                <a:lnTo>
                  <a:pt x="1148" y="1330"/>
                </a:lnTo>
                <a:close/>
                <a:moveTo>
                  <a:pt x="1146" y="752"/>
                </a:moveTo>
                <a:lnTo>
                  <a:pt x="1146" y="749"/>
                </a:lnTo>
                <a:lnTo>
                  <a:pt x="1146" y="748"/>
                </a:lnTo>
                <a:lnTo>
                  <a:pt x="1146" y="749"/>
                </a:lnTo>
                <a:lnTo>
                  <a:pt x="1146" y="752"/>
                </a:lnTo>
                <a:close/>
                <a:moveTo>
                  <a:pt x="1146" y="823"/>
                </a:moveTo>
                <a:lnTo>
                  <a:pt x="1145" y="825"/>
                </a:lnTo>
                <a:lnTo>
                  <a:pt x="1143" y="826"/>
                </a:lnTo>
                <a:lnTo>
                  <a:pt x="1141" y="825"/>
                </a:lnTo>
                <a:lnTo>
                  <a:pt x="1141" y="824"/>
                </a:lnTo>
                <a:lnTo>
                  <a:pt x="1139" y="812"/>
                </a:lnTo>
                <a:lnTo>
                  <a:pt x="1141" y="801"/>
                </a:lnTo>
                <a:lnTo>
                  <a:pt x="1141" y="798"/>
                </a:lnTo>
                <a:lnTo>
                  <a:pt x="1143" y="797"/>
                </a:lnTo>
                <a:lnTo>
                  <a:pt x="1144" y="798"/>
                </a:lnTo>
                <a:lnTo>
                  <a:pt x="1145" y="799"/>
                </a:lnTo>
                <a:lnTo>
                  <a:pt x="1146" y="806"/>
                </a:lnTo>
                <a:lnTo>
                  <a:pt x="1146" y="811"/>
                </a:lnTo>
                <a:lnTo>
                  <a:pt x="1146" y="818"/>
                </a:lnTo>
                <a:lnTo>
                  <a:pt x="1146" y="823"/>
                </a:lnTo>
                <a:lnTo>
                  <a:pt x="1146" y="823"/>
                </a:lnTo>
                <a:close/>
                <a:moveTo>
                  <a:pt x="1144" y="1321"/>
                </a:moveTo>
                <a:lnTo>
                  <a:pt x="1144" y="1321"/>
                </a:lnTo>
                <a:lnTo>
                  <a:pt x="1144" y="1321"/>
                </a:lnTo>
                <a:lnTo>
                  <a:pt x="1144" y="1321"/>
                </a:lnTo>
                <a:lnTo>
                  <a:pt x="1144" y="1321"/>
                </a:lnTo>
                <a:lnTo>
                  <a:pt x="1144" y="1321"/>
                </a:lnTo>
                <a:close/>
                <a:moveTo>
                  <a:pt x="1144" y="1323"/>
                </a:moveTo>
                <a:lnTo>
                  <a:pt x="1144" y="1322"/>
                </a:lnTo>
                <a:lnTo>
                  <a:pt x="1145" y="1321"/>
                </a:lnTo>
                <a:lnTo>
                  <a:pt x="1144" y="1322"/>
                </a:lnTo>
                <a:lnTo>
                  <a:pt x="1144" y="1323"/>
                </a:lnTo>
                <a:close/>
                <a:moveTo>
                  <a:pt x="1144" y="1606"/>
                </a:moveTo>
                <a:lnTo>
                  <a:pt x="1144" y="1607"/>
                </a:lnTo>
                <a:lnTo>
                  <a:pt x="1144" y="1608"/>
                </a:lnTo>
                <a:lnTo>
                  <a:pt x="1144" y="1607"/>
                </a:lnTo>
                <a:lnTo>
                  <a:pt x="1144" y="1606"/>
                </a:lnTo>
                <a:close/>
                <a:moveTo>
                  <a:pt x="1142" y="1475"/>
                </a:moveTo>
                <a:lnTo>
                  <a:pt x="1142" y="1475"/>
                </a:lnTo>
                <a:lnTo>
                  <a:pt x="1142" y="1474"/>
                </a:lnTo>
                <a:lnTo>
                  <a:pt x="1142" y="1475"/>
                </a:lnTo>
                <a:lnTo>
                  <a:pt x="1142" y="1475"/>
                </a:lnTo>
                <a:close/>
                <a:moveTo>
                  <a:pt x="1139" y="1661"/>
                </a:moveTo>
                <a:lnTo>
                  <a:pt x="1141" y="1661"/>
                </a:lnTo>
                <a:lnTo>
                  <a:pt x="1142" y="1661"/>
                </a:lnTo>
                <a:lnTo>
                  <a:pt x="1141" y="1661"/>
                </a:lnTo>
                <a:lnTo>
                  <a:pt x="1139" y="1661"/>
                </a:lnTo>
                <a:close/>
                <a:moveTo>
                  <a:pt x="1139" y="699"/>
                </a:moveTo>
                <a:lnTo>
                  <a:pt x="1139" y="699"/>
                </a:lnTo>
                <a:lnTo>
                  <a:pt x="1138" y="699"/>
                </a:lnTo>
                <a:lnTo>
                  <a:pt x="1139" y="699"/>
                </a:lnTo>
                <a:lnTo>
                  <a:pt x="1139" y="699"/>
                </a:lnTo>
                <a:close/>
                <a:moveTo>
                  <a:pt x="1144" y="622"/>
                </a:moveTo>
                <a:lnTo>
                  <a:pt x="1143" y="622"/>
                </a:lnTo>
                <a:lnTo>
                  <a:pt x="1141" y="622"/>
                </a:lnTo>
                <a:lnTo>
                  <a:pt x="1143" y="622"/>
                </a:lnTo>
                <a:lnTo>
                  <a:pt x="1144" y="622"/>
                </a:lnTo>
                <a:close/>
                <a:moveTo>
                  <a:pt x="1150" y="1141"/>
                </a:moveTo>
                <a:lnTo>
                  <a:pt x="1150" y="1142"/>
                </a:lnTo>
                <a:lnTo>
                  <a:pt x="1150" y="1144"/>
                </a:lnTo>
                <a:lnTo>
                  <a:pt x="1150" y="1142"/>
                </a:lnTo>
                <a:lnTo>
                  <a:pt x="1150" y="1141"/>
                </a:lnTo>
                <a:close/>
                <a:moveTo>
                  <a:pt x="1131" y="1600"/>
                </a:moveTo>
                <a:lnTo>
                  <a:pt x="1131" y="1601"/>
                </a:lnTo>
                <a:lnTo>
                  <a:pt x="1130" y="1601"/>
                </a:lnTo>
                <a:lnTo>
                  <a:pt x="1131" y="1601"/>
                </a:lnTo>
                <a:lnTo>
                  <a:pt x="1131" y="1600"/>
                </a:lnTo>
                <a:close/>
                <a:moveTo>
                  <a:pt x="1123" y="531"/>
                </a:moveTo>
                <a:lnTo>
                  <a:pt x="1124" y="532"/>
                </a:lnTo>
                <a:lnTo>
                  <a:pt x="1125" y="532"/>
                </a:lnTo>
                <a:lnTo>
                  <a:pt x="1124" y="532"/>
                </a:lnTo>
                <a:lnTo>
                  <a:pt x="1123" y="531"/>
                </a:lnTo>
                <a:close/>
                <a:moveTo>
                  <a:pt x="1124" y="1431"/>
                </a:moveTo>
                <a:lnTo>
                  <a:pt x="1124" y="1431"/>
                </a:lnTo>
                <a:lnTo>
                  <a:pt x="1124" y="1430"/>
                </a:lnTo>
                <a:lnTo>
                  <a:pt x="1124" y="1431"/>
                </a:lnTo>
                <a:lnTo>
                  <a:pt x="1124" y="1431"/>
                </a:lnTo>
                <a:close/>
                <a:moveTo>
                  <a:pt x="1128" y="746"/>
                </a:moveTo>
                <a:lnTo>
                  <a:pt x="1128" y="748"/>
                </a:lnTo>
                <a:lnTo>
                  <a:pt x="1127" y="749"/>
                </a:lnTo>
                <a:lnTo>
                  <a:pt x="1128" y="748"/>
                </a:lnTo>
                <a:lnTo>
                  <a:pt x="1128" y="746"/>
                </a:lnTo>
                <a:close/>
                <a:moveTo>
                  <a:pt x="1130" y="732"/>
                </a:moveTo>
                <a:lnTo>
                  <a:pt x="1130" y="733"/>
                </a:lnTo>
                <a:lnTo>
                  <a:pt x="1130" y="734"/>
                </a:lnTo>
                <a:lnTo>
                  <a:pt x="1130" y="733"/>
                </a:lnTo>
                <a:lnTo>
                  <a:pt x="1130" y="732"/>
                </a:lnTo>
                <a:close/>
                <a:moveTo>
                  <a:pt x="1117" y="1237"/>
                </a:moveTo>
                <a:lnTo>
                  <a:pt x="1119" y="1236"/>
                </a:lnTo>
                <a:lnTo>
                  <a:pt x="1121" y="1236"/>
                </a:lnTo>
                <a:lnTo>
                  <a:pt x="1119" y="1236"/>
                </a:lnTo>
                <a:lnTo>
                  <a:pt x="1117" y="1237"/>
                </a:lnTo>
                <a:close/>
                <a:moveTo>
                  <a:pt x="1109" y="1180"/>
                </a:moveTo>
                <a:lnTo>
                  <a:pt x="1109" y="1181"/>
                </a:lnTo>
                <a:lnTo>
                  <a:pt x="1109" y="1181"/>
                </a:lnTo>
                <a:lnTo>
                  <a:pt x="1108" y="1180"/>
                </a:lnTo>
                <a:lnTo>
                  <a:pt x="1108" y="1180"/>
                </a:lnTo>
                <a:lnTo>
                  <a:pt x="1109" y="1179"/>
                </a:lnTo>
                <a:lnTo>
                  <a:pt x="1110" y="1179"/>
                </a:lnTo>
                <a:lnTo>
                  <a:pt x="1109" y="1179"/>
                </a:lnTo>
                <a:lnTo>
                  <a:pt x="1109" y="1180"/>
                </a:lnTo>
                <a:close/>
                <a:moveTo>
                  <a:pt x="1102" y="1335"/>
                </a:moveTo>
                <a:lnTo>
                  <a:pt x="1103" y="1335"/>
                </a:lnTo>
                <a:lnTo>
                  <a:pt x="1104" y="1334"/>
                </a:lnTo>
                <a:lnTo>
                  <a:pt x="1103" y="1335"/>
                </a:lnTo>
                <a:lnTo>
                  <a:pt x="1102" y="1335"/>
                </a:lnTo>
                <a:close/>
                <a:moveTo>
                  <a:pt x="1088" y="760"/>
                </a:moveTo>
                <a:lnTo>
                  <a:pt x="1098" y="760"/>
                </a:lnTo>
                <a:lnTo>
                  <a:pt x="1109" y="753"/>
                </a:lnTo>
                <a:lnTo>
                  <a:pt x="1098" y="760"/>
                </a:lnTo>
                <a:lnTo>
                  <a:pt x="1088" y="760"/>
                </a:lnTo>
                <a:close/>
                <a:moveTo>
                  <a:pt x="1088" y="1304"/>
                </a:moveTo>
                <a:lnTo>
                  <a:pt x="1088" y="1306"/>
                </a:lnTo>
                <a:lnTo>
                  <a:pt x="1089" y="1307"/>
                </a:lnTo>
                <a:lnTo>
                  <a:pt x="1088" y="1306"/>
                </a:lnTo>
                <a:lnTo>
                  <a:pt x="1088" y="1304"/>
                </a:lnTo>
                <a:close/>
                <a:moveTo>
                  <a:pt x="1087" y="1580"/>
                </a:moveTo>
                <a:lnTo>
                  <a:pt x="1088" y="1581"/>
                </a:lnTo>
                <a:lnTo>
                  <a:pt x="1088" y="1581"/>
                </a:lnTo>
                <a:lnTo>
                  <a:pt x="1088" y="1581"/>
                </a:lnTo>
                <a:lnTo>
                  <a:pt x="1087" y="1580"/>
                </a:lnTo>
                <a:close/>
                <a:moveTo>
                  <a:pt x="1084" y="759"/>
                </a:moveTo>
                <a:lnTo>
                  <a:pt x="1086" y="759"/>
                </a:lnTo>
                <a:lnTo>
                  <a:pt x="1087" y="760"/>
                </a:lnTo>
                <a:lnTo>
                  <a:pt x="1086" y="759"/>
                </a:lnTo>
                <a:lnTo>
                  <a:pt x="1084" y="759"/>
                </a:lnTo>
                <a:close/>
                <a:moveTo>
                  <a:pt x="1082" y="656"/>
                </a:moveTo>
                <a:lnTo>
                  <a:pt x="1083" y="657"/>
                </a:lnTo>
                <a:lnTo>
                  <a:pt x="1084" y="657"/>
                </a:lnTo>
                <a:lnTo>
                  <a:pt x="1083" y="657"/>
                </a:lnTo>
                <a:lnTo>
                  <a:pt x="1082" y="656"/>
                </a:lnTo>
                <a:close/>
                <a:moveTo>
                  <a:pt x="1079" y="899"/>
                </a:moveTo>
                <a:lnTo>
                  <a:pt x="1077" y="899"/>
                </a:lnTo>
                <a:lnTo>
                  <a:pt x="1076" y="897"/>
                </a:lnTo>
                <a:lnTo>
                  <a:pt x="1077" y="899"/>
                </a:lnTo>
                <a:lnTo>
                  <a:pt x="1079" y="899"/>
                </a:lnTo>
                <a:lnTo>
                  <a:pt x="1079" y="899"/>
                </a:lnTo>
                <a:close/>
                <a:moveTo>
                  <a:pt x="1074" y="1339"/>
                </a:moveTo>
                <a:lnTo>
                  <a:pt x="1075" y="1337"/>
                </a:lnTo>
                <a:lnTo>
                  <a:pt x="1076" y="1335"/>
                </a:lnTo>
                <a:lnTo>
                  <a:pt x="1075" y="1337"/>
                </a:lnTo>
                <a:lnTo>
                  <a:pt x="1074" y="1339"/>
                </a:lnTo>
                <a:close/>
                <a:moveTo>
                  <a:pt x="1075" y="1437"/>
                </a:moveTo>
                <a:lnTo>
                  <a:pt x="1075" y="1427"/>
                </a:lnTo>
                <a:lnTo>
                  <a:pt x="1074" y="1419"/>
                </a:lnTo>
                <a:lnTo>
                  <a:pt x="1075" y="1427"/>
                </a:lnTo>
                <a:lnTo>
                  <a:pt x="1075" y="1437"/>
                </a:lnTo>
                <a:close/>
                <a:moveTo>
                  <a:pt x="1074" y="1650"/>
                </a:moveTo>
                <a:lnTo>
                  <a:pt x="1074" y="1644"/>
                </a:lnTo>
                <a:lnTo>
                  <a:pt x="1074" y="1638"/>
                </a:lnTo>
                <a:lnTo>
                  <a:pt x="1074" y="1644"/>
                </a:lnTo>
                <a:lnTo>
                  <a:pt x="1074" y="1650"/>
                </a:lnTo>
                <a:close/>
                <a:moveTo>
                  <a:pt x="1069" y="1480"/>
                </a:moveTo>
                <a:lnTo>
                  <a:pt x="1072" y="1475"/>
                </a:lnTo>
                <a:lnTo>
                  <a:pt x="1073" y="1470"/>
                </a:lnTo>
                <a:lnTo>
                  <a:pt x="1072" y="1475"/>
                </a:lnTo>
                <a:lnTo>
                  <a:pt x="1069" y="1480"/>
                </a:lnTo>
                <a:close/>
                <a:moveTo>
                  <a:pt x="1068" y="1483"/>
                </a:moveTo>
                <a:lnTo>
                  <a:pt x="1068" y="1484"/>
                </a:lnTo>
                <a:lnTo>
                  <a:pt x="1067" y="1487"/>
                </a:lnTo>
                <a:lnTo>
                  <a:pt x="1068" y="1484"/>
                </a:lnTo>
                <a:lnTo>
                  <a:pt x="1068" y="1483"/>
                </a:lnTo>
                <a:close/>
                <a:moveTo>
                  <a:pt x="1063" y="984"/>
                </a:moveTo>
                <a:lnTo>
                  <a:pt x="1063" y="960"/>
                </a:lnTo>
                <a:lnTo>
                  <a:pt x="1062" y="937"/>
                </a:lnTo>
                <a:lnTo>
                  <a:pt x="1061" y="934"/>
                </a:lnTo>
                <a:lnTo>
                  <a:pt x="1059" y="929"/>
                </a:lnTo>
                <a:lnTo>
                  <a:pt x="1055" y="931"/>
                </a:lnTo>
                <a:lnTo>
                  <a:pt x="1053" y="931"/>
                </a:lnTo>
                <a:lnTo>
                  <a:pt x="1055" y="931"/>
                </a:lnTo>
                <a:lnTo>
                  <a:pt x="1059" y="929"/>
                </a:lnTo>
                <a:lnTo>
                  <a:pt x="1059" y="927"/>
                </a:lnTo>
                <a:lnTo>
                  <a:pt x="1059" y="925"/>
                </a:lnTo>
                <a:lnTo>
                  <a:pt x="1062" y="920"/>
                </a:lnTo>
                <a:lnTo>
                  <a:pt x="1063" y="913"/>
                </a:lnTo>
                <a:lnTo>
                  <a:pt x="1066" y="921"/>
                </a:lnTo>
                <a:lnTo>
                  <a:pt x="1066" y="929"/>
                </a:lnTo>
                <a:lnTo>
                  <a:pt x="1067" y="957"/>
                </a:lnTo>
                <a:lnTo>
                  <a:pt x="1068" y="984"/>
                </a:lnTo>
                <a:lnTo>
                  <a:pt x="1068" y="990"/>
                </a:lnTo>
                <a:lnTo>
                  <a:pt x="1066" y="992"/>
                </a:lnTo>
                <a:lnTo>
                  <a:pt x="1063" y="990"/>
                </a:lnTo>
                <a:lnTo>
                  <a:pt x="1063" y="984"/>
                </a:lnTo>
                <a:lnTo>
                  <a:pt x="1063" y="984"/>
                </a:lnTo>
                <a:close/>
                <a:moveTo>
                  <a:pt x="1056" y="1026"/>
                </a:moveTo>
                <a:lnTo>
                  <a:pt x="1056" y="1026"/>
                </a:lnTo>
                <a:lnTo>
                  <a:pt x="1056" y="1026"/>
                </a:lnTo>
                <a:lnTo>
                  <a:pt x="1056" y="1026"/>
                </a:lnTo>
                <a:close/>
                <a:moveTo>
                  <a:pt x="1043" y="1652"/>
                </a:moveTo>
                <a:lnTo>
                  <a:pt x="1046" y="1648"/>
                </a:lnTo>
                <a:lnTo>
                  <a:pt x="1046" y="1644"/>
                </a:lnTo>
                <a:lnTo>
                  <a:pt x="1046" y="1648"/>
                </a:lnTo>
                <a:lnTo>
                  <a:pt x="1043" y="1652"/>
                </a:lnTo>
                <a:close/>
                <a:moveTo>
                  <a:pt x="1042" y="1197"/>
                </a:moveTo>
                <a:lnTo>
                  <a:pt x="1042" y="1196"/>
                </a:lnTo>
                <a:lnTo>
                  <a:pt x="1042" y="1196"/>
                </a:lnTo>
                <a:lnTo>
                  <a:pt x="1042" y="1196"/>
                </a:lnTo>
                <a:lnTo>
                  <a:pt x="1042" y="1197"/>
                </a:lnTo>
                <a:close/>
                <a:moveTo>
                  <a:pt x="1031" y="531"/>
                </a:moveTo>
                <a:lnTo>
                  <a:pt x="1031" y="528"/>
                </a:lnTo>
                <a:lnTo>
                  <a:pt x="1033" y="524"/>
                </a:lnTo>
                <a:lnTo>
                  <a:pt x="1040" y="522"/>
                </a:lnTo>
                <a:lnTo>
                  <a:pt x="1046" y="519"/>
                </a:lnTo>
                <a:lnTo>
                  <a:pt x="1051" y="523"/>
                </a:lnTo>
                <a:lnTo>
                  <a:pt x="1048" y="526"/>
                </a:lnTo>
                <a:lnTo>
                  <a:pt x="1048" y="526"/>
                </a:lnTo>
                <a:lnTo>
                  <a:pt x="1048" y="526"/>
                </a:lnTo>
                <a:lnTo>
                  <a:pt x="1048" y="528"/>
                </a:lnTo>
                <a:lnTo>
                  <a:pt x="1048" y="528"/>
                </a:lnTo>
                <a:lnTo>
                  <a:pt x="1048" y="528"/>
                </a:lnTo>
                <a:lnTo>
                  <a:pt x="1048" y="526"/>
                </a:lnTo>
                <a:lnTo>
                  <a:pt x="1048" y="526"/>
                </a:lnTo>
                <a:lnTo>
                  <a:pt x="1048" y="526"/>
                </a:lnTo>
                <a:lnTo>
                  <a:pt x="1051" y="526"/>
                </a:lnTo>
                <a:lnTo>
                  <a:pt x="1053" y="526"/>
                </a:lnTo>
                <a:lnTo>
                  <a:pt x="1053" y="530"/>
                </a:lnTo>
                <a:lnTo>
                  <a:pt x="1052" y="532"/>
                </a:lnTo>
                <a:lnTo>
                  <a:pt x="1048" y="536"/>
                </a:lnTo>
                <a:lnTo>
                  <a:pt x="1043" y="536"/>
                </a:lnTo>
                <a:lnTo>
                  <a:pt x="1038" y="531"/>
                </a:lnTo>
                <a:lnTo>
                  <a:pt x="1031" y="531"/>
                </a:lnTo>
                <a:close/>
                <a:moveTo>
                  <a:pt x="1033" y="1197"/>
                </a:moveTo>
                <a:lnTo>
                  <a:pt x="1035" y="1195"/>
                </a:lnTo>
                <a:lnTo>
                  <a:pt x="1036" y="1194"/>
                </a:lnTo>
                <a:lnTo>
                  <a:pt x="1035" y="1195"/>
                </a:lnTo>
                <a:lnTo>
                  <a:pt x="1033" y="1197"/>
                </a:lnTo>
                <a:close/>
                <a:moveTo>
                  <a:pt x="1028" y="1298"/>
                </a:moveTo>
                <a:lnTo>
                  <a:pt x="1027" y="1295"/>
                </a:lnTo>
                <a:lnTo>
                  <a:pt x="1027" y="1294"/>
                </a:lnTo>
                <a:lnTo>
                  <a:pt x="1027" y="1294"/>
                </a:lnTo>
                <a:lnTo>
                  <a:pt x="1027" y="1294"/>
                </a:lnTo>
                <a:lnTo>
                  <a:pt x="1031" y="1292"/>
                </a:lnTo>
                <a:lnTo>
                  <a:pt x="1034" y="1290"/>
                </a:lnTo>
                <a:lnTo>
                  <a:pt x="1032" y="1293"/>
                </a:lnTo>
                <a:lnTo>
                  <a:pt x="1028" y="1298"/>
                </a:lnTo>
                <a:close/>
                <a:moveTo>
                  <a:pt x="1027" y="1356"/>
                </a:moveTo>
                <a:lnTo>
                  <a:pt x="1028" y="1356"/>
                </a:lnTo>
                <a:lnTo>
                  <a:pt x="1031" y="1356"/>
                </a:lnTo>
                <a:lnTo>
                  <a:pt x="1028" y="1356"/>
                </a:lnTo>
                <a:lnTo>
                  <a:pt x="1027" y="1356"/>
                </a:lnTo>
                <a:close/>
                <a:moveTo>
                  <a:pt x="1022" y="1423"/>
                </a:moveTo>
                <a:lnTo>
                  <a:pt x="1025" y="1423"/>
                </a:lnTo>
                <a:lnTo>
                  <a:pt x="1027" y="1421"/>
                </a:lnTo>
                <a:lnTo>
                  <a:pt x="1025" y="1423"/>
                </a:lnTo>
                <a:lnTo>
                  <a:pt x="1022" y="1423"/>
                </a:lnTo>
                <a:close/>
                <a:moveTo>
                  <a:pt x="1019" y="1327"/>
                </a:moveTo>
                <a:lnTo>
                  <a:pt x="1021" y="1326"/>
                </a:lnTo>
                <a:lnTo>
                  <a:pt x="1024" y="1326"/>
                </a:lnTo>
                <a:lnTo>
                  <a:pt x="1021" y="1326"/>
                </a:lnTo>
                <a:lnTo>
                  <a:pt x="1019" y="1327"/>
                </a:lnTo>
                <a:close/>
                <a:moveTo>
                  <a:pt x="1018" y="1308"/>
                </a:moveTo>
                <a:lnTo>
                  <a:pt x="1017" y="1308"/>
                </a:lnTo>
                <a:lnTo>
                  <a:pt x="1014" y="1308"/>
                </a:lnTo>
                <a:lnTo>
                  <a:pt x="1018" y="1307"/>
                </a:lnTo>
                <a:lnTo>
                  <a:pt x="1021" y="1305"/>
                </a:lnTo>
                <a:lnTo>
                  <a:pt x="1020" y="1306"/>
                </a:lnTo>
                <a:lnTo>
                  <a:pt x="1019" y="1307"/>
                </a:lnTo>
                <a:lnTo>
                  <a:pt x="1019" y="1308"/>
                </a:lnTo>
                <a:lnTo>
                  <a:pt x="1018" y="1308"/>
                </a:lnTo>
                <a:close/>
                <a:moveTo>
                  <a:pt x="1011" y="1009"/>
                </a:moveTo>
                <a:lnTo>
                  <a:pt x="1012" y="1009"/>
                </a:lnTo>
                <a:lnTo>
                  <a:pt x="1014" y="1009"/>
                </a:lnTo>
                <a:lnTo>
                  <a:pt x="1017" y="1008"/>
                </a:lnTo>
                <a:lnTo>
                  <a:pt x="1019" y="1008"/>
                </a:lnTo>
                <a:lnTo>
                  <a:pt x="1017" y="1008"/>
                </a:lnTo>
                <a:lnTo>
                  <a:pt x="1014" y="1009"/>
                </a:lnTo>
                <a:lnTo>
                  <a:pt x="1012" y="1009"/>
                </a:lnTo>
                <a:lnTo>
                  <a:pt x="1011" y="1009"/>
                </a:lnTo>
                <a:close/>
                <a:moveTo>
                  <a:pt x="997" y="764"/>
                </a:moveTo>
                <a:lnTo>
                  <a:pt x="997" y="764"/>
                </a:lnTo>
                <a:lnTo>
                  <a:pt x="997" y="764"/>
                </a:lnTo>
                <a:lnTo>
                  <a:pt x="997" y="764"/>
                </a:lnTo>
                <a:lnTo>
                  <a:pt x="997" y="764"/>
                </a:lnTo>
                <a:lnTo>
                  <a:pt x="1004" y="763"/>
                </a:lnTo>
                <a:lnTo>
                  <a:pt x="1011" y="762"/>
                </a:lnTo>
                <a:lnTo>
                  <a:pt x="1004" y="763"/>
                </a:lnTo>
                <a:lnTo>
                  <a:pt x="997" y="764"/>
                </a:lnTo>
                <a:close/>
                <a:moveTo>
                  <a:pt x="996" y="838"/>
                </a:moveTo>
                <a:lnTo>
                  <a:pt x="992" y="838"/>
                </a:lnTo>
                <a:lnTo>
                  <a:pt x="990" y="834"/>
                </a:lnTo>
                <a:lnTo>
                  <a:pt x="991" y="830"/>
                </a:lnTo>
                <a:lnTo>
                  <a:pt x="994" y="829"/>
                </a:lnTo>
                <a:lnTo>
                  <a:pt x="1000" y="827"/>
                </a:lnTo>
                <a:lnTo>
                  <a:pt x="1000" y="822"/>
                </a:lnTo>
                <a:lnTo>
                  <a:pt x="1000" y="818"/>
                </a:lnTo>
                <a:lnTo>
                  <a:pt x="1004" y="816"/>
                </a:lnTo>
                <a:lnTo>
                  <a:pt x="1007" y="817"/>
                </a:lnTo>
                <a:lnTo>
                  <a:pt x="1008" y="820"/>
                </a:lnTo>
                <a:lnTo>
                  <a:pt x="1007" y="833"/>
                </a:lnTo>
                <a:lnTo>
                  <a:pt x="996" y="838"/>
                </a:lnTo>
                <a:close/>
                <a:moveTo>
                  <a:pt x="1007" y="1439"/>
                </a:moveTo>
                <a:lnTo>
                  <a:pt x="1007" y="1439"/>
                </a:lnTo>
                <a:lnTo>
                  <a:pt x="1007" y="1439"/>
                </a:lnTo>
                <a:lnTo>
                  <a:pt x="1007" y="1439"/>
                </a:lnTo>
                <a:lnTo>
                  <a:pt x="1007" y="1439"/>
                </a:lnTo>
                <a:close/>
                <a:moveTo>
                  <a:pt x="1007" y="1439"/>
                </a:moveTo>
                <a:lnTo>
                  <a:pt x="1007" y="1454"/>
                </a:lnTo>
                <a:lnTo>
                  <a:pt x="1008" y="1469"/>
                </a:lnTo>
                <a:lnTo>
                  <a:pt x="1007" y="1454"/>
                </a:lnTo>
                <a:lnTo>
                  <a:pt x="1007" y="1439"/>
                </a:lnTo>
                <a:close/>
                <a:moveTo>
                  <a:pt x="989" y="1161"/>
                </a:moveTo>
                <a:lnTo>
                  <a:pt x="971" y="1158"/>
                </a:lnTo>
                <a:lnTo>
                  <a:pt x="959" y="1167"/>
                </a:lnTo>
                <a:lnTo>
                  <a:pt x="958" y="1168"/>
                </a:lnTo>
                <a:lnTo>
                  <a:pt x="957" y="1170"/>
                </a:lnTo>
                <a:lnTo>
                  <a:pt x="958" y="1159"/>
                </a:lnTo>
                <a:lnTo>
                  <a:pt x="964" y="1149"/>
                </a:lnTo>
                <a:lnTo>
                  <a:pt x="973" y="1148"/>
                </a:lnTo>
                <a:lnTo>
                  <a:pt x="984" y="1149"/>
                </a:lnTo>
                <a:lnTo>
                  <a:pt x="990" y="1153"/>
                </a:lnTo>
                <a:lnTo>
                  <a:pt x="992" y="1159"/>
                </a:lnTo>
                <a:lnTo>
                  <a:pt x="991" y="1161"/>
                </a:lnTo>
                <a:lnTo>
                  <a:pt x="989" y="1161"/>
                </a:lnTo>
                <a:close/>
                <a:moveTo>
                  <a:pt x="974" y="1170"/>
                </a:moveTo>
                <a:lnTo>
                  <a:pt x="977" y="1170"/>
                </a:lnTo>
                <a:lnTo>
                  <a:pt x="978" y="1172"/>
                </a:lnTo>
                <a:lnTo>
                  <a:pt x="977" y="1170"/>
                </a:lnTo>
                <a:lnTo>
                  <a:pt x="974" y="1170"/>
                </a:lnTo>
                <a:lnTo>
                  <a:pt x="974" y="1170"/>
                </a:lnTo>
                <a:close/>
                <a:moveTo>
                  <a:pt x="973" y="1446"/>
                </a:moveTo>
                <a:lnTo>
                  <a:pt x="974" y="1447"/>
                </a:lnTo>
                <a:lnTo>
                  <a:pt x="974" y="1447"/>
                </a:lnTo>
                <a:lnTo>
                  <a:pt x="974" y="1447"/>
                </a:lnTo>
                <a:lnTo>
                  <a:pt x="973" y="1446"/>
                </a:lnTo>
                <a:close/>
                <a:moveTo>
                  <a:pt x="965" y="1183"/>
                </a:moveTo>
                <a:lnTo>
                  <a:pt x="967" y="1181"/>
                </a:lnTo>
                <a:lnTo>
                  <a:pt x="971" y="1180"/>
                </a:lnTo>
                <a:lnTo>
                  <a:pt x="967" y="1181"/>
                </a:lnTo>
                <a:lnTo>
                  <a:pt x="965" y="1183"/>
                </a:lnTo>
                <a:close/>
                <a:moveTo>
                  <a:pt x="964" y="1191"/>
                </a:moveTo>
                <a:lnTo>
                  <a:pt x="965" y="1190"/>
                </a:lnTo>
                <a:lnTo>
                  <a:pt x="966" y="1189"/>
                </a:lnTo>
                <a:lnTo>
                  <a:pt x="965" y="1190"/>
                </a:lnTo>
                <a:lnTo>
                  <a:pt x="964" y="1191"/>
                </a:lnTo>
                <a:close/>
                <a:moveTo>
                  <a:pt x="960" y="1188"/>
                </a:moveTo>
                <a:lnTo>
                  <a:pt x="962" y="1191"/>
                </a:lnTo>
                <a:lnTo>
                  <a:pt x="964" y="1194"/>
                </a:lnTo>
                <a:lnTo>
                  <a:pt x="962" y="1191"/>
                </a:lnTo>
                <a:lnTo>
                  <a:pt x="960" y="1188"/>
                </a:lnTo>
                <a:close/>
                <a:moveTo>
                  <a:pt x="977" y="1106"/>
                </a:moveTo>
                <a:lnTo>
                  <a:pt x="974" y="1106"/>
                </a:lnTo>
                <a:lnTo>
                  <a:pt x="972" y="1106"/>
                </a:lnTo>
                <a:lnTo>
                  <a:pt x="966" y="1107"/>
                </a:lnTo>
                <a:lnTo>
                  <a:pt x="963" y="1103"/>
                </a:lnTo>
                <a:lnTo>
                  <a:pt x="962" y="1102"/>
                </a:lnTo>
                <a:lnTo>
                  <a:pt x="959" y="1100"/>
                </a:lnTo>
                <a:lnTo>
                  <a:pt x="964" y="1098"/>
                </a:lnTo>
                <a:lnTo>
                  <a:pt x="969" y="1098"/>
                </a:lnTo>
                <a:lnTo>
                  <a:pt x="973" y="1097"/>
                </a:lnTo>
                <a:lnTo>
                  <a:pt x="978" y="1093"/>
                </a:lnTo>
                <a:lnTo>
                  <a:pt x="978" y="1091"/>
                </a:lnTo>
                <a:lnTo>
                  <a:pt x="977" y="1089"/>
                </a:lnTo>
                <a:lnTo>
                  <a:pt x="972" y="1088"/>
                </a:lnTo>
                <a:lnTo>
                  <a:pt x="969" y="1090"/>
                </a:lnTo>
                <a:lnTo>
                  <a:pt x="963" y="1091"/>
                </a:lnTo>
                <a:lnTo>
                  <a:pt x="957" y="1090"/>
                </a:lnTo>
                <a:lnTo>
                  <a:pt x="955" y="1084"/>
                </a:lnTo>
                <a:lnTo>
                  <a:pt x="957" y="1078"/>
                </a:lnTo>
                <a:lnTo>
                  <a:pt x="960" y="1079"/>
                </a:lnTo>
                <a:lnTo>
                  <a:pt x="965" y="1079"/>
                </a:lnTo>
                <a:lnTo>
                  <a:pt x="972" y="1079"/>
                </a:lnTo>
                <a:lnTo>
                  <a:pt x="978" y="1075"/>
                </a:lnTo>
                <a:lnTo>
                  <a:pt x="978" y="1074"/>
                </a:lnTo>
                <a:lnTo>
                  <a:pt x="977" y="1071"/>
                </a:lnTo>
                <a:lnTo>
                  <a:pt x="971" y="1070"/>
                </a:lnTo>
                <a:lnTo>
                  <a:pt x="965" y="1071"/>
                </a:lnTo>
                <a:lnTo>
                  <a:pt x="960" y="1070"/>
                </a:lnTo>
                <a:lnTo>
                  <a:pt x="956" y="1071"/>
                </a:lnTo>
                <a:lnTo>
                  <a:pt x="955" y="1071"/>
                </a:lnTo>
                <a:lnTo>
                  <a:pt x="955" y="1070"/>
                </a:lnTo>
                <a:lnTo>
                  <a:pt x="953" y="1068"/>
                </a:lnTo>
                <a:lnTo>
                  <a:pt x="952" y="1065"/>
                </a:lnTo>
                <a:lnTo>
                  <a:pt x="953" y="1068"/>
                </a:lnTo>
                <a:lnTo>
                  <a:pt x="955" y="1070"/>
                </a:lnTo>
                <a:lnTo>
                  <a:pt x="956" y="1069"/>
                </a:lnTo>
                <a:lnTo>
                  <a:pt x="956" y="1068"/>
                </a:lnTo>
                <a:lnTo>
                  <a:pt x="957" y="1061"/>
                </a:lnTo>
                <a:lnTo>
                  <a:pt x="965" y="1061"/>
                </a:lnTo>
                <a:lnTo>
                  <a:pt x="971" y="1062"/>
                </a:lnTo>
                <a:lnTo>
                  <a:pt x="977" y="1057"/>
                </a:lnTo>
                <a:lnTo>
                  <a:pt x="978" y="1053"/>
                </a:lnTo>
                <a:lnTo>
                  <a:pt x="974" y="1050"/>
                </a:lnTo>
                <a:lnTo>
                  <a:pt x="965" y="1050"/>
                </a:lnTo>
                <a:lnTo>
                  <a:pt x="956" y="1053"/>
                </a:lnTo>
                <a:lnTo>
                  <a:pt x="955" y="1053"/>
                </a:lnTo>
                <a:lnTo>
                  <a:pt x="955" y="1051"/>
                </a:lnTo>
                <a:lnTo>
                  <a:pt x="956" y="1047"/>
                </a:lnTo>
                <a:lnTo>
                  <a:pt x="956" y="1041"/>
                </a:lnTo>
                <a:lnTo>
                  <a:pt x="959" y="1040"/>
                </a:lnTo>
                <a:lnTo>
                  <a:pt x="963" y="1041"/>
                </a:lnTo>
                <a:lnTo>
                  <a:pt x="973" y="1041"/>
                </a:lnTo>
                <a:lnTo>
                  <a:pt x="977" y="1032"/>
                </a:lnTo>
                <a:lnTo>
                  <a:pt x="971" y="1032"/>
                </a:lnTo>
                <a:lnTo>
                  <a:pt x="966" y="1034"/>
                </a:lnTo>
                <a:lnTo>
                  <a:pt x="964" y="1035"/>
                </a:lnTo>
                <a:lnTo>
                  <a:pt x="962" y="1033"/>
                </a:lnTo>
                <a:lnTo>
                  <a:pt x="960" y="1029"/>
                </a:lnTo>
                <a:lnTo>
                  <a:pt x="959" y="1032"/>
                </a:lnTo>
                <a:lnTo>
                  <a:pt x="957" y="1034"/>
                </a:lnTo>
                <a:lnTo>
                  <a:pt x="955" y="1034"/>
                </a:lnTo>
                <a:lnTo>
                  <a:pt x="955" y="1032"/>
                </a:lnTo>
                <a:lnTo>
                  <a:pt x="955" y="1029"/>
                </a:lnTo>
                <a:lnTo>
                  <a:pt x="957" y="1022"/>
                </a:lnTo>
                <a:lnTo>
                  <a:pt x="963" y="1023"/>
                </a:lnTo>
                <a:lnTo>
                  <a:pt x="970" y="1023"/>
                </a:lnTo>
                <a:lnTo>
                  <a:pt x="977" y="1020"/>
                </a:lnTo>
                <a:lnTo>
                  <a:pt x="977" y="1018"/>
                </a:lnTo>
                <a:lnTo>
                  <a:pt x="977" y="1015"/>
                </a:lnTo>
                <a:lnTo>
                  <a:pt x="973" y="1014"/>
                </a:lnTo>
                <a:lnTo>
                  <a:pt x="969" y="1014"/>
                </a:lnTo>
                <a:lnTo>
                  <a:pt x="964" y="1015"/>
                </a:lnTo>
                <a:lnTo>
                  <a:pt x="960" y="1011"/>
                </a:lnTo>
                <a:lnTo>
                  <a:pt x="958" y="1014"/>
                </a:lnTo>
                <a:lnTo>
                  <a:pt x="955" y="1015"/>
                </a:lnTo>
                <a:lnTo>
                  <a:pt x="955" y="1009"/>
                </a:lnTo>
                <a:lnTo>
                  <a:pt x="958" y="1002"/>
                </a:lnTo>
                <a:lnTo>
                  <a:pt x="959" y="1001"/>
                </a:lnTo>
                <a:lnTo>
                  <a:pt x="959" y="999"/>
                </a:lnTo>
                <a:lnTo>
                  <a:pt x="959" y="1000"/>
                </a:lnTo>
                <a:lnTo>
                  <a:pt x="960" y="1000"/>
                </a:lnTo>
                <a:lnTo>
                  <a:pt x="962" y="1004"/>
                </a:lnTo>
                <a:lnTo>
                  <a:pt x="966" y="1006"/>
                </a:lnTo>
                <a:lnTo>
                  <a:pt x="972" y="1005"/>
                </a:lnTo>
                <a:lnTo>
                  <a:pt x="976" y="1000"/>
                </a:lnTo>
                <a:lnTo>
                  <a:pt x="977" y="997"/>
                </a:lnTo>
                <a:lnTo>
                  <a:pt x="972" y="995"/>
                </a:lnTo>
                <a:lnTo>
                  <a:pt x="967" y="997"/>
                </a:lnTo>
                <a:lnTo>
                  <a:pt x="962" y="999"/>
                </a:lnTo>
                <a:lnTo>
                  <a:pt x="962" y="997"/>
                </a:lnTo>
                <a:lnTo>
                  <a:pt x="960" y="994"/>
                </a:lnTo>
                <a:lnTo>
                  <a:pt x="959" y="995"/>
                </a:lnTo>
                <a:lnTo>
                  <a:pt x="959" y="995"/>
                </a:lnTo>
                <a:lnTo>
                  <a:pt x="958" y="998"/>
                </a:lnTo>
                <a:lnTo>
                  <a:pt x="958" y="999"/>
                </a:lnTo>
                <a:lnTo>
                  <a:pt x="953" y="992"/>
                </a:lnTo>
                <a:lnTo>
                  <a:pt x="957" y="986"/>
                </a:lnTo>
                <a:lnTo>
                  <a:pt x="959" y="983"/>
                </a:lnTo>
                <a:lnTo>
                  <a:pt x="956" y="980"/>
                </a:lnTo>
                <a:lnTo>
                  <a:pt x="953" y="976"/>
                </a:lnTo>
                <a:lnTo>
                  <a:pt x="955" y="971"/>
                </a:lnTo>
                <a:lnTo>
                  <a:pt x="955" y="967"/>
                </a:lnTo>
                <a:lnTo>
                  <a:pt x="955" y="965"/>
                </a:lnTo>
                <a:lnTo>
                  <a:pt x="955" y="967"/>
                </a:lnTo>
                <a:lnTo>
                  <a:pt x="955" y="971"/>
                </a:lnTo>
                <a:lnTo>
                  <a:pt x="962" y="969"/>
                </a:lnTo>
                <a:lnTo>
                  <a:pt x="967" y="970"/>
                </a:lnTo>
                <a:lnTo>
                  <a:pt x="973" y="969"/>
                </a:lnTo>
                <a:lnTo>
                  <a:pt x="977" y="963"/>
                </a:lnTo>
                <a:lnTo>
                  <a:pt x="973" y="958"/>
                </a:lnTo>
                <a:lnTo>
                  <a:pt x="969" y="959"/>
                </a:lnTo>
                <a:lnTo>
                  <a:pt x="963" y="959"/>
                </a:lnTo>
                <a:lnTo>
                  <a:pt x="962" y="955"/>
                </a:lnTo>
                <a:lnTo>
                  <a:pt x="958" y="959"/>
                </a:lnTo>
                <a:lnTo>
                  <a:pt x="955" y="963"/>
                </a:lnTo>
                <a:lnTo>
                  <a:pt x="955" y="959"/>
                </a:lnTo>
                <a:lnTo>
                  <a:pt x="955" y="956"/>
                </a:lnTo>
                <a:lnTo>
                  <a:pt x="957" y="950"/>
                </a:lnTo>
                <a:lnTo>
                  <a:pt x="963" y="951"/>
                </a:lnTo>
                <a:lnTo>
                  <a:pt x="970" y="952"/>
                </a:lnTo>
                <a:lnTo>
                  <a:pt x="976" y="948"/>
                </a:lnTo>
                <a:lnTo>
                  <a:pt x="977" y="944"/>
                </a:lnTo>
                <a:lnTo>
                  <a:pt x="973" y="943"/>
                </a:lnTo>
                <a:lnTo>
                  <a:pt x="972" y="942"/>
                </a:lnTo>
                <a:lnTo>
                  <a:pt x="971" y="942"/>
                </a:lnTo>
                <a:lnTo>
                  <a:pt x="963" y="942"/>
                </a:lnTo>
                <a:lnTo>
                  <a:pt x="962" y="935"/>
                </a:lnTo>
                <a:lnTo>
                  <a:pt x="963" y="935"/>
                </a:lnTo>
                <a:lnTo>
                  <a:pt x="965" y="935"/>
                </a:lnTo>
                <a:lnTo>
                  <a:pt x="972" y="936"/>
                </a:lnTo>
                <a:lnTo>
                  <a:pt x="978" y="939"/>
                </a:lnTo>
                <a:lnTo>
                  <a:pt x="980" y="943"/>
                </a:lnTo>
                <a:lnTo>
                  <a:pt x="985" y="944"/>
                </a:lnTo>
                <a:lnTo>
                  <a:pt x="989" y="945"/>
                </a:lnTo>
                <a:lnTo>
                  <a:pt x="989" y="949"/>
                </a:lnTo>
                <a:lnTo>
                  <a:pt x="991" y="949"/>
                </a:lnTo>
                <a:lnTo>
                  <a:pt x="994" y="948"/>
                </a:lnTo>
                <a:lnTo>
                  <a:pt x="991" y="949"/>
                </a:lnTo>
                <a:lnTo>
                  <a:pt x="989" y="950"/>
                </a:lnTo>
                <a:lnTo>
                  <a:pt x="989" y="952"/>
                </a:lnTo>
                <a:lnTo>
                  <a:pt x="990" y="953"/>
                </a:lnTo>
                <a:lnTo>
                  <a:pt x="985" y="955"/>
                </a:lnTo>
                <a:lnTo>
                  <a:pt x="982" y="951"/>
                </a:lnTo>
                <a:lnTo>
                  <a:pt x="979" y="950"/>
                </a:lnTo>
                <a:lnTo>
                  <a:pt x="977" y="951"/>
                </a:lnTo>
                <a:lnTo>
                  <a:pt x="976" y="953"/>
                </a:lnTo>
                <a:lnTo>
                  <a:pt x="977" y="957"/>
                </a:lnTo>
                <a:lnTo>
                  <a:pt x="980" y="960"/>
                </a:lnTo>
                <a:lnTo>
                  <a:pt x="985" y="963"/>
                </a:lnTo>
                <a:lnTo>
                  <a:pt x="989" y="964"/>
                </a:lnTo>
                <a:lnTo>
                  <a:pt x="990" y="969"/>
                </a:lnTo>
                <a:lnTo>
                  <a:pt x="989" y="971"/>
                </a:lnTo>
                <a:lnTo>
                  <a:pt x="990" y="972"/>
                </a:lnTo>
                <a:lnTo>
                  <a:pt x="990" y="972"/>
                </a:lnTo>
                <a:lnTo>
                  <a:pt x="991" y="973"/>
                </a:lnTo>
                <a:lnTo>
                  <a:pt x="990" y="973"/>
                </a:lnTo>
                <a:lnTo>
                  <a:pt x="990" y="972"/>
                </a:lnTo>
                <a:lnTo>
                  <a:pt x="986" y="972"/>
                </a:lnTo>
                <a:lnTo>
                  <a:pt x="984" y="971"/>
                </a:lnTo>
                <a:lnTo>
                  <a:pt x="980" y="969"/>
                </a:lnTo>
                <a:lnTo>
                  <a:pt x="977" y="970"/>
                </a:lnTo>
                <a:lnTo>
                  <a:pt x="977" y="974"/>
                </a:lnTo>
                <a:lnTo>
                  <a:pt x="979" y="977"/>
                </a:lnTo>
                <a:lnTo>
                  <a:pt x="982" y="979"/>
                </a:lnTo>
                <a:lnTo>
                  <a:pt x="985" y="980"/>
                </a:lnTo>
                <a:lnTo>
                  <a:pt x="989" y="980"/>
                </a:lnTo>
                <a:lnTo>
                  <a:pt x="990" y="984"/>
                </a:lnTo>
                <a:lnTo>
                  <a:pt x="989" y="986"/>
                </a:lnTo>
                <a:lnTo>
                  <a:pt x="990" y="990"/>
                </a:lnTo>
                <a:lnTo>
                  <a:pt x="986" y="990"/>
                </a:lnTo>
                <a:lnTo>
                  <a:pt x="984" y="988"/>
                </a:lnTo>
                <a:lnTo>
                  <a:pt x="980" y="987"/>
                </a:lnTo>
                <a:lnTo>
                  <a:pt x="977" y="988"/>
                </a:lnTo>
                <a:lnTo>
                  <a:pt x="977" y="992"/>
                </a:lnTo>
                <a:lnTo>
                  <a:pt x="979" y="995"/>
                </a:lnTo>
                <a:lnTo>
                  <a:pt x="985" y="999"/>
                </a:lnTo>
                <a:lnTo>
                  <a:pt x="991" y="1000"/>
                </a:lnTo>
                <a:lnTo>
                  <a:pt x="989" y="1005"/>
                </a:lnTo>
                <a:lnTo>
                  <a:pt x="990" y="1008"/>
                </a:lnTo>
                <a:lnTo>
                  <a:pt x="986" y="1008"/>
                </a:lnTo>
                <a:lnTo>
                  <a:pt x="983" y="1006"/>
                </a:lnTo>
                <a:lnTo>
                  <a:pt x="980" y="1005"/>
                </a:lnTo>
                <a:lnTo>
                  <a:pt x="977" y="1006"/>
                </a:lnTo>
                <a:lnTo>
                  <a:pt x="976" y="1009"/>
                </a:lnTo>
                <a:lnTo>
                  <a:pt x="978" y="1013"/>
                </a:lnTo>
                <a:lnTo>
                  <a:pt x="982" y="1015"/>
                </a:lnTo>
                <a:lnTo>
                  <a:pt x="985" y="1016"/>
                </a:lnTo>
                <a:lnTo>
                  <a:pt x="989" y="1016"/>
                </a:lnTo>
                <a:lnTo>
                  <a:pt x="991" y="1020"/>
                </a:lnTo>
                <a:lnTo>
                  <a:pt x="990" y="1022"/>
                </a:lnTo>
                <a:lnTo>
                  <a:pt x="992" y="1026"/>
                </a:lnTo>
                <a:lnTo>
                  <a:pt x="989" y="1026"/>
                </a:lnTo>
                <a:lnTo>
                  <a:pt x="985" y="1026"/>
                </a:lnTo>
                <a:lnTo>
                  <a:pt x="978" y="1025"/>
                </a:lnTo>
                <a:lnTo>
                  <a:pt x="977" y="1030"/>
                </a:lnTo>
                <a:lnTo>
                  <a:pt x="984" y="1034"/>
                </a:lnTo>
                <a:lnTo>
                  <a:pt x="991" y="1036"/>
                </a:lnTo>
                <a:lnTo>
                  <a:pt x="990" y="1041"/>
                </a:lnTo>
                <a:lnTo>
                  <a:pt x="991" y="1044"/>
                </a:lnTo>
                <a:lnTo>
                  <a:pt x="991" y="1044"/>
                </a:lnTo>
                <a:lnTo>
                  <a:pt x="987" y="1047"/>
                </a:lnTo>
                <a:lnTo>
                  <a:pt x="985" y="1043"/>
                </a:lnTo>
                <a:lnTo>
                  <a:pt x="982" y="1041"/>
                </a:lnTo>
                <a:lnTo>
                  <a:pt x="978" y="1042"/>
                </a:lnTo>
                <a:lnTo>
                  <a:pt x="977" y="1046"/>
                </a:lnTo>
                <a:lnTo>
                  <a:pt x="979" y="1050"/>
                </a:lnTo>
                <a:lnTo>
                  <a:pt x="986" y="1054"/>
                </a:lnTo>
                <a:lnTo>
                  <a:pt x="992" y="1056"/>
                </a:lnTo>
                <a:lnTo>
                  <a:pt x="990" y="1057"/>
                </a:lnTo>
                <a:lnTo>
                  <a:pt x="991" y="1060"/>
                </a:lnTo>
                <a:lnTo>
                  <a:pt x="990" y="1064"/>
                </a:lnTo>
                <a:lnTo>
                  <a:pt x="985" y="1062"/>
                </a:lnTo>
                <a:lnTo>
                  <a:pt x="982" y="1060"/>
                </a:lnTo>
                <a:lnTo>
                  <a:pt x="978" y="1062"/>
                </a:lnTo>
                <a:lnTo>
                  <a:pt x="977" y="1065"/>
                </a:lnTo>
                <a:lnTo>
                  <a:pt x="980" y="1069"/>
                </a:lnTo>
                <a:lnTo>
                  <a:pt x="983" y="1071"/>
                </a:lnTo>
                <a:lnTo>
                  <a:pt x="987" y="1071"/>
                </a:lnTo>
                <a:lnTo>
                  <a:pt x="990" y="1072"/>
                </a:lnTo>
                <a:lnTo>
                  <a:pt x="992" y="1075"/>
                </a:lnTo>
                <a:lnTo>
                  <a:pt x="991" y="1076"/>
                </a:lnTo>
                <a:lnTo>
                  <a:pt x="991" y="1076"/>
                </a:lnTo>
                <a:lnTo>
                  <a:pt x="992" y="1077"/>
                </a:lnTo>
                <a:lnTo>
                  <a:pt x="992" y="1077"/>
                </a:lnTo>
                <a:lnTo>
                  <a:pt x="992" y="1077"/>
                </a:lnTo>
                <a:lnTo>
                  <a:pt x="991" y="1076"/>
                </a:lnTo>
                <a:lnTo>
                  <a:pt x="992" y="1078"/>
                </a:lnTo>
                <a:lnTo>
                  <a:pt x="992" y="1079"/>
                </a:lnTo>
                <a:lnTo>
                  <a:pt x="992" y="1079"/>
                </a:lnTo>
                <a:lnTo>
                  <a:pt x="992" y="1078"/>
                </a:lnTo>
                <a:lnTo>
                  <a:pt x="992" y="1079"/>
                </a:lnTo>
                <a:lnTo>
                  <a:pt x="992" y="1079"/>
                </a:lnTo>
                <a:lnTo>
                  <a:pt x="992" y="1081"/>
                </a:lnTo>
                <a:lnTo>
                  <a:pt x="991" y="1081"/>
                </a:lnTo>
                <a:lnTo>
                  <a:pt x="991" y="1082"/>
                </a:lnTo>
                <a:lnTo>
                  <a:pt x="992" y="1082"/>
                </a:lnTo>
                <a:lnTo>
                  <a:pt x="987" y="1082"/>
                </a:lnTo>
                <a:lnTo>
                  <a:pt x="983" y="1081"/>
                </a:lnTo>
                <a:lnTo>
                  <a:pt x="980" y="1079"/>
                </a:lnTo>
                <a:lnTo>
                  <a:pt x="978" y="1081"/>
                </a:lnTo>
                <a:lnTo>
                  <a:pt x="978" y="1083"/>
                </a:lnTo>
                <a:lnTo>
                  <a:pt x="979" y="1086"/>
                </a:lnTo>
                <a:lnTo>
                  <a:pt x="984" y="1091"/>
                </a:lnTo>
                <a:lnTo>
                  <a:pt x="992" y="1092"/>
                </a:lnTo>
                <a:lnTo>
                  <a:pt x="991" y="1097"/>
                </a:lnTo>
                <a:lnTo>
                  <a:pt x="992" y="1100"/>
                </a:lnTo>
                <a:lnTo>
                  <a:pt x="987" y="1102"/>
                </a:lnTo>
                <a:lnTo>
                  <a:pt x="985" y="1099"/>
                </a:lnTo>
                <a:lnTo>
                  <a:pt x="980" y="1098"/>
                </a:lnTo>
                <a:lnTo>
                  <a:pt x="978" y="1099"/>
                </a:lnTo>
                <a:lnTo>
                  <a:pt x="978" y="1103"/>
                </a:lnTo>
                <a:lnTo>
                  <a:pt x="980" y="1106"/>
                </a:lnTo>
                <a:lnTo>
                  <a:pt x="986" y="1109"/>
                </a:lnTo>
                <a:lnTo>
                  <a:pt x="992" y="1111"/>
                </a:lnTo>
                <a:lnTo>
                  <a:pt x="991" y="1114"/>
                </a:lnTo>
                <a:lnTo>
                  <a:pt x="992" y="1118"/>
                </a:lnTo>
                <a:lnTo>
                  <a:pt x="985" y="1117"/>
                </a:lnTo>
                <a:lnTo>
                  <a:pt x="978" y="1117"/>
                </a:lnTo>
                <a:lnTo>
                  <a:pt x="983" y="1125"/>
                </a:lnTo>
                <a:lnTo>
                  <a:pt x="992" y="1128"/>
                </a:lnTo>
                <a:lnTo>
                  <a:pt x="991" y="1132"/>
                </a:lnTo>
                <a:lnTo>
                  <a:pt x="992" y="1137"/>
                </a:lnTo>
                <a:lnTo>
                  <a:pt x="997" y="1144"/>
                </a:lnTo>
                <a:lnTo>
                  <a:pt x="1000" y="1152"/>
                </a:lnTo>
                <a:lnTo>
                  <a:pt x="997" y="1144"/>
                </a:lnTo>
                <a:lnTo>
                  <a:pt x="992" y="1137"/>
                </a:lnTo>
                <a:lnTo>
                  <a:pt x="990" y="1137"/>
                </a:lnTo>
                <a:lnTo>
                  <a:pt x="989" y="1137"/>
                </a:lnTo>
                <a:lnTo>
                  <a:pt x="989" y="1138"/>
                </a:lnTo>
                <a:lnTo>
                  <a:pt x="987" y="1138"/>
                </a:lnTo>
                <a:lnTo>
                  <a:pt x="989" y="1138"/>
                </a:lnTo>
                <a:lnTo>
                  <a:pt x="989" y="1137"/>
                </a:lnTo>
                <a:lnTo>
                  <a:pt x="987" y="1137"/>
                </a:lnTo>
                <a:lnTo>
                  <a:pt x="986" y="1137"/>
                </a:lnTo>
                <a:lnTo>
                  <a:pt x="985" y="1133"/>
                </a:lnTo>
                <a:lnTo>
                  <a:pt x="983" y="1132"/>
                </a:lnTo>
                <a:lnTo>
                  <a:pt x="982" y="1132"/>
                </a:lnTo>
                <a:lnTo>
                  <a:pt x="982" y="1131"/>
                </a:lnTo>
                <a:lnTo>
                  <a:pt x="980" y="1131"/>
                </a:lnTo>
                <a:lnTo>
                  <a:pt x="977" y="1125"/>
                </a:lnTo>
                <a:lnTo>
                  <a:pt x="971" y="1125"/>
                </a:lnTo>
                <a:lnTo>
                  <a:pt x="967" y="1126"/>
                </a:lnTo>
                <a:lnTo>
                  <a:pt x="963" y="1126"/>
                </a:lnTo>
                <a:lnTo>
                  <a:pt x="964" y="1123"/>
                </a:lnTo>
                <a:lnTo>
                  <a:pt x="963" y="1120"/>
                </a:lnTo>
                <a:lnTo>
                  <a:pt x="960" y="1121"/>
                </a:lnTo>
                <a:lnTo>
                  <a:pt x="959" y="1124"/>
                </a:lnTo>
                <a:lnTo>
                  <a:pt x="958" y="1126"/>
                </a:lnTo>
                <a:lnTo>
                  <a:pt x="956" y="1126"/>
                </a:lnTo>
                <a:lnTo>
                  <a:pt x="956" y="1123"/>
                </a:lnTo>
                <a:lnTo>
                  <a:pt x="956" y="1120"/>
                </a:lnTo>
                <a:lnTo>
                  <a:pt x="957" y="1114"/>
                </a:lnTo>
                <a:lnTo>
                  <a:pt x="964" y="1116"/>
                </a:lnTo>
                <a:lnTo>
                  <a:pt x="971" y="1116"/>
                </a:lnTo>
                <a:lnTo>
                  <a:pt x="978" y="1111"/>
                </a:lnTo>
                <a:lnTo>
                  <a:pt x="979" y="1109"/>
                </a:lnTo>
                <a:lnTo>
                  <a:pt x="977" y="1106"/>
                </a:lnTo>
                <a:close/>
                <a:moveTo>
                  <a:pt x="951" y="1179"/>
                </a:moveTo>
                <a:lnTo>
                  <a:pt x="950" y="1177"/>
                </a:lnTo>
                <a:lnTo>
                  <a:pt x="949" y="1177"/>
                </a:lnTo>
                <a:lnTo>
                  <a:pt x="949" y="1176"/>
                </a:lnTo>
                <a:lnTo>
                  <a:pt x="949" y="1174"/>
                </a:lnTo>
                <a:lnTo>
                  <a:pt x="949" y="1172"/>
                </a:lnTo>
                <a:lnTo>
                  <a:pt x="949" y="1169"/>
                </a:lnTo>
                <a:lnTo>
                  <a:pt x="949" y="1168"/>
                </a:lnTo>
                <a:lnTo>
                  <a:pt x="950" y="1167"/>
                </a:lnTo>
                <a:lnTo>
                  <a:pt x="952" y="1167"/>
                </a:lnTo>
                <a:lnTo>
                  <a:pt x="953" y="1168"/>
                </a:lnTo>
                <a:lnTo>
                  <a:pt x="953" y="1170"/>
                </a:lnTo>
                <a:lnTo>
                  <a:pt x="955" y="1174"/>
                </a:lnTo>
                <a:lnTo>
                  <a:pt x="953" y="1176"/>
                </a:lnTo>
                <a:lnTo>
                  <a:pt x="951" y="1179"/>
                </a:lnTo>
                <a:close/>
                <a:moveTo>
                  <a:pt x="946" y="1181"/>
                </a:moveTo>
                <a:lnTo>
                  <a:pt x="948" y="1179"/>
                </a:lnTo>
                <a:lnTo>
                  <a:pt x="949" y="1177"/>
                </a:lnTo>
                <a:lnTo>
                  <a:pt x="948" y="1179"/>
                </a:lnTo>
                <a:lnTo>
                  <a:pt x="946" y="1181"/>
                </a:lnTo>
                <a:close/>
                <a:moveTo>
                  <a:pt x="935" y="1177"/>
                </a:moveTo>
                <a:lnTo>
                  <a:pt x="934" y="1174"/>
                </a:lnTo>
                <a:lnTo>
                  <a:pt x="935" y="1170"/>
                </a:lnTo>
                <a:lnTo>
                  <a:pt x="939" y="1168"/>
                </a:lnTo>
                <a:lnTo>
                  <a:pt x="945" y="1168"/>
                </a:lnTo>
                <a:lnTo>
                  <a:pt x="946" y="1170"/>
                </a:lnTo>
                <a:lnTo>
                  <a:pt x="946" y="1175"/>
                </a:lnTo>
                <a:lnTo>
                  <a:pt x="946" y="1176"/>
                </a:lnTo>
                <a:lnTo>
                  <a:pt x="946" y="1177"/>
                </a:lnTo>
                <a:lnTo>
                  <a:pt x="946" y="1179"/>
                </a:lnTo>
                <a:lnTo>
                  <a:pt x="946" y="1181"/>
                </a:lnTo>
                <a:lnTo>
                  <a:pt x="939" y="1183"/>
                </a:lnTo>
                <a:lnTo>
                  <a:pt x="935" y="1177"/>
                </a:lnTo>
                <a:close/>
                <a:moveTo>
                  <a:pt x="937" y="1337"/>
                </a:moveTo>
                <a:lnTo>
                  <a:pt x="937" y="1336"/>
                </a:lnTo>
                <a:lnTo>
                  <a:pt x="937" y="1336"/>
                </a:lnTo>
                <a:lnTo>
                  <a:pt x="937" y="1336"/>
                </a:lnTo>
                <a:lnTo>
                  <a:pt x="937" y="1336"/>
                </a:lnTo>
                <a:lnTo>
                  <a:pt x="941" y="1334"/>
                </a:lnTo>
                <a:lnTo>
                  <a:pt x="944" y="1333"/>
                </a:lnTo>
                <a:lnTo>
                  <a:pt x="941" y="1335"/>
                </a:lnTo>
                <a:lnTo>
                  <a:pt x="937" y="1337"/>
                </a:lnTo>
                <a:close/>
                <a:moveTo>
                  <a:pt x="927" y="1180"/>
                </a:moveTo>
                <a:lnTo>
                  <a:pt x="925" y="1183"/>
                </a:lnTo>
                <a:lnTo>
                  <a:pt x="923" y="1188"/>
                </a:lnTo>
                <a:lnTo>
                  <a:pt x="923" y="1188"/>
                </a:lnTo>
                <a:lnTo>
                  <a:pt x="922" y="1189"/>
                </a:lnTo>
                <a:lnTo>
                  <a:pt x="923" y="1188"/>
                </a:lnTo>
                <a:lnTo>
                  <a:pt x="923" y="1188"/>
                </a:lnTo>
                <a:lnTo>
                  <a:pt x="921" y="1180"/>
                </a:lnTo>
                <a:lnTo>
                  <a:pt x="922" y="1173"/>
                </a:lnTo>
                <a:lnTo>
                  <a:pt x="925" y="1172"/>
                </a:lnTo>
                <a:lnTo>
                  <a:pt x="929" y="1172"/>
                </a:lnTo>
                <a:lnTo>
                  <a:pt x="931" y="1174"/>
                </a:lnTo>
                <a:lnTo>
                  <a:pt x="932" y="1177"/>
                </a:lnTo>
                <a:lnTo>
                  <a:pt x="932" y="1180"/>
                </a:lnTo>
                <a:lnTo>
                  <a:pt x="934" y="1183"/>
                </a:lnTo>
                <a:lnTo>
                  <a:pt x="929" y="1183"/>
                </a:lnTo>
                <a:lnTo>
                  <a:pt x="927" y="1180"/>
                </a:lnTo>
                <a:close/>
                <a:moveTo>
                  <a:pt x="918" y="1187"/>
                </a:moveTo>
                <a:lnTo>
                  <a:pt x="915" y="1188"/>
                </a:lnTo>
                <a:lnTo>
                  <a:pt x="913" y="1188"/>
                </a:lnTo>
                <a:lnTo>
                  <a:pt x="911" y="1188"/>
                </a:lnTo>
                <a:lnTo>
                  <a:pt x="911" y="1187"/>
                </a:lnTo>
                <a:lnTo>
                  <a:pt x="911" y="1188"/>
                </a:lnTo>
                <a:lnTo>
                  <a:pt x="913" y="1188"/>
                </a:lnTo>
                <a:lnTo>
                  <a:pt x="913" y="1186"/>
                </a:lnTo>
                <a:lnTo>
                  <a:pt x="913" y="1182"/>
                </a:lnTo>
                <a:lnTo>
                  <a:pt x="914" y="1181"/>
                </a:lnTo>
                <a:lnTo>
                  <a:pt x="913" y="1180"/>
                </a:lnTo>
                <a:lnTo>
                  <a:pt x="913" y="1176"/>
                </a:lnTo>
                <a:lnTo>
                  <a:pt x="915" y="1174"/>
                </a:lnTo>
                <a:lnTo>
                  <a:pt x="917" y="1176"/>
                </a:lnTo>
                <a:lnTo>
                  <a:pt x="917" y="1180"/>
                </a:lnTo>
                <a:lnTo>
                  <a:pt x="917" y="1183"/>
                </a:lnTo>
                <a:lnTo>
                  <a:pt x="918" y="1187"/>
                </a:lnTo>
                <a:lnTo>
                  <a:pt x="920" y="1188"/>
                </a:lnTo>
                <a:lnTo>
                  <a:pt x="920" y="1189"/>
                </a:lnTo>
                <a:lnTo>
                  <a:pt x="920" y="1188"/>
                </a:lnTo>
                <a:lnTo>
                  <a:pt x="918" y="1187"/>
                </a:lnTo>
                <a:close/>
                <a:moveTo>
                  <a:pt x="914" y="1205"/>
                </a:moveTo>
                <a:lnTo>
                  <a:pt x="915" y="1207"/>
                </a:lnTo>
                <a:lnTo>
                  <a:pt x="916" y="1208"/>
                </a:lnTo>
                <a:lnTo>
                  <a:pt x="915" y="1207"/>
                </a:lnTo>
                <a:lnTo>
                  <a:pt x="914" y="1205"/>
                </a:lnTo>
                <a:close/>
                <a:moveTo>
                  <a:pt x="909" y="1190"/>
                </a:moveTo>
                <a:lnTo>
                  <a:pt x="907" y="1189"/>
                </a:lnTo>
                <a:lnTo>
                  <a:pt x="907" y="1187"/>
                </a:lnTo>
                <a:lnTo>
                  <a:pt x="907" y="1181"/>
                </a:lnTo>
                <a:lnTo>
                  <a:pt x="907" y="1175"/>
                </a:lnTo>
                <a:lnTo>
                  <a:pt x="907" y="1175"/>
                </a:lnTo>
                <a:lnTo>
                  <a:pt x="908" y="1175"/>
                </a:lnTo>
                <a:lnTo>
                  <a:pt x="910" y="1175"/>
                </a:lnTo>
                <a:lnTo>
                  <a:pt x="910" y="1181"/>
                </a:lnTo>
                <a:lnTo>
                  <a:pt x="910" y="1187"/>
                </a:lnTo>
                <a:lnTo>
                  <a:pt x="910" y="1187"/>
                </a:lnTo>
                <a:lnTo>
                  <a:pt x="910" y="1189"/>
                </a:lnTo>
                <a:lnTo>
                  <a:pt x="909" y="1190"/>
                </a:lnTo>
                <a:close/>
                <a:moveTo>
                  <a:pt x="904" y="1399"/>
                </a:moveTo>
                <a:lnTo>
                  <a:pt x="907" y="1402"/>
                </a:lnTo>
                <a:lnTo>
                  <a:pt x="909" y="1404"/>
                </a:lnTo>
                <a:lnTo>
                  <a:pt x="907" y="1402"/>
                </a:lnTo>
                <a:lnTo>
                  <a:pt x="904" y="1399"/>
                </a:lnTo>
                <a:close/>
                <a:moveTo>
                  <a:pt x="893" y="1381"/>
                </a:moveTo>
                <a:lnTo>
                  <a:pt x="893" y="1381"/>
                </a:lnTo>
                <a:lnTo>
                  <a:pt x="891" y="1379"/>
                </a:lnTo>
                <a:lnTo>
                  <a:pt x="898" y="1376"/>
                </a:lnTo>
                <a:lnTo>
                  <a:pt x="905" y="1372"/>
                </a:lnTo>
                <a:lnTo>
                  <a:pt x="905" y="1372"/>
                </a:lnTo>
                <a:lnTo>
                  <a:pt x="905" y="1372"/>
                </a:lnTo>
                <a:lnTo>
                  <a:pt x="902" y="1376"/>
                </a:lnTo>
                <a:lnTo>
                  <a:pt x="898" y="1379"/>
                </a:lnTo>
                <a:lnTo>
                  <a:pt x="896" y="1379"/>
                </a:lnTo>
                <a:lnTo>
                  <a:pt x="893" y="1381"/>
                </a:lnTo>
                <a:close/>
                <a:moveTo>
                  <a:pt x="870" y="1467"/>
                </a:moveTo>
                <a:lnTo>
                  <a:pt x="877" y="1465"/>
                </a:lnTo>
                <a:lnTo>
                  <a:pt x="886" y="1463"/>
                </a:lnTo>
                <a:lnTo>
                  <a:pt x="879" y="1465"/>
                </a:lnTo>
                <a:lnTo>
                  <a:pt x="870" y="1467"/>
                </a:lnTo>
                <a:close/>
                <a:moveTo>
                  <a:pt x="867" y="1291"/>
                </a:moveTo>
                <a:lnTo>
                  <a:pt x="866" y="1294"/>
                </a:lnTo>
                <a:lnTo>
                  <a:pt x="865" y="1297"/>
                </a:lnTo>
                <a:lnTo>
                  <a:pt x="863" y="1299"/>
                </a:lnTo>
                <a:lnTo>
                  <a:pt x="862" y="1299"/>
                </a:lnTo>
                <a:lnTo>
                  <a:pt x="863" y="1299"/>
                </a:lnTo>
                <a:lnTo>
                  <a:pt x="865" y="1297"/>
                </a:lnTo>
                <a:lnTo>
                  <a:pt x="861" y="1297"/>
                </a:lnTo>
                <a:lnTo>
                  <a:pt x="859" y="1299"/>
                </a:lnTo>
                <a:lnTo>
                  <a:pt x="856" y="1299"/>
                </a:lnTo>
                <a:lnTo>
                  <a:pt x="854" y="1300"/>
                </a:lnTo>
                <a:lnTo>
                  <a:pt x="851" y="1300"/>
                </a:lnTo>
                <a:lnTo>
                  <a:pt x="848" y="1299"/>
                </a:lnTo>
                <a:lnTo>
                  <a:pt x="848" y="1297"/>
                </a:lnTo>
                <a:lnTo>
                  <a:pt x="851" y="1293"/>
                </a:lnTo>
                <a:lnTo>
                  <a:pt x="853" y="1284"/>
                </a:lnTo>
                <a:lnTo>
                  <a:pt x="853" y="1273"/>
                </a:lnTo>
                <a:lnTo>
                  <a:pt x="853" y="1264"/>
                </a:lnTo>
                <a:lnTo>
                  <a:pt x="858" y="1252"/>
                </a:lnTo>
                <a:lnTo>
                  <a:pt x="859" y="1266"/>
                </a:lnTo>
                <a:lnTo>
                  <a:pt x="858" y="1278"/>
                </a:lnTo>
                <a:lnTo>
                  <a:pt x="859" y="1287"/>
                </a:lnTo>
                <a:lnTo>
                  <a:pt x="867" y="1291"/>
                </a:lnTo>
                <a:lnTo>
                  <a:pt x="869" y="1286"/>
                </a:lnTo>
                <a:lnTo>
                  <a:pt x="869" y="1280"/>
                </a:lnTo>
                <a:lnTo>
                  <a:pt x="869" y="1286"/>
                </a:lnTo>
                <a:lnTo>
                  <a:pt x="867" y="1291"/>
                </a:lnTo>
                <a:close/>
                <a:moveTo>
                  <a:pt x="846" y="1466"/>
                </a:moveTo>
                <a:lnTo>
                  <a:pt x="847" y="1467"/>
                </a:lnTo>
                <a:lnTo>
                  <a:pt x="848" y="1467"/>
                </a:lnTo>
                <a:lnTo>
                  <a:pt x="847" y="1467"/>
                </a:lnTo>
                <a:lnTo>
                  <a:pt x="846" y="1466"/>
                </a:lnTo>
                <a:close/>
                <a:moveTo>
                  <a:pt x="853" y="1203"/>
                </a:moveTo>
                <a:lnTo>
                  <a:pt x="851" y="1204"/>
                </a:lnTo>
                <a:lnTo>
                  <a:pt x="847" y="1204"/>
                </a:lnTo>
                <a:lnTo>
                  <a:pt x="851" y="1204"/>
                </a:lnTo>
                <a:lnTo>
                  <a:pt x="853" y="1203"/>
                </a:lnTo>
                <a:close/>
                <a:moveTo>
                  <a:pt x="844" y="1202"/>
                </a:moveTo>
                <a:lnTo>
                  <a:pt x="844" y="1196"/>
                </a:lnTo>
                <a:lnTo>
                  <a:pt x="844" y="1189"/>
                </a:lnTo>
                <a:lnTo>
                  <a:pt x="848" y="1196"/>
                </a:lnTo>
                <a:lnTo>
                  <a:pt x="847" y="1204"/>
                </a:lnTo>
                <a:lnTo>
                  <a:pt x="845" y="1204"/>
                </a:lnTo>
                <a:lnTo>
                  <a:pt x="844" y="1202"/>
                </a:lnTo>
                <a:lnTo>
                  <a:pt x="844" y="1202"/>
                </a:lnTo>
                <a:close/>
                <a:moveTo>
                  <a:pt x="838" y="1207"/>
                </a:moveTo>
                <a:lnTo>
                  <a:pt x="835" y="1203"/>
                </a:lnTo>
                <a:lnTo>
                  <a:pt x="835" y="1198"/>
                </a:lnTo>
                <a:lnTo>
                  <a:pt x="835" y="1195"/>
                </a:lnTo>
                <a:lnTo>
                  <a:pt x="839" y="1193"/>
                </a:lnTo>
                <a:lnTo>
                  <a:pt x="841" y="1196"/>
                </a:lnTo>
                <a:lnTo>
                  <a:pt x="841" y="1201"/>
                </a:lnTo>
                <a:lnTo>
                  <a:pt x="841" y="1205"/>
                </a:lnTo>
                <a:lnTo>
                  <a:pt x="838" y="1207"/>
                </a:lnTo>
                <a:close/>
                <a:moveTo>
                  <a:pt x="834" y="1204"/>
                </a:moveTo>
                <a:lnTo>
                  <a:pt x="834" y="1207"/>
                </a:lnTo>
                <a:lnTo>
                  <a:pt x="832" y="1208"/>
                </a:lnTo>
                <a:lnTo>
                  <a:pt x="829" y="1207"/>
                </a:lnTo>
                <a:lnTo>
                  <a:pt x="829" y="1207"/>
                </a:lnTo>
                <a:lnTo>
                  <a:pt x="829" y="1198"/>
                </a:lnTo>
                <a:lnTo>
                  <a:pt x="834" y="1190"/>
                </a:lnTo>
                <a:lnTo>
                  <a:pt x="834" y="1198"/>
                </a:lnTo>
                <a:lnTo>
                  <a:pt x="834" y="1204"/>
                </a:lnTo>
                <a:close/>
                <a:moveTo>
                  <a:pt x="831" y="1424"/>
                </a:moveTo>
                <a:lnTo>
                  <a:pt x="829" y="1423"/>
                </a:lnTo>
                <a:lnTo>
                  <a:pt x="828" y="1423"/>
                </a:lnTo>
                <a:lnTo>
                  <a:pt x="829" y="1423"/>
                </a:lnTo>
                <a:lnTo>
                  <a:pt x="831" y="1424"/>
                </a:lnTo>
                <a:lnTo>
                  <a:pt x="831" y="1424"/>
                </a:lnTo>
                <a:close/>
                <a:moveTo>
                  <a:pt x="824" y="1209"/>
                </a:moveTo>
                <a:lnTo>
                  <a:pt x="821" y="1209"/>
                </a:lnTo>
                <a:lnTo>
                  <a:pt x="819" y="1204"/>
                </a:lnTo>
                <a:lnTo>
                  <a:pt x="818" y="1209"/>
                </a:lnTo>
                <a:lnTo>
                  <a:pt x="818" y="1213"/>
                </a:lnTo>
                <a:lnTo>
                  <a:pt x="814" y="1203"/>
                </a:lnTo>
                <a:lnTo>
                  <a:pt x="820" y="1195"/>
                </a:lnTo>
                <a:lnTo>
                  <a:pt x="824" y="1195"/>
                </a:lnTo>
                <a:lnTo>
                  <a:pt x="825" y="1196"/>
                </a:lnTo>
                <a:lnTo>
                  <a:pt x="826" y="1203"/>
                </a:lnTo>
                <a:lnTo>
                  <a:pt x="824" y="1209"/>
                </a:lnTo>
                <a:close/>
                <a:moveTo>
                  <a:pt x="812" y="1438"/>
                </a:moveTo>
                <a:lnTo>
                  <a:pt x="813" y="1438"/>
                </a:lnTo>
                <a:lnTo>
                  <a:pt x="814" y="1437"/>
                </a:lnTo>
                <a:lnTo>
                  <a:pt x="813" y="1438"/>
                </a:lnTo>
                <a:lnTo>
                  <a:pt x="812" y="1438"/>
                </a:lnTo>
                <a:close/>
                <a:moveTo>
                  <a:pt x="806" y="1213"/>
                </a:moveTo>
                <a:lnTo>
                  <a:pt x="806" y="1205"/>
                </a:lnTo>
                <a:lnTo>
                  <a:pt x="808" y="1198"/>
                </a:lnTo>
                <a:lnTo>
                  <a:pt x="811" y="1205"/>
                </a:lnTo>
                <a:lnTo>
                  <a:pt x="806" y="1213"/>
                </a:lnTo>
                <a:close/>
                <a:moveTo>
                  <a:pt x="808" y="1461"/>
                </a:moveTo>
                <a:lnTo>
                  <a:pt x="810" y="1461"/>
                </a:lnTo>
                <a:lnTo>
                  <a:pt x="810" y="1461"/>
                </a:lnTo>
                <a:lnTo>
                  <a:pt x="810" y="1461"/>
                </a:lnTo>
                <a:lnTo>
                  <a:pt x="808" y="1461"/>
                </a:lnTo>
                <a:close/>
                <a:moveTo>
                  <a:pt x="796" y="1215"/>
                </a:moveTo>
                <a:lnTo>
                  <a:pt x="794" y="1213"/>
                </a:lnTo>
                <a:lnTo>
                  <a:pt x="794" y="1211"/>
                </a:lnTo>
                <a:lnTo>
                  <a:pt x="794" y="1213"/>
                </a:lnTo>
                <a:lnTo>
                  <a:pt x="796" y="1215"/>
                </a:lnTo>
                <a:lnTo>
                  <a:pt x="796" y="1210"/>
                </a:lnTo>
                <a:lnTo>
                  <a:pt x="796" y="1205"/>
                </a:lnTo>
                <a:lnTo>
                  <a:pt x="796" y="1204"/>
                </a:lnTo>
                <a:lnTo>
                  <a:pt x="794" y="1203"/>
                </a:lnTo>
                <a:lnTo>
                  <a:pt x="800" y="1204"/>
                </a:lnTo>
                <a:lnTo>
                  <a:pt x="803" y="1209"/>
                </a:lnTo>
                <a:lnTo>
                  <a:pt x="800" y="1214"/>
                </a:lnTo>
                <a:lnTo>
                  <a:pt x="796" y="1215"/>
                </a:lnTo>
                <a:close/>
                <a:moveTo>
                  <a:pt x="792" y="1211"/>
                </a:moveTo>
                <a:lnTo>
                  <a:pt x="791" y="1216"/>
                </a:lnTo>
                <a:lnTo>
                  <a:pt x="787" y="1220"/>
                </a:lnTo>
                <a:lnTo>
                  <a:pt x="784" y="1218"/>
                </a:lnTo>
                <a:lnTo>
                  <a:pt x="782" y="1220"/>
                </a:lnTo>
                <a:lnTo>
                  <a:pt x="780" y="1216"/>
                </a:lnTo>
                <a:lnTo>
                  <a:pt x="777" y="1215"/>
                </a:lnTo>
                <a:lnTo>
                  <a:pt x="775" y="1217"/>
                </a:lnTo>
                <a:lnTo>
                  <a:pt x="775" y="1221"/>
                </a:lnTo>
                <a:lnTo>
                  <a:pt x="772" y="1221"/>
                </a:lnTo>
                <a:lnTo>
                  <a:pt x="770" y="1221"/>
                </a:lnTo>
                <a:lnTo>
                  <a:pt x="770" y="1221"/>
                </a:lnTo>
                <a:lnTo>
                  <a:pt x="769" y="1216"/>
                </a:lnTo>
                <a:lnTo>
                  <a:pt x="769" y="1211"/>
                </a:lnTo>
                <a:lnTo>
                  <a:pt x="770" y="1208"/>
                </a:lnTo>
                <a:lnTo>
                  <a:pt x="772" y="1207"/>
                </a:lnTo>
                <a:lnTo>
                  <a:pt x="779" y="1207"/>
                </a:lnTo>
                <a:lnTo>
                  <a:pt x="785" y="1203"/>
                </a:lnTo>
                <a:lnTo>
                  <a:pt x="791" y="1204"/>
                </a:lnTo>
                <a:lnTo>
                  <a:pt x="792" y="1211"/>
                </a:lnTo>
                <a:close/>
                <a:moveTo>
                  <a:pt x="789" y="1372"/>
                </a:moveTo>
                <a:lnTo>
                  <a:pt x="789" y="1371"/>
                </a:lnTo>
                <a:lnTo>
                  <a:pt x="789" y="1371"/>
                </a:lnTo>
                <a:lnTo>
                  <a:pt x="789" y="1371"/>
                </a:lnTo>
                <a:lnTo>
                  <a:pt x="789" y="1372"/>
                </a:lnTo>
                <a:lnTo>
                  <a:pt x="790" y="1372"/>
                </a:lnTo>
                <a:lnTo>
                  <a:pt x="790" y="1372"/>
                </a:lnTo>
                <a:lnTo>
                  <a:pt x="790" y="1372"/>
                </a:lnTo>
                <a:lnTo>
                  <a:pt x="789" y="1372"/>
                </a:lnTo>
                <a:close/>
                <a:moveTo>
                  <a:pt x="787" y="1350"/>
                </a:moveTo>
                <a:lnTo>
                  <a:pt x="787" y="1351"/>
                </a:lnTo>
                <a:lnTo>
                  <a:pt x="789" y="1353"/>
                </a:lnTo>
                <a:lnTo>
                  <a:pt x="787" y="1351"/>
                </a:lnTo>
                <a:lnTo>
                  <a:pt x="787" y="1350"/>
                </a:lnTo>
                <a:close/>
                <a:moveTo>
                  <a:pt x="768" y="1661"/>
                </a:moveTo>
                <a:lnTo>
                  <a:pt x="770" y="1661"/>
                </a:lnTo>
                <a:lnTo>
                  <a:pt x="771" y="1658"/>
                </a:lnTo>
                <a:lnTo>
                  <a:pt x="770" y="1661"/>
                </a:lnTo>
                <a:lnTo>
                  <a:pt x="768" y="1661"/>
                </a:lnTo>
                <a:close/>
                <a:moveTo>
                  <a:pt x="764" y="1213"/>
                </a:moveTo>
                <a:lnTo>
                  <a:pt x="763" y="1217"/>
                </a:lnTo>
                <a:lnTo>
                  <a:pt x="764" y="1223"/>
                </a:lnTo>
                <a:lnTo>
                  <a:pt x="760" y="1223"/>
                </a:lnTo>
                <a:lnTo>
                  <a:pt x="758" y="1223"/>
                </a:lnTo>
                <a:lnTo>
                  <a:pt x="759" y="1217"/>
                </a:lnTo>
                <a:lnTo>
                  <a:pt x="760" y="1210"/>
                </a:lnTo>
                <a:lnTo>
                  <a:pt x="762" y="1209"/>
                </a:lnTo>
                <a:lnTo>
                  <a:pt x="764" y="1208"/>
                </a:lnTo>
                <a:lnTo>
                  <a:pt x="765" y="1210"/>
                </a:lnTo>
                <a:lnTo>
                  <a:pt x="764" y="1213"/>
                </a:lnTo>
                <a:close/>
                <a:moveTo>
                  <a:pt x="760" y="1531"/>
                </a:moveTo>
                <a:lnTo>
                  <a:pt x="763" y="1530"/>
                </a:lnTo>
                <a:lnTo>
                  <a:pt x="764" y="1530"/>
                </a:lnTo>
                <a:lnTo>
                  <a:pt x="763" y="1530"/>
                </a:lnTo>
                <a:lnTo>
                  <a:pt x="760" y="1531"/>
                </a:lnTo>
                <a:close/>
                <a:moveTo>
                  <a:pt x="753" y="1320"/>
                </a:moveTo>
                <a:lnTo>
                  <a:pt x="745" y="1322"/>
                </a:lnTo>
                <a:lnTo>
                  <a:pt x="737" y="1325"/>
                </a:lnTo>
                <a:lnTo>
                  <a:pt x="741" y="1315"/>
                </a:lnTo>
                <a:lnTo>
                  <a:pt x="742" y="1305"/>
                </a:lnTo>
                <a:lnTo>
                  <a:pt x="742" y="1301"/>
                </a:lnTo>
                <a:lnTo>
                  <a:pt x="742" y="1297"/>
                </a:lnTo>
                <a:lnTo>
                  <a:pt x="742" y="1301"/>
                </a:lnTo>
                <a:lnTo>
                  <a:pt x="742" y="1305"/>
                </a:lnTo>
                <a:lnTo>
                  <a:pt x="745" y="1302"/>
                </a:lnTo>
                <a:lnTo>
                  <a:pt x="746" y="1299"/>
                </a:lnTo>
                <a:lnTo>
                  <a:pt x="746" y="1304"/>
                </a:lnTo>
                <a:lnTo>
                  <a:pt x="746" y="1309"/>
                </a:lnTo>
                <a:lnTo>
                  <a:pt x="748" y="1314"/>
                </a:lnTo>
                <a:lnTo>
                  <a:pt x="752" y="1315"/>
                </a:lnTo>
                <a:lnTo>
                  <a:pt x="755" y="1315"/>
                </a:lnTo>
                <a:lnTo>
                  <a:pt x="756" y="1318"/>
                </a:lnTo>
                <a:lnTo>
                  <a:pt x="756" y="1320"/>
                </a:lnTo>
                <a:lnTo>
                  <a:pt x="753" y="1320"/>
                </a:lnTo>
                <a:close/>
                <a:moveTo>
                  <a:pt x="743" y="1391"/>
                </a:moveTo>
                <a:lnTo>
                  <a:pt x="743" y="1391"/>
                </a:lnTo>
                <a:lnTo>
                  <a:pt x="744" y="1391"/>
                </a:lnTo>
                <a:lnTo>
                  <a:pt x="743" y="1391"/>
                </a:lnTo>
                <a:lnTo>
                  <a:pt x="743" y="1391"/>
                </a:lnTo>
                <a:close/>
                <a:moveTo>
                  <a:pt x="743" y="1389"/>
                </a:moveTo>
                <a:lnTo>
                  <a:pt x="743" y="1389"/>
                </a:lnTo>
                <a:lnTo>
                  <a:pt x="743" y="1389"/>
                </a:lnTo>
                <a:lnTo>
                  <a:pt x="743" y="1389"/>
                </a:lnTo>
                <a:lnTo>
                  <a:pt x="743" y="1389"/>
                </a:lnTo>
                <a:lnTo>
                  <a:pt x="743" y="1389"/>
                </a:lnTo>
                <a:close/>
                <a:moveTo>
                  <a:pt x="742" y="1426"/>
                </a:moveTo>
                <a:lnTo>
                  <a:pt x="745" y="1420"/>
                </a:lnTo>
                <a:lnTo>
                  <a:pt x="741" y="1410"/>
                </a:lnTo>
                <a:lnTo>
                  <a:pt x="741" y="1410"/>
                </a:lnTo>
                <a:lnTo>
                  <a:pt x="745" y="1420"/>
                </a:lnTo>
                <a:lnTo>
                  <a:pt x="742" y="1426"/>
                </a:lnTo>
                <a:close/>
                <a:moveTo>
                  <a:pt x="731" y="1227"/>
                </a:moveTo>
                <a:lnTo>
                  <a:pt x="731" y="1221"/>
                </a:lnTo>
                <a:lnTo>
                  <a:pt x="729" y="1216"/>
                </a:lnTo>
                <a:lnTo>
                  <a:pt x="738" y="1216"/>
                </a:lnTo>
                <a:lnTo>
                  <a:pt x="742" y="1224"/>
                </a:lnTo>
                <a:lnTo>
                  <a:pt x="744" y="1225"/>
                </a:lnTo>
                <a:lnTo>
                  <a:pt x="746" y="1225"/>
                </a:lnTo>
                <a:lnTo>
                  <a:pt x="739" y="1229"/>
                </a:lnTo>
                <a:lnTo>
                  <a:pt x="731" y="1227"/>
                </a:lnTo>
                <a:close/>
                <a:moveTo>
                  <a:pt x="724" y="1238"/>
                </a:moveTo>
                <a:lnTo>
                  <a:pt x="725" y="1238"/>
                </a:lnTo>
                <a:lnTo>
                  <a:pt x="727" y="1238"/>
                </a:lnTo>
                <a:lnTo>
                  <a:pt x="725" y="1238"/>
                </a:lnTo>
                <a:lnTo>
                  <a:pt x="724" y="1238"/>
                </a:lnTo>
                <a:close/>
                <a:moveTo>
                  <a:pt x="724" y="1238"/>
                </a:moveTo>
                <a:lnTo>
                  <a:pt x="723" y="1239"/>
                </a:lnTo>
                <a:lnTo>
                  <a:pt x="722" y="1241"/>
                </a:lnTo>
                <a:lnTo>
                  <a:pt x="723" y="1239"/>
                </a:lnTo>
                <a:lnTo>
                  <a:pt x="724" y="1238"/>
                </a:lnTo>
                <a:close/>
                <a:moveTo>
                  <a:pt x="714" y="1227"/>
                </a:moveTo>
                <a:lnTo>
                  <a:pt x="714" y="1224"/>
                </a:lnTo>
                <a:lnTo>
                  <a:pt x="711" y="1223"/>
                </a:lnTo>
                <a:lnTo>
                  <a:pt x="710" y="1227"/>
                </a:lnTo>
                <a:lnTo>
                  <a:pt x="710" y="1231"/>
                </a:lnTo>
                <a:lnTo>
                  <a:pt x="707" y="1235"/>
                </a:lnTo>
                <a:lnTo>
                  <a:pt x="702" y="1237"/>
                </a:lnTo>
                <a:lnTo>
                  <a:pt x="702" y="1235"/>
                </a:lnTo>
                <a:lnTo>
                  <a:pt x="702" y="1234"/>
                </a:lnTo>
                <a:lnTo>
                  <a:pt x="706" y="1223"/>
                </a:lnTo>
                <a:lnTo>
                  <a:pt x="715" y="1218"/>
                </a:lnTo>
                <a:lnTo>
                  <a:pt x="718" y="1222"/>
                </a:lnTo>
                <a:lnTo>
                  <a:pt x="718" y="1225"/>
                </a:lnTo>
                <a:lnTo>
                  <a:pt x="718" y="1229"/>
                </a:lnTo>
                <a:lnTo>
                  <a:pt x="721" y="1231"/>
                </a:lnTo>
                <a:lnTo>
                  <a:pt x="722" y="1229"/>
                </a:lnTo>
                <a:lnTo>
                  <a:pt x="721" y="1224"/>
                </a:lnTo>
                <a:lnTo>
                  <a:pt x="721" y="1223"/>
                </a:lnTo>
                <a:lnTo>
                  <a:pt x="722" y="1222"/>
                </a:lnTo>
                <a:lnTo>
                  <a:pt x="722" y="1220"/>
                </a:lnTo>
                <a:lnTo>
                  <a:pt x="724" y="1218"/>
                </a:lnTo>
                <a:lnTo>
                  <a:pt x="725" y="1220"/>
                </a:lnTo>
                <a:lnTo>
                  <a:pt x="725" y="1222"/>
                </a:lnTo>
                <a:lnTo>
                  <a:pt x="725" y="1225"/>
                </a:lnTo>
                <a:lnTo>
                  <a:pt x="725" y="1230"/>
                </a:lnTo>
                <a:lnTo>
                  <a:pt x="725" y="1230"/>
                </a:lnTo>
                <a:lnTo>
                  <a:pt x="725" y="1230"/>
                </a:lnTo>
                <a:lnTo>
                  <a:pt x="725" y="1230"/>
                </a:lnTo>
                <a:lnTo>
                  <a:pt x="725" y="1230"/>
                </a:lnTo>
                <a:lnTo>
                  <a:pt x="724" y="1231"/>
                </a:lnTo>
                <a:lnTo>
                  <a:pt x="722" y="1232"/>
                </a:lnTo>
                <a:lnTo>
                  <a:pt x="715" y="1232"/>
                </a:lnTo>
                <a:lnTo>
                  <a:pt x="714" y="1227"/>
                </a:lnTo>
                <a:close/>
                <a:moveTo>
                  <a:pt x="711" y="1419"/>
                </a:moveTo>
                <a:lnTo>
                  <a:pt x="711" y="1418"/>
                </a:lnTo>
                <a:lnTo>
                  <a:pt x="713" y="1418"/>
                </a:lnTo>
                <a:lnTo>
                  <a:pt x="711" y="1418"/>
                </a:lnTo>
                <a:lnTo>
                  <a:pt x="711" y="1419"/>
                </a:lnTo>
                <a:close/>
                <a:moveTo>
                  <a:pt x="701" y="1423"/>
                </a:moveTo>
                <a:lnTo>
                  <a:pt x="701" y="1421"/>
                </a:lnTo>
                <a:lnTo>
                  <a:pt x="702" y="1421"/>
                </a:lnTo>
                <a:lnTo>
                  <a:pt x="701" y="1421"/>
                </a:lnTo>
                <a:lnTo>
                  <a:pt x="701" y="1423"/>
                </a:lnTo>
                <a:close/>
                <a:moveTo>
                  <a:pt x="686" y="1239"/>
                </a:moveTo>
                <a:lnTo>
                  <a:pt x="684" y="1243"/>
                </a:lnTo>
                <a:lnTo>
                  <a:pt x="683" y="1243"/>
                </a:lnTo>
                <a:lnTo>
                  <a:pt x="684" y="1243"/>
                </a:lnTo>
                <a:lnTo>
                  <a:pt x="686" y="1239"/>
                </a:lnTo>
                <a:lnTo>
                  <a:pt x="686" y="1237"/>
                </a:lnTo>
                <a:lnTo>
                  <a:pt x="686" y="1234"/>
                </a:lnTo>
                <a:lnTo>
                  <a:pt x="686" y="1231"/>
                </a:lnTo>
                <a:lnTo>
                  <a:pt x="684" y="1230"/>
                </a:lnTo>
                <a:lnTo>
                  <a:pt x="682" y="1231"/>
                </a:lnTo>
                <a:lnTo>
                  <a:pt x="682" y="1234"/>
                </a:lnTo>
                <a:lnTo>
                  <a:pt x="681" y="1238"/>
                </a:lnTo>
                <a:lnTo>
                  <a:pt x="680" y="1243"/>
                </a:lnTo>
                <a:lnTo>
                  <a:pt x="676" y="1242"/>
                </a:lnTo>
                <a:lnTo>
                  <a:pt x="675" y="1239"/>
                </a:lnTo>
                <a:lnTo>
                  <a:pt x="675" y="1235"/>
                </a:lnTo>
                <a:lnTo>
                  <a:pt x="675" y="1230"/>
                </a:lnTo>
                <a:lnTo>
                  <a:pt x="684" y="1228"/>
                </a:lnTo>
                <a:lnTo>
                  <a:pt x="694" y="1224"/>
                </a:lnTo>
                <a:lnTo>
                  <a:pt x="694" y="1224"/>
                </a:lnTo>
                <a:lnTo>
                  <a:pt x="695" y="1224"/>
                </a:lnTo>
                <a:lnTo>
                  <a:pt x="696" y="1224"/>
                </a:lnTo>
                <a:lnTo>
                  <a:pt x="696" y="1227"/>
                </a:lnTo>
                <a:lnTo>
                  <a:pt x="696" y="1228"/>
                </a:lnTo>
                <a:lnTo>
                  <a:pt x="697" y="1229"/>
                </a:lnTo>
                <a:lnTo>
                  <a:pt x="699" y="1230"/>
                </a:lnTo>
                <a:lnTo>
                  <a:pt x="697" y="1229"/>
                </a:lnTo>
                <a:lnTo>
                  <a:pt x="696" y="1228"/>
                </a:lnTo>
                <a:lnTo>
                  <a:pt x="694" y="1237"/>
                </a:lnTo>
                <a:lnTo>
                  <a:pt x="686" y="1239"/>
                </a:lnTo>
                <a:close/>
                <a:moveTo>
                  <a:pt x="672" y="1440"/>
                </a:moveTo>
                <a:lnTo>
                  <a:pt x="676" y="1439"/>
                </a:lnTo>
                <a:lnTo>
                  <a:pt x="680" y="1437"/>
                </a:lnTo>
                <a:lnTo>
                  <a:pt x="680" y="1437"/>
                </a:lnTo>
                <a:lnTo>
                  <a:pt x="676" y="1439"/>
                </a:lnTo>
                <a:lnTo>
                  <a:pt x="672" y="1440"/>
                </a:lnTo>
                <a:close/>
                <a:moveTo>
                  <a:pt x="666" y="1244"/>
                </a:moveTo>
                <a:lnTo>
                  <a:pt x="665" y="1242"/>
                </a:lnTo>
                <a:lnTo>
                  <a:pt x="665" y="1238"/>
                </a:lnTo>
                <a:lnTo>
                  <a:pt x="662" y="1241"/>
                </a:lnTo>
                <a:lnTo>
                  <a:pt x="662" y="1243"/>
                </a:lnTo>
                <a:lnTo>
                  <a:pt x="662" y="1241"/>
                </a:lnTo>
                <a:lnTo>
                  <a:pt x="665" y="1238"/>
                </a:lnTo>
                <a:lnTo>
                  <a:pt x="662" y="1235"/>
                </a:lnTo>
                <a:lnTo>
                  <a:pt x="658" y="1235"/>
                </a:lnTo>
                <a:lnTo>
                  <a:pt x="658" y="1238"/>
                </a:lnTo>
                <a:lnTo>
                  <a:pt x="660" y="1241"/>
                </a:lnTo>
                <a:lnTo>
                  <a:pt x="660" y="1243"/>
                </a:lnTo>
                <a:lnTo>
                  <a:pt x="660" y="1245"/>
                </a:lnTo>
                <a:lnTo>
                  <a:pt x="654" y="1249"/>
                </a:lnTo>
                <a:lnTo>
                  <a:pt x="647" y="1249"/>
                </a:lnTo>
                <a:lnTo>
                  <a:pt x="648" y="1246"/>
                </a:lnTo>
                <a:lnTo>
                  <a:pt x="648" y="1243"/>
                </a:lnTo>
                <a:lnTo>
                  <a:pt x="647" y="1238"/>
                </a:lnTo>
                <a:lnTo>
                  <a:pt x="649" y="1235"/>
                </a:lnTo>
                <a:lnTo>
                  <a:pt x="661" y="1232"/>
                </a:lnTo>
                <a:lnTo>
                  <a:pt x="673" y="1231"/>
                </a:lnTo>
                <a:lnTo>
                  <a:pt x="669" y="1237"/>
                </a:lnTo>
                <a:lnTo>
                  <a:pt x="668" y="1243"/>
                </a:lnTo>
                <a:lnTo>
                  <a:pt x="667" y="1244"/>
                </a:lnTo>
                <a:lnTo>
                  <a:pt x="666" y="1244"/>
                </a:lnTo>
                <a:close/>
                <a:moveTo>
                  <a:pt x="665" y="1433"/>
                </a:moveTo>
                <a:lnTo>
                  <a:pt x="665" y="1434"/>
                </a:lnTo>
                <a:lnTo>
                  <a:pt x="666" y="1435"/>
                </a:lnTo>
                <a:lnTo>
                  <a:pt x="665" y="1434"/>
                </a:lnTo>
                <a:lnTo>
                  <a:pt x="665" y="1433"/>
                </a:lnTo>
                <a:close/>
                <a:moveTo>
                  <a:pt x="652" y="1279"/>
                </a:moveTo>
                <a:lnTo>
                  <a:pt x="652" y="1280"/>
                </a:lnTo>
                <a:lnTo>
                  <a:pt x="652" y="1280"/>
                </a:lnTo>
                <a:lnTo>
                  <a:pt x="652" y="1280"/>
                </a:lnTo>
                <a:lnTo>
                  <a:pt x="652" y="1279"/>
                </a:lnTo>
                <a:lnTo>
                  <a:pt x="652" y="1279"/>
                </a:lnTo>
                <a:close/>
                <a:moveTo>
                  <a:pt x="644" y="1249"/>
                </a:moveTo>
                <a:lnTo>
                  <a:pt x="635" y="1252"/>
                </a:lnTo>
                <a:lnTo>
                  <a:pt x="633" y="1245"/>
                </a:lnTo>
                <a:lnTo>
                  <a:pt x="633" y="1245"/>
                </a:lnTo>
                <a:lnTo>
                  <a:pt x="633" y="1244"/>
                </a:lnTo>
                <a:lnTo>
                  <a:pt x="634" y="1242"/>
                </a:lnTo>
                <a:lnTo>
                  <a:pt x="634" y="1241"/>
                </a:lnTo>
                <a:lnTo>
                  <a:pt x="634" y="1238"/>
                </a:lnTo>
                <a:lnTo>
                  <a:pt x="639" y="1236"/>
                </a:lnTo>
                <a:lnTo>
                  <a:pt x="642" y="1237"/>
                </a:lnTo>
                <a:lnTo>
                  <a:pt x="645" y="1243"/>
                </a:lnTo>
                <a:lnTo>
                  <a:pt x="644" y="1249"/>
                </a:lnTo>
                <a:close/>
                <a:moveTo>
                  <a:pt x="627" y="1451"/>
                </a:moveTo>
                <a:lnTo>
                  <a:pt x="631" y="1449"/>
                </a:lnTo>
                <a:lnTo>
                  <a:pt x="634" y="1447"/>
                </a:lnTo>
                <a:lnTo>
                  <a:pt x="631" y="1449"/>
                </a:lnTo>
                <a:lnTo>
                  <a:pt x="627" y="1451"/>
                </a:lnTo>
                <a:close/>
                <a:moveTo>
                  <a:pt x="625" y="1539"/>
                </a:moveTo>
                <a:lnTo>
                  <a:pt x="625" y="1539"/>
                </a:lnTo>
                <a:lnTo>
                  <a:pt x="625" y="1539"/>
                </a:lnTo>
                <a:lnTo>
                  <a:pt x="625" y="1539"/>
                </a:lnTo>
                <a:lnTo>
                  <a:pt x="625" y="1539"/>
                </a:lnTo>
                <a:lnTo>
                  <a:pt x="627" y="1538"/>
                </a:lnTo>
                <a:lnTo>
                  <a:pt x="631" y="1538"/>
                </a:lnTo>
                <a:lnTo>
                  <a:pt x="627" y="1538"/>
                </a:lnTo>
                <a:lnTo>
                  <a:pt x="625" y="1539"/>
                </a:lnTo>
                <a:close/>
                <a:moveTo>
                  <a:pt x="624" y="1539"/>
                </a:moveTo>
                <a:lnTo>
                  <a:pt x="624" y="1539"/>
                </a:lnTo>
                <a:lnTo>
                  <a:pt x="624" y="1539"/>
                </a:lnTo>
                <a:close/>
                <a:moveTo>
                  <a:pt x="623" y="1539"/>
                </a:moveTo>
                <a:lnTo>
                  <a:pt x="621" y="1539"/>
                </a:lnTo>
                <a:lnTo>
                  <a:pt x="619" y="1539"/>
                </a:lnTo>
                <a:lnTo>
                  <a:pt x="621" y="1539"/>
                </a:lnTo>
                <a:lnTo>
                  <a:pt x="623" y="1539"/>
                </a:lnTo>
                <a:close/>
                <a:moveTo>
                  <a:pt x="619" y="1249"/>
                </a:moveTo>
                <a:lnTo>
                  <a:pt x="619" y="1244"/>
                </a:lnTo>
                <a:lnTo>
                  <a:pt x="623" y="1241"/>
                </a:lnTo>
                <a:lnTo>
                  <a:pt x="623" y="1248"/>
                </a:lnTo>
                <a:lnTo>
                  <a:pt x="623" y="1256"/>
                </a:lnTo>
                <a:lnTo>
                  <a:pt x="619" y="1252"/>
                </a:lnTo>
                <a:lnTo>
                  <a:pt x="619" y="1249"/>
                </a:lnTo>
                <a:close/>
                <a:moveTo>
                  <a:pt x="619" y="1235"/>
                </a:moveTo>
                <a:lnTo>
                  <a:pt x="619" y="1235"/>
                </a:lnTo>
                <a:lnTo>
                  <a:pt x="619" y="1235"/>
                </a:lnTo>
                <a:lnTo>
                  <a:pt x="619" y="1235"/>
                </a:lnTo>
                <a:lnTo>
                  <a:pt x="619" y="1235"/>
                </a:lnTo>
                <a:lnTo>
                  <a:pt x="619" y="1235"/>
                </a:lnTo>
                <a:lnTo>
                  <a:pt x="619" y="1235"/>
                </a:lnTo>
                <a:lnTo>
                  <a:pt x="617" y="1236"/>
                </a:lnTo>
                <a:lnTo>
                  <a:pt x="615" y="1236"/>
                </a:lnTo>
                <a:lnTo>
                  <a:pt x="617" y="1236"/>
                </a:lnTo>
                <a:lnTo>
                  <a:pt x="619" y="1235"/>
                </a:lnTo>
                <a:close/>
                <a:moveTo>
                  <a:pt x="610" y="1238"/>
                </a:moveTo>
                <a:lnTo>
                  <a:pt x="610" y="1238"/>
                </a:lnTo>
                <a:lnTo>
                  <a:pt x="610" y="1238"/>
                </a:lnTo>
                <a:lnTo>
                  <a:pt x="612" y="1238"/>
                </a:lnTo>
                <a:lnTo>
                  <a:pt x="615" y="1238"/>
                </a:lnTo>
                <a:lnTo>
                  <a:pt x="612" y="1238"/>
                </a:lnTo>
                <a:lnTo>
                  <a:pt x="610" y="1238"/>
                </a:lnTo>
                <a:close/>
                <a:moveTo>
                  <a:pt x="614" y="1249"/>
                </a:moveTo>
                <a:lnTo>
                  <a:pt x="613" y="1255"/>
                </a:lnTo>
                <a:lnTo>
                  <a:pt x="610" y="1258"/>
                </a:lnTo>
                <a:lnTo>
                  <a:pt x="610" y="1253"/>
                </a:lnTo>
                <a:lnTo>
                  <a:pt x="610" y="1248"/>
                </a:lnTo>
                <a:lnTo>
                  <a:pt x="610" y="1245"/>
                </a:lnTo>
                <a:lnTo>
                  <a:pt x="613" y="1243"/>
                </a:lnTo>
                <a:lnTo>
                  <a:pt x="614" y="1245"/>
                </a:lnTo>
                <a:lnTo>
                  <a:pt x="614" y="1249"/>
                </a:lnTo>
                <a:close/>
                <a:moveTo>
                  <a:pt x="608" y="1238"/>
                </a:moveTo>
                <a:lnTo>
                  <a:pt x="608" y="1238"/>
                </a:lnTo>
                <a:lnTo>
                  <a:pt x="608" y="1238"/>
                </a:lnTo>
                <a:lnTo>
                  <a:pt x="605" y="1238"/>
                </a:lnTo>
                <a:lnTo>
                  <a:pt x="601" y="1239"/>
                </a:lnTo>
                <a:lnTo>
                  <a:pt x="605" y="1238"/>
                </a:lnTo>
                <a:lnTo>
                  <a:pt x="608" y="1238"/>
                </a:lnTo>
                <a:lnTo>
                  <a:pt x="608" y="1238"/>
                </a:lnTo>
                <a:lnTo>
                  <a:pt x="608" y="1238"/>
                </a:lnTo>
                <a:close/>
                <a:moveTo>
                  <a:pt x="594" y="1260"/>
                </a:moveTo>
                <a:lnTo>
                  <a:pt x="594" y="1253"/>
                </a:lnTo>
                <a:lnTo>
                  <a:pt x="594" y="1248"/>
                </a:lnTo>
                <a:lnTo>
                  <a:pt x="596" y="1246"/>
                </a:lnTo>
                <a:lnTo>
                  <a:pt x="598" y="1246"/>
                </a:lnTo>
                <a:lnTo>
                  <a:pt x="598" y="1251"/>
                </a:lnTo>
                <a:lnTo>
                  <a:pt x="599" y="1257"/>
                </a:lnTo>
                <a:lnTo>
                  <a:pt x="601" y="1251"/>
                </a:lnTo>
                <a:lnTo>
                  <a:pt x="601" y="1245"/>
                </a:lnTo>
                <a:lnTo>
                  <a:pt x="605" y="1246"/>
                </a:lnTo>
                <a:lnTo>
                  <a:pt x="605" y="1250"/>
                </a:lnTo>
                <a:lnTo>
                  <a:pt x="603" y="1258"/>
                </a:lnTo>
                <a:lnTo>
                  <a:pt x="594" y="1260"/>
                </a:lnTo>
                <a:close/>
                <a:moveTo>
                  <a:pt x="600" y="1377"/>
                </a:moveTo>
                <a:lnTo>
                  <a:pt x="600" y="1378"/>
                </a:lnTo>
                <a:lnTo>
                  <a:pt x="599" y="1379"/>
                </a:lnTo>
                <a:lnTo>
                  <a:pt x="600" y="1378"/>
                </a:lnTo>
                <a:lnTo>
                  <a:pt x="600" y="1377"/>
                </a:lnTo>
                <a:lnTo>
                  <a:pt x="600" y="1377"/>
                </a:lnTo>
                <a:close/>
                <a:moveTo>
                  <a:pt x="587" y="1264"/>
                </a:moveTo>
                <a:lnTo>
                  <a:pt x="586" y="1264"/>
                </a:lnTo>
                <a:lnTo>
                  <a:pt x="585" y="1265"/>
                </a:lnTo>
                <a:lnTo>
                  <a:pt x="586" y="1264"/>
                </a:lnTo>
                <a:lnTo>
                  <a:pt x="587" y="1264"/>
                </a:lnTo>
                <a:lnTo>
                  <a:pt x="586" y="1256"/>
                </a:lnTo>
                <a:lnTo>
                  <a:pt x="589" y="1249"/>
                </a:lnTo>
                <a:lnTo>
                  <a:pt x="591" y="1257"/>
                </a:lnTo>
                <a:lnTo>
                  <a:pt x="587" y="1264"/>
                </a:lnTo>
                <a:close/>
                <a:moveTo>
                  <a:pt x="582" y="1264"/>
                </a:moveTo>
                <a:lnTo>
                  <a:pt x="583" y="1265"/>
                </a:lnTo>
                <a:lnTo>
                  <a:pt x="583" y="1265"/>
                </a:lnTo>
                <a:lnTo>
                  <a:pt x="583" y="1265"/>
                </a:lnTo>
                <a:lnTo>
                  <a:pt x="582" y="1264"/>
                </a:lnTo>
                <a:lnTo>
                  <a:pt x="580" y="1264"/>
                </a:lnTo>
                <a:lnTo>
                  <a:pt x="578" y="1264"/>
                </a:lnTo>
                <a:lnTo>
                  <a:pt x="578" y="1265"/>
                </a:lnTo>
                <a:lnTo>
                  <a:pt x="577" y="1266"/>
                </a:lnTo>
                <a:lnTo>
                  <a:pt x="578" y="1265"/>
                </a:lnTo>
                <a:lnTo>
                  <a:pt x="578" y="1264"/>
                </a:lnTo>
                <a:lnTo>
                  <a:pt x="578" y="1262"/>
                </a:lnTo>
                <a:lnTo>
                  <a:pt x="577" y="1260"/>
                </a:lnTo>
                <a:lnTo>
                  <a:pt x="577" y="1263"/>
                </a:lnTo>
                <a:lnTo>
                  <a:pt x="576" y="1265"/>
                </a:lnTo>
                <a:lnTo>
                  <a:pt x="573" y="1265"/>
                </a:lnTo>
                <a:lnTo>
                  <a:pt x="570" y="1265"/>
                </a:lnTo>
                <a:lnTo>
                  <a:pt x="571" y="1258"/>
                </a:lnTo>
                <a:lnTo>
                  <a:pt x="575" y="1252"/>
                </a:lnTo>
                <a:lnTo>
                  <a:pt x="578" y="1250"/>
                </a:lnTo>
                <a:lnTo>
                  <a:pt x="582" y="1250"/>
                </a:lnTo>
                <a:lnTo>
                  <a:pt x="584" y="1253"/>
                </a:lnTo>
                <a:lnTo>
                  <a:pt x="583" y="1256"/>
                </a:lnTo>
                <a:lnTo>
                  <a:pt x="583" y="1260"/>
                </a:lnTo>
                <a:lnTo>
                  <a:pt x="582" y="1264"/>
                </a:lnTo>
                <a:close/>
                <a:moveTo>
                  <a:pt x="580" y="1245"/>
                </a:moveTo>
                <a:lnTo>
                  <a:pt x="575" y="1248"/>
                </a:lnTo>
                <a:lnTo>
                  <a:pt x="569" y="1249"/>
                </a:lnTo>
                <a:lnTo>
                  <a:pt x="575" y="1248"/>
                </a:lnTo>
                <a:lnTo>
                  <a:pt x="580" y="1245"/>
                </a:lnTo>
                <a:close/>
                <a:moveTo>
                  <a:pt x="568" y="1257"/>
                </a:moveTo>
                <a:lnTo>
                  <a:pt x="568" y="1262"/>
                </a:lnTo>
                <a:lnTo>
                  <a:pt x="568" y="1267"/>
                </a:lnTo>
                <a:lnTo>
                  <a:pt x="564" y="1269"/>
                </a:lnTo>
                <a:lnTo>
                  <a:pt x="563" y="1265"/>
                </a:lnTo>
                <a:lnTo>
                  <a:pt x="563" y="1259"/>
                </a:lnTo>
                <a:lnTo>
                  <a:pt x="563" y="1253"/>
                </a:lnTo>
                <a:lnTo>
                  <a:pt x="566" y="1253"/>
                </a:lnTo>
                <a:lnTo>
                  <a:pt x="568" y="1257"/>
                </a:lnTo>
                <a:lnTo>
                  <a:pt x="568" y="1257"/>
                </a:lnTo>
                <a:close/>
                <a:moveTo>
                  <a:pt x="565" y="1452"/>
                </a:moveTo>
                <a:lnTo>
                  <a:pt x="565" y="1452"/>
                </a:lnTo>
                <a:lnTo>
                  <a:pt x="566" y="1452"/>
                </a:lnTo>
                <a:lnTo>
                  <a:pt x="565" y="1452"/>
                </a:lnTo>
                <a:lnTo>
                  <a:pt x="565" y="1452"/>
                </a:lnTo>
                <a:close/>
                <a:moveTo>
                  <a:pt x="563" y="1433"/>
                </a:moveTo>
                <a:lnTo>
                  <a:pt x="563" y="1425"/>
                </a:lnTo>
                <a:lnTo>
                  <a:pt x="563" y="1417"/>
                </a:lnTo>
                <a:lnTo>
                  <a:pt x="563" y="1425"/>
                </a:lnTo>
                <a:lnTo>
                  <a:pt x="563" y="1433"/>
                </a:lnTo>
                <a:close/>
                <a:moveTo>
                  <a:pt x="561" y="1266"/>
                </a:moveTo>
                <a:lnTo>
                  <a:pt x="561" y="1269"/>
                </a:lnTo>
                <a:lnTo>
                  <a:pt x="558" y="1269"/>
                </a:lnTo>
                <a:lnTo>
                  <a:pt x="557" y="1267"/>
                </a:lnTo>
                <a:lnTo>
                  <a:pt x="556" y="1266"/>
                </a:lnTo>
                <a:lnTo>
                  <a:pt x="557" y="1259"/>
                </a:lnTo>
                <a:lnTo>
                  <a:pt x="559" y="1255"/>
                </a:lnTo>
                <a:lnTo>
                  <a:pt x="561" y="1260"/>
                </a:lnTo>
                <a:lnTo>
                  <a:pt x="561" y="1266"/>
                </a:lnTo>
                <a:close/>
                <a:moveTo>
                  <a:pt x="551" y="1246"/>
                </a:moveTo>
                <a:lnTo>
                  <a:pt x="554" y="1245"/>
                </a:lnTo>
                <a:lnTo>
                  <a:pt x="556" y="1244"/>
                </a:lnTo>
                <a:lnTo>
                  <a:pt x="554" y="1245"/>
                </a:lnTo>
                <a:lnTo>
                  <a:pt x="551" y="1246"/>
                </a:lnTo>
                <a:close/>
                <a:moveTo>
                  <a:pt x="548" y="1427"/>
                </a:moveTo>
                <a:lnTo>
                  <a:pt x="550" y="1426"/>
                </a:lnTo>
                <a:lnTo>
                  <a:pt x="551" y="1425"/>
                </a:lnTo>
                <a:lnTo>
                  <a:pt x="550" y="1426"/>
                </a:lnTo>
                <a:lnTo>
                  <a:pt x="548" y="1427"/>
                </a:lnTo>
                <a:close/>
                <a:moveTo>
                  <a:pt x="537" y="1253"/>
                </a:moveTo>
                <a:lnTo>
                  <a:pt x="536" y="1253"/>
                </a:lnTo>
                <a:lnTo>
                  <a:pt x="534" y="1255"/>
                </a:lnTo>
                <a:lnTo>
                  <a:pt x="536" y="1253"/>
                </a:lnTo>
                <a:lnTo>
                  <a:pt x="537" y="1253"/>
                </a:lnTo>
                <a:lnTo>
                  <a:pt x="542" y="1252"/>
                </a:lnTo>
                <a:lnTo>
                  <a:pt x="547" y="1252"/>
                </a:lnTo>
                <a:lnTo>
                  <a:pt x="542" y="1252"/>
                </a:lnTo>
                <a:lnTo>
                  <a:pt x="537" y="1253"/>
                </a:lnTo>
                <a:close/>
                <a:moveTo>
                  <a:pt x="545" y="1264"/>
                </a:moveTo>
                <a:lnTo>
                  <a:pt x="544" y="1265"/>
                </a:lnTo>
                <a:lnTo>
                  <a:pt x="544" y="1267"/>
                </a:lnTo>
                <a:lnTo>
                  <a:pt x="543" y="1273"/>
                </a:lnTo>
                <a:lnTo>
                  <a:pt x="537" y="1274"/>
                </a:lnTo>
                <a:lnTo>
                  <a:pt x="535" y="1274"/>
                </a:lnTo>
                <a:lnTo>
                  <a:pt x="532" y="1274"/>
                </a:lnTo>
                <a:lnTo>
                  <a:pt x="531" y="1277"/>
                </a:lnTo>
                <a:lnTo>
                  <a:pt x="530" y="1278"/>
                </a:lnTo>
                <a:lnTo>
                  <a:pt x="531" y="1277"/>
                </a:lnTo>
                <a:lnTo>
                  <a:pt x="532" y="1274"/>
                </a:lnTo>
                <a:lnTo>
                  <a:pt x="532" y="1269"/>
                </a:lnTo>
                <a:lnTo>
                  <a:pt x="531" y="1265"/>
                </a:lnTo>
                <a:lnTo>
                  <a:pt x="529" y="1269"/>
                </a:lnTo>
                <a:lnTo>
                  <a:pt x="528" y="1273"/>
                </a:lnTo>
                <a:lnTo>
                  <a:pt x="528" y="1276"/>
                </a:lnTo>
                <a:lnTo>
                  <a:pt x="527" y="1277"/>
                </a:lnTo>
                <a:lnTo>
                  <a:pt x="523" y="1276"/>
                </a:lnTo>
                <a:lnTo>
                  <a:pt x="520" y="1272"/>
                </a:lnTo>
                <a:lnTo>
                  <a:pt x="517" y="1278"/>
                </a:lnTo>
                <a:lnTo>
                  <a:pt x="513" y="1277"/>
                </a:lnTo>
                <a:lnTo>
                  <a:pt x="510" y="1276"/>
                </a:lnTo>
                <a:lnTo>
                  <a:pt x="509" y="1278"/>
                </a:lnTo>
                <a:lnTo>
                  <a:pt x="506" y="1281"/>
                </a:lnTo>
                <a:lnTo>
                  <a:pt x="501" y="1283"/>
                </a:lnTo>
                <a:lnTo>
                  <a:pt x="500" y="1279"/>
                </a:lnTo>
                <a:lnTo>
                  <a:pt x="500" y="1276"/>
                </a:lnTo>
                <a:lnTo>
                  <a:pt x="499" y="1276"/>
                </a:lnTo>
                <a:lnTo>
                  <a:pt x="499" y="1276"/>
                </a:lnTo>
                <a:lnTo>
                  <a:pt x="499" y="1276"/>
                </a:lnTo>
                <a:lnTo>
                  <a:pt x="500" y="1276"/>
                </a:lnTo>
                <a:lnTo>
                  <a:pt x="500" y="1272"/>
                </a:lnTo>
                <a:lnTo>
                  <a:pt x="500" y="1269"/>
                </a:lnTo>
                <a:lnTo>
                  <a:pt x="504" y="1267"/>
                </a:lnTo>
                <a:lnTo>
                  <a:pt x="508" y="1269"/>
                </a:lnTo>
                <a:lnTo>
                  <a:pt x="509" y="1271"/>
                </a:lnTo>
                <a:lnTo>
                  <a:pt x="513" y="1271"/>
                </a:lnTo>
                <a:lnTo>
                  <a:pt x="514" y="1267"/>
                </a:lnTo>
                <a:lnTo>
                  <a:pt x="513" y="1264"/>
                </a:lnTo>
                <a:lnTo>
                  <a:pt x="510" y="1264"/>
                </a:lnTo>
                <a:lnTo>
                  <a:pt x="509" y="1264"/>
                </a:lnTo>
                <a:lnTo>
                  <a:pt x="506" y="1266"/>
                </a:lnTo>
                <a:lnTo>
                  <a:pt x="501" y="1267"/>
                </a:lnTo>
                <a:lnTo>
                  <a:pt x="506" y="1266"/>
                </a:lnTo>
                <a:lnTo>
                  <a:pt x="509" y="1264"/>
                </a:lnTo>
                <a:lnTo>
                  <a:pt x="509" y="1264"/>
                </a:lnTo>
                <a:lnTo>
                  <a:pt x="510" y="1264"/>
                </a:lnTo>
                <a:lnTo>
                  <a:pt x="513" y="1264"/>
                </a:lnTo>
                <a:lnTo>
                  <a:pt x="524" y="1264"/>
                </a:lnTo>
                <a:lnTo>
                  <a:pt x="536" y="1260"/>
                </a:lnTo>
                <a:lnTo>
                  <a:pt x="539" y="1259"/>
                </a:lnTo>
                <a:lnTo>
                  <a:pt x="544" y="1259"/>
                </a:lnTo>
                <a:lnTo>
                  <a:pt x="544" y="1259"/>
                </a:lnTo>
                <a:lnTo>
                  <a:pt x="545" y="1260"/>
                </a:lnTo>
                <a:lnTo>
                  <a:pt x="545" y="1263"/>
                </a:lnTo>
                <a:lnTo>
                  <a:pt x="545" y="1264"/>
                </a:lnTo>
                <a:close/>
                <a:moveTo>
                  <a:pt x="495" y="1539"/>
                </a:moveTo>
                <a:lnTo>
                  <a:pt x="495" y="1539"/>
                </a:lnTo>
                <a:lnTo>
                  <a:pt x="496" y="1539"/>
                </a:lnTo>
                <a:lnTo>
                  <a:pt x="495" y="1539"/>
                </a:lnTo>
                <a:lnTo>
                  <a:pt x="495" y="1539"/>
                </a:lnTo>
                <a:close/>
                <a:moveTo>
                  <a:pt x="509" y="1264"/>
                </a:moveTo>
                <a:lnTo>
                  <a:pt x="509" y="1263"/>
                </a:lnTo>
                <a:lnTo>
                  <a:pt x="509" y="1263"/>
                </a:lnTo>
                <a:lnTo>
                  <a:pt x="509" y="1263"/>
                </a:lnTo>
                <a:lnTo>
                  <a:pt x="509" y="1264"/>
                </a:lnTo>
                <a:lnTo>
                  <a:pt x="501" y="1264"/>
                </a:lnTo>
                <a:lnTo>
                  <a:pt x="493" y="1265"/>
                </a:lnTo>
                <a:lnTo>
                  <a:pt x="501" y="1264"/>
                </a:lnTo>
                <a:lnTo>
                  <a:pt x="509" y="1264"/>
                </a:lnTo>
                <a:close/>
                <a:moveTo>
                  <a:pt x="500" y="1258"/>
                </a:moveTo>
                <a:lnTo>
                  <a:pt x="496" y="1258"/>
                </a:lnTo>
                <a:lnTo>
                  <a:pt x="492" y="1259"/>
                </a:lnTo>
                <a:lnTo>
                  <a:pt x="496" y="1258"/>
                </a:lnTo>
                <a:lnTo>
                  <a:pt x="500" y="1258"/>
                </a:lnTo>
                <a:close/>
                <a:moveTo>
                  <a:pt x="492" y="1259"/>
                </a:moveTo>
                <a:lnTo>
                  <a:pt x="492" y="1258"/>
                </a:lnTo>
                <a:lnTo>
                  <a:pt x="492" y="1257"/>
                </a:lnTo>
                <a:lnTo>
                  <a:pt x="492" y="1258"/>
                </a:lnTo>
                <a:lnTo>
                  <a:pt x="492" y="1259"/>
                </a:lnTo>
                <a:lnTo>
                  <a:pt x="492" y="1259"/>
                </a:lnTo>
                <a:close/>
                <a:moveTo>
                  <a:pt x="492" y="1259"/>
                </a:moveTo>
                <a:lnTo>
                  <a:pt x="492" y="1259"/>
                </a:lnTo>
                <a:lnTo>
                  <a:pt x="492" y="1259"/>
                </a:lnTo>
                <a:lnTo>
                  <a:pt x="492" y="1259"/>
                </a:lnTo>
                <a:lnTo>
                  <a:pt x="492" y="1259"/>
                </a:lnTo>
                <a:lnTo>
                  <a:pt x="492" y="1259"/>
                </a:lnTo>
                <a:close/>
                <a:moveTo>
                  <a:pt x="485" y="1276"/>
                </a:moveTo>
                <a:lnTo>
                  <a:pt x="482" y="1279"/>
                </a:lnTo>
                <a:lnTo>
                  <a:pt x="482" y="1284"/>
                </a:lnTo>
                <a:lnTo>
                  <a:pt x="481" y="1286"/>
                </a:lnTo>
                <a:lnTo>
                  <a:pt x="480" y="1286"/>
                </a:lnTo>
                <a:lnTo>
                  <a:pt x="479" y="1285"/>
                </a:lnTo>
                <a:lnTo>
                  <a:pt x="479" y="1283"/>
                </a:lnTo>
                <a:lnTo>
                  <a:pt x="479" y="1277"/>
                </a:lnTo>
                <a:lnTo>
                  <a:pt x="482" y="1272"/>
                </a:lnTo>
                <a:lnTo>
                  <a:pt x="485" y="1271"/>
                </a:lnTo>
                <a:lnTo>
                  <a:pt x="486" y="1272"/>
                </a:lnTo>
                <a:lnTo>
                  <a:pt x="486" y="1274"/>
                </a:lnTo>
                <a:lnTo>
                  <a:pt x="485" y="1276"/>
                </a:lnTo>
                <a:lnTo>
                  <a:pt x="485" y="1276"/>
                </a:lnTo>
                <a:close/>
                <a:moveTo>
                  <a:pt x="485" y="1285"/>
                </a:moveTo>
                <a:lnTo>
                  <a:pt x="485" y="1284"/>
                </a:lnTo>
                <a:lnTo>
                  <a:pt x="486" y="1283"/>
                </a:lnTo>
                <a:lnTo>
                  <a:pt x="485" y="1284"/>
                </a:lnTo>
                <a:lnTo>
                  <a:pt x="485" y="1285"/>
                </a:lnTo>
                <a:close/>
                <a:moveTo>
                  <a:pt x="463" y="1291"/>
                </a:moveTo>
                <a:lnTo>
                  <a:pt x="465" y="1292"/>
                </a:lnTo>
                <a:lnTo>
                  <a:pt x="465" y="1293"/>
                </a:lnTo>
                <a:lnTo>
                  <a:pt x="465" y="1292"/>
                </a:lnTo>
                <a:lnTo>
                  <a:pt x="463" y="1291"/>
                </a:lnTo>
                <a:lnTo>
                  <a:pt x="463" y="1290"/>
                </a:lnTo>
                <a:lnTo>
                  <a:pt x="462" y="1290"/>
                </a:lnTo>
                <a:lnTo>
                  <a:pt x="462" y="1284"/>
                </a:lnTo>
                <a:lnTo>
                  <a:pt x="463" y="1279"/>
                </a:lnTo>
                <a:lnTo>
                  <a:pt x="468" y="1274"/>
                </a:lnTo>
                <a:lnTo>
                  <a:pt x="474" y="1274"/>
                </a:lnTo>
                <a:lnTo>
                  <a:pt x="473" y="1285"/>
                </a:lnTo>
                <a:lnTo>
                  <a:pt x="463" y="1291"/>
                </a:lnTo>
                <a:close/>
                <a:moveTo>
                  <a:pt x="463" y="1474"/>
                </a:moveTo>
                <a:lnTo>
                  <a:pt x="463" y="1475"/>
                </a:lnTo>
                <a:lnTo>
                  <a:pt x="465" y="1476"/>
                </a:lnTo>
                <a:lnTo>
                  <a:pt x="463" y="1475"/>
                </a:lnTo>
                <a:lnTo>
                  <a:pt x="463" y="1474"/>
                </a:lnTo>
                <a:close/>
                <a:moveTo>
                  <a:pt x="461" y="1279"/>
                </a:moveTo>
                <a:lnTo>
                  <a:pt x="458" y="1286"/>
                </a:lnTo>
                <a:lnTo>
                  <a:pt x="456" y="1293"/>
                </a:lnTo>
                <a:lnTo>
                  <a:pt x="455" y="1293"/>
                </a:lnTo>
                <a:lnTo>
                  <a:pt x="455" y="1294"/>
                </a:lnTo>
                <a:lnTo>
                  <a:pt x="453" y="1293"/>
                </a:lnTo>
                <a:lnTo>
                  <a:pt x="451" y="1291"/>
                </a:lnTo>
                <a:lnTo>
                  <a:pt x="452" y="1284"/>
                </a:lnTo>
                <a:lnTo>
                  <a:pt x="456" y="1278"/>
                </a:lnTo>
                <a:lnTo>
                  <a:pt x="459" y="1278"/>
                </a:lnTo>
                <a:lnTo>
                  <a:pt x="461" y="1279"/>
                </a:lnTo>
                <a:lnTo>
                  <a:pt x="461" y="1279"/>
                </a:lnTo>
                <a:lnTo>
                  <a:pt x="462" y="1279"/>
                </a:lnTo>
                <a:lnTo>
                  <a:pt x="461" y="1279"/>
                </a:lnTo>
                <a:lnTo>
                  <a:pt x="461" y="1279"/>
                </a:lnTo>
                <a:lnTo>
                  <a:pt x="461" y="1279"/>
                </a:lnTo>
                <a:close/>
                <a:moveTo>
                  <a:pt x="417" y="1306"/>
                </a:moveTo>
                <a:lnTo>
                  <a:pt x="412" y="1306"/>
                </a:lnTo>
                <a:lnTo>
                  <a:pt x="409" y="1306"/>
                </a:lnTo>
                <a:lnTo>
                  <a:pt x="407" y="1306"/>
                </a:lnTo>
                <a:lnTo>
                  <a:pt x="405" y="1306"/>
                </a:lnTo>
                <a:lnTo>
                  <a:pt x="405" y="1306"/>
                </a:lnTo>
                <a:lnTo>
                  <a:pt x="406" y="1305"/>
                </a:lnTo>
                <a:lnTo>
                  <a:pt x="407" y="1302"/>
                </a:lnTo>
                <a:lnTo>
                  <a:pt x="406" y="1298"/>
                </a:lnTo>
                <a:lnTo>
                  <a:pt x="404" y="1301"/>
                </a:lnTo>
                <a:lnTo>
                  <a:pt x="404" y="1304"/>
                </a:lnTo>
                <a:lnTo>
                  <a:pt x="401" y="1305"/>
                </a:lnTo>
                <a:lnTo>
                  <a:pt x="400" y="1306"/>
                </a:lnTo>
                <a:lnTo>
                  <a:pt x="401" y="1307"/>
                </a:lnTo>
                <a:lnTo>
                  <a:pt x="404" y="1307"/>
                </a:lnTo>
                <a:lnTo>
                  <a:pt x="398" y="1307"/>
                </a:lnTo>
                <a:lnTo>
                  <a:pt x="393" y="1305"/>
                </a:lnTo>
                <a:lnTo>
                  <a:pt x="392" y="1306"/>
                </a:lnTo>
                <a:lnTo>
                  <a:pt x="390" y="1307"/>
                </a:lnTo>
                <a:lnTo>
                  <a:pt x="392" y="1306"/>
                </a:lnTo>
                <a:lnTo>
                  <a:pt x="393" y="1305"/>
                </a:lnTo>
                <a:lnTo>
                  <a:pt x="393" y="1302"/>
                </a:lnTo>
                <a:lnTo>
                  <a:pt x="394" y="1301"/>
                </a:lnTo>
                <a:lnTo>
                  <a:pt x="394" y="1300"/>
                </a:lnTo>
                <a:lnTo>
                  <a:pt x="394" y="1300"/>
                </a:lnTo>
                <a:lnTo>
                  <a:pt x="394" y="1300"/>
                </a:lnTo>
                <a:lnTo>
                  <a:pt x="394" y="1301"/>
                </a:lnTo>
                <a:lnTo>
                  <a:pt x="394" y="1301"/>
                </a:lnTo>
                <a:lnTo>
                  <a:pt x="396" y="1301"/>
                </a:lnTo>
                <a:lnTo>
                  <a:pt x="396" y="1300"/>
                </a:lnTo>
                <a:lnTo>
                  <a:pt x="394" y="1299"/>
                </a:lnTo>
                <a:lnTo>
                  <a:pt x="396" y="1293"/>
                </a:lnTo>
                <a:lnTo>
                  <a:pt x="400" y="1291"/>
                </a:lnTo>
                <a:lnTo>
                  <a:pt x="410" y="1288"/>
                </a:lnTo>
                <a:lnTo>
                  <a:pt x="418" y="1287"/>
                </a:lnTo>
                <a:lnTo>
                  <a:pt x="418" y="1287"/>
                </a:lnTo>
                <a:lnTo>
                  <a:pt x="419" y="1287"/>
                </a:lnTo>
                <a:lnTo>
                  <a:pt x="419" y="1288"/>
                </a:lnTo>
                <a:lnTo>
                  <a:pt x="419" y="1290"/>
                </a:lnTo>
                <a:lnTo>
                  <a:pt x="419" y="1291"/>
                </a:lnTo>
                <a:lnTo>
                  <a:pt x="418" y="1292"/>
                </a:lnTo>
                <a:lnTo>
                  <a:pt x="418" y="1294"/>
                </a:lnTo>
                <a:lnTo>
                  <a:pt x="417" y="1301"/>
                </a:lnTo>
                <a:lnTo>
                  <a:pt x="411" y="1302"/>
                </a:lnTo>
                <a:lnTo>
                  <a:pt x="413" y="1305"/>
                </a:lnTo>
                <a:lnTo>
                  <a:pt x="417" y="1306"/>
                </a:lnTo>
                <a:lnTo>
                  <a:pt x="439" y="1301"/>
                </a:lnTo>
                <a:lnTo>
                  <a:pt x="461" y="1295"/>
                </a:lnTo>
                <a:lnTo>
                  <a:pt x="439" y="1301"/>
                </a:lnTo>
                <a:lnTo>
                  <a:pt x="417" y="1306"/>
                </a:lnTo>
                <a:close/>
                <a:moveTo>
                  <a:pt x="405" y="1306"/>
                </a:moveTo>
                <a:lnTo>
                  <a:pt x="405" y="1306"/>
                </a:lnTo>
                <a:lnTo>
                  <a:pt x="405" y="1307"/>
                </a:lnTo>
                <a:lnTo>
                  <a:pt x="405" y="1306"/>
                </a:lnTo>
                <a:lnTo>
                  <a:pt x="405" y="1306"/>
                </a:lnTo>
                <a:close/>
                <a:moveTo>
                  <a:pt x="439" y="1427"/>
                </a:moveTo>
                <a:lnTo>
                  <a:pt x="439" y="1427"/>
                </a:lnTo>
                <a:lnTo>
                  <a:pt x="440" y="1427"/>
                </a:lnTo>
                <a:lnTo>
                  <a:pt x="439" y="1427"/>
                </a:lnTo>
                <a:lnTo>
                  <a:pt x="439" y="1427"/>
                </a:lnTo>
                <a:close/>
                <a:moveTo>
                  <a:pt x="438" y="1473"/>
                </a:moveTo>
                <a:lnTo>
                  <a:pt x="439" y="1474"/>
                </a:lnTo>
                <a:lnTo>
                  <a:pt x="440" y="1476"/>
                </a:lnTo>
                <a:lnTo>
                  <a:pt x="439" y="1474"/>
                </a:lnTo>
                <a:lnTo>
                  <a:pt x="438" y="1473"/>
                </a:lnTo>
                <a:close/>
                <a:moveTo>
                  <a:pt x="431" y="1406"/>
                </a:moveTo>
                <a:lnTo>
                  <a:pt x="433" y="1406"/>
                </a:lnTo>
                <a:lnTo>
                  <a:pt x="434" y="1407"/>
                </a:lnTo>
                <a:lnTo>
                  <a:pt x="433" y="1406"/>
                </a:lnTo>
                <a:lnTo>
                  <a:pt x="431" y="1406"/>
                </a:lnTo>
                <a:close/>
                <a:moveTo>
                  <a:pt x="431" y="1592"/>
                </a:moveTo>
                <a:lnTo>
                  <a:pt x="432" y="1593"/>
                </a:lnTo>
                <a:lnTo>
                  <a:pt x="433" y="1594"/>
                </a:lnTo>
                <a:lnTo>
                  <a:pt x="432" y="1593"/>
                </a:lnTo>
                <a:lnTo>
                  <a:pt x="431" y="1592"/>
                </a:lnTo>
                <a:close/>
                <a:moveTo>
                  <a:pt x="419" y="1341"/>
                </a:moveTo>
                <a:lnTo>
                  <a:pt x="420" y="1341"/>
                </a:lnTo>
                <a:lnTo>
                  <a:pt x="420" y="1342"/>
                </a:lnTo>
                <a:lnTo>
                  <a:pt x="420" y="1341"/>
                </a:lnTo>
                <a:lnTo>
                  <a:pt x="419" y="1341"/>
                </a:lnTo>
                <a:close/>
                <a:moveTo>
                  <a:pt x="390" y="1308"/>
                </a:moveTo>
                <a:lnTo>
                  <a:pt x="387" y="1308"/>
                </a:lnTo>
                <a:lnTo>
                  <a:pt x="385" y="1308"/>
                </a:lnTo>
                <a:lnTo>
                  <a:pt x="385" y="1300"/>
                </a:lnTo>
                <a:lnTo>
                  <a:pt x="390" y="1293"/>
                </a:lnTo>
                <a:lnTo>
                  <a:pt x="390" y="1301"/>
                </a:lnTo>
                <a:lnTo>
                  <a:pt x="390" y="1308"/>
                </a:lnTo>
                <a:close/>
                <a:moveTo>
                  <a:pt x="371" y="1311"/>
                </a:moveTo>
                <a:lnTo>
                  <a:pt x="361" y="1315"/>
                </a:lnTo>
                <a:lnTo>
                  <a:pt x="349" y="1318"/>
                </a:lnTo>
                <a:lnTo>
                  <a:pt x="344" y="1315"/>
                </a:lnTo>
                <a:lnTo>
                  <a:pt x="344" y="1311"/>
                </a:lnTo>
                <a:lnTo>
                  <a:pt x="344" y="1311"/>
                </a:lnTo>
                <a:lnTo>
                  <a:pt x="347" y="1305"/>
                </a:lnTo>
                <a:lnTo>
                  <a:pt x="352" y="1301"/>
                </a:lnTo>
                <a:lnTo>
                  <a:pt x="352" y="1301"/>
                </a:lnTo>
                <a:lnTo>
                  <a:pt x="352" y="1301"/>
                </a:lnTo>
                <a:lnTo>
                  <a:pt x="352" y="1301"/>
                </a:lnTo>
                <a:lnTo>
                  <a:pt x="351" y="1305"/>
                </a:lnTo>
                <a:lnTo>
                  <a:pt x="352" y="1306"/>
                </a:lnTo>
                <a:lnTo>
                  <a:pt x="358" y="1307"/>
                </a:lnTo>
                <a:lnTo>
                  <a:pt x="364" y="1306"/>
                </a:lnTo>
                <a:lnTo>
                  <a:pt x="364" y="1302"/>
                </a:lnTo>
                <a:lnTo>
                  <a:pt x="362" y="1301"/>
                </a:lnTo>
                <a:lnTo>
                  <a:pt x="357" y="1301"/>
                </a:lnTo>
                <a:lnTo>
                  <a:pt x="352" y="1301"/>
                </a:lnTo>
                <a:lnTo>
                  <a:pt x="352" y="1301"/>
                </a:lnTo>
                <a:lnTo>
                  <a:pt x="352" y="1301"/>
                </a:lnTo>
                <a:lnTo>
                  <a:pt x="359" y="1299"/>
                </a:lnTo>
                <a:lnTo>
                  <a:pt x="366" y="1299"/>
                </a:lnTo>
                <a:lnTo>
                  <a:pt x="369" y="1301"/>
                </a:lnTo>
                <a:lnTo>
                  <a:pt x="370" y="1307"/>
                </a:lnTo>
                <a:lnTo>
                  <a:pt x="372" y="1298"/>
                </a:lnTo>
                <a:lnTo>
                  <a:pt x="380" y="1295"/>
                </a:lnTo>
                <a:lnTo>
                  <a:pt x="380" y="1295"/>
                </a:lnTo>
                <a:lnTo>
                  <a:pt x="382" y="1297"/>
                </a:lnTo>
                <a:lnTo>
                  <a:pt x="382" y="1298"/>
                </a:lnTo>
                <a:lnTo>
                  <a:pt x="382" y="1299"/>
                </a:lnTo>
                <a:lnTo>
                  <a:pt x="379" y="1308"/>
                </a:lnTo>
                <a:lnTo>
                  <a:pt x="371" y="1311"/>
                </a:lnTo>
                <a:close/>
                <a:moveTo>
                  <a:pt x="356" y="1329"/>
                </a:moveTo>
                <a:lnTo>
                  <a:pt x="356" y="1329"/>
                </a:lnTo>
                <a:lnTo>
                  <a:pt x="356" y="1329"/>
                </a:lnTo>
                <a:lnTo>
                  <a:pt x="356" y="1329"/>
                </a:lnTo>
                <a:lnTo>
                  <a:pt x="356" y="1329"/>
                </a:lnTo>
                <a:lnTo>
                  <a:pt x="357" y="1329"/>
                </a:lnTo>
                <a:lnTo>
                  <a:pt x="357" y="1329"/>
                </a:lnTo>
                <a:lnTo>
                  <a:pt x="357" y="1329"/>
                </a:lnTo>
                <a:lnTo>
                  <a:pt x="356" y="1329"/>
                </a:lnTo>
                <a:close/>
                <a:moveTo>
                  <a:pt x="354" y="1502"/>
                </a:moveTo>
                <a:lnTo>
                  <a:pt x="355" y="1501"/>
                </a:lnTo>
                <a:lnTo>
                  <a:pt x="355" y="1500"/>
                </a:lnTo>
                <a:lnTo>
                  <a:pt x="355" y="1501"/>
                </a:lnTo>
                <a:lnTo>
                  <a:pt x="354" y="1502"/>
                </a:lnTo>
                <a:close/>
                <a:moveTo>
                  <a:pt x="347" y="1327"/>
                </a:moveTo>
                <a:lnTo>
                  <a:pt x="347" y="1327"/>
                </a:lnTo>
                <a:lnTo>
                  <a:pt x="348" y="1327"/>
                </a:lnTo>
                <a:lnTo>
                  <a:pt x="347" y="1327"/>
                </a:lnTo>
                <a:lnTo>
                  <a:pt x="347" y="1327"/>
                </a:lnTo>
                <a:close/>
                <a:moveTo>
                  <a:pt x="347" y="1508"/>
                </a:moveTo>
                <a:lnTo>
                  <a:pt x="348" y="1508"/>
                </a:lnTo>
                <a:lnTo>
                  <a:pt x="349" y="1508"/>
                </a:lnTo>
                <a:lnTo>
                  <a:pt x="348" y="1508"/>
                </a:lnTo>
                <a:lnTo>
                  <a:pt x="347" y="1508"/>
                </a:lnTo>
                <a:close/>
                <a:moveTo>
                  <a:pt x="341" y="1316"/>
                </a:moveTo>
                <a:lnTo>
                  <a:pt x="341" y="1319"/>
                </a:lnTo>
                <a:lnTo>
                  <a:pt x="338" y="1320"/>
                </a:lnTo>
                <a:lnTo>
                  <a:pt x="336" y="1318"/>
                </a:lnTo>
                <a:lnTo>
                  <a:pt x="337" y="1315"/>
                </a:lnTo>
                <a:lnTo>
                  <a:pt x="338" y="1312"/>
                </a:lnTo>
                <a:lnTo>
                  <a:pt x="338" y="1308"/>
                </a:lnTo>
                <a:lnTo>
                  <a:pt x="340" y="1305"/>
                </a:lnTo>
                <a:lnTo>
                  <a:pt x="342" y="1305"/>
                </a:lnTo>
                <a:lnTo>
                  <a:pt x="343" y="1306"/>
                </a:lnTo>
                <a:lnTo>
                  <a:pt x="341" y="1308"/>
                </a:lnTo>
                <a:lnTo>
                  <a:pt x="342" y="1309"/>
                </a:lnTo>
                <a:lnTo>
                  <a:pt x="343" y="1311"/>
                </a:lnTo>
                <a:lnTo>
                  <a:pt x="341" y="1313"/>
                </a:lnTo>
                <a:lnTo>
                  <a:pt x="341" y="1316"/>
                </a:lnTo>
                <a:close/>
                <a:moveTo>
                  <a:pt x="333" y="1330"/>
                </a:moveTo>
                <a:lnTo>
                  <a:pt x="331" y="1330"/>
                </a:lnTo>
                <a:lnTo>
                  <a:pt x="331" y="1330"/>
                </a:lnTo>
                <a:lnTo>
                  <a:pt x="331" y="1330"/>
                </a:lnTo>
                <a:lnTo>
                  <a:pt x="331" y="1330"/>
                </a:lnTo>
                <a:lnTo>
                  <a:pt x="333" y="1330"/>
                </a:lnTo>
                <a:lnTo>
                  <a:pt x="335" y="1332"/>
                </a:lnTo>
                <a:lnTo>
                  <a:pt x="337" y="1333"/>
                </a:lnTo>
                <a:lnTo>
                  <a:pt x="335" y="1332"/>
                </a:lnTo>
                <a:lnTo>
                  <a:pt x="333" y="1330"/>
                </a:lnTo>
                <a:close/>
                <a:moveTo>
                  <a:pt x="335" y="1362"/>
                </a:moveTo>
                <a:lnTo>
                  <a:pt x="330" y="1360"/>
                </a:lnTo>
                <a:lnTo>
                  <a:pt x="325" y="1357"/>
                </a:lnTo>
                <a:lnTo>
                  <a:pt x="330" y="1360"/>
                </a:lnTo>
                <a:lnTo>
                  <a:pt x="334" y="1362"/>
                </a:lnTo>
                <a:lnTo>
                  <a:pt x="334" y="1362"/>
                </a:lnTo>
                <a:lnTo>
                  <a:pt x="335" y="1362"/>
                </a:lnTo>
                <a:close/>
                <a:moveTo>
                  <a:pt x="334" y="1330"/>
                </a:moveTo>
                <a:lnTo>
                  <a:pt x="333" y="1330"/>
                </a:lnTo>
                <a:lnTo>
                  <a:pt x="331" y="1330"/>
                </a:lnTo>
                <a:lnTo>
                  <a:pt x="333" y="1330"/>
                </a:lnTo>
                <a:lnTo>
                  <a:pt x="334" y="1330"/>
                </a:lnTo>
                <a:close/>
                <a:moveTo>
                  <a:pt x="323" y="1316"/>
                </a:moveTo>
                <a:lnTo>
                  <a:pt x="324" y="1312"/>
                </a:lnTo>
                <a:lnTo>
                  <a:pt x="325" y="1307"/>
                </a:lnTo>
                <a:lnTo>
                  <a:pt x="330" y="1306"/>
                </a:lnTo>
                <a:lnTo>
                  <a:pt x="334" y="1308"/>
                </a:lnTo>
                <a:lnTo>
                  <a:pt x="333" y="1315"/>
                </a:lnTo>
                <a:lnTo>
                  <a:pt x="327" y="1321"/>
                </a:lnTo>
                <a:lnTo>
                  <a:pt x="324" y="1321"/>
                </a:lnTo>
                <a:lnTo>
                  <a:pt x="323" y="1316"/>
                </a:lnTo>
                <a:close/>
                <a:moveTo>
                  <a:pt x="320" y="1322"/>
                </a:moveTo>
                <a:lnTo>
                  <a:pt x="316" y="1323"/>
                </a:lnTo>
                <a:lnTo>
                  <a:pt x="311" y="1325"/>
                </a:lnTo>
                <a:lnTo>
                  <a:pt x="310" y="1323"/>
                </a:lnTo>
                <a:lnTo>
                  <a:pt x="310" y="1320"/>
                </a:lnTo>
                <a:lnTo>
                  <a:pt x="311" y="1313"/>
                </a:lnTo>
                <a:lnTo>
                  <a:pt x="318" y="1309"/>
                </a:lnTo>
                <a:lnTo>
                  <a:pt x="318" y="1309"/>
                </a:lnTo>
                <a:lnTo>
                  <a:pt x="320" y="1309"/>
                </a:lnTo>
                <a:lnTo>
                  <a:pt x="321" y="1315"/>
                </a:lnTo>
                <a:lnTo>
                  <a:pt x="320" y="1322"/>
                </a:lnTo>
                <a:close/>
                <a:moveTo>
                  <a:pt x="313" y="1383"/>
                </a:moveTo>
                <a:lnTo>
                  <a:pt x="311" y="1382"/>
                </a:lnTo>
                <a:lnTo>
                  <a:pt x="309" y="1381"/>
                </a:lnTo>
                <a:lnTo>
                  <a:pt x="311" y="1382"/>
                </a:lnTo>
                <a:lnTo>
                  <a:pt x="313" y="1383"/>
                </a:lnTo>
                <a:close/>
                <a:moveTo>
                  <a:pt x="309" y="1381"/>
                </a:moveTo>
                <a:lnTo>
                  <a:pt x="308" y="1376"/>
                </a:lnTo>
                <a:lnTo>
                  <a:pt x="304" y="1374"/>
                </a:lnTo>
                <a:lnTo>
                  <a:pt x="308" y="1376"/>
                </a:lnTo>
                <a:lnTo>
                  <a:pt x="309" y="1381"/>
                </a:lnTo>
                <a:lnTo>
                  <a:pt x="309" y="1381"/>
                </a:lnTo>
                <a:close/>
                <a:moveTo>
                  <a:pt x="309" y="1382"/>
                </a:moveTo>
                <a:lnTo>
                  <a:pt x="309" y="1382"/>
                </a:lnTo>
                <a:lnTo>
                  <a:pt x="309" y="1382"/>
                </a:lnTo>
                <a:lnTo>
                  <a:pt x="309" y="1382"/>
                </a:lnTo>
                <a:lnTo>
                  <a:pt x="309" y="1382"/>
                </a:lnTo>
                <a:close/>
                <a:moveTo>
                  <a:pt x="302" y="1323"/>
                </a:moveTo>
                <a:lnTo>
                  <a:pt x="302" y="1318"/>
                </a:lnTo>
                <a:lnTo>
                  <a:pt x="306" y="1312"/>
                </a:lnTo>
                <a:lnTo>
                  <a:pt x="307" y="1312"/>
                </a:lnTo>
                <a:lnTo>
                  <a:pt x="308" y="1313"/>
                </a:lnTo>
                <a:lnTo>
                  <a:pt x="308" y="1320"/>
                </a:lnTo>
                <a:lnTo>
                  <a:pt x="303" y="1327"/>
                </a:lnTo>
                <a:lnTo>
                  <a:pt x="302" y="1325"/>
                </a:lnTo>
                <a:lnTo>
                  <a:pt x="302" y="1323"/>
                </a:lnTo>
                <a:close/>
                <a:moveTo>
                  <a:pt x="297" y="1329"/>
                </a:moveTo>
                <a:lnTo>
                  <a:pt x="294" y="1323"/>
                </a:lnTo>
                <a:lnTo>
                  <a:pt x="293" y="1316"/>
                </a:lnTo>
                <a:lnTo>
                  <a:pt x="292" y="1327"/>
                </a:lnTo>
                <a:lnTo>
                  <a:pt x="282" y="1330"/>
                </a:lnTo>
                <a:lnTo>
                  <a:pt x="281" y="1323"/>
                </a:lnTo>
                <a:lnTo>
                  <a:pt x="285" y="1316"/>
                </a:lnTo>
                <a:lnTo>
                  <a:pt x="287" y="1319"/>
                </a:lnTo>
                <a:lnTo>
                  <a:pt x="288" y="1322"/>
                </a:lnTo>
                <a:lnTo>
                  <a:pt x="289" y="1319"/>
                </a:lnTo>
                <a:lnTo>
                  <a:pt x="292" y="1315"/>
                </a:lnTo>
                <a:lnTo>
                  <a:pt x="296" y="1314"/>
                </a:lnTo>
                <a:lnTo>
                  <a:pt x="299" y="1315"/>
                </a:lnTo>
                <a:lnTo>
                  <a:pt x="300" y="1322"/>
                </a:lnTo>
                <a:lnTo>
                  <a:pt x="297" y="1329"/>
                </a:lnTo>
                <a:close/>
                <a:moveTo>
                  <a:pt x="324" y="1306"/>
                </a:moveTo>
                <a:lnTo>
                  <a:pt x="324" y="1306"/>
                </a:lnTo>
                <a:lnTo>
                  <a:pt x="324" y="1306"/>
                </a:lnTo>
                <a:lnTo>
                  <a:pt x="324" y="1306"/>
                </a:lnTo>
                <a:lnTo>
                  <a:pt x="324" y="1306"/>
                </a:lnTo>
                <a:close/>
                <a:moveTo>
                  <a:pt x="333" y="1294"/>
                </a:moveTo>
                <a:lnTo>
                  <a:pt x="330" y="1294"/>
                </a:lnTo>
                <a:lnTo>
                  <a:pt x="328" y="1294"/>
                </a:lnTo>
                <a:lnTo>
                  <a:pt x="330" y="1294"/>
                </a:lnTo>
                <a:lnTo>
                  <a:pt x="333" y="1294"/>
                </a:lnTo>
                <a:close/>
                <a:moveTo>
                  <a:pt x="334" y="1294"/>
                </a:moveTo>
                <a:lnTo>
                  <a:pt x="334" y="1294"/>
                </a:lnTo>
                <a:lnTo>
                  <a:pt x="334" y="1294"/>
                </a:lnTo>
                <a:lnTo>
                  <a:pt x="334" y="1294"/>
                </a:lnTo>
                <a:lnTo>
                  <a:pt x="334" y="1294"/>
                </a:lnTo>
                <a:close/>
                <a:moveTo>
                  <a:pt x="412" y="1276"/>
                </a:moveTo>
                <a:lnTo>
                  <a:pt x="412" y="1276"/>
                </a:lnTo>
                <a:lnTo>
                  <a:pt x="412" y="1276"/>
                </a:lnTo>
                <a:lnTo>
                  <a:pt x="412" y="1276"/>
                </a:lnTo>
                <a:lnTo>
                  <a:pt x="412" y="1276"/>
                </a:lnTo>
                <a:close/>
                <a:moveTo>
                  <a:pt x="424" y="1288"/>
                </a:moveTo>
                <a:lnTo>
                  <a:pt x="424" y="1286"/>
                </a:lnTo>
                <a:lnTo>
                  <a:pt x="426" y="1285"/>
                </a:lnTo>
                <a:lnTo>
                  <a:pt x="430" y="1285"/>
                </a:lnTo>
                <a:lnTo>
                  <a:pt x="432" y="1283"/>
                </a:lnTo>
                <a:lnTo>
                  <a:pt x="437" y="1283"/>
                </a:lnTo>
                <a:lnTo>
                  <a:pt x="438" y="1286"/>
                </a:lnTo>
                <a:lnTo>
                  <a:pt x="439" y="1292"/>
                </a:lnTo>
                <a:lnTo>
                  <a:pt x="435" y="1295"/>
                </a:lnTo>
                <a:lnTo>
                  <a:pt x="432" y="1297"/>
                </a:lnTo>
                <a:lnTo>
                  <a:pt x="428" y="1298"/>
                </a:lnTo>
                <a:lnTo>
                  <a:pt x="428" y="1293"/>
                </a:lnTo>
                <a:lnTo>
                  <a:pt x="424" y="1288"/>
                </a:lnTo>
                <a:close/>
                <a:moveTo>
                  <a:pt x="446" y="1269"/>
                </a:moveTo>
                <a:lnTo>
                  <a:pt x="445" y="1270"/>
                </a:lnTo>
                <a:lnTo>
                  <a:pt x="444" y="1270"/>
                </a:lnTo>
                <a:lnTo>
                  <a:pt x="445" y="1270"/>
                </a:lnTo>
                <a:lnTo>
                  <a:pt x="446" y="1269"/>
                </a:lnTo>
                <a:lnTo>
                  <a:pt x="446" y="1269"/>
                </a:lnTo>
                <a:close/>
                <a:moveTo>
                  <a:pt x="451" y="1269"/>
                </a:moveTo>
                <a:lnTo>
                  <a:pt x="448" y="1269"/>
                </a:lnTo>
                <a:lnTo>
                  <a:pt x="446" y="1269"/>
                </a:lnTo>
                <a:lnTo>
                  <a:pt x="446" y="1269"/>
                </a:lnTo>
                <a:lnTo>
                  <a:pt x="448" y="1269"/>
                </a:lnTo>
                <a:lnTo>
                  <a:pt x="451" y="1269"/>
                </a:lnTo>
                <a:close/>
                <a:moveTo>
                  <a:pt x="458" y="1265"/>
                </a:moveTo>
                <a:lnTo>
                  <a:pt x="454" y="1266"/>
                </a:lnTo>
                <a:lnTo>
                  <a:pt x="451" y="1265"/>
                </a:lnTo>
                <a:lnTo>
                  <a:pt x="454" y="1266"/>
                </a:lnTo>
                <a:lnTo>
                  <a:pt x="458" y="1265"/>
                </a:lnTo>
                <a:close/>
                <a:moveTo>
                  <a:pt x="467" y="1263"/>
                </a:moveTo>
                <a:lnTo>
                  <a:pt x="462" y="1264"/>
                </a:lnTo>
                <a:lnTo>
                  <a:pt x="458" y="1265"/>
                </a:lnTo>
                <a:lnTo>
                  <a:pt x="462" y="1264"/>
                </a:lnTo>
                <a:lnTo>
                  <a:pt x="467" y="1263"/>
                </a:lnTo>
                <a:close/>
                <a:moveTo>
                  <a:pt x="514" y="1260"/>
                </a:moveTo>
                <a:lnTo>
                  <a:pt x="511" y="1260"/>
                </a:lnTo>
                <a:lnTo>
                  <a:pt x="509" y="1262"/>
                </a:lnTo>
                <a:lnTo>
                  <a:pt x="511" y="1260"/>
                </a:lnTo>
                <a:lnTo>
                  <a:pt x="514" y="1260"/>
                </a:lnTo>
                <a:close/>
                <a:moveTo>
                  <a:pt x="503" y="1257"/>
                </a:moveTo>
                <a:lnTo>
                  <a:pt x="515" y="1255"/>
                </a:lnTo>
                <a:lnTo>
                  <a:pt x="528" y="1253"/>
                </a:lnTo>
                <a:lnTo>
                  <a:pt x="528" y="1253"/>
                </a:lnTo>
                <a:lnTo>
                  <a:pt x="515" y="1255"/>
                </a:lnTo>
                <a:lnTo>
                  <a:pt x="503" y="1257"/>
                </a:lnTo>
                <a:close/>
                <a:moveTo>
                  <a:pt x="530" y="1255"/>
                </a:moveTo>
                <a:lnTo>
                  <a:pt x="529" y="1253"/>
                </a:lnTo>
                <a:lnTo>
                  <a:pt x="528" y="1253"/>
                </a:lnTo>
                <a:lnTo>
                  <a:pt x="529" y="1253"/>
                </a:lnTo>
                <a:lnTo>
                  <a:pt x="530" y="1255"/>
                </a:lnTo>
                <a:close/>
                <a:moveTo>
                  <a:pt x="552" y="1271"/>
                </a:moveTo>
                <a:lnTo>
                  <a:pt x="550" y="1271"/>
                </a:lnTo>
                <a:lnTo>
                  <a:pt x="548" y="1271"/>
                </a:lnTo>
                <a:lnTo>
                  <a:pt x="548" y="1263"/>
                </a:lnTo>
                <a:lnTo>
                  <a:pt x="552" y="1256"/>
                </a:lnTo>
                <a:lnTo>
                  <a:pt x="552" y="1264"/>
                </a:lnTo>
                <a:lnTo>
                  <a:pt x="552" y="1271"/>
                </a:lnTo>
                <a:close/>
                <a:moveTo>
                  <a:pt x="572" y="1244"/>
                </a:moveTo>
                <a:lnTo>
                  <a:pt x="569" y="1245"/>
                </a:lnTo>
                <a:lnTo>
                  <a:pt x="565" y="1246"/>
                </a:lnTo>
                <a:lnTo>
                  <a:pt x="569" y="1245"/>
                </a:lnTo>
                <a:lnTo>
                  <a:pt x="572" y="1244"/>
                </a:lnTo>
                <a:close/>
                <a:moveTo>
                  <a:pt x="590" y="1244"/>
                </a:moveTo>
                <a:lnTo>
                  <a:pt x="592" y="1243"/>
                </a:lnTo>
                <a:lnTo>
                  <a:pt x="594" y="1243"/>
                </a:lnTo>
                <a:lnTo>
                  <a:pt x="592" y="1243"/>
                </a:lnTo>
                <a:lnTo>
                  <a:pt x="590" y="1244"/>
                </a:lnTo>
                <a:close/>
                <a:moveTo>
                  <a:pt x="589" y="1245"/>
                </a:moveTo>
                <a:lnTo>
                  <a:pt x="590" y="1245"/>
                </a:lnTo>
                <a:lnTo>
                  <a:pt x="591" y="1246"/>
                </a:lnTo>
                <a:lnTo>
                  <a:pt x="590" y="1245"/>
                </a:lnTo>
                <a:lnTo>
                  <a:pt x="589" y="1245"/>
                </a:lnTo>
                <a:close/>
                <a:moveTo>
                  <a:pt x="573" y="1244"/>
                </a:moveTo>
                <a:lnTo>
                  <a:pt x="575" y="1244"/>
                </a:lnTo>
                <a:lnTo>
                  <a:pt x="576" y="1244"/>
                </a:lnTo>
                <a:lnTo>
                  <a:pt x="575" y="1244"/>
                </a:lnTo>
                <a:lnTo>
                  <a:pt x="573" y="1244"/>
                </a:lnTo>
                <a:lnTo>
                  <a:pt x="573" y="1244"/>
                </a:lnTo>
                <a:close/>
                <a:moveTo>
                  <a:pt x="573" y="1243"/>
                </a:moveTo>
                <a:lnTo>
                  <a:pt x="575" y="1241"/>
                </a:lnTo>
                <a:lnTo>
                  <a:pt x="578" y="1239"/>
                </a:lnTo>
                <a:lnTo>
                  <a:pt x="575" y="1241"/>
                </a:lnTo>
                <a:lnTo>
                  <a:pt x="573" y="1243"/>
                </a:lnTo>
                <a:close/>
                <a:moveTo>
                  <a:pt x="586" y="1245"/>
                </a:moveTo>
                <a:lnTo>
                  <a:pt x="584" y="1245"/>
                </a:lnTo>
                <a:lnTo>
                  <a:pt x="582" y="1245"/>
                </a:lnTo>
                <a:lnTo>
                  <a:pt x="584" y="1245"/>
                </a:lnTo>
                <a:lnTo>
                  <a:pt x="586" y="1245"/>
                </a:lnTo>
                <a:close/>
                <a:moveTo>
                  <a:pt x="577" y="1244"/>
                </a:moveTo>
                <a:lnTo>
                  <a:pt x="580" y="1244"/>
                </a:lnTo>
                <a:lnTo>
                  <a:pt x="585" y="1243"/>
                </a:lnTo>
                <a:lnTo>
                  <a:pt x="580" y="1244"/>
                </a:lnTo>
                <a:lnTo>
                  <a:pt x="577" y="1244"/>
                </a:lnTo>
                <a:close/>
                <a:moveTo>
                  <a:pt x="619" y="1235"/>
                </a:moveTo>
                <a:lnTo>
                  <a:pt x="619" y="1235"/>
                </a:lnTo>
                <a:lnTo>
                  <a:pt x="619" y="1235"/>
                </a:lnTo>
                <a:lnTo>
                  <a:pt x="619" y="1235"/>
                </a:lnTo>
                <a:lnTo>
                  <a:pt x="621" y="1235"/>
                </a:lnTo>
                <a:lnTo>
                  <a:pt x="625" y="1235"/>
                </a:lnTo>
                <a:lnTo>
                  <a:pt x="621" y="1235"/>
                </a:lnTo>
                <a:lnTo>
                  <a:pt x="619" y="1235"/>
                </a:lnTo>
                <a:close/>
                <a:moveTo>
                  <a:pt x="630" y="1281"/>
                </a:moveTo>
                <a:lnTo>
                  <a:pt x="627" y="1283"/>
                </a:lnTo>
                <a:lnTo>
                  <a:pt x="626" y="1285"/>
                </a:lnTo>
                <a:lnTo>
                  <a:pt x="627" y="1283"/>
                </a:lnTo>
                <a:lnTo>
                  <a:pt x="630" y="1281"/>
                </a:lnTo>
                <a:lnTo>
                  <a:pt x="630" y="1281"/>
                </a:lnTo>
                <a:close/>
                <a:moveTo>
                  <a:pt x="628" y="1253"/>
                </a:moveTo>
                <a:lnTo>
                  <a:pt x="626" y="1253"/>
                </a:lnTo>
                <a:lnTo>
                  <a:pt x="625" y="1250"/>
                </a:lnTo>
                <a:lnTo>
                  <a:pt x="625" y="1245"/>
                </a:lnTo>
                <a:lnTo>
                  <a:pt x="625" y="1241"/>
                </a:lnTo>
                <a:lnTo>
                  <a:pt x="625" y="1241"/>
                </a:lnTo>
                <a:lnTo>
                  <a:pt x="628" y="1239"/>
                </a:lnTo>
                <a:lnTo>
                  <a:pt x="630" y="1242"/>
                </a:lnTo>
                <a:lnTo>
                  <a:pt x="630" y="1248"/>
                </a:lnTo>
                <a:lnTo>
                  <a:pt x="628" y="1253"/>
                </a:lnTo>
                <a:close/>
                <a:moveTo>
                  <a:pt x="632" y="1246"/>
                </a:moveTo>
                <a:lnTo>
                  <a:pt x="632" y="1249"/>
                </a:lnTo>
                <a:lnTo>
                  <a:pt x="631" y="1251"/>
                </a:lnTo>
                <a:lnTo>
                  <a:pt x="632" y="1249"/>
                </a:lnTo>
                <a:lnTo>
                  <a:pt x="632" y="1246"/>
                </a:lnTo>
                <a:close/>
                <a:moveTo>
                  <a:pt x="627" y="1234"/>
                </a:moveTo>
                <a:lnTo>
                  <a:pt x="630" y="1234"/>
                </a:lnTo>
                <a:lnTo>
                  <a:pt x="633" y="1234"/>
                </a:lnTo>
                <a:lnTo>
                  <a:pt x="630" y="1234"/>
                </a:lnTo>
                <a:lnTo>
                  <a:pt x="627" y="1234"/>
                </a:lnTo>
                <a:close/>
                <a:moveTo>
                  <a:pt x="633" y="1234"/>
                </a:moveTo>
                <a:lnTo>
                  <a:pt x="633" y="1234"/>
                </a:lnTo>
                <a:lnTo>
                  <a:pt x="633" y="1234"/>
                </a:lnTo>
                <a:lnTo>
                  <a:pt x="633" y="1234"/>
                </a:lnTo>
                <a:lnTo>
                  <a:pt x="633" y="1234"/>
                </a:lnTo>
                <a:lnTo>
                  <a:pt x="633" y="1234"/>
                </a:lnTo>
                <a:close/>
                <a:moveTo>
                  <a:pt x="654" y="1228"/>
                </a:moveTo>
                <a:lnTo>
                  <a:pt x="648" y="1230"/>
                </a:lnTo>
                <a:lnTo>
                  <a:pt x="642" y="1231"/>
                </a:lnTo>
                <a:lnTo>
                  <a:pt x="648" y="1230"/>
                </a:lnTo>
                <a:lnTo>
                  <a:pt x="654" y="1228"/>
                </a:lnTo>
                <a:close/>
                <a:moveTo>
                  <a:pt x="655" y="1228"/>
                </a:moveTo>
                <a:lnTo>
                  <a:pt x="655" y="1228"/>
                </a:lnTo>
                <a:lnTo>
                  <a:pt x="655" y="1228"/>
                </a:lnTo>
                <a:lnTo>
                  <a:pt x="655" y="1228"/>
                </a:lnTo>
                <a:lnTo>
                  <a:pt x="655" y="1228"/>
                </a:lnTo>
                <a:close/>
                <a:moveTo>
                  <a:pt x="668" y="1224"/>
                </a:moveTo>
                <a:lnTo>
                  <a:pt x="673" y="1223"/>
                </a:lnTo>
                <a:lnTo>
                  <a:pt x="676" y="1223"/>
                </a:lnTo>
                <a:lnTo>
                  <a:pt x="673" y="1223"/>
                </a:lnTo>
                <a:lnTo>
                  <a:pt x="668" y="1224"/>
                </a:lnTo>
                <a:close/>
                <a:moveTo>
                  <a:pt x="676" y="1223"/>
                </a:moveTo>
                <a:lnTo>
                  <a:pt x="673" y="1224"/>
                </a:lnTo>
                <a:lnTo>
                  <a:pt x="669" y="1225"/>
                </a:lnTo>
                <a:lnTo>
                  <a:pt x="673" y="1224"/>
                </a:lnTo>
                <a:lnTo>
                  <a:pt x="676" y="1223"/>
                </a:lnTo>
                <a:close/>
                <a:moveTo>
                  <a:pt x="682" y="1223"/>
                </a:moveTo>
                <a:lnTo>
                  <a:pt x="680" y="1223"/>
                </a:lnTo>
                <a:lnTo>
                  <a:pt x="677" y="1223"/>
                </a:lnTo>
                <a:lnTo>
                  <a:pt x="677" y="1223"/>
                </a:lnTo>
                <a:lnTo>
                  <a:pt x="680" y="1223"/>
                </a:lnTo>
                <a:lnTo>
                  <a:pt x="682" y="1223"/>
                </a:lnTo>
                <a:close/>
                <a:moveTo>
                  <a:pt x="683" y="1221"/>
                </a:moveTo>
                <a:lnTo>
                  <a:pt x="684" y="1221"/>
                </a:lnTo>
                <a:lnTo>
                  <a:pt x="687" y="1220"/>
                </a:lnTo>
                <a:lnTo>
                  <a:pt x="684" y="1221"/>
                </a:lnTo>
                <a:lnTo>
                  <a:pt x="683" y="1221"/>
                </a:lnTo>
                <a:close/>
                <a:moveTo>
                  <a:pt x="687" y="1220"/>
                </a:moveTo>
                <a:lnTo>
                  <a:pt x="687" y="1220"/>
                </a:lnTo>
                <a:lnTo>
                  <a:pt x="687" y="1220"/>
                </a:lnTo>
                <a:lnTo>
                  <a:pt x="687" y="1220"/>
                </a:lnTo>
                <a:lnTo>
                  <a:pt x="687" y="1220"/>
                </a:lnTo>
                <a:close/>
                <a:moveTo>
                  <a:pt x="695" y="1220"/>
                </a:moveTo>
                <a:lnTo>
                  <a:pt x="692" y="1220"/>
                </a:lnTo>
                <a:lnTo>
                  <a:pt x="687" y="1220"/>
                </a:lnTo>
                <a:lnTo>
                  <a:pt x="687" y="1220"/>
                </a:lnTo>
                <a:lnTo>
                  <a:pt x="692" y="1220"/>
                </a:lnTo>
                <a:lnTo>
                  <a:pt x="695" y="1220"/>
                </a:lnTo>
                <a:close/>
                <a:moveTo>
                  <a:pt x="709" y="1215"/>
                </a:moveTo>
                <a:lnTo>
                  <a:pt x="708" y="1216"/>
                </a:lnTo>
                <a:lnTo>
                  <a:pt x="707" y="1217"/>
                </a:lnTo>
                <a:lnTo>
                  <a:pt x="708" y="1216"/>
                </a:lnTo>
                <a:lnTo>
                  <a:pt x="709" y="1215"/>
                </a:lnTo>
                <a:lnTo>
                  <a:pt x="709" y="1215"/>
                </a:lnTo>
                <a:close/>
                <a:moveTo>
                  <a:pt x="756" y="1225"/>
                </a:moveTo>
                <a:lnTo>
                  <a:pt x="752" y="1225"/>
                </a:lnTo>
                <a:lnTo>
                  <a:pt x="751" y="1223"/>
                </a:lnTo>
                <a:lnTo>
                  <a:pt x="751" y="1216"/>
                </a:lnTo>
                <a:lnTo>
                  <a:pt x="752" y="1209"/>
                </a:lnTo>
                <a:lnTo>
                  <a:pt x="755" y="1217"/>
                </a:lnTo>
                <a:lnTo>
                  <a:pt x="756" y="1225"/>
                </a:lnTo>
                <a:close/>
                <a:moveTo>
                  <a:pt x="808" y="1198"/>
                </a:moveTo>
                <a:lnTo>
                  <a:pt x="808" y="1198"/>
                </a:lnTo>
                <a:lnTo>
                  <a:pt x="808" y="1198"/>
                </a:lnTo>
                <a:close/>
                <a:moveTo>
                  <a:pt x="858" y="1202"/>
                </a:moveTo>
                <a:lnTo>
                  <a:pt x="860" y="1201"/>
                </a:lnTo>
                <a:lnTo>
                  <a:pt x="861" y="1200"/>
                </a:lnTo>
                <a:lnTo>
                  <a:pt x="860" y="1201"/>
                </a:lnTo>
                <a:lnTo>
                  <a:pt x="858" y="1202"/>
                </a:lnTo>
                <a:lnTo>
                  <a:pt x="856" y="1202"/>
                </a:lnTo>
                <a:lnTo>
                  <a:pt x="854" y="1203"/>
                </a:lnTo>
                <a:lnTo>
                  <a:pt x="854" y="1196"/>
                </a:lnTo>
                <a:lnTo>
                  <a:pt x="854" y="1190"/>
                </a:lnTo>
                <a:lnTo>
                  <a:pt x="855" y="1188"/>
                </a:lnTo>
                <a:lnTo>
                  <a:pt x="858" y="1188"/>
                </a:lnTo>
                <a:lnTo>
                  <a:pt x="859" y="1189"/>
                </a:lnTo>
                <a:lnTo>
                  <a:pt x="858" y="1190"/>
                </a:lnTo>
                <a:lnTo>
                  <a:pt x="859" y="1196"/>
                </a:lnTo>
                <a:lnTo>
                  <a:pt x="858" y="1202"/>
                </a:lnTo>
                <a:close/>
                <a:moveTo>
                  <a:pt x="884" y="1170"/>
                </a:moveTo>
                <a:lnTo>
                  <a:pt x="889" y="1169"/>
                </a:lnTo>
                <a:lnTo>
                  <a:pt x="895" y="1167"/>
                </a:lnTo>
                <a:lnTo>
                  <a:pt x="895" y="1167"/>
                </a:lnTo>
                <a:lnTo>
                  <a:pt x="889" y="1169"/>
                </a:lnTo>
                <a:lnTo>
                  <a:pt x="884" y="1170"/>
                </a:lnTo>
                <a:close/>
                <a:moveTo>
                  <a:pt x="866" y="1172"/>
                </a:moveTo>
                <a:lnTo>
                  <a:pt x="868" y="1173"/>
                </a:lnTo>
                <a:lnTo>
                  <a:pt x="870" y="1173"/>
                </a:lnTo>
                <a:lnTo>
                  <a:pt x="868" y="1173"/>
                </a:lnTo>
                <a:lnTo>
                  <a:pt x="866" y="1172"/>
                </a:lnTo>
                <a:close/>
                <a:moveTo>
                  <a:pt x="873" y="1451"/>
                </a:moveTo>
                <a:lnTo>
                  <a:pt x="872" y="1449"/>
                </a:lnTo>
                <a:lnTo>
                  <a:pt x="870" y="1448"/>
                </a:lnTo>
                <a:lnTo>
                  <a:pt x="872" y="1449"/>
                </a:lnTo>
                <a:lnTo>
                  <a:pt x="873" y="1451"/>
                </a:lnTo>
                <a:close/>
                <a:moveTo>
                  <a:pt x="868" y="1202"/>
                </a:moveTo>
                <a:lnTo>
                  <a:pt x="867" y="1202"/>
                </a:lnTo>
                <a:lnTo>
                  <a:pt x="866" y="1203"/>
                </a:lnTo>
                <a:lnTo>
                  <a:pt x="865" y="1203"/>
                </a:lnTo>
                <a:lnTo>
                  <a:pt x="862" y="1204"/>
                </a:lnTo>
                <a:lnTo>
                  <a:pt x="865" y="1203"/>
                </a:lnTo>
                <a:lnTo>
                  <a:pt x="866" y="1203"/>
                </a:lnTo>
                <a:lnTo>
                  <a:pt x="863" y="1200"/>
                </a:lnTo>
                <a:lnTo>
                  <a:pt x="862" y="1196"/>
                </a:lnTo>
                <a:lnTo>
                  <a:pt x="866" y="1187"/>
                </a:lnTo>
                <a:lnTo>
                  <a:pt x="874" y="1184"/>
                </a:lnTo>
                <a:lnTo>
                  <a:pt x="875" y="1184"/>
                </a:lnTo>
                <a:lnTo>
                  <a:pt x="875" y="1186"/>
                </a:lnTo>
                <a:lnTo>
                  <a:pt x="875" y="1187"/>
                </a:lnTo>
                <a:lnTo>
                  <a:pt x="875" y="1187"/>
                </a:lnTo>
                <a:lnTo>
                  <a:pt x="874" y="1195"/>
                </a:lnTo>
                <a:lnTo>
                  <a:pt x="868" y="1202"/>
                </a:lnTo>
                <a:lnTo>
                  <a:pt x="875" y="1202"/>
                </a:lnTo>
                <a:lnTo>
                  <a:pt x="882" y="1202"/>
                </a:lnTo>
                <a:lnTo>
                  <a:pt x="875" y="1202"/>
                </a:lnTo>
                <a:lnTo>
                  <a:pt x="868" y="1202"/>
                </a:lnTo>
                <a:close/>
                <a:moveTo>
                  <a:pt x="895" y="1190"/>
                </a:moveTo>
                <a:lnTo>
                  <a:pt x="894" y="1194"/>
                </a:lnTo>
                <a:lnTo>
                  <a:pt x="890" y="1194"/>
                </a:lnTo>
                <a:lnTo>
                  <a:pt x="889" y="1195"/>
                </a:lnTo>
                <a:lnTo>
                  <a:pt x="888" y="1196"/>
                </a:lnTo>
                <a:lnTo>
                  <a:pt x="889" y="1195"/>
                </a:lnTo>
                <a:lnTo>
                  <a:pt x="890" y="1194"/>
                </a:lnTo>
                <a:lnTo>
                  <a:pt x="890" y="1189"/>
                </a:lnTo>
                <a:lnTo>
                  <a:pt x="888" y="1183"/>
                </a:lnTo>
                <a:lnTo>
                  <a:pt x="886" y="1190"/>
                </a:lnTo>
                <a:lnTo>
                  <a:pt x="883" y="1197"/>
                </a:lnTo>
                <a:lnTo>
                  <a:pt x="880" y="1194"/>
                </a:lnTo>
                <a:lnTo>
                  <a:pt x="880" y="1189"/>
                </a:lnTo>
                <a:lnTo>
                  <a:pt x="880" y="1189"/>
                </a:lnTo>
                <a:lnTo>
                  <a:pt x="880" y="1183"/>
                </a:lnTo>
                <a:lnTo>
                  <a:pt x="886" y="1181"/>
                </a:lnTo>
                <a:lnTo>
                  <a:pt x="890" y="1181"/>
                </a:lnTo>
                <a:lnTo>
                  <a:pt x="895" y="1179"/>
                </a:lnTo>
                <a:lnTo>
                  <a:pt x="900" y="1177"/>
                </a:lnTo>
                <a:lnTo>
                  <a:pt x="904" y="1176"/>
                </a:lnTo>
                <a:lnTo>
                  <a:pt x="900" y="1177"/>
                </a:lnTo>
                <a:lnTo>
                  <a:pt x="895" y="1179"/>
                </a:lnTo>
                <a:lnTo>
                  <a:pt x="895" y="1184"/>
                </a:lnTo>
                <a:lnTo>
                  <a:pt x="895" y="1190"/>
                </a:lnTo>
                <a:close/>
                <a:moveTo>
                  <a:pt x="913" y="1162"/>
                </a:moveTo>
                <a:lnTo>
                  <a:pt x="913" y="1162"/>
                </a:lnTo>
                <a:lnTo>
                  <a:pt x="913" y="1162"/>
                </a:lnTo>
                <a:lnTo>
                  <a:pt x="913" y="1162"/>
                </a:lnTo>
                <a:lnTo>
                  <a:pt x="913" y="1162"/>
                </a:lnTo>
                <a:close/>
                <a:moveTo>
                  <a:pt x="923" y="1161"/>
                </a:moveTo>
                <a:lnTo>
                  <a:pt x="922" y="1161"/>
                </a:lnTo>
                <a:lnTo>
                  <a:pt x="920" y="1161"/>
                </a:lnTo>
                <a:lnTo>
                  <a:pt x="922" y="1161"/>
                </a:lnTo>
                <a:lnTo>
                  <a:pt x="923" y="1161"/>
                </a:lnTo>
                <a:close/>
                <a:moveTo>
                  <a:pt x="265" y="1293"/>
                </a:moveTo>
                <a:lnTo>
                  <a:pt x="265" y="1286"/>
                </a:lnTo>
                <a:lnTo>
                  <a:pt x="267" y="1278"/>
                </a:lnTo>
                <a:lnTo>
                  <a:pt x="274" y="1231"/>
                </a:lnTo>
                <a:lnTo>
                  <a:pt x="281" y="1183"/>
                </a:lnTo>
                <a:lnTo>
                  <a:pt x="288" y="1140"/>
                </a:lnTo>
                <a:lnTo>
                  <a:pt x="294" y="1096"/>
                </a:lnTo>
                <a:lnTo>
                  <a:pt x="303" y="1039"/>
                </a:lnTo>
                <a:lnTo>
                  <a:pt x="311" y="981"/>
                </a:lnTo>
                <a:lnTo>
                  <a:pt x="316" y="957"/>
                </a:lnTo>
                <a:lnTo>
                  <a:pt x="320" y="931"/>
                </a:lnTo>
                <a:lnTo>
                  <a:pt x="321" y="920"/>
                </a:lnTo>
                <a:lnTo>
                  <a:pt x="323" y="908"/>
                </a:lnTo>
                <a:lnTo>
                  <a:pt x="324" y="904"/>
                </a:lnTo>
                <a:lnTo>
                  <a:pt x="328" y="902"/>
                </a:lnTo>
                <a:lnTo>
                  <a:pt x="350" y="897"/>
                </a:lnTo>
                <a:lnTo>
                  <a:pt x="372" y="892"/>
                </a:lnTo>
                <a:lnTo>
                  <a:pt x="407" y="883"/>
                </a:lnTo>
                <a:lnTo>
                  <a:pt x="444" y="874"/>
                </a:lnTo>
                <a:lnTo>
                  <a:pt x="460" y="871"/>
                </a:lnTo>
                <a:lnTo>
                  <a:pt x="476" y="867"/>
                </a:lnTo>
                <a:lnTo>
                  <a:pt x="513" y="858"/>
                </a:lnTo>
                <a:lnTo>
                  <a:pt x="550" y="848"/>
                </a:lnTo>
                <a:lnTo>
                  <a:pt x="576" y="843"/>
                </a:lnTo>
                <a:lnTo>
                  <a:pt x="601" y="836"/>
                </a:lnTo>
                <a:lnTo>
                  <a:pt x="648" y="825"/>
                </a:lnTo>
                <a:lnTo>
                  <a:pt x="695" y="813"/>
                </a:lnTo>
                <a:lnTo>
                  <a:pt x="722" y="806"/>
                </a:lnTo>
                <a:lnTo>
                  <a:pt x="749" y="801"/>
                </a:lnTo>
                <a:lnTo>
                  <a:pt x="784" y="791"/>
                </a:lnTo>
                <a:lnTo>
                  <a:pt x="820" y="782"/>
                </a:lnTo>
                <a:lnTo>
                  <a:pt x="837" y="778"/>
                </a:lnTo>
                <a:lnTo>
                  <a:pt x="853" y="775"/>
                </a:lnTo>
                <a:lnTo>
                  <a:pt x="888" y="766"/>
                </a:lnTo>
                <a:lnTo>
                  <a:pt x="921" y="756"/>
                </a:lnTo>
                <a:lnTo>
                  <a:pt x="930" y="756"/>
                </a:lnTo>
                <a:lnTo>
                  <a:pt x="932" y="764"/>
                </a:lnTo>
                <a:lnTo>
                  <a:pt x="932" y="858"/>
                </a:lnTo>
                <a:lnTo>
                  <a:pt x="932" y="950"/>
                </a:lnTo>
                <a:lnTo>
                  <a:pt x="932" y="950"/>
                </a:lnTo>
                <a:lnTo>
                  <a:pt x="934" y="950"/>
                </a:lnTo>
                <a:lnTo>
                  <a:pt x="932" y="1041"/>
                </a:lnTo>
                <a:lnTo>
                  <a:pt x="934" y="1133"/>
                </a:lnTo>
                <a:lnTo>
                  <a:pt x="930" y="1142"/>
                </a:lnTo>
                <a:lnTo>
                  <a:pt x="922" y="1146"/>
                </a:lnTo>
                <a:lnTo>
                  <a:pt x="870" y="1158"/>
                </a:lnTo>
                <a:lnTo>
                  <a:pt x="818" y="1169"/>
                </a:lnTo>
                <a:lnTo>
                  <a:pt x="773" y="1180"/>
                </a:lnTo>
                <a:lnTo>
                  <a:pt x="728" y="1189"/>
                </a:lnTo>
                <a:lnTo>
                  <a:pt x="690" y="1198"/>
                </a:lnTo>
                <a:lnTo>
                  <a:pt x="654" y="1207"/>
                </a:lnTo>
                <a:lnTo>
                  <a:pt x="626" y="1214"/>
                </a:lnTo>
                <a:lnTo>
                  <a:pt x="599" y="1220"/>
                </a:lnTo>
                <a:lnTo>
                  <a:pt x="559" y="1229"/>
                </a:lnTo>
                <a:lnTo>
                  <a:pt x="520" y="1238"/>
                </a:lnTo>
                <a:lnTo>
                  <a:pt x="492" y="1244"/>
                </a:lnTo>
                <a:lnTo>
                  <a:pt x="463" y="1250"/>
                </a:lnTo>
                <a:lnTo>
                  <a:pt x="413" y="1262"/>
                </a:lnTo>
                <a:lnTo>
                  <a:pt x="363" y="1273"/>
                </a:lnTo>
                <a:lnTo>
                  <a:pt x="322" y="1283"/>
                </a:lnTo>
                <a:lnTo>
                  <a:pt x="281" y="1291"/>
                </a:lnTo>
                <a:lnTo>
                  <a:pt x="273" y="1294"/>
                </a:lnTo>
                <a:lnTo>
                  <a:pt x="265" y="1293"/>
                </a:lnTo>
                <a:close/>
                <a:moveTo>
                  <a:pt x="274" y="1334"/>
                </a:moveTo>
                <a:lnTo>
                  <a:pt x="272" y="1335"/>
                </a:lnTo>
                <a:lnTo>
                  <a:pt x="269" y="1335"/>
                </a:lnTo>
                <a:lnTo>
                  <a:pt x="265" y="1332"/>
                </a:lnTo>
                <a:lnTo>
                  <a:pt x="260" y="1335"/>
                </a:lnTo>
                <a:lnTo>
                  <a:pt x="258" y="1336"/>
                </a:lnTo>
                <a:lnTo>
                  <a:pt x="256" y="1335"/>
                </a:lnTo>
                <a:lnTo>
                  <a:pt x="256" y="1335"/>
                </a:lnTo>
                <a:lnTo>
                  <a:pt x="256" y="1335"/>
                </a:lnTo>
                <a:lnTo>
                  <a:pt x="256" y="1333"/>
                </a:lnTo>
                <a:lnTo>
                  <a:pt x="255" y="1332"/>
                </a:lnTo>
                <a:lnTo>
                  <a:pt x="251" y="1332"/>
                </a:lnTo>
                <a:lnTo>
                  <a:pt x="247" y="1334"/>
                </a:lnTo>
                <a:lnTo>
                  <a:pt x="247" y="1335"/>
                </a:lnTo>
                <a:lnTo>
                  <a:pt x="248" y="1337"/>
                </a:lnTo>
                <a:lnTo>
                  <a:pt x="251" y="1339"/>
                </a:lnTo>
                <a:lnTo>
                  <a:pt x="253" y="1340"/>
                </a:lnTo>
                <a:lnTo>
                  <a:pt x="244" y="1336"/>
                </a:lnTo>
                <a:lnTo>
                  <a:pt x="242" y="1327"/>
                </a:lnTo>
                <a:lnTo>
                  <a:pt x="247" y="1330"/>
                </a:lnTo>
                <a:lnTo>
                  <a:pt x="252" y="1326"/>
                </a:lnTo>
                <a:lnTo>
                  <a:pt x="254" y="1323"/>
                </a:lnTo>
                <a:lnTo>
                  <a:pt x="258" y="1322"/>
                </a:lnTo>
                <a:lnTo>
                  <a:pt x="266" y="1323"/>
                </a:lnTo>
                <a:lnTo>
                  <a:pt x="273" y="1320"/>
                </a:lnTo>
                <a:lnTo>
                  <a:pt x="276" y="1319"/>
                </a:lnTo>
                <a:lnTo>
                  <a:pt x="279" y="1320"/>
                </a:lnTo>
                <a:lnTo>
                  <a:pt x="279" y="1328"/>
                </a:lnTo>
                <a:lnTo>
                  <a:pt x="274" y="1334"/>
                </a:lnTo>
                <a:close/>
                <a:moveTo>
                  <a:pt x="256" y="1336"/>
                </a:moveTo>
                <a:lnTo>
                  <a:pt x="256" y="1336"/>
                </a:lnTo>
                <a:lnTo>
                  <a:pt x="256" y="1335"/>
                </a:lnTo>
                <a:lnTo>
                  <a:pt x="256" y="1335"/>
                </a:lnTo>
                <a:lnTo>
                  <a:pt x="256" y="1336"/>
                </a:lnTo>
                <a:lnTo>
                  <a:pt x="256" y="1336"/>
                </a:lnTo>
                <a:lnTo>
                  <a:pt x="256" y="1336"/>
                </a:lnTo>
                <a:close/>
                <a:moveTo>
                  <a:pt x="235" y="1529"/>
                </a:moveTo>
                <a:lnTo>
                  <a:pt x="241" y="1529"/>
                </a:lnTo>
                <a:lnTo>
                  <a:pt x="246" y="1529"/>
                </a:lnTo>
                <a:lnTo>
                  <a:pt x="241" y="1529"/>
                </a:lnTo>
                <a:lnTo>
                  <a:pt x="235" y="1529"/>
                </a:lnTo>
                <a:close/>
                <a:moveTo>
                  <a:pt x="234" y="1535"/>
                </a:moveTo>
                <a:lnTo>
                  <a:pt x="235" y="1535"/>
                </a:lnTo>
                <a:lnTo>
                  <a:pt x="237" y="1535"/>
                </a:lnTo>
                <a:lnTo>
                  <a:pt x="235" y="1535"/>
                </a:lnTo>
                <a:lnTo>
                  <a:pt x="234" y="1535"/>
                </a:lnTo>
                <a:close/>
                <a:moveTo>
                  <a:pt x="233" y="1326"/>
                </a:moveTo>
                <a:lnTo>
                  <a:pt x="232" y="1329"/>
                </a:lnTo>
                <a:lnTo>
                  <a:pt x="232" y="1333"/>
                </a:lnTo>
                <a:lnTo>
                  <a:pt x="228" y="1334"/>
                </a:lnTo>
                <a:lnTo>
                  <a:pt x="227" y="1332"/>
                </a:lnTo>
                <a:lnTo>
                  <a:pt x="214" y="1330"/>
                </a:lnTo>
                <a:lnTo>
                  <a:pt x="200" y="1336"/>
                </a:lnTo>
                <a:lnTo>
                  <a:pt x="198" y="1332"/>
                </a:lnTo>
                <a:lnTo>
                  <a:pt x="202" y="1328"/>
                </a:lnTo>
                <a:lnTo>
                  <a:pt x="204" y="1327"/>
                </a:lnTo>
                <a:lnTo>
                  <a:pt x="206" y="1326"/>
                </a:lnTo>
                <a:lnTo>
                  <a:pt x="207" y="1321"/>
                </a:lnTo>
                <a:lnTo>
                  <a:pt x="212" y="1321"/>
                </a:lnTo>
                <a:lnTo>
                  <a:pt x="214" y="1321"/>
                </a:lnTo>
                <a:lnTo>
                  <a:pt x="216" y="1320"/>
                </a:lnTo>
                <a:lnTo>
                  <a:pt x="218" y="1320"/>
                </a:lnTo>
                <a:lnTo>
                  <a:pt x="220" y="1318"/>
                </a:lnTo>
                <a:lnTo>
                  <a:pt x="224" y="1321"/>
                </a:lnTo>
                <a:lnTo>
                  <a:pt x="230" y="1322"/>
                </a:lnTo>
                <a:lnTo>
                  <a:pt x="232" y="1323"/>
                </a:lnTo>
                <a:lnTo>
                  <a:pt x="233" y="1326"/>
                </a:lnTo>
                <a:close/>
                <a:moveTo>
                  <a:pt x="216" y="1441"/>
                </a:moveTo>
                <a:lnTo>
                  <a:pt x="217" y="1441"/>
                </a:lnTo>
                <a:lnTo>
                  <a:pt x="219" y="1440"/>
                </a:lnTo>
                <a:lnTo>
                  <a:pt x="217" y="1441"/>
                </a:lnTo>
                <a:lnTo>
                  <a:pt x="216" y="1441"/>
                </a:lnTo>
                <a:close/>
                <a:moveTo>
                  <a:pt x="200" y="1327"/>
                </a:moveTo>
                <a:lnTo>
                  <a:pt x="199" y="1326"/>
                </a:lnTo>
                <a:lnTo>
                  <a:pt x="198" y="1325"/>
                </a:lnTo>
                <a:lnTo>
                  <a:pt x="199" y="1326"/>
                </a:lnTo>
                <a:lnTo>
                  <a:pt x="200" y="1327"/>
                </a:lnTo>
                <a:close/>
                <a:moveTo>
                  <a:pt x="195" y="1538"/>
                </a:moveTo>
                <a:lnTo>
                  <a:pt x="195" y="1538"/>
                </a:lnTo>
                <a:lnTo>
                  <a:pt x="195" y="1537"/>
                </a:lnTo>
                <a:lnTo>
                  <a:pt x="196" y="1536"/>
                </a:lnTo>
                <a:lnTo>
                  <a:pt x="195" y="1537"/>
                </a:lnTo>
                <a:lnTo>
                  <a:pt x="195" y="1538"/>
                </a:lnTo>
                <a:close/>
                <a:moveTo>
                  <a:pt x="189" y="1539"/>
                </a:moveTo>
                <a:lnTo>
                  <a:pt x="190" y="1540"/>
                </a:lnTo>
                <a:lnTo>
                  <a:pt x="190" y="1542"/>
                </a:lnTo>
                <a:lnTo>
                  <a:pt x="190" y="1540"/>
                </a:lnTo>
                <a:lnTo>
                  <a:pt x="189" y="1539"/>
                </a:lnTo>
                <a:close/>
                <a:moveTo>
                  <a:pt x="202" y="1161"/>
                </a:moveTo>
                <a:lnTo>
                  <a:pt x="200" y="1160"/>
                </a:lnTo>
                <a:lnTo>
                  <a:pt x="200" y="1159"/>
                </a:lnTo>
                <a:lnTo>
                  <a:pt x="200" y="1160"/>
                </a:lnTo>
                <a:lnTo>
                  <a:pt x="202" y="1161"/>
                </a:lnTo>
                <a:close/>
                <a:moveTo>
                  <a:pt x="176" y="1179"/>
                </a:moveTo>
                <a:lnTo>
                  <a:pt x="179" y="1160"/>
                </a:lnTo>
                <a:lnTo>
                  <a:pt x="180" y="1142"/>
                </a:lnTo>
                <a:lnTo>
                  <a:pt x="179" y="1141"/>
                </a:lnTo>
                <a:lnTo>
                  <a:pt x="179" y="1140"/>
                </a:lnTo>
                <a:lnTo>
                  <a:pt x="179" y="1141"/>
                </a:lnTo>
                <a:lnTo>
                  <a:pt x="180" y="1142"/>
                </a:lnTo>
                <a:lnTo>
                  <a:pt x="180" y="1142"/>
                </a:lnTo>
                <a:lnTo>
                  <a:pt x="184" y="1141"/>
                </a:lnTo>
                <a:lnTo>
                  <a:pt x="184" y="1138"/>
                </a:lnTo>
                <a:lnTo>
                  <a:pt x="184" y="1138"/>
                </a:lnTo>
                <a:lnTo>
                  <a:pt x="185" y="1138"/>
                </a:lnTo>
                <a:lnTo>
                  <a:pt x="186" y="1132"/>
                </a:lnTo>
                <a:lnTo>
                  <a:pt x="190" y="1130"/>
                </a:lnTo>
                <a:lnTo>
                  <a:pt x="186" y="1132"/>
                </a:lnTo>
                <a:lnTo>
                  <a:pt x="185" y="1138"/>
                </a:lnTo>
                <a:lnTo>
                  <a:pt x="193" y="1138"/>
                </a:lnTo>
                <a:lnTo>
                  <a:pt x="197" y="1131"/>
                </a:lnTo>
                <a:lnTo>
                  <a:pt x="199" y="1124"/>
                </a:lnTo>
                <a:lnTo>
                  <a:pt x="200" y="1116"/>
                </a:lnTo>
                <a:lnTo>
                  <a:pt x="203" y="1119"/>
                </a:lnTo>
                <a:lnTo>
                  <a:pt x="203" y="1123"/>
                </a:lnTo>
                <a:lnTo>
                  <a:pt x="200" y="1139"/>
                </a:lnTo>
                <a:lnTo>
                  <a:pt x="198" y="1155"/>
                </a:lnTo>
                <a:lnTo>
                  <a:pt x="199" y="1156"/>
                </a:lnTo>
                <a:lnTo>
                  <a:pt x="200" y="1159"/>
                </a:lnTo>
                <a:lnTo>
                  <a:pt x="199" y="1156"/>
                </a:lnTo>
                <a:lnTo>
                  <a:pt x="198" y="1155"/>
                </a:lnTo>
                <a:lnTo>
                  <a:pt x="198" y="1156"/>
                </a:lnTo>
                <a:lnTo>
                  <a:pt x="198" y="1156"/>
                </a:lnTo>
                <a:lnTo>
                  <a:pt x="193" y="1159"/>
                </a:lnTo>
                <a:lnTo>
                  <a:pt x="195" y="1163"/>
                </a:lnTo>
                <a:lnTo>
                  <a:pt x="195" y="1165"/>
                </a:lnTo>
                <a:lnTo>
                  <a:pt x="195" y="1167"/>
                </a:lnTo>
                <a:lnTo>
                  <a:pt x="193" y="1167"/>
                </a:lnTo>
                <a:lnTo>
                  <a:pt x="192" y="1168"/>
                </a:lnTo>
                <a:lnTo>
                  <a:pt x="186" y="1177"/>
                </a:lnTo>
                <a:lnTo>
                  <a:pt x="176" y="1179"/>
                </a:lnTo>
                <a:close/>
                <a:moveTo>
                  <a:pt x="169" y="1545"/>
                </a:moveTo>
                <a:lnTo>
                  <a:pt x="172" y="1546"/>
                </a:lnTo>
                <a:lnTo>
                  <a:pt x="178" y="1544"/>
                </a:lnTo>
                <a:lnTo>
                  <a:pt x="172" y="1546"/>
                </a:lnTo>
                <a:lnTo>
                  <a:pt x="169" y="1545"/>
                </a:lnTo>
                <a:close/>
                <a:moveTo>
                  <a:pt x="165" y="1170"/>
                </a:moveTo>
                <a:lnTo>
                  <a:pt x="165" y="1170"/>
                </a:lnTo>
                <a:lnTo>
                  <a:pt x="166" y="1173"/>
                </a:lnTo>
                <a:lnTo>
                  <a:pt x="168" y="1175"/>
                </a:lnTo>
                <a:lnTo>
                  <a:pt x="166" y="1173"/>
                </a:lnTo>
                <a:lnTo>
                  <a:pt x="165" y="1170"/>
                </a:lnTo>
                <a:close/>
                <a:moveTo>
                  <a:pt x="164" y="907"/>
                </a:moveTo>
                <a:lnTo>
                  <a:pt x="164" y="906"/>
                </a:lnTo>
                <a:lnTo>
                  <a:pt x="165" y="906"/>
                </a:lnTo>
                <a:lnTo>
                  <a:pt x="164" y="906"/>
                </a:lnTo>
                <a:lnTo>
                  <a:pt x="164" y="907"/>
                </a:lnTo>
                <a:close/>
                <a:moveTo>
                  <a:pt x="161" y="1644"/>
                </a:moveTo>
                <a:lnTo>
                  <a:pt x="159" y="1642"/>
                </a:lnTo>
                <a:lnTo>
                  <a:pt x="159" y="1640"/>
                </a:lnTo>
                <a:lnTo>
                  <a:pt x="159" y="1642"/>
                </a:lnTo>
                <a:lnTo>
                  <a:pt x="161" y="1644"/>
                </a:lnTo>
                <a:lnTo>
                  <a:pt x="161" y="1644"/>
                </a:lnTo>
                <a:close/>
                <a:moveTo>
                  <a:pt x="172" y="1355"/>
                </a:moveTo>
                <a:lnTo>
                  <a:pt x="173" y="1355"/>
                </a:lnTo>
                <a:lnTo>
                  <a:pt x="175" y="1354"/>
                </a:lnTo>
                <a:lnTo>
                  <a:pt x="173" y="1355"/>
                </a:lnTo>
                <a:lnTo>
                  <a:pt x="172" y="1355"/>
                </a:lnTo>
                <a:lnTo>
                  <a:pt x="171" y="1355"/>
                </a:lnTo>
                <a:lnTo>
                  <a:pt x="170" y="1355"/>
                </a:lnTo>
                <a:lnTo>
                  <a:pt x="171" y="1355"/>
                </a:lnTo>
                <a:lnTo>
                  <a:pt x="172" y="1355"/>
                </a:lnTo>
                <a:close/>
                <a:moveTo>
                  <a:pt x="193" y="787"/>
                </a:moveTo>
                <a:lnTo>
                  <a:pt x="191" y="787"/>
                </a:lnTo>
                <a:lnTo>
                  <a:pt x="188" y="785"/>
                </a:lnTo>
                <a:lnTo>
                  <a:pt x="191" y="787"/>
                </a:lnTo>
                <a:lnTo>
                  <a:pt x="193" y="787"/>
                </a:lnTo>
                <a:close/>
                <a:moveTo>
                  <a:pt x="195" y="907"/>
                </a:moveTo>
                <a:lnTo>
                  <a:pt x="195" y="908"/>
                </a:lnTo>
                <a:lnTo>
                  <a:pt x="193" y="909"/>
                </a:lnTo>
                <a:lnTo>
                  <a:pt x="195" y="908"/>
                </a:lnTo>
                <a:lnTo>
                  <a:pt x="195" y="907"/>
                </a:lnTo>
                <a:close/>
                <a:moveTo>
                  <a:pt x="196" y="980"/>
                </a:moveTo>
                <a:lnTo>
                  <a:pt x="196" y="980"/>
                </a:lnTo>
                <a:lnTo>
                  <a:pt x="195" y="981"/>
                </a:lnTo>
                <a:lnTo>
                  <a:pt x="196" y="980"/>
                </a:lnTo>
                <a:lnTo>
                  <a:pt x="196" y="980"/>
                </a:lnTo>
                <a:close/>
                <a:moveTo>
                  <a:pt x="199" y="1112"/>
                </a:moveTo>
                <a:lnTo>
                  <a:pt x="199" y="1111"/>
                </a:lnTo>
                <a:lnTo>
                  <a:pt x="199" y="1110"/>
                </a:lnTo>
                <a:lnTo>
                  <a:pt x="199" y="1111"/>
                </a:lnTo>
                <a:lnTo>
                  <a:pt x="199" y="1112"/>
                </a:lnTo>
                <a:close/>
                <a:moveTo>
                  <a:pt x="207" y="858"/>
                </a:moveTo>
                <a:lnTo>
                  <a:pt x="227" y="855"/>
                </a:lnTo>
                <a:lnTo>
                  <a:pt x="247" y="861"/>
                </a:lnTo>
                <a:lnTo>
                  <a:pt x="247" y="862"/>
                </a:lnTo>
                <a:lnTo>
                  <a:pt x="247" y="864"/>
                </a:lnTo>
                <a:lnTo>
                  <a:pt x="238" y="867"/>
                </a:lnTo>
                <a:lnTo>
                  <a:pt x="228" y="868"/>
                </a:lnTo>
                <a:lnTo>
                  <a:pt x="216" y="872"/>
                </a:lnTo>
                <a:lnTo>
                  <a:pt x="203" y="875"/>
                </a:lnTo>
                <a:lnTo>
                  <a:pt x="198" y="875"/>
                </a:lnTo>
                <a:lnTo>
                  <a:pt x="196" y="873"/>
                </a:lnTo>
                <a:lnTo>
                  <a:pt x="197" y="862"/>
                </a:lnTo>
                <a:lnTo>
                  <a:pt x="207" y="858"/>
                </a:lnTo>
                <a:close/>
                <a:moveTo>
                  <a:pt x="247" y="921"/>
                </a:moveTo>
                <a:lnTo>
                  <a:pt x="247" y="917"/>
                </a:lnTo>
                <a:lnTo>
                  <a:pt x="248" y="914"/>
                </a:lnTo>
                <a:lnTo>
                  <a:pt x="247" y="917"/>
                </a:lnTo>
                <a:lnTo>
                  <a:pt x="247" y="921"/>
                </a:lnTo>
                <a:close/>
                <a:moveTo>
                  <a:pt x="262" y="1062"/>
                </a:moveTo>
                <a:lnTo>
                  <a:pt x="273" y="1067"/>
                </a:lnTo>
                <a:lnTo>
                  <a:pt x="274" y="1078"/>
                </a:lnTo>
                <a:lnTo>
                  <a:pt x="268" y="1075"/>
                </a:lnTo>
                <a:lnTo>
                  <a:pt x="261" y="1072"/>
                </a:lnTo>
                <a:lnTo>
                  <a:pt x="262" y="1067"/>
                </a:lnTo>
                <a:lnTo>
                  <a:pt x="262" y="1062"/>
                </a:lnTo>
                <a:lnTo>
                  <a:pt x="262" y="1062"/>
                </a:lnTo>
                <a:lnTo>
                  <a:pt x="262" y="1062"/>
                </a:lnTo>
                <a:lnTo>
                  <a:pt x="262" y="1062"/>
                </a:lnTo>
                <a:lnTo>
                  <a:pt x="262" y="1062"/>
                </a:lnTo>
                <a:lnTo>
                  <a:pt x="262" y="1062"/>
                </a:lnTo>
                <a:lnTo>
                  <a:pt x="262" y="1062"/>
                </a:lnTo>
                <a:lnTo>
                  <a:pt x="262" y="1062"/>
                </a:lnTo>
                <a:lnTo>
                  <a:pt x="262" y="1062"/>
                </a:lnTo>
                <a:lnTo>
                  <a:pt x="258" y="1062"/>
                </a:lnTo>
                <a:lnTo>
                  <a:pt x="253" y="1064"/>
                </a:lnTo>
                <a:lnTo>
                  <a:pt x="248" y="1065"/>
                </a:lnTo>
                <a:lnTo>
                  <a:pt x="244" y="1063"/>
                </a:lnTo>
                <a:lnTo>
                  <a:pt x="244" y="1058"/>
                </a:lnTo>
                <a:lnTo>
                  <a:pt x="247" y="1054"/>
                </a:lnTo>
                <a:lnTo>
                  <a:pt x="249" y="1053"/>
                </a:lnTo>
                <a:lnTo>
                  <a:pt x="252" y="1051"/>
                </a:lnTo>
                <a:lnTo>
                  <a:pt x="254" y="1055"/>
                </a:lnTo>
                <a:lnTo>
                  <a:pt x="258" y="1055"/>
                </a:lnTo>
                <a:lnTo>
                  <a:pt x="261" y="1054"/>
                </a:lnTo>
                <a:lnTo>
                  <a:pt x="264" y="1055"/>
                </a:lnTo>
                <a:lnTo>
                  <a:pt x="264" y="1055"/>
                </a:lnTo>
                <a:lnTo>
                  <a:pt x="264" y="1055"/>
                </a:lnTo>
                <a:lnTo>
                  <a:pt x="264" y="1055"/>
                </a:lnTo>
                <a:lnTo>
                  <a:pt x="264" y="1055"/>
                </a:lnTo>
                <a:lnTo>
                  <a:pt x="262" y="1058"/>
                </a:lnTo>
                <a:lnTo>
                  <a:pt x="262" y="1062"/>
                </a:lnTo>
                <a:close/>
                <a:moveTo>
                  <a:pt x="271" y="1089"/>
                </a:moveTo>
                <a:lnTo>
                  <a:pt x="258" y="1085"/>
                </a:lnTo>
                <a:lnTo>
                  <a:pt x="245" y="1086"/>
                </a:lnTo>
                <a:lnTo>
                  <a:pt x="240" y="1089"/>
                </a:lnTo>
                <a:lnTo>
                  <a:pt x="238" y="1092"/>
                </a:lnTo>
                <a:lnTo>
                  <a:pt x="237" y="1096"/>
                </a:lnTo>
                <a:lnTo>
                  <a:pt x="234" y="1098"/>
                </a:lnTo>
                <a:lnTo>
                  <a:pt x="233" y="1099"/>
                </a:lnTo>
                <a:lnTo>
                  <a:pt x="232" y="1098"/>
                </a:lnTo>
                <a:lnTo>
                  <a:pt x="231" y="1097"/>
                </a:lnTo>
                <a:lnTo>
                  <a:pt x="231" y="1096"/>
                </a:lnTo>
                <a:lnTo>
                  <a:pt x="239" y="1084"/>
                </a:lnTo>
                <a:lnTo>
                  <a:pt x="244" y="1070"/>
                </a:lnTo>
                <a:lnTo>
                  <a:pt x="247" y="1072"/>
                </a:lnTo>
                <a:lnTo>
                  <a:pt x="247" y="1075"/>
                </a:lnTo>
                <a:lnTo>
                  <a:pt x="245" y="1077"/>
                </a:lnTo>
                <a:lnTo>
                  <a:pt x="245" y="1081"/>
                </a:lnTo>
                <a:lnTo>
                  <a:pt x="246" y="1082"/>
                </a:lnTo>
                <a:lnTo>
                  <a:pt x="248" y="1082"/>
                </a:lnTo>
                <a:lnTo>
                  <a:pt x="260" y="1079"/>
                </a:lnTo>
                <a:lnTo>
                  <a:pt x="271" y="1084"/>
                </a:lnTo>
                <a:lnTo>
                  <a:pt x="273" y="1085"/>
                </a:lnTo>
                <a:lnTo>
                  <a:pt x="276" y="1086"/>
                </a:lnTo>
                <a:lnTo>
                  <a:pt x="274" y="1090"/>
                </a:lnTo>
                <a:lnTo>
                  <a:pt x="271" y="1089"/>
                </a:lnTo>
                <a:close/>
                <a:moveTo>
                  <a:pt x="231" y="1039"/>
                </a:moveTo>
                <a:lnTo>
                  <a:pt x="231" y="1037"/>
                </a:lnTo>
                <a:lnTo>
                  <a:pt x="232" y="1035"/>
                </a:lnTo>
                <a:lnTo>
                  <a:pt x="231" y="1037"/>
                </a:lnTo>
                <a:lnTo>
                  <a:pt x="231" y="1039"/>
                </a:lnTo>
                <a:close/>
                <a:moveTo>
                  <a:pt x="231" y="1047"/>
                </a:moveTo>
                <a:lnTo>
                  <a:pt x="231" y="1046"/>
                </a:lnTo>
                <a:lnTo>
                  <a:pt x="230" y="1046"/>
                </a:lnTo>
                <a:lnTo>
                  <a:pt x="231" y="1046"/>
                </a:lnTo>
                <a:lnTo>
                  <a:pt x="231" y="1047"/>
                </a:lnTo>
                <a:close/>
                <a:moveTo>
                  <a:pt x="226" y="994"/>
                </a:moveTo>
                <a:lnTo>
                  <a:pt x="226" y="994"/>
                </a:lnTo>
                <a:lnTo>
                  <a:pt x="226" y="994"/>
                </a:lnTo>
                <a:lnTo>
                  <a:pt x="226" y="993"/>
                </a:lnTo>
                <a:lnTo>
                  <a:pt x="226" y="994"/>
                </a:lnTo>
                <a:lnTo>
                  <a:pt x="226" y="994"/>
                </a:lnTo>
                <a:close/>
                <a:moveTo>
                  <a:pt x="226" y="970"/>
                </a:moveTo>
                <a:lnTo>
                  <a:pt x="226" y="967"/>
                </a:lnTo>
                <a:lnTo>
                  <a:pt x="227" y="965"/>
                </a:lnTo>
                <a:lnTo>
                  <a:pt x="226" y="967"/>
                </a:lnTo>
                <a:lnTo>
                  <a:pt x="226" y="970"/>
                </a:lnTo>
                <a:close/>
                <a:moveTo>
                  <a:pt x="223" y="970"/>
                </a:moveTo>
                <a:lnTo>
                  <a:pt x="224" y="970"/>
                </a:lnTo>
                <a:lnTo>
                  <a:pt x="225" y="970"/>
                </a:lnTo>
                <a:lnTo>
                  <a:pt x="224" y="970"/>
                </a:lnTo>
                <a:lnTo>
                  <a:pt x="223" y="970"/>
                </a:lnTo>
                <a:close/>
                <a:moveTo>
                  <a:pt x="225" y="974"/>
                </a:moveTo>
                <a:lnTo>
                  <a:pt x="226" y="972"/>
                </a:lnTo>
                <a:lnTo>
                  <a:pt x="226" y="970"/>
                </a:lnTo>
                <a:lnTo>
                  <a:pt x="227" y="981"/>
                </a:lnTo>
                <a:lnTo>
                  <a:pt x="226" y="993"/>
                </a:lnTo>
                <a:lnTo>
                  <a:pt x="225" y="992"/>
                </a:lnTo>
                <a:lnTo>
                  <a:pt x="224" y="991"/>
                </a:lnTo>
                <a:lnTo>
                  <a:pt x="223" y="991"/>
                </a:lnTo>
                <a:lnTo>
                  <a:pt x="221" y="991"/>
                </a:lnTo>
                <a:lnTo>
                  <a:pt x="223" y="991"/>
                </a:lnTo>
                <a:lnTo>
                  <a:pt x="224" y="991"/>
                </a:lnTo>
                <a:lnTo>
                  <a:pt x="224" y="983"/>
                </a:lnTo>
                <a:lnTo>
                  <a:pt x="225" y="974"/>
                </a:lnTo>
                <a:lnTo>
                  <a:pt x="223" y="973"/>
                </a:lnTo>
                <a:lnTo>
                  <a:pt x="221" y="972"/>
                </a:lnTo>
                <a:lnTo>
                  <a:pt x="223" y="973"/>
                </a:lnTo>
                <a:lnTo>
                  <a:pt x="225" y="974"/>
                </a:lnTo>
                <a:close/>
                <a:moveTo>
                  <a:pt x="216" y="910"/>
                </a:moveTo>
                <a:lnTo>
                  <a:pt x="217" y="909"/>
                </a:lnTo>
                <a:lnTo>
                  <a:pt x="217" y="909"/>
                </a:lnTo>
                <a:lnTo>
                  <a:pt x="217" y="909"/>
                </a:lnTo>
                <a:lnTo>
                  <a:pt x="216" y="910"/>
                </a:lnTo>
                <a:close/>
                <a:moveTo>
                  <a:pt x="211" y="1110"/>
                </a:moveTo>
                <a:lnTo>
                  <a:pt x="210" y="1112"/>
                </a:lnTo>
                <a:lnTo>
                  <a:pt x="209" y="1114"/>
                </a:lnTo>
                <a:lnTo>
                  <a:pt x="210" y="1112"/>
                </a:lnTo>
                <a:lnTo>
                  <a:pt x="211" y="1110"/>
                </a:lnTo>
                <a:close/>
                <a:moveTo>
                  <a:pt x="251" y="1214"/>
                </a:moveTo>
                <a:lnTo>
                  <a:pt x="251" y="1214"/>
                </a:lnTo>
                <a:lnTo>
                  <a:pt x="252" y="1213"/>
                </a:lnTo>
                <a:lnTo>
                  <a:pt x="251" y="1214"/>
                </a:lnTo>
                <a:lnTo>
                  <a:pt x="251" y="1214"/>
                </a:lnTo>
                <a:close/>
                <a:moveTo>
                  <a:pt x="253" y="1312"/>
                </a:moveTo>
                <a:lnTo>
                  <a:pt x="252" y="1312"/>
                </a:lnTo>
                <a:lnTo>
                  <a:pt x="249" y="1312"/>
                </a:lnTo>
                <a:lnTo>
                  <a:pt x="252" y="1312"/>
                </a:lnTo>
                <a:lnTo>
                  <a:pt x="253" y="1312"/>
                </a:lnTo>
                <a:close/>
                <a:moveTo>
                  <a:pt x="254" y="1312"/>
                </a:moveTo>
                <a:lnTo>
                  <a:pt x="254" y="1312"/>
                </a:lnTo>
                <a:lnTo>
                  <a:pt x="254" y="1312"/>
                </a:lnTo>
                <a:lnTo>
                  <a:pt x="254" y="1312"/>
                </a:lnTo>
                <a:lnTo>
                  <a:pt x="254" y="1312"/>
                </a:lnTo>
                <a:close/>
                <a:moveTo>
                  <a:pt x="261" y="1113"/>
                </a:moveTo>
                <a:lnTo>
                  <a:pt x="266" y="1114"/>
                </a:lnTo>
                <a:lnTo>
                  <a:pt x="267" y="1118"/>
                </a:lnTo>
                <a:lnTo>
                  <a:pt x="266" y="1123"/>
                </a:lnTo>
                <a:lnTo>
                  <a:pt x="260" y="1123"/>
                </a:lnTo>
                <a:lnTo>
                  <a:pt x="255" y="1120"/>
                </a:lnTo>
                <a:lnTo>
                  <a:pt x="253" y="1123"/>
                </a:lnTo>
                <a:lnTo>
                  <a:pt x="253" y="1127"/>
                </a:lnTo>
                <a:lnTo>
                  <a:pt x="258" y="1128"/>
                </a:lnTo>
                <a:lnTo>
                  <a:pt x="264" y="1133"/>
                </a:lnTo>
                <a:lnTo>
                  <a:pt x="262" y="1141"/>
                </a:lnTo>
                <a:lnTo>
                  <a:pt x="259" y="1139"/>
                </a:lnTo>
                <a:lnTo>
                  <a:pt x="254" y="1137"/>
                </a:lnTo>
                <a:lnTo>
                  <a:pt x="251" y="1137"/>
                </a:lnTo>
                <a:lnTo>
                  <a:pt x="249" y="1138"/>
                </a:lnTo>
                <a:lnTo>
                  <a:pt x="242" y="1145"/>
                </a:lnTo>
                <a:lnTo>
                  <a:pt x="233" y="1147"/>
                </a:lnTo>
                <a:lnTo>
                  <a:pt x="233" y="1149"/>
                </a:lnTo>
                <a:lnTo>
                  <a:pt x="233" y="1152"/>
                </a:lnTo>
                <a:lnTo>
                  <a:pt x="241" y="1153"/>
                </a:lnTo>
                <a:lnTo>
                  <a:pt x="248" y="1148"/>
                </a:lnTo>
                <a:lnTo>
                  <a:pt x="254" y="1145"/>
                </a:lnTo>
                <a:lnTo>
                  <a:pt x="260" y="1147"/>
                </a:lnTo>
                <a:lnTo>
                  <a:pt x="262" y="1149"/>
                </a:lnTo>
                <a:lnTo>
                  <a:pt x="261" y="1153"/>
                </a:lnTo>
                <a:lnTo>
                  <a:pt x="260" y="1158"/>
                </a:lnTo>
                <a:lnTo>
                  <a:pt x="255" y="1156"/>
                </a:lnTo>
                <a:lnTo>
                  <a:pt x="251" y="1154"/>
                </a:lnTo>
                <a:lnTo>
                  <a:pt x="247" y="1155"/>
                </a:lnTo>
                <a:lnTo>
                  <a:pt x="247" y="1161"/>
                </a:lnTo>
                <a:lnTo>
                  <a:pt x="252" y="1165"/>
                </a:lnTo>
                <a:lnTo>
                  <a:pt x="259" y="1169"/>
                </a:lnTo>
                <a:lnTo>
                  <a:pt x="256" y="1176"/>
                </a:lnTo>
                <a:lnTo>
                  <a:pt x="251" y="1173"/>
                </a:lnTo>
                <a:lnTo>
                  <a:pt x="245" y="1173"/>
                </a:lnTo>
                <a:lnTo>
                  <a:pt x="244" y="1174"/>
                </a:lnTo>
                <a:lnTo>
                  <a:pt x="244" y="1177"/>
                </a:lnTo>
                <a:lnTo>
                  <a:pt x="247" y="1182"/>
                </a:lnTo>
                <a:lnTo>
                  <a:pt x="253" y="1184"/>
                </a:lnTo>
                <a:lnTo>
                  <a:pt x="256" y="1186"/>
                </a:lnTo>
                <a:lnTo>
                  <a:pt x="255" y="1189"/>
                </a:lnTo>
                <a:lnTo>
                  <a:pt x="254" y="1194"/>
                </a:lnTo>
                <a:lnTo>
                  <a:pt x="249" y="1194"/>
                </a:lnTo>
                <a:lnTo>
                  <a:pt x="246" y="1191"/>
                </a:lnTo>
                <a:lnTo>
                  <a:pt x="241" y="1189"/>
                </a:lnTo>
                <a:lnTo>
                  <a:pt x="241" y="1198"/>
                </a:lnTo>
                <a:lnTo>
                  <a:pt x="249" y="1203"/>
                </a:lnTo>
                <a:lnTo>
                  <a:pt x="252" y="1207"/>
                </a:lnTo>
                <a:lnTo>
                  <a:pt x="252" y="1213"/>
                </a:lnTo>
                <a:lnTo>
                  <a:pt x="248" y="1213"/>
                </a:lnTo>
                <a:lnTo>
                  <a:pt x="247" y="1211"/>
                </a:lnTo>
                <a:lnTo>
                  <a:pt x="242" y="1209"/>
                </a:lnTo>
                <a:lnTo>
                  <a:pt x="239" y="1209"/>
                </a:lnTo>
                <a:lnTo>
                  <a:pt x="237" y="1211"/>
                </a:lnTo>
                <a:lnTo>
                  <a:pt x="237" y="1215"/>
                </a:lnTo>
                <a:lnTo>
                  <a:pt x="239" y="1220"/>
                </a:lnTo>
                <a:lnTo>
                  <a:pt x="242" y="1222"/>
                </a:lnTo>
                <a:lnTo>
                  <a:pt x="248" y="1223"/>
                </a:lnTo>
                <a:lnTo>
                  <a:pt x="249" y="1229"/>
                </a:lnTo>
                <a:lnTo>
                  <a:pt x="248" y="1231"/>
                </a:lnTo>
                <a:lnTo>
                  <a:pt x="245" y="1231"/>
                </a:lnTo>
                <a:lnTo>
                  <a:pt x="234" y="1229"/>
                </a:lnTo>
                <a:lnTo>
                  <a:pt x="233" y="1238"/>
                </a:lnTo>
                <a:lnTo>
                  <a:pt x="239" y="1239"/>
                </a:lnTo>
                <a:lnTo>
                  <a:pt x="245" y="1241"/>
                </a:lnTo>
                <a:lnTo>
                  <a:pt x="247" y="1244"/>
                </a:lnTo>
                <a:lnTo>
                  <a:pt x="246" y="1249"/>
                </a:lnTo>
                <a:lnTo>
                  <a:pt x="244" y="1251"/>
                </a:lnTo>
                <a:lnTo>
                  <a:pt x="240" y="1250"/>
                </a:lnTo>
                <a:lnTo>
                  <a:pt x="235" y="1248"/>
                </a:lnTo>
                <a:lnTo>
                  <a:pt x="231" y="1251"/>
                </a:lnTo>
                <a:lnTo>
                  <a:pt x="233" y="1257"/>
                </a:lnTo>
                <a:lnTo>
                  <a:pt x="239" y="1259"/>
                </a:lnTo>
                <a:lnTo>
                  <a:pt x="242" y="1260"/>
                </a:lnTo>
                <a:lnTo>
                  <a:pt x="244" y="1263"/>
                </a:lnTo>
                <a:lnTo>
                  <a:pt x="244" y="1266"/>
                </a:lnTo>
                <a:lnTo>
                  <a:pt x="241" y="1270"/>
                </a:lnTo>
                <a:lnTo>
                  <a:pt x="239" y="1271"/>
                </a:lnTo>
                <a:lnTo>
                  <a:pt x="237" y="1270"/>
                </a:lnTo>
                <a:lnTo>
                  <a:pt x="233" y="1267"/>
                </a:lnTo>
                <a:lnTo>
                  <a:pt x="230" y="1267"/>
                </a:lnTo>
                <a:lnTo>
                  <a:pt x="227" y="1270"/>
                </a:lnTo>
                <a:lnTo>
                  <a:pt x="227" y="1272"/>
                </a:lnTo>
                <a:lnTo>
                  <a:pt x="231" y="1277"/>
                </a:lnTo>
                <a:lnTo>
                  <a:pt x="235" y="1279"/>
                </a:lnTo>
                <a:lnTo>
                  <a:pt x="240" y="1280"/>
                </a:lnTo>
                <a:lnTo>
                  <a:pt x="240" y="1286"/>
                </a:lnTo>
                <a:lnTo>
                  <a:pt x="238" y="1290"/>
                </a:lnTo>
                <a:lnTo>
                  <a:pt x="234" y="1288"/>
                </a:lnTo>
                <a:lnTo>
                  <a:pt x="231" y="1286"/>
                </a:lnTo>
                <a:lnTo>
                  <a:pt x="226" y="1287"/>
                </a:lnTo>
                <a:lnTo>
                  <a:pt x="225" y="1290"/>
                </a:lnTo>
                <a:lnTo>
                  <a:pt x="225" y="1292"/>
                </a:lnTo>
                <a:lnTo>
                  <a:pt x="227" y="1297"/>
                </a:lnTo>
                <a:lnTo>
                  <a:pt x="232" y="1299"/>
                </a:lnTo>
                <a:lnTo>
                  <a:pt x="235" y="1299"/>
                </a:lnTo>
                <a:lnTo>
                  <a:pt x="237" y="1302"/>
                </a:lnTo>
                <a:lnTo>
                  <a:pt x="235" y="1309"/>
                </a:lnTo>
                <a:lnTo>
                  <a:pt x="228" y="1307"/>
                </a:lnTo>
                <a:lnTo>
                  <a:pt x="227" y="1306"/>
                </a:lnTo>
                <a:lnTo>
                  <a:pt x="225" y="1306"/>
                </a:lnTo>
                <a:lnTo>
                  <a:pt x="223" y="1306"/>
                </a:lnTo>
                <a:lnTo>
                  <a:pt x="219" y="1307"/>
                </a:lnTo>
                <a:lnTo>
                  <a:pt x="223" y="1306"/>
                </a:lnTo>
                <a:lnTo>
                  <a:pt x="225" y="1306"/>
                </a:lnTo>
                <a:lnTo>
                  <a:pt x="224" y="1298"/>
                </a:lnTo>
                <a:lnTo>
                  <a:pt x="218" y="1295"/>
                </a:lnTo>
                <a:lnTo>
                  <a:pt x="211" y="1297"/>
                </a:lnTo>
                <a:lnTo>
                  <a:pt x="204" y="1298"/>
                </a:lnTo>
                <a:lnTo>
                  <a:pt x="206" y="1290"/>
                </a:lnTo>
                <a:lnTo>
                  <a:pt x="213" y="1286"/>
                </a:lnTo>
                <a:lnTo>
                  <a:pt x="218" y="1286"/>
                </a:lnTo>
                <a:lnTo>
                  <a:pt x="223" y="1285"/>
                </a:lnTo>
                <a:lnTo>
                  <a:pt x="226" y="1283"/>
                </a:lnTo>
                <a:lnTo>
                  <a:pt x="226" y="1279"/>
                </a:lnTo>
                <a:lnTo>
                  <a:pt x="224" y="1276"/>
                </a:lnTo>
                <a:lnTo>
                  <a:pt x="219" y="1277"/>
                </a:lnTo>
                <a:lnTo>
                  <a:pt x="216" y="1279"/>
                </a:lnTo>
                <a:lnTo>
                  <a:pt x="212" y="1278"/>
                </a:lnTo>
                <a:lnTo>
                  <a:pt x="213" y="1278"/>
                </a:lnTo>
                <a:lnTo>
                  <a:pt x="213" y="1277"/>
                </a:lnTo>
                <a:lnTo>
                  <a:pt x="212" y="1277"/>
                </a:lnTo>
                <a:lnTo>
                  <a:pt x="212" y="1277"/>
                </a:lnTo>
                <a:lnTo>
                  <a:pt x="207" y="1276"/>
                </a:lnTo>
                <a:lnTo>
                  <a:pt x="207" y="1271"/>
                </a:lnTo>
                <a:lnTo>
                  <a:pt x="212" y="1266"/>
                </a:lnTo>
                <a:lnTo>
                  <a:pt x="219" y="1267"/>
                </a:lnTo>
                <a:lnTo>
                  <a:pt x="224" y="1266"/>
                </a:lnTo>
                <a:lnTo>
                  <a:pt x="228" y="1263"/>
                </a:lnTo>
                <a:lnTo>
                  <a:pt x="230" y="1262"/>
                </a:lnTo>
                <a:lnTo>
                  <a:pt x="230" y="1259"/>
                </a:lnTo>
                <a:lnTo>
                  <a:pt x="226" y="1258"/>
                </a:lnTo>
                <a:lnTo>
                  <a:pt x="223" y="1257"/>
                </a:lnTo>
                <a:lnTo>
                  <a:pt x="213" y="1258"/>
                </a:lnTo>
                <a:lnTo>
                  <a:pt x="211" y="1249"/>
                </a:lnTo>
                <a:lnTo>
                  <a:pt x="216" y="1248"/>
                </a:lnTo>
                <a:lnTo>
                  <a:pt x="220" y="1249"/>
                </a:lnTo>
                <a:lnTo>
                  <a:pt x="230" y="1246"/>
                </a:lnTo>
                <a:lnTo>
                  <a:pt x="233" y="1238"/>
                </a:lnTo>
                <a:lnTo>
                  <a:pt x="224" y="1238"/>
                </a:lnTo>
                <a:lnTo>
                  <a:pt x="216" y="1238"/>
                </a:lnTo>
                <a:lnTo>
                  <a:pt x="216" y="1234"/>
                </a:lnTo>
                <a:lnTo>
                  <a:pt x="216" y="1229"/>
                </a:lnTo>
                <a:lnTo>
                  <a:pt x="214" y="1225"/>
                </a:lnTo>
                <a:lnTo>
                  <a:pt x="214" y="1223"/>
                </a:lnTo>
                <a:lnTo>
                  <a:pt x="214" y="1225"/>
                </a:lnTo>
                <a:lnTo>
                  <a:pt x="216" y="1229"/>
                </a:lnTo>
                <a:lnTo>
                  <a:pt x="219" y="1228"/>
                </a:lnTo>
                <a:lnTo>
                  <a:pt x="221" y="1227"/>
                </a:lnTo>
                <a:lnTo>
                  <a:pt x="225" y="1229"/>
                </a:lnTo>
                <a:lnTo>
                  <a:pt x="230" y="1228"/>
                </a:lnTo>
                <a:lnTo>
                  <a:pt x="234" y="1225"/>
                </a:lnTo>
                <a:lnTo>
                  <a:pt x="235" y="1221"/>
                </a:lnTo>
                <a:lnTo>
                  <a:pt x="233" y="1218"/>
                </a:lnTo>
                <a:lnTo>
                  <a:pt x="228" y="1220"/>
                </a:lnTo>
                <a:lnTo>
                  <a:pt x="227" y="1221"/>
                </a:lnTo>
                <a:lnTo>
                  <a:pt x="226" y="1221"/>
                </a:lnTo>
                <a:lnTo>
                  <a:pt x="225" y="1221"/>
                </a:lnTo>
                <a:lnTo>
                  <a:pt x="224" y="1221"/>
                </a:lnTo>
                <a:lnTo>
                  <a:pt x="225" y="1221"/>
                </a:lnTo>
                <a:lnTo>
                  <a:pt x="225" y="1221"/>
                </a:lnTo>
                <a:lnTo>
                  <a:pt x="225" y="1221"/>
                </a:lnTo>
                <a:lnTo>
                  <a:pt x="224" y="1221"/>
                </a:lnTo>
                <a:lnTo>
                  <a:pt x="223" y="1221"/>
                </a:lnTo>
                <a:lnTo>
                  <a:pt x="221" y="1221"/>
                </a:lnTo>
                <a:lnTo>
                  <a:pt x="219" y="1220"/>
                </a:lnTo>
                <a:lnTo>
                  <a:pt x="218" y="1218"/>
                </a:lnTo>
                <a:lnTo>
                  <a:pt x="219" y="1214"/>
                </a:lnTo>
                <a:lnTo>
                  <a:pt x="220" y="1209"/>
                </a:lnTo>
                <a:lnTo>
                  <a:pt x="223" y="1208"/>
                </a:lnTo>
                <a:lnTo>
                  <a:pt x="225" y="1208"/>
                </a:lnTo>
                <a:lnTo>
                  <a:pt x="226" y="1207"/>
                </a:lnTo>
                <a:lnTo>
                  <a:pt x="225" y="1204"/>
                </a:lnTo>
                <a:lnTo>
                  <a:pt x="226" y="1207"/>
                </a:lnTo>
                <a:lnTo>
                  <a:pt x="225" y="1208"/>
                </a:lnTo>
                <a:lnTo>
                  <a:pt x="230" y="1210"/>
                </a:lnTo>
                <a:lnTo>
                  <a:pt x="234" y="1208"/>
                </a:lnTo>
                <a:lnTo>
                  <a:pt x="238" y="1205"/>
                </a:lnTo>
                <a:lnTo>
                  <a:pt x="239" y="1203"/>
                </a:lnTo>
                <a:lnTo>
                  <a:pt x="235" y="1200"/>
                </a:lnTo>
                <a:lnTo>
                  <a:pt x="231" y="1201"/>
                </a:lnTo>
                <a:lnTo>
                  <a:pt x="227" y="1202"/>
                </a:lnTo>
                <a:lnTo>
                  <a:pt x="223" y="1203"/>
                </a:lnTo>
                <a:lnTo>
                  <a:pt x="221" y="1194"/>
                </a:lnTo>
                <a:lnTo>
                  <a:pt x="228" y="1189"/>
                </a:lnTo>
                <a:lnTo>
                  <a:pt x="234" y="1191"/>
                </a:lnTo>
                <a:lnTo>
                  <a:pt x="240" y="1188"/>
                </a:lnTo>
                <a:lnTo>
                  <a:pt x="242" y="1183"/>
                </a:lnTo>
                <a:lnTo>
                  <a:pt x="238" y="1182"/>
                </a:lnTo>
                <a:lnTo>
                  <a:pt x="232" y="1182"/>
                </a:lnTo>
                <a:lnTo>
                  <a:pt x="226" y="1182"/>
                </a:lnTo>
                <a:lnTo>
                  <a:pt x="225" y="1176"/>
                </a:lnTo>
                <a:lnTo>
                  <a:pt x="231" y="1169"/>
                </a:lnTo>
                <a:lnTo>
                  <a:pt x="235" y="1173"/>
                </a:lnTo>
                <a:lnTo>
                  <a:pt x="240" y="1170"/>
                </a:lnTo>
                <a:lnTo>
                  <a:pt x="245" y="1168"/>
                </a:lnTo>
                <a:lnTo>
                  <a:pt x="246" y="1165"/>
                </a:lnTo>
                <a:lnTo>
                  <a:pt x="241" y="1162"/>
                </a:lnTo>
                <a:lnTo>
                  <a:pt x="235" y="1163"/>
                </a:lnTo>
                <a:lnTo>
                  <a:pt x="233" y="1165"/>
                </a:lnTo>
                <a:lnTo>
                  <a:pt x="232" y="1163"/>
                </a:lnTo>
                <a:lnTo>
                  <a:pt x="228" y="1163"/>
                </a:lnTo>
                <a:lnTo>
                  <a:pt x="226" y="1161"/>
                </a:lnTo>
                <a:lnTo>
                  <a:pt x="228" y="1155"/>
                </a:lnTo>
                <a:lnTo>
                  <a:pt x="233" y="1152"/>
                </a:lnTo>
                <a:lnTo>
                  <a:pt x="233" y="1149"/>
                </a:lnTo>
                <a:lnTo>
                  <a:pt x="233" y="1147"/>
                </a:lnTo>
                <a:lnTo>
                  <a:pt x="230" y="1144"/>
                </a:lnTo>
                <a:lnTo>
                  <a:pt x="231" y="1140"/>
                </a:lnTo>
                <a:lnTo>
                  <a:pt x="233" y="1137"/>
                </a:lnTo>
                <a:lnTo>
                  <a:pt x="238" y="1137"/>
                </a:lnTo>
                <a:lnTo>
                  <a:pt x="244" y="1137"/>
                </a:lnTo>
                <a:lnTo>
                  <a:pt x="249" y="1133"/>
                </a:lnTo>
                <a:lnTo>
                  <a:pt x="251" y="1132"/>
                </a:lnTo>
                <a:lnTo>
                  <a:pt x="252" y="1130"/>
                </a:lnTo>
                <a:lnTo>
                  <a:pt x="249" y="1128"/>
                </a:lnTo>
                <a:lnTo>
                  <a:pt x="248" y="1128"/>
                </a:lnTo>
                <a:lnTo>
                  <a:pt x="245" y="1128"/>
                </a:lnTo>
                <a:lnTo>
                  <a:pt x="241" y="1131"/>
                </a:lnTo>
                <a:lnTo>
                  <a:pt x="234" y="1131"/>
                </a:lnTo>
                <a:lnTo>
                  <a:pt x="232" y="1124"/>
                </a:lnTo>
                <a:lnTo>
                  <a:pt x="227" y="1126"/>
                </a:lnTo>
                <a:lnTo>
                  <a:pt x="223" y="1131"/>
                </a:lnTo>
                <a:lnTo>
                  <a:pt x="227" y="1126"/>
                </a:lnTo>
                <a:lnTo>
                  <a:pt x="232" y="1124"/>
                </a:lnTo>
                <a:lnTo>
                  <a:pt x="235" y="1119"/>
                </a:lnTo>
                <a:lnTo>
                  <a:pt x="241" y="1120"/>
                </a:lnTo>
                <a:lnTo>
                  <a:pt x="248" y="1120"/>
                </a:lnTo>
                <a:lnTo>
                  <a:pt x="253" y="1116"/>
                </a:lnTo>
                <a:lnTo>
                  <a:pt x="253" y="1114"/>
                </a:lnTo>
                <a:lnTo>
                  <a:pt x="253" y="1113"/>
                </a:lnTo>
                <a:lnTo>
                  <a:pt x="251" y="1111"/>
                </a:lnTo>
                <a:lnTo>
                  <a:pt x="248" y="1111"/>
                </a:lnTo>
                <a:lnTo>
                  <a:pt x="242" y="1113"/>
                </a:lnTo>
                <a:lnTo>
                  <a:pt x="241" y="1107"/>
                </a:lnTo>
                <a:lnTo>
                  <a:pt x="239" y="1107"/>
                </a:lnTo>
                <a:lnTo>
                  <a:pt x="237" y="1106"/>
                </a:lnTo>
                <a:lnTo>
                  <a:pt x="239" y="1100"/>
                </a:lnTo>
                <a:lnTo>
                  <a:pt x="244" y="1097"/>
                </a:lnTo>
                <a:lnTo>
                  <a:pt x="258" y="1096"/>
                </a:lnTo>
                <a:lnTo>
                  <a:pt x="271" y="1102"/>
                </a:lnTo>
                <a:lnTo>
                  <a:pt x="267" y="1103"/>
                </a:lnTo>
                <a:lnTo>
                  <a:pt x="265" y="1102"/>
                </a:lnTo>
                <a:lnTo>
                  <a:pt x="259" y="1100"/>
                </a:lnTo>
                <a:lnTo>
                  <a:pt x="255" y="1104"/>
                </a:lnTo>
                <a:lnTo>
                  <a:pt x="256" y="1111"/>
                </a:lnTo>
                <a:lnTo>
                  <a:pt x="261" y="1113"/>
                </a:lnTo>
                <a:close/>
                <a:moveTo>
                  <a:pt x="264" y="945"/>
                </a:moveTo>
                <a:lnTo>
                  <a:pt x="264" y="942"/>
                </a:lnTo>
                <a:lnTo>
                  <a:pt x="264" y="939"/>
                </a:lnTo>
                <a:lnTo>
                  <a:pt x="266" y="938"/>
                </a:lnTo>
                <a:lnTo>
                  <a:pt x="267" y="936"/>
                </a:lnTo>
                <a:lnTo>
                  <a:pt x="267" y="934"/>
                </a:lnTo>
                <a:lnTo>
                  <a:pt x="267" y="931"/>
                </a:lnTo>
                <a:lnTo>
                  <a:pt x="267" y="934"/>
                </a:lnTo>
                <a:lnTo>
                  <a:pt x="267" y="936"/>
                </a:lnTo>
                <a:lnTo>
                  <a:pt x="279" y="938"/>
                </a:lnTo>
                <a:lnTo>
                  <a:pt x="283" y="929"/>
                </a:lnTo>
                <a:lnTo>
                  <a:pt x="290" y="931"/>
                </a:lnTo>
                <a:lnTo>
                  <a:pt x="296" y="932"/>
                </a:lnTo>
                <a:lnTo>
                  <a:pt x="295" y="937"/>
                </a:lnTo>
                <a:lnTo>
                  <a:pt x="293" y="942"/>
                </a:lnTo>
                <a:lnTo>
                  <a:pt x="292" y="942"/>
                </a:lnTo>
                <a:lnTo>
                  <a:pt x="290" y="941"/>
                </a:lnTo>
                <a:lnTo>
                  <a:pt x="287" y="938"/>
                </a:lnTo>
                <a:lnTo>
                  <a:pt x="283" y="938"/>
                </a:lnTo>
                <a:lnTo>
                  <a:pt x="282" y="939"/>
                </a:lnTo>
                <a:lnTo>
                  <a:pt x="282" y="942"/>
                </a:lnTo>
                <a:lnTo>
                  <a:pt x="285" y="946"/>
                </a:lnTo>
                <a:lnTo>
                  <a:pt x="288" y="948"/>
                </a:lnTo>
                <a:lnTo>
                  <a:pt x="292" y="949"/>
                </a:lnTo>
                <a:lnTo>
                  <a:pt x="293" y="951"/>
                </a:lnTo>
                <a:lnTo>
                  <a:pt x="293" y="955"/>
                </a:lnTo>
                <a:lnTo>
                  <a:pt x="292" y="958"/>
                </a:lnTo>
                <a:lnTo>
                  <a:pt x="289" y="958"/>
                </a:lnTo>
                <a:lnTo>
                  <a:pt x="287" y="956"/>
                </a:lnTo>
                <a:lnTo>
                  <a:pt x="283" y="955"/>
                </a:lnTo>
                <a:lnTo>
                  <a:pt x="281" y="955"/>
                </a:lnTo>
                <a:lnTo>
                  <a:pt x="280" y="957"/>
                </a:lnTo>
                <a:lnTo>
                  <a:pt x="280" y="958"/>
                </a:lnTo>
                <a:lnTo>
                  <a:pt x="281" y="963"/>
                </a:lnTo>
                <a:lnTo>
                  <a:pt x="286" y="964"/>
                </a:lnTo>
                <a:lnTo>
                  <a:pt x="290" y="966"/>
                </a:lnTo>
                <a:lnTo>
                  <a:pt x="290" y="971"/>
                </a:lnTo>
                <a:lnTo>
                  <a:pt x="288" y="974"/>
                </a:lnTo>
                <a:lnTo>
                  <a:pt x="285" y="973"/>
                </a:lnTo>
                <a:lnTo>
                  <a:pt x="281" y="971"/>
                </a:lnTo>
                <a:lnTo>
                  <a:pt x="278" y="973"/>
                </a:lnTo>
                <a:lnTo>
                  <a:pt x="278" y="978"/>
                </a:lnTo>
                <a:lnTo>
                  <a:pt x="282" y="980"/>
                </a:lnTo>
                <a:lnTo>
                  <a:pt x="286" y="980"/>
                </a:lnTo>
                <a:lnTo>
                  <a:pt x="287" y="984"/>
                </a:lnTo>
                <a:lnTo>
                  <a:pt x="285" y="987"/>
                </a:lnTo>
                <a:lnTo>
                  <a:pt x="280" y="988"/>
                </a:lnTo>
                <a:lnTo>
                  <a:pt x="276" y="988"/>
                </a:lnTo>
                <a:lnTo>
                  <a:pt x="274" y="992"/>
                </a:lnTo>
                <a:lnTo>
                  <a:pt x="275" y="997"/>
                </a:lnTo>
                <a:lnTo>
                  <a:pt x="281" y="999"/>
                </a:lnTo>
                <a:lnTo>
                  <a:pt x="283" y="999"/>
                </a:lnTo>
                <a:lnTo>
                  <a:pt x="286" y="1001"/>
                </a:lnTo>
                <a:lnTo>
                  <a:pt x="285" y="1006"/>
                </a:lnTo>
                <a:lnTo>
                  <a:pt x="283" y="1008"/>
                </a:lnTo>
                <a:lnTo>
                  <a:pt x="280" y="1008"/>
                </a:lnTo>
                <a:lnTo>
                  <a:pt x="278" y="1006"/>
                </a:lnTo>
                <a:lnTo>
                  <a:pt x="274" y="1005"/>
                </a:lnTo>
                <a:lnTo>
                  <a:pt x="272" y="1007"/>
                </a:lnTo>
                <a:lnTo>
                  <a:pt x="271" y="1009"/>
                </a:lnTo>
                <a:lnTo>
                  <a:pt x="272" y="1011"/>
                </a:lnTo>
                <a:lnTo>
                  <a:pt x="272" y="1013"/>
                </a:lnTo>
                <a:lnTo>
                  <a:pt x="273" y="1014"/>
                </a:lnTo>
                <a:lnTo>
                  <a:pt x="278" y="1015"/>
                </a:lnTo>
                <a:lnTo>
                  <a:pt x="282" y="1019"/>
                </a:lnTo>
                <a:lnTo>
                  <a:pt x="282" y="1022"/>
                </a:lnTo>
                <a:lnTo>
                  <a:pt x="281" y="1025"/>
                </a:lnTo>
                <a:lnTo>
                  <a:pt x="279" y="1026"/>
                </a:lnTo>
                <a:lnTo>
                  <a:pt x="275" y="1023"/>
                </a:lnTo>
                <a:lnTo>
                  <a:pt x="273" y="1022"/>
                </a:lnTo>
                <a:lnTo>
                  <a:pt x="269" y="1022"/>
                </a:lnTo>
                <a:lnTo>
                  <a:pt x="268" y="1025"/>
                </a:lnTo>
                <a:lnTo>
                  <a:pt x="268" y="1027"/>
                </a:lnTo>
                <a:lnTo>
                  <a:pt x="271" y="1030"/>
                </a:lnTo>
                <a:lnTo>
                  <a:pt x="274" y="1032"/>
                </a:lnTo>
                <a:lnTo>
                  <a:pt x="279" y="1033"/>
                </a:lnTo>
                <a:lnTo>
                  <a:pt x="280" y="1036"/>
                </a:lnTo>
                <a:lnTo>
                  <a:pt x="279" y="1040"/>
                </a:lnTo>
                <a:lnTo>
                  <a:pt x="278" y="1043"/>
                </a:lnTo>
                <a:lnTo>
                  <a:pt x="278" y="1043"/>
                </a:lnTo>
                <a:lnTo>
                  <a:pt x="276" y="1044"/>
                </a:lnTo>
                <a:lnTo>
                  <a:pt x="275" y="1044"/>
                </a:lnTo>
                <a:lnTo>
                  <a:pt x="275" y="1044"/>
                </a:lnTo>
                <a:lnTo>
                  <a:pt x="275" y="1044"/>
                </a:lnTo>
                <a:lnTo>
                  <a:pt x="276" y="1044"/>
                </a:lnTo>
                <a:lnTo>
                  <a:pt x="272" y="1040"/>
                </a:lnTo>
                <a:lnTo>
                  <a:pt x="267" y="1040"/>
                </a:lnTo>
                <a:lnTo>
                  <a:pt x="266" y="1043"/>
                </a:lnTo>
                <a:lnTo>
                  <a:pt x="267" y="1047"/>
                </a:lnTo>
                <a:lnTo>
                  <a:pt x="273" y="1049"/>
                </a:lnTo>
                <a:lnTo>
                  <a:pt x="276" y="1053"/>
                </a:lnTo>
                <a:lnTo>
                  <a:pt x="273" y="1057"/>
                </a:lnTo>
                <a:lnTo>
                  <a:pt x="267" y="1055"/>
                </a:lnTo>
                <a:lnTo>
                  <a:pt x="266" y="1050"/>
                </a:lnTo>
                <a:lnTo>
                  <a:pt x="267" y="1047"/>
                </a:lnTo>
                <a:lnTo>
                  <a:pt x="261" y="1047"/>
                </a:lnTo>
                <a:lnTo>
                  <a:pt x="256" y="1049"/>
                </a:lnTo>
                <a:lnTo>
                  <a:pt x="254" y="1050"/>
                </a:lnTo>
                <a:lnTo>
                  <a:pt x="252" y="1050"/>
                </a:lnTo>
                <a:lnTo>
                  <a:pt x="248" y="1049"/>
                </a:lnTo>
                <a:lnTo>
                  <a:pt x="246" y="1046"/>
                </a:lnTo>
                <a:lnTo>
                  <a:pt x="248" y="1040"/>
                </a:lnTo>
                <a:lnTo>
                  <a:pt x="254" y="1039"/>
                </a:lnTo>
                <a:lnTo>
                  <a:pt x="258" y="1040"/>
                </a:lnTo>
                <a:lnTo>
                  <a:pt x="261" y="1039"/>
                </a:lnTo>
                <a:lnTo>
                  <a:pt x="266" y="1036"/>
                </a:lnTo>
                <a:lnTo>
                  <a:pt x="267" y="1033"/>
                </a:lnTo>
                <a:lnTo>
                  <a:pt x="264" y="1030"/>
                </a:lnTo>
                <a:lnTo>
                  <a:pt x="259" y="1032"/>
                </a:lnTo>
                <a:lnTo>
                  <a:pt x="258" y="1032"/>
                </a:lnTo>
                <a:lnTo>
                  <a:pt x="256" y="1032"/>
                </a:lnTo>
                <a:lnTo>
                  <a:pt x="254" y="1032"/>
                </a:lnTo>
                <a:lnTo>
                  <a:pt x="252" y="1032"/>
                </a:lnTo>
                <a:lnTo>
                  <a:pt x="252" y="1033"/>
                </a:lnTo>
                <a:lnTo>
                  <a:pt x="253" y="1033"/>
                </a:lnTo>
                <a:lnTo>
                  <a:pt x="252" y="1033"/>
                </a:lnTo>
                <a:lnTo>
                  <a:pt x="252" y="1032"/>
                </a:lnTo>
                <a:lnTo>
                  <a:pt x="249" y="1026"/>
                </a:lnTo>
                <a:lnTo>
                  <a:pt x="252" y="1020"/>
                </a:lnTo>
                <a:lnTo>
                  <a:pt x="252" y="1020"/>
                </a:lnTo>
                <a:lnTo>
                  <a:pt x="261" y="1021"/>
                </a:lnTo>
                <a:lnTo>
                  <a:pt x="269" y="1015"/>
                </a:lnTo>
                <a:lnTo>
                  <a:pt x="271" y="1015"/>
                </a:lnTo>
                <a:lnTo>
                  <a:pt x="272" y="1014"/>
                </a:lnTo>
                <a:lnTo>
                  <a:pt x="271" y="1014"/>
                </a:lnTo>
                <a:lnTo>
                  <a:pt x="268" y="1014"/>
                </a:lnTo>
                <a:lnTo>
                  <a:pt x="266" y="1014"/>
                </a:lnTo>
                <a:lnTo>
                  <a:pt x="264" y="1014"/>
                </a:lnTo>
                <a:lnTo>
                  <a:pt x="262" y="1013"/>
                </a:lnTo>
                <a:lnTo>
                  <a:pt x="262" y="1014"/>
                </a:lnTo>
                <a:lnTo>
                  <a:pt x="258" y="1015"/>
                </a:lnTo>
                <a:lnTo>
                  <a:pt x="254" y="1016"/>
                </a:lnTo>
                <a:lnTo>
                  <a:pt x="253" y="1008"/>
                </a:lnTo>
                <a:lnTo>
                  <a:pt x="261" y="1006"/>
                </a:lnTo>
                <a:lnTo>
                  <a:pt x="267" y="1005"/>
                </a:lnTo>
                <a:lnTo>
                  <a:pt x="272" y="1001"/>
                </a:lnTo>
                <a:lnTo>
                  <a:pt x="273" y="999"/>
                </a:lnTo>
                <a:lnTo>
                  <a:pt x="272" y="998"/>
                </a:lnTo>
                <a:lnTo>
                  <a:pt x="267" y="995"/>
                </a:lnTo>
                <a:lnTo>
                  <a:pt x="262" y="998"/>
                </a:lnTo>
                <a:lnTo>
                  <a:pt x="258" y="998"/>
                </a:lnTo>
                <a:lnTo>
                  <a:pt x="254" y="995"/>
                </a:lnTo>
                <a:lnTo>
                  <a:pt x="255" y="991"/>
                </a:lnTo>
                <a:lnTo>
                  <a:pt x="261" y="988"/>
                </a:lnTo>
                <a:lnTo>
                  <a:pt x="267" y="988"/>
                </a:lnTo>
                <a:lnTo>
                  <a:pt x="273" y="986"/>
                </a:lnTo>
                <a:lnTo>
                  <a:pt x="275" y="984"/>
                </a:lnTo>
                <a:lnTo>
                  <a:pt x="276" y="981"/>
                </a:lnTo>
                <a:lnTo>
                  <a:pt x="274" y="979"/>
                </a:lnTo>
                <a:lnTo>
                  <a:pt x="269" y="979"/>
                </a:lnTo>
                <a:lnTo>
                  <a:pt x="262" y="980"/>
                </a:lnTo>
                <a:lnTo>
                  <a:pt x="255" y="981"/>
                </a:lnTo>
                <a:lnTo>
                  <a:pt x="260" y="972"/>
                </a:lnTo>
                <a:lnTo>
                  <a:pt x="269" y="971"/>
                </a:lnTo>
                <a:lnTo>
                  <a:pt x="273" y="970"/>
                </a:lnTo>
                <a:lnTo>
                  <a:pt x="275" y="969"/>
                </a:lnTo>
                <a:lnTo>
                  <a:pt x="278" y="967"/>
                </a:lnTo>
                <a:lnTo>
                  <a:pt x="278" y="965"/>
                </a:lnTo>
                <a:lnTo>
                  <a:pt x="275" y="963"/>
                </a:lnTo>
                <a:lnTo>
                  <a:pt x="273" y="963"/>
                </a:lnTo>
                <a:lnTo>
                  <a:pt x="267" y="965"/>
                </a:lnTo>
                <a:lnTo>
                  <a:pt x="261" y="963"/>
                </a:lnTo>
                <a:lnTo>
                  <a:pt x="261" y="958"/>
                </a:lnTo>
                <a:lnTo>
                  <a:pt x="266" y="952"/>
                </a:lnTo>
                <a:lnTo>
                  <a:pt x="265" y="949"/>
                </a:lnTo>
                <a:lnTo>
                  <a:pt x="264" y="945"/>
                </a:lnTo>
                <a:lnTo>
                  <a:pt x="254" y="946"/>
                </a:lnTo>
                <a:lnTo>
                  <a:pt x="245" y="949"/>
                </a:lnTo>
                <a:lnTo>
                  <a:pt x="254" y="946"/>
                </a:lnTo>
                <a:lnTo>
                  <a:pt x="264" y="945"/>
                </a:lnTo>
                <a:close/>
                <a:moveTo>
                  <a:pt x="256" y="791"/>
                </a:moveTo>
                <a:lnTo>
                  <a:pt x="256" y="792"/>
                </a:lnTo>
                <a:lnTo>
                  <a:pt x="256" y="792"/>
                </a:lnTo>
                <a:lnTo>
                  <a:pt x="256" y="792"/>
                </a:lnTo>
                <a:lnTo>
                  <a:pt x="256" y="791"/>
                </a:lnTo>
                <a:lnTo>
                  <a:pt x="259" y="790"/>
                </a:lnTo>
                <a:lnTo>
                  <a:pt x="261" y="789"/>
                </a:lnTo>
                <a:lnTo>
                  <a:pt x="259" y="790"/>
                </a:lnTo>
                <a:lnTo>
                  <a:pt x="256" y="791"/>
                </a:lnTo>
                <a:close/>
                <a:moveTo>
                  <a:pt x="276" y="876"/>
                </a:moveTo>
                <a:lnTo>
                  <a:pt x="278" y="875"/>
                </a:lnTo>
                <a:lnTo>
                  <a:pt x="280" y="873"/>
                </a:lnTo>
                <a:lnTo>
                  <a:pt x="283" y="867"/>
                </a:lnTo>
                <a:lnTo>
                  <a:pt x="290" y="866"/>
                </a:lnTo>
                <a:lnTo>
                  <a:pt x="293" y="871"/>
                </a:lnTo>
                <a:lnTo>
                  <a:pt x="293" y="876"/>
                </a:lnTo>
                <a:lnTo>
                  <a:pt x="293" y="878"/>
                </a:lnTo>
                <a:lnTo>
                  <a:pt x="294" y="878"/>
                </a:lnTo>
                <a:lnTo>
                  <a:pt x="293" y="878"/>
                </a:lnTo>
                <a:lnTo>
                  <a:pt x="293" y="876"/>
                </a:lnTo>
                <a:lnTo>
                  <a:pt x="278" y="882"/>
                </a:lnTo>
                <a:lnTo>
                  <a:pt x="266" y="894"/>
                </a:lnTo>
                <a:lnTo>
                  <a:pt x="269" y="885"/>
                </a:lnTo>
                <a:lnTo>
                  <a:pt x="276" y="876"/>
                </a:lnTo>
                <a:close/>
                <a:moveTo>
                  <a:pt x="299" y="909"/>
                </a:moveTo>
                <a:lnTo>
                  <a:pt x="289" y="907"/>
                </a:lnTo>
                <a:lnTo>
                  <a:pt x="287" y="914"/>
                </a:lnTo>
                <a:lnTo>
                  <a:pt x="281" y="914"/>
                </a:lnTo>
                <a:lnTo>
                  <a:pt x="276" y="916"/>
                </a:lnTo>
                <a:lnTo>
                  <a:pt x="273" y="915"/>
                </a:lnTo>
                <a:lnTo>
                  <a:pt x="269" y="915"/>
                </a:lnTo>
                <a:lnTo>
                  <a:pt x="269" y="914"/>
                </a:lnTo>
                <a:lnTo>
                  <a:pt x="269" y="913"/>
                </a:lnTo>
                <a:lnTo>
                  <a:pt x="269" y="911"/>
                </a:lnTo>
                <a:lnTo>
                  <a:pt x="268" y="909"/>
                </a:lnTo>
                <a:lnTo>
                  <a:pt x="269" y="911"/>
                </a:lnTo>
                <a:lnTo>
                  <a:pt x="269" y="913"/>
                </a:lnTo>
                <a:lnTo>
                  <a:pt x="271" y="910"/>
                </a:lnTo>
                <a:lnTo>
                  <a:pt x="271" y="907"/>
                </a:lnTo>
                <a:lnTo>
                  <a:pt x="273" y="904"/>
                </a:lnTo>
                <a:lnTo>
                  <a:pt x="278" y="906"/>
                </a:lnTo>
                <a:lnTo>
                  <a:pt x="280" y="907"/>
                </a:lnTo>
                <a:lnTo>
                  <a:pt x="283" y="904"/>
                </a:lnTo>
                <a:lnTo>
                  <a:pt x="287" y="902"/>
                </a:lnTo>
                <a:lnTo>
                  <a:pt x="289" y="900"/>
                </a:lnTo>
                <a:lnTo>
                  <a:pt x="286" y="897"/>
                </a:lnTo>
                <a:lnTo>
                  <a:pt x="281" y="899"/>
                </a:lnTo>
                <a:lnTo>
                  <a:pt x="278" y="899"/>
                </a:lnTo>
                <a:lnTo>
                  <a:pt x="278" y="894"/>
                </a:lnTo>
                <a:lnTo>
                  <a:pt x="281" y="889"/>
                </a:lnTo>
                <a:lnTo>
                  <a:pt x="287" y="889"/>
                </a:lnTo>
                <a:lnTo>
                  <a:pt x="290" y="890"/>
                </a:lnTo>
                <a:lnTo>
                  <a:pt x="289" y="894"/>
                </a:lnTo>
                <a:lnTo>
                  <a:pt x="292" y="899"/>
                </a:lnTo>
                <a:lnTo>
                  <a:pt x="295" y="900"/>
                </a:lnTo>
                <a:lnTo>
                  <a:pt x="300" y="903"/>
                </a:lnTo>
                <a:lnTo>
                  <a:pt x="299" y="909"/>
                </a:lnTo>
                <a:close/>
                <a:moveTo>
                  <a:pt x="283" y="929"/>
                </a:moveTo>
                <a:lnTo>
                  <a:pt x="275" y="930"/>
                </a:lnTo>
                <a:lnTo>
                  <a:pt x="267" y="931"/>
                </a:lnTo>
                <a:lnTo>
                  <a:pt x="267" y="927"/>
                </a:lnTo>
                <a:lnTo>
                  <a:pt x="268" y="923"/>
                </a:lnTo>
                <a:lnTo>
                  <a:pt x="271" y="922"/>
                </a:lnTo>
                <a:lnTo>
                  <a:pt x="274" y="922"/>
                </a:lnTo>
                <a:lnTo>
                  <a:pt x="282" y="921"/>
                </a:lnTo>
                <a:lnTo>
                  <a:pt x="287" y="914"/>
                </a:lnTo>
                <a:lnTo>
                  <a:pt x="293" y="915"/>
                </a:lnTo>
                <a:lnTo>
                  <a:pt x="297" y="917"/>
                </a:lnTo>
                <a:lnTo>
                  <a:pt x="299" y="920"/>
                </a:lnTo>
                <a:lnTo>
                  <a:pt x="299" y="923"/>
                </a:lnTo>
                <a:lnTo>
                  <a:pt x="295" y="925"/>
                </a:lnTo>
                <a:lnTo>
                  <a:pt x="293" y="924"/>
                </a:lnTo>
                <a:lnTo>
                  <a:pt x="286" y="922"/>
                </a:lnTo>
                <a:lnTo>
                  <a:pt x="283" y="929"/>
                </a:lnTo>
                <a:lnTo>
                  <a:pt x="283" y="929"/>
                </a:lnTo>
                <a:close/>
                <a:moveTo>
                  <a:pt x="285" y="832"/>
                </a:moveTo>
                <a:lnTo>
                  <a:pt x="287" y="831"/>
                </a:lnTo>
                <a:lnTo>
                  <a:pt x="290" y="831"/>
                </a:lnTo>
                <a:lnTo>
                  <a:pt x="295" y="832"/>
                </a:lnTo>
                <a:lnTo>
                  <a:pt x="299" y="830"/>
                </a:lnTo>
                <a:lnTo>
                  <a:pt x="300" y="827"/>
                </a:lnTo>
                <a:lnTo>
                  <a:pt x="300" y="824"/>
                </a:lnTo>
                <a:lnTo>
                  <a:pt x="297" y="823"/>
                </a:lnTo>
                <a:lnTo>
                  <a:pt x="295" y="824"/>
                </a:lnTo>
                <a:lnTo>
                  <a:pt x="292" y="825"/>
                </a:lnTo>
                <a:lnTo>
                  <a:pt x="288" y="825"/>
                </a:lnTo>
                <a:lnTo>
                  <a:pt x="292" y="819"/>
                </a:lnTo>
                <a:lnTo>
                  <a:pt x="299" y="816"/>
                </a:lnTo>
                <a:lnTo>
                  <a:pt x="301" y="816"/>
                </a:lnTo>
                <a:lnTo>
                  <a:pt x="302" y="819"/>
                </a:lnTo>
                <a:lnTo>
                  <a:pt x="304" y="823"/>
                </a:lnTo>
                <a:lnTo>
                  <a:pt x="309" y="825"/>
                </a:lnTo>
                <a:lnTo>
                  <a:pt x="314" y="829"/>
                </a:lnTo>
                <a:lnTo>
                  <a:pt x="313" y="833"/>
                </a:lnTo>
                <a:lnTo>
                  <a:pt x="309" y="836"/>
                </a:lnTo>
                <a:lnTo>
                  <a:pt x="307" y="833"/>
                </a:lnTo>
                <a:lnTo>
                  <a:pt x="303" y="832"/>
                </a:lnTo>
                <a:lnTo>
                  <a:pt x="301" y="833"/>
                </a:lnTo>
                <a:lnTo>
                  <a:pt x="301" y="836"/>
                </a:lnTo>
                <a:lnTo>
                  <a:pt x="303" y="838"/>
                </a:lnTo>
                <a:lnTo>
                  <a:pt x="306" y="840"/>
                </a:lnTo>
                <a:lnTo>
                  <a:pt x="308" y="840"/>
                </a:lnTo>
                <a:lnTo>
                  <a:pt x="310" y="841"/>
                </a:lnTo>
                <a:lnTo>
                  <a:pt x="310" y="844"/>
                </a:lnTo>
                <a:lnTo>
                  <a:pt x="309" y="845"/>
                </a:lnTo>
                <a:lnTo>
                  <a:pt x="307" y="845"/>
                </a:lnTo>
                <a:lnTo>
                  <a:pt x="297" y="840"/>
                </a:lnTo>
                <a:lnTo>
                  <a:pt x="288" y="841"/>
                </a:lnTo>
                <a:lnTo>
                  <a:pt x="281" y="843"/>
                </a:lnTo>
                <a:lnTo>
                  <a:pt x="276" y="843"/>
                </a:lnTo>
                <a:lnTo>
                  <a:pt x="280" y="837"/>
                </a:lnTo>
                <a:lnTo>
                  <a:pt x="285" y="832"/>
                </a:lnTo>
                <a:close/>
                <a:moveTo>
                  <a:pt x="280" y="774"/>
                </a:moveTo>
                <a:lnTo>
                  <a:pt x="278" y="773"/>
                </a:lnTo>
                <a:lnTo>
                  <a:pt x="276" y="771"/>
                </a:lnTo>
                <a:lnTo>
                  <a:pt x="278" y="773"/>
                </a:lnTo>
                <a:lnTo>
                  <a:pt x="280" y="774"/>
                </a:lnTo>
                <a:close/>
                <a:moveTo>
                  <a:pt x="368" y="847"/>
                </a:moveTo>
                <a:lnTo>
                  <a:pt x="364" y="847"/>
                </a:lnTo>
                <a:lnTo>
                  <a:pt x="363" y="844"/>
                </a:lnTo>
                <a:lnTo>
                  <a:pt x="363" y="838"/>
                </a:lnTo>
                <a:lnTo>
                  <a:pt x="369" y="834"/>
                </a:lnTo>
                <a:lnTo>
                  <a:pt x="375" y="834"/>
                </a:lnTo>
                <a:lnTo>
                  <a:pt x="377" y="839"/>
                </a:lnTo>
                <a:lnTo>
                  <a:pt x="375" y="846"/>
                </a:lnTo>
                <a:lnTo>
                  <a:pt x="368" y="847"/>
                </a:lnTo>
                <a:close/>
                <a:moveTo>
                  <a:pt x="398" y="829"/>
                </a:moveTo>
                <a:lnTo>
                  <a:pt x="399" y="830"/>
                </a:lnTo>
                <a:lnTo>
                  <a:pt x="399" y="832"/>
                </a:lnTo>
                <a:lnTo>
                  <a:pt x="396" y="840"/>
                </a:lnTo>
                <a:lnTo>
                  <a:pt x="387" y="841"/>
                </a:lnTo>
                <a:lnTo>
                  <a:pt x="384" y="839"/>
                </a:lnTo>
                <a:lnTo>
                  <a:pt x="385" y="834"/>
                </a:lnTo>
                <a:lnTo>
                  <a:pt x="390" y="830"/>
                </a:lnTo>
                <a:lnTo>
                  <a:pt x="398" y="829"/>
                </a:lnTo>
                <a:close/>
                <a:moveTo>
                  <a:pt x="393" y="813"/>
                </a:moveTo>
                <a:lnTo>
                  <a:pt x="393" y="817"/>
                </a:lnTo>
                <a:lnTo>
                  <a:pt x="392" y="820"/>
                </a:lnTo>
                <a:lnTo>
                  <a:pt x="389" y="822"/>
                </a:lnTo>
                <a:lnTo>
                  <a:pt x="385" y="820"/>
                </a:lnTo>
                <a:lnTo>
                  <a:pt x="380" y="820"/>
                </a:lnTo>
                <a:lnTo>
                  <a:pt x="382" y="816"/>
                </a:lnTo>
                <a:lnTo>
                  <a:pt x="384" y="815"/>
                </a:lnTo>
                <a:lnTo>
                  <a:pt x="386" y="812"/>
                </a:lnTo>
                <a:lnTo>
                  <a:pt x="390" y="812"/>
                </a:lnTo>
                <a:lnTo>
                  <a:pt x="393" y="813"/>
                </a:lnTo>
                <a:close/>
                <a:moveTo>
                  <a:pt x="397" y="802"/>
                </a:moveTo>
                <a:lnTo>
                  <a:pt x="394" y="802"/>
                </a:lnTo>
                <a:lnTo>
                  <a:pt x="392" y="801"/>
                </a:lnTo>
                <a:lnTo>
                  <a:pt x="390" y="803"/>
                </a:lnTo>
                <a:lnTo>
                  <a:pt x="387" y="805"/>
                </a:lnTo>
                <a:lnTo>
                  <a:pt x="390" y="803"/>
                </a:lnTo>
                <a:lnTo>
                  <a:pt x="392" y="801"/>
                </a:lnTo>
                <a:lnTo>
                  <a:pt x="394" y="802"/>
                </a:lnTo>
                <a:lnTo>
                  <a:pt x="397" y="802"/>
                </a:lnTo>
                <a:close/>
                <a:moveTo>
                  <a:pt x="371" y="817"/>
                </a:moveTo>
                <a:lnTo>
                  <a:pt x="369" y="819"/>
                </a:lnTo>
                <a:lnTo>
                  <a:pt x="369" y="822"/>
                </a:lnTo>
                <a:lnTo>
                  <a:pt x="372" y="824"/>
                </a:lnTo>
                <a:lnTo>
                  <a:pt x="377" y="825"/>
                </a:lnTo>
                <a:lnTo>
                  <a:pt x="378" y="824"/>
                </a:lnTo>
                <a:lnTo>
                  <a:pt x="380" y="824"/>
                </a:lnTo>
                <a:lnTo>
                  <a:pt x="380" y="827"/>
                </a:lnTo>
                <a:lnTo>
                  <a:pt x="380" y="830"/>
                </a:lnTo>
                <a:lnTo>
                  <a:pt x="378" y="831"/>
                </a:lnTo>
                <a:lnTo>
                  <a:pt x="375" y="830"/>
                </a:lnTo>
                <a:lnTo>
                  <a:pt x="370" y="827"/>
                </a:lnTo>
                <a:lnTo>
                  <a:pt x="365" y="825"/>
                </a:lnTo>
                <a:lnTo>
                  <a:pt x="363" y="831"/>
                </a:lnTo>
                <a:lnTo>
                  <a:pt x="359" y="834"/>
                </a:lnTo>
                <a:lnTo>
                  <a:pt x="359" y="827"/>
                </a:lnTo>
                <a:lnTo>
                  <a:pt x="358" y="820"/>
                </a:lnTo>
                <a:lnTo>
                  <a:pt x="354" y="819"/>
                </a:lnTo>
                <a:lnTo>
                  <a:pt x="349" y="820"/>
                </a:lnTo>
                <a:lnTo>
                  <a:pt x="351" y="817"/>
                </a:lnTo>
                <a:lnTo>
                  <a:pt x="356" y="816"/>
                </a:lnTo>
                <a:lnTo>
                  <a:pt x="363" y="816"/>
                </a:lnTo>
                <a:lnTo>
                  <a:pt x="369" y="817"/>
                </a:lnTo>
                <a:lnTo>
                  <a:pt x="372" y="812"/>
                </a:lnTo>
                <a:lnTo>
                  <a:pt x="377" y="809"/>
                </a:lnTo>
                <a:lnTo>
                  <a:pt x="372" y="812"/>
                </a:lnTo>
                <a:lnTo>
                  <a:pt x="369" y="817"/>
                </a:lnTo>
                <a:lnTo>
                  <a:pt x="370" y="817"/>
                </a:lnTo>
                <a:lnTo>
                  <a:pt x="371" y="817"/>
                </a:lnTo>
                <a:close/>
                <a:moveTo>
                  <a:pt x="343" y="836"/>
                </a:moveTo>
                <a:lnTo>
                  <a:pt x="342" y="833"/>
                </a:lnTo>
                <a:lnTo>
                  <a:pt x="341" y="831"/>
                </a:lnTo>
                <a:lnTo>
                  <a:pt x="341" y="830"/>
                </a:lnTo>
                <a:lnTo>
                  <a:pt x="341" y="829"/>
                </a:lnTo>
                <a:lnTo>
                  <a:pt x="341" y="825"/>
                </a:lnTo>
                <a:lnTo>
                  <a:pt x="341" y="823"/>
                </a:lnTo>
                <a:lnTo>
                  <a:pt x="336" y="822"/>
                </a:lnTo>
                <a:lnTo>
                  <a:pt x="333" y="820"/>
                </a:lnTo>
                <a:lnTo>
                  <a:pt x="336" y="822"/>
                </a:lnTo>
                <a:lnTo>
                  <a:pt x="341" y="823"/>
                </a:lnTo>
                <a:lnTo>
                  <a:pt x="344" y="820"/>
                </a:lnTo>
                <a:lnTo>
                  <a:pt x="349" y="820"/>
                </a:lnTo>
                <a:lnTo>
                  <a:pt x="344" y="827"/>
                </a:lnTo>
                <a:lnTo>
                  <a:pt x="343" y="836"/>
                </a:lnTo>
                <a:close/>
                <a:moveTo>
                  <a:pt x="307" y="859"/>
                </a:moveTo>
                <a:lnTo>
                  <a:pt x="309" y="860"/>
                </a:lnTo>
                <a:lnTo>
                  <a:pt x="310" y="860"/>
                </a:lnTo>
                <a:lnTo>
                  <a:pt x="309" y="860"/>
                </a:lnTo>
                <a:lnTo>
                  <a:pt x="307" y="859"/>
                </a:lnTo>
                <a:close/>
                <a:moveTo>
                  <a:pt x="311" y="892"/>
                </a:moveTo>
                <a:lnTo>
                  <a:pt x="311" y="892"/>
                </a:lnTo>
                <a:lnTo>
                  <a:pt x="311" y="892"/>
                </a:lnTo>
                <a:lnTo>
                  <a:pt x="311" y="892"/>
                </a:lnTo>
                <a:lnTo>
                  <a:pt x="311" y="892"/>
                </a:lnTo>
                <a:lnTo>
                  <a:pt x="311" y="892"/>
                </a:lnTo>
                <a:close/>
                <a:moveTo>
                  <a:pt x="405" y="862"/>
                </a:moveTo>
                <a:lnTo>
                  <a:pt x="379" y="869"/>
                </a:lnTo>
                <a:lnTo>
                  <a:pt x="352" y="875"/>
                </a:lnTo>
                <a:lnTo>
                  <a:pt x="334" y="880"/>
                </a:lnTo>
                <a:lnTo>
                  <a:pt x="315" y="883"/>
                </a:lnTo>
                <a:lnTo>
                  <a:pt x="313" y="885"/>
                </a:lnTo>
                <a:lnTo>
                  <a:pt x="310" y="886"/>
                </a:lnTo>
                <a:lnTo>
                  <a:pt x="313" y="885"/>
                </a:lnTo>
                <a:lnTo>
                  <a:pt x="315" y="883"/>
                </a:lnTo>
                <a:lnTo>
                  <a:pt x="315" y="883"/>
                </a:lnTo>
                <a:lnTo>
                  <a:pt x="314" y="883"/>
                </a:lnTo>
                <a:lnTo>
                  <a:pt x="314" y="882"/>
                </a:lnTo>
                <a:lnTo>
                  <a:pt x="314" y="882"/>
                </a:lnTo>
                <a:lnTo>
                  <a:pt x="321" y="881"/>
                </a:lnTo>
                <a:lnTo>
                  <a:pt x="327" y="879"/>
                </a:lnTo>
                <a:lnTo>
                  <a:pt x="328" y="874"/>
                </a:lnTo>
                <a:lnTo>
                  <a:pt x="330" y="868"/>
                </a:lnTo>
                <a:lnTo>
                  <a:pt x="338" y="866"/>
                </a:lnTo>
                <a:lnTo>
                  <a:pt x="347" y="862"/>
                </a:lnTo>
                <a:lnTo>
                  <a:pt x="344" y="868"/>
                </a:lnTo>
                <a:lnTo>
                  <a:pt x="342" y="873"/>
                </a:lnTo>
                <a:lnTo>
                  <a:pt x="355" y="871"/>
                </a:lnTo>
                <a:lnTo>
                  <a:pt x="368" y="867"/>
                </a:lnTo>
                <a:lnTo>
                  <a:pt x="369" y="866"/>
                </a:lnTo>
                <a:lnTo>
                  <a:pt x="368" y="864"/>
                </a:lnTo>
                <a:lnTo>
                  <a:pt x="364" y="862"/>
                </a:lnTo>
                <a:lnTo>
                  <a:pt x="362" y="860"/>
                </a:lnTo>
                <a:lnTo>
                  <a:pt x="362" y="857"/>
                </a:lnTo>
                <a:lnTo>
                  <a:pt x="364" y="853"/>
                </a:lnTo>
                <a:lnTo>
                  <a:pt x="363" y="852"/>
                </a:lnTo>
                <a:lnTo>
                  <a:pt x="361" y="851"/>
                </a:lnTo>
                <a:lnTo>
                  <a:pt x="363" y="852"/>
                </a:lnTo>
                <a:lnTo>
                  <a:pt x="364" y="853"/>
                </a:lnTo>
                <a:lnTo>
                  <a:pt x="368" y="852"/>
                </a:lnTo>
                <a:lnTo>
                  <a:pt x="371" y="852"/>
                </a:lnTo>
                <a:lnTo>
                  <a:pt x="376" y="852"/>
                </a:lnTo>
                <a:lnTo>
                  <a:pt x="376" y="857"/>
                </a:lnTo>
                <a:lnTo>
                  <a:pt x="375" y="861"/>
                </a:lnTo>
                <a:lnTo>
                  <a:pt x="376" y="865"/>
                </a:lnTo>
                <a:lnTo>
                  <a:pt x="378" y="865"/>
                </a:lnTo>
                <a:lnTo>
                  <a:pt x="380" y="865"/>
                </a:lnTo>
                <a:lnTo>
                  <a:pt x="384" y="861"/>
                </a:lnTo>
                <a:lnTo>
                  <a:pt x="384" y="857"/>
                </a:lnTo>
                <a:lnTo>
                  <a:pt x="385" y="850"/>
                </a:lnTo>
                <a:lnTo>
                  <a:pt x="392" y="847"/>
                </a:lnTo>
                <a:lnTo>
                  <a:pt x="396" y="846"/>
                </a:lnTo>
                <a:lnTo>
                  <a:pt x="399" y="847"/>
                </a:lnTo>
                <a:lnTo>
                  <a:pt x="399" y="852"/>
                </a:lnTo>
                <a:lnTo>
                  <a:pt x="397" y="854"/>
                </a:lnTo>
                <a:lnTo>
                  <a:pt x="393" y="858"/>
                </a:lnTo>
                <a:lnTo>
                  <a:pt x="390" y="860"/>
                </a:lnTo>
                <a:lnTo>
                  <a:pt x="394" y="861"/>
                </a:lnTo>
                <a:lnTo>
                  <a:pt x="398" y="860"/>
                </a:lnTo>
                <a:lnTo>
                  <a:pt x="401" y="858"/>
                </a:lnTo>
                <a:lnTo>
                  <a:pt x="404" y="854"/>
                </a:lnTo>
                <a:lnTo>
                  <a:pt x="401" y="858"/>
                </a:lnTo>
                <a:lnTo>
                  <a:pt x="398" y="860"/>
                </a:lnTo>
                <a:lnTo>
                  <a:pt x="401" y="861"/>
                </a:lnTo>
                <a:lnTo>
                  <a:pt x="405" y="862"/>
                </a:lnTo>
                <a:close/>
                <a:moveTo>
                  <a:pt x="405" y="868"/>
                </a:moveTo>
                <a:lnTo>
                  <a:pt x="405" y="868"/>
                </a:lnTo>
                <a:lnTo>
                  <a:pt x="405" y="868"/>
                </a:lnTo>
                <a:lnTo>
                  <a:pt x="405" y="868"/>
                </a:lnTo>
                <a:lnTo>
                  <a:pt x="405" y="868"/>
                </a:lnTo>
                <a:lnTo>
                  <a:pt x="405" y="868"/>
                </a:lnTo>
                <a:close/>
                <a:moveTo>
                  <a:pt x="405" y="867"/>
                </a:moveTo>
                <a:lnTo>
                  <a:pt x="405" y="868"/>
                </a:lnTo>
                <a:lnTo>
                  <a:pt x="405" y="868"/>
                </a:lnTo>
                <a:lnTo>
                  <a:pt x="405" y="868"/>
                </a:lnTo>
                <a:lnTo>
                  <a:pt x="405" y="868"/>
                </a:lnTo>
                <a:lnTo>
                  <a:pt x="405" y="867"/>
                </a:lnTo>
                <a:close/>
                <a:moveTo>
                  <a:pt x="419" y="834"/>
                </a:moveTo>
                <a:lnTo>
                  <a:pt x="414" y="837"/>
                </a:lnTo>
                <a:lnTo>
                  <a:pt x="411" y="839"/>
                </a:lnTo>
                <a:lnTo>
                  <a:pt x="414" y="837"/>
                </a:lnTo>
                <a:lnTo>
                  <a:pt x="419" y="834"/>
                </a:lnTo>
                <a:close/>
                <a:moveTo>
                  <a:pt x="424" y="848"/>
                </a:moveTo>
                <a:lnTo>
                  <a:pt x="433" y="843"/>
                </a:lnTo>
                <a:lnTo>
                  <a:pt x="444" y="841"/>
                </a:lnTo>
                <a:lnTo>
                  <a:pt x="433" y="850"/>
                </a:lnTo>
                <a:lnTo>
                  <a:pt x="421" y="853"/>
                </a:lnTo>
                <a:lnTo>
                  <a:pt x="423" y="851"/>
                </a:lnTo>
                <a:lnTo>
                  <a:pt x="424" y="848"/>
                </a:lnTo>
                <a:close/>
                <a:moveTo>
                  <a:pt x="282" y="805"/>
                </a:moveTo>
                <a:lnTo>
                  <a:pt x="290" y="806"/>
                </a:lnTo>
                <a:lnTo>
                  <a:pt x="293" y="796"/>
                </a:lnTo>
                <a:lnTo>
                  <a:pt x="294" y="796"/>
                </a:lnTo>
                <a:lnTo>
                  <a:pt x="295" y="795"/>
                </a:lnTo>
                <a:lnTo>
                  <a:pt x="295" y="795"/>
                </a:lnTo>
                <a:lnTo>
                  <a:pt x="295" y="792"/>
                </a:lnTo>
                <a:lnTo>
                  <a:pt x="297" y="791"/>
                </a:lnTo>
                <a:lnTo>
                  <a:pt x="297" y="790"/>
                </a:lnTo>
                <a:lnTo>
                  <a:pt x="297" y="788"/>
                </a:lnTo>
                <a:lnTo>
                  <a:pt x="297" y="787"/>
                </a:lnTo>
                <a:lnTo>
                  <a:pt x="296" y="785"/>
                </a:lnTo>
                <a:lnTo>
                  <a:pt x="296" y="785"/>
                </a:lnTo>
                <a:lnTo>
                  <a:pt x="296" y="784"/>
                </a:lnTo>
                <a:lnTo>
                  <a:pt x="302" y="782"/>
                </a:lnTo>
                <a:lnTo>
                  <a:pt x="308" y="785"/>
                </a:lnTo>
                <a:lnTo>
                  <a:pt x="311" y="788"/>
                </a:lnTo>
                <a:lnTo>
                  <a:pt x="315" y="790"/>
                </a:lnTo>
                <a:lnTo>
                  <a:pt x="317" y="791"/>
                </a:lnTo>
                <a:lnTo>
                  <a:pt x="317" y="795"/>
                </a:lnTo>
                <a:lnTo>
                  <a:pt x="315" y="797"/>
                </a:lnTo>
                <a:lnTo>
                  <a:pt x="311" y="796"/>
                </a:lnTo>
                <a:lnTo>
                  <a:pt x="306" y="791"/>
                </a:lnTo>
                <a:lnTo>
                  <a:pt x="297" y="788"/>
                </a:lnTo>
                <a:lnTo>
                  <a:pt x="297" y="790"/>
                </a:lnTo>
                <a:lnTo>
                  <a:pt x="297" y="791"/>
                </a:lnTo>
                <a:lnTo>
                  <a:pt x="301" y="791"/>
                </a:lnTo>
                <a:lnTo>
                  <a:pt x="302" y="792"/>
                </a:lnTo>
                <a:lnTo>
                  <a:pt x="300" y="795"/>
                </a:lnTo>
                <a:lnTo>
                  <a:pt x="295" y="795"/>
                </a:lnTo>
                <a:lnTo>
                  <a:pt x="295" y="795"/>
                </a:lnTo>
                <a:lnTo>
                  <a:pt x="295" y="795"/>
                </a:lnTo>
                <a:lnTo>
                  <a:pt x="295" y="799"/>
                </a:lnTo>
                <a:lnTo>
                  <a:pt x="297" y="802"/>
                </a:lnTo>
                <a:lnTo>
                  <a:pt x="307" y="803"/>
                </a:lnTo>
                <a:lnTo>
                  <a:pt x="316" y="806"/>
                </a:lnTo>
                <a:lnTo>
                  <a:pt x="317" y="806"/>
                </a:lnTo>
                <a:lnTo>
                  <a:pt x="317" y="808"/>
                </a:lnTo>
                <a:lnTo>
                  <a:pt x="322" y="810"/>
                </a:lnTo>
                <a:lnTo>
                  <a:pt x="328" y="808"/>
                </a:lnTo>
                <a:lnTo>
                  <a:pt x="336" y="806"/>
                </a:lnTo>
                <a:lnTo>
                  <a:pt x="345" y="805"/>
                </a:lnTo>
                <a:lnTo>
                  <a:pt x="348" y="802"/>
                </a:lnTo>
                <a:lnTo>
                  <a:pt x="349" y="797"/>
                </a:lnTo>
                <a:lnTo>
                  <a:pt x="351" y="790"/>
                </a:lnTo>
                <a:lnTo>
                  <a:pt x="358" y="788"/>
                </a:lnTo>
                <a:lnTo>
                  <a:pt x="358" y="791"/>
                </a:lnTo>
                <a:lnTo>
                  <a:pt x="358" y="795"/>
                </a:lnTo>
                <a:lnTo>
                  <a:pt x="357" y="797"/>
                </a:lnTo>
                <a:lnTo>
                  <a:pt x="357" y="799"/>
                </a:lnTo>
                <a:lnTo>
                  <a:pt x="361" y="801"/>
                </a:lnTo>
                <a:lnTo>
                  <a:pt x="363" y="799"/>
                </a:lnTo>
                <a:lnTo>
                  <a:pt x="377" y="792"/>
                </a:lnTo>
                <a:lnTo>
                  <a:pt x="390" y="783"/>
                </a:lnTo>
                <a:lnTo>
                  <a:pt x="394" y="780"/>
                </a:lnTo>
                <a:lnTo>
                  <a:pt x="400" y="781"/>
                </a:lnTo>
                <a:lnTo>
                  <a:pt x="404" y="782"/>
                </a:lnTo>
                <a:lnTo>
                  <a:pt x="407" y="782"/>
                </a:lnTo>
                <a:lnTo>
                  <a:pt x="407" y="783"/>
                </a:lnTo>
                <a:lnTo>
                  <a:pt x="407" y="783"/>
                </a:lnTo>
                <a:lnTo>
                  <a:pt x="409" y="784"/>
                </a:lnTo>
                <a:lnTo>
                  <a:pt x="410" y="784"/>
                </a:lnTo>
                <a:lnTo>
                  <a:pt x="426" y="784"/>
                </a:lnTo>
                <a:lnTo>
                  <a:pt x="442" y="780"/>
                </a:lnTo>
                <a:lnTo>
                  <a:pt x="447" y="778"/>
                </a:lnTo>
                <a:lnTo>
                  <a:pt x="451" y="775"/>
                </a:lnTo>
                <a:lnTo>
                  <a:pt x="451" y="773"/>
                </a:lnTo>
                <a:lnTo>
                  <a:pt x="453" y="774"/>
                </a:lnTo>
                <a:lnTo>
                  <a:pt x="460" y="776"/>
                </a:lnTo>
                <a:lnTo>
                  <a:pt x="466" y="771"/>
                </a:lnTo>
                <a:lnTo>
                  <a:pt x="474" y="767"/>
                </a:lnTo>
                <a:lnTo>
                  <a:pt x="480" y="761"/>
                </a:lnTo>
                <a:lnTo>
                  <a:pt x="489" y="755"/>
                </a:lnTo>
                <a:lnTo>
                  <a:pt x="500" y="757"/>
                </a:lnTo>
                <a:lnTo>
                  <a:pt x="515" y="761"/>
                </a:lnTo>
                <a:lnTo>
                  <a:pt x="530" y="756"/>
                </a:lnTo>
                <a:lnTo>
                  <a:pt x="532" y="756"/>
                </a:lnTo>
                <a:lnTo>
                  <a:pt x="534" y="755"/>
                </a:lnTo>
                <a:lnTo>
                  <a:pt x="535" y="745"/>
                </a:lnTo>
                <a:lnTo>
                  <a:pt x="530" y="735"/>
                </a:lnTo>
                <a:lnTo>
                  <a:pt x="534" y="738"/>
                </a:lnTo>
                <a:lnTo>
                  <a:pt x="537" y="739"/>
                </a:lnTo>
                <a:lnTo>
                  <a:pt x="539" y="732"/>
                </a:lnTo>
                <a:lnTo>
                  <a:pt x="539" y="724"/>
                </a:lnTo>
                <a:lnTo>
                  <a:pt x="542" y="724"/>
                </a:lnTo>
                <a:lnTo>
                  <a:pt x="543" y="725"/>
                </a:lnTo>
                <a:lnTo>
                  <a:pt x="543" y="735"/>
                </a:lnTo>
                <a:lnTo>
                  <a:pt x="543" y="746"/>
                </a:lnTo>
                <a:lnTo>
                  <a:pt x="542" y="750"/>
                </a:lnTo>
                <a:lnTo>
                  <a:pt x="544" y="754"/>
                </a:lnTo>
                <a:lnTo>
                  <a:pt x="549" y="754"/>
                </a:lnTo>
                <a:lnTo>
                  <a:pt x="554" y="752"/>
                </a:lnTo>
                <a:lnTo>
                  <a:pt x="566" y="747"/>
                </a:lnTo>
                <a:lnTo>
                  <a:pt x="577" y="736"/>
                </a:lnTo>
                <a:lnTo>
                  <a:pt x="585" y="732"/>
                </a:lnTo>
                <a:lnTo>
                  <a:pt x="594" y="734"/>
                </a:lnTo>
                <a:lnTo>
                  <a:pt x="605" y="739"/>
                </a:lnTo>
                <a:lnTo>
                  <a:pt x="618" y="736"/>
                </a:lnTo>
                <a:lnTo>
                  <a:pt x="623" y="735"/>
                </a:lnTo>
                <a:lnTo>
                  <a:pt x="624" y="729"/>
                </a:lnTo>
                <a:lnTo>
                  <a:pt x="625" y="722"/>
                </a:lnTo>
                <a:lnTo>
                  <a:pt x="626" y="715"/>
                </a:lnTo>
                <a:lnTo>
                  <a:pt x="626" y="715"/>
                </a:lnTo>
                <a:lnTo>
                  <a:pt x="627" y="714"/>
                </a:lnTo>
                <a:lnTo>
                  <a:pt x="627" y="713"/>
                </a:lnTo>
                <a:lnTo>
                  <a:pt x="627" y="710"/>
                </a:lnTo>
                <a:lnTo>
                  <a:pt x="628" y="706"/>
                </a:lnTo>
                <a:lnTo>
                  <a:pt x="630" y="704"/>
                </a:lnTo>
                <a:lnTo>
                  <a:pt x="632" y="700"/>
                </a:lnTo>
                <a:lnTo>
                  <a:pt x="632" y="712"/>
                </a:lnTo>
                <a:lnTo>
                  <a:pt x="632" y="721"/>
                </a:lnTo>
                <a:lnTo>
                  <a:pt x="633" y="729"/>
                </a:lnTo>
                <a:lnTo>
                  <a:pt x="641" y="731"/>
                </a:lnTo>
                <a:lnTo>
                  <a:pt x="660" y="724"/>
                </a:lnTo>
                <a:lnTo>
                  <a:pt x="674" y="711"/>
                </a:lnTo>
                <a:lnTo>
                  <a:pt x="681" y="706"/>
                </a:lnTo>
                <a:lnTo>
                  <a:pt x="689" y="708"/>
                </a:lnTo>
                <a:lnTo>
                  <a:pt x="697" y="714"/>
                </a:lnTo>
                <a:lnTo>
                  <a:pt x="708" y="713"/>
                </a:lnTo>
                <a:lnTo>
                  <a:pt x="716" y="708"/>
                </a:lnTo>
                <a:lnTo>
                  <a:pt x="716" y="694"/>
                </a:lnTo>
                <a:lnTo>
                  <a:pt x="715" y="694"/>
                </a:lnTo>
                <a:lnTo>
                  <a:pt x="714" y="693"/>
                </a:lnTo>
                <a:lnTo>
                  <a:pt x="715" y="694"/>
                </a:lnTo>
                <a:lnTo>
                  <a:pt x="716" y="694"/>
                </a:lnTo>
                <a:lnTo>
                  <a:pt x="716" y="689"/>
                </a:lnTo>
                <a:lnTo>
                  <a:pt x="716" y="684"/>
                </a:lnTo>
                <a:lnTo>
                  <a:pt x="720" y="680"/>
                </a:lnTo>
                <a:lnTo>
                  <a:pt x="722" y="678"/>
                </a:lnTo>
                <a:lnTo>
                  <a:pt x="722" y="684"/>
                </a:lnTo>
                <a:lnTo>
                  <a:pt x="722" y="690"/>
                </a:lnTo>
                <a:lnTo>
                  <a:pt x="721" y="692"/>
                </a:lnTo>
                <a:lnTo>
                  <a:pt x="723" y="696"/>
                </a:lnTo>
                <a:lnTo>
                  <a:pt x="722" y="698"/>
                </a:lnTo>
                <a:lnTo>
                  <a:pt x="721" y="700"/>
                </a:lnTo>
                <a:lnTo>
                  <a:pt x="718" y="705"/>
                </a:lnTo>
                <a:lnTo>
                  <a:pt x="722" y="710"/>
                </a:lnTo>
                <a:lnTo>
                  <a:pt x="723" y="710"/>
                </a:lnTo>
                <a:lnTo>
                  <a:pt x="723" y="708"/>
                </a:lnTo>
                <a:lnTo>
                  <a:pt x="745" y="705"/>
                </a:lnTo>
                <a:lnTo>
                  <a:pt x="765" y="693"/>
                </a:lnTo>
                <a:lnTo>
                  <a:pt x="768" y="690"/>
                </a:lnTo>
                <a:lnTo>
                  <a:pt x="768" y="686"/>
                </a:lnTo>
                <a:lnTo>
                  <a:pt x="772" y="685"/>
                </a:lnTo>
                <a:lnTo>
                  <a:pt x="777" y="683"/>
                </a:lnTo>
                <a:lnTo>
                  <a:pt x="786" y="686"/>
                </a:lnTo>
                <a:lnTo>
                  <a:pt x="794" y="689"/>
                </a:lnTo>
                <a:lnTo>
                  <a:pt x="800" y="691"/>
                </a:lnTo>
                <a:lnTo>
                  <a:pt x="805" y="687"/>
                </a:lnTo>
                <a:lnTo>
                  <a:pt x="806" y="682"/>
                </a:lnTo>
                <a:lnTo>
                  <a:pt x="804" y="676"/>
                </a:lnTo>
                <a:lnTo>
                  <a:pt x="803" y="675"/>
                </a:lnTo>
                <a:lnTo>
                  <a:pt x="803" y="672"/>
                </a:lnTo>
                <a:lnTo>
                  <a:pt x="805" y="665"/>
                </a:lnTo>
                <a:lnTo>
                  <a:pt x="806" y="658"/>
                </a:lnTo>
                <a:lnTo>
                  <a:pt x="808" y="657"/>
                </a:lnTo>
                <a:lnTo>
                  <a:pt x="810" y="658"/>
                </a:lnTo>
                <a:lnTo>
                  <a:pt x="810" y="658"/>
                </a:lnTo>
                <a:lnTo>
                  <a:pt x="810" y="659"/>
                </a:lnTo>
                <a:lnTo>
                  <a:pt x="811" y="668"/>
                </a:lnTo>
                <a:lnTo>
                  <a:pt x="811" y="676"/>
                </a:lnTo>
                <a:lnTo>
                  <a:pt x="811" y="686"/>
                </a:lnTo>
                <a:lnTo>
                  <a:pt x="821" y="685"/>
                </a:lnTo>
                <a:lnTo>
                  <a:pt x="822" y="685"/>
                </a:lnTo>
                <a:lnTo>
                  <a:pt x="824" y="685"/>
                </a:lnTo>
                <a:lnTo>
                  <a:pt x="844" y="682"/>
                </a:lnTo>
                <a:lnTo>
                  <a:pt x="861" y="670"/>
                </a:lnTo>
                <a:lnTo>
                  <a:pt x="867" y="664"/>
                </a:lnTo>
                <a:lnTo>
                  <a:pt x="874" y="659"/>
                </a:lnTo>
                <a:lnTo>
                  <a:pt x="877" y="659"/>
                </a:lnTo>
                <a:lnTo>
                  <a:pt x="881" y="661"/>
                </a:lnTo>
                <a:lnTo>
                  <a:pt x="888" y="664"/>
                </a:lnTo>
                <a:lnTo>
                  <a:pt x="895" y="663"/>
                </a:lnTo>
                <a:lnTo>
                  <a:pt x="897" y="656"/>
                </a:lnTo>
                <a:lnTo>
                  <a:pt x="895" y="649"/>
                </a:lnTo>
                <a:lnTo>
                  <a:pt x="890" y="648"/>
                </a:lnTo>
                <a:lnTo>
                  <a:pt x="886" y="645"/>
                </a:lnTo>
                <a:lnTo>
                  <a:pt x="883" y="648"/>
                </a:lnTo>
                <a:lnTo>
                  <a:pt x="881" y="648"/>
                </a:lnTo>
                <a:lnTo>
                  <a:pt x="875" y="648"/>
                </a:lnTo>
                <a:lnTo>
                  <a:pt x="870" y="651"/>
                </a:lnTo>
                <a:lnTo>
                  <a:pt x="869" y="648"/>
                </a:lnTo>
                <a:lnTo>
                  <a:pt x="872" y="644"/>
                </a:lnTo>
                <a:lnTo>
                  <a:pt x="877" y="642"/>
                </a:lnTo>
                <a:lnTo>
                  <a:pt x="883" y="642"/>
                </a:lnTo>
                <a:lnTo>
                  <a:pt x="884" y="644"/>
                </a:lnTo>
                <a:lnTo>
                  <a:pt x="886" y="645"/>
                </a:lnTo>
                <a:lnTo>
                  <a:pt x="890" y="648"/>
                </a:lnTo>
                <a:lnTo>
                  <a:pt x="895" y="649"/>
                </a:lnTo>
                <a:lnTo>
                  <a:pt x="895" y="647"/>
                </a:lnTo>
                <a:lnTo>
                  <a:pt x="896" y="644"/>
                </a:lnTo>
                <a:lnTo>
                  <a:pt x="897" y="642"/>
                </a:lnTo>
                <a:lnTo>
                  <a:pt x="900" y="640"/>
                </a:lnTo>
                <a:lnTo>
                  <a:pt x="901" y="650"/>
                </a:lnTo>
                <a:lnTo>
                  <a:pt x="900" y="659"/>
                </a:lnTo>
                <a:lnTo>
                  <a:pt x="900" y="663"/>
                </a:lnTo>
                <a:lnTo>
                  <a:pt x="903" y="665"/>
                </a:lnTo>
                <a:lnTo>
                  <a:pt x="909" y="665"/>
                </a:lnTo>
                <a:lnTo>
                  <a:pt x="915" y="663"/>
                </a:lnTo>
                <a:lnTo>
                  <a:pt x="924" y="661"/>
                </a:lnTo>
                <a:lnTo>
                  <a:pt x="934" y="659"/>
                </a:lnTo>
                <a:lnTo>
                  <a:pt x="944" y="657"/>
                </a:lnTo>
                <a:lnTo>
                  <a:pt x="951" y="649"/>
                </a:lnTo>
                <a:lnTo>
                  <a:pt x="955" y="642"/>
                </a:lnTo>
                <a:lnTo>
                  <a:pt x="956" y="634"/>
                </a:lnTo>
                <a:lnTo>
                  <a:pt x="956" y="634"/>
                </a:lnTo>
                <a:lnTo>
                  <a:pt x="956" y="634"/>
                </a:lnTo>
                <a:lnTo>
                  <a:pt x="956" y="638"/>
                </a:lnTo>
                <a:lnTo>
                  <a:pt x="960" y="640"/>
                </a:lnTo>
                <a:lnTo>
                  <a:pt x="965" y="638"/>
                </a:lnTo>
                <a:lnTo>
                  <a:pt x="969" y="637"/>
                </a:lnTo>
                <a:lnTo>
                  <a:pt x="973" y="637"/>
                </a:lnTo>
                <a:lnTo>
                  <a:pt x="977" y="640"/>
                </a:lnTo>
                <a:lnTo>
                  <a:pt x="977" y="643"/>
                </a:lnTo>
                <a:lnTo>
                  <a:pt x="974" y="645"/>
                </a:lnTo>
                <a:lnTo>
                  <a:pt x="963" y="647"/>
                </a:lnTo>
                <a:lnTo>
                  <a:pt x="955" y="654"/>
                </a:lnTo>
                <a:lnTo>
                  <a:pt x="942" y="665"/>
                </a:lnTo>
                <a:lnTo>
                  <a:pt x="925" y="669"/>
                </a:lnTo>
                <a:lnTo>
                  <a:pt x="909" y="673"/>
                </a:lnTo>
                <a:lnTo>
                  <a:pt x="893" y="678"/>
                </a:lnTo>
                <a:lnTo>
                  <a:pt x="888" y="677"/>
                </a:lnTo>
                <a:lnTo>
                  <a:pt x="884" y="677"/>
                </a:lnTo>
                <a:lnTo>
                  <a:pt x="883" y="676"/>
                </a:lnTo>
                <a:lnTo>
                  <a:pt x="881" y="675"/>
                </a:lnTo>
                <a:lnTo>
                  <a:pt x="874" y="673"/>
                </a:lnTo>
                <a:lnTo>
                  <a:pt x="867" y="678"/>
                </a:lnTo>
                <a:lnTo>
                  <a:pt x="860" y="684"/>
                </a:lnTo>
                <a:lnTo>
                  <a:pt x="852" y="687"/>
                </a:lnTo>
                <a:lnTo>
                  <a:pt x="824" y="694"/>
                </a:lnTo>
                <a:lnTo>
                  <a:pt x="796" y="700"/>
                </a:lnTo>
                <a:lnTo>
                  <a:pt x="792" y="700"/>
                </a:lnTo>
                <a:lnTo>
                  <a:pt x="790" y="700"/>
                </a:lnTo>
                <a:lnTo>
                  <a:pt x="777" y="698"/>
                </a:lnTo>
                <a:lnTo>
                  <a:pt x="765" y="705"/>
                </a:lnTo>
                <a:lnTo>
                  <a:pt x="757" y="711"/>
                </a:lnTo>
                <a:lnTo>
                  <a:pt x="748" y="713"/>
                </a:lnTo>
                <a:lnTo>
                  <a:pt x="724" y="719"/>
                </a:lnTo>
                <a:lnTo>
                  <a:pt x="701" y="725"/>
                </a:lnTo>
                <a:lnTo>
                  <a:pt x="693" y="725"/>
                </a:lnTo>
                <a:lnTo>
                  <a:pt x="686" y="724"/>
                </a:lnTo>
                <a:lnTo>
                  <a:pt x="679" y="721"/>
                </a:lnTo>
                <a:lnTo>
                  <a:pt x="673" y="726"/>
                </a:lnTo>
                <a:lnTo>
                  <a:pt x="661" y="734"/>
                </a:lnTo>
                <a:lnTo>
                  <a:pt x="647" y="738"/>
                </a:lnTo>
                <a:lnTo>
                  <a:pt x="623" y="745"/>
                </a:lnTo>
                <a:lnTo>
                  <a:pt x="599" y="749"/>
                </a:lnTo>
                <a:lnTo>
                  <a:pt x="593" y="748"/>
                </a:lnTo>
                <a:lnTo>
                  <a:pt x="589" y="746"/>
                </a:lnTo>
                <a:lnTo>
                  <a:pt x="583" y="745"/>
                </a:lnTo>
                <a:lnTo>
                  <a:pt x="577" y="748"/>
                </a:lnTo>
                <a:lnTo>
                  <a:pt x="561" y="759"/>
                </a:lnTo>
                <a:lnTo>
                  <a:pt x="542" y="764"/>
                </a:lnTo>
                <a:lnTo>
                  <a:pt x="528" y="768"/>
                </a:lnTo>
                <a:lnTo>
                  <a:pt x="514" y="770"/>
                </a:lnTo>
                <a:lnTo>
                  <a:pt x="503" y="773"/>
                </a:lnTo>
                <a:lnTo>
                  <a:pt x="492" y="770"/>
                </a:lnTo>
                <a:lnTo>
                  <a:pt x="486" y="769"/>
                </a:lnTo>
                <a:lnTo>
                  <a:pt x="481" y="773"/>
                </a:lnTo>
                <a:lnTo>
                  <a:pt x="468" y="781"/>
                </a:lnTo>
                <a:lnTo>
                  <a:pt x="454" y="785"/>
                </a:lnTo>
                <a:lnTo>
                  <a:pt x="440" y="789"/>
                </a:lnTo>
                <a:lnTo>
                  <a:pt x="426" y="791"/>
                </a:lnTo>
                <a:lnTo>
                  <a:pt x="424" y="792"/>
                </a:lnTo>
                <a:lnTo>
                  <a:pt x="423" y="794"/>
                </a:lnTo>
                <a:lnTo>
                  <a:pt x="424" y="797"/>
                </a:lnTo>
                <a:lnTo>
                  <a:pt x="425" y="798"/>
                </a:lnTo>
                <a:lnTo>
                  <a:pt x="431" y="798"/>
                </a:lnTo>
                <a:lnTo>
                  <a:pt x="438" y="798"/>
                </a:lnTo>
                <a:lnTo>
                  <a:pt x="440" y="797"/>
                </a:lnTo>
                <a:lnTo>
                  <a:pt x="440" y="803"/>
                </a:lnTo>
                <a:lnTo>
                  <a:pt x="438" y="803"/>
                </a:lnTo>
                <a:lnTo>
                  <a:pt x="435" y="805"/>
                </a:lnTo>
                <a:lnTo>
                  <a:pt x="432" y="801"/>
                </a:lnTo>
                <a:lnTo>
                  <a:pt x="428" y="801"/>
                </a:lnTo>
                <a:lnTo>
                  <a:pt x="424" y="804"/>
                </a:lnTo>
                <a:lnTo>
                  <a:pt x="420" y="810"/>
                </a:lnTo>
                <a:lnTo>
                  <a:pt x="419" y="813"/>
                </a:lnTo>
                <a:lnTo>
                  <a:pt x="419" y="817"/>
                </a:lnTo>
                <a:lnTo>
                  <a:pt x="419" y="819"/>
                </a:lnTo>
                <a:lnTo>
                  <a:pt x="417" y="820"/>
                </a:lnTo>
                <a:lnTo>
                  <a:pt x="416" y="819"/>
                </a:lnTo>
                <a:lnTo>
                  <a:pt x="416" y="817"/>
                </a:lnTo>
                <a:lnTo>
                  <a:pt x="412" y="816"/>
                </a:lnTo>
                <a:lnTo>
                  <a:pt x="409" y="817"/>
                </a:lnTo>
                <a:lnTo>
                  <a:pt x="407" y="817"/>
                </a:lnTo>
                <a:lnTo>
                  <a:pt x="406" y="816"/>
                </a:lnTo>
                <a:lnTo>
                  <a:pt x="404" y="806"/>
                </a:lnTo>
                <a:lnTo>
                  <a:pt x="397" y="802"/>
                </a:lnTo>
                <a:lnTo>
                  <a:pt x="397" y="801"/>
                </a:lnTo>
                <a:lnTo>
                  <a:pt x="398" y="799"/>
                </a:lnTo>
                <a:lnTo>
                  <a:pt x="398" y="799"/>
                </a:lnTo>
                <a:lnTo>
                  <a:pt x="398" y="798"/>
                </a:lnTo>
                <a:lnTo>
                  <a:pt x="398" y="799"/>
                </a:lnTo>
                <a:lnTo>
                  <a:pt x="398" y="799"/>
                </a:lnTo>
                <a:lnTo>
                  <a:pt x="403" y="801"/>
                </a:lnTo>
                <a:lnTo>
                  <a:pt x="407" y="798"/>
                </a:lnTo>
                <a:lnTo>
                  <a:pt x="400" y="795"/>
                </a:lnTo>
                <a:lnTo>
                  <a:pt x="394" y="792"/>
                </a:lnTo>
                <a:lnTo>
                  <a:pt x="391" y="792"/>
                </a:lnTo>
                <a:lnTo>
                  <a:pt x="389" y="794"/>
                </a:lnTo>
                <a:lnTo>
                  <a:pt x="370" y="806"/>
                </a:lnTo>
                <a:lnTo>
                  <a:pt x="348" y="812"/>
                </a:lnTo>
                <a:lnTo>
                  <a:pt x="340" y="813"/>
                </a:lnTo>
                <a:lnTo>
                  <a:pt x="331" y="816"/>
                </a:lnTo>
                <a:lnTo>
                  <a:pt x="318" y="816"/>
                </a:lnTo>
                <a:lnTo>
                  <a:pt x="307" y="812"/>
                </a:lnTo>
                <a:lnTo>
                  <a:pt x="295" y="812"/>
                </a:lnTo>
                <a:lnTo>
                  <a:pt x="285" y="819"/>
                </a:lnTo>
                <a:lnTo>
                  <a:pt x="285" y="812"/>
                </a:lnTo>
                <a:lnTo>
                  <a:pt x="281" y="806"/>
                </a:lnTo>
                <a:lnTo>
                  <a:pt x="282" y="806"/>
                </a:lnTo>
                <a:lnTo>
                  <a:pt x="282" y="805"/>
                </a:lnTo>
                <a:lnTo>
                  <a:pt x="281" y="803"/>
                </a:lnTo>
                <a:lnTo>
                  <a:pt x="280" y="802"/>
                </a:lnTo>
                <a:lnTo>
                  <a:pt x="281" y="803"/>
                </a:lnTo>
                <a:lnTo>
                  <a:pt x="282" y="805"/>
                </a:lnTo>
                <a:close/>
                <a:moveTo>
                  <a:pt x="956" y="634"/>
                </a:moveTo>
                <a:lnTo>
                  <a:pt x="956" y="633"/>
                </a:lnTo>
                <a:lnTo>
                  <a:pt x="956" y="633"/>
                </a:lnTo>
                <a:lnTo>
                  <a:pt x="956" y="630"/>
                </a:lnTo>
                <a:lnTo>
                  <a:pt x="957" y="628"/>
                </a:lnTo>
                <a:lnTo>
                  <a:pt x="955" y="623"/>
                </a:lnTo>
                <a:lnTo>
                  <a:pt x="955" y="620"/>
                </a:lnTo>
                <a:lnTo>
                  <a:pt x="955" y="623"/>
                </a:lnTo>
                <a:lnTo>
                  <a:pt x="957" y="628"/>
                </a:lnTo>
                <a:lnTo>
                  <a:pt x="960" y="628"/>
                </a:lnTo>
                <a:lnTo>
                  <a:pt x="964" y="628"/>
                </a:lnTo>
                <a:lnTo>
                  <a:pt x="967" y="627"/>
                </a:lnTo>
                <a:lnTo>
                  <a:pt x="970" y="624"/>
                </a:lnTo>
                <a:lnTo>
                  <a:pt x="967" y="622"/>
                </a:lnTo>
                <a:lnTo>
                  <a:pt x="965" y="623"/>
                </a:lnTo>
                <a:lnTo>
                  <a:pt x="963" y="623"/>
                </a:lnTo>
                <a:lnTo>
                  <a:pt x="962" y="622"/>
                </a:lnTo>
                <a:lnTo>
                  <a:pt x="962" y="620"/>
                </a:lnTo>
                <a:lnTo>
                  <a:pt x="964" y="619"/>
                </a:lnTo>
                <a:lnTo>
                  <a:pt x="967" y="617"/>
                </a:lnTo>
                <a:lnTo>
                  <a:pt x="971" y="617"/>
                </a:lnTo>
                <a:lnTo>
                  <a:pt x="972" y="622"/>
                </a:lnTo>
                <a:lnTo>
                  <a:pt x="977" y="623"/>
                </a:lnTo>
                <a:lnTo>
                  <a:pt x="980" y="626"/>
                </a:lnTo>
                <a:lnTo>
                  <a:pt x="982" y="630"/>
                </a:lnTo>
                <a:lnTo>
                  <a:pt x="978" y="631"/>
                </a:lnTo>
                <a:lnTo>
                  <a:pt x="976" y="629"/>
                </a:lnTo>
                <a:lnTo>
                  <a:pt x="971" y="628"/>
                </a:lnTo>
                <a:lnTo>
                  <a:pt x="966" y="629"/>
                </a:lnTo>
                <a:lnTo>
                  <a:pt x="960" y="630"/>
                </a:lnTo>
                <a:lnTo>
                  <a:pt x="956" y="634"/>
                </a:lnTo>
                <a:lnTo>
                  <a:pt x="956" y="634"/>
                </a:lnTo>
                <a:lnTo>
                  <a:pt x="956" y="634"/>
                </a:lnTo>
                <a:lnTo>
                  <a:pt x="956" y="634"/>
                </a:lnTo>
                <a:lnTo>
                  <a:pt x="956" y="634"/>
                </a:lnTo>
                <a:close/>
                <a:moveTo>
                  <a:pt x="282" y="775"/>
                </a:moveTo>
                <a:lnTo>
                  <a:pt x="287" y="766"/>
                </a:lnTo>
                <a:lnTo>
                  <a:pt x="289" y="755"/>
                </a:lnTo>
                <a:lnTo>
                  <a:pt x="289" y="755"/>
                </a:lnTo>
                <a:lnTo>
                  <a:pt x="288" y="755"/>
                </a:lnTo>
                <a:lnTo>
                  <a:pt x="289" y="755"/>
                </a:lnTo>
                <a:lnTo>
                  <a:pt x="289" y="755"/>
                </a:lnTo>
                <a:lnTo>
                  <a:pt x="295" y="752"/>
                </a:lnTo>
                <a:lnTo>
                  <a:pt x="301" y="752"/>
                </a:lnTo>
                <a:lnTo>
                  <a:pt x="302" y="754"/>
                </a:lnTo>
                <a:lnTo>
                  <a:pt x="304" y="755"/>
                </a:lnTo>
                <a:lnTo>
                  <a:pt x="307" y="755"/>
                </a:lnTo>
                <a:lnTo>
                  <a:pt x="308" y="753"/>
                </a:lnTo>
                <a:lnTo>
                  <a:pt x="307" y="749"/>
                </a:lnTo>
                <a:lnTo>
                  <a:pt x="303" y="748"/>
                </a:lnTo>
                <a:lnTo>
                  <a:pt x="308" y="746"/>
                </a:lnTo>
                <a:lnTo>
                  <a:pt x="310" y="745"/>
                </a:lnTo>
                <a:lnTo>
                  <a:pt x="313" y="754"/>
                </a:lnTo>
                <a:lnTo>
                  <a:pt x="320" y="760"/>
                </a:lnTo>
                <a:lnTo>
                  <a:pt x="321" y="762"/>
                </a:lnTo>
                <a:lnTo>
                  <a:pt x="323" y="763"/>
                </a:lnTo>
                <a:lnTo>
                  <a:pt x="328" y="768"/>
                </a:lnTo>
                <a:lnTo>
                  <a:pt x="323" y="771"/>
                </a:lnTo>
                <a:lnTo>
                  <a:pt x="323" y="773"/>
                </a:lnTo>
                <a:lnTo>
                  <a:pt x="323" y="774"/>
                </a:lnTo>
                <a:lnTo>
                  <a:pt x="323" y="773"/>
                </a:lnTo>
                <a:lnTo>
                  <a:pt x="323" y="771"/>
                </a:lnTo>
                <a:lnTo>
                  <a:pt x="316" y="769"/>
                </a:lnTo>
                <a:lnTo>
                  <a:pt x="309" y="767"/>
                </a:lnTo>
                <a:lnTo>
                  <a:pt x="295" y="771"/>
                </a:lnTo>
                <a:lnTo>
                  <a:pt x="287" y="784"/>
                </a:lnTo>
                <a:lnTo>
                  <a:pt x="286" y="780"/>
                </a:lnTo>
                <a:lnTo>
                  <a:pt x="282" y="775"/>
                </a:lnTo>
                <a:lnTo>
                  <a:pt x="282" y="775"/>
                </a:lnTo>
                <a:lnTo>
                  <a:pt x="282" y="775"/>
                </a:lnTo>
                <a:lnTo>
                  <a:pt x="282" y="775"/>
                </a:lnTo>
                <a:lnTo>
                  <a:pt x="282" y="775"/>
                </a:lnTo>
                <a:lnTo>
                  <a:pt x="282" y="775"/>
                </a:lnTo>
                <a:close/>
                <a:moveTo>
                  <a:pt x="328" y="741"/>
                </a:moveTo>
                <a:lnTo>
                  <a:pt x="329" y="742"/>
                </a:lnTo>
                <a:lnTo>
                  <a:pt x="329" y="743"/>
                </a:lnTo>
                <a:lnTo>
                  <a:pt x="329" y="742"/>
                </a:lnTo>
                <a:lnTo>
                  <a:pt x="328" y="741"/>
                </a:lnTo>
                <a:close/>
                <a:moveTo>
                  <a:pt x="318" y="754"/>
                </a:moveTo>
                <a:lnTo>
                  <a:pt x="324" y="752"/>
                </a:lnTo>
                <a:lnTo>
                  <a:pt x="331" y="755"/>
                </a:lnTo>
                <a:lnTo>
                  <a:pt x="327" y="760"/>
                </a:lnTo>
                <a:lnTo>
                  <a:pt x="320" y="760"/>
                </a:lnTo>
                <a:lnTo>
                  <a:pt x="320" y="756"/>
                </a:lnTo>
                <a:lnTo>
                  <a:pt x="318" y="754"/>
                </a:lnTo>
                <a:close/>
                <a:moveTo>
                  <a:pt x="406" y="764"/>
                </a:moveTo>
                <a:lnTo>
                  <a:pt x="406" y="767"/>
                </a:lnTo>
                <a:lnTo>
                  <a:pt x="406" y="769"/>
                </a:lnTo>
                <a:lnTo>
                  <a:pt x="401" y="766"/>
                </a:lnTo>
                <a:lnTo>
                  <a:pt x="397" y="767"/>
                </a:lnTo>
                <a:lnTo>
                  <a:pt x="394" y="764"/>
                </a:lnTo>
                <a:lnTo>
                  <a:pt x="396" y="762"/>
                </a:lnTo>
                <a:lnTo>
                  <a:pt x="399" y="760"/>
                </a:lnTo>
                <a:lnTo>
                  <a:pt x="404" y="760"/>
                </a:lnTo>
                <a:lnTo>
                  <a:pt x="406" y="761"/>
                </a:lnTo>
                <a:lnTo>
                  <a:pt x="406" y="764"/>
                </a:lnTo>
                <a:close/>
                <a:moveTo>
                  <a:pt x="313" y="713"/>
                </a:moveTo>
                <a:lnTo>
                  <a:pt x="308" y="711"/>
                </a:lnTo>
                <a:lnTo>
                  <a:pt x="309" y="705"/>
                </a:lnTo>
                <a:lnTo>
                  <a:pt x="320" y="704"/>
                </a:lnTo>
                <a:lnTo>
                  <a:pt x="330" y="703"/>
                </a:lnTo>
                <a:lnTo>
                  <a:pt x="336" y="700"/>
                </a:lnTo>
                <a:lnTo>
                  <a:pt x="345" y="698"/>
                </a:lnTo>
                <a:lnTo>
                  <a:pt x="345" y="698"/>
                </a:lnTo>
                <a:lnTo>
                  <a:pt x="345" y="697"/>
                </a:lnTo>
                <a:lnTo>
                  <a:pt x="345" y="698"/>
                </a:lnTo>
                <a:lnTo>
                  <a:pt x="345" y="698"/>
                </a:lnTo>
                <a:lnTo>
                  <a:pt x="349" y="700"/>
                </a:lnTo>
                <a:lnTo>
                  <a:pt x="351" y="696"/>
                </a:lnTo>
                <a:lnTo>
                  <a:pt x="354" y="696"/>
                </a:lnTo>
                <a:lnTo>
                  <a:pt x="355" y="694"/>
                </a:lnTo>
                <a:lnTo>
                  <a:pt x="355" y="693"/>
                </a:lnTo>
                <a:lnTo>
                  <a:pt x="354" y="693"/>
                </a:lnTo>
                <a:lnTo>
                  <a:pt x="355" y="693"/>
                </a:lnTo>
                <a:lnTo>
                  <a:pt x="355" y="694"/>
                </a:lnTo>
                <a:lnTo>
                  <a:pt x="357" y="694"/>
                </a:lnTo>
                <a:lnTo>
                  <a:pt x="358" y="693"/>
                </a:lnTo>
                <a:lnTo>
                  <a:pt x="359" y="693"/>
                </a:lnTo>
                <a:lnTo>
                  <a:pt x="361" y="693"/>
                </a:lnTo>
                <a:lnTo>
                  <a:pt x="364" y="693"/>
                </a:lnTo>
                <a:lnTo>
                  <a:pt x="368" y="693"/>
                </a:lnTo>
                <a:lnTo>
                  <a:pt x="371" y="693"/>
                </a:lnTo>
                <a:lnTo>
                  <a:pt x="371" y="691"/>
                </a:lnTo>
                <a:lnTo>
                  <a:pt x="379" y="689"/>
                </a:lnTo>
                <a:lnTo>
                  <a:pt x="387" y="686"/>
                </a:lnTo>
                <a:lnTo>
                  <a:pt x="387" y="685"/>
                </a:lnTo>
                <a:lnTo>
                  <a:pt x="387" y="684"/>
                </a:lnTo>
                <a:lnTo>
                  <a:pt x="387" y="685"/>
                </a:lnTo>
                <a:lnTo>
                  <a:pt x="387" y="686"/>
                </a:lnTo>
                <a:lnTo>
                  <a:pt x="389" y="687"/>
                </a:lnTo>
                <a:lnTo>
                  <a:pt x="390" y="689"/>
                </a:lnTo>
                <a:lnTo>
                  <a:pt x="405" y="684"/>
                </a:lnTo>
                <a:lnTo>
                  <a:pt x="420" y="679"/>
                </a:lnTo>
                <a:lnTo>
                  <a:pt x="420" y="679"/>
                </a:lnTo>
                <a:lnTo>
                  <a:pt x="425" y="678"/>
                </a:lnTo>
                <a:lnTo>
                  <a:pt x="430" y="678"/>
                </a:lnTo>
                <a:lnTo>
                  <a:pt x="430" y="682"/>
                </a:lnTo>
                <a:lnTo>
                  <a:pt x="427" y="685"/>
                </a:lnTo>
                <a:lnTo>
                  <a:pt x="427" y="685"/>
                </a:lnTo>
                <a:lnTo>
                  <a:pt x="420" y="686"/>
                </a:lnTo>
                <a:lnTo>
                  <a:pt x="416" y="690"/>
                </a:lnTo>
                <a:lnTo>
                  <a:pt x="416" y="685"/>
                </a:lnTo>
                <a:lnTo>
                  <a:pt x="412" y="686"/>
                </a:lnTo>
                <a:lnTo>
                  <a:pt x="400" y="692"/>
                </a:lnTo>
                <a:lnTo>
                  <a:pt x="387" y="694"/>
                </a:lnTo>
                <a:lnTo>
                  <a:pt x="382" y="697"/>
                </a:lnTo>
                <a:lnTo>
                  <a:pt x="377" y="700"/>
                </a:lnTo>
                <a:lnTo>
                  <a:pt x="377" y="703"/>
                </a:lnTo>
                <a:lnTo>
                  <a:pt x="377" y="704"/>
                </a:lnTo>
                <a:lnTo>
                  <a:pt x="377" y="703"/>
                </a:lnTo>
                <a:lnTo>
                  <a:pt x="377" y="700"/>
                </a:lnTo>
                <a:lnTo>
                  <a:pt x="375" y="700"/>
                </a:lnTo>
                <a:lnTo>
                  <a:pt x="372" y="700"/>
                </a:lnTo>
                <a:lnTo>
                  <a:pt x="356" y="704"/>
                </a:lnTo>
                <a:lnTo>
                  <a:pt x="338" y="706"/>
                </a:lnTo>
                <a:lnTo>
                  <a:pt x="343" y="710"/>
                </a:lnTo>
                <a:lnTo>
                  <a:pt x="344" y="715"/>
                </a:lnTo>
                <a:lnTo>
                  <a:pt x="341" y="715"/>
                </a:lnTo>
                <a:lnTo>
                  <a:pt x="338" y="719"/>
                </a:lnTo>
                <a:lnTo>
                  <a:pt x="340" y="719"/>
                </a:lnTo>
                <a:lnTo>
                  <a:pt x="341" y="719"/>
                </a:lnTo>
                <a:lnTo>
                  <a:pt x="340" y="719"/>
                </a:lnTo>
                <a:lnTo>
                  <a:pt x="338" y="719"/>
                </a:lnTo>
                <a:lnTo>
                  <a:pt x="337" y="719"/>
                </a:lnTo>
                <a:lnTo>
                  <a:pt x="337" y="719"/>
                </a:lnTo>
                <a:lnTo>
                  <a:pt x="324" y="715"/>
                </a:lnTo>
                <a:lnTo>
                  <a:pt x="313" y="713"/>
                </a:lnTo>
                <a:close/>
                <a:moveTo>
                  <a:pt x="311" y="696"/>
                </a:moveTo>
                <a:lnTo>
                  <a:pt x="313" y="697"/>
                </a:lnTo>
                <a:lnTo>
                  <a:pt x="314" y="698"/>
                </a:lnTo>
                <a:lnTo>
                  <a:pt x="313" y="700"/>
                </a:lnTo>
                <a:lnTo>
                  <a:pt x="310" y="701"/>
                </a:lnTo>
                <a:lnTo>
                  <a:pt x="309" y="700"/>
                </a:lnTo>
                <a:lnTo>
                  <a:pt x="309" y="699"/>
                </a:lnTo>
                <a:lnTo>
                  <a:pt x="309" y="697"/>
                </a:lnTo>
                <a:lnTo>
                  <a:pt x="311" y="696"/>
                </a:lnTo>
                <a:close/>
                <a:moveTo>
                  <a:pt x="435" y="771"/>
                </a:moveTo>
                <a:lnTo>
                  <a:pt x="435" y="769"/>
                </a:lnTo>
                <a:lnTo>
                  <a:pt x="435" y="768"/>
                </a:lnTo>
                <a:lnTo>
                  <a:pt x="435" y="769"/>
                </a:lnTo>
                <a:lnTo>
                  <a:pt x="435" y="771"/>
                </a:lnTo>
                <a:close/>
                <a:moveTo>
                  <a:pt x="439" y="701"/>
                </a:moveTo>
                <a:lnTo>
                  <a:pt x="440" y="701"/>
                </a:lnTo>
                <a:lnTo>
                  <a:pt x="440" y="703"/>
                </a:lnTo>
                <a:lnTo>
                  <a:pt x="440" y="704"/>
                </a:lnTo>
                <a:lnTo>
                  <a:pt x="440" y="705"/>
                </a:lnTo>
                <a:lnTo>
                  <a:pt x="440" y="704"/>
                </a:lnTo>
                <a:lnTo>
                  <a:pt x="440" y="703"/>
                </a:lnTo>
                <a:lnTo>
                  <a:pt x="440" y="701"/>
                </a:lnTo>
                <a:lnTo>
                  <a:pt x="439" y="701"/>
                </a:lnTo>
                <a:close/>
                <a:moveTo>
                  <a:pt x="449" y="752"/>
                </a:moveTo>
                <a:lnTo>
                  <a:pt x="449" y="752"/>
                </a:lnTo>
                <a:lnTo>
                  <a:pt x="448" y="752"/>
                </a:lnTo>
                <a:lnTo>
                  <a:pt x="449" y="752"/>
                </a:lnTo>
                <a:lnTo>
                  <a:pt x="449" y="752"/>
                </a:lnTo>
                <a:close/>
                <a:moveTo>
                  <a:pt x="451" y="678"/>
                </a:moveTo>
                <a:lnTo>
                  <a:pt x="441" y="680"/>
                </a:lnTo>
                <a:lnTo>
                  <a:pt x="435" y="675"/>
                </a:lnTo>
                <a:lnTo>
                  <a:pt x="444" y="675"/>
                </a:lnTo>
                <a:lnTo>
                  <a:pt x="451" y="678"/>
                </a:lnTo>
                <a:close/>
                <a:moveTo>
                  <a:pt x="455" y="690"/>
                </a:moveTo>
                <a:lnTo>
                  <a:pt x="454" y="692"/>
                </a:lnTo>
                <a:lnTo>
                  <a:pt x="452" y="693"/>
                </a:lnTo>
                <a:lnTo>
                  <a:pt x="454" y="692"/>
                </a:lnTo>
                <a:lnTo>
                  <a:pt x="455" y="690"/>
                </a:lnTo>
                <a:close/>
                <a:moveTo>
                  <a:pt x="458" y="712"/>
                </a:moveTo>
                <a:lnTo>
                  <a:pt x="458" y="712"/>
                </a:lnTo>
                <a:lnTo>
                  <a:pt x="458" y="712"/>
                </a:lnTo>
                <a:lnTo>
                  <a:pt x="456" y="712"/>
                </a:lnTo>
                <a:lnTo>
                  <a:pt x="456" y="712"/>
                </a:lnTo>
                <a:lnTo>
                  <a:pt x="456" y="712"/>
                </a:lnTo>
                <a:lnTo>
                  <a:pt x="458" y="712"/>
                </a:lnTo>
                <a:lnTo>
                  <a:pt x="458" y="712"/>
                </a:lnTo>
                <a:lnTo>
                  <a:pt x="458" y="712"/>
                </a:lnTo>
                <a:close/>
                <a:moveTo>
                  <a:pt x="455" y="690"/>
                </a:moveTo>
                <a:lnTo>
                  <a:pt x="456" y="690"/>
                </a:lnTo>
                <a:lnTo>
                  <a:pt x="458" y="690"/>
                </a:lnTo>
                <a:lnTo>
                  <a:pt x="456" y="690"/>
                </a:lnTo>
                <a:lnTo>
                  <a:pt x="455" y="690"/>
                </a:lnTo>
                <a:lnTo>
                  <a:pt x="455" y="690"/>
                </a:lnTo>
                <a:close/>
                <a:moveTo>
                  <a:pt x="466" y="708"/>
                </a:moveTo>
                <a:lnTo>
                  <a:pt x="466" y="701"/>
                </a:lnTo>
                <a:lnTo>
                  <a:pt x="466" y="693"/>
                </a:lnTo>
                <a:lnTo>
                  <a:pt x="466" y="701"/>
                </a:lnTo>
                <a:lnTo>
                  <a:pt x="466" y="708"/>
                </a:lnTo>
                <a:close/>
                <a:moveTo>
                  <a:pt x="461" y="651"/>
                </a:moveTo>
                <a:lnTo>
                  <a:pt x="463" y="652"/>
                </a:lnTo>
                <a:lnTo>
                  <a:pt x="465" y="654"/>
                </a:lnTo>
                <a:lnTo>
                  <a:pt x="466" y="652"/>
                </a:lnTo>
                <a:lnTo>
                  <a:pt x="467" y="652"/>
                </a:lnTo>
                <a:lnTo>
                  <a:pt x="472" y="652"/>
                </a:lnTo>
                <a:lnTo>
                  <a:pt x="474" y="655"/>
                </a:lnTo>
                <a:lnTo>
                  <a:pt x="474" y="657"/>
                </a:lnTo>
                <a:lnTo>
                  <a:pt x="475" y="659"/>
                </a:lnTo>
                <a:lnTo>
                  <a:pt x="474" y="657"/>
                </a:lnTo>
                <a:lnTo>
                  <a:pt x="474" y="655"/>
                </a:lnTo>
                <a:lnTo>
                  <a:pt x="472" y="656"/>
                </a:lnTo>
                <a:lnTo>
                  <a:pt x="468" y="658"/>
                </a:lnTo>
                <a:lnTo>
                  <a:pt x="465" y="658"/>
                </a:lnTo>
                <a:lnTo>
                  <a:pt x="462" y="657"/>
                </a:lnTo>
                <a:lnTo>
                  <a:pt x="462" y="657"/>
                </a:lnTo>
                <a:lnTo>
                  <a:pt x="462" y="658"/>
                </a:lnTo>
                <a:lnTo>
                  <a:pt x="461" y="658"/>
                </a:lnTo>
                <a:lnTo>
                  <a:pt x="462" y="658"/>
                </a:lnTo>
                <a:lnTo>
                  <a:pt x="462" y="657"/>
                </a:lnTo>
                <a:lnTo>
                  <a:pt x="463" y="656"/>
                </a:lnTo>
                <a:lnTo>
                  <a:pt x="465" y="654"/>
                </a:lnTo>
                <a:lnTo>
                  <a:pt x="463" y="652"/>
                </a:lnTo>
                <a:lnTo>
                  <a:pt x="461" y="651"/>
                </a:lnTo>
                <a:close/>
                <a:moveTo>
                  <a:pt x="478" y="713"/>
                </a:moveTo>
                <a:lnTo>
                  <a:pt x="476" y="713"/>
                </a:lnTo>
                <a:lnTo>
                  <a:pt x="474" y="714"/>
                </a:lnTo>
                <a:lnTo>
                  <a:pt x="476" y="713"/>
                </a:lnTo>
                <a:lnTo>
                  <a:pt x="478" y="713"/>
                </a:lnTo>
                <a:close/>
                <a:moveTo>
                  <a:pt x="483" y="643"/>
                </a:moveTo>
                <a:lnTo>
                  <a:pt x="485" y="644"/>
                </a:lnTo>
                <a:lnTo>
                  <a:pt x="485" y="647"/>
                </a:lnTo>
                <a:lnTo>
                  <a:pt x="485" y="647"/>
                </a:lnTo>
                <a:lnTo>
                  <a:pt x="482" y="648"/>
                </a:lnTo>
                <a:lnTo>
                  <a:pt x="481" y="649"/>
                </a:lnTo>
                <a:lnTo>
                  <a:pt x="478" y="649"/>
                </a:lnTo>
                <a:lnTo>
                  <a:pt x="475" y="648"/>
                </a:lnTo>
                <a:lnTo>
                  <a:pt x="479" y="644"/>
                </a:lnTo>
                <a:lnTo>
                  <a:pt x="483" y="643"/>
                </a:lnTo>
                <a:close/>
                <a:moveTo>
                  <a:pt x="487" y="648"/>
                </a:moveTo>
                <a:lnTo>
                  <a:pt x="492" y="647"/>
                </a:lnTo>
                <a:lnTo>
                  <a:pt x="496" y="645"/>
                </a:lnTo>
                <a:lnTo>
                  <a:pt x="494" y="650"/>
                </a:lnTo>
                <a:lnTo>
                  <a:pt x="492" y="655"/>
                </a:lnTo>
                <a:lnTo>
                  <a:pt x="492" y="656"/>
                </a:lnTo>
                <a:lnTo>
                  <a:pt x="493" y="657"/>
                </a:lnTo>
                <a:lnTo>
                  <a:pt x="492" y="656"/>
                </a:lnTo>
                <a:lnTo>
                  <a:pt x="492" y="655"/>
                </a:lnTo>
                <a:lnTo>
                  <a:pt x="487" y="652"/>
                </a:lnTo>
                <a:lnTo>
                  <a:pt x="487" y="648"/>
                </a:lnTo>
                <a:close/>
                <a:moveTo>
                  <a:pt x="502" y="693"/>
                </a:moveTo>
                <a:lnTo>
                  <a:pt x="500" y="693"/>
                </a:lnTo>
                <a:lnTo>
                  <a:pt x="499" y="691"/>
                </a:lnTo>
                <a:lnTo>
                  <a:pt x="500" y="689"/>
                </a:lnTo>
                <a:lnTo>
                  <a:pt x="503" y="687"/>
                </a:lnTo>
                <a:lnTo>
                  <a:pt x="506" y="689"/>
                </a:lnTo>
                <a:lnTo>
                  <a:pt x="507" y="690"/>
                </a:lnTo>
                <a:lnTo>
                  <a:pt x="504" y="693"/>
                </a:lnTo>
                <a:lnTo>
                  <a:pt x="502" y="693"/>
                </a:lnTo>
                <a:close/>
                <a:moveTo>
                  <a:pt x="479" y="741"/>
                </a:moveTo>
                <a:lnTo>
                  <a:pt x="483" y="741"/>
                </a:lnTo>
                <a:lnTo>
                  <a:pt x="488" y="741"/>
                </a:lnTo>
                <a:lnTo>
                  <a:pt x="493" y="738"/>
                </a:lnTo>
                <a:lnTo>
                  <a:pt x="499" y="735"/>
                </a:lnTo>
                <a:lnTo>
                  <a:pt x="502" y="739"/>
                </a:lnTo>
                <a:lnTo>
                  <a:pt x="501" y="742"/>
                </a:lnTo>
                <a:lnTo>
                  <a:pt x="500" y="743"/>
                </a:lnTo>
                <a:lnTo>
                  <a:pt x="496" y="743"/>
                </a:lnTo>
                <a:lnTo>
                  <a:pt x="493" y="745"/>
                </a:lnTo>
                <a:lnTo>
                  <a:pt x="488" y="745"/>
                </a:lnTo>
                <a:lnTo>
                  <a:pt x="487" y="743"/>
                </a:lnTo>
                <a:lnTo>
                  <a:pt x="488" y="741"/>
                </a:lnTo>
                <a:lnTo>
                  <a:pt x="483" y="741"/>
                </a:lnTo>
                <a:lnTo>
                  <a:pt x="479" y="741"/>
                </a:lnTo>
                <a:close/>
                <a:moveTo>
                  <a:pt x="501" y="661"/>
                </a:moveTo>
                <a:lnTo>
                  <a:pt x="503" y="658"/>
                </a:lnTo>
                <a:lnTo>
                  <a:pt x="507" y="658"/>
                </a:lnTo>
                <a:lnTo>
                  <a:pt x="509" y="658"/>
                </a:lnTo>
                <a:lnTo>
                  <a:pt x="513" y="657"/>
                </a:lnTo>
                <a:lnTo>
                  <a:pt x="509" y="658"/>
                </a:lnTo>
                <a:lnTo>
                  <a:pt x="507" y="658"/>
                </a:lnTo>
                <a:lnTo>
                  <a:pt x="510" y="659"/>
                </a:lnTo>
                <a:lnTo>
                  <a:pt x="511" y="661"/>
                </a:lnTo>
                <a:lnTo>
                  <a:pt x="509" y="663"/>
                </a:lnTo>
                <a:lnTo>
                  <a:pt x="507" y="664"/>
                </a:lnTo>
                <a:lnTo>
                  <a:pt x="504" y="664"/>
                </a:lnTo>
                <a:lnTo>
                  <a:pt x="502" y="665"/>
                </a:lnTo>
                <a:lnTo>
                  <a:pt x="502" y="663"/>
                </a:lnTo>
                <a:lnTo>
                  <a:pt x="501" y="661"/>
                </a:lnTo>
                <a:lnTo>
                  <a:pt x="497" y="659"/>
                </a:lnTo>
                <a:lnTo>
                  <a:pt x="495" y="662"/>
                </a:lnTo>
                <a:lnTo>
                  <a:pt x="497" y="659"/>
                </a:lnTo>
                <a:lnTo>
                  <a:pt x="501" y="661"/>
                </a:lnTo>
                <a:close/>
                <a:moveTo>
                  <a:pt x="507" y="642"/>
                </a:moveTo>
                <a:lnTo>
                  <a:pt x="507" y="642"/>
                </a:lnTo>
                <a:lnTo>
                  <a:pt x="511" y="642"/>
                </a:lnTo>
                <a:lnTo>
                  <a:pt x="516" y="641"/>
                </a:lnTo>
                <a:lnTo>
                  <a:pt x="515" y="645"/>
                </a:lnTo>
                <a:lnTo>
                  <a:pt x="511" y="648"/>
                </a:lnTo>
                <a:lnTo>
                  <a:pt x="507" y="647"/>
                </a:lnTo>
                <a:lnTo>
                  <a:pt x="507" y="642"/>
                </a:lnTo>
                <a:lnTo>
                  <a:pt x="502" y="641"/>
                </a:lnTo>
                <a:lnTo>
                  <a:pt x="500" y="638"/>
                </a:lnTo>
                <a:lnTo>
                  <a:pt x="502" y="641"/>
                </a:lnTo>
                <a:lnTo>
                  <a:pt x="507" y="642"/>
                </a:lnTo>
                <a:close/>
                <a:moveTo>
                  <a:pt x="531" y="636"/>
                </a:moveTo>
                <a:lnTo>
                  <a:pt x="524" y="638"/>
                </a:lnTo>
                <a:lnTo>
                  <a:pt x="518" y="640"/>
                </a:lnTo>
                <a:lnTo>
                  <a:pt x="523" y="633"/>
                </a:lnTo>
                <a:lnTo>
                  <a:pt x="531" y="636"/>
                </a:lnTo>
                <a:close/>
                <a:moveTo>
                  <a:pt x="528" y="540"/>
                </a:moveTo>
                <a:lnTo>
                  <a:pt x="531" y="540"/>
                </a:lnTo>
                <a:lnTo>
                  <a:pt x="531" y="536"/>
                </a:lnTo>
                <a:lnTo>
                  <a:pt x="529" y="532"/>
                </a:lnTo>
                <a:lnTo>
                  <a:pt x="529" y="528"/>
                </a:lnTo>
                <a:lnTo>
                  <a:pt x="530" y="528"/>
                </a:lnTo>
                <a:lnTo>
                  <a:pt x="531" y="526"/>
                </a:lnTo>
                <a:lnTo>
                  <a:pt x="544" y="528"/>
                </a:lnTo>
                <a:lnTo>
                  <a:pt x="543" y="540"/>
                </a:lnTo>
                <a:lnTo>
                  <a:pt x="535" y="542"/>
                </a:lnTo>
                <a:lnTo>
                  <a:pt x="528" y="540"/>
                </a:lnTo>
                <a:close/>
                <a:moveTo>
                  <a:pt x="528" y="540"/>
                </a:moveTo>
                <a:lnTo>
                  <a:pt x="528" y="540"/>
                </a:lnTo>
                <a:lnTo>
                  <a:pt x="528" y="540"/>
                </a:lnTo>
                <a:lnTo>
                  <a:pt x="528" y="540"/>
                </a:lnTo>
                <a:close/>
                <a:moveTo>
                  <a:pt x="531" y="585"/>
                </a:moveTo>
                <a:lnTo>
                  <a:pt x="534" y="580"/>
                </a:lnTo>
                <a:lnTo>
                  <a:pt x="538" y="579"/>
                </a:lnTo>
                <a:lnTo>
                  <a:pt x="541" y="579"/>
                </a:lnTo>
                <a:lnTo>
                  <a:pt x="542" y="581"/>
                </a:lnTo>
                <a:lnTo>
                  <a:pt x="539" y="585"/>
                </a:lnTo>
                <a:lnTo>
                  <a:pt x="536" y="587"/>
                </a:lnTo>
                <a:lnTo>
                  <a:pt x="534" y="587"/>
                </a:lnTo>
                <a:lnTo>
                  <a:pt x="531" y="585"/>
                </a:lnTo>
                <a:close/>
                <a:moveTo>
                  <a:pt x="534" y="658"/>
                </a:moveTo>
                <a:lnTo>
                  <a:pt x="529" y="658"/>
                </a:lnTo>
                <a:lnTo>
                  <a:pt x="525" y="655"/>
                </a:lnTo>
                <a:lnTo>
                  <a:pt x="531" y="654"/>
                </a:lnTo>
                <a:lnTo>
                  <a:pt x="537" y="652"/>
                </a:lnTo>
                <a:lnTo>
                  <a:pt x="537" y="657"/>
                </a:lnTo>
                <a:lnTo>
                  <a:pt x="534" y="658"/>
                </a:lnTo>
                <a:close/>
                <a:moveTo>
                  <a:pt x="558" y="647"/>
                </a:moveTo>
                <a:lnTo>
                  <a:pt x="555" y="652"/>
                </a:lnTo>
                <a:lnTo>
                  <a:pt x="550" y="657"/>
                </a:lnTo>
                <a:lnTo>
                  <a:pt x="550" y="657"/>
                </a:lnTo>
                <a:lnTo>
                  <a:pt x="548" y="654"/>
                </a:lnTo>
                <a:lnTo>
                  <a:pt x="548" y="649"/>
                </a:lnTo>
                <a:lnTo>
                  <a:pt x="552" y="648"/>
                </a:lnTo>
                <a:lnTo>
                  <a:pt x="558" y="647"/>
                </a:lnTo>
                <a:close/>
                <a:moveTo>
                  <a:pt x="550" y="643"/>
                </a:moveTo>
                <a:lnTo>
                  <a:pt x="551" y="630"/>
                </a:lnTo>
                <a:lnTo>
                  <a:pt x="552" y="617"/>
                </a:lnTo>
                <a:lnTo>
                  <a:pt x="550" y="613"/>
                </a:lnTo>
                <a:lnTo>
                  <a:pt x="547" y="609"/>
                </a:lnTo>
                <a:lnTo>
                  <a:pt x="550" y="613"/>
                </a:lnTo>
                <a:lnTo>
                  <a:pt x="552" y="617"/>
                </a:lnTo>
                <a:lnTo>
                  <a:pt x="554" y="612"/>
                </a:lnTo>
                <a:lnTo>
                  <a:pt x="557" y="609"/>
                </a:lnTo>
                <a:lnTo>
                  <a:pt x="558" y="616"/>
                </a:lnTo>
                <a:lnTo>
                  <a:pt x="559" y="624"/>
                </a:lnTo>
                <a:lnTo>
                  <a:pt x="561" y="627"/>
                </a:lnTo>
                <a:lnTo>
                  <a:pt x="563" y="626"/>
                </a:lnTo>
                <a:lnTo>
                  <a:pt x="565" y="624"/>
                </a:lnTo>
                <a:lnTo>
                  <a:pt x="566" y="623"/>
                </a:lnTo>
                <a:lnTo>
                  <a:pt x="570" y="622"/>
                </a:lnTo>
                <a:lnTo>
                  <a:pt x="572" y="623"/>
                </a:lnTo>
                <a:lnTo>
                  <a:pt x="571" y="627"/>
                </a:lnTo>
                <a:lnTo>
                  <a:pt x="568" y="627"/>
                </a:lnTo>
                <a:lnTo>
                  <a:pt x="568" y="627"/>
                </a:lnTo>
                <a:lnTo>
                  <a:pt x="565" y="628"/>
                </a:lnTo>
                <a:lnTo>
                  <a:pt x="563" y="629"/>
                </a:lnTo>
                <a:lnTo>
                  <a:pt x="559" y="631"/>
                </a:lnTo>
                <a:lnTo>
                  <a:pt x="558" y="635"/>
                </a:lnTo>
                <a:lnTo>
                  <a:pt x="557" y="642"/>
                </a:lnTo>
                <a:lnTo>
                  <a:pt x="550" y="643"/>
                </a:lnTo>
                <a:lnTo>
                  <a:pt x="541" y="645"/>
                </a:lnTo>
                <a:lnTo>
                  <a:pt x="530" y="648"/>
                </a:lnTo>
                <a:lnTo>
                  <a:pt x="541" y="645"/>
                </a:lnTo>
                <a:lnTo>
                  <a:pt x="550" y="643"/>
                </a:lnTo>
                <a:close/>
                <a:moveTo>
                  <a:pt x="580" y="644"/>
                </a:moveTo>
                <a:lnTo>
                  <a:pt x="575" y="648"/>
                </a:lnTo>
                <a:lnTo>
                  <a:pt x="569" y="644"/>
                </a:lnTo>
                <a:lnTo>
                  <a:pt x="573" y="643"/>
                </a:lnTo>
                <a:lnTo>
                  <a:pt x="578" y="642"/>
                </a:lnTo>
                <a:lnTo>
                  <a:pt x="580" y="642"/>
                </a:lnTo>
                <a:lnTo>
                  <a:pt x="580" y="644"/>
                </a:lnTo>
                <a:close/>
                <a:moveTo>
                  <a:pt x="589" y="650"/>
                </a:moveTo>
                <a:lnTo>
                  <a:pt x="590" y="651"/>
                </a:lnTo>
                <a:lnTo>
                  <a:pt x="591" y="652"/>
                </a:lnTo>
                <a:lnTo>
                  <a:pt x="590" y="651"/>
                </a:lnTo>
                <a:lnTo>
                  <a:pt x="589" y="650"/>
                </a:lnTo>
                <a:close/>
                <a:moveTo>
                  <a:pt x="584" y="720"/>
                </a:moveTo>
                <a:lnTo>
                  <a:pt x="583" y="721"/>
                </a:lnTo>
                <a:lnTo>
                  <a:pt x="583" y="722"/>
                </a:lnTo>
                <a:lnTo>
                  <a:pt x="582" y="722"/>
                </a:lnTo>
                <a:lnTo>
                  <a:pt x="582" y="721"/>
                </a:lnTo>
                <a:lnTo>
                  <a:pt x="583" y="720"/>
                </a:lnTo>
                <a:lnTo>
                  <a:pt x="584" y="720"/>
                </a:lnTo>
                <a:close/>
                <a:moveTo>
                  <a:pt x="596" y="722"/>
                </a:moveTo>
                <a:lnTo>
                  <a:pt x="590" y="719"/>
                </a:lnTo>
                <a:lnTo>
                  <a:pt x="584" y="720"/>
                </a:lnTo>
                <a:lnTo>
                  <a:pt x="584" y="717"/>
                </a:lnTo>
                <a:lnTo>
                  <a:pt x="586" y="714"/>
                </a:lnTo>
                <a:lnTo>
                  <a:pt x="586" y="714"/>
                </a:lnTo>
                <a:lnTo>
                  <a:pt x="587" y="713"/>
                </a:lnTo>
                <a:lnTo>
                  <a:pt x="589" y="712"/>
                </a:lnTo>
                <a:lnTo>
                  <a:pt x="589" y="711"/>
                </a:lnTo>
                <a:lnTo>
                  <a:pt x="593" y="711"/>
                </a:lnTo>
                <a:lnTo>
                  <a:pt x="594" y="717"/>
                </a:lnTo>
                <a:lnTo>
                  <a:pt x="596" y="719"/>
                </a:lnTo>
                <a:lnTo>
                  <a:pt x="597" y="720"/>
                </a:lnTo>
                <a:lnTo>
                  <a:pt x="598" y="720"/>
                </a:lnTo>
                <a:lnTo>
                  <a:pt x="599" y="720"/>
                </a:lnTo>
                <a:lnTo>
                  <a:pt x="598" y="720"/>
                </a:lnTo>
                <a:lnTo>
                  <a:pt x="597" y="720"/>
                </a:lnTo>
                <a:lnTo>
                  <a:pt x="597" y="720"/>
                </a:lnTo>
                <a:lnTo>
                  <a:pt x="597" y="721"/>
                </a:lnTo>
                <a:lnTo>
                  <a:pt x="596" y="722"/>
                </a:lnTo>
                <a:lnTo>
                  <a:pt x="597" y="721"/>
                </a:lnTo>
                <a:lnTo>
                  <a:pt x="597" y="720"/>
                </a:lnTo>
                <a:lnTo>
                  <a:pt x="596" y="721"/>
                </a:lnTo>
                <a:lnTo>
                  <a:pt x="596" y="722"/>
                </a:lnTo>
                <a:close/>
                <a:moveTo>
                  <a:pt x="589" y="648"/>
                </a:moveTo>
                <a:lnTo>
                  <a:pt x="589" y="643"/>
                </a:lnTo>
                <a:lnTo>
                  <a:pt x="589" y="640"/>
                </a:lnTo>
                <a:lnTo>
                  <a:pt x="594" y="637"/>
                </a:lnTo>
                <a:lnTo>
                  <a:pt x="600" y="637"/>
                </a:lnTo>
                <a:lnTo>
                  <a:pt x="600" y="638"/>
                </a:lnTo>
                <a:lnTo>
                  <a:pt x="600" y="640"/>
                </a:lnTo>
                <a:lnTo>
                  <a:pt x="600" y="643"/>
                </a:lnTo>
                <a:lnTo>
                  <a:pt x="601" y="647"/>
                </a:lnTo>
                <a:lnTo>
                  <a:pt x="600" y="643"/>
                </a:lnTo>
                <a:lnTo>
                  <a:pt x="600" y="640"/>
                </a:lnTo>
                <a:lnTo>
                  <a:pt x="593" y="643"/>
                </a:lnTo>
                <a:lnTo>
                  <a:pt x="589" y="648"/>
                </a:lnTo>
                <a:close/>
                <a:moveTo>
                  <a:pt x="551" y="543"/>
                </a:moveTo>
                <a:lnTo>
                  <a:pt x="569" y="538"/>
                </a:lnTo>
                <a:lnTo>
                  <a:pt x="586" y="532"/>
                </a:lnTo>
                <a:lnTo>
                  <a:pt x="594" y="533"/>
                </a:lnTo>
                <a:lnTo>
                  <a:pt x="603" y="533"/>
                </a:lnTo>
                <a:lnTo>
                  <a:pt x="607" y="532"/>
                </a:lnTo>
                <a:lnTo>
                  <a:pt x="612" y="533"/>
                </a:lnTo>
                <a:lnTo>
                  <a:pt x="613" y="537"/>
                </a:lnTo>
                <a:lnTo>
                  <a:pt x="612" y="539"/>
                </a:lnTo>
                <a:lnTo>
                  <a:pt x="607" y="542"/>
                </a:lnTo>
                <a:lnTo>
                  <a:pt x="605" y="540"/>
                </a:lnTo>
                <a:lnTo>
                  <a:pt x="603" y="537"/>
                </a:lnTo>
                <a:lnTo>
                  <a:pt x="599" y="539"/>
                </a:lnTo>
                <a:lnTo>
                  <a:pt x="591" y="543"/>
                </a:lnTo>
                <a:lnTo>
                  <a:pt x="589" y="551"/>
                </a:lnTo>
                <a:lnTo>
                  <a:pt x="587" y="552"/>
                </a:lnTo>
                <a:lnTo>
                  <a:pt x="585" y="551"/>
                </a:lnTo>
                <a:lnTo>
                  <a:pt x="583" y="549"/>
                </a:lnTo>
                <a:lnTo>
                  <a:pt x="584" y="545"/>
                </a:lnTo>
                <a:lnTo>
                  <a:pt x="585" y="540"/>
                </a:lnTo>
                <a:lnTo>
                  <a:pt x="580" y="539"/>
                </a:lnTo>
                <a:lnTo>
                  <a:pt x="572" y="543"/>
                </a:lnTo>
                <a:lnTo>
                  <a:pt x="572" y="552"/>
                </a:lnTo>
                <a:lnTo>
                  <a:pt x="573" y="554"/>
                </a:lnTo>
                <a:lnTo>
                  <a:pt x="572" y="556"/>
                </a:lnTo>
                <a:lnTo>
                  <a:pt x="570" y="557"/>
                </a:lnTo>
                <a:lnTo>
                  <a:pt x="569" y="557"/>
                </a:lnTo>
                <a:lnTo>
                  <a:pt x="566" y="554"/>
                </a:lnTo>
                <a:lnTo>
                  <a:pt x="568" y="552"/>
                </a:lnTo>
                <a:lnTo>
                  <a:pt x="569" y="550"/>
                </a:lnTo>
                <a:lnTo>
                  <a:pt x="568" y="547"/>
                </a:lnTo>
                <a:lnTo>
                  <a:pt x="565" y="547"/>
                </a:lnTo>
                <a:lnTo>
                  <a:pt x="562" y="549"/>
                </a:lnTo>
                <a:lnTo>
                  <a:pt x="556" y="550"/>
                </a:lnTo>
                <a:lnTo>
                  <a:pt x="550" y="550"/>
                </a:lnTo>
                <a:lnTo>
                  <a:pt x="548" y="549"/>
                </a:lnTo>
                <a:lnTo>
                  <a:pt x="545" y="546"/>
                </a:lnTo>
                <a:lnTo>
                  <a:pt x="548" y="544"/>
                </a:lnTo>
                <a:lnTo>
                  <a:pt x="551" y="543"/>
                </a:lnTo>
                <a:close/>
                <a:moveTo>
                  <a:pt x="604" y="489"/>
                </a:moveTo>
                <a:lnTo>
                  <a:pt x="604" y="489"/>
                </a:lnTo>
                <a:lnTo>
                  <a:pt x="604" y="488"/>
                </a:lnTo>
                <a:lnTo>
                  <a:pt x="604" y="489"/>
                </a:lnTo>
                <a:lnTo>
                  <a:pt x="604" y="489"/>
                </a:lnTo>
                <a:close/>
                <a:moveTo>
                  <a:pt x="604" y="468"/>
                </a:moveTo>
                <a:lnTo>
                  <a:pt x="605" y="466"/>
                </a:lnTo>
                <a:lnTo>
                  <a:pt x="604" y="463"/>
                </a:lnTo>
                <a:lnTo>
                  <a:pt x="604" y="464"/>
                </a:lnTo>
                <a:lnTo>
                  <a:pt x="603" y="463"/>
                </a:lnTo>
                <a:lnTo>
                  <a:pt x="604" y="464"/>
                </a:lnTo>
                <a:lnTo>
                  <a:pt x="604" y="463"/>
                </a:lnTo>
                <a:lnTo>
                  <a:pt x="604" y="462"/>
                </a:lnTo>
                <a:lnTo>
                  <a:pt x="603" y="462"/>
                </a:lnTo>
                <a:lnTo>
                  <a:pt x="605" y="459"/>
                </a:lnTo>
                <a:lnTo>
                  <a:pt x="605" y="454"/>
                </a:lnTo>
                <a:lnTo>
                  <a:pt x="605" y="447"/>
                </a:lnTo>
                <a:lnTo>
                  <a:pt x="607" y="439"/>
                </a:lnTo>
                <a:lnTo>
                  <a:pt x="608" y="438"/>
                </a:lnTo>
                <a:lnTo>
                  <a:pt x="610" y="438"/>
                </a:lnTo>
                <a:lnTo>
                  <a:pt x="611" y="438"/>
                </a:lnTo>
                <a:lnTo>
                  <a:pt x="611" y="439"/>
                </a:lnTo>
                <a:lnTo>
                  <a:pt x="611" y="442"/>
                </a:lnTo>
                <a:lnTo>
                  <a:pt x="613" y="443"/>
                </a:lnTo>
                <a:lnTo>
                  <a:pt x="615" y="441"/>
                </a:lnTo>
                <a:lnTo>
                  <a:pt x="617" y="439"/>
                </a:lnTo>
                <a:lnTo>
                  <a:pt x="618" y="433"/>
                </a:lnTo>
                <a:lnTo>
                  <a:pt x="619" y="428"/>
                </a:lnTo>
                <a:lnTo>
                  <a:pt x="623" y="428"/>
                </a:lnTo>
                <a:lnTo>
                  <a:pt x="623" y="425"/>
                </a:lnTo>
                <a:lnTo>
                  <a:pt x="626" y="431"/>
                </a:lnTo>
                <a:lnTo>
                  <a:pt x="626" y="438"/>
                </a:lnTo>
                <a:lnTo>
                  <a:pt x="624" y="454"/>
                </a:lnTo>
                <a:lnTo>
                  <a:pt x="624" y="470"/>
                </a:lnTo>
                <a:lnTo>
                  <a:pt x="625" y="470"/>
                </a:lnTo>
                <a:lnTo>
                  <a:pt x="626" y="470"/>
                </a:lnTo>
                <a:lnTo>
                  <a:pt x="625" y="470"/>
                </a:lnTo>
                <a:lnTo>
                  <a:pt x="624" y="470"/>
                </a:lnTo>
                <a:lnTo>
                  <a:pt x="621" y="471"/>
                </a:lnTo>
                <a:lnTo>
                  <a:pt x="623" y="474"/>
                </a:lnTo>
                <a:lnTo>
                  <a:pt x="623" y="476"/>
                </a:lnTo>
                <a:lnTo>
                  <a:pt x="623" y="477"/>
                </a:lnTo>
                <a:lnTo>
                  <a:pt x="621" y="480"/>
                </a:lnTo>
                <a:lnTo>
                  <a:pt x="623" y="481"/>
                </a:lnTo>
                <a:lnTo>
                  <a:pt x="623" y="485"/>
                </a:lnTo>
                <a:lnTo>
                  <a:pt x="623" y="490"/>
                </a:lnTo>
                <a:lnTo>
                  <a:pt x="626" y="489"/>
                </a:lnTo>
                <a:lnTo>
                  <a:pt x="628" y="487"/>
                </a:lnTo>
                <a:lnTo>
                  <a:pt x="625" y="495"/>
                </a:lnTo>
                <a:lnTo>
                  <a:pt x="619" y="502"/>
                </a:lnTo>
                <a:lnTo>
                  <a:pt x="619" y="502"/>
                </a:lnTo>
                <a:lnTo>
                  <a:pt x="619" y="502"/>
                </a:lnTo>
                <a:lnTo>
                  <a:pt x="619" y="502"/>
                </a:lnTo>
                <a:lnTo>
                  <a:pt x="619" y="502"/>
                </a:lnTo>
                <a:lnTo>
                  <a:pt x="615" y="502"/>
                </a:lnTo>
                <a:lnTo>
                  <a:pt x="614" y="500"/>
                </a:lnTo>
                <a:lnTo>
                  <a:pt x="614" y="493"/>
                </a:lnTo>
                <a:lnTo>
                  <a:pt x="613" y="485"/>
                </a:lnTo>
                <a:lnTo>
                  <a:pt x="617" y="482"/>
                </a:lnTo>
                <a:lnTo>
                  <a:pt x="612" y="478"/>
                </a:lnTo>
                <a:lnTo>
                  <a:pt x="606" y="475"/>
                </a:lnTo>
                <a:lnTo>
                  <a:pt x="604" y="468"/>
                </a:lnTo>
                <a:close/>
                <a:moveTo>
                  <a:pt x="607" y="418"/>
                </a:moveTo>
                <a:lnTo>
                  <a:pt x="607" y="418"/>
                </a:lnTo>
                <a:lnTo>
                  <a:pt x="607" y="419"/>
                </a:lnTo>
                <a:lnTo>
                  <a:pt x="607" y="418"/>
                </a:lnTo>
                <a:lnTo>
                  <a:pt x="607" y="418"/>
                </a:lnTo>
                <a:close/>
                <a:moveTo>
                  <a:pt x="630" y="540"/>
                </a:moveTo>
                <a:lnTo>
                  <a:pt x="625" y="538"/>
                </a:lnTo>
                <a:lnTo>
                  <a:pt x="621" y="536"/>
                </a:lnTo>
                <a:lnTo>
                  <a:pt x="621" y="535"/>
                </a:lnTo>
                <a:lnTo>
                  <a:pt x="623" y="531"/>
                </a:lnTo>
                <a:lnTo>
                  <a:pt x="624" y="529"/>
                </a:lnTo>
                <a:lnTo>
                  <a:pt x="625" y="525"/>
                </a:lnTo>
                <a:lnTo>
                  <a:pt x="624" y="525"/>
                </a:lnTo>
                <a:lnTo>
                  <a:pt x="621" y="525"/>
                </a:lnTo>
                <a:lnTo>
                  <a:pt x="624" y="525"/>
                </a:lnTo>
                <a:lnTo>
                  <a:pt x="625" y="525"/>
                </a:lnTo>
                <a:lnTo>
                  <a:pt x="626" y="529"/>
                </a:lnTo>
                <a:lnTo>
                  <a:pt x="627" y="532"/>
                </a:lnTo>
                <a:lnTo>
                  <a:pt x="631" y="536"/>
                </a:lnTo>
                <a:lnTo>
                  <a:pt x="630" y="540"/>
                </a:lnTo>
                <a:close/>
                <a:moveTo>
                  <a:pt x="627" y="623"/>
                </a:moveTo>
                <a:lnTo>
                  <a:pt x="625" y="623"/>
                </a:lnTo>
                <a:lnTo>
                  <a:pt x="624" y="622"/>
                </a:lnTo>
                <a:lnTo>
                  <a:pt x="623" y="619"/>
                </a:lnTo>
                <a:lnTo>
                  <a:pt x="620" y="620"/>
                </a:lnTo>
                <a:lnTo>
                  <a:pt x="618" y="621"/>
                </a:lnTo>
                <a:lnTo>
                  <a:pt x="617" y="621"/>
                </a:lnTo>
                <a:lnTo>
                  <a:pt x="610" y="617"/>
                </a:lnTo>
                <a:lnTo>
                  <a:pt x="603" y="619"/>
                </a:lnTo>
                <a:lnTo>
                  <a:pt x="603" y="617"/>
                </a:lnTo>
                <a:lnTo>
                  <a:pt x="601" y="617"/>
                </a:lnTo>
                <a:lnTo>
                  <a:pt x="610" y="612"/>
                </a:lnTo>
                <a:lnTo>
                  <a:pt x="619" y="614"/>
                </a:lnTo>
                <a:lnTo>
                  <a:pt x="620" y="613"/>
                </a:lnTo>
                <a:lnTo>
                  <a:pt x="621" y="613"/>
                </a:lnTo>
                <a:lnTo>
                  <a:pt x="620" y="613"/>
                </a:lnTo>
                <a:lnTo>
                  <a:pt x="619" y="614"/>
                </a:lnTo>
                <a:lnTo>
                  <a:pt x="627" y="615"/>
                </a:lnTo>
                <a:lnTo>
                  <a:pt x="627" y="623"/>
                </a:lnTo>
                <a:close/>
                <a:moveTo>
                  <a:pt x="619" y="521"/>
                </a:moveTo>
                <a:lnTo>
                  <a:pt x="623" y="519"/>
                </a:lnTo>
                <a:lnTo>
                  <a:pt x="625" y="519"/>
                </a:lnTo>
                <a:lnTo>
                  <a:pt x="623" y="519"/>
                </a:lnTo>
                <a:lnTo>
                  <a:pt x="619" y="521"/>
                </a:lnTo>
                <a:lnTo>
                  <a:pt x="618" y="522"/>
                </a:lnTo>
                <a:lnTo>
                  <a:pt x="615" y="522"/>
                </a:lnTo>
                <a:lnTo>
                  <a:pt x="611" y="522"/>
                </a:lnTo>
                <a:lnTo>
                  <a:pt x="612" y="516"/>
                </a:lnTo>
                <a:lnTo>
                  <a:pt x="613" y="512"/>
                </a:lnTo>
                <a:lnTo>
                  <a:pt x="614" y="507"/>
                </a:lnTo>
                <a:lnTo>
                  <a:pt x="615" y="507"/>
                </a:lnTo>
                <a:lnTo>
                  <a:pt x="618" y="507"/>
                </a:lnTo>
                <a:lnTo>
                  <a:pt x="619" y="514"/>
                </a:lnTo>
                <a:lnTo>
                  <a:pt x="619" y="521"/>
                </a:lnTo>
                <a:lnTo>
                  <a:pt x="619" y="521"/>
                </a:lnTo>
                <a:close/>
                <a:moveTo>
                  <a:pt x="624" y="637"/>
                </a:moveTo>
                <a:lnTo>
                  <a:pt x="623" y="637"/>
                </a:lnTo>
                <a:lnTo>
                  <a:pt x="620" y="637"/>
                </a:lnTo>
                <a:lnTo>
                  <a:pt x="619" y="637"/>
                </a:lnTo>
                <a:lnTo>
                  <a:pt x="618" y="637"/>
                </a:lnTo>
                <a:lnTo>
                  <a:pt x="614" y="637"/>
                </a:lnTo>
                <a:lnTo>
                  <a:pt x="612" y="637"/>
                </a:lnTo>
                <a:lnTo>
                  <a:pt x="608" y="638"/>
                </a:lnTo>
                <a:lnTo>
                  <a:pt x="605" y="638"/>
                </a:lnTo>
                <a:lnTo>
                  <a:pt x="608" y="638"/>
                </a:lnTo>
                <a:lnTo>
                  <a:pt x="612" y="637"/>
                </a:lnTo>
                <a:lnTo>
                  <a:pt x="612" y="636"/>
                </a:lnTo>
                <a:lnTo>
                  <a:pt x="612" y="635"/>
                </a:lnTo>
                <a:lnTo>
                  <a:pt x="612" y="634"/>
                </a:lnTo>
                <a:lnTo>
                  <a:pt x="613" y="633"/>
                </a:lnTo>
                <a:lnTo>
                  <a:pt x="620" y="630"/>
                </a:lnTo>
                <a:lnTo>
                  <a:pt x="627" y="629"/>
                </a:lnTo>
                <a:lnTo>
                  <a:pt x="628" y="628"/>
                </a:lnTo>
                <a:lnTo>
                  <a:pt x="628" y="628"/>
                </a:lnTo>
                <a:lnTo>
                  <a:pt x="628" y="628"/>
                </a:lnTo>
                <a:lnTo>
                  <a:pt x="627" y="629"/>
                </a:lnTo>
                <a:lnTo>
                  <a:pt x="628" y="629"/>
                </a:lnTo>
                <a:lnTo>
                  <a:pt x="628" y="629"/>
                </a:lnTo>
                <a:lnTo>
                  <a:pt x="628" y="630"/>
                </a:lnTo>
                <a:lnTo>
                  <a:pt x="630" y="631"/>
                </a:lnTo>
                <a:lnTo>
                  <a:pt x="625" y="634"/>
                </a:lnTo>
                <a:lnTo>
                  <a:pt x="620" y="637"/>
                </a:lnTo>
                <a:lnTo>
                  <a:pt x="623" y="637"/>
                </a:lnTo>
                <a:lnTo>
                  <a:pt x="624" y="637"/>
                </a:lnTo>
                <a:close/>
                <a:moveTo>
                  <a:pt x="635" y="605"/>
                </a:moveTo>
                <a:lnTo>
                  <a:pt x="633" y="602"/>
                </a:lnTo>
                <a:lnTo>
                  <a:pt x="630" y="602"/>
                </a:lnTo>
                <a:lnTo>
                  <a:pt x="628" y="602"/>
                </a:lnTo>
                <a:lnTo>
                  <a:pt x="626" y="602"/>
                </a:lnTo>
                <a:lnTo>
                  <a:pt x="625" y="601"/>
                </a:lnTo>
                <a:lnTo>
                  <a:pt x="623" y="601"/>
                </a:lnTo>
                <a:lnTo>
                  <a:pt x="615" y="596"/>
                </a:lnTo>
                <a:lnTo>
                  <a:pt x="618" y="588"/>
                </a:lnTo>
                <a:lnTo>
                  <a:pt x="617" y="588"/>
                </a:lnTo>
                <a:lnTo>
                  <a:pt x="615" y="588"/>
                </a:lnTo>
                <a:lnTo>
                  <a:pt x="617" y="588"/>
                </a:lnTo>
                <a:lnTo>
                  <a:pt x="618" y="588"/>
                </a:lnTo>
                <a:lnTo>
                  <a:pt x="619" y="588"/>
                </a:lnTo>
                <a:lnTo>
                  <a:pt x="620" y="588"/>
                </a:lnTo>
                <a:lnTo>
                  <a:pt x="620" y="595"/>
                </a:lnTo>
                <a:lnTo>
                  <a:pt x="626" y="596"/>
                </a:lnTo>
                <a:lnTo>
                  <a:pt x="630" y="599"/>
                </a:lnTo>
                <a:lnTo>
                  <a:pt x="630" y="602"/>
                </a:lnTo>
                <a:lnTo>
                  <a:pt x="633" y="602"/>
                </a:lnTo>
                <a:lnTo>
                  <a:pt x="635" y="605"/>
                </a:lnTo>
                <a:close/>
                <a:moveTo>
                  <a:pt x="652" y="522"/>
                </a:moveTo>
                <a:lnTo>
                  <a:pt x="653" y="524"/>
                </a:lnTo>
                <a:lnTo>
                  <a:pt x="653" y="529"/>
                </a:lnTo>
                <a:lnTo>
                  <a:pt x="652" y="531"/>
                </a:lnTo>
                <a:lnTo>
                  <a:pt x="648" y="533"/>
                </a:lnTo>
                <a:lnTo>
                  <a:pt x="642" y="528"/>
                </a:lnTo>
                <a:lnTo>
                  <a:pt x="635" y="528"/>
                </a:lnTo>
                <a:lnTo>
                  <a:pt x="642" y="522"/>
                </a:lnTo>
                <a:lnTo>
                  <a:pt x="652" y="522"/>
                </a:lnTo>
                <a:close/>
                <a:moveTo>
                  <a:pt x="646" y="450"/>
                </a:moveTo>
                <a:lnTo>
                  <a:pt x="644" y="449"/>
                </a:lnTo>
                <a:lnTo>
                  <a:pt x="640" y="447"/>
                </a:lnTo>
                <a:lnTo>
                  <a:pt x="642" y="446"/>
                </a:lnTo>
                <a:lnTo>
                  <a:pt x="646" y="445"/>
                </a:lnTo>
                <a:lnTo>
                  <a:pt x="647" y="442"/>
                </a:lnTo>
                <a:lnTo>
                  <a:pt x="647" y="441"/>
                </a:lnTo>
                <a:lnTo>
                  <a:pt x="645" y="436"/>
                </a:lnTo>
                <a:lnTo>
                  <a:pt x="646" y="435"/>
                </a:lnTo>
                <a:lnTo>
                  <a:pt x="649" y="432"/>
                </a:lnTo>
                <a:lnTo>
                  <a:pt x="651" y="427"/>
                </a:lnTo>
                <a:lnTo>
                  <a:pt x="653" y="426"/>
                </a:lnTo>
                <a:lnTo>
                  <a:pt x="654" y="427"/>
                </a:lnTo>
                <a:lnTo>
                  <a:pt x="656" y="432"/>
                </a:lnTo>
                <a:lnTo>
                  <a:pt x="655" y="438"/>
                </a:lnTo>
                <a:lnTo>
                  <a:pt x="655" y="439"/>
                </a:lnTo>
                <a:lnTo>
                  <a:pt x="655" y="440"/>
                </a:lnTo>
                <a:lnTo>
                  <a:pt x="660" y="443"/>
                </a:lnTo>
                <a:lnTo>
                  <a:pt x="655" y="447"/>
                </a:lnTo>
                <a:lnTo>
                  <a:pt x="655" y="448"/>
                </a:lnTo>
                <a:lnTo>
                  <a:pt x="655" y="450"/>
                </a:lnTo>
                <a:lnTo>
                  <a:pt x="659" y="454"/>
                </a:lnTo>
                <a:lnTo>
                  <a:pt x="663" y="455"/>
                </a:lnTo>
                <a:lnTo>
                  <a:pt x="667" y="455"/>
                </a:lnTo>
                <a:lnTo>
                  <a:pt x="670" y="455"/>
                </a:lnTo>
                <a:lnTo>
                  <a:pt x="670" y="455"/>
                </a:lnTo>
                <a:lnTo>
                  <a:pt x="670" y="455"/>
                </a:lnTo>
                <a:lnTo>
                  <a:pt x="670" y="455"/>
                </a:lnTo>
                <a:lnTo>
                  <a:pt x="670" y="455"/>
                </a:lnTo>
                <a:lnTo>
                  <a:pt x="670" y="459"/>
                </a:lnTo>
                <a:lnTo>
                  <a:pt x="673" y="460"/>
                </a:lnTo>
                <a:lnTo>
                  <a:pt x="674" y="460"/>
                </a:lnTo>
                <a:lnTo>
                  <a:pt x="675" y="460"/>
                </a:lnTo>
                <a:lnTo>
                  <a:pt x="673" y="459"/>
                </a:lnTo>
                <a:lnTo>
                  <a:pt x="672" y="455"/>
                </a:lnTo>
                <a:lnTo>
                  <a:pt x="672" y="442"/>
                </a:lnTo>
                <a:lnTo>
                  <a:pt x="670" y="428"/>
                </a:lnTo>
                <a:lnTo>
                  <a:pt x="673" y="421"/>
                </a:lnTo>
                <a:lnTo>
                  <a:pt x="675" y="414"/>
                </a:lnTo>
                <a:lnTo>
                  <a:pt x="677" y="413"/>
                </a:lnTo>
                <a:lnTo>
                  <a:pt x="679" y="413"/>
                </a:lnTo>
                <a:lnTo>
                  <a:pt x="681" y="415"/>
                </a:lnTo>
                <a:lnTo>
                  <a:pt x="682" y="418"/>
                </a:lnTo>
                <a:lnTo>
                  <a:pt x="681" y="428"/>
                </a:lnTo>
                <a:lnTo>
                  <a:pt x="680" y="438"/>
                </a:lnTo>
                <a:lnTo>
                  <a:pt x="679" y="447"/>
                </a:lnTo>
                <a:lnTo>
                  <a:pt x="679" y="457"/>
                </a:lnTo>
                <a:lnTo>
                  <a:pt x="683" y="453"/>
                </a:lnTo>
                <a:lnTo>
                  <a:pt x="684" y="448"/>
                </a:lnTo>
                <a:lnTo>
                  <a:pt x="683" y="453"/>
                </a:lnTo>
                <a:lnTo>
                  <a:pt x="679" y="457"/>
                </a:lnTo>
                <a:lnTo>
                  <a:pt x="679" y="461"/>
                </a:lnTo>
                <a:lnTo>
                  <a:pt x="681" y="463"/>
                </a:lnTo>
                <a:lnTo>
                  <a:pt x="677" y="467"/>
                </a:lnTo>
                <a:lnTo>
                  <a:pt x="679" y="470"/>
                </a:lnTo>
                <a:lnTo>
                  <a:pt x="679" y="470"/>
                </a:lnTo>
                <a:lnTo>
                  <a:pt x="675" y="475"/>
                </a:lnTo>
                <a:lnTo>
                  <a:pt x="676" y="481"/>
                </a:lnTo>
                <a:lnTo>
                  <a:pt x="677" y="483"/>
                </a:lnTo>
                <a:lnTo>
                  <a:pt x="680" y="483"/>
                </a:lnTo>
                <a:lnTo>
                  <a:pt x="681" y="480"/>
                </a:lnTo>
                <a:lnTo>
                  <a:pt x="681" y="476"/>
                </a:lnTo>
                <a:lnTo>
                  <a:pt x="681" y="480"/>
                </a:lnTo>
                <a:lnTo>
                  <a:pt x="680" y="483"/>
                </a:lnTo>
                <a:lnTo>
                  <a:pt x="681" y="485"/>
                </a:lnTo>
                <a:lnTo>
                  <a:pt x="681" y="487"/>
                </a:lnTo>
                <a:lnTo>
                  <a:pt x="675" y="487"/>
                </a:lnTo>
                <a:lnTo>
                  <a:pt x="670" y="490"/>
                </a:lnTo>
                <a:lnTo>
                  <a:pt x="670" y="478"/>
                </a:lnTo>
                <a:lnTo>
                  <a:pt x="670" y="469"/>
                </a:lnTo>
                <a:lnTo>
                  <a:pt x="669" y="466"/>
                </a:lnTo>
                <a:lnTo>
                  <a:pt x="665" y="466"/>
                </a:lnTo>
                <a:lnTo>
                  <a:pt x="665" y="464"/>
                </a:lnTo>
                <a:lnTo>
                  <a:pt x="663" y="463"/>
                </a:lnTo>
                <a:lnTo>
                  <a:pt x="661" y="461"/>
                </a:lnTo>
                <a:lnTo>
                  <a:pt x="658" y="463"/>
                </a:lnTo>
                <a:lnTo>
                  <a:pt x="656" y="463"/>
                </a:lnTo>
                <a:lnTo>
                  <a:pt x="656" y="463"/>
                </a:lnTo>
                <a:lnTo>
                  <a:pt x="658" y="466"/>
                </a:lnTo>
                <a:lnTo>
                  <a:pt x="659" y="467"/>
                </a:lnTo>
                <a:lnTo>
                  <a:pt x="658" y="466"/>
                </a:lnTo>
                <a:lnTo>
                  <a:pt x="656" y="463"/>
                </a:lnTo>
                <a:lnTo>
                  <a:pt x="652" y="457"/>
                </a:lnTo>
                <a:lnTo>
                  <a:pt x="645" y="460"/>
                </a:lnTo>
                <a:lnTo>
                  <a:pt x="642" y="460"/>
                </a:lnTo>
                <a:lnTo>
                  <a:pt x="641" y="459"/>
                </a:lnTo>
                <a:lnTo>
                  <a:pt x="641" y="454"/>
                </a:lnTo>
                <a:lnTo>
                  <a:pt x="646" y="450"/>
                </a:lnTo>
                <a:lnTo>
                  <a:pt x="646" y="450"/>
                </a:lnTo>
                <a:close/>
                <a:moveTo>
                  <a:pt x="648" y="369"/>
                </a:moveTo>
                <a:lnTo>
                  <a:pt x="647" y="369"/>
                </a:lnTo>
                <a:lnTo>
                  <a:pt x="645" y="369"/>
                </a:lnTo>
                <a:lnTo>
                  <a:pt x="647" y="369"/>
                </a:lnTo>
                <a:lnTo>
                  <a:pt x="648" y="369"/>
                </a:lnTo>
                <a:close/>
                <a:moveTo>
                  <a:pt x="659" y="394"/>
                </a:moveTo>
                <a:lnTo>
                  <a:pt x="659" y="394"/>
                </a:lnTo>
                <a:lnTo>
                  <a:pt x="658" y="394"/>
                </a:lnTo>
                <a:lnTo>
                  <a:pt x="658" y="394"/>
                </a:lnTo>
                <a:lnTo>
                  <a:pt x="659" y="394"/>
                </a:lnTo>
                <a:lnTo>
                  <a:pt x="659" y="394"/>
                </a:lnTo>
                <a:close/>
                <a:moveTo>
                  <a:pt x="669" y="371"/>
                </a:moveTo>
                <a:lnTo>
                  <a:pt x="669" y="372"/>
                </a:lnTo>
                <a:lnTo>
                  <a:pt x="668" y="372"/>
                </a:lnTo>
                <a:lnTo>
                  <a:pt x="669" y="372"/>
                </a:lnTo>
                <a:lnTo>
                  <a:pt x="669" y="371"/>
                </a:lnTo>
                <a:lnTo>
                  <a:pt x="669" y="371"/>
                </a:lnTo>
                <a:lnTo>
                  <a:pt x="673" y="373"/>
                </a:lnTo>
                <a:lnTo>
                  <a:pt x="673" y="377"/>
                </a:lnTo>
                <a:lnTo>
                  <a:pt x="673" y="373"/>
                </a:lnTo>
                <a:lnTo>
                  <a:pt x="669" y="371"/>
                </a:lnTo>
                <a:close/>
                <a:moveTo>
                  <a:pt x="665" y="371"/>
                </a:moveTo>
                <a:lnTo>
                  <a:pt x="665" y="370"/>
                </a:lnTo>
                <a:lnTo>
                  <a:pt x="665" y="369"/>
                </a:lnTo>
                <a:lnTo>
                  <a:pt x="675" y="365"/>
                </a:lnTo>
                <a:lnTo>
                  <a:pt x="686" y="364"/>
                </a:lnTo>
                <a:lnTo>
                  <a:pt x="686" y="365"/>
                </a:lnTo>
                <a:lnTo>
                  <a:pt x="686" y="368"/>
                </a:lnTo>
                <a:lnTo>
                  <a:pt x="686" y="370"/>
                </a:lnTo>
                <a:lnTo>
                  <a:pt x="686" y="372"/>
                </a:lnTo>
                <a:lnTo>
                  <a:pt x="686" y="370"/>
                </a:lnTo>
                <a:lnTo>
                  <a:pt x="686" y="368"/>
                </a:lnTo>
                <a:lnTo>
                  <a:pt x="677" y="368"/>
                </a:lnTo>
                <a:lnTo>
                  <a:pt x="669" y="371"/>
                </a:lnTo>
                <a:lnTo>
                  <a:pt x="667" y="371"/>
                </a:lnTo>
                <a:lnTo>
                  <a:pt x="665" y="371"/>
                </a:lnTo>
                <a:lnTo>
                  <a:pt x="663" y="371"/>
                </a:lnTo>
                <a:lnTo>
                  <a:pt x="662" y="370"/>
                </a:lnTo>
                <a:lnTo>
                  <a:pt x="663" y="371"/>
                </a:lnTo>
                <a:lnTo>
                  <a:pt x="665" y="371"/>
                </a:lnTo>
                <a:close/>
                <a:moveTo>
                  <a:pt x="695" y="496"/>
                </a:moveTo>
                <a:lnTo>
                  <a:pt x="696" y="497"/>
                </a:lnTo>
                <a:lnTo>
                  <a:pt x="697" y="498"/>
                </a:lnTo>
                <a:lnTo>
                  <a:pt x="693" y="501"/>
                </a:lnTo>
                <a:lnTo>
                  <a:pt x="688" y="502"/>
                </a:lnTo>
                <a:lnTo>
                  <a:pt x="690" y="497"/>
                </a:lnTo>
                <a:lnTo>
                  <a:pt x="695" y="496"/>
                </a:lnTo>
                <a:close/>
                <a:moveTo>
                  <a:pt x="696" y="427"/>
                </a:moveTo>
                <a:lnTo>
                  <a:pt x="696" y="427"/>
                </a:lnTo>
                <a:lnTo>
                  <a:pt x="696" y="426"/>
                </a:lnTo>
                <a:lnTo>
                  <a:pt x="696" y="427"/>
                </a:lnTo>
                <a:lnTo>
                  <a:pt x="696" y="427"/>
                </a:lnTo>
                <a:close/>
                <a:moveTo>
                  <a:pt x="696" y="426"/>
                </a:moveTo>
                <a:lnTo>
                  <a:pt x="696" y="425"/>
                </a:lnTo>
                <a:lnTo>
                  <a:pt x="696" y="424"/>
                </a:lnTo>
                <a:lnTo>
                  <a:pt x="696" y="422"/>
                </a:lnTo>
                <a:lnTo>
                  <a:pt x="696" y="421"/>
                </a:lnTo>
                <a:lnTo>
                  <a:pt x="696" y="422"/>
                </a:lnTo>
                <a:lnTo>
                  <a:pt x="696" y="424"/>
                </a:lnTo>
                <a:lnTo>
                  <a:pt x="700" y="422"/>
                </a:lnTo>
                <a:lnTo>
                  <a:pt x="701" y="420"/>
                </a:lnTo>
                <a:lnTo>
                  <a:pt x="703" y="419"/>
                </a:lnTo>
                <a:lnTo>
                  <a:pt x="703" y="415"/>
                </a:lnTo>
                <a:lnTo>
                  <a:pt x="707" y="413"/>
                </a:lnTo>
                <a:lnTo>
                  <a:pt x="709" y="415"/>
                </a:lnTo>
                <a:lnTo>
                  <a:pt x="713" y="418"/>
                </a:lnTo>
                <a:lnTo>
                  <a:pt x="716" y="418"/>
                </a:lnTo>
                <a:lnTo>
                  <a:pt x="722" y="419"/>
                </a:lnTo>
                <a:lnTo>
                  <a:pt x="727" y="424"/>
                </a:lnTo>
                <a:lnTo>
                  <a:pt x="727" y="424"/>
                </a:lnTo>
                <a:lnTo>
                  <a:pt x="727" y="424"/>
                </a:lnTo>
                <a:lnTo>
                  <a:pt x="727" y="424"/>
                </a:lnTo>
                <a:lnTo>
                  <a:pt x="727" y="424"/>
                </a:lnTo>
                <a:lnTo>
                  <a:pt x="727" y="424"/>
                </a:lnTo>
                <a:lnTo>
                  <a:pt x="727" y="424"/>
                </a:lnTo>
                <a:lnTo>
                  <a:pt x="727" y="424"/>
                </a:lnTo>
                <a:lnTo>
                  <a:pt x="727" y="424"/>
                </a:lnTo>
                <a:lnTo>
                  <a:pt x="727" y="424"/>
                </a:lnTo>
                <a:lnTo>
                  <a:pt x="727" y="424"/>
                </a:lnTo>
                <a:lnTo>
                  <a:pt x="727" y="424"/>
                </a:lnTo>
                <a:lnTo>
                  <a:pt x="729" y="422"/>
                </a:lnTo>
                <a:lnTo>
                  <a:pt x="729" y="420"/>
                </a:lnTo>
                <a:lnTo>
                  <a:pt x="727" y="412"/>
                </a:lnTo>
                <a:lnTo>
                  <a:pt x="727" y="404"/>
                </a:lnTo>
                <a:lnTo>
                  <a:pt x="731" y="401"/>
                </a:lnTo>
                <a:lnTo>
                  <a:pt x="731" y="398"/>
                </a:lnTo>
                <a:lnTo>
                  <a:pt x="737" y="404"/>
                </a:lnTo>
                <a:lnTo>
                  <a:pt x="737" y="412"/>
                </a:lnTo>
                <a:lnTo>
                  <a:pt x="737" y="414"/>
                </a:lnTo>
                <a:lnTo>
                  <a:pt x="736" y="418"/>
                </a:lnTo>
                <a:lnTo>
                  <a:pt x="735" y="429"/>
                </a:lnTo>
                <a:lnTo>
                  <a:pt x="734" y="441"/>
                </a:lnTo>
                <a:lnTo>
                  <a:pt x="732" y="448"/>
                </a:lnTo>
                <a:lnTo>
                  <a:pt x="735" y="454"/>
                </a:lnTo>
                <a:lnTo>
                  <a:pt x="735" y="457"/>
                </a:lnTo>
                <a:lnTo>
                  <a:pt x="735" y="460"/>
                </a:lnTo>
                <a:lnTo>
                  <a:pt x="734" y="462"/>
                </a:lnTo>
                <a:lnTo>
                  <a:pt x="735" y="464"/>
                </a:lnTo>
                <a:lnTo>
                  <a:pt x="735" y="468"/>
                </a:lnTo>
                <a:lnTo>
                  <a:pt x="734" y="470"/>
                </a:lnTo>
                <a:lnTo>
                  <a:pt x="731" y="473"/>
                </a:lnTo>
                <a:lnTo>
                  <a:pt x="728" y="474"/>
                </a:lnTo>
                <a:lnTo>
                  <a:pt x="725" y="471"/>
                </a:lnTo>
                <a:lnTo>
                  <a:pt x="727" y="468"/>
                </a:lnTo>
                <a:lnTo>
                  <a:pt x="727" y="464"/>
                </a:lnTo>
                <a:lnTo>
                  <a:pt x="727" y="461"/>
                </a:lnTo>
                <a:lnTo>
                  <a:pt x="723" y="450"/>
                </a:lnTo>
                <a:lnTo>
                  <a:pt x="713" y="447"/>
                </a:lnTo>
                <a:lnTo>
                  <a:pt x="708" y="446"/>
                </a:lnTo>
                <a:lnTo>
                  <a:pt x="704" y="442"/>
                </a:lnTo>
                <a:lnTo>
                  <a:pt x="704" y="443"/>
                </a:lnTo>
                <a:lnTo>
                  <a:pt x="704" y="445"/>
                </a:lnTo>
                <a:lnTo>
                  <a:pt x="704" y="443"/>
                </a:lnTo>
                <a:lnTo>
                  <a:pt x="704" y="442"/>
                </a:lnTo>
                <a:lnTo>
                  <a:pt x="703" y="443"/>
                </a:lnTo>
                <a:lnTo>
                  <a:pt x="703" y="446"/>
                </a:lnTo>
                <a:lnTo>
                  <a:pt x="703" y="446"/>
                </a:lnTo>
                <a:lnTo>
                  <a:pt x="700" y="446"/>
                </a:lnTo>
                <a:lnTo>
                  <a:pt x="696" y="445"/>
                </a:lnTo>
                <a:lnTo>
                  <a:pt x="696" y="445"/>
                </a:lnTo>
                <a:lnTo>
                  <a:pt x="696" y="445"/>
                </a:lnTo>
                <a:lnTo>
                  <a:pt x="696" y="442"/>
                </a:lnTo>
                <a:lnTo>
                  <a:pt x="695" y="440"/>
                </a:lnTo>
                <a:lnTo>
                  <a:pt x="700" y="438"/>
                </a:lnTo>
                <a:lnTo>
                  <a:pt x="697" y="434"/>
                </a:lnTo>
                <a:lnTo>
                  <a:pt x="695" y="432"/>
                </a:lnTo>
                <a:lnTo>
                  <a:pt x="695" y="428"/>
                </a:lnTo>
                <a:lnTo>
                  <a:pt x="696" y="428"/>
                </a:lnTo>
                <a:lnTo>
                  <a:pt x="696" y="427"/>
                </a:lnTo>
                <a:lnTo>
                  <a:pt x="696" y="426"/>
                </a:lnTo>
                <a:close/>
                <a:moveTo>
                  <a:pt x="713" y="384"/>
                </a:moveTo>
                <a:lnTo>
                  <a:pt x="711" y="384"/>
                </a:lnTo>
                <a:lnTo>
                  <a:pt x="709" y="385"/>
                </a:lnTo>
                <a:lnTo>
                  <a:pt x="711" y="384"/>
                </a:lnTo>
                <a:lnTo>
                  <a:pt x="713" y="384"/>
                </a:lnTo>
                <a:close/>
                <a:moveTo>
                  <a:pt x="736" y="338"/>
                </a:moveTo>
                <a:lnTo>
                  <a:pt x="737" y="336"/>
                </a:lnTo>
                <a:lnTo>
                  <a:pt x="735" y="334"/>
                </a:lnTo>
                <a:lnTo>
                  <a:pt x="743" y="331"/>
                </a:lnTo>
                <a:lnTo>
                  <a:pt x="751" y="331"/>
                </a:lnTo>
                <a:lnTo>
                  <a:pt x="751" y="333"/>
                </a:lnTo>
                <a:lnTo>
                  <a:pt x="751" y="333"/>
                </a:lnTo>
                <a:lnTo>
                  <a:pt x="750" y="334"/>
                </a:lnTo>
                <a:lnTo>
                  <a:pt x="751" y="336"/>
                </a:lnTo>
                <a:lnTo>
                  <a:pt x="753" y="336"/>
                </a:lnTo>
                <a:lnTo>
                  <a:pt x="755" y="334"/>
                </a:lnTo>
                <a:lnTo>
                  <a:pt x="756" y="334"/>
                </a:lnTo>
                <a:lnTo>
                  <a:pt x="757" y="334"/>
                </a:lnTo>
                <a:lnTo>
                  <a:pt x="757" y="336"/>
                </a:lnTo>
                <a:lnTo>
                  <a:pt x="757" y="338"/>
                </a:lnTo>
                <a:lnTo>
                  <a:pt x="759" y="338"/>
                </a:lnTo>
                <a:lnTo>
                  <a:pt x="763" y="338"/>
                </a:lnTo>
                <a:lnTo>
                  <a:pt x="762" y="336"/>
                </a:lnTo>
                <a:lnTo>
                  <a:pt x="760" y="334"/>
                </a:lnTo>
                <a:lnTo>
                  <a:pt x="762" y="333"/>
                </a:lnTo>
                <a:lnTo>
                  <a:pt x="763" y="333"/>
                </a:lnTo>
                <a:lnTo>
                  <a:pt x="764" y="331"/>
                </a:lnTo>
                <a:lnTo>
                  <a:pt x="766" y="331"/>
                </a:lnTo>
                <a:lnTo>
                  <a:pt x="771" y="326"/>
                </a:lnTo>
                <a:lnTo>
                  <a:pt x="778" y="328"/>
                </a:lnTo>
                <a:lnTo>
                  <a:pt x="782" y="328"/>
                </a:lnTo>
                <a:lnTo>
                  <a:pt x="785" y="328"/>
                </a:lnTo>
                <a:lnTo>
                  <a:pt x="783" y="330"/>
                </a:lnTo>
                <a:lnTo>
                  <a:pt x="780" y="333"/>
                </a:lnTo>
                <a:lnTo>
                  <a:pt x="783" y="334"/>
                </a:lnTo>
                <a:lnTo>
                  <a:pt x="785" y="335"/>
                </a:lnTo>
                <a:lnTo>
                  <a:pt x="783" y="334"/>
                </a:lnTo>
                <a:lnTo>
                  <a:pt x="780" y="333"/>
                </a:lnTo>
                <a:lnTo>
                  <a:pt x="771" y="335"/>
                </a:lnTo>
                <a:lnTo>
                  <a:pt x="763" y="338"/>
                </a:lnTo>
                <a:lnTo>
                  <a:pt x="759" y="338"/>
                </a:lnTo>
                <a:lnTo>
                  <a:pt x="757" y="338"/>
                </a:lnTo>
                <a:lnTo>
                  <a:pt x="745" y="343"/>
                </a:lnTo>
                <a:lnTo>
                  <a:pt x="732" y="343"/>
                </a:lnTo>
                <a:lnTo>
                  <a:pt x="734" y="341"/>
                </a:lnTo>
                <a:lnTo>
                  <a:pt x="735" y="338"/>
                </a:lnTo>
                <a:lnTo>
                  <a:pt x="736" y="338"/>
                </a:lnTo>
                <a:close/>
                <a:moveTo>
                  <a:pt x="742" y="287"/>
                </a:moveTo>
                <a:lnTo>
                  <a:pt x="742" y="291"/>
                </a:lnTo>
                <a:lnTo>
                  <a:pt x="741" y="292"/>
                </a:lnTo>
                <a:lnTo>
                  <a:pt x="739" y="292"/>
                </a:lnTo>
                <a:lnTo>
                  <a:pt x="738" y="291"/>
                </a:lnTo>
                <a:lnTo>
                  <a:pt x="739" y="288"/>
                </a:lnTo>
                <a:lnTo>
                  <a:pt x="742" y="287"/>
                </a:lnTo>
                <a:close/>
                <a:moveTo>
                  <a:pt x="750" y="272"/>
                </a:moveTo>
                <a:lnTo>
                  <a:pt x="753" y="267"/>
                </a:lnTo>
                <a:lnTo>
                  <a:pt x="759" y="267"/>
                </a:lnTo>
                <a:lnTo>
                  <a:pt x="762" y="268"/>
                </a:lnTo>
                <a:lnTo>
                  <a:pt x="762" y="270"/>
                </a:lnTo>
                <a:lnTo>
                  <a:pt x="764" y="273"/>
                </a:lnTo>
                <a:lnTo>
                  <a:pt x="766" y="278"/>
                </a:lnTo>
                <a:lnTo>
                  <a:pt x="768" y="281"/>
                </a:lnTo>
                <a:lnTo>
                  <a:pt x="765" y="286"/>
                </a:lnTo>
                <a:lnTo>
                  <a:pt x="760" y="281"/>
                </a:lnTo>
                <a:lnTo>
                  <a:pt x="755" y="277"/>
                </a:lnTo>
                <a:lnTo>
                  <a:pt x="752" y="277"/>
                </a:lnTo>
                <a:lnTo>
                  <a:pt x="751" y="279"/>
                </a:lnTo>
                <a:lnTo>
                  <a:pt x="746" y="282"/>
                </a:lnTo>
                <a:lnTo>
                  <a:pt x="742" y="287"/>
                </a:lnTo>
                <a:lnTo>
                  <a:pt x="744" y="279"/>
                </a:lnTo>
                <a:lnTo>
                  <a:pt x="750" y="272"/>
                </a:lnTo>
                <a:close/>
                <a:moveTo>
                  <a:pt x="787" y="356"/>
                </a:moveTo>
                <a:lnTo>
                  <a:pt x="787" y="357"/>
                </a:lnTo>
                <a:lnTo>
                  <a:pt x="786" y="357"/>
                </a:lnTo>
                <a:lnTo>
                  <a:pt x="787" y="357"/>
                </a:lnTo>
                <a:lnTo>
                  <a:pt x="787" y="356"/>
                </a:lnTo>
                <a:close/>
                <a:moveTo>
                  <a:pt x="798" y="342"/>
                </a:moveTo>
                <a:lnTo>
                  <a:pt x="796" y="341"/>
                </a:lnTo>
                <a:lnTo>
                  <a:pt x="794" y="338"/>
                </a:lnTo>
                <a:lnTo>
                  <a:pt x="790" y="338"/>
                </a:lnTo>
                <a:lnTo>
                  <a:pt x="787" y="335"/>
                </a:lnTo>
                <a:lnTo>
                  <a:pt x="792" y="334"/>
                </a:lnTo>
                <a:lnTo>
                  <a:pt x="794" y="338"/>
                </a:lnTo>
                <a:lnTo>
                  <a:pt x="796" y="341"/>
                </a:lnTo>
                <a:lnTo>
                  <a:pt x="798" y="342"/>
                </a:lnTo>
                <a:lnTo>
                  <a:pt x="798" y="342"/>
                </a:lnTo>
                <a:close/>
                <a:moveTo>
                  <a:pt x="783" y="351"/>
                </a:moveTo>
                <a:lnTo>
                  <a:pt x="783" y="351"/>
                </a:lnTo>
                <a:lnTo>
                  <a:pt x="783" y="351"/>
                </a:lnTo>
                <a:lnTo>
                  <a:pt x="783" y="351"/>
                </a:lnTo>
                <a:close/>
                <a:moveTo>
                  <a:pt x="801" y="429"/>
                </a:moveTo>
                <a:lnTo>
                  <a:pt x="803" y="427"/>
                </a:lnTo>
                <a:lnTo>
                  <a:pt x="801" y="424"/>
                </a:lnTo>
                <a:lnTo>
                  <a:pt x="798" y="424"/>
                </a:lnTo>
                <a:lnTo>
                  <a:pt x="796" y="424"/>
                </a:lnTo>
                <a:lnTo>
                  <a:pt x="798" y="426"/>
                </a:lnTo>
                <a:lnTo>
                  <a:pt x="800" y="431"/>
                </a:lnTo>
                <a:lnTo>
                  <a:pt x="797" y="432"/>
                </a:lnTo>
                <a:lnTo>
                  <a:pt x="792" y="433"/>
                </a:lnTo>
                <a:lnTo>
                  <a:pt x="792" y="433"/>
                </a:lnTo>
                <a:lnTo>
                  <a:pt x="792" y="429"/>
                </a:lnTo>
                <a:lnTo>
                  <a:pt x="790" y="429"/>
                </a:lnTo>
                <a:lnTo>
                  <a:pt x="784" y="429"/>
                </a:lnTo>
                <a:lnTo>
                  <a:pt x="783" y="425"/>
                </a:lnTo>
                <a:lnTo>
                  <a:pt x="783" y="425"/>
                </a:lnTo>
                <a:lnTo>
                  <a:pt x="783" y="424"/>
                </a:lnTo>
                <a:lnTo>
                  <a:pt x="784" y="420"/>
                </a:lnTo>
                <a:lnTo>
                  <a:pt x="783" y="417"/>
                </a:lnTo>
                <a:lnTo>
                  <a:pt x="783" y="412"/>
                </a:lnTo>
                <a:lnTo>
                  <a:pt x="780" y="408"/>
                </a:lnTo>
                <a:lnTo>
                  <a:pt x="782" y="407"/>
                </a:lnTo>
                <a:lnTo>
                  <a:pt x="783" y="407"/>
                </a:lnTo>
                <a:lnTo>
                  <a:pt x="784" y="403"/>
                </a:lnTo>
                <a:lnTo>
                  <a:pt x="783" y="397"/>
                </a:lnTo>
                <a:lnTo>
                  <a:pt x="783" y="393"/>
                </a:lnTo>
                <a:lnTo>
                  <a:pt x="784" y="390"/>
                </a:lnTo>
                <a:lnTo>
                  <a:pt x="785" y="385"/>
                </a:lnTo>
                <a:lnTo>
                  <a:pt x="789" y="383"/>
                </a:lnTo>
                <a:lnTo>
                  <a:pt x="792" y="385"/>
                </a:lnTo>
                <a:lnTo>
                  <a:pt x="792" y="391"/>
                </a:lnTo>
                <a:lnTo>
                  <a:pt x="792" y="403"/>
                </a:lnTo>
                <a:lnTo>
                  <a:pt x="792" y="415"/>
                </a:lnTo>
                <a:lnTo>
                  <a:pt x="793" y="420"/>
                </a:lnTo>
                <a:lnTo>
                  <a:pt x="798" y="420"/>
                </a:lnTo>
                <a:lnTo>
                  <a:pt x="798" y="418"/>
                </a:lnTo>
                <a:lnTo>
                  <a:pt x="797" y="415"/>
                </a:lnTo>
                <a:lnTo>
                  <a:pt x="798" y="418"/>
                </a:lnTo>
                <a:lnTo>
                  <a:pt x="798" y="420"/>
                </a:lnTo>
                <a:lnTo>
                  <a:pt x="799" y="422"/>
                </a:lnTo>
                <a:lnTo>
                  <a:pt x="801" y="421"/>
                </a:lnTo>
                <a:lnTo>
                  <a:pt x="804" y="421"/>
                </a:lnTo>
                <a:lnTo>
                  <a:pt x="806" y="420"/>
                </a:lnTo>
                <a:lnTo>
                  <a:pt x="806" y="421"/>
                </a:lnTo>
                <a:lnTo>
                  <a:pt x="806" y="424"/>
                </a:lnTo>
                <a:lnTo>
                  <a:pt x="804" y="424"/>
                </a:lnTo>
                <a:lnTo>
                  <a:pt x="801" y="424"/>
                </a:lnTo>
                <a:lnTo>
                  <a:pt x="803" y="427"/>
                </a:lnTo>
                <a:lnTo>
                  <a:pt x="801" y="429"/>
                </a:lnTo>
                <a:close/>
                <a:moveTo>
                  <a:pt x="791" y="450"/>
                </a:moveTo>
                <a:lnTo>
                  <a:pt x="791" y="455"/>
                </a:lnTo>
                <a:lnTo>
                  <a:pt x="787" y="459"/>
                </a:lnTo>
                <a:lnTo>
                  <a:pt x="784" y="454"/>
                </a:lnTo>
                <a:lnTo>
                  <a:pt x="783" y="449"/>
                </a:lnTo>
                <a:lnTo>
                  <a:pt x="783" y="446"/>
                </a:lnTo>
                <a:lnTo>
                  <a:pt x="783" y="442"/>
                </a:lnTo>
                <a:lnTo>
                  <a:pt x="777" y="434"/>
                </a:lnTo>
                <a:lnTo>
                  <a:pt x="768" y="434"/>
                </a:lnTo>
                <a:lnTo>
                  <a:pt x="764" y="431"/>
                </a:lnTo>
                <a:lnTo>
                  <a:pt x="760" y="428"/>
                </a:lnTo>
                <a:lnTo>
                  <a:pt x="758" y="432"/>
                </a:lnTo>
                <a:lnTo>
                  <a:pt x="757" y="434"/>
                </a:lnTo>
                <a:lnTo>
                  <a:pt x="753" y="436"/>
                </a:lnTo>
                <a:lnTo>
                  <a:pt x="752" y="433"/>
                </a:lnTo>
                <a:lnTo>
                  <a:pt x="751" y="429"/>
                </a:lnTo>
                <a:lnTo>
                  <a:pt x="752" y="425"/>
                </a:lnTo>
                <a:lnTo>
                  <a:pt x="758" y="422"/>
                </a:lnTo>
                <a:lnTo>
                  <a:pt x="752" y="419"/>
                </a:lnTo>
                <a:lnTo>
                  <a:pt x="752" y="418"/>
                </a:lnTo>
                <a:lnTo>
                  <a:pt x="752" y="414"/>
                </a:lnTo>
                <a:lnTo>
                  <a:pt x="756" y="414"/>
                </a:lnTo>
                <a:lnTo>
                  <a:pt x="758" y="412"/>
                </a:lnTo>
                <a:lnTo>
                  <a:pt x="756" y="410"/>
                </a:lnTo>
                <a:lnTo>
                  <a:pt x="752" y="410"/>
                </a:lnTo>
                <a:lnTo>
                  <a:pt x="749" y="412"/>
                </a:lnTo>
                <a:lnTo>
                  <a:pt x="746" y="414"/>
                </a:lnTo>
                <a:lnTo>
                  <a:pt x="746" y="414"/>
                </a:lnTo>
                <a:lnTo>
                  <a:pt x="745" y="414"/>
                </a:lnTo>
                <a:lnTo>
                  <a:pt x="746" y="414"/>
                </a:lnTo>
                <a:lnTo>
                  <a:pt x="746" y="414"/>
                </a:lnTo>
                <a:lnTo>
                  <a:pt x="749" y="412"/>
                </a:lnTo>
                <a:lnTo>
                  <a:pt x="752" y="410"/>
                </a:lnTo>
                <a:lnTo>
                  <a:pt x="757" y="405"/>
                </a:lnTo>
                <a:lnTo>
                  <a:pt x="760" y="399"/>
                </a:lnTo>
                <a:lnTo>
                  <a:pt x="760" y="399"/>
                </a:lnTo>
                <a:lnTo>
                  <a:pt x="764" y="403"/>
                </a:lnTo>
                <a:lnTo>
                  <a:pt x="766" y="407"/>
                </a:lnTo>
                <a:lnTo>
                  <a:pt x="764" y="410"/>
                </a:lnTo>
                <a:lnTo>
                  <a:pt x="765" y="413"/>
                </a:lnTo>
                <a:lnTo>
                  <a:pt x="769" y="413"/>
                </a:lnTo>
                <a:lnTo>
                  <a:pt x="772" y="410"/>
                </a:lnTo>
                <a:lnTo>
                  <a:pt x="770" y="414"/>
                </a:lnTo>
                <a:lnTo>
                  <a:pt x="766" y="419"/>
                </a:lnTo>
                <a:lnTo>
                  <a:pt x="771" y="421"/>
                </a:lnTo>
                <a:lnTo>
                  <a:pt x="769" y="425"/>
                </a:lnTo>
                <a:lnTo>
                  <a:pt x="769" y="426"/>
                </a:lnTo>
                <a:lnTo>
                  <a:pt x="769" y="427"/>
                </a:lnTo>
                <a:lnTo>
                  <a:pt x="770" y="428"/>
                </a:lnTo>
                <a:lnTo>
                  <a:pt x="772" y="428"/>
                </a:lnTo>
                <a:lnTo>
                  <a:pt x="776" y="426"/>
                </a:lnTo>
                <a:lnTo>
                  <a:pt x="780" y="425"/>
                </a:lnTo>
                <a:lnTo>
                  <a:pt x="782" y="429"/>
                </a:lnTo>
                <a:lnTo>
                  <a:pt x="784" y="432"/>
                </a:lnTo>
                <a:lnTo>
                  <a:pt x="790" y="438"/>
                </a:lnTo>
                <a:lnTo>
                  <a:pt x="790" y="446"/>
                </a:lnTo>
                <a:lnTo>
                  <a:pt x="790" y="448"/>
                </a:lnTo>
                <a:lnTo>
                  <a:pt x="791" y="450"/>
                </a:lnTo>
                <a:close/>
                <a:moveTo>
                  <a:pt x="796" y="442"/>
                </a:moveTo>
                <a:lnTo>
                  <a:pt x="799" y="450"/>
                </a:lnTo>
                <a:lnTo>
                  <a:pt x="794" y="459"/>
                </a:lnTo>
                <a:lnTo>
                  <a:pt x="793" y="450"/>
                </a:lnTo>
                <a:lnTo>
                  <a:pt x="796" y="442"/>
                </a:lnTo>
                <a:close/>
                <a:moveTo>
                  <a:pt x="794" y="466"/>
                </a:moveTo>
                <a:lnTo>
                  <a:pt x="796" y="463"/>
                </a:lnTo>
                <a:lnTo>
                  <a:pt x="797" y="461"/>
                </a:lnTo>
                <a:lnTo>
                  <a:pt x="798" y="463"/>
                </a:lnTo>
                <a:lnTo>
                  <a:pt x="798" y="466"/>
                </a:lnTo>
                <a:lnTo>
                  <a:pt x="798" y="466"/>
                </a:lnTo>
                <a:lnTo>
                  <a:pt x="798" y="474"/>
                </a:lnTo>
                <a:lnTo>
                  <a:pt x="790" y="477"/>
                </a:lnTo>
                <a:lnTo>
                  <a:pt x="787" y="478"/>
                </a:lnTo>
                <a:lnTo>
                  <a:pt x="784" y="477"/>
                </a:lnTo>
                <a:lnTo>
                  <a:pt x="784" y="474"/>
                </a:lnTo>
                <a:lnTo>
                  <a:pt x="786" y="470"/>
                </a:lnTo>
                <a:lnTo>
                  <a:pt x="790" y="469"/>
                </a:lnTo>
                <a:lnTo>
                  <a:pt x="792" y="473"/>
                </a:lnTo>
                <a:lnTo>
                  <a:pt x="793" y="469"/>
                </a:lnTo>
                <a:lnTo>
                  <a:pt x="794" y="466"/>
                </a:lnTo>
                <a:close/>
                <a:moveTo>
                  <a:pt x="784" y="489"/>
                </a:moveTo>
                <a:lnTo>
                  <a:pt x="784" y="485"/>
                </a:lnTo>
                <a:lnTo>
                  <a:pt x="786" y="484"/>
                </a:lnTo>
                <a:lnTo>
                  <a:pt x="787" y="485"/>
                </a:lnTo>
                <a:lnTo>
                  <a:pt x="787" y="489"/>
                </a:lnTo>
                <a:lnTo>
                  <a:pt x="787" y="490"/>
                </a:lnTo>
                <a:lnTo>
                  <a:pt x="789" y="491"/>
                </a:lnTo>
                <a:lnTo>
                  <a:pt x="787" y="496"/>
                </a:lnTo>
                <a:lnTo>
                  <a:pt x="783" y="497"/>
                </a:lnTo>
                <a:lnTo>
                  <a:pt x="784" y="493"/>
                </a:lnTo>
                <a:lnTo>
                  <a:pt x="784" y="489"/>
                </a:lnTo>
                <a:close/>
                <a:moveTo>
                  <a:pt x="799" y="560"/>
                </a:moveTo>
                <a:lnTo>
                  <a:pt x="799" y="560"/>
                </a:lnTo>
                <a:lnTo>
                  <a:pt x="791" y="556"/>
                </a:lnTo>
                <a:lnTo>
                  <a:pt x="783" y="552"/>
                </a:lnTo>
                <a:lnTo>
                  <a:pt x="782" y="551"/>
                </a:lnTo>
                <a:lnTo>
                  <a:pt x="779" y="551"/>
                </a:lnTo>
                <a:lnTo>
                  <a:pt x="780" y="549"/>
                </a:lnTo>
                <a:lnTo>
                  <a:pt x="780" y="547"/>
                </a:lnTo>
                <a:lnTo>
                  <a:pt x="780" y="547"/>
                </a:lnTo>
                <a:lnTo>
                  <a:pt x="785" y="547"/>
                </a:lnTo>
                <a:lnTo>
                  <a:pt x="787" y="546"/>
                </a:lnTo>
                <a:lnTo>
                  <a:pt x="791" y="546"/>
                </a:lnTo>
                <a:lnTo>
                  <a:pt x="792" y="550"/>
                </a:lnTo>
                <a:lnTo>
                  <a:pt x="792" y="552"/>
                </a:lnTo>
                <a:lnTo>
                  <a:pt x="794" y="552"/>
                </a:lnTo>
                <a:lnTo>
                  <a:pt x="803" y="553"/>
                </a:lnTo>
                <a:lnTo>
                  <a:pt x="799" y="560"/>
                </a:lnTo>
                <a:lnTo>
                  <a:pt x="799" y="560"/>
                </a:lnTo>
                <a:close/>
                <a:moveTo>
                  <a:pt x="790" y="571"/>
                </a:moveTo>
                <a:lnTo>
                  <a:pt x="798" y="572"/>
                </a:lnTo>
                <a:lnTo>
                  <a:pt x="798" y="581"/>
                </a:lnTo>
                <a:lnTo>
                  <a:pt x="793" y="579"/>
                </a:lnTo>
                <a:lnTo>
                  <a:pt x="790" y="575"/>
                </a:lnTo>
                <a:lnTo>
                  <a:pt x="790" y="573"/>
                </a:lnTo>
                <a:lnTo>
                  <a:pt x="790" y="571"/>
                </a:lnTo>
                <a:close/>
                <a:moveTo>
                  <a:pt x="787" y="594"/>
                </a:moveTo>
                <a:lnTo>
                  <a:pt x="791" y="594"/>
                </a:lnTo>
                <a:lnTo>
                  <a:pt x="793" y="593"/>
                </a:lnTo>
                <a:lnTo>
                  <a:pt x="790" y="592"/>
                </a:lnTo>
                <a:lnTo>
                  <a:pt x="787" y="589"/>
                </a:lnTo>
                <a:lnTo>
                  <a:pt x="789" y="587"/>
                </a:lnTo>
                <a:lnTo>
                  <a:pt x="792" y="586"/>
                </a:lnTo>
                <a:lnTo>
                  <a:pt x="794" y="584"/>
                </a:lnTo>
                <a:lnTo>
                  <a:pt x="798" y="584"/>
                </a:lnTo>
                <a:lnTo>
                  <a:pt x="800" y="591"/>
                </a:lnTo>
                <a:lnTo>
                  <a:pt x="793" y="593"/>
                </a:lnTo>
                <a:lnTo>
                  <a:pt x="791" y="594"/>
                </a:lnTo>
                <a:lnTo>
                  <a:pt x="787" y="594"/>
                </a:lnTo>
                <a:close/>
                <a:moveTo>
                  <a:pt x="776" y="669"/>
                </a:moveTo>
                <a:lnTo>
                  <a:pt x="779" y="666"/>
                </a:lnTo>
                <a:lnTo>
                  <a:pt x="783" y="664"/>
                </a:lnTo>
                <a:lnTo>
                  <a:pt x="785" y="664"/>
                </a:lnTo>
                <a:lnTo>
                  <a:pt x="787" y="664"/>
                </a:lnTo>
                <a:lnTo>
                  <a:pt x="787" y="664"/>
                </a:lnTo>
                <a:lnTo>
                  <a:pt x="787" y="669"/>
                </a:lnTo>
                <a:lnTo>
                  <a:pt x="787" y="672"/>
                </a:lnTo>
                <a:lnTo>
                  <a:pt x="787" y="672"/>
                </a:lnTo>
                <a:lnTo>
                  <a:pt x="786" y="672"/>
                </a:lnTo>
                <a:lnTo>
                  <a:pt x="785" y="671"/>
                </a:lnTo>
                <a:lnTo>
                  <a:pt x="783" y="671"/>
                </a:lnTo>
                <a:lnTo>
                  <a:pt x="782" y="671"/>
                </a:lnTo>
                <a:lnTo>
                  <a:pt x="780" y="671"/>
                </a:lnTo>
                <a:lnTo>
                  <a:pt x="780" y="671"/>
                </a:lnTo>
                <a:lnTo>
                  <a:pt x="779" y="672"/>
                </a:lnTo>
                <a:lnTo>
                  <a:pt x="779" y="672"/>
                </a:lnTo>
                <a:lnTo>
                  <a:pt x="776" y="673"/>
                </a:lnTo>
                <a:lnTo>
                  <a:pt x="773" y="671"/>
                </a:lnTo>
                <a:lnTo>
                  <a:pt x="773" y="670"/>
                </a:lnTo>
                <a:lnTo>
                  <a:pt x="776" y="669"/>
                </a:lnTo>
                <a:close/>
                <a:moveTo>
                  <a:pt x="768" y="596"/>
                </a:moveTo>
                <a:lnTo>
                  <a:pt x="771" y="592"/>
                </a:lnTo>
                <a:lnTo>
                  <a:pt x="777" y="592"/>
                </a:lnTo>
                <a:lnTo>
                  <a:pt x="777" y="596"/>
                </a:lnTo>
                <a:lnTo>
                  <a:pt x="772" y="598"/>
                </a:lnTo>
                <a:lnTo>
                  <a:pt x="770" y="598"/>
                </a:lnTo>
                <a:lnTo>
                  <a:pt x="768" y="596"/>
                </a:lnTo>
                <a:close/>
                <a:moveTo>
                  <a:pt x="757" y="484"/>
                </a:moveTo>
                <a:lnTo>
                  <a:pt x="753" y="487"/>
                </a:lnTo>
                <a:lnTo>
                  <a:pt x="749" y="488"/>
                </a:lnTo>
                <a:lnTo>
                  <a:pt x="751" y="483"/>
                </a:lnTo>
                <a:lnTo>
                  <a:pt x="756" y="482"/>
                </a:lnTo>
                <a:lnTo>
                  <a:pt x="757" y="483"/>
                </a:lnTo>
                <a:lnTo>
                  <a:pt x="757" y="484"/>
                </a:lnTo>
                <a:close/>
                <a:moveTo>
                  <a:pt x="762" y="561"/>
                </a:moveTo>
                <a:lnTo>
                  <a:pt x="758" y="566"/>
                </a:lnTo>
                <a:lnTo>
                  <a:pt x="753" y="570"/>
                </a:lnTo>
                <a:lnTo>
                  <a:pt x="752" y="568"/>
                </a:lnTo>
                <a:lnTo>
                  <a:pt x="752" y="567"/>
                </a:lnTo>
                <a:lnTo>
                  <a:pt x="751" y="567"/>
                </a:lnTo>
                <a:lnTo>
                  <a:pt x="750" y="566"/>
                </a:lnTo>
                <a:lnTo>
                  <a:pt x="751" y="567"/>
                </a:lnTo>
                <a:lnTo>
                  <a:pt x="752" y="567"/>
                </a:lnTo>
                <a:lnTo>
                  <a:pt x="756" y="563"/>
                </a:lnTo>
                <a:lnTo>
                  <a:pt x="762" y="561"/>
                </a:lnTo>
                <a:lnTo>
                  <a:pt x="763" y="558"/>
                </a:lnTo>
                <a:lnTo>
                  <a:pt x="765" y="554"/>
                </a:lnTo>
                <a:lnTo>
                  <a:pt x="765" y="559"/>
                </a:lnTo>
                <a:lnTo>
                  <a:pt x="762" y="561"/>
                </a:lnTo>
                <a:lnTo>
                  <a:pt x="762" y="561"/>
                </a:lnTo>
                <a:lnTo>
                  <a:pt x="762" y="561"/>
                </a:lnTo>
                <a:lnTo>
                  <a:pt x="762" y="561"/>
                </a:lnTo>
                <a:lnTo>
                  <a:pt x="762" y="561"/>
                </a:lnTo>
                <a:lnTo>
                  <a:pt x="762" y="561"/>
                </a:lnTo>
                <a:lnTo>
                  <a:pt x="762" y="561"/>
                </a:lnTo>
                <a:lnTo>
                  <a:pt x="762" y="561"/>
                </a:lnTo>
                <a:lnTo>
                  <a:pt x="762" y="561"/>
                </a:lnTo>
                <a:lnTo>
                  <a:pt x="762" y="561"/>
                </a:lnTo>
                <a:close/>
                <a:moveTo>
                  <a:pt x="772" y="493"/>
                </a:moveTo>
                <a:lnTo>
                  <a:pt x="762" y="500"/>
                </a:lnTo>
                <a:lnTo>
                  <a:pt x="750" y="502"/>
                </a:lnTo>
                <a:lnTo>
                  <a:pt x="755" y="494"/>
                </a:lnTo>
                <a:lnTo>
                  <a:pt x="763" y="494"/>
                </a:lnTo>
                <a:lnTo>
                  <a:pt x="766" y="494"/>
                </a:lnTo>
                <a:lnTo>
                  <a:pt x="772" y="493"/>
                </a:lnTo>
                <a:close/>
                <a:moveTo>
                  <a:pt x="778" y="480"/>
                </a:moveTo>
                <a:lnTo>
                  <a:pt x="775" y="482"/>
                </a:lnTo>
                <a:lnTo>
                  <a:pt x="770" y="483"/>
                </a:lnTo>
                <a:lnTo>
                  <a:pt x="769" y="482"/>
                </a:lnTo>
                <a:lnTo>
                  <a:pt x="768" y="482"/>
                </a:lnTo>
                <a:lnTo>
                  <a:pt x="771" y="478"/>
                </a:lnTo>
                <a:lnTo>
                  <a:pt x="775" y="476"/>
                </a:lnTo>
                <a:lnTo>
                  <a:pt x="777" y="477"/>
                </a:lnTo>
                <a:lnTo>
                  <a:pt x="778" y="480"/>
                </a:lnTo>
                <a:close/>
                <a:moveTo>
                  <a:pt x="783" y="596"/>
                </a:moveTo>
                <a:lnTo>
                  <a:pt x="782" y="598"/>
                </a:lnTo>
                <a:lnTo>
                  <a:pt x="782" y="598"/>
                </a:lnTo>
                <a:lnTo>
                  <a:pt x="782" y="598"/>
                </a:lnTo>
                <a:lnTo>
                  <a:pt x="780" y="596"/>
                </a:lnTo>
                <a:lnTo>
                  <a:pt x="780" y="594"/>
                </a:lnTo>
                <a:lnTo>
                  <a:pt x="779" y="593"/>
                </a:lnTo>
                <a:lnTo>
                  <a:pt x="780" y="594"/>
                </a:lnTo>
                <a:lnTo>
                  <a:pt x="780" y="596"/>
                </a:lnTo>
                <a:lnTo>
                  <a:pt x="782" y="596"/>
                </a:lnTo>
                <a:lnTo>
                  <a:pt x="783" y="596"/>
                </a:lnTo>
                <a:close/>
                <a:moveTo>
                  <a:pt x="776" y="572"/>
                </a:moveTo>
                <a:lnTo>
                  <a:pt x="780" y="568"/>
                </a:lnTo>
                <a:lnTo>
                  <a:pt x="785" y="566"/>
                </a:lnTo>
                <a:lnTo>
                  <a:pt x="787" y="568"/>
                </a:lnTo>
                <a:lnTo>
                  <a:pt x="789" y="571"/>
                </a:lnTo>
                <a:lnTo>
                  <a:pt x="789" y="571"/>
                </a:lnTo>
                <a:lnTo>
                  <a:pt x="790" y="571"/>
                </a:lnTo>
                <a:lnTo>
                  <a:pt x="789" y="571"/>
                </a:lnTo>
                <a:lnTo>
                  <a:pt x="789" y="571"/>
                </a:lnTo>
                <a:lnTo>
                  <a:pt x="783" y="572"/>
                </a:lnTo>
                <a:lnTo>
                  <a:pt x="776" y="572"/>
                </a:lnTo>
                <a:close/>
                <a:moveTo>
                  <a:pt x="741" y="350"/>
                </a:moveTo>
                <a:lnTo>
                  <a:pt x="744" y="349"/>
                </a:lnTo>
                <a:lnTo>
                  <a:pt x="748" y="349"/>
                </a:lnTo>
                <a:lnTo>
                  <a:pt x="757" y="344"/>
                </a:lnTo>
                <a:lnTo>
                  <a:pt x="768" y="341"/>
                </a:lnTo>
                <a:lnTo>
                  <a:pt x="762" y="348"/>
                </a:lnTo>
                <a:lnTo>
                  <a:pt x="752" y="351"/>
                </a:lnTo>
                <a:lnTo>
                  <a:pt x="750" y="349"/>
                </a:lnTo>
                <a:lnTo>
                  <a:pt x="748" y="349"/>
                </a:lnTo>
                <a:lnTo>
                  <a:pt x="744" y="349"/>
                </a:lnTo>
                <a:lnTo>
                  <a:pt x="741" y="350"/>
                </a:lnTo>
                <a:close/>
                <a:moveTo>
                  <a:pt x="744" y="434"/>
                </a:moveTo>
                <a:lnTo>
                  <a:pt x="746" y="435"/>
                </a:lnTo>
                <a:lnTo>
                  <a:pt x="750" y="434"/>
                </a:lnTo>
                <a:lnTo>
                  <a:pt x="749" y="438"/>
                </a:lnTo>
                <a:lnTo>
                  <a:pt x="746" y="439"/>
                </a:lnTo>
                <a:lnTo>
                  <a:pt x="746" y="440"/>
                </a:lnTo>
                <a:lnTo>
                  <a:pt x="745" y="441"/>
                </a:lnTo>
                <a:lnTo>
                  <a:pt x="745" y="443"/>
                </a:lnTo>
                <a:lnTo>
                  <a:pt x="741" y="446"/>
                </a:lnTo>
                <a:lnTo>
                  <a:pt x="737" y="449"/>
                </a:lnTo>
                <a:lnTo>
                  <a:pt x="739" y="441"/>
                </a:lnTo>
                <a:lnTo>
                  <a:pt x="744" y="434"/>
                </a:lnTo>
                <a:close/>
                <a:moveTo>
                  <a:pt x="725" y="482"/>
                </a:moveTo>
                <a:lnTo>
                  <a:pt x="727" y="477"/>
                </a:lnTo>
                <a:lnTo>
                  <a:pt x="731" y="476"/>
                </a:lnTo>
                <a:lnTo>
                  <a:pt x="734" y="478"/>
                </a:lnTo>
                <a:lnTo>
                  <a:pt x="734" y="482"/>
                </a:lnTo>
                <a:lnTo>
                  <a:pt x="734" y="484"/>
                </a:lnTo>
                <a:lnTo>
                  <a:pt x="736" y="485"/>
                </a:lnTo>
                <a:lnTo>
                  <a:pt x="736" y="483"/>
                </a:lnTo>
                <a:lnTo>
                  <a:pt x="737" y="481"/>
                </a:lnTo>
                <a:lnTo>
                  <a:pt x="737" y="477"/>
                </a:lnTo>
                <a:lnTo>
                  <a:pt x="739" y="475"/>
                </a:lnTo>
                <a:lnTo>
                  <a:pt x="742" y="477"/>
                </a:lnTo>
                <a:lnTo>
                  <a:pt x="741" y="481"/>
                </a:lnTo>
                <a:lnTo>
                  <a:pt x="737" y="490"/>
                </a:lnTo>
                <a:lnTo>
                  <a:pt x="729" y="494"/>
                </a:lnTo>
                <a:lnTo>
                  <a:pt x="725" y="494"/>
                </a:lnTo>
                <a:lnTo>
                  <a:pt x="725" y="491"/>
                </a:lnTo>
                <a:lnTo>
                  <a:pt x="725" y="487"/>
                </a:lnTo>
                <a:lnTo>
                  <a:pt x="725" y="482"/>
                </a:lnTo>
                <a:close/>
                <a:moveTo>
                  <a:pt x="732" y="497"/>
                </a:moveTo>
                <a:lnTo>
                  <a:pt x="731" y="503"/>
                </a:lnTo>
                <a:lnTo>
                  <a:pt x="730" y="507"/>
                </a:lnTo>
                <a:lnTo>
                  <a:pt x="728" y="509"/>
                </a:lnTo>
                <a:lnTo>
                  <a:pt x="727" y="511"/>
                </a:lnTo>
                <a:lnTo>
                  <a:pt x="728" y="509"/>
                </a:lnTo>
                <a:lnTo>
                  <a:pt x="730" y="507"/>
                </a:lnTo>
                <a:lnTo>
                  <a:pt x="727" y="507"/>
                </a:lnTo>
                <a:lnTo>
                  <a:pt x="724" y="507"/>
                </a:lnTo>
                <a:lnTo>
                  <a:pt x="724" y="507"/>
                </a:lnTo>
                <a:lnTo>
                  <a:pt x="721" y="505"/>
                </a:lnTo>
                <a:lnTo>
                  <a:pt x="718" y="503"/>
                </a:lnTo>
                <a:lnTo>
                  <a:pt x="724" y="500"/>
                </a:lnTo>
                <a:lnTo>
                  <a:pt x="732" y="497"/>
                </a:lnTo>
                <a:close/>
                <a:moveTo>
                  <a:pt x="707" y="496"/>
                </a:moveTo>
                <a:lnTo>
                  <a:pt x="713" y="493"/>
                </a:lnTo>
                <a:lnTo>
                  <a:pt x="717" y="491"/>
                </a:lnTo>
                <a:lnTo>
                  <a:pt x="718" y="493"/>
                </a:lnTo>
                <a:lnTo>
                  <a:pt x="718" y="494"/>
                </a:lnTo>
                <a:lnTo>
                  <a:pt x="714" y="496"/>
                </a:lnTo>
                <a:lnTo>
                  <a:pt x="707" y="496"/>
                </a:lnTo>
                <a:close/>
                <a:moveTo>
                  <a:pt x="711" y="511"/>
                </a:moveTo>
                <a:lnTo>
                  <a:pt x="709" y="514"/>
                </a:lnTo>
                <a:lnTo>
                  <a:pt x="710" y="516"/>
                </a:lnTo>
                <a:lnTo>
                  <a:pt x="709" y="514"/>
                </a:lnTo>
                <a:lnTo>
                  <a:pt x="711" y="511"/>
                </a:lnTo>
                <a:lnTo>
                  <a:pt x="709" y="509"/>
                </a:lnTo>
                <a:lnTo>
                  <a:pt x="707" y="508"/>
                </a:lnTo>
                <a:lnTo>
                  <a:pt x="710" y="507"/>
                </a:lnTo>
                <a:lnTo>
                  <a:pt x="715" y="507"/>
                </a:lnTo>
                <a:lnTo>
                  <a:pt x="714" y="509"/>
                </a:lnTo>
                <a:lnTo>
                  <a:pt x="714" y="511"/>
                </a:lnTo>
                <a:lnTo>
                  <a:pt x="714" y="511"/>
                </a:lnTo>
                <a:lnTo>
                  <a:pt x="713" y="511"/>
                </a:lnTo>
                <a:lnTo>
                  <a:pt x="711" y="511"/>
                </a:lnTo>
                <a:close/>
                <a:moveTo>
                  <a:pt x="681" y="690"/>
                </a:moveTo>
                <a:lnTo>
                  <a:pt x="686" y="689"/>
                </a:lnTo>
                <a:lnTo>
                  <a:pt x="689" y="689"/>
                </a:lnTo>
                <a:lnTo>
                  <a:pt x="690" y="692"/>
                </a:lnTo>
                <a:lnTo>
                  <a:pt x="689" y="696"/>
                </a:lnTo>
                <a:lnTo>
                  <a:pt x="682" y="696"/>
                </a:lnTo>
                <a:lnTo>
                  <a:pt x="676" y="699"/>
                </a:lnTo>
                <a:lnTo>
                  <a:pt x="677" y="694"/>
                </a:lnTo>
                <a:lnTo>
                  <a:pt x="681" y="690"/>
                </a:lnTo>
                <a:close/>
                <a:moveTo>
                  <a:pt x="677" y="624"/>
                </a:moveTo>
                <a:lnTo>
                  <a:pt x="676" y="624"/>
                </a:lnTo>
                <a:lnTo>
                  <a:pt x="675" y="623"/>
                </a:lnTo>
                <a:lnTo>
                  <a:pt x="676" y="624"/>
                </a:lnTo>
                <a:lnTo>
                  <a:pt x="677" y="624"/>
                </a:lnTo>
                <a:close/>
                <a:moveTo>
                  <a:pt x="690" y="614"/>
                </a:moveTo>
                <a:lnTo>
                  <a:pt x="690" y="616"/>
                </a:lnTo>
                <a:lnTo>
                  <a:pt x="689" y="619"/>
                </a:lnTo>
                <a:lnTo>
                  <a:pt x="689" y="619"/>
                </a:lnTo>
                <a:lnTo>
                  <a:pt x="683" y="621"/>
                </a:lnTo>
                <a:lnTo>
                  <a:pt x="677" y="623"/>
                </a:lnTo>
                <a:lnTo>
                  <a:pt x="676" y="621"/>
                </a:lnTo>
                <a:lnTo>
                  <a:pt x="675" y="619"/>
                </a:lnTo>
                <a:lnTo>
                  <a:pt x="682" y="614"/>
                </a:lnTo>
                <a:lnTo>
                  <a:pt x="690" y="614"/>
                </a:lnTo>
                <a:close/>
                <a:moveTo>
                  <a:pt x="689" y="600"/>
                </a:moveTo>
                <a:lnTo>
                  <a:pt x="684" y="603"/>
                </a:lnTo>
                <a:lnTo>
                  <a:pt x="679" y="603"/>
                </a:lnTo>
                <a:lnTo>
                  <a:pt x="683" y="600"/>
                </a:lnTo>
                <a:lnTo>
                  <a:pt x="689" y="600"/>
                </a:lnTo>
                <a:close/>
                <a:moveTo>
                  <a:pt x="684" y="490"/>
                </a:moveTo>
                <a:lnTo>
                  <a:pt x="684" y="495"/>
                </a:lnTo>
                <a:lnTo>
                  <a:pt x="681" y="498"/>
                </a:lnTo>
                <a:lnTo>
                  <a:pt x="681" y="494"/>
                </a:lnTo>
                <a:lnTo>
                  <a:pt x="682" y="490"/>
                </a:lnTo>
                <a:lnTo>
                  <a:pt x="683" y="490"/>
                </a:lnTo>
                <a:lnTo>
                  <a:pt x="684" y="490"/>
                </a:lnTo>
                <a:close/>
                <a:moveTo>
                  <a:pt x="661" y="612"/>
                </a:moveTo>
                <a:lnTo>
                  <a:pt x="660" y="608"/>
                </a:lnTo>
                <a:lnTo>
                  <a:pt x="660" y="603"/>
                </a:lnTo>
                <a:lnTo>
                  <a:pt x="665" y="605"/>
                </a:lnTo>
                <a:lnTo>
                  <a:pt x="670" y="607"/>
                </a:lnTo>
                <a:lnTo>
                  <a:pt x="666" y="610"/>
                </a:lnTo>
                <a:lnTo>
                  <a:pt x="661" y="612"/>
                </a:lnTo>
                <a:close/>
                <a:moveTo>
                  <a:pt x="644" y="619"/>
                </a:moveTo>
                <a:lnTo>
                  <a:pt x="642" y="619"/>
                </a:lnTo>
                <a:lnTo>
                  <a:pt x="642" y="619"/>
                </a:lnTo>
                <a:lnTo>
                  <a:pt x="642" y="619"/>
                </a:lnTo>
                <a:lnTo>
                  <a:pt x="644" y="619"/>
                </a:lnTo>
                <a:close/>
                <a:moveTo>
                  <a:pt x="642" y="616"/>
                </a:moveTo>
                <a:lnTo>
                  <a:pt x="642" y="616"/>
                </a:lnTo>
                <a:lnTo>
                  <a:pt x="642" y="617"/>
                </a:lnTo>
                <a:lnTo>
                  <a:pt x="642" y="616"/>
                </a:lnTo>
                <a:lnTo>
                  <a:pt x="642" y="616"/>
                </a:lnTo>
                <a:lnTo>
                  <a:pt x="639" y="616"/>
                </a:lnTo>
                <a:lnTo>
                  <a:pt x="637" y="613"/>
                </a:lnTo>
                <a:lnTo>
                  <a:pt x="645" y="608"/>
                </a:lnTo>
                <a:lnTo>
                  <a:pt x="652" y="601"/>
                </a:lnTo>
                <a:lnTo>
                  <a:pt x="656" y="599"/>
                </a:lnTo>
                <a:lnTo>
                  <a:pt x="660" y="603"/>
                </a:lnTo>
                <a:lnTo>
                  <a:pt x="651" y="608"/>
                </a:lnTo>
                <a:lnTo>
                  <a:pt x="642" y="616"/>
                </a:lnTo>
                <a:close/>
                <a:moveTo>
                  <a:pt x="653" y="711"/>
                </a:moveTo>
                <a:lnTo>
                  <a:pt x="652" y="712"/>
                </a:lnTo>
                <a:lnTo>
                  <a:pt x="651" y="714"/>
                </a:lnTo>
                <a:lnTo>
                  <a:pt x="652" y="712"/>
                </a:lnTo>
                <a:lnTo>
                  <a:pt x="653" y="711"/>
                </a:lnTo>
                <a:lnTo>
                  <a:pt x="653" y="711"/>
                </a:lnTo>
                <a:close/>
                <a:moveTo>
                  <a:pt x="634" y="623"/>
                </a:moveTo>
                <a:lnTo>
                  <a:pt x="645" y="623"/>
                </a:lnTo>
                <a:lnTo>
                  <a:pt x="655" y="622"/>
                </a:lnTo>
                <a:lnTo>
                  <a:pt x="661" y="621"/>
                </a:lnTo>
                <a:lnTo>
                  <a:pt x="667" y="619"/>
                </a:lnTo>
                <a:lnTo>
                  <a:pt x="666" y="623"/>
                </a:lnTo>
                <a:lnTo>
                  <a:pt x="665" y="627"/>
                </a:lnTo>
                <a:lnTo>
                  <a:pt x="665" y="627"/>
                </a:lnTo>
                <a:lnTo>
                  <a:pt x="663" y="627"/>
                </a:lnTo>
                <a:lnTo>
                  <a:pt x="663" y="626"/>
                </a:lnTo>
                <a:lnTo>
                  <a:pt x="661" y="624"/>
                </a:lnTo>
                <a:lnTo>
                  <a:pt x="660" y="626"/>
                </a:lnTo>
                <a:lnTo>
                  <a:pt x="660" y="627"/>
                </a:lnTo>
                <a:lnTo>
                  <a:pt x="658" y="627"/>
                </a:lnTo>
                <a:lnTo>
                  <a:pt x="655" y="627"/>
                </a:lnTo>
                <a:lnTo>
                  <a:pt x="655" y="624"/>
                </a:lnTo>
                <a:lnTo>
                  <a:pt x="655" y="622"/>
                </a:lnTo>
                <a:lnTo>
                  <a:pt x="645" y="623"/>
                </a:lnTo>
                <a:lnTo>
                  <a:pt x="634" y="623"/>
                </a:lnTo>
                <a:close/>
                <a:moveTo>
                  <a:pt x="673" y="518"/>
                </a:moveTo>
                <a:lnTo>
                  <a:pt x="668" y="519"/>
                </a:lnTo>
                <a:lnTo>
                  <a:pt x="667" y="516"/>
                </a:lnTo>
                <a:lnTo>
                  <a:pt x="668" y="505"/>
                </a:lnTo>
                <a:lnTo>
                  <a:pt x="669" y="495"/>
                </a:lnTo>
                <a:lnTo>
                  <a:pt x="670" y="491"/>
                </a:lnTo>
                <a:lnTo>
                  <a:pt x="674" y="490"/>
                </a:lnTo>
                <a:lnTo>
                  <a:pt x="676" y="493"/>
                </a:lnTo>
                <a:lnTo>
                  <a:pt x="676" y="495"/>
                </a:lnTo>
                <a:lnTo>
                  <a:pt x="679" y="507"/>
                </a:lnTo>
                <a:lnTo>
                  <a:pt x="688" y="512"/>
                </a:lnTo>
                <a:lnTo>
                  <a:pt x="693" y="516"/>
                </a:lnTo>
                <a:lnTo>
                  <a:pt x="690" y="522"/>
                </a:lnTo>
                <a:lnTo>
                  <a:pt x="688" y="524"/>
                </a:lnTo>
                <a:lnTo>
                  <a:pt x="687" y="526"/>
                </a:lnTo>
                <a:lnTo>
                  <a:pt x="681" y="518"/>
                </a:lnTo>
                <a:lnTo>
                  <a:pt x="673" y="518"/>
                </a:lnTo>
                <a:close/>
                <a:moveTo>
                  <a:pt x="674" y="622"/>
                </a:moveTo>
                <a:lnTo>
                  <a:pt x="674" y="622"/>
                </a:lnTo>
                <a:lnTo>
                  <a:pt x="674" y="621"/>
                </a:lnTo>
                <a:lnTo>
                  <a:pt x="674" y="622"/>
                </a:lnTo>
                <a:lnTo>
                  <a:pt x="674" y="622"/>
                </a:lnTo>
                <a:close/>
                <a:moveTo>
                  <a:pt x="672" y="617"/>
                </a:moveTo>
                <a:lnTo>
                  <a:pt x="674" y="617"/>
                </a:lnTo>
                <a:lnTo>
                  <a:pt x="675" y="619"/>
                </a:lnTo>
                <a:lnTo>
                  <a:pt x="674" y="617"/>
                </a:lnTo>
                <a:lnTo>
                  <a:pt x="672" y="617"/>
                </a:lnTo>
                <a:close/>
                <a:moveTo>
                  <a:pt x="696" y="647"/>
                </a:moveTo>
                <a:lnTo>
                  <a:pt x="695" y="648"/>
                </a:lnTo>
                <a:lnTo>
                  <a:pt x="695" y="648"/>
                </a:lnTo>
                <a:lnTo>
                  <a:pt x="695" y="648"/>
                </a:lnTo>
                <a:lnTo>
                  <a:pt x="696" y="647"/>
                </a:lnTo>
                <a:close/>
                <a:moveTo>
                  <a:pt x="701" y="627"/>
                </a:moveTo>
                <a:lnTo>
                  <a:pt x="701" y="627"/>
                </a:lnTo>
                <a:lnTo>
                  <a:pt x="701" y="627"/>
                </a:lnTo>
                <a:lnTo>
                  <a:pt x="701" y="627"/>
                </a:lnTo>
                <a:lnTo>
                  <a:pt x="701" y="627"/>
                </a:lnTo>
                <a:close/>
                <a:moveTo>
                  <a:pt x="711" y="613"/>
                </a:moveTo>
                <a:lnTo>
                  <a:pt x="710" y="614"/>
                </a:lnTo>
                <a:lnTo>
                  <a:pt x="710" y="614"/>
                </a:lnTo>
                <a:lnTo>
                  <a:pt x="710" y="614"/>
                </a:lnTo>
                <a:lnTo>
                  <a:pt x="711" y="613"/>
                </a:lnTo>
                <a:close/>
                <a:moveTo>
                  <a:pt x="711" y="613"/>
                </a:moveTo>
                <a:lnTo>
                  <a:pt x="706" y="613"/>
                </a:lnTo>
                <a:lnTo>
                  <a:pt x="702" y="616"/>
                </a:lnTo>
                <a:lnTo>
                  <a:pt x="701" y="616"/>
                </a:lnTo>
                <a:lnTo>
                  <a:pt x="700" y="616"/>
                </a:lnTo>
                <a:lnTo>
                  <a:pt x="699" y="614"/>
                </a:lnTo>
                <a:lnTo>
                  <a:pt x="697" y="612"/>
                </a:lnTo>
                <a:lnTo>
                  <a:pt x="696" y="612"/>
                </a:lnTo>
                <a:lnTo>
                  <a:pt x="694" y="612"/>
                </a:lnTo>
                <a:lnTo>
                  <a:pt x="696" y="612"/>
                </a:lnTo>
                <a:lnTo>
                  <a:pt x="697" y="612"/>
                </a:lnTo>
                <a:lnTo>
                  <a:pt x="701" y="609"/>
                </a:lnTo>
                <a:lnTo>
                  <a:pt x="697" y="607"/>
                </a:lnTo>
                <a:lnTo>
                  <a:pt x="694" y="607"/>
                </a:lnTo>
                <a:lnTo>
                  <a:pt x="689" y="608"/>
                </a:lnTo>
                <a:lnTo>
                  <a:pt x="694" y="607"/>
                </a:lnTo>
                <a:lnTo>
                  <a:pt x="697" y="607"/>
                </a:lnTo>
                <a:lnTo>
                  <a:pt x="700" y="602"/>
                </a:lnTo>
                <a:lnTo>
                  <a:pt x="704" y="600"/>
                </a:lnTo>
                <a:lnTo>
                  <a:pt x="699" y="596"/>
                </a:lnTo>
                <a:lnTo>
                  <a:pt x="693" y="596"/>
                </a:lnTo>
                <a:lnTo>
                  <a:pt x="690" y="596"/>
                </a:lnTo>
                <a:lnTo>
                  <a:pt x="690" y="595"/>
                </a:lnTo>
                <a:lnTo>
                  <a:pt x="690" y="594"/>
                </a:lnTo>
                <a:lnTo>
                  <a:pt x="692" y="592"/>
                </a:lnTo>
                <a:lnTo>
                  <a:pt x="695" y="588"/>
                </a:lnTo>
                <a:lnTo>
                  <a:pt x="697" y="582"/>
                </a:lnTo>
                <a:lnTo>
                  <a:pt x="697" y="578"/>
                </a:lnTo>
                <a:lnTo>
                  <a:pt x="701" y="573"/>
                </a:lnTo>
                <a:lnTo>
                  <a:pt x="704" y="579"/>
                </a:lnTo>
                <a:lnTo>
                  <a:pt x="706" y="586"/>
                </a:lnTo>
                <a:lnTo>
                  <a:pt x="706" y="592"/>
                </a:lnTo>
                <a:lnTo>
                  <a:pt x="710" y="593"/>
                </a:lnTo>
                <a:lnTo>
                  <a:pt x="709" y="596"/>
                </a:lnTo>
                <a:lnTo>
                  <a:pt x="707" y="598"/>
                </a:lnTo>
                <a:lnTo>
                  <a:pt x="704" y="605"/>
                </a:lnTo>
                <a:lnTo>
                  <a:pt x="713" y="608"/>
                </a:lnTo>
                <a:lnTo>
                  <a:pt x="711" y="610"/>
                </a:lnTo>
                <a:lnTo>
                  <a:pt x="711" y="613"/>
                </a:lnTo>
                <a:close/>
                <a:moveTo>
                  <a:pt x="727" y="620"/>
                </a:moveTo>
                <a:lnTo>
                  <a:pt x="725" y="615"/>
                </a:lnTo>
                <a:lnTo>
                  <a:pt x="724" y="612"/>
                </a:lnTo>
                <a:lnTo>
                  <a:pt x="723" y="612"/>
                </a:lnTo>
                <a:lnTo>
                  <a:pt x="722" y="612"/>
                </a:lnTo>
                <a:lnTo>
                  <a:pt x="722" y="614"/>
                </a:lnTo>
                <a:lnTo>
                  <a:pt x="721" y="615"/>
                </a:lnTo>
                <a:lnTo>
                  <a:pt x="722" y="614"/>
                </a:lnTo>
                <a:lnTo>
                  <a:pt x="722" y="612"/>
                </a:lnTo>
                <a:lnTo>
                  <a:pt x="720" y="609"/>
                </a:lnTo>
                <a:lnTo>
                  <a:pt x="720" y="607"/>
                </a:lnTo>
                <a:lnTo>
                  <a:pt x="728" y="602"/>
                </a:lnTo>
                <a:lnTo>
                  <a:pt x="736" y="602"/>
                </a:lnTo>
                <a:lnTo>
                  <a:pt x="730" y="607"/>
                </a:lnTo>
                <a:lnTo>
                  <a:pt x="724" y="612"/>
                </a:lnTo>
                <a:lnTo>
                  <a:pt x="725" y="615"/>
                </a:lnTo>
                <a:lnTo>
                  <a:pt x="727" y="620"/>
                </a:lnTo>
                <a:close/>
                <a:moveTo>
                  <a:pt x="742" y="587"/>
                </a:moveTo>
                <a:lnTo>
                  <a:pt x="741" y="588"/>
                </a:lnTo>
                <a:lnTo>
                  <a:pt x="741" y="588"/>
                </a:lnTo>
                <a:lnTo>
                  <a:pt x="741" y="588"/>
                </a:lnTo>
                <a:lnTo>
                  <a:pt x="742" y="587"/>
                </a:lnTo>
                <a:close/>
                <a:moveTo>
                  <a:pt x="736" y="587"/>
                </a:moveTo>
                <a:lnTo>
                  <a:pt x="736" y="585"/>
                </a:lnTo>
                <a:lnTo>
                  <a:pt x="734" y="585"/>
                </a:lnTo>
                <a:lnTo>
                  <a:pt x="731" y="588"/>
                </a:lnTo>
                <a:lnTo>
                  <a:pt x="727" y="588"/>
                </a:lnTo>
                <a:lnTo>
                  <a:pt x="731" y="588"/>
                </a:lnTo>
                <a:lnTo>
                  <a:pt x="734" y="585"/>
                </a:lnTo>
                <a:lnTo>
                  <a:pt x="736" y="575"/>
                </a:lnTo>
                <a:lnTo>
                  <a:pt x="735" y="567"/>
                </a:lnTo>
                <a:lnTo>
                  <a:pt x="737" y="565"/>
                </a:lnTo>
                <a:lnTo>
                  <a:pt x="738" y="563"/>
                </a:lnTo>
                <a:lnTo>
                  <a:pt x="739" y="563"/>
                </a:lnTo>
                <a:lnTo>
                  <a:pt x="739" y="563"/>
                </a:lnTo>
                <a:lnTo>
                  <a:pt x="741" y="563"/>
                </a:lnTo>
                <a:lnTo>
                  <a:pt x="741" y="563"/>
                </a:lnTo>
                <a:lnTo>
                  <a:pt x="741" y="563"/>
                </a:lnTo>
                <a:lnTo>
                  <a:pt x="743" y="573"/>
                </a:lnTo>
                <a:lnTo>
                  <a:pt x="748" y="582"/>
                </a:lnTo>
                <a:lnTo>
                  <a:pt x="743" y="582"/>
                </a:lnTo>
                <a:lnTo>
                  <a:pt x="742" y="587"/>
                </a:lnTo>
                <a:lnTo>
                  <a:pt x="738" y="591"/>
                </a:lnTo>
                <a:lnTo>
                  <a:pt x="736" y="587"/>
                </a:lnTo>
                <a:close/>
                <a:moveTo>
                  <a:pt x="758" y="608"/>
                </a:moveTo>
                <a:lnTo>
                  <a:pt x="756" y="607"/>
                </a:lnTo>
                <a:lnTo>
                  <a:pt x="755" y="605"/>
                </a:lnTo>
                <a:lnTo>
                  <a:pt x="751" y="602"/>
                </a:lnTo>
                <a:lnTo>
                  <a:pt x="748" y="602"/>
                </a:lnTo>
                <a:lnTo>
                  <a:pt x="744" y="602"/>
                </a:lnTo>
                <a:lnTo>
                  <a:pt x="742" y="599"/>
                </a:lnTo>
                <a:lnTo>
                  <a:pt x="750" y="598"/>
                </a:lnTo>
                <a:lnTo>
                  <a:pt x="758" y="595"/>
                </a:lnTo>
                <a:lnTo>
                  <a:pt x="759" y="599"/>
                </a:lnTo>
                <a:lnTo>
                  <a:pt x="759" y="603"/>
                </a:lnTo>
                <a:lnTo>
                  <a:pt x="759" y="606"/>
                </a:lnTo>
                <a:lnTo>
                  <a:pt x="758" y="608"/>
                </a:lnTo>
                <a:close/>
                <a:moveTo>
                  <a:pt x="768" y="686"/>
                </a:moveTo>
                <a:lnTo>
                  <a:pt x="765" y="684"/>
                </a:lnTo>
                <a:lnTo>
                  <a:pt x="766" y="679"/>
                </a:lnTo>
                <a:lnTo>
                  <a:pt x="768" y="683"/>
                </a:lnTo>
                <a:lnTo>
                  <a:pt x="768" y="686"/>
                </a:lnTo>
                <a:close/>
                <a:moveTo>
                  <a:pt x="762" y="587"/>
                </a:moveTo>
                <a:lnTo>
                  <a:pt x="755" y="588"/>
                </a:lnTo>
                <a:lnTo>
                  <a:pt x="749" y="584"/>
                </a:lnTo>
                <a:lnTo>
                  <a:pt x="752" y="582"/>
                </a:lnTo>
                <a:lnTo>
                  <a:pt x="756" y="581"/>
                </a:lnTo>
                <a:lnTo>
                  <a:pt x="759" y="584"/>
                </a:lnTo>
                <a:lnTo>
                  <a:pt x="762" y="587"/>
                </a:lnTo>
                <a:lnTo>
                  <a:pt x="766" y="584"/>
                </a:lnTo>
                <a:lnTo>
                  <a:pt x="771" y="581"/>
                </a:lnTo>
                <a:lnTo>
                  <a:pt x="766" y="584"/>
                </a:lnTo>
                <a:lnTo>
                  <a:pt x="762" y="587"/>
                </a:lnTo>
                <a:close/>
                <a:moveTo>
                  <a:pt x="791" y="288"/>
                </a:moveTo>
                <a:lnTo>
                  <a:pt x="790" y="291"/>
                </a:lnTo>
                <a:lnTo>
                  <a:pt x="789" y="292"/>
                </a:lnTo>
                <a:lnTo>
                  <a:pt x="785" y="294"/>
                </a:lnTo>
                <a:lnTo>
                  <a:pt x="786" y="300"/>
                </a:lnTo>
                <a:lnTo>
                  <a:pt x="787" y="305"/>
                </a:lnTo>
                <a:lnTo>
                  <a:pt x="792" y="308"/>
                </a:lnTo>
                <a:lnTo>
                  <a:pt x="792" y="308"/>
                </a:lnTo>
                <a:lnTo>
                  <a:pt x="793" y="308"/>
                </a:lnTo>
                <a:lnTo>
                  <a:pt x="797" y="316"/>
                </a:lnTo>
                <a:lnTo>
                  <a:pt x="806" y="319"/>
                </a:lnTo>
                <a:lnTo>
                  <a:pt x="806" y="319"/>
                </a:lnTo>
                <a:lnTo>
                  <a:pt x="806" y="320"/>
                </a:lnTo>
                <a:lnTo>
                  <a:pt x="807" y="320"/>
                </a:lnTo>
                <a:lnTo>
                  <a:pt x="807" y="321"/>
                </a:lnTo>
                <a:lnTo>
                  <a:pt x="807" y="320"/>
                </a:lnTo>
                <a:lnTo>
                  <a:pt x="807" y="320"/>
                </a:lnTo>
                <a:lnTo>
                  <a:pt x="815" y="317"/>
                </a:lnTo>
                <a:lnTo>
                  <a:pt x="815" y="310"/>
                </a:lnTo>
                <a:lnTo>
                  <a:pt x="825" y="308"/>
                </a:lnTo>
                <a:lnTo>
                  <a:pt x="834" y="312"/>
                </a:lnTo>
                <a:lnTo>
                  <a:pt x="834" y="312"/>
                </a:lnTo>
                <a:lnTo>
                  <a:pt x="834" y="312"/>
                </a:lnTo>
                <a:lnTo>
                  <a:pt x="834" y="312"/>
                </a:lnTo>
                <a:lnTo>
                  <a:pt x="834" y="312"/>
                </a:lnTo>
                <a:lnTo>
                  <a:pt x="837" y="312"/>
                </a:lnTo>
                <a:lnTo>
                  <a:pt x="839" y="312"/>
                </a:lnTo>
                <a:lnTo>
                  <a:pt x="839" y="314"/>
                </a:lnTo>
                <a:lnTo>
                  <a:pt x="839" y="316"/>
                </a:lnTo>
                <a:lnTo>
                  <a:pt x="839" y="316"/>
                </a:lnTo>
                <a:lnTo>
                  <a:pt x="838" y="316"/>
                </a:lnTo>
                <a:lnTo>
                  <a:pt x="837" y="317"/>
                </a:lnTo>
                <a:lnTo>
                  <a:pt x="835" y="317"/>
                </a:lnTo>
                <a:lnTo>
                  <a:pt x="834" y="319"/>
                </a:lnTo>
                <a:lnTo>
                  <a:pt x="827" y="316"/>
                </a:lnTo>
                <a:lnTo>
                  <a:pt x="822" y="321"/>
                </a:lnTo>
                <a:lnTo>
                  <a:pt x="821" y="322"/>
                </a:lnTo>
                <a:lnTo>
                  <a:pt x="819" y="322"/>
                </a:lnTo>
                <a:lnTo>
                  <a:pt x="811" y="323"/>
                </a:lnTo>
                <a:lnTo>
                  <a:pt x="804" y="328"/>
                </a:lnTo>
                <a:lnTo>
                  <a:pt x="805" y="328"/>
                </a:lnTo>
                <a:lnTo>
                  <a:pt x="806" y="329"/>
                </a:lnTo>
                <a:lnTo>
                  <a:pt x="814" y="329"/>
                </a:lnTo>
                <a:lnTo>
                  <a:pt x="822" y="327"/>
                </a:lnTo>
                <a:lnTo>
                  <a:pt x="820" y="330"/>
                </a:lnTo>
                <a:lnTo>
                  <a:pt x="818" y="333"/>
                </a:lnTo>
                <a:lnTo>
                  <a:pt x="819" y="336"/>
                </a:lnTo>
                <a:lnTo>
                  <a:pt x="820" y="340"/>
                </a:lnTo>
                <a:lnTo>
                  <a:pt x="819" y="336"/>
                </a:lnTo>
                <a:lnTo>
                  <a:pt x="818" y="333"/>
                </a:lnTo>
                <a:lnTo>
                  <a:pt x="810" y="335"/>
                </a:lnTo>
                <a:lnTo>
                  <a:pt x="801" y="338"/>
                </a:lnTo>
                <a:lnTo>
                  <a:pt x="803" y="334"/>
                </a:lnTo>
                <a:lnTo>
                  <a:pt x="806" y="329"/>
                </a:lnTo>
                <a:lnTo>
                  <a:pt x="805" y="328"/>
                </a:lnTo>
                <a:lnTo>
                  <a:pt x="804" y="328"/>
                </a:lnTo>
                <a:lnTo>
                  <a:pt x="800" y="323"/>
                </a:lnTo>
                <a:lnTo>
                  <a:pt x="796" y="328"/>
                </a:lnTo>
                <a:lnTo>
                  <a:pt x="793" y="330"/>
                </a:lnTo>
                <a:lnTo>
                  <a:pt x="790" y="329"/>
                </a:lnTo>
                <a:lnTo>
                  <a:pt x="789" y="327"/>
                </a:lnTo>
                <a:lnTo>
                  <a:pt x="792" y="326"/>
                </a:lnTo>
                <a:lnTo>
                  <a:pt x="793" y="322"/>
                </a:lnTo>
                <a:lnTo>
                  <a:pt x="790" y="321"/>
                </a:lnTo>
                <a:lnTo>
                  <a:pt x="789" y="319"/>
                </a:lnTo>
                <a:lnTo>
                  <a:pt x="787" y="316"/>
                </a:lnTo>
                <a:lnTo>
                  <a:pt x="790" y="315"/>
                </a:lnTo>
                <a:lnTo>
                  <a:pt x="790" y="314"/>
                </a:lnTo>
                <a:lnTo>
                  <a:pt x="789" y="313"/>
                </a:lnTo>
                <a:lnTo>
                  <a:pt x="786" y="313"/>
                </a:lnTo>
                <a:lnTo>
                  <a:pt x="783" y="312"/>
                </a:lnTo>
                <a:lnTo>
                  <a:pt x="780" y="309"/>
                </a:lnTo>
                <a:lnTo>
                  <a:pt x="779" y="307"/>
                </a:lnTo>
                <a:lnTo>
                  <a:pt x="776" y="306"/>
                </a:lnTo>
                <a:lnTo>
                  <a:pt x="772" y="308"/>
                </a:lnTo>
                <a:lnTo>
                  <a:pt x="772" y="313"/>
                </a:lnTo>
                <a:lnTo>
                  <a:pt x="766" y="315"/>
                </a:lnTo>
                <a:lnTo>
                  <a:pt x="765" y="321"/>
                </a:lnTo>
                <a:lnTo>
                  <a:pt x="765" y="324"/>
                </a:lnTo>
                <a:lnTo>
                  <a:pt x="762" y="328"/>
                </a:lnTo>
                <a:lnTo>
                  <a:pt x="760" y="324"/>
                </a:lnTo>
                <a:lnTo>
                  <a:pt x="759" y="321"/>
                </a:lnTo>
                <a:lnTo>
                  <a:pt x="764" y="314"/>
                </a:lnTo>
                <a:lnTo>
                  <a:pt x="768" y="305"/>
                </a:lnTo>
                <a:lnTo>
                  <a:pt x="777" y="295"/>
                </a:lnTo>
                <a:lnTo>
                  <a:pt x="791" y="288"/>
                </a:lnTo>
                <a:close/>
                <a:moveTo>
                  <a:pt x="810" y="294"/>
                </a:moveTo>
                <a:lnTo>
                  <a:pt x="805" y="299"/>
                </a:lnTo>
                <a:lnTo>
                  <a:pt x="798" y="302"/>
                </a:lnTo>
                <a:lnTo>
                  <a:pt x="794" y="302"/>
                </a:lnTo>
                <a:lnTo>
                  <a:pt x="793" y="300"/>
                </a:lnTo>
                <a:lnTo>
                  <a:pt x="794" y="296"/>
                </a:lnTo>
                <a:lnTo>
                  <a:pt x="797" y="296"/>
                </a:lnTo>
                <a:lnTo>
                  <a:pt x="804" y="295"/>
                </a:lnTo>
                <a:lnTo>
                  <a:pt x="810" y="294"/>
                </a:lnTo>
                <a:close/>
                <a:moveTo>
                  <a:pt x="800" y="215"/>
                </a:moveTo>
                <a:lnTo>
                  <a:pt x="803" y="215"/>
                </a:lnTo>
                <a:lnTo>
                  <a:pt x="804" y="214"/>
                </a:lnTo>
                <a:lnTo>
                  <a:pt x="808" y="209"/>
                </a:lnTo>
                <a:lnTo>
                  <a:pt x="812" y="214"/>
                </a:lnTo>
                <a:lnTo>
                  <a:pt x="818" y="217"/>
                </a:lnTo>
                <a:lnTo>
                  <a:pt x="815" y="224"/>
                </a:lnTo>
                <a:lnTo>
                  <a:pt x="813" y="222"/>
                </a:lnTo>
                <a:lnTo>
                  <a:pt x="811" y="219"/>
                </a:lnTo>
                <a:lnTo>
                  <a:pt x="806" y="217"/>
                </a:lnTo>
                <a:lnTo>
                  <a:pt x="804" y="221"/>
                </a:lnTo>
                <a:lnTo>
                  <a:pt x="803" y="223"/>
                </a:lnTo>
                <a:lnTo>
                  <a:pt x="803" y="225"/>
                </a:lnTo>
                <a:lnTo>
                  <a:pt x="800" y="225"/>
                </a:lnTo>
                <a:lnTo>
                  <a:pt x="799" y="226"/>
                </a:lnTo>
                <a:lnTo>
                  <a:pt x="799" y="230"/>
                </a:lnTo>
                <a:lnTo>
                  <a:pt x="799" y="233"/>
                </a:lnTo>
                <a:lnTo>
                  <a:pt x="799" y="230"/>
                </a:lnTo>
                <a:lnTo>
                  <a:pt x="799" y="226"/>
                </a:lnTo>
                <a:lnTo>
                  <a:pt x="796" y="230"/>
                </a:lnTo>
                <a:lnTo>
                  <a:pt x="793" y="235"/>
                </a:lnTo>
                <a:lnTo>
                  <a:pt x="794" y="224"/>
                </a:lnTo>
                <a:lnTo>
                  <a:pt x="800" y="215"/>
                </a:lnTo>
                <a:close/>
                <a:moveTo>
                  <a:pt x="810" y="159"/>
                </a:moveTo>
                <a:lnTo>
                  <a:pt x="813" y="155"/>
                </a:lnTo>
                <a:lnTo>
                  <a:pt x="818" y="155"/>
                </a:lnTo>
                <a:lnTo>
                  <a:pt x="820" y="156"/>
                </a:lnTo>
                <a:lnTo>
                  <a:pt x="820" y="159"/>
                </a:lnTo>
                <a:lnTo>
                  <a:pt x="819" y="161"/>
                </a:lnTo>
                <a:lnTo>
                  <a:pt x="817" y="160"/>
                </a:lnTo>
                <a:lnTo>
                  <a:pt x="814" y="161"/>
                </a:lnTo>
                <a:lnTo>
                  <a:pt x="813" y="163"/>
                </a:lnTo>
                <a:lnTo>
                  <a:pt x="817" y="163"/>
                </a:lnTo>
                <a:lnTo>
                  <a:pt x="820" y="165"/>
                </a:lnTo>
                <a:lnTo>
                  <a:pt x="817" y="163"/>
                </a:lnTo>
                <a:lnTo>
                  <a:pt x="813" y="163"/>
                </a:lnTo>
                <a:lnTo>
                  <a:pt x="813" y="163"/>
                </a:lnTo>
                <a:lnTo>
                  <a:pt x="810" y="162"/>
                </a:lnTo>
                <a:lnTo>
                  <a:pt x="810" y="159"/>
                </a:lnTo>
                <a:close/>
                <a:moveTo>
                  <a:pt x="804" y="109"/>
                </a:moveTo>
                <a:lnTo>
                  <a:pt x="804" y="106"/>
                </a:lnTo>
                <a:lnTo>
                  <a:pt x="804" y="104"/>
                </a:lnTo>
                <a:lnTo>
                  <a:pt x="806" y="103"/>
                </a:lnTo>
                <a:lnTo>
                  <a:pt x="807" y="104"/>
                </a:lnTo>
                <a:lnTo>
                  <a:pt x="811" y="105"/>
                </a:lnTo>
                <a:lnTo>
                  <a:pt x="813" y="109"/>
                </a:lnTo>
                <a:lnTo>
                  <a:pt x="813" y="111"/>
                </a:lnTo>
                <a:lnTo>
                  <a:pt x="813" y="113"/>
                </a:lnTo>
                <a:lnTo>
                  <a:pt x="807" y="112"/>
                </a:lnTo>
                <a:lnTo>
                  <a:pt x="804" y="109"/>
                </a:lnTo>
                <a:close/>
                <a:moveTo>
                  <a:pt x="829" y="243"/>
                </a:moveTo>
                <a:lnTo>
                  <a:pt x="840" y="251"/>
                </a:lnTo>
                <a:lnTo>
                  <a:pt x="849" y="264"/>
                </a:lnTo>
                <a:lnTo>
                  <a:pt x="844" y="259"/>
                </a:lnTo>
                <a:lnTo>
                  <a:pt x="838" y="260"/>
                </a:lnTo>
                <a:lnTo>
                  <a:pt x="839" y="261"/>
                </a:lnTo>
                <a:lnTo>
                  <a:pt x="841" y="263"/>
                </a:lnTo>
                <a:lnTo>
                  <a:pt x="839" y="261"/>
                </a:lnTo>
                <a:lnTo>
                  <a:pt x="838" y="260"/>
                </a:lnTo>
                <a:lnTo>
                  <a:pt x="835" y="257"/>
                </a:lnTo>
                <a:lnTo>
                  <a:pt x="832" y="256"/>
                </a:lnTo>
                <a:lnTo>
                  <a:pt x="828" y="258"/>
                </a:lnTo>
                <a:lnTo>
                  <a:pt x="828" y="261"/>
                </a:lnTo>
                <a:lnTo>
                  <a:pt x="826" y="261"/>
                </a:lnTo>
                <a:lnTo>
                  <a:pt x="822" y="263"/>
                </a:lnTo>
                <a:lnTo>
                  <a:pt x="821" y="263"/>
                </a:lnTo>
                <a:lnTo>
                  <a:pt x="819" y="261"/>
                </a:lnTo>
                <a:lnTo>
                  <a:pt x="819" y="259"/>
                </a:lnTo>
                <a:lnTo>
                  <a:pt x="820" y="258"/>
                </a:lnTo>
                <a:lnTo>
                  <a:pt x="826" y="251"/>
                </a:lnTo>
                <a:lnTo>
                  <a:pt x="829" y="243"/>
                </a:lnTo>
                <a:close/>
                <a:moveTo>
                  <a:pt x="822" y="161"/>
                </a:moveTo>
                <a:lnTo>
                  <a:pt x="822" y="161"/>
                </a:lnTo>
                <a:lnTo>
                  <a:pt x="822" y="161"/>
                </a:lnTo>
                <a:lnTo>
                  <a:pt x="822" y="161"/>
                </a:lnTo>
                <a:lnTo>
                  <a:pt x="822" y="161"/>
                </a:lnTo>
                <a:lnTo>
                  <a:pt x="822" y="161"/>
                </a:lnTo>
                <a:lnTo>
                  <a:pt x="821" y="161"/>
                </a:lnTo>
                <a:lnTo>
                  <a:pt x="822" y="161"/>
                </a:lnTo>
                <a:lnTo>
                  <a:pt x="822" y="161"/>
                </a:lnTo>
                <a:close/>
                <a:moveTo>
                  <a:pt x="835" y="123"/>
                </a:moveTo>
                <a:lnTo>
                  <a:pt x="837" y="123"/>
                </a:lnTo>
                <a:lnTo>
                  <a:pt x="837" y="123"/>
                </a:lnTo>
                <a:lnTo>
                  <a:pt x="837" y="116"/>
                </a:lnTo>
                <a:lnTo>
                  <a:pt x="835" y="111"/>
                </a:lnTo>
                <a:lnTo>
                  <a:pt x="837" y="114"/>
                </a:lnTo>
                <a:lnTo>
                  <a:pt x="837" y="123"/>
                </a:lnTo>
                <a:lnTo>
                  <a:pt x="840" y="123"/>
                </a:lnTo>
                <a:lnTo>
                  <a:pt x="844" y="121"/>
                </a:lnTo>
                <a:lnTo>
                  <a:pt x="846" y="123"/>
                </a:lnTo>
                <a:lnTo>
                  <a:pt x="846" y="125"/>
                </a:lnTo>
                <a:lnTo>
                  <a:pt x="840" y="127"/>
                </a:lnTo>
                <a:lnTo>
                  <a:pt x="835" y="123"/>
                </a:lnTo>
                <a:lnTo>
                  <a:pt x="834" y="123"/>
                </a:lnTo>
                <a:lnTo>
                  <a:pt x="833" y="120"/>
                </a:lnTo>
                <a:lnTo>
                  <a:pt x="834" y="123"/>
                </a:lnTo>
                <a:lnTo>
                  <a:pt x="835" y="123"/>
                </a:lnTo>
                <a:lnTo>
                  <a:pt x="835" y="123"/>
                </a:lnTo>
                <a:close/>
                <a:moveTo>
                  <a:pt x="854" y="274"/>
                </a:moveTo>
                <a:lnTo>
                  <a:pt x="855" y="272"/>
                </a:lnTo>
                <a:lnTo>
                  <a:pt x="858" y="273"/>
                </a:lnTo>
                <a:lnTo>
                  <a:pt x="862" y="278"/>
                </a:lnTo>
                <a:lnTo>
                  <a:pt x="867" y="281"/>
                </a:lnTo>
                <a:lnTo>
                  <a:pt x="872" y="286"/>
                </a:lnTo>
                <a:lnTo>
                  <a:pt x="880" y="286"/>
                </a:lnTo>
                <a:lnTo>
                  <a:pt x="873" y="289"/>
                </a:lnTo>
                <a:lnTo>
                  <a:pt x="866" y="291"/>
                </a:lnTo>
                <a:lnTo>
                  <a:pt x="866" y="292"/>
                </a:lnTo>
                <a:lnTo>
                  <a:pt x="867" y="293"/>
                </a:lnTo>
                <a:lnTo>
                  <a:pt x="866" y="292"/>
                </a:lnTo>
                <a:lnTo>
                  <a:pt x="866" y="291"/>
                </a:lnTo>
                <a:lnTo>
                  <a:pt x="865" y="291"/>
                </a:lnTo>
                <a:lnTo>
                  <a:pt x="863" y="291"/>
                </a:lnTo>
                <a:lnTo>
                  <a:pt x="862" y="289"/>
                </a:lnTo>
                <a:lnTo>
                  <a:pt x="861" y="288"/>
                </a:lnTo>
                <a:lnTo>
                  <a:pt x="859" y="285"/>
                </a:lnTo>
                <a:lnTo>
                  <a:pt x="855" y="282"/>
                </a:lnTo>
                <a:lnTo>
                  <a:pt x="854" y="285"/>
                </a:lnTo>
                <a:lnTo>
                  <a:pt x="853" y="287"/>
                </a:lnTo>
                <a:lnTo>
                  <a:pt x="853" y="287"/>
                </a:lnTo>
                <a:lnTo>
                  <a:pt x="853" y="288"/>
                </a:lnTo>
                <a:lnTo>
                  <a:pt x="853" y="287"/>
                </a:lnTo>
                <a:lnTo>
                  <a:pt x="853" y="287"/>
                </a:lnTo>
                <a:lnTo>
                  <a:pt x="846" y="294"/>
                </a:lnTo>
                <a:lnTo>
                  <a:pt x="844" y="305"/>
                </a:lnTo>
                <a:lnTo>
                  <a:pt x="842" y="303"/>
                </a:lnTo>
                <a:lnTo>
                  <a:pt x="842" y="302"/>
                </a:lnTo>
                <a:lnTo>
                  <a:pt x="841" y="301"/>
                </a:lnTo>
                <a:lnTo>
                  <a:pt x="840" y="301"/>
                </a:lnTo>
                <a:lnTo>
                  <a:pt x="840" y="299"/>
                </a:lnTo>
                <a:lnTo>
                  <a:pt x="839" y="298"/>
                </a:lnTo>
                <a:lnTo>
                  <a:pt x="844" y="293"/>
                </a:lnTo>
                <a:lnTo>
                  <a:pt x="846" y="286"/>
                </a:lnTo>
                <a:lnTo>
                  <a:pt x="851" y="280"/>
                </a:lnTo>
                <a:lnTo>
                  <a:pt x="854" y="274"/>
                </a:lnTo>
                <a:close/>
                <a:moveTo>
                  <a:pt x="865" y="270"/>
                </a:moveTo>
                <a:lnTo>
                  <a:pt x="865" y="270"/>
                </a:lnTo>
                <a:lnTo>
                  <a:pt x="866" y="271"/>
                </a:lnTo>
                <a:lnTo>
                  <a:pt x="865" y="271"/>
                </a:lnTo>
                <a:lnTo>
                  <a:pt x="863" y="272"/>
                </a:lnTo>
                <a:lnTo>
                  <a:pt x="863" y="271"/>
                </a:lnTo>
                <a:lnTo>
                  <a:pt x="863" y="271"/>
                </a:lnTo>
                <a:lnTo>
                  <a:pt x="863" y="271"/>
                </a:lnTo>
                <a:lnTo>
                  <a:pt x="865" y="270"/>
                </a:lnTo>
                <a:close/>
                <a:moveTo>
                  <a:pt x="891" y="299"/>
                </a:moveTo>
                <a:lnTo>
                  <a:pt x="893" y="300"/>
                </a:lnTo>
                <a:lnTo>
                  <a:pt x="893" y="302"/>
                </a:lnTo>
                <a:lnTo>
                  <a:pt x="894" y="302"/>
                </a:lnTo>
                <a:lnTo>
                  <a:pt x="896" y="302"/>
                </a:lnTo>
                <a:lnTo>
                  <a:pt x="894" y="302"/>
                </a:lnTo>
                <a:lnTo>
                  <a:pt x="893" y="302"/>
                </a:lnTo>
                <a:lnTo>
                  <a:pt x="887" y="303"/>
                </a:lnTo>
                <a:lnTo>
                  <a:pt x="881" y="300"/>
                </a:lnTo>
                <a:lnTo>
                  <a:pt x="879" y="298"/>
                </a:lnTo>
                <a:lnTo>
                  <a:pt x="875" y="298"/>
                </a:lnTo>
                <a:lnTo>
                  <a:pt x="872" y="298"/>
                </a:lnTo>
                <a:lnTo>
                  <a:pt x="869" y="294"/>
                </a:lnTo>
                <a:lnTo>
                  <a:pt x="881" y="294"/>
                </a:lnTo>
                <a:lnTo>
                  <a:pt x="891" y="299"/>
                </a:lnTo>
                <a:close/>
                <a:moveTo>
                  <a:pt x="889" y="314"/>
                </a:moveTo>
                <a:lnTo>
                  <a:pt x="889" y="313"/>
                </a:lnTo>
                <a:lnTo>
                  <a:pt x="890" y="313"/>
                </a:lnTo>
                <a:lnTo>
                  <a:pt x="890" y="313"/>
                </a:lnTo>
                <a:lnTo>
                  <a:pt x="889" y="313"/>
                </a:lnTo>
                <a:lnTo>
                  <a:pt x="889" y="314"/>
                </a:lnTo>
                <a:close/>
                <a:moveTo>
                  <a:pt x="870" y="305"/>
                </a:moveTo>
                <a:lnTo>
                  <a:pt x="873" y="302"/>
                </a:lnTo>
                <a:lnTo>
                  <a:pt x="876" y="301"/>
                </a:lnTo>
                <a:lnTo>
                  <a:pt x="879" y="301"/>
                </a:lnTo>
                <a:lnTo>
                  <a:pt x="880" y="302"/>
                </a:lnTo>
                <a:lnTo>
                  <a:pt x="877" y="306"/>
                </a:lnTo>
                <a:lnTo>
                  <a:pt x="874" y="307"/>
                </a:lnTo>
                <a:lnTo>
                  <a:pt x="872" y="307"/>
                </a:lnTo>
                <a:lnTo>
                  <a:pt x="870" y="305"/>
                </a:lnTo>
                <a:close/>
                <a:moveTo>
                  <a:pt x="849" y="303"/>
                </a:moveTo>
                <a:lnTo>
                  <a:pt x="856" y="302"/>
                </a:lnTo>
                <a:lnTo>
                  <a:pt x="865" y="306"/>
                </a:lnTo>
                <a:lnTo>
                  <a:pt x="865" y="306"/>
                </a:lnTo>
                <a:lnTo>
                  <a:pt x="865" y="308"/>
                </a:lnTo>
                <a:lnTo>
                  <a:pt x="861" y="310"/>
                </a:lnTo>
                <a:lnTo>
                  <a:pt x="856" y="310"/>
                </a:lnTo>
                <a:lnTo>
                  <a:pt x="852" y="310"/>
                </a:lnTo>
                <a:lnTo>
                  <a:pt x="851" y="314"/>
                </a:lnTo>
                <a:lnTo>
                  <a:pt x="851" y="315"/>
                </a:lnTo>
                <a:lnTo>
                  <a:pt x="851" y="315"/>
                </a:lnTo>
                <a:lnTo>
                  <a:pt x="851" y="315"/>
                </a:lnTo>
                <a:lnTo>
                  <a:pt x="851" y="314"/>
                </a:lnTo>
                <a:lnTo>
                  <a:pt x="846" y="314"/>
                </a:lnTo>
                <a:lnTo>
                  <a:pt x="840" y="312"/>
                </a:lnTo>
                <a:lnTo>
                  <a:pt x="844" y="310"/>
                </a:lnTo>
                <a:lnTo>
                  <a:pt x="846" y="308"/>
                </a:lnTo>
                <a:lnTo>
                  <a:pt x="849" y="307"/>
                </a:lnTo>
                <a:lnTo>
                  <a:pt x="849" y="303"/>
                </a:lnTo>
                <a:close/>
                <a:moveTo>
                  <a:pt x="840" y="337"/>
                </a:moveTo>
                <a:lnTo>
                  <a:pt x="840" y="337"/>
                </a:lnTo>
                <a:lnTo>
                  <a:pt x="840" y="336"/>
                </a:lnTo>
                <a:lnTo>
                  <a:pt x="840" y="336"/>
                </a:lnTo>
                <a:lnTo>
                  <a:pt x="840" y="337"/>
                </a:lnTo>
                <a:lnTo>
                  <a:pt x="840" y="337"/>
                </a:lnTo>
                <a:lnTo>
                  <a:pt x="840" y="337"/>
                </a:lnTo>
                <a:close/>
                <a:moveTo>
                  <a:pt x="834" y="328"/>
                </a:moveTo>
                <a:lnTo>
                  <a:pt x="834" y="328"/>
                </a:lnTo>
                <a:lnTo>
                  <a:pt x="835" y="327"/>
                </a:lnTo>
                <a:lnTo>
                  <a:pt x="834" y="328"/>
                </a:lnTo>
                <a:lnTo>
                  <a:pt x="834" y="328"/>
                </a:lnTo>
                <a:close/>
                <a:moveTo>
                  <a:pt x="897" y="355"/>
                </a:moveTo>
                <a:lnTo>
                  <a:pt x="897" y="355"/>
                </a:lnTo>
                <a:lnTo>
                  <a:pt x="897" y="357"/>
                </a:lnTo>
                <a:lnTo>
                  <a:pt x="901" y="356"/>
                </a:lnTo>
                <a:lnTo>
                  <a:pt x="901" y="354"/>
                </a:lnTo>
                <a:lnTo>
                  <a:pt x="903" y="354"/>
                </a:lnTo>
                <a:lnTo>
                  <a:pt x="905" y="355"/>
                </a:lnTo>
                <a:lnTo>
                  <a:pt x="905" y="359"/>
                </a:lnTo>
                <a:lnTo>
                  <a:pt x="908" y="364"/>
                </a:lnTo>
                <a:lnTo>
                  <a:pt x="909" y="364"/>
                </a:lnTo>
                <a:lnTo>
                  <a:pt x="910" y="364"/>
                </a:lnTo>
                <a:lnTo>
                  <a:pt x="909" y="364"/>
                </a:lnTo>
                <a:lnTo>
                  <a:pt x="908" y="364"/>
                </a:lnTo>
                <a:lnTo>
                  <a:pt x="905" y="366"/>
                </a:lnTo>
                <a:lnTo>
                  <a:pt x="905" y="370"/>
                </a:lnTo>
                <a:lnTo>
                  <a:pt x="904" y="384"/>
                </a:lnTo>
                <a:lnTo>
                  <a:pt x="904" y="397"/>
                </a:lnTo>
                <a:lnTo>
                  <a:pt x="905" y="398"/>
                </a:lnTo>
                <a:lnTo>
                  <a:pt x="907" y="398"/>
                </a:lnTo>
                <a:lnTo>
                  <a:pt x="905" y="410"/>
                </a:lnTo>
                <a:lnTo>
                  <a:pt x="905" y="420"/>
                </a:lnTo>
                <a:lnTo>
                  <a:pt x="903" y="427"/>
                </a:lnTo>
                <a:lnTo>
                  <a:pt x="904" y="435"/>
                </a:lnTo>
                <a:lnTo>
                  <a:pt x="904" y="447"/>
                </a:lnTo>
                <a:lnTo>
                  <a:pt x="890" y="450"/>
                </a:lnTo>
                <a:lnTo>
                  <a:pt x="895" y="441"/>
                </a:lnTo>
                <a:lnTo>
                  <a:pt x="896" y="431"/>
                </a:lnTo>
                <a:lnTo>
                  <a:pt x="896" y="431"/>
                </a:lnTo>
                <a:lnTo>
                  <a:pt x="895" y="429"/>
                </a:lnTo>
                <a:lnTo>
                  <a:pt x="895" y="425"/>
                </a:lnTo>
                <a:lnTo>
                  <a:pt x="895" y="420"/>
                </a:lnTo>
                <a:lnTo>
                  <a:pt x="896" y="412"/>
                </a:lnTo>
                <a:lnTo>
                  <a:pt x="890" y="406"/>
                </a:lnTo>
                <a:lnTo>
                  <a:pt x="883" y="405"/>
                </a:lnTo>
                <a:lnTo>
                  <a:pt x="877" y="403"/>
                </a:lnTo>
                <a:lnTo>
                  <a:pt x="875" y="399"/>
                </a:lnTo>
                <a:lnTo>
                  <a:pt x="872" y="400"/>
                </a:lnTo>
                <a:lnTo>
                  <a:pt x="869" y="404"/>
                </a:lnTo>
                <a:lnTo>
                  <a:pt x="873" y="408"/>
                </a:lnTo>
                <a:lnTo>
                  <a:pt x="870" y="412"/>
                </a:lnTo>
                <a:lnTo>
                  <a:pt x="866" y="413"/>
                </a:lnTo>
                <a:lnTo>
                  <a:pt x="866" y="413"/>
                </a:lnTo>
                <a:lnTo>
                  <a:pt x="866" y="412"/>
                </a:lnTo>
                <a:lnTo>
                  <a:pt x="865" y="411"/>
                </a:lnTo>
                <a:lnTo>
                  <a:pt x="862" y="410"/>
                </a:lnTo>
                <a:lnTo>
                  <a:pt x="859" y="410"/>
                </a:lnTo>
                <a:lnTo>
                  <a:pt x="858" y="410"/>
                </a:lnTo>
                <a:lnTo>
                  <a:pt x="856" y="411"/>
                </a:lnTo>
                <a:lnTo>
                  <a:pt x="856" y="411"/>
                </a:lnTo>
                <a:lnTo>
                  <a:pt x="856" y="413"/>
                </a:lnTo>
                <a:lnTo>
                  <a:pt x="858" y="414"/>
                </a:lnTo>
                <a:lnTo>
                  <a:pt x="859" y="415"/>
                </a:lnTo>
                <a:lnTo>
                  <a:pt x="860" y="418"/>
                </a:lnTo>
                <a:lnTo>
                  <a:pt x="855" y="419"/>
                </a:lnTo>
                <a:lnTo>
                  <a:pt x="851" y="422"/>
                </a:lnTo>
                <a:lnTo>
                  <a:pt x="848" y="421"/>
                </a:lnTo>
                <a:lnTo>
                  <a:pt x="847" y="424"/>
                </a:lnTo>
                <a:lnTo>
                  <a:pt x="847" y="434"/>
                </a:lnTo>
                <a:lnTo>
                  <a:pt x="847" y="445"/>
                </a:lnTo>
                <a:lnTo>
                  <a:pt x="848" y="447"/>
                </a:lnTo>
                <a:lnTo>
                  <a:pt x="849" y="449"/>
                </a:lnTo>
                <a:lnTo>
                  <a:pt x="855" y="455"/>
                </a:lnTo>
                <a:lnTo>
                  <a:pt x="852" y="464"/>
                </a:lnTo>
                <a:lnTo>
                  <a:pt x="847" y="462"/>
                </a:lnTo>
                <a:lnTo>
                  <a:pt x="844" y="459"/>
                </a:lnTo>
                <a:lnTo>
                  <a:pt x="839" y="466"/>
                </a:lnTo>
                <a:lnTo>
                  <a:pt x="828" y="466"/>
                </a:lnTo>
                <a:lnTo>
                  <a:pt x="828" y="464"/>
                </a:lnTo>
                <a:lnTo>
                  <a:pt x="828" y="464"/>
                </a:lnTo>
                <a:lnTo>
                  <a:pt x="833" y="461"/>
                </a:lnTo>
                <a:lnTo>
                  <a:pt x="839" y="459"/>
                </a:lnTo>
                <a:lnTo>
                  <a:pt x="838" y="450"/>
                </a:lnTo>
                <a:lnTo>
                  <a:pt x="834" y="443"/>
                </a:lnTo>
                <a:lnTo>
                  <a:pt x="839" y="436"/>
                </a:lnTo>
                <a:lnTo>
                  <a:pt x="838" y="428"/>
                </a:lnTo>
                <a:lnTo>
                  <a:pt x="835" y="425"/>
                </a:lnTo>
                <a:lnTo>
                  <a:pt x="829" y="426"/>
                </a:lnTo>
                <a:lnTo>
                  <a:pt x="824" y="425"/>
                </a:lnTo>
                <a:lnTo>
                  <a:pt x="819" y="425"/>
                </a:lnTo>
                <a:lnTo>
                  <a:pt x="817" y="422"/>
                </a:lnTo>
                <a:lnTo>
                  <a:pt x="817" y="420"/>
                </a:lnTo>
                <a:lnTo>
                  <a:pt x="817" y="420"/>
                </a:lnTo>
                <a:lnTo>
                  <a:pt x="817" y="420"/>
                </a:lnTo>
                <a:lnTo>
                  <a:pt x="817" y="420"/>
                </a:lnTo>
                <a:lnTo>
                  <a:pt x="817" y="420"/>
                </a:lnTo>
                <a:lnTo>
                  <a:pt x="819" y="418"/>
                </a:lnTo>
                <a:lnTo>
                  <a:pt x="817" y="417"/>
                </a:lnTo>
                <a:lnTo>
                  <a:pt x="817" y="418"/>
                </a:lnTo>
                <a:lnTo>
                  <a:pt x="817" y="420"/>
                </a:lnTo>
                <a:lnTo>
                  <a:pt x="817" y="420"/>
                </a:lnTo>
                <a:lnTo>
                  <a:pt x="817" y="420"/>
                </a:lnTo>
                <a:lnTo>
                  <a:pt x="817" y="420"/>
                </a:lnTo>
                <a:lnTo>
                  <a:pt x="817" y="420"/>
                </a:lnTo>
                <a:lnTo>
                  <a:pt x="814" y="420"/>
                </a:lnTo>
                <a:lnTo>
                  <a:pt x="812" y="420"/>
                </a:lnTo>
                <a:lnTo>
                  <a:pt x="812" y="425"/>
                </a:lnTo>
                <a:lnTo>
                  <a:pt x="810" y="425"/>
                </a:lnTo>
                <a:lnTo>
                  <a:pt x="812" y="425"/>
                </a:lnTo>
                <a:lnTo>
                  <a:pt x="812" y="420"/>
                </a:lnTo>
                <a:lnTo>
                  <a:pt x="811" y="417"/>
                </a:lnTo>
                <a:lnTo>
                  <a:pt x="808" y="415"/>
                </a:lnTo>
                <a:lnTo>
                  <a:pt x="810" y="407"/>
                </a:lnTo>
                <a:lnTo>
                  <a:pt x="808" y="400"/>
                </a:lnTo>
                <a:lnTo>
                  <a:pt x="808" y="400"/>
                </a:lnTo>
                <a:lnTo>
                  <a:pt x="808" y="400"/>
                </a:lnTo>
                <a:lnTo>
                  <a:pt x="812" y="400"/>
                </a:lnTo>
                <a:lnTo>
                  <a:pt x="813" y="398"/>
                </a:lnTo>
                <a:lnTo>
                  <a:pt x="811" y="394"/>
                </a:lnTo>
                <a:lnTo>
                  <a:pt x="807" y="394"/>
                </a:lnTo>
                <a:lnTo>
                  <a:pt x="812" y="391"/>
                </a:lnTo>
                <a:lnTo>
                  <a:pt x="814" y="386"/>
                </a:lnTo>
                <a:lnTo>
                  <a:pt x="815" y="384"/>
                </a:lnTo>
                <a:lnTo>
                  <a:pt x="818" y="383"/>
                </a:lnTo>
                <a:lnTo>
                  <a:pt x="820" y="384"/>
                </a:lnTo>
                <a:lnTo>
                  <a:pt x="820" y="386"/>
                </a:lnTo>
                <a:lnTo>
                  <a:pt x="821" y="389"/>
                </a:lnTo>
                <a:lnTo>
                  <a:pt x="824" y="390"/>
                </a:lnTo>
                <a:lnTo>
                  <a:pt x="824" y="390"/>
                </a:lnTo>
                <a:lnTo>
                  <a:pt x="824" y="390"/>
                </a:lnTo>
                <a:lnTo>
                  <a:pt x="824" y="390"/>
                </a:lnTo>
                <a:lnTo>
                  <a:pt x="824" y="390"/>
                </a:lnTo>
                <a:lnTo>
                  <a:pt x="824" y="390"/>
                </a:lnTo>
                <a:lnTo>
                  <a:pt x="821" y="397"/>
                </a:lnTo>
                <a:lnTo>
                  <a:pt x="828" y="398"/>
                </a:lnTo>
                <a:lnTo>
                  <a:pt x="824" y="401"/>
                </a:lnTo>
                <a:lnTo>
                  <a:pt x="821" y="406"/>
                </a:lnTo>
                <a:lnTo>
                  <a:pt x="826" y="406"/>
                </a:lnTo>
                <a:lnTo>
                  <a:pt x="826" y="411"/>
                </a:lnTo>
                <a:lnTo>
                  <a:pt x="826" y="413"/>
                </a:lnTo>
                <a:lnTo>
                  <a:pt x="827" y="414"/>
                </a:lnTo>
                <a:lnTo>
                  <a:pt x="833" y="412"/>
                </a:lnTo>
                <a:lnTo>
                  <a:pt x="839" y="410"/>
                </a:lnTo>
                <a:lnTo>
                  <a:pt x="839" y="406"/>
                </a:lnTo>
                <a:lnTo>
                  <a:pt x="839" y="403"/>
                </a:lnTo>
                <a:lnTo>
                  <a:pt x="839" y="399"/>
                </a:lnTo>
                <a:lnTo>
                  <a:pt x="839" y="396"/>
                </a:lnTo>
                <a:lnTo>
                  <a:pt x="839" y="394"/>
                </a:lnTo>
                <a:lnTo>
                  <a:pt x="839" y="393"/>
                </a:lnTo>
                <a:lnTo>
                  <a:pt x="839" y="386"/>
                </a:lnTo>
                <a:lnTo>
                  <a:pt x="839" y="378"/>
                </a:lnTo>
                <a:lnTo>
                  <a:pt x="839" y="377"/>
                </a:lnTo>
                <a:lnTo>
                  <a:pt x="839" y="376"/>
                </a:lnTo>
                <a:lnTo>
                  <a:pt x="840" y="371"/>
                </a:lnTo>
                <a:lnTo>
                  <a:pt x="844" y="369"/>
                </a:lnTo>
                <a:lnTo>
                  <a:pt x="847" y="371"/>
                </a:lnTo>
                <a:lnTo>
                  <a:pt x="848" y="376"/>
                </a:lnTo>
                <a:lnTo>
                  <a:pt x="848" y="391"/>
                </a:lnTo>
                <a:lnTo>
                  <a:pt x="847" y="405"/>
                </a:lnTo>
                <a:lnTo>
                  <a:pt x="847" y="407"/>
                </a:lnTo>
                <a:lnTo>
                  <a:pt x="848" y="410"/>
                </a:lnTo>
                <a:lnTo>
                  <a:pt x="851" y="407"/>
                </a:lnTo>
                <a:lnTo>
                  <a:pt x="852" y="404"/>
                </a:lnTo>
                <a:lnTo>
                  <a:pt x="852" y="399"/>
                </a:lnTo>
                <a:lnTo>
                  <a:pt x="852" y="394"/>
                </a:lnTo>
                <a:lnTo>
                  <a:pt x="852" y="399"/>
                </a:lnTo>
                <a:lnTo>
                  <a:pt x="852" y="404"/>
                </a:lnTo>
                <a:lnTo>
                  <a:pt x="860" y="405"/>
                </a:lnTo>
                <a:lnTo>
                  <a:pt x="862" y="398"/>
                </a:lnTo>
                <a:lnTo>
                  <a:pt x="863" y="397"/>
                </a:lnTo>
                <a:lnTo>
                  <a:pt x="866" y="394"/>
                </a:lnTo>
                <a:lnTo>
                  <a:pt x="868" y="394"/>
                </a:lnTo>
                <a:lnTo>
                  <a:pt x="869" y="392"/>
                </a:lnTo>
                <a:lnTo>
                  <a:pt x="867" y="390"/>
                </a:lnTo>
                <a:lnTo>
                  <a:pt x="863" y="389"/>
                </a:lnTo>
                <a:lnTo>
                  <a:pt x="869" y="384"/>
                </a:lnTo>
                <a:lnTo>
                  <a:pt x="863" y="379"/>
                </a:lnTo>
                <a:lnTo>
                  <a:pt x="869" y="376"/>
                </a:lnTo>
                <a:lnTo>
                  <a:pt x="872" y="370"/>
                </a:lnTo>
                <a:lnTo>
                  <a:pt x="873" y="369"/>
                </a:lnTo>
                <a:lnTo>
                  <a:pt x="874" y="369"/>
                </a:lnTo>
                <a:lnTo>
                  <a:pt x="875" y="369"/>
                </a:lnTo>
                <a:lnTo>
                  <a:pt x="876" y="370"/>
                </a:lnTo>
                <a:lnTo>
                  <a:pt x="877" y="375"/>
                </a:lnTo>
                <a:lnTo>
                  <a:pt x="881" y="373"/>
                </a:lnTo>
                <a:lnTo>
                  <a:pt x="887" y="371"/>
                </a:lnTo>
                <a:lnTo>
                  <a:pt x="888" y="368"/>
                </a:lnTo>
                <a:lnTo>
                  <a:pt x="887" y="371"/>
                </a:lnTo>
                <a:lnTo>
                  <a:pt x="881" y="373"/>
                </a:lnTo>
                <a:lnTo>
                  <a:pt x="881" y="378"/>
                </a:lnTo>
                <a:lnTo>
                  <a:pt x="879" y="382"/>
                </a:lnTo>
                <a:lnTo>
                  <a:pt x="882" y="380"/>
                </a:lnTo>
                <a:lnTo>
                  <a:pt x="884" y="382"/>
                </a:lnTo>
                <a:lnTo>
                  <a:pt x="884" y="385"/>
                </a:lnTo>
                <a:lnTo>
                  <a:pt x="880" y="387"/>
                </a:lnTo>
                <a:lnTo>
                  <a:pt x="877" y="387"/>
                </a:lnTo>
                <a:lnTo>
                  <a:pt x="876" y="390"/>
                </a:lnTo>
                <a:lnTo>
                  <a:pt x="882" y="392"/>
                </a:lnTo>
                <a:lnTo>
                  <a:pt x="886" y="398"/>
                </a:lnTo>
                <a:lnTo>
                  <a:pt x="887" y="397"/>
                </a:lnTo>
                <a:lnTo>
                  <a:pt x="888" y="397"/>
                </a:lnTo>
                <a:lnTo>
                  <a:pt x="896" y="387"/>
                </a:lnTo>
                <a:lnTo>
                  <a:pt x="896" y="375"/>
                </a:lnTo>
                <a:lnTo>
                  <a:pt x="893" y="365"/>
                </a:lnTo>
                <a:lnTo>
                  <a:pt x="897" y="357"/>
                </a:lnTo>
                <a:lnTo>
                  <a:pt x="897" y="357"/>
                </a:lnTo>
                <a:lnTo>
                  <a:pt x="897" y="355"/>
                </a:lnTo>
                <a:lnTo>
                  <a:pt x="897" y="355"/>
                </a:lnTo>
                <a:close/>
                <a:moveTo>
                  <a:pt x="909" y="394"/>
                </a:moveTo>
                <a:lnTo>
                  <a:pt x="908" y="394"/>
                </a:lnTo>
                <a:lnTo>
                  <a:pt x="908" y="396"/>
                </a:lnTo>
                <a:lnTo>
                  <a:pt x="908" y="394"/>
                </a:lnTo>
                <a:lnTo>
                  <a:pt x="909" y="394"/>
                </a:lnTo>
                <a:close/>
                <a:moveTo>
                  <a:pt x="915" y="440"/>
                </a:moveTo>
                <a:lnTo>
                  <a:pt x="918" y="441"/>
                </a:lnTo>
                <a:lnTo>
                  <a:pt x="921" y="443"/>
                </a:lnTo>
                <a:lnTo>
                  <a:pt x="922" y="445"/>
                </a:lnTo>
                <a:lnTo>
                  <a:pt x="923" y="445"/>
                </a:lnTo>
                <a:lnTo>
                  <a:pt x="922" y="445"/>
                </a:lnTo>
                <a:lnTo>
                  <a:pt x="921" y="443"/>
                </a:lnTo>
                <a:lnTo>
                  <a:pt x="921" y="445"/>
                </a:lnTo>
                <a:lnTo>
                  <a:pt x="920" y="445"/>
                </a:lnTo>
                <a:lnTo>
                  <a:pt x="909" y="445"/>
                </a:lnTo>
                <a:lnTo>
                  <a:pt x="909" y="432"/>
                </a:lnTo>
                <a:lnTo>
                  <a:pt x="910" y="436"/>
                </a:lnTo>
                <a:lnTo>
                  <a:pt x="915" y="440"/>
                </a:lnTo>
                <a:close/>
                <a:moveTo>
                  <a:pt x="928" y="426"/>
                </a:moveTo>
                <a:lnTo>
                  <a:pt x="935" y="427"/>
                </a:lnTo>
                <a:lnTo>
                  <a:pt x="942" y="429"/>
                </a:lnTo>
                <a:lnTo>
                  <a:pt x="944" y="433"/>
                </a:lnTo>
                <a:lnTo>
                  <a:pt x="944" y="438"/>
                </a:lnTo>
                <a:lnTo>
                  <a:pt x="935" y="441"/>
                </a:lnTo>
                <a:lnTo>
                  <a:pt x="925" y="443"/>
                </a:lnTo>
                <a:lnTo>
                  <a:pt x="925" y="445"/>
                </a:lnTo>
                <a:lnTo>
                  <a:pt x="925" y="446"/>
                </a:lnTo>
                <a:lnTo>
                  <a:pt x="925" y="446"/>
                </a:lnTo>
                <a:lnTo>
                  <a:pt x="925" y="445"/>
                </a:lnTo>
                <a:lnTo>
                  <a:pt x="925" y="443"/>
                </a:lnTo>
                <a:lnTo>
                  <a:pt x="925" y="439"/>
                </a:lnTo>
                <a:lnTo>
                  <a:pt x="924" y="434"/>
                </a:lnTo>
                <a:lnTo>
                  <a:pt x="924" y="429"/>
                </a:lnTo>
                <a:lnTo>
                  <a:pt x="928" y="426"/>
                </a:lnTo>
                <a:lnTo>
                  <a:pt x="928" y="426"/>
                </a:lnTo>
                <a:close/>
                <a:moveTo>
                  <a:pt x="937" y="449"/>
                </a:moveTo>
                <a:lnTo>
                  <a:pt x="934" y="452"/>
                </a:lnTo>
                <a:lnTo>
                  <a:pt x="935" y="455"/>
                </a:lnTo>
                <a:lnTo>
                  <a:pt x="938" y="456"/>
                </a:lnTo>
                <a:lnTo>
                  <a:pt x="941" y="459"/>
                </a:lnTo>
                <a:lnTo>
                  <a:pt x="938" y="456"/>
                </a:lnTo>
                <a:lnTo>
                  <a:pt x="935" y="455"/>
                </a:lnTo>
                <a:lnTo>
                  <a:pt x="932" y="456"/>
                </a:lnTo>
                <a:lnTo>
                  <a:pt x="930" y="457"/>
                </a:lnTo>
                <a:lnTo>
                  <a:pt x="923" y="457"/>
                </a:lnTo>
                <a:lnTo>
                  <a:pt x="917" y="459"/>
                </a:lnTo>
                <a:lnTo>
                  <a:pt x="914" y="459"/>
                </a:lnTo>
                <a:lnTo>
                  <a:pt x="913" y="456"/>
                </a:lnTo>
                <a:lnTo>
                  <a:pt x="914" y="454"/>
                </a:lnTo>
                <a:lnTo>
                  <a:pt x="916" y="453"/>
                </a:lnTo>
                <a:lnTo>
                  <a:pt x="923" y="452"/>
                </a:lnTo>
                <a:lnTo>
                  <a:pt x="925" y="446"/>
                </a:lnTo>
                <a:lnTo>
                  <a:pt x="936" y="445"/>
                </a:lnTo>
                <a:lnTo>
                  <a:pt x="945" y="443"/>
                </a:lnTo>
                <a:lnTo>
                  <a:pt x="942" y="448"/>
                </a:lnTo>
                <a:lnTo>
                  <a:pt x="937" y="449"/>
                </a:lnTo>
                <a:close/>
                <a:moveTo>
                  <a:pt x="923" y="553"/>
                </a:moveTo>
                <a:lnTo>
                  <a:pt x="928" y="551"/>
                </a:lnTo>
                <a:lnTo>
                  <a:pt x="932" y="551"/>
                </a:lnTo>
                <a:lnTo>
                  <a:pt x="934" y="552"/>
                </a:lnTo>
                <a:lnTo>
                  <a:pt x="934" y="554"/>
                </a:lnTo>
                <a:lnTo>
                  <a:pt x="928" y="556"/>
                </a:lnTo>
                <a:lnTo>
                  <a:pt x="923" y="554"/>
                </a:lnTo>
                <a:lnTo>
                  <a:pt x="923" y="553"/>
                </a:lnTo>
                <a:lnTo>
                  <a:pt x="923" y="553"/>
                </a:lnTo>
                <a:close/>
                <a:moveTo>
                  <a:pt x="910" y="536"/>
                </a:moveTo>
                <a:lnTo>
                  <a:pt x="915" y="531"/>
                </a:lnTo>
                <a:lnTo>
                  <a:pt x="921" y="531"/>
                </a:lnTo>
                <a:lnTo>
                  <a:pt x="928" y="533"/>
                </a:lnTo>
                <a:lnTo>
                  <a:pt x="934" y="532"/>
                </a:lnTo>
                <a:lnTo>
                  <a:pt x="934" y="535"/>
                </a:lnTo>
                <a:lnTo>
                  <a:pt x="934" y="537"/>
                </a:lnTo>
                <a:lnTo>
                  <a:pt x="928" y="539"/>
                </a:lnTo>
                <a:lnTo>
                  <a:pt x="921" y="537"/>
                </a:lnTo>
                <a:lnTo>
                  <a:pt x="916" y="536"/>
                </a:lnTo>
                <a:lnTo>
                  <a:pt x="910" y="536"/>
                </a:lnTo>
                <a:close/>
                <a:moveTo>
                  <a:pt x="881" y="517"/>
                </a:moveTo>
                <a:lnTo>
                  <a:pt x="881" y="517"/>
                </a:lnTo>
                <a:lnTo>
                  <a:pt x="880" y="517"/>
                </a:lnTo>
                <a:lnTo>
                  <a:pt x="881" y="517"/>
                </a:lnTo>
                <a:lnTo>
                  <a:pt x="881" y="517"/>
                </a:lnTo>
                <a:close/>
                <a:moveTo>
                  <a:pt x="883" y="518"/>
                </a:moveTo>
                <a:lnTo>
                  <a:pt x="882" y="518"/>
                </a:lnTo>
                <a:lnTo>
                  <a:pt x="881" y="517"/>
                </a:lnTo>
                <a:lnTo>
                  <a:pt x="882" y="518"/>
                </a:lnTo>
                <a:lnTo>
                  <a:pt x="883" y="518"/>
                </a:lnTo>
                <a:close/>
                <a:moveTo>
                  <a:pt x="880" y="514"/>
                </a:moveTo>
                <a:lnTo>
                  <a:pt x="879" y="512"/>
                </a:lnTo>
                <a:lnTo>
                  <a:pt x="879" y="511"/>
                </a:lnTo>
                <a:lnTo>
                  <a:pt x="879" y="510"/>
                </a:lnTo>
                <a:lnTo>
                  <a:pt x="880" y="509"/>
                </a:lnTo>
                <a:lnTo>
                  <a:pt x="881" y="507"/>
                </a:lnTo>
                <a:lnTo>
                  <a:pt x="881" y="504"/>
                </a:lnTo>
                <a:lnTo>
                  <a:pt x="881" y="507"/>
                </a:lnTo>
                <a:lnTo>
                  <a:pt x="880" y="509"/>
                </a:lnTo>
                <a:lnTo>
                  <a:pt x="882" y="510"/>
                </a:lnTo>
                <a:lnTo>
                  <a:pt x="884" y="510"/>
                </a:lnTo>
                <a:lnTo>
                  <a:pt x="884" y="510"/>
                </a:lnTo>
                <a:lnTo>
                  <a:pt x="886" y="511"/>
                </a:lnTo>
                <a:lnTo>
                  <a:pt x="886" y="510"/>
                </a:lnTo>
                <a:lnTo>
                  <a:pt x="887" y="510"/>
                </a:lnTo>
                <a:lnTo>
                  <a:pt x="888" y="509"/>
                </a:lnTo>
                <a:lnTo>
                  <a:pt x="890" y="510"/>
                </a:lnTo>
                <a:lnTo>
                  <a:pt x="890" y="512"/>
                </a:lnTo>
                <a:lnTo>
                  <a:pt x="890" y="515"/>
                </a:lnTo>
                <a:lnTo>
                  <a:pt x="894" y="516"/>
                </a:lnTo>
                <a:lnTo>
                  <a:pt x="896" y="521"/>
                </a:lnTo>
                <a:lnTo>
                  <a:pt x="897" y="524"/>
                </a:lnTo>
                <a:lnTo>
                  <a:pt x="896" y="521"/>
                </a:lnTo>
                <a:lnTo>
                  <a:pt x="894" y="516"/>
                </a:lnTo>
                <a:lnTo>
                  <a:pt x="888" y="516"/>
                </a:lnTo>
                <a:lnTo>
                  <a:pt x="883" y="518"/>
                </a:lnTo>
                <a:lnTo>
                  <a:pt x="882" y="515"/>
                </a:lnTo>
                <a:lnTo>
                  <a:pt x="880" y="514"/>
                </a:lnTo>
                <a:close/>
                <a:moveTo>
                  <a:pt x="895" y="464"/>
                </a:moveTo>
                <a:lnTo>
                  <a:pt x="898" y="467"/>
                </a:lnTo>
                <a:lnTo>
                  <a:pt x="898" y="469"/>
                </a:lnTo>
                <a:lnTo>
                  <a:pt x="895" y="471"/>
                </a:lnTo>
                <a:lnTo>
                  <a:pt x="890" y="471"/>
                </a:lnTo>
                <a:lnTo>
                  <a:pt x="893" y="469"/>
                </a:lnTo>
                <a:lnTo>
                  <a:pt x="895" y="467"/>
                </a:lnTo>
                <a:lnTo>
                  <a:pt x="894" y="467"/>
                </a:lnTo>
                <a:lnTo>
                  <a:pt x="894" y="466"/>
                </a:lnTo>
                <a:lnTo>
                  <a:pt x="884" y="466"/>
                </a:lnTo>
                <a:lnTo>
                  <a:pt x="876" y="468"/>
                </a:lnTo>
                <a:lnTo>
                  <a:pt x="874" y="469"/>
                </a:lnTo>
                <a:lnTo>
                  <a:pt x="872" y="468"/>
                </a:lnTo>
                <a:lnTo>
                  <a:pt x="873" y="464"/>
                </a:lnTo>
                <a:lnTo>
                  <a:pt x="875" y="463"/>
                </a:lnTo>
                <a:lnTo>
                  <a:pt x="884" y="461"/>
                </a:lnTo>
                <a:lnTo>
                  <a:pt x="895" y="461"/>
                </a:lnTo>
                <a:lnTo>
                  <a:pt x="895" y="463"/>
                </a:lnTo>
                <a:lnTo>
                  <a:pt x="895" y="464"/>
                </a:lnTo>
                <a:close/>
                <a:moveTo>
                  <a:pt x="914" y="546"/>
                </a:moveTo>
                <a:lnTo>
                  <a:pt x="913" y="549"/>
                </a:lnTo>
                <a:lnTo>
                  <a:pt x="911" y="550"/>
                </a:lnTo>
                <a:lnTo>
                  <a:pt x="909" y="550"/>
                </a:lnTo>
                <a:lnTo>
                  <a:pt x="908" y="549"/>
                </a:lnTo>
                <a:lnTo>
                  <a:pt x="904" y="545"/>
                </a:lnTo>
                <a:lnTo>
                  <a:pt x="900" y="543"/>
                </a:lnTo>
                <a:lnTo>
                  <a:pt x="910" y="540"/>
                </a:lnTo>
                <a:lnTo>
                  <a:pt x="914" y="546"/>
                </a:lnTo>
                <a:close/>
                <a:moveTo>
                  <a:pt x="895" y="461"/>
                </a:moveTo>
                <a:lnTo>
                  <a:pt x="897" y="454"/>
                </a:lnTo>
                <a:lnTo>
                  <a:pt x="904" y="454"/>
                </a:lnTo>
                <a:lnTo>
                  <a:pt x="901" y="459"/>
                </a:lnTo>
                <a:lnTo>
                  <a:pt x="895" y="461"/>
                </a:lnTo>
                <a:close/>
                <a:moveTo>
                  <a:pt x="866" y="547"/>
                </a:moveTo>
                <a:lnTo>
                  <a:pt x="872" y="543"/>
                </a:lnTo>
                <a:lnTo>
                  <a:pt x="882" y="545"/>
                </a:lnTo>
                <a:lnTo>
                  <a:pt x="884" y="537"/>
                </a:lnTo>
                <a:lnTo>
                  <a:pt x="881" y="530"/>
                </a:lnTo>
                <a:lnTo>
                  <a:pt x="881" y="530"/>
                </a:lnTo>
                <a:lnTo>
                  <a:pt x="880" y="530"/>
                </a:lnTo>
                <a:lnTo>
                  <a:pt x="880" y="528"/>
                </a:lnTo>
                <a:lnTo>
                  <a:pt x="880" y="525"/>
                </a:lnTo>
                <a:lnTo>
                  <a:pt x="888" y="528"/>
                </a:lnTo>
                <a:lnTo>
                  <a:pt x="889" y="536"/>
                </a:lnTo>
                <a:lnTo>
                  <a:pt x="889" y="544"/>
                </a:lnTo>
                <a:lnTo>
                  <a:pt x="889" y="552"/>
                </a:lnTo>
                <a:lnTo>
                  <a:pt x="888" y="556"/>
                </a:lnTo>
                <a:lnTo>
                  <a:pt x="886" y="557"/>
                </a:lnTo>
                <a:lnTo>
                  <a:pt x="882" y="556"/>
                </a:lnTo>
                <a:lnTo>
                  <a:pt x="881" y="553"/>
                </a:lnTo>
                <a:lnTo>
                  <a:pt x="875" y="547"/>
                </a:lnTo>
                <a:lnTo>
                  <a:pt x="866" y="547"/>
                </a:lnTo>
                <a:close/>
                <a:moveTo>
                  <a:pt x="863" y="552"/>
                </a:moveTo>
                <a:lnTo>
                  <a:pt x="865" y="553"/>
                </a:lnTo>
                <a:lnTo>
                  <a:pt x="865" y="556"/>
                </a:lnTo>
                <a:lnTo>
                  <a:pt x="860" y="558"/>
                </a:lnTo>
                <a:lnTo>
                  <a:pt x="854" y="557"/>
                </a:lnTo>
                <a:lnTo>
                  <a:pt x="859" y="553"/>
                </a:lnTo>
                <a:lnTo>
                  <a:pt x="863" y="552"/>
                </a:lnTo>
                <a:close/>
                <a:moveTo>
                  <a:pt x="839" y="480"/>
                </a:moveTo>
                <a:lnTo>
                  <a:pt x="833" y="480"/>
                </a:lnTo>
                <a:lnTo>
                  <a:pt x="832" y="485"/>
                </a:lnTo>
                <a:lnTo>
                  <a:pt x="824" y="484"/>
                </a:lnTo>
                <a:lnTo>
                  <a:pt x="820" y="477"/>
                </a:lnTo>
                <a:lnTo>
                  <a:pt x="822" y="475"/>
                </a:lnTo>
                <a:lnTo>
                  <a:pt x="825" y="474"/>
                </a:lnTo>
                <a:lnTo>
                  <a:pt x="828" y="475"/>
                </a:lnTo>
                <a:lnTo>
                  <a:pt x="832" y="474"/>
                </a:lnTo>
                <a:lnTo>
                  <a:pt x="838" y="470"/>
                </a:lnTo>
                <a:lnTo>
                  <a:pt x="844" y="470"/>
                </a:lnTo>
                <a:lnTo>
                  <a:pt x="849" y="470"/>
                </a:lnTo>
                <a:lnTo>
                  <a:pt x="854" y="470"/>
                </a:lnTo>
                <a:lnTo>
                  <a:pt x="855" y="478"/>
                </a:lnTo>
                <a:lnTo>
                  <a:pt x="851" y="485"/>
                </a:lnTo>
                <a:lnTo>
                  <a:pt x="846" y="481"/>
                </a:lnTo>
                <a:lnTo>
                  <a:pt x="839" y="480"/>
                </a:lnTo>
                <a:close/>
                <a:moveTo>
                  <a:pt x="810" y="469"/>
                </a:moveTo>
                <a:lnTo>
                  <a:pt x="810" y="469"/>
                </a:lnTo>
                <a:lnTo>
                  <a:pt x="810" y="469"/>
                </a:lnTo>
                <a:lnTo>
                  <a:pt x="812" y="466"/>
                </a:lnTo>
                <a:lnTo>
                  <a:pt x="817" y="466"/>
                </a:lnTo>
                <a:lnTo>
                  <a:pt x="818" y="468"/>
                </a:lnTo>
                <a:lnTo>
                  <a:pt x="818" y="469"/>
                </a:lnTo>
                <a:lnTo>
                  <a:pt x="813" y="471"/>
                </a:lnTo>
                <a:lnTo>
                  <a:pt x="810" y="470"/>
                </a:lnTo>
                <a:lnTo>
                  <a:pt x="808" y="470"/>
                </a:lnTo>
                <a:lnTo>
                  <a:pt x="810" y="469"/>
                </a:lnTo>
                <a:close/>
                <a:moveTo>
                  <a:pt x="810" y="582"/>
                </a:moveTo>
                <a:lnTo>
                  <a:pt x="812" y="581"/>
                </a:lnTo>
                <a:lnTo>
                  <a:pt x="814" y="581"/>
                </a:lnTo>
                <a:lnTo>
                  <a:pt x="815" y="580"/>
                </a:lnTo>
                <a:lnTo>
                  <a:pt x="817" y="580"/>
                </a:lnTo>
                <a:lnTo>
                  <a:pt x="818" y="580"/>
                </a:lnTo>
                <a:lnTo>
                  <a:pt x="818" y="579"/>
                </a:lnTo>
                <a:lnTo>
                  <a:pt x="819" y="579"/>
                </a:lnTo>
                <a:lnTo>
                  <a:pt x="820" y="579"/>
                </a:lnTo>
                <a:lnTo>
                  <a:pt x="821" y="579"/>
                </a:lnTo>
                <a:lnTo>
                  <a:pt x="819" y="585"/>
                </a:lnTo>
                <a:lnTo>
                  <a:pt x="814" y="588"/>
                </a:lnTo>
                <a:lnTo>
                  <a:pt x="811" y="587"/>
                </a:lnTo>
                <a:lnTo>
                  <a:pt x="810" y="582"/>
                </a:lnTo>
                <a:lnTo>
                  <a:pt x="808" y="585"/>
                </a:lnTo>
                <a:lnTo>
                  <a:pt x="806" y="586"/>
                </a:lnTo>
                <a:lnTo>
                  <a:pt x="808" y="585"/>
                </a:lnTo>
                <a:lnTo>
                  <a:pt x="810" y="582"/>
                </a:lnTo>
                <a:close/>
                <a:moveTo>
                  <a:pt x="829" y="560"/>
                </a:moveTo>
                <a:lnTo>
                  <a:pt x="826" y="560"/>
                </a:lnTo>
                <a:lnTo>
                  <a:pt x="822" y="564"/>
                </a:lnTo>
                <a:lnTo>
                  <a:pt x="818" y="571"/>
                </a:lnTo>
                <a:lnTo>
                  <a:pt x="810" y="566"/>
                </a:lnTo>
                <a:lnTo>
                  <a:pt x="819" y="561"/>
                </a:lnTo>
                <a:lnTo>
                  <a:pt x="826" y="554"/>
                </a:lnTo>
                <a:lnTo>
                  <a:pt x="828" y="552"/>
                </a:lnTo>
                <a:lnTo>
                  <a:pt x="832" y="553"/>
                </a:lnTo>
                <a:lnTo>
                  <a:pt x="841" y="557"/>
                </a:lnTo>
                <a:lnTo>
                  <a:pt x="847" y="550"/>
                </a:lnTo>
                <a:lnTo>
                  <a:pt x="847" y="550"/>
                </a:lnTo>
                <a:lnTo>
                  <a:pt x="848" y="550"/>
                </a:lnTo>
                <a:lnTo>
                  <a:pt x="849" y="558"/>
                </a:lnTo>
                <a:lnTo>
                  <a:pt x="847" y="566"/>
                </a:lnTo>
                <a:lnTo>
                  <a:pt x="847" y="566"/>
                </a:lnTo>
                <a:lnTo>
                  <a:pt x="839" y="563"/>
                </a:lnTo>
                <a:lnTo>
                  <a:pt x="829" y="560"/>
                </a:lnTo>
                <a:close/>
                <a:moveTo>
                  <a:pt x="840" y="580"/>
                </a:moveTo>
                <a:lnTo>
                  <a:pt x="834" y="581"/>
                </a:lnTo>
                <a:lnTo>
                  <a:pt x="831" y="577"/>
                </a:lnTo>
                <a:lnTo>
                  <a:pt x="829" y="577"/>
                </a:lnTo>
                <a:lnTo>
                  <a:pt x="828" y="577"/>
                </a:lnTo>
                <a:lnTo>
                  <a:pt x="829" y="577"/>
                </a:lnTo>
                <a:lnTo>
                  <a:pt x="831" y="577"/>
                </a:lnTo>
                <a:lnTo>
                  <a:pt x="838" y="575"/>
                </a:lnTo>
                <a:lnTo>
                  <a:pt x="844" y="573"/>
                </a:lnTo>
                <a:lnTo>
                  <a:pt x="844" y="578"/>
                </a:lnTo>
                <a:lnTo>
                  <a:pt x="840" y="580"/>
                </a:lnTo>
                <a:close/>
                <a:moveTo>
                  <a:pt x="853" y="571"/>
                </a:moveTo>
                <a:lnTo>
                  <a:pt x="853" y="571"/>
                </a:lnTo>
                <a:lnTo>
                  <a:pt x="854" y="571"/>
                </a:lnTo>
                <a:lnTo>
                  <a:pt x="860" y="567"/>
                </a:lnTo>
                <a:lnTo>
                  <a:pt x="866" y="567"/>
                </a:lnTo>
                <a:lnTo>
                  <a:pt x="867" y="568"/>
                </a:lnTo>
                <a:lnTo>
                  <a:pt x="867" y="570"/>
                </a:lnTo>
                <a:lnTo>
                  <a:pt x="862" y="573"/>
                </a:lnTo>
                <a:lnTo>
                  <a:pt x="855" y="575"/>
                </a:lnTo>
                <a:lnTo>
                  <a:pt x="854" y="574"/>
                </a:lnTo>
                <a:lnTo>
                  <a:pt x="854" y="571"/>
                </a:lnTo>
                <a:lnTo>
                  <a:pt x="853" y="571"/>
                </a:lnTo>
                <a:lnTo>
                  <a:pt x="853" y="571"/>
                </a:lnTo>
                <a:close/>
                <a:moveTo>
                  <a:pt x="875" y="565"/>
                </a:moveTo>
                <a:lnTo>
                  <a:pt x="874" y="565"/>
                </a:lnTo>
                <a:lnTo>
                  <a:pt x="873" y="565"/>
                </a:lnTo>
                <a:lnTo>
                  <a:pt x="874" y="565"/>
                </a:lnTo>
                <a:lnTo>
                  <a:pt x="875" y="565"/>
                </a:lnTo>
                <a:lnTo>
                  <a:pt x="881" y="563"/>
                </a:lnTo>
                <a:lnTo>
                  <a:pt x="886" y="561"/>
                </a:lnTo>
                <a:lnTo>
                  <a:pt x="888" y="561"/>
                </a:lnTo>
                <a:lnTo>
                  <a:pt x="889" y="563"/>
                </a:lnTo>
                <a:lnTo>
                  <a:pt x="889" y="563"/>
                </a:lnTo>
                <a:lnTo>
                  <a:pt x="891" y="566"/>
                </a:lnTo>
                <a:lnTo>
                  <a:pt x="896" y="567"/>
                </a:lnTo>
                <a:lnTo>
                  <a:pt x="896" y="567"/>
                </a:lnTo>
                <a:lnTo>
                  <a:pt x="893" y="567"/>
                </a:lnTo>
                <a:lnTo>
                  <a:pt x="888" y="568"/>
                </a:lnTo>
                <a:lnTo>
                  <a:pt x="881" y="568"/>
                </a:lnTo>
                <a:lnTo>
                  <a:pt x="875" y="565"/>
                </a:lnTo>
                <a:close/>
                <a:moveTo>
                  <a:pt x="882" y="606"/>
                </a:moveTo>
                <a:lnTo>
                  <a:pt x="882" y="606"/>
                </a:lnTo>
                <a:lnTo>
                  <a:pt x="881" y="606"/>
                </a:lnTo>
                <a:lnTo>
                  <a:pt x="880" y="603"/>
                </a:lnTo>
                <a:lnTo>
                  <a:pt x="881" y="606"/>
                </a:lnTo>
                <a:lnTo>
                  <a:pt x="882" y="606"/>
                </a:lnTo>
                <a:close/>
                <a:moveTo>
                  <a:pt x="873" y="577"/>
                </a:moveTo>
                <a:lnTo>
                  <a:pt x="875" y="574"/>
                </a:lnTo>
                <a:lnTo>
                  <a:pt x="882" y="572"/>
                </a:lnTo>
                <a:lnTo>
                  <a:pt x="875" y="574"/>
                </a:lnTo>
                <a:lnTo>
                  <a:pt x="873" y="577"/>
                </a:lnTo>
                <a:close/>
                <a:moveTo>
                  <a:pt x="874" y="588"/>
                </a:moveTo>
                <a:lnTo>
                  <a:pt x="874" y="589"/>
                </a:lnTo>
                <a:lnTo>
                  <a:pt x="874" y="591"/>
                </a:lnTo>
                <a:lnTo>
                  <a:pt x="874" y="589"/>
                </a:lnTo>
                <a:lnTo>
                  <a:pt x="874" y="588"/>
                </a:lnTo>
                <a:lnTo>
                  <a:pt x="874" y="588"/>
                </a:lnTo>
                <a:lnTo>
                  <a:pt x="874" y="588"/>
                </a:lnTo>
                <a:lnTo>
                  <a:pt x="875" y="585"/>
                </a:lnTo>
                <a:lnTo>
                  <a:pt x="875" y="580"/>
                </a:lnTo>
                <a:lnTo>
                  <a:pt x="875" y="585"/>
                </a:lnTo>
                <a:lnTo>
                  <a:pt x="874" y="588"/>
                </a:lnTo>
                <a:lnTo>
                  <a:pt x="874" y="588"/>
                </a:lnTo>
                <a:lnTo>
                  <a:pt x="874" y="588"/>
                </a:lnTo>
                <a:close/>
                <a:moveTo>
                  <a:pt x="900" y="559"/>
                </a:moveTo>
                <a:lnTo>
                  <a:pt x="896" y="559"/>
                </a:lnTo>
                <a:lnTo>
                  <a:pt x="893" y="560"/>
                </a:lnTo>
                <a:lnTo>
                  <a:pt x="896" y="559"/>
                </a:lnTo>
                <a:lnTo>
                  <a:pt x="900" y="559"/>
                </a:lnTo>
                <a:lnTo>
                  <a:pt x="904" y="557"/>
                </a:lnTo>
                <a:lnTo>
                  <a:pt x="909" y="556"/>
                </a:lnTo>
                <a:lnTo>
                  <a:pt x="913" y="557"/>
                </a:lnTo>
                <a:lnTo>
                  <a:pt x="914" y="560"/>
                </a:lnTo>
                <a:lnTo>
                  <a:pt x="905" y="561"/>
                </a:lnTo>
                <a:lnTo>
                  <a:pt x="900" y="559"/>
                </a:lnTo>
                <a:close/>
                <a:moveTo>
                  <a:pt x="944" y="514"/>
                </a:moveTo>
                <a:lnTo>
                  <a:pt x="946" y="516"/>
                </a:lnTo>
                <a:lnTo>
                  <a:pt x="951" y="515"/>
                </a:lnTo>
                <a:lnTo>
                  <a:pt x="955" y="514"/>
                </a:lnTo>
                <a:lnTo>
                  <a:pt x="955" y="518"/>
                </a:lnTo>
                <a:lnTo>
                  <a:pt x="956" y="519"/>
                </a:lnTo>
                <a:lnTo>
                  <a:pt x="958" y="519"/>
                </a:lnTo>
                <a:lnTo>
                  <a:pt x="964" y="517"/>
                </a:lnTo>
                <a:lnTo>
                  <a:pt x="969" y="519"/>
                </a:lnTo>
                <a:lnTo>
                  <a:pt x="973" y="522"/>
                </a:lnTo>
                <a:lnTo>
                  <a:pt x="978" y="522"/>
                </a:lnTo>
                <a:lnTo>
                  <a:pt x="974" y="526"/>
                </a:lnTo>
                <a:lnTo>
                  <a:pt x="972" y="530"/>
                </a:lnTo>
                <a:lnTo>
                  <a:pt x="967" y="525"/>
                </a:lnTo>
                <a:lnTo>
                  <a:pt x="964" y="524"/>
                </a:lnTo>
                <a:lnTo>
                  <a:pt x="957" y="528"/>
                </a:lnTo>
                <a:lnTo>
                  <a:pt x="953" y="536"/>
                </a:lnTo>
                <a:lnTo>
                  <a:pt x="953" y="538"/>
                </a:lnTo>
                <a:lnTo>
                  <a:pt x="951" y="540"/>
                </a:lnTo>
                <a:lnTo>
                  <a:pt x="949" y="538"/>
                </a:lnTo>
                <a:lnTo>
                  <a:pt x="946" y="535"/>
                </a:lnTo>
                <a:lnTo>
                  <a:pt x="944" y="536"/>
                </a:lnTo>
                <a:lnTo>
                  <a:pt x="943" y="536"/>
                </a:lnTo>
                <a:lnTo>
                  <a:pt x="944" y="536"/>
                </a:lnTo>
                <a:lnTo>
                  <a:pt x="946" y="535"/>
                </a:lnTo>
                <a:lnTo>
                  <a:pt x="945" y="533"/>
                </a:lnTo>
                <a:lnTo>
                  <a:pt x="945" y="531"/>
                </a:lnTo>
                <a:lnTo>
                  <a:pt x="951" y="529"/>
                </a:lnTo>
                <a:lnTo>
                  <a:pt x="953" y="525"/>
                </a:lnTo>
                <a:lnTo>
                  <a:pt x="951" y="521"/>
                </a:lnTo>
                <a:lnTo>
                  <a:pt x="945" y="518"/>
                </a:lnTo>
                <a:lnTo>
                  <a:pt x="937" y="514"/>
                </a:lnTo>
                <a:lnTo>
                  <a:pt x="928" y="510"/>
                </a:lnTo>
                <a:lnTo>
                  <a:pt x="928" y="510"/>
                </a:lnTo>
                <a:lnTo>
                  <a:pt x="928" y="510"/>
                </a:lnTo>
                <a:lnTo>
                  <a:pt x="928" y="510"/>
                </a:lnTo>
                <a:lnTo>
                  <a:pt x="927" y="510"/>
                </a:lnTo>
                <a:lnTo>
                  <a:pt x="927" y="505"/>
                </a:lnTo>
                <a:lnTo>
                  <a:pt x="929" y="502"/>
                </a:lnTo>
                <a:lnTo>
                  <a:pt x="928" y="497"/>
                </a:lnTo>
                <a:lnTo>
                  <a:pt x="927" y="496"/>
                </a:lnTo>
                <a:lnTo>
                  <a:pt x="928" y="497"/>
                </a:lnTo>
                <a:lnTo>
                  <a:pt x="929" y="502"/>
                </a:lnTo>
                <a:lnTo>
                  <a:pt x="931" y="505"/>
                </a:lnTo>
                <a:lnTo>
                  <a:pt x="932" y="509"/>
                </a:lnTo>
                <a:lnTo>
                  <a:pt x="937" y="510"/>
                </a:lnTo>
                <a:lnTo>
                  <a:pt x="941" y="507"/>
                </a:lnTo>
                <a:lnTo>
                  <a:pt x="943" y="507"/>
                </a:lnTo>
                <a:lnTo>
                  <a:pt x="945" y="508"/>
                </a:lnTo>
                <a:lnTo>
                  <a:pt x="944" y="510"/>
                </a:lnTo>
                <a:lnTo>
                  <a:pt x="944" y="514"/>
                </a:lnTo>
                <a:lnTo>
                  <a:pt x="944" y="514"/>
                </a:lnTo>
                <a:close/>
                <a:moveTo>
                  <a:pt x="928" y="510"/>
                </a:moveTo>
                <a:lnTo>
                  <a:pt x="927" y="511"/>
                </a:lnTo>
                <a:lnTo>
                  <a:pt x="925" y="511"/>
                </a:lnTo>
                <a:lnTo>
                  <a:pt x="925" y="511"/>
                </a:lnTo>
                <a:lnTo>
                  <a:pt x="925" y="511"/>
                </a:lnTo>
                <a:lnTo>
                  <a:pt x="925" y="511"/>
                </a:lnTo>
                <a:lnTo>
                  <a:pt x="925" y="511"/>
                </a:lnTo>
                <a:lnTo>
                  <a:pt x="925" y="511"/>
                </a:lnTo>
                <a:lnTo>
                  <a:pt x="925" y="511"/>
                </a:lnTo>
                <a:lnTo>
                  <a:pt x="925" y="511"/>
                </a:lnTo>
                <a:lnTo>
                  <a:pt x="925" y="511"/>
                </a:lnTo>
                <a:lnTo>
                  <a:pt x="922" y="518"/>
                </a:lnTo>
                <a:lnTo>
                  <a:pt x="915" y="522"/>
                </a:lnTo>
                <a:lnTo>
                  <a:pt x="915" y="522"/>
                </a:lnTo>
                <a:lnTo>
                  <a:pt x="915" y="522"/>
                </a:lnTo>
                <a:lnTo>
                  <a:pt x="915" y="522"/>
                </a:lnTo>
                <a:lnTo>
                  <a:pt x="915" y="522"/>
                </a:lnTo>
                <a:lnTo>
                  <a:pt x="918" y="515"/>
                </a:lnTo>
                <a:lnTo>
                  <a:pt x="925" y="511"/>
                </a:lnTo>
                <a:lnTo>
                  <a:pt x="927" y="511"/>
                </a:lnTo>
                <a:lnTo>
                  <a:pt x="927" y="510"/>
                </a:lnTo>
                <a:lnTo>
                  <a:pt x="927" y="510"/>
                </a:lnTo>
                <a:lnTo>
                  <a:pt x="927" y="510"/>
                </a:lnTo>
                <a:lnTo>
                  <a:pt x="928" y="510"/>
                </a:lnTo>
                <a:lnTo>
                  <a:pt x="928" y="510"/>
                </a:lnTo>
                <a:close/>
                <a:moveTo>
                  <a:pt x="915" y="522"/>
                </a:moveTo>
                <a:lnTo>
                  <a:pt x="911" y="529"/>
                </a:lnTo>
                <a:lnTo>
                  <a:pt x="905" y="532"/>
                </a:lnTo>
                <a:lnTo>
                  <a:pt x="908" y="525"/>
                </a:lnTo>
                <a:lnTo>
                  <a:pt x="915" y="522"/>
                </a:lnTo>
                <a:lnTo>
                  <a:pt x="915" y="522"/>
                </a:lnTo>
                <a:lnTo>
                  <a:pt x="915" y="522"/>
                </a:lnTo>
                <a:lnTo>
                  <a:pt x="915" y="522"/>
                </a:lnTo>
                <a:lnTo>
                  <a:pt x="915" y="522"/>
                </a:lnTo>
                <a:close/>
                <a:moveTo>
                  <a:pt x="946" y="504"/>
                </a:moveTo>
                <a:lnTo>
                  <a:pt x="946" y="504"/>
                </a:lnTo>
                <a:lnTo>
                  <a:pt x="946" y="504"/>
                </a:lnTo>
                <a:lnTo>
                  <a:pt x="946" y="504"/>
                </a:lnTo>
                <a:close/>
                <a:moveTo>
                  <a:pt x="956" y="477"/>
                </a:moveTo>
                <a:lnTo>
                  <a:pt x="957" y="481"/>
                </a:lnTo>
                <a:lnTo>
                  <a:pt x="955" y="484"/>
                </a:lnTo>
                <a:lnTo>
                  <a:pt x="950" y="485"/>
                </a:lnTo>
                <a:lnTo>
                  <a:pt x="946" y="482"/>
                </a:lnTo>
                <a:lnTo>
                  <a:pt x="951" y="477"/>
                </a:lnTo>
                <a:lnTo>
                  <a:pt x="956" y="477"/>
                </a:lnTo>
                <a:close/>
                <a:moveTo>
                  <a:pt x="956" y="420"/>
                </a:moveTo>
                <a:lnTo>
                  <a:pt x="959" y="419"/>
                </a:lnTo>
                <a:lnTo>
                  <a:pt x="962" y="419"/>
                </a:lnTo>
                <a:lnTo>
                  <a:pt x="964" y="422"/>
                </a:lnTo>
                <a:lnTo>
                  <a:pt x="965" y="425"/>
                </a:lnTo>
                <a:lnTo>
                  <a:pt x="964" y="422"/>
                </a:lnTo>
                <a:lnTo>
                  <a:pt x="962" y="419"/>
                </a:lnTo>
                <a:lnTo>
                  <a:pt x="962" y="427"/>
                </a:lnTo>
                <a:lnTo>
                  <a:pt x="962" y="434"/>
                </a:lnTo>
                <a:lnTo>
                  <a:pt x="958" y="435"/>
                </a:lnTo>
                <a:lnTo>
                  <a:pt x="955" y="435"/>
                </a:lnTo>
                <a:lnTo>
                  <a:pt x="955" y="436"/>
                </a:lnTo>
                <a:lnTo>
                  <a:pt x="955" y="436"/>
                </a:lnTo>
                <a:lnTo>
                  <a:pt x="955" y="436"/>
                </a:lnTo>
                <a:lnTo>
                  <a:pt x="955" y="435"/>
                </a:lnTo>
                <a:lnTo>
                  <a:pt x="952" y="435"/>
                </a:lnTo>
                <a:lnTo>
                  <a:pt x="951" y="438"/>
                </a:lnTo>
                <a:lnTo>
                  <a:pt x="950" y="438"/>
                </a:lnTo>
                <a:lnTo>
                  <a:pt x="949" y="436"/>
                </a:lnTo>
                <a:lnTo>
                  <a:pt x="951" y="428"/>
                </a:lnTo>
                <a:lnTo>
                  <a:pt x="956" y="420"/>
                </a:lnTo>
                <a:close/>
                <a:moveTo>
                  <a:pt x="960" y="463"/>
                </a:moveTo>
                <a:lnTo>
                  <a:pt x="957" y="466"/>
                </a:lnTo>
                <a:lnTo>
                  <a:pt x="951" y="464"/>
                </a:lnTo>
                <a:lnTo>
                  <a:pt x="953" y="462"/>
                </a:lnTo>
                <a:lnTo>
                  <a:pt x="956" y="459"/>
                </a:lnTo>
                <a:lnTo>
                  <a:pt x="956" y="456"/>
                </a:lnTo>
                <a:lnTo>
                  <a:pt x="959" y="455"/>
                </a:lnTo>
                <a:lnTo>
                  <a:pt x="963" y="457"/>
                </a:lnTo>
                <a:lnTo>
                  <a:pt x="965" y="459"/>
                </a:lnTo>
                <a:lnTo>
                  <a:pt x="964" y="462"/>
                </a:lnTo>
                <a:lnTo>
                  <a:pt x="960" y="463"/>
                </a:lnTo>
                <a:close/>
                <a:moveTo>
                  <a:pt x="972" y="440"/>
                </a:moveTo>
                <a:lnTo>
                  <a:pt x="972" y="443"/>
                </a:lnTo>
                <a:lnTo>
                  <a:pt x="967" y="446"/>
                </a:lnTo>
                <a:lnTo>
                  <a:pt x="971" y="448"/>
                </a:lnTo>
                <a:lnTo>
                  <a:pt x="974" y="450"/>
                </a:lnTo>
                <a:lnTo>
                  <a:pt x="971" y="448"/>
                </a:lnTo>
                <a:lnTo>
                  <a:pt x="967" y="446"/>
                </a:lnTo>
                <a:lnTo>
                  <a:pt x="965" y="446"/>
                </a:lnTo>
                <a:lnTo>
                  <a:pt x="963" y="443"/>
                </a:lnTo>
                <a:lnTo>
                  <a:pt x="960" y="443"/>
                </a:lnTo>
                <a:lnTo>
                  <a:pt x="959" y="443"/>
                </a:lnTo>
                <a:lnTo>
                  <a:pt x="955" y="445"/>
                </a:lnTo>
                <a:lnTo>
                  <a:pt x="950" y="441"/>
                </a:lnTo>
                <a:lnTo>
                  <a:pt x="956" y="440"/>
                </a:lnTo>
                <a:lnTo>
                  <a:pt x="960" y="439"/>
                </a:lnTo>
                <a:lnTo>
                  <a:pt x="960" y="441"/>
                </a:lnTo>
                <a:lnTo>
                  <a:pt x="959" y="443"/>
                </a:lnTo>
                <a:lnTo>
                  <a:pt x="960" y="443"/>
                </a:lnTo>
                <a:lnTo>
                  <a:pt x="963" y="443"/>
                </a:lnTo>
                <a:lnTo>
                  <a:pt x="964" y="442"/>
                </a:lnTo>
                <a:lnTo>
                  <a:pt x="965" y="441"/>
                </a:lnTo>
                <a:lnTo>
                  <a:pt x="969" y="439"/>
                </a:lnTo>
                <a:lnTo>
                  <a:pt x="972" y="440"/>
                </a:lnTo>
                <a:close/>
                <a:moveTo>
                  <a:pt x="979" y="475"/>
                </a:moveTo>
                <a:lnTo>
                  <a:pt x="978" y="477"/>
                </a:lnTo>
                <a:lnTo>
                  <a:pt x="980" y="480"/>
                </a:lnTo>
                <a:lnTo>
                  <a:pt x="982" y="481"/>
                </a:lnTo>
                <a:lnTo>
                  <a:pt x="982" y="483"/>
                </a:lnTo>
                <a:lnTo>
                  <a:pt x="976" y="494"/>
                </a:lnTo>
                <a:lnTo>
                  <a:pt x="976" y="507"/>
                </a:lnTo>
                <a:lnTo>
                  <a:pt x="972" y="505"/>
                </a:lnTo>
                <a:lnTo>
                  <a:pt x="972" y="502"/>
                </a:lnTo>
                <a:lnTo>
                  <a:pt x="972" y="501"/>
                </a:lnTo>
                <a:lnTo>
                  <a:pt x="972" y="501"/>
                </a:lnTo>
                <a:lnTo>
                  <a:pt x="972" y="501"/>
                </a:lnTo>
                <a:lnTo>
                  <a:pt x="971" y="501"/>
                </a:lnTo>
                <a:lnTo>
                  <a:pt x="967" y="501"/>
                </a:lnTo>
                <a:lnTo>
                  <a:pt x="966" y="497"/>
                </a:lnTo>
                <a:lnTo>
                  <a:pt x="967" y="496"/>
                </a:lnTo>
                <a:lnTo>
                  <a:pt x="969" y="495"/>
                </a:lnTo>
                <a:lnTo>
                  <a:pt x="967" y="495"/>
                </a:lnTo>
                <a:lnTo>
                  <a:pt x="966" y="495"/>
                </a:lnTo>
                <a:lnTo>
                  <a:pt x="966" y="489"/>
                </a:lnTo>
                <a:lnTo>
                  <a:pt x="966" y="484"/>
                </a:lnTo>
                <a:lnTo>
                  <a:pt x="966" y="482"/>
                </a:lnTo>
                <a:lnTo>
                  <a:pt x="970" y="482"/>
                </a:lnTo>
                <a:lnTo>
                  <a:pt x="976" y="481"/>
                </a:lnTo>
                <a:lnTo>
                  <a:pt x="977" y="476"/>
                </a:lnTo>
                <a:lnTo>
                  <a:pt x="977" y="469"/>
                </a:lnTo>
                <a:lnTo>
                  <a:pt x="973" y="462"/>
                </a:lnTo>
                <a:lnTo>
                  <a:pt x="980" y="467"/>
                </a:lnTo>
                <a:lnTo>
                  <a:pt x="979" y="475"/>
                </a:lnTo>
                <a:close/>
                <a:moveTo>
                  <a:pt x="989" y="536"/>
                </a:moveTo>
                <a:lnTo>
                  <a:pt x="991" y="535"/>
                </a:lnTo>
                <a:lnTo>
                  <a:pt x="992" y="535"/>
                </a:lnTo>
                <a:lnTo>
                  <a:pt x="997" y="535"/>
                </a:lnTo>
                <a:lnTo>
                  <a:pt x="1000" y="536"/>
                </a:lnTo>
                <a:lnTo>
                  <a:pt x="991" y="540"/>
                </a:lnTo>
                <a:lnTo>
                  <a:pt x="989" y="536"/>
                </a:lnTo>
                <a:lnTo>
                  <a:pt x="985" y="536"/>
                </a:lnTo>
                <a:lnTo>
                  <a:pt x="980" y="537"/>
                </a:lnTo>
                <a:lnTo>
                  <a:pt x="985" y="536"/>
                </a:lnTo>
                <a:lnTo>
                  <a:pt x="989" y="536"/>
                </a:lnTo>
                <a:close/>
                <a:moveTo>
                  <a:pt x="985" y="498"/>
                </a:moveTo>
                <a:lnTo>
                  <a:pt x="987" y="491"/>
                </a:lnTo>
                <a:lnTo>
                  <a:pt x="986" y="483"/>
                </a:lnTo>
                <a:lnTo>
                  <a:pt x="989" y="476"/>
                </a:lnTo>
                <a:lnTo>
                  <a:pt x="996" y="478"/>
                </a:lnTo>
                <a:lnTo>
                  <a:pt x="997" y="478"/>
                </a:lnTo>
                <a:lnTo>
                  <a:pt x="998" y="478"/>
                </a:lnTo>
                <a:lnTo>
                  <a:pt x="998" y="478"/>
                </a:lnTo>
                <a:lnTo>
                  <a:pt x="999" y="480"/>
                </a:lnTo>
                <a:lnTo>
                  <a:pt x="1000" y="481"/>
                </a:lnTo>
                <a:lnTo>
                  <a:pt x="1001" y="481"/>
                </a:lnTo>
                <a:lnTo>
                  <a:pt x="1001" y="481"/>
                </a:lnTo>
                <a:lnTo>
                  <a:pt x="1001" y="481"/>
                </a:lnTo>
                <a:lnTo>
                  <a:pt x="1000" y="481"/>
                </a:lnTo>
                <a:lnTo>
                  <a:pt x="996" y="481"/>
                </a:lnTo>
                <a:lnTo>
                  <a:pt x="992" y="483"/>
                </a:lnTo>
                <a:lnTo>
                  <a:pt x="994" y="489"/>
                </a:lnTo>
                <a:lnTo>
                  <a:pt x="1000" y="494"/>
                </a:lnTo>
                <a:lnTo>
                  <a:pt x="991" y="497"/>
                </a:lnTo>
                <a:lnTo>
                  <a:pt x="986" y="507"/>
                </a:lnTo>
                <a:lnTo>
                  <a:pt x="985" y="507"/>
                </a:lnTo>
                <a:lnTo>
                  <a:pt x="985" y="507"/>
                </a:lnTo>
                <a:lnTo>
                  <a:pt x="985" y="509"/>
                </a:lnTo>
                <a:lnTo>
                  <a:pt x="986" y="510"/>
                </a:lnTo>
                <a:lnTo>
                  <a:pt x="985" y="509"/>
                </a:lnTo>
                <a:lnTo>
                  <a:pt x="985" y="507"/>
                </a:lnTo>
                <a:lnTo>
                  <a:pt x="983" y="503"/>
                </a:lnTo>
                <a:lnTo>
                  <a:pt x="985" y="498"/>
                </a:lnTo>
                <a:close/>
                <a:moveTo>
                  <a:pt x="1006" y="495"/>
                </a:moveTo>
                <a:lnTo>
                  <a:pt x="1004" y="497"/>
                </a:lnTo>
                <a:lnTo>
                  <a:pt x="1003" y="498"/>
                </a:lnTo>
                <a:lnTo>
                  <a:pt x="1008" y="503"/>
                </a:lnTo>
                <a:lnTo>
                  <a:pt x="1012" y="511"/>
                </a:lnTo>
                <a:lnTo>
                  <a:pt x="1012" y="511"/>
                </a:lnTo>
                <a:lnTo>
                  <a:pt x="1013" y="512"/>
                </a:lnTo>
                <a:lnTo>
                  <a:pt x="1018" y="511"/>
                </a:lnTo>
                <a:lnTo>
                  <a:pt x="1018" y="507"/>
                </a:lnTo>
                <a:lnTo>
                  <a:pt x="1018" y="505"/>
                </a:lnTo>
                <a:lnTo>
                  <a:pt x="1019" y="504"/>
                </a:lnTo>
                <a:lnTo>
                  <a:pt x="1020" y="505"/>
                </a:lnTo>
                <a:lnTo>
                  <a:pt x="1022" y="505"/>
                </a:lnTo>
                <a:lnTo>
                  <a:pt x="1022" y="504"/>
                </a:lnTo>
                <a:lnTo>
                  <a:pt x="1024" y="504"/>
                </a:lnTo>
                <a:lnTo>
                  <a:pt x="1022" y="504"/>
                </a:lnTo>
                <a:lnTo>
                  <a:pt x="1022" y="505"/>
                </a:lnTo>
                <a:lnTo>
                  <a:pt x="1026" y="510"/>
                </a:lnTo>
                <a:lnTo>
                  <a:pt x="1022" y="515"/>
                </a:lnTo>
                <a:lnTo>
                  <a:pt x="1019" y="517"/>
                </a:lnTo>
                <a:lnTo>
                  <a:pt x="1018" y="522"/>
                </a:lnTo>
                <a:lnTo>
                  <a:pt x="1014" y="522"/>
                </a:lnTo>
                <a:lnTo>
                  <a:pt x="1013" y="524"/>
                </a:lnTo>
                <a:lnTo>
                  <a:pt x="1012" y="524"/>
                </a:lnTo>
                <a:lnTo>
                  <a:pt x="1012" y="524"/>
                </a:lnTo>
                <a:lnTo>
                  <a:pt x="1012" y="518"/>
                </a:lnTo>
                <a:lnTo>
                  <a:pt x="1013" y="512"/>
                </a:lnTo>
                <a:lnTo>
                  <a:pt x="1012" y="511"/>
                </a:lnTo>
                <a:lnTo>
                  <a:pt x="1012" y="511"/>
                </a:lnTo>
                <a:lnTo>
                  <a:pt x="1005" y="512"/>
                </a:lnTo>
                <a:lnTo>
                  <a:pt x="1005" y="519"/>
                </a:lnTo>
                <a:lnTo>
                  <a:pt x="1004" y="521"/>
                </a:lnTo>
                <a:lnTo>
                  <a:pt x="1003" y="522"/>
                </a:lnTo>
                <a:lnTo>
                  <a:pt x="1000" y="519"/>
                </a:lnTo>
                <a:lnTo>
                  <a:pt x="999" y="522"/>
                </a:lnTo>
                <a:lnTo>
                  <a:pt x="993" y="522"/>
                </a:lnTo>
                <a:lnTo>
                  <a:pt x="989" y="522"/>
                </a:lnTo>
                <a:lnTo>
                  <a:pt x="992" y="515"/>
                </a:lnTo>
                <a:lnTo>
                  <a:pt x="992" y="508"/>
                </a:lnTo>
                <a:lnTo>
                  <a:pt x="990" y="508"/>
                </a:lnTo>
                <a:lnTo>
                  <a:pt x="989" y="508"/>
                </a:lnTo>
                <a:lnTo>
                  <a:pt x="990" y="508"/>
                </a:lnTo>
                <a:lnTo>
                  <a:pt x="992" y="508"/>
                </a:lnTo>
                <a:lnTo>
                  <a:pt x="996" y="502"/>
                </a:lnTo>
                <a:lnTo>
                  <a:pt x="1003" y="498"/>
                </a:lnTo>
                <a:lnTo>
                  <a:pt x="1004" y="497"/>
                </a:lnTo>
                <a:lnTo>
                  <a:pt x="1006" y="495"/>
                </a:lnTo>
                <a:close/>
                <a:moveTo>
                  <a:pt x="1017" y="524"/>
                </a:moveTo>
                <a:lnTo>
                  <a:pt x="1017" y="523"/>
                </a:lnTo>
                <a:lnTo>
                  <a:pt x="1018" y="522"/>
                </a:lnTo>
                <a:lnTo>
                  <a:pt x="1018" y="522"/>
                </a:lnTo>
                <a:lnTo>
                  <a:pt x="1017" y="523"/>
                </a:lnTo>
                <a:lnTo>
                  <a:pt x="1017" y="524"/>
                </a:lnTo>
                <a:close/>
                <a:moveTo>
                  <a:pt x="999" y="522"/>
                </a:moveTo>
                <a:lnTo>
                  <a:pt x="1000" y="522"/>
                </a:lnTo>
                <a:lnTo>
                  <a:pt x="1001" y="522"/>
                </a:lnTo>
                <a:lnTo>
                  <a:pt x="1003" y="524"/>
                </a:lnTo>
                <a:lnTo>
                  <a:pt x="1001" y="524"/>
                </a:lnTo>
                <a:lnTo>
                  <a:pt x="999" y="524"/>
                </a:lnTo>
                <a:lnTo>
                  <a:pt x="999" y="522"/>
                </a:lnTo>
                <a:close/>
                <a:moveTo>
                  <a:pt x="1000" y="557"/>
                </a:moveTo>
                <a:lnTo>
                  <a:pt x="1000" y="558"/>
                </a:lnTo>
                <a:lnTo>
                  <a:pt x="1000" y="559"/>
                </a:lnTo>
                <a:lnTo>
                  <a:pt x="1000" y="563"/>
                </a:lnTo>
                <a:lnTo>
                  <a:pt x="1000" y="565"/>
                </a:lnTo>
                <a:lnTo>
                  <a:pt x="1000" y="563"/>
                </a:lnTo>
                <a:lnTo>
                  <a:pt x="1000" y="559"/>
                </a:lnTo>
                <a:lnTo>
                  <a:pt x="1000" y="558"/>
                </a:lnTo>
                <a:lnTo>
                  <a:pt x="1000" y="557"/>
                </a:lnTo>
                <a:close/>
                <a:moveTo>
                  <a:pt x="998" y="558"/>
                </a:moveTo>
                <a:lnTo>
                  <a:pt x="998" y="558"/>
                </a:lnTo>
                <a:lnTo>
                  <a:pt x="998" y="557"/>
                </a:lnTo>
                <a:lnTo>
                  <a:pt x="998" y="558"/>
                </a:lnTo>
                <a:lnTo>
                  <a:pt x="998" y="558"/>
                </a:lnTo>
                <a:close/>
                <a:moveTo>
                  <a:pt x="993" y="593"/>
                </a:moveTo>
                <a:lnTo>
                  <a:pt x="996" y="591"/>
                </a:lnTo>
                <a:lnTo>
                  <a:pt x="998" y="587"/>
                </a:lnTo>
                <a:lnTo>
                  <a:pt x="1000" y="586"/>
                </a:lnTo>
                <a:lnTo>
                  <a:pt x="1001" y="584"/>
                </a:lnTo>
                <a:lnTo>
                  <a:pt x="1000" y="586"/>
                </a:lnTo>
                <a:lnTo>
                  <a:pt x="998" y="587"/>
                </a:lnTo>
                <a:lnTo>
                  <a:pt x="996" y="591"/>
                </a:lnTo>
                <a:lnTo>
                  <a:pt x="993" y="593"/>
                </a:lnTo>
                <a:close/>
                <a:moveTo>
                  <a:pt x="977" y="552"/>
                </a:moveTo>
                <a:lnTo>
                  <a:pt x="979" y="552"/>
                </a:lnTo>
                <a:lnTo>
                  <a:pt x="982" y="552"/>
                </a:lnTo>
                <a:lnTo>
                  <a:pt x="982" y="551"/>
                </a:lnTo>
                <a:lnTo>
                  <a:pt x="982" y="549"/>
                </a:lnTo>
                <a:lnTo>
                  <a:pt x="982" y="551"/>
                </a:lnTo>
                <a:lnTo>
                  <a:pt x="982" y="552"/>
                </a:lnTo>
                <a:lnTo>
                  <a:pt x="986" y="557"/>
                </a:lnTo>
                <a:lnTo>
                  <a:pt x="986" y="564"/>
                </a:lnTo>
                <a:lnTo>
                  <a:pt x="983" y="561"/>
                </a:lnTo>
                <a:lnTo>
                  <a:pt x="982" y="559"/>
                </a:lnTo>
                <a:lnTo>
                  <a:pt x="980" y="559"/>
                </a:lnTo>
                <a:lnTo>
                  <a:pt x="979" y="560"/>
                </a:lnTo>
                <a:lnTo>
                  <a:pt x="979" y="565"/>
                </a:lnTo>
                <a:lnTo>
                  <a:pt x="977" y="567"/>
                </a:lnTo>
                <a:lnTo>
                  <a:pt x="974" y="567"/>
                </a:lnTo>
                <a:lnTo>
                  <a:pt x="973" y="566"/>
                </a:lnTo>
                <a:lnTo>
                  <a:pt x="972" y="561"/>
                </a:lnTo>
                <a:lnTo>
                  <a:pt x="974" y="557"/>
                </a:lnTo>
                <a:lnTo>
                  <a:pt x="977" y="554"/>
                </a:lnTo>
                <a:lnTo>
                  <a:pt x="977" y="552"/>
                </a:lnTo>
                <a:close/>
                <a:moveTo>
                  <a:pt x="971" y="540"/>
                </a:moveTo>
                <a:lnTo>
                  <a:pt x="972" y="539"/>
                </a:lnTo>
                <a:lnTo>
                  <a:pt x="972" y="539"/>
                </a:lnTo>
                <a:lnTo>
                  <a:pt x="972" y="539"/>
                </a:lnTo>
                <a:lnTo>
                  <a:pt x="971" y="540"/>
                </a:lnTo>
                <a:lnTo>
                  <a:pt x="977" y="540"/>
                </a:lnTo>
                <a:lnTo>
                  <a:pt x="978" y="546"/>
                </a:lnTo>
                <a:lnTo>
                  <a:pt x="982" y="546"/>
                </a:lnTo>
                <a:lnTo>
                  <a:pt x="985" y="546"/>
                </a:lnTo>
                <a:lnTo>
                  <a:pt x="982" y="546"/>
                </a:lnTo>
                <a:lnTo>
                  <a:pt x="978" y="546"/>
                </a:lnTo>
                <a:lnTo>
                  <a:pt x="978" y="546"/>
                </a:lnTo>
                <a:lnTo>
                  <a:pt x="977" y="546"/>
                </a:lnTo>
                <a:lnTo>
                  <a:pt x="971" y="546"/>
                </a:lnTo>
                <a:lnTo>
                  <a:pt x="966" y="545"/>
                </a:lnTo>
                <a:lnTo>
                  <a:pt x="965" y="547"/>
                </a:lnTo>
                <a:lnTo>
                  <a:pt x="963" y="547"/>
                </a:lnTo>
                <a:lnTo>
                  <a:pt x="965" y="547"/>
                </a:lnTo>
                <a:lnTo>
                  <a:pt x="966" y="545"/>
                </a:lnTo>
                <a:lnTo>
                  <a:pt x="967" y="542"/>
                </a:lnTo>
                <a:lnTo>
                  <a:pt x="971" y="540"/>
                </a:lnTo>
                <a:close/>
                <a:moveTo>
                  <a:pt x="951" y="545"/>
                </a:moveTo>
                <a:lnTo>
                  <a:pt x="955" y="546"/>
                </a:lnTo>
                <a:lnTo>
                  <a:pt x="953" y="550"/>
                </a:lnTo>
                <a:lnTo>
                  <a:pt x="950" y="552"/>
                </a:lnTo>
                <a:lnTo>
                  <a:pt x="946" y="552"/>
                </a:lnTo>
                <a:lnTo>
                  <a:pt x="945" y="547"/>
                </a:lnTo>
                <a:lnTo>
                  <a:pt x="951" y="545"/>
                </a:lnTo>
                <a:lnTo>
                  <a:pt x="951" y="545"/>
                </a:lnTo>
                <a:close/>
                <a:moveTo>
                  <a:pt x="992" y="616"/>
                </a:moveTo>
                <a:lnTo>
                  <a:pt x="990" y="615"/>
                </a:lnTo>
                <a:lnTo>
                  <a:pt x="989" y="614"/>
                </a:lnTo>
                <a:lnTo>
                  <a:pt x="978" y="605"/>
                </a:lnTo>
                <a:lnTo>
                  <a:pt x="964" y="603"/>
                </a:lnTo>
                <a:lnTo>
                  <a:pt x="953" y="610"/>
                </a:lnTo>
                <a:lnTo>
                  <a:pt x="946" y="619"/>
                </a:lnTo>
                <a:lnTo>
                  <a:pt x="945" y="616"/>
                </a:lnTo>
                <a:lnTo>
                  <a:pt x="944" y="614"/>
                </a:lnTo>
                <a:lnTo>
                  <a:pt x="939" y="608"/>
                </a:lnTo>
                <a:lnTo>
                  <a:pt x="938" y="602"/>
                </a:lnTo>
                <a:lnTo>
                  <a:pt x="945" y="599"/>
                </a:lnTo>
                <a:lnTo>
                  <a:pt x="950" y="591"/>
                </a:lnTo>
                <a:lnTo>
                  <a:pt x="955" y="586"/>
                </a:lnTo>
                <a:lnTo>
                  <a:pt x="962" y="584"/>
                </a:lnTo>
                <a:lnTo>
                  <a:pt x="964" y="581"/>
                </a:lnTo>
                <a:lnTo>
                  <a:pt x="964" y="578"/>
                </a:lnTo>
                <a:lnTo>
                  <a:pt x="962" y="577"/>
                </a:lnTo>
                <a:lnTo>
                  <a:pt x="962" y="573"/>
                </a:lnTo>
                <a:lnTo>
                  <a:pt x="962" y="577"/>
                </a:lnTo>
                <a:lnTo>
                  <a:pt x="964" y="578"/>
                </a:lnTo>
                <a:lnTo>
                  <a:pt x="965" y="578"/>
                </a:lnTo>
                <a:lnTo>
                  <a:pt x="966" y="577"/>
                </a:lnTo>
                <a:lnTo>
                  <a:pt x="970" y="579"/>
                </a:lnTo>
                <a:lnTo>
                  <a:pt x="974" y="581"/>
                </a:lnTo>
                <a:lnTo>
                  <a:pt x="976" y="581"/>
                </a:lnTo>
                <a:lnTo>
                  <a:pt x="976" y="584"/>
                </a:lnTo>
                <a:lnTo>
                  <a:pt x="976" y="592"/>
                </a:lnTo>
                <a:lnTo>
                  <a:pt x="984" y="591"/>
                </a:lnTo>
                <a:lnTo>
                  <a:pt x="986" y="591"/>
                </a:lnTo>
                <a:lnTo>
                  <a:pt x="989" y="591"/>
                </a:lnTo>
                <a:lnTo>
                  <a:pt x="989" y="591"/>
                </a:lnTo>
                <a:lnTo>
                  <a:pt x="990" y="589"/>
                </a:lnTo>
                <a:lnTo>
                  <a:pt x="989" y="591"/>
                </a:lnTo>
                <a:lnTo>
                  <a:pt x="989" y="591"/>
                </a:lnTo>
                <a:lnTo>
                  <a:pt x="990" y="591"/>
                </a:lnTo>
                <a:lnTo>
                  <a:pt x="991" y="591"/>
                </a:lnTo>
                <a:lnTo>
                  <a:pt x="991" y="592"/>
                </a:lnTo>
                <a:lnTo>
                  <a:pt x="992" y="592"/>
                </a:lnTo>
                <a:lnTo>
                  <a:pt x="992" y="588"/>
                </a:lnTo>
                <a:lnTo>
                  <a:pt x="993" y="587"/>
                </a:lnTo>
                <a:lnTo>
                  <a:pt x="992" y="588"/>
                </a:lnTo>
                <a:lnTo>
                  <a:pt x="992" y="592"/>
                </a:lnTo>
                <a:lnTo>
                  <a:pt x="992" y="593"/>
                </a:lnTo>
                <a:lnTo>
                  <a:pt x="992" y="593"/>
                </a:lnTo>
                <a:lnTo>
                  <a:pt x="992" y="593"/>
                </a:lnTo>
                <a:lnTo>
                  <a:pt x="992" y="595"/>
                </a:lnTo>
                <a:lnTo>
                  <a:pt x="992" y="596"/>
                </a:lnTo>
                <a:lnTo>
                  <a:pt x="990" y="601"/>
                </a:lnTo>
                <a:lnTo>
                  <a:pt x="994" y="605"/>
                </a:lnTo>
                <a:lnTo>
                  <a:pt x="997" y="605"/>
                </a:lnTo>
                <a:lnTo>
                  <a:pt x="997" y="606"/>
                </a:lnTo>
                <a:lnTo>
                  <a:pt x="997" y="608"/>
                </a:lnTo>
                <a:lnTo>
                  <a:pt x="996" y="608"/>
                </a:lnTo>
                <a:lnTo>
                  <a:pt x="991" y="612"/>
                </a:lnTo>
                <a:lnTo>
                  <a:pt x="992" y="616"/>
                </a:lnTo>
                <a:lnTo>
                  <a:pt x="992" y="616"/>
                </a:lnTo>
                <a:close/>
                <a:moveTo>
                  <a:pt x="990" y="769"/>
                </a:moveTo>
                <a:lnTo>
                  <a:pt x="992" y="767"/>
                </a:lnTo>
                <a:lnTo>
                  <a:pt x="996" y="766"/>
                </a:lnTo>
                <a:lnTo>
                  <a:pt x="996" y="766"/>
                </a:lnTo>
                <a:lnTo>
                  <a:pt x="996" y="766"/>
                </a:lnTo>
                <a:lnTo>
                  <a:pt x="992" y="767"/>
                </a:lnTo>
                <a:lnTo>
                  <a:pt x="990" y="769"/>
                </a:lnTo>
                <a:close/>
                <a:moveTo>
                  <a:pt x="989" y="805"/>
                </a:moveTo>
                <a:lnTo>
                  <a:pt x="983" y="806"/>
                </a:lnTo>
                <a:lnTo>
                  <a:pt x="986" y="812"/>
                </a:lnTo>
                <a:lnTo>
                  <a:pt x="987" y="816"/>
                </a:lnTo>
                <a:lnTo>
                  <a:pt x="986" y="819"/>
                </a:lnTo>
                <a:lnTo>
                  <a:pt x="984" y="820"/>
                </a:lnTo>
                <a:lnTo>
                  <a:pt x="980" y="819"/>
                </a:lnTo>
                <a:lnTo>
                  <a:pt x="974" y="819"/>
                </a:lnTo>
                <a:lnTo>
                  <a:pt x="974" y="825"/>
                </a:lnTo>
                <a:lnTo>
                  <a:pt x="967" y="826"/>
                </a:lnTo>
                <a:lnTo>
                  <a:pt x="962" y="827"/>
                </a:lnTo>
                <a:lnTo>
                  <a:pt x="958" y="824"/>
                </a:lnTo>
                <a:lnTo>
                  <a:pt x="953" y="826"/>
                </a:lnTo>
                <a:lnTo>
                  <a:pt x="953" y="823"/>
                </a:lnTo>
                <a:lnTo>
                  <a:pt x="953" y="818"/>
                </a:lnTo>
                <a:lnTo>
                  <a:pt x="953" y="818"/>
                </a:lnTo>
                <a:lnTo>
                  <a:pt x="955" y="818"/>
                </a:lnTo>
                <a:lnTo>
                  <a:pt x="955" y="818"/>
                </a:lnTo>
                <a:lnTo>
                  <a:pt x="955" y="817"/>
                </a:lnTo>
                <a:lnTo>
                  <a:pt x="955" y="816"/>
                </a:lnTo>
                <a:lnTo>
                  <a:pt x="955" y="817"/>
                </a:lnTo>
                <a:lnTo>
                  <a:pt x="955" y="818"/>
                </a:lnTo>
                <a:lnTo>
                  <a:pt x="958" y="817"/>
                </a:lnTo>
                <a:lnTo>
                  <a:pt x="962" y="817"/>
                </a:lnTo>
                <a:lnTo>
                  <a:pt x="965" y="818"/>
                </a:lnTo>
                <a:lnTo>
                  <a:pt x="970" y="817"/>
                </a:lnTo>
                <a:lnTo>
                  <a:pt x="973" y="813"/>
                </a:lnTo>
                <a:lnTo>
                  <a:pt x="973" y="810"/>
                </a:lnTo>
                <a:lnTo>
                  <a:pt x="970" y="809"/>
                </a:lnTo>
                <a:lnTo>
                  <a:pt x="966" y="810"/>
                </a:lnTo>
                <a:lnTo>
                  <a:pt x="965" y="810"/>
                </a:lnTo>
                <a:lnTo>
                  <a:pt x="963" y="811"/>
                </a:lnTo>
                <a:lnTo>
                  <a:pt x="962" y="808"/>
                </a:lnTo>
                <a:lnTo>
                  <a:pt x="959" y="805"/>
                </a:lnTo>
                <a:lnTo>
                  <a:pt x="956" y="808"/>
                </a:lnTo>
                <a:lnTo>
                  <a:pt x="956" y="812"/>
                </a:lnTo>
                <a:lnTo>
                  <a:pt x="952" y="808"/>
                </a:lnTo>
                <a:lnTo>
                  <a:pt x="953" y="803"/>
                </a:lnTo>
                <a:lnTo>
                  <a:pt x="953" y="799"/>
                </a:lnTo>
                <a:lnTo>
                  <a:pt x="953" y="796"/>
                </a:lnTo>
                <a:lnTo>
                  <a:pt x="953" y="787"/>
                </a:lnTo>
                <a:lnTo>
                  <a:pt x="962" y="785"/>
                </a:lnTo>
                <a:lnTo>
                  <a:pt x="964" y="785"/>
                </a:lnTo>
                <a:lnTo>
                  <a:pt x="966" y="785"/>
                </a:lnTo>
                <a:lnTo>
                  <a:pt x="971" y="783"/>
                </a:lnTo>
                <a:lnTo>
                  <a:pt x="973" y="778"/>
                </a:lnTo>
                <a:lnTo>
                  <a:pt x="970" y="776"/>
                </a:lnTo>
                <a:lnTo>
                  <a:pt x="965" y="777"/>
                </a:lnTo>
                <a:lnTo>
                  <a:pt x="962" y="778"/>
                </a:lnTo>
                <a:lnTo>
                  <a:pt x="959" y="777"/>
                </a:lnTo>
                <a:lnTo>
                  <a:pt x="958" y="776"/>
                </a:lnTo>
                <a:lnTo>
                  <a:pt x="957" y="776"/>
                </a:lnTo>
                <a:lnTo>
                  <a:pt x="955" y="780"/>
                </a:lnTo>
                <a:lnTo>
                  <a:pt x="952" y="780"/>
                </a:lnTo>
                <a:lnTo>
                  <a:pt x="951" y="776"/>
                </a:lnTo>
                <a:lnTo>
                  <a:pt x="952" y="773"/>
                </a:lnTo>
                <a:lnTo>
                  <a:pt x="955" y="768"/>
                </a:lnTo>
                <a:lnTo>
                  <a:pt x="959" y="768"/>
                </a:lnTo>
                <a:lnTo>
                  <a:pt x="965" y="769"/>
                </a:lnTo>
                <a:lnTo>
                  <a:pt x="971" y="766"/>
                </a:lnTo>
                <a:lnTo>
                  <a:pt x="972" y="764"/>
                </a:lnTo>
                <a:lnTo>
                  <a:pt x="973" y="762"/>
                </a:lnTo>
                <a:lnTo>
                  <a:pt x="971" y="760"/>
                </a:lnTo>
                <a:lnTo>
                  <a:pt x="967" y="760"/>
                </a:lnTo>
                <a:lnTo>
                  <a:pt x="962" y="761"/>
                </a:lnTo>
                <a:lnTo>
                  <a:pt x="955" y="761"/>
                </a:lnTo>
                <a:lnTo>
                  <a:pt x="952" y="761"/>
                </a:lnTo>
                <a:lnTo>
                  <a:pt x="952" y="759"/>
                </a:lnTo>
                <a:lnTo>
                  <a:pt x="953" y="754"/>
                </a:lnTo>
                <a:lnTo>
                  <a:pt x="958" y="752"/>
                </a:lnTo>
                <a:lnTo>
                  <a:pt x="963" y="752"/>
                </a:lnTo>
                <a:lnTo>
                  <a:pt x="967" y="752"/>
                </a:lnTo>
                <a:lnTo>
                  <a:pt x="971" y="749"/>
                </a:lnTo>
                <a:lnTo>
                  <a:pt x="972" y="746"/>
                </a:lnTo>
                <a:lnTo>
                  <a:pt x="970" y="743"/>
                </a:lnTo>
                <a:lnTo>
                  <a:pt x="966" y="745"/>
                </a:lnTo>
                <a:lnTo>
                  <a:pt x="960" y="746"/>
                </a:lnTo>
                <a:lnTo>
                  <a:pt x="955" y="747"/>
                </a:lnTo>
                <a:lnTo>
                  <a:pt x="953" y="748"/>
                </a:lnTo>
                <a:lnTo>
                  <a:pt x="952" y="747"/>
                </a:lnTo>
                <a:lnTo>
                  <a:pt x="952" y="742"/>
                </a:lnTo>
                <a:lnTo>
                  <a:pt x="953" y="738"/>
                </a:lnTo>
                <a:lnTo>
                  <a:pt x="956" y="735"/>
                </a:lnTo>
                <a:lnTo>
                  <a:pt x="958" y="735"/>
                </a:lnTo>
                <a:lnTo>
                  <a:pt x="962" y="736"/>
                </a:lnTo>
                <a:lnTo>
                  <a:pt x="965" y="736"/>
                </a:lnTo>
                <a:lnTo>
                  <a:pt x="970" y="735"/>
                </a:lnTo>
                <a:lnTo>
                  <a:pt x="972" y="731"/>
                </a:lnTo>
                <a:lnTo>
                  <a:pt x="970" y="728"/>
                </a:lnTo>
                <a:lnTo>
                  <a:pt x="965" y="729"/>
                </a:lnTo>
                <a:lnTo>
                  <a:pt x="962" y="729"/>
                </a:lnTo>
                <a:lnTo>
                  <a:pt x="959" y="728"/>
                </a:lnTo>
                <a:lnTo>
                  <a:pt x="959" y="726"/>
                </a:lnTo>
                <a:lnTo>
                  <a:pt x="960" y="724"/>
                </a:lnTo>
                <a:lnTo>
                  <a:pt x="966" y="721"/>
                </a:lnTo>
                <a:lnTo>
                  <a:pt x="972" y="722"/>
                </a:lnTo>
                <a:lnTo>
                  <a:pt x="977" y="727"/>
                </a:lnTo>
                <a:lnTo>
                  <a:pt x="983" y="731"/>
                </a:lnTo>
                <a:lnTo>
                  <a:pt x="986" y="734"/>
                </a:lnTo>
                <a:lnTo>
                  <a:pt x="985" y="738"/>
                </a:lnTo>
                <a:lnTo>
                  <a:pt x="984" y="740"/>
                </a:lnTo>
                <a:lnTo>
                  <a:pt x="980" y="739"/>
                </a:lnTo>
                <a:lnTo>
                  <a:pt x="978" y="738"/>
                </a:lnTo>
                <a:lnTo>
                  <a:pt x="974" y="739"/>
                </a:lnTo>
                <a:lnTo>
                  <a:pt x="974" y="742"/>
                </a:lnTo>
                <a:lnTo>
                  <a:pt x="978" y="746"/>
                </a:lnTo>
                <a:lnTo>
                  <a:pt x="980" y="746"/>
                </a:lnTo>
                <a:lnTo>
                  <a:pt x="983" y="746"/>
                </a:lnTo>
                <a:lnTo>
                  <a:pt x="986" y="749"/>
                </a:lnTo>
                <a:lnTo>
                  <a:pt x="985" y="754"/>
                </a:lnTo>
                <a:lnTo>
                  <a:pt x="984" y="756"/>
                </a:lnTo>
                <a:lnTo>
                  <a:pt x="980" y="755"/>
                </a:lnTo>
                <a:lnTo>
                  <a:pt x="977" y="753"/>
                </a:lnTo>
                <a:lnTo>
                  <a:pt x="974" y="754"/>
                </a:lnTo>
                <a:lnTo>
                  <a:pt x="974" y="759"/>
                </a:lnTo>
                <a:lnTo>
                  <a:pt x="978" y="761"/>
                </a:lnTo>
                <a:lnTo>
                  <a:pt x="983" y="762"/>
                </a:lnTo>
                <a:lnTo>
                  <a:pt x="986" y="764"/>
                </a:lnTo>
                <a:lnTo>
                  <a:pt x="984" y="770"/>
                </a:lnTo>
                <a:lnTo>
                  <a:pt x="979" y="769"/>
                </a:lnTo>
                <a:lnTo>
                  <a:pt x="977" y="769"/>
                </a:lnTo>
                <a:lnTo>
                  <a:pt x="974" y="770"/>
                </a:lnTo>
                <a:lnTo>
                  <a:pt x="973" y="773"/>
                </a:lnTo>
                <a:lnTo>
                  <a:pt x="974" y="775"/>
                </a:lnTo>
                <a:lnTo>
                  <a:pt x="980" y="778"/>
                </a:lnTo>
                <a:lnTo>
                  <a:pt x="986" y="780"/>
                </a:lnTo>
                <a:lnTo>
                  <a:pt x="985" y="787"/>
                </a:lnTo>
                <a:lnTo>
                  <a:pt x="978" y="785"/>
                </a:lnTo>
                <a:lnTo>
                  <a:pt x="973" y="787"/>
                </a:lnTo>
                <a:lnTo>
                  <a:pt x="974" y="791"/>
                </a:lnTo>
                <a:lnTo>
                  <a:pt x="970" y="791"/>
                </a:lnTo>
                <a:lnTo>
                  <a:pt x="965" y="792"/>
                </a:lnTo>
                <a:lnTo>
                  <a:pt x="963" y="795"/>
                </a:lnTo>
                <a:lnTo>
                  <a:pt x="960" y="792"/>
                </a:lnTo>
                <a:lnTo>
                  <a:pt x="960" y="792"/>
                </a:lnTo>
                <a:lnTo>
                  <a:pt x="960" y="791"/>
                </a:lnTo>
                <a:lnTo>
                  <a:pt x="960" y="790"/>
                </a:lnTo>
                <a:lnTo>
                  <a:pt x="959" y="790"/>
                </a:lnTo>
                <a:lnTo>
                  <a:pt x="958" y="790"/>
                </a:lnTo>
                <a:lnTo>
                  <a:pt x="956" y="792"/>
                </a:lnTo>
                <a:lnTo>
                  <a:pt x="953" y="796"/>
                </a:lnTo>
                <a:lnTo>
                  <a:pt x="953" y="799"/>
                </a:lnTo>
                <a:lnTo>
                  <a:pt x="953" y="803"/>
                </a:lnTo>
                <a:lnTo>
                  <a:pt x="958" y="802"/>
                </a:lnTo>
                <a:lnTo>
                  <a:pt x="964" y="802"/>
                </a:lnTo>
                <a:lnTo>
                  <a:pt x="972" y="799"/>
                </a:lnTo>
                <a:lnTo>
                  <a:pt x="974" y="792"/>
                </a:lnTo>
                <a:lnTo>
                  <a:pt x="982" y="795"/>
                </a:lnTo>
                <a:lnTo>
                  <a:pt x="989" y="796"/>
                </a:lnTo>
                <a:lnTo>
                  <a:pt x="992" y="798"/>
                </a:lnTo>
                <a:lnTo>
                  <a:pt x="993" y="802"/>
                </a:lnTo>
                <a:lnTo>
                  <a:pt x="992" y="804"/>
                </a:lnTo>
                <a:lnTo>
                  <a:pt x="989" y="805"/>
                </a:lnTo>
                <a:close/>
                <a:moveTo>
                  <a:pt x="989" y="866"/>
                </a:moveTo>
                <a:lnTo>
                  <a:pt x="992" y="862"/>
                </a:lnTo>
                <a:lnTo>
                  <a:pt x="993" y="858"/>
                </a:lnTo>
                <a:lnTo>
                  <a:pt x="992" y="862"/>
                </a:lnTo>
                <a:lnTo>
                  <a:pt x="989" y="866"/>
                </a:lnTo>
                <a:close/>
                <a:moveTo>
                  <a:pt x="955" y="920"/>
                </a:moveTo>
                <a:lnTo>
                  <a:pt x="953" y="927"/>
                </a:lnTo>
                <a:lnTo>
                  <a:pt x="946" y="930"/>
                </a:lnTo>
                <a:lnTo>
                  <a:pt x="950" y="924"/>
                </a:lnTo>
                <a:lnTo>
                  <a:pt x="955" y="920"/>
                </a:lnTo>
                <a:close/>
                <a:moveTo>
                  <a:pt x="982" y="845"/>
                </a:moveTo>
                <a:lnTo>
                  <a:pt x="987" y="850"/>
                </a:lnTo>
                <a:lnTo>
                  <a:pt x="986" y="857"/>
                </a:lnTo>
                <a:lnTo>
                  <a:pt x="985" y="855"/>
                </a:lnTo>
                <a:lnTo>
                  <a:pt x="983" y="854"/>
                </a:lnTo>
                <a:lnTo>
                  <a:pt x="979" y="852"/>
                </a:lnTo>
                <a:lnTo>
                  <a:pt x="976" y="852"/>
                </a:lnTo>
                <a:lnTo>
                  <a:pt x="974" y="853"/>
                </a:lnTo>
                <a:lnTo>
                  <a:pt x="974" y="854"/>
                </a:lnTo>
                <a:lnTo>
                  <a:pt x="977" y="859"/>
                </a:lnTo>
                <a:lnTo>
                  <a:pt x="982" y="861"/>
                </a:lnTo>
                <a:lnTo>
                  <a:pt x="986" y="862"/>
                </a:lnTo>
                <a:lnTo>
                  <a:pt x="987" y="867"/>
                </a:lnTo>
                <a:lnTo>
                  <a:pt x="987" y="867"/>
                </a:lnTo>
                <a:lnTo>
                  <a:pt x="986" y="869"/>
                </a:lnTo>
                <a:lnTo>
                  <a:pt x="986" y="872"/>
                </a:lnTo>
                <a:lnTo>
                  <a:pt x="985" y="872"/>
                </a:lnTo>
                <a:lnTo>
                  <a:pt x="983" y="872"/>
                </a:lnTo>
                <a:lnTo>
                  <a:pt x="979" y="868"/>
                </a:lnTo>
                <a:lnTo>
                  <a:pt x="976" y="868"/>
                </a:lnTo>
                <a:lnTo>
                  <a:pt x="976" y="873"/>
                </a:lnTo>
                <a:lnTo>
                  <a:pt x="977" y="876"/>
                </a:lnTo>
                <a:lnTo>
                  <a:pt x="969" y="878"/>
                </a:lnTo>
                <a:lnTo>
                  <a:pt x="962" y="879"/>
                </a:lnTo>
                <a:lnTo>
                  <a:pt x="962" y="875"/>
                </a:lnTo>
                <a:lnTo>
                  <a:pt x="960" y="873"/>
                </a:lnTo>
                <a:lnTo>
                  <a:pt x="957" y="876"/>
                </a:lnTo>
                <a:lnTo>
                  <a:pt x="953" y="878"/>
                </a:lnTo>
                <a:lnTo>
                  <a:pt x="952" y="873"/>
                </a:lnTo>
                <a:lnTo>
                  <a:pt x="955" y="868"/>
                </a:lnTo>
                <a:lnTo>
                  <a:pt x="955" y="866"/>
                </a:lnTo>
                <a:lnTo>
                  <a:pt x="955" y="865"/>
                </a:lnTo>
                <a:lnTo>
                  <a:pt x="955" y="868"/>
                </a:lnTo>
                <a:lnTo>
                  <a:pt x="960" y="868"/>
                </a:lnTo>
                <a:lnTo>
                  <a:pt x="966" y="869"/>
                </a:lnTo>
                <a:lnTo>
                  <a:pt x="966" y="869"/>
                </a:lnTo>
                <a:lnTo>
                  <a:pt x="971" y="867"/>
                </a:lnTo>
                <a:lnTo>
                  <a:pt x="974" y="864"/>
                </a:lnTo>
                <a:lnTo>
                  <a:pt x="976" y="861"/>
                </a:lnTo>
                <a:lnTo>
                  <a:pt x="973" y="860"/>
                </a:lnTo>
                <a:lnTo>
                  <a:pt x="970" y="859"/>
                </a:lnTo>
                <a:lnTo>
                  <a:pt x="965" y="860"/>
                </a:lnTo>
                <a:lnTo>
                  <a:pt x="964" y="861"/>
                </a:lnTo>
                <a:lnTo>
                  <a:pt x="962" y="860"/>
                </a:lnTo>
                <a:lnTo>
                  <a:pt x="957" y="859"/>
                </a:lnTo>
                <a:lnTo>
                  <a:pt x="955" y="862"/>
                </a:lnTo>
                <a:lnTo>
                  <a:pt x="952" y="858"/>
                </a:lnTo>
                <a:lnTo>
                  <a:pt x="953" y="853"/>
                </a:lnTo>
                <a:lnTo>
                  <a:pt x="953" y="852"/>
                </a:lnTo>
                <a:lnTo>
                  <a:pt x="953" y="851"/>
                </a:lnTo>
                <a:lnTo>
                  <a:pt x="953" y="852"/>
                </a:lnTo>
                <a:lnTo>
                  <a:pt x="953" y="853"/>
                </a:lnTo>
                <a:lnTo>
                  <a:pt x="957" y="852"/>
                </a:lnTo>
                <a:lnTo>
                  <a:pt x="962" y="852"/>
                </a:lnTo>
                <a:lnTo>
                  <a:pt x="963" y="852"/>
                </a:lnTo>
                <a:lnTo>
                  <a:pt x="964" y="852"/>
                </a:lnTo>
                <a:lnTo>
                  <a:pt x="970" y="851"/>
                </a:lnTo>
                <a:lnTo>
                  <a:pt x="973" y="847"/>
                </a:lnTo>
                <a:lnTo>
                  <a:pt x="973" y="845"/>
                </a:lnTo>
                <a:lnTo>
                  <a:pt x="973" y="843"/>
                </a:lnTo>
                <a:lnTo>
                  <a:pt x="967" y="843"/>
                </a:lnTo>
                <a:lnTo>
                  <a:pt x="963" y="845"/>
                </a:lnTo>
                <a:lnTo>
                  <a:pt x="962" y="845"/>
                </a:lnTo>
                <a:lnTo>
                  <a:pt x="962" y="845"/>
                </a:lnTo>
                <a:lnTo>
                  <a:pt x="962" y="841"/>
                </a:lnTo>
                <a:lnTo>
                  <a:pt x="960" y="838"/>
                </a:lnTo>
                <a:lnTo>
                  <a:pt x="957" y="843"/>
                </a:lnTo>
                <a:lnTo>
                  <a:pt x="953" y="846"/>
                </a:lnTo>
                <a:lnTo>
                  <a:pt x="952" y="845"/>
                </a:lnTo>
                <a:lnTo>
                  <a:pt x="952" y="845"/>
                </a:lnTo>
                <a:lnTo>
                  <a:pt x="951" y="840"/>
                </a:lnTo>
                <a:lnTo>
                  <a:pt x="950" y="836"/>
                </a:lnTo>
                <a:lnTo>
                  <a:pt x="951" y="840"/>
                </a:lnTo>
                <a:lnTo>
                  <a:pt x="952" y="845"/>
                </a:lnTo>
                <a:lnTo>
                  <a:pt x="955" y="837"/>
                </a:lnTo>
                <a:lnTo>
                  <a:pt x="960" y="833"/>
                </a:lnTo>
                <a:lnTo>
                  <a:pt x="969" y="834"/>
                </a:lnTo>
                <a:lnTo>
                  <a:pt x="974" y="826"/>
                </a:lnTo>
                <a:lnTo>
                  <a:pt x="979" y="827"/>
                </a:lnTo>
                <a:lnTo>
                  <a:pt x="984" y="829"/>
                </a:lnTo>
                <a:lnTo>
                  <a:pt x="986" y="831"/>
                </a:lnTo>
                <a:lnTo>
                  <a:pt x="986" y="836"/>
                </a:lnTo>
                <a:lnTo>
                  <a:pt x="985" y="838"/>
                </a:lnTo>
                <a:lnTo>
                  <a:pt x="983" y="837"/>
                </a:lnTo>
                <a:lnTo>
                  <a:pt x="978" y="834"/>
                </a:lnTo>
                <a:lnTo>
                  <a:pt x="974" y="837"/>
                </a:lnTo>
                <a:lnTo>
                  <a:pt x="976" y="843"/>
                </a:lnTo>
                <a:lnTo>
                  <a:pt x="982" y="845"/>
                </a:lnTo>
                <a:close/>
                <a:moveTo>
                  <a:pt x="979" y="668"/>
                </a:moveTo>
                <a:lnTo>
                  <a:pt x="977" y="666"/>
                </a:lnTo>
                <a:lnTo>
                  <a:pt x="974" y="669"/>
                </a:lnTo>
                <a:lnTo>
                  <a:pt x="974" y="671"/>
                </a:lnTo>
                <a:lnTo>
                  <a:pt x="977" y="675"/>
                </a:lnTo>
                <a:lnTo>
                  <a:pt x="978" y="678"/>
                </a:lnTo>
                <a:lnTo>
                  <a:pt x="980" y="679"/>
                </a:lnTo>
                <a:lnTo>
                  <a:pt x="978" y="678"/>
                </a:lnTo>
                <a:lnTo>
                  <a:pt x="977" y="675"/>
                </a:lnTo>
                <a:lnTo>
                  <a:pt x="966" y="675"/>
                </a:lnTo>
                <a:lnTo>
                  <a:pt x="957" y="676"/>
                </a:lnTo>
                <a:lnTo>
                  <a:pt x="951" y="676"/>
                </a:lnTo>
                <a:lnTo>
                  <a:pt x="951" y="671"/>
                </a:lnTo>
                <a:lnTo>
                  <a:pt x="957" y="659"/>
                </a:lnTo>
                <a:lnTo>
                  <a:pt x="966" y="651"/>
                </a:lnTo>
                <a:lnTo>
                  <a:pt x="970" y="650"/>
                </a:lnTo>
                <a:lnTo>
                  <a:pt x="972" y="652"/>
                </a:lnTo>
                <a:lnTo>
                  <a:pt x="976" y="657"/>
                </a:lnTo>
                <a:lnTo>
                  <a:pt x="980" y="659"/>
                </a:lnTo>
                <a:lnTo>
                  <a:pt x="984" y="662"/>
                </a:lnTo>
                <a:lnTo>
                  <a:pt x="986" y="666"/>
                </a:lnTo>
                <a:lnTo>
                  <a:pt x="984" y="669"/>
                </a:lnTo>
                <a:lnTo>
                  <a:pt x="979" y="668"/>
                </a:lnTo>
                <a:close/>
                <a:moveTo>
                  <a:pt x="972" y="692"/>
                </a:moveTo>
                <a:lnTo>
                  <a:pt x="977" y="693"/>
                </a:lnTo>
                <a:lnTo>
                  <a:pt x="982" y="696"/>
                </a:lnTo>
                <a:lnTo>
                  <a:pt x="977" y="693"/>
                </a:lnTo>
                <a:lnTo>
                  <a:pt x="972" y="692"/>
                </a:lnTo>
                <a:close/>
                <a:moveTo>
                  <a:pt x="967" y="718"/>
                </a:moveTo>
                <a:lnTo>
                  <a:pt x="966" y="718"/>
                </a:lnTo>
                <a:lnTo>
                  <a:pt x="967" y="718"/>
                </a:lnTo>
                <a:close/>
                <a:moveTo>
                  <a:pt x="996" y="766"/>
                </a:moveTo>
                <a:lnTo>
                  <a:pt x="993" y="766"/>
                </a:lnTo>
                <a:lnTo>
                  <a:pt x="991" y="766"/>
                </a:lnTo>
                <a:lnTo>
                  <a:pt x="993" y="766"/>
                </a:lnTo>
                <a:lnTo>
                  <a:pt x="996" y="766"/>
                </a:lnTo>
                <a:close/>
                <a:moveTo>
                  <a:pt x="967" y="711"/>
                </a:moveTo>
                <a:lnTo>
                  <a:pt x="962" y="710"/>
                </a:lnTo>
                <a:lnTo>
                  <a:pt x="958" y="705"/>
                </a:lnTo>
                <a:lnTo>
                  <a:pt x="958" y="704"/>
                </a:lnTo>
                <a:lnTo>
                  <a:pt x="958" y="701"/>
                </a:lnTo>
                <a:lnTo>
                  <a:pt x="958" y="701"/>
                </a:lnTo>
                <a:lnTo>
                  <a:pt x="958" y="700"/>
                </a:lnTo>
                <a:lnTo>
                  <a:pt x="958" y="701"/>
                </a:lnTo>
                <a:lnTo>
                  <a:pt x="958" y="701"/>
                </a:lnTo>
                <a:lnTo>
                  <a:pt x="959" y="701"/>
                </a:lnTo>
                <a:lnTo>
                  <a:pt x="959" y="700"/>
                </a:lnTo>
                <a:lnTo>
                  <a:pt x="967" y="699"/>
                </a:lnTo>
                <a:lnTo>
                  <a:pt x="977" y="700"/>
                </a:lnTo>
                <a:lnTo>
                  <a:pt x="983" y="704"/>
                </a:lnTo>
                <a:lnTo>
                  <a:pt x="985" y="710"/>
                </a:lnTo>
                <a:lnTo>
                  <a:pt x="987" y="713"/>
                </a:lnTo>
                <a:lnTo>
                  <a:pt x="991" y="714"/>
                </a:lnTo>
                <a:lnTo>
                  <a:pt x="979" y="712"/>
                </a:lnTo>
                <a:lnTo>
                  <a:pt x="967" y="711"/>
                </a:lnTo>
                <a:close/>
                <a:moveTo>
                  <a:pt x="946" y="671"/>
                </a:moveTo>
                <a:lnTo>
                  <a:pt x="946" y="670"/>
                </a:lnTo>
                <a:lnTo>
                  <a:pt x="948" y="670"/>
                </a:lnTo>
                <a:lnTo>
                  <a:pt x="946" y="670"/>
                </a:lnTo>
                <a:lnTo>
                  <a:pt x="946" y="671"/>
                </a:lnTo>
                <a:close/>
                <a:moveTo>
                  <a:pt x="931" y="679"/>
                </a:moveTo>
                <a:lnTo>
                  <a:pt x="932" y="678"/>
                </a:lnTo>
                <a:lnTo>
                  <a:pt x="932" y="678"/>
                </a:lnTo>
                <a:lnTo>
                  <a:pt x="932" y="678"/>
                </a:lnTo>
                <a:lnTo>
                  <a:pt x="931" y="679"/>
                </a:lnTo>
                <a:lnTo>
                  <a:pt x="931" y="679"/>
                </a:lnTo>
                <a:close/>
                <a:moveTo>
                  <a:pt x="924" y="694"/>
                </a:moveTo>
                <a:lnTo>
                  <a:pt x="925" y="694"/>
                </a:lnTo>
                <a:lnTo>
                  <a:pt x="925" y="696"/>
                </a:lnTo>
                <a:lnTo>
                  <a:pt x="925" y="694"/>
                </a:lnTo>
                <a:lnTo>
                  <a:pt x="924" y="694"/>
                </a:lnTo>
                <a:close/>
                <a:moveTo>
                  <a:pt x="921" y="684"/>
                </a:moveTo>
                <a:lnTo>
                  <a:pt x="922" y="686"/>
                </a:lnTo>
                <a:lnTo>
                  <a:pt x="923" y="691"/>
                </a:lnTo>
                <a:lnTo>
                  <a:pt x="922" y="686"/>
                </a:lnTo>
                <a:lnTo>
                  <a:pt x="921" y="684"/>
                </a:lnTo>
                <a:close/>
                <a:moveTo>
                  <a:pt x="903" y="700"/>
                </a:moveTo>
                <a:lnTo>
                  <a:pt x="902" y="699"/>
                </a:lnTo>
                <a:lnTo>
                  <a:pt x="902" y="697"/>
                </a:lnTo>
                <a:lnTo>
                  <a:pt x="902" y="699"/>
                </a:lnTo>
                <a:lnTo>
                  <a:pt x="903" y="700"/>
                </a:lnTo>
                <a:lnTo>
                  <a:pt x="903" y="700"/>
                </a:lnTo>
                <a:close/>
                <a:moveTo>
                  <a:pt x="902" y="686"/>
                </a:moveTo>
                <a:lnTo>
                  <a:pt x="902" y="684"/>
                </a:lnTo>
                <a:lnTo>
                  <a:pt x="903" y="683"/>
                </a:lnTo>
                <a:lnTo>
                  <a:pt x="907" y="684"/>
                </a:lnTo>
                <a:lnTo>
                  <a:pt x="910" y="685"/>
                </a:lnTo>
                <a:lnTo>
                  <a:pt x="907" y="689"/>
                </a:lnTo>
                <a:lnTo>
                  <a:pt x="905" y="694"/>
                </a:lnTo>
                <a:lnTo>
                  <a:pt x="905" y="698"/>
                </a:lnTo>
                <a:lnTo>
                  <a:pt x="903" y="700"/>
                </a:lnTo>
                <a:lnTo>
                  <a:pt x="903" y="697"/>
                </a:lnTo>
                <a:lnTo>
                  <a:pt x="902" y="693"/>
                </a:lnTo>
                <a:lnTo>
                  <a:pt x="902" y="693"/>
                </a:lnTo>
                <a:lnTo>
                  <a:pt x="898" y="696"/>
                </a:lnTo>
                <a:lnTo>
                  <a:pt x="894" y="699"/>
                </a:lnTo>
                <a:lnTo>
                  <a:pt x="898" y="696"/>
                </a:lnTo>
                <a:lnTo>
                  <a:pt x="902" y="693"/>
                </a:lnTo>
                <a:lnTo>
                  <a:pt x="901" y="690"/>
                </a:lnTo>
                <a:lnTo>
                  <a:pt x="902" y="686"/>
                </a:lnTo>
                <a:close/>
                <a:moveTo>
                  <a:pt x="894" y="727"/>
                </a:moveTo>
                <a:lnTo>
                  <a:pt x="893" y="726"/>
                </a:lnTo>
                <a:lnTo>
                  <a:pt x="894" y="725"/>
                </a:lnTo>
                <a:lnTo>
                  <a:pt x="893" y="726"/>
                </a:lnTo>
                <a:lnTo>
                  <a:pt x="894" y="727"/>
                </a:lnTo>
                <a:close/>
                <a:moveTo>
                  <a:pt x="867" y="719"/>
                </a:moveTo>
                <a:lnTo>
                  <a:pt x="863" y="725"/>
                </a:lnTo>
                <a:lnTo>
                  <a:pt x="858" y="726"/>
                </a:lnTo>
                <a:lnTo>
                  <a:pt x="853" y="725"/>
                </a:lnTo>
                <a:lnTo>
                  <a:pt x="852" y="720"/>
                </a:lnTo>
                <a:lnTo>
                  <a:pt x="855" y="714"/>
                </a:lnTo>
                <a:lnTo>
                  <a:pt x="863" y="714"/>
                </a:lnTo>
                <a:lnTo>
                  <a:pt x="867" y="715"/>
                </a:lnTo>
                <a:lnTo>
                  <a:pt x="867" y="719"/>
                </a:lnTo>
                <a:lnTo>
                  <a:pt x="867" y="719"/>
                </a:lnTo>
                <a:close/>
                <a:moveTo>
                  <a:pt x="880" y="720"/>
                </a:moveTo>
                <a:lnTo>
                  <a:pt x="876" y="720"/>
                </a:lnTo>
                <a:lnTo>
                  <a:pt x="875" y="715"/>
                </a:lnTo>
                <a:lnTo>
                  <a:pt x="875" y="712"/>
                </a:lnTo>
                <a:lnTo>
                  <a:pt x="879" y="710"/>
                </a:lnTo>
                <a:lnTo>
                  <a:pt x="881" y="708"/>
                </a:lnTo>
                <a:lnTo>
                  <a:pt x="884" y="708"/>
                </a:lnTo>
                <a:lnTo>
                  <a:pt x="887" y="708"/>
                </a:lnTo>
                <a:lnTo>
                  <a:pt x="890" y="708"/>
                </a:lnTo>
                <a:lnTo>
                  <a:pt x="890" y="708"/>
                </a:lnTo>
                <a:lnTo>
                  <a:pt x="889" y="718"/>
                </a:lnTo>
                <a:lnTo>
                  <a:pt x="880" y="720"/>
                </a:lnTo>
                <a:close/>
                <a:moveTo>
                  <a:pt x="890" y="689"/>
                </a:moveTo>
                <a:lnTo>
                  <a:pt x="888" y="691"/>
                </a:lnTo>
                <a:lnTo>
                  <a:pt x="884" y="696"/>
                </a:lnTo>
                <a:lnTo>
                  <a:pt x="882" y="697"/>
                </a:lnTo>
                <a:lnTo>
                  <a:pt x="879" y="699"/>
                </a:lnTo>
                <a:lnTo>
                  <a:pt x="872" y="701"/>
                </a:lnTo>
                <a:lnTo>
                  <a:pt x="865" y="699"/>
                </a:lnTo>
                <a:lnTo>
                  <a:pt x="863" y="698"/>
                </a:lnTo>
                <a:lnTo>
                  <a:pt x="865" y="697"/>
                </a:lnTo>
                <a:lnTo>
                  <a:pt x="872" y="691"/>
                </a:lnTo>
                <a:lnTo>
                  <a:pt x="880" y="690"/>
                </a:lnTo>
                <a:lnTo>
                  <a:pt x="882" y="692"/>
                </a:lnTo>
                <a:lnTo>
                  <a:pt x="884" y="696"/>
                </a:lnTo>
                <a:lnTo>
                  <a:pt x="888" y="691"/>
                </a:lnTo>
                <a:lnTo>
                  <a:pt x="890" y="689"/>
                </a:lnTo>
                <a:close/>
                <a:moveTo>
                  <a:pt x="854" y="705"/>
                </a:moveTo>
                <a:lnTo>
                  <a:pt x="859" y="705"/>
                </a:lnTo>
                <a:lnTo>
                  <a:pt x="862" y="705"/>
                </a:lnTo>
                <a:lnTo>
                  <a:pt x="865" y="705"/>
                </a:lnTo>
                <a:lnTo>
                  <a:pt x="866" y="707"/>
                </a:lnTo>
                <a:lnTo>
                  <a:pt x="865" y="710"/>
                </a:lnTo>
                <a:lnTo>
                  <a:pt x="862" y="711"/>
                </a:lnTo>
                <a:lnTo>
                  <a:pt x="858" y="708"/>
                </a:lnTo>
                <a:lnTo>
                  <a:pt x="854" y="705"/>
                </a:lnTo>
                <a:lnTo>
                  <a:pt x="849" y="705"/>
                </a:lnTo>
                <a:lnTo>
                  <a:pt x="848" y="710"/>
                </a:lnTo>
                <a:lnTo>
                  <a:pt x="848" y="713"/>
                </a:lnTo>
                <a:lnTo>
                  <a:pt x="845" y="714"/>
                </a:lnTo>
                <a:lnTo>
                  <a:pt x="844" y="706"/>
                </a:lnTo>
                <a:lnTo>
                  <a:pt x="839" y="700"/>
                </a:lnTo>
                <a:lnTo>
                  <a:pt x="838" y="699"/>
                </a:lnTo>
                <a:lnTo>
                  <a:pt x="837" y="699"/>
                </a:lnTo>
                <a:lnTo>
                  <a:pt x="833" y="701"/>
                </a:lnTo>
                <a:lnTo>
                  <a:pt x="831" y="704"/>
                </a:lnTo>
                <a:lnTo>
                  <a:pt x="831" y="704"/>
                </a:lnTo>
                <a:lnTo>
                  <a:pt x="831" y="704"/>
                </a:lnTo>
                <a:lnTo>
                  <a:pt x="831" y="704"/>
                </a:lnTo>
                <a:lnTo>
                  <a:pt x="831" y="704"/>
                </a:lnTo>
                <a:lnTo>
                  <a:pt x="832" y="700"/>
                </a:lnTo>
                <a:lnTo>
                  <a:pt x="837" y="699"/>
                </a:lnTo>
                <a:lnTo>
                  <a:pt x="838" y="699"/>
                </a:lnTo>
                <a:lnTo>
                  <a:pt x="839" y="700"/>
                </a:lnTo>
                <a:lnTo>
                  <a:pt x="845" y="697"/>
                </a:lnTo>
                <a:lnTo>
                  <a:pt x="851" y="700"/>
                </a:lnTo>
                <a:lnTo>
                  <a:pt x="852" y="703"/>
                </a:lnTo>
                <a:lnTo>
                  <a:pt x="854" y="705"/>
                </a:lnTo>
                <a:close/>
                <a:moveTo>
                  <a:pt x="831" y="704"/>
                </a:moveTo>
                <a:lnTo>
                  <a:pt x="828" y="708"/>
                </a:lnTo>
                <a:lnTo>
                  <a:pt x="828" y="714"/>
                </a:lnTo>
                <a:lnTo>
                  <a:pt x="827" y="718"/>
                </a:lnTo>
                <a:lnTo>
                  <a:pt x="825" y="720"/>
                </a:lnTo>
                <a:lnTo>
                  <a:pt x="824" y="712"/>
                </a:lnTo>
                <a:lnTo>
                  <a:pt x="818" y="705"/>
                </a:lnTo>
                <a:lnTo>
                  <a:pt x="824" y="703"/>
                </a:lnTo>
                <a:lnTo>
                  <a:pt x="831" y="704"/>
                </a:lnTo>
                <a:lnTo>
                  <a:pt x="831" y="704"/>
                </a:lnTo>
                <a:lnTo>
                  <a:pt x="829" y="704"/>
                </a:lnTo>
                <a:lnTo>
                  <a:pt x="831" y="704"/>
                </a:lnTo>
                <a:lnTo>
                  <a:pt x="831" y="704"/>
                </a:lnTo>
                <a:close/>
                <a:moveTo>
                  <a:pt x="769" y="719"/>
                </a:moveTo>
                <a:lnTo>
                  <a:pt x="776" y="715"/>
                </a:lnTo>
                <a:lnTo>
                  <a:pt x="785" y="715"/>
                </a:lnTo>
                <a:lnTo>
                  <a:pt x="787" y="718"/>
                </a:lnTo>
                <a:lnTo>
                  <a:pt x="787" y="719"/>
                </a:lnTo>
                <a:lnTo>
                  <a:pt x="782" y="722"/>
                </a:lnTo>
                <a:lnTo>
                  <a:pt x="777" y="726"/>
                </a:lnTo>
                <a:lnTo>
                  <a:pt x="772" y="726"/>
                </a:lnTo>
                <a:lnTo>
                  <a:pt x="768" y="724"/>
                </a:lnTo>
                <a:lnTo>
                  <a:pt x="766" y="722"/>
                </a:lnTo>
                <a:lnTo>
                  <a:pt x="769" y="719"/>
                </a:lnTo>
                <a:close/>
                <a:moveTo>
                  <a:pt x="790" y="736"/>
                </a:moveTo>
                <a:lnTo>
                  <a:pt x="791" y="740"/>
                </a:lnTo>
                <a:lnTo>
                  <a:pt x="789" y="743"/>
                </a:lnTo>
                <a:lnTo>
                  <a:pt x="783" y="746"/>
                </a:lnTo>
                <a:lnTo>
                  <a:pt x="777" y="745"/>
                </a:lnTo>
                <a:lnTo>
                  <a:pt x="776" y="742"/>
                </a:lnTo>
                <a:lnTo>
                  <a:pt x="776" y="738"/>
                </a:lnTo>
                <a:lnTo>
                  <a:pt x="776" y="735"/>
                </a:lnTo>
                <a:lnTo>
                  <a:pt x="777" y="734"/>
                </a:lnTo>
                <a:lnTo>
                  <a:pt x="784" y="732"/>
                </a:lnTo>
                <a:lnTo>
                  <a:pt x="786" y="725"/>
                </a:lnTo>
                <a:lnTo>
                  <a:pt x="789" y="724"/>
                </a:lnTo>
                <a:lnTo>
                  <a:pt x="793" y="725"/>
                </a:lnTo>
                <a:lnTo>
                  <a:pt x="789" y="729"/>
                </a:lnTo>
                <a:lnTo>
                  <a:pt x="790" y="736"/>
                </a:lnTo>
                <a:close/>
                <a:moveTo>
                  <a:pt x="776" y="704"/>
                </a:moveTo>
                <a:lnTo>
                  <a:pt x="777" y="701"/>
                </a:lnTo>
                <a:lnTo>
                  <a:pt x="779" y="700"/>
                </a:lnTo>
                <a:lnTo>
                  <a:pt x="777" y="701"/>
                </a:lnTo>
                <a:lnTo>
                  <a:pt x="776" y="704"/>
                </a:lnTo>
                <a:close/>
                <a:moveTo>
                  <a:pt x="776" y="705"/>
                </a:moveTo>
                <a:lnTo>
                  <a:pt x="776" y="705"/>
                </a:lnTo>
                <a:lnTo>
                  <a:pt x="776" y="704"/>
                </a:lnTo>
                <a:lnTo>
                  <a:pt x="778" y="704"/>
                </a:lnTo>
                <a:lnTo>
                  <a:pt x="782" y="703"/>
                </a:lnTo>
                <a:lnTo>
                  <a:pt x="786" y="705"/>
                </a:lnTo>
                <a:lnTo>
                  <a:pt x="792" y="706"/>
                </a:lnTo>
                <a:lnTo>
                  <a:pt x="799" y="711"/>
                </a:lnTo>
                <a:lnTo>
                  <a:pt x="806" y="706"/>
                </a:lnTo>
                <a:lnTo>
                  <a:pt x="807" y="706"/>
                </a:lnTo>
                <a:lnTo>
                  <a:pt x="808" y="707"/>
                </a:lnTo>
                <a:lnTo>
                  <a:pt x="812" y="706"/>
                </a:lnTo>
                <a:lnTo>
                  <a:pt x="814" y="705"/>
                </a:lnTo>
                <a:lnTo>
                  <a:pt x="812" y="706"/>
                </a:lnTo>
                <a:lnTo>
                  <a:pt x="808" y="707"/>
                </a:lnTo>
                <a:lnTo>
                  <a:pt x="808" y="714"/>
                </a:lnTo>
                <a:lnTo>
                  <a:pt x="807" y="721"/>
                </a:lnTo>
                <a:lnTo>
                  <a:pt x="807" y="724"/>
                </a:lnTo>
                <a:lnTo>
                  <a:pt x="805" y="725"/>
                </a:lnTo>
                <a:lnTo>
                  <a:pt x="804" y="724"/>
                </a:lnTo>
                <a:lnTo>
                  <a:pt x="804" y="721"/>
                </a:lnTo>
                <a:lnTo>
                  <a:pt x="799" y="713"/>
                </a:lnTo>
                <a:lnTo>
                  <a:pt x="792" y="712"/>
                </a:lnTo>
                <a:lnTo>
                  <a:pt x="786" y="712"/>
                </a:lnTo>
                <a:lnTo>
                  <a:pt x="783" y="708"/>
                </a:lnTo>
                <a:lnTo>
                  <a:pt x="780" y="706"/>
                </a:lnTo>
                <a:lnTo>
                  <a:pt x="776" y="705"/>
                </a:lnTo>
                <a:lnTo>
                  <a:pt x="771" y="712"/>
                </a:lnTo>
                <a:lnTo>
                  <a:pt x="769" y="719"/>
                </a:lnTo>
                <a:lnTo>
                  <a:pt x="769" y="719"/>
                </a:lnTo>
                <a:lnTo>
                  <a:pt x="771" y="712"/>
                </a:lnTo>
                <a:lnTo>
                  <a:pt x="776" y="705"/>
                </a:lnTo>
                <a:close/>
                <a:moveTo>
                  <a:pt x="756" y="727"/>
                </a:moveTo>
                <a:lnTo>
                  <a:pt x="756" y="727"/>
                </a:lnTo>
                <a:lnTo>
                  <a:pt x="757" y="728"/>
                </a:lnTo>
                <a:lnTo>
                  <a:pt x="756" y="727"/>
                </a:lnTo>
                <a:lnTo>
                  <a:pt x="756" y="727"/>
                </a:lnTo>
                <a:lnTo>
                  <a:pt x="756" y="727"/>
                </a:lnTo>
                <a:close/>
                <a:moveTo>
                  <a:pt x="758" y="739"/>
                </a:moveTo>
                <a:lnTo>
                  <a:pt x="759" y="739"/>
                </a:lnTo>
                <a:lnTo>
                  <a:pt x="760" y="739"/>
                </a:lnTo>
                <a:lnTo>
                  <a:pt x="764" y="739"/>
                </a:lnTo>
                <a:lnTo>
                  <a:pt x="768" y="739"/>
                </a:lnTo>
                <a:lnTo>
                  <a:pt x="768" y="736"/>
                </a:lnTo>
                <a:lnTo>
                  <a:pt x="768" y="734"/>
                </a:lnTo>
                <a:lnTo>
                  <a:pt x="768" y="736"/>
                </a:lnTo>
                <a:lnTo>
                  <a:pt x="768" y="739"/>
                </a:lnTo>
                <a:lnTo>
                  <a:pt x="766" y="747"/>
                </a:lnTo>
                <a:lnTo>
                  <a:pt x="760" y="750"/>
                </a:lnTo>
                <a:lnTo>
                  <a:pt x="756" y="752"/>
                </a:lnTo>
                <a:lnTo>
                  <a:pt x="752" y="748"/>
                </a:lnTo>
                <a:lnTo>
                  <a:pt x="752" y="742"/>
                </a:lnTo>
                <a:lnTo>
                  <a:pt x="758" y="739"/>
                </a:lnTo>
                <a:close/>
                <a:moveTo>
                  <a:pt x="703" y="729"/>
                </a:moveTo>
                <a:lnTo>
                  <a:pt x="714" y="726"/>
                </a:lnTo>
                <a:lnTo>
                  <a:pt x="724" y="728"/>
                </a:lnTo>
                <a:lnTo>
                  <a:pt x="729" y="726"/>
                </a:lnTo>
                <a:lnTo>
                  <a:pt x="731" y="725"/>
                </a:lnTo>
                <a:lnTo>
                  <a:pt x="739" y="721"/>
                </a:lnTo>
                <a:lnTo>
                  <a:pt x="748" y="720"/>
                </a:lnTo>
                <a:lnTo>
                  <a:pt x="749" y="721"/>
                </a:lnTo>
                <a:lnTo>
                  <a:pt x="752" y="724"/>
                </a:lnTo>
                <a:lnTo>
                  <a:pt x="752" y="722"/>
                </a:lnTo>
                <a:lnTo>
                  <a:pt x="752" y="721"/>
                </a:lnTo>
                <a:lnTo>
                  <a:pt x="752" y="722"/>
                </a:lnTo>
                <a:lnTo>
                  <a:pt x="752" y="724"/>
                </a:lnTo>
                <a:lnTo>
                  <a:pt x="752" y="726"/>
                </a:lnTo>
                <a:lnTo>
                  <a:pt x="752" y="729"/>
                </a:lnTo>
                <a:lnTo>
                  <a:pt x="749" y="734"/>
                </a:lnTo>
                <a:lnTo>
                  <a:pt x="748" y="739"/>
                </a:lnTo>
                <a:lnTo>
                  <a:pt x="746" y="736"/>
                </a:lnTo>
                <a:lnTo>
                  <a:pt x="746" y="734"/>
                </a:lnTo>
                <a:lnTo>
                  <a:pt x="745" y="727"/>
                </a:lnTo>
                <a:lnTo>
                  <a:pt x="738" y="724"/>
                </a:lnTo>
                <a:lnTo>
                  <a:pt x="732" y="727"/>
                </a:lnTo>
                <a:lnTo>
                  <a:pt x="730" y="735"/>
                </a:lnTo>
                <a:lnTo>
                  <a:pt x="730" y="740"/>
                </a:lnTo>
                <a:lnTo>
                  <a:pt x="728" y="745"/>
                </a:lnTo>
                <a:lnTo>
                  <a:pt x="725" y="741"/>
                </a:lnTo>
                <a:lnTo>
                  <a:pt x="727" y="736"/>
                </a:lnTo>
                <a:lnTo>
                  <a:pt x="724" y="732"/>
                </a:lnTo>
                <a:lnTo>
                  <a:pt x="720" y="728"/>
                </a:lnTo>
                <a:lnTo>
                  <a:pt x="716" y="729"/>
                </a:lnTo>
                <a:lnTo>
                  <a:pt x="713" y="733"/>
                </a:lnTo>
                <a:lnTo>
                  <a:pt x="709" y="741"/>
                </a:lnTo>
                <a:lnTo>
                  <a:pt x="707" y="750"/>
                </a:lnTo>
                <a:lnTo>
                  <a:pt x="706" y="746"/>
                </a:lnTo>
                <a:lnTo>
                  <a:pt x="706" y="742"/>
                </a:lnTo>
                <a:lnTo>
                  <a:pt x="704" y="741"/>
                </a:lnTo>
                <a:lnTo>
                  <a:pt x="702" y="741"/>
                </a:lnTo>
                <a:lnTo>
                  <a:pt x="702" y="741"/>
                </a:lnTo>
                <a:lnTo>
                  <a:pt x="702" y="741"/>
                </a:lnTo>
                <a:lnTo>
                  <a:pt x="702" y="741"/>
                </a:lnTo>
                <a:lnTo>
                  <a:pt x="702" y="741"/>
                </a:lnTo>
                <a:lnTo>
                  <a:pt x="702" y="740"/>
                </a:lnTo>
                <a:lnTo>
                  <a:pt x="702" y="739"/>
                </a:lnTo>
                <a:lnTo>
                  <a:pt x="702" y="738"/>
                </a:lnTo>
                <a:lnTo>
                  <a:pt x="702" y="736"/>
                </a:lnTo>
                <a:lnTo>
                  <a:pt x="699" y="736"/>
                </a:lnTo>
                <a:lnTo>
                  <a:pt x="695" y="736"/>
                </a:lnTo>
                <a:lnTo>
                  <a:pt x="699" y="736"/>
                </a:lnTo>
                <a:lnTo>
                  <a:pt x="702" y="736"/>
                </a:lnTo>
                <a:lnTo>
                  <a:pt x="702" y="735"/>
                </a:lnTo>
                <a:lnTo>
                  <a:pt x="702" y="734"/>
                </a:lnTo>
                <a:lnTo>
                  <a:pt x="704" y="735"/>
                </a:lnTo>
                <a:lnTo>
                  <a:pt x="706" y="732"/>
                </a:lnTo>
                <a:lnTo>
                  <a:pt x="706" y="731"/>
                </a:lnTo>
                <a:lnTo>
                  <a:pt x="703" y="729"/>
                </a:lnTo>
                <a:close/>
                <a:moveTo>
                  <a:pt x="696" y="745"/>
                </a:moveTo>
                <a:lnTo>
                  <a:pt x="697" y="743"/>
                </a:lnTo>
                <a:lnTo>
                  <a:pt x="699" y="743"/>
                </a:lnTo>
                <a:lnTo>
                  <a:pt x="697" y="743"/>
                </a:lnTo>
                <a:lnTo>
                  <a:pt x="696" y="745"/>
                </a:lnTo>
                <a:lnTo>
                  <a:pt x="696" y="746"/>
                </a:lnTo>
                <a:lnTo>
                  <a:pt x="697" y="746"/>
                </a:lnTo>
                <a:lnTo>
                  <a:pt x="692" y="753"/>
                </a:lnTo>
                <a:lnTo>
                  <a:pt x="692" y="761"/>
                </a:lnTo>
                <a:lnTo>
                  <a:pt x="688" y="768"/>
                </a:lnTo>
                <a:lnTo>
                  <a:pt x="682" y="769"/>
                </a:lnTo>
                <a:lnTo>
                  <a:pt x="679" y="770"/>
                </a:lnTo>
                <a:lnTo>
                  <a:pt x="676" y="767"/>
                </a:lnTo>
                <a:lnTo>
                  <a:pt x="677" y="761"/>
                </a:lnTo>
                <a:lnTo>
                  <a:pt x="682" y="757"/>
                </a:lnTo>
                <a:lnTo>
                  <a:pt x="686" y="756"/>
                </a:lnTo>
                <a:lnTo>
                  <a:pt x="687" y="753"/>
                </a:lnTo>
                <a:lnTo>
                  <a:pt x="690" y="747"/>
                </a:lnTo>
                <a:lnTo>
                  <a:pt x="696" y="745"/>
                </a:lnTo>
                <a:close/>
                <a:moveTo>
                  <a:pt x="668" y="735"/>
                </a:moveTo>
                <a:lnTo>
                  <a:pt x="668" y="735"/>
                </a:lnTo>
                <a:lnTo>
                  <a:pt x="669" y="735"/>
                </a:lnTo>
                <a:lnTo>
                  <a:pt x="670" y="732"/>
                </a:lnTo>
                <a:lnTo>
                  <a:pt x="673" y="731"/>
                </a:lnTo>
                <a:lnTo>
                  <a:pt x="670" y="732"/>
                </a:lnTo>
                <a:lnTo>
                  <a:pt x="669" y="735"/>
                </a:lnTo>
                <a:lnTo>
                  <a:pt x="668" y="735"/>
                </a:lnTo>
                <a:lnTo>
                  <a:pt x="668" y="735"/>
                </a:lnTo>
                <a:close/>
                <a:moveTo>
                  <a:pt x="668" y="742"/>
                </a:moveTo>
                <a:lnTo>
                  <a:pt x="669" y="742"/>
                </a:lnTo>
                <a:lnTo>
                  <a:pt x="670" y="742"/>
                </a:lnTo>
                <a:lnTo>
                  <a:pt x="673" y="741"/>
                </a:lnTo>
                <a:lnTo>
                  <a:pt x="675" y="740"/>
                </a:lnTo>
                <a:lnTo>
                  <a:pt x="683" y="738"/>
                </a:lnTo>
                <a:lnTo>
                  <a:pt x="690" y="742"/>
                </a:lnTo>
                <a:lnTo>
                  <a:pt x="689" y="743"/>
                </a:lnTo>
                <a:lnTo>
                  <a:pt x="689" y="743"/>
                </a:lnTo>
                <a:lnTo>
                  <a:pt x="686" y="745"/>
                </a:lnTo>
                <a:lnTo>
                  <a:pt x="683" y="746"/>
                </a:lnTo>
                <a:lnTo>
                  <a:pt x="676" y="750"/>
                </a:lnTo>
                <a:lnTo>
                  <a:pt x="668" y="748"/>
                </a:lnTo>
                <a:lnTo>
                  <a:pt x="668" y="746"/>
                </a:lnTo>
                <a:lnTo>
                  <a:pt x="668" y="742"/>
                </a:lnTo>
                <a:lnTo>
                  <a:pt x="666" y="742"/>
                </a:lnTo>
                <a:lnTo>
                  <a:pt x="663" y="742"/>
                </a:lnTo>
                <a:lnTo>
                  <a:pt x="666" y="742"/>
                </a:lnTo>
                <a:lnTo>
                  <a:pt x="668" y="742"/>
                </a:lnTo>
                <a:close/>
                <a:moveTo>
                  <a:pt x="659" y="745"/>
                </a:moveTo>
                <a:lnTo>
                  <a:pt x="659" y="745"/>
                </a:lnTo>
                <a:lnTo>
                  <a:pt x="659" y="745"/>
                </a:lnTo>
                <a:lnTo>
                  <a:pt x="659" y="746"/>
                </a:lnTo>
                <a:lnTo>
                  <a:pt x="659" y="746"/>
                </a:lnTo>
                <a:lnTo>
                  <a:pt x="658" y="746"/>
                </a:lnTo>
                <a:lnTo>
                  <a:pt x="659" y="745"/>
                </a:lnTo>
                <a:close/>
                <a:moveTo>
                  <a:pt x="659" y="746"/>
                </a:moveTo>
                <a:lnTo>
                  <a:pt x="656" y="749"/>
                </a:lnTo>
                <a:lnTo>
                  <a:pt x="655" y="750"/>
                </a:lnTo>
                <a:lnTo>
                  <a:pt x="662" y="754"/>
                </a:lnTo>
                <a:lnTo>
                  <a:pt x="669" y="752"/>
                </a:lnTo>
                <a:lnTo>
                  <a:pt x="670" y="756"/>
                </a:lnTo>
                <a:lnTo>
                  <a:pt x="669" y="760"/>
                </a:lnTo>
                <a:lnTo>
                  <a:pt x="666" y="760"/>
                </a:lnTo>
                <a:lnTo>
                  <a:pt x="662" y="757"/>
                </a:lnTo>
                <a:lnTo>
                  <a:pt x="654" y="754"/>
                </a:lnTo>
                <a:lnTo>
                  <a:pt x="652" y="760"/>
                </a:lnTo>
                <a:lnTo>
                  <a:pt x="653" y="764"/>
                </a:lnTo>
                <a:lnTo>
                  <a:pt x="658" y="763"/>
                </a:lnTo>
                <a:lnTo>
                  <a:pt x="662" y="761"/>
                </a:lnTo>
                <a:lnTo>
                  <a:pt x="668" y="763"/>
                </a:lnTo>
                <a:lnTo>
                  <a:pt x="669" y="767"/>
                </a:lnTo>
                <a:lnTo>
                  <a:pt x="668" y="771"/>
                </a:lnTo>
                <a:lnTo>
                  <a:pt x="662" y="775"/>
                </a:lnTo>
                <a:lnTo>
                  <a:pt x="656" y="775"/>
                </a:lnTo>
                <a:lnTo>
                  <a:pt x="654" y="775"/>
                </a:lnTo>
                <a:lnTo>
                  <a:pt x="654" y="774"/>
                </a:lnTo>
                <a:lnTo>
                  <a:pt x="651" y="764"/>
                </a:lnTo>
                <a:lnTo>
                  <a:pt x="648" y="755"/>
                </a:lnTo>
                <a:lnTo>
                  <a:pt x="647" y="752"/>
                </a:lnTo>
                <a:lnTo>
                  <a:pt x="644" y="749"/>
                </a:lnTo>
                <a:lnTo>
                  <a:pt x="641" y="748"/>
                </a:lnTo>
                <a:lnTo>
                  <a:pt x="641" y="747"/>
                </a:lnTo>
                <a:lnTo>
                  <a:pt x="642" y="745"/>
                </a:lnTo>
                <a:lnTo>
                  <a:pt x="645" y="745"/>
                </a:lnTo>
                <a:lnTo>
                  <a:pt x="652" y="745"/>
                </a:lnTo>
                <a:lnTo>
                  <a:pt x="659" y="746"/>
                </a:lnTo>
                <a:close/>
                <a:moveTo>
                  <a:pt x="630" y="769"/>
                </a:moveTo>
                <a:lnTo>
                  <a:pt x="628" y="762"/>
                </a:lnTo>
                <a:lnTo>
                  <a:pt x="626" y="754"/>
                </a:lnTo>
                <a:lnTo>
                  <a:pt x="627" y="753"/>
                </a:lnTo>
                <a:lnTo>
                  <a:pt x="630" y="750"/>
                </a:lnTo>
                <a:lnTo>
                  <a:pt x="631" y="749"/>
                </a:lnTo>
                <a:lnTo>
                  <a:pt x="633" y="750"/>
                </a:lnTo>
                <a:lnTo>
                  <a:pt x="634" y="753"/>
                </a:lnTo>
                <a:lnTo>
                  <a:pt x="633" y="755"/>
                </a:lnTo>
                <a:lnTo>
                  <a:pt x="632" y="762"/>
                </a:lnTo>
                <a:lnTo>
                  <a:pt x="630" y="769"/>
                </a:lnTo>
                <a:close/>
                <a:moveTo>
                  <a:pt x="571" y="791"/>
                </a:moveTo>
                <a:lnTo>
                  <a:pt x="566" y="798"/>
                </a:lnTo>
                <a:lnTo>
                  <a:pt x="559" y="799"/>
                </a:lnTo>
                <a:lnTo>
                  <a:pt x="556" y="798"/>
                </a:lnTo>
                <a:lnTo>
                  <a:pt x="555" y="794"/>
                </a:lnTo>
                <a:lnTo>
                  <a:pt x="558" y="788"/>
                </a:lnTo>
                <a:lnTo>
                  <a:pt x="565" y="787"/>
                </a:lnTo>
                <a:lnTo>
                  <a:pt x="570" y="788"/>
                </a:lnTo>
                <a:lnTo>
                  <a:pt x="571" y="791"/>
                </a:lnTo>
                <a:close/>
                <a:moveTo>
                  <a:pt x="573" y="767"/>
                </a:moveTo>
                <a:lnTo>
                  <a:pt x="575" y="767"/>
                </a:lnTo>
                <a:lnTo>
                  <a:pt x="576" y="767"/>
                </a:lnTo>
                <a:lnTo>
                  <a:pt x="584" y="762"/>
                </a:lnTo>
                <a:lnTo>
                  <a:pt x="593" y="766"/>
                </a:lnTo>
                <a:lnTo>
                  <a:pt x="585" y="771"/>
                </a:lnTo>
                <a:lnTo>
                  <a:pt x="575" y="773"/>
                </a:lnTo>
                <a:lnTo>
                  <a:pt x="572" y="769"/>
                </a:lnTo>
                <a:lnTo>
                  <a:pt x="573" y="767"/>
                </a:lnTo>
                <a:close/>
                <a:moveTo>
                  <a:pt x="604" y="766"/>
                </a:moveTo>
                <a:lnTo>
                  <a:pt x="604" y="767"/>
                </a:lnTo>
                <a:lnTo>
                  <a:pt x="604" y="767"/>
                </a:lnTo>
                <a:lnTo>
                  <a:pt x="604" y="768"/>
                </a:lnTo>
                <a:lnTo>
                  <a:pt x="604" y="769"/>
                </a:lnTo>
                <a:lnTo>
                  <a:pt x="604" y="768"/>
                </a:lnTo>
                <a:lnTo>
                  <a:pt x="604" y="767"/>
                </a:lnTo>
                <a:lnTo>
                  <a:pt x="604" y="767"/>
                </a:lnTo>
                <a:lnTo>
                  <a:pt x="604" y="766"/>
                </a:lnTo>
                <a:close/>
                <a:moveTo>
                  <a:pt x="598" y="755"/>
                </a:moveTo>
                <a:lnTo>
                  <a:pt x="598" y="755"/>
                </a:lnTo>
                <a:lnTo>
                  <a:pt x="604" y="759"/>
                </a:lnTo>
                <a:lnTo>
                  <a:pt x="610" y="755"/>
                </a:lnTo>
                <a:lnTo>
                  <a:pt x="612" y="755"/>
                </a:lnTo>
                <a:lnTo>
                  <a:pt x="614" y="757"/>
                </a:lnTo>
                <a:lnTo>
                  <a:pt x="612" y="766"/>
                </a:lnTo>
                <a:lnTo>
                  <a:pt x="610" y="774"/>
                </a:lnTo>
                <a:lnTo>
                  <a:pt x="608" y="769"/>
                </a:lnTo>
                <a:lnTo>
                  <a:pt x="607" y="764"/>
                </a:lnTo>
                <a:lnTo>
                  <a:pt x="606" y="762"/>
                </a:lnTo>
                <a:lnTo>
                  <a:pt x="604" y="761"/>
                </a:lnTo>
                <a:lnTo>
                  <a:pt x="604" y="763"/>
                </a:lnTo>
                <a:lnTo>
                  <a:pt x="603" y="766"/>
                </a:lnTo>
                <a:lnTo>
                  <a:pt x="600" y="767"/>
                </a:lnTo>
                <a:lnTo>
                  <a:pt x="598" y="769"/>
                </a:lnTo>
                <a:lnTo>
                  <a:pt x="599" y="770"/>
                </a:lnTo>
                <a:lnTo>
                  <a:pt x="599" y="770"/>
                </a:lnTo>
                <a:lnTo>
                  <a:pt x="599" y="771"/>
                </a:lnTo>
                <a:lnTo>
                  <a:pt x="599" y="773"/>
                </a:lnTo>
                <a:lnTo>
                  <a:pt x="599" y="771"/>
                </a:lnTo>
                <a:lnTo>
                  <a:pt x="599" y="770"/>
                </a:lnTo>
                <a:lnTo>
                  <a:pt x="599" y="770"/>
                </a:lnTo>
                <a:lnTo>
                  <a:pt x="598" y="769"/>
                </a:lnTo>
                <a:lnTo>
                  <a:pt x="591" y="774"/>
                </a:lnTo>
                <a:lnTo>
                  <a:pt x="586" y="781"/>
                </a:lnTo>
                <a:lnTo>
                  <a:pt x="590" y="782"/>
                </a:lnTo>
                <a:lnTo>
                  <a:pt x="593" y="782"/>
                </a:lnTo>
                <a:lnTo>
                  <a:pt x="590" y="791"/>
                </a:lnTo>
                <a:lnTo>
                  <a:pt x="582" y="795"/>
                </a:lnTo>
                <a:lnTo>
                  <a:pt x="579" y="794"/>
                </a:lnTo>
                <a:lnTo>
                  <a:pt x="578" y="791"/>
                </a:lnTo>
                <a:lnTo>
                  <a:pt x="578" y="787"/>
                </a:lnTo>
                <a:lnTo>
                  <a:pt x="580" y="782"/>
                </a:lnTo>
                <a:lnTo>
                  <a:pt x="584" y="782"/>
                </a:lnTo>
                <a:lnTo>
                  <a:pt x="586" y="781"/>
                </a:lnTo>
                <a:lnTo>
                  <a:pt x="591" y="774"/>
                </a:lnTo>
                <a:lnTo>
                  <a:pt x="598" y="769"/>
                </a:lnTo>
                <a:lnTo>
                  <a:pt x="600" y="767"/>
                </a:lnTo>
                <a:lnTo>
                  <a:pt x="603" y="766"/>
                </a:lnTo>
                <a:lnTo>
                  <a:pt x="604" y="763"/>
                </a:lnTo>
                <a:lnTo>
                  <a:pt x="604" y="761"/>
                </a:lnTo>
                <a:lnTo>
                  <a:pt x="596" y="759"/>
                </a:lnTo>
                <a:lnTo>
                  <a:pt x="587" y="755"/>
                </a:lnTo>
                <a:lnTo>
                  <a:pt x="579" y="755"/>
                </a:lnTo>
                <a:lnTo>
                  <a:pt x="573" y="767"/>
                </a:lnTo>
                <a:lnTo>
                  <a:pt x="565" y="768"/>
                </a:lnTo>
                <a:lnTo>
                  <a:pt x="559" y="773"/>
                </a:lnTo>
                <a:lnTo>
                  <a:pt x="559" y="775"/>
                </a:lnTo>
                <a:lnTo>
                  <a:pt x="563" y="776"/>
                </a:lnTo>
                <a:lnTo>
                  <a:pt x="570" y="778"/>
                </a:lnTo>
                <a:lnTo>
                  <a:pt x="572" y="783"/>
                </a:lnTo>
                <a:lnTo>
                  <a:pt x="568" y="783"/>
                </a:lnTo>
                <a:lnTo>
                  <a:pt x="563" y="780"/>
                </a:lnTo>
                <a:lnTo>
                  <a:pt x="559" y="778"/>
                </a:lnTo>
                <a:lnTo>
                  <a:pt x="557" y="776"/>
                </a:lnTo>
                <a:lnTo>
                  <a:pt x="555" y="782"/>
                </a:lnTo>
                <a:lnTo>
                  <a:pt x="552" y="787"/>
                </a:lnTo>
                <a:lnTo>
                  <a:pt x="551" y="778"/>
                </a:lnTo>
                <a:lnTo>
                  <a:pt x="547" y="771"/>
                </a:lnTo>
                <a:lnTo>
                  <a:pt x="545" y="771"/>
                </a:lnTo>
                <a:lnTo>
                  <a:pt x="545" y="771"/>
                </a:lnTo>
                <a:lnTo>
                  <a:pt x="545" y="771"/>
                </a:lnTo>
                <a:lnTo>
                  <a:pt x="547" y="771"/>
                </a:lnTo>
                <a:lnTo>
                  <a:pt x="549" y="771"/>
                </a:lnTo>
                <a:lnTo>
                  <a:pt x="551" y="770"/>
                </a:lnTo>
                <a:lnTo>
                  <a:pt x="554" y="769"/>
                </a:lnTo>
                <a:lnTo>
                  <a:pt x="556" y="769"/>
                </a:lnTo>
                <a:lnTo>
                  <a:pt x="559" y="770"/>
                </a:lnTo>
                <a:lnTo>
                  <a:pt x="562" y="768"/>
                </a:lnTo>
                <a:lnTo>
                  <a:pt x="572" y="759"/>
                </a:lnTo>
                <a:lnTo>
                  <a:pt x="585" y="750"/>
                </a:lnTo>
                <a:lnTo>
                  <a:pt x="587" y="749"/>
                </a:lnTo>
                <a:lnTo>
                  <a:pt x="589" y="747"/>
                </a:lnTo>
                <a:lnTo>
                  <a:pt x="587" y="749"/>
                </a:lnTo>
                <a:lnTo>
                  <a:pt x="585" y="750"/>
                </a:lnTo>
                <a:lnTo>
                  <a:pt x="591" y="753"/>
                </a:lnTo>
                <a:lnTo>
                  <a:pt x="598" y="755"/>
                </a:lnTo>
                <a:close/>
                <a:moveTo>
                  <a:pt x="531" y="780"/>
                </a:moveTo>
                <a:lnTo>
                  <a:pt x="530" y="777"/>
                </a:lnTo>
                <a:lnTo>
                  <a:pt x="531" y="776"/>
                </a:lnTo>
                <a:lnTo>
                  <a:pt x="532" y="775"/>
                </a:lnTo>
                <a:lnTo>
                  <a:pt x="532" y="775"/>
                </a:lnTo>
                <a:lnTo>
                  <a:pt x="536" y="775"/>
                </a:lnTo>
                <a:lnTo>
                  <a:pt x="539" y="775"/>
                </a:lnTo>
                <a:lnTo>
                  <a:pt x="535" y="783"/>
                </a:lnTo>
                <a:lnTo>
                  <a:pt x="534" y="792"/>
                </a:lnTo>
                <a:lnTo>
                  <a:pt x="532" y="785"/>
                </a:lnTo>
                <a:lnTo>
                  <a:pt x="531" y="780"/>
                </a:lnTo>
                <a:close/>
                <a:moveTo>
                  <a:pt x="465" y="827"/>
                </a:moveTo>
                <a:lnTo>
                  <a:pt x="470" y="829"/>
                </a:lnTo>
                <a:lnTo>
                  <a:pt x="472" y="834"/>
                </a:lnTo>
                <a:lnTo>
                  <a:pt x="469" y="841"/>
                </a:lnTo>
                <a:lnTo>
                  <a:pt x="462" y="840"/>
                </a:lnTo>
                <a:lnTo>
                  <a:pt x="461" y="838"/>
                </a:lnTo>
                <a:lnTo>
                  <a:pt x="459" y="838"/>
                </a:lnTo>
                <a:lnTo>
                  <a:pt x="459" y="838"/>
                </a:lnTo>
                <a:lnTo>
                  <a:pt x="460" y="832"/>
                </a:lnTo>
                <a:lnTo>
                  <a:pt x="465" y="827"/>
                </a:lnTo>
                <a:close/>
                <a:moveTo>
                  <a:pt x="459" y="818"/>
                </a:moveTo>
                <a:lnTo>
                  <a:pt x="462" y="811"/>
                </a:lnTo>
                <a:lnTo>
                  <a:pt x="469" y="810"/>
                </a:lnTo>
                <a:lnTo>
                  <a:pt x="473" y="811"/>
                </a:lnTo>
                <a:lnTo>
                  <a:pt x="474" y="816"/>
                </a:lnTo>
                <a:lnTo>
                  <a:pt x="469" y="822"/>
                </a:lnTo>
                <a:lnTo>
                  <a:pt x="462" y="823"/>
                </a:lnTo>
                <a:lnTo>
                  <a:pt x="459" y="822"/>
                </a:lnTo>
                <a:lnTo>
                  <a:pt x="459" y="818"/>
                </a:lnTo>
                <a:close/>
                <a:moveTo>
                  <a:pt x="495" y="805"/>
                </a:moveTo>
                <a:lnTo>
                  <a:pt x="496" y="812"/>
                </a:lnTo>
                <a:lnTo>
                  <a:pt x="490" y="817"/>
                </a:lnTo>
                <a:lnTo>
                  <a:pt x="486" y="818"/>
                </a:lnTo>
                <a:lnTo>
                  <a:pt x="481" y="816"/>
                </a:lnTo>
                <a:lnTo>
                  <a:pt x="482" y="809"/>
                </a:lnTo>
                <a:lnTo>
                  <a:pt x="488" y="805"/>
                </a:lnTo>
                <a:lnTo>
                  <a:pt x="489" y="805"/>
                </a:lnTo>
                <a:lnTo>
                  <a:pt x="492" y="805"/>
                </a:lnTo>
                <a:lnTo>
                  <a:pt x="492" y="801"/>
                </a:lnTo>
                <a:lnTo>
                  <a:pt x="494" y="797"/>
                </a:lnTo>
                <a:lnTo>
                  <a:pt x="492" y="801"/>
                </a:lnTo>
                <a:lnTo>
                  <a:pt x="492" y="805"/>
                </a:lnTo>
                <a:lnTo>
                  <a:pt x="493" y="805"/>
                </a:lnTo>
                <a:lnTo>
                  <a:pt x="495" y="805"/>
                </a:lnTo>
                <a:close/>
                <a:moveTo>
                  <a:pt x="480" y="790"/>
                </a:moveTo>
                <a:lnTo>
                  <a:pt x="486" y="785"/>
                </a:lnTo>
                <a:lnTo>
                  <a:pt x="494" y="787"/>
                </a:lnTo>
                <a:lnTo>
                  <a:pt x="496" y="788"/>
                </a:lnTo>
                <a:lnTo>
                  <a:pt x="496" y="789"/>
                </a:lnTo>
                <a:lnTo>
                  <a:pt x="490" y="795"/>
                </a:lnTo>
                <a:lnTo>
                  <a:pt x="485" y="799"/>
                </a:lnTo>
                <a:lnTo>
                  <a:pt x="480" y="798"/>
                </a:lnTo>
                <a:lnTo>
                  <a:pt x="474" y="795"/>
                </a:lnTo>
                <a:lnTo>
                  <a:pt x="474" y="794"/>
                </a:lnTo>
                <a:lnTo>
                  <a:pt x="475" y="792"/>
                </a:lnTo>
                <a:lnTo>
                  <a:pt x="475" y="792"/>
                </a:lnTo>
                <a:lnTo>
                  <a:pt x="475" y="792"/>
                </a:lnTo>
                <a:lnTo>
                  <a:pt x="475" y="792"/>
                </a:lnTo>
                <a:lnTo>
                  <a:pt x="475" y="792"/>
                </a:lnTo>
                <a:lnTo>
                  <a:pt x="476" y="791"/>
                </a:lnTo>
                <a:lnTo>
                  <a:pt x="476" y="790"/>
                </a:lnTo>
                <a:lnTo>
                  <a:pt x="475" y="789"/>
                </a:lnTo>
                <a:lnTo>
                  <a:pt x="474" y="790"/>
                </a:lnTo>
                <a:lnTo>
                  <a:pt x="474" y="790"/>
                </a:lnTo>
                <a:lnTo>
                  <a:pt x="474" y="791"/>
                </a:lnTo>
                <a:lnTo>
                  <a:pt x="469" y="792"/>
                </a:lnTo>
                <a:lnTo>
                  <a:pt x="463" y="795"/>
                </a:lnTo>
                <a:lnTo>
                  <a:pt x="472" y="785"/>
                </a:lnTo>
                <a:lnTo>
                  <a:pt x="481" y="780"/>
                </a:lnTo>
                <a:lnTo>
                  <a:pt x="480" y="784"/>
                </a:lnTo>
                <a:lnTo>
                  <a:pt x="480" y="790"/>
                </a:lnTo>
                <a:close/>
                <a:moveTo>
                  <a:pt x="520" y="780"/>
                </a:moveTo>
                <a:lnTo>
                  <a:pt x="515" y="788"/>
                </a:lnTo>
                <a:lnTo>
                  <a:pt x="513" y="797"/>
                </a:lnTo>
                <a:lnTo>
                  <a:pt x="510" y="790"/>
                </a:lnTo>
                <a:lnTo>
                  <a:pt x="507" y="791"/>
                </a:lnTo>
                <a:lnTo>
                  <a:pt x="507" y="791"/>
                </a:lnTo>
                <a:lnTo>
                  <a:pt x="506" y="790"/>
                </a:lnTo>
                <a:lnTo>
                  <a:pt x="508" y="787"/>
                </a:lnTo>
                <a:lnTo>
                  <a:pt x="504" y="784"/>
                </a:lnTo>
                <a:lnTo>
                  <a:pt x="497" y="783"/>
                </a:lnTo>
                <a:lnTo>
                  <a:pt x="490" y="778"/>
                </a:lnTo>
                <a:lnTo>
                  <a:pt x="486" y="778"/>
                </a:lnTo>
                <a:lnTo>
                  <a:pt x="481" y="780"/>
                </a:lnTo>
                <a:lnTo>
                  <a:pt x="492" y="775"/>
                </a:lnTo>
                <a:lnTo>
                  <a:pt x="502" y="778"/>
                </a:lnTo>
                <a:lnTo>
                  <a:pt x="507" y="782"/>
                </a:lnTo>
                <a:lnTo>
                  <a:pt x="513" y="780"/>
                </a:lnTo>
                <a:lnTo>
                  <a:pt x="515" y="776"/>
                </a:lnTo>
                <a:lnTo>
                  <a:pt x="520" y="774"/>
                </a:lnTo>
                <a:lnTo>
                  <a:pt x="515" y="776"/>
                </a:lnTo>
                <a:lnTo>
                  <a:pt x="513" y="780"/>
                </a:lnTo>
                <a:lnTo>
                  <a:pt x="516" y="780"/>
                </a:lnTo>
                <a:lnTo>
                  <a:pt x="520" y="780"/>
                </a:lnTo>
                <a:close/>
                <a:moveTo>
                  <a:pt x="461" y="795"/>
                </a:moveTo>
                <a:lnTo>
                  <a:pt x="462" y="798"/>
                </a:lnTo>
                <a:lnTo>
                  <a:pt x="466" y="801"/>
                </a:lnTo>
                <a:lnTo>
                  <a:pt x="466" y="802"/>
                </a:lnTo>
                <a:lnTo>
                  <a:pt x="466" y="804"/>
                </a:lnTo>
                <a:lnTo>
                  <a:pt x="460" y="802"/>
                </a:lnTo>
                <a:lnTo>
                  <a:pt x="456" y="812"/>
                </a:lnTo>
                <a:lnTo>
                  <a:pt x="455" y="804"/>
                </a:lnTo>
                <a:lnTo>
                  <a:pt x="454" y="798"/>
                </a:lnTo>
                <a:lnTo>
                  <a:pt x="454" y="798"/>
                </a:lnTo>
                <a:lnTo>
                  <a:pt x="455" y="794"/>
                </a:lnTo>
                <a:lnTo>
                  <a:pt x="461" y="795"/>
                </a:lnTo>
                <a:close/>
                <a:moveTo>
                  <a:pt x="460" y="845"/>
                </a:moveTo>
                <a:lnTo>
                  <a:pt x="460" y="845"/>
                </a:lnTo>
                <a:lnTo>
                  <a:pt x="462" y="845"/>
                </a:lnTo>
                <a:lnTo>
                  <a:pt x="463" y="844"/>
                </a:lnTo>
                <a:lnTo>
                  <a:pt x="467" y="843"/>
                </a:lnTo>
                <a:lnTo>
                  <a:pt x="470" y="843"/>
                </a:lnTo>
                <a:lnTo>
                  <a:pt x="480" y="840"/>
                </a:lnTo>
                <a:lnTo>
                  <a:pt x="481" y="831"/>
                </a:lnTo>
                <a:lnTo>
                  <a:pt x="485" y="823"/>
                </a:lnTo>
                <a:lnTo>
                  <a:pt x="494" y="822"/>
                </a:lnTo>
                <a:lnTo>
                  <a:pt x="496" y="825"/>
                </a:lnTo>
                <a:lnTo>
                  <a:pt x="495" y="829"/>
                </a:lnTo>
                <a:lnTo>
                  <a:pt x="490" y="833"/>
                </a:lnTo>
                <a:lnTo>
                  <a:pt x="486" y="838"/>
                </a:lnTo>
                <a:lnTo>
                  <a:pt x="501" y="834"/>
                </a:lnTo>
                <a:lnTo>
                  <a:pt x="515" y="832"/>
                </a:lnTo>
                <a:lnTo>
                  <a:pt x="516" y="831"/>
                </a:lnTo>
                <a:lnTo>
                  <a:pt x="516" y="831"/>
                </a:lnTo>
                <a:lnTo>
                  <a:pt x="527" y="819"/>
                </a:lnTo>
                <a:lnTo>
                  <a:pt x="543" y="817"/>
                </a:lnTo>
                <a:lnTo>
                  <a:pt x="545" y="816"/>
                </a:lnTo>
                <a:lnTo>
                  <a:pt x="549" y="816"/>
                </a:lnTo>
                <a:lnTo>
                  <a:pt x="545" y="817"/>
                </a:lnTo>
                <a:lnTo>
                  <a:pt x="543" y="817"/>
                </a:lnTo>
                <a:lnTo>
                  <a:pt x="543" y="817"/>
                </a:lnTo>
                <a:lnTo>
                  <a:pt x="543" y="817"/>
                </a:lnTo>
                <a:lnTo>
                  <a:pt x="543" y="817"/>
                </a:lnTo>
                <a:lnTo>
                  <a:pt x="543" y="817"/>
                </a:lnTo>
                <a:lnTo>
                  <a:pt x="543" y="817"/>
                </a:lnTo>
                <a:lnTo>
                  <a:pt x="543" y="817"/>
                </a:lnTo>
                <a:lnTo>
                  <a:pt x="543" y="817"/>
                </a:lnTo>
                <a:lnTo>
                  <a:pt x="543" y="817"/>
                </a:lnTo>
                <a:lnTo>
                  <a:pt x="543" y="817"/>
                </a:lnTo>
                <a:lnTo>
                  <a:pt x="543" y="817"/>
                </a:lnTo>
                <a:lnTo>
                  <a:pt x="536" y="820"/>
                </a:lnTo>
                <a:lnTo>
                  <a:pt x="532" y="827"/>
                </a:lnTo>
                <a:lnTo>
                  <a:pt x="550" y="824"/>
                </a:lnTo>
                <a:lnTo>
                  <a:pt x="568" y="820"/>
                </a:lnTo>
                <a:lnTo>
                  <a:pt x="561" y="816"/>
                </a:lnTo>
                <a:lnTo>
                  <a:pt x="555" y="812"/>
                </a:lnTo>
                <a:lnTo>
                  <a:pt x="555" y="809"/>
                </a:lnTo>
                <a:lnTo>
                  <a:pt x="551" y="808"/>
                </a:lnTo>
                <a:lnTo>
                  <a:pt x="527" y="815"/>
                </a:lnTo>
                <a:lnTo>
                  <a:pt x="503" y="820"/>
                </a:lnTo>
                <a:lnTo>
                  <a:pt x="502" y="820"/>
                </a:lnTo>
                <a:lnTo>
                  <a:pt x="500" y="819"/>
                </a:lnTo>
                <a:lnTo>
                  <a:pt x="508" y="816"/>
                </a:lnTo>
                <a:lnTo>
                  <a:pt x="516" y="813"/>
                </a:lnTo>
                <a:lnTo>
                  <a:pt x="528" y="810"/>
                </a:lnTo>
                <a:lnTo>
                  <a:pt x="539" y="808"/>
                </a:lnTo>
                <a:lnTo>
                  <a:pt x="552" y="805"/>
                </a:lnTo>
                <a:lnTo>
                  <a:pt x="566" y="804"/>
                </a:lnTo>
                <a:lnTo>
                  <a:pt x="570" y="806"/>
                </a:lnTo>
                <a:lnTo>
                  <a:pt x="570" y="811"/>
                </a:lnTo>
                <a:lnTo>
                  <a:pt x="570" y="815"/>
                </a:lnTo>
                <a:lnTo>
                  <a:pt x="573" y="817"/>
                </a:lnTo>
                <a:lnTo>
                  <a:pt x="578" y="815"/>
                </a:lnTo>
                <a:lnTo>
                  <a:pt x="578" y="810"/>
                </a:lnTo>
                <a:lnTo>
                  <a:pt x="582" y="801"/>
                </a:lnTo>
                <a:lnTo>
                  <a:pt x="591" y="797"/>
                </a:lnTo>
                <a:lnTo>
                  <a:pt x="592" y="797"/>
                </a:lnTo>
                <a:lnTo>
                  <a:pt x="593" y="799"/>
                </a:lnTo>
                <a:lnTo>
                  <a:pt x="593" y="802"/>
                </a:lnTo>
                <a:lnTo>
                  <a:pt x="592" y="805"/>
                </a:lnTo>
                <a:lnTo>
                  <a:pt x="590" y="809"/>
                </a:lnTo>
                <a:lnTo>
                  <a:pt x="586" y="812"/>
                </a:lnTo>
                <a:lnTo>
                  <a:pt x="591" y="812"/>
                </a:lnTo>
                <a:lnTo>
                  <a:pt x="596" y="812"/>
                </a:lnTo>
                <a:lnTo>
                  <a:pt x="601" y="804"/>
                </a:lnTo>
                <a:lnTo>
                  <a:pt x="608" y="799"/>
                </a:lnTo>
                <a:lnTo>
                  <a:pt x="601" y="804"/>
                </a:lnTo>
                <a:lnTo>
                  <a:pt x="596" y="812"/>
                </a:lnTo>
                <a:lnTo>
                  <a:pt x="610" y="809"/>
                </a:lnTo>
                <a:lnTo>
                  <a:pt x="619" y="797"/>
                </a:lnTo>
                <a:lnTo>
                  <a:pt x="626" y="795"/>
                </a:lnTo>
                <a:lnTo>
                  <a:pt x="633" y="795"/>
                </a:lnTo>
                <a:lnTo>
                  <a:pt x="633" y="795"/>
                </a:lnTo>
                <a:lnTo>
                  <a:pt x="631" y="801"/>
                </a:lnTo>
                <a:lnTo>
                  <a:pt x="627" y="805"/>
                </a:lnTo>
                <a:lnTo>
                  <a:pt x="645" y="801"/>
                </a:lnTo>
                <a:lnTo>
                  <a:pt x="661" y="797"/>
                </a:lnTo>
                <a:lnTo>
                  <a:pt x="663" y="796"/>
                </a:lnTo>
                <a:lnTo>
                  <a:pt x="663" y="795"/>
                </a:lnTo>
                <a:lnTo>
                  <a:pt x="662" y="792"/>
                </a:lnTo>
                <a:lnTo>
                  <a:pt x="661" y="792"/>
                </a:lnTo>
                <a:lnTo>
                  <a:pt x="654" y="789"/>
                </a:lnTo>
                <a:lnTo>
                  <a:pt x="655" y="782"/>
                </a:lnTo>
                <a:lnTo>
                  <a:pt x="658" y="782"/>
                </a:lnTo>
                <a:lnTo>
                  <a:pt x="659" y="781"/>
                </a:lnTo>
                <a:lnTo>
                  <a:pt x="667" y="781"/>
                </a:lnTo>
                <a:lnTo>
                  <a:pt x="668" y="788"/>
                </a:lnTo>
                <a:lnTo>
                  <a:pt x="668" y="792"/>
                </a:lnTo>
                <a:lnTo>
                  <a:pt x="672" y="792"/>
                </a:lnTo>
                <a:lnTo>
                  <a:pt x="676" y="791"/>
                </a:lnTo>
                <a:lnTo>
                  <a:pt x="677" y="787"/>
                </a:lnTo>
                <a:lnTo>
                  <a:pt x="677" y="778"/>
                </a:lnTo>
                <a:lnTo>
                  <a:pt x="686" y="775"/>
                </a:lnTo>
                <a:lnTo>
                  <a:pt x="688" y="775"/>
                </a:lnTo>
                <a:lnTo>
                  <a:pt x="692" y="776"/>
                </a:lnTo>
                <a:lnTo>
                  <a:pt x="692" y="780"/>
                </a:lnTo>
                <a:lnTo>
                  <a:pt x="690" y="782"/>
                </a:lnTo>
                <a:lnTo>
                  <a:pt x="687" y="785"/>
                </a:lnTo>
                <a:lnTo>
                  <a:pt x="683" y="789"/>
                </a:lnTo>
                <a:lnTo>
                  <a:pt x="690" y="789"/>
                </a:lnTo>
                <a:lnTo>
                  <a:pt x="696" y="787"/>
                </a:lnTo>
                <a:lnTo>
                  <a:pt x="696" y="782"/>
                </a:lnTo>
                <a:lnTo>
                  <a:pt x="699" y="778"/>
                </a:lnTo>
                <a:lnTo>
                  <a:pt x="696" y="782"/>
                </a:lnTo>
                <a:lnTo>
                  <a:pt x="696" y="787"/>
                </a:lnTo>
                <a:lnTo>
                  <a:pt x="704" y="787"/>
                </a:lnTo>
                <a:lnTo>
                  <a:pt x="714" y="784"/>
                </a:lnTo>
                <a:lnTo>
                  <a:pt x="716" y="784"/>
                </a:lnTo>
                <a:lnTo>
                  <a:pt x="716" y="783"/>
                </a:lnTo>
                <a:lnTo>
                  <a:pt x="717" y="777"/>
                </a:lnTo>
                <a:lnTo>
                  <a:pt x="720" y="771"/>
                </a:lnTo>
                <a:lnTo>
                  <a:pt x="728" y="770"/>
                </a:lnTo>
                <a:lnTo>
                  <a:pt x="735" y="769"/>
                </a:lnTo>
                <a:lnTo>
                  <a:pt x="743" y="766"/>
                </a:lnTo>
                <a:lnTo>
                  <a:pt x="752" y="764"/>
                </a:lnTo>
                <a:lnTo>
                  <a:pt x="751" y="762"/>
                </a:lnTo>
                <a:lnTo>
                  <a:pt x="751" y="760"/>
                </a:lnTo>
                <a:lnTo>
                  <a:pt x="731" y="764"/>
                </a:lnTo>
                <a:lnTo>
                  <a:pt x="710" y="770"/>
                </a:lnTo>
                <a:lnTo>
                  <a:pt x="731" y="764"/>
                </a:lnTo>
                <a:lnTo>
                  <a:pt x="751" y="760"/>
                </a:lnTo>
                <a:lnTo>
                  <a:pt x="753" y="759"/>
                </a:lnTo>
                <a:lnTo>
                  <a:pt x="756" y="756"/>
                </a:lnTo>
                <a:lnTo>
                  <a:pt x="756" y="756"/>
                </a:lnTo>
                <a:lnTo>
                  <a:pt x="766" y="757"/>
                </a:lnTo>
                <a:lnTo>
                  <a:pt x="768" y="769"/>
                </a:lnTo>
                <a:lnTo>
                  <a:pt x="760" y="769"/>
                </a:lnTo>
                <a:lnTo>
                  <a:pt x="753" y="766"/>
                </a:lnTo>
                <a:lnTo>
                  <a:pt x="752" y="766"/>
                </a:lnTo>
                <a:lnTo>
                  <a:pt x="752" y="764"/>
                </a:lnTo>
                <a:lnTo>
                  <a:pt x="743" y="766"/>
                </a:lnTo>
                <a:lnTo>
                  <a:pt x="735" y="769"/>
                </a:lnTo>
                <a:lnTo>
                  <a:pt x="731" y="775"/>
                </a:lnTo>
                <a:lnTo>
                  <a:pt x="728" y="781"/>
                </a:lnTo>
                <a:lnTo>
                  <a:pt x="743" y="777"/>
                </a:lnTo>
                <a:lnTo>
                  <a:pt x="757" y="771"/>
                </a:lnTo>
                <a:lnTo>
                  <a:pt x="763" y="771"/>
                </a:lnTo>
                <a:lnTo>
                  <a:pt x="768" y="770"/>
                </a:lnTo>
                <a:lnTo>
                  <a:pt x="776" y="768"/>
                </a:lnTo>
                <a:lnTo>
                  <a:pt x="777" y="759"/>
                </a:lnTo>
                <a:lnTo>
                  <a:pt x="780" y="752"/>
                </a:lnTo>
                <a:lnTo>
                  <a:pt x="789" y="749"/>
                </a:lnTo>
                <a:lnTo>
                  <a:pt x="791" y="753"/>
                </a:lnTo>
                <a:lnTo>
                  <a:pt x="790" y="756"/>
                </a:lnTo>
                <a:lnTo>
                  <a:pt x="786" y="760"/>
                </a:lnTo>
                <a:lnTo>
                  <a:pt x="783" y="764"/>
                </a:lnTo>
                <a:lnTo>
                  <a:pt x="790" y="764"/>
                </a:lnTo>
                <a:lnTo>
                  <a:pt x="794" y="762"/>
                </a:lnTo>
                <a:lnTo>
                  <a:pt x="797" y="759"/>
                </a:lnTo>
                <a:lnTo>
                  <a:pt x="798" y="754"/>
                </a:lnTo>
                <a:lnTo>
                  <a:pt x="797" y="759"/>
                </a:lnTo>
                <a:lnTo>
                  <a:pt x="794" y="762"/>
                </a:lnTo>
                <a:lnTo>
                  <a:pt x="810" y="760"/>
                </a:lnTo>
                <a:lnTo>
                  <a:pt x="819" y="748"/>
                </a:lnTo>
                <a:lnTo>
                  <a:pt x="827" y="746"/>
                </a:lnTo>
                <a:lnTo>
                  <a:pt x="835" y="745"/>
                </a:lnTo>
                <a:lnTo>
                  <a:pt x="837" y="742"/>
                </a:lnTo>
                <a:lnTo>
                  <a:pt x="838" y="741"/>
                </a:lnTo>
                <a:lnTo>
                  <a:pt x="837" y="742"/>
                </a:lnTo>
                <a:lnTo>
                  <a:pt x="835" y="745"/>
                </a:lnTo>
                <a:lnTo>
                  <a:pt x="834" y="746"/>
                </a:lnTo>
                <a:lnTo>
                  <a:pt x="833" y="748"/>
                </a:lnTo>
                <a:lnTo>
                  <a:pt x="829" y="750"/>
                </a:lnTo>
                <a:lnTo>
                  <a:pt x="828" y="754"/>
                </a:lnTo>
                <a:lnTo>
                  <a:pt x="832" y="755"/>
                </a:lnTo>
                <a:lnTo>
                  <a:pt x="835" y="754"/>
                </a:lnTo>
                <a:lnTo>
                  <a:pt x="851" y="749"/>
                </a:lnTo>
                <a:lnTo>
                  <a:pt x="865" y="745"/>
                </a:lnTo>
                <a:lnTo>
                  <a:pt x="859" y="742"/>
                </a:lnTo>
                <a:lnTo>
                  <a:pt x="854" y="738"/>
                </a:lnTo>
                <a:lnTo>
                  <a:pt x="855" y="734"/>
                </a:lnTo>
                <a:lnTo>
                  <a:pt x="859" y="731"/>
                </a:lnTo>
                <a:lnTo>
                  <a:pt x="866" y="732"/>
                </a:lnTo>
                <a:lnTo>
                  <a:pt x="868" y="739"/>
                </a:lnTo>
                <a:lnTo>
                  <a:pt x="868" y="742"/>
                </a:lnTo>
                <a:lnTo>
                  <a:pt x="870" y="743"/>
                </a:lnTo>
                <a:lnTo>
                  <a:pt x="875" y="742"/>
                </a:lnTo>
                <a:lnTo>
                  <a:pt x="876" y="738"/>
                </a:lnTo>
                <a:lnTo>
                  <a:pt x="877" y="729"/>
                </a:lnTo>
                <a:lnTo>
                  <a:pt x="884" y="726"/>
                </a:lnTo>
                <a:lnTo>
                  <a:pt x="887" y="725"/>
                </a:lnTo>
                <a:lnTo>
                  <a:pt x="888" y="725"/>
                </a:lnTo>
                <a:lnTo>
                  <a:pt x="888" y="725"/>
                </a:lnTo>
                <a:lnTo>
                  <a:pt x="890" y="725"/>
                </a:lnTo>
                <a:lnTo>
                  <a:pt x="891" y="725"/>
                </a:lnTo>
                <a:lnTo>
                  <a:pt x="888" y="734"/>
                </a:lnTo>
                <a:lnTo>
                  <a:pt x="882" y="741"/>
                </a:lnTo>
                <a:lnTo>
                  <a:pt x="890" y="740"/>
                </a:lnTo>
                <a:lnTo>
                  <a:pt x="897" y="739"/>
                </a:lnTo>
                <a:lnTo>
                  <a:pt x="908" y="735"/>
                </a:lnTo>
                <a:lnTo>
                  <a:pt x="915" y="726"/>
                </a:lnTo>
                <a:lnTo>
                  <a:pt x="915" y="726"/>
                </a:lnTo>
                <a:lnTo>
                  <a:pt x="923" y="722"/>
                </a:lnTo>
                <a:lnTo>
                  <a:pt x="930" y="720"/>
                </a:lnTo>
                <a:lnTo>
                  <a:pt x="932" y="721"/>
                </a:lnTo>
                <a:lnTo>
                  <a:pt x="932" y="724"/>
                </a:lnTo>
                <a:lnTo>
                  <a:pt x="929" y="727"/>
                </a:lnTo>
                <a:lnTo>
                  <a:pt x="925" y="731"/>
                </a:lnTo>
                <a:lnTo>
                  <a:pt x="941" y="727"/>
                </a:lnTo>
                <a:lnTo>
                  <a:pt x="949" y="715"/>
                </a:lnTo>
                <a:lnTo>
                  <a:pt x="950" y="714"/>
                </a:lnTo>
                <a:lnTo>
                  <a:pt x="951" y="713"/>
                </a:lnTo>
                <a:lnTo>
                  <a:pt x="953" y="714"/>
                </a:lnTo>
                <a:lnTo>
                  <a:pt x="955" y="715"/>
                </a:lnTo>
                <a:lnTo>
                  <a:pt x="945" y="727"/>
                </a:lnTo>
                <a:lnTo>
                  <a:pt x="932" y="733"/>
                </a:lnTo>
                <a:lnTo>
                  <a:pt x="897" y="742"/>
                </a:lnTo>
                <a:lnTo>
                  <a:pt x="862" y="750"/>
                </a:lnTo>
                <a:lnTo>
                  <a:pt x="818" y="761"/>
                </a:lnTo>
                <a:lnTo>
                  <a:pt x="773" y="771"/>
                </a:lnTo>
                <a:lnTo>
                  <a:pt x="732" y="782"/>
                </a:lnTo>
                <a:lnTo>
                  <a:pt x="692" y="792"/>
                </a:lnTo>
                <a:lnTo>
                  <a:pt x="661" y="799"/>
                </a:lnTo>
                <a:lnTo>
                  <a:pt x="631" y="808"/>
                </a:lnTo>
                <a:lnTo>
                  <a:pt x="587" y="818"/>
                </a:lnTo>
                <a:lnTo>
                  <a:pt x="544" y="829"/>
                </a:lnTo>
                <a:lnTo>
                  <a:pt x="503" y="838"/>
                </a:lnTo>
                <a:lnTo>
                  <a:pt x="462" y="848"/>
                </a:lnTo>
                <a:lnTo>
                  <a:pt x="462" y="848"/>
                </a:lnTo>
                <a:lnTo>
                  <a:pt x="460" y="847"/>
                </a:lnTo>
                <a:lnTo>
                  <a:pt x="460" y="845"/>
                </a:lnTo>
                <a:close/>
                <a:moveTo>
                  <a:pt x="962" y="934"/>
                </a:moveTo>
                <a:lnTo>
                  <a:pt x="962" y="935"/>
                </a:lnTo>
                <a:lnTo>
                  <a:pt x="962" y="935"/>
                </a:lnTo>
                <a:lnTo>
                  <a:pt x="962" y="935"/>
                </a:lnTo>
                <a:lnTo>
                  <a:pt x="958" y="937"/>
                </a:lnTo>
                <a:lnTo>
                  <a:pt x="956" y="939"/>
                </a:lnTo>
                <a:lnTo>
                  <a:pt x="958" y="937"/>
                </a:lnTo>
                <a:lnTo>
                  <a:pt x="962" y="935"/>
                </a:lnTo>
                <a:lnTo>
                  <a:pt x="962" y="935"/>
                </a:lnTo>
                <a:lnTo>
                  <a:pt x="962" y="934"/>
                </a:lnTo>
                <a:close/>
                <a:moveTo>
                  <a:pt x="993" y="854"/>
                </a:moveTo>
                <a:lnTo>
                  <a:pt x="994" y="853"/>
                </a:lnTo>
                <a:lnTo>
                  <a:pt x="994" y="853"/>
                </a:lnTo>
                <a:lnTo>
                  <a:pt x="994" y="853"/>
                </a:lnTo>
                <a:lnTo>
                  <a:pt x="993" y="854"/>
                </a:lnTo>
                <a:close/>
                <a:moveTo>
                  <a:pt x="994" y="917"/>
                </a:moveTo>
                <a:lnTo>
                  <a:pt x="994" y="918"/>
                </a:lnTo>
                <a:lnTo>
                  <a:pt x="993" y="918"/>
                </a:lnTo>
                <a:lnTo>
                  <a:pt x="992" y="920"/>
                </a:lnTo>
                <a:lnTo>
                  <a:pt x="991" y="920"/>
                </a:lnTo>
                <a:lnTo>
                  <a:pt x="971" y="915"/>
                </a:lnTo>
                <a:lnTo>
                  <a:pt x="951" y="916"/>
                </a:lnTo>
                <a:lnTo>
                  <a:pt x="953" y="910"/>
                </a:lnTo>
                <a:lnTo>
                  <a:pt x="955" y="903"/>
                </a:lnTo>
                <a:lnTo>
                  <a:pt x="955" y="901"/>
                </a:lnTo>
                <a:lnTo>
                  <a:pt x="955" y="897"/>
                </a:lnTo>
                <a:lnTo>
                  <a:pt x="955" y="901"/>
                </a:lnTo>
                <a:lnTo>
                  <a:pt x="955" y="903"/>
                </a:lnTo>
                <a:lnTo>
                  <a:pt x="958" y="902"/>
                </a:lnTo>
                <a:lnTo>
                  <a:pt x="960" y="899"/>
                </a:lnTo>
                <a:lnTo>
                  <a:pt x="965" y="903"/>
                </a:lnTo>
                <a:lnTo>
                  <a:pt x="971" y="901"/>
                </a:lnTo>
                <a:lnTo>
                  <a:pt x="974" y="899"/>
                </a:lnTo>
                <a:lnTo>
                  <a:pt x="976" y="896"/>
                </a:lnTo>
                <a:lnTo>
                  <a:pt x="973" y="894"/>
                </a:lnTo>
                <a:lnTo>
                  <a:pt x="970" y="894"/>
                </a:lnTo>
                <a:lnTo>
                  <a:pt x="967" y="894"/>
                </a:lnTo>
                <a:lnTo>
                  <a:pt x="966" y="895"/>
                </a:lnTo>
                <a:lnTo>
                  <a:pt x="962" y="893"/>
                </a:lnTo>
                <a:lnTo>
                  <a:pt x="960" y="889"/>
                </a:lnTo>
                <a:lnTo>
                  <a:pt x="957" y="893"/>
                </a:lnTo>
                <a:lnTo>
                  <a:pt x="955" y="897"/>
                </a:lnTo>
                <a:lnTo>
                  <a:pt x="953" y="892"/>
                </a:lnTo>
                <a:lnTo>
                  <a:pt x="955" y="887"/>
                </a:lnTo>
                <a:lnTo>
                  <a:pt x="953" y="883"/>
                </a:lnTo>
                <a:lnTo>
                  <a:pt x="953" y="881"/>
                </a:lnTo>
                <a:lnTo>
                  <a:pt x="953" y="883"/>
                </a:lnTo>
                <a:lnTo>
                  <a:pt x="955" y="887"/>
                </a:lnTo>
                <a:lnTo>
                  <a:pt x="957" y="886"/>
                </a:lnTo>
                <a:lnTo>
                  <a:pt x="960" y="886"/>
                </a:lnTo>
                <a:lnTo>
                  <a:pt x="971" y="885"/>
                </a:lnTo>
                <a:lnTo>
                  <a:pt x="977" y="876"/>
                </a:lnTo>
                <a:lnTo>
                  <a:pt x="978" y="878"/>
                </a:lnTo>
                <a:lnTo>
                  <a:pt x="980" y="878"/>
                </a:lnTo>
                <a:lnTo>
                  <a:pt x="986" y="879"/>
                </a:lnTo>
                <a:lnTo>
                  <a:pt x="987" y="886"/>
                </a:lnTo>
                <a:lnTo>
                  <a:pt x="984" y="888"/>
                </a:lnTo>
                <a:lnTo>
                  <a:pt x="979" y="886"/>
                </a:lnTo>
                <a:lnTo>
                  <a:pt x="977" y="887"/>
                </a:lnTo>
                <a:lnTo>
                  <a:pt x="976" y="887"/>
                </a:lnTo>
                <a:lnTo>
                  <a:pt x="976" y="889"/>
                </a:lnTo>
                <a:lnTo>
                  <a:pt x="976" y="890"/>
                </a:lnTo>
                <a:lnTo>
                  <a:pt x="978" y="894"/>
                </a:lnTo>
                <a:lnTo>
                  <a:pt x="980" y="895"/>
                </a:lnTo>
                <a:lnTo>
                  <a:pt x="987" y="899"/>
                </a:lnTo>
                <a:lnTo>
                  <a:pt x="991" y="906"/>
                </a:lnTo>
                <a:lnTo>
                  <a:pt x="987" y="908"/>
                </a:lnTo>
                <a:lnTo>
                  <a:pt x="984" y="907"/>
                </a:lnTo>
                <a:lnTo>
                  <a:pt x="973" y="903"/>
                </a:lnTo>
                <a:lnTo>
                  <a:pt x="963" y="906"/>
                </a:lnTo>
                <a:lnTo>
                  <a:pt x="959" y="907"/>
                </a:lnTo>
                <a:lnTo>
                  <a:pt x="958" y="910"/>
                </a:lnTo>
                <a:lnTo>
                  <a:pt x="962" y="913"/>
                </a:lnTo>
                <a:lnTo>
                  <a:pt x="965" y="911"/>
                </a:lnTo>
                <a:lnTo>
                  <a:pt x="979" y="910"/>
                </a:lnTo>
                <a:lnTo>
                  <a:pt x="993" y="915"/>
                </a:lnTo>
                <a:lnTo>
                  <a:pt x="994" y="916"/>
                </a:lnTo>
                <a:lnTo>
                  <a:pt x="994" y="917"/>
                </a:lnTo>
                <a:close/>
                <a:moveTo>
                  <a:pt x="1018" y="881"/>
                </a:moveTo>
                <a:lnTo>
                  <a:pt x="1017" y="881"/>
                </a:lnTo>
                <a:lnTo>
                  <a:pt x="1015" y="882"/>
                </a:lnTo>
                <a:lnTo>
                  <a:pt x="1017" y="881"/>
                </a:lnTo>
                <a:lnTo>
                  <a:pt x="1018" y="881"/>
                </a:lnTo>
                <a:close/>
                <a:moveTo>
                  <a:pt x="1022" y="784"/>
                </a:moveTo>
                <a:lnTo>
                  <a:pt x="1022" y="795"/>
                </a:lnTo>
                <a:lnTo>
                  <a:pt x="1022" y="805"/>
                </a:lnTo>
                <a:lnTo>
                  <a:pt x="1022" y="795"/>
                </a:lnTo>
                <a:lnTo>
                  <a:pt x="1022" y="784"/>
                </a:lnTo>
                <a:close/>
                <a:moveTo>
                  <a:pt x="1026" y="1015"/>
                </a:moveTo>
                <a:lnTo>
                  <a:pt x="1026" y="1014"/>
                </a:lnTo>
                <a:lnTo>
                  <a:pt x="1025" y="1013"/>
                </a:lnTo>
                <a:lnTo>
                  <a:pt x="1026" y="1014"/>
                </a:lnTo>
                <a:lnTo>
                  <a:pt x="1026" y="1015"/>
                </a:lnTo>
                <a:close/>
                <a:moveTo>
                  <a:pt x="1010" y="531"/>
                </a:moveTo>
                <a:lnTo>
                  <a:pt x="1005" y="531"/>
                </a:lnTo>
                <a:lnTo>
                  <a:pt x="1001" y="531"/>
                </a:lnTo>
                <a:lnTo>
                  <a:pt x="1005" y="531"/>
                </a:lnTo>
                <a:lnTo>
                  <a:pt x="1010" y="531"/>
                </a:lnTo>
                <a:lnTo>
                  <a:pt x="1015" y="528"/>
                </a:lnTo>
                <a:lnTo>
                  <a:pt x="1022" y="528"/>
                </a:lnTo>
                <a:lnTo>
                  <a:pt x="1024" y="530"/>
                </a:lnTo>
                <a:lnTo>
                  <a:pt x="1026" y="533"/>
                </a:lnTo>
                <a:lnTo>
                  <a:pt x="1018" y="535"/>
                </a:lnTo>
                <a:lnTo>
                  <a:pt x="1010" y="531"/>
                </a:lnTo>
                <a:close/>
                <a:moveTo>
                  <a:pt x="1027" y="616"/>
                </a:moveTo>
                <a:lnTo>
                  <a:pt x="1028" y="616"/>
                </a:lnTo>
                <a:lnTo>
                  <a:pt x="1028" y="616"/>
                </a:lnTo>
                <a:lnTo>
                  <a:pt x="1028" y="616"/>
                </a:lnTo>
                <a:lnTo>
                  <a:pt x="1027" y="616"/>
                </a:lnTo>
                <a:lnTo>
                  <a:pt x="1027" y="616"/>
                </a:lnTo>
                <a:lnTo>
                  <a:pt x="1027" y="615"/>
                </a:lnTo>
                <a:lnTo>
                  <a:pt x="1027" y="616"/>
                </a:lnTo>
                <a:lnTo>
                  <a:pt x="1027" y="616"/>
                </a:lnTo>
                <a:close/>
                <a:moveTo>
                  <a:pt x="1033" y="1245"/>
                </a:moveTo>
                <a:lnTo>
                  <a:pt x="1029" y="1242"/>
                </a:lnTo>
                <a:lnTo>
                  <a:pt x="1027" y="1238"/>
                </a:lnTo>
                <a:lnTo>
                  <a:pt x="1029" y="1242"/>
                </a:lnTo>
                <a:lnTo>
                  <a:pt x="1033" y="1245"/>
                </a:lnTo>
                <a:close/>
                <a:moveTo>
                  <a:pt x="1029" y="797"/>
                </a:moveTo>
                <a:lnTo>
                  <a:pt x="1031" y="801"/>
                </a:lnTo>
                <a:lnTo>
                  <a:pt x="1031" y="803"/>
                </a:lnTo>
                <a:lnTo>
                  <a:pt x="1031" y="801"/>
                </a:lnTo>
                <a:lnTo>
                  <a:pt x="1029" y="797"/>
                </a:lnTo>
                <a:lnTo>
                  <a:pt x="1029" y="797"/>
                </a:lnTo>
                <a:close/>
                <a:moveTo>
                  <a:pt x="1066" y="536"/>
                </a:moveTo>
                <a:lnTo>
                  <a:pt x="1066" y="536"/>
                </a:lnTo>
                <a:lnTo>
                  <a:pt x="1067" y="535"/>
                </a:lnTo>
                <a:lnTo>
                  <a:pt x="1066" y="536"/>
                </a:lnTo>
                <a:lnTo>
                  <a:pt x="1066" y="536"/>
                </a:lnTo>
                <a:lnTo>
                  <a:pt x="1066" y="536"/>
                </a:lnTo>
                <a:close/>
                <a:moveTo>
                  <a:pt x="1063" y="719"/>
                </a:moveTo>
                <a:lnTo>
                  <a:pt x="1061" y="718"/>
                </a:lnTo>
                <a:lnTo>
                  <a:pt x="1059" y="718"/>
                </a:lnTo>
                <a:lnTo>
                  <a:pt x="1061" y="718"/>
                </a:lnTo>
                <a:lnTo>
                  <a:pt x="1063" y="719"/>
                </a:lnTo>
                <a:close/>
                <a:moveTo>
                  <a:pt x="1053" y="894"/>
                </a:moveTo>
                <a:lnTo>
                  <a:pt x="1054" y="893"/>
                </a:lnTo>
                <a:lnTo>
                  <a:pt x="1054" y="892"/>
                </a:lnTo>
                <a:lnTo>
                  <a:pt x="1054" y="893"/>
                </a:lnTo>
                <a:lnTo>
                  <a:pt x="1053" y="894"/>
                </a:lnTo>
                <a:lnTo>
                  <a:pt x="1055" y="895"/>
                </a:lnTo>
                <a:lnTo>
                  <a:pt x="1056" y="896"/>
                </a:lnTo>
                <a:lnTo>
                  <a:pt x="1055" y="895"/>
                </a:lnTo>
                <a:lnTo>
                  <a:pt x="1053" y="894"/>
                </a:lnTo>
                <a:lnTo>
                  <a:pt x="1053" y="894"/>
                </a:lnTo>
                <a:close/>
                <a:moveTo>
                  <a:pt x="1054" y="890"/>
                </a:moveTo>
                <a:lnTo>
                  <a:pt x="1054" y="889"/>
                </a:lnTo>
                <a:lnTo>
                  <a:pt x="1054" y="889"/>
                </a:lnTo>
                <a:lnTo>
                  <a:pt x="1054" y="889"/>
                </a:lnTo>
                <a:lnTo>
                  <a:pt x="1054" y="890"/>
                </a:lnTo>
                <a:close/>
                <a:moveTo>
                  <a:pt x="1053" y="768"/>
                </a:moveTo>
                <a:lnTo>
                  <a:pt x="1054" y="763"/>
                </a:lnTo>
                <a:lnTo>
                  <a:pt x="1054" y="757"/>
                </a:lnTo>
                <a:lnTo>
                  <a:pt x="1054" y="763"/>
                </a:lnTo>
                <a:lnTo>
                  <a:pt x="1053" y="768"/>
                </a:lnTo>
                <a:close/>
                <a:moveTo>
                  <a:pt x="1053" y="894"/>
                </a:moveTo>
                <a:lnTo>
                  <a:pt x="1051" y="895"/>
                </a:lnTo>
                <a:lnTo>
                  <a:pt x="1049" y="896"/>
                </a:lnTo>
                <a:lnTo>
                  <a:pt x="1051" y="895"/>
                </a:lnTo>
                <a:lnTo>
                  <a:pt x="1053" y="894"/>
                </a:lnTo>
                <a:close/>
                <a:moveTo>
                  <a:pt x="1059" y="914"/>
                </a:moveTo>
                <a:lnTo>
                  <a:pt x="1058" y="915"/>
                </a:lnTo>
                <a:lnTo>
                  <a:pt x="1058" y="917"/>
                </a:lnTo>
                <a:lnTo>
                  <a:pt x="1058" y="915"/>
                </a:lnTo>
                <a:lnTo>
                  <a:pt x="1059" y="914"/>
                </a:lnTo>
                <a:close/>
                <a:moveTo>
                  <a:pt x="1048" y="592"/>
                </a:moveTo>
                <a:lnTo>
                  <a:pt x="1054" y="589"/>
                </a:lnTo>
                <a:lnTo>
                  <a:pt x="1059" y="587"/>
                </a:lnTo>
                <a:lnTo>
                  <a:pt x="1054" y="589"/>
                </a:lnTo>
                <a:lnTo>
                  <a:pt x="1048" y="592"/>
                </a:lnTo>
                <a:close/>
                <a:moveTo>
                  <a:pt x="1073" y="1398"/>
                </a:moveTo>
                <a:lnTo>
                  <a:pt x="1073" y="1399"/>
                </a:lnTo>
                <a:lnTo>
                  <a:pt x="1073" y="1402"/>
                </a:lnTo>
                <a:lnTo>
                  <a:pt x="1073" y="1399"/>
                </a:lnTo>
                <a:lnTo>
                  <a:pt x="1073" y="1398"/>
                </a:lnTo>
                <a:close/>
                <a:moveTo>
                  <a:pt x="1075" y="805"/>
                </a:moveTo>
                <a:lnTo>
                  <a:pt x="1075" y="805"/>
                </a:lnTo>
                <a:lnTo>
                  <a:pt x="1074" y="804"/>
                </a:lnTo>
                <a:lnTo>
                  <a:pt x="1075" y="805"/>
                </a:lnTo>
                <a:lnTo>
                  <a:pt x="1075" y="805"/>
                </a:lnTo>
                <a:close/>
                <a:moveTo>
                  <a:pt x="1056" y="530"/>
                </a:moveTo>
                <a:lnTo>
                  <a:pt x="1061" y="528"/>
                </a:lnTo>
                <a:lnTo>
                  <a:pt x="1063" y="522"/>
                </a:lnTo>
                <a:lnTo>
                  <a:pt x="1060" y="521"/>
                </a:lnTo>
                <a:lnTo>
                  <a:pt x="1058" y="517"/>
                </a:lnTo>
                <a:lnTo>
                  <a:pt x="1063" y="515"/>
                </a:lnTo>
                <a:lnTo>
                  <a:pt x="1069" y="514"/>
                </a:lnTo>
                <a:lnTo>
                  <a:pt x="1074" y="511"/>
                </a:lnTo>
                <a:lnTo>
                  <a:pt x="1079" y="510"/>
                </a:lnTo>
                <a:lnTo>
                  <a:pt x="1074" y="511"/>
                </a:lnTo>
                <a:lnTo>
                  <a:pt x="1069" y="514"/>
                </a:lnTo>
                <a:lnTo>
                  <a:pt x="1074" y="516"/>
                </a:lnTo>
                <a:lnTo>
                  <a:pt x="1074" y="519"/>
                </a:lnTo>
                <a:lnTo>
                  <a:pt x="1073" y="526"/>
                </a:lnTo>
                <a:lnTo>
                  <a:pt x="1073" y="532"/>
                </a:lnTo>
                <a:lnTo>
                  <a:pt x="1070" y="533"/>
                </a:lnTo>
                <a:lnTo>
                  <a:pt x="1067" y="535"/>
                </a:lnTo>
                <a:lnTo>
                  <a:pt x="1066" y="535"/>
                </a:lnTo>
                <a:lnTo>
                  <a:pt x="1065" y="536"/>
                </a:lnTo>
                <a:lnTo>
                  <a:pt x="1065" y="536"/>
                </a:lnTo>
                <a:lnTo>
                  <a:pt x="1063" y="536"/>
                </a:lnTo>
                <a:lnTo>
                  <a:pt x="1059" y="535"/>
                </a:lnTo>
                <a:lnTo>
                  <a:pt x="1056" y="530"/>
                </a:lnTo>
                <a:close/>
                <a:moveTo>
                  <a:pt x="1098" y="671"/>
                </a:moveTo>
                <a:lnTo>
                  <a:pt x="1098" y="670"/>
                </a:lnTo>
                <a:lnTo>
                  <a:pt x="1098" y="670"/>
                </a:lnTo>
                <a:lnTo>
                  <a:pt x="1098" y="670"/>
                </a:lnTo>
                <a:lnTo>
                  <a:pt x="1098" y="671"/>
                </a:lnTo>
                <a:close/>
                <a:moveTo>
                  <a:pt x="155" y="1635"/>
                </a:moveTo>
                <a:lnTo>
                  <a:pt x="155" y="1633"/>
                </a:lnTo>
                <a:lnTo>
                  <a:pt x="156" y="1630"/>
                </a:lnTo>
                <a:lnTo>
                  <a:pt x="155" y="1633"/>
                </a:lnTo>
                <a:lnTo>
                  <a:pt x="155" y="1635"/>
                </a:lnTo>
                <a:close/>
                <a:moveTo>
                  <a:pt x="154" y="936"/>
                </a:moveTo>
                <a:lnTo>
                  <a:pt x="155" y="936"/>
                </a:lnTo>
                <a:lnTo>
                  <a:pt x="155" y="937"/>
                </a:lnTo>
                <a:lnTo>
                  <a:pt x="155" y="936"/>
                </a:lnTo>
                <a:lnTo>
                  <a:pt x="154" y="936"/>
                </a:lnTo>
                <a:close/>
                <a:moveTo>
                  <a:pt x="150" y="958"/>
                </a:moveTo>
                <a:lnTo>
                  <a:pt x="152" y="958"/>
                </a:lnTo>
                <a:lnTo>
                  <a:pt x="154" y="958"/>
                </a:lnTo>
                <a:lnTo>
                  <a:pt x="152" y="958"/>
                </a:lnTo>
                <a:lnTo>
                  <a:pt x="150" y="958"/>
                </a:lnTo>
                <a:close/>
                <a:moveTo>
                  <a:pt x="152" y="1573"/>
                </a:moveTo>
                <a:lnTo>
                  <a:pt x="154" y="1577"/>
                </a:lnTo>
                <a:lnTo>
                  <a:pt x="154" y="1579"/>
                </a:lnTo>
                <a:lnTo>
                  <a:pt x="154" y="1577"/>
                </a:lnTo>
                <a:lnTo>
                  <a:pt x="152" y="1573"/>
                </a:lnTo>
                <a:close/>
                <a:moveTo>
                  <a:pt x="150" y="1396"/>
                </a:moveTo>
                <a:lnTo>
                  <a:pt x="150" y="1396"/>
                </a:lnTo>
                <a:lnTo>
                  <a:pt x="151" y="1396"/>
                </a:lnTo>
                <a:lnTo>
                  <a:pt x="151" y="1396"/>
                </a:lnTo>
                <a:lnTo>
                  <a:pt x="152" y="1397"/>
                </a:lnTo>
                <a:lnTo>
                  <a:pt x="151" y="1396"/>
                </a:lnTo>
                <a:lnTo>
                  <a:pt x="151" y="1396"/>
                </a:lnTo>
                <a:lnTo>
                  <a:pt x="150" y="1396"/>
                </a:lnTo>
                <a:lnTo>
                  <a:pt x="150" y="1396"/>
                </a:lnTo>
                <a:close/>
                <a:moveTo>
                  <a:pt x="141" y="1592"/>
                </a:moveTo>
                <a:lnTo>
                  <a:pt x="136" y="1592"/>
                </a:lnTo>
                <a:lnTo>
                  <a:pt x="134" y="1589"/>
                </a:lnTo>
                <a:lnTo>
                  <a:pt x="136" y="1592"/>
                </a:lnTo>
                <a:lnTo>
                  <a:pt x="141" y="1592"/>
                </a:lnTo>
                <a:lnTo>
                  <a:pt x="148" y="1591"/>
                </a:lnTo>
                <a:lnTo>
                  <a:pt x="152" y="1586"/>
                </a:lnTo>
                <a:lnTo>
                  <a:pt x="148" y="1591"/>
                </a:lnTo>
                <a:lnTo>
                  <a:pt x="141" y="1592"/>
                </a:lnTo>
                <a:close/>
                <a:moveTo>
                  <a:pt x="136" y="1395"/>
                </a:moveTo>
                <a:lnTo>
                  <a:pt x="135" y="1396"/>
                </a:lnTo>
                <a:lnTo>
                  <a:pt x="135" y="1397"/>
                </a:lnTo>
                <a:lnTo>
                  <a:pt x="135" y="1396"/>
                </a:lnTo>
                <a:lnTo>
                  <a:pt x="136" y="1395"/>
                </a:lnTo>
                <a:close/>
                <a:moveTo>
                  <a:pt x="140" y="1433"/>
                </a:moveTo>
                <a:lnTo>
                  <a:pt x="138" y="1433"/>
                </a:lnTo>
                <a:lnTo>
                  <a:pt x="137" y="1433"/>
                </a:lnTo>
                <a:lnTo>
                  <a:pt x="138" y="1433"/>
                </a:lnTo>
                <a:lnTo>
                  <a:pt x="140" y="1433"/>
                </a:lnTo>
                <a:close/>
                <a:moveTo>
                  <a:pt x="142" y="1341"/>
                </a:moveTo>
                <a:lnTo>
                  <a:pt x="141" y="1342"/>
                </a:lnTo>
                <a:lnTo>
                  <a:pt x="140" y="1342"/>
                </a:lnTo>
                <a:lnTo>
                  <a:pt x="141" y="1342"/>
                </a:lnTo>
                <a:lnTo>
                  <a:pt x="142" y="1341"/>
                </a:lnTo>
                <a:close/>
                <a:moveTo>
                  <a:pt x="137" y="928"/>
                </a:moveTo>
                <a:lnTo>
                  <a:pt x="143" y="925"/>
                </a:lnTo>
                <a:lnTo>
                  <a:pt x="148" y="924"/>
                </a:lnTo>
                <a:lnTo>
                  <a:pt x="143" y="925"/>
                </a:lnTo>
                <a:lnTo>
                  <a:pt x="137" y="928"/>
                </a:lnTo>
                <a:close/>
                <a:moveTo>
                  <a:pt x="147" y="1267"/>
                </a:moveTo>
                <a:lnTo>
                  <a:pt x="147" y="1269"/>
                </a:lnTo>
                <a:lnTo>
                  <a:pt x="147" y="1271"/>
                </a:lnTo>
                <a:lnTo>
                  <a:pt x="147" y="1269"/>
                </a:lnTo>
                <a:lnTo>
                  <a:pt x="147" y="1267"/>
                </a:lnTo>
                <a:close/>
                <a:moveTo>
                  <a:pt x="149" y="958"/>
                </a:moveTo>
                <a:lnTo>
                  <a:pt x="148" y="956"/>
                </a:lnTo>
                <a:lnTo>
                  <a:pt x="147" y="955"/>
                </a:lnTo>
                <a:lnTo>
                  <a:pt x="148" y="956"/>
                </a:lnTo>
                <a:lnTo>
                  <a:pt x="149" y="958"/>
                </a:lnTo>
                <a:close/>
                <a:moveTo>
                  <a:pt x="152" y="946"/>
                </a:moveTo>
                <a:lnTo>
                  <a:pt x="151" y="948"/>
                </a:lnTo>
                <a:lnTo>
                  <a:pt x="150" y="948"/>
                </a:lnTo>
                <a:lnTo>
                  <a:pt x="151" y="948"/>
                </a:lnTo>
                <a:lnTo>
                  <a:pt x="152" y="946"/>
                </a:lnTo>
                <a:close/>
                <a:moveTo>
                  <a:pt x="127" y="1147"/>
                </a:moveTo>
                <a:lnTo>
                  <a:pt x="127" y="1149"/>
                </a:lnTo>
                <a:lnTo>
                  <a:pt x="126" y="1152"/>
                </a:lnTo>
                <a:lnTo>
                  <a:pt x="127" y="1149"/>
                </a:lnTo>
                <a:lnTo>
                  <a:pt x="127" y="1147"/>
                </a:lnTo>
                <a:lnTo>
                  <a:pt x="127" y="1147"/>
                </a:lnTo>
                <a:close/>
                <a:moveTo>
                  <a:pt x="80" y="1425"/>
                </a:moveTo>
                <a:lnTo>
                  <a:pt x="81" y="1426"/>
                </a:lnTo>
                <a:lnTo>
                  <a:pt x="83" y="1426"/>
                </a:lnTo>
                <a:lnTo>
                  <a:pt x="81" y="1426"/>
                </a:lnTo>
                <a:lnTo>
                  <a:pt x="80" y="1425"/>
                </a:lnTo>
                <a:lnTo>
                  <a:pt x="102" y="1419"/>
                </a:lnTo>
                <a:lnTo>
                  <a:pt x="124" y="1413"/>
                </a:lnTo>
                <a:lnTo>
                  <a:pt x="102" y="1419"/>
                </a:lnTo>
                <a:lnTo>
                  <a:pt x="80" y="1425"/>
                </a:lnTo>
                <a:close/>
                <a:moveTo>
                  <a:pt x="122" y="1452"/>
                </a:moveTo>
                <a:lnTo>
                  <a:pt x="123" y="1452"/>
                </a:lnTo>
                <a:lnTo>
                  <a:pt x="124" y="1452"/>
                </a:lnTo>
                <a:lnTo>
                  <a:pt x="123" y="1452"/>
                </a:lnTo>
                <a:lnTo>
                  <a:pt x="122" y="1452"/>
                </a:lnTo>
                <a:close/>
                <a:moveTo>
                  <a:pt x="123" y="1615"/>
                </a:moveTo>
                <a:lnTo>
                  <a:pt x="122" y="1615"/>
                </a:lnTo>
                <a:lnTo>
                  <a:pt x="122" y="1614"/>
                </a:lnTo>
                <a:lnTo>
                  <a:pt x="122" y="1615"/>
                </a:lnTo>
                <a:lnTo>
                  <a:pt x="123" y="1615"/>
                </a:lnTo>
                <a:close/>
                <a:moveTo>
                  <a:pt x="99" y="1448"/>
                </a:moveTo>
                <a:lnTo>
                  <a:pt x="101" y="1455"/>
                </a:lnTo>
                <a:lnTo>
                  <a:pt x="107" y="1459"/>
                </a:lnTo>
                <a:lnTo>
                  <a:pt x="101" y="1455"/>
                </a:lnTo>
                <a:lnTo>
                  <a:pt x="99" y="1448"/>
                </a:lnTo>
                <a:close/>
                <a:moveTo>
                  <a:pt x="81" y="1565"/>
                </a:moveTo>
                <a:lnTo>
                  <a:pt x="78" y="1565"/>
                </a:lnTo>
                <a:lnTo>
                  <a:pt x="74" y="1564"/>
                </a:lnTo>
                <a:lnTo>
                  <a:pt x="78" y="1565"/>
                </a:lnTo>
                <a:lnTo>
                  <a:pt x="81" y="1565"/>
                </a:lnTo>
                <a:lnTo>
                  <a:pt x="81" y="1565"/>
                </a:lnTo>
                <a:close/>
                <a:moveTo>
                  <a:pt x="67" y="1523"/>
                </a:moveTo>
                <a:lnTo>
                  <a:pt x="67" y="1522"/>
                </a:lnTo>
                <a:lnTo>
                  <a:pt x="66" y="1522"/>
                </a:lnTo>
                <a:lnTo>
                  <a:pt x="67" y="1522"/>
                </a:lnTo>
                <a:lnTo>
                  <a:pt x="67" y="1523"/>
                </a:lnTo>
                <a:close/>
                <a:moveTo>
                  <a:pt x="66" y="1498"/>
                </a:moveTo>
                <a:lnTo>
                  <a:pt x="65" y="1498"/>
                </a:lnTo>
                <a:lnTo>
                  <a:pt x="62" y="1498"/>
                </a:lnTo>
                <a:lnTo>
                  <a:pt x="65" y="1498"/>
                </a:lnTo>
                <a:lnTo>
                  <a:pt x="66" y="1498"/>
                </a:lnTo>
                <a:close/>
                <a:moveTo>
                  <a:pt x="62" y="1384"/>
                </a:moveTo>
                <a:lnTo>
                  <a:pt x="62" y="1385"/>
                </a:lnTo>
                <a:lnTo>
                  <a:pt x="62" y="1386"/>
                </a:lnTo>
                <a:lnTo>
                  <a:pt x="62" y="1385"/>
                </a:lnTo>
                <a:lnTo>
                  <a:pt x="62" y="1384"/>
                </a:lnTo>
                <a:close/>
                <a:moveTo>
                  <a:pt x="74" y="1431"/>
                </a:moveTo>
                <a:lnTo>
                  <a:pt x="74" y="1431"/>
                </a:lnTo>
                <a:lnTo>
                  <a:pt x="74" y="1432"/>
                </a:lnTo>
                <a:lnTo>
                  <a:pt x="74" y="1431"/>
                </a:lnTo>
                <a:lnTo>
                  <a:pt x="74" y="1431"/>
                </a:lnTo>
                <a:close/>
                <a:moveTo>
                  <a:pt x="78" y="1402"/>
                </a:moveTo>
                <a:lnTo>
                  <a:pt x="78" y="1402"/>
                </a:lnTo>
                <a:lnTo>
                  <a:pt x="78" y="1402"/>
                </a:lnTo>
                <a:lnTo>
                  <a:pt x="78" y="1402"/>
                </a:lnTo>
                <a:lnTo>
                  <a:pt x="78" y="1402"/>
                </a:lnTo>
                <a:close/>
                <a:moveTo>
                  <a:pt x="78" y="1402"/>
                </a:moveTo>
                <a:lnTo>
                  <a:pt x="79" y="1400"/>
                </a:lnTo>
                <a:lnTo>
                  <a:pt x="80" y="1399"/>
                </a:lnTo>
                <a:lnTo>
                  <a:pt x="79" y="1400"/>
                </a:lnTo>
                <a:lnTo>
                  <a:pt x="78" y="1402"/>
                </a:lnTo>
                <a:lnTo>
                  <a:pt x="80" y="1402"/>
                </a:lnTo>
                <a:lnTo>
                  <a:pt x="81" y="1403"/>
                </a:lnTo>
                <a:lnTo>
                  <a:pt x="80" y="1402"/>
                </a:lnTo>
                <a:lnTo>
                  <a:pt x="78" y="1402"/>
                </a:lnTo>
                <a:close/>
                <a:moveTo>
                  <a:pt x="88" y="1367"/>
                </a:moveTo>
                <a:lnTo>
                  <a:pt x="87" y="1367"/>
                </a:lnTo>
                <a:lnTo>
                  <a:pt x="86" y="1367"/>
                </a:lnTo>
                <a:lnTo>
                  <a:pt x="87" y="1367"/>
                </a:lnTo>
                <a:lnTo>
                  <a:pt x="88" y="1367"/>
                </a:lnTo>
                <a:close/>
                <a:moveTo>
                  <a:pt x="90" y="1358"/>
                </a:moveTo>
                <a:lnTo>
                  <a:pt x="90" y="1358"/>
                </a:lnTo>
                <a:lnTo>
                  <a:pt x="89" y="1360"/>
                </a:lnTo>
                <a:lnTo>
                  <a:pt x="90" y="1358"/>
                </a:lnTo>
                <a:lnTo>
                  <a:pt x="90" y="1358"/>
                </a:lnTo>
                <a:close/>
                <a:moveTo>
                  <a:pt x="94" y="1351"/>
                </a:moveTo>
                <a:lnTo>
                  <a:pt x="94" y="1350"/>
                </a:lnTo>
                <a:lnTo>
                  <a:pt x="93" y="1348"/>
                </a:lnTo>
                <a:lnTo>
                  <a:pt x="94" y="1350"/>
                </a:lnTo>
                <a:lnTo>
                  <a:pt x="94" y="1351"/>
                </a:lnTo>
                <a:close/>
                <a:moveTo>
                  <a:pt x="121" y="1250"/>
                </a:moveTo>
                <a:lnTo>
                  <a:pt x="115" y="1262"/>
                </a:lnTo>
                <a:lnTo>
                  <a:pt x="113" y="1273"/>
                </a:lnTo>
                <a:lnTo>
                  <a:pt x="115" y="1262"/>
                </a:lnTo>
                <a:lnTo>
                  <a:pt x="121" y="1250"/>
                </a:lnTo>
                <a:close/>
                <a:moveTo>
                  <a:pt x="59" y="1494"/>
                </a:moveTo>
                <a:lnTo>
                  <a:pt x="59" y="1495"/>
                </a:lnTo>
                <a:lnTo>
                  <a:pt x="61" y="1497"/>
                </a:lnTo>
                <a:lnTo>
                  <a:pt x="59" y="1495"/>
                </a:lnTo>
                <a:lnTo>
                  <a:pt x="59" y="1494"/>
                </a:lnTo>
                <a:close/>
                <a:moveTo>
                  <a:pt x="59" y="1511"/>
                </a:moveTo>
                <a:lnTo>
                  <a:pt x="59" y="1512"/>
                </a:lnTo>
                <a:lnTo>
                  <a:pt x="60" y="1514"/>
                </a:lnTo>
                <a:lnTo>
                  <a:pt x="59" y="1512"/>
                </a:lnTo>
                <a:lnTo>
                  <a:pt x="59" y="1511"/>
                </a:lnTo>
                <a:close/>
                <a:moveTo>
                  <a:pt x="594" y="414"/>
                </a:moveTo>
                <a:lnTo>
                  <a:pt x="592" y="414"/>
                </a:lnTo>
                <a:lnTo>
                  <a:pt x="589" y="414"/>
                </a:lnTo>
                <a:lnTo>
                  <a:pt x="586" y="414"/>
                </a:lnTo>
                <a:lnTo>
                  <a:pt x="584" y="414"/>
                </a:lnTo>
                <a:lnTo>
                  <a:pt x="584" y="417"/>
                </a:lnTo>
                <a:lnTo>
                  <a:pt x="584" y="419"/>
                </a:lnTo>
                <a:lnTo>
                  <a:pt x="584" y="417"/>
                </a:lnTo>
                <a:lnTo>
                  <a:pt x="584" y="414"/>
                </a:lnTo>
                <a:lnTo>
                  <a:pt x="589" y="411"/>
                </a:lnTo>
                <a:lnTo>
                  <a:pt x="594" y="410"/>
                </a:lnTo>
                <a:lnTo>
                  <a:pt x="598" y="410"/>
                </a:lnTo>
                <a:lnTo>
                  <a:pt x="598" y="412"/>
                </a:lnTo>
                <a:lnTo>
                  <a:pt x="598" y="414"/>
                </a:lnTo>
                <a:lnTo>
                  <a:pt x="594" y="414"/>
                </a:lnTo>
                <a:close/>
                <a:moveTo>
                  <a:pt x="578" y="435"/>
                </a:moveTo>
                <a:lnTo>
                  <a:pt x="576" y="440"/>
                </a:lnTo>
                <a:lnTo>
                  <a:pt x="573" y="445"/>
                </a:lnTo>
                <a:lnTo>
                  <a:pt x="572" y="440"/>
                </a:lnTo>
                <a:lnTo>
                  <a:pt x="571" y="435"/>
                </a:lnTo>
                <a:lnTo>
                  <a:pt x="571" y="435"/>
                </a:lnTo>
                <a:lnTo>
                  <a:pt x="571" y="435"/>
                </a:lnTo>
                <a:lnTo>
                  <a:pt x="571" y="435"/>
                </a:lnTo>
                <a:lnTo>
                  <a:pt x="575" y="435"/>
                </a:lnTo>
                <a:lnTo>
                  <a:pt x="578" y="435"/>
                </a:lnTo>
                <a:lnTo>
                  <a:pt x="578" y="435"/>
                </a:lnTo>
                <a:lnTo>
                  <a:pt x="578" y="435"/>
                </a:lnTo>
                <a:lnTo>
                  <a:pt x="578" y="435"/>
                </a:lnTo>
                <a:lnTo>
                  <a:pt x="578" y="435"/>
                </a:lnTo>
                <a:lnTo>
                  <a:pt x="578" y="435"/>
                </a:lnTo>
                <a:lnTo>
                  <a:pt x="578" y="435"/>
                </a:lnTo>
                <a:lnTo>
                  <a:pt x="578" y="435"/>
                </a:lnTo>
                <a:lnTo>
                  <a:pt x="578" y="435"/>
                </a:lnTo>
                <a:lnTo>
                  <a:pt x="578" y="435"/>
                </a:lnTo>
                <a:lnTo>
                  <a:pt x="578" y="435"/>
                </a:lnTo>
                <a:close/>
                <a:moveTo>
                  <a:pt x="578" y="435"/>
                </a:moveTo>
                <a:lnTo>
                  <a:pt x="580" y="434"/>
                </a:lnTo>
                <a:lnTo>
                  <a:pt x="583" y="435"/>
                </a:lnTo>
                <a:lnTo>
                  <a:pt x="580" y="435"/>
                </a:lnTo>
                <a:lnTo>
                  <a:pt x="578" y="435"/>
                </a:lnTo>
                <a:lnTo>
                  <a:pt x="578" y="435"/>
                </a:lnTo>
                <a:lnTo>
                  <a:pt x="578" y="435"/>
                </a:lnTo>
                <a:lnTo>
                  <a:pt x="578" y="435"/>
                </a:lnTo>
                <a:lnTo>
                  <a:pt x="578" y="435"/>
                </a:lnTo>
                <a:close/>
                <a:moveTo>
                  <a:pt x="569" y="435"/>
                </a:moveTo>
                <a:lnTo>
                  <a:pt x="570" y="434"/>
                </a:lnTo>
                <a:lnTo>
                  <a:pt x="571" y="435"/>
                </a:lnTo>
                <a:lnTo>
                  <a:pt x="570" y="435"/>
                </a:lnTo>
                <a:lnTo>
                  <a:pt x="569" y="435"/>
                </a:lnTo>
                <a:close/>
                <a:moveTo>
                  <a:pt x="854" y="114"/>
                </a:moveTo>
                <a:lnTo>
                  <a:pt x="855" y="114"/>
                </a:lnTo>
                <a:lnTo>
                  <a:pt x="856" y="116"/>
                </a:lnTo>
                <a:lnTo>
                  <a:pt x="855" y="116"/>
                </a:lnTo>
                <a:lnTo>
                  <a:pt x="854" y="117"/>
                </a:lnTo>
                <a:lnTo>
                  <a:pt x="854" y="116"/>
                </a:lnTo>
                <a:lnTo>
                  <a:pt x="854" y="114"/>
                </a:lnTo>
                <a:lnTo>
                  <a:pt x="852" y="112"/>
                </a:lnTo>
                <a:lnTo>
                  <a:pt x="851" y="109"/>
                </a:lnTo>
                <a:lnTo>
                  <a:pt x="852" y="112"/>
                </a:lnTo>
                <a:lnTo>
                  <a:pt x="854" y="114"/>
                </a:lnTo>
                <a:close/>
                <a:moveTo>
                  <a:pt x="944" y="293"/>
                </a:moveTo>
                <a:lnTo>
                  <a:pt x="948" y="296"/>
                </a:lnTo>
                <a:lnTo>
                  <a:pt x="946" y="300"/>
                </a:lnTo>
                <a:lnTo>
                  <a:pt x="951" y="301"/>
                </a:lnTo>
                <a:lnTo>
                  <a:pt x="955" y="301"/>
                </a:lnTo>
                <a:lnTo>
                  <a:pt x="951" y="301"/>
                </a:lnTo>
                <a:lnTo>
                  <a:pt x="946" y="300"/>
                </a:lnTo>
                <a:lnTo>
                  <a:pt x="942" y="300"/>
                </a:lnTo>
                <a:lnTo>
                  <a:pt x="937" y="302"/>
                </a:lnTo>
                <a:lnTo>
                  <a:pt x="934" y="302"/>
                </a:lnTo>
                <a:lnTo>
                  <a:pt x="929" y="299"/>
                </a:lnTo>
                <a:lnTo>
                  <a:pt x="937" y="296"/>
                </a:lnTo>
                <a:lnTo>
                  <a:pt x="944" y="293"/>
                </a:lnTo>
                <a:close/>
                <a:moveTo>
                  <a:pt x="966" y="379"/>
                </a:moveTo>
                <a:lnTo>
                  <a:pt x="967" y="379"/>
                </a:lnTo>
                <a:lnTo>
                  <a:pt x="967" y="379"/>
                </a:lnTo>
                <a:lnTo>
                  <a:pt x="967" y="379"/>
                </a:lnTo>
                <a:lnTo>
                  <a:pt x="966" y="379"/>
                </a:lnTo>
                <a:close/>
                <a:moveTo>
                  <a:pt x="1261" y="822"/>
                </a:moveTo>
                <a:lnTo>
                  <a:pt x="1260" y="820"/>
                </a:lnTo>
                <a:lnTo>
                  <a:pt x="1260" y="820"/>
                </a:lnTo>
                <a:lnTo>
                  <a:pt x="1260" y="820"/>
                </a:lnTo>
                <a:lnTo>
                  <a:pt x="1261" y="822"/>
                </a:lnTo>
                <a:close/>
                <a:moveTo>
                  <a:pt x="384" y="918"/>
                </a:moveTo>
                <a:lnTo>
                  <a:pt x="377" y="921"/>
                </a:lnTo>
                <a:lnTo>
                  <a:pt x="370" y="924"/>
                </a:lnTo>
                <a:lnTo>
                  <a:pt x="369" y="927"/>
                </a:lnTo>
                <a:lnTo>
                  <a:pt x="369" y="928"/>
                </a:lnTo>
                <a:lnTo>
                  <a:pt x="371" y="930"/>
                </a:lnTo>
                <a:lnTo>
                  <a:pt x="372" y="929"/>
                </a:lnTo>
                <a:lnTo>
                  <a:pt x="382" y="925"/>
                </a:lnTo>
                <a:lnTo>
                  <a:pt x="391" y="924"/>
                </a:lnTo>
                <a:lnTo>
                  <a:pt x="391" y="924"/>
                </a:lnTo>
                <a:lnTo>
                  <a:pt x="391" y="924"/>
                </a:lnTo>
                <a:lnTo>
                  <a:pt x="391" y="924"/>
                </a:lnTo>
                <a:lnTo>
                  <a:pt x="391" y="927"/>
                </a:lnTo>
                <a:lnTo>
                  <a:pt x="391" y="929"/>
                </a:lnTo>
                <a:lnTo>
                  <a:pt x="391" y="931"/>
                </a:lnTo>
                <a:lnTo>
                  <a:pt x="390" y="932"/>
                </a:lnTo>
                <a:lnTo>
                  <a:pt x="375" y="936"/>
                </a:lnTo>
                <a:lnTo>
                  <a:pt x="361" y="939"/>
                </a:lnTo>
                <a:lnTo>
                  <a:pt x="357" y="939"/>
                </a:lnTo>
                <a:lnTo>
                  <a:pt x="355" y="938"/>
                </a:lnTo>
                <a:lnTo>
                  <a:pt x="355" y="936"/>
                </a:lnTo>
                <a:lnTo>
                  <a:pt x="356" y="934"/>
                </a:lnTo>
                <a:lnTo>
                  <a:pt x="358" y="931"/>
                </a:lnTo>
                <a:lnTo>
                  <a:pt x="358" y="928"/>
                </a:lnTo>
                <a:lnTo>
                  <a:pt x="359" y="920"/>
                </a:lnTo>
                <a:lnTo>
                  <a:pt x="365" y="914"/>
                </a:lnTo>
                <a:lnTo>
                  <a:pt x="366" y="916"/>
                </a:lnTo>
                <a:lnTo>
                  <a:pt x="368" y="917"/>
                </a:lnTo>
                <a:lnTo>
                  <a:pt x="370" y="916"/>
                </a:lnTo>
                <a:lnTo>
                  <a:pt x="370" y="914"/>
                </a:lnTo>
                <a:lnTo>
                  <a:pt x="373" y="911"/>
                </a:lnTo>
                <a:lnTo>
                  <a:pt x="377" y="909"/>
                </a:lnTo>
                <a:lnTo>
                  <a:pt x="373" y="911"/>
                </a:lnTo>
                <a:lnTo>
                  <a:pt x="370" y="914"/>
                </a:lnTo>
                <a:lnTo>
                  <a:pt x="377" y="914"/>
                </a:lnTo>
                <a:lnTo>
                  <a:pt x="384" y="913"/>
                </a:lnTo>
                <a:lnTo>
                  <a:pt x="387" y="914"/>
                </a:lnTo>
                <a:lnTo>
                  <a:pt x="392" y="914"/>
                </a:lnTo>
                <a:lnTo>
                  <a:pt x="392" y="918"/>
                </a:lnTo>
                <a:lnTo>
                  <a:pt x="391" y="924"/>
                </a:lnTo>
                <a:lnTo>
                  <a:pt x="391" y="924"/>
                </a:lnTo>
                <a:lnTo>
                  <a:pt x="391" y="924"/>
                </a:lnTo>
                <a:lnTo>
                  <a:pt x="389" y="920"/>
                </a:lnTo>
                <a:lnTo>
                  <a:pt x="384" y="918"/>
                </a:lnTo>
                <a:close/>
                <a:moveTo>
                  <a:pt x="564" y="1091"/>
                </a:moveTo>
                <a:lnTo>
                  <a:pt x="565" y="1092"/>
                </a:lnTo>
                <a:lnTo>
                  <a:pt x="566" y="1092"/>
                </a:lnTo>
                <a:lnTo>
                  <a:pt x="566" y="1092"/>
                </a:lnTo>
                <a:lnTo>
                  <a:pt x="568" y="1091"/>
                </a:lnTo>
                <a:lnTo>
                  <a:pt x="566" y="1091"/>
                </a:lnTo>
                <a:lnTo>
                  <a:pt x="566" y="1091"/>
                </a:lnTo>
                <a:lnTo>
                  <a:pt x="565" y="1091"/>
                </a:lnTo>
                <a:lnTo>
                  <a:pt x="564" y="1091"/>
                </a:lnTo>
                <a:close/>
                <a:moveTo>
                  <a:pt x="736" y="964"/>
                </a:moveTo>
                <a:lnTo>
                  <a:pt x="729" y="964"/>
                </a:lnTo>
                <a:lnTo>
                  <a:pt x="721" y="967"/>
                </a:lnTo>
                <a:lnTo>
                  <a:pt x="729" y="966"/>
                </a:lnTo>
                <a:lnTo>
                  <a:pt x="736" y="964"/>
                </a:lnTo>
                <a:close/>
                <a:moveTo>
                  <a:pt x="772" y="1022"/>
                </a:moveTo>
                <a:lnTo>
                  <a:pt x="775" y="1016"/>
                </a:lnTo>
                <a:lnTo>
                  <a:pt x="772" y="1011"/>
                </a:lnTo>
                <a:lnTo>
                  <a:pt x="771" y="1011"/>
                </a:lnTo>
                <a:lnTo>
                  <a:pt x="770" y="1012"/>
                </a:lnTo>
                <a:lnTo>
                  <a:pt x="769" y="1018"/>
                </a:lnTo>
                <a:lnTo>
                  <a:pt x="772" y="1022"/>
                </a:lnTo>
                <a:close/>
                <a:moveTo>
                  <a:pt x="701" y="1019"/>
                </a:moveTo>
                <a:lnTo>
                  <a:pt x="714" y="1015"/>
                </a:lnTo>
                <a:lnTo>
                  <a:pt x="725" y="1013"/>
                </a:lnTo>
                <a:lnTo>
                  <a:pt x="713" y="1013"/>
                </a:lnTo>
                <a:lnTo>
                  <a:pt x="700" y="1014"/>
                </a:lnTo>
                <a:lnTo>
                  <a:pt x="697" y="1015"/>
                </a:lnTo>
                <a:lnTo>
                  <a:pt x="696" y="1018"/>
                </a:lnTo>
                <a:lnTo>
                  <a:pt x="699" y="1019"/>
                </a:lnTo>
                <a:lnTo>
                  <a:pt x="701" y="1019"/>
                </a:lnTo>
                <a:close/>
                <a:moveTo>
                  <a:pt x="751" y="1121"/>
                </a:moveTo>
                <a:lnTo>
                  <a:pt x="751" y="1121"/>
                </a:lnTo>
                <a:lnTo>
                  <a:pt x="751" y="1121"/>
                </a:lnTo>
                <a:lnTo>
                  <a:pt x="751" y="1121"/>
                </a:lnTo>
                <a:lnTo>
                  <a:pt x="752" y="1121"/>
                </a:lnTo>
                <a:lnTo>
                  <a:pt x="746" y="1130"/>
                </a:lnTo>
                <a:lnTo>
                  <a:pt x="738" y="1133"/>
                </a:lnTo>
                <a:lnTo>
                  <a:pt x="736" y="1137"/>
                </a:lnTo>
                <a:lnTo>
                  <a:pt x="735" y="1139"/>
                </a:lnTo>
                <a:lnTo>
                  <a:pt x="736" y="1137"/>
                </a:lnTo>
                <a:lnTo>
                  <a:pt x="738" y="1133"/>
                </a:lnTo>
                <a:lnTo>
                  <a:pt x="736" y="1131"/>
                </a:lnTo>
                <a:lnTo>
                  <a:pt x="737" y="1130"/>
                </a:lnTo>
                <a:lnTo>
                  <a:pt x="744" y="1124"/>
                </a:lnTo>
                <a:lnTo>
                  <a:pt x="751" y="1121"/>
                </a:lnTo>
                <a:lnTo>
                  <a:pt x="759" y="1113"/>
                </a:lnTo>
                <a:lnTo>
                  <a:pt x="769" y="1106"/>
                </a:lnTo>
                <a:lnTo>
                  <a:pt x="782" y="1097"/>
                </a:lnTo>
                <a:lnTo>
                  <a:pt x="793" y="1085"/>
                </a:lnTo>
                <a:lnTo>
                  <a:pt x="793" y="1085"/>
                </a:lnTo>
                <a:lnTo>
                  <a:pt x="796" y="1083"/>
                </a:lnTo>
                <a:lnTo>
                  <a:pt x="798" y="1078"/>
                </a:lnTo>
                <a:lnTo>
                  <a:pt x="803" y="1076"/>
                </a:lnTo>
                <a:lnTo>
                  <a:pt x="805" y="1070"/>
                </a:lnTo>
                <a:lnTo>
                  <a:pt x="805" y="1070"/>
                </a:lnTo>
                <a:lnTo>
                  <a:pt x="808" y="1070"/>
                </a:lnTo>
                <a:lnTo>
                  <a:pt x="811" y="1067"/>
                </a:lnTo>
                <a:lnTo>
                  <a:pt x="812" y="1067"/>
                </a:lnTo>
                <a:lnTo>
                  <a:pt x="813" y="1065"/>
                </a:lnTo>
                <a:lnTo>
                  <a:pt x="811" y="1064"/>
                </a:lnTo>
                <a:lnTo>
                  <a:pt x="810" y="1063"/>
                </a:lnTo>
                <a:lnTo>
                  <a:pt x="811" y="1064"/>
                </a:lnTo>
                <a:lnTo>
                  <a:pt x="813" y="1065"/>
                </a:lnTo>
                <a:lnTo>
                  <a:pt x="813" y="1064"/>
                </a:lnTo>
                <a:lnTo>
                  <a:pt x="814" y="1064"/>
                </a:lnTo>
                <a:lnTo>
                  <a:pt x="815" y="1064"/>
                </a:lnTo>
                <a:lnTo>
                  <a:pt x="818" y="1064"/>
                </a:lnTo>
                <a:lnTo>
                  <a:pt x="820" y="1067"/>
                </a:lnTo>
                <a:lnTo>
                  <a:pt x="818" y="1070"/>
                </a:lnTo>
                <a:lnTo>
                  <a:pt x="810" y="1076"/>
                </a:lnTo>
                <a:lnTo>
                  <a:pt x="804" y="1084"/>
                </a:lnTo>
                <a:lnTo>
                  <a:pt x="784" y="1102"/>
                </a:lnTo>
                <a:lnTo>
                  <a:pt x="763" y="1117"/>
                </a:lnTo>
                <a:lnTo>
                  <a:pt x="758" y="1120"/>
                </a:lnTo>
                <a:lnTo>
                  <a:pt x="752" y="1121"/>
                </a:lnTo>
                <a:lnTo>
                  <a:pt x="752" y="1121"/>
                </a:lnTo>
                <a:lnTo>
                  <a:pt x="752" y="1121"/>
                </a:lnTo>
                <a:lnTo>
                  <a:pt x="751" y="1121"/>
                </a:lnTo>
                <a:lnTo>
                  <a:pt x="751" y="1121"/>
                </a:lnTo>
                <a:close/>
                <a:moveTo>
                  <a:pt x="459" y="987"/>
                </a:moveTo>
                <a:lnTo>
                  <a:pt x="459" y="987"/>
                </a:lnTo>
                <a:lnTo>
                  <a:pt x="459" y="987"/>
                </a:lnTo>
                <a:lnTo>
                  <a:pt x="480" y="972"/>
                </a:lnTo>
                <a:lnTo>
                  <a:pt x="501" y="957"/>
                </a:lnTo>
                <a:lnTo>
                  <a:pt x="508" y="956"/>
                </a:lnTo>
                <a:lnTo>
                  <a:pt x="513" y="957"/>
                </a:lnTo>
                <a:lnTo>
                  <a:pt x="515" y="960"/>
                </a:lnTo>
                <a:lnTo>
                  <a:pt x="513" y="964"/>
                </a:lnTo>
                <a:lnTo>
                  <a:pt x="514" y="965"/>
                </a:lnTo>
                <a:lnTo>
                  <a:pt x="514" y="965"/>
                </a:lnTo>
                <a:lnTo>
                  <a:pt x="520" y="964"/>
                </a:lnTo>
                <a:lnTo>
                  <a:pt x="525" y="967"/>
                </a:lnTo>
                <a:lnTo>
                  <a:pt x="524" y="973"/>
                </a:lnTo>
                <a:lnTo>
                  <a:pt x="521" y="977"/>
                </a:lnTo>
                <a:lnTo>
                  <a:pt x="503" y="991"/>
                </a:lnTo>
                <a:lnTo>
                  <a:pt x="488" y="1005"/>
                </a:lnTo>
                <a:lnTo>
                  <a:pt x="479" y="1009"/>
                </a:lnTo>
                <a:lnTo>
                  <a:pt x="468" y="1014"/>
                </a:lnTo>
                <a:lnTo>
                  <a:pt x="460" y="1008"/>
                </a:lnTo>
                <a:lnTo>
                  <a:pt x="449" y="1011"/>
                </a:lnTo>
                <a:lnTo>
                  <a:pt x="448" y="1011"/>
                </a:lnTo>
                <a:lnTo>
                  <a:pt x="447" y="1009"/>
                </a:lnTo>
                <a:lnTo>
                  <a:pt x="446" y="1004"/>
                </a:lnTo>
                <a:lnTo>
                  <a:pt x="447" y="999"/>
                </a:lnTo>
                <a:lnTo>
                  <a:pt x="448" y="999"/>
                </a:lnTo>
                <a:lnTo>
                  <a:pt x="449" y="998"/>
                </a:lnTo>
                <a:lnTo>
                  <a:pt x="451" y="997"/>
                </a:lnTo>
                <a:lnTo>
                  <a:pt x="451" y="994"/>
                </a:lnTo>
                <a:lnTo>
                  <a:pt x="447" y="994"/>
                </a:lnTo>
                <a:lnTo>
                  <a:pt x="444" y="998"/>
                </a:lnTo>
                <a:lnTo>
                  <a:pt x="447" y="994"/>
                </a:lnTo>
                <a:lnTo>
                  <a:pt x="451" y="994"/>
                </a:lnTo>
                <a:lnTo>
                  <a:pt x="451" y="994"/>
                </a:lnTo>
                <a:lnTo>
                  <a:pt x="451" y="994"/>
                </a:lnTo>
                <a:lnTo>
                  <a:pt x="451" y="991"/>
                </a:lnTo>
                <a:lnTo>
                  <a:pt x="451" y="988"/>
                </a:lnTo>
                <a:lnTo>
                  <a:pt x="441" y="994"/>
                </a:lnTo>
                <a:lnTo>
                  <a:pt x="435" y="1004"/>
                </a:lnTo>
                <a:lnTo>
                  <a:pt x="434" y="1004"/>
                </a:lnTo>
                <a:lnTo>
                  <a:pt x="434" y="1004"/>
                </a:lnTo>
                <a:lnTo>
                  <a:pt x="434" y="1005"/>
                </a:lnTo>
                <a:lnTo>
                  <a:pt x="434" y="1004"/>
                </a:lnTo>
                <a:lnTo>
                  <a:pt x="434" y="1004"/>
                </a:lnTo>
                <a:lnTo>
                  <a:pt x="434" y="1004"/>
                </a:lnTo>
                <a:lnTo>
                  <a:pt x="433" y="1005"/>
                </a:lnTo>
                <a:lnTo>
                  <a:pt x="432" y="1005"/>
                </a:lnTo>
                <a:lnTo>
                  <a:pt x="432" y="1006"/>
                </a:lnTo>
                <a:lnTo>
                  <a:pt x="430" y="1006"/>
                </a:lnTo>
                <a:lnTo>
                  <a:pt x="428" y="1006"/>
                </a:lnTo>
                <a:lnTo>
                  <a:pt x="423" y="1004"/>
                </a:lnTo>
                <a:lnTo>
                  <a:pt x="414" y="1006"/>
                </a:lnTo>
                <a:lnTo>
                  <a:pt x="418" y="1000"/>
                </a:lnTo>
                <a:lnTo>
                  <a:pt x="416" y="994"/>
                </a:lnTo>
                <a:lnTo>
                  <a:pt x="416" y="994"/>
                </a:lnTo>
                <a:lnTo>
                  <a:pt x="420" y="993"/>
                </a:lnTo>
                <a:lnTo>
                  <a:pt x="423" y="995"/>
                </a:lnTo>
                <a:lnTo>
                  <a:pt x="431" y="999"/>
                </a:lnTo>
                <a:lnTo>
                  <a:pt x="438" y="994"/>
                </a:lnTo>
                <a:lnTo>
                  <a:pt x="438" y="993"/>
                </a:lnTo>
                <a:lnTo>
                  <a:pt x="438" y="991"/>
                </a:lnTo>
                <a:lnTo>
                  <a:pt x="437" y="990"/>
                </a:lnTo>
                <a:lnTo>
                  <a:pt x="435" y="988"/>
                </a:lnTo>
                <a:lnTo>
                  <a:pt x="426" y="991"/>
                </a:lnTo>
                <a:lnTo>
                  <a:pt x="419" y="985"/>
                </a:lnTo>
                <a:lnTo>
                  <a:pt x="418" y="985"/>
                </a:lnTo>
                <a:lnTo>
                  <a:pt x="418" y="985"/>
                </a:lnTo>
                <a:lnTo>
                  <a:pt x="418" y="985"/>
                </a:lnTo>
                <a:lnTo>
                  <a:pt x="419" y="985"/>
                </a:lnTo>
                <a:lnTo>
                  <a:pt x="426" y="979"/>
                </a:lnTo>
                <a:lnTo>
                  <a:pt x="435" y="978"/>
                </a:lnTo>
                <a:lnTo>
                  <a:pt x="439" y="979"/>
                </a:lnTo>
                <a:lnTo>
                  <a:pt x="441" y="981"/>
                </a:lnTo>
                <a:lnTo>
                  <a:pt x="440" y="984"/>
                </a:lnTo>
                <a:lnTo>
                  <a:pt x="438" y="986"/>
                </a:lnTo>
                <a:lnTo>
                  <a:pt x="437" y="987"/>
                </a:lnTo>
                <a:lnTo>
                  <a:pt x="435" y="988"/>
                </a:lnTo>
                <a:lnTo>
                  <a:pt x="437" y="990"/>
                </a:lnTo>
                <a:lnTo>
                  <a:pt x="438" y="991"/>
                </a:lnTo>
                <a:lnTo>
                  <a:pt x="449" y="981"/>
                </a:lnTo>
                <a:lnTo>
                  <a:pt x="461" y="972"/>
                </a:lnTo>
                <a:lnTo>
                  <a:pt x="466" y="969"/>
                </a:lnTo>
                <a:lnTo>
                  <a:pt x="472" y="969"/>
                </a:lnTo>
                <a:lnTo>
                  <a:pt x="478" y="959"/>
                </a:lnTo>
                <a:lnTo>
                  <a:pt x="487" y="955"/>
                </a:lnTo>
                <a:lnTo>
                  <a:pt x="490" y="952"/>
                </a:lnTo>
                <a:lnTo>
                  <a:pt x="492" y="948"/>
                </a:lnTo>
                <a:lnTo>
                  <a:pt x="496" y="948"/>
                </a:lnTo>
                <a:lnTo>
                  <a:pt x="499" y="945"/>
                </a:lnTo>
                <a:lnTo>
                  <a:pt x="503" y="944"/>
                </a:lnTo>
                <a:lnTo>
                  <a:pt x="506" y="946"/>
                </a:lnTo>
                <a:lnTo>
                  <a:pt x="489" y="958"/>
                </a:lnTo>
                <a:lnTo>
                  <a:pt x="472" y="969"/>
                </a:lnTo>
                <a:lnTo>
                  <a:pt x="467" y="973"/>
                </a:lnTo>
                <a:lnTo>
                  <a:pt x="462" y="978"/>
                </a:lnTo>
                <a:lnTo>
                  <a:pt x="461" y="979"/>
                </a:lnTo>
                <a:lnTo>
                  <a:pt x="460" y="980"/>
                </a:lnTo>
                <a:lnTo>
                  <a:pt x="461" y="979"/>
                </a:lnTo>
                <a:lnTo>
                  <a:pt x="462" y="978"/>
                </a:lnTo>
                <a:lnTo>
                  <a:pt x="460" y="979"/>
                </a:lnTo>
                <a:lnTo>
                  <a:pt x="459" y="980"/>
                </a:lnTo>
                <a:lnTo>
                  <a:pt x="455" y="981"/>
                </a:lnTo>
                <a:lnTo>
                  <a:pt x="454" y="985"/>
                </a:lnTo>
                <a:lnTo>
                  <a:pt x="452" y="986"/>
                </a:lnTo>
                <a:lnTo>
                  <a:pt x="451" y="988"/>
                </a:lnTo>
                <a:lnTo>
                  <a:pt x="451" y="991"/>
                </a:lnTo>
                <a:lnTo>
                  <a:pt x="451" y="994"/>
                </a:lnTo>
                <a:lnTo>
                  <a:pt x="454" y="993"/>
                </a:lnTo>
                <a:lnTo>
                  <a:pt x="456" y="991"/>
                </a:lnTo>
                <a:lnTo>
                  <a:pt x="456" y="990"/>
                </a:lnTo>
                <a:lnTo>
                  <a:pt x="458" y="990"/>
                </a:lnTo>
                <a:lnTo>
                  <a:pt x="458" y="988"/>
                </a:lnTo>
                <a:lnTo>
                  <a:pt x="458" y="988"/>
                </a:lnTo>
                <a:lnTo>
                  <a:pt x="459" y="988"/>
                </a:lnTo>
                <a:lnTo>
                  <a:pt x="459" y="987"/>
                </a:lnTo>
                <a:close/>
                <a:moveTo>
                  <a:pt x="674" y="508"/>
                </a:moveTo>
                <a:lnTo>
                  <a:pt x="673" y="508"/>
                </a:lnTo>
                <a:lnTo>
                  <a:pt x="672" y="509"/>
                </a:lnTo>
                <a:lnTo>
                  <a:pt x="673" y="511"/>
                </a:lnTo>
                <a:lnTo>
                  <a:pt x="674" y="511"/>
                </a:lnTo>
                <a:lnTo>
                  <a:pt x="675" y="511"/>
                </a:lnTo>
                <a:lnTo>
                  <a:pt x="676" y="510"/>
                </a:lnTo>
                <a:lnTo>
                  <a:pt x="676" y="508"/>
                </a:lnTo>
                <a:lnTo>
                  <a:pt x="674" y="508"/>
                </a:lnTo>
                <a:close/>
                <a:moveTo>
                  <a:pt x="612" y="474"/>
                </a:moveTo>
                <a:lnTo>
                  <a:pt x="615" y="473"/>
                </a:lnTo>
                <a:lnTo>
                  <a:pt x="615" y="470"/>
                </a:lnTo>
                <a:lnTo>
                  <a:pt x="618" y="461"/>
                </a:lnTo>
                <a:lnTo>
                  <a:pt x="619" y="453"/>
                </a:lnTo>
                <a:lnTo>
                  <a:pt x="618" y="448"/>
                </a:lnTo>
                <a:lnTo>
                  <a:pt x="614" y="446"/>
                </a:lnTo>
                <a:lnTo>
                  <a:pt x="612" y="448"/>
                </a:lnTo>
                <a:lnTo>
                  <a:pt x="613" y="452"/>
                </a:lnTo>
                <a:lnTo>
                  <a:pt x="613" y="460"/>
                </a:lnTo>
                <a:lnTo>
                  <a:pt x="612" y="469"/>
                </a:lnTo>
                <a:lnTo>
                  <a:pt x="611" y="471"/>
                </a:lnTo>
                <a:lnTo>
                  <a:pt x="612" y="474"/>
                </a:lnTo>
                <a:close/>
                <a:moveTo>
                  <a:pt x="716" y="421"/>
                </a:moveTo>
                <a:lnTo>
                  <a:pt x="714" y="420"/>
                </a:lnTo>
                <a:lnTo>
                  <a:pt x="711" y="422"/>
                </a:lnTo>
                <a:lnTo>
                  <a:pt x="709" y="425"/>
                </a:lnTo>
                <a:lnTo>
                  <a:pt x="709" y="426"/>
                </a:lnTo>
                <a:lnTo>
                  <a:pt x="711" y="427"/>
                </a:lnTo>
                <a:lnTo>
                  <a:pt x="714" y="426"/>
                </a:lnTo>
                <a:lnTo>
                  <a:pt x="715" y="425"/>
                </a:lnTo>
                <a:lnTo>
                  <a:pt x="716" y="426"/>
                </a:lnTo>
                <a:lnTo>
                  <a:pt x="716" y="427"/>
                </a:lnTo>
                <a:lnTo>
                  <a:pt x="716" y="428"/>
                </a:lnTo>
                <a:lnTo>
                  <a:pt x="714" y="429"/>
                </a:lnTo>
                <a:lnTo>
                  <a:pt x="713" y="431"/>
                </a:lnTo>
                <a:lnTo>
                  <a:pt x="714" y="436"/>
                </a:lnTo>
                <a:lnTo>
                  <a:pt x="714" y="442"/>
                </a:lnTo>
                <a:lnTo>
                  <a:pt x="715" y="442"/>
                </a:lnTo>
                <a:lnTo>
                  <a:pt x="716" y="443"/>
                </a:lnTo>
                <a:lnTo>
                  <a:pt x="724" y="440"/>
                </a:lnTo>
                <a:lnTo>
                  <a:pt x="728" y="431"/>
                </a:lnTo>
                <a:lnTo>
                  <a:pt x="728" y="427"/>
                </a:lnTo>
                <a:lnTo>
                  <a:pt x="727" y="424"/>
                </a:lnTo>
                <a:lnTo>
                  <a:pt x="721" y="422"/>
                </a:lnTo>
                <a:lnTo>
                  <a:pt x="716" y="421"/>
                </a:lnTo>
                <a:close/>
                <a:moveTo>
                  <a:pt x="271" y="955"/>
                </a:moveTo>
                <a:lnTo>
                  <a:pt x="276" y="953"/>
                </a:lnTo>
                <a:lnTo>
                  <a:pt x="281" y="949"/>
                </a:lnTo>
                <a:lnTo>
                  <a:pt x="280" y="946"/>
                </a:lnTo>
                <a:lnTo>
                  <a:pt x="278" y="946"/>
                </a:lnTo>
                <a:lnTo>
                  <a:pt x="272" y="948"/>
                </a:lnTo>
                <a:lnTo>
                  <a:pt x="266" y="950"/>
                </a:lnTo>
                <a:lnTo>
                  <a:pt x="267" y="953"/>
                </a:lnTo>
                <a:lnTo>
                  <a:pt x="271" y="955"/>
                </a:lnTo>
                <a:close/>
                <a:moveTo>
                  <a:pt x="1329" y="1137"/>
                </a:moveTo>
                <a:lnTo>
                  <a:pt x="1329" y="1137"/>
                </a:lnTo>
                <a:lnTo>
                  <a:pt x="1329" y="1137"/>
                </a:lnTo>
                <a:lnTo>
                  <a:pt x="1329" y="1137"/>
                </a:lnTo>
                <a:lnTo>
                  <a:pt x="1329" y="1137"/>
                </a:lnTo>
                <a:lnTo>
                  <a:pt x="1329" y="1137"/>
                </a:lnTo>
                <a:lnTo>
                  <a:pt x="1329" y="1137"/>
                </a:lnTo>
                <a:lnTo>
                  <a:pt x="1329" y="1137"/>
                </a:lnTo>
                <a:lnTo>
                  <a:pt x="1329" y="1137"/>
                </a:lnTo>
                <a:lnTo>
                  <a:pt x="1329" y="1137"/>
                </a:lnTo>
                <a:lnTo>
                  <a:pt x="1329" y="1134"/>
                </a:lnTo>
                <a:lnTo>
                  <a:pt x="1329" y="1130"/>
                </a:lnTo>
                <a:lnTo>
                  <a:pt x="1328" y="1134"/>
                </a:lnTo>
                <a:lnTo>
                  <a:pt x="1329" y="1137"/>
                </a:lnTo>
                <a:close/>
                <a:moveTo>
                  <a:pt x="960" y="976"/>
                </a:moveTo>
                <a:lnTo>
                  <a:pt x="959" y="977"/>
                </a:lnTo>
                <a:lnTo>
                  <a:pt x="959" y="978"/>
                </a:lnTo>
                <a:lnTo>
                  <a:pt x="959" y="980"/>
                </a:lnTo>
                <a:lnTo>
                  <a:pt x="960" y="980"/>
                </a:lnTo>
                <a:lnTo>
                  <a:pt x="962" y="978"/>
                </a:lnTo>
                <a:lnTo>
                  <a:pt x="960" y="976"/>
                </a:lnTo>
                <a:close/>
                <a:moveTo>
                  <a:pt x="970" y="978"/>
                </a:moveTo>
                <a:lnTo>
                  <a:pt x="965" y="979"/>
                </a:lnTo>
                <a:lnTo>
                  <a:pt x="962" y="983"/>
                </a:lnTo>
                <a:lnTo>
                  <a:pt x="964" y="986"/>
                </a:lnTo>
                <a:lnTo>
                  <a:pt x="969" y="987"/>
                </a:lnTo>
                <a:lnTo>
                  <a:pt x="973" y="986"/>
                </a:lnTo>
                <a:lnTo>
                  <a:pt x="977" y="980"/>
                </a:lnTo>
                <a:lnTo>
                  <a:pt x="974" y="978"/>
                </a:lnTo>
                <a:lnTo>
                  <a:pt x="970" y="978"/>
                </a:lnTo>
                <a:close/>
                <a:moveTo>
                  <a:pt x="584" y="815"/>
                </a:moveTo>
                <a:lnTo>
                  <a:pt x="585" y="815"/>
                </a:lnTo>
                <a:lnTo>
                  <a:pt x="586" y="813"/>
                </a:lnTo>
                <a:lnTo>
                  <a:pt x="585" y="813"/>
                </a:lnTo>
                <a:lnTo>
                  <a:pt x="585" y="812"/>
                </a:lnTo>
                <a:lnTo>
                  <a:pt x="584" y="813"/>
                </a:lnTo>
                <a:lnTo>
                  <a:pt x="584" y="813"/>
                </a:lnTo>
                <a:lnTo>
                  <a:pt x="584" y="815"/>
                </a:lnTo>
                <a:lnTo>
                  <a:pt x="584" y="815"/>
                </a:lnTo>
                <a:close/>
                <a:moveTo>
                  <a:pt x="492" y="761"/>
                </a:moveTo>
                <a:lnTo>
                  <a:pt x="489" y="760"/>
                </a:lnTo>
                <a:lnTo>
                  <a:pt x="487" y="761"/>
                </a:lnTo>
                <a:lnTo>
                  <a:pt x="489" y="761"/>
                </a:lnTo>
                <a:lnTo>
                  <a:pt x="492" y="761"/>
                </a:lnTo>
                <a:lnTo>
                  <a:pt x="492" y="761"/>
                </a:lnTo>
                <a:lnTo>
                  <a:pt x="492" y="761"/>
                </a:lnTo>
                <a:lnTo>
                  <a:pt x="492" y="761"/>
                </a:lnTo>
                <a:lnTo>
                  <a:pt x="492" y="761"/>
                </a:lnTo>
                <a:lnTo>
                  <a:pt x="492" y="761"/>
                </a:lnTo>
                <a:lnTo>
                  <a:pt x="492" y="761"/>
                </a:lnTo>
                <a:lnTo>
                  <a:pt x="492" y="761"/>
                </a:lnTo>
                <a:lnTo>
                  <a:pt x="492" y="761"/>
                </a:lnTo>
                <a:lnTo>
                  <a:pt x="492" y="761"/>
                </a:lnTo>
                <a:lnTo>
                  <a:pt x="492" y="761"/>
                </a:lnTo>
                <a:lnTo>
                  <a:pt x="492" y="761"/>
                </a:lnTo>
                <a:lnTo>
                  <a:pt x="492" y="761"/>
                </a:lnTo>
                <a:close/>
                <a:moveTo>
                  <a:pt x="888" y="669"/>
                </a:moveTo>
                <a:lnTo>
                  <a:pt x="887" y="668"/>
                </a:lnTo>
                <a:lnTo>
                  <a:pt x="884" y="669"/>
                </a:lnTo>
                <a:lnTo>
                  <a:pt x="884" y="669"/>
                </a:lnTo>
                <a:lnTo>
                  <a:pt x="886" y="670"/>
                </a:lnTo>
                <a:lnTo>
                  <a:pt x="888" y="670"/>
                </a:lnTo>
                <a:lnTo>
                  <a:pt x="888" y="669"/>
                </a:lnTo>
                <a:close/>
                <a:moveTo>
                  <a:pt x="496" y="764"/>
                </a:moveTo>
                <a:lnTo>
                  <a:pt x="495" y="762"/>
                </a:lnTo>
                <a:lnTo>
                  <a:pt x="492" y="761"/>
                </a:lnTo>
                <a:lnTo>
                  <a:pt x="494" y="763"/>
                </a:lnTo>
                <a:lnTo>
                  <a:pt x="496" y="764"/>
                </a:lnTo>
                <a:close/>
                <a:moveTo>
                  <a:pt x="496" y="764"/>
                </a:moveTo>
                <a:lnTo>
                  <a:pt x="496" y="764"/>
                </a:lnTo>
                <a:lnTo>
                  <a:pt x="496" y="764"/>
                </a:lnTo>
                <a:lnTo>
                  <a:pt x="496" y="764"/>
                </a:lnTo>
                <a:lnTo>
                  <a:pt x="496" y="764"/>
                </a:lnTo>
                <a:lnTo>
                  <a:pt x="496" y="764"/>
                </a:lnTo>
                <a:lnTo>
                  <a:pt x="496" y="764"/>
                </a:lnTo>
                <a:lnTo>
                  <a:pt x="496" y="764"/>
                </a:lnTo>
                <a:lnTo>
                  <a:pt x="497" y="764"/>
                </a:lnTo>
                <a:lnTo>
                  <a:pt x="502" y="767"/>
                </a:lnTo>
                <a:lnTo>
                  <a:pt x="508" y="770"/>
                </a:lnTo>
                <a:lnTo>
                  <a:pt x="502" y="766"/>
                </a:lnTo>
                <a:lnTo>
                  <a:pt x="497" y="764"/>
                </a:lnTo>
                <a:lnTo>
                  <a:pt x="496" y="764"/>
                </a:lnTo>
                <a:lnTo>
                  <a:pt x="496" y="764"/>
                </a:lnTo>
                <a:close/>
                <a:moveTo>
                  <a:pt x="396" y="787"/>
                </a:moveTo>
                <a:lnTo>
                  <a:pt x="398" y="788"/>
                </a:lnTo>
                <a:lnTo>
                  <a:pt x="399" y="788"/>
                </a:lnTo>
                <a:lnTo>
                  <a:pt x="406" y="791"/>
                </a:lnTo>
                <a:lnTo>
                  <a:pt x="414" y="791"/>
                </a:lnTo>
                <a:lnTo>
                  <a:pt x="407" y="788"/>
                </a:lnTo>
                <a:lnTo>
                  <a:pt x="400" y="785"/>
                </a:lnTo>
                <a:lnTo>
                  <a:pt x="400" y="785"/>
                </a:lnTo>
                <a:lnTo>
                  <a:pt x="398" y="784"/>
                </a:lnTo>
                <a:lnTo>
                  <a:pt x="397" y="784"/>
                </a:lnTo>
                <a:lnTo>
                  <a:pt x="394" y="782"/>
                </a:lnTo>
                <a:lnTo>
                  <a:pt x="392" y="784"/>
                </a:lnTo>
                <a:lnTo>
                  <a:pt x="393" y="787"/>
                </a:lnTo>
                <a:lnTo>
                  <a:pt x="396" y="787"/>
                </a:lnTo>
                <a:close/>
                <a:moveTo>
                  <a:pt x="881" y="666"/>
                </a:moveTo>
                <a:lnTo>
                  <a:pt x="877" y="664"/>
                </a:lnTo>
                <a:lnTo>
                  <a:pt x="875" y="664"/>
                </a:lnTo>
                <a:lnTo>
                  <a:pt x="875" y="665"/>
                </a:lnTo>
                <a:lnTo>
                  <a:pt x="875" y="666"/>
                </a:lnTo>
                <a:lnTo>
                  <a:pt x="877" y="668"/>
                </a:lnTo>
                <a:lnTo>
                  <a:pt x="881" y="666"/>
                </a:lnTo>
                <a:close/>
                <a:moveTo>
                  <a:pt x="596" y="743"/>
                </a:moveTo>
                <a:lnTo>
                  <a:pt x="601" y="745"/>
                </a:lnTo>
                <a:lnTo>
                  <a:pt x="603" y="743"/>
                </a:lnTo>
                <a:lnTo>
                  <a:pt x="597" y="740"/>
                </a:lnTo>
                <a:lnTo>
                  <a:pt x="590" y="740"/>
                </a:lnTo>
                <a:lnTo>
                  <a:pt x="591" y="741"/>
                </a:lnTo>
                <a:lnTo>
                  <a:pt x="592" y="741"/>
                </a:lnTo>
                <a:lnTo>
                  <a:pt x="594" y="742"/>
                </a:lnTo>
                <a:lnTo>
                  <a:pt x="596" y="743"/>
                </a:lnTo>
                <a:close/>
                <a:moveTo>
                  <a:pt x="775" y="690"/>
                </a:moveTo>
                <a:lnTo>
                  <a:pt x="786" y="693"/>
                </a:lnTo>
                <a:lnTo>
                  <a:pt x="799" y="699"/>
                </a:lnTo>
                <a:lnTo>
                  <a:pt x="787" y="691"/>
                </a:lnTo>
                <a:lnTo>
                  <a:pt x="775" y="690"/>
                </a:lnTo>
                <a:close/>
                <a:moveTo>
                  <a:pt x="824" y="823"/>
                </a:moveTo>
                <a:lnTo>
                  <a:pt x="824" y="823"/>
                </a:lnTo>
                <a:lnTo>
                  <a:pt x="825" y="825"/>
                </a:lnTo>
                <a:lnTo>
                  <a:pt x="827" y="825"/>
                </a:lnTo>
                <a:lnTo>
                  <a:pt x="831" y="826"/>
                </a:lnTo>
                <a:lnTo>
                  <a:pt x="833" y="824"/>
                </a:lnTo>
                <a:lnTo>
                  <a:pt x="834" y="820"/>
                </a:lnTo>
                <a:lnTo>
                  <a:pt x="833" y="818"/>
                </a:lnTo>
                <a:lnTo>
                  <a:pt x="829" y="818"/>
                </a:lnTo>
                <a:lnTo>
                  <a:pt x="826" y="819"/>
                </a:lnTo>
                <a:lnTo>
                  <a:pt x="825" y="820"/>
                </a:lnTo>
                <a:lnTo>
                  <a:pt x="824" y="820"/>
                </a:lnTo>
                <a:lnTo>
                  <a:pt x="822" y="820"/>
                </a:lnTo>
                <a:lnTo>
                  <a:pt x="822" y="820"/>
                </a:lnTo>
                <a:lnTo>
                  <a:pt x="822" y="818"/>
                </a:lnTo>
                <a:lnTo>
                  <a:pt x="822" y="816"/>
                </a:lnTo>
                <a:lnTo>
                  <a:pt x="825" y="816"/>
                </a:lnTo>
                <a:lnTo>
                  <a:pt x="827" y="816"/>
                </a:lnTo>
                <a:lnTo>
                  <a:pt x="835" y="810"/>
                </a:lnTo>
                <a:lnTo>
                  <a:pt x="834" y="802"/>
                </a:lnTo>
                <a:lnTo>
                  <a:pt x="833" y="801"/>
                </a:lnTo>
                <a:lnTo>
                  <a:pt x="831" y="799"/>
                </a:lnTo>
                <a:lnTo>
                  <a:pt x="827" y="797"/>
                </a:lnTo>
                <a:lnTo>
                  <a:pt x="824" y="796"/>
                </a:lnTo>
                <a:lnTo>
                  <a:pt x="827" y="795"/>
                </a:lnTo>
                <a:lnTo>
                  <a:pt x="832" y="795"/>
                </a:lnTo>
                <a:lnTo>
                  <a:pt x="833" y="794"/>
                </a:lnTo>
                <a:lnTo>
                  <a:pt x="835" y="792"/>
                </a:lnTo>
                <a:lnTo>
                  <a:pt x="833" y="794"/>
                </a:lnTo>
                <a:lnTo>
                  <a:pt x="832" y="795"/>
                </a:lnTo>
                <a:lnTo>
                  <a:pt x="833" y="796"/>
                </a:lnTo>
                <a:lnTo>
                  <a:pt x="835" y="797"/>
                </a:lnTo>
                <a:lnTo>
                  <a:pt x="841" y="799"/>
                </a:lnTo>
                <a:lnTo>
                  <a:pt x="847" y="797"/>
                </a:lnTo>
                <a:lnTo>
                  <a:pt x="849" y="797"/>
                </a:lnTo>
                <a:lnTo>
                  <a:pt x="851" y="797"/>
                </a:lnTo>
                <a:lnTo>
                  <a:pt x="846" y="802"/>
                </a:lnTo>
                <a:lnTo>
                  <a:pt x="841" y="808"/>
                </a:lnTo>
                <a:lnTo>
                  <a:pt x="841" y="809"/>
                </a:lnTo>
                <a:lnTo>
                  <a:pt x="844" y="809"/>
                </a:lnTo>
                <a:lnTo>
                  <a:pt x="845" y="810"/>
                </a:lnTo>
                <a:lnTo>
                  <a:pt x="845" y="811"/>
                </a:lnTo>
                <a:lnTo>
                  <a:pt x="841" y="819"/>
                </a:lnTo>
                <a:lnTo>
                  <a:pt x="849" y="824"/>
                </a:lnTo>
                <a:lnTo>
                  <a:pt x="846" y="825"/>
                </a:lnTo>
                <a:lnTo>
                  <a:pt x="842" y="826"/>
                </a:lnTo>
                <a:lnTo>
                  <a:pt x="848" y="830"/>
                </a:lnTo>
                <a:lnTo>
                  <a:pt x="854" y="831"/>
                </a:lnTo>
                <a:lnTo>
                  <a:pt x="855" y="830"/>
                </a:lnTo>
                <a:lnTo>
                  <a:pt x="856" y="829"/>
                </a:lnTo>
                <a:lnTo>
                  <a:pt x="856" y="826"/>
                </a:lnTo>
                <a:lnTo>
                  <a:pt x="854" y="826"/>
                </a:lnTo>
                <a:lnTo>
                  <a:pt x="852" y="825"/>
                </a:lnTo>
                <a:lnTo>
                  <a:pt x="852" y="823"/>
                </a:lnTo>
                <a:lnTo>
                  <a:pt x="853" y="823"/>
                </a:lnTo>
                <a:lnTo>
                  <a:pt x="854" y="823"/>
                </a:lnTo>
                <a:lnTo>
                  <a:pt x="858" y="824"/>
                </a:lnTo>
                <a:lnTo>
                  <a:pt x="861" y="826"/>
                </a:lnTo>
                <a:lnTo>
                  <a:pt x="863" y="829"/>
                </a:lnTo>
                <a:lnTo>
                  <a:pt x="866" y="830"/>
                </a:lnTo>
                <a:lnTo>
                  <a:pt x="882" y="829"/>
                </a:lnTo>
                <a:lnTo>
                  <a:pt x="895" y="819"/>
                </a:lnTo>
                <a:lnTo>
                  <a:pt x="896" y="819"/>
                </a:lnTo>
                <a:lnTo>
                  <a:pt x="896" y="819"/>
                </a:lnTo>
                <a:lnTo>
                  <a:pt x="898" y="820"/>
                </a:lnTo>
                <a:lnTo>
                  <a:pt x="902" y="819"/>
                </a:lnTo>
                <a:lnTo>
                  <a:pt x="908" y="813"/>
                </a:lnTo>
                <a:lnTo>
                  <a:pt x="911" y="805"/>
                </a:lnTo>
                <a:lnTo>
                  <a:pt x="916" y="799"/>
                </a:lnTo>
                <a:lnTo>
                  <a:pt x="910" y="795"/>
                </a:lnTo>
                <a:lnTo>
                  <a:pt x="914" y="791"/>
                </a:lnTo>
                <a:lnTo>
                  <a:pt x="911" y="787"/>
                </a:lnTo>
                <a:lnTo>
                  <a:pt x="903" y="784"/>
                </a:lnTo>
                <a:lnTo>
                  <a:pt x="895" y="782"/>
                </a:lnTo>
                <a:lnTo>
                  <a:pt x="895" y="780"/>
                </a:lnTo>
                <a:lnTo>
                  <a:pt x="895" y="777"/>
                </a:lnTo>
                <a:lnTo>
                  <a:pt x="907" y="780"/>
                </a:lnTo>
                <a:lnTo>
                  <a:pt x="917" y="784"/>
                </a:lnTo>
                <a:lnTo>
                  <a:pt x="918" y="780"/>
                </a:lnTo>
                <a:lnTo>
                  <a:pt x="917" y="775"/>
                </a:lnTo>
                <a:lnTo>
                  <a:pt x="917" y="771"/>
                </a:lnTo>
                <a:lnTo>
                  <a:pt x="920" y="771"/>
                </a:lnTo>
                <a:lnTo>
                  <a:pt x="921" y="776"/>
                </a:lnTo>
                <a:lnTo>
                  <a:pt x="922" y="780"/>
                </a:lnTo>
                <a:lnTo>
                  <a:pt x="923" y="816"/>
                </a:lnTo>
                <a:lnTo>
                  <a:pt x="922" y="852"/>
                </a:lnTo>
                <a:lnTo>
                  <a:pt x="923" y="866"/>
                </a:lnTo>
                <a:lnTo>
                  <a:pt x="921" y="881"/>
                </a:lnTo>
                <a:lnTo>
                  <a:pt x="913" y="873"/>
                </a:lnTo>
                <a:lnTo>
                  <a:pt x="904" y="866"/>
                </a:lnTo>
                <a:lnTo>
                  <a:pt x="904" y="866"/>
                </a:lnTo>
                <a:lnTo>
                  <a:pt x="903" y="864"/>
                </a:lnTo>
                <a:lnTo>
                  <a:pt x="901" y="865"/>
                </a:lnTo>
                <a:lnTo>
                  <a:pt x="901" y="866"/>
                </a:lnTo>
                <a:lnTo>
                  <a:pt x="903" y="867"/>
                </a:lnTo>
                <a:lnTo>
                  <a:pt x="915" y="881"/>
                </a:lnTo>
                <a:lnTo>
                  <a:pt x="925" y="897"/>
                </a:lnTo>
                <a:lnTo>
                  <a:pt x="925" y="832"/>
                </a:lnTo>
                <a:lnTo>
                  <a:pt x="925" y="767"/>
                </a:lnTo>
                <a:lnTo>
                  <a:pt x="923" y="761"/>
                </a:lnTo>
                <a:lnTo>
                  <a:pt x="917" y="762"/>
                </a:lnTo>
                <a:lnTo>
                  <a:pt x="894" y="768"/>
                </a:lnTo>
                <a:lnTo>
                  <a:pt x="869" y="775"/>
                </a:lnTo>
                <a:lnTo>
                  <a:pt x="842" y="781"/>
                </a:lnTo>
                <a:lnTo>
                  <a:pt x="817" y="788"/>
                </a:lnTo>
                <a:lnTo>
                  <a:pt x="780" y="796"/>
                </a:lnTo>
                <a:lnTo>
                  <a:pt x="744" y="805"/>
                </a:lnTo>
                <a:lnTo>
                  <a:pt x="723" y="811"/>
                </a:lnTo>
                <a:lnTo>
                  <a:pt x="702" y="816"/>
                </a:lnTo>
                <a:lnTo>
                  <a:pt x="702" y="817"/>
                </a:lnTo>
                <a:lnTo>
                  <a:pt x="702" y="817"/>
                </a:lnTo>
                <a:lnTo>
                  <a:pt x="723" y="816"/>
                </a:lnTo>
                <a:lnTo>
                  <a:pt x="743" y="816"/>
                </a:lnTo>
                <a:lnTo>
                  <a:pt x="752" y="816"/>
                </a:lnTo>
                <a:lnTo>
                  <a:pt x="760" y="816"/>
                </a:lnTo>
                <a:lnTo>
                  <a:pt x="762" y="816"/>
                </a:lnTo>
                <a:lnTo>
                  <a:pt x="764" y="816"/>
                </a:lnTo>
                <a:lnTo>
                  <a:pt x="770" y="817"/>
                </a:lnTo>
                <a:lnTo>
                  <a:pt x="776" y="817"/>
                </a:lnTo>
                <a:lnTo>
                  <a:pt x="794" y="818"/>
                </a:lnTo>
                <a:lnTo>
                  <a:pt x="813" y="820"/>
                </a:lnTo>
                <a:lnTo>
                  <a:pt x="817" y="820"/>
                </a:lnTo>
                <a:lnTo>
                  <a:pt x="821" y="820"/>
                </a:lnTo>
                <a:lnTo>
                  <a:pt x="821" y="820"/>
                </a:lnTo>
                <a:lnTo>
                  <a:pt x="821" y="820"/>
                </a:lnTo>
                <a:lnTo>
                  <a:pt x="821" y="820"/>
                </a:lnTo>
                <a:lnTo>
                  <a:pt x="821" y="820"/>
                </a:lnTo>
                <a:lnTo>
                  <a:pt x="822" y="822"/>
                </a:lnTo>
                <a:lnTo>
                  <a:pt x="824" y="823"/>
                </a:lnTo>
                <a:close/>
                <a:moveTo>
                  <a:pt x="387" y="957"/>
                </a:moveTo>
                <a:lnTo>
                  <a:pt x="389" y="957"/>
                </a:lnTo>
                <a:lnTo>
                  <a:pt x="389" y="958"/>
                </a:lnTo>
                <a:lnTo>
                  <a:pt x="389" y="957"/>
                </a:lnTo>
                <a:lnTo>
                  <a:pt x="389" y="957"/>
                </a:lnTo>
                <a:lnTo>
                  <a:pt x="389" y="957"/>
                </a:lnTo>
                <a:lnTo>
                  <a:pt x="389" y="957"/>
                </a:lnTo>
                <a:lnTo>
                  <a:pt x="389" y="957"/>
                </a:lnTo>
                <a:lnTo>
                  <a:pt x="387" y="957"/>
                </a:lnTo>
                <a:close/>
                <a:moveTo>
                  <a:pt x="894" y="1000"/>
                </a:moveTo>
                <a:lnTo>
                  <a:pt x="894" y="1000"/>
                </a:lnTo>
                <a:lnTo>
                  <a:pt x="895" y="1000"/>
                </a:lnTo>
                <a:lnTo>
                  <a:pt x="894" y="999"/>
                </a:lnTo>
                <a:lnTo>
                  <a:pt x="894" y="999"/>
                </a:lnTo>
                <a:lnTo>
                  <a:pt x="894" y="999"/>
                </a:lnTo>
                <a:lnTo>
                  <a:pt x="894" y="1000"/>
                </a:lnTo>
                <a:lnTo>
                  <a:pt x="894" y="1000"/>
                </a:lnTo>
                <a:lnTo>
                  <a:pt x="894" y="1000"/>
                </a:lnTo>
                <a:close/>
                <a:moveTo>
                  <a:pt x="391" y="955"/>
                </a:moveTo>
                <a:lnTo>
                  <a:pt x="391" y="955"/>
                </a:lnTo>
                <a:lnTo>
                  <a:pt x="391" y="955"/>
                </a:lnTo>
                <a:lnTo>
                  <a:pt x="391" y="953"/>
                </a:lnTo>
                <a:lnTo>
                  <a:pt x="390" y="953"/>
                </a:lnTo>
                <a:lnTo>
                  <a:pt x="390" y="953"/>
                </a:lnTo>
                <a:lnTo>
                  <a:pt x="390" y="955"/>
                </a:lnTo>
                <a:lnTo>
                  <a:pt x="390" y="955"/>
                </a:lnTo>
                <a:lnTo>
                  <a:pt x="391" y="955"/>
                </a:lnTo>
                <a:close/>
                <a:moveTo>
                  <a:pt x="393" y="952"/>
                </a:moveTo>
                <a:lnTo>
                  <a:pt x="393" y="952"/>
                </a:lnTo>
                <a:lnTo>
                  <a:pt x="394" y="952"/>
                </a:lnTo>
                <a:lnTo>
                  <a:pt x="394" y="951"/>
                </a:lnTo>
                <a:lnTo>
                  <a:pt x="394" y="950"/>
                </a:lnTo>
                <a:lnTo>
                  <a:pt x="393" y="951"/>
                </a:lnTo>
                <a:lnTo>
                  <a:pt x="393" y="952"/>
                </a:lnTo>
                <a:close/>
                <a:moveTo>
                  <a:pt x="394" y="950"/>
                </a:moveTo>
                <a:lnTo>
                  <a:pt x="394" y="950"/>
                </a:lnTo>
                <a:lnTo>
                  <a:pt x="394" y="950"/>
                </a:lnTo>
                <a:lnTo>
                  <a:pt x="394" y="950"/>
                </a:lnTo>
                <a:lnTo>
                  <a:pt x="394" y="950"/>
                </a:lnTo>
                <a:lnTo>
                  <a:pt x="394" y="950"/>
                </a:lnTo>
                <a:lnTo>
                  <a:pt x="394" y="950"/>
                </a:lnTo>
                <a:lnTo>
                  <a:pt x="394" y="950"/>
                </a:lnTo>
                <a:lnTo>
                  <a:pt x="400" y="948"/>
                </a:lnTo>
                <a:lnTo>
                  <a:pt x="405" y="943"/>
                </a:lnTo>
                <a:lnTo>
                  <a:pt x="409" y="942"/>
                </a:lnTo>
                <a:lnTo>
                  <a:pt x="411" y="938"/>
                </a:lnTo>
                <a:lnTo>
                  <a:pt x="413" y="937"/>
                </a:lnTo>
                <a:lnTo>
                  <a:pt x="416" y="935"/>
                </a:lnTo>
                <a:lnTo>
                  <a:pt x="426" y="928"/>
                </a:lnTo>
                <a:lnTo>
                  <a:pt x="437" y="920"/>
                </a:lnTo>
                <a:lnTo>
                  <a:pt x="437" y="920"/>
                </a:lnTo>
                <a:lnTo>
                  <a:pt x="441" y="918"/>
                </a:lnTo>
                <a:lnTo>
                  <a:pt x="445" y="915"/>
                </a:lnTo>
                <a:lnTo>
                  <a:pt x="449" y="913"/>
                </a:lnTo>
                <a:lnTo>
                  <a:pt x="452" y="909"/>
                </a:lnTo>
                <a:lnTo>
                  <a:pt x="447" y="910"/>
                </a:lnTo>
                <a:lnTo>
                  <a:pt x="442" y="913"/>
                </a:lnTo>
                <a:lnTo>
                  <a:pt x="442" y="913"/>
                </a:lnTo>
                <a:lnTo>
                  <a:pt x="439" y="916"/>
                </a:lnTo>
                <a:lnTo>
                  <a:pt x="435" y="918"/>
                </a:lnTo>
                <a:lnTo>
                  <a:pt x="431" y="922"/>
                </a:lnTo>
                <a:lnTo>
                  <a:pt x="425" y="922"/>
                </a:lnTo>
                <a:lnTo>
                  <a:pt x="426" y="920"/>
                </a:lnTo>
                <a:lnTo>
                  <a:pt x="425" y="917"/>
                </a:lnTo>
                <a:lnTo>
                  <a:pt x="419" y="918"/>
                </a:lnTo>
                <a:lnTo>
                  <a:pt x="419" y="923"/>
                </a:lnTo>
                <a:lnTo>
                  <a:pt x="421" y="923"/>
                </a:lnTo>
                <a:lnTo>
                  <a:pt x="425" y="922"/>
                </a:lnTo>
                <a:lnTo>
                  <a:pt x="420" y="929"/>
                </a:lnTo>
                <a:lnTo>
                  <a:pt x="414" y="934"/>
                </a:lnTo>
                <a:lnTo>
                  <a:pt x="414" y="934"/>
                </a:lnTo>
                <a:lnTo>
                  <a:pt x="412" y="935"/>
                </a:lnTo>
                <a:lnTo>
                  <a:pt x="410" y="937"/>
                </a:lnTo>
                <a:lnTo>
                  <a:pt x="406" y="939"/>
                </a:lnTo>
                <a:lnTo>
                  <a:pt x="404" y="943"/>
                </a:lnTo>
                <a:lnTo>
                  <a:pt x="405" y="943"/>
                </a:lnTo>
                <a:lnTo>
                  <a:pt x="405" y="943"/>
                </a:lnTo>
                <a:lnTo>
                  <a:pt x="404" y="943"/>
                </a:lnTo>
                <a:lnTo>
                  <a:pt x="399" y="945"/>
                </a:lnTo>
                <a:lnTo>
                  <a:pt x="394" y="950"/>
                </a:lnTo>
                <a:lnTo>
                  <a:pt x="394" y="950"/>
                </a:lnTo>
                <a:lnTo>
                  <a:pt x="394" y="950"/>
                </a:lnTo>
                <a:lnTo>
                  <a:pt x="394" y="950"/>
                </a:lnTo>
                <a:lnTo>
                  <a:pt x="394" y="950"/>
                </a:lnTo>
                <a:close/>
                <a:moveTo>
                  <a:pt x="418" y="897"/>
                </a:moveTo>
                <a:lnTo>
                  <a:pt x="416" y="896"/>
                </a:lnTo>
                <a:lnTo>
                  <a:pt x="414" y="897"/>
                </a:lnTo>
                <a:lnTo>
                  <a:pt x="409" y="899"/>
                </a:lnTo>
                <a:lnTo>
                  <a:pt x="403" y="901"/>
                </a:lnTo>
                <a:lnTo>
                  <a:pt x="410" y="904"/>
                </a:lnTo>
                <a:lnTo>
                  <a:pt x="416" y="900"/>
                </a:lnTo>
                <a:lnTo>
                  <a:pt x="416" y="900"/>
                </a:lnTo>
                <a:lnTo>
                  <a:pt x="418" y="899"/>
                </a:lnTo>
                <a:lnTo>
                  <a:pt x="418" y="897"/>
                </a:lnTo>
                <a:close/>
                <a:moveTo>
                  <a:pt x="481" y="893"/>
                </a:moveTo>
                <a:lnTo>
                  <a:pt x="479" y="892"/>
                </a:lnTo>
                <a:lnTo>
                  <a:pt x="476" y="894"/>
                </a:lnTo>
                <a:lnTo>
                  <a:pt x="472" y="895"/>
                </a:lnTo>
                <a:lnTo>
                  <a:pt x="467" y="899"/>
                </a:lnTo>
                <a:lnTo>
                  <a:pt x="465" y="899"/>
                </a:lnTo>
                <a:lnTo>
                  <a:pt x="463" y="901"/>
                </a:lnTo>
                <a:lnTo>
                  <a:pt x="462" y="902"/>
                </a:lnTo>
                <a:lnTo>
                  <a:pt x="461" y="903"/>
                </a:lnTo>
                <a:lnTo>
                  <a:pt x="463" y="903"/>
                </a:lnTo>
                <a:lnTo>
                  <a:pt x="465" y="903"/>
                </a:lnTo>
                <a:lnTo>
                  <a:pt x="467" y="902"/>
                </a:lnTo>
                <a:lnTo>
                  <a:pt x="469" y="900"/>
                </a:lnTo>
                <a:lnTo>
                  <a:pt x="474" y="899"/>
                </a:lnTo>
                <a:lnTo>
                  <a:pt x="478" y="895"/>
                </a:lnTo>
                <a:lnTo>
                  <a:pt x="480" y="894"/>
                </a:lnTo>
                <a:lnTo>
                  <a:pt x="481" y="893"/>
                </a:lnTo>
                <a:close/>
                <a:moveTo>
                  <a:pt x="895" y="1029"/>
                </a:moveTo>
                <a:lnTo>
                  <a:pt x="895" y="1029"/>
                </a:lnTo>
                <a:lnTo>
                  <a:pt x="895" y="1029"/>
                </a:lnTo>
                <a:lnTo>
                  <a:pt x="891" y="1030"/>
                </a:lnTo>
                <a:lnTo>
                  <a:pt x="890" y="1035"/>
                </a:lnTo>
                <a:lnTo>
                  <a:pt x="893" y="1032"/>
                </a:lnTo>
                <a:lnTo>
                  <a:pt x="895" y="1029"/>
                </a:lnTo>
                <a:lnTo>
                  <a:pt x="895" y="1029"/>
                </a:lnTo>
                <a:lnTo>
                  <a:pt x="895" y="1029"/>
                </a:lnTo>
                <a:lnTo>
                  <a:pt x="895" y="1029"/>
                </a:lnTo>
                <a:lnTo>
                  <a:pt x="895" y="1029"/>
                </a:lnTo>
                <a:lnTo>
                  <a:pt x="896" y="1027"/>
                </a:lnTo>
                <a:lnTo>
                  <a:pt x="897" y="1025"/>
                </a:lnTo>
                <a:lnTo>
                  <a:pt x="911" y="999"/>
                </a:lnTo>
                <a:lnTo>
                  <a:pt x="921" y="971"/>
                </a:lnTo>
                <a:lnTo>
                  <a:pt x="921" y="960"/>
                </a:lnTo>
                <a:lnTo>
                  <a:pt x="922" y="950"/>
                </a:lnTo>
                <a:lnTo>
                  <a:pt x="923" y="944"/>
                </a:lnTo>
                <a:lnTo>
                  <a:pt x="921" y="939"/>
                </a:lnTo>
                <a:lnTo>
                  <a:pt x="911" y="903"/>
                </a:lnTo>
                <a:lnTo>
                  <a:pt x="889" y="874"/>
                </a:lnTo>
                <a:lnTo>
                  <a:pt x="856" y="852"/>
                </a:lnTo>
                <a:lnTo>
                  <a:pt x="819" y="838"/>
                </a:lnTo>
                <a:lnTo>
                  <a:pt x="785" y="830"/>
                </a:lnTo>
                <a:lnTo>
                  <a:pt x="749" y="827"/>
                </a:lnTo>
                <a:lnTo>
                  <a:pt x="721" y="827"/>
                </a:lnTo>
                <a:lnTo>
                  <a:pt x="692" y="830"/>
                </a:lnTo>
                <a:lnTo>
                  <a:pt x="661" y="834"/>
                </a:lnTo>
                <a:lnTo>
                  <a:pt x="631" y="840"/>
                </a:lnTo>
                <a:lnTo>
                  <a:pt x="590" y="851"/>
                </a:lnTo>
                <a:lnTo>
                  <a:pt x="550" y="866"/>
                </a:lnTo>
                <a:lnTo>
                  <a:pt x="486" y="895"/>
                </a:lnTo>
                <a:lnTo>
                  <a:pt x="426" y="932"/>
                </a:lnTo>
                <a:lnTo>
                  <a:pt x="365" y="987"/>
                </a:lnTo>
                <a:lnTo>
                  <a:pt x="321" y="1056"/>
                </a:lnTo>
                <a:lnTo>
                  <a:pt x="309" y="1093"/>
                </a:lnTo>
                <a:lnTo>
                  <a:pt x="310" y="1131"/>
                </a:lnTo>
                <a:lnTo>
                  <a:pt x="316" y="1151"/>
                </a:lnTo>
                <a:lnTo>
                  <a:pt x="328" y="1167"/>
                </a:lnTo>
                <a:lnTo>
                  <a:pt x="328" y="1167"/>
                </a:lnTo>
                <a:lnTo>
                  <a:pt x="328" y="1168"/>
                </a:lnTo>
                <a:lnTo>
                  <a:pt x="328" y="1169"/>
                </a:lnTo>
                <a:lnTo>
                  <a:pt x="329" y="1172"/>
                </a:lnTo>
                <a:lnTo>
                  <a:pt x="330" y="1173"/>
                </a:lnTo>
                <a:lnTo>
                  <a:pt x="362" y="1201"/>
                </a:lnTo>
                <a:lnTo>
                  <a:pt x="401" y="1217"/>
                </a:lnTo>
                <a:lnTo>
                  <a:pt x="410" y="1221"/>
                </a:lnTo>
                <a:lnTo>
                  <a:pt x="421" y="1220"/>
                </a:lnTo>
                <a:lnTo>
                  <a:pt x="392" y="1209"/>
                </a:lnTo>
                <a:lnTo>
                  <a:pt x="368" y="1194"/>
                </a:lnTo>
                <a:lnTo>
                  <a:pt x="364" y="1190"/>
                </a:lnTo>
                <a:lnTo>
                  <a:pt x="364" y="1188"/>
                </a:lnTo>
                <a:lnTo>
                  <a:pt x="369" y="1184"/>
                </a:lnTo>
                <a:lnTo>
                  <a:pt x="376" y="1183"/>
                </a:lnTo>
                <a:lnTo>
                  <a:pt x="379" y="1188"/>
                </a:lnTo>
                <a:lnTo>
                  <a:pt x="379" y="1193"/>
                </a:lnTo>
                <a:lnTo>
                  <a:pt x="384" y="1193"/>
                </a:lnTo>
                <a:lnTo>
                  <a:pt x="387" y="1193"/>
                </a:lnTo>
                <a:lnTo>
                  <a:pt x="389" y="1194"/>
                </a:lnTo>
                <a:lnTo>
                  <a:pt x="390" y="1194"/>
                </a:lnTo>
                <a:lnTo>
                  <a:pt x="391" y="1195"/>
                </a:lnTo>
                <a:lnTo>
                  <a:pt x="392" y="1195"/>
                </a:lnTo>
                <a:lnTo>
                  <a:pt x="393" y="1197"/>
                </a:lnTo>
                <a:lnTo>
                  <a:pt x="396" y="1197"/>
                </a:lnTo>
                <a:lnTo>
                  <a:pt x="401" y="1203"/>
                </a:lnTo>
                <a:lnTo>
                  <a:pt x="410" y="1203"/>
                </a:lnTo>
                <a:lnTo>
                  <a:pt x="416" y="1209"/>
                </a:lnTo>
                <a:lnTo>
                  <a:pt x="425" y="1211"/>
                </a:lnTo>
                <a:lnTo>
                  <a:pt x="438" y="1216"/>
                </a:lnTo>
                <a:lnTo>
                  <a:pt x="452" y="1218"/>
                </a:lnTo>
                <a:lnTo>
                  <a:pt x="454" y="1218"/>
                </a:lnTo>
                <a:lnTo>
                  <a:pt x="455" y="1220"/>
                </a:lnTo>
                <a:lnTo>
                  <a:pt x="453" y="1224"/>
                </a:lnTo>
                <a:lnTo>
                  <a:pt x="456" y="1228"/>
                </a:lnTo>
                <a:lnTo>
                  <a:pt x="465" y="1228"/>
                </a:lnTo>
                <a:lnTo>
                  <a:pt x="469" y="1222"/>
                </a:lnTo>
                <a:lnTo>
                  <a:pt x="470" y="1221"/>
                </a:lnTo>
                <a:lnTo>
                  <a:pt x="472" y="1221"/>
                </a:lnTo>
                <a:lnTo>
                  <a:pt x="479" y="1223"/>
                </a:lnTo>
                <a:lnTo>
                  <a:pt x="485" y="1223"/>
                </a:lnTo>
                <a:lnTo>
                  <a:pt x="488" y="1224"/>
                </a:lnTo>
                <a:lnTo>
                  <a:pt x="490" y="1224"/>
                </a:lnTo>
                <a:lnTo>
                  <a:pt x="502" y="1223"/>
                </a:lnTo>
                <a:lnTo>
                  <a:pt x="514" y="1224"/>
                </a:lnTo>
                <a:lnTo>
                  <a:pt x="525" y="1223"/>
                </a:lnTo>
                <a:lnTo>
                  <a:pt x="538" y="1223"/>
                </a:lnTo>
                <a:lnTo>
                  <a:pt x="547" y="1223"/>
                </a:lnTo>
                <a:lnTo>
                  <a:pt x="555" y="1220"/>
                </a:lnTo>
                <a:lnTo>
                  <a:pt x="565" y="1220"/>
                </a:lnTo>
                <a:lnTo>
                  <a:pt x="576" y="1218"/>
                </a:lnTo>
                <a:lnTo>
                  <a:pt x="593" y="1215"/>
                </a:lnTo>
                <a:lnTo>
                  <a:pt x="611" y="1210"/>
                </a:lnTo>
                <a:lnTo>
                  <a:pt x="645" y="1201"/>
                </a:lnTo>
                <a:lnTo>
                  <a:pt x="679" y="1188"/>
                </a:lnTo>
                <a:lnTo>
                  <a:pt x="722" y="1169"/>
                </a:lnTo>
                <a:lnTo>
                  <a:pt x="764" y="1147"/>
                </a:lnTo>
                <a:lnTo>
                  <a:pt x="783" y="1135"/>
                </a:lnTo>
                <a:lnTo>
                  <a:pt x="801" y="1121"/>
                </a:lnTo>
                <a:lnTo>
                  <a:pt x="818" y="1109"/>
                </a:lnTo>
                <a:lnTo>
                  <a:pt x="832" y="1095"/>
                </a:lnTo>
                <a:lnTo>
                  <a:pt x="842" y="1084"/>
                </a:lnTo>
                <a:lnTo>
                  <a:pt x="852" y="1072"/>
                </a:lnTo>
                <a:lnTo>
                  <a:pt x="854" y="1070"/>
                </a:lnTo>
                <a:lnTo>
                  <a:pt x="859" y="1069"/>
                </a:lnTo>
                <a:lnTo>
                  <a:pt x="865" y="1069"/>
                </a:lnTo>
                <a:lnTo>
                  <a:pt x="868" y="1064"/>
                </a:lnTo>
                <a:lnTo>
                  <a:pt x="869" y="1061"/>
                </a:lnTo>
                <a:lnTo>
                  <a:pt x="865" y="1058"/>
                </a:lnTo>
                <a:lnTo>
                  <a:pt x="865" y="1057"/>
                </a:lnTo>
                <a:lnTo>
                  <a:pt x="866" y="1055"/>
                </a:lnTo>
                <a:lnTo>
                  <a:pt x="874" y="1043"/>
                </a:lnTo>
                <a:lnTo>
                  <a:pt x="880" y="1032"/>
                </a:lnTo>
                <a:lnTo>
                  <a:pt x="883" y="1028"/>
                </a:lnTo>
                <a:lnTo>
                  <a:pt x="886" y="1023"/>
                </a:lnTo>
                <a:lnTo>
                  <a:pt x="887" y="1015"/>
                </a:lnTo>
                <a:lnTo>
                  <a:pt x="893" y="1008"/>
                </a:lnTo>
                <a:lnTo>
                  <a:pt x="894" y="1006"/>
                </a:lnTo>
                <a:lnTo>
                  <a:pt x="893" y="1004"/>
                </a:lnTo>
                <a:lnTo>
                  <a:pt x="893" y="1002"/>
                </a:lnTo>
                <a:lnTo>
                  <a:pt x="893" y="1002"/>
                </a:lnTo>
                <a:lnTo>
                  <a:pt x="893" y="1002"/>
                </a:lnTo>
                <a:lnTo>
                  <a:pt x="891" y="1001"/>
                </a:lnTo>
                <a:lnTo>
                  <a:pt x="893" y="999"/>
                </a:lnTo>
                <a:lnTo>
                  <a:pt x="893" y="995"/>
                </a:lnTo>
                <a:lnTo>
                  <a:pt x="897" y="990"/>
                </a:lnTo>
                <a:lnTo>
                  <a:pt x="897" y="980"/>
                </a:lnTo>
                <a:lnTo>
                  <a:pt x="900" y="973"/>
                </a:lnTo>
                <a:lnTo>
                  <a:pt x="907" y="971"/>
                </a:lnTo>
                <a:lnTo>
                  <a:pt x="910" y="974"/>
                </a:lnTo>
                <a:lnTo>
                  <a:pt x="909" y="979"/>
                </a:lnTo>
                <a:lnTo>
                  <a:pt x="904" y="1002"/>
                </a:lnTo>
                <a:lnTo>
                  <a:pt x="896" y="1025"/>
                </a:lnTo>
                <a:lnTo>
                  <a:pt x="895" y="1027"/>
                </a:lnTo>
                <a:lnTo>
                  <a:pt x="895" y="1029"/>
                </a:lnTo>
                <a:lnTo>
                  <a:pt x="895" y="1029"/>
                </a:lnTo>
                <a:lnTo>
                  <a:pt x="895" y="1029"/>
                </a:lnTo>
                <a:close/>
                <a:moveTo>
                  <a:pt x="592" y="847"/>
                </a:moveTo>
                <a:lnTo>
                  <a:pt x="597" y="846"/>
                </a:lnTo>
                <a:lnTo>
                  <a:pt x="599" y="844"/>
                </a:lnTo>
                <a:lnTo>
                  <a:pt x="605" y="844"/>
                </a:lnTo>
                <a:lnTo>
                  <a:pt x="610" y="841"/>
                </a:lnTo>
                <a:lnTo>
                  <a:pt x="614" y="841"/>
                </a:lnTo>
                <a:lnTo>
                  <a:pt x="618" y="838"/>
                </a:lnTo>
                <a:lnTo>
                  <a:pt x="612" y="838"/>
                </a:lnTo>
                <a:lnTo>
                  <a:pt x="608" y="840"/>
                </a:lnTo>
                <a:lnTo>
                  <a:pt x="603" y="840"/>
                </a:lnTo>
                <a:lnTo>
                  <a:pt x="598" y="843"/>
                </a:lnTo>
                <a:lnTo>
                  <a:pt x="594" y="843"/>
                </a:lnTo>
                <a:lnTo>
                  <a:pt x="591" y="845"/>
                </a:lnTo>
                <a:lnTo>
                  <a:pt x="591" y="845"/>
                </a:lnTo>
                <a:lnTo>
                  <a:pt x="586" y="846"/>
                </a:lnTo>
                <a:lnTo>
                  <a:pt x="583" y="847"/>
                </a:lnTo>
                <a:lnTo>
                  <a:pt x="571" y="850"/>
                </a:lnTo>
                <a:lnTo>
                  <a:pt x="561" y="855"/>
                </a:lnTo>
                <a:lnTo>
                  <a:pt x="554" y="857"/>
                </a:lnTo>
                <a:lnTo>
                  <a:pt x="547" y="860"/>
                </a:lnTo>
                <a:lnTo>
                  <a:pt x="535" y="865"/>
                </a:lnTo>
                <a:lnTo>
                  <a:pt x="523" y="871"/>
                </a:lnTo>
                <a:lnTo>
                  <a:pt x="523" y="871"/>
                </a:lnTo>
                <a:lnTo>
                  <a:pt x="520" y="872"/>
                </a:lnTo>
                <a:lnTo>
                  <a:pt x="517" y="873"/>
                </a:lnTo>
                <a:lnTo>
                  <a:pt x="517" y="873"/>
                </a:lnTo>
                <a:lnTo>
                  <a:pt x="516" y="874"/>
                </a:lnTo>
                <a:lnTo>
                  <a:pt x="516" y="875"/>
                </a:lnTo>
                <a:lnTo>
                  <a:pt x="517" y="874"/>
                </a:lnTo>
                <a:lnTo>
                  <a:pt x="518" y="874"/>
                </a:lnTo>
                <a:lnTo>
                  <a:pt x="522" y="874"/>
                </a:lnTo>
                <a:lnTo>
                  <a:pt x="524" y="873"/>
                </a:lnTo>
                <a:lnTo>
                  <a:pt x="524" y="872"/>
                </a:lnTo>
                <a:lnTo>
                  <a:pt x="524" y="872"/>
                </a:lnTo>
                <a:lnTo>
                  <a:pt x="524" y="872"/>
                </a:lnTo>
                <a:lnTo>
                  <a:pt x="524" y="873"/>
                </a:lnTo>
                <a:lnTo>
                  <a:pt x="536" y="867"/>
                </a:lnTo>
                <a:lnTo>
                  <a:pt x="549" y="862"/>
                </a:lnTo>
                <a:lnTo>
                  <a:pt x="549" y="862"/>
                </a:lnTo>
                <a:lnTo>
                  <a:pt x="556" y="860"/>
                </a:lnTo>
                <a:lnTo>
                  <a:pt x="562" y="857"/>
                </a:lnTo>
                <a:lnTo>
                  <a:pt x="573" y="854"/>
                </a:lnTo>
                <a:lnTo>
                  <a:pt x="584" y="848"/>
                </a:lnTo>
                <a:lnTo>
                  <a:pt x="589" y="848"/>
                </a:lnTo>
                <a:lnTo>
                  <a:pt x="592" y="847"/>
                </a:lnTo>
                <a:close/>
                <a:moveTo>
                  <a:pt x="628" y="837"/>
                </a:moveTo>
                <a:lnTo>
                  <a:pt x="640" y="834"/>
                </a:lnTo>
                <a:lnTo>
                  <a:pt x="652" y="832"/>
                </a:lnTo>
                <a:lnTo>
                  <a:pt x="662" y="830"/>
                </a:lnTo>
                <a:lnTo>
                  <a:pt x="673" y="829"/>
                </a:lnTo>
                <a:lnTo>
                  <a:pt x="694" y="825"/>
                </a:lnTo>
                <a:lnTo>
                  <a:pt x="715" y="824"/>
                </a:lnTo>
                <a:lnTo>
                  <a:pt x="715" y="824"/>
                </a:lnTo>
                <a:lnTo>
                  <a:pt x="744" y="822"/>
                </a:lnTo>
                <a:lnTo>
                  <a:pt x="773" y="824"/>
                </a:lnTo>
                <a:lnTo>
                  <a:pt x="790" y="826"/>
                </a:lnTo>
                <a:lnTo>
                  <a:pt x="805" y="827"/>
                </a:lnTo>
                <a:lnTo>
                  <a:pt x="798" y="825"/>
                </a:lnTo>
                <a:lnTo>
                  <a:pt x="790" y="823"/>
                </a:lnTo>
                <a:lnTo>
                  <a:pt x="727" y="820"/>
                </a:lnTo>
                <a:lnTo>
                  <a:pt x="663" y="826"/>
                </a:lnTo>
                <a:lnTo>
                  <a:pt x="656" y="827"/>
                </a:lnTo>
                <a:lnTo>
                  <a:pt x="651" y="830"/>
                </a:lnTo>
                <a:lnTo>
                  <a:pt x="639" y="831"/>
                </a:lnTo>
                <a:lnTo>
                  <a:pt x="627" y="836"/>
                </a:lnTo>
                <a:lnTo>
                  <a:pt x="627" y="836"/>
                </a:lnTo>
                <a:lnTo>
                  <a:pt x="624" y="836"/>
                </a:lnTo>
                <a:lnTo>
                  <a:pt x="619" y="837"/>
                </a:lnTo>
                <a:lnTo>
                  <a:pt x="624" y="838"/>
                </a:lnTo>
                <a:lnTo>
                  <a:pt x="628" y="837"/>
                </a:lnTo>
                <a:lnTo>
                  <a:pt x="628" y="837"/>
                </a:lnTo>
                <a:close/>
                <a:moveTo>
                  <a:pt x="652" y="831"/>
                </a:moveTo>
                <a:lnTo>
                  <a:pt x="652" y="831"/>
                </a:lnTo>
                <a:lnTo>
                  <a:pt x="651" y="830"/>
                </a:lnTo>
                <a:lnTo>
                  <a:pt x="652" y="831"/>
                </a:lnTo>
                <a:lnTo>
                  <a:pt x="652" y="831"/>
                </a:lnTo>
                <a:close/>
                <a:moveTo>
                  <a:pt x="336" y="953"/>
                </a:moveTo>
                <a:lnTo>
                  <a:pt x="335" y="956"/>
                </a:lnTo>
                <a:lnTo>
                  <a:pt x="336" y="959"/>
                </a:lnTo>
                <a:lnTo>
                  <a:pt x="340" y="959"/>
                </a:lnTo>
                <a:lnTo>
                  <a:pt x="344" y="957"/>
                </a:lnTo>
                <a:lnTo>
                  <a:pt x="341" y="953"/>
                </a:lnTo>
                <a:lnTo>
                  <a:pt x="336" y="953"/>
                </a:lnTo>
                <a:close/>
                <a:moveTo>
                  <a:pt x="376" y="953"/>
                </a:moveTo>
                <a:lnTo>
                  <a:pt x="376" y="953"/>
                </a:lnTo>
                <a:lnTo>
                  <a:pt x="376" y="953"/>
                </a:lnTo>
                <a:lnTo>
                  <a:pt x="376" y="953"/>
                </a:lnTo>
                <a:lnTo>
                  <a:pt x="376" y="952"/>
                </a:lnTo>
                <a:lnTo>
                  <a:pt x="377" y="951"/>
                </a:lnTo>
                <a:lnTo>
                  <a:pt x="380" y="950"/>
                </a:lnTo>
                <a:lnTo>
                  <a:pt x="382" y="949"/>
                </a:lnTo>
                <a:lnTo>
                  <a:pt x="383" y="946"/>
                </a:lnTo>
                <a:lnTo>
                  <a:pt x="383" y="946"/>
                </a:lnTo>
                <a:lnTo>
                  <a:pt x="383" y="946"/>
                </a:lnTo>
                <a:lnTo>
                  <a:pt x="384" y="946"/>
                </a:lnTo>
                <a:lnTo>
                  <a:pt x="385" y="945"/>
                </a:lnTo>
                <a:lnTo>
                  <a:pt x="385" y="945"/>
                </a:lnTo>
                <a:lnTo>
                  <a:pt x="391" y="944"/>
                </a:lnTo>
                <a:lnTo>
                  <a:pt x="397" y="942"/>
                </a:lnTo>
                <a:lnTo>
                  <a:pt x="398" y="939"/>
                </a:lnTo>
                <a:lnTo>
                  <a:pt x="400" y="938"/>
                </a:lnTo>
                <a:lnTo>
                  <a:pt x="406" y="934"/>
                </a:lnTo>
                <a:lnTo>
                  <a:pt x="409" y="928"/>
                </a:lnTo>
                <a:lnTo>
                  <a:pt x="412" y="923"/>
                </a:lnTo>
                <a:lnTo>
                  <a:pt x="410" y="917"/>
                </a:lnTo>
                <a:lnTo>
                  <a:pt x="410" y="916"/>
                </a:lnTo>
                <a:lnTo>
                  <a:pt x="410" y="914"/>
                </a:lnTo>
                <a:lnTo>
                  <a:pt x="412" y="915"/>
                </a:lnTo>
                <a:lnTo>
                  <a:pt x="412" y="913"/>
                </a:lnTo>
                <a:lnTo>
                  <a:pt x="403" y="904"/>
                </a:lnTo>
                <a:lnTo>
                  <a:pt x="390" y="904"/>
                </a:lnTo>
                <a:lnTo>
                  <a:pt x="386" y="903"/>
                </a:lnTo>
                <a:lnTo>
                  <a:pt x="383" y="902"/>
                </a:lnTo>
                <a:lnTo>
                  <a:pt x="387" y="902"/>
                </a:lnTo>
                <a:lnTo>
                  <a:pt x="391" y="901"/>
                </a:lnTo>
                <a:lnTo>
                  <a:pt x="411" y="896"/>
                </a:lnTo>
                <a:lnTo>
                  <a:pt x="431" y="892"/>
                </a:lnTo>
                <a:lnTo>
                  <a:pt x="431" y="892"/>
                </a:lnTo>
                <a:lnTo>
                  <a:pt x="432" y="890"/>
                </a:lnTo>
                <a:lnTo>
                  <a:pt x="431" y="892"/>
                </a:lnTo>
                <a:lnTo>
                  <a:pt x="431" y="892"/>
                </a:lnTo>
                <a:lnTo>
                  <a:pt x="431" y="893"/>
                </a:lnTo>
                <a:lnTo>
                  <a:pt x="432" y="894"/>
                </a:lnTo>
                <a:lnTo>
                  <a:pt x="424" y="897"/>
                </a:lnTo>
                <a:lnTo>
                  <a:pt x="418" y="904"/>
                </a:lnTo>
                <a:lnTo>
                  <a:pt x="417" y="909"/>
                </a:lnTo>
                <a:lnTo>
                  <a:pt x="420" y="913"/>
                </a:lnTo>
                <a:lnTo>
                  <a:pt x="428" y="913"/>
                </a:lnTo>
                <a:lnTo>
                  <a:pt x="435" y="911"/>
                </a:lnTo>
                <a:lnTo>
                  <a:pt x="461" y="896"/>
                </a:lnTo>
                <a:lnTo>
                  <a:pt x="487" y="882"/>
                </a:lnTo>
                <a:lnTo>
                  <a:pt x="492" y="880"/>
                </a:lnTo>
                <a:lnTo>
                  <a:pt x="495" y="876"/>
                </a:lnTo>
                <a:lnTo>
                  <a:pt x="516" y="868"/>
                </a:lnTo>
                <a:lnTo>
                  <a:pt x="537" y="859"/>
                </a:lnTo>
                <a:lnTo>
                  <a:pt x="530" y="858"/>
                </a:lnTo>
                <a:lnTo>
                  <a:pt x="525" y="859"/>
                </a:lnTo>
                <a:lnTo>
                  <a:pt x="499" y="866"/>
                </a:lnTo>
                <a:lnTo>
                  <a:pt x="473" y="872"/>
                </a:lnTo>
                <a:lnTo>
                  <a:pt x="447" y="878"/>
                </a:lnTo>
                <a:lnTo>
                  <a:pt x="421" y="885"/>
                </a:lnTo>
                <a:lnTo>
                  <a:pt x="382" y="894"/>
                </a:lnTo>
                <a:lnTo>
                  <a:pt x="342" y="903"/>
                </a:lnTo>
                <a:lnTo>
                  <a:pt x="333" y="908"/>
                </a:lnTo>
                <a:lnTo>
                  <a:pt x="329" y="917"/>
                </a:lnTo>
                <a:lnTo>
                  <a:pt x="322" y="966"/>
                </a:lnTo>
                <a:lnTo>
                  <a:pt x="314" y="1016"/>
                </a:lnTo>
                <a:lnTo>
                  <a:pt x="313" y="1028"/>
                </a:lnTo>
                <a:lnTo>
                  <a:pt x="311" y="1040"/>
                </a:lnTo>
                <a:lnTo>
                  <a:pt x="318" y="1029"/>
                </a:lnTo>
                <a:lnTo>
                  <a:pt x="322" y="1019"/>
                </a:lnTo>
                <a:lnTo>
                  <a:pt x="329" y="971"/>
                </a:lnTo>
                <a:lnTo>
                  <a:pt x="335" y="924"/>
                </a:lnTo>
                <a:lnTo>
                  <a:pt x="336" y="922"/>
                </a:lnTo>
                <a:lnTo>
                  <a:pt x="336" y="920"/>
                </a:lnTo>
                <a:lnTo>
                  <a:pt x="337" y="916"/>
                </a:lnTo>
                <a:lnTo>
                  <a:pt x="338" y="914"/>
                </a:lnTo>
                <a:lnTo>
                  <a:pt x="341" y="914"/>
                </a:lnTo>
                <a:lnTo>
                  <a:pt x="342" y="914"/>
                </a:lnTo>
                <a:lnTo>
                  <a:pt x="341" y="918"/>
                </a:lnTo>
                <a:lnTo>
                  <a:pt x="341" y="923"/>
                </a:lnTo>
                <a:lnTo>
                  <a:pt x="340" y="923"/>
                </a:lnTo>
                <a:lnTo>
                  <a:pt x="340" y="923"/>
                </a:lnTo>
                <a:lnTo>
                  <a:pt x="340" y="923"/>
                </a:lnTo>
                <a:lnTo>
                  <a:pt x="341" y="923"/>
                </a:lnTo>
                <a:lnTo>
                  <a:pt x="342" y="923"/>
                </a:lnTo>
                <a:lnTo>
                  <a:pt x="344" y="923"/>
                </a:lnTo>
                <a:lnTo>
                  <a:pt x="344" y="923"/>
                </a:lnTo>
                <a:lnTo>
                  <a:pt x="344" y="924"/>
                </a:lnTo>
                <a:lnTo>
                  <a:pt x="343" y="929"/>
                </a:lnTo>
                <a:lnTo>
                  <a:pt x="343" y="935"/>
                </a:lnTo>
                <a:lnTo>
                  <a:pt x="343" y="943"/>
                </a:lnTo>
                <a:lnTo>
                  <a:pt x="350" y="944"/>
                </a:lnTo>
                <a:lnTo>
                  <a:pt x="355" y="944"/>
                </a:lnTo>
                <a:lnTo>
                  <a:pt x="357" y="945"/>
                </a:lnTo>
                <a:lnTo>
                  <a:pt x="365" y="953"/>
                </a:lnTo>
                <a:lnTo>
                  <a:pt x="376" y="952"/>
                </a:lnTo>
                <a:lnTo>
                  <a:pt x="376" y="953"/>
                </a:lnTo>
                <a:lnTo>
                  <a:pt x="376" y="953"/>
                </a:lnTo>
                <a:lnTo>
                  <a:pt x="376" y="953"/>
                </a:lnTo>
                <a:lnTo>
                  <a:pt x="376" y="953"/>
                </a:lnTo>
                <a:close/>
                <a:moveTo>
                  <a:pt x="370" y="957"/>
                </a:moveTo>
                <a:lnTo>
                  <a:pt x="372" y="959"/>
                </a:lnTo>
                <a:lnTo>
                  <a:pt x="377" y="959"/>
                </a:lnTo>
                <a:lnTo>
                  <a:pt x="379" y="956"/>
                </a:lnTo>
                <a:lnTo>
                  <a:pt x="380" y="953"/>
                </a:lnTo>
                <a:lnTo>
                  <a:pt x="378" y="953"/>
                </a:lnTo>
                <a:lnTo>
                  <a:pt x="376" y="953"/>
                </a:lnTo>
                <a:lnTo>
                  <a:pt x="372" y="955"/>
                </a:lnTo>
                <a:lnTo>
                  <a:pt x="370" y="957"/>
                </a:lnTo>
                <a:close/>
                <a:moveTo>
                  <a:pt x="352" y="953"/>
                </a:moveTo>
                <a:lnTo>
                  <a:pt x="355" y="953"/>
                </a:lnTo>
                <a:lnTo>
                  <a:pt x="356" y="951"/>
                </a:lnTo>
                <a:lnTo>
                  <a:pt x="355" y="949"/>
                </a:lnTo>
                <a:lnTo>
                  <a:pt x="352" y="948"/>
                </a:lnTo>
                <a:lnTo>
                  <a:pt x="348" y="948"/>
                </a:lnTo>
                <a:lnTo>
                  <a:pt x="342" y="948"/>
                </a:lnTo>
                <a:lnTo>
                  <a:pt x="347" y="952"/>
                </a:lnTo>
                <a:lnTo>
                  <a:pt x="352" y="953"/>
                </a:lnTo>
                <a:close/>
                <a:moveTo>
                  <a:pt x="916" y="822"/>
                </a:moveTo>
                <a:lnTo>
                  <a:pt x="918" y="817"/>
                </a:lnTo>
                <a:lnTo>
                  <a:pt x="917" y="810"/>
                </a:lnTo>
                <a:lnTo>
                  <a:pt x="911" y="816"/>
                </a:lnTo>
                <a:lnTo>
                  <a:pt x="907" y="819"/>
                </a:lnTo>
                <a:lnTo>
                  <a:pt x="911" y="822"/>
                </a:lnTo>
                <a:lnTo>
                  <a:pt x="916" y="822"/>
                </a:lnTo>
                <a:close/>
                <a:moveTo>
                  <a:pt x="334" y="1215"/>
                </a:moveTo>
                <a:lnTo>
                  <a:pt x="334" y="1215"/>
                </a:lnTo>
                <a:lnTo>
                  <a:pt x="334" y="1215"/>
                </a:lnTo>
                <a:lnTo>
                  <a:pt x="334" y="1215"/>
                </a:lnTo>
                <a:lnTo>
                  <a:pt x="334" y="1215"/>
                </a:lnTo>
                <a:lnTo>
                  <a:pt x="334" y="1215"/>
                </a:lnTo>
                <a:lnTo>
                  <a:pt x="334" y="1215"/>
                </a:lnTo>
                <a:lnTo>
                  <a:pt x="334" y="1215"/>
                </a:lnTo>
                <a:lnTo>
                  <a:pt x="333" y="1209"/>
                </a:lnTo>
                <a:lnTo>
                  <a:pt x="331" y="1204"/>
                </a:lnTo>
                <a:lnTo>
                  <a:pt x="316" y="1190"/>
                </a:lnTo>
                <a:lnTo>
                  <a:pt x="303" y="1173"/>
                </a:lnTo>
                <a:lnTo>
                  <a:pt x="300" y="1197"/>
                </a:lnTo>
                <a:lnTo>
                  <a:pt x="296" y="1220"/>
                </a:lnTo>
                <a:lnTo>
                  <a:pt x="297" y="1224"/>
                </a:lnTo>
                <a:lnTo>
                  <a:pt x="301" y="1227"/>
                </a:lnTo>
                <a:lnTo>
                  <a:pt x="303" y="1228"/>
                </a:lnTo>
                <a:lnTo>
                  <a:pt x="306" y="1225"/>
                </a:lnTo>
                <a:lnTo>
                  <a:pt x="307" y="1224"/>
                </a:lnTo>
                <a:lnTo>
                  <a:pt x="308" y="1225"/>
                </a:lnTo>
                <a:lnTo>
                  <a:pt x="314" y="1227"/>
                </a:lnTo>
                <a:lnTo>
                  <a:pt x="320" y="1224"/>
                </a:lnTo>
                <a:lnTo>
                  <a:pt x="320" y="1224"/>
                </a:lnTo>
                <a:lnTo>
                  <a:pt x="320" y="1224"/>
                </a:lnTo>
                <a:lnTo>
                  <a:pt x="320" y="1224"/>
                </a:lnTo>
                <a:lnTo>
                  <a:pt x="320" y="1224"/>
                </a:lnTo>
                <a:lnTo>
                  <a:pt x="320" y="1227"/>
                </a:lnTo>
                <a:lnTo>
                  <a:pt x="320" y="1228"/>
                </a:lnTo>
                <a:lnTo>
                  <a:pt x="303" y="1237"/>
                </a:lnTo>
                <a:lnTo>
                  <a:pt x="294" y="1252"/>
                </a:lnTo>
                <a:lnTo>
                  <a:pt x="296" y="1251"/>
                </a:lnTo>
                <a:lnTo>
                  <a:pt x="300" y="1249"/>
                </a:lnTo>
                <a:lnTo>
                  <a:pt x="297" y="1252"/>
                </a:lnTo>
                <a:lnTo>
                  <a:pt x="296" y="1253"/>
                </a:lnTo>
                <a:lnTo>
                  <a:pt x="293" y="1260"/>
                </a:lnTo>
                <a:lnTo>
                  <a:pt x="297" y="1266"/>
                </a:lnTo>
                <a:lnTo>
                  <a:pt x="297" y="1267"/>
                </a:lnTo>
                <a:lnTo>
                  <a:pt x="297" y="1269"/>
                </a:lnTo>
                <a:lnTo>
                  <a:pt x="302" y="1267"/>
                </a:lnTo>
                <a:lnTo>
                  <a:pt x="304" y="1266"/>
                </a:lnTo>
                <a:lnTo>
                  <a:pt x="302" y="1267"/>
                </a:lnTo>
                <a:lnTo>
                  <a:pt x="297" y="1269"/>
                </a:lnTo>
                <a:lnTo>
                  <a:pt x="297" y="1269"/>
                </a:lnTo>
                <a:lnTo>
                  <a:pt x="297" y="1269"/>
                </a:lnTo>
                <a:lnTo>
                  <a:pt x="297" y="1269"/>
                </a:lnTo>
                <a:lnTo>
                  <a:pt x="297" y="1269"/>
                </a:lnTo>
                <a:lnTo>
                  <a:pt x="297" y="1269"/>
                </a:lnTo>
                <a:lnTo>
                  <a:pt x="297" y="1270"/>
                </a:lnTo>
                <a:lnTo>
                  <a:pt x="295" y="1270"/>
                </a:lnTo>
                <a:lnTo>
                  <a:pt x="293" y="1270"/>
                </a:lnTo>
                <a:lnTo>
                  <a:pt x="293" y="1273"/>
                </a:lnTo>
                <a:lnTo>
                  <a:pt x="296" y="1274"/>
                </a:lnTo>
                <a:lnTo>
                  <a:pt x="300" y="1277"/>
                </a:lnTo>
                <a:lnTo>
                  <a:pt x="304" y="1278"/>
                </a:lnTo>
                <a:lnTo>
                  <a:pt x="309" y="1279"/>
                </a:lnTo>
                <a:lnTo>
                  <a:pt x="313" y="1276"/>
                </a:lnTo>
                <a:lnTo>
                  <a:pt x="313" y="1276"/>
                </a:lnTo>
                <a:lnTo>
                  <a:pt x="313" y="1276"/>
                </a:lnTo>
                <a:lnTo>
                  <a:pt x="313" y="1276"/>
                </a:lnTo>
                <a:lnTo>
                  <a:pt x="313" y="1276"/>
                </a:lnTo>
                <a:lnTo>
                  <a:pt x="314" y="1276"/>
                </a:lnTo>
                <a:lnTo>
                  <a:pt x="316" y="1277"/>
                </a:lnTo>
                <a:lnTo>
                  <a:pt x="320" y="1278"/>
                </a:lnTo>
                <a:lnTo>
                  <a:pt x="323" y="1278"/>
                </a:lnTo>
                <a:lnTo>
                  <a:pt x="343" y="1271"/>
                </a:lnTo>
                <a:lnTo>
                  <a:pt x="363" y="1269"/>
                </a:lnTo>
                <a:lnTo>
                  <a:pt x="365" y="1269"/>
                </a:lnTo>
                <a:lnTo>
                  <a:pt x="366" y="1269"/>
                </a:lnTo>
                <a:lnTo>
                  <a:pt x="370" y="1265"/>
                </a:lnTo>
                <a:lnTo>
                  <a:pt x="368" y="1260"/>
                </a:lnTo>
                <a:lnTo>
                  <a:pt x="364" y="1255"/>
                </a:lnTo>
                <a:lnTo>
                  <a:pt x="368" y="1248"/>
                </a:lnTo>
                <a:lnTo>
                  <a:pt x="371" y="1243"/>
                </a:lnTo>
                <a:lnTo>
                  <a:pt x="369" y="1237"/>
                </a:lnTo>
                <a:lnTo>
                  <a:pt x="366" y="1235"/>
                </a:lnTo>
                <a:lnTo>
                  <a:pt x="368" y="1234"/>
                </a:lnTo>
                <a:lnTo>
                  <a:pt x="371" y="1230"/>
                </a:lnTo>
                <a:lnTo>
                  <a:pt x="368" y="1228"/>
                </a:lnTo>
                <a:lnTo>
                  <a:pt x="359" y="1223"/>
                </a:lnTo>
                <a:lnTo>
                  <a:pt x="351" y="1221"/>
                </a:lnTo>
                <a:lnTo>
                  <a:pt x="350" y="1221"/>
                </a:lnTo>
                <a:lnTo>
                  <a:pt x="349" y="1220"/>
                </a:lnTo>
                <a:lnTo>
                  <a:pt x="347" y="1221"/>
                </a:lnTo>
                <a:lnTo>
                  <a:pt x="345" y="1221"/>
                </a:lnTo>
                <a:lnTo>
                  <a:pt x="345" y="1223"/>
                </a:lnTo>
                <a:lnTo>
                  <a:pt x="345" y="1227"/>
                </a:lnTo>
                <a:lnTo>
                  <a:pt x="352" y="1228"/>
                </a:lnTo>
                <a:lnTo>
                  <a:pt x="357" y="1234"/>
                </a:lnTo>
                <a:lnTo>
                  <a:pt x="352" y="1235"/>
                </a:lnTo>
                <a:lnTo>
                  <a:pt x="349" y="1232"/>
                </a:lnTo>
                <a:lnTo>
                  <a:pt x="348" y="1230"/>
                </a:lnTo>
                <a:lnTo>
                  <a:pt x="345" y="1228"/>
                </a:lnTo>
                <a:lnTo>
                  <a:pt x="345" y="1228"/>
                </a:lnTo>
                <a:lnTo>
                  <a:pt x="345" y="1227"/>
                </a:lnTo>
                <a:lnTo>
                  <a:pt x="345" y="1223"/>
                </a:lnTo>
                <a:lnTo>
                  <a:pt x="345" y="1221"/>
                </a:lnTo>
                <a:lnTo>
                  <a:pt x="342" y="1220"/>
                </a:lnTo>
                <a:lnTo>
                  <a:pt x="337" y="1220"/>
                </a:lnTo>
                <a:lnTo>
                  <a:pt x="342" y="1218"/>
                </a:lnTo>
                <a:lnTo>
                  <a:pt x="348" y="1217"/>
                </a:lnTo>
                <a:lnTo>
                  <a:pt x="341" y="1213"/>
                </a:lnTo>
                <a:lnTo>
                  <a:pt x="334" y="1215"/>
                </a:lnTo>
                <a:close/>
                <a:moveTo>
                  <a:pt x="334" y="1215"/>
                </a:moveTo>
                <a:lnTo>
                  <a:pt x="334" y="1215"/>
                </a:lnTo>
                <a:lnTo>
                  <a:pt x="334" y="1215"/>
                </a:lnTo>
                <a:lnTo>
                  <a:pt x="334" y="1215"/>
                </a:lnTo>
                <a:lnTo>
                  <a:pt x="334" y="1215"/>
                </a:lnTo>
                <a:lnTo>
                  <a:pt x="334" y="1217"/>
                </a:lnTo>
                <a:lnTo>
                  <a:pt x="335" y="1220"/>
                </a:lnTo>
                <a:lnTo>
                  <a:pt x="328" y="1223"/>
                </a:lnTo>
                <a:lnTo>
                  <a:pt x="320" y="1224"/>
                </a:lnTo>
                <a:lnTo>
                  <a:pt x="320" y="1224"/>
                </a:lnTo>
                <a:lnTo>
                  <a:pt x="320" y="1224"/>
                </a:lnTo>
                <a:lnTo>
                  <a:pt x="320" y="1224"/>
                </a:lnTo>
                <a:lnTo>
                  <a:pt x="320" y="1224"/>
                </a:lnTo>
                <a:lnTo>
                  <a:pt x="323" y="1222"/>
                </a:lnTo>
                <a:lnTo>
                  <a:pt x="325" y="1216"/>
                </a:lnTo>
                <a:lnTo>
                  <a:pt x="328" y="1215"/>
                </a:lnTo>
                <a:lnTo>
                  <a:pt x="334" y="1215"/>
                </a:lnTo>
                <a:close/>
                <a:moveTo>
                  <a:pt x="288" y="1274"/>
                </a:moveTo>
                <a:lnTo>
                  <a:pt x="287" y="1280"/>
                </a:lnTo>
                <a:lnTo>
                  <a:pt x="289" y="1285"/>
                </a:lnTo>
                <a:lnTo>
                  <a:pt x="294" y="1285"/>
                </a:lnTo>
                <a:lnTo>
                  <a:pt x="297" y="1283"/>
                </a:lnTo>
                <a:lnTo>
                  <a:pt x="294" y="1278"/>
                </a:lnTo>
                <a:lnTo>
                  <a:pt x="288" y="1274"/>
                </a:lnTo>
                <a:close/>
                <a:moveTo>
                  <a:pt x="826" y="1127"/>
                </a:moveTo>
                <a:lnTo>
                  <a:pt x="819" y="1132"/>
                </a:lnTo>
                <a:lnTo>
                  <a:pt x="813" y="1138"/>
                </a:lnTo>
                <a:lnTo>
                  <a:pt x="824" y="1137"/>
                </a:lnTo>
                <a:lnTo>
                  <a:pt x="826" y="1127"/>
                </a:lnTo>
                <a:close/>
                <a:moveTo>
                  <a:pt x="389" y="1234"/>
                </a:moveTo>
                <a:lnTo>
                  <a:pt x="385" y="1232"/>
                </a:lnTo>
                <a:lnTo>
                  <a:pt x="383" y="1231"/>
                </a:lnTo>
                <a:lnTo>
                  <a:pt x="379" y="1230"/>
                </a:lnTo>
                <a:lnTo>
                  <a:pt x="377" y="1232"/>
                </a:lnTo>
                <a:lnTo>
                  <a:pt x="376" y="1237"/>
                </a:lnTo>
                <a:lnTo>
                  <a:pt x="380" y="1241"/>
                </a:lnTo>
                <a:lnTo>
                  <a:pt x="385" y="1237"/>
                </a:lnTo>
                <a:lnTo>
                  <a:pt x="389" y="1234"/>
                </a:lnTo>
                <a:close/>
                <a:moveTo>
                  <a:pt x="380" y="1241"/>
                </a:moveTo>
                <a:lnTo>
                  <a:pt x="380" y="1241"/>
                </a:lnTo>
                <a:lnTo>
                  <a:pt x="380" y="1241"/>
                </a:lnTo>
                <a:lnTo>
                  <a:pt x="380" y="1241"/>
                </a:lnTo>
                <a:lnTo>
                  <a:pt x="380" y="1241"/>
                </a:lnTo>
                <a:lnTo>
                  <a:pt x="380" y="1241"/>
                </a:lnTo>
                <a:lnTo>
                  <a:pt x="380" y="1241"/>
                </a:lnTo>
                <a:lnTo>
                  <a:pt x="380" y="1241"/>
                </a:lnTo>
                <a:lnTo>
                  <a:pt x="377" y="1245"/>
                </a:lnTo>
                <a:lnTo>
                  <a:pt x="373" y="1250"/>
                </a:lnTo>
                <a:lnTo>
                  <a:pt x="371" y="1258"/>
                </a:lnTo>
                <a:lnTo>
                  <a:pt x="376" y="1263"/>
                </a:lnTo>
                <a:lnTo>
                  <a:pt x="384" y="1264"/>
                </a:lnTo>
                <a:lnTo>
                  <a:pt x="392" y="1262"/>
                </a:lnTo>
                <a:lnTo>
                  <a:pt x="398" y="1260"/>
                </a:lnTo>
                <a:lnTo>
                  <a:pt x="405" y="1259"/>
                </a:lnTo>
                <a:lnTo>
                  <a:pt x="410" y="1257"/>
                </a:lnTo>
                <a:lnTo>
                  <a:pt x="411" y="1252"/>
                </a:lnTo>
                <a:lnTo>
                  <a:pt x="413" y="1256"/>
                </a:lnTo>
                <a:lnTo>
                  <a:pt x="417" y="1256"/>
                </a:lnTo>
                <a:lnTo>
                  <a:pt x="435" y="1251"/>
                </a:lnTo>
                <a:lnTo>
                  <a:pt x="454" y="1248"/>
                </a:lnTo>
                <a:lnTo>
                  <a:pt x="452" y="1245"/>
                </a:lnTo>
                <a:lnTo>
                  <a:pt x="448" y="1245"/>
                </a:lnTo>
                <a:lnTo>
                  <a:pt x="437" y="1244"/>
                </a:lnTo>
                <a:lnTo>
                  <a:pt x="426" y="1243"/>
                </a:lnTo>
                <a:lnTo>
                  <a:pt x="404" y="1238"/>
                </a:lnTo>
                <a:lnTo>
                  <a:pt x="380" y="1241"/>
                </a:lnTo>
                <a:lnTo>
                  <a:pt x="380" y="1241"/>
                </a:lnTo>
                <a:lnTo>
                  <a:pt x="380" y="1241"/>
                </a:lnTo>
                <a:lnTo>
                  <a:pt x="380" y="1241"/>
                </a:lnTo>
                <a:lnTo>
                  <a:pt x="380" y="1241"/>
                </a:lnTo>
                <a:close/>
                <a:moveTo>
                  <a:pt x="879" y="833"/>
                </a:moveTo>
                <a:lnTo>
                  <a:pt x="872" y="833"/>
                </a:lnTo>
                <a:lnTo>
                  <a:pt x="865" y="837"/>
                </a:lnTo>
                <a:lnTo>
                  <a:pt x="874" y="840"/>
                </a:lnTo>
                <a:lnTo>
                  <a:pt x="879" y="833"/>
                </a:lnTo>
                <a:close/>
                <a:moveTo>
                  <a:pt x="917" y="1100"/>
                </a:moveTo>
                <a:lnTo>
                  <a:pt x="917" y="1093"/>
                </a:lnTo>
                <a:lnTo>
                  <a:pt x="917" y="1086"/>
                </a:lnTo>
                <a:lnTo>
                  <a:pt x="909" y="1090"/>
                </a:lnTo>
                <a:lnTo>
                  <a:pt x="902" y="1095"/>
                </a:lnTo>
                <a:lnTo>
                  <a:pt x="910" y="1097"/>
                </a:lnTo>
                <a:lnTo>
                  <a:pt x="917" y="1100"/>
                </a:lnTo>
                <a:close/>
                <a:moveTo>
                  <a:pt x="828" y="1161"/>
                </a:moveTo>
                <a:lnTo>
                  <a:pt x="833" y="1162"/>
                </a:lnTo>
                <a:lnTo>
                  <a:pt x="838" y="1161"/>
                </a:lnTo>
                <a:lnTo>
                  <a:pt x="842" y="1159"/>
                </a:lnTo>
                <a:lnTo>
                  <a:pt x="847" y="1158"/>
                </a:lnTo>
                <a:lnTo>
                  <a:pt x="834" y="1155"/>
                </a:lnTo>
                <a:lnTo>
                  <a:pt x="828" y="1161"/>
                </a:lnTo>
                <a:close/>
                <a:moveTo>
                  <a:pt x="307" y="1231"/>
                </a:moveTo>
                <a:lnTo>
                  <a:pt x="295" y="1231"/>
                </a:lnTo>
                <a:lnTo>
                  <a:pt x="294" y="1243"/>
                </a:lnTo>
                <a:lnTo>
                  <a:pt x="300" y="1237"/>
                </a:lnTo>
                <a:lnTo>
                  <a:pt x="307" y="1231"/>
                </a:lnTo>
                <a:close/>
                <a:moveTo>
                  <a:pt x="891" y="1103"/>
                </a:moveTo>
                <a:lnTo>
                  <a:pt x="891" y="1103"/>
                </a:lnTo>
                <a:lnTo>
                  <a:pt x="891" y="1103"/>
                </a:lnTo>
                <a:lnTo>
                  <a:pt x="890" y="1102"/>
                </a:lnTo>
                <a:lnTo>
                  <a:pt x="889" y="1100"/>
                </a:lnTo>
                <a:lnTo>
                  <a:pt x="891" y="1100"/>
                </a:lnTo>
                <a:lnTo>
                  <a:pt x="891" y="1103"/>
                </a:lnTo>
                <a:lnTo>
                  <a:pt x="896" y="1105"/>
                </a:lnTo>
                <a:lnTo>
                  <a:pt x="900" y="1109"/>
                </a:lnTo>
                <a:lnTo>
                  <a:pt x="900" y="1110"/>
                </a:lnTo>
                <a:lnTo>
                  <a:pt x="900" y="1111"/>
                </a:lnTo>
                <a:lnTo>
                  <a:pt x="896" y="1111"/>
                </a:lnTo>
                <a:lnTo>
                  <a:pt x="894" y="1110"/>
                </a:lnTo>
                <a:lnTo>
                  <a:pt x="893" y="1106"/>
                </a:lnTo>
                <a:lnTo>
                  <a:pt x="891" y="1103"/>
                </a:lnTo>
                <a:lnTo>
                  <a:pt x="891" y="1103"/>
                </a:lnTo>
                <a:lnTo>
                  <a:pt x="891" y="1103"/>
                </a:lnTo>
                <a:lnTo>
                  <a:pt x="891" y="1103"/>
                </a:lnTo>
                <a:lnTo>
                  <a:pt x="891" y="1103"/>
                </a:lnTo>
                <a:lnTo>
                  <a:pt x="891" y="1103"/>
                </a:lnTo>
                <a:lnTo>
                  <a:pt x="891" y="1103"/>
                </a:lnTo>
                <a:lnTo>
                  <a:pt x="891" y="1103"/>
                </a:lnTo>
                <a:lnTo>
                  <a:pt x="891" y="1103"/>
                </a:lnTo>
                <a:lnTo>
                  <a:pt x="891" y="1103"/>
                </a:lnTo>
                <a:lnTo>
                  <a:pt x="891" y="1103"/>
                </a:lnTo>
                <a:close/>
                <a:moveTo>
                  <a:pt x="904" y="851"/>
                </a:moveTo>
                <a:lnTo>
                  <a:pt x="903" y="850"/>
                </a:lnTo>
                <a:lnTo>
                  <a:pt x="902" y="848"/>
                </a:lnTo>
                <a:lnTo>
                  <a:pt x="903" y="850"/>
                </a:lnTo>
                <a:lnTo>
                  <a:pt x="904" y="851"/>
                </a:lnTo>
                <a:lnTo>
                  <a:pt x="904" y="851"/>
                </a:lnTo>
                <a:close/>
                <a:moveTo>
                  <a:pt x="905" y="843"/>
                </a:moveTo>
                <a:lnTo>
                  <a:pt x="905" y="846"/>
                </a:lnTo>
                <a:lnTo>
                  <a:pt x="905" y="851"/>
                </a:lnTo>
                <a:lnTo>
                  <a:pt x="905" y="846"/>
                </a:lnTo>
                <a:lnTo>
                  <a:pt x="905" y="843"/>
                </a:lnTo>
                <a:close/>
                <a:moveTo>
                  <a:pt x="883" y="836"/>
                </a:moveTo>
                <a:lnTo>
                  <a:pt x="880" y="839"/>
                </a:lnTo>
                <a:lnTo>
                  <a:pt x="882" y="844"/>
                </a:lnTo>
                <a:lnTo>
                  <a:pt x="882" y="845"/>
                </a:lnTo>
                <a:lnTo>
                  <a:pt x="882" y="845"/>
                </a:lnTo>
                <a:lnTo>
                  <a:pt x="886" y="846"/>
                </a:lnTo>
                <a:lnTo>
                  <a:pt x="888" y="847"/>
                </a:lnTo>
                <a:lnTo>
                  <a:pt x="903" y="859"/>
                </a:lnTo>
                <a:lnTo>
                  <a:pt x="917" y="872"/>
                </a:lnTo>
                <a:lnTo>
                  <a:pt x="917" y="851"/>
                </a:lnTo>
                <a:lnTo>
                  <a:pt x="916" y="830"/>
                </a:lnTo>
                <a:lnTo>
                  <a:pt x="915" y="827"/>
                </a:lnTo>
                <a:lnTo>
                  <a:pt x="913" y="826"/>
                </a:lnTo>
                <a:lnTo>
                  <a:pt x="896" y="826"/>
                </a:lnTo>
                <a:lnTo>
                  <a:pt x="883" y="836"/>
                </a:lnTo>
                <a:close/>
                <a:moveTo>
                  <a:pt x="343" y="972"/>
                </a:moveTo>
                <a:lnTo>
                  <a:pt x="342" y="976"/>
                </a:lnTo>
                <a:lnTo>
                  <a:pt x="341" y="978"/>
                </a:lnTo>
                <a:lnTo>
                  <a:pt x="342" y="976"/>
                </a:lnTo>
                <a:lnTo>
                  <a:pt x="343" y="972"/>
                </a:lnTo>
                <a:close/>
                <a:moveTo>
                  <a:pt x="329" y="1011"/>
                </a:moveTo>
                <a:lnTo>
                  <a:pt x="334" y="1004"/>
                </a:lnTo>
                <a:lnTo>
                  <a:pt x="340" y="998"/>
                </a:lnTo>
                <a:lnTo>
                  <a:pt x="352" y="983"/>
                </a:lnTo>
                <a:lnTo>
                  <a:pt x="366" y="967"/>
                </a:lnTo>
                <a:lnTo>
                  <a:pt x="368" y="963"/>
                </a:lnTo>
                <a:lnTo>
                  <a:pt x="364" y="959"/>
                </a:lnTo>
                <a:lnTo>
                  <a:pt x="347" y="959"/>
                </a:lnTo>
                <a:lnTo>
                  <a:pt x="334" y="970"/>
                </a:lnTo>
                <a:lnTo>
                  <a:pt x="330" y="990"/>
                </a:lnTo>
                <a:lnTo>
                  <a:pt x="329" y="1011"/>
                </a:lnTo>
                <a:close/>
                <a:moveTo>
                  <a:pt x="342" y="1236"/>
                </a:moveTo>
                <a:lnTo>
                  <a:pt x="342" y="1238"/>
                </a:lnTo>
                <a:lnTo>
                  <a:pt x="341" y="1241"/>
                </a:lnTo>
                <a:lnTo>
                  <a:pt x="343" y="1242"/>
                </a:lnTo>
                <a:lnTo>
                  <a:pt x="344" y="1242"/>
                </a:lnTo>
                <a:lnTo>
                  <a:pt x="343" y="1242"/>
                </a:lnTo>
                <a:lnTo>
                  <a:pt x="341" y="1241"/>
                </a:lnTo>
                <a:lnTo>
                  <a:pt x="341" y="1244"/>
                </a:lnTo>
                <a:lnTo>
                  <a:pt x="337" y="1246"/>
                </a:lnTo>
                <a:lnTo>
                  <a:pt x="334" y="1251"/>
                </a:lnTo>
                <a:lnTo>
                  <a:pt x="334" y="1256"/>
                </a:lnTo>
                <a:lnTo>
                  <a:pt x="333" y="1256"/>
                </a:lnTo>
                <a:lnTo>
                  <a:pt x="331" y="1256"/>
                </a:lnTo>
                <a:lnTo>
                  <a:pt x="330" y="1258"/>
                </a:lnTo>
                <a:lnTo>
                  <a:pt x="328" y="1258"/>
                </a:lnTo>
                <a:lnTo>
                  <a:pt x="330" y="1258"/>
                </a:lnTo>
                <a:lnTo>
                  <a:pt x="331" y="1256"/>
                </a:lnTo>
                <a:lnTo>
                  <a:pt x="324" y="1252"/>
                </a:lnTo>
                <a:lnTo>
                  <a:pt x="317" y="1259"/>
                </a:lnTo>
                <a:lnTo>
                  <a:pt x="314" y="1259"/>
                </a:lnTo>
                <a:lnTo>
                  <a:pt x="309" y="1262"/>
                </a:lnTo>
                <a:lnTo>
                  <a:pt x="308" y="1258"/>
                </a:lnTo>
                <a:lnTo>
                  <a:pt x="310" y="1253"/>
                </a:lnTo>
                <a:lnTo>
                  <a:pt x="311" y="1251"/>
                </a:lnTo>
                <a:lnTo>
                  <a:pt x="311" y="1249"/>
                </a:lnTo>
                <a:lnTo>
                  <a:pt x="309" y="1245"/>
                </a:lnTo>
                <a:lnTo>
                  <a:pt x="313" y="1242"/>
                </a:lnTo>
                <a:lnTo>
                  <a:pt x="314" y="1238"/>
                </a:lnTo>
                <a:lnTo>
                  <a:pt x="318" y="1234"/>
                </a:lnTo>
                <a:lnTo>
                  <a:pt x="328" y="1234"/>
                </a:lnTo>
                <a:lnTo>
                  <a:pt x="336" y="1229"/>
                </a:lnTo>
                <a:lnTo>
                  <a:pt x="340" y="1228"/>
                </a:lnTo>
                <a:lnTo>
                  <a:pt x="345" y="1228"/>
                </a:lnTo>
                <a:lnTo>
                  <a:pt x="342" y="1231"/>
                </a:lnTo>
                <a:lnTo>
                  <a:pt x="342" y="1236"/>
                </a:lnTo>
                <a:close/>
                <a:moveTo>
                  <a:pt x="819" y="806"/>
                </a:moveTo>
                <a:lnTo>
                  <a:pt x="819" y="806"/>
                </a:lnTo>
                <a:lnTo>
                  <a:pt x="818" y="806"/>
                </a:lnTo>
                <a:lnTo>
                  <a:pt x="818" y="806"/>
                </a:lnTo>
                <a:lnTo>
                  <a:pt x="819" y="806"/>
                </a:lnTo>
                <a:lnTo>
                  <a:pt x="819" y="806"/>
                </a:lnTo>
                <a:close/>
                <a:moveTo>
                  <a:pt x="859" y="808"/>
                </a:moveTo>
                <a:lnTo>
                  <a:pt x="859" y="806"/>
                </a:lnTo>
                <a:lnTo>
                  <a:pt x="859" y="805"/>
                </a:lnTo>
                <a:lnTo>
                  <a:pt x="862" y="808"/>
                </a:lnTo>
                <a:lnTo>
                  <a:pt x="862" y="810"/>
                </a:lnTo>
                <a:lnTo>
                  <a:pt x="875" y="803"/>
                </a:lnTo>
                <a:lnTo>
                  <a:pt x="890" y="802"/>
                </a:lnTo>
                <a:lnTo>
                  <a:pt x="888" y="796"/>
                </a:lnTo>
                <a:lnTo>
                  <a:pt x="884" y="791"/>
                </a:lnTo>
                <a:lnTo>
                  <a:pt x="889" y="790"/>
                </a:lnTo>
                <a:lnTo>
                  <a:pt x="893" y="789"/>
                </a:lnTo>
                <a:lnTo>
                  <a:pt x="894" y="792"/>
                </a:lnTo>
                <a:lnTo>
                  <a:pt x="895" y="795"/>
                </a:lnTo>
                <a:lnTo>
                  <a:pt x="900" y="795"/>
                </a:lnTo>
                <a:lnTo>
                  <a:pt x="904" y="796"/>
                </a:lnTo>
                <a:lnTo>
                  <a:pt x="900" y="795"/>
                </a:lnTo>
                <a:lnTo>
                  <a:pt x="895" y="795"/>
                </a:lnTo>
                <a:lnTo>
                  <a:pt x="895" y="799"/>
                </a:lnTo>
                <a:lnTo>
                  <a:pt x="895" y="803"/>
                </a:lnTo>
                <a:lnTo>
                  <a:pt x="894" y="809"/>
                </a:lnTo>
                <a:lnTo>
                  <a:pt x="888" y="811"/>
                </a:lnTo>
                <a:lnTo>
                  <a:pt x="886" y="812"/>
                </a:lnTo>
                <a:lnTo>
                  <a:pt x="883" y="813"/>
                </a:lnTo>
                <a:lnTo>
                  <a:pt x="886" y="812"/>
                </a:lnTo>
                <a:lnTo>
                  <a:pt x="888" y="811"/>
                </a:lnTo>
                <a:lnTo>
                  <a:pt x="881" y="808"/>
                </a:lnTo>
                <a:lnTo>
                  <a:pt x="874" y="813"/>
                </a:lnTo>
                <a:lnTo>
                  <a:pt x="874" y="813"/>
                </a:lnTo>
                <a:lnTo>
                  <a:pt x="873" y="815"/>
                </a:lnTo>
                <a:lnTo>
                  <a:pt x="870" y="816"/>
                </a:lnTo>
                <a:lnTo>
                  <a:pt x="868" y="816"/>
                </a:lnTo>
                <a:lnTo>
                  <a:pt x="867" y="816"/>
                </a:lnTo>
                <a:lnTo>
                  <a:pt x="860" y="817"/>
                </a:lnTo>
                <a:lnTo>
                  <a:pt x="855" y="816"/>
                </a:lnTo>
                <a:lnTo>
                  <a:pt x="855" y="812"/>
                </a:lnTo>
                <a:lnTo>
                  <a:pt x="859" y="808"/>
                </a:lnTo>
                <a:close/>
                <a:moveTo>
                  <a:pt x="862" y="795"/>
                </a:moveTo>
                <a:lnTo>
                  <a:pt x="863" y="794"/>
                </a:lnTo>
                <a:lnTo>
                  <a:pt x="863" y="792"/>
                </a:lnTo>
                <a:lnTo>
                  <a:pt x="863" y="794"/>
                </a:lnTo>
                <a:lnTo>
                  <a:pt x="862" y="795"/>
                </a:lnTo>
                <a:lnTo>
                  <a:pt x="867" y="796"/>
                </a:lnTo>
                <a:lnTo>
                  <a:pt x="870" y="795"/>
                </a:lnTo>
                <a:lnTo>
                  <a:pt x="874" y="795"/>
                </a:lnTo>
                <a:lnTo>
                  <a:pt x="876" y="798"/>
                </a:lnTo>
                <a:lnTo>
                  <a:pt x="875" y="801"/>
                </a:lnTo>
                <a:lnTo>
                  <a:pt x="873" y="802"/>
                </a:lnTo>
                <a:lnTo>
                  <a:pt x="866" y="802"/>
                </a:lnTo>
                <a:lnTo>
                  <a:pt x="859" y="801"/>
                </a:lnTo>
                <a:lnTo>
                  <a:pt x="860" y="797"/>
                </a:lnTo>
                <a:lnTo>
                  <a:pt x="862" y="795"/>
                </a:lnTo>
                <a:close/>
                <a:moveTo>
                  <a:pt x="338" y="914"/>
                </a:moveTo>
                <a:lnTo>
                  <a:pt x="342" y="913"/>
                </a:lnTo>
                <a:lnTo>
                  <a:pt x="344" y="911"/>
                </a:lnTo>
                <a:lnTo>
                  <a:pt x="342" y="913"/>
                </a:lnTo>
                <a:lnTo>
                  <a:pt x="338" y="914"/>
                </a:lnTo>
                <a:lnTo>
                  <a:pt x="338" y="914"/>
                </a:lnTo>
                <a:close/>
                <a:moveTo>
                  <a:pt x="356" y="910"/>
                </a:moveTo>
                <a:lnTo>
                  <a:pt x="362" y="908"/>
                </a:lnTo>
                <a:lnTo>
                  <a:pt x="368" y="907"/>
                </a:lnTo>
                <a:lnTo>
                  <a:pt x="365" y="909"/>
                </a:lnTo>
                <a:lnTo>
                  <a:pt x="364" y="911"/>
                </a:lnTo>
                <a:lnTo>
                  <a:pt x="361" y="913"/>
                </a:lnTo>
                <a:lnTo>
                  <a:pt x="357" y="915"/>
                </a:lnTo>
                <a:lnTo>
                  <a:pt x="357" y="913"/>
                </a:lnTo>
                <a:lnTo>
                  <a:pt x="356" y="910"/>
                </a:lnTo>
                <a:lnTo>
                  <a:pt x="356" y="910"/>
                </a:lnTo>
                <a:lnTo>
                  <a:pt x="355" y="909"/>
                </a:lnTo>
                <a:lnTo>
                  <a:pt x="356" y="910"/>
                </a:lnTo>
                <a:lnTo>
                  <a:pt x="356" y="910"/>
                </a:lnTo>
                <a:close/>
                <a:moveTo>
                  <a:pt x="382" y="944"/>
                </a:moveTo>
                <a:lnTo>
                  <a:pt x="382" y="944"/>
                </a:lnTo>
                <a:lnTo>
                  <a:pt x="382" y="944"/>
                </a:lnTo>
                <a:lnTo>
                  <a:pt x="382" y="944"/>
                </a:lnTo>
                <a:close/>
                <a:moveTo>
                  <a:pt x="333" y="1106"/>
                </a:moveTo>
                <a:lnTo>
                  <a:pt x="336" y="1106"/>
                </a:lnTo>
                <a:lnTo>
                  <a:pt x="340" y="1105"/>
                </a:lnTo>
                <a:lnTo>
                  <a:pt x="344" y="1109"/>
                </a:lnTo>
                <a:lnTo>
                  <a:pt x="343" y="1113"/>
                </a:lnTo>
                <a:lnTo>
                  <a:pt x="341" y="1118"/>
                </a:lnTo>
                <a:lnTo>
                  <a:pt x="343" y="1121"/>
                </a:lnTo>
                <a:lnTo>
                  <a:pt x="344" y="1125"/>
                </a:lnTo>
                <a:lnTo>
                  <a:pt x="343" y="1127"/>
                </a:lnTo>
                <a:lnTo>
                  <a:pt x="341" y="1133"/>
                </a:lnTo>
                <a:lnTo>
                  <a:pt x="344" y="1137"/>
                </a:lnTo>
                <a:lnTo>
                  <a:pt x="348" y="1141"/>
                </a:lnTo>
                <a:lnTo>
                  <a:pt x="348" y="1146"/>
                </a:lnTo>
                <a:lnTo>
                  <a:pt x="348" y="1152"/>
                </a:lnTo>
                <a:lnTo>
                  <a:pt x="351" y="1156"/>
                </a:lnTo>
                <a:lnTo>
                  <a:pt x="355" y="1160"/>
                </a:lnTo>
                <a:lnTo>
                  <a:pt x="356" y="1163"/>
                </a:lnTo>
                <a:lnTo>
                  <a:pt x="356" y="1167"/>
                </a:lnTo>
                <a:lnTo>
                  <a:pt x="359" y="1168"/>
                </a:lnTo>
                <a:lnTo>
                  <a:pt x="363" y="1169"/>
                </a:lnTo>
                <a:lnTo>
                  <a:pt x="364" y="1173"/>
                </a:lnTo>
                <a:lnTo>
                  <a:pt x="361" y="1177"/>
                </a:lnTo>
                <a:lnTo>
                  <a:pt x="356" y="1181"/>
                </a:lnTo>
                <a:lnTo>
                  <a:pt x="354" y="1181"/>
                </a:lnTo>
                <a:lnTo>
                  <a:pt x="352" y="1177"/>
                </a:lnTo>
                <a:lnTo>
                  <a:pt x="347" y="1170"/>
                </a:lnTo>
                <a:lnTo>
                  <a:pt x="343" y="1161"/>
                </a:lnTo>
                <a:lnTo>
                  <a:pt x="340" y="1156"/>
                </a:lnTo>
                <a:lnTo>
                  <a:pt x="336" y="1152"/>
                </a:lnTo>
                <a:lnTo>
                  <a:pt x="334" y="1142"/>
                </a:lnTo>
                <a:lnTo>
                  <a:pt x="334" y="1133"/>
                </a:lnTo>
                <a:lnTo>
                  <a:pt x="335" y="1133"/>
                </a:lnTo>
                <a:lnTo>
                  <a:pt x="335" y="1132"/>
                </a:lnTo>
                <a:lnTo>
                  <a:pt x="330" y="1119"/>
                </a:lnTo>
                <a:lnTo>
                  <a:pt x="333" y="1106"/>
                </a:lnTo>
                <a:lnTo>
                  <a:pt x="333" y="1106"/>
                </a:lnTo>
                <a:close/>
                <a:moveTo>
                  <a:pt x="338" y="1075"/>
                </a:moveTo>
                <a:lnTo>
                  <a:pt x="345" y="1060"/>
                </a:lnTo>
                <a:lnTo>
                  <a:pt x="354" y="1044"/>
                </a:lnTo>
                <a:lnTo>
                  <a:pt x="363" y="1029"/>
                </a:lnTo>
                <a:lnTo>
                  <a:pt x="375" y="1015"/>
                </a:lnTo>
                <a:lnTo>
                  <a:pt x="377" y="1012"/>
                </a:lnTo>
                <a:lnTo>
                  <a:pt x="380" y="1012"/>
                </a:lnTo>
                <a:lnTo>
                  <a:pt x="383" y="1018"/>
                </a:lnTo>
                <a:lnTo>
                  <a:pt x="378" y="1023"/>
                </a:lnTo>
                <a:lnTo>
                  <a:pt x="369" y="1035"/>
                </a:lnTo>
                <a:lnTo>
                  <a:pt x="362" y="1049"/>
                </a:lnTo>
                <a:lnTo>
                  <a:pt x="361" y="1050"/>
                </a:lnTo>
                <a:lnTo>
                  <a:pt x="359" y="1053"/>
                </a:lnTo>
                <a:lnTo>
                  <a:pt x="352" y="1065"/>
                </a:lnTo>
                <a:lnTo>
                  <a:pt x="348" y="1079"/>
                </a:lnTo>
                <a:lnTo>
                  <a:pt x="347" y="1083"/>
                </a:lnTo>
                <a:lnTo>
                  <a:pt x="347" y="1088"/>
                </a:lnTo>
                <a:lnTo>
                  <a:pt x="344" y="1095"/>
                </a:lnTo>
                <a:lnTo>
                  <a:pt x="336" y="1096"/>
                </a:lnTo>
                <a:lnTo>
                  <a:pt x="334" y="1093"/>
                </a:lnTo>
                <a:lnTo>
                  <a:pt x="334" y="1091"/>
                </a:lnTo>
                <a:lnTo>
                  <a:pt x="336" y="1083"/>
                </a:lnTo>
                <a:lnTo>
                  <a:pt x="338" y="1075"/>
                </a:lnTo>
                <a:lnTo>
                  <a:pt x="335" y="1077"/>
                </a:lnTo>
                <a:lnTo>
                  <a:pt x="333" y="1079"/>
                </a:lnTo>
                <a:lnTo>
                  <a:pt x="335" y="1077"/>
                </a:lnTo>
                <a:lnTo>
                  <a:pt x="338" y="1075"/>
                </a:lnTo>
                <a:close/>
                <a:moveTo>
                  <a:pt x="397" y="1029"/>
                </a:moveTo>
                <a:lnTo>
                  <a:pt x="392" y="1039"/>
                </a:lnTo>
                <a:lnTo>
                  <a:pt x="384" y="1041"/>
                </a:lnTo>
                <a:lnTo>
                  <a:pt x="378" y="1041"/>
                </a:lnTo>
                <a:lnTo>
                  <a:pt x="375" y="1039"/>
                </a:lnTo>
                <a:lnTo>
                  <a:pt x="377" y="1033"/>
                </a:lnTo>
                <a:lnTo>
                  <a:pt x="384" y="1029"/>
                </a:lnTo>
                <a:lnTo>
                  <a:pt x="390" y="1029"/>
                </a:lnTo>
                <a:lnTo>
                  <a:pt x="397" y="1029"/>
                </a:lnTo>
                <a:close/>
                <a:moveTo>
                  <a:pt x="397" y="1011"/>
                </a:moveTo>
                <a:lnTo>
                  <a:pt x="397" y="1014"/>
                </a:lnTo>
                <a:lnTo>
                  <a:pt x="396" y="1016"/>
                </a:lnTo>
                <a:lnTo>
                  <a:pt x="393" y="1018"/>
                </a:lnTo>
                <a:lnTo>
                  <a:pt x="393" y="1021"/>
                </a:lnTo>
                <a:lnTo>
                  <a:pt x="397" y="1022"/>
                </a:lnTo>
                <a:lnTo>
                  <a:pt x="399" y="1019"/>
                </a:lnTo>
                <a:lnTo>
                  <a:pt x="401" y="1016"/>
                </a:lnTo>
                <a:lnTo>
                  <a:pt x="405" y="1014"/>
                </a:lnTo>
                <a:lnTo>
                  <a:pt x="407" y="1014"/>
                </a:lnTo>
                <a:lnTo>
                  <a:pt x="409" y="1015"/>
                </a:lnTo>
                <a:lnTo>
                  <a:pt x="405" y="1021"/>
                </a:lnTo>
                <a:lnTo>
                  <a:pt x="400" y="1023"/>
                </a:lnTo>
                <a:lnTo>
                  <a:pt x="393" y="1025"/>
                </a:lnTo>
                <a:lnTo>
                  <a:pt x="385" y="1023"/>
                </a:lnTo>
                <a:lnTo>
                  <a:pt x="390" y="1016"/>
                </a:lnTo>
                <a:lnTo>
                  <a:pt x="397" y="1011"/>
                </a:lnTo>
                <a:lnTo>
                  <a:pt x="397" y="1011"/>
                </a:lnTo>
                <a:close/>
                <a:moveTo>
                  <a:pt x="390" y="999"/>
                </a:moveTo>
                <a:lnTo>
                  <a:pt x="417" y="972"/>
                </a:lnTo>
                <a:lnTo>
                  <a:pt x="447" y="950"/>
                </a:lnTo>
                <a:lnTo>
                  <a:pt x="461" y="939"/>
                </a:lnTo>
                <a:lnTo>
                  <a:pt x="475" y="931"/>
                </a:lnTo>
                <a:lnTo>
                  <a:pt x="479" y="929"/>
                </a:lnTo>
                <a:lnTo>
                  <a:pt x="482" y="928"/>
                </a:lnTo>
                <a:lnTo>
                  <a:pt x="485" y="927"/>
                </a:lnTo>
                <a:lnTo>
                  <a:pt x="486" y="929"/>
                </a:lnTo>
                <a:lnTo>
                  <a:pt x="486" y="931"/>
                </a:lnTo>
                <a:lnTo>
                  <a:pt x="485" y="932"/>
                </a:lnTo>
                <a:lnTo>
                  <a:pt x="466" y="943"/>
                </a:lnTo>
                <a:lnTo>
                  <a:pt x="448" y="953"/>
                </a:lnTo>
                <a:lnTo>
                  <a:pt x="442" y="959"/>
                </a:lnTo>
                <a:lnTo>
                  <a:pt x="437" y="964"/>
                </a:lnTo>
                <a:lnTo>
                  <a:pt x="425" y="973"/>
                </a:lnTo>
                <a:lnTo>
                  <a:pt x="416" y="984"/>
                </a:lnTo>
                <a:lnTo>
                  <a:pt x="409" y="986"/>
                </a:lnTo>
                <a:lnTo>
                  <a:pt x="405" y="991"/>
                </a:lnTo>
                <a:lnTo>
                  <a:pt x="405" y="993"/>
                </a:lnTo>
                <a:lnTo>
                  <a:pt x="403" y="995"/>
                </a:lnTo>
                <a:lnTo>
                  <a:pt x="399" y="997"/>
                </a:lnTo>
                <a:lnTo>
                  <a:pt x="398" y="1000"/>
                </a:lnTo>
                <a:lnTo>
                  <a:pt x="393" y="1002"/>
                </a:lnTo>
                <a:lnTo>
                  <a:pt x="390" y="999"/>
                </a:lnTo>
                <a:lnTo>
                  <a:pt x="386" y="999"/>
                </a:lnTo>
                <a:lnTo>
                  <a:pt x="385" y="1000"/>
                </a:lnTo>
                <a:lnTo>
                  <a:pt x="386" y="999"/>
                </a:lnTo>
                <a:lnTo>
                  <a:pt x="390" y="999"/>
                </a:lnTo>
                <a:close/>
                <a:moveTo>
                  <a:pt x="492" y="941"/>
                </a:moveTo>
                <a:lnTo>
                  <a:pt x="496" y="938"/>
                </a:lnTo>
                <a:lnTo>
                  <a:pt x="501" y="938"/>
                </a:lnTo>
                <a:lnTo>
                  <a:pt x="496" y="943"/>
                </a:lnTo>
                <a:lnTo>
                  <a:pt x="492" y="948"/>
                </a:lnTo>
                <a:lnTo>
                  <a:pt x="486" y="946"/>
                </a:lnTo>
                <a:lnTo>
                  <a:pt x="480" y="943"/>
                </a:lnTo>
                <a:lnTo>
                  <a:pt x="479" y="941"/>
                </a:lnTo>
                <a:lnTo>
                  <a:pt x="481" y="939"/>
                </a:lnTo>
                <a:lnTo>
                  <a:pt x="483" y="938"/>
                </a:lnTo>
                <a:lnTo>
                  <a:pt x="485" y="939"/>
                </a:lnTo>
                <a:lnTo>
                  <a:pt x="488" y="943"/>
                </a:lnTo>
                <a:lnTo>
                  <a:pt x="492" y="941"/>
                </a:lnTo>
                <a:close/>
                <a:moveTo>
                  <a:pt x="502" y="915"/>
                </a:moveTo>
                <a:lnTo>
                  <a:pt x="509" y="911"/>
                </a:lnTo>
                <a:lnTo>
                  <a:pt x="516" y="908"/>
                </a:lnTo>
                <a:lnTo>
                  <a:pt x="555" y="890"/>
                </a:lnTo>
                <a:lnTo>
                  <a:pt x="593" y="876"/>
                </a:lnTo>
                <a:lnTo>
                  <a:pt x="605" y="873"/>
                </a:lnTo>
                <a:lnTo>
                  <a:pt x="615" y="869"/>
                </a:lnTo>
                <a:lnTo>
                  <a:pt x="619" y="869"/>
                </a:lnTo>
                <a:lnTo>
                  <a:pt x="620" y="872"/>
                </a:lnTo>
                <a:lnTo>
                  <a:pt x="620" y="874"/>
                </a:lnTo>
                <a:lnTo>
                  <a:pt x="618" y="875"/>
                </a:lnTo>
                <a:lnTo>
                  <a:pt x="615" y="876"/>
                </a:lnTo>
                <a:lnTo>
                  <a:pt x="612" y="876"/>
                </a:lnTo>
                <a:lnTo>
                  <a:pt x="592" y="881"/>
                </a:lnTo>
                <a:lnTo>
                  <a:pt x="573" y="888"/>
                </a:lnTo>
                <a:lnTo>
                  <a:pt x="551" y="896"/>
                </a:lnTo>
                <a:lnTo>
                  <a:pt x="531" y="907"/>
                </a:lnTo>
                <a:lnTo>
                  <a:pt x="524" y="909"/>
                </a:lnTo>
                <a:lnTo>
                  <a:pt x="517" y="909"/>
                </a:lnTo>
                <a:lnTo>
                  <a:pt x="511" y="917"/>
                </a:lnTo>
                <a:lnTo>
                  <a:pt x="502" y="920"/>
                </a:lnTo>
                <a:lnTo>
                  <a:pt x="501" y="920"/>
                </a:lnTo>
                <a:lnTo>
                  <a:pt x="500" y="918"/>
                </a:lnTo>
                <a:lnTo>
                  <a:pt x="501" y="916"/>
                </a:lnTo>
                <a:lnTo>
                  <a:pt x="502" y="915"/>
                </a:lnTo>
                <a:close/>
                <a:moveTo>
                  <a:pt x="619" y="892"/>
                </a:moveTo>
                <a:lnTo>
                  <a:pt x="614" y="892"/>
                </a:lnTo>
                <a:lnTo>
                  <a:pt x="611" y="893"/>
                </a:lnTo>
                <a:lnTo>
                  <a:pt x="606" y="894"/>
                </a:lnTo>
                <a:lnTo>
                  <a:pt x="604" y="890"/>
                </a:lnTo>
                <a:lnTo>
                  <a:pt x="604" y="885"/>
                </a:lnTo>
                <a:lnTo>
                  <a:pt x="608" y="882"/>
                </a:lnTo>
                <a:lnTo>
                  <a:pt x="612" y="881"/>
                </a:lnTo>
                <a:lnTo>
                  <a:pt x="617" y="880"/>
                </a:lnTo>
                <a:lnTo>
                  <a:pt x="619" y="879"/>
                </a:lnTo>
                <a:lnTo>
                  <a:pt x="620" y="881"/>
                </a:lnTo>
                <a:lnTo>
                  <a:pt x="619" y="881"/>
                </a:lnTo>
                <a:lnTo>
                  <a:pt x="619" y="882"/>
                </a:lnTo>
                <a:lnTo>
                  <a:pt x="615" y="882"/>
                </a:lnTo>
                <a:lnTo>
                  <a:pt x="613" y="883"/>
                </a:lnTo>
                <a:lnTo>
                  <a:pt x="610" y="883"/>
                </a:lnTo>
                <a:lnTo>
                  <a:pt x="608" y="887"/>
                </a:lnTo>
                <a:lnTo>
                  <a:pt x="611" y="889"/>
                </a:lnTo>
                <a:lnTo>
                  <a:pt x="614" y="888"/>
                </a:lnTo>
                <a:lnTo>
                  <a:pt x="618" y="887"/>
                </a:lnTo>
                <a:lnTo>
                  <a:pt x="623" y="887"/>
                </a:lnTo>
                <a:lnTo>
                  <a:pt x="620" y="889"/>
                </a:lnTo>
                <a:lnTo>
                  <a:pt x="619" y="892"/>
                </a:lnTo>
                <a:close/>
                <a:moveTo>
                  <a:pt x="630" y="923"/>
                </a:moveTo>
                <a:lnTo>
                  <a:pt x="627" y="928"/>
                </a:lnTo>
                <a:lnTo>
                  <a:pt x="623" y="929"/>
                </a:lnTo>
                <a:lnTo>
                  <a:pt x="620" y="929"/>
                </a:lnTo>
                <a:lnTo>
                  <a:pt x="618" y="927"/>
                </a:lnTo>
                <a:lnTo>
                  <a:pt x="619" y="924"/>
                </a:lnTo>
                <a:lnTo>
                  <a:pt x="621" y="923"/>
                </a:lnTo>
                <a:lnTo>
                  <a:pt x="625" y="920"/>
                </a:lnTo>
                <a:lnTo>
                  <a:pt x="620" y="917"/>
                </a:lnTo>
                <a:lnTo>
                  <a:pt x="619" y="915"/>
                </a:lnTo>
                <a:lnTo>
                  <a:pt x="619" y="913"/>
                </a:lnTo>
                <a:lnTo>
                  <a:pt x="619" y="910"/>
                </a:lnTo>
                <a:lnTo>
                  <a:pt x="621" y="909"/>
                </a:lnTo>
                <a:lnTo>
                  <a:pt x="625" y="909"/>
                </a:lnTo>
                <a:lnTo>
                  <a:pt x="630" y="908"/>
                </a:lnTo>
                <a:lnTo>
                  <a:pt x="630" y="916"/>
                </a:lnTo>
                <a:lnTo>
                  <a:pt x="630" y="923"/>
                </a:lnTo>
                <a:close/>
                <a:moveTo>
                  <a:pt x="649" y="931"/>
                </a:moveTo>
                <a:lnTo>
                  <a:pt x="644" y="917"/>
                </a:lnTo>
                <a:lnTo>
                  <a:pt x="645" y="903"/>
                </a:lnTo>
                <a:lnTo>
                  <a:pt x="647" y="900"/>
                </a:lnTo>
                <a:lnTo>
                  <a:pt x="652" y="899"/>
                </a:lnTo>
                <a:lnTo>
                  <a:pt x="687" y="894"/>
                </a:lnTo>
                <a:lnTo>
                  <a:pt x="722" y="894"/>
                </a:lnTo>
                <a:lnTo>
                  <a:pt x="727" y="895"/>
                </a:lnTo>
                <a:lnTo>
                  <a:pt x="725" y="900"/>
                </a:lnTo>
                <a:lnTo>
                  <a:pt x="715" y="911"/>
                </a:lnTo>
                <a:lnTo>
                  <a:pt x="706" y="923"/>
                </a:lnTo>
                <a:lnTo>
                  <a:pt x="702" y="925"/>
                </a:lnTo>
                <a:lnTo>
                  <a:pt x="700" y="924"/>
                </a:lnTo>
                <a:lnTo>
                  <a:pt x="686" y="924"/>
                </a:lnTo>
                <a:lnTo>
                  <a:pt x="672" y="924"/>
                </a:lnTo>
                <a:lnTo>
                  <a:pt x="666" y="925"/>
                </a:lnTo>
                <a:lnTo>
                  <a:pt x="660" y="928"/>
                </a:lnTo>
                <a:lnTo>
                  <a:pt x="680" y="929"/>
                </a:lnTo>
                <a:lnTo>
                  <a:pt x="699" y="931"/>
                </a:lnTo>
                <a:lnTo>
                  <a:pt x="665" y="932"/>
                </a:lnTo>
                <a:lnTo>
                  <a:pt x="630" y="937"/>
                </a:lnTo>
                <a:lnTo>
                  <a:pt x="639" y="932"/>
                </a:lnTo>
                <a:lnTo>
                  <a:pt x="649" y="931"/>
                </a:lnTo>
                <a:close/>
                <a:moveTo>
                  <a:pt x="633" y="885"/>
                </a:moveTo>
                <a:lnTo>
                  <a:pt x="638" y="882"/>
                </a:lnTo>
                <a:lnTo>
                  <a:pt x="642" y="882"/>
                </a:lnTo>
                <a:lnTo>
                  <a:pt x="647" y="880"/>
                </a:lnTo>
                <a:lnTo>
                  <a:pt x="645" y="876"/>
                </a:lnTo>
                <a:lnTo>
                  <a:pt x="645" y="875"/>
                </a:lnTo>
                <a:lnTo>
                  <a:pt x="645" y="874"/>
                </a:lnTo>
                <a:lnTo>
                  <a:pt x="648" y="872"/>
                </a:lnTo>
                <a:lnTo>
                  <a:pt x="652" y="874"/>
                </a:lnTo>
                <a:lnTo>
                  <a:pt x="652" y="880"/>
                </a:lnTo>
                <a:lnTo>
                  <a:pt x="647" y="883"/>
                </a:lnTo>
                <a:lnTo>
                  <a:pt x="644" y="885"/>
                </a:lnTo>
                <a:lnTo>
                  <a:pt x="644" y="887"/>
                </a:lnTo>
                <a:lnTo>
                  <a:pt x="645" y="888"/>
                </a:lnTo>
                <a:lnTo>
                  <a:pt x="647" y="888"/>
                </a:lnTo>
                <a:lnTo>
                  <a:pt x="655" y="888"/>
                </a:lnTo>
                <a:lnTo>
                  <a:pt x="663" y="886"/>
                </a:lnTo>
                <a:lnTo>
                  <a:pt x="687" y="883"/>
                </a:lnTo>
                <a:lnTo>
                  <a:pt x="710" y="882"/>
                </a:lnTo>
                <a:lnTo>
                  <a:pt x="722" y="882"/>
                </a:lnTo>
                <a:lnTo>
                  <a:pt x="735" y="883"/>
                </a:lnTo>
                <a:lnTo>
                  <a:pt x="738" y="882"/>
                </a:lnTo>
                <a:lnTo>
                  <a:pt x="739" y="879"/>
                </a:lnTo>
                <a:lnTo>
                  <a:pt x="737" y="879"/>
                </a:lnTo>
                <a:lnTo>
                  <a:pt x="734" y="878"/>
                </a:lnTo>
                <a:lnTo>
                  <a:pt x="729" y="876"/>
                </a:lnTo>
                <a:lnTo>
                  <a:pt x="731" y="872"/>
                </a:lnTo>
                <a:lnTo>
                  <a:pt x="736" y="872"/>
                </a:lnTo>
                <a:lnTo>
                  <a:pt x="739" y="873"/>
                </a:lnTo>
                <a:lnTo>
                  <a:pt x="743" y="875"/>
                </a:lnTo>
                <a:lnTo>
                  <a:pt x="739" y="879"/>
                </a:lnTo>
                <a:lnTo>
                  <a:pt x="738" y="882"/>
                </a:lnTo>
                <a:lnTo>
                  <a:pt x="735" y="883"/>
                </a:lnTo>
                <a:lnTo>
                  <a:pt x="734" y="886"/>
                </a:lnTo>
                <a:lnTo>
                  <a:pt x="732" y="888"/>
                </a:lnTo>
                <a:lnTo>
                  <a:pt x="730" y="888"/>
                </a:lnTo>
                <a:lnTo>
                  <a:pt x="728" y="888"/>
                </a:lnTo>
                <a:lnTo>
                  <a:pt x="727" y="889"/>
                </a:lnTo>
                <a:lnTo>
                  <a:pt x="727" y="889"/>
                </a:lnTo>
                <a:lnTo>
                  <a:pt x="727" y="889"/>
                </a:lnTo>
                <a:lnTo>
                  <a:pt x="728" y="888"/>
                </a:lnTo>
                <a:lnTo>
                  <a:pt x="727" y="887"/>
                </a:lnTo>
                <a:lnTo>
                  <a:pt x="724" y="888"/>
                </a:lnTo>
                <a:lnTo>
                  <a:pt x="722" y="888"/>
                </a:lnTo>
                <a:lnTo>
                  <a:pt x="720" y="888"/>
                </a:lnTo>
                <a:lnTo>
                  <a:pt x="716" y="888"/>
                </a:lnTo>
                <a:lnTo>
                  <a:pt x="711" y="888"/>
                </a:lnTo>
                <a:lnTo>
                  <a:pt x="716" y="888"/>
                </a:lnTo>
                <a:lnTo>
                  <a:pt x="720" y="888"/>
                </a:lnTo>
                <a:lnTo>
                  <a:pt x="708" y="887"/>
                </a:lnTo>
                <a:lnTo>
                  <a:pt x="697" y="888"/>
                </a:lnTo>
                <a:lnTo>
                  <a:pt x="673" y="889"/>
                </a:lnTo>
                <a:lnTo>
                  <a:pt x="648" y="894"/>
                </a:lnTo>
                <a:lnTo>
                  <a:pt x="647" y="894"/>
                </a:lnTo>
                <a:lnTo>
                  <a:pt x="646" y="895"/>
                </a:lnTo>
                <a:lnTo>
                  <a:pt x="647" y="894"/>
                </a:lnTo>
                <a:lnTo>
                  <a:pt x="648" y="894"/>
                </a:lnTo>
                <a:lnTo>
                  <a:pt x="641" y="894"/>
                </a:lnTo>
                <a:lnTo>
                  <a:pt x="634" y="893"/>
                </a:lnTo>
                <a:lnTo>
                  <a:pt x="637" y="888"/>
                </a:lnTo>
                <a:lnTo>
                  <a:pt x="633" y="885"/>
                </a:lnTo>
                <a:close/>
                <a:moveTo>
                  <a:pt x="668" y="881"/>
                </a:moveTo>
                <a:lnTo>
                  <a:pt x="666" y="881"/>
                </a:lnTo>
                <a:lnTo>
                  <a:pt x="663" y="882"/>
                </a:lnTo>
                <a:lnTo>
                  <a:pt x="659" y="882"/>
                </a:lnTo>
                <a:lnTo>
                  <a:pt x="656" y="880"/>
                </a:lnTo>
                <a:lnTo>
                  <a:pt x="656" y="874"/>
                </a:lnTo>
                <a:lnTo>
                  <a:pt x="661" y="871"/>
                </a:lnTo>
                <a:lnTo>
                  <a:pt x="663" y="869"/>
                </a:lnTo>
                <a:lnTo>
                  <a:pt x="667" y="868"/>
                </a:lnTo>
                <a:lnTo>
                  <a:pt x="674" y="868"/>
                </a:lnTo>
                <a:lnTo>
                  <a:pt x="677" y="871"/>
                </a:lnTo>
                <a:lnTo>
                  <a:pt x="676" y="878"/>
                </a:lnTo>
                <a:lnTo>
                  <a:pt x="668" y="881"/>
                </a:lnTo>
                <a:lnTo>
                  <a:pt x="668" y="881"/>
                </a:lnTo>
                <a:close/>
                <a:moveTo>
                  <a:pt x="703" y="866"/>
                </a:moveTo>
                <a:lnTo>
                  <a:pt x="699" y="876"/>
                </a:lnTo>
                <a:lnTo>
                  <a:pt x="688" y="879"/>
                </a:lnTo>
                <a:lnTo>
                  <a:pt x="683" y="879"/>
                </a:lnTo>
                <a:lnTo>
                  <a:pt x="681" y="876"/>
                </a:lnTo>
                <a:lnTo>
                  <a:pt x="682" y="871"/>
                </a:lnTo>
                <a:lnTo>
                  <a:pt x="688" y="867"/>
                </a:lnTo>
                <a:lnTo>
                  <a:pt x="696" y="866"/>
                </a:lnTo>
                <a:lnTo>
                  <a:pt x="703" y="866"/>
                </a:lnTo>
                <a:close/>
                <a:moveTo>
                  <a:pt x="716" y="878"/>
                </a:moveTo>
                <a:lnTo>
                  <a:pt x="715" y="878"/>
                </a:lnTo>
                <a:lnTo>
                  <a:pt x="713" y="878"/>
                </a:lnTo>
                <a:lnTo>
                  <a:pt x="709" y="878"/>
                </a:lnTo>
                <a:lnTo>
                  <a:pt x="706" y="875"/>
                </a:lnTo>
                <a:lnTo>
                  <a:pt x="708" y="868"/>
                </a:lnTo>
                <a:lnTo>
                  <a:pt x="714" y="864"/>
                </a:lnTo>
                <a:lnTo>
                  <a:pt x="715" y="864"/>
                </a:lnTo>
                <a:lnTo>
                  <a:pt x="716" y="864"/>
                </a:lnTo>
                <a:lnTo>
                  <a:pt x="723" y="864"/>
                </a:lnTo>
                <a:lnTo>
                  <a:pt x="729" y="866"/>
                </a:lnTo>
                <a:lnTo>
                  <a:pt x="725" y="873"/>
                </a:lnTo>
                <a:lnTo>
                  <a:pt x="716" y="878"/>
                </a:lnTo>
                <a:close/>
                <a:moveTo>
                  <a:pt x="641" y="864"/>
                </a:moveTo>
                <a:lnTo>
                  <a:pt x="696" y="854"/>
                </a:lnTo>
                <a:lnTo>
                  <a:pt x="751" y="853"/>
                </a:lnTo>
                <a:lnTo>
                  <a:pt x="758" y="854"/>
                </a:lnTo>
                <a:lnTo>
                  <a:pt x="757" y="861"/>
                </a:lnTo>
                <a:lnTo>
                  <a:pt x="757" y="866"/>
                </a:lnTo>
                <a:lnTo>
                  <a:pt x="760" y="868"/>
                </a:lnTo>
                <a:lnTo>
                  <a:pt x="768" y="866"/>
                </a:lnTo>
                <a:lnTo>
                  <a:pt x="773" y="868"/>
                </a:lnTo>
                <a:lnTo>
                  <a:pt x="776" y="869"/>
                </a:lnTo>
                <a:lnTo>
                  <a:pt x="775" y="872"/>
                </a:lnTo>
                <a:lnTo>
                  <a:pt x="772" y="874"/>
                </a:lnTo>
                <a:lnTo>
                  <a:pt x="769" y="876"/>
                </a:lnTo>
                <a:lnTo>
                  <a:pt x="766" y="872"/>
                </a:lnTo>
                <a:lnTo>
                  <a:pt x="760" y="871"/>
                </a:lnTo>
                <a:lnTo>
                  <a:pt x="760" y="869"/>
                </a:lnTo>
                <a:lnTo>
                  <a:pt x="760" y="868"/>
                </a:lnTo>
                <a:lnTo>
                  <a:pt x="757" y="866"/>
                </a:lnTo>
                <a:lnTo>
                  <a:pt x="757" y="861"/>
                </a:lnTo>
                <a:lnTo>
                  <a:pt x="756" y="861"/>
                </a:lnTo>
                <a:lnTo>
                  <a:pt x="753" y="861"/>
                </a:lnTo>
                <a:lnTo>
                  <a:pt x="736" y="860"/>
                </a:lnTo>
                <a:lnTo>
                  <a:pt x="717" y="860"/>
                </a:lnTo>
                <a:lnTo>
                  <a:pt x="692" y="862"/>
                </a:lnTo>
                <a:lnTo>
                  <a:pt x="665" y="865"/>
                </a:lnTo>
                <a:lnTo>
                  <a:pt x="653" y="867"/>
                </a:lnTo>
                <a:lnTo>
                  <a:pt x="642" y="868"/>
                </a:lnTo>
                <a:lnTo>
                  <a:pt x="639" y="869"/>
                </a:lnTo>
                <a:lnTo>
                  <a:pt x="637" y="867"/>
                </a:lnTo>
                <a:lnTo>
                  <a:pt x="638" y="864"/>
                </a:lnTo>
                <a:lnTo>
                  <a:pt x="641" y="864"/>
                </a:lnTo>
                <a:close/>
                <a:moveTo>
                  <a:pt x="779" y="855"/>
                </a:moveTo>
                <a:lnTo>
                  <a:pt x="794" y="858"/>
                </a:lnTo>
                <a:lnTo>
                  <a:pt x="808" y="862"/>
                </a:lnTo>
                <a:lnTo>
                  <a:pt x="801" y="867"/>
                </a:lnTo>
                <a:lnTo>
                  <a:pt x="794" y="867"/>
                </a:lnTo>
                <a:lnTo>
                  <a:pt x="782" y="864"/>
                </a:lnTo>
                <a:lnTo>
                  <a:pt x="770" y="862"/>
                </a:lnTo>
                <a:lnTo>
                  <a:pt x="773" y="857"/>
                </a:lnTo>
                <a:lnTo>
                  <a:pt x="779" y="855"/>
                </a:lnTo>
                <a:close/>
                <a:moveTo>
                  <a:pt x="813" y="869"/>
                </a:moveTo>
                <a:lnTo>
                  <a:pt x="815" y="865"/>
                </a:lnTo>
                <a:lnTo>
                  <a:pt x="822" y="864"/>
                </a:lnTo>
                <a:lnTo>
                  <a:pt x="832" y="869"/>
                </a:lnTo>
                <a:lnTo>
                  <a:pt x="842" y="873"/>
                </a:lnTo>
                <a:lnTo>
                  <a:pt x="854" y="879"/>
                </a:lnTo>
                <a:lnTo>
                  <a:pt x="865" y="885"/>
                </a:lnTo>
                <a:lnTo>
                  <a:pt x="856" y="890"/>
                </a:lnTo>
                <a:lnTo>
                  <a:pt x="847" y="885"/>
                </a:lnTo>
                <a:lnTo>
                  <a:pt x="839" y="881"/>
                </a:lnTo>
                <a:lnTo>
                  <a:pt x="831" y="878"/>
                </a:lnTo>
                <a:lnTo>
                  <a:pt x="826" y="873"/>
                </a:lnTo>
                <a:lnTo>
                  <a:pt x="821" y="874"/>
                </a:lnTo>
                <a:lnTo>
                  <a:pt x="817" y="873"/>
                </a:lnTo>
                <a:lnTo>
                  <a:pt x="813" y="869"/>
                </a:lnTo>
                <a:close/>
                <a:moveTo>
                  <a:pt x="869" y="894"/>
                </a:moveTo>
                <a:lnTo>
                  <a:pt x="872" y="893"/>
                </a:lnTo>
                <a:lnTo>
                  <a:pt x="874" y="892"/>
                </a:lnTo>
                <a:lnTo>
                  <a:pt x="894" y="911"/>
                </a:lnTo>
                <a:lnTo>
                  <a:pt x="904" y="937"/>
                </a:lnTo>
                <a:lnTo>
                  <a:pt x="907" y="938"/>
                </a:lnTo>
                <a:lnTo>
                  <a:pt x="909" y="939"/>
                </a:lnTo>
                <a:lnTo>
                  <a:pt x="910" y="937"/>
                </a:lnTo>
                <a:lnTo>
                  <a:pt x="910" y="936"/>
                </a:lnTo>
                <a:lnTo>
                  <a:pt x="910" y="937"/>
                </a:lnTo>
                <a:lnTo>
                  <a:pt x="909" y="939"/>
                </a:lnTo>
                <a:lnTo>
                  <a:pt x="909" y="942"/>
                </a:lnTo>
                <a:lnTo>
                  <a:pt x="910" y="944"/>
                </a:lnTo>
                <a:lnTo>
                  <a:pt x="910" y="948"/>
                </a:lnTo>
                <a:lnTo>
                  <a:pt x="910" y="951"/>
                </a:lnTo>
                <a:lnTo>
                  <a:pt x="908" y="962"/>
                </a:lnTo>
                <a:lnTo>
                  <a:pt x="900" y="963"/>
                </a:lnTo>
                <a:lnTo>
                  <a:pt x="896" y="959"/>
                </a:lnTo>
                <a:lnTo>
                  <a:pt x="897" y="955"/>
                </a:lnTo>
                <a:lnTo>
                  <a:pt x="900" y="951"/>
                </a:lnTo>
                <a:lnTo>
                  <a:pt x="896" y="949"/>
                </a:lnTo>
                <a:lnTo>
                  <a:pt x="896" y="948"/>
                </a:lnTo>
                <a:lnTo>
                  <a:pt x="896" y="948"/>
                </a:lnTo>
                <a:lnTo>
                  <a:pt x="893" y="936"/>
                </a:lnTo>
                <a:lnTo>
                  <a:pt x="887" y="924"/>
                </a:lnTo>
                <a:lnTo>
                  <a:pt x="884" y="920"/>
                </a:lnTo>
                <a:lnTo>
                  <a:pt x="882" y="916"/>
                </a:lnTo>
                <a:lnTo>
                  <a:pt x="877" y="913"/>
                </a:lnTo>
                <a:lnTo>
                  <a:pt x="876" y="907"/>
                </a:lnTo>
                <a:lnTo>
                  <a:pt x="875" y="904"/>
                </a:lnTo>
                <a:lnTo>
                  <a:pt x="872" y="904"/>
                </a:lnTo>
                <a:lnTo>
                  <a:pt x="867" y="902"/>
                </a:lnTo>
                <a:lnTo>
                  <a:pt x="865" y="897"/>
                </a:lnTo>
                <a:lnTo>
                  <a:pt x="868" y="897"/>
                </a:lnTo>
                <a:lnTo>
                  <a:pt x="869" y="894"/>
                </a:lnTo>
                <a:close/>
                <a:moveTo>
                  <a:pt x="888" y="965"/>
                </a:moveTo>
                <a:lnTo>
                  <a:pt x="884" y="964"/>
                </a:lnTo>
                <a:lnTo>
                  <a:pt x="883" y="960"/>
                </a:lnTo>
                <a:lnTo>
                  <a:pt x="882" y="959"/>
                </a:lnTo>
                <a:lnTo>
                  <a:pt x="881" y="958"/>
                </a:lnTo>
                <a:lnTo>
                  <a:pt x="886" y="957"/>
                </a:lnTo>
                <a:lnTo>
                  <a:pt x="889" y="956"/>
                </a:lnTo>
                <a:lnTo>
                  <a:pt x="890" y="957"/>
                </a:lnTo>
                <a:lnTo>
                  <a:pt x="890" y="958"/>
                </a:lnTo>
                <a:lnTo>
                  <a:pt x="890" y="963"/>
                </a:lnTo>
                <a:lnTo>
                  <a:pt x="888" y="965"/>
                </a:lnTo>
                <a:close/>
                <a:moveTo>
                  <a:pt x="889" y="984"/>
                </a:moveTo>
                <a:lnTo>
                  <a:pt x="887" y="985"/>
                </a:lnTo>
                <a:lnTo>
                  <a:pt x="886" y="985"/>
                </a:lnTo>
                <a:lnTo>
                  <a:pt x="884" y="984"/>
                </a:lnTo>
                <a:lnTo>
                  <a:pt x="884" y="983"/>
                </a:lnTo>
                <a:lnTo>
                  <a:pt x="884" y="979"/>
                </a:lnTo>
                <a:lnTo>
                  <a:pt x="883" y="976"/>
                </a:lnTo>
                <a:lnTo>
                  <a:pt x="882" y="977"/>
                </a:lnTo>
                <a:lnTo>
                  <a:pt x="881" y="977"/>
                </a:lnTo>
                <a:lnTo>
                  <a:pt x="882" y="977"/>
                </a:lnTo>
                <a:lnTo>
                  <a:pt x="883" y="976"/>
                </a:lnTo>
                <a:lnTo>
                  <a:pt x="884" y="976"/>
                </a:lnTo>
                <a:lnTo>
                  <a:pt x="884" y="976"/>
                </a:lnTo>
                <a:lnTo>
                  <a:pt x="888" y="976"/>
                </a:lnTo>
                <a:lnTo>
                  <a:pt x="889" y="978"/>
                </a:lnTo>
                <a:lnTo>
                  <a:pt x="890" y="981"/>
                </a:lnTo>
                <a:lnTo>
                  <a:pt x="889" y="984"/>
                </a:lnTo>
                <a:close/>
                <a:moveTo>
                  <a:pt x="888" y="994"/>
                </a:moveTo>
                <a:lnTo>
                  <a:pt x="887" y="999"/>
                </a:lnTo>
                <a:lnTo>
                  <a:pt x="884" y="1004"/>
                </a:lnTo>
                <a:lnTo>
                  <a:pt x="886" y="1006"/>
                </a:lnTo>
                <a:lnTo>
                  <a:pt x="887" y="1006"/>
                </a:lnTo>
                <a:lnTo>
                  <a:pt x="886" y="1006"/>
                </a:lnTo>
                <a:lnTo>
                  <a:pt x="884" y="1004"/>
                </a:lnTo>
                <a:lnTo>
                  <a:pt x="874" y="1005"/>
                </a:lnTo>
                <a:lnTo>
                  <a:pt x="865" y="1006"/>
                </a:lnTo>
                <a:lnTo>
                  <a:pt x="865" y="1000"/>
                </a:lnTo>
                <a:lnTo>
                  <a:pt x="866" y="994"/>
                </a:lnTo>
                <a:lnTo>
                  <a:pt x="876" y="992"/>
                </a:lnTo>
                <a:lnTo>
                  <a:pt x="887" y="991"/>
                </a:lnTo>
                <a:lnTo>
                  <a:pt x="888" y="992"/>
                </a:lnTo>
                <a:lnTo>
                  <a:pt x="889" y="993"/>
                </a:lnTo>
                <a:lnTo>
                  <a:pt x="889" y="994"/>
                </a:lnTo>
                <a:lnTo>
                  <a:pt x="888" y="994"/>
                </a:lnTo>
                <a:close/>
                <a:moveTo>
                  <a:pt x="881" y="1016"/>
                </a:moveTo>
                <a:lnTo>
                  <a:pt x="877" y="1021"/>
                </a:lnTo>
                <a:lnTo>
                  <a:pt x="873" y="1025"/>
                </a:lnTo>
                <a:lnTo>
                  <a:pt x="873" y="1025"/>
                </a:lnTo>
                <a:lnTo>
                  <a:pt x="874" y="1026"/>
                </a:lnTo>
                <a:lnTo>
                  <a:pt x="873" y="1025"/>
                </a:lnTo>
                <a:lnTo>
                  <a:pt x="873" y="1025"/>
                </a:lnTo>
                <a:lnTo>
                  <a:pt x="866" y="1026"/>
                </a:lnTo>
                <a:lnTo>
                  <a:pt x="859" y="1025"/>
                </a:lnTo>
                <a:lnTo>
                  <a:pt x="859" y="1018"/>
                </a:lnTo>
                <a:lnTo>
                  <a:pt x="861" y="1012"/>
                </a:lnTo>
                <a:lnTo>
                  <a:pt x="868" y="1011"/>
                </a:lnTo>
                <a:lnTo>
                  <a:pt x="876" y="1009"/>
                </a:lnTo>
                <a:lnTo>
                  <a:pt x="882" y="1011"/>
                </a:lnTo>
                <a:lnTo>
                  <a:pt x="881" y="1016"/>
                </a:lnTo>
                <a:close/>
                <a:moveTo>
                  <a:pt x="874" y="1032"/>
                </a:moveTo>
                <a:lnTo>
                  <a:pt x="870" y="1036"/>
                </a:lnTo>
                <a:lnTo>
                  <a:pt x="868" y="1041"/>
                </a:lnTo>
                <a:lnTo>
                  <a:pt x="867" y="1043"/>
                </a:lnTo>
                <a:lnTo>
                  <a:pt x="867" y="1046"/>
                </a:lnTo>
                <a:lnTo>
                  <a:pt x="867" y="1043"/>
                </a:lnTo>
                <a:lnTo>
                  <a:pt x="868" y="1041"/>
                </a:lnTo>
                <a:lnTo>
                  <a:pt x="863" y="1041"/>
                </a:lnTo>
                <a:lnTo>
                  <a:pt x="859" y="1041"/>
                </a:lnTo>
                <a:lnTo>
                  <a:pt x="854" y="1041"/>
                </a:lnTo>
                <a:lnTo>
                  <a:pt x="849" y="1041"/>
                </a:lnTo>
                <a:lnTo>
                  <a:pt x="851" y="1034"/>
                </a:lnTo>
                <a:lnTo>
                  <a:pt x="855" y="1029"/>
                </a:lnTo>
                <a:lnTo>
                  <a:pt x="865" y="1028"/>
                </a:lnTo>
                <a:lnTo>
                  <a:pt x="874" y="1032"/>
                </a:lnTo>
                <a:lnTo>
                  <a:pt x="876" y="1029"/>
                </a:lnTo>
                <a:lnTo>
                  <a:pt x="877" y="1028"/>
                </a:lnTo>
                <a:lnTo>
                  <a:pt x="876" y="1029"/>
                </a:lnTo>
                <a:lnTo>
                  <a:pt x="874" y="1032"/>
                </a:lnTo>
                <a:close/>
                <a:moveTo>
                  <a:pt x="863" y="1048"/>
                </a:moveTo>
                <a:lnTo>
                  <a:pt x="861" y="1053"/>
                </a:lnTo>
                <a:lnTo>
                  <a:pt x="858" y="1057"/>
                </a:lnTo>
                <a:lnTo>
                  <a:pt x="855" y="1060"/>
                </a:lnTo>
                <a:lnTo>
                  <a:pt x="851" y="1058"/>
                </a:lnTo>
                <a:lnTo>
                  <a:pt x="851" y="1058"/>
                </a:lnTo>
                <a:lnTo>
                  <a:pt x="852" y="1053"/>
                </a:lnTo>
                <a:lnTo>
                  <a:pt x="854" y="1047"/>
                </a:lnTo>
                <a:lnTo>
                  <a:pt x="859" y="1046"/>
                </a:lnTo>
                <a:lnTo>
                  <a:pt x="863" y="1048"/>
                </a:lnTo>
                <a:lnTo>
                  <a:pt x="865" y="1046"/>
                </a:lnTo>
                <a:lnTo>
                  <a:pt x="863" y="1044"/>
                </a:lnTo>
                <a:lnTo>
                  <a:pt x="865" y="1046"/>
                </a:lnTo>
                <a:lnTo>
                  <a:pt x="863" y="1048"/>
                </a:lnTo>
                <a:lnTo>
                  <a:pt x="863" y="1048"/>
                </a:lnTo>
                <a:close/>
                <a:moveTo>
                  <a:pt x="842" y="1040"/>
                </a:moveTo>
                <a:lnTo>
                  <a:pt x="838" y="1041"/>
                </a:lnTo>
                <a:lnTo>
                  <a:pt x="837" y="1043"/>
                </a:lnTo>
                <a:lnTo>
                  <a:pt x="834" y="1049"/>
                </a:lnTo>
                <a:lnTo>
                  <a:pt x="831" y="1055"/>
                </a:lnTo>
                <a:lnTo>
                  <a:pt x="825" y="1054"/>
                </a:lnTo>
                <a:lnTo>
                  <a:pt x="827" y="1048"/>
                </a:lnTo>
                <a:lnTo>
                  <a:pt x="839" y="1027"/>
                </a:lnTo>
                <a:lnTo>
                  <a:pt x="848" y="1006"/>
                </a:lnTo>
                <a:lnTo>
                  <a:pt x="849" y="998"/>
                </a:lnTo>
                <a:lnTo>
                  <a:pt x="851" y="988"/>
                </a:lnTo>
                <a:lnTo>
                  <a:pt x="852" y="985"/>
                </a:lnTo>
                <a:lnTo>
                  <a:pt x="856" y="984"/>
                </a:lnTo>
                <a:lnTo>
                  <a:pt x="860" y="985"/>
                </a:lnTo>
                <a:lnTo>
                  <a:pt x="860" y="987"/>
                </a:lnTo>
                <a:lnTo>
                  <a:pt x="856" y="994"/>
                </a:lnTo>
                <a:lnTo>
                  <a:pt x="859" y="1000"/>
                </a:lnTo>
                <a:lnTo>
                  <a:pt x="859" y="1001"/>
                </a:lnTo>
                <a:lnTo>
                  <a:pt x="858" y="1002"/>
                </a:lnTo>
                <a:lnTo>
                  <a:pt x="859" y="1004"/>
                </a:lnTo>
                <a:lnTo>
                  <a:pt x="859" y="1004"/>
                </a:lnTo>
                <a:lnTo>
                  <a:pt x="859" y="1004"/>
                </a:lnTo>
                <a:lnTo>
                  <a:pt x="858" y="1002"/>
                </a:lnTo>
                <a:lnTo>
                  <a:pt x="853" y="1006"/>
                </a:lnTo>
                <a:lnTo>
                  <a:pt x="853" y="1012"/>
                </a:lnTo>
                <a:lnTo>
                  <a:pt x="853" y="1016"/>
                </a:lnTo>
                <a:lnTo>
                  <a:pt x="851" y="1020"/>
                </a:lnTo>
                <a:lnTo>
                  <a:pt x="845" y="1029"/>
                </a:lnTo>
                <a:lnTo>
                  <a:pt x="842" y="1040"/>
                </a:lnTo>
                <a:close/>
                <a:moveTo>
                  <a:pt x="838" y="1055"/>
                </a:moveTo>
                <a:lnTo>
                  <a:pt x="841" y="1048"/>
                </a:lnTo>
                <a:lnTo>
                  <a:pt x="848" y="1046"/>
                </a:lnTo>
                <a:lnTo>
                  <a:pt x="846" y="1053"/>
                </a:lnTo>
                <a:lnTo>
                  <a:pt x="838" y="1055"/>
                </a:lnTo>
                <a:close/>
                <a:moveTo>
                  <a:pt x="844" y="1074"/>
                </a:moveTo>
                <a:lnTo>
                  <a:pt x="838" y="1079"/>
                </a:lnTo>
                <a:lnTo>
                  <a:pt x="828" y="1078"/>
                </a:lnTo>
                <a:lnTo>
                  <a:pt x="825" y="1077"/>
                </a:lnTo>
                <a:lnTo>
                  <a:pt x="820" y="1076"/>
                </a:lnTo>
                <a:lnTo>
                  <a:pt x="820" y="1076"/>
                </a:lnTo>
                <a:lnTo>
                  <a:pt x="819" y="1077"/>
                </a:lnTo>
                <a:lnTo>
                  <a:pt x="820" y="1076"/>
                </a:lnTo>
                <a:lnTo>
                  <a:pt x="820" y="1076"/>
                </a:lnTo>
                <a:lnTo>
                  <a:pt x="820" y="1076"/>
                </a:lnTo>
                <a:lnTo>
                  <a:pt x="820" y="1075"/>
                </a:lnTo>
                <a:lnTo>
                  <a:pt x="821" y="1075"/>
                </a:lnTo>
                <a:lnTo>
                  <a:pt x="821" y="1074"/>
                </a:lnTo>
                <a:lnTo>
                  <a:pt x="822" y="1072"/>
                </a:lnTo>
                <a:lnTo>
                  <a:pt x="826" y="1068"/>
                </a:lnTo>
                <a:lnTo>
                  <a:pt x="832" y="1064"/>
                </a:lnTo>
                <a:lnTo>
                  <a:pt x="833" y="1065"/>
                </a:lnTo>
                <a:lnTo>
                  <a:pt x="834" y="1065"/>
                </a:lnTo>
                <a:lnTo>
                  <a:pt x="834" y="1067"/>
                </a:lnTo>
                <a:lnTo>
                  <a:pt x="833" y="1068"/>
                </a:lnTo>
                <a:lnTo>
                  <a:pt x="834" y="1069"/>
                </a:lnTo>
                <a:lnTo>
                  <a:pt x="834" y="1069"/>
                </a:lnTo>
                <a:lnTo>
                  <a:pt x="834" y="1069"/>
                </a:lnTo>
                <a:lnTo>
                  <a:pt x="833" y="1068"/>
                </a:lnTo>
                <a:lnTo>
                  <a:pt x="833" y="1069"/>
                </a:lnTo>
                <a:lnTo>
                  <a:pt x="833" y="1069"/>
                </a:lnTo>
                <a:lnTo>
                  <a:pt x="833" y="1069"/>
                </a:lnTo>
                <a:lnTo>
                  <a:pt x="831" y="1072"/>
                </a:lnTo>
                <a:lnTo>
                  <a:pt x="832" y="1075"/>
                </a:lnTo>
                <a:lnTo>
                  <a:pt x="835" y="1076"/>
                </a:lnTo>
                <a:lnTo>
                  <a:pt x="839" y="1072"/>
                </a:lnTo>
                <a:lnTo>
                  <a:pt x="842" y="1068"/>
                </a:lnTo>
                <a:lnTo>
                  <a:pt x="848" y="1068"/>
                </a:lnTo>
                <a:lnTo>
                  <a:pt x="846" y="1071"/>
                </a:lnTo>
                <a:lnTo>
                  <a:pt x="844" y="1074"/>
                </a:lnTo>
                <a:close/>
                <a:moveTo>
                  <a:pt x="831" y="1088"/>
                </a:moveTo>
                <a:lnTo>
                  <a:pt x="827" y="1091"/>
                </a:lnTo>
                <a:lnTo>
                  <a:pt x="824" y="1096"/>
                </a:lnTo>
                <a:lnTo>
                  <a:pt x="822" y="1097"/>
                </a:lnTo>
                <a:lnTo>
                  <a:pt x="822" y="1098"/>
                </a:lnTo>
                <a:lnTo>
                  <a:pt x="822" y="1097"/>
                </a:lnTo>
                <a:lnTo>
                  <a:pt x="824" y="1096"/>
                </a:lnTo>
                <a:lnTo>
                  <a:pt x="814" y="1097"/>
                </a:lnTo>
                <a:lnTo>
                  <a:pt x="807" y="1093"/>
                </a:lnTo>
                <a:lnTo>
                  <a:pt x="808" y="1088"/>
                </a:lnTo>
                <a:lnTo>
                  <a:pt x="813" y="1082"/>
                </a:lnTo>
                <a:lnTo>
                  <a:pt x="821" y="1081"/>
                </a:lnTo>
                <a:lnTo>
                  <a:pt x="829" y="1083"/>
                </a:lnTo>
                <a:lnTo>
                  <a:pt x="832" y="1084"/>
                </a:lnTo>
                <a:lnTo>
                  <a:pt x="831" y="1088"/>
                </a:lnTo>
                <a:close/>
                <a:moveTo>
                  <a:pt x="813" y="1105"/>
                </a:moveTo>
                <a:lnTo>
                  <a:pt x="807" y="1109"/>
                </a:lnTo>
                <a:lnTo>
                  <a:pt x="803" y="1112"/>
                </a:lnTo>
                <a:lnTo>
                  <a:pt x="801" y="1113"/>
                </a:lnTo>
                <a:lnTo>
                  <a:pt x="801" y="1114"/>
                </a:lnTo>
                <a:lnTo>
                  <a:pt x="799" y="1116"/>
                </a:lnTo>
                <a:lnTo>
                  <a:pt x="798" y="1116"/>
                </a:lnTo>
                <a:lnTo>
                  <a:pt x="796" y="1116"/>
                </a:lnTo>
                <a:lnTo>
                  <a:pt x="794" y="1114"/>
                </a:lnTo>
                <a:lnTo>
                  <a:pt x="790" y="1112"/>
                </a:lnTo>
                <a:lnTo>
                  <a:pt x="786" y="1107"/>
                </a:lnTo>
                <a:lnTo>
                  <a:pt x="794" y="1100"/>
                </a:lnTo>
                <a:lnTo>
                  <a:pt x="804" y="1099"/>
                </a:lnTo>
                <a:lnTo>
                  <a:pt x="810" y="1100"/>
                </a:lnTo>
                <a:lnTo>
                  <a:pt x="813" y="1105"/>
                </a:lnTo>
                <a:lnTo>
                  <a:pt x="813" y="1105"/>
                </a:lnTo>
                <a:close/>
                <a:moveTo>
                  <a:pt x="792" y="1119"/>
                </a:moveTo>
                <a:lnTo>
                  <a:pt x="785" y="1126"/>
                </a:lnTo>
                <a:lnTo>
                  <a:pt x="778" y="1132"/>
                </a:lnTo>
                <a:lnTo>
                  <a:pt x="769" y="1130"/>
                </a:lnTo>
                <a:lnTo>
                  <a:pt x="765" y="1124"/>
                </a:lnTo>
                <a:lnTo>
                  <a:pt x="771" y="1118"/>
                </a:lnTo>
                <a:lnTo>
                  <a:pt x="779" y="1114"/>
                </a:lnTo>
                <a:lnTo>
                  <a:pt x="786" y="1116"/>
                </a:lnTo>
                <a:lnTo>
                  <a:pt x="792" y="1119"/>
                </a:lnTo>
                <a:lnTo>
                  <a:pt x="794" y="1119"/>
                </a:lnTo>
                <a:lnTo>
                  <a:pt x="797" y="1118"/>
                </a:lnTo>
                <a:lnTo>
                  <a:pt x="794" y="1119"/>
                </a:lnTo>
                <a:lnTo>
                  <a:pt x="792" y="1119"/>
                </a:lnTo>
                <a:close/>
                <a:moveTo>
                  <a:pt x="768" y="1138"/>
                </a:moveTo>
                <a:lnTo>
                  <a:pt x="762" y="1142"/>
                </a:lnTo>
                <a:lnTo>
                  <a:pt x="756" y="1146"/>
                </a:lnTo>
                <a:lnTo>
                  <a:pt x="753" y="1147"/>
                </a:lnTo>
                <a:lnTo>
                  <a:pt x="751" y="1146"/>
                </a:lnTo>
                <a:lnTo>
                  <a:pt x="751" y="1144"/>
                </a:lnTo>
                <a:lnTo>
                  <a:pt x="752" y="1142"/>
                </a:lnTo>
                <a:lnTo>
                  <a:pt x="759" y="1140"/>
                </a:lnTo>
                <a:lnTo>
                  <a:pt x="760" y="1134"/>
                </a:lnTo>
                <a:lnTo>
                  <a:pt x="755" y="1134"/>
                </a:lnTo>
                <a:lnTo>
                  <a:pt x="749" y="1138"/>
                </a:lnTo>
                <a:lnTo>
                  <a:pt x="748" y="1138"/>
                </a:lnTo>
                <a:lnTo>
                  <a:pt x="748" y="1139"/>
                </a:lnTo>
                <a:lnTo>
                  <a:pt x="746" y="1138"/>
                </a:lnTo>
                <a:lnTo>
                  <a:pt x="745" y="1138"/>
                </a:lnTo>
                <a:lnTo>
                  <a:pt x="751" y="1132"/>
                </a:lnTo>
                <a:lnTo>
                  <a:pt x="758" y="1130"/>
                </a:lnTo>
                <a:lnTo>
                  <a:pt x="764" y="1132"/>
                </a:lnTo>
                <a:lnTo>
                  <a:pt x="768" y="1138"/>
                </a:lnTo>
                <a:lnTo>
                  <a:pt x="771" y="1137"/>
                </a:lnTo>
                <a:lnTo>
                  <a:pt x="775" y="1137"/>
                </a:lnTo>
                <a:lnTo>
                  <a:pt x="771" y="1137"/>
                </a:lnTo>
                <a:lnTo>
                  <a:pt x="768" y="1138"/>
                </a:lnTo>
                <a:close/>
                <a:moveTo>
                  <a:pt x="734" y="1146"/>
                </a:moveTo>
                <a:lnTo>
                  <a:pt x="729" y="1149"/>
                </a:lnTo>
                <a:lnTo>
                  <a:pt x="724" y="1152"/>
                </a:lnTo>
                <a:lnTo>
                  <a:pt x="722" y="1154"/>
                </a:lnTo>
                <a:lnTo>
                  <a:pt x="723" y="1156"/>
                </a:lnTo>
                <a:lnTo>
                  <a:pt x="725" y="1158"/>
                </a:lnTo>
                <a:lnTo>
                  <a:pt x="728" y="1158"/>
                </a:lnTo>
                <a:lnTo>
                  <a:pt x="734" y="1154"/>
                </a:lnTo>
                <a:lnTo>
                  <a:pt x="742" y="1153"/>
                </a:lnTo>
                <a:lnTo>
                  <a:pt x="732" y="1159"/>
                </a:lnTo>
                <a:lnTo>
                  <a:pt x="723" y="1162"/>
                </a:lnTo>
                <a:lnTo>
                  <a:pt x="723" y="1165"/>
                </a:lnTo>
                <a:lnTo>
                  <a:pt x="722" y="1166"/>
                </a:lnTo>
                <a:lnTo>
                  <a:pt x="723" y="1165"/>
                </a:lnTo>
                <a:lnTo>
                  <a:pt x="723" y="1162"/>
                </a:lnTo>
                <a:lnTo>
                  <a:pt x="718" y="1158"/>
                </a:lnTo>
                <a:lnTo>
                  <a:pt x="716" y="1152"/>
                </a:lnTo>
                <a:lnTo>
                  <a:pt x="724" y="1147"/>
                </a:lnTo>
                <a:lnTo>
                  <a:pt x="735" y="1145"/>
                </a:lnTo>
                <a:lnTo>
                  <a:pt x="734" y="1145"/>
                </a:lnTo>
                <a:lnTo>
                  <a:pt x="734" y="1146"/>
                </a:lnTo>
                <a:lnTo>
                  <a:pt x="734" y="1146"/>
                </a:lnTo>
                <a:lnTo>
                  <a:pt x="734" y="1146"/>
                </a:lnTo>
                <a:lnTo>
                  <a:pt x="741" y="1147"/>
                </a:lnTo>
                <a:lnTo>
                  <a:pt x="745" y="1147"/>
                </a:lnTo>
                <a:lnTo>
                  <a:pt x="741" y="1147"/>
                </a:lnTo>
                <a:lnTo>
                  <a:pt x="734" y="1146"/>
                </a:lnTo>
                <a:close/>
                <a:moveTo>
                  <a:pt x="700" y="1175"/>
                </a:moveTo>
                <a:lnTo>
                  <a:pt x="699" y="1176"/>
                </a:lnTo>
                <a:lnTo>
                  <a:pt x="699" y="1176"/>
                </a:lnTo>
                <a:lnTo>
                  <a:pt x="699" y="1176"/>
                </a:lnTo>
                <a:lnTo>
                  <a:pt x="700" y="1175"/>
                </a:lnTo>
                <a:lnTo>
                  <a:pt x="694" y="1172"/>
                </a:lnTo>
                <a:lnTo>
                  <a:pt x="690" y="1165"/>
                </a:lnTo>
                <a:lnTo>
                  <a:pt x="700" y="1160"/>
                </a:lnTo>
                <a:lnTo>
                  <a:pt x="709" y="1156"/>
                </a:lnTo>
                <a:lnTo>
                  <a:pt x="714" y="1161"/>
                </a:lnTo>
                <a:lnTo>
                  <a:pt x="716" y="1167"/>
                </a:lnTo>
                <a:lnTo>
                  <a:pt x="708" y="1172"/>
                </a:lnTo>
                <a:lnTo>
                  <a:pt x="700" y="1175"/>
                </a:lnTo>
                <a:close/>
                <a:moveTo>
                  <a:pt x="668" y="1188"/>
                </a:moveTo>
                <a:lnTo>
                  <a:pt x="667" y="1189"/>
                </a:lnTo>
                <a:lnTo>
                  <a:pt x="665" y="1190"/>
                </a:lnTo>
                <a:lnTo>
                  <a:pt x="667" y="1189"/>
                </a:lnTo>
                <a:lnTo>
                  <a:pt x="668" y="1188"/>
                </a:lnTo>
                <a:lnTo>
                  <a:pt x="665" y="1182"/>
                </a:lnTo>
                <a:lnTo>
                  <a:pt x="663" y="1175"/>
                </a:lnTo>
                <a:lnTo>
                  <a:pt x="663" y="1175"/>
                </a:lnTo>
                <a:lnTo>
                  <a:pt x="673" y="1172"/>
                </a:lnTo>
                <a:lnTo>
                  <a:pt x="683" y="1168"/>
                </a:lnTo>
                <a:lnTo>
                  <a:pt x="687" y="1173"/>
                </a:lnTo>
                <a:lnTo>
                  <a:pt x="689" y="1179"/>
                </a:lnTo>
                <a:lnTo>
                  <a:pt x="679" y="1183"/>
                </a:lnTo>
                <a:lnTo>
                  <a:pt x="668" y="1188"/>
                </a:lnTo>
                <a:lnTo>
                  <a:pt x="668" y="1188"/>
                </a:lnTo>
                <a:close/>
                <a:moveTo>
                  <a:pt x="656" y="1172"/>
                </a:moveTo>
                <a:lnTo>
                  <a:pt x="646" y="1176"/>
                </a:lnTo>
                <a:lnTo>
                  <a:pt x="634" y="1179"/>
                </a:lnTo>
                <a:lnTo>
                  <a:pt x="631" y="1179"/>
                </a:lnTo>
                <a:lnTo>
                  <a:pt x="630" y="1182"/>
                </a:lnTo>
                <a:lnTo>
                  <a:pt x="630" y="1184"/>
                </a:lnTo>
                <a:lnTo>
                  <a:pt x="630" y="1187"/>
                </a:lnTo>
                <a:lnTo>
                  <a:pt x="631" y="1194"/>
                </a:lnTo>
                <a:lnTo>
                  <a:pt x="628" y="1201"/>
                </a:lnTo>
                <a:lnTo>
                  <a:pt x="620" y="1203"/>
                </a:lnTo>
                <a:lnTo>
                  <a:pt x="612" y="1204"/>
                </a:lnTo>
                <a:lnTo>
                  <a:pt x="615" y="1200"/>
                </a:lnTo>
                <a:lnTo>
                  <a:pt x="620" y="1200"/>
                </a:lnTo>
                <a:lnTo>
                  <a:pt x="625" y="1198"/>
                </a:lnTo>
                <a:lnTo>
                  <a:pt x="626" y="1195"/>
                </a:lnTo>
                <a:lnTo>
                  <a:pt x="624" y="1191"/>
                </a:lnTo>
                <a:lnTo>
                  <a:pt x="619" y="1193"/>
                </a:lnTo>
                <a:lnTo>
                  <a:pt x="615" y="1194"/>
                </a:lnTo>
                <a:lnTo>
                  <a:pt x="611" y="1194"/>
                </a:lnTo>
                <a:lnTo>
                  <a:pt x="610" y="1198"/>
                </a:lnTo>
                <a:lnTo>
                  <a:pt x="606" y="1202"/>
                </a:lnTo>
                <a:lnTo>
                  <a:pt x="610" y="1198"/>
                </a:lnTo>
                <a:lnTo>
                  <a:pt x="611" y="1194"/>
                </a:lnTo>
                <a:lnTo>
                  <a:pt x="611" y="1193"/>
                </a:lnTo>
                <a:lnTo>
                  <a:pt x="611" y="1193"/>
                </a:lnTo>
                <a:lnTo>
                  <a:pt x="620" y="1189"/>
                </a:lnTo>
                <a:lnTo>
                  <a:pt x="630" y="1187"/>
                </a:lnTo>
                <a:lnTo>
                  <a:pt x="630" y="1184"/>
                </a:lnTo>
                <a:lnTo>
                  <a:pt x="630" y="1182"/>
                </a:lnTo>
                <a:lnTo>
                  <a:pt x="624" y="1183"/>
                </a:lnTo>
                <a:lnTo>
                  <a:pt x="619" y="1184"/>
                </a:lnTo>
                <a:lnTo>
                  <a:pt x="617" y="1184"/>
                </a:lnTo>
                <a:lnTo>
                  <a:pt x="614" y="1182"/>
                </a:lnTo>
                <a:lnTo>
                  <a:pt x="615" y="1180"/>
                </a:lnTo>
                <a:lnTo>
                  <a:pt x="618" y="1179"/>
                </a:lnTo>
                <a:lnTo>
                  <a:pt x="634" y="1174"/>
                </a:lnTo>
                <a:lnTo>
                  <a:pt x="649" y="1169"/>
                </a:lnTo>
                <a:lnTo>
                  <a:pt x="683" y="1156"/>
                </a:lnTo>
                <a:lnTo>
                  <a:pt x="716" y="1141"/>
                </a:lnTo>
                <a:lnTo>
                  <a:pt x="720" y="1139"/>
                </a:lnTo>
                <a:lnTo>
                  <a:pt x="723" y="1140"/>
                </a:lnTo>
                <a:lnTo>
                  <a:pt x="722" y="1144"/>
                </a:lnTo>
                <a:lnTo>
                  <a:pt x="718" y="1146"/>
                </a:lnTo>
                <a:lnTo>
                  <a:pt x="716" y="1147"/>
                </a:lnTo>
                <a:lnTo>
                  <a:pt x="713" y="1148"/>
                </a:lnTo>
                <a:lnTo>
                  <a:pt x="708" y="1148"/>
                </a:lnTo>
                <a:lnTo>
                  <a:pt x="706" y="1152"/>
                </a:lnTo>
                <a:lnTo>
                  <a:pt x="696" y="1155"/>
                </a:lnTo>
                <a:lnTo>
                  <a:pt x="687" y="1160"/>
                </a:lnTo>
                <a:lnTo>
                  <a:pt x="682" y="1160"/>
                </a:lnTo>
                <a:lnTo>
                  <a:pt x="680" y="1163"/>
                </a:lnTo>
                <a:lnTo>
                  <a:pt x="670" y="1167"/>
                </a:lnTo>
                <a:lnTo>
                  <a:pt x="660" y="1172"/>
                </a:lnTo>
                <a:lnTo>
                  <a:pt x="658" y="1169"/>
                </a:lnTo>
                <a:lnTo>
                  <a:pt x="656" y="1172"/>
                </a:lnTo>
                <a:lnTo>
                  <a:pt x="656" y="1172"/>
                </a:lnTo>
                <a:close/>
                <a:moveTo>
                  <a:pt x="660" y="1190"/>
                </a:moveTo>
                <a:lnTo>
                  <a:pt x="649" y="1195"/>
                </a:lnTo>
                <a:lnTo>
                  <a:pt x="638" y="1197"/>
                </a:lnTo>
                <a:lnTo>
                  <a:pt x="635" y="1200"/>
                </a:lnTo>
                <a:lnTo>
                  <a:pt x="632" y="1201"/>
                </a:lnTo>
                <a:lnTo>
                  <a:pt x="635" y="1200"/>
                </a:lnTo>
                <a:lnTo>
                  <a:pt x="638" y="1197"/>
                </a:lnTo>
                <a:lnTo>
                  <a:pt x="638" y="1190"/>
                </a:lnTo>
                <a:lnTo>
                  <a:pt x="637" y="1184"/>
                </a:lnTo>
                <a:lnTo>
                  <a:pt x="647" y="1181"/>
                </a:lnTo>
                <a:lnTo>
                  <a:pt x="658" y="1179"/>
                </a:lnTo>
                <a:lnTo>
                  <a:pt x="660" y="1184"/>
                </a:lnTo>
                <a:lnTo>
                  <a:pt x="660" y="1190"/>
                </a:lnTo>
                <a:close/>
                <a:moveTo>
                  <a:pt x="603" y="1180"/>
                </a:moveTo>
                <a:lnTo>
                  <a:pt x="604" y="1179"/>
                </a:lnTo>
                <a:lnTo>
                  <a:pt x="606" y="1177"/>
                </a:lnTo>
                <a:lnTo>
                  <a:pt x="604" y="1179"/>
                </a:lnTo>
                <a:lnTo>
                  <a:pt x="603" y="1180"/>
                </a:lnTo>
                <a:close/>
                <a:moveTo>
                  <a:pt x="730" y="1081"/>
                </a:moveTo>
                <a:lnTo>
                  <a:pt x="732" y="1075"/>
                </a:lnTo>
                <a:lnTo>
                  <a:pt x="736" y="1071"/>
                </a:lnTo>
                <a:lnTo>
                  <a:pt x="743" y="1064"/>
                </a:lnTo>
                <a:lnTo>
                  <a:pt x="750" y="1057"/>
                </a:lnTo>
                <a:lnTo>
                  <a:pt x="752" y="1055"/>
                </a:lnTo>
                <a:lnTo>
                  <a:pt x="755" y="1056"/>
                </a:lnTo>
                <a:lnTo>
                  <a:pt x="755" y="1057"/>
                </a:lnTo>
                <a:lnTo>
                  <a:pt x="755" y="1060"/>
                </a:lnTo>
                <a:lnTo>
                  <a:pt x="743" y="1071"/>
                </a:lnTo>
                <a:lnTo>
                  <a:pt x="730" y="1081"/>
                </a:lnTo>
                <a:close/>
                <a:moveTo>
                  <a:pt x="710" y="1102"/>
                </a:moveTo>
                <a:lnTo>
                  <a:pt x="715" y="1097"/>
                </a:lnTo>
                <a:lnTo>
                  <a:pt x="722" y="1092"/>
                </a:lnTo>
                <a:lnTo>
                  <a:pt x="741" y="1078"/>
                </a:lnTo>
                <a:lnTo>
                  <a:pt x="757" y="1062"/>
                </a:lnTo>
                <a:lnTo>
                  <a:pt x="760" y="1060"/>
                </a:lnTo>
                <a:lnTo>
                  <a:pt x="763" y="1063"/>
                </a:lnTo>
                <a:lnTo>
                  <a:pt x="764" y="1067"/>
                </a:lnTo>
                <a:lnTo>
                  <a:pt x="768" y="1067"/>
                </a:lnTo>
                <a:lnTo>
                  <a:pt x="782" y="1069"/>
                </a:lnTo>
                <a:lnTo>
                  <a:pt x="796" y="1070"/>
                </a:lnTo>
                <a:lnTo>
                  <a:pt x="799" y="1070"/>
                </a:lnTo>
                <a:lnTo>
                  <a:pt x="803" y="1070"/>
                </a:lnTo>
                <a:lnTo>
                  <a:pt x="799" y="1070"/>
                </a:lnTo>
                <a:lnTo>
                  <a:pt x="796" y="1070"/>
                </a:lnTo>
                <a:lnTo>
                  <a:pt x="789" y="1079"/>
                </a:lnTo>
                <a:lnTo>
                  <a:pt x="780" y="1086"/>
                </a:lnTo>
                <a:lnTo>
                  <a:pt x="766" y="1099"/>
                </a:lnTo>
                <a:lnTo>
                  <a:pt x="751" y="1111"/>
                </a:lnTo>
                <a:lnTo>
                  <a:pt x="749" y="1112"/>
                </a:lnTo>
                <a:lnTo>
                  <a:pt x="746" y="1113"/>
                </a:lnTo>
                <a:lnTo>
                  <a:pt x="734" y="1119"/>
                </a:lnTo>
                <a:lnTo>
                  <a:pt x="722" y="1113"/>
                </a:lnTo>
                <a:lnTo>
                  <a:pt x="715" y="1107"/>
                </a:lnTo>
                <a:lnTo>
                  <a:pt x="710" y="1102"/>
                </a:lnTo>
                <a:close/>
                <a:moveTo>
                  <a:pt x="700" y="1100"/>
                </a:moveTo>
                <a:lnTo>
                  <a:pt x="714" y="1090"/>
                </a:lnTo>
                <a:lnTo>
                  <a:pt x="730" y="1081"/>
                </a:lnTo>
                <a:lnTo>
                  <a:pt x="716" y="1092"/>
                </a:lnTo>
                <a:lnTo>
                  <a:pt x="700" y="1100"/>
                </a:lnTo>
                <a:close/>
                <a:moveTo>
                  <a:pt x="720" y="1123"/>
                </a:moveTo>
                <a:lnTo>
                  <a:pt x="718" y="1125"/>
                </a:lnTo>
                <a:lnTo>
                  <a:pt x="715" y="1125"/>
                </a:lnTo>
                <a:lnTo>
                  <a:pt x="708" y="1119"/>
                </a:lnTo>
                <a:lnTo>
                  <a:pt x="701" y="1112"/>
                </a:lnTo>
                <a:lnTo>
                  <a:pt x="711" y="1116"/>
                </a:lnTo>
                <a:lnTo>
                  <a:pt x="720" y="1123"/>
                </a:lnTo>
                <a:close/>
                <a:moveTo>
                  <a:pt x="815" y="1077"/>
                </a:moveTo>
                <a:lnTo>
                  <a:pt x="814" y="1077"/>
                </a:lnTo>
                <a:lnTo>
                  <a:pt x="813" y="1078"/>
                </a:lnTo>
                <a:lnTo>
                  <a:pt x="814" y="1077"/>
                </a:lnTo>
                <a:lnTo>
                  <a:pt x="815" y="1077"/>
                </a:lnTo>
                <a:close/>
                <a:moveTo>
                  <a:pt x="534" y="1142"/>
                </a:moveTo>
                <a:lnTo>
                  <a:pt x="535" y="1141"/>
                </a:lnTo>
                <a:lnTo>
                  <a:pt x="537" y="1141"/>
                </a:lnTo>
                <a:lnTo>
                  <a:pt x="551" y="1141"/>
                </a:lnTo>
                <a:lnTo>
                  <a:pt x="566" y="1141"/>
                </a:lnTo>
                <a:lnTo>
                  <a:pt x="566" y="1145"/>
                </a:lnTo>
                <a:lnTo>
                  <a:pt x="565" y="1146"/>
                </a:lnTo>
                <a:lnTo>
                  <a:pt x="550" y="1147"/>
                </a:lnTo>
                <a:lnTo>
                  <a:pt x="536" y="1146"/>
                </a:lnTo>
                <a:lnTo>
                  <a:pt x="534" y="1145"/>
                </a:lnTo>
                <a:lnTo>
                  <a:pt x="534" y="1142"/>
                </a:lnTo>
                <a:close/>
                <a:moveTo>
                  <a:pt x="598" y="1161"/>
                </a:moveTo>
                <a:lnTo>
                  <a:pt x="599" y="1156"/>
                </a:lnTo>
                <a:lnTo>
                  <a:pt x="605" y="1156"/>
                </a:lnTo>
                <a:lnTo>
                  <a:pt x="607" y="1154"/>
                </a:lnTo>
                <a:lnTo>
                  <a:pt x="608" y="1151"/>
                </a:lnTo>
                <a:lnTo>
                  <a:pt x="606" y="1149"/>
                </a:lnTo>
                <a:lnTo>
                  <a:pt x="604" y="1149"/>
                </a:lnTo>
                <a:lnTo>
                  <a:pt x="597" y="1151"/>
                </a:lnTo>
                <a:lnTo>
                  <a:pt x="593" y="1159"/>
                </a:lnTo>
                <a:lnTo>
                  <a:pt x="590" y="1174"/>
                </a:lnTo>
                <a:lnTo>
                  <a:pt x="575" y="1180"/>
                </a:lnTo>
                <a:lnTo>
                  <a:pt x="572" y="1181"/>
                </a:lnTo>
                <a:lnTo>
                  <a:pt x="570" y="1182"/>
                </a:lnTo>
                <a:lnTo>
                  <a:pt x="564" y="1182"/>
                </a:lnTo>
                <a:lnTo>
                  <a:pt x="559" y="1182"/>
                </a:lnTo>
                <a:lnTo>
                  <a:pt x="558" y="1182"/>
                </a:lnTo>
                <a:lnTo>
                  <a:pt x="557" y="1182"/>
                </a:lnTo>
                <a:lnTo>
                  <a:pt x="555" y="1186"/>
                </a:lnTo>
                <a:lnTo>
                  <a:pt x="550" y="1187"/>
                </a:lnTo>
                <a:lnTo>
                  <a:pt x="555" y="1186"/>
                </a:lnTo>
                <a:lnTo>
                  <a:pt x="557" y="1182"/>
                </a:lnTo>
                <a:lnTo>
                  <a:pt x="537" y="1183"/>
                </a:lnTo>
                <a:lnTo>
                  <a:pt x="518" y="1183"/>
                </a:lnTo>
                <a:lnTo>
                  <a:pt x="518" y="1176"/>
                </a:lnTo>
                <a:lnTo>
                  <a:pt x="523" y="1169"/>
                </a:lnTo>
                <a:lnTo>
                  <a:pt x="531" y="1161"/>
                </a:lnTo>
                <a:lnTo>
                  <a:pt x="537" y="1152"/>
                </a:lnTo>
                <a:lnTo>
                  <a:pt x="539" y="1151"/>
                </a:lnTo>
                <a:lnTo>
                  <a:pt x="542" y="1149"/>
                </a:lnTo>
                <a:lnTo>
                  <a:pt x="552" y="1149"/>
                </a:lnTo>
                <a:lnTo>
                  <a:pt x="564" y="1149"/>
                </a:lnTo>
                <a:lnTo>
                  <a:pt x="575" y="1148"/>
                </a:lnTo>
                <a:lnTo>
                  <a:pt x="585" y="1147"/>
                </a:lnTo>
                <a:lnTo>
                  <a:pt x="577" y="1144"/>
                </a:lnTo>
                <a:lnTo>
                  <a:pt x="570" y="1142"/>
                </a:lnTo>
                <a:lnTo>
                  <a:pt x="578" y="1141"/>
                </a:lnTo>
                <a:lnTo>
                  <a:pt x="585" y="1135"/>
                </a:lnTo>
                <a:lnTo>
                  <a:pt x="539" y="1137"/>
                </a:lnTo>
                <a:lnTo>
                  <a:pt x="497" y="1126"/>
                </a:lnTo>
                <a:lnTo>
                  <a:pt x="494" y="1126"/>
                </a:lnTo>
                <a:lnTo>
                  <a:pt x="490" y="1126"/>
                </a:lnTo>
                <a:lnTo>
                  <a:pt x="494" y="1130"/>
                </a:lnTo>
                <a:lnTo>
                  <a:pt x="496" y="1133"/>
                </a:lnTo>
                <a:lnTo>
                  <a:pt x="489" y="1133"/>
                </a:lnTo>
                <a:lnTo>
                  <a:pt x="482" y="1130"/>
                </a:lnTo>
                <a:lnTo>
                  <a:pt x="479" y="1128"/>
                </a:lnTo>
                <a:lnTo>
                  <a:pt x="475" y="1126"/>
                </a:lnTo>
                <a:lnTo>
                  <a:pt x="474" y="1125"/>
                </a:lnTo>
                <a:lnTo>
                  <a:pt x="473" y="1125"/>
                </a:lnTo>
                <a:lnTo>
                  <a:pt x="474" y="1125"/>
                </a:lnTo>
                <a:lnTo>
                  <a:pt x="475" y="1126"/>
                </a:lnTo>
                <a:lnTo>
                  <a:pt x="475" y="1120"/>
                </a:lnTo>
                <a:lnTo>
                  <a:pt x="481" y="1121"/>
                </a:lnTo>
                <a:lnTo>
                  <a:pt x="485" y="1125"/>
                </a:lnTo>
                <a:lnTo>
                  <a:pt x="490" y="1126"/>
                </a:lnTo>
                <a:lnTo>
                  <a:pt x="494" y="1126"/>
                </a:lnTo>
                <a:lnTo>
                  <a:pt x="497" y="1126"/>
                </a:lnTo>
                <a:lnTo>
                  <a:pt x="495" y="1124"/>
                </a:lnTo>
                <a:lnTo>
                  <a:pt x="492" y="1121"/>
                </a:lnTo>
                <a:lnTo>
                  <a:pt x="476" y="1109"/>
                </a:lnTo>
                <a:lnTo>
                  <a:pt x="467" y="1089"/>
                </a:lnTo>
                <a:lnTo>
                  <a:pt x="467" y="1088"/>
                </a:lnTo>
                <a:lnTo>
                  <a:pt x="466" y="1086"/>
                </a:lnTo>
                <a:lnTo>
                  <a:pt x="466" y="1086"/>
                </a:lnTo>
                <a:lnTo>
                  <a:pt x="466" y="1085"/>
                </a:lnTo>
                <a:lnTo>
                  <a:pt x="466" y="1083"/>
                </a:lnTo>
                <a:lnTo>
                  <a:pt x="466" y="1081"/>
                </a:lnTo>
                <a:lnTo>
                  <a:pt x="466" y="1078"/>
                </a:lnTo>
                <a:lnTo>
                  <a:pt x="466" y="1077"/>
                </a:lnTo>
                <a:lnTo>
                  <a:pt x="472" y="1053"/>
                </a:lnTo>
                <a:lnTo>
                  <a:pt x="483" y="1032"/>
                </a:lnTo>
                <a:lnTo>
                  <a:pt x="511" y="1000"/>
                </a:lnTo>
                <a:lnTo>
                  <a:pt x="547" y="978"/>
                </a:lnTo>
                <a:lnTo>
                  <a:pt x="551" y="977"/>
                </a:lnTo>
                <a:lnTo>
                  <a:pt x="554" y="979"/>
                </a:lnTo>
                <a:lnTo>
                  <a:pt x="556" y="984"/>
                </a:lnTo>
                <a:lnTo>
                  <a:pt x="556" y="988"/>
                </a:lnTo>
                <a:lnTo>
                  <a:pt x="555" y="991"/>
                </a:lnTo>
                <a:lnTo>
                  <a:pt x="552" y="992"/>
                </a:lnTo>
                <a:lnTo>
                  <a:pt x="550" y="999"/>
                </a:lnTo>
                <a:lnTo>
                  <a:pt x="554" y="1005"/>
                </a:lnTo>
                <a:lnTo>
                  <a:pt x="559" y="1008"/>
                </a:lnTo>
                <a:lnTo>
                  <a:pt x="566" y="1006"/>
                </a:lnTo>
                <a:lnTo>
                  <a:pt x="573" y="1005"/>
                </a:lnTo>
                <a:lnTo>
                  <a:pt x="579" y="1011"/>
                </a:lnTo>
                <a:lnTo>
                  <a:pt x="582" y="1019"/>
                </a:lnTo>
                <a:lnTo>
                  <a:pt x="584" y="1027"/>
                </a:lnTo>
                <a:lnTo>
                  <a:pt x="585" y="1028"/>
                </a:lnTo>
                <a:lnTo>
                  <a:pt x="587" y="1029"/>
                </a:lnTo>
                <a:lnTo>
                  <a:pt x="591" y="1027"/>
                </a:lnTo>
                <a:lnTo>
                  <a:pt x="593" y="1029"/>
                </a:lnTo>
                <a:lnTo>
                  <a:pt x="593" y="1033"/>
                </a:lnTo>
                <a:lnTo>
                  <a:pt x="591" y="1037"/>
                </a:lnTo>
                <a:lnTo>
                  <a:pt x="577" y="1048"/>
                </a:lnTo>
                <a:lnTo>
                  <a:pt x="561" y="1055"/>
                </a:lnTo>
                <a:lnTo>
                  <a:pt x="557" y="1056"/>
                </a:lnTo>
                <a:lnTo>
                  <a:pt x="554" y="1057"/>
                </a:lnTo>
                <a:lnTo>
                  <a:pt x="550" y="1060"/>
                </a:lnTo>
                <a:lnTo>
                  <a:pt x="552" y="1063"/>
                </a:lnTo>
                <a:lnTo>
                  <a:pt x="556" y="1069"/>
                </a:lnTo>
                <a:lnTo>
                  <a:pt x="554" y="1075"/>
                </a:lnTo>
                <a:lnTo>
                  <a:pt x="556" y="1075"/>
                </a:lnTo>
                <a:lnTo>
                  <a:pt x="559" y="1075"/>
                </a:lnTo>
                <a:lnTo>
                  <a:pt x="562" y="1072"/>
                </a:lnTo>
                <a:lnTo>
                  <a:pt x="564" y="1071"/>
                </a:lnTo>
                <a:lnTo>
                  <a:pt x="562" y="1072"/>
                </a:lnTo>
                <a:lnTo>
                  <a:pt x="559" y="1075"/>
                </a:lnTo>
                <a:lnTo>
                  <a:pt x="565" y="1081"/>
                </a:lnTo>
                <a:lnTo>
                  <a:pt x="571" y="1085"/>
                </a:lnTo>
                <a:lnTo>
                  <a:pt x="572" y="1085"/>
                </a:lnTo>
                <a:lnTo>
                  <a:pt x="572" y="1086"/>
                </a:lnTo>
                <a:lnTo>
                  <a:pt x="570" y="1089"/>
                </a:lnTo>
                <a:lnTo>
                  <a:pt x="572" y="1091"/>
                </a:lnTo>
                <a:lnTo>
                  <a:pt x="575" y="1091"/>
                </a:lnTo>
                <a:lnTo>
                  <a:pt x="577" y="1091"/>
                </a:lnTo>
                <a:lnTo>
                  <a:pt x="589" y="1082"/>
                </a:lnTo>
                <a:lnTo>
                  <a:pt x="600" y="1074"/>
                </a:lnTo>
                <a:lnTo>
                  <a:pt x="608" y="1065"/>
                </a:lnTo>
                <a:lnTo>
                  <a:pt x="619" y="1062"/>
                </a:lnTo>
                <a:lnTo>
                  <a:pt x="624" y="1068"/>
                </a:lnTo>
                <a:lnTo>
                  <a:pt x="630" y="1069"/>
                </a:lnTo>
                <a:lnTo>
                  <a:pt x="646" y="1064"/>
                </a:lnTo>
                <a:lnTo>
                  <a:pt x="655" y="1050"/>
                </a:lnTo>
                <a:lnTo>
                  <a:pt x="653" y="1043"/>
                </a:lnTo>
                <a:lnTo>
                  <a:pt x="645" y="1040"/>
                </a:lnTo>
                <a:lnTo>
                  <a:pt x="645" y="1040"/>
                </a:lnTo>
                <a:lnTo>
                  <a:pt x="642" y="1039"/>
                </a:lnTo>
                <a:lnTo>
                  <a:pt x="640" y="1039"/>
                </a:lnTo>
                <a:lnTo>
                  <a:pt x="641" y="1035"/>
                </a:lnTo>
                <a:lnTo>
                  <a:pt x="642" y="1032"/>
                </a:lnTo>
                <a:lnTo>
                  <a:pt x="646" y="1032"/>
                </a:lnTo>
                <a:lnTo>
                  <a:pt x="648" y="1029"/>
                </a:lnTo>
                <a:lnTo>
                  <a:pt x="651" y="1023"/>
                </a:lnTo>
                <a:lnTo>
                  <a:pt x="655" y="1020"/>
                </a:lnTo>
                <a:lnTo>
                  <a:pt x="658" y="1020"/>
                </a:lnTo>
                <a:lnTo>
                  <a:pt x="660" y="1018"/>
                </a:lnTo>
                <a:lnTo>
                  <a:pt x="663" y="1009"/>
                </a:lnTo>
                <a:lnTo>
                  <a:pt x="672" y="1005"/>
                </a:lnTo>
                <a:lnTo>
                  <a:pt x="675" y="1004"/>
                </a:lnTo>
                <a:lnTo>
                  <a:pt x="676" y="1000"/>
                </a:lnTo>
                <a:lnTo>
                  <a:pt x="673" y="999"/>
                </a:lnTo>
                <a:lnTo>
                  <a:pt x="669" y="999"/>
                </a:lnTo>
                <a:lnTo>
                  <a:pt x="665" y="1001"/>
                </a:lnTo>
                <a:lnTo>
                  <a:pt x="659" y="999"/>
                </a:lnTo>
                <a:lnTo>
                  <a:pt x="669" y="988"/>
                </a:lnTo>
                <a:lnTo>
                  <a:pt x="682" y="980"/>
                </a:lnTo>
                <a:lnTo>
                  <a:pt x="686" y="981"/>
                </a:lnTo>
                <a:lnTo>
                  <a:pt x="688" y="985"/>
                </a:lnTo>
                <a:lnTo>
                  <a:pt x="689" y="988"/>
                </a:lnTo>
                <a:lnTo>
                  <a:pt x="692" y="987"/>
                </a:lnTo>
                <a:lnTo>
                  <a:pt x="697" y="984"/>
                </a:lnTo>
                <a:lnTo>
                  <a:pt x="700" y="979"/>
                </a:lnTo>
                <a:lnTo>
                  <a:pt x="699" y="974"/>
                </a:lnTo>
                <a:lnTo>
                  <a:pt x="702" y="974"/>
                </a:lnTo>
                <a:lnTo>
                  <a:pt x="710" y="973"/>
                </a:lnTo>
                <a:lnTo>
                  <a:pt x="717" y="967"/>
                </a:lnTo>
                <a:lnTo>
                  <a:pt x="706" y="969"/>
                </a:lnTo>
                <a:lnTo>
                  <a:pt x="695" y="972"/>
                </a:lnTo>
                <a:lnTo>
                  <a:pt x="690" y="976"/>
                </a:lnTo>
                <a:lnTo>
                  <a:pt x="686" y="976"/>
                </a:lnTo>
                <a:lnTo>
                  <a:pt x="700" y="963"/>
                </a:lnTo>
                <a:lnTo>
                  <a:pt x="716" y="953"/>
                </a:lnTo>
                <a:lnTo>
                  <a:pt x="718" y="949"/>
                </a:lnTo>
                <a:lnTo>
                  <a:pt x="720" y="946"/>
                </a:lnTo>
                <a:lnTo>
                  <a:pt x="718" y="949"/>
                </a:lnTo>
                <a:lnTo>
                  <a:pt x="716" y="953"/>
                </a:lnTo>
                <a:lnTo>
                  <a:pt x="722" y="955"/>
                </a:lnTo>
                <a:lnTo>
                  <a:pt x="723" y="962"/>
                </a:lnTo>
                <a:lnTo>
                  <a:pt x="732" y="956"/>
                </a:lnTo>
                <a:lnTo>
                  <a:pt x="741" y="951"/>
                </a:lnTo>
                <a:lnTo>
                  <a:pt x="746" y="955"/>
                </a:lnTo>
                <a:lnTo>
                  <a:pt x="751" y="958"/>
                </a:lnTo>
                <a:lnTo>
                  <a:pt x="753" y="956"/>
                </a:lnTo>
                <a:lnTo>
                  <a:pt x="752" y="952"/>
                </a:lnTo>
                <a:lnTo>
                  <a:pt x="748" y="949"/>
                </a:lnTo>
                <a:lnTo>
                  <a:pt x="742" y="944"/>
                </a:lnTo>
                <a:lnTo>
                  <a:pt x="751" y="943"/>
                </a:lnTo>
                <a:lnTo>
                  <a:pt x="757" y="948"/>
                </a:lnTo>
                <a:lnTo>
                  <a:pt x="757" y="951"/>
                </a:lnTo>
                <a:lnTo>
                  <a:pt x="752" y="952"/>
                </a:lnTo>
                <a:lnTo>
                  <a:pt x="753" y="956"/>
                </a:lnTo>
                <a:lnTo>
                  <a:pt x="751" y="958"/>
                </a:lnTo>
                <a:lnTo>
                  <a:pt x="766" y="976"/>
                </a:lnTo>
                <a:lnTo>
                  <a:pt x="772" y="998"/>
                </a:lnTo>
                <a:lnTo>
                  <a:pt x="773" y="1002"/>
                </a:lnTo>
                <a:lnTo>
                  <a:pt x="778" y="1005"/>
                </a:lnTo>
                <a:lnTo>
                  <a:pt x="776" y="992"/>
                </a:lnTo>
                <a:lnTo>
                  <a:pt x="776" y="980"/>
                </a:lnTo>
                <a:lnTo>
                  <a:pt x="775" y="977"/>
                </a:lnTo>
                <a:lnTo>
                  <a:pt x="777" y="973"/>
                </a:lnTo>
                <a:lnTo>
                  <a:pt x="780" y="974"/>
                </a:lnTo>
                <a:lnTo>
                  <a:pt x="783" y="978"/>
                </a:lnTo>
                <a:lnTo>
                  <a:pt x="784" y="984"/>
                </a:lnTo>
                <a:lnTo>
                  <a:pt x="789" y="987"/>
                </a:lnTo>
                <a:lnTo>
                  <a:pt x="793" y="992"/>
                </a:lnTo>
                <a:lnTo>
                  <a:pt x="789" y="998"/>
                </a:lnTo>
                <a:lnTo>
                  <a:pt x="786" y="1000"/>
                </a:lnTo>
                <a:lnTo>
                  <a:pt x="786" y="1004"/>
                </a:lnTo>
                <a:lnTo>
                  <a:pt x="790" y="1004"/>
                </a:lnTo>
                <a:lnTo>
                  <a:pt x="793" y="1002"/>
                </a:lnTo>
                <a:lnTo>
                  <a:pt x="794" y="1000"/>
                </a:lnTo>
                <a:lnTo>
                  <a:pt x="798" y="1000"/>
                </a:lnTo>
                <a:lnTo>
                  <a:pt x="801" y="1001"/>
                </a:lnTo>
                <a:lnTo>
                  <a:pt x="804" y="999"/>
                </a:lnTo>
                <a:lnTo>
                  <a:pt x="804" y="997"/>
                </a:lnTo>
                <a:lnTo>
                  <a:pt x="801" y="994"/>
                </a:lnTo>
                <a:lnTo>
                  <a:pt x="798" y="988"/>
                </a:lnTo>
                <a:lnTo>
                  <a:pt x="793" y="985"/>
                </a:lnTo>
                <a:lnTo>
                  <a:pt x="790" y="984"/>
                </a:lnTo>
                <a:lnTo>
                  <a:pt x="789" y="981"/>
                </a:lnTo>
                <a:lnTo>
                  <a:pt x="784" y="967"/>
                </a:lnTo>
                <a:lnTo>
                  <a:pt x="776" y="956"/>
                </a:lnTo>
                <a:lnTo>
                  <a:pt x="775" y="952"/>
                </a:lnTo>
                <a:lnTo>
                  <a:pt x="776" y="951"/>
                </a:lnTo>
                <a:lnTo>
                  <a:pt x="790" y="943"/>
                </a:lnTo>
                <a:lnTo>
                  <a:pt x="803" y="935"/>
                </a:lnTo>
                <a:lnTo>
                  <a:pt x="808" y="932"/>
                </a:lnTo>
                <a:lnTo>
                  <a:pt x="813" y="928"/>
                </a:lnTo>
                <a:lnTo>
                  <a:pt x="815" y="928"/>
                </a:lnTo>
                <a:lnTo>
                  <a:pt x="818" y="928"/>
                </a:lnTo>
                <a:lnTo>
                  <a:pt x="833" y="946"/>
                </a:lnTo>
                <a:lnTo>
                  <a:pt x="840" y="969"/>
                </a:lnTo>
                <a:lnTo>
                  <a:pt x="838" y="973"/>
                </a:lnTo>
                <a:lnTo>
                  <a:pt x="833" y="974"/>
                </a:lnTo>
                <a:lnTo>
                  <a:pt x="824" y="977"/>
                </a:lnTo>
                <a:lnTo>
                  <a:pt x="813" y="980"/>
                </a:lnTo>
                <a:lnTo>
                  <a:pt x="814" y="981"/>
                </a:lnTo>
                <a:lnTo>
                  <a:pt x="815" y="983"/>
                </a:lnTo>
                <a:lnTo>
                  <a:pt x="819" y="987"/>
                </a:lnTo>
                <a:lnTo>
                  <a:pt x="819" y="991"/>
                </a:lnTo>
                <a:lnTo>
                  <a:pt x="815" y="991"/>
                </a:lnTo>
                <a:lnTo>
                  <a:pt x="812" y="986"/>
                </a:lnTo>
                <a:lnTo>
                  <a:pt x="806" y="983"/>
                </a:lnTo>
                <a:lnTo>
                  <a:pt x="800" y="984"/>
                </a:lnTo>
                <a:lnTo>
                  <a:pt x="805" y="991"/>
                </a:lnTo>
                <a:lnTo>
                  <a:pt x="810" y="997"/>
                </a:lnTo>
                <a:lnTo>
                  <a:pt x="811" y="998"/>
                </a:lnTo>
                <a:lnTo>
                  <a:pt x="813" y="998"/>
                </a:lnTo>
                <a:lnTo>
                  <a:pt x="826" y="994"/>
                </a:lnTo>
                <a:lnTo>
                  <a:pt x="839" y="991"/>
                </a:lnTo>
                <a:lnTo>
                  <a:pt x="838" y="1002"/>
                </a:lnTo>
                <a:lnTo>
                  <a:pt x="834" y="1014"/>
                </a:lnTo>
                <a:lnTo>
                  <a:pt x="828" y="1019"/>
                </a:lnTo>
                <a:lnTo>
                  <a:pt x="811" y="1020"/>
                </a:lnTo>
                <a:lnTo>
                  <a:pt x="818" y="1021"/>
                </a:lnTo>
                <a:lnTo>
                  <a:pt x="825" y="1020"/>
                </a:lnTo>
                <a:lnTo>
                  <a:pt x="829" y="1021"/>
                </a:lnTo>
                <a:lnTo>
                  <a:pt x="828" y="1026"/>
                </a:lnTo>
                <a:lnTo>
                  <a:pt x="824" y="1035"/>
                </a:lnTo>
                <a:lnTo>
                  <a:pt x="818" y="1044"/>
                </a:lnTo>
                <a:lnTo>
                  <a:pt x="814" y="1046"/>
                </a:lnTo>
                <a:lnTo>
                  <a:pt x="811" y="1046"/>
                </a:lnTo>
                <a:lnTo>
                  <a:pt x="808" y="1046"/>
                </a:lnTo>
                <a:lnTo>
                  <a:pt x="805" y="1046"/>
                </a:lnTo>
                <a:lnTo>
                  <a:pt x="803" y="1046"/>
                </a:lnTo>
                <a:lnTo>
                  <a:pt x="801" y="1044"/>
                </a:lnTo>
                <a:lnTo>
                  <a:pt x="787" y="1044"/>
                </a:lnTo>
                <a:lnTo>
                  <a:pt x="775" y="1041"/>
                </a:lnTo>
                <a:lnTo>
                  <a:pt x="777" y="1033"/>
                </a:lnTo>
                <a:lnTo>
                  <a:pt x="782" y="1026"/>
                </a:lnTo>
                <a:lnTo>
                  <a:pt x="783" y="1023"/>
                </a:lnTo>
                <a:lnTo>
                  <a:pt x="782" y="1020"/>
                </a:lnTo>
                <a:lnTo>
                  <a:pt x="779" y="1021"/>
                </a:lnTo>
                <a:lnTo>
                  <a:pt x="777" y="1025"/>
                </a:lnTo>
                <a:lnTo>
                  <a:pt x="772" y="1035"/>
                </a:lnTo>
                <a:lnTo>
                  <a:pt x="765" y="1046"/>
                </a:lnTo>
                <a:lnTo>
                  <a:pt x="763" y="1049"/>
                </a:lnTo>
                <a:lnTo>
                  <a:pt x="759" y="1049"/>
                </a:lnTo>
                <a:lnTo>
                  <a:pt x="758" y="1046"/>
                </a:lnTo>
                <a:lnTo>
                  <a:pt x="760" y="1043"/>
                </a:lnTo>
                <a:lnTo>
                  <a:pt x="764" y="1037"/>
                </a:lnTo>
                <a:lnTo>
                  <a:pt x="766" y="1033"/>
                </a:lnTo>
                <a:lnTo>
                  <a:pt x="769" y="1029"/>
                </a:lnTo>
                <a:lnTo>
                  <a:pt x="766" y="1027"/>
                </a:lnTo>
                <a:lnTo>
                  <a:pt x="764" y="1028"/>
                </a:lnTo>
                <a:lnTo>
                  <a:pt x="763" y="1030"/>
                </a:lnTo>
                <a:lnTo>
                  <a:pt x="739" y="1062"/>
                </a:lnTo>
                <a:lnTo>
                  <a:pt x="710" y="1086"/>
                </a:lnTo>
                <a:lnTo>
                  <a:pt x="690" y="1099"/>
                </a:lnTo>
                <a:lnTo>
                  <a:pt x="668" y="1111"/>
                </a:lnTo>
                <a:lnTo>
                  <a:pt x="666" y="1112"/>
                </a:lnTo>
                <a:lnTo>
                  <a:pt x="666" y="1114"/>
                </a:lnTo>
                <a:lnTo>
                  <a:pt x="668" y="1116"/>
                </a:lnTo>
                <a:lnTo>
                  <a:pt x="670" y="1114"/>
                </a:lnTo>
                <a:lnTo>
                  <a:pt x="680" y="1110"/>
                </a:lnTo>
                <a:lnTo>
                  <a:pt x="689" y="1107"/>
                </a:lnTo>
                <a:lnTo>
                  <a:pt x="675" y="1116"/>
                </a:lnTo>
                <a:lnTo>
                  <a:pt x="660" y="1121"/>
                </a:lnTo>
                <a:lnTo>
                  <a:pt x="658" y="1123"/>
                </a:lnTo>
                <a:lnTo>
                  <a:pt x="655" y="1123"/>
                </a:lnTo>
                <a:lnTo>
                  <a:pt x="656" y="1120"/>
                </a:lnTo>
                <a:lnTo>
                  <a:pt x="659" y="1120"/>
                </a:lnTo>
                <a:lnTo>
                  <a:pt x="660" y="1118"/>
                </a:lnTo>
                <a:lnTo>
                  <a:pt x="660" y="1117"/>
                </a:lnTo>
                <a:lnTo>
                  <a:pt x="656" y="1116"/>
                </a:lnTo>
                <a:lnTo>
                  <a:pt x="654" y="1117"/>
                </a:lnTo>
                <a:lnTo>
                  <a:pt x="651" y="1121"/>
                </a:lnTo>
                <a:lnTo>
                  <a:pt x="651" y="1126"/>
                </a:lnTo>
                <a:lnTo>
                  <a:pt x="642" y="1128"/>
                </a:lnTo>
                <a:lnTo>
                  <a:pt x="634" y="1132"/>
                </a:lnTo>
                <a:lnTo>
                  <a:pt x="631" y="1132"/>
                </a:lnTo>
                <a:lnTo>
                  <a:pt x="630" y="1134"/>
                </a:lnTo>
                <a:lnTo>
                  <a:pt x="632" y="1137"/>
                </a:lnTo>
                <a:lnTo>
                  <a:pt x="635" y="1137"/>
                </a:lnTo>
                <a:lnTo>
                  <a:pt x="637" y="1135"/>
                </a:lnTo>
                <a:lnTo>
                  <a:pt x="639" y="1133"/>
                </a:lnTo>
                <a:lnTo>
                  <a:pt x="654" y="1128"/>
                </a:lnTo>
                <a:lnTo>
                  <a:pt x="670" y="1123"/>
                </a:lnTo>
                <a:lnTo>
                  <a:pt x="683" y="1117"/>
                </a:lnTo>
                <a:lnTo>
                  <a:pt x="696" y="1111"/>
                </a:lnTo>
                <a:lnTo>
                  <a:pt x="694" y="1116"/>
                </a:lnTo>
                <a:lnTo>
                  <a:pt x="695" y="1121"/>
                </a:lnTo>
                <a:lnTo>
                  <a:pt x="702" y="1127"/>
                </a:lnTo>
                <a:lnTo>
                  <a:pt x="709" y="1132"/>
                </a:lnTo>
                <a:lnTo>
                  <a:pt x="710" y="1134"/>
                </a:lnTo>
                <a:lnTo>
                  <a:pt x="708" y="1137"/>
                </a:lnTo>
                <a:lnTo>
                  <a:pt x="699" y="1141"/>
                </a:lnTo>
                <a:lnTo>
                  <a:pt x="688" y="1146"/>
                </a:lnTo>
                <a:lnTo>
                  <a:pt x="661" y="1156"/>
                </a:lnTo>
                <a:lnTo>
                  <a:pt x="635" y="1166"/>
                </a:lnTo>
                <a:lnTo>
                  <a:pt x="632" y="1167"/>
                </a:lnTo>
                <a:lnTo>
                  <a:pt x="630" y="1166"/>
                </a:lnTo>
                <a:lnTo>
                  <a:pt x="625" y="1159"/>
                </a:lnTo>
                <a:lnTo>
                  <a:pt x="625" y="1151"/>
                </a:lnTo>
                <a:lnTo>
                  <a:pt x="627" y="1146"/>
                </a:lnTo>
                <a:lnTo>
                  <a:pt x="625" y="1141"/>
                </a:lnTo>
                <a:lnTo>
                  <a:pt x="624" y="1137"/>
                </a:lnTo>
                <a:lnTo>
                  <a:pt x="618" y="1137"/>
                </a:lnTo>
                <a:lnTo>
                  <a:pt x="620" y="1140"/>
                </a:lnTo>
                <a:lnTo>
                  <a:pt x="624" y="1142"/>
                </a:lnTo>
                <a:lnTo>
                  <a:pt x="623" y="1147"/>
                </a:lnTo>
                <a:lnTo>
                  <a:pt x="618" y="1146"/>
                </a:lnTo>
                <a:lnTo>
                  <a:pt x="613" y="1139"/>
                </a:lnTo>
                <a:lnTo>
                  <a:pt x="608" y="1135"/>
                </a:lnTo>
                <a:lnTo>
                  <a:pt x="599" y="1140"/>
                </a:lnTo>
                <a:lnTo>
                  <a:pt x="590" y="1144"/>
                </a:lnTo>
                <a:lnTo>
                  <a:pt x="604" y="1144"/>
                </a:lnTo>
                <a:lnTo>
                  <a:pt x="618" y="1147"/>
                </a:lnTo>
                <a:lnTo>
                  <a:pt x="618" y="1148"/>
                </a:lnTo>
                <a:lnTo>
                  <a:pt x="618" y="1151"/>
                </a:lnTo>
                <a:lnTo>
                  <a:pt x="617" y="1156"/>
                </a:lnTo>
                <a:lnTo>
                  <a:pt x="617" y="1163"/>
                </a:lnTo>
                <a:lnTo>
                  <a:pt x="615" y="1166"/>
                </a:lnTo>
                <a:lnTo>
                  <a:pt x="614" y="1167"/>
                </a:lnTo>
                <a:lnTo>
                  <a:pt x="615" y="1167"/>
                </a:lnTo>
                <a:lnTo>
                  <a:pt x="615" y="1167"/>
                </a:lnTo>
                <a:lnTo>
                  <a:pt x="615" y="1167"/>
                </a:lnTo>
                <a:lnTo>
                  <a:pt x="614" y="1167"/>
                </a:lnTo>
                <a:lnTo>
                  <a:pt x="612" y="1165"/>
                </a:lnTo>
                <a:lnTo>
                  <a:pt x="607" y="1162"/>
                </a:lnTo>
                <a:lnTo>
                  <a:pt x="601" y="1165"/>
                </a:lnTo>
                <a:lnTo>
                  <a:pt x="598" y="1161"/>
                </a:lnTo>
                <a:close/>
                <a:moveTo>
                  <a:pt x="584" y="1204"/>
                </a:moveTo>
                <a:lnTo>
                  <a:pt x="586" y="1207"/>
                </a:lnTo>
                <a:lnTo>
                  <a:pt x="591" y="1205"/>
                </a:lnTo>
                <a:lnTo>
                  <a:pt x="592" y="1204"/>
                </a:lnTo>
                <a:lnTo>
                  <a:pt x="593" y="1204"/>
                </a:lnTo>
                <a:lnTo>
                  <a:pt x="597" y="1205"/>
                </a:lnTo>
                <a:lnTo>
                  <a:pt x="600" y="1207"/>
                </a:lnTo>
                <a:lnTo>
                  <a:pt x="591" y="1210"/>
                </a:lnTo>
                <a:lnTo>
                  <a:pt x="580" y="1210"/>
                </a:lnTo>
                <a:lnTo>
                  <a:pt x="580" y="1205"/>
                </a:lnTo>
                <a:lnTo>
                  <a:pt x="580" y="1200"/>
                </a:lnTo>
                <a:lnTo>
                  <a:pt x="589" y="1196"/>
                </a:lnTo>
                <a:lnTo>
                  <a:pt x="598" y="1195"/>
                </a:lnTo>
                <a:lnTo>
                  <a:pt x="599" y="1194"/>
                </a:lnTo>
                <a:lnTo>
                  <a:pt x="600" y="1193"/>
                </a:lnTo>
                <a:lnTo>
                  <a:pt x="599" y="1194"/>
                </a:lnTo>
                <a:lnTo>
                  <a:pt x="598" y="1195"/>
                </a:lnTo>
                <a:lnTo>
                  <a:pt x="598" y="1196"/>
                </a:lnTo>
                <a:lnTo>
                  <a:pt x="597" y="1198"/>
                </a:lnTo>
                <a:lnTo>
                  <a:pt x="592" y="1198"/>
                </a:lnTo>
                <a:lnTo>
                  <a:pt x="589" y="1200"/>
                </a:lnTo>
                <a:lnTo>
                  <a:pt x="585" y="1202"/>
                </a:lnTo>
                <a:lnTo>
                  <a:pt x="584" y="1204"/>
                </a:lnTo>
                <a:close/>
                <a:moveTo>
                  <a:pt x="573" y="1193"/>
                </a:moveTo>
                <a:lnTo>
                  <a:pt x="556" y="1196"/>
                </a:lnTo>
                <a:lnTo>
                  <a:pt x="538" y="1196"/>
                </a:lnTo>
                <a:lnTo>
                  <a:pt x="523" y="1197"/>
                </a:lnTo>
                <a:lnTo>
                  <a:pt x="508" y="1195"/>
                </a:lnTo>
                <a:lnTo>
                  <a:pt x="503" y="1195"/>
                </a:lnTo>
                <a:lnTo>
                  <a:pt x="499" y="1197"/>
                </a:lnTo>
                <a:lnTo>
                  <a:pt x="495" y="1197"/>
                </a:lnTo>
                <a:lnTo>
                  <a:pt x="493" y="1197"/>
                </a:lnTo>
                <a:lnTo>
                  <a:pt x="492" y="1196"/>
                </a:lnTo>
                <a:lnTo>
                  <a:pt x="496" y="1190"/>
                </a:lnTo>
                <a:lnTo>
                  <a:pt x="503" y="1190"/>
                </a:lnTo>
                <a:lnTo>
                  <a:pt x="547" y="1191"/>
                </a:lnTo>
                <a:lnTo>
                  <a:pt x="589" y="1184"/>
                </a:lnTo>
                <a:lnTo>
                  <a:pt x="591" y="1184"/>
                </a:lnTo>
                <a:lnTo>
                  <a:pt x="592" y="1184"/>
                </a:lnTo>
                <a:lnTo>
                  <a:pt x="596" y="1183"/>
                </a:lnTo>
                <a:lnTo>
                  <a:pt x="598" y="1186"/>
                </a:lnTo>
                <a:lnTo>
                  <a:pt x="597" y="1189"/>
                </a:lnTo>
                <a:lnTo>
                  <a:pt x="593" y="1189"/>
                </a:lnTo>
                <a:lnTo>
                  <a:pt x="589" y="1190"/>
                </a:lnTo>
                <a:lnTo>
                  <a:pt x="584" y="1191"/>
                </a:lnTo>
                <a:lnTo>
                  <a:pt x="582" y="1194"/>
                </a:lnTo>
                <a:lnTo>
                  <a:pt x="580" y="1197"/>
                </a:lnTo>
                <a:lnTo>
                  <a:pt x="582" y="1194"/>
                </a:lnTo>
                <a:lnTo>
                  <a:pt x="584" y="1191"/>
                </a:lnTo>
                <a:lnTo>
                  <a:pt x="578" y="1190"/>
                </a:lnTo>
                <a:lnTo>
                  <a:pt x="573" y="1193"/>
                </a:lnTo>
                <a:close/>
                <a:moveTo>
                  <a:pt x="569" y="1214"/>
                </a:moveTo>
                <a:lnTo>
                  <a:pt x="571" y="1214"/>
                </a:lnTo>
                <a:lnTo>
                  <a:pt x="572" y="1215"/>
                </a:lnTo>
                <a:lnTo>
                  <a:pt x="571" y="1214"/>
                </a:lnTo>
                <a:lnTo>
                  <a:pt x="569" y="1214"/>
                </a:lnTo>
                <a:lnTo>
                  <a:pt x="562" y="1215"/>
                </a:lnTo>
                <a:lnTo>
                  <a:pt x="555" y="1215"/>
                </a:lnTo>
                <a:lnTo>
                  <a:pt x="555" y="1207"/>
                </a:lnTo>
                <a:lnTo>
                  <a:pt x="561" y="1201"/>
                </a:lnTo>
                <a:lnTo>
                  <a:pt x="563" y="1200"/>
                </a:lnTo>
                <a:lnTo>
                  <a:pt x="565" y="1200"/>
                </a:lnTo>
                <a:lnTo>
                  <a:pt x="571" y="1198"/>
                </a:lnTo>
                <a:lnTo>
                  <a:pt x="575" y="1201"/>
                </a:lnTo>
                <a:lnTo>
                  <a:pt x="575" y="1208"/>
                </a:lnTo>
                <a:lnTo>
                  <a:pt x="569" y="1214"/>
                </a:lnTo>
                <a:close/>
                <a:moveTo>
                  <a:pt x="536" y="1220"/>
                </a:moveTo>
                <a:lnTo>
                  <a:pt x="534" y="1220"/>
                </a:lnTo>
                <a:lnTo>
                  <a:pt x="531" y="1220"/>
                </a:lnTo>
                <a:lnTo>
                  <a:pt x="528" y="1220"/>
                </a:lnTo>
                <a:lnTo>
                  <a:pt x="525" y="1216"/>
                </a:lnTo>
                <a:lnTo>
                  <a:pt x="528" y="1209"/>
                </a:lnTo>
                <a:lnTo>
                  <a:pt x="534" y="1203"/>
                </a:lnTo>
                <a:lnTo>
                  <a:pt x="535" y="1203"/>
                </a:lnTo>
                <a:lnTo>
                  <a:pt x="536" y="1203"/>
                </a:lnTo>
                <a:lnTo>
                  <a:pt x="543" y="1202"/>
                </a:lnTo>
                <a:lnTo>
                  <a:pt x="548" y="1205"/>
                </a:lnTo>
                <a:lnTo>
                  <a:pt x="544" y="1214"/>
                </a:lnTo>
                <a:lnTo>
                  <a:pt x="536" y="1220"/>
                </a:lnTo>
                <a:lnTo>
                  <a:pt x="536" y="1220"/>
                </a:lnTo>
                <a:close/>
                <a:moveTo>
                  <a:pt x="514" y="1218"/>
                </a:moveTo>
                <a:lnTo>
                  <a:pt x="511" y="1218"/>
                </a:lnTo>
                <a:lnTo>
                  <a:pt x="510" y="1218"/>
                </a:lnTo>
                <a:lnTo>
                  <a:pt x="510" y="1218"/>
                </a:lnTo>
                <a:lnTo>
                  <a:pt x="509" y="1218"/>
                </a:lnTo>
                <a:lnTo>
                  <a:pt x="504" y="1218"/>
                </a:lnTo>
                <a:lnTo>
                  <a:pt x="500" y="1216"/>
                </a:lnTo>
                <a:lnTo>
                  <a:pt x="503" y="1208"/>
                </a:lnTo>
                <a:lnTo>
                  <a:pt x="511" y="1203"/>
                </a:lnTo>
                <a:lnTo>
                  <a:pt x="517" y="1203"/>
                </a:lnTo>
                <a:lnTo>
                  <a:pt x="522" y="1204"/>
                </a:lnTo>
                <a:lnTo>
                  <a:pt x="520" y="1213"/>
                </a:lnTo>
                <a:lnTo>
                  <a:pt x="514" y="1218"/>
                </a:lnTo>
                <a:close/>
                <a:moveTo>
                  <a:pt x="492" y="1211"/>
                </a:moveTo>
                <a:lnTo>
                  <a:pt x="492" y="1209"/>
                </a:lnTo>
                <a:lnTo>
                  <a:pt x="490" y="1207"/>
                </a:lnTo>
                <a:lnTo>
                  <a:pt x="478" y="1208"/>
                </a:lnTo>
                <a:lnTo>
                  <a:pt x="466" y="1213"/>
                </a:lnTo>
                <a:lnTo>
                  <a:pt x="462" y="1214"/>
                </a:lnTo>
                <a:lnTo>
                  <a:pt x="458" y="1214"/>
                </a:lnTo>
                <a:lnTo>
                  <a:pt x="454" y="1214"/>
                </a:lnTo>
                <a:lnTo>
                  <a:pt x="451" y="1211"/>
                </a:lnTo>
                <a:lnTo>
                  <a:pt x="452" y="1208"/>
                </a:lnTo>
                <a:lnTo>
                  <a:pt x="455" y="1204"/>
                </a:lnTo>
                <a:lnTo>
                  <a:pt x="458" y="1209"/>
                </a:lnTo>
                <a:lnTo>
                  <a:pt x="461" y="1209"/>
                </a:lnTo>
                <a:lnTo>
                  <a:pt x="465" y="1210"/>
                </a:lnTo>
                <a:lnTo>
                  <a:pt x="466" y="1213"/>
                </a:lnTo>
                <a:lnTo>
                  <a:pt x="478" y="1208"/>
                </a:lnTo>
                <a:lnTo>
                  <a:pt x="490" y="1207"/>
                </a:lnTo>
                <a:lnTo>
                  <a:pt x="487" y="1204"/>
                </a:lnTo>
                <a:lnTo>
                  <a:pt x="483" y="1203"/>
                </a:lnTo>
                <a:lnTo>
                  <a:pt x="485" y="1203"/>
                </a:lnTo>
                <a:lnTo>
                  <a:pt x="485" y="1202"/>
                </a:lnTo>
                <a:lnTo>
                  <a:pt x="492" y="1202"/>
                </a:lnTo>
                <a:lnTo>
                  <a:pt x="497" y="1202"/>
                </a:lnTo>
                <a:lnTo>
                  <a:pt x="496" y="1208"/>
                </a:lnTo>
                <a:lnTo>
                  <a:pt x="492" y="1211"/>
                </a:lnTo>
                <a:close/>
                <a:moveTo>
                  <a:pt x="492" y="1217"/>
                </a:moveTo>
                <a:lnTo>
                  <a:pt x="483" y="1217"/>
                </a:lnTo>
                <a:lnTo>
                  <a:pt x="475" y="1215"/>
                </a:lnTo>
                <a:lnTo>
                  <a:pt x="483" y="1213"/>
                </a:lnTo>
                <a:lnTo>
                  <a:pt x="492" y="1211"/>
                </a:lnTo>
                <a:lnTo>
                  <a:pt x="492" y="1211"/>
                </a:lnTo>
                <a:lnTo>
                  <a:pt x="492" y="1211"/>
                </a:lnTo>
                <a:lnTo>
                  <a:pt x="492" y="1211"/>
                </a:lnTo>
                <a:lnTo>
                  <a:pt x="492" y="1215"/>
                </a:lnTo>
                <a:lnTo>
                  <a:pt x="492" y="1217"/>
                </a:lnTo>
                <a:close/>
                <a:moveTo>
                  <a:pt x="432" y="1208"/>
                </a:moveTo>
                <a:lnTo>
                  <a:pt x="430" y="1205"/>
                </a:lnTo>
                <a:lnTo>
                  <a:pt x="431" y="1202"/>
                </a:lnTo>
                <a:lnTo>
                  <a:pt x="440" y="1194"/>
                </a:lnTo>
                <a:lnTo>
                  <a:pt x="453" y="1194"/>
                </a:lnTo>
                <a:lnTo>
                  <a:pt x="454" y="1194"/>
                </a:lnTo>
                <a:lnTo>
                  <a:pt x="455" y="1194"/>
                </a:lnTo>
                <a:lnTo>
                  <a:pt x="446" y="1207"/>
                </a:lnTo>
                <a:lnTo>
                  <a:pt x="432" y="1208"/>
                </a:lnTo>
                <a:close/>
                <a:moveTo>
                  <a:pt x="426" y="1200"/>
                </a:moveTo>
                <a:lnTo>
                  <a:pt x="421" y="1203"/>
                </a:lnTo>
                <a:lnTo>
                  <a:pt x="416" y="1202"/>
                </a:lnTo>
                <a:lnTo>
                  <a:pt x="413" y="1200"/>
                </a:lnTo>
                <a:lnTo>
                  <a:pt x="410" y="1197"/>
                </a:lnTo>
                <a:lnTo>
                  <a:pt x="418" y="1189"/>
                </a:lnTo>
                <a:lnTo>
                  <a:pt x="431" y="1184"/>
                </a:lnTo>
                <a:lnTo>
                  <a:pt x="433" y="1188"/>
                </a:lnTo>
                <a:lnTo>
                  <a:pt x="435" y="1193"/>
                </a:lnTo>
                <a:lnTo>
                  <a:pt x="431" y="1196"/>
                </a:lnTo>
                <a:lnTo>
                  <a:pt x="426" y="1200"/>
                </a:lnTo>
                <a:close/>
                <a:moveTo>
                  <a:pt x="405" y="1194"/>
                </a:moveTo>
                <a:lnTo>
                  <a:pt x="404" y="1194"/>
                </a:lnTo>
                <a:lnTo>
                  <a:pt x="404" y="1194"/>
                </a:lnTo>
                <a:lnTo>
                  <a:pt x="398" y="1193"/>
                </a:lnTo>
                <a:lnTo>
                  <a:pt x="393" y="1189"/>
                </a:lnTo>
                <a:lnTo>
                  <a:pt x="396" y="1184"/>
                </a:lnTo>
                <a:lnTo>
                  <a:pt x="400" y="1182"/>
                </a:lnTo>
                <a:lnTo>
                  <a:pt x="407" y="1177"/>
                </a:lnTo>
                <a:lnTo>
                  <a:pt x="416" y="1179"/>
                </a:lnTo>
                <a:lnTo>
                  <a:pt x="418" y="1181"/>
                </a:lnTo>
                <a:lnTo>
                  <a:pt x="418" y="1183"/>
                </a:lnTo>
                <a:lnTo>
                  <a:pt x="420" y="1183"/>
                </a:lnTo>
                <a:lnTo>
                  <a:pt x="421" y="1182"/>
                </a:lnTo>
                <a:lnTo>
                  <a:pt x="420" y="1183"/>
                </a:lnTo>
                <a:lnTo>
                  <a:pt x="418" y="1183"/>
                </a:lnTo>
                <a:lnTo>
                  <a:pt x="411" y="1189"/>
                </a:lnTo>
                <a:lnTo>
                  <a:pt x="405" y="1194"/>
                </a:lnTo>
                <a:close/>
                <a:moveTo>
                  <a:pt x="404" y="1172"/>
                </a:moveTo>
                <a:lnTo>
                  <a:pt x="401" y="1174"/>
                </a:lnTo>
                <a:lnTo>
                  <a:pt x="399" y="1176"/>
                </a:lnTo>
                <a:lnTo>
                  <a:pt x="397" y="1173"/>
                </a:lnTo>
                <a:lnTo>
                  <a:pt x="394" y="1168"/>
                </a:lnTo>
                <a:lnTo>
                  <a:pt x="396" y="1167"/>
                </a:lnTo>
                <a:lnTo>
                  <a:pt x="398" y="1167"/>
                </a:lnTo>
                <a:lnTo>
                  <a:pt x="401" y="1168"/>
                </a:lnTo>
                <a:lnTo>
                  <a:pt x="404" y="1172"/>
                </a:lnTo>
                <a:close/>
                <a:moveTo>
                  <a:pt x="391" y="1144"/>
                </a:moveTo>
                <a:lnTo>
                  <a:pt x="389" y="1140"/>
                </a:lnTo>
                <a:lnTo>
                  <a:pt x="392" y="1138"/>
                </a:lnTo>
                <a:lnTo>
                  <a:pt x="400" y="1140"/>
                </a:lnTo>
                <a:lnTo>
                  <a:pt x="404" y="1147"/>
                </a:lnTo>
                <a:lnTo>
                  <a:pt x="404" y="1152"/>
                </a:lnTo>
                <a:lnTo>
                  <a:pt x="399" y="1154"/>
                </a:lnTo>
                <a:lnTo>
                  <a:pt x="399" y="1155"/>
                </a:lnTo>
                <a:lnTo>
                  <a:pt x="398" y="1155"/>
                </a:lnTo>
                <a:lnTo>
                  <a:pt x="396" y="1153"/>
                </a:lnTo>
                <a:lnTo>
                  <a:pt x="394" y="1151"/>
                </a:lnTo>
                <a:lnTo>
                  <a:pt x="394" y="1146"/>
                </a:lnTo>
                <a:lnTo>
                  <a:pt x="391" y="1144"/>
                </a:lnTo>
                <a:close/>
                <a:moveTo>
                  <a:pt x="379" y="1177"/>
                </a:moveTo>
                <a:lnTo>
                  <a:pt x="383" y="1175"/>
                </a:lnTo>
                <a:lnTo>
                  <a:pt x="386" y="1175"/>
                </a:lnTo>
                <a:lnTo>
                  <a:pt x="387" y="1179"/>
                </a:lnTo>
                <a:lnTo>
                  <a:pt x="391" y="1181"/>
                </a:lnTo>
                <a:lnTo>
                  <a:pt x="384" y="1183"/>
                </a:lnTo>
                <a:lnTo>
                  <a:pt x="379" y="1177"/>
                </a:lnTo>
                <a:close/>
                <a:moveTo>
                  <a:pt x="373" y="1172"/>
                </a:moveTo>
                <a:lnTo>
                  <a:pt x="373" y="1172"/>
                </a:lnTo>
                <a:lnTo>
                  <a:pt x="373" y="1174"/>
                </a:lnTo>
                <a:lnTo>
                  <a:pt x="375" y="1176"/>
                </a:lnTo>
                <a:lnTo>
                  <a:pt x="373" y="1174"/>
                </a:lnTo>
                <a:lnTo>
                  <a:pt x="373" y="1172"/>
                </a:lnTo>
                <a:lnTo>
                  <a:pt x="372" y="1170"/>
                </a:lnTo>
                <a:lnTo>
                  <a:pt x="371" y="1169"/>
                </a:lnTo>
                <a:lnTo>
                  <a:pt x="368" y="1167"/>
                </a:lnTo>
                <a:lnTo>
                  <a:pt x="369" y="1163"/>
                </a:lnTo>
                <a:lnTo>
                  <a:pt x="371" y="1161"/>
                </a:lnTo>
                <a:lnTo>
                  <a:pt x="373" y="1162"/>
                </a:lnTo>
                <a:lnTo>
                  <a:pt x="376" y="1166"/>
                </a:lnTo>
                <a:lnTo>
                  <a:pt x="375" y="1170"/>
                </a:lnTo>
                <a:lnTo>
                  <a:pt x="373" y="1170"/>
                </a:lnTo>
                <a:lnTo>
                  <a:pt x="373" y="1172"/>
                </a:lnTo>
                <a:lnTo>
                  <a:pt x="378" y="1172"/>
                </a:lnTo>
                <a:lnTo>
                  <a:pt x="383" y="1170"/>
                </a:lnTo>
                <a:lnTo>
                  <a:pt x="378" y="1172"/>
                </a:lnTo>
                <a:lnTo>
                  <a:pt x="373" y="1172"/>
                </a:lnTo>
                <a:close/>
                <a:moveTo>
                  <a:pt x="357" y="1132"/>
                </a:moveTo>
                <a:lnTo>
                  <a:pt x="363" y="1130"/>
                </a:lnTo>
                <a:lnTo>
                  <a:pt x="369" y="1127"/>
                </a:lnTo>
                <a:lnTo>
                  <a:pt x="375" y="1127"/>
                </a:lnTo>
                <a:lnTo>
                  <a:pt x="377" y="1132"/>
                </a:lnTo>
                <a:lnTo>
                  <a:pt x="376" y="1135"/>
                </a:lnTo>
                <a:lnTo>
                  <a:pt x="375" y="1137"/>
                </a:lnTo>
                <a:lnTo>
                  <a:pt x="368" y="1139"/>
                </a:lnTo>
                <a:lnTo>
                  <a:pt x="361" y="1142"/>
                </a:lnTo>
                <a:lnTo>
                  <a:pt x="357" y="1144"/>
                </a:lnTo>
                <a:lnTo>
                  <a:pt x="354" y="1140"/>
                </a:lnTo>
                <a:lnTo>
                  <a:pt x="354" y="1135"/>
                </a:lnTo>
                <a:lnTo>
                  <a:pt x="357" y="1132"/>
                </a:lnTo>
                <a:close/>
                <a:moveTo>
                  <a:pt x="352" y="1118"/>
                </a:moveTo>
                <a:lnTo>
                  <a:pt x="361" y="1114"/>
                </a:lnTo>
                <a:lnTo>
                  <a:pt x="368" y="1111"/>
                </a:lnTo>
                <a:lnTo>
                  <a:pt x="371" y="1113"/>
                </a:lnTo>
                <a:lnTo>
                  <a:pt x="373" y="1116"/>
                </a:lnTo>
                <a:lnTo>
                  <a:pt x="373" y="1119"/>
                </a:lnTo>
                <a:lnTo>
                  <a:pt x="370" y="1121"/>
                </a:lnTo>
                <a:lnTo>
                  <a:pt x="363" y="1124"/>
                </a:lnTo>
                <a:lnTo>
                  <a:pt x="357" y="1126"/>
                </a:lnTo>
                <a:lnTo>
                  <a:pt x="354" y="1127"/>
                </a:lnTo>
                <a:lnTo>
                  <a:pt x="351" y="1125"/>
                </a:lnTo>
                <a:lnTo>
                  <a:pt x="350" y="1120"/>
                </a:lnTo>
                <a:lnTo>
                  <a:pt x="352" y="1118"/>
                </a:lnTo>
                <a:lnTo>
                  <a:pt x="352" y="1118"/>
                </a:lnTo>
                <a:close/>
                <a:moveTo>
                  <a:pt x="352" y="1100"/>
                </a:moveTo>
                <a:lnTo>
                  <a:pt x="355" y="1103"/>
                </a:lnTo>
                <a:lnTo>
                  <a:pt x="355" y="1106"/>
                </a:lnTo>
                <a:lnTo>
                  <a:pt x="356" y="1107"/>
                </a:lnTo>
                <a:lnTo>
                  <a:pt x="357" y="1110"/>
                </a:lnTo>
                <a:lnTo>
                  <a:pt x="352" y="1111"/>
                </a:lnTo>
                <a:lnTo>
                  <a:pt x="350" y="1109"/>
                </a:lnTo>
                <a:lnTo>
                  <a:pt x="349" y="1105"/>
                </a:lnTo>
                <a:lnTo>
                  <a:pt x="350" y="1102"/>
                </a:lnTo>
                <a:lnTo>
                  <a:pt x="351" y="1100"/>
                </a:lnTo>
                <a:lnTo>
                  <a:pt x="352" y="1100"/>
                </a:lnTo>
                <a:close/>
                <a:moveTo>
                  <a:pt x="357" y="1083"/>
                </a:moveTo>
                <a:lnTo>
                  <a:pt x="358" y="1084"/>
                </a:lnTo>
                <a:lnTo>
                  <a:pt x="358" y="1084"/>
                </a:lnTo>
                <a:lnTo>
                  <a:pt x="357" y="1090"/>
                </a:lnTo>
                <a:lnTo>
                  <a:pt x="355" y="1091"/>
                </a:lnTo>
                <a:lnTo>
                  <a:pt x="352" y="1091"/>
                </a:lnTo>
                <a:lnTo>
                  <a:pt x="352" y="1089"/>
                </a:lnTo>
                <a:lnTo>
                  <a:pt x="354" y="1084"/>
                </a:lnTo>
                <a:lnTo>
                  <a:pt x="357" y="1083"/>
                </a:lnTo>
                <a:close/>
                <a:moveTo>
                  <a:pt x="370" y="1088"/>
                </a:moveTo>
                <a:lnTo>
                  <a:pt x="368" y="1085"/>
                </a:lnTo>
                <a:lnTo>
                  <a:pt x="368" y="1082"/>
                </a:lnTo>
                <a:lnTo>
                  <a:pt x="369" y="1081"/>
                </a:lnTo>
                <a:lnTo>
                  <a:pt x="371" y="1081"/>
                </a:lnTo>
                <a:lnTo>
                  <a:pt x="373" y="1081"/>
                </a:lnTo>
                <a:lnTo>
                  <a:pt x="373" y="1084"/>
                </a:lnTo>
                <a:lnTo>
                  <a:pt x="373" y="1086"/>
                </a:lnTo>
                <a:lnTo>
                  <a:pt x="370" y="1088"/>
                </a:lnTo>
                <a:lnTo>
                  <a:pt x="370" y="1088"/>
                </a:lnTo>
                <a:close/>
                <a:moveTo>
                  <a:pt x="364" y="1100"/>
                </a:moveTo>
                <a:lnTo>
                  <a:pt x="366" y="1098"/>
                </a:lnTo>
                <a:lnTo>
                  <a:pt x="370" y="1097"/>
                </a:lnTo>
                <a:lnTo>
                  <a:pt x="371" y="1098"/>
                </a:lnTo>
                <a:lnTo>
                  <a:pt x="371" y="1099"/>
                </a:lnTo>
                <a:lnTo>
                  <a:pt x="371" y="1105"/>
                </a:lnTo>
                <a:lnTo>
                  <a:pt x="366" y="1106"/>
                </a:lnTo>
                <a:lnTo>
                  <a:pt x="364" y="1104"/>
                </a:lnTo>
                <a:lnTo>
                  <a:pt x="364" y="1100"/>
                </a:lnTo>
                <a:close/>
                <a:moveTo>
                  <a:pt x="377" y="1063"/>
                </a:moveTo>
                <a:lnTo>
                  <a:pt x="379" y="1064"/>
                </a:lnTo>
                <a:lnTo>
                  <a:pt x="379" y="1067"/>
                </a:lnTo>
                <a:lnTo>
                  <a:pt x="377" y="1071"/>
                </a:lnTo>
                <a:lnTo>
                  <a:pt x="373" y="1075"/>
                </a:lnTo>
                <a:lnTo>
                  <a:pt x="365" y="1076"/>
                </a:lnTo>
                <a:lnTo>
                  <a:pt x="357" y="1076"/>
                </a:lnTo>
                <a:lnTo>
                  <a:pt x="364" y="1065"/>
                </a:lnTo>
                <a:lnTo>
                  <a:pt x="377" y="1063"/>
                </a:lnTo>
                <a:close/>
                <a:moveTo>
                  <a:pt x="380" y="1057"/>
                </a:moveTo>
                <a:lnTo>
                  <a:pt x="378" y="1057"/>
                </a:lnTo>
                <a:lnTo>
                  <a:pt x="376" y="1058"/>
                </a:lnTo>
                <a:lnTo>
                  <a:pt x="370" y="1060"/>
                </a:lnTo>
                <a:lnTo>
                  <a:pt x="364" y="1058"/>
                </a:lnTo>
                <a:lnTo>
                  <a:pt x="364" y="1057"/>
                </a:lnTo>
                <a:lnTo>
                  <a:pt x="365" y="1054"/>
                </a:lnTo>
                <a:lnTo>
                  <a:pt x="369" y="1049"/>
                </a:lnTo>
                <a:lnTo>
                  <a:pt x="376" y="1047"/>
                </a:lnTo>
                <a:lnTo>
                  <a:pt x="377" y="1047"/>
                </a:lnTo>
                <a:lnTo>
                  <a:pt x="380" y="1047"/>
                </a:lnTo>
                <a:lnTo>
                  <a:pt x="384" y="1047"/>
                </a:lnTo>
                <a:lnTo>
                  <a:pt x="386" y="1048"/>
                </a:lnTo>
                <a:lnTo>
                  <a:pt x="385" y="1054"/>
                </a:lnTo>
                <a:lnTo>
                  <a:pt x="380" y="1057"/>
                </a:lnTo>
                <a:close/>
                <a:moveTo>
                  <a:pt x="391" y="1159"/>
                </a:moveTo>
                <a:lnTo>
                  <a:pt x="390" y="1161"/>
                </a:lnTo>
                <a:lnTo>
                  <a:pt x="386" y="1161"/>
                </a:lnTo>
                <a:lnTo>
                  <a:pt x="384" y="1160"/>
                </a:lnTo>
                <a:lnTo>
                  <a:pt x="383" y="1156"/>
                </a:lnTo>
                <a:lnTo>
                  <a:pt x="383" y="1154"/>
                </a:lnTo>
                <a:lnTo>
                  <a:pt x="386" y="1154"/>
                </a:lnTo>
                <a:lnTo>
                  <a:pt x="390" y="1155"/>
                </a:lnTo>
                <a:lnTo>
                  <a:pt x="391" y="1159"/>
                </a:lnTo>
                <a:close/>
                <a:moveTo>
                  <a:pt x="384" y="1120"/>
                </a:moveTo>
                <a:lnTo>
                  <a:pt x="384" y="1119"/>
                </a:lnTo>
                <a:lnTo>
                  <a:pt x="382" y="1117"/>
                </a:lnTo>
                <a:lnTo>
                  <a:pt x="379" y="1114"/>
                </a:lnTo>
                <a:lnTo>
                  <a:pt x="379" y="1111"/>
                </a:lnTo>
                <a:lnTo>
                  <a:pt x="380" y="1106"/>
                </a:lnTo>
                <a:lnTo>
                  <a:pt x="379" y="1102"/>
                </a:lnTo>
                <a:lnTo>
                  <a:pt x="378" y="1098"/>
                </a:lnTo>
                <a:lnTo>
                  <a:pt x="382" y="1096"/>
                </a:lnTo>
                <a:lnTo>
                  <a:pt x="385" y="1096"/>
                </a:lnTo>
                <a:lnTo>
                  <a:pt x="387" y="1098"/>
                </a:lnTo>
                <a:lnTo>
                  <a:pt x="389" y="1116"/>
                </a:lnTo>
                <a:lnTo>
                  <a:pt x="394" y="1131"/>
                </a:lnTo>
                <a:lnTo>
                  <a:pt x="394" y="1134"/>
                </a:lnTo>
                <a:lnTo>
                  <a:pt x="392" y="1135"/>
                </a:lnTo>
                <a:lnTo>
                  <a:pt x="391" y="1135"/>
                </a:lnTo>
                <a:lnTo>
                  <a:pt x="389" y="1134"/>
                </a:lnTo>
                <a:lnTo>
                  <a:pt x="383" y="1130"/>
                </a:lnTo>
                <a:lnTo>
                  <a:pt x="384" y="1120"/>
                </a:lnTo>
                <a:lnTo>
                  <a:pt x="384" y="1120"/>
                </a:lnTo>
                <a:close/>
                <a:moveTo>
                  <a:pt x="465" y="1044"/>
                </a:moveTo>
                <a:lnTo>
                  <a:pt x="463" y="1042"/>
                </a:lnTo>
                <a:lnTo>
                  <a:pt x="465" y="1041"/>
                </a:lnTo>
                <a:lnTo>
                  <a:pt x="470" y="1032"/>
                </a:lnTo>
                <a:lnTo>
                  <a:pt x="476" y="1023"/>
                </a:lnTo>
                <a:lnTo>
                  <a:pt x="478" y="1022"/>
                </a:lnTo>
                <a:lnTo>
                  <a:pt x="480" y="1021"/>
                </a:lnTo>
                <a:lnTo>
                  <a:pt x="481" y="1022"/>
                </a:lnTo>
                <a:lnTo>
                  <a:pt x="481" y="1023"/>
                </a:lnTo>
                <a:lnTo>
                  <a:pt x="481" y="1025"/>
                </a:lnTo>
                <a:lnTo>
                  <a:pt x="480" y="1026"/>
                </a:lnTo>
                <a:lnTo>
                  <a:pt x="475" y="1034"/>
                </a:lnTo>
                <a:lnTo>
                  <a:pt x="469" y="1043"/>
                </a:lnTo>
                <a:lnTo>
                  <a:pt x="467" y="1044"/>
                </a:lnTo>
                <a:lnTo>
                  <a:pt x="465" y="1044"/>
                </a:lnTo>
                <a:close/>
                <a:moveTo>
                  <a:pt x="463" y="1060"/>
                </a:moveTo>
                <a:lnTo>
                  <a:pt x="463" y="1060"/>
                </a:lnTo>
                <a:lnTo>
                  <a:pt x="461" y="1063"/>
                </a:lnTo>
                <a:lnTo>
                  <a:pt x="461" y="1067"/>
                </a:lnTo>
                <a:lnTo>
                  <a:pt x="461" y="1069"/>
                </a:lnTo>
                <a:lnTo>
                  <a:pt x="460" y="1070"/>
                </a:lnTo>
                <a:lnTo>
                  <a:pt x="456" y="1070"/>
                </a:lnTo>
                <a:lnTo>
                  <a:pt x="453" y="1069"/>
                </a:lnTo>
                <a:lnTo>
                  <a:pt x="454" y="1071"/>
                </a:lnTo>
                <a:lnTo>
                  <a:pt x="455" y="1072"/>
                </a:lnTo>
                <a:lnTo>
                  <a:pt x="454" y="1071"/>
                </a:lnTo>
                <a:lnTo>
                  <a:pt x="453" y="1069"/>
                </a:lnTo>
                <a:lnTo>
                  <a:pt x="453" y="1068"/>
                </a:lnTo>
                <a:lnTo>
                  <a:pt x="453" y="1065"/>
                </a:lnTo>
                <a:lnTo>
                  <a:pt x="455" y="1064"/>
                </a:lnTo>
                <a:lnTo>
                  <a:pt x="455" y="1062"/>
                </a:lnTo>
                <a:lnTo>
                  <a:pt x="458" y="1055"/>
                </a:lnTo>
                <a:lnTo>
                  <a:pt x="461" y="1049"/>
                </a:lnTo>
                <a:lnTo>
                  <a:pt x="462" y="1047"/>
                </a:lnTo>
                <a:lnTo>
                  <a:pt x="465" y="1047"/>
                </a:lnTo>
                <a:lnTo>
                  <a:pt x="466" y="1049"/>
                </a:lnTo>
                <a:lnTo>
                  <a:pt x="466" y="1051"/>
                </a:lnTo>
                <a:lnTo>
                  <a:pt x="465" y="1055"/>
                </a:lnTo>
                <a:lnTo>
                  <a:pt x="463" y="1060"/>
                </a:lnTo>
                <a:close/>
                <a:moveTo>
                  <a:pt x="470" y="1116"/>
                </a:moveTo>
                <a:lnTo>
                  <a:pt x="467" y="1117"/>
                </a:lnTo>
                <a:lnTo>
                  <a:pt x="465" y="1116"/>
                </a:lnTo>
                <a:lnTo>
                  <a:pt x="465" y="1117"/>
                </a:lnTo>
                <a:lnTo>
                  <a:pt x="465" y="1117"/>
                </a:lnTo>
                <a:lnTo>
                  <a:pt x="465" y="1117"/>
                </a:lnTo>
                <a:lnTo>
                  <a:pt x="465" y="1116"/>
                </a:lnTo>
                <a:lnTo>
                  <a:pt x="465" y="1116"/>
                </a:lnTo>
                <a:lnTo>
                  <a:pt x="463" y="1113"/>
                </a:lnTo>
                <a:lnTo>
                  <a:pt x="461" y="1112"/>
                </a:lnTo>
                <a:lnTo>
                  <a:pt x="461" y="1112"/>
                </a:lnTo>
                <a:lnTo>
                  <a:pt x="461" y="1109"/>
                </a:lnTo>
                <a:lnTo>
                  <a:pt x="459" y="1106"/>
                </a:lnTo>
                <a:lnTo>
                  <a:pt x="458" y="1103"/>
                </a:lnTo>
                <a:lnTo>
                  <a:pt x="460" y="1100"/>
                </a:lnTo>
                <a:lnTo>
                  <a:pt x="463" y="1100"/>
                </a:lnTo>
                <a:lnTo>
                  <a:pt x="466" y="1103"/>
                </a:lnTo>
                <a:lnTo>
                  <a:pt x="467" y="1106"/>
                </a:lnTo>
                <a:lnTo>
                  <a:pt x="469" y="1110"/>
                </a:lnTo>
                <a:lnTo>
                  <a:pt x="472" y="1112"/>
                </a:lnTo>
                <a:lnTo>
                  <a:pt x="470" y="1116"/>
                </a:lnTo>
                <a:close/>
                <a:moveTo>
                  <a:pt x="419" y="1084"/>
                </a:moveTo>
                <a:lnTo>
                  <a:pt x="412" y="1088"/>
                </a:lnTo>
                <a:lnTo>
                  <a:pt x="405" y="1086"/>
                </a:lnTo>
                <a:lnTo>
                  <a:pt x="412" y="1083"/>
                </a:lnTo>
                <a:lnTo>
                  <a:pt x="419" y="1084"/>
                </a:lnTo>
                <a:close/>
                <a:moveTo>
                  <a:pt x="442" y="1078"/>
                </a:moveTo>
                <a:lnTo>
                  <a:pt x="435" y="1082"/>
                </a:lnTo>
                <a:lnTo>
                  <a:pt x="427" y="1084"/>
                </a:lnTo>
                <a:lnTo>
                  <a:pt x="426" y="1084"/>
                </a:lnTo>
                <a:lnTo>
                  <a:pt x="426" y="1083"/>
                </a:lnTo>
                <a:lnTo>
                  <a:pt x="426" y="1082"/>
                </a:lnTo>
                <a:lnTo>
                  <a:pt x="426" y="1081"/>
                </a:lnTo>
                <a:lnTo>
                  <a:pt x="434" y="1078"/>
                </a:lnTo>
                <a:lnTo>
                  <a:pt x="442" y="1078"/>
                </a:lnTo>
                <a:close/>
                <a:moveTo>
                  <a:pt x="454" y="1077"/>
                </a:moveTo>
                <a:lnTo>
                  <a:pt x="456" y="1076"/>
                </a:lnTo>
                <a:lnTo>
                  <a:pt x="459" y="1076"/>
                </a:lnTo>
                <a:lnTo>
                  <a:pt x="460" y="1083"/>
                </a:lnTo>
                <a:lnTo>
                  <a:pt x="461" y="1090"/>
                </a:lnTo>
                <a:lnTo>
                  <a:pt x="461" y="1095"/>
                </a:lnTo>
                <a:lnTo>
                  <a:pt x="459" y="1097"/>
                </a:lnTo>
                <a:lnTo>
                  <a:pt x="454" y="1095"/>
                </a:lnTo>
                <a:lnTo>
                  <a:pt x="454" y="1091"/>
                </a:lnTo>
                <a:lnTo>
                  <a:pt x="453" y="1084"/>
                </a:lnTo>
                <a:lnTo>
                  <a:pt x="453" y="1077"/>
                </a:lnTo>
                <a:lnTo>
                  <a:pt x="452" y="1077"/>
                </a:lnTo>
                <a:lnTo>
                  <a:pt x="451" y="1076"/>
                </a:lnTo>
                <a:lnTo>
                  <a:pt x="452" y="1077"/>
                </a:lnTo>
                <a:lnTo>
                  <a:pt x="453" y="1077"/>
                </a:lnTo>
                <a:lnTo>
                  <a:pt x="453" y="1077"/>
                </a:lnTo>
                <a:lnTo>
                  <a:pt x="453" y="1077"/>
                </a:lnTo>
                <a:lnTo>
                  <a:pt x="453" y="1077"/>
                </a:lnTo>
                <a:lnTo>
                  <a:pt x="453" y="1077"/>
                </a:lnTo>
                <a:lnTo>
                  <a:pt x="453" y="1077"/>
                </a:lnTo>
                <a:lnTo>
                  <a:pt x="454" y="1077"/>
                </a:lnTo>
                <a:lnTo>
                  <a:pt x="454" y="1077"/>
                </a:lnTo>
                <a:close/>
                <a:moveTo>
                  <a:pt x="426" y="1023"/>
                </a:moveTo>
                <a:lnTo>
                  <a:pt x="437" y="1016"/>
                </a:lnTo>
                <a:lnTo>
                  <a:pt x="448" y="1022"/>
                </a:lnTo>
                <a:lnTo>
                  <a:pt x="451" y="1023"/>
                </a:lnTo>
                <a:lnTo>
                  <a:pt x="452" y="1021"/>
                </a:lnTo>
                <a:lnTo>
                  <a:pt x="454" y="1020"/>
                </a:lnTo>
                <a:lnTo>
                  <a:pt x="458" y="1019"/>
                </a:lnTo>
                <a:lnTo>
                  <a:pt x="463" y="1020"/>
                </a:lnTo>
                <a:lnTo>
                  <a:pt x="467" y="1022"/>
                </a:lnTo>
                <a:lnTo>
                  <a:pt x="467" y="1027"/>
                </a:lnTo>
                <a:lnTo>
                  <a:pt x="466" y="1032"/>
                </a:lnTo>
                <a:lnTo>
                  <a:pt x="459" y="1043"/>
                </a:lnTo>
                <a:lnTo>
                  <a:pt x="453" y="1056"/>
                </a:lnTo>
                <a:lnTo>
                  <a:pt x="454" y="1057"/>
                </a:lnTo>
                <a:lnTo>
                  <a:pt x="454" y="1057"/>
                </a:lnTo>
                <a:lnTo>
                  <a:pt x="454" y="1057"/>
                </a:lnTo>
                <a:lnTo>
                  <a:pt x="453" y="1056"/>
                </a:lnTo>
                <a:lnTo>
                  <a:pt x="452" y="1058"/>
                </a:lnTo>
                <a:lnTo>
                  <a:pt x="451" y="1062"/>
                </a:lnTo>
                <a:lnTo>
                  <a:pt x="451" y="1062"/>
                </a:lnTo>
                <a:lnTo>
                  <a:pt x="451" y="1062"/>
                </a:lnTo>
                <a:lnTo>
                  <a:pt x="451" y="1063"/>
                </a:lnTo>
                <a:lnTo>
                  <a:pt x="445" y="1062"/>
                </a:lnTo>
                <a:lnTo>
                  <a:pt x="440" y="1067"/>
                </a:lnTo>
                <a:lnTo>
                  <a:pt x="434" y="1069"/>
                </a:lnTo>
                <a:lnTo>
                  <a:pt x="427" y="1069"/>
                </a:lnTo>
                <a:lnTo>
                  <a:pt x="425" y="1069"/>
                </a:lnTo>
                <a:lnTo>
                  <a:pt x="423" y="1070"/>
                </a:lnTo>
                <a:lnTo>
                  <a:pt x="413" y="1076"/>
                </a:lnTo>
                <a:lnTo>
                  <a:pt x="403" y="1071"/>
                </a:lnTo>
                <a:lnTo>
                  <a:pt x="409" y="1053"/>
                </a:lnTo>
                <a:lnTo>
                  <a:pt x="418" y="1036"/>
                </a:lnTo>
                <a:lnTo>
                  <a:pt x="421" y="1029"/>
                </a:lnTo>
                <a:lnTo>
                  <a:pt x="426" y="1023"/>
                </a:lnTo>
                <a:close/>
                <a:moveTo>
                  <a:pt x="425" y="1019"/>
                </a:moveTo>
                <a:lnTo>
                  <a:pt x="426" y="1018"/>
                </a:lnTo>
                <a:lnTo>
                  <a:pt x="426" y="1016"/>
                </a:lnTo>
                <a:lnTo>
                  <a:pt x="426" y="1018"/>
                </a:lnTo>
                <a:lnTo>
                  <a:pt x="425" y="1019"/>
                </a:lnTo>
                <a:close/>
                <a:moveTo>
                  <a:pt x="397" y="1097"/>
                </a:moveTo>
                <a:lnTo>
                  <a:pt x="396" y="1096"/>
                </a:lnTo>
                <a:lnTo>
                  <a:pt x="396" y="1096"/>
                </a:lnTo>
                <a:lnTo>
                  <a:pt x="396" y="1096"/>
                </a:lnTo>
                <a:lnTo>
                  <a:pt x="397" y="1097"/>
                </a:lnTo>
                <a:lnTo>
                  <a:pt x="421" y="1091"/>
                </a:lnTo>
                <a:lnTo>
                  <a:pt x="447" y="1085"/>
                </a:lnTo>
                <a:lnTo>
                  <a:pt x="449" y="1096"/>
                </a:lnTo>
                <a:lnTo>
                  <a:pt x="453" y="1105"/>
                </a:lnTo>
                <a:lnTo>
                  <a:pt x="454" y="1109"/>
                </a:lnTo>
                <a:lnTo>
                  <a:pt x="455" y="1112"/>
                </a:lnTo>
                <a:lnTo>
                  <a:pt x="434" y="1125"/>
                </a:lnTo>
                <a:lnTo>
                  <a:pt x="413" y="1138"/>
                </a:lnTo>
                <a:lnTo>
                  <a:pt x="409" y="1134"/>
                </a:lnTo>
                <a:lnTo>
                  <a:pt x="404" y="1130"/>
                </a:lnTo>
                <a:lnTo>
                  <a:pt x="400" y="1118"/>
                </a:lnTo>
                <a:lnTo>
                  <a:pt x="399" y="1105"/>
                </a:lnTo>
                <a:lnTo>
                  <a:pt x="397" y="1102"/>
                </a:lnTo>
                <a:lnTo>
                  <a:pt x="397" y="1097"/>
                </a:lnTo>
                <a:close/>
                <a:moveTo>
                  <a:pt x="470" y="1197"/>
                </a:moveTo>
                <a:lnTo>
                  <a:pt x="467" y="1203"/>
                </a:lnTo>
                <a:lnTo>
                  <a:pt x="460" y="1198"/>
                </a:lnTo>
                <a:lnTo>
                  <a:pt x="458" y="1200"/>
                </a:lnTo>
                <a:lnTo>
                  <a:pt x="456" y="1202"/>
                </a:lnTo>
                <a:lnTo>
                  <a:pt x="458" y="1200"/>
                </a:lnTo>
                <a:lnTo>
                  <a:pt x="460" y="1198"/>
                </a:lnTo>
                <a:lnTo>
                  <a:pt x="466" y="1197"/>
                </a:lnTo>
                <a:lnTo>
                  <a:pt x="470" y="1197"/>
                </a:lnTo>
                <a:close/>
                <a:moveTo>
                  <a:pt x="473" y="1194"/>
                </a:moveTo>
                <a:lnTo>
                  <a:pt x="470" y="1193"/>
                </a:lnTo>
                <a:lnTo>
                  <a:pt x="468" y="1193"/>
                </a:lnTo>
                <a:lnTo>
                  <a:pt x="466" y="1194"/>
                </a:lnTo>
                <a:lnTo>
                  <a:pt x="462" y="1194"/>
                </a:lnTo>
                <a:lnTo>
                  <a:pt x="465" y="1194"/>
                </a:lnTo>
                <a:lnTo>
                  <a:pt x="468" y="1193"/>
                </a:lnTo>
                <a:lnTo>
                  <a:pt x="461" y="1189"/>
                </a:lnTo>
                <a:lnTo>
                  <a:pt x="454" y="1189"/>
                </a:lnTo>
                <a:lnTo>
                  <a:pt x="455" y="1191"/>
                </a:lnTo>
                <a:lnTo>
                  <a:pt x="455" y="1194"/>
                </a:lnTo>
                <a:lnTo>
                  <a:pt x="455" y="1191"/>
                </a:lnTo>
                <a:lnTo>
                  <a:pt x="454" y="1189"/>
                </a:lnTo>
                <a:lnTo>
                  <a:pt x="452" y="1188"/>
                </a:lnTo>
                <a:lnTo>
                  <a:pt x="449" y="1188"/>
                </a:lnTo>
                <a:lnTo>
                  <a:pt x="447" y="1183"/>
                </a:lnTo>
                <a:lnTo>
                  <a:pt x="444" y="1183"/>
                </a:lnTo>
                <a:lnTo>
                  <a:pt x="441" y="1184"/>
                </a:lnTo>
                <a:lnTo>
                  <a:pt x="439" y="1183"/>
                </a:lnTo>
                <a:lnTo>
                  <a:pt x="427" y="1176"/>
                </a:lnTo>
                <a:lnTo>
                  <a:pt x="417" y="1168"/>
                </a:lnTo>
                <a:lnTo>
                  <a:pt x="416" y="1167"/>
                </a:lnTo>
                <a:lnTo>
                  <a:pt x="413" y="1167"/>
                </a:lnTo>
                <a:lnTo>
                  <a:pt x="409" y="1166"/>
                </a:lnTo>
                <a:lnTo>
                  <a:pt x="405" y="1162"/>
                </a:lnTo>
                <a:lnTo>
                  <a:pt x="410" y="1160"/>
                </a:lnTo>
                <a:lnTo>
                  <a:pt x="414" y="1158"/>
                </a:lnTo>
                <a:lnTo>
                  <a:pt x="430" y="1170"/>
                </a:lnTo>
                <a:lnTo>
                  <a:pt x="447" y="1179"/>
                </a:lnTo>
                <a:lnTo>
                  <a:pt x="456" y="1183"/>
                </a:lnTo>
                <a:lnTo>
                  <a:pt x="466" y="1183"/>
                </a:lnTo>
                <a:lnTo>
                  <a:pt x="474" y="1186"/>
                </a:lnTo>
                <a:lnTo>
                  <a:pt x="481" y="1188"/>
                </a:lnTo>
                <a:lnTo>
                  <a:pt x="482" y="1188"/>
                </a:lnTo>
                <a:lnTo>
                  <a:pt x="483" y="1187"/>
                </a:lnTo>
                <a:lnTo>
                  <a:pt x="482" y="1188"/>
                </a:lnTo>
                <a:lnTo>
                  <a:pt x="481" y="1188"/>
                </a:lnTo>
                <a:lnTo>
                  <a:pt x="479" y="1193"/>
                </a:lnTo>
                <a:lnTo>
                  <a:pt x="473" y="1194"/>
                </a:lnTo>
                <a:close/>
                <a:moveTo>
                  <a:pt x="502" y="1142"/>
                </a:moveTo>
                <a:lnTo>
                  <a:pt x="504" y="1145"/>
                </a:lnTo>
                <a:lnTo>
                  <a:pt x="503" y="1147"/>
                </a:lnTo>
                <a:lnTo>
                  <a:pt x="495" y="1161"/>
                </a:lnTo>
                <a:lnTo>
                  <a:pt x="485" y="1174"/>
                </a:lnTo>
                <a:lnTo>
                  <a:pt x="485" y="1174"/>
                </a:lnTo>
                <a:lnTo>
                  <a:pt x="485" y="1174"/>
                </a:lnTo>
                <a:lnTo>
                  <a:pt x="485" y="1174"/>
                </a:lnTo>
                <a:lnTo>
                  <a:pt x="485" y="1174"/>
                </a:lnTo>
                <a:lnTo>
                  <a:pt x="482" y="1174"/>
                </a:lnTo>
                <a:lnTo>
                  <a:pt x="482" y="1176"/>
                </a:lnTo>
                <a:lnTo>
                  <a:pt x="481" y="1177"/>
                </a:lnTo>
                <a:lnTo>
                  <a:pt x="481" y="1179"/>
                </a:lnTo>
                <a:lnTo>
                  <a:pt x="481" y="1179"/>
                </a:lnTo>
                <a:lnTo>
                  <a:pt x="481" y="1180"/>
                </a:lnTo>
                <a:lnTo>
                  <a:pt x="481" y="1179"/>
                </a:lnTo>
                <a:lnTo>
                  <a:pt x="481" y="1179"/>
                </a:lnTo>
                <a:lnTo>
                  <a:pt x="480" y="1179"/>
                </a:lnTo>
                <a:lnTo>
                  <a:pt x="480" y="1179"/>
                </a:lnTo>
                <a:lnTo>
                  <a:pt x="478" y="1179"/>
                </a:lnTo>
                <a:lnTo>
                  <a:pt x="476" y="1177"/>
                </a:lnTo>
                <a:lnTo>
                  <a:pt x="476" y="1177"/>
                </a:lnTo>
                <a:lnTo>
                  <a:pt x="460" y="1173"/>
                </a:lnTo>
                <a:lnTo>
                  <a:pt x="445" y="1167"/>
                </a:lnTo>
                <a:lnTo>
                  <a:pt x="439" y="1162"/>
                </a:lnTo>
                <a:lnTo>
                  <a:pt x="438" y="1155"/>
                </a:lnTo>
                <a:lnTo>
                  <a:pt x="456" y="1144"/>
                </a:lnTo>
                <a:lnTo>
                  <a:pt x="474" y="1133"/>
                </a:lnTo>
                <a:lnTo>
                  <a:pt x="478" y="1132"/>
                </a:lnTo>
                <a:lnTo>
                  <a:pt x="480" y="1133"/>
                </a:lnTo>
                <a:lnTo>
                  <a:pt x="490" y="1139"/>
                </a:lnTo>
                <a:lnTo>
                  <a:pt x="502" y="1142"/>
                </a:lnTo>
                <a:close/>
                <a:moveTo>
                  <a:pt x="497" y="1133"/>
                </a:moveTo>
                <a:lnTo>
                  <a:pt x="511" y="1137"/>
                </a:lnTo>
                <a:lnTo>
                  <a:pt x="525" y="1141"/>
                </a:lnTo>
                <a:lnTo>
                  <a:pt x="510" y="1141"/>
                </a:lnTo>
                <a:lnTo>
                  <a:pt x="497" y="1135"/>
                </a:lnTo>
                <a:lnTo>
                  <a:pt x="497" y="1134"/>
                </a:lnTo>
                <a:lnTo>
                  <a:pt x="497" y="1133"/>
                </a:lnTo>
                <a:close/>
                <a:moveTo>
                  <a:pt x="508" y="994"/>
                </a:moveTo>
                <a:lnTo>
                  <a:pt x="503" y="1002"/>
                </a:lnTo>
                <a:lnTo>
                  <a:pt x="495" y="1008"/>
                </a:lnTo>
                <a:lnTo>
                  <a:pt x="492" y="1013"/>
                </a:lnTo>
                <a:lnTo>
                  <a:pt x="486" y="1015"/>
                </a:lnTo>
                <a:lnTo>
                  <a:pt x="495" y="1004"/>
                </a:lnTo>
                <a:lnTo>
                  <a:pt x="508" y="994"/>
                </a:lnTo>
                <a:close/>
                <a:moveTo>
                  <a:pt x="522" y="928"/>
                </a:moveTo>
                <a:lnTo>
                  <a:pt x="516" y="931"/>
                </a:lnTo>
                <a:lnTo>
                  <a:pt x="511" y="932"/>
                </a:lnTo>
                <a:lnTo>
                  <a:pt x="513" y="929"/>
                </a:lnTo>
                <a:lnTo>
                  <a:pt x="516" y="928"/>
                </a:lnTo>
                <a:lnTo>
                  <a:pt x="520" y="925"/>
                </a:lnTo>
                <a:lnTo>
                  <a:pt x="520" y="922"/>
                </a:lnTo>
                <a:lnTo>
                  <a:pt x="518" y="920"/>
                </a:lnTo>
                <a:lnTo>
                  <a:pt x="517" y="920"/>
                </a:lnTo>
                <a:lnTo>
                  <a:pt x="514" y="920"/>
                </a:lnTo>
                <a:lnTo>
                  <a:pt x="511" y="921"/>
                </a:lnTo>
                <a:lnTo>
                  <a:pt x="514" y="920"/>
                </a:lnTo>
                <a:lnTo>
                  <a:pt x="517" y="920"/>
                </a:lnTo>
                <a:lnTo>
                  <a:pt x="523" y="918"/>
                </a:lnTo>
                <a:lnTo>
                  <a:pt x="525" y="923"/>
                </a:lnTo>
                <a:lnTo>
                  <a:pt x="525" y="927"/>
                </a:lnTo>
                <a:lnTo>
                  <a:pt x="522" y="928"/>
                </a:lnTo>
                <a:close/>
                <a:moveTo>
                  <a:pt x="534" y="929"/>
                </a:moveTo>
                <a:lnTo>
                  <a:pt x="529" y="935"/>
                </a:lnTo>
                <a:lnTo>
                  <a:pt x="522" y="938"/>
                </a:lnTo>
                <a:lnTo>
                  <a:pt x="522" y="938"/>
                </a:lnTo>
                <a:lnTo>
                  <a:pt x="521" y="938"/>
                </a:lnTo>
                <a:lnTo>
                  <a:pt x="522" y="938"/>
                </a:lnTo>
                <a:lnTo>
                  <a:pt x="522" y="938"/>
                </a:lnTo>
                <a:lnTo>
                  <a:pt x="521" y="938"/>
                </a:lnTo>
                <a:lnTo>
                  <a:pt x="518" y="938"/>
                </a:lnTo>
                <a:lnTo>
                  <a:pt x="518" y="938"/>
                </a:lnTo>
                <a:lnTo>
                  <a:pt x="520" y="938"/>
                </a:lnTo>
                <a:lnTo>
                  <a:pt x="518" y="938"/>
                </a:lnTo>
                <a:lnTo>
                  <a:pt x="518" y="938"/>
                </a:lnTo>
                <a:lnTo>
                  <a:pt x="518" y="938"/>
                </a:lnTo>
                <a:lnTo>
                  <a:pt x="524" y="931"/>
                </a:lnTo>
                <a:lnTo>
                  <a:pt x="534" y="929"/>
                </a:lnTo>
                <a:close/>
                <a:moveTo>
                  <a:pt x="545" y="917"/>
                </a:moveTo>
                <a:lnTo>
                  <a:pt x="541" y="918"/>
                </a:lnTo>
                <a:lnTo>
                  <a:pt x="536" y="922"/>
                </a:lnTo>
                <a:lnTo>
                  <a:pt x="531" y="922"/>
                </a:lnTo>
                <a:lnTo>
                  <a:pt x="528" y="917"/>
                </a:lnTo>
                <a:lnTo>
                  <a:pt x="528" y="914"/>
                </a:lnTo>
                <a:lnTo>
                  <a:pt x="531" y="911"/>
                </a:lnTo>
                <a:lnTo>
                  <a:pt x="536" y="909"/>
                </a:lnTo>
                <a:lnTo>
                  <a:pt x="542" y="907"/>
                </a:lnTo>
                <a:lnTo>
                  <a:pt x="548" y="908"/>
                </a:lnTo>
                <a:lnTo>
                  <a:pt x="550" y="913"/>
                </a:lnTo>
                <a:lnTo>
                  <a:pt x="548" y="915"/>
                </a:lnTo>
                <a:lnTo>
                  <a:pt x="545" y="917"/>
                </a:lnTo>
                <a:close/>
                <a:moveTo>
                  <a:pt x="539" y="972"/>
                </a:moveTo>
                <a:lnTo>
                  <a:pt x="538" y="973"/>
                </a:lnTo>
                <a:lnTo>
                  <a:pt x="537" y="973"/>
                </a:lnTo>
                <a:lnTo>
                  <a:pt x="524" y="985"/>
                </a:lnTo>
                <a:lnTo>
                  <a:pt x="509" y="993"/>
                </a:lnTo>
                <a:lnTo>
                  <a:pt x="522" y="981"/>
                </a:lnTo>
                <a:lnTo>
                  <a:pt x="537" y="973"/>
                </a:lnTo>
                <a:lnTo>
                  <a:pt x="538" y="972"/>
                </a:lnTo>
                <a:lnTo>
                  <a:pt x="538" y="971"/>
                </a:lnTo>
                <a:lnTo>
                  <a:pt x="538" y="972"/>
                </a:lnTo>
                <a:lnTo>
                  <a:pt x="539" y="972"/>
                </a:lnTo>
                <a:close/>
                <a:moveTo>
                  <a:pt x="536" y="963"/>
                </a:moveTo>
                <a:lnTo>
                  <a:pt x="530" y="963"/>
                </a:lnTo>
                <a:lnTo>
                  <a:pt x="532" y="957"/>
                </a:lnTo>
                <a:lnTo>
                  <a:pt x="532" y="956"/>
                </a:lnTo>
                <a:lnTo>
                  <a:pt x="532" y="953"/>
                </a:lnTo>
                <a:lnTo>
                  <a:pt x="530" y="952"/>
                </a:lnTo>
                <a:lnTo>
                  <a:pt x="528" y="953"/>
                </a:lnTo>
                <a:lnTo>
                  <a:pt x="524" y="955"/>
                </a:lnTo>
                <a:lnTo>
                  <a:pt x="521" y="952"/>
                </a:lnTo>
                <a:lnTo>
                  <a:pt x="521" y="951"/>
                </a:lnTo>
                <a:lnTo>
                  <a:pt x="522" y="950"/>
                </a:lnTo>
                <a:lnTo>
                  <a:pt x="527" y="948"/>
                </a:lnTo>
                <a:lnTo>
                  <a:pt x="530" y="946"/>
                </a:lnTo>
                <a:lnTo>
                  <a:pt x="538" y="952"/>
                </a:lnTo>
                <a:lnTo>
                  <a:pt x="544" y="963"/>
                </a:lnTo>
                <a:lnTo>
                  <a:pt x="539" y="963"/>
                </a:lnTo>
                <a:lnTo>
                  <a:pt x="536" y="963"/>
                </a:lnTo>
                <a:close/>
                <a:moveTo>
                  <a:pt x="600" y="910"/>
                </a:moveTo>
                <a:lnTo>
                  <a:pt x="606" y="910"/>
                </a:lnTo>
                <a:lnTo>
                  <a:pt x="611" y="914"/>
                </a:lnTo>
                <a:lnTo>
                  <a:pt x="612" y="916"/>
                </a:lnTo>
                <a:lnTo>
                  <a:pt x="610" y="918"/>
                </a:lnTo>
                <a:lnTo>
                  <a:pt x="606" y="921"/>
                </a:lnTo>
                <a:lnTo>
                  <a:pt x="604" y="923"/>
                </a:lnTo>
                <a:lnTo>
                  <a:pt x="608" y="924"/>
                </a:lnTo>
                <a:lnTo>
                  <a:pt x="611" y="927"/>
                </a:lnTo>
                <a:lnTo>
                  <a:pt x="610" y="931"/>
                </a:lnTo>
                <a:lnTo>
                  <a:pt x="606" y="935"/>
                </a:lnTo>
                <a:lnTo>
                  <a:pt x="592" y="942"/>
                </a:lnTo>
                <a:lnTo>
                  <a:pt x="576" y="948"/>
                </a:lnTo>
                <a:lnTo>
                  <a:pt x="569" y="951"/>
                </a:lnTo>
                <a:lnTo>
                  <a:pt x="563" y="955"/>
                </a:lnTo>
                <a:lnTo>
                  <a:pt x="554" y="956"/>
                </a:lnTo>
                <a:lnTo>
                  <a:pt x="545" y="951"/>
                </a:lnTo>
                <a:lnTo>
                  <a:pt x="536" y="939"/>
                </a:lnTo>
                <a:lnTo>
                  <a:pt x="548" y="931"/>
                </a:lnTo>
                <a:lnTo>
                  <a:pt x="573" y="920"/>
                </a:lnTo>
                <a:lnTo>
                  <a:pt x="600" y="910"/>
                </a:lnTo>
                <a:close/>
                <a:moveTo>
                  <a:pt x="614" y="901"/>
                </a:moveTo>
                <a:lnTo>
                  <a:pt x="598" y="906"/>
                </a:lnTo>
                <a:lnTo>
                  <a:pt x="580" y="909"/>
                </a:lnTo>
                <a:lnTo>
                  <a:pt x="599" y="901"/>
                </a:lnTo>
                <a:lnTo>
                  <a:pt x="619" y="896"/>
                </a:lnTo>
                <a:lnTo>
                  <a:pt x="617" y="899"/>
                </a:lnTo>
                <a:lnTo>
                  <a:pt x="614" y="901"/>
                </a:lnTo>
                <a:close/>
                <a:moveTo>
                  <a:pt x="585" y="951"/>
                </a:moveTo>
                <a:lnTo>
                  <a:pt x="601" y="943"/>
                </a:lnTo>
                <a:lnTo>
                  <a:pt x="618" y="937"/>
                </a:lnTo>
                <a:lnTo>
                  <a:pt x="619" y="938"/>
                </a:lnTo>
                <a:lnTo>
                  <a:pt x="619" y="939"/>
                </a:lnTo>
                <a:lnTo>
                  <a:pt x="603" y="945"/>
                </a:lnTo>
                <a:lnTo>
                  <a:pt x="585" y="951"/>
                </a:lnTo>
                <a:close/>
                <a:moveTo>
                  <a:pt x="579" y="950"/>
                </a:moveTo>
                <a:lnTo>
                  <a:pt x="580" y="951"/>
                </a:lnTo>
                <a:lnTo>
                  <a:pt x="582" y="952"/>
                </a:lnTo>
                <a:lnTo>
                  <a:pt x="579" y="952"/>
                </a:lnTo>
                <a:lnTo>
                  <a:pt x="578" y="953"/>
                </a:lnTo>
                <a:lnTo>
                  <a:pt x="578" y="951"/>
                </a:lnTo>
                <a:lnTo>
                  <a:pt x="579" y="950"/>
                </a:lnTo>
                <a:lnTo>
                  <a:pt x="579" y="950"/>
                </a:lnTo>
                <a:close/>
                <a:moveTo>
                  <a:pt x="549" y="969"/>
                </a:moveTo>
                <a:lnTo>
                  <a:pt x="548" y="967"/>
                </a:lnTo>
                <a:lnTo>
                  <a:pt x="548" y="966"/>
                </a:lnTo>
                <a:lnTo>
                  <a:pt x="562" y="958"/>
                </a:lnTo>
                <a:lnTo>
                  <a:pt x="578" y="953"/>
                </a:lnTo>
                <a:lnTo>
                  <a:pt x="563" y="960"/>
                </a:lnTo>
                <a:lnTo>
                  <a:pt x="549" y="969"/>
                </a:lnTo>
                <a:close/>
                <a:moveTo>
                  <a:pt x="641" y="1027"/>
                </a:moveTo>
                <a:lnTo>
                  <a:pt x="640" y="1023"/>
                </a:lnTo>
                <a:lnTo>
                  <a:pt x="640" y="1019"/>
                </a:lnTo>
                <a:lnTo>
                  <a:pt x="638" y="1016"/>
                </a:lnTo>
                <a:lnTo>
                  <a:pt x="640" y="1014"/>
                </a:lnTo>
                <a:lnTo>
                  <a:pt x="647" y="1008"/>
                </a:lnTo>
                <a:lnTo>
                  <a:pt x="653" y="1002"/>
                </a:lnTo>
                <a:lnTo>
                  <a:pt x="651" y="1014"/>
                </a:lnTo>
                <a:lnTo>
                  <a:pt x="640" y="1019"/>
                </a:lnTo>
                <a:lnTo>
                  <a:pt x="640" y="1023"/>
                </a:lnTo>
                <a:lnTo>
                  <a:pt x="641" y="1027"/>
                </a:lnTo>
                <a:close/>
                <a:moveTo>
                  <a:pt x="713" y="941"/>
                </a:moveTo>
                <a:lnTo>
                  <a:pt x="699" y="952"/>
                </a:lnTo>
                <a:lnTo>
                  <a:pt x="686" y="963"/>
                </a:lnTo>
                <a:lnTo>
                  <a:pt x="660" y="983"/>
                </a:lnTo>
                <a:lnTo>
                  <a:pt x="635" y="1002"/>
                </a:lnTo>
                <a:lnTo>
                  <a:pt x="628" y="1006"/>
                </a:lnTo>
                <a:lnTo>
                  <a:pt x="623" y="1011"/>
                </a:lnTo>
                <a:lnTo>
                  <a:pt x="620" y="1013"/>
                </a:lnTo>
                <a:lnTo>
                  <a:pt x="618" y="1013"/>
                </a:lnTo>
                <a:lnTo>
                  <a:pt x="615" y="1011"/>
                </a:lnTo>
                <a:lnTo>
                  <a:pt x="614" y="1007"/>
                </a:lnTo>
                <a:lnTo>
                  <a:pt x="614" y="1004"/>
                </a:lnTo>
                <a:lnTo>
                  <a:pt x="610" y="1005"/>
                </a:lnTo>
                <a:lnTo>
                  <a:pt x="599" y="1002"/>
                </a:lnTo>
                <a:lnTo>
                  <a:pt x="591" y="995"/>
                </a:lnTo>
                <a:lnTo>
                  <a:pt x="591" y="992"/>
                </a:lnTo>
                <a:lnTo>
                  <a:pt x="593" y="991"/>
                </a:lnTo>
                <a:lnTo>
                  <a:pt x="599" y="987"/>
                </a:lnTo>
                <a:lnTo>
                  <a:pt x="598" y="981"/>
                </a:lnTo>
                <a:lnTo>
                  <a:pt x="593" y="977"/>
                </a:lnTo>
                <a:lnTo>
                  <a:pt x="587" y="976"/>
                </a:lnTo>
                <a:lnTo>
                  <a:pt x="577" y="977"/>
                </a:lnTo>
                <a:lnTo>
                  <a:pt x="568" y="976"/>
                </a:lnTo>
                <a:lnTo>
                  <a:pt x="564" y="973"/>
                </a:lnTo>
                <a:lnTo>
                  <a:pt x="563" y="971"/>
                </a:lnTo>
                <a:lnTo>
                  <a:pt x="564" y="969"/>
                </a:lnTo>
                <a:lnTo>
                  <a:pt x="566" y="967"/>
                </a:lnTo>
                <a:lnTo>
                  <a:pt x="587" y="957"/>
                </a:lnTo>
                <a:lnTo>
                  <a:pt x="611" y="949"/>
                </a:lnTo>
                <a:lnTo>
                  <a:pt x="649" y="941"/>
                </a:lnTo>
                <a:lnTo>
                  <a:pt x="690" y="938"/>
                </a:lnTo>
                <a:lnTo>
                  <a:pt x="701" y="939"/>
                </a:lnTo>
                <a:lnTo>
                  <a:pt x="713" y="941"/>
                </a:lnTo>
                <a:close/>
                <a:moveTo>
                  <a:pt x="716" y="931"/>
                </a:moveTo>
                <a:lnTo>
                  <a:pt x="718" y="932"/>
                </a:lnTo>
                <a:lnTo>
                  <a:pt x="722" y="934"/>
                </a:lnTo>
                <a:lnTo>
                  <a:pt x="718" y="936"/>
                </a:lnTo>
                <a:lnTo>
                  <a:pt x="714" y="935"/>
                </a:lnTo>
                <a:lnTo>
                  <a:pt x="710" y="935"/>
                </a:lnTo>
                <a:lnTo>
                  <a:pt x="707" y="932"/>
                </a:lnTo>
                <a:lnTo>
                  <a:pt x="707" y="932"/>
                </a:lnTo>
                <a:lnTo>
                  <a:pt x="708" y="931"/>
                </a:lnTo>
                <a:lnTo>
                  <a:pt x="711" y="930"/>
                </a:lnTo>
                <a:lnTo>
                  <a:pt x="716" y="931"/>
                </a:lnTo>
                <a:close/>
                <a:moveTo>
                  <a:pt x="762" y="900"/>
                </a:moveTo>
                <a:lnTo>
                  <a:pt x="744" y="915"/>
                </a:lnTo>
                <a:lnTo>
                  <a:pt x="727" y="928"/>
                </a:lnTo>
                <a:lnTo>
                  <a:pt x="720" y="929"/>
                </a:lnTo>
                <a:lnTo>
                  <a:pt x="713" y="927"/>
                </a:lnTo>
                <a:lnTo>
                  <a:pt x="724" y="913"/>
                </a:lnTo>
                <a:lnTo>
                  <a:pt x="736" y="899"/>
                </a:lnTo>
                <a:lnTo>
                  <a:pt x="739" y="896"/>
                </a:lnTo>
                <a:lnTo>
                  <a:pt x="744" y="896"/>
                </a:lnTo>
                <a:lnTo>
                  <a:pt x="752" y="897"/>
                </a:lnTo>
                <a:lnTo>
                  <a:pt x="762" y="900"/>
                </a:lnTo>
                <a:close/>
                <a:moveTo>
                  <a:pt x="776" y="883"/>
                </a:moveTo>
                <a:lnTo>
                  <a:pt x="775" y="883"/>
                </a:lnTo>
                <a:lnTo>
                  <a:pt x="772" y="882"/>
                </a:lnTo>
                <a:lnTo>
                  <a:pt x="772" y="880"/>
                </a:lnTo>
                <a:lnTo>
                  <a:pt x="775" y="878"/>
                </a:lnTo>
                <a:lnTo>
                  <a:pt x="784" y="871"/>
                </a:lnTo>
                <a:lnTo>
                  <a:pt x="797" y="873"/>
                </a:lnTo>
                <a:lnTo>
                  <a:pt x="787" y="881"/>
                </a:lnTo>
                <a:lnTo>
                  <a:pt x="776" y="883"/>
                </a:lnTo>
                <a:lnTo>
                  <a:pt x="776" y="883"/>
                </a:lnTo>
                <a:close/>
                <a:moveTo>
                  <a:pt x="793" y="888"/>
                </a:moveTo>
                <a:lnTo>
                  <a:pt x="803" y="878"/>
                </a:lnTo>
                <a:lnTo>
                  <a:pt x="817" y="880"/>
                </a:lnTo>
                <a:lnTo>
                  <a:pt x="804" y="889"/>
                </a:lnTo>
                <a:lnTo>
                  <a:pt x="793" y="888"/>
                </a:lnTo>
                <a:close/>
                <a:moveTo>
                  <a:pt x="777" y="966"/>
                </a:moveTo>
                <a:lnTo>
                  <a:pt x="777" y="969"/>
                </a:lnTo>
                <a:lnTo>
                  <a:pt x="776" y="970"/>
                </a:lnTo>
                <a:lnTo>
                  <a:pt x="772" y="971"/>
                </a:lnTo>
                <a:lnTo>
                  <a:pt x="770" y="969"/>
                </a:lnTo>
                <a:lnTo>
                  <a:pt x="766" y="964"/>
                </a:lnTo>
                <a:lnTo>
                  <a:pt x="763" y="959"/>
                </a:lnTo>
                <a:lnTo>
                  <a:pt x="762" y="957"/>
                </a:lnTo>
                <a:lnTo>
                  <a:pt x="763" y="956"/>
                </a:lnTo>
                <a:lnTo>
                  <a:pt x="764" y="955"/>
                </a:lnTo>
                <a:lnTo>
                  <a:pt x="766" y="955"/>
                </a:lnTo>
                <a:lnTo>
                  <a:pt x="772" y="960"/>
                </a:lnTo>
                <a:lnTo>
                  <a:pt x="777" y="966"/>
                </a:lnTo>
                <a:close/>
                <a:moveTo>
                  <a:pt x="800" y="922"/>
                </a:moveTo>
                <a:lnTo>
                  <a:pt x="783" y="932"/>
                </a:lnTo>
                <a:lnTo>
                  <a:pt x="765" y="944"/>
                </a:lnTo>
                <a:lnTo>
                  <a:pt x="757" y="941"/>
                </a:lnTo>
                <a:lnTo>
                  <a:pt x="749" y="937"/>
                </a:lnTo>
                <a:lnTo>
                  <a:pt x="745" y="934"/>
                </a:lnTo>
                <a:lnTo>
                  <a:pt x="739" y="931"/>
                </a:lnTo>
                <a:lnTo>
                  <a:pt x="753" y="920"/>
                </a:lnTo>
                <a:lnTo>
                  <a:pt x="769" y="908"/>
                </a:lnTo>
                <a:lnTo>
                  <a:pt x="778" y="907"/>
                </a:lnTo>
                <a:lnTo>
                  <a:pt x="787" y="908"/>
                </a:lnTo>
                <a:lnTo>
                  <a:pt x="792" y="913"/>
                </a:lnTo>
                <a:lnTo>
                  <a:pt x="798" y="914"/>
                </a:lnTo>
                <a:lnTo>
                  <a:pt x="804" y="916"/>
                </a:lnTo>
                <a:lnTo>
                  <a:pt x="800" y="922"/>
                </a:lnTo>
                <a:lnTo>
                  <a:pt x="800" y="922"/>
                </a:lnTo>
                <a:close/>
                <a:moveTo>
                  <a:pt x="820" y="899"/>
                </a:moveTo>
                <a:lnTo>
                  <a:pt x="815" y="897"/>
                </a:lnTo>
                <a:lnTo>
                  <a:pt x="812" y="896"/>
                </a:lnTo>
                <a:lnTo>
                  <a:pt x="811" y="897"/>
                </a:lnTo>
                <a:lnTo>
                  <a:pt x="808" y="900"/>
                </a:lnTo>
                <a:lnTo>
                  <a:pt x="813" y="906"/>
                </a:lnTo>
                <a:lnTo>
                  <a:pt x="820" y="907"/>
                </a:lnTo>
                <a:lnTo>
                  <a:pt x="822" y="908"/>
                </a:lnTo>
                <a:lnTo>
                  <a:pt x="821" y="910"/>
                </a:lnTo>
                <a:lnTo>
                  <a:pt x="819" y="914"/>
                </a:lnTo>
                <a:lnTo>
                  <a:pt x="814" y="913"/>
                </a:lnTo>
                <a:lnTo>
                  <a:pt x="808" y="909"/>
                </a:lnTo>
                <a:lnTo>
                  <a:pt x="803" y="906"/>
                </a:lnTo>
                <a:lnTo>
                  <a:pt x="798" y="902"/>
                </a:lnTo>
                <a:lnTo>
                  <a:pt x="793" y="902"/>
                </a:lnTo>
                <a:lnTo>
                  <a:pt x="792" y="904"/>
                </a:lnTo>
                <a:lnTo>
                  <a:pt x="790" y="907"/>
                </a:lnTo>
                <a:lnTo>
                  <a:pt x="792" y="904"/>
                </a:lnTo>
                <a:lnTo>
                  <a:pt x="793" y="902"/>
                </a:lnTo>
                <a:lnTo>
                  <a:pt x="791" y="900"/>
                </a:lnTo>
                <a:lnTo>
                  <a:pt x="787" y="899"/>
                </a:lnTo>
                <a:lnTo>
                  <a:pt x="784" y="897"/>
                </a:lnTo>
                <a:lnTo>
                  <a:pt x="783" y="895"/>
                </a:lnTo>
                <a:lnTo>
                  <a:pt x="785" y="893"/>
                </a:lnTo>
                <a:lnTo>
                  <a:pt x="790" y="893"/>
                </a:lnTo>
                <a:lnTo>
                  <a:pt x="791" y="893"/>
                </a:lnTo>
                <a:lnTo>
                  <a:pt x="792" y="894"/>
                </a:lnTo>
                <a:lnTo>
                  <a:pt x="800" y="899"/>
                </a:lnTo>
                <a:lnTo>
                  <a:pt x="808" y="900"/>
                </a:lnTo>
                <a:lnTo>
                  <a:pt x="811" y="897"/>
                </a:lnTo>
                <a:lnTo>
                  <a:pt x="812" y="896"/>
                </a:lnTo>
                <a:lnTo>
                  <a:pt x="810" y="894"/>
                </a:lnTo>
                <a:lnTo>
                  <a:pt x="810" y="893"/>
                </a:lnTo>
                <a:lnTo>
                  <a:pt x="818" y="886"/>
                </a:lnTo>
                <a:lnTo>
                  <a:pt x="828" y="883"/>
                </a:lnTo>
                <a:lnTo>
                  <a:pt x="832" y="885"/>
                </a:lnTo>
                <a:lnTo>
                  <a:pt x="835" y="888"/>
                </a:lnTo>
                <a:lnTo>
                  <a:pt x="827" y="894"/>
                </a:lnTo>
                <a:lnTo>
                  <a:pt x="820" y="899"/>
                </a:lnTo>
                <a:close/>
                <a:moveTo>
                  <a:pt x="833" y="907"/>
                </a:moveTo>
                <a:lnTo>
                  <a:pt x="833" y="907"/>
                </a:lnTo>
                <a:lnTo>
                  <a:pt x="828" y="906"/>
                </a:lnTo>
                <a:lnTo>
                  <a:pt x="824" y="902"/>
                </a:lnTo>
                <a:lnTo>
                  <a:pt x="827" y="899"/>
                </a:lnTo>
                <a:lnTo>
                  <a:pt x="832" y="897"/>
                </a:lnTo>
                <a:lnTo>
                  <a:pt x="834" y="902"/>
                </a:lnTo>
                <a:lnTo>
                  <a:pt x="833" y="907"/>
                </a:lnTo>
                <a:lnTo>
                  <a:pt x="833" y="907"/>
                </a:lnTo>
                <a:close/>
                <a:moveTo>
                  <a:pt x="849" y="916"/>
                </a:moveTo>
                <a:lnTo>
                  <a:pt x="844" y="917"/>
                </a:lnTo>
                <a:lnTo>
                  <a:pt x="839" y="913"/>
                </a:lnTo>
                <a:lnTo>
                  <a:pt x="842" y="909"/>
                </a:lnTo>
                <a:lnTo>
                  <a:pt x="847" y="909"/>
                </a:lnTo>
                <a:lnTo>
                  <a:pt x="849" y="913"/>
                </a:lnTo>
                <a:lnTo>
                  <a:pt x="849" y="916"/>
                </a:lnTo>
                <a:lnTo>
                  <a:pt x="849" y="916"/>
                </a:lnTo>
                <a:close/>
                <a:moveTo>
                  <a:pt x="877" y="937"/>
                </a:moveTo>
                <a:lnTo>
                  <a:pt x="872" y="939"/>
                </a:lnTo>
                <a:lnTo>
                  <a:pt x="866" y="942"/>
                </a:lnTo>
                <a:lnTo>
                  <a:pt x="862" y="943"/>
                </a:lnTo>
                <a:lnTo>
                  <a:pt x="859" y="939"/>
                </a:lnTo>
                <a:lnTo>
                  <a:pt x="859" y="935"/>
                </a:lnTo>
                <a:lnTo>
                  <a:pt x="862" y="932"/>
                </a:lnTo>
                <a:lnTo>
                  <a:pt x="869" y="930"/>
                </a:lnTo>
                <a:lnTo>
                  <a:pt x="876" y="928"/>
                </a:lnTo>
                <a:lnTo>
                  <a:pt x="880" y="929"/>
                </a:lnTo>
                <a:lnTo>
                  <a:pt x="882" y="932"/>
                </a:lnTo>
                <a:lnTo>
                  <a:pt x="881" y="936"/>
                </a:lnTo>
                <a:lnTo>
                  <a:pt x="877" y="937"/>
                </a:lnTo>
                <a:lnTo>
                  <a:pt x="877" y="937"/>
                </a:lnTo>
                <a:close/>
                <a:moveTo>
                  <a:pt x="874" y="979"/>
                </a:moveTo>
                <a:lnTo>
                  <a:pt x="874" y="984"/>
                </a:lnTo>
                <a:lnTo>
                  <a:pt x="875" y="988"/>
                </a:lnTo>
                <a:lnTo>
                  <a:pt x="873" y="988"/>
                </a:lnTo>
                <a:lnTo>
                  <a:pt x="870" y="988"/>
                </a:lnTo>
                <a:lnTo>
                  <a:pt x="867" y="986"/>
                </a:lnTo>
                <a:lnTo>
                  <a:pt x="866" y="981"/>
                </a:lnTo>
                <a:lnTo>
                  <a:pt x="865" y="979"/>
                </a:lnTo>
                <a:lnTo>
                  <a:pt x="865" y="977"/>
                </a:lnTo>
                <a:lnTo>
                  <a:pt x="865" y="979"/>
                </a:lnTo>
                <a:lnTo>
                  <a:pt x="866" y="981"/>
                </a:lnTo>
                <a:lnTo>
                  <a:pt x="870" y="979"/>
                </a:lnTo>
                <a:lnTo>
                  <a:pt x="874" y="979"/>
                </a:lnTo>
                <a:close/>
                <a:moveTo>
                  <a:pt x="874" y="963"/>
                </a:moveTo>
                <a:lnTo>
                  <a:pt x="874" y="967"/>
                </a:lnTo>
                <a:lnTo>
                  <a:pt x="870" y="970"/>
                </a:lnTo>
                <a:lnTo>
                  <a:pt x="867" y="967"/>
                </a:lnTo>
                <a:lnTo>
                  <a:pt x="867" y="964"/>
                </a:lnTo>
                <a:lnTo>
                  <a:pt x="869" y="960"/>
                </a:lnTo>
                <a:lnTo>
                  <a:pt x="874" y="960"/>
                </a:lnTo>
                <a:lnTo>
                  <a:pt x="874" y="962"/>
                </a:lnTo>
                <a:lnTo>
                  <a:pt x="874" y="963"/>
                </a:lnTo>
                <a:close/>
                <a:moveTo>
                  <a:pt x="888" y="952"/>
                </a:moveTo>
                <a:lnTo>
                  <a:pt x="888" y="952"/>
                </a:lnTo>
                <a:lnTo>
                  <a:pt x="888" y="952"/>
                </a:lnTo>
                <a:lnTo>
                  <a:pt x="876" y="955"/>
                </a:lnTo>
                <a:lnTo>
                  <a:pt x="865" y="957"/>
                </a:lnTo>
                <a:lnTo>
                  <a:pt x="865" y="952"/>
                </a:lnTo>
                <a:lnTo>
                  <a:pt x="866" y="948"/>
                </a:lnTo>
                <a:lnTo>
                  <a:pt x="875" y="943"/>
                </a:lnTo>
                <a:lnTo>
                  <a:pt x="884" y="942"/>
                </a:lnTo>
                <a:lnTo>
                  <a:pt x="888" y="945"/>
                </a:lnTo>
                <a:lnTo>
                  <a:pt x="888" y="952"/>
                </a:lnTo>
                <a:lnTo>
                  <a:pt x="888" y="952"/>
                </a:lnTo>
                <a:lnTo>
                  <a:pt x="888" y="952"/>
                </a:lnTo>
                <a:close/>
                <a:moveTo>
                  <a:pt x="852" y="903"/>
                </a:moveTo>
                <a:lnTo>
                  <a:pt x="854" y="902"/>
                </a:lnTo>
                <a:lnTo>
                  <a:pt x="858" y="902"/>
                </a:lnTo>
                <a:lnTo>
                  <a:pt x="861" y="904"/>
                </a:lnTo>
                <a:lnTo>
                  <a:pt x="863" y="908"/>
                </a:lnTo>
                <a:lnTo>
                  <a:pt x="861" y="910"/>
                </a:lnTo>
                <a:lnTo>
                  <a:pt x="858" y="911"/>
                </a:lnTo>
                <a:lnTo>
                  <a:pt x="853" y="909"/>
                </a:lnTo>
                <a:lnTo>
                  <a:pt x="852" y="903"/>
                </a:lnTo>
                <a:close/>
                <a:moveTo>
                  <a:pt x="854" y="920"/>
                </a:moveTo>
                <a:lnTo>
                  <a:pt x="859" y="917"/>
                </a:lnTo>
                <a:lnTo>
                  <a:pt x="865" y="914"/>
                </a:lnTo>
                <a:lnTo>
                  <a:pt x="870" y="914"/>
                </a:lnTo>
                <a:lnTo>
                  <a:pt x="874" y="918"/>
                </a:lnTo>
                <a:lnTo>
                  <a:pt x="873" y="922"/>
                </a:lnTo>
                <a:lnTo>
                  <a:pt x="869" y="923"/>
                </a:lnTo>
                <a:lnTo>
                  <a:pt x="863" y="927"/>
                </a:lnTo>
                <a:lnTo>
                  <a:pt x="856" y="929"/>
                </a:lnTo>
                <a:lnTo>
                  <a:pt x="852" y="928"/>
                </a:lnTo>
                <a:lnTo>
                  <a:pt x="849" y="924"/>
                </a:lnTo>
                <a:lnTo>
                  <a:pt x="851" y="921"/>
                </a:lnTo>
                <a:lnTo>
                  <a:pt x="854" y="920"/>
                </a:lnTo>
                <a:close/>
                <a:moveTo>
                  <a:pt x="835" y="907"/>
                </a:moveTo>
                <a:lnTo>
                  <a:pt x="837" y="907"/>
                </a:lnTo>
                <a:lnTo>
                  <a:pt x="838" y="906"/>
                </a:lnTo>
                <a:lnTo>
                  <a:pt x="837" y="907"/>
                </a:lnTo>
                <a:lnTo>
                  <a:pt x="835" y="907"/>
                </a:lnTo>
                <a:close/>
                <a:moveTo>
                  <a:pt x="838" y="921"/>
                </a:moveTo>
                <a:lnTo>
                  <a:pt x="845" y="930"/>
                </a:lnTo>
                <a:lnTo>
                  <a:pt x="852" y="938"/>
                </a:lnTo>
                <a:lnTo>
                  <a:pt x="854" y="942"/>
                </a:lnTo>
                <a:lnTo>
                  <a:pt x="854" y="945"/>
                </a:lnTo>
                <a:lnTo>
                  <a:pt x="853" y="950"/>
                </a:lnTo>
                <a:lnTo>
                  <a:pt x="856" y="952"/>
                </a:lnTo>
                <a:lnTo>
                  <a:pt x="859" y="956"/>
                </a:lnTo>
                <a:lnTo>
                  <a:pt x="859" y="959"/>
                </a:lnTo>
                <a:lnTo>
                  <a:pt x="856" y="963"/>
                </a:lnTo>
                <a:lnTo>
                  <a:pt x="860" y="965"/>
                </a:lnTo>
                <a:lnTo>
                  <a:pt x="861" y="967"/>
                </a:lnTo>
                <a:lnTo>
                  <a:pt x="861" y="971"/>
                </a:lnTo>
                <a:lnTo>
                  <a:pt x="859" y="973"/>
                </a:lnTo>
                <a:lnTo>
                  <a:pt x="856" y="973"/>
                </a:lnTo>
                <a:lnTo>
                  <a:pt x="853" y="973"/>
                </a:lnTo>
                <a:lnTo>
                  <a:pt x="851" y="971"/>
                </a:lnTo>
                <a:lnTo>
                  <a:pt x="851" y="970"/>
                </a:lnTo>
                <a:lnTo>
                  <a:pt x="851" y="969"/>
                </a:lnTo>
                <a:lnTo>
                  <a:pt x="846" y="952"/>
                </a:lnTo>
                <a:lnTo>
                  <a:pt x="839" y="938"/>
                </a:lnTo>
                <a:lnTo>
                  <a:pt x="834" y="931"/>
                </a:lnTo>
                <a:lnTo>
                  <a:pt x="829" y="925"/>
                </a:lnTo>
                <a:lnTo>
                  <a:pt x="827" y="923"/>
                </a:lnTo>
                <a:lnTo>
                  <a:pt x="826" y="921"/>
                </a:lnTo>
                <a:lnTo>
                  <a:pt x="829" y="918"/>
                </a:lnTo>
                <a:lnTo>
                  <a:pt x="832" y="917"/>
                </a:lnTo>
                <a:lnTo>
                  <a:pt x="835" y="918"/>
                </a:lnTo>
                <a:lnTo>
                  <a:pt x="838" y="921"/>
                </a:lnTo>
                <a:close/>
                <a:moveTo>
                  <a:pt x="751" y="879"/>
                </a:moveTo>
                <a:lnTo>
                  <a:pt x="760" y="876"/>
                </a:lnTo>
                <a:lnTo>
                  <a:pt x="769" y="876"/>
                </a:lnTo>
                <a:lnTo>
                  <a:pt x="760" y="882"/>
                </a:lnTo>
                <a:lnTo>
                  <a:pt x="751" y="879"/>
                </a:lnTo>
                <a:close/>
                <a:moveTo>
                  <a:pt x="756" y="885"/>
                </a:moveTo>
                <a:lnTo>
                  <a:pt x="763" y="887"/>
                </a:lnTo>
                <a:lnTo>
                  <a:pt x="769" y="887"/>
                </a:lnTo>
                <a:lnTo>
                  <a:pt x="772" y="887"/>
                </a:lnTo>
                <a:lnTo>
                  <a:pt x="775" y="890"/>
                </a:lnTo>
                <a:lnTo>
                  <a:pt x="772" y="893"/>
                </a:lnTo>
                <a:lnTo>
                  <a:pt x="769" y="894"/>
                </a:lnTo>
                <a:lnTo>
                  <a:pt x="759" y="893"/>
                </a:lnTo>
                <a:lnTo>
                  <a:pt x="750" y="890"/>
                </a:lnTo>
                <a:lnTo>
                  <a:pt x="748" y="888"/>
                </a:lnTo>
                <a:lnTo>
                  <a:pt x="748" y="885"/>
                </a:lnTo>
                <a:lnTo>
                  <a:pt x="746" y="883"/>
                </a:lnTo>
                <a:lnTo>
                  <a:pt x="746" y="882"/>
                </a:lnTo>
                <a:lnTo>
                  <a:pt x="746" y="883"/>
                </a:lnTo>
                <a:lnTo>
                  <a:pt x="748" y="885"/>
                </a:lnTo>
                <a:lnTo>
                  <a:pt x="751" y="883"/>
                </a:lnTo>
                <a:lnTo>
                  <a:pt x="756" y="885"/>
                </a:lnTo>
                <a:close/>
                <a:moveTo>
                  <a:pt x="594" y="897"/>
                </a:moveTo>
                <a:lnTo>
                  <a:pt x="590" y="899"/>
                </a:lnTo>
                <a:lnTo>
                  <a:pt x="585" y="901"/>
                </a:lnTo>
                <a:lnTo>
                  <a:pt x="582" y="902"/>
                </a:lnTo>
                <a:lnTo>
                  <a:pt x="579" y="900"/>
                </a:lnTo>
                <a:lnTo>
                  <a:pt x="578" y="895"/>
                </a:lnTo>
                <a:lnTo>
                  <a:pt x="580" y="892"/>
                </a:lnTo>
                <a:lnTo>
                  <a:pt x="587" y="888"/>
                </a:lnTo>
                <a:lnTo>
                  <a:pt x="594" y="887"/>
                </a:lnTo>
                <a:lnTo>
                  <a:pt x="598" y="887"/>
                </a:lnTo>
                <a:lnTo>
                  <a:pt x="599" y="892"/>
                </a:lnTo>
                <a:lnTo>
                  <a:pt x="598" y="896"/>
                </a:lnTo>
                <a:lnTo>
                  <a:pt x="594" y="897"/>
                </a:lnTo>
                <a:lnTo>
                  <a:pt x="594" y="897"/>
                </a:lnTo>
                <a:close/>
                <a:moveTo>
                  <a:pt x="554" y="902"/>
                </a:moveTo>
                <a:lnTo>
                  <a:pt x="562" y="897"/>
                </a:lnTo>
                <a:lnTo>
                  <a:pt x="570" y="896"/>
                </a:lnTo>
                <a:lnTo>
                  <a:pt x="573" y="897"/>
                </a:lnTo>
                <a:lnTo>
                  <a:pt x="573" y="902"/>
                </a:lnTo>
                <a:lnTo>
                  <a:pt x="572" y="904"/>
                </a:lnTo>
                <a:lnTo>
                  <a:pt x="569" y="907"/>
                </a:lnTo>
                <a:lnTo>
                  <a:pt x="564" y="909"/>
                </a:lnTo>
                <a:lnTo>
                  <a:pt x="559" y="911"/>
                </a:lnTo>
                <a:lnTo>
                  <a:pt x="556" y="911"/>
                </a:lnTo>
                <a:lnTo>
                  <a:pt x="554" y="909"/>
                </a:lnTo>
                <a:lnTo>
                  <a:pt x="552" y="906"/>
                </a:lnTo>
                <a:lnTo>
                  <a:pt x="554" y="902"/>
                </a:lnTo>
                <a:close/>
                <a:moveTo>
                  <a:pt x="572" y="909"/>
                </a:moveTo>
                <a:lnTo>
                  <a:pt x="575" y="909"/>
                </a:lnTo>
                <a:lnTo>
                  <a:pt x="578" y="909"/>
                </a:lnTo>
                <a:lnTo>
                  <a:pt x="576" y="913"/>
                </a:lnTo>
                <a:lnTo>
                  <a:pt x="573" y="914"/>
                </a:lnTo>
                <a:lnTo>
                  <a:pt x="556" y="922"/>
                </a:lnTo>
                <a:lnTo>
                  <a:pt x="538" y="929"/>
                </a:lnTo>
                <a:lnTo>
                  <a:pt x="536" y="930"/>
                </a:lnTo>
                <a:lnTo>
                  <a:pt x="534" y="929"/>
                </a:lnTo>
                <a:lnTo>
                  <a:pt x="538" y="924"/>
                </a:lnTo>
                <a:lnTo>
                  <a:pt x="544" y="922"/>
                </a:lnTo>
                <a:lnTo>
                  <a:pt x="558" y="916"/>
                </a:lnTo>
                <a:lnTo>
                  <a:pt x="572" y="909"/>
                </a:lnTo>
                <a:close/>
                <a:moveTo>
                  <a:pt x="462" y="951"/>
                </a:moveTo>
                <a:lnTo>
                  <a:pt x="469" y="946"/>
                </a:lnTo>
                <a:lnTo>
                  <a:pt x="479" y="949"/>
                </a:lnTo>
                <a:lnTo>
                  <a:pt x="480" y="950"/>
                </a:lnTo>
                <a:lnTo>
                  <a:pt x="481" y="950"/>
                </a:lnTo>
                <a:lnTo>
                  <a:pt x="474" y="957"/>
                </a:lnTo>
                <a:lnTo>
                  <a:pt x="465" y="960"/>
                </a:lnTo>
                <a:lnTo>
                  <a:pt x="460" y="959"/>
                </a:lnTo>
                <a:lnTo>
                  <a:pt x="456" y="957"/>
                </a:lnTo>
                <a:lnTo>
                  <a:pt x="458" y="953"/>
                </a:lnTo>
                <a:lnTo>
                  <a:pt x="462" y="951"/>
                </a:lnTo>
                <a:close/>
                <a:moveTo>
                  <a:pt x="459" y="964"/>
                </a:moveTo>
                <a:lnTo>
                  <a:pt x="460" y="965"/>
                </a:lnTo>
                <a:lnTo>
                  <a:pt x="461" y="966"/>
                </a:lnTo>
                <a:lnTo>
                  <a:pt x="454" y="972"/>
                </a:lnTo>
                <a:lnTo>
                  <a:pt x="447" y="976"/>
                </a:lnTo>
                <a:lnTo>
                  <a:pt x="446" y="976"/>
                </a:lnTo>
                <a:lnTo>
                  <a:pt x="445" y="976"/>
                </a:lnTo>
                <a:lnTo>
                  <a:pt x="440" y="974"/>
                </a:lnTo>
                <a:lnTo>
                  <a:pt x="437" y="972"/>
                </a:lnTo>
                <a:lnTo>
                  <a:pt x="438" y="969"/>
                </a:lnTo>
                <a:lnTo>
                  <a:pt x="442" y="965"/>
                </a:lnTo>
                <a:lnTo>
                  <a:pt x="449" y="960"/>
                </a:lnTo>
                <a:lnTo>
                  <a:pt x="459" y="964"/>
                </a:lnTo>
                <a:close/>
                <a:moveTo>
                  <a:pt x="414" y="1016"/>
                </a:moveTo>
                <a:lnTo>
                  <a:pt x="417" y="1015"/>
                </a:lnTo>
                <a:lnTo>
                  <a:pt x="419" y="1016"/>
                </a:lnTo>
                <a:lnTo>
                  <a:pt x="420" y="1019"/>
                </a:lnTo>
                <a:lnTo>
                  <a:pt x="419" y="1020"/>
                </a:lnTo>
                <a:lnTo>
                  <a:pt x="416" y="1026"/>
                </a:lnTo>
                <a:lnTo>
                  <a:pt x="411" y="1030"/>
                </a:lnTo>
                <a:lnTo>
                  <a:pt x="405" y="1043"/>
                </a:lnTo>
                <a:lnTo>
                  <a:pt x="398" y="1055"/>
                </a:lnTo>
                <a:lnTo>
                  <a:pt x="393" y="1068"/>
                </a:lnTo>
                <a:lnTo>
                  <a:pt x="390" y="1081"/>
                </a:lnTo>
                <a:lnTo>
                  <a:pt x="389" y="1083"/>
                </a:lnTo>
                <a:lnTo>
                  <a:pt x="386" y="1085"/>
                </a:lnTo>
                <a:lnTo>
                  <a:pt x="383" y="1085"/>
                </a:lnTo>
                <a:lnTo>
                  <a:pt x="380" y="1084"/>
                </a:lnTo>
                <a:lnTo>
                  <a:pt x="382" y="1081"/>
                </a:lnTo>
                <a:lnTo>
                  <a:pt x="383" y="1078"/>
                </a:lnTo>
                <a:lnTo>
                  <a:pt x="385" y="1067"/>
                </a:lnTo>
                <a:lnTo>
                  <a:pt x="391" y="1056"/>
                </a:lnTo>
                <a:lnTo>
                  <a:pt x="397" y="1042"/>
                </a:lnTo>
                <a:lnTo>
                  <a:pt x="407" y="1029"/>
                </a:lnTo>
                <a:lnTo>
                  <a:pt x="409" y="1029"/>
                </a:lnTo>
                <a:lnTo>
                  <a:pt x="410" y="1029"/>
                </a:lnTo>
                <a:lnTo>
                  <a:pt x="411" y="1022"/>
                </a:lnTo>
                <a:lnTo>
                  <a:pt x="414" y="1016"/>
                </a:lnTo>
                <a:close/>
                <a:moveTo>
                  <a:pt x="359" y="1154"/>
                </a:moveTo>
                <a:lnTo>
                  <a:pt x="359" y="1149"/>
                </a:lnTo>
                <a:lnTo>
                  <a:pt x="363" y="1147"/>
                </a:lnTo>
                <a:lnTo>
                  <a:pt x="369" y="1145"/>
                </a:lnTo>
                <a:lnTo>
                  <a:pt x="376" y="1142"/>
                </a:lnTo>
                <a:lnTo>
                  <a:pt x="380" y="1142"/>
                </a:lnTo>
                <a:lnTo>
                  <a:pt x="384" y="1148"/>
                </a:lnTo>
                <a:lnTo>
                  <a:pt x="383" y="1149"/>
                </a:lnTo>
                <a:lnTo>
                  <a:pt x="380" y="1151"/>
                </a:lnTo>
                <a:lnTo>
                  <a:pt x="373" y="1154"/>
                </a:lnTo>
                <a:lnTo>
                  <a:pt x="368" y="1158"/>
                </a:lnTo>
                <a:lnTo>
                  <a:pt x="363" y="1158"/>
                </a:lnTo>
                <a:lnTo>
                  <a:pt x="359" y="1154"/>
                </a:lnTo>
                <a:close/>
                <a:moveTo>
                  <a:pt x="297" y="1170"/>
                </a:moveTo>
                <a:lnTo>
                  <a:pt x="299" y="1166"/>
                </a:lnTo>
                <a:lnTo>
                  <a:pt x="301" y="1162"/>
                </a:lnTo>
                <a:lnTo>
                  <a:pt x="302" y="1163"/>
                </a:lnTo>
                <a:lnTo>
                  <a:pt x="303" y="1165"/>
                </a:lnTo>
                <a:lnTo>
                  <a:pt x="328" y="1197"/>
                </a:lnTo>
                <a:lnTo>
                  <a:pt x="362" y="1220"/>
                </a:lnTo>
                <a:lnTo>
                  <a:pt x="397" y="1232"/>
                </a:lnTo>
                <a:lnTo>
                  <a:pt x="433" y="1241"/>
                </a:lnTo>
                <a:lnTo>
                  <a:pt x="472" y="1242"/>
                </a:lnTo>
                <a:lnTo>
                  <a:pt x="510" y="1234"/>
                </a:lnTo>
                <a:lnTo>
                  <a:pt x="476" y="1232"/>
                </a:lnTo>
                <a:lnTo>
                  <a:pt x="444" y="1231"/>
                </a:lnTo>
                <a:lnTo>
                  <a:pt x="401" y="1223"/>
                </a:lnTo>
                <a:lnTo>
                  <a:pt x="362" y="1208"/>
                </a:lnTo>
                <a:lnTo>
                  <a:pt x="321" y="1177"/>
                </a:lnTo>
                <a:lnTo>
                  <a:pt x="296" y="1132"/>
                </a:lnTo>
                <a:lnTo>
                  <a:pt x="295" y="1137"/>
                </a:lnTo>
                <a:lnTo>
                  <a:pt x="295" y="1140"/>
                </a:lnTo>
                <a:lnTo>
                  <a:pt x="290" y="1169"/>
                </a:lnTo>
                <a:lnTo>
                  <a:pt x="286" y="1200"/>
                </a:lnTo>
                <a:lnTo>
                  <a:pt x="279" y="1242"/>
                </a:lnTo>
                <a:lnTo>
                  <a:pt x="273" y="1283"/>
                </a:lnTo>
                <a:lnTo>
                  <a:pt x="272" y="1286"/>
                </a:lnTo>
                <a:lnTo>
                  <a:pt x="273" y="1288"/>
                </a:lnTo>
                <a:lnTo>
                  <a:pt x="276" y="1288"/>
                </a:lnTo>
                <a:lnTo>
                  <a:pt x="279" y="1287"/>
                </a:lnTo>
                <a:lnTo>
                  <a:pt x="281" y="1285"/>
                </a:lnTo>
                <a:lnTo>
                  <a:pt x="282" y="1280"/>
                </a:lnTo>
                <a:lnTo>
                  <a:pt x="286" y="1258"/>
                </a:lnTo>
                <a:lnTo>
                  <a:pt x="288" y="1236"/>
                </a:lnTo>
                <a:lnTo>
                  <a:pt x="294" y="1203"/>
                </a:lnTo>
                <a:lnTo>
                  <a:pt x="297" y="1170"/>
                </a:lnTo>
                <a:close/>
                <a:moveTo>
                  <a:pt x="873" y="1097"/>
                </a:moveTo>
                <a:lnTo>
                  <a:pt x="867" y="1097"/>
                </a:lnTo>
                <a:lnTo>
                  <a:pt x="861" y="1097"/>
                </a:lnTo>
                <a:lnTo>
                  <a:pt x="867" y="1097"/>
                </a:lnTo>
                <a:lnTo>
                  <a:pt x="873" y="1097"/>
                </a:lnTo>
                <a:close/>
                <a:moveTo>
                  <a:pt x="874" y="1109"/>
                </a:moveTo>
                <a:lnTo>
                  <a:pt x="874" y="1110"/>
                </a:lnTo>
                <a:lnTo>
                  <a:pt x="874" y="1111"/>
                </a:lnTo>
                <a:lnTo>
                  <a:pt x="869" y="1114"/>
                </a:lnTo>
                <a:lnTo>
                  <a:pt x="872" y="1120"/>
                </a:lnTo>
                <a:lnTo>
                  <a:pt x="876" y="1121"/>
                </a:lnTo>
                <a:lnTo>
                  <a:pt x="881" y="1119"/>
                </a:lnTo>
                <a:lnTo>
                  <a:pt x="884" y="1118"/>
                </a:lnTo>
                <a:lnTo>
                  <a:pt x="889" y="1118"/>
                </a:lnTo>
                <a:lnTo>
                  <a:pt x="890" y="1118"/>
                </a:lnTo>
                <a:lnTo>
                  <a:pt x="890" y="1119"/>
                </a:lnTo>
                <a:lnTo>
                  <a:pt x="889" y="1126"/>
                </a:lnTo>
                <a:lnTo>
                  <a:pt x="884" y="1131"/>
                </a:lnTo>
                <a:lnTo>
                  <a:pt x="887" y="1131"/>
                </a:lnTo>
                <a:lnTo>
                  <a:pt x="889" y="1131"/>
                </a:lnTo>
                <a:lnTo>
                  <a:pt x="887" y="1131"/>
                </a:lnTo>
                <a:lnTo>
                  <a:pt x="884" y="1131"/>
                </a:lnTo>
                <a:lnTo>
                  <a:pt x="879" y="1131"/>
                </a:lnTo>
                <a:lnTo>
                  <a:pt x="874" y="1128"/>
                </a:lnTo>
                <a:lnTo>
                  <a:pt x="873" y="1128"/>
                </a:lnTo>
                <a:lnTo>
                  <a:pt x="872" y="1130"/>
                </a:lnTo>
                <a:lnTo>
                  <a:pt x="866" y="1134"/>
                </a:lnTo>
                <a:lnTo>
                  <a:pt x="858" y="1137"/>
                </a:lnTo>
                <a:lnTo>
                  <a:pt x="858" y="1137"/>
                </a:lnTo>
                <a:lnTo>
                  <a:pt x="856" y="1137"/>
                </a:lnTo>
                <a:lnTo>
                  <a:pt x="858" y="1137"/>
                </a:lnTo>
                <a:lnTo>
                  <a:pt x="858" y="1137"/>
                </a:lnTo>
                <a:lnTo>
                  <a:pt x="855" y="1137"/>
                </a:lnTo>
                <a:lnTo>
                  <a:pt x="854" y="1137"/>
                </a:lnTo>
                <a:lnTo>
                  <a:pt x="854" y="1137"/>
                </a:lnTo>
                <a:lnTo>
                  <a:pt x="854" y="1131"/>
                </a:lnTo>
                <a:lnTo>
                  <a:pt x="854" y="1125"/>
                </a:lnTo>
                <a:lnTo>
                  <a:pt x="854" y="1124"/>
                </a:lnTo>
                <a:lnTo>
                  <a:pt x="855" y="1123"/>
                </a:lnTo>
                <a:lnTo>
                  <a:pt x="860" y="1123"/>
                </a:lnTo>
                <a:lnTo>
                  <a:pt x="861" y="1118"/>
                </a:lnTo>
                <a:lnTo>
                  <a:pt x="859" y="1116"/>
                </a:lnTo>
                <a:lnTo>
                  <a:pt x="854" y="1116"/>
                </a:lnTo>
                <a:lnTo>
                  <a:pt x="854" y="1113"/>
                </a:lnTo>
                <a:lnTo>
                  <a:pt x="855" y="1112"/>
                </a:lnTo>
                <a:lnTo>
                  <a:pt x="861" y="1112"/>
                </a:lnTo>
                <a:lnTo>
                  <a:pt x="866" y="1107"/>
                </a:lnTo>
                <a:lnTo>
                  <a:pt x="866" y="1109"/>
                </a:lnTo>
                <a:lnTo>
                  <a:pt x="867" y="1110"/>
                </a:lnTo>
                <a:lnTo>
                  <a:pt x="868" y="1111"/>
                </a:lnTo>
                <a:lnTo>
                  <a:pt x="869" y="1110"/>
                </a:lnTo>
                <a:lnTo>
                  <a:pt x="872" y="1109"/>
                </a:lnTo>
                <a:lnTo>
                  <a:pt x="874" y="1109"/>
                </a:lnTo>
                <a:close/>
                <a:moveTo>
                  <a:pt x="883" y="1109"/>
                </a:moveTo>
                <a:lnTo>
                  <a:pt x="884" y="1107"/>
                </a:lnTo>
                <a:lnTo>
                  <a:pt x="884" y="1106"/>
                </a:lnTo>
                <a:lnTo>
                  <a:pt x="889" y="1110"/>
                </a:lnTo>
                <a:lnTo>
                  <a:pt x="891" y="1116"/>
                </a:lnTo>
                <a:lnTo>
                  <a:pt x="890" y="1116"/>
                </a:lnTo>
                <a:lnTo>
                  <a:pt x="889" y="1116"/>
                </a:lnTo>
                <a:lnTo>
                  <a:pt x="883" y="1116"/>
                </a:lnTo>
                <a:lnTo>
                  <a:pt x="876" y="1116"/>
                </a:lnTo>
                <a:lnTo>
                  <a:pt x="880" y="1112"/>
                </a:lnTo>
                <a:lnTo>
                  <a:pt x="883" y="1109"/>
                </a:lnTo>
                <a:close/>
                <a:moveTo>
                  <a:pt x="798" y="1163"/>
                </a:moveTo>
                <a:lnTo>
                  <a:pt x="797" y="1162"/>
                </a:lnTo>
                <a:lnTo>
                  <a:pt x="796" y="1162"/>
                </a:lnTo>
                <a:lnTo>
                  <a:pt x="797" y="1162"/>
                </a:lnTo>
                <a:lnTo>
                  <a:pt x="798" y="1163"/>
                </a:lnTo>
                <a:lnTo>
                  <a:pt x="798" y="1163"/>
                </a:lnTo>
                <a:close/>
                <a:moveTo>
                  <a:pt x="847" y="1093"/>
                </a:moveTo>
                <a:lnTo>
                  <a:pt x="772" y="1148"/>
                </a:lnTo>
                <a:lnTo>
                  <a:pt x="690" y="1189"/>
                </a:lnTo>
                <a:lnTo>
                  <a:pt x="682" y="1193"/>
                </a:lnTo>
                <a:lnTo>
                  <a:pt x="674" y="1197"/>
                </a:lnTo>
                <a:lnTo>
                  <a:pt x="683" y="1196"/>
                </a:lnTo>
                <a:lnTo>
                  <a:pt x="693" y="1193"/>
                </a:lnTo>
                <a:lnTo>
                  <a:pt x="713" y="1189"/>
                </a:lnTo>
                <a:lnTo>
                  <a:pt x="731" y="1182"/>
                </a:lnTo>
                <a:lnTo>
                  <a:pt x="742" y="1182"/>
                </a:lnTo>
                <a:lnTo>
                  <a:pt x="752" y="1180"/>
                </a:lnTo>
                <a:lnTo>
                  <a:pt x="765" y="1176"/>
                </a:lnTo>
                <a:lnTo>
                  <a:pt x="777" y="1174"/>
                </a:lnTo>
                <a:lnTo>
                  <a:pt x="785" y="1173"/>
                </a:lnTo>
                <a:lnTo>
                  <a:pt x="793" y="1170"/>
                </a:lnTo>
                <a:lnTo>
                  <a:pt x="804" y="1168"/>
                </a:lnTo>
                <a:lnTo>
                  <a:pt x="813" y="1163"/>
                </a:lnTo>
                <a:lnTo>
                  <a:pt x="820" y="1163"/>
                </a:lnTo>
                <a:lnTo>
                  <a:pt x="824" y="1158"/>
                </a:lnTo>
                <a:lnTo>
                  <a:pt x="825" y="1158"/>
                </a:lnTo>
                <a:lnTo>
                  <a:pt x="825" y="1156"/>
                </a:lnTo>
                <a:lnTo>
                  <a:pt x="827" y="1155"/>
                </a:lnTo>
                <a:lnTo>
                  <a:pt x="827" y="1154"/>
                </a:lnTo>
                <a:lnTo>
                  <a:pt x="827" y="1145"/>
                </a:lnTo>
                <a:lnTo>
                  <a:pt x="820" y="1141"/>
                </a:lnTo>
                <a:lnTo>
                  <a:pt x="806" y="1142"/>
                </a:lnTo>
                <a:lnTo>
                  <a:pt x="794" y="1148"/>
                </a:lnTo>
                <a:lnTo>
                  <a:pt x="793" y="1148"/>
                </a:lnTo>
                <a:lnTo>
                  <a:pt x="793" y="1147"/>
                </a:lnTo>
                <a:lnTo>
                  <a:pt x="815" y="1132"/>
                </a:lnTo>
                <a:lnTo>
                  <a:pt x="837" y="1114"/>
                </a:lnTo>
                <a:lnTo>
                  <a:pt x="848" y="1104"/>
                </a:lnTo>
                <a:lnTo>
                  <a:pt x="860" y="1095"/>
                </a:lnTo>
                <a:lnTo>
                  <a:pt x="848" y="1104"/>
                </a:lnTo>
                <a:lnTo>
                  <a:pt x="837" y="1114"/>
                </a:lnTo>
                <a:lnTo>
                  <a:pt x="839" y="1114"/>
                </a:lnTo>
                <a:lnTo>
                  <a:pt x="840" y="1116"/>
                </a:lnTo>
                <a:lnTo>
                  <a:pt x="835" y="1123"/>
                </a:lnTo>
                <a:lnTo>
                  <a:pt x="837" y="1130"/>
                </a:lnTo>
                <a:lnTo>
                  <a:pt x="837" y="1131"/>
                </a:lnTo>
                <a:lnTo>
                  <a:pt x="835" y="1132"/>
                </a:lnTo>
                <a:lnTo>
                  <a:pt x="833" y="1135"/>
                </a:lnTo>
                <a:lnTo>
                  <a:pt x="834" y="1139"/>
                </a:lnTo>
                <a:lnTo>
                  <a:pt x="839" y="1142"/>
                </a:lnTo>
                <a:lnTo>
                  <a:pt x="845" y="1144"/>
                </a:lnTo>
                <a:lnTo>
                  <a:pt x="851" y="1144"/>
                </a:lnTo>
                <a:lnTo>
                  <a:pt x="855" y="1146"/>
                </a:lnTo>
                <a:lnTo>
                  <a:pt x="845" y="1146"/>
                </a:lnTo>
                <a:lnTo>
                  <a:pt x="834" y="1146"/>
                </a:lnTo>
                <a:lnTo>
                  <a:pt x="845" y="1153"/>
                </a:lnTo>
                <a:lnTo>
                  <a:pt x="856" y="1153"/>
                </a:lnTo>
                <a:lnTo>
                  <a:pt x="861" y="1152"/>
                </a:lnTo>
                <a:lnTo>
                  <a:pt x="866" y="1152"/>
                </a:lnTo>
                <a:lnTo>
                  <a:pt x="876" y="1152"/>
                </a:lnTo>
                <a:lnTo>
                  <a:pt x="884" y="1147"/>
                </a:lnTo>
                <a:lnTo>
                  <a:pt x="888" y="1147"/>
                </a:lnTo>
                <a:lnTo>
                  <a:pt x="890" y="1145"/>
                </a:lnTo>
                <a:lnTo>
                  <a:pt x="900" y="1147"/>
                </a:lnTo>
                <a:lnTo>
                  <a:pt x="909" y="1144"/>
                </a:lnTo>
                <a:lnTo>
                  <a:pt x="911" y="1144"/>
                </a:lnTo>
                <a:lnTo>
                  <a:pt x="915" y="1142"/>
                </a:lnTo>
                <a:lnTo>
                  <a:pt x="916" y="1142"/>
                </a:lnTo>
                <a:lnTo>
                  <a:pt x="917" y="1141"/>
                </a:lnTo>
                <a:lnTo>
                  <a:pt x="917" y="1141"/>
                </a:lnTo>
                <a:lnTo>
                  <a:pt x="917" y="1140"/>
                </a:lnTo>
                <a:lnTo>
                  <a:pt x="918" y="1139"/>
                </a:lnTo>
                <a:lnTo>
                  <a:pt x="917" y="1138"/>
                </a:lnTo>
                <a:lnTo>
                  <a:pt x="917" y="1134"/>
                </a:lnTo>
                <a:lnTo>
                  <a:pt x="917" y="1131"/>
                </a:lnTo>
                <a:lnTo>
                  <a:pt x="915" y="1127"/>
                </a:lnTo>
                <a:lnTo>
                  <a:pt x="914" y="1123"/>
                </a:lnTo>
                <a:lnTo>
                  <a:pt x="915" y="1119"/>
                </a:lnTo>
                <a:lnTo>
                  <a:pt x="915" y="1116"/>
                </a:lnTo>
                <a:lnTo>
                  <a:pt x="915" y="1116"/>
                </a:lnTo>
                <a:lnTo>
                  <a:pt x="913" y="1112"/>
                </a:lnTo>
                <a:lnTo>
                  <a:pt x="910" y="1107"/>
                </a:lnTo>
                <a:lnTo>
                  <a:pt x="909" y="1107"/>
                </a:lnTo>
                <a:lnTo>
                  <a:pt x="909" y="1107"/>
                </a:lnTo>
                <a:lnTo>
                  <a:pt x="909" y="1107"/>
                </a:lnTo>
                <a:lnTo>
                  <a:pt x="910" y="1107"/>
                </a:lnTo>
                <a:lnTo>
                  <a:pt x="913" y="1107"/>
                </a:lnTo>
                <a:lnTo>
                  <a:pt x="915" y="1107"/>
                </a:lnTo>
                <a:lnTo>
                  <a:pt x="907" y="1100"/>
                </a:lnTo>
                <a:lnTo>
                  <a:pt x="897" y="1097"/>
                </a:lnTo>
                <a:lnTo>
                  <a:pt x="895" y="1096"/>
                </a:lnTo>
                <a:lnTo>
                  <a:pt x="893" y="1097"/>
                </a:lnTo>
                <a:lnTo>
                  <a:pt x="891" y="1097"/>
                </a:lnTo>
                <a:lnTo>
                  <a:pt x="890" y="1096"/>
                </a:lnTo>
                <a:lnTo>
                  <a:pt x="882" y="1096"/>
                </a:lnTo>
                <a:lnTo>
                  <a:pt x="875" y="1092"/>
                </a:lnTo>
                <a:lnTo>
                  <a:pt x="873" y="1088"/>
                </a:lnTo>
                <a:lnTo>
                  <a:pt x="867" y="1086"/>
                </a:lnTo>
                <a:lnTo>
                  <a:pt x="879" y="1076"/>
                </a:lnTo>
                <a:lnTo>
                  <a:pt x="889" y="1065"/>
                </a:lnTo>
                <a:lnTo>
                  <a:pt x="891" y="1062"/>
                </a:lnTo>
                <a:lnTo>
                  <a:pt x="895" y="1058"/>
                </a:lnTo>
                <a:lnTo>
                  <a:pt x="894" y="1063"/>
                </a:lnTo>
                <a:lnTo>
                  <a:pt x="890" y="1065"/>
                </a:lnTo>
                <a:lnTo>
                  <a:pt x="887" y="1071"/>
                </a:lnTo>
                <a:lnTo>
                  <a:pt x="883" y="1076"/>
                </a:lnTo>
                <a:lnTo>
                  <a:pt x="879" y="1081"/>
                </a:lnTo>
                <a:lnTo>
                  <a:pt x="879" y="1088"/>
                </a:lnTo>
                <a:lnTo>
                  <a:pt x="883" y="1092"/>
                </a:lnTo>
                <a:lnTo>
                  <a:pt x="889" y="1092"/>
                </a:lnTo>
                <a:lnTo>
                  <a:pt x="908" y="1088"/>
                </a:lnTo>
                <a:lnTo>
                  <a:pt x="917" y="1069"/>
                </a:lnTo>
                <a:lnTo>
                  <a:pt x="918" y="1054"/>
                </a:lnTo>
                <a:lnTo>
                  <a:pt x="918" y="1039"/>
                </a:lnTo>
                <a:lnTo>
                  <a:pt x="920" y="1035"/>
                </a:lnTo>
                <a:lnTo>
                  <a:pt x="917" y="1032"/>
                </a:lnTo>
                <a:lnTo>
                  <a:pt x="911" y="1040"/>
                </a:lnTo>
                <a:lnTo>
                  <a:pt x="905" y="1047"/>
                </a:lnTo>
                <a:lnTo>
                  <a:pt x="904" y="1050"/>
                </a:lnTo>
                <a:lnTo>
                  <a:pt x="902" y="1053"/>
                </a:lnTo>
                <a:lnTo>
                  <a:pt x="901" y="1048"/>
                </a:lnTo>
                <a:lnTo>
                  <a:pt x="904" y="1046"/>
                </a:lnTo>
                <a:lnTo>
                  <a:pt x="913" y="1032"/>
                </a:lnTo>
                <a:lnTo>
                  <a:pt x="922" y="1018"/>
                </a:lnTo>
                <a:lnTo>
                  <a:pt x="922" y="1022"/>
                </a:lnTo>
                <a:lnTo>
                  <a:pt x="923" y="1027"/>
                </a:lnTo>
                <a:lnTo>
                  <a:pt x="923" y="1028"/>
                </a:lnTo>
                <a:lnTo>
                  <a:pt x="923" y="1029"/>
                </a:lnTo>
                <a:lnTo>
                  <a:pt x="922" y="1032"/>
                </a:lnTo>
                <a:lnTo>
                  <a:pt x="923" y="1035"/>
                </a:lnTo>
                <a:lnTo>
                  <a:pt x="923" y="1088"/>
                </a:lnTo>
                <a:lnTo>
                  <a:pt x="925" y="1140"/>
                </a:lnTo>
                <a:lnTo>
                  <a:pt x="925" y="1063"/>
                </a:lnTo>
                <a:lnTo>
                  <a:pt x="925" y="986"/>
                </a:lnTo>
                <a:lnTo>
                  <a:pt x="922" y="993"/>
                </a:lnTo>
                <a:lnTo>
                  <a:pt x="920" y="999"/>
                </a:lnTo>
                <a:lnTo>
                  <a:pt x="888" y="1050"/>
                </a:lnTo>
                <a:lnTo>
                  <a:pt x="847" y="1093"/>
                </a:lnTo>
                <a:close/>
                <a:moveTo>
                  <a:pt x="791" y="450"/>
                </a:moveTo>
                <a:lnTo>
                  <a:pt x="791" y="450"/>
                </a:lnTo>
                <a:lnTo>
                  <a:pt x="791" y="450"/>
                </a:lnTo>
                <a:lnTo>
                  <a:pt x="791" y="450"/>
                </a:lnTo>
                <a:lnTo>
                  <a:pt x="791" y="449"/>
                </a:lnTo>
                <a:lnTo>
                  <a:pt x="791" y="449"/>
                </a:lnTo>
                <a:lnTo>
                  <a:pt x="791" y="449"/>
                </a:lnTo>
                <a:lnTo>
                  <a:pt x="791" y="449"/>
                </a:lnTo>
                <a:lnTo>
                  <a:pt x="791" y="448"/>
                </a:lnTo>
                <a:lnTo>
                  <a:pt x="791" y="448"/>
                </a:lnTo>
                <a:lnTo>
                  <a:pt x="791" y="448"/>
                </a:lnTo>
                <a:lnTo>
                  <a:pt x="791" y="448"/>
                </a:lnTo>
                <a:lnTo>
                  <a:pt x="791" y="447"/>
                </a:lnTo>
                <a:lnTo>
                  <a:pt x="791" y="447"/>
                </a:lnTo>
                <a:lnTo>
                  <a:pt x="791" y="447"/>
                </a:lnTo>
                <a:lnTo>
                  <a:pt x="791" y="447"/>
                </a:lnTo>
                <a:lnTo>
                  <a:pt x="791" y="446"/>
                </a:lnTo>
                <a:lnTo>
                  <a:pt x="791" y="446"/>
                </a:lnTo>
                <a:lnTo>
                  <a:pt x="791" y="446"/>
                </a:lnTo>
                <a:lnTo>
                  <a:pt x="791" y="446"/>
                </a:lnTo>
                <a:lnTo>
                  <a:pt x="791" y="445"/>
                </a:lnTo>
                <a:lnTo>
                  <a:pt x="792" y="433"/>
                </a:lnTo>
                <a:lnTo>
                  <a:pt x="792" y="433"/>
                </a:lnTo>
                <a:lnTo>
                  <a:pt x="792" y="433"/>
                </a:lnTo>
                <a:lnTo>
                  <a:pt x="792" y="433"/>
                </a:lnTo>
                <a:lnTo>
                  <a:pt x="792" y="433"/>
                </a:lnTo>
                <a:lnTo>
                  <a:pt x="792" y="433"/>
                </a:lnTo>
                <a:lnTo>
                  <a:pt x="791" y="450"/>
                </a:lnTo>
                <a:close/>
                <a:moveTo>
                  <a:pt x="829" y="81"/>
                </a:moveTo>
                <a:lnTo>
                  <a:pt x="829" y="79"/>
                </a:lnTo>
                <a:lnTo>
                  <a:pt x="829" y="79"/>
                </a:lnTo>
                <a:lnTo>
                  <a:pt x="829" y="79"/>
                </a:lnTo>
                <a:lnTo>
                  <a:pt x="829" y="79"/>
                </a:lnTo>
                <a:lnTo>
                  <a:pt x="828" y="79"/>
                </a:lnTo>
                <a:lnTo>
                  <a:pt x="828" y="79"/>
                </a:lnTo>
                <a:lnTo>
                  <a:pt x="828" y="79"/>
                </a:lnTo>
                <a:lnTo>
                  <a:pt x="829" y="81"/>
                </a:lnTo>
                <a:close/>
                <a:moveTo>
                  <a:pt x="863" y="226"/>
                </a:moveTo>
                <a:lnTo>
                  <a:pt x="862" y="228"/>
                </a:lnTo>
                <a:lnTo>
                  <a:pt x="861" y="229"/>
                </a:lnTo>
                <a:lnTo>
                  <a:pt x="863" y="229"/>
                </a:lnTo>
                <a:lnTo>
                  <a:pt x="863" y="226"/>
                </a:lnTo>
                <a:close/>
                <a:moveTo>
                  <a:pt x="898" y="267"/>
                </a:moveTo>
                <a:lnTo>
                  <a:pt x="896" y="270"/>
                </a:lnTo>
                <a:lnTo>
                  <a:pt x="894" y="273"/>
                </a:lnTo>
                <a:lnTo>
                  <a:pt x="898" y="271"/>
                </a:lnTo>
                <a:lnTo>
                  <a:pt x="898" y="267"/>
                </a:lnTo>
                <a:close/>
                <a:moveTo>
                  <a:pt x="1336" y="1063"/>
                </a:moveTo>
                <a:lnTo>
                  <a:pt x="1331" y="1070"/>
                </a:lnTo>
                <a:lnTo>
                  <a:pt x="1332" y="1078"/>
                </a:lnTo>
                <a:lnTo>
                  <a:pt x="1333" y="1070"/>
                </a:lnTo>
                <a:lnTo>
                  <a:pt x="1336" y="1063"/>
                </a:lnTo>
                <a:close/>
                <a:moveTo>
                  <a:pt x="583" y="481"/>
                </a:moveTo>
                <a:lnTo>
                  <a:pt x="584" y="487"/>
                </a:lnTo>
                <a:lnTo>
                  <a:pt x="587" y="493"/>
                </a:lnTo>
                <a:lnTo>
                  <a:pt x="590" y="485"/>
                </a:lnTo>
                <a:lnTo>
                  <a:pt x="589" y="482"/>
                </a:lnTo>
                <a:lnTo>
                  <a:pt x="586" y="480"/>
                </a:lnTo>
                <a:lnTo>
                  <a:pt x="583" y="481"/>
                </a:lnTo>
                <a:close/>
                <a:moveTo>
                  <a:pt x="573" y="457"/>
                </a:moveTo>
                <a:lnTo>
                  <a:pt x="577" y="457"/>
                </a:lnTo>
                <a:lnTo>
                  <a:pt x="578" y="455"/>
                </a:lnTo>
                <a:lnTo>
                  <a:pt x="576" y="452"/>
                </a:lnTo>
                <a:lnTo>
                  <a:pt x="571" y="450"/>
                </a:lnTo>
                <a:lnTo>
                  <a:pt x="569" y="450"/>
                </a:lnTo>
                <a:lnTo>
                  <a:pt x="569" y="453"/>
                </a:lnTo>
                <a:lnTo>
                  <a:pt x="570" y="456"/>
                </a:lnTo>
                <a:lnTo>
                  <a:pt x="573" y="457"/>
                </a:lnTo>
                <a:close/>
                <a:moveTo>
                  <a:pt x="824" y="7"/>
                </a:moveTo>
                <a:lnTo>
                  <a:pt x="824" y="9"/>
                </a:lnTo>
                <a:lnTo>
                  <a:pt x="824" y="12"/>
                </a:lnTo>
                <a:lnTo>
                  <a:pt x="825" y="12"/>
                </a:lnTo>
                <a:lnTo>
                  <a:pt x="825" y="12"/>
                </a:lnTo>
                <a:lnTo>
                  <a:pt x="828" y="8"/>
                </a:lnTo>
                <a:lnTo>
                  <a:pt x="828" y="5"/>
                </a:lnTo>
                <a:lnTo>
                  <a:pt x="826" y="1"/>
                </a:lnTo>
                <a:lnTo>
                  <a:pt x="822" y="0"/>
                </a:lnTo>
                <a:lnTo>
                  <a:pt x="822" y="4"/>
                </a:lnTo>
                <a:lnTo>
                  <a:pt x="824" y="7"/>
                </a:lnTo>
                <a:close/>
                <a:moveTo>
                  <a:pt x="418" y="663"/>
                </a:moveTo>
                <a:lnTo>
                  <a:pt x="420" y="661"/>
                </a:lnTo>
                <a:lnTo>
                  <a:pt x="420" y="657"/>
                </a:lnTo>
                <a:lnTo>
                  <a:pt x="419" y="655"/>
                </a:lnTo>
                <a:lnTo>
                  <a:pt x="417" y="654"/>
                </a:lnTo>
                <a:lnTo>
                  <a:pt x="414" y="655"/>
                </a:lnTo>
                <a:lnTo>
                  <a:pt x="413" y="658"/>
                </a:lnTo>
                <a:lnTo>
                  <a:pt x="414" y="662"/>
                </a:lnTo>
                <a:lnTo>
                  <a:pt x="418" y="663"/>
                </a:lnTo>
                <a:close/>
                <a:moveTo>
                  <a:pt x="956" y="320"/>
                </a:moveTo>
                <a:lnTo>
                  <a:pt x="958" y="324"/>
                </a:lnTo>
                <a:lnTo>
                  <a:pt x="963" y="328"/>
                </a:lnTo>
                <a:lnTo>
                  <a:pt x="965" y="327"/>
                </a:lnTo>
                <a:lnTo>
                  <a:pt x="966" y="324"/>
                </a:lnTo>
                <a:lnTo>
                  <a:pt x="964" y="321"/>
                </a:lnTo>
                <a:lnTo>
                  <a:pt x="959" y="317"/>
                </a:lnTo>
                <a:lnTo>
                  <a:pt x="957" y="319"/>
                </a:lnTo>
                <a:lnTo>
                  <a:pt x="956" y="320"/>
                </a:lnTo>
                <a:close/>
                <a:moveTo>
                  <a:pt x="962" y="341"/>
                </a:moveTo>
                <a:lnTo>
                  <a:pt x="963" y="344"/>
                </a:lnTo>
                <a:lnTo>
                  <a:pt x="966" y="347"/>
                </a:lnTo>
                <a:lnTo>
                  <a:pt x="969" y="345"/>
                </a:lnTo>
                <a:lnTo>
                  <a:pt x="971" y="342"/>
                </a:lnTo>
                <a:lnTo>
                  <a:pt x="970" y="338"/>
                </a:lnTo>
                <a:lnTo>
                  <a:pt x="967" y="336"/>
                </a:lnTo>
                <a:lnTo>
                  <a:pt x="964" y="337"/>
                </a:lnTo>
                <a:lnTo>
                  <a:pt x="962" y="341"/>
                </a:lnTo>
                <a:close/>
                <a:moveTo>
                  <a:pt x="311" y="566"/>
                </a:moveTo>
                <a:lnTo>
                  <a:pt x="314" y="567"/>
                </a:lnTo>
                <a:lnTo>
                  <a:pt x="317" y="566"/>
                </a:lnTo>
                <a:lnTo>
                  <a:pt x="320" y="565"/>
                </a:lnTo>
                <a:lnTo>
                  <a:pt x="318" y="561"/>
                </a:lnTo>
                <a:lnTo>
                  <a:pt x="317" y="558"/>
                </a:lnTo>
                <a:lnTo>
                  <a:pt x="314" y="558"/>
                </a:lnTo>
                <a:lnTo>
                  <a:pt x="309" y="559"/>
                </a:lnTo>
                <a:lnTo>
                  <a:pt x="306" y="563"/>
                </a:lnTo>
                <a:lnTo>
                  <a:pt x="306" y="563"/>
                </a:lnTo>
                <a:lnTo>
                  <a:pt x="306" y="563"/>
                </a:lnTo>
                <a:lnTo>
                  <a:pt x="306" y="563"/>
                </a:lnTo>
                <a:lnTo>
                  <a:pt x="306" y="563"/>
                </a:lnTo>
                <a:lnTo>
                  <a:pt x="306" y="563"/>
                </a:lnTo>
                <a:lnTo>
                  <a:pt x="306" y="563"/>
                </a:lnTo>
                <a:lnTo>
                  <a:pt x="300" y="560"/>
                </a:lnTo>
                <a:lnTo>
                  <a:pt x="294" y="564"/>
                </a:lnTo>
                <a:lnTo>
                  <a:pt x="295" y="568"/>
                </a:lnTo>
                <a:lnTo>
                  <a:pt x="300" y="573"/>
                </a:lnTo>
                <a:lnTo>
                  <a:pt x="303" y="568"/>
                </a:lnTo>
                <a:lnTo>
                  <a:pt x="306" y="563"/>
                </a:lnTo>
                <a:lnTo>
                  <a:pt x="306" y="563"/>
                </a:lnTo>
                <a:lnTo>
                  <a:pt x="306" y="563"/>
                </a:lnTo>
                <a:lnTo>
                  <a:pt x="306" y="563"/>
                </a:lnTo>
                <a:lnTo>
                  <a:pt x="306" y="563"/>
                </a:lnTo>
                <a:lnTo>
                  <a:pt x="309" y="564"/>
                </a:lnTo>
                <a:lnTo>
                  <a:pt x="311" y="566"/>
                </a:lnTo>
                <a:close/>
                <a:moveTo>
                  <a:pt x="329" y="614"/>
                </a:moveTo>
                <a:lnTo>
                  <a:pt x="330" y="615"/>
                </a:lnTo>
                <a:lnTo>
                  <a:pt x="331" y="614"/>
                </a:lnTo>
                <a:lnTo>
                  <a:pt x="333" y="613"/>
                </a:lnTo>
                <a:lnTo>
                  <a:pt x="331" y="612"/>
                </a:lnTo>
                <a:lnTo>
                  <a:pt x="328" y="608"/>
                </a:lnTo>
                <a:lnTo>
                  <a:pt x="323" y="610"/>
                </a:lnTo>
                <a:lnTo>
                  <a:pt x="320" y="612"/>
                </a:lnTo>
                <a:lnTo>
                  <a:pt x="317" y="613"/>
                </a:lnTo>
                <a:lnTo>
                  <a:pt x="323" y="612"/>
                </a:lnTo>
                <a:lnTo>
                  <a:pt x="329" y="614"/>
                </a:lnTo>
                <a:close/>
                <a:moveTo>
                  <a:pt x="953" y="223"/>
                </a:moveTo>
                <a:lnTo>
                  <a:pt x="955" y="216"/>
                </a:lnTo>
                <a:lnTo>
                  <a:pt x="959" y="211"/>
                </a:lnTo>
                <a:lnTo>
                  <a:pt x="953" y="211"/>
                </a:lnTo>
                <a:lnTo>
                  <a:pt x="950" y="207"/>
                </a:lnTo>
                <a:lnTo>
                  <a:pt x="949" y="207"/>
                </a:lnTo>
                <a:lnTo>
                  <a:pt x="948" y="208"/>
                </a:lnTo>
                <a:lnTo>
                  <a:pt x="949" y="215"/>
                </a:lnTo>
                <a:lnTo>
                  <a:pt x="953" y="223"/>
                </a:lnTo>
                <a:close/>
                <a:moveTo>
                  <a:pt x="916" y="219"/>
                </a:moveTo>
                <a:lnTo>
                  <a:pt x="921" y="221"/>
                </a:lnTo>
                <a:lnTo>
                  <a:pt x="924" y="224"/>
                </a:lnTo>
                <a:lnTo>
                  <a:pt x="925" y="217"/>
                </a:lnTo>
                <a:lnTo>
                  <a:pt x="925" y="211"/>
                </a:lnTo>
                <a:lnTo>
                  <a:pt x="924" y="210"/>
                </a:lnTo>
                <a:lnTo>
                  <a:pt x="922" y="209"/>
                </a:lnTo>
                <a:lnTo>
                  <a:pt x="921" y="209"/>
                </a:lnTo>
                <a:lnTo>
                  <a:pt x="920" y="211"/>
                </a:lnTo>
                <a:lnTo>
                  <a:pt x="918" y="214"/>
                </a:lnTo>
                <a:lnTo>
                  <a:pt x="916" y="216"/>
                </a:lnTo>
                <a:lnTo>
                  <a:pt x="915" y="218"/>
                </a:lnTo>
                <a:lnTo>
                  <a:pt x="916" y="219"/>
                </a:lnTo>
                <a:close/>
                <a:moveTo>
                  <a:pt x="310" y="585"/>
                </a:moveTo>
                <a:lnTo>
                  <a:pt x="311" y="577"/>
                </a:lnTo>
                <a:lnTo>
                  <a:pt x="303" y="573"/>
                </a:lnTo>
                <a:lnTo>
                  <a:pt x="301" y="573"/>
                </a:lnTo>
                <a:lnTo>
                  <a:pt x="300" y="573"/>
                </a:lnTo>
                <a:lnTo>
                  <a:pt x="303" y="582"/>
                </a:lnTo>
                <a:lnTo>
                  <a:pt x="306" y="594"/>
                </a:lnTo>
                <a:lnTo>
                  <a:pt x="308" y="588"/>
                </a:lnTo>
                <a:lnTo>
                  <a:pt x="310" y="585"/>
                </a:lnTo>
                <a:close/>
                <a:moveTo>
                  <a:pt x="300" y="573"/>
                </a:moveTo>
                <a:lnTo>
                  <a:pt x="300" y="573"/>
                </a:lnTo>
                <a:lnTo>
                  <a:pt x="300" y="573"/>
                </a:lnTo>
                <a:lnTo>
                  <a:pt x="300" y="573"/>
                </a:lnTo>
                <a:lnTo>
                  <a:pt x="300" y="573"/>
                </a:lnTo>
                <a:lnTo>
                  <a:pt x="300" y="573"/>
                </a:lnTo>
                <a:lnTo>
                  <a:pt x="300" y="573"/>
                </a:lnTo>
                <a:lnTo>
                  <a:pt x="300" y="573"/>
                </a:lnTo>
                <a:close/>
                <a:moveTo>
                  <a:pt x="586" y="315"/>
                </a:moveTo>
                <a:lnTo>
                  <a:pt x="589" y="315"/>
                </a:lnTo>
                <a:lnTo>
                  <a:pt x="592" y="316"/>
                </a:lnTo>
                <a:lnTo>
                  <a:pt x="596" y="330"/>
                </a:lnTo>
                <a:lnTo>
                  <a:pt x="592" y="344"/>
                </a:lnTo>
                <a:lnTo>
                  <a:pt x="591" y="348"/>
                </a:lnTo>
                <a:lnTo>
                  <a:pt x="591" y="350"/>
                </a:lnTo>
                <a:lnTo>
                  <a:pt x="594" y="350"/>
                </a:lnTo>
                <a:lnTo>
                  <a:pt x="598" y="349"/>
                </a:lnTo>
                <a:lnTo>
                  <a:pt x="600" y="348"/>
                </a:lnTo>
                <a:lnTo>
                  <a:pt x="599" y="344"/>
                </a:lnTo>
                <a:lnTo>
                  <a:pt x="598" y="335"/>
                </a:lnTo>
                <a:lnTo>
                  <a:pt x="603" y="326"/>
                </a:lnTo>
                <a:lnTo>
                  <a:pt x="606" y="321"/>
                </a:lnTo>
                <a:lnTo>
                  <a:pt x="610" y="316"/>
                </a:lnTo>
                <a:lnTo>
                  <a:pt x="611" y="315"/>
                </a:lnTo>
                <a:lnTo>
                  <a:pt x="610" y="314"/>
                </a:lnTo>
                <a:lnTo>
                  <a:pt x="603" y="306"/>
                </a:lnTo>
                <a:lnTo>
                  <a:pt x="603" y="296"/>
                </a:lnTo>
                <a:lnTo>
                  <a:pt x="604" y="292"/>
                </a:lnTo>
                <a:lnTo>
                  <a:pt x="603" y="288"/>
                </a:lnTo>
                <a:lnTo>
                  <a:pt x="598" y="286"/>
                </a:lnTo>
                <a:lnTo>
                  <a:pt x="593" y="286"/>
                </a:lnTo>
                <a:lnTo>
                  <a:pt x="591" y="288"/>
                </a:lnTo>
                <a:lnTo>
                  <a:pt x="589" y="293"/>
                </a:lnTo>
                <a:lnTo>
                  <a:pt x="587" y="294"/>
                </a:lnTo>
                <a:lnTo>
                  <a:pt x="589" y="295"/>
                </a:lnTo>
                <a:lnTo>
                  <a:pt x="592" y="296"/>
                </a:lnTo>
                <a:lnTo>
                  <a:pt x="594" y="295"/>
                </a:lnTo>
                <a:lnTo>
                  <a:pt x="598" y="294"/>
                </a:lnTo>
                <a:lnTo>
                  <a:pt x="599" y="296"/>
                </a:lnTo>
                <a:lnTo>
                  <a:pt x="598" y="307"/>
                </a:lnTo>
                <a:lnTo>
                  <a:pt x="592" y="316"/>
                </a:lnTo>
                <a:lnTo>
                  <a:pt x="590" y="310"/>
                </a:lnTo>
                <a:lnTo>
                  <a:pt x="589" y="305"/>
                </a:lnTo>
                <a:lnTo>
                  <a:pt x="587" y="302"/>
                </a:lnTo>
                <a:lnTo>
                  <a:pt x="585" y="301"/>
                </a:lnTo>
                <a:lnTo>
                  <a:pt x="584" y="301"/>
                </a:lnTo>
                <a:lnTo>
                  <a:pt x="584" y="302"/>
                </a:lnTo>
                <a:lnTo>
                  <a:pt x="579" y="309"/>
                </a:lnTo>
                <a:lnTo>
                  <a:pt x="586" y="315"/>
                </a:lnTo>
                <a:close/>
                <a:moveTo>
                  <a:pt x="615" y="312"/>
                </a:moveTo>
                <a:lnTo>
                  <a:pt x="618" y="305"/>
                </a:lnTo>
                <a:lnTo>
                  <a:pt x="623" y="302"/>
                </a:lnTo>
                <a:lnTo>
                  <a:pt x="618" y="299"/>
                </a:lnTo>
                <a:lnTo>
                  <a:pt x="613" y="295"/>
                </a:lnTo>
                <a:lnTo>
                  <a:pt x="611" y="295"/>
                </a:lnTo>
                <a:lnTo>
                  <a:pt x="610" y="298"/>
                </a:lnTo>
                <a:lnTo>
                  <a:pt x="611" y="305"/>
                </a:lnTo>
                <a:lnTo>
                  <a:pt x="615" y="312"/>
                </a:lnTo>
                <a:close/>
                <a:moveTo>
                  <a:pt x="780" y="78"/>
                </a:moveTo>
                <a:lnTo>
                  <a:pt x="784" y="76"/>
                </a:lnTo>
                <a:lnTo>
                  <a:pt x="787" y="72"/>
                </a:lnTo>
                <a:lnTo>
                  <a:pt x="784" y="68"/>
                </a:lnTo>
                <a:lnTo>
                  <a:pt x="779" y="64"/>
                </a:lnTo>
                <a:lnTo>
                  <a:pt x="776" y="67"/>
                </a:lnTo>
                <a:lnTo>
                  <a:pt x="773" y="71"/>
                </a:lnTo>
                <a:lnTo>
                  <a:pt x="776" y="76"/>
                </a:lnTo>
                <a:lnTo>
                  <a:pt x="780" y="78"/>
                </a:lnTo>
                <a:close/>
                <a:moveTo>
                  <a:pt x="873" y="60"/>
                </a:moveTo>
                <a:lnTo>
                  <a:pt x="877" y="57"/>
                </a:lnTo>
                <a:lnTo>
                  <a:pt x="880" y="50"/>
                </a:lnTo>
                <a:lnTo>
                  <a:pt x="876" y="47"/>
                </a:lnTo>
                <a:lnTo>
                  <a:pt x="872" y="46"/>
                </a:lnTo>
                <a:lnTo>
                  <a:pt x="867" y="49"/>
                </a:lnTo>
                <a:lnTo>
                  <a:pt x="866" y="55"/>
                </a:lnTo>
                <a:lnTo>
                  <a:pt x="868" y="58"/>
                </a:lnTo>
                <a:lnTo>
                  <a:pt x="873" y="60"/>
                </a:lnTo>
                <a:close/>
                <a:moveTo>
                  <a:pt x="804" y="30"/>
                </a:moveTo>
                <a:lnTo>
                  <a:pt x="804" y="30"/>
                </a:lnTo>
                <a:lnTo>
                  <a:pt x="803" y="30"/>
                </a:lnTo>
                <a:lnTo>
                  <a:pt x="803" y="30"/>
                </a:lnTo>
                <a:lnTo>
                  <a:pt x="803" y="30"/>
                </a:lnTo>
                <a:lnTo>
                  <a:pt x="800" y="27"/>
                </a:lnTo>
                <a:lnTo>
                  <a:pt x="797" y="26"/>
                </a:lnTo>
                <a:lnTo>
                  <a:pt x="791" y="23"/>
                </a:lnTo>
                <a:lnTo>
                  <a:pt x="787" y="28"/>
                </a:lnTo>
                <a:lnTo>
                  <a:pt x="787" y="33"/>
                </a:lnTo>
                <a:lnTo>
                  <a:pt x="791" y="36"/>
                </a:lnTo>
                <a:lnTo>
                  <a:pt x="796" y="39"/>
                </a:lnTo>
                <a:lnTo>
                  <a:pt x="799" y="34"/>
                </a:lnTo>
                <a:lnTo>
                  <a:pt x="800" y="32"/>
                </a:lnTo>
                <a:lnTo>
                  <a:pt x="803" y="30"/>
                </a:lnTo>
                <a:lnTo>
                  <a:pt x="803" y="30"/>
                </a:lnTo>
                <a:lnTo>
                  <a:pt x="803" y="30"/>
                </a:lnTo>
                <a:lnTo>
                  <a:pt x="803" y="30"/>
                </a:lnTo>
                <a:lnTo>
                  <a:pt x="804" y="30"/>
                </a:lnTo>
                <a:lnTo>
                  <a:pt x="804" y="30"/>
                </a:lnTo>
                <a:close/>
                <a:moveTo>
                  <a:pt x="936" y="392"/>
                </a:moveTo>
                <a:lnTo>
                  <a:pt x="936" y="393"/>
                </a:lnTo>
                <a:lnTo>
                  <a:pt x="937" y="394"/>
                </a:lnTo>
                <a:lnTo>
                  <a:pt x="944" y="399"/>
                </a:lnTo>
                <a:lnTo>
                  <a:pt x="946" y="407"/>
                </a:lnTo>
                <a:lnTo>
                  <a:pt x="949" y="393"/>
                </a:lnTo>
                <a:lnTo>
                  <a:pt x="948" y="380"/>
                </a:lnTo>
                <a:lnTo>
                  <a:pt x="943" y="376"/>
                </a:lnTo>
                <a:lnTo>
                  <a:pt x="938" y="376"/>
                </a:lnTo>
                <a:lnTo>
                  <a:pt x="936" y="378"/>
                </a:lnTo>
                <a:lnTo>
                  <a:pt x="936" y="382"/>
                </a:lnTo>
                <a:lnTo>
                  <a:pt x="938" y="386"/>
                </a:lnTo>
                <a:lnTo>
                  <a:pt x="936" y="392"/>
                </a:lnTo>
                <a:close/>
                <a:moveTo>
                  <a:pt x="551" y="485"/>
                </a:moveTo>
                <a:lnTo>
                  <a:pt x="555" y="485"/>
                </a:lnTo>
                <a:lnTo>
                  <a:pt x="557" y="487"/>
                </a:lnTo>
                <a:lnTo>
                  <a:pt x="561" y="488"/>
                </a:lnTo>
                <a:lnTo>
                  <a:pt x="562" y="485"/>
                </a:lnTo>
                <a:lnTo>
                  <a:pt x="571" y="476"/>
                </a:lnTo>
                <a:lnTo>
                  <a:pt x="584" y="478"/>
                </a:lnTo>
                <a:lnTo>
                  <a:pt x="584" y="473"/>
                </a:lnTo>
                <a:lnTo>
                  <a:pt x="584" y="466"/>
                </a:lnTo>
                <a:lnTo>
                  <a:pt x="585" y="462"/>
                </a:lnTo>
                <a:lnTo>
                  <a:pt x="583" y="460"/>
                </a:lnTo>
                <a:lnTo>
                  <a:pt x="579" y="461"/>
                </a:lnTo>
                <a:lnTo>
                  <a:pt x="579" y="464"/>
                </a:lnTo>
                <a:lnTo>
                  <a:pt x="579" y="467"/>
                </a:lnTo>
                <a:lnTo>
                  <a:pt x="578" y="468"/>
                </a:lnTo>
                <a:lnTo>
                  <a:pt x="566" y="473"/>
                </a:lnTo>
                <a:lnTo>
                  <a:pt x="555" y="475"/>
                </a:lnTo>
                <a:lnTo>
                  <a:pt x="548" y="478"/>
                </a:lnTo>
                <a:lnTo>
                  <a:pt x="544" y="484"/>
                </a:lnTo>
                <a:lnTo>
                  <a:pt x="548" y="487"/>
                </a:lnTo>
                <a:lnTo>
                  <a:pt x="551" y="485"/>
                </a:lnTo>
                <a:close/>
                <a:moveTo>
                  <a:pt x="1081" y="364"/>
                </a:moveTo>
                <a:lnTo>
                  <a:pt x="1083" y="363"/>
                </a:lnTo>
                <a:lnTo>
                  <a:pt x="1086" y="364"/>
                </a:lnTo>
                <a:lnTo>
                  <a:pt x="1088" y="362"/>
                </a:lnTo>
                <a:lnTo>
                  <a:pt x="1090" y="362"/>
                </a:lnTo>
                <a:lnTo>
                  <a:pt x="1088" y="362"/>
                </a:lnTo>
                <a:lnTo>
                  <a:pt x="1086" y="364"/>
                </a:lnTo>
                <a:lnTo>
                  <a:pt x="1086" y="364"/>
                </a:lnTo>
                <a:lnTo>
                  <a:pt x="1084" y="366"/>
                </a:lnTo>
                <a:lnTo>
                  <a:pt x="1082" y="366"/>
                </a:lnTo>
                <a:lnTo>
                  <a:pt x="1081" y="366"/>
                </a:lnTo>
                <a:lnTo>
                  <a:pt x="1081" y="364"/>
                </a:lnTo>
                <a:lnTo>
                  <a:pt x="1081" y="364"/>
                </a:lnTo>
                <a:close/>
                <a:moveTo>
                  <a:pt x="1076" y="370"/>
                </a:moveTo>
                <a:lnTo>
                  <a:pt x="1079" y="369"/>
                </a:lnTo>
                <a:lnTo>
                  <a:pt x="1081" y="370"/>
                </a:lnTo>
                <a:lnTo>
                  <a:pt x="1081" y="373"/>
                </a:lnTo>
                <a:lnTo>
                  <a:pt x="1077" y="375"/>
                </a:lnTo>
                <a:lnTo>
                  <a:pt x="1074" y="376"/>
                </a:lnTo>
                <a:lnTo>
                  <a:pt x="1074" y="379"/>
                </a:lnTo>
                <a:lnTo>
                  <a:pt x="1074" y="383"/>
                </a:lnTo>
                <a:lnTo>
                  <a:pt x="1077" y="383"/>
                </a:lnTo>
                <a:lnTo>
                  <a:pt x="1083" y="385"/>
                </a:lnTo>
                <a:lnTo>
                  <a:pt x="1084" y="391"/>
                </a:lnTo>
                <a:lnTo>
                  <a:pt x="1087" y="384"/>
                </a:lnTo>
                <a:lnTo>
                  <a:pt x="1093" y="380"/>
                </a:lnTo>
                <a:lnTo>
                  <a:pt x="1097" y="375"/>
                </a:lnTo>
                <a:lnTo>
                  <a:pt x="1095" y="369"/>
                </a:lnTo>
                <a:lnTo>
                  <a:pt x="1096" y="363"/>
                </a:lnTo>
                <a:lnTo>
                  <a:pt x="1093" y="359"/>
                </a:lnTo>
                <a:lnTo>
                  <a:pt x="1082" y="359"/>
                </a:lnTo>
                <a:lnTo>
                  <a:pt x="1073" y="363"/>
                </a:lnTo>
                <a:lnTo>
                  <a:pt x="1072" y="365"/>
                </a:lnTo>
                <a:lnTo>
                  <a:pt x="1072" y="369"/>
                </a:lnTo>
                <a:lnTo>
                  <a:pt x="1073" y="371"/>
                </a:lnTo>
                <a:lnTo>
                  <a:pt x="1076" y="370"/>
                </a:lnTo>
                <a:close/>
                <a:moveTo>
                  <a:pt x="935" y="207"/>
                </a:moveTo>
                <a:lnTo>
                  <a:pt x="936" y="212"/>
                </a:lnTo>
                <a:lnTo>
                  <a:pt x="935" y="219"/>
                </a:lnTo>
                <a:lnTo>
                  <a:pt x="934" y="222"/>
                </a:lnTo>
                <a:lnTo>
                  <a:pt x="934" y="224"/>
                </a:lnTo>
                <a:lnTo>
                  <a:pt x="931" y="228"/>
                </a:lnTo>
                <a:lnTo>
                  <a:pt x="931" y="231"/>
                </a:lnTo>
                <a:lnTo>
                  <a:pt x="935" y="240"/>
                </a:lnTo>
                <a:lnTo>
                  <a:pt x="937" y="251"/>
                </a:lnTo>
                <a:lnTo>
                  <a:pt x="939" y="238"/>
                </a:lnTo>
                <a:lnTo>
                  <a:pt x="949" y="228"/>
                </a:lnTo>
                <a:lnTo>
                  <a:pt x="942" y="224"/>
                </a:lnTo>
                <a:lnTo>
                  <a:pt x="938" y="217"/>
                </a:lnTo>
                <a:lnTo>
                  <a:pt x="938" y="204"/>
                </a:lnTo>
                <a:lnTo>
                  <a:pt x="941" y="190"/>
                </a:lnTo>
                <a:lnTo>
                  <a:pt x="941" y="190"/>
                </a:lnTo>
                <a:lnTo>
                  <a:pt x="941" y="190"/>
                </a:lnTo>
                <a:lnTo>
                  <a:pt x="941" y="190"/>
                </a:lnTo>
                <a:lnTo>
                  <a:pt x="941" y="190"/>
                </a:lnTo>
                <a:lnTo>
                  <a:pt x="941" y="190"/>
                </a:lnTo>
                <a:lnTo>
                  <a:pt x="941" y="190"/>
                </a:lnTo>
                <a:lnTo>
                  <a:pt x="941" y="190"/>
                </a:lnTo>
                <a:lnTo>
                  <a:pt x="941" y="190"/>
                </a:lnTo>
                <a:lnTo>
                  <a:pt x="938" y="191"/>
                </a:lnTo>
                <a:lnTo>
                  <a:pt x="937" y="189"/>
                </a:lnTo>
                <a:lnTo>
                  <a:pt x="939" y="188"/>
                </a:lnTo>
                <a:lnTo>
                  <a:pt x="941" y="190"/>
                </a:lnTo>
                <a:lnTo>
                  <a:pt x="943" y="188"/>
                </a:lnTo>
                <a:lnTo>
                  <a:pt x="944" y="186"/>
                </a:lnTo>
                <a:lnTo>
                  <a:pt x="941" y="186"/>
                </a:lnTo>
                <a:lnTo>
                  <a:pt x="938" y="184"/>
                </a:lnTo>
                <a:lnTo>
                  <a:pt x="937" y="181"/>
                </a:lnTo>
                <a:lnTo>
                  <a:pt x="934" y="180"/>
                </a:lnTo>
                <a:lnTo>
                  <a:pt x="931" y="182"/>
                </a:lnTo>
                <a:lnTo>
                  <a:pt x="930" y="186"/>
                </a:lnTo>
                <a:lnTo>
                  <a:pt x="930" y="186"/>
                </a:lnTo>
                <a:lnTo>
                  <a:pt x="930" y="186"/>
                </a:lnTo>
                <a:lnTo>
                  <a:pt x="930" y="186"/>
                </a:lnTo>
                <a:lnTo>
                  <a:pt x="930" y="186"/>
                </a:lnTo>
                <a:lnTo>
                  <a:pt x="930" y="186"/>
                </a:lnTo>
                <a:lnTo>
                  <a:pt x="936" y="184"/>
                </a:lnTo>
                <a:lnTo>
                  <a:pt x="937" y="189"/>
                </a:lnTo>
                <a:lnTo>
                  <a:pt x="932" y="189"/>
                </a:lnTo>
                <a:lnTo>
                  <a:pt x="930" y="186"/>
                </a:lnTo>
                <a:lnTo>
                  <a:pt x="928" y="188"/>
                </a:lnTo>
                <a:lnTo>
                  <a:pt x="927" y="190"/>
                </a:lnTo>
                <a:lnTo>
                  <a:pt x="928" y="198"/>
                </a:lnTo>
                <a:lnTo>
                  <a:pt x="924" y="204"/>
                </a:lnTo>
                <a:lnTo>
                  <a:pt x="930" y="205"/>
                </a:lnTo>
                <a:lnTo>
                  <a:pt x="935" y="207"/>
                </a:lnTo>
                <a:close/>
                <a:moveTo>
                  <a:pt x="819" y="78"/>
                </a:moveTo>
                <a:lnTo>
                  <a:pt x="825" y="77"/>
                </a:lnTo>
                <a:lnTo>
                  <a:pt x="831" y="74"/>
                </a:lnTo>
                <a:lnTo>
                  <a:pt x="833" y="70"/>
                </a:lnTo>
                <a:lnTo>
                  <a:pt x="833" y="65"/>
                </a:lnTo>
                <a:lnTo>
                  <a:pt x="832" y="47"/>
                </a:lnTo>
                <a:lnTo>
                  <a:pt x="834" y="28"/>
                </a:lnTo>
                <a:lnTo>
                  <a:pt x="834" y="28"/>
                </a:lnTo>
                <a:lnTo>
                  <a:pt x="835" y="28"/>
                </a:lnTo>
                <a:lnTo>
                  <a:pt x="838" y="29"/>
                </a:lnTo>
                <a:lnTo>
                  <a:pt x="840" y="28"/>
                </a:lnTo>
                <a:lnTo>
                  <a:pt x="844" y="27"/>
                </a:lnTo>
                <a:lnTo>
                  <a:pt x="845" y="23"/>
                </a:lnTo>
                <a:lnTo>
                  <a:pt x="844" y="18"/>
                </a:lnTo>
                <a:lnTo>
                  <a:pt x="839" y="14"/>
                </a:lnTo>
                <a:lnTo>
                  <a:pt x="835" y="14"/>
                </a:lnTo>
                <a:lnTo>
                  <a:pt x="833" y="18"/>
                </a:lnTo>
                <a:lnTo>
                  <a:pt x="832" y="19"/>
                </a:lnTo>
                <a:lnTo>
                  <a:pt x="829" y="19"/>
                </a:lnTo>
                <a:lnTo>
                  <a:pt x="825" y="18"/>
                </a:lnTo>
                <a:lnTo>
                  <a:pt x="824" y="23"/>
                </a:lnTo>
                <a:lnTo>
                  <a:pt x="824" y="28"/>
                </a:lnTo>
                <a:lnTo>
                  <a:pt x="820" y="33"/>
                </a:lnTo>
                <a:lnTo>
                  <a:pt x="818" y="35"/>
                </a:lnTo>
                <a:lnTo>
                  <a:pt x="819" y="37"/>
                </a:lnTo>
                <a:lnTo>
                  <a:pt x="821" y="44"/>
                </a:lnTo>
                <a:lnTo>
                  <a:pt x="822" y="50"/>
                </a:lnTo>
                <a:lnTo>
                  <a:pt x="821" y="62"/>
                </a:lnTo>
                <a:lnTo>
                  <a:pt x="818" y="72"/>
                </a:lnTo>
                <a:lnTo>
                  <a:pt x="817" y="76"/>
                </a:lnTo>
                <a:lnTo>
                  <a:pt x="819" y="78"/>
                </a:lnTo>
                <a:close/>
                <a:moveTo>
                  <a:pt x="1311" y="1026"/>
                </a:moveTo>
                <a:lnTo>
                  <a:pt x="1318" y="1047"/>
                </a:lnTo>
                <a:lnTo>
                  <a:pt x="1324" y="1067"/>
                </a:lnTo>
                <a:lnTo>
                  <a:pt x="1328" y="1063"/>
                </a:lnTo>
                <a:lnTo>
                  <a:pt x="1329" y="1058"/>
                </a:lnTo>
                <a:lnTo>
                  <a:pt x="1328" y="1040"/>
                </a:lnTo>
                <a:lnTo>
                  <a:pt x="1322" y="1022"/>
                </a:lnTo>
                <a:lnTo>
                  <a:pt x="1319" y="1013"/>
                </a:lnTo>
                <a:lnTo>
                  <a:pt x="1317" y="1005"/>
                </a:lnTo>
                <a:lnTo>
                  <a:pt x="1316" y="1004"/>
                </a:lnTo>
                <a:lnTo>
                  <a:pt x="1314" y="1002"/>
                </a:lnTo>
                <a:lnTo>
                  <a:pt x="1312" y="1004"/>
                </a:lnTo>
                <a:lnTo>
                  <a:pt x="1311" y="1006"/>
                </a:lnTo>
                <a:lnTo>
                  <a:pt x="1312" y="1015"/>
                </a:lnTo>
                <a:lnTo>
                  <a:pt x="1311" y="1026"/>
                </a:lnTo>
                <a:close/>
                <a:moveTo>
                  <a:pt x="1084" y="439"/>
                </a:moveTo>
                <a:lnTo>
                  <a:pt x="1084" y="438"/>
                </a:lnTo>
                <a:lnTo>
                  <a:pt x="1083" y="436"/>
                </a:lnTo>
                <a:lnTo>
                  <a:pt x="1084" y="435"/>
                </a:lnTo>
                <a:lnTo>
                  <a:pt x="1086" y="435"/>
                </a:lnTo>
                <a:lnTo>
                  <a:pt x="1087" y="435"/>
                </a:lnTo>
                <a:lnTo>
                  <a:pt x="1087" y="436"/>
                </a:lnTo>
                <a:lnTo>
                  <a:pt x="1086" y="438"/>
                </a:lnTo>
                <a:lnTo>
                  <a:pt x="1084" y="439"/>
                </a:lnTo>
                <a:close/>
                <a:moveTo>
                  <a:pt x="1089" y="463"/>
                </a:moveTo>
                <a:lnTo>
                  <a:pt x="1089" y="457"/>
                </a:lnTo>
                <a:lnTo>
                  <a:pt x="1089" y="450"/>
                </a:lnTo>
                <a:lnTo>
                  <a:pt x="1091" y="438"/>
                </a:lnTo>
                <a:lnTo>
                  <a:pt x="1090" y="425"/>
                </a:lnTo>
                <a:lnTo>
                  <a:pt x="1088" y="412"/>
                </a:lnTo>
                <a:lnTo>
                  <a:pt x="1090" y="399"/>
                </a:lnTo>
                <a:lnTo>
                  <a:pt x="1089" y="396"/>
                </a:lnTo>
                <a:lnTo>
                  <a:pt x="1086" y="394"/>
                </a:lnTo>
                <a:lnTo>
                  <a:pt x="1083" y="396"/>
                </a:lnTo>
                <a:lnTo>
                  <a:pt x="1083" y="399"/>
                </a:lnTo>
                <a:lnTo>
                  <a:pt x="1082" y="407"/>
                </a:lnTo>
                <a:lnTo>
                  <a:pt x="1083" y="417"/>
                </a:lnTo>
                <a:lnTo>
                  <a:pt x="1083" y="427"/>
                </a:lnTo>
                <a:lnTo>
                  <a:pt x="1081" y="438"/>
                </a:lnTo>
                <a:lnTo>
                  <a:pt x="1081" y="440"/>
                </a:lnTo>
                <a:lnTo>
                  <a:pt x="1082" y="442"/>
                </a:lnTo>
                <a:lnTo>
                  <a:pt x="1084" y="447"/>
                </a:lnTo>
                <a:lnTo>
                  <a:pt x="1086" y="450"/>
                </a:lnTo>
                <a:lnTo>
                  <a:pt x="1086" y="463"/>
                </a:lnTo>
                <a:lnTo>
                  <a:pt x="1080" y="475"/>
                </a:lnTo>
                <a:lnTo>
                  <a:pt x="1077" y="476"/>
                </a:lnTo>
                <a:lnTo>
                  <a:pt x="1077" y="478"/>
                </a:lnTo>
                <a:lnTo>
                  <a:pt x="1077" y="480"/>
                </a:lnTo>
                <a:lnTo>
                  <a:pt x="1079" y="480"/>
                </a:lnTo>
                <a:lnTo>
                  <a:pt x="1081" y="478"/>
                </a:lnTo>
                <a:lnTo>
                  <a:pt x="1081" y="476"/>
                </a:lnTo>
                <a:lnTo>
                  <a:pt x="1084" y="474"/>
                </a:lnTo>
                <a:lnTo>
                  <a:pt x="1087" y="471"/>
                </a:lnTo>
                <a:lnTo>
                  <a:pt x="1088" y="476"/>
                </a:lnTo>
                <a:lnTo>
                  <a:pt x="1089" y="478"/>
                </a:lnTo>
                <a:lnTo>
                  <a:pt x="1094" y="477"/>
                </a:lnTo>
                <a:lnTo>
                  <a:pt x="1098" y="475"/>
                </a:lnTo>
                <a:lnTo>
                  <a:pt x="1097" y="471"/>
                </a:lnTo>
                <a:lnTo>
                  <a:pt x="1094" y="470"/>
                </a:lnTo>
                <a:lnTo>
                  <a:pt x="1090" y="468"/>
                </a:lnTo>
                <a:lnTo>
                  <a:pt x="1089" y="463"/>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799" dirty="0"/>
            </a:lvl1pPr>
          </a:lstStyle>
          <a:p>
            <a:pPr lvl="0" algn="ctr"/>
            <a:r>
              <a:rPr lang="en-US" sz="4799" err="1"/>
              <a:t>sdfdsf</a:t>
            </a:r>
            <a:endParaRPr lang="en-US" sz="4799"/>
          </a:p>
        </p:txBody>
      </p:sp>
    </p:spTree>
    <p:extLst>
      <p:ext uri="{BB962C8B-B14F-4D97-AF65-F5344CB8AC3E}">
        <p14:creationId xmlns:p14="http://schemas.microsoft.com/office/powerpoint/2010/main" val="3531003814"/>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hotoMask_24">
    <p:spTree>
      <p:nvGrpSpPr>
        <p:cNvPr id="1" name=""/>
        <p:cNvGrpSpPr/>
        <p:nvPr/>
      </p:nvGrpSpPr>
      <p:grpSpPr>
        <a:xfrm>
          <a:off x="0" y="0"/>
          <a:ext cx="0" cy="0"/>
          <a:chOff x="0" y="0"/>
          <a:chExt cx="0" cy="0"/>
        </a:xfrm>
      </p:grpSpPr>
      <p:sp>
        <p:nvSpPr>
          <p:cNvPr id="5" name="Freeform 100">
            <a:extLst>
              <a:ext uri="{FF2B5EF4-FFF2-40B4-BE49-F238E27FC236}">
                <a16:creationId xmlns:a16="http://schemas.microsoft.com/office/drawing/2014/main" id="{F0B30F40-8E05-3A4E-9D98-911039E762D3}"/>
              </a:ext>
            </a:extLst>
          </p:cNvPr>
          <p:cNvSpPr>
            <a:spLocks noGrp="1" noEditPoints="1"/>
          </p:cNvSpPr>
          <p:nvPr>
            <p:ph type="pic" sz="quarter" idx="32"/>
          </p:nvPr>
        </p:nvSpPr>
        <p:spPr bwMode="auto">
          <a:xfrm>
            <a:off x="0" y="549013"/>
            <a:ext cx="5952003" cy="6599437"/>
          </a:xfrm>
          <a:custGeom>
            <a:avLst/>
            <a:gdLst>
              <a:gd name="T0" fmla="*/ 24438 w 30281"/>
              <a:gd name="T1" fmla="*/ 19531 h 26406"/>
              <a:gd name="T2" fmla="*/ 10938 w 30281"/>
              <a:gd name="T3" fmla="*/ 16281 h 26406"/>
              <a:gd name="T4" fmla="*/ 17000 w 30281"/>
              <a:gd name="T5" fmla="*/ 16718 h 26406"/>
              <a:gd name="T6" fmla="*/ 3344 w 30281"/>
              <a:gd name="T7" fmla="*/ 20624 h 26406"/>
              <a:gd name="T8" fmla="*/ 8688 w 30281"/>
              <a:gd name="T9" fmla="*/ 22499 h 26406"/>
              <a:gd name="T10" fmla="*/ 25031 w 30281"/>
              <a:gd name="T11" fmla="*/ 24531 h 26406"/>
              <a:gd name="T12" fmla="*/ 3188 w 30281"/>
              <a:gd name="T13" fmla="*/ 20156 h 26406"/>
              <a:gd name="T14" fmla="*/ 5750 w 30281"/>
              <a:gd name="T15" fmla="*/ 14031 h 26406"/>
              <a:gd name="T16" fmla="*/ 13156 w 30281"/>
              <a:gd name="T17" fmla="*/ 11562 h 26406"/>
              <a:gd name="T18" fmla="*/ 12938 w 30281"/>
              <a:gd name="T19" fmla="*/ 5750 h 26406"/>
              <a:gd name="T20" fmla="*/ 14844 w 30281"/>
              <a:gd name="T21" fmla="*/ 4375 h 26406"/>
              <a:gd name="T22" fmla="*/ 17438 w 30281"/>
              <a:gd name="T23" fmla="*/ 10156 h 26406"/>
              <a:gd name="T24" fmla="*/ 20531 w 30281"/>
              <a:gd name="T25" fmla="*/ 16687 h 26406"/>
              <a:gd name="T26" fmla="*/ 11594 w 30281"/>
              <a:gd name="T27" fmla="*/ 14312 h 26406"/>
              <a:gd name="T28" fmla="*/ 17844 w 30281"/>
              <a:gd name="T29" fmla="*/ 16781 h 26406"/>
              <a:gd name="T30" fmla="*/ 14094 w 30281"/>
              <a:gd name="T31" fmla="*/ 16218 h 26406"/>
              <a:gd name="T32" fmla="*/ 281 w 30281"/>
              <a:gd name="T33" fmla="*/ 23937 h 26406"/>
              <a:gd name="T34" fmla="*/ 14250 w 30281"/>
              <a:gd name="T35" fmla="*/ 22968 h 26406"/>
              <a:gd name="T36" fmla="*/ 12406 w 30281"/>
              <a:gd name="T37" fmla="*/ 17999 h 26406"/>
              <a:gd name="T38" fmla="*/ 11688 w 30281"/>
              <a:gd name="T39" fmla="*/ 21843 h 26406"/>
              <a:gd name="T40" fmla="*/ 9219 w 30281"/>
              <a:gd name="T41" fmla="*/ 22031 h 26406"/>
              <a:gd name="T42" fmla="*/ 7313 w 30281"/>
              <a:gd name="T43" fmla="*/ 21437 h 26406"/>
              <a:gd name="T44" fmla="*/ 5375 w 30281"/>
              <a:gd name="T45" fmla="*/ 23187 h 26406"/>
              <a:gd name="T46" fmla="*/ 3531 w 30281"/>
              <a:gd name="T47" fmla="*/ 24843 h 26406"/>
              <a:gd name="T48" fmla="*/ 6688 w 30281"/>
              <a:gd name="T49" fmla="*/ 23656 h 26406"/>
              <a:gd name="T50" fmla="*/ 10344 w 30281"/>
              <a:gd name="T51" fmla="*/ 22624 h 26406"/>
              <a:gd name="T52" fmla="*/ 14031 w 30281"/>
              <a:gd name="T53" fmla="*/ 23906 h 26406"/>
              <a:gd name="T54" fmla="*/ 19813 w 30281"/>
              <a:gd name="T55" fmla="*/ 19718 h 26406"/>
              <a:gd name="T56" fmla="*/ 17594 w 30281"/>
              <a:gd name="T57" fmla="*/ 21281 h 26406"/>
              <a:gd name="T58" fmla="*/ 22063 w 30281"/>
              <a:gd name="T59" fmla="*/ 21531 h 26406"/>
              <a:gd name="T60" fmla="*/ 26969 w 30281"/>
              <a:gd name="T61" fmla="*/ 22656 h 26406"/>
              <a:gd name="T62" fmla="*/ 27313 w 30281"/>
              <a:gd name="T63" fmla="*/ 21499 h 26406"/>
              <a:gd name="T64" fmla="*/ 26469 w 30281"/>
              <a:gd name="T65" fmla="*/ 19406 h 26406"/>
              <a:gd name="T66" fmla="*/ 23469 w 30281"/>
              <a:gd name="T67" fmla="*/ 19312 h 26406"/>
              <a:gd name="T68" fmla="*/ 24094 w 30281"/>
              <a:gd name="T69" fmla="*/ 19187 h 26406"/>
              <a:gd name="T70" fmla="*/ 25344 w 30281"/>
              <a:gd name="T71" fmla="*/ 19687 h 26406"/>
              <a:gd name="T72" fmla="*/ 23156 w 30281"/>
              <a:gd name="T73" fmla="*/ 20653 h 26406"/>
              <a:gd name="T74" fmla="*/ 23938 w 30281"/>
              <a:gd name="T75" fmla="*/ 20406 h 26406"/>
              <a:gd name="T76" fmla="*/ 26813 w 30281"/>
              <a:gd name="T77" fmla="*/ 23218 h 26406"/>
              <a:gd name="T78" fmla="*/ 2281 w 30281"/>
              <a:gd name="T79" fmla="*/ 16718 h 26406"/>
              <a:gd name="T80" fmla="*/ 20875 w 30281"/>
              <a:gd name="T81" fmla="*/ 16531 h 26406"/>
              <a:gd name="T82" fmla="*/ 1938 w 30281"/>
              <a:gd name="T83" fmla="*/ 16093 h 26406"/>
              <a:gd name="T84" fmla="*/ 15281 w 30281"/>
              <a:gd name="T85" fmla="*/ 24937 h 26406"/>
              <a:gd name="T86" fmla="*/ 20625 w 30281"/>
              <a:gd name="T87" fmla="*/ 16281 h 26406"/>
              <a:gd name="T88" fmla="*/ 16688 w 30281"/>
              <a:gd name="T89" fmla="*/ 10281 h 26406"/>
              <a:gd name="T90" fmla="*/ 12500 w 30281"/>
              <a:gd name="T91" fmla="*/ 8656 h 26406"/>
              <a:gd name="T92" fmla="*/ 15406 w 30281"/>
              <a:gd name="T93" fmla="*/ 8750 h 26406"/>
              <a:gd name="T94" fmla="*/ 14250 w 30281"/>
              <a:gd name="T95" fmla="*/ 3531 h 26406"/>
              <a:gd name="T96" fmla="*/ 13875 w 30281"/>
              <a:gd name="T97" fmla="*/ 8156 h 26406"/>
              <a:gd name="T98" fmla="*/ 8031 w 30281"/>
              <a:gd name="T99" fmla="*/ 12343 h 26406"/>
              <a:gd name="T100" fmla="*/ 3031 w 30281"/>
              <a:gd name="T101" fmla="*/ 16343 h 26406"/>
              <a:gd name="T102" fmla="*/ 1469 w 30281"/>
              <a:gd name="T103" fmla="*/ 18906 h 26406"/>
              <a:gd name="T104" fmla="*/ 5938 w 30281"/>
              <a:gd name="T105" fmla="*/ 15281 h 26406"/>
              <a:gd name="T106" fmla="*/ 7188 w 30281"/>
              <a:gd name="T107" fmla="*/ 15093 h 26406"/>
              <a:gd name="T108" fmla="*/ 3938 w 30281"/>
              <a:gd name="T109" fmla="*/ 15687 h 26406"/>
              <a:gd name="T110" fmla="*/ 813 w 30281"/>
              <a:gd name="T111" fmla="*/ 19562 h 26406"/>
              <a:gd name="T112" fmla="*/ 6781 w 30281"/>
              <a:gd name="T113" fmla="*/ 12906 h 26406"/>
              <a:gd name="T114" fmla="*/ 29969 w 30281"/>
              <a:gd name="T115" fmla="*/ 22687 h 26406"/>
              <a:gd name="T116" fmla="*/ 22781 w 30281"/>
              <a:gd name="T117" fmla="*/ 17843 h 26406"/>
              <a:gd name="T118" fmla="*/ 17750 w 30281"/>
              <a:gd name="T119" fmla="*/ 16093 h 26406"/>
              <a:gd name="T120" fmla="*/ 14563 w 30281"/>
              <a:gd name="T121" fmla="*/ 15499 h 26406"/>
              <a:gd name="T122" fmla="*/ 14281 w 30281"/>
              <a:gd name="T123" fmla="*/ 15249 h 26406"/>
              <a:gd name="T124" fmla="*/ 18938 w 30281"/>
              <a:gd name="T125" fmla="*/ 16124 h 264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0281" h="26406">
                <a:moveTo>
                  <a:pt x="9438" y="20656"/>
                </a:moveTo>
                <a:cubicBezTo>
                  <a:pt x="9438" y="20656"/>
                  <a:pt x="9438" y="20687"/>
                  <a:pt x="9469" y="20718"/>
                </a:cubicBezTo>
                <a:cubicBezTo>
                  <a:pt x="9469" y="20749"/>
                  <a:pt x="9500" y="20781"/>
                  <a:pt x="9469" y="20812"/>
                </a:cubicBezTo>
                <a:cubicBezTo>
                  <a:pt x="9406" y="20812"/>
                  <a:pt x="9406" y="20781"/>
                  <a:pt x="9375" y="20749"/>
                </a:cubicBezTo>
                <a:cubicBezTo>
                  <a:pt x="9375" y="20718"/>
                  <a:pt x="9344" y="20687"/>
                  <a:pt x="9313" y="20656"/>
                </a:cubicBezTo>
                <a:cubicBezTo>
                  <a:pt x="9313" y="20593"/>
                  <a:pt x="9344" y="20562"/>
                  <a:pt x="9375" y="20593"/>
                </a:cubicBezTo>
                <a:lnTo>
                  <a:pt x="9375" y="20593"/>
                </a:lnTo>
                <a:cubicBezTo>
                  <a:pt x="9438" y="20624"/>
                  <a:pt x="9406" y="20562"/>
                  <a:pt x="9438" y="20531"/>
                </a:cubicBezTo>
                <a:cubicBezTo>
                  <a:pt x="9469" y="20468"/>
                  <a:pt x="9531" y="20468"/>
                  <a:pt x="9625" y="20499"/>
                </a:cubicBezTo>
                <a:cubicBezTo>
                  <a:pt x="9688" y="20531"/>
                  <a:pt x="9656" y="20593"/>
                  <a:pt x="9625" y="20624"/>
                </a:cubicBezTo>
                <a:cubicBezTo>
                  <a:pt x="9594" y="20687"/>
                  <a:pt x="9594" y="20781"/>
                  <a:pt x="9500" y="20687"/>
                </a:cubicBezTo>
                <a:cubicBezTo>
                  <a:pt x="9500" y="20656"/>
                  <a:pt x="9469" y="20656"/>
                  <a:pt x="9438" y="20656"/>
                </a:cubicBezTo>
                <a:close/>
                <a:moveTo>
                  <a:pt x="30125" y="24937"/>
                </a:moveTo>
                <a:cubicBezTo>
                  <a:pt x="30094" y="24812"/>
                  <a:pt x="30188" y="24874"/>
                  <a:pt x="30219" y="24906"/>
                </a:cubicBezTo>
                <a:cubicBezTo>
                  <a:pt x="30219" y="24749"/>
                  <a:pt x="30219" y="24624"/>
                  <a:pt x="30219" y="24499"/>
                </a:cubicBezTo>
                <a:cubicBezTo>
                  <a:pt x="30219" y="24499"/>
                  <a:pt x="30219" y="24468"/>
                  <a:pt x="30219" y="24437"/>
                </a:cubicBezTo>
                <a:cubicBezTo>
                  <a:pt x="30219" y="24343"/>
                  <a:pt x="30281" y="24249"/>
                  <a:pt x="30125" y="24218"/>
                </a:cubicBezTo>
                <a:cubicBezTo>
                  <a:pt x="30063" y="24187"/>
                  <a:pt x="30000" y="24093"/>
                  <a:pt x="29938" y="24031"/>
                </a:cubicBezTo>
                <a:cubicBezTo>
                  <a:pt x="30031" y="24031"/>
                  <a:pt x="30094" y="24031"/>
                  <a:pt x="30156" y="24062"/>
                </a:cubicBezTo>
                <a:cubicBezTo>
                  <a:pt x="30188" y="24062"/>
                  <a:pt x="30219" y="24124"/>
                  <a:pt x="30219" y="24062"/>
                </a:cubicBezTo>
                <a:cubicBezTo>
                  <a:pt x="30250" y="24031"/>
                  <a:pt x="30219" y="23968"/>
                  <a:pt x="30188" y="23968"/>
                </a:cubicBezTo>
                <a:cubicBezTo>
                  <a:pt x="30094" y="23968"/>
                  <a:pt x="30000" y="23937"/>
                  <a:pt x="29906" y="23968"/>
                </a:cubicBezTo>
                <a:cubicBezTo>
                  <a:pt x="29875" y="23999"/>
                  <a:pt x="29875" y="23999"/>
                  <a:pt x="29844" y="23968"/>
                </a:cubicBezTo>
                <a:cubicBezTo>
                  <a:pt x="29750" y="23906"/>
                  <a:pt x="29688" y="23843"/>
                  <a:pt x="29594" y="23749"/>
                </a:cubicBezTo>
                <a:cubicBezTo>
                  <a:pt x="29594" y="23749"/>
                  <a:pt x="29594" y="23749"/>
                  <a:pt x="29625" y="23749"/>
                </a:cubicBezTo>
                <a:cubicBezTo>
                  <a:pt x="29656" y="23718"/>
                  <a:pt x="29688" y="23749"/>
                  <a:pt x="29688" y="23687"/>
                </a:cubicBezTo>
                <a:cubicBezTo>
                  <a:pt x="29688" y="23656"/>
                  <a:pt x="29656" y="23624"/>
                  <a:pt x="29594" y="23656"/>
                </a:cubicBezTo>
                <a:cubicBezTo>
                  <a:pt x="29563" y="23687"/>
                  <a:pt x="29531" y="23656"/>
                  <a:pt x="29531" y="23593"/>
                </a:cubicBezTo>
                <a:cubicBezTo>
                  <a:pt x="29563" y="23593"/>
                  <a:pt x="29594" y="23624"/>
                  <a:pt x="29625" y="23593"/>
                </a:cubicBezTo>
                <a:cubicBezTo>
                  <a:pt x="29531" y="23562"/>
                  <a:pt x="29594" y="23499"/>
                  <a:pt x="29594" y="23437"/>
                </a:cubicBezTo>
                <a:cubicBezTo>
                  <a:pt x="29594" y="23406"/>
                  <a:pt x="29656" y="23437"/>
                  <a:pt x="29688" y="23437"/>
                </a:cubicBezTo>
                <a:cubicBezTo>
                  <a:pt x="29717" y="23407"/>
                  <a:pt x="29719" y="23434"/>
                  <a:pt x="29719" y="23464"/>
                </a:cubicBezTo>
                <a:lnTo>
                  <a:pt x="29719" y="23465"/>
                </a:lnTo>
                <a:lnTo>
                  <a:pt x="29719" y="23467"/>
                </a:lnTo>
                <a:lnTo>
                  <a:pt x="29719" y="23468"/>
                </a:lnTo>
                <a:cubicBezTo>
                  <a:pt x="29688" y="23499"/>
                  <a:pt x="29656" y="23437"/>
                  <a:pt x="29625" y="23499"/>
                </a:cubicBezTo>
                <a:lnTo>
                  <a:pt x="29625" y="23499"/>
                </a:lnTo>
                <a:cubicBezTo>
                  <a:pt x="29625" y="23562"/>
                  <a:pt x="29688" y="23531"/>
                  <a:pt x="29719" y="23562"/>
                </a:cubicBezTo>
                <a:cubicBezTo>
                  <a:pt x="29719" y="23562"/>
                  <a:pt x="29750" y="23562"/>
                  <a:pt x="29750" y="23562"/>
                </a:cubicBezTo>
                <a:cubicBezTo>
                  <a:pt x="29781" y="23593"/>
                  <a:pt x="29813" y="23593"/>
                  <a:pt x="29813" y="23562"/>
                </a:cubicBezTo>
                <a:cubicBezTo>
                  <a:pt x="29813" y="23531"/>
                  <a:pt x="29813" y="23499"/>
                  <a:pt x="29781" y="23499"/>
                </a:cubicBezTo>
                <a:cubicBezTo>
                  <a:pt x="29750" y="23499"/>
                  <a:pt x="29719" y="23531"/>
                  <a:pt x="29719" y="23468"/>
                </a:cubicBezTo>
                <a:cubicBezTo>
                  <a:pt x="29750" y="23468"/>
                  <a:pt x="29781" y="23499"/>
                  <a:pt x="29813" y="23468"/>
                </a:cubicBezTo>
                <a:cubicBezTo>
                  <a:pt x="29750" y="23406"/>
                  <a:pt x="29688" y="23406"/>
                  <a:pt x="29625" y="23406"/>
                </a:cubicBezTo>
                <a:cubicBezTo>
                  <a:pt x="29594" y="23406"/>
                  <a:pt x="29594" y="23374"/>
                  <a:pt x="29563" y="23343"/>
                </a:cubicBezTo>
                <a:cubicBezTo>
                  <a:pt x="29563" y="23343"/>
                  <a:pt x="29563" y="23312"/>
                  <a:pt x="29563" y="23312"/>
                </a:cubicBezTo>
                <a:cubicBezTo>
                  <a:pt x="29594" y="23312"/>
                  <a:pt x="29625" y="23312"/>
                  <a:pt x="29656" y="23312"/>
                </a:cubicBezTo>
                <a:cubicBezTo>
                  <a:pt x="29656" y="23312"/>
                  <a:pt x="29656" y="23312"/>
                  <a:pt x="29688" y="23343"/>
                </a:cubicBezTo>
                <a:cubicBezTo>
                  <a:pt x="29688" y="23374"/>
                  <a:pt x="29688" y="23374"/>
                  <a:pt x="29719" y="23374"/>
                </a:cubicBezTo>
                <a:cubicBezTo>
                  <a:pt x="29750" y="23343"/>
                  <a:pt x="29750" y="23343"/>
                  <a:pt x="29750" y="23312"/>
                </a:cubicBezTo>
                <a:cubicBezTo>
                  <a:pt x="29719" y="23281"/>
                  <a:pt x="29750" y="23249"/>
                  <a:pt x="29781" y="23249"/>
                </a:cubicBezTo>
                <a:cubicBezTo>
                  <a:pt x="29844" y="23312"/>
                  <a:pt x="29875" y="23249"/>
                  <a:pt x="29906" y="23249"/>
                </a:cubicBezTo>
                <a:cubicBezTo>
                  <a:pt x="30031" y="23187"/>
                  <a:pt x="30125" y="23187"/>
                  <a:pt x="30219" y="23281"/>
                </a:cubicBezTo>
                <a:cubicBezTo>
                  <a:pt x="30219" y="23156"/>
                  <a:pt x="30219" y="23062"/>
                  <a:pt x="30219" y="22968"/>
                </a:cubicBezTo>
                <a:cubicBezTo>
                  <a:pt x="30219" y="22812"/>
                  <a:pt x="30219" y="22812"/>
                  <a:pt x="30063" y="22843"/>
                </a:cubicBezTo>
                <a:cubicBezTo>
                  <a:pt x="30000" y="22843"/>
                  <a:pt x="29906" y="22843"/>
                  <a:pt x="29875" y="22812"/>
                </a:cubicBezTo>
                <a:cubicBezTo>
                  <a:pt x="29813" y="22749"/>
                  <a:pt x="29750" y="22749"/>
                  <a:pt x="29688" y="22718"/>
                </a:cubicBezTo>
                <a:cubicBezTo>
                  <a:pt x="29656" y="22687"/>
                  <a:pt x="29625" y="22749"/>
                  <a:pt x="29625" y="22687"/>
                </a:cubicBezTo>
                <a:cubicBezTo>
                  <a:pt x="29625" y="22656"/>
                  <a:pt x="29656" y="22687"/>
                  <a:pt x="29688" y="22656"/>
                </a:cubicBezTo>
                <a:cubicBezTo>
                  <a:pt x="29688" y="22656"/>
                  <a:pt x="29750" y="22656"/>
                  <a:pt x="29719" y="22624"/>
                </a:cubicBezTo>
                <a:cubicBezTo>
                  <a:pt x="29719" y="22593"/>
                  <a:pt x="29719" y="22593"/>
                  <a:pt x="29688" y="22593"/>
                </a:cubicBezTo>
                <a:cubicBezTo>
                  <a:pt x="29594" y="22624"/>
                  <a:pt x="29563" y="22562"/>
                  <a:pt x="29500" y="22531"/>
                </a:cubicBezTo>
                <a:cubicBezTo>
                  <a:pt x="29500" y="22499"/>
                  <a:pt x="29438" y="22499"/>
                  <a:pt x="29438" y="22531"/>
                </a:cubicBezTo>
                <a:cubicBezTo>
                  <a:pt x="29469" y="22593"/>
                  <a:pt x="29406" y="22562"/>
                  <a:pt x="29375" y="22562"/>
                </a:cubicBezTo>
                <a:cubicBezTo>
                  <a:pt x="29375" y="22499"/>
                  <a:pt x="29281" y="22499"/>
                  <a:pt x="29281" y="22437"/>
                </a:cubicBezTo>
                <a:cubicBezTo>
                  <a:pt x="29344" y="22437"/>
                  <a:pt x="29375" y="22499"/>
                  <a:pt x="29406" y="22499"/>
                </a:cubicBezTo>
                <a:cubicBezTo>
                  <a:pt x="29406" y="22437"/>
                  <a:pt x="29406" y="22374"/>
                  <a:pt x="29344" y="22374"/>
                </a:cubicBezTo>
                <a:cubicBezTo>
                  <a:pt x="29250" y="22374"/>
                  <a:pt x="29219" y="22312"/>
                  <a:pt x="29156" y="22249"/>
                </a:cubicBezTo>
                <a:cubicBezTo>
                  <a:pt x="29125" y="22218"/>
                  <a:pt x="29125" y="22218"/>
                  <a:pt x="29094" y="22187"/>
                </a:cubicBezTo>
                <a:cubicBezTo>
                  <a:pt x="29000" y="22156"/>
                  <a:pt x="28938" y="22031"/>
                  <a:pt x="29000" y="21937"/>
                </a:cubicBezTo>
                <a:cubicBezTo>
                  <a:pt x="29031" y="21874"/>
                  <a:pt x="29031" y="21843"/>
                  <a:pt x="29000" y="21781"/>
                </a:cubicBezTo>
                <a:cubicBezTo>
                  <a:pt x="28969" y="21843"/>
                  <a:pt x="28938" y="21843"/>
                  <a:pt x="28906" y="21781"/>
                </a:cubicBezTo>
                <a:cubicBezTo>
                  <a:pt x="28875" y="21749"/>
                  <a:pt x="28969" y="21781"/>
                  <a:pt x="28969" y="21749"/>
                </a:cubicBezTo>
                <a:cubicBezTo>
                  <a:pt x="28969" y="21718"/>
                  <a:pt x="28875" y="21718"/>
                  <a:pt x="28906" y="21656"/>
                </a:cubicBezTo>
                <a:cubicBezTo>
                  <a:pt x="28938" y="21656"/>
                  <a:pt x="29000" y="21624"/>
                  <a:pt x="29031" y="21656"/>
                </a:cubicBezTo>
                <a:cubicBezTo>
                  <a:pt x="29063" y="21656"/>
                  <a:pt x="29125" y="21656"/>
                  <a:pt x="29156" y="21718"/>
                </a:cubicBezTo>
                <a:cubicBezTo>
                  <a:pt x="29281" y="21812"/>
                  <a:pt x="29438" y="21937"/>
                  <a:pt x="29594" y="22031"/>
                </a:cubicBezTo>
                <a:cubicBezTo>
                  <a:pt x="29781" y="22218"/>
                  <a:pt x="30000" y="22312"/>
                  <a:pt x="30156" y="22531"/>
                </a:cubicBezTo>
                <a:cubicBezTo>
                  <a:pt x="30156" y="22531"/>
                  <a:pt x="30188" y="22562"/>
                  <a:pt x="30219" y="22562"/>
                </a:cubicBezTo>
                <a:cubicBezTo>
                  <a:pt x="30250" y="22531"/>
                  <a:pt x="30219" y="22531"/>
                  <a:pt x="30219" y="22499"/>
                </a:cubicBezTo>
                <a:cubicBezTo>
                  <a:pt x="30219" y="22437"/>
                  <a:pt x="30250" y="22374"/>
                  <a:pt x="30219" y="22312"/>
                </a:cubicBezTo>
                <a:cubicBezTo>
                  <a:pt x="30250" y="22249"/>
                  <a:pt x="30219" y="22187"/>
                  <a:pt x="30156" y="22156"/>
                </a:cubicBezTo>
                <a:cubicBezTo>
                  <a:pt x="29875" y="21937"/>
                  <a:pt x="29563" y="21718"/>
                  <a:pt x="29281" y="21499"/>
                </a:cubicBezTo>
                <a:cubicBezTo>
                  <a:pt x="29125" y="21374"/>
                  <a:pt x="28969" y="21218"/>
                  <a:pt x="28781" y="21124"/>
                </a:cubicBezTo>
                <a:cubicBezTo>
                  <a:pt x="28781" y="21093"/>
                  <a:pt x="28750" y="21093"/>
                  <a:pt x="28719" y="21062"/>
                </a:cubicBezTo>
                <a:cubicBezTo>
                  <a:pt x="28156" y="20624"/>
                  <a:pt x="27594" y="20187"/>
                  <a:pt x="27000" y="19749"/>
                </a:cubicBezTo>
                <a:cubicBezTo>
                  <a:pt x="26969" y="19687"/>
                  <a:pt x="26938" y="19656"/>
                  <a:pt x="26969" y="19624"/>
                </a:cubicBezTo>
                <a:cubicBezTo>
                  <a:pt x="26969" y="19562"/>
                  <a:pt x="26969" y="19531"/>
                  <a:pt x="26906" y="19468"/>
                </a:cubicBezTo>
                <a:cubicBezTo>
                  <a:pt x="26781" y="19406"/>
                  <a:pt x="26656" y="19281"/>
                  <a:pt x="26531" y="19187"/>
                </a:cubicBezTo>
                <a:cubicBezTo>
                  <a:pt x="26531" y="19187"/>
                  <a:pt x="26531" y="19218"/>
                  <a:pt x="26531" y="19218"/>
                </a:cubicBezTo>
                <a:cubicBezTo>
                  <a:pt x="26531" y="19218"/>
                  <a:pt x="26531" y="19187"/>
                  <a:pt x="26531" y="19187"/>
                </a:cubicBezTo>
                <a:cubicBezTo>
                  <a:pt x="26438" y="19156"/>
                  <a:pt x="26500" y="19093"/>
                  <a:pt x="26469" y="19062"/>
                </a:cubicBezTo>
                <a:cubicBezTo>
                  <a:pt x="26469" y="19031"/>
                  <a:pt x="26469" y="18999"/>
                  <a:pt x="26438" y="18999"/>
                </a:cubicBezTo>
                <a:cubicBezTo>
                  <a:pt x="26406" y="18999"/>
                  <a:pt x="26406" y="19031"/>
                  <a:pt x="26406" y="19031"/>
                </a:cubicBezTo>
                <a:cubicBezTo>
                  <a:pt x="26406" y="19062"/>
                  <a:pt x="26406" y="19093"/>
                  <a:pt x="26375" y="19124"/>
                </a:cubicBezTo>
                <a:cubicBezTo>
                  <a:pt x="26375" y="19218"/>
                  <a:pt x="26344" y="19249"/>
                  <a:pt x="26281" y="19187"/>
                </a:cubicBezTo>
                <a:cubicBezTo>
                  <a:pt x="26188" y="19124"/>
                  <a:pt x="26125" y="19062"/>
                  <a:pt x="26031" y="18999"/>
                </a:cubicBezTo>
                <a:cubicBezTo>
                  <a:pt x="26031" y="18999"/>
                  <a:pt x="26031" y="18999"/>
                  <a:pt x="26031" y="18999"/>
                </a:cubicBezTo>
                <a:cubicBezTo>
                  <a:pt x="25875" y="18843"/>
                  <a:pt x="25688" y="18718"/>
                  <a:pt x="25500" y="18593"/>
                </a:cubicBezTo>
                <a:cubicBezTo>
                  <a:pt x="25344" y="18437"/>
                  <a:pt x="25125" y="18437"/>
                  <a:pt x="24906" y="18437"/>
                </a:cubicBezTo>
                <a:cubicBezTo>
                  <a:pt x="24906" y="18437"/>
                  <a:pt x="24875" y="18437"/>
                  <a:pt x="24844" y="18437"/>
                </a:cubicBezTo>
                <a:cubicBezTo>
                  <a:pt x="24813" y="18343"/>
                  <a:pt x="24750" y="18343"/>
                  <a:pt x="24688" y="18406"/>
                </a:cubicBezTo>
                <a:cubicBezTo>
                  <a:pt x="24656" y="18374"/>
                  <a:pt x="24625" y="18343"/>
                  <a:pt x="24594" y="18343"/>
                </a:cubicBezTo>
                <a:cubicBezTo>
                  <a:pt x="24406" y="18281"/>
                  <a:pt x="24219" y="18249"/>
                  <a:pt x="24031" y="18218"/>
                </a:cubicBezTo>
                <a:cubicBezTo>
                  <a:pt x="23969" y="18187"/>
                  <a:pt x="23938" y="18218"/>
                  <a:pt x="23906" y="18249"/>
                </a:cubicBezTo>
                <a:cubicBezTo>
                  <a:pt x="23813" y="18249"/>
                  <a:pt x="23750" y="18312"/>
                  <a:pt x="23688" y="18343"/>
                </a:cubicBezTo>
                <a:cubicBezTo>
                  <a:pt x="23656" y="18312"/>
                  <a:pt x="23625" y="18281"/>
                  <a:pt x="23625" y="18218"/>
                </a:cubicBezTo>
                <a:cubicBezTo>
                  <a:pt x="23656" y="18156"/>
                  <a:pt x="23656" y="18124"/>
                  <a:pt x="23594" y="18093"/>
                </a:cubicBezTo>
                <a:cubicBezTo>
                  <a:pt x="23531" y="18062"/>
                  <a:pt x="23438" y="18093"/>
                  <a:pt x="23406" y="18156"/>
                </a:cubicBezTo>
                <a:cubicBezTo>
                  <a:pt x="23406" y="18156"/>
                  <a:pt x="23406" y="18187"/>
                  <a:pt x="23438" y="18187"/>
                </a:cubicBezTo>
                <a:cubicBezTo>
                  <a:pt x="23469" y="18156"/>
                  <a:pt x="23500" y="18156"/>
                  <a:pt x="23531" y="18124"/>
                </a:cubicBezTo>
                <a:cubicBezTo>
                  <a:pt x="23500" y="18187"/>
                  <a:pt x="23594" y="18281"/>
                  <a:pt x="23469" y="18312"/>
                </a:cubicBezTo>
                <a:cubicBezTo>
                  <a:pt x="23406" y="18281"/>
                  <a:pt x="23344" y="18249"/>
                  <a:pt x="23438" y="18187"/>
                </a:cubicBezTo>
                <a:cubicBezTo>
                  <a:pt x="23406" y="18187"/>
                  <a:pt x="23406" y="18156"/>
                  <a:pt x="23406" y="18156"/>
                </a:cubicBezTo>
                <a:cubicBezTo>
                  <a:pt x="23375" y="18187"/>
                  <a:pt x="23313" y="18187"/>
                  <a:pt x="23313" y="18124"/>
                </a:cubicBezTo>
                <a:cubicBezTo>
                  <a:pt x="23313" y="18031"/>
                  <a:pt x="23250" y="18031"/>
                  <a:pt x="23219" y="18031"/>
                </a:cubicBezTo>
                <a:cubicBezTo>
                  <a:pt x="23094" y="17999"/>
                  <a:pt x="23000" y="17968"/>
                  <a:pt x="22906" y="17968"/>
                </a:cubicBezTo>
                <a:cubicBezTo>
                  <a:pt x="22750" y="17906"/>
                  <a:pt x="22563" y="17874"/>
                  <a:pt x="22469" y="17749"/>
                </a:cubicBezTo>
                <a:cubicBezTo>
                  <a:pt x="22500" y="17718"/>
                  <a:pt x="22500" y="17687"/>
                  <a:pt x="22500" y="17656"/>
                </a:cubicBezTo>
                <a:cubicBezTo>
                  <a:pt x="22469" y="17624"/>
                  <a:pt x="22438" y="17624"/>
                  <a:pt x="22406" y="17624"/>
                </a:cubicBezTo>
                <a:cubicBezTo>
                  <a:pt x="22438" y="17656"/>
                  <a:pt x="22438" y="17687"/>
                  <a:pt x="22406" y="17718"/>
                </a:cubicBezTo>
                <a:cubicBezTo>
                  <a:pt x="22375" y="17781"/>
                  <a:pt x="22406" y="17781"/>
                  <a:pt x="22438" y="17812"/>
                </a:cubicBezTo>
                <a:cubicBezTo>
                  <a:pt x="22500" y="17874"/>
                  <a:pt x="22563" y="17906"/>
                  <a:pt x="22625" y="17968"/>
                </a:cubicBezTo>
                <a:cubicBezTo>
                  <a:pt x="22594" y="17968"/>
                  <a:pt x="22563" y="17968"/>
                  <a:pt x="22563" y="17968"/>
                </a:cubicBezTo>
                <a:cubicBezTo>
                  <a:pt x="22531" y="17906"/>
                  <a:pt x="22469" y="17874"/>
                  <a:pt x="22406" y="17843"/>
                </a:cubicBezTo>
                <a:cubicBezTo>
                  <a:pt x="22406" y="17843"/>
                  <a:pt x="22406" y="17843"/>
                  <a:pt x="22406" y="17843"/>
                </a:cubicBezTo>
                <a:cubicBezTo>
                  <a:pt x="22406" y="17812"/>
                  <a:pt x="22375" y="17812"/>
                  <a:pt x="22344" y="17812"/>
                </a:cubicBezTo>
                <a:cubicBezTo>
                  <a:pt x="22344" y="17812"/>
                  <a:pt x="22344" y="17812"/>
                  <a:pt x="22344" y="17812"/>
                </a:cubicBezTo>
                <a:cubicBezTo>
                  <a:pt x="22344" y="17843"/>
                  <a:pt x="22375" y="17874"/>
                  <a:pt x="22406" y="17874"/>
                </a:cubicBezTo>
                <a:cubicBezTo>
                  <a:pt x="22438" y="17937"/>
                  <a:pt x="22469" y="17968"/>
                  <a:pt x="22531" y="17999"/>
                </a:cubicBezTo>
                <a:cubicBezTo>
                  <a:pt x="22531" y="17999"/>
                  <a:pt x="22531" y="17999"/>
                  <a:pt x="22531" y="17999"/>
                </a:cubicBezTo>
                <a:cubicBezTo>
                  <a:pt x="22563" y="18031"/>
                  <a:pt x="22563" y="18031"/>
                  <a:pt x="22594" y="18062"/>
                </a:cubicBezTo>
                <a:cubicBezTo>
                  <a:pt x="22625" y="18093"/>
                  <a:pt x="22688" y="18124"/>
                  <a:pt x="22719" y="18156"/>
                </a:cubicBezTo>
                <a:cubicBezTo>
                  <a:pt x="22719" y="18156"/>
                  <a:pt x="22719" y="18156"/>
                  <a:pt x="22719" y="18187"/>
                </a:cubicBezTo>
                <a:cubicBezTo>
                  <a:pt x="22719" y="18187"/>
                  <a:pt x="22688" y="18187"/>
                  <a:pt x="22688" y="18187"/>
                </a:cubicBezTo>
                <a:cubicBezTo>
                  <a:pt x="22656" y="18156"/>
                  <a:pt x="22625" y="18156"/>
                  <a:pt x="22594" y="18124"/>
                </a:cubicBezTo>
                <a:cubicBezTo>
                  <a:pt x="22531" y="18093"/>
                  <a:pt x="22438" y="18093"/>
                  <a:pt x="22375" y="18124"/>
                </a:cubicBezTo>
                <a:cubicBezTo>
                  <a:pt x="22344" y="18124"/>
                  <a:pt x="22375" y="18218"/>
                  <a:pt x="22375" y="18281"/>
                </a:cubicBezTo>
                <a:cubicBezTo>
                  <a:pt x="22281" y="18281"/>
                  <a:pt x="22250" y="18218"/>
                  <a:pt x="22250" y="18124"/>
                </a:cubicBezTo>
                <a:cubicBezTo>
                  <a:pt x="22250" y="18093"/>
                  <a:pt x="22250" y="18031"/>
                  <a:pt x="22250" y="17999"/>
                </a:cubicBezTo>
                <a:cubicBezTo>
                  <a:pt x="22281" y="17874"/>
                  <a:pt x="22219" y="17874"/>
                  <a:pt x="22125" y="17906"/>
                </a:cubicBezTo>
                <a:cubicBezTo>
                  <a:pt x="22125" y="17874"/>
                  <a:pt x="22094" y="17874"/>
                  <a:pt x="22094" y="17874"/>
                </a:cubicBezTo>
                <a:cubicBezTo>
                  <a:pt x="22094" y="17874"/>
                  <a:pt x="22094" y="17874"/>
                  <a:pt x="22094" y="17874"/>
                </a:cubicBezTo>
                <a:cubicBezTo>
                  <a:pt x="22063" y="17874"/>
                  <a:pt x="22063" y="17874"/>
                  <a:pt x="22031" y="17874"/>
                </a:cubicBezTo>
                <a:cubicBezTo>
                  <a:pt x="22031" y="17874"/>
                  <a:pt x="22031" y="17874"/>
                  <a:pt x="22000" y="17874"/>
                </a:cubicBezTo>
                <a:cubicBezTo>
                  <a:pt x="22000" y="17874"/>
                  <a:pt x="22000" y="17843"/>
                  <a:pt x="22000" y="17843"/>
                </a:cubicBezTo>
                <a:cubicBezTo>
                  <a:pt x="22000" y="17843"/>
                  <a:pt x="22000" y="17843"/>
                  <a:pt x="22000" y="17843"/>
                </a:cubicBezTo>
                <a:cubicBezTo>
                  <a:pt x="22000" y="17843"/>
                  <a:pt x="22000" y="17843"/>
                  <a:pt x="21969" y="17843"/>
                </a:cubicBezTo>
                <a:cubicBezTo>
                  <a:pt x="22000" y="17812"/>
                  <a:pt x="22000" y="17781"/>
                  <a:pt x="22031" y="17812"/>
                </a:cubicBezTo>
                <a:cubicBezTo>
                  <a:pt x="22125" y="17843"/>
                  <a:pt x="22156" y="17781"/>
                  <a:pt x="22188" y="17749"/>
                </a:cubicBezTo>
                <a:cubicBezTo>
                  <a:pt x="22188" y="17749"/>
                  <a:pt x="22188" y="17749"/>
                  <a:pt x="22188" y="17749"/>
                </a:cubicBezTo>
                <a:cubicBezTo>
                  <a:pt x="22188" y="17749"/>
                  <a:pt x="22188" y="17749"/>
                  <a:pt x="22188" y="17749"/>
                </a:cubicBezTo>
                <a:cubicBezTo>
                  <a:pt x="22188" y="17718"/>
                  <a:pt x="22188" y="17718"/>
                  <a:pt x="22188" y="17749"/>
                </a:cubicBezTo>
                <a:lnTo>
                  <a:pt x="22188" y="17749"/>
                </a:lnTo>
                <a:cubicBezTo>
                  <a:pt x="22219" y="17749"/>
                  <a:pt x="22250" y="17718"/>
                  <a:pt x="22281" y="17687"/>
                </a:cubicBezTo>
                <a:cubicBezTo>
                  <a:pt x="22281" y="17656"/>
                  <a:pt x="22344" y="17656"/>
                  <a:pt x="22281" y="17624"/>
                </a:cubicBezTo>
                <a:cubicBezTo>
                  <a:pt x="22281" y="17593"/>
                  <a:pt x="22219" y="17531"/>
                  <a:pt x="22188" y="17624"/>
                </a:cubicBezTo>
                <a:cubicBezTo>
                  <a:pt x="22156" y="17624"/>
                  <a:pt x="22125" y="17624"/>
                  <a:pt x="22125" y="17687"/>
                </a:cubicBezTo>
                <a:cubicBezTo>
                  <a:pt x="22031" y="17656"/>
                  <a:pt x="21938" y="17624"/>
                  <a:pt x="21875" y="17531"/>
                </a:cubicBezTo>
                <a:cubicBezTo>
                  <a:pt x="21844" y="17531"/>
                  <a:pt x="21844" y="17531"/>
                  <a:pt x="21844" y="17499"/>
                </a:cubicBezTo>
                <a:cubicBezTo>
                  <a:pt x="21813" y="17499"/>
                  <a:pt x="21813" y="17499"/>
                  <a:pt x="21813" y="17499"/>
                </a:cubicBezTo>
                <a:cubicBezTo>
                  <a:pt x="21813" y="17499"/>
                  <a:pt x="21813" y="17499"/>
                  <a:pt x="21813" y="17499"/>
                </a:cubicBezTo>
                <a:cubicBezTo>
                  <a:pt x="21781" y="17499"/>
                  <a:pt x="21781" y="17499"/>
                  <a:pt x="21750" y="17499"/>
                </a:cubicBezTo>
                <a:cubicBezTo>
                  <a:pt x="21719" y="17468"/>
                  <a:pt x="21656" y="17499"/>
                  <a:pt x="21625" y="17499"/>
                </a:cubicBezTo>
                <a:cubicBezTo>
                  <a:pt x="21594" y="17624"/>
                  <a:pt x="21594" y="17718"/>
                  <a:pt x="21625" y="17812"/>
                </a:cubicBezTo>
                <a:cubicBezTo>
                  <a:pt x="21625" y="17843"/>
                  <a:pt x="21625" y="17843"/>
                  <a:pt x="21656" y="17843"/>
                </a:cubicBezTo>
                <a:cubicBezTo>
                  <a:pt x="21688" y="17843"/>
                  <a:pt x="21656" y="17843"/>
                  <a:pt x="21656" y="17812"/>
                </a:cubicBezTo>
                <a:cubicBezTo>
                  <a:pt x="21656" y="17749"/>
                  <a:pt x="21688" y="17781"/>
                  <a:pt x="21719" y="17781"/>
                </a:cubicBezTo>
                <a:cubicBezTo>
                  <a:pt x="21750" y="17812"/>
                  <a:pt x="21781" y="17874"/>
                  <a:pt x="21844" y="17843"/>
                </a:cubicBezTo>
                <a:cubicBezTo>
                  <a:pt x="21938" y="17874"/>
                  <a:pt x="21906" y="17968"/>
                  <a:pt x="21969" y="17999"/>
                </a:cubicBezTo>
                <a:cubicBezTo>
                  <a:pt x="21969" y="17999"/>
                  <a:pt x="21969" y="17999"/>
                  <a:pt x="22000" y="17999"/>
                </a:cubicBezTo>
                <a:cubicBezTo>
                  <a:pt x="21938" y="18093"/>
                  <a:pt x="22000" y="18156"/>
                  <a:pt x="22063" y="18187"/>
                </a:cubicBezTo>
                <a:cubicBezTo>
                  <a:pt x="22125" y="18218"/>
                  <a:pt x="22188" y="18249"/>
                  <a:pt x="22250" y="18281"/>
                </a:cubicBezTo>
                <a:cubicBezTo>
                  <a:pt x="22094" y="18249"/>
                  <a:pt x="21938" y="18124"/>
                  <a:pt x="21781" y="18062"/>
                </a:cubicBezTo>
                <a:cubicBezTo>
                  <a:pt x="21750" y="18062"/>
                  <a:pt x="21719" y="18031"/>
                  <a:pt x="21656" y="18062"/>
                </a:cubicBezTo>
                <a:cubicBezTo>
                  <a:pt x="21625" y="18093"/>
                  <a:pt x="21656" y="18124"/>
                  <a:pt x="21656" y="18187"/>
                </a:cubicBezTo>
                <a:cubicBezTo>
                  <a:pt x="21688" y="18156"/>
                  <a:pt x="21688" y="18093"/>
                  <a:pt x="21750" y="18093"/>
                </a:cubicBezTo>
                <a:cubicBezTo>
                  <a:pt x="21781" y="18124"/>
                  <a:pt x="21813" y="18187"/>
                  <a:pt x="21781" y="18218"/>
                </a:cubicBezTo>
                <a:cubicBezTo>
                  <a:pt x="21750" y="18281"/>
                  <a:pt x="21750" y="18374"/>
                  <a:pt x="21625" y="18406"/>
                </a:cubicBezTo>
                <a:cubicBezTo>
                  <a:pt x="21875" y="18531"/>
                  <a:pt x="22125" y="18656"/>
                  <a:pt x="22375" y="18781"/>
                </a:cubicBezTo>
                <a:cubicBezTo>
                  <a:pt x="22656" y="18968"/>
                  <a:pt x="22969" y="19124"/>
                  <a:pt x="23281" y="19312"/>
                </a:cubicBezTo>
                <a:cubicBezTo>
                  <a:pt x="23406" y="19374"/>
                  <a:pt x="23500" y="19437"/>
                  <a:pt x="23625" y="19499"/>
                </a:cubicBezTo>
                <a:cubicBezTo>
                  <a:pt x="23719" y="19562"/>
                  <a:pt x="23813" y="19624"/>
                  <a:pt x="23938" y="19687"/>
                </a:cubicBezTo>
                <a:cubicBezTo>
                  <a:pt x="23938" y="19687"/>
                  <a:pt x="23938" y="19687"/>
                  <a:pt x="23938" y="19687"/>
                </a:cubicBezTo>
                <a:cubicBezTo>
                  <a:pt x="24063" y="19781"/>
                  <a:pt x="24188" y="19843"/>
                  <a:pt x="24313" y="19937"/>
                </a:cubicBezTo>
                <a:cubicBezTo>
                  <a:pt x="24313" y="19937"/>
                  <a:pt x="24313" y="19937"/>
                  <a:pt x="24313" y="19937"/>
                </a:cubicBezTo>
                <a:cubicBezTo>
                  <a:pt x="24344" y="19937"/>
                  <a:pt x="24375" y="19999"/>
                  <a:pt x="24438" y="19968"/>
                </a:cubicBezTo>
                <a:cubicBezTo>
                  <a:pt x="24406" y="19937"/>
                  <a:pt x="24375" y="19906"/>
                  <a:pt x="24344" y="19906"/>
                </a:cubicBezTo>
                <a:cubicBezTo>
                  <a:pt x="24344" y="19874"/>
                  <a:pt x="24313" y="19843"/>
                  <a:pt x="24313" y="19843"/>
                </a:cubicBezTo>
                <a:cubicBezTo>
                  <a:pt x="24438" y="19781"/>
                  <a:pt x="24313" y="19781"/>
                  <a:pt x="24281" y="19749"/>
                </a:cubicBezTo>
                <a:cubicBezTo>
                  <a:pt x="24250" y="19687"/>
                  <a:pt x="24188" y="19749"/>
                  <a:pt x="24156" y="19687"/>
                </a:cubicBezTo>
                <a:cubicBezTo>
                  <a:pt x="24125" y="19656"/>
                  <a:pt x="24094" y="19656"/>
                  <a:pt x="24094" y="19718"/>
                </a:cubicBezTo>
                <a:cubicBezTo>
                  <a:pt x="24063" y="19749"/>
                  <a:pt x="24063" y="19718"/>
                  <a:pt x="24031" y="19718"/>
                </a:cubicBezTo>
                <a:cubicBezTo>
                  <a:pt x="24000" y="19687"/>
                  <a:pt x="23969" y="19656"/>
                  <a:pt x="23938" y="19656"/>
                </a:cubicBezTo>
                <a:cubicBezTo>
                  <a:pt x="23938" y="19624"/>
                  <a:pt x="23938" y="19593"/>
                  <a:pt x="23969" y="19531"/>
                </a:cubicBezTo>
                <a:cubicBezTo>
                  <a:pt x="24031" y="19562"/>
                  <a:pt x="24031" y="19531"/>
                  <a:pt x="24063" y="19499"/>
                </a:cubicBezTo>
                <a:cubicBezTo>
                  <a:pt x="24094" y="19499"/>
                  <a:pt x="24094" y="19499"/>
                  <a:pt x="24125" y="19499"/>
                </a:cubicBezTo>
                <a:cubicBezTo>
                  <a:pt x="24125" y="19656"/>
                  <a:pt x="24125" y="19656"/>
                  <a:pt x="24250" y="19656"/>
                </a:cubicBezTo>
                <a:cubicBezTo>
                  <a:pt x="24281" y="19656"/>
                  <a:pt x="24281" y="19687"/>
                  <a:pt x="24313" y="19687"/>
                </a:cubicBezTo>
                <a:cubicBezTo>
                  <a:pt x="24344" y="19718"/>
                  <a:pt x="24438" y="19781"/>
                  <a:pt x="24438" y="19656"/>
                </a:cubicBezTo>
                <a:cubicBezTo>
                  <a:pt x="24438" y="19624"/>
                  <a:pt x="24469" y="19624"/>
                  <a:pt x="24500" y="19624"/>
                </a:cubicBezTo>
                <a:cubicBezTo>
                  <a:pt x="24500" y="19562"/>
                  <a:pt x="24438" y="19562"/>
                  <a:pt x="24438" y="19531"/>
                </a:cubicBezTo>
                <a:cubicBezTo>
                  <a:pt x="24500" y="19531"/>
                  <a:pt x="24531" y="19562"/>
                  <a:pt x="24531" y="19624"/>
                </a:cubicBezTo>
                <a:cubicBezTo>
                  <a:pt x="24531" y="19624"/>
                  <a:pt x="24500" y="19624"/>
                  <a:pt x="24500" y="19624"/>
                </a:cubicBezTo>
                <a:cubicBezTo>
                  <a:pt x="24469" y="19656"/>
                  <a:pt x="24500" y="19656"/>
                  <a:pt x="24500" y="19687"/>
                </a:cubicBezTo>
                <a:cubicBezTo>
                  <a:pt x="24531" y="19687"/>
                  <a:pt x="24563" y="19687"/>
                  <a:pt x="24531" y="19718"/>
                </a:cubicBezTo>
                <a:cubicBezTo>
                  <a:pt x="24469" y="19812"/>
                  <a:pt x="24531" y="19843"/>
                  <a:pt x="24594" y="19843"/>
                </a:cubicBezTo>
                <a:cubicBezTo>
                  <a:pt x="24500" y="19937"/>
                  <a:pt x="24500" y="19937"/>
                  <a:pt x="24594" y="19999"/>
                </a:cubicBezTo>
                <a:cubicBezTo>
                  <a:pt x="24594" y="19999"/>
                  <a:pt x="24594" y="19999"/>
                  <a:pt x="24625" y="20031"/>
                </a:cubicBezTo>
                <a:cubicBezTo>
                  <a:pt x="24625" y="20031"/>
                  <a:pt x="24594" y="20031"/>
                  <a:pt x="24594" y="20031"/>
                </a:cubicBezTo>
                <a:cubicBezTo>
                  <a:pt x="24625" y="20031"/>
                  <a:pt x="24625" y="20031"/>
                  <a:pt x="24625" y="20031"/>
                </a:cubicBezTo>
                <a:cubicBezTo>
                  <a:pt x="24625" y="20031"/>
                  <a:pt x="24625" y="20031"/>
                  <a:pt x="24625" y="20031"/>
                </a:cubicBezTo>
                <a:cubicBezTo>
                  <a:pt x="24625" y="20031"/>
                  <a:pt x="24625" y="20031"/>
                  <a:pt x="24625" y="20031"/>
                </a:cubicBezTo>
                <a:cubicBezTo>
                  <a:pt x="24625" y="20031"/>
                  <a:pt x="24625" y="20031"/>
                  <a:pt x="24625" y="20031"/>
                </a:cubicBezTo>
                <a:cubicBezTo>
                  <a:pt x="24625" y="20031"/>
                  <a:pt x="24688" y="20031"/>
                  <a:pt x="24656" y="19968"/>
                </a:cubicBezTo>
                <a:cubicBezTo>
                  <a:pt x="24656" y="19968"/>
                  <a:pt x="24656" y="19968"/>
                  <a:pt x="24656" y="19968"/>
                </a:cubicBezTo>
                <a:cubicBezTo>
                  <a:pt x="24656" y="19968"/>
                  <a:pt x="24656" y="19968"/>
                  <a:pt x="24656" y="19937"/>
                </a:cubicBezTo>
                <a:cubicBezTo>
                  <a:pt x="24656" y="19906"/>
                  <a:pt x="24656" y="19906"/>
                  <a:pt x="24656" y="19874"/>
                </a:cubicBezTo>
                <a:cubicBezTo>
                  <a:pt x="24719" y="19874"/>
                  <a:pt x="24750" y="19906"/>
                  <a:pt x="24781" y="19937"/>
                </a:cubicBezTo>
                <a:cubicBezTo>
                  <a:pt x="24750" y="19906"/>
                  <a:pt x="24719" y="19874"/>
                  <a:pt x="24656" y="19874"/>
                </a:cubicBezTo>
                <a:cubicBezTo>
                  <a:pt x="24656" y="19906"/>
                  <a:pt x="24656" y="19937"/>
                  <a:pt x="24656" y="19968"/>
                </a:cubicBezTo>
                <a:lnTo>
                  <a:pt x="24656" y="19968"/>
                </a:lnTo>
                <a:cubicBezTo>
                  <a:pt x="24656" y="19968"/>
                  <a:pt x="24656" y="19968"/>
                  <a:pt x="24656" y="19968"/>
                </a:cubicBezTo>
                <a:cubicBezTo>
                  <a:pt x="24719" y="19968"/>
                  <a:pt x="24688" y="20031"/>
                  <a:pt x="24719" y="20031"/>
                </a:cubicBezTo>
                <a:cubicBezTo>
                  <a:pt x="24719" y="20062"/>
                  <a:pt x="24750" y="20093"/>
                  <a:pt x="24750" y="20093"/>
                </a:cubicBezTo>
                <a:cubicBezTo>
                  <a:pt x="24813" y="20062"/>
                  <a:pt x="24781" y="20031"/>
                  <a:pt x="24781" y="20031"/>
                </a:cubicBezTo>
                <a:cubicBezTo>
                  <a:pt x="24813" y="20031"/>
                  <a:pt x="24813" y="19937"/>
                  <a:pt x="24844" y="19968"/>
                </a:cubicBezTo>
                <a:cubicBezTo>
                  <a:pt x="24906" y="19999"/>
                  <a:pt x="24844" y="19999"/>
                  <a:pt x="24844" y="20031"/>
                </a:cubicBezTo>
                <a:cubicBezTo>
                  <a:pt x="24844" y="20093"/>
                  <a:pt x="24813" y="20124"/>
                  <a:pt x="24875" y="20156"/>
                </a:cubicBezTo>
                <a:cubicBezTo>
                  <a:pt x="24906" y="20187"/>
                  <a:pt x="24969" y="20187"/>
                  <a:pt x="24969" y="20124"/>
                </a:cubicBezTo>
                <a:cubicBezTo>
                  <a:pt x="25000" y="20093"/>
                  <a:pt x="25031" y="20093"/>
                  <a:pt x="25063" y="20156"/>
                </a:cubicBezTo>
                <a:cubicBezTo>
                  <a:pt x="25094" y="20187"/>
                  <a:pt x="25094" y="20249"/>
                  <a:pt x="25094" y="20281"/>
                </a:cubicBezTo>
                <a:cubicBezTo>
                  <a:pt x="25031" y="20312"/>
                  <a:pt x="25031" y="20249"/>
                  <a:pt x="24969" y="20281"/>
                </a:cubicBezTo>
                <a:lnTo>
                  <a:pt x="24969" y="20281"/>
                </a:lnTo>
                <a:cubicBezTo>
                  <a:pt x="25000" y="20312"/>
                  <a:pt x="25063" y="20343"/>
                  <a:pt x="25063" y="20406"/>
                </a:cubicBezTo>
                <a:cubicBezTo>
                  <a:pt x="25063" y="20406"/>
                  <a:pt x="25094" y="20406"/>
                  <a:pt x="25094" y="20406"/>
                </a:cubicBezTo>
                <a:cubicBezTo>
                  <a:pt x="25094" y="20437"/>
                  <a:pt x="25094" y="20437"/>
                  <a:pt x="25094" y="20468"/>
                </a:cubicBezTo>
                <a:cubicBezTo>
                  <a:pt x="25063" y="20468"/>
                  <a:pt x="25031" y="20437"/>
                  <a:pt x="25000" y="20437"/>
                </a:cubicBezTo>
                <a:cubicBezTo>
                  <a:pt x="24844" y="20312"/>
                  <a:pt x="24656" y="20218"/>
                  <a:pt x="24500" y="20093"/>
                </a:cubicBezTo>
                <a:cubicBezTo>
                  <a:pt x="24063" y="19812"/>
                  <a:pt x="23625" y="19562"/>
                  <a:pt x="23188" y="19312"/>
                </a:cubicBezTo>
                <a:cubicBezTo>
                  <a:pt x="22969" y="19156"/>
                  <a:pt x="22750" y="19062"/>
                  <a:pt x="22500" y="18937"/>
                </a:cubicBezTo>
                <a:cubicBezTo>
                  <a:pt x="22250" y="18781"/>
                  <a:pt x="22000" y="18656"/>
                  <a:pt x="21750" y="18499"/>
                </a:cubicBezTo>
                <a:cubicBezTo>
                  <a:pt x="21625" y="18437"/>
                  <a:pt x="21469" y="18406"/>
                  <a:pt x="21344" y="18312"/>
                </a:cubicBezTo>
                <a:cubicBezTo>
                  <a:pt x="21250" y="18249"/>
                  <a:pt x="21188" y="18187"/>
                  <a:pt x="21094" y="18218"/>
                </a:cubicBezTo>
                <a:cubicBezTo>
                  <a:pt x="21000" y="18156"/>
                  <a:pt x="20906" y="18156"/>
                  <a:pt x="20813" y="18124"/>
                </a:cubicBezTo>
                <a:cubicBezTo>
                  <a:pt x="20813" y="18124"/>
                  <a:pt x="20813" y="18124"/>
                  <a:pt x="20813" y="18124"/>
                </a:cubicBezTo>
                <a:cubicBezTo>
                  <a:pt x="20813" y="18124"/>
                  <a:pt x="20813" y="18124"/>
                  <a:pt x="20813" y="18124"/>
                </a:cubicBezTo>
                <a:cubicBezTo>
                  <a:pt x="20813" y="18093"/>
                  <a:pt x="20813" y="18093"/>
                  <a:pt x="20813" y="18093"/>
                </a:cubicBezTo>
                <a:cubicBezTo>
                  <a:pt x="20813" y="18062"/>
                  <a:pt x="20781" y="18062"/>
                  <a:pt x="20781" y="18062"/>
                </a:cubicBezTo>
                <a:cubicBezTo>
                  <a:pt x="20438" y="17906"/>
                  <a:pt x="20094" y="17749"/>
                  <a:pt x="19750" y="17624"/>
                </a:cubicBezTo>
                <a:cubicBezTo>
                  <a:pt x="19375" y="17468"/>
                  <a:pt x="19000" y="17343"/>
                  <a:pt x="18656" y="17218"/>
                </a:cubicBezTo>
                <a:cubicBezTo>
                  <a:pt x="18281" y="17124"/>
                  <a:pt x="17938" y="16999"/>
                  <a:pt x="17594" y="16906"/>
                </a:cubicBezTo>
                <a:cubicBezTo>
                  <a:pt x="17438" y="16874"/>
                  <a:pt x="17250" y="16812"/>
                  <a:pt x="17094" y="16812"/>
                </a:cubicBezTo>
                <a:cubicBezTo>
                  <a:pt x="17094" y="16781"/>
                  <a:pt x="17031" y="16718"/>
                  <a:pt x="17125" y="16749"/>
                </a:cubicBezTo>
                <a:cubicBezTo>
                  <a:pt x="17344" y="16812"/>
                  <a:pt x="17563" y="16843"/>
                  <a:pt x="17781" y="16906"/>
                </a:cubicBezTo>
                <a:cubicBezTo>
                  <a:pt x="18031" y="16968"/>
                  <a:pt x="18250" y="17062"/>
                  <a:pt x="18500" y="17124"/>
                </a:cubicBezTo>
                <a:cubicBezTo>
                  <a:pt x="18813" y="17218"/>
                  <a:pt x="19125" y="17343"/>
                  <a:pt x="19438" y="17437"/>
                </a:cubicBezTo>
                <a:cubicBezTo>
                  <a:pt x="19781" y="17593"/>
                  <a:pt x="20125" y="17718"/>
                  <a:pt x="20469" y="17874"/>
                </a:cubicBezTo>
                <a:cubicBezTo>
                  <a:pt x="20625" y="17937"/>
                  <a:pt x="20750" y="17968"/>
                  <a:pt x="20906" y="18062"/>
                </a:cubicBezTo>
                <a:cubicBezTo>
                  <a:pt x="21031" y="18124"/>
                  <a:pt x="21156" y="18124"/>
                  <a:pt x="21250" y="18218"/>
                </a:cubicBezTo>
                <a:cubicBezTo>
                  <a:pt x="21250" y="18218"/>
                  <a:pt x="21281" y="18218"/>
                  <a:pt x="21281" y="18218"/>
                </a:cubicBezTo>
                <a:cubicBezTo>
                  <a:pt x="21250" y="18156"/>
                  <a:pt x="21156" y="18156"/>
                  <a:pt x="21156" y="18062"/>
                </a:cubicBezTo>
                <a:cubicBezTo>
                  <a:pt x="21188" y="18093"/>
                  <a:pt x="21219" y="18093"/>
                  <a:pt x="21250" y="18124"/>
                </a:cubicBezTo>
                <a:cubicBezTo>
                  <a:pt x="21219" y="18093"/>
                  <a:pt x="21219" y="18062"/>
                  <a:pt x="21219" y="18031"/>
                </a:cubicBezTo>
                <a:cubicBezTo>
                  <a:pt x="21219" y="17999"/>
                  <a:pt x="21219" y="17968"/>
                  <a:pt x="21219" y="17937"/>
                </a:cubicBezTo>
                <a:cubicBezTo>
                  <a:pt x="21219" y="17937"/>
                  <a:pt x="21250" y="17906"/>
                  <a:pt x="21250" y="17906"/>
                </a:cubicBezTo>
                <a:cubicBezTo>
                  <a:pt x="21281" y="17906"/>
                  <a:pt x="21313" y="17906"/>
                  <a:pt x="21313" y="17874"/>
                </a:cubicBezTo>
                <a:cubicBezTo>
                  <a:pt x="21313" y="17843"/>
                  <a:pt x="21281" y="17843"/>
                  <a:pt x="21250" y="17812"/>
                </a:cubicBezTo>
                <a:cubicBezTo>
                  <a:pt x="21219" y="17781"/>
                  <a:pt x="21156" y="17812"/>
                  <a:pt x="21156" y="17749"/>
                </a:cubicBezTo>
                <a:cubicBezTo>
                  <a:pt x="21156" y="17749"/>
                  <a:pt x="21156" y="17718"/>
                  <a:pt x="21156" y="17718"/>
                </a:cubicBezTo>
                <a:lnTo>
                  <a:pt x="21156" y="17718"/>
                </a:lnTo>
                <a:cubicBezTo>
                  <a:pt x="21219" y="17718"/>
                  <a:pt x="21281" y="17781"/>
                  <a:pt x="21344" y="17812"/>
                </a:cubicBezTo>
                <a:cubicBezTo>
                  <a:pt x="21469" y="17874"/>
                  <a:pt x="21531" y="17812"/>
                  <a:pt x="21531" y="17687"/>
                </a:cubicBezTo>
                <a:cubicBezTo>
                  <a:pt x="21531" y="17624"/>
                  <a:pt x="21531" y="17562"/>
                  <a:pt x="21531" y="17531"/>
                </a:cubicBezTo>
                <a:cubicBezTo>
                  <a:pt x="21531" y="17499"/>
                  <a:pt x="21531" y="17437"/>
                  <a:pt x="21469" y="17437"/>
                </a:cubicBezTo>
                <a:cubicBezTo>
                  <a:pt x="21375" y="17281"/>
                  <a:pt x="21250" y="17218"/>
                  <a:pt x="21094" y="17124"/>
                </a:cubicBezTo>
                <a:cubicBezTo>
                  <a:pt x="21063" y="17124"/>
                  <a:pt x="21000" y="17124"/>
                  <a:pt x="20969" y="17124"/>
                </a:cubicBezTo>
                <a:cubicBezTo>
                  <a:pt x="20875" y="17124"/>
                  <a:pt x="20875" y="17156"/>
                  <a:pt x="20906" y="17312"/>
                </a:cubicBezTo>
                <a:cubicBezTo>
                  <a:pt x="20906" y="17343"/>
                  <a:pt x="20875" y="17374"/>
                  <a:pt x="20938" y="17374"/>
                </a:cubicBezTo>
                <a:cubicBezTo>
                  <a:pt x="20875" y="17437"/>
                  <a:pt x="20938" y="17531"/>
                  <a:pt x="20906" y="17593"/>
                </a:cubicBezTo>
                <a:cubicBezTo>
                  <a:pt x="20906" y="17593"/>
                  <a:pt x="20938" y="17624"/>
                  <a:pt x="20938" y="17624"/>
                </a:cubicBezTo>
                <a:cubicBezTo>
                  <a:pt x="21000" y="17624"/>
                  <a:pt x="21094" y="17687"/>
                  <a:pt x="21156" y="17718"/>
                </a:cubicBezTo>
                <a:cubicBezTo>
                  <a:pt x="21156" y="17718"/>
                  <a:pt x="21156" y="17718"/>
                  <a:pt x="21156" y="17749"/>
                </a:cubicBezTo>
                <a:cubicBezTo>
                  <a:pt x="21125" y="17749"/>
                  <a:pt x="21094" y="17749"/>
                  <a:pt x="21063" y="17718"/>
                </a:cubicBezTo>
                <a:cubicBezTo>
                  <a:pt x="20938" y="17687"/>
                  <a:pt x="20813" y="17624"/>
                  <a:pt x="20719" y="17562"/>
                </a:cubicBezTo>
                <a:cubicBezTo>
                  <a:pt x="20594" y="17531"/>
                  <a:pt x="20500" y="17468"/>
                  <a:pt x="20375" y="17437"/>
                </a:cubicBezTo>
                <a:cubicBezTo>
                  <a:pt x="20375" y="17437"/>
                  <a:pt x="20313" y="17406"/>
                  <a:pt x="20375" y="17374"/>
                </a:cubicBezTo>
                <a:cubicBezTo>
                  <a:pt x="20500" y="17437"/>
                  <a:pt x="20625" y="17468"/>
                  <a:pt x="20750" y="17531"/>
                </a:cubicBezTo>
                <a:cubicBezTo>
                  <a:pt x="20781" y="17562"/>
                  <a:pt x="20813" y="17562"/>
                  <a:pt x="20813" y="17562"/>
                </a:cubicBezTo>
                <a:cubicBezTo>
                  <a:pt x="20844" y="17531"/>
                  <a:pt x="20813" y="17499"/>
                  <a:pt x="20813" y="17499"/>
                </a:cubicBezTo>
                <a:cubicBezTo>
                  <a:pt x="20781" y="17468"/>
                  <a:pt x="20781" y="17468"/>
                  <a:pt x="20781" y="17468"/>
                </a:cubicBezTo>
                <a:cubicBezTo>
                  <a:pt x="20844" y="17406"/>
                  <a:pt x="20813" y="17343"/>
                  <a:pt x="20781" y="17312"/>
                </a:cubicBezTo>
                <a:cubicBezTo>
                  <a:pt x="20719" y="17156"/>
                  <a:pt x="20469" y="16968"/>
                  <a:pt x="20313" y="16968"/>
                </a:cubicBezTo>
                <a:cubicBezTo>
                  <a:pt x="20219" y="16968"/>
                  <a:pt x="20188" y="16999"/>
                  <a:pt x="20188" y="17093"/>
                </a:cubicBezTo>
                <a:cubicBezTo>
                  <a:pt x="20219" y="17156"/>
                  <a:pt x="20250" y="17187"/>
                  <a:pt x="20219" y="17218"/>
                </a:cubicBezTo>
                <a:cubicBezTo>
                  <a:pt x="20188" y="17312"/>
                  <a:pt x="20250" y="17312"/>
                  <a:pt x="20313" y="17343"/>
                </a:cubicBezTo>
                <a:cubicBezTo>
                  <a:pt x="20313" y="17374"/>
                  <a:pt x="20281" y="17374"/>
                  <a:pt x="20250" y="17374"/>
                </a:cubicBezTo>
                <a:cubicBezTo>
                  <a:pt x="20156" y="17312"/>
                  <a:pt x="20031" y="17281"/>
                  <a:pt x="19938" y="17249"/>
                </a:cubicBezTo>
                <a:cubicBezTo>
                  <a:pt x="19719" y="17156"/>
                  <a:pt x="19500" y="17031"/>
                  <a:pt x="19250" y="16999"/>
                </a:cubicBezTo>
                <a:cubicBezTo>
                  <a:pt x="19219" y="16937"/>
                  <a:pt x="19156" y="16937"/>
                  <a:pt x="19094" y="16937"/>
                </a:cubicBezTo>
                <a:cubicBezTo>
                  <a:pt x="18969" y="16843"/>
                  <a:pt x="18844" y="16812"/>
                  <a:pt x="18688" y="16781"/>
                </a:cubicBezTo>
                <a:cubicBezTo>
                  <a:pt x="18656" y="16749"/>
                  <a:pt x="18625" y="16749"/>
                  <a:pt x="18594" y="16718"/>
                </a:cubicBezTo>
                <a:cubicBezTo>
                  <a:pt x="18500" y="16687"/>
                  <a:pt x="18406" y="16656"/>
                  <a:pt x="18313" y="16656"/>
                </a:cubicBezTo>
                <a:cubicBezTo>
                  <a:pt x="18313" y="16656"/>
                  <a:pt x="18313" y="16624"/>
                  <a:pt x="18313" y="16624"/>
                </a:cubicBezTo>
                <a:cubicBezTo>
                  <a:pt x="18188" y="16593"/>
                  <a:pt x="18063" y="16531"/>
                  <a:pt x="17906" y="16531"/>
                </a:cubicBezTo>
                <a:cubicBezTo>
                  <a:pt x="17875" y="16499"/>
                  <a:pt x="17813" y="16531"/>
                  <a:pt x="17781" y="16499"/>
                </a:cubicBezTo>
                <a:cubicBezTo>
                  <a:pt x="17781" y="16468"/>
                  <a:pt x="17781" y="16468"/>
                  <a:pt x="17750" y="16468"/>
                </a:cubicBezTo>
                <a:cubicBezTo>
                  <a:pt x="17656" y="16468"/>
                  <a:pt x="17563" y="16406"/>
                  <a:pt x="17438" y="16374"/>
                </a:cubicBezTo>
                <a:cubicBezTo>
                  <a:pt x="17344" y="16343"/>
                  <a:pt x="17250" y="16343"/>
                  <a:pt x="17156" y="16312"/>
                </a:cubicBezTo>
                <a:cubicBezTo>
                  <a:pt x="16906" y="16218"/>
                  <a:pt x="16656" y="16187"/>
                  <a:pt x="16375" y="16124"/>
                </a:cubicBezTo>
                <a:cubicBezTo>
                  <a:pt x="16219" y="16093"/>
                  <a:pt x="16031" y="16062"/>
                  <a:pt x="15875" y="16031"/>
                </a:cubicBezTo>
                <a:cubicBezTo>
                  <a:pt x="15813" y="16031"/>
                  <a:pt x="15781" y="16031"/>
                  <a:pt x="15719" y="16031"/>
                </a:cubicBezTo>
                <a:cubicBezTo>
                  <a:pt x="15500" y="15937"/>
                  <a:pt x="15313" y="15937"/>
                  <a:pt x="15094" y="15906"/>
                </a:cubicBezTo>
                <a:cubicBezTo>
                  <a:pt x="15031" y="15906"/>
                  <a:pt x="14969" y="15906"/>
                  <a:pt x="14906" y="15999"/>
                </a:cubicBezTo>
                <a:cubicBezTo>
                  <a:pt x="14969" y="15874"/>
                  <a:pt x="14906" y="15906"/>
                  <a:pt x="14844" y="15874"/>
                </a:cubicBezTo>
                <a:cubicBezTo>
                  <a:pt x="14688" y="15843"/>
                  <a:pt x="14500" y="15874"/>
                  <a:pt x="14344" y="15843"/>
                </a:cubicBezTo>
                <a:cubicBezTo>
                  <a:pt x="14281" y="15843"/>
                  <a:pt x="14250" y="15874"/>
                  <a:pt x="14250" y="15937"/>
                </a:cubicBezTo>
                <a:cubicBezTo>
                  <a:pt x="14250" y="15906"/>
                  <a:pt x="14250" y="15906"/>
                  <a:pt x="14250" y="15906"/>
                </a:cubicBezTo>
                <a:cubicBezTo>
                  <a:pt x="14250" y="15906"/>
                  <a:pt x="14250" y="15906"/>
                  <a:pt x="14250" y="15906"/>
                </a:cubicBezTo>
                <a:cubicBezTo>
                  <a:pt x="14250" y="15906"/>
                  <a:pt x="14250" y="15906"/>
                  <a:pt x="14250" y="15906"/>
                </a:cubicBezTo>
                <a:cubicBezTo>
                  <a:pt x="14250" y="15906"/>
                  <a:pt x="14250" y="15906"/>
                  <a:pt x="14250" y="15937"/>
                </a:cubicBezTo>
                <a:cubicBezTo>
                  <a:pt x="14250" y="15937"/>
                  <a:pt x="14250" y="15937"/>
                  <a:pt x="14250" y="15937"/>
                </a:cubicBezTo>
                <a:cubicBezTo>
                  <a:pt x="14281" y="15968"/>
                  <a:pt x="14313" y="16031"/>
                  <a:pt x="14344" y="15937"/>
                </a:cubicBezTo>
                <a:cubicBezTo>
                  <a:pt x="14344" y="15906"/>
                  <a:pt x="14375" y="15906"/>
                  <a:pt x="14375" y="15937"/>
                </a:cubicBezTo>
                <a:cubicBezTo>
                  <a:pt x="14406" y="15968"/>
                  <a:pt x="14375" y="15937"/>
                  <a:pt x="14438" y="15937"/>
                </a:cubicBezTo>
                <a:cubicBezTo>
                  <a:pt x="14469" y="15906"/>
                  <a:pt x="14438" y="15968"/>
                  <a:pt x="14469" y="15968"/>
                </a:cubicBezTo>
                <a:cubicBezTo>
                  <a:pt x="14438" y="15968"/>
                  <a:pt x="14438" y="15968"/>
                  <a:pt x="14438" y="15968"/>
                </a:cubicBezTo>
                <a:cubicBezTo>
                  <a:pt x="14406" y="15999"/>
                  <a:pt x="14406" y="15999"/>
                  <a:pt x="14375" y="15999"/>
                </a:cubicBezTo>
                <a:cubicBezTo>
                  <a:pt x="14375" y="15999"/>
                  <a:pt x="14375" y="15999"/>
                  <a:pt x="14375" y="15999"/>
                </a:cubicBezTo>
                <a:cubicBezTo>
                  <a:pt x="14344" y="15999"/>
                  <a:pt x="14344" y="15999"/>
                  <a:pt x="14344" y="16031"/>
                </a:cubicBezTo>
                <a:cubicBezTo>
                  <a:pt x="14344" y="16031"/>
                  <a:pt x="14344" y="16031"/>
                  <a:pt x="14313" y="16031"/>
                </a:cubicBezTo>
                <a:cubicBezTo>
                  <a:pt x="14281" y="16031"/>
                  <a:pt x="14313" y="16062"/>
                  <a:pt x="14313" y="16062"/>
                </a:cubicBezTo>
                <a:cubicBezTo>
                  <a:pt x="14313" y="16093"/>
                  <a:pt x="14313" y="16156"/>
                  <a:pt x="14344" y="16187"/>
                </a:cubicBezTo>
                <a:cubicBezTo>
                  <a:pt x="14375" y="16249"/>
                  <a:pt x="14438" y="16218"/>
                  <a:pt x="14500" y="16218"/>
                </a:cubicBezTo>
                <a:cubicBezTo>
                  <a:pt x="14531" y="16218"/>
                  <a:pt x="14531" y="16218"/>
                  <a:pt x="14563" y="16218"/>
                </a:cubicBezTo>
                <a:cubicBezTo>
                  <a:pt x="14563" y="16249"/>
                  <a:pt x="14594" y="16281"/>
                  <a:pt x="14625" y="16281"/>
                </a:cubicBezTo>
                <a:cubicBezTo>
                  <a:pt x="14594" y="16187"/>
                  <a:pt x="14531" y="16124"/>
                  <a:pt x="14500" y="16031"/>
                </a:cubicBezTo>
                <a:cubicBezTo>
                  <a:pt x="14500" y="16062"/>
                  <a:pt x="14531" y="16062"/>
                  <a:pt x="14531" y="16062"/>
                </a:cubicBezTo>
                <a:cubicBezTo>
                  <a:pt x="14594" y="16124"/>
                  <a:pt x="14625" y="16218"/>
                  <a:pt x="14719" y="16312"/>
                </a:cubicBezTo>
                <a:cubicBezTo>
                  <a:pt x="14688" y="16187"/>
                  <a:pt x="14688" y="16124"/>
                  <a:pt x="14688" y="16031"/>
                </a:cubicBezTo>
                <a:cubicBezTo>
                  <a:pt x="14719" y="16062"/>
                  <a:pt x="14719" y="16093"/>
                  <a:pt x="14750" y="16093"/>
                </a:cubicBezTo>
                <a:cubicBezTo>
                  <a:pt x="14750" y="16093"/>
                  <a:pt x="14750" y="16093"/>
                  <a:pt x="14750" y="16093"/>
                </a:cubicBezTo>
                <a:cubicBezTo>
                  <a:pt x="14750" y="16156"/>
                  <a:pt x="14750" y="16187"/>
                  <a:pt x="14750" y="16249"/>
                </a:cubicBezTo>
                <a:cubicBezTo>
                  <a:pt x="14750" y="16281"/>
                  <a:pt x="14813" y="16281"/>
                  <a:pt x="14813" y="16312"/>
                </a:cubicBezTo>
                <a:cubicBezTo>
                  <a:pt x="14781" y="16343"/>
                  <a:pt x="14750" y="16343"/>
                  <a:pt x="14719" y="16343"/>
                </a:cubicBezTo>
                <a:cubicBezTo>
                  <a:pt x="14656" y="16343"/>
                  <a:pt x="14594" y="16312"/>
                  <a:pt x="14563" y="16281"/>
                </a:cubicBezTo>
                <a:cubicBezTo>
                  <a:pt x="14500" y="16218"/>
                  <a:pt x="14469" y="16218"/>
                  <a:pt x="14438" y="16281"/>
                </a:cubicBezTo>
                <a:cubicBezTo>
                  <a:pt x="14406" y="16312"/>
                  <a:pt x="14375" y="16343"/>
                  <a:pt x="14313" y="16312"/>
                </a:cubicBezTo>
                <a:cubicBezTo>
                  <a:pt x="14281" y="16312"/>
                  <a:pt x="14188" y="16312"/>
                  <a:pt x="14250" y="16218"/>
                </a:cubicBezTo>
                <a:cubicBezTo>
                  <a:pt x="14250" y="16218"/>
                  <a:pt x="14219" y="16218"/>
                  <a:pt x="14219" y="16187"/>
                </a:cubicBezTo>
                <a:cubicBezTo>
                  <a:pt x="14188" y="16187"/>
                  <a:pt x="14188" y="16187"/>
                  <a:pt x="14188" y="16156"/>
                </a:cubicBezTo>
                <a:cubicBezTo>
                  <a:pt x="14188" y="16156"/>
                  <a:pt x="14188" y="16124"/>
                  <a:pt x="14156" y="16156"/>
                </a:cubicBezTo>
                <a:cubicBezTo>
                  <a:pt x="14156" y="16156"/>
                  <a:pt x="14156" y="16124"/>
                  <a:pt x="14156" y="16124"/>
                </a:cubicBezTo>
                <a:cubicBezTo>
                  <a:pt x="14156" y="16124"/>
                  <a:pt x="14156" y="16124"/>
                  <a:pt x="14156" y="16124"/>
                </a:cubicBezTo>
                <a:cubicBezTo>
                  <a:pt x="14156" y="16124"/>
                  <a:pt x="14156" y="16124"/>
                  <a:pt x="14156" y="16124"/>
                </a:cubicBezTo>
                <a:cubicBezTo>
                  <a:pt x="14156" y="16031"/>
                  <a:pt x="14063" y="15968"/>
                  <a:pt x="14031" y="15874"/>
                </a:cubicBezTo>
                <a:cubicBezTo>
                  <a:pt x="14000" y="15906"/>
                  <a:pt x="14031" y="15937"/>
                  <a:pt x="14000" y="15968"/>
                </a:cubicBezTo>
                <a:cubicBezTo>
                  <a:pt x="14000" y="15937"/>
                  <a:pt x="13969" y="15906"/>
                  <a:pt x="13938" y="15874"/>
                </a:cubicBezTo>
                <a:cubicBezTo>
                  <a:pt x="14000" y="15874"/>
                  <a:pt x="14094" y="15843"/>
                  <a:pt x="14125" y="15906"/>
                </a:cubicBezTo>
                <a:cubicBezTo>
                  <a:pt x="14125" y="15906"/>
                  <a:pt x="14125" y="15906"/>
                  <a:pt x="14125" y="15906"/>
                </a:cubicBezTo>
                <a:cubicBezTo>
                  <a:pt x="14125" y="15937"/>
                  <a:pt x="14188" y="15968"/>
                  <a:pt x="14219" y="16031"/>
                </a:cubicBezTo>
                <a:cubicBezTo>
                  <a:pt x="14219" y="16031"/>
                  <a:pt x="14219" y="16062"/>
                  <a:pt x="14250" y="16062"/>
                </a:cubicBezTo>
                <a:cubicBezTo>
                  <a:pt x="14281" y="16031"/>
                  <a:pt x="14281" y="15999"/>
                  <a:pt x="14250" y="15999"/>
                </a:cubicBezTo>
                <a:cubicBezTo>
                  <a:pt x="14250" y="15968"/>
                  <a:pt x="14250" y="15937"/>
                  <a:pt x="14250" y="15937"/>
                </a:cubicBezTo>
                <a:cubicBezTo>
                  <a:pt x="14188" y="15937"/>
                  <a:pt x="14219" y="15906"/>
                  <a:pt x="14219" y="15874"/>
                </a:cubicBezTo>
                <a:cubicBezTo>
                  <a:pt x="14219" y="15812"/>
                  <a:pt x="14188" y="15843"/>
                  <a:pt x="14156" y="15843"/>
                </a:cubicBezTo>
                <a:cubicBezTo>
                  <a:pt x="14094" y="15843"/>
                  <a:pt x="14031" y="15843"/>
                  <a:pt x="13938" y="15843"/>
                </a:cubicBezTo>
                <a:cubicBezTo>
                  <a:pt x="13906" y="15812"/>
                  <a:pt x="13875" y="15812"/>
                  <a:pt x="13844" y="15812"/>
                </a:cubicBezTo>
                <a:cubicBezTo>
                  <a:pt x="13594" y="15812"/>
                  <a:pt x="13344" y="15749"/>
                  <a:pt x="13094" y="15874"/>
                </a:cubicBezTo>
                <a:cubicBezTo>
                  <a:pt x="13094" y="15843"/>
                  <a:pt x="13156" y="15843"/>
                  <a:pt x="13125" y="15812"/>
                </a:cubicBezTo>
                <a:cubicBezTo>
                  <a:pt x="13031" y="15843"/>
                  <a:pt x="12875" y="15718"/>
                  <a:pt x="12813" y="15906"/>
                </a:cubicBezTo>
                <a:cubicBezTo>
                  <a:pt x="12813" y="15906"/>
                  <a:pt x="12813" y="15906"/>
                  <a:pt x="12813" y="15906"/>
                </a:cubicBezTo>
                <a:cubicBezTo>
                  <a:pt x="12781" y="15906"/>
                  <a:pt x="12781" y="15874"/>
                  <a:pt x="12781" y="15874"/>
                </a:cubicBezTo>
                <a:cubicBezTo>
                  <a:pt x="12781" y="15812"/>
                  <a:pt x="12781" y="15812"/>
                  <a:pt x="12719" y="15812"/>
                </a:cubicBezTo>
                <a:cubicBezTo>
                  <a:pt x="12438" y="15843"/>
                  <a:pt x="12156" y="15843"/>
                  <a:pt x="11844" y="15874"/>
                </a:cubicBezTo>
                <a:cubicBezTo>
                  <a:pt x="11750" y="15874"/>
                  <a:pt x="11656" y="15874"/>
                  <a:pt x="11563" y="15906"/>
                </a:cubicBezTo>
                <a:cubicBezTo>
                  <a:pt x="11531" y="15937"/>
                  <a:pt x="11469" y="15937"/>
                  <a:pt x="11438" y="15937"/>
                </a:cubicBezTo>
                <a:cubicBezTo>
                  <a:pt x="11375" y="15937"/>
                  <a:pt x="11344" y="15906"/>
                  <a:pt x="11313" y="15937"/>
                </a:cubicBezTo>
                <a:cubicBezTo>
                  <a:pt x="11313" y="15937"/>
                  <a:pt x="11313" y="15937"/>
                  <a:pt x="11313" y="15937"/>
                </a:cubicBezTo>
                <a:cubicBezTo>
                  <a:pt x="11250" y="15968"/>
                  <a:pt x="11219" y="15968"/>
                  <a:pt x="11188" y="15968"/>
                </a:cubicBezTo>
                <a:cubicBezTo>
                  <a:pt x="11125" y="15968"/>
                  <a:pt x="11063" y="15968"/>
                  <a:pt x="11031" y="15968"/>
                </a:cubicBezTo>
                <a:cubicBezTo>
                  <a:pt x="11000" y="15968"/>
                  <a:pt x="10969" y="15968"/>
                  <a:pt x="10969" y="16031"/>
                </a:cubicBezTo>
                <a:cubicBezTo>
                  <a:pt x="10875" y="15999"/>
                  <a:pt x="10813" y="16031"/>
                  <a:pt x="10750" y="16031"/>
                </a:cubicBezTo>
                <a:cubicBezTo>
                  <a:pt x="10594" y="16062"/>
                  <a:pt x="10438" y="16093"/>
                  <a:pt x="10250" y="16124"/>
                </a:cubicBezTo>
                <a:cubicBezTo>
                  <a:pt x="10188" y="16156"/>
                  <a:pt x="10188" y="16187"/>
                  <a:pt x="10188" y="16249"/>
                </a:cubicBezTo>
                <a:cubicBezTo>
                  <a:pt x="10188" y="16281"/>
                  <a:pt x="10219" y="16312"/>
                  <a:pt x="10281" y="16312"/>
                </a:cubicBezTo>
                <a:cubicBezTo>
                  <a:pt x="10281" y="16312"/>
                  <a:pt x="10313" y="16312"/>
                  <a:pt x="10344" y="16343"/>
                </a:cubicBezTo>
                <a:cubicBezTo>
                  <a:pt x="10344" y="16343"/>
                  <a:pt x="10344" y="16343"/>
                  <a:pt x="10344" y="16343"/>
                </a:cubicBezTo>
                <a:cubicBezTo>
                  <a:pt x="10375" y="16343"/>
                  <a:pt x="10438" y="16343"/>
                  <a:pt x="10531" y="16374"/>
                </a:cubicBezTo>
                <a:cubicBezTo>
                  <a:pt x="10500" y="16281"/>
                  <a:pt x="10406" y="16249"/>
                  <a:pt x="10375" y="16187"/>
                </a:cubicBezTo>
                <a:cubicBezTo>
                  <a:pt x="10438" y="16156"/>
                  <a:pt x="10469" y="16187"/>
                  <a:pt x="10500" y="16218"/>
                </a:cubicBezTo>
                <a:cubicBezTo>
                  <a:pt x="10563" y="16249"/>
                  <a:pt x="10594" y="16281"/>
                  <a:pt x="10625" y="16343"/>
                </a:cubicBezTo>
                <a:cubicBezTo>
                  <a:pt x="10656" y="16343"/>
                  <a:pt x="10656" y="16374"/>
                  <a:pt x="10688" y="16343"/>
                </a:cubicBezTo>
                <a:cubicBezTo>
                  <a:pt x="10688" y="16343"/>
                  <a:pt x="10688" y="16312"/>
                  <a:pt x="10688" y="16312"/>
                </a:cubicBezTo>
                <a:cubicBezTo>
                  <a:pt x="10688" y="16312"/>
                  <a:pt x="10719" y="16312"/>
                  <a:pt x="10719" y="16312"/>
                </a:cubicBezTo>
                <a:cubicBezTo>
                  <a:pt x="10750" y="16374"/>
                  <a:pt x="10813" y="16437"/>
                  <a:pt x="10813" y="16499"/>
                </a:cubicBezTo>
                <a:cubicBezTo>
                  <a:pt x="10844" y="16531"/>
                  <a:pt x="10969" y="16499"/>
                  <a:pt x="11000" y="16468"/>
                </a:cubicBezTo>
                <a:cubicBezTo>
                  <a:pt x="11000" y="16468"/>
                  <a:pt x="11000" y="16468"/>
                  <a:pt x="10969" y="16468"/>
                </a:cubicBezTo>
                <a:cubicBezTo>
                  <a:pt x="11000" y="16468"/>
                  <a:pt x="11000" y="16468"/>
                  <a:pt x="11000" y="16468"/>
                </a:cubicBezTo>
                <a:cubicBezTo>
                  <a:pt x="11031" y="16468"/>
                  <a:pt x="11031" y="16468"/>
                  <a:pt x="11031" y="16499"/>
                </a:cubicBezTo>
                <a:cubicBezTo>
                  <a:pt x="11031" y="16531"/>
                  <a:pt x="11031" y="16531"/>
                  <a:pt x="11063" y="16531"/>
                </a:cubicBezTo>
                <a:cubicBezTo>
                  <a:pt x="11094" y="16499"/>
                  <a:pt x="11125" y="16499"/>
                  <a:pt x="11125" y="16468"/>
                </a:cubicBezTo>
                <a:cubicBezTo>
                  <a:pt x="11063" y="16406"/>
                  <a:pt x="11031" y="16312"/>
                  <a:pt x="10938" y="16281"/>
                </a:cubicBezTo>
                <a:cubicBezTo>
                  <a:pt x="10938" y="16281"/>
                  <a:pt x="10938" y="16281"/>
                  <a:pt x="10938" y="16281"/>
                </a:cubicBezTo>
                <a:cubicBezTo>
                  <a:pt x="10938" y="16249"/>
                  <a:pt x="10938" y="16249"/>
                  <a:pt x="10969" y="16218"/>
                </a:cubicBezTo>
                <a:cubicBezTo>
                  <a:pt x="11031" y="16218"/>
                  <a:pt x="11063" y="16312"/>
                  <a:pt x="11125" y="16312"/>
                </a:cubicBezTo>
                <a:cubicBezTo>
                  <a:pt x="11063" y="16406"/>
                  <a:pt x="11156" y="16406"/>
                  <a:pt x="11188" y="16468"/>
                </a:cubicBezTo>
                <a:cubicBezTo>
                  <a:pt x="11188" y="16468"/>
                  <a:pt x="11219" y="16468"/>
                  <a:pt x="11219" y="16468"/>
                </a:cubicBezTo>
                <a:cubicBezTo>
                  <a:pt x="11219" y="16406"/>
                  <a:pt x="11156" y="16374"/>
                  <a:pt x="11188" y="16312"/>
                </a:cubicBezTo>
                <a:cubicBezTo>
                  <a:pt x="11188" y="16312"/>
                  <a:pt x="11188" y="16281"/>
                  <a:pt x="11219" y="16281"/>
                </a:cubicBezTo>
                <a:cubicBezTo>
                  <a:pt x="11219" y="16343"/>
                  <a:pt x="11281" y="16406"/>
                  <a:pt x="11281" y="16468"/>
                </a:cubicBezTo>
                <a:cubicBezTo>
                  <a:pt x="11281" y="16468"/>
                  <a:pt x="11281" y="16468"/>
                  <a:pt x="11281" y="16468"/>
                </a:cubicBezTo>
                <a:cubicBezTo>
                  <a:pt x="11250" y="16499"/>
                  <a:pt x="11250" y="16499"/>
                  <a:pt x="11219" y="16468"/>
                </a:cubicBezTo>
                <a:cubicBezTo>
                  <a:pt x="11219" y="16468"/>
                  <a:pt x="11188" y="16468"/>
                  <a:pt x="11188" y="16468"/>
                </a:cubicBezTo>
                <a:cubicBezTo>
                  <a:pt x="11156" y="16531"/>
                  <a:pt x="11219" y="16531"/>
                  <a:pt x="11250" y="16593"/>
                </a:cubicBezTo>
                <a:cubicBezTo>
                  <a:pt x="11219" y="16624"/>
                  <a:pt x="11156" y="16593"/>
                  <a:pt x="11156" y="16624"/>
                </a:cubicBezTo>
                <a:cubicBezTo>
                  <a:pt x="11125" y="16593"/>
                  <a:pt x="11063" y="16593"/>
                  <a:pt x="11031" y="16593"/>
                </a:cubicBezTo>
                <a:cubicBezTo>
                  <a:pt x="10938" y="16593"/>
                  <a:pt x="10969" y="16624"/>
                  <a:pt x="11000" y="16656"/>
                </a:cubicBezTo>
                <a:cubicBezTo>
                  <a:pt x="10875" y="16718"/>
                  <a:pt x="10813" y="16656"/>
                  <a:pt x="10750" y="16562"/>
                </a:cubicBezTo>
                <a:cubicBezTo>
                  <a:pt x="10750" y="16531"/>
                  <a:pt x="10719" y="16499"/>
                  <a:pt x="10688" y="16531"/>
                </a:cubicBezTo>
                <a:cubicBezTo>
                  <a:pt x="10688" y="16531"/>
                  <a:pt x="10688" y="16531"/>
                  <a:pt x="10688" y="16531"/>
                </a:cubicBezTo>
                <a:cubicBezTo>
                  <a:pt x="10688" y="16531"/>
                  <a:pt x="10688" y="16531"/>
                  <a:pt x="10688" y="16531"/>
                </a:cubicBezTo>
                <a:cubicBezTo>
                  <a:pt x="10688" y="16499"/>
                  <a:pt x="10688" y="16468"/>
                  <a:pt x="10656" y="16468"/>
                </a:cubicBezTo>
                <a:cubicBezTo>
                  <a:pt x="10625" y="16468"/>
                  <a:pt x="10625" y="16499"/>
                  <a:pt x="10625" y="16499"/>
                </a:cubicBezTo>
                <a:cubicBezTo>
                  <a:pt x="10594" y="16499"/>
                  <a:pt x="10594" y="16468"/>
                  <a:pt x="10594" y="16468"/>
                </a:cubicBezTo>
                <a:cubicBezTo>
                  <a:pt x="10563" y="16406"/>
                  <a:pt x="10531" y="16437"/>
                  <a:pt x="10500" y="16437"/>
                </a:cubicBezTo>
                <a:cubicBezTo>
                  <a:pt x="10469" y="16468"/>
                  <a:pt x="10469" y="16499"/>
                  <a:pt x="10500" y="16499"/>
                </a:cubicBezTo>
                <a:cubicBezTo>
                  <a:pt x="10500" y="16531"/>
                  <a:pt x="10531" y="16562"/>
                  <a:pt x="10531" y="16593"/>
                </a:cubicBezTo>
                <a:cubicBezTo>
                  <a:pt x="10531" y="16624"/>
                  <a:pt x="10563" y="16656"/>
                  <a:pt x="10500" y="16656"/>
                </a:cubicBezTo>
                <a:cubicBezTo>
                  <a:pt x="10500" y="16656"/>
                  <a:pt x="10500" y="16656"/>
                  <a:pt x="10500" y="16656"/>
                </a:cubicBezTo>
                <a:cubicBezTo>
                  <a:pt x="10500" y="16656"/>
                  <a:pt x="10500" y="16656"/>
                  <a:pt x="10500" y="16656"/>
                </a:cubicBezTo>
                <a:cubicBezTo>
                  <a:pt x="10500" y="16656"/>
                  <a:pt x="10500" y="16656"/>
                  <a:pt x="10500" y="16656"/>
                </a:cubicBezTo>
                <a:cubicBezTo>
                  <a:pt x="10469" y="16593"/>
                  <a:pt x="10469" y="16499"/>
                  <a:pt x="10375" y="16437"/>
                </a:cubicBezTo>
                <a:cubicBezTo>
                  <a:pt x="10406" y="16406"/>
                  <a:pt x="10344" y="16374"/>
                  <a:pt x="10344" y="16343"/>
                </a:cubicBezTo>
                <a:lnTo>
                  <a:pt x="10344" y="16343"/>
                </a:lnTo>
                <a:cubicBezTo>
                  <a:pt x="10344" y="16343"/>
                  <a:pt x="10344" y="16343"/>
                  <a:pt x="10344" y="16343"/>
                </a:cubicBezTo>
                <a:cubicBezTo>
                  <a:pt x="10281" y="16343"/>
                  <a:pt x="10188" y="16343"/>
                  <a:pt x="10219" y="16468"/>
                </a:cubicBezTo>
                <a:cubicBezTo>
                  <a:pt x="10219" y="16468"/>
                  <a:pt x="10219" y="16468"/>
                  <a:pt x="10219" y="16468"/>
                </a:cubicBezTo>
                <a:cubicBezTo>
                  <a:pt x="10219" y="16468"/>
                  <a:pt x="10219" y="16468"/>
                  <a:pt x="10219" y="16468"/>
                </a:cubicBezTo>
                <a:cubicBezTo>
                  <a:pt x="10188" y="16468"/>
                  <a:pt x="10188" y="16468"/>
                  <a:pt x="10156" y="16468"/>
                </a:cubicBezTo>
                <a:cubicBezTo>
                  <a:pt x="10156" y="16468"/>
                  <a:pt x="10156" y="16437"/>
                  <a:pt x="10156" y="16437"/>
                </a:cubicBezTo>
                <a:cubicBezTo>
                  <a:pt x="10125" y="16406"/>
                  <a:pt x="10063" y="16406"/>
                  <a:pt x="10031" y="16437"/>
                </a:cubicBezTo>
                <a:cubicBezTo>
                  <a:pt x="10000" y="16468"/>
                  <a:pt x="10063" y="16499"/>
                  <a:pt x="10094" y="16499"/>
                </a:cubicBezTo>
                <a:cubicBezTo>
                  <a:pt x="10125" y="16531"/>
                  <a:pt x="10188" y="16562"/>
                  <a:pt x="10250" y="16593"/>
                </a:cubicBezTo>
                <a:cubicBezTo>
                  <a:pt x="10250" y="16593"/>
                  <a:pt x="10281" y="16624"/>
                  <a:pt x="10281" y="16656"/>
                </a:cubicBezTo>
                <a:cubicBezTo>
                  <a:pt x="10219" y="16687"/>
                  <a:pt x="10156" y="16593"/>
                  <a:pt x="10094" y="16593"/>
                </a:cubicBezTo>
                <a:cubicBezTo>
                  <a:pt x="10094" y="16593"/>
                  <a:pt x="10094" y="16593"/>
                  <a:pt x="10094" y="16593"/>
                </a:cubicBezTo>
                <a:cubicBezTo>
                  <a:pt x="10094" y="16562"/>
                  <a:pt x="10094" y="16562"/>
                  <a:pt x="10063" y="16562"/>
                </a:cubicBezTo>
                <a:cubicBezTo>
                  <a:pt x="10063" y="16562"/>
                  <a:pt x="10031" y="16531"/>
                  <a:pt x="10000" y="16531"/>
                </a:cubicBezTo>
                <a:cubicBezTo>
                  <a:pt x="10000" y="16562"/>
                  <a:pt x="9969" y="16593"/>
                  <a:pt x="10000" y="16593"/>
                </a:cubicBezTo>
                <a:cubicBezTo>
                  <a:pt x="10031" y="16593"/>
                  <a:pt x="10031" y="16656"/>
                  <a:pt x="10063" y="16656"/>
                </a:cubicBezTo>
                <a:cubicBezTo>
                  <a:pt x="10094" y="16749"/>
                  <a:pt x="10094" y="16843"/>
                  <a:pt x="10219" y="16874"/>
                </a:cubicBezTo>
                <a:cubicBezTo>
                  <a:pt x="10125" y="16906"/>
                  <a:pt x="10125" y="16906"/>
                  <a:pt x="10063" y="16843"/>
                </a:cubicBezTo>
                <a:lnTo>
                  <a:pt x="10063" y="16843"/>
                </a:lnTo>
                <a:cubicBezTo>
                  <a:pt x="10000" y="16906"/>
                  <a:pt x="9938" y="16968"/>
                  <a:pt x="9875" y="16999"/>
                </a:cubicBezTo>
                <a:cubicBezTo>
                  <a:pt x="9750" y="17062"/>
                  <a:pt x="9688" y="16968"/>
                  <a:pt x="9625" y="16906"/>
                </a:cubicBezTo>
                <a:cubicBezTo>
                  <a:pt x="9625" y="16906"/>
                  <a:pt x="9625" y="16937"/>
                  <a:pt x="9594" y="16937"/>
                </a:cubicBezTo>
                <a:cubicBezTo>
                  <a:pt x="9625" y="16968"/>
                  <a:pt x="9625" y="16999"/>
                  <a:pt x="9594" y="17031"/>
                </a:cubicBezTo>
                <a:cubicBezTo>
                  <a:pt x="9563" y="17093"/>
                  <a:pt x="9531" y="17093"/>
                  <a:pt x="9531" y="17062"/>
                </a:cubicBezTo>
                <a:cubicBezTo>
                  <a:pt x="9500" y="17031"/>
                  <a:pt x="9469" y="16999"/>
                  <a:pt x="9438" y="16968"/>
                </a:cubicBezTo>
                <a:cubicBezTo>
                  <a:pt x="9438" y="16968"/>
                  <a:pt x="9438" y="16999"/>
                  <a:pt x="9438" y="16999"/>
                </a:cubicBezTo>
                <a:cubicBezTo>
                  <a:pt x="9438" y="16999"/>
                  <a:pt x="9438" y="16968"/>
                  <a:pt x="9438" y="16968"/>
                </a:cubicBezTo>
                <a:cubicBezTo>
                  <a:pt x="9438" y="16937"/>
                  <a:pt x="9469" y="16937"/>
                  <a:pt x="9469" y="16937"/>
                </a:cubicBezTo>
                <a:cubicBezTo>
                  <a:pt x="9531" y="16968"/>
                  <a:pt x="9531" y="16906"/>
                  <a:pt x="9531" y="16906"/>
                </a:cubicBezTo>
                <a:cubicBezTo>
                  <a:pt x="9563" y="16906"/>
                  <a:pt x="9594" y="16906"/>
                  <a:pt x="9594" y="16937"/>
                </a:cubicBezTo>
                <a:cubicBezTo>
                  <a:pt x="9625" y="16937"/>
                  <a:pt x="9625" y="16906"/>
                  <a:pt x="9625" y="16906"/>
                </a:cubicBezTo>
                <a:cubicBezTo>
                  <a:pt x="9563" y="16843"/>
                  <a:pt x="9500" y="16781"/>
                  <a:pt x="9438" y="16718"/>
                </a:cubicBezTo>
                <a:cubicBezTo>
                  <a:pt x="9438" y="16687"/>
                  <a:pt x="9438" y="16687"/>
                  <a:pt x="9406" y="16656"/>
                </a:cubicBezTo>
                <a:cubicBezTo>
                  <a:pt x="9406" y="16656"/>
                  <a:pt x="9406" y="16656"/>
                  <a:pt x="9406" y="16656"/>
                </a:cubicBezTo>
                <a:cubicBezTo>
                  <a:pt x="9406" y="16656"/>
                  <a:pt x="9438" y="16656"/>
                  <a:pt x="9438" y="16656"/>
                </a:cubicBezTo>
                <a:cubicBezTo>
                  <a:pt x="9438" y="16656"/>
                  <a:pt x="9438" y="16656"/>
                  <a:pt x="9438" y="16656"/>
                </a:cubicBezTo>
                <a:cubicBezTo>
                  <a:pt x="9438" y="16687"/>
                  <a:pt x="9469" y="16687"/>
                  <a:pt x="9500" y="16687"/>
                </a:cubicBezTo>
                <a:cubicBezTo>
                  <a:pt x="9500" y="16687"/>
                  <a:pt x="9500" y="16687"/>
                  <a:pt x="9500" y="16687"/>
                </a:cubicBezTo>
                <a:cubicBezTo>
                  <a:pt x="9563" y="16718"/>
                  <a:pt x="9625" y="16812"/>
                  <a:pt x="9719" y="16874"/>
                </a:cubicBezTo>
                <a:cubicBezTo>
                  <a:pt x="9719" y="16874"/>
                  <a:pt x="9750" y="16874"/>
                  <a:pt x="9750" y="16874"/>
                </a:cubicBezTo>
                <a:lnTo>
                  <a:pt x="9750" y="16874"/>
                </a:lnTo>
                <a:cubicBezTo>
                  <a:pt x="9750" y="16874"/>
                  <a:pt x="9719" y="16874"/>
                  <a:pt x="9719" y="16874"/>
                </a:cubicBezTo>
                <a:cubicBezTo>
                  <a:pt x="9750" y="16781"/>
                  <a:pt x="9656" y="16718"/>
                  <a:pt x="9656" y="16656"/>
                </a:cubicBezTo>
                <a:cubicBezTo>
                  <a:pt x="9688" y="16656"/>
                  <a:pt x="9688" y="16656"/>
                  <a:pt x="9688" y="16656"/>
                </a:cubicBezTo>
                <a:cubicBezTo>
                  <a:pt x="9688" y="16656"/>
                  <a:pt x="9719" y="16656"/>
                  <a:pt x="9719" y="16656"/>
                </a:cubicBezTo>
                <a:lnTo>
                  <a:pt x="9719" y="16656"/>
                </a:lnTo>
                <a:cubicBezTo>
                  <a:pt x="9719" y="16656"/>
                  <a:pt x="9719" y="16656"/>
                  <a:pt x="9719" y="16687"/>
                </a:cubicBezTo>
                <a:cubicBezTo>
                  <a:pt x="9719" y="16656"/>
                  <a:pt x="9719" y="16656"/>
                  <a:pt x="9719" y="16656"/>
                </a:cubicBezTo>
                <a:cubicBezTo>
                  <a:pt x="9719" y="16656"/>
                  <a:pt x="9719" y="16656"/>
                  <a:pt x="9719" y="16687"/>
                </a:cubicBezTo>
                <a:cubicBezTo>
                  <a:pt x="9750" y="16749"/>
                  <a:pt x="9781" y="16812"/>
                  <a:pt x="9813" y="16906"/>
                </a:cubicBezTo>
                <a:cubicBezTo>
                  <a:pt x="9813" y="16781"/>
                  <a:pt x="9938" y="16843"/>
                  <a:pt x="9938" y="16781"/>
                </a:cubicBezTo>
                <a:cubicBezTo>
                  <a:pt x="9969" y="16687"/>
                  <a:pt x="9875" y="16656"/>
                  <a:pt x="9813" y="16593"/>
                </a:cubicBezTo>
                <a:cubicBezTo>
                  <a:pt x="9781" y="16562"/>
                  <a:pt x="9781" y="16531"/>
                  <a:pt x="9719" y="16562"/>
                </a:cubicBezTo>
                <a:cubicBezTo>
                  <a:pt x="9688" y="16562"/>
                  <a:pt x="9656" y="16593"/>
                  <a:pt x="9656" y="16656"/>
                </a:cubicBezTo>
                <a:cubicBezTo>
                  <a:pt x="9594" y="16656"/>
                  <a:pt x="9594" y="16562"/>
                  <a:pt x="9531" y="16593"/>
                </a:cubicBezTo>
                <a:cubicBezTo>
                  <a:pt x="9531" y="16593"/>
                  <a:pt x="9531" y="16593"/>
                  <a:pt x="9531" y="16593"/>
                </a:cubicBezTo>
                <a:cubicBezTo>
                  <a:pt x="9531" y="16562"/>
                  <a:pt x="9531" y="16562"/>
                  <a:pt x="9563" y="16531"/>
                </a:cubicBezTo>
                <a:cubicBezTo>
                  <a:pt x="9563" y="16531"/>
                  <a:pt x="9563" y="16531"/>
                  <a:pt x="9563" y="16531"/>
                </a:cubicBezTo>
                <a:cubicBezTo>
                  <a:pt x="9563" y="16531"/>
                  <a:pt x="9563" y="16531"/>
                  <a:pt x="9563" y="16531"/>
                </a:cubicBezTo>
                <a:cubicBezTo>
                  <a:pt x="9563" y="16499"/>
                  <a:pt x="9563" y="16499"/>
                  <a:pt x="9563" y="16499"/>
                </a:cubicBezTo>
                <a:cubicBezTo>
                  <a:pt x="9594" y="16437"/>
                  <a:pt x="9656" y="16531"/>
                  <a:pt x="9656" y="16468"/>
                </a:cubicBezTo>
                <a:cubicBezTo>
                  <a:pt x="9656" y="16406"/>
                  <a:pt x="9594" y="16437"/>
                  <a:pt x="9594" y="16406"/>
                </a:cubicBezTo>
                <a:cubicBezTo>
                  <a:pt x="9594" y="16374"/>
                  <a:pt x="9563" y="16343"/>
                  <a:pt x="9625" y="16343"/>
                </a:cubicBezTo>
                <a:cubicBezTo>
                  <a:pt x="9719" y="16374"/>
                  <a:pt x="9781" y="16437"/>
                  <a:pt x="9844" y="16499"/>
                </a:cubicBezTo>
                <a:cubicBezTo>
                  <a:pt x="9875" y="16531"/>
                  <a:pt x="9906" y="16562"/>
                  <a:pt x="9938" y="16593"/>
                </a:cubicBezTo>
                <a:cubicBezTo>
                  <a:pt x="9969" y="16593"/>
                  <a:pt x="9875" y="16468"/>
                  <a:pt x="10000" y="16531"/>
                </a:cubicBezTo>
                <a:cubicBezTo>
                  <a:pt x="9969" y="16468"/>
                  <a:pt x="9938" y="16406"/>
                  <a:pt x="9875" y="16374"/>
                </a:cubicBezTo>
                <a:cubicBezTo>
                  <a:pt x="9813" y="16343"/>
                  <a:pt x="9781" y="16374"/>
                  <a:pt x="9781" y="16281"/>
                </a:cubicBezTo>
                <a:cubicBezTo>
                  <a:pt x="9813" y="16249"/>
                  <a:pt x="9750" y="16249"/>
                  <a:pt x="9750" y="16249"/>
                </a:cubicBezTo>
                <a:cubicBezTo>
                  <a:pt x="9719" y="16281"/>
                  <a:pt x="9688" y="16281"/>
                  <a:pt x="9656" y="16281"/>
                </a:cubicBezTo>
                <a:cubicBezTo>
                  <a:pt x="9531" y="16312"/>
                  <a:pt x="9406" y="16343"/>
                  <a:pt x="9313" y="16406"/>
                </a:cubicBezTo>
                <a:cubicBezTo>
                  <a:pt x="9313" y="16406"/>
                  <a:pt x="9281" y="16406"/>
                  <a:pt x="9250" y="16406"/>
                </a:cubicBezTo>
                <a:cubicBezTo>
                  <a:pt x="9250" y="16406"/>
                  <a:pt x="9250" y="16406"/>
                  <a:pt x="9250" y="16406"/>
                </a:cubicBezTo>
                <a:cubicBezTo>
                  <a:pt x="9250" y="16406"/>
                  <a:pt x="9250" y="16437"/>
                  <a:pt x="9250" y="16437"/>
                </a:cubicBezTo>
                <a:cubicBezTo>
                  <a:pt x="9219" y="16406"/>
                  <a:pt x="9219" y="16406"/>
                  <a:pt x="9188" y="16437"/>
                </a:cubicBezTo>
                <a:cubicBezTo>
                  <a:pt x="9188" y="16437"/>
                  <a:pt x="9188" y="16437"/>
                  <a:pt x="9188" y="16437"/>
                </a:cubicBezTo>
                <a:cubicBezTo>
                  <a:pt x="9125" y="16437"/>
                  <a:pt x="9063" y="16468"/>
                  <a:pt x="9000" y="16468"/>
                </a:cubicBezTo>
                <a:cubicBezTo>
                  <a:pt x="9031" y="16343"/>
                  <a:pt x="9156" y="16312"/>
                  <a:pt x="9250" y="16281"/>
                </a:cubicBezTo>
                <a:cubicBezTo>
                  <a:pt x="9344" y="16249"/>
                  <a:pt x="9469" y="16249"/>
                  <a:pt x="9563" y="16187"/>
                </a:cubicBezTo>
                <a:cubicBezTo>
                  <a:pt x="9688" y="16156"/>
                  <a:pt x="9781" y="16093"/>
                  <a:pt x="9938" y="16093"/>
                </a:cubicBezTo>
                <a:cubicBezTo>
                  <a:pt x="10000" y="16093"/>
                  <a:pt x="10094" y="16062"/>
                  <a:pt x="10156" y="15999"/>
                </a:cubicBezTo>
                <a:cubicBezTo>
                  <a:pt x="10000" y="15937"/>
                  <a:pt x="9938" y="15906"/>
                  <a:pt x="9781" y="15937"/>
                </a:cubicBezTo>
                <a:cubicBezTo>
                  <a:pt x="9625" y="15937"/>
                  <a:pt x="9531" y="16031"/>
                  <a:pt x="9531" y="16156"/>
                </a:cubicBezTo>
                <a:cubicBezTo>
                  <a:pt x="9438" y="16156"/>
                  <a:pt x="9313" y="16218"/>
                  <a:pt x="9188" y="16249"/>
                </a:cubicBezTo>
                <a:cubicBezTo>
                  <a:pt x="9219" y="16187"/>
                  <a:pt x="9313" y="16187"/>
                  <a:pt x="9313" y="16124"/>
                </a:cubicBezTo>
                <a:cubicBezTo>
                  <a:pt x="9313" y="16124"/>
                  <a:pt x="9313" y="16124"/>
                  <a:pt x="9313" y="16124"/>
                </a:cubicBezTo>
                <a:cubicBezTo>
                  <a:pt x="9344" y="16124"/>
                  <a:pt x="9375" y="16093"/>
                  <a:pt x="9375" y="16062"/>
                </a:cubicBezTo>
                <a:cubicBezTo>
                  <a:pt x="9375" y="16062"/>
                  <a:pt x="9375" y="16062"/>
                  <a:pt x="9375" y="16062"/>
                </a:cubicBezTo>
                <a:cubicBezTo>
                  <a:pt x="9406" y="16062"/>
                  <a:pt x="9438" y="16031"/>
                  <a:pt x="9438" y="15999"/>
                </a:cubicBezTo>
                <a:cubicBezTo>
                  <a:pt x="9438" y="15999"/>
                  <a:pt x="9438" y="15999"/>
                  <a:pt x="9438" y="15999"/>
                </a:cubicBezTo>
                <a:cubicBezTo>
                  <a:pt x="9469" y="15999"/>
                  <a:pt x="9500" y="15968"/>
                  <a:pt x="9500" y="15937"/>
                </a:cubicBezTo>
                <a:cubicBezTo>
                  <a:pt x="9531" y="15937"/>
                  <a:pt x="9531" y="15906"/>
                  <a:pt x="9563" y="15906"/>
                </a:cubicBezTo>
                <a:cubicBezTo>
                  <a:pt x="9719" y="15749"/>
                  <a:pt x="9844" y="15624"/>
                  <a:pt x="10000" y="15468"/>
                </a:cubicBezTo>
                <a:lnTo>
                  <a:pt x="10000" y="15468"/>
                </a:lnTo>
                <a:cubicBezTo>
                  <a:pt x="10125" y="15374"/>
                  <a:pt x="10250" y="15281"/>
                  <a:pt x="10344" y="15156"/>
                </a:cubicBezTo>
                <a:cubicBezTo>
                  <a:pt x="10406" y="15124"/>
                  <a:pt x="10438" y="15062"/>
                  <a:pt x="10469" y="15031"/>
                </a:cubicBezTo>
                <a:lnTo>
                  <a:pt x="10469" y="15031"/>
                </a:lnTo>
                <a:cubicBezTo>
                  <a:pt x="10469" y="15031"/>
                  <a:pt x="10469" y="15031"/>
                  <a:pt x="10469" y="15031"/>
                </a:cubicBezTo>
                <a:cubicBezTo>
                  <a:pt x="10500" y="14999"/>
                  <a:pt x="10500" y="14999"/>
                  <a:pt x="10500" y="14968"/>
                </a:cubicBezTo>
                <a:cubicBezTo>
                  <a:pt x="10500" y="14968"/>
                  <a:pt x="10500" y="14968"/>
                  <a:pt x="10500" y="14937"/>
                </a:cubicBezTo>
                <a:cubicBezTo>
                  <a:pt x="10469" y="14937"/>
                  <a:pt x="10438" y="14968"/>
                  <a:pt x="10438" y="14999"/>
                </a:cubicBezTo>
                <a:cubicBezTo>
                  <a:pt x="10375" y="15031"/>
                  <a:pt x="10344" y="15062"/>
                  <a:pt x="10313" y="15124"/>
                </a:cubicBezTo>
                <a:cubicBezTo>
                  <a:pt x="10281" y="15124"/>
                  <a:pt x="10250" y="15156"/>
                  <a:pt x="10250" y="15187"/>
                </a:cubicBezTo>
                <a:cubicBezTo>
                  <a:pt x="10094" y="15312"/>
                  <a:pt x="9969" y="15437"/>
                  <a:pt x="9813" y="15562"/>
                </a:cubicBezTo>
                <a:cubicBezTo>
                  <a:pt x="9719" y="15687"/>
                  <a:pt x="9594" y="15812"/>
                  <a:pt x="9469" y="15906"/>
                </a:cubicBezTo>
                <a:cubicBezTo>
                  <a:pt x="9438" y="15937"/>
                  <a:pt x="9438" y="15937"/>
                  <a:pt x="9406" y="15968"/>
                </a:cubicBezTo>
                <a:cubicBezTo>
                  <a:pt x="9375" y="15968"/>
                  <a:pt x="9375" y="15999"/>
                  <a:pt x="9344" y="16031"/>
                </a:cubicBezTo>
                <a:cubicBezTo>
                  <a:pt x="9313" y="16031"/>
                  <a:pt x="9313" y="16062"/>
                  <a:pt x="9281" y="16093"/>
                </a:cubicBezTo>
                <a:cubicBezTo>
                  <a:pt x="9281" y="16093"/>
                  <a:pt x="9250" y="16124"/>
                  <a:pt x="9250" y="16124"/>
                </a:cubicBezTo>
                <a:cubicBezTo>
                  <a:pt x="8844" y="16499"/>
                  <a:pt x="8438" y="16874"/>
                  <a:pt x="8063" y="17249"/>
                </a:cubicBezTo>
                <a:cubicBezTo>
                  <a:pt x="8031" y="17281"/>
                  <a:pt x="7938" y="17343"/>
                  <a:pt x="7969" y="17374"/>
                </a:cubicBezTo>
                <a:cubicBezTo>
                  <a:pt x="8031" y="17406"/>
                  <a:pt x="8063" y="17312"/>
                  <a:pt x="8094" y="17281"/>
                </a:cubicBezTo>
                <a:cubicBezTo>
                  <a:pt x="8344" y="17062"/>
                  <a:pt x="8563" y="16843"/>
                  <a:pt x="8813" y="16624"/>
                </a:cubicBezTo>
                <a:cubicBezTo>
                  <a:pt x="8844" y="16593"/>
                  <a:pt x="8906" y="16562"/>
                  <a:pt x="8969" y="16593"/>
                </a:cubicBezTo>
                <a:cubicBezTo>
                  <a:pt x="8938" y="16593"/>
                  <a:pt x="8906" y="16624"/>
                  <a:pt x="8938" y="16656"/>
                </a:cubicBezTo>
                <a:cubicBezTo>
                  <a:pt x="9000" y="16718"/>
                  <a:pt x="9063" y="16749"/>
                  <a:pt x="9125" y="16812"/>
                </a:cubicBezTo>
                <a:cubicBezTo>
                  <a:pt x="9156" y="16843"/>
                  <a:pt x="9156" y="16781"/>
                  <a:pt x="9156" y="16781"/>
                </a:cubicBezTo>
                <a:cubicBezTo>
                  <a:pt x="9156" y="16781"/>
                  <a:pt x="9188" y="16781"/>
                  <a:pt x="9219" y="16781"/>
                </a:cubicBezTo>
                <a:cubicBezTo>
                  <a:pt x="9219" y="16781"/>
                  <a:pt x="9219" y="16781"/>
                  <a:pt x="9219" y="16781"/>
                </a:cubicBezTo>
                <a:cubicBezTo>
                  <a:pt x="9219" y="16812"/>
                  <a:pt x="9219" y="16812"/>
                  <a:pt x="9250" y="16812"/>
                </a:cubicBezTo>
                <a:cubicBezTo>
                  <a:pt x="9250" y="16843"/>
                  <a:pt x="9281" y="16874"/>
                  <a:pt x="9313" y="16937"/>
                </a:cubicBezTo>
                <a:cubicBezTo>
                  <a:pt x="9281" y="16937"/>
                  <a:pt x="9219" y="16937"/>
                  <a:pt x="9281" y="16968"/>
                </a:cubicBezTo>
                <a:cubicBezTo>
                  <a:pt x="9313" y="17031"/>
                  <a:pt x="9344" y="17062"/>
                  <a:pt x="9406" y="17062"/>
                </a:cubicBezTo>
                <a:cubicBezTo>
                  <a:pt x="9406" y="17093"/>
                  <a:pt x="9438" y="17093"/>
                  <a:pt x="9406" y="17124"/>
                </a:cubicBezTo>
                <a:cubicBezTo>
                  <a:pt x="9406" y="17156"/>
                  <a:pt x="9375" y="17156"/>
                  <a:pt x="9344" y="17124"/>
                </a:cubicBezTo>
                <a:cubicBezTo>
                  <a:pt x="9313" y="17093"/>
                  <a:pt x="9313" y="17062"/>
                  <a:pt x="9250" y="17062"/>
                </a:cubicBezTo>
                <a:cubicBezTo>
                  <a:pt x="9281" y="17124"/>
                  <a:pt x="9313" y="17156"/>
                  <a:pt x="9313" y="17187"/>
                </a:cubicBezTo>
                <a:cubicBezTo>
                  <a:pt x="9313" y="17187"/>
                  <a:pt x="9313" y="17187"/>
                  <a:pt x="9313" y="17187"/>
                </a:cubicBezTo>
                <a:cubicBezTo>
                  <a:pt x="9250" y="17187"/>
                  <a:pt x="9188" y="17218"/>
                  <a:pt x="9125" y="17124"/>
                </a:cubicBezTo>
                <a:cubicBezTo>
                  <a:pt x="9125" y="17187"/>
                  <a:pt x="9156" y="17218"/>
                  <a:pt x="9188" y="17281"/>
                </a:cubicBezTo>
                <a:cubicBezTo>
                  <a:pt x="9188" y="17281"/>
                  <a:pt x="9156" y="17281"/>
                  <a:pt x="9156" y="17281"/>
                </a:cubicBezTo>
                <a:cubicBezTo>
                  <a:pt x="9156" y="17281"/>
                  <a:pt x="9125" y="17281"/>
                  <a:pt x="9125" y="17281"/>
                </a:cubicBezTo>
                <a:cubicBezTo>
                  <a:pt x="9125" y="17218"/>
                  <a:pt x="9063" y="17187"/>
                  <a:pt x="9063" y="17124"/>
                </a:cubicBezTo>
                <a:cubicBezTo>
                  <a:pt x="9125" y="17062"/>
                  <a:pt x="9063" y="16999"/>
                  <a:pt x="9063" y="16968"/>
                </a:cubicBezTo>
                <a:cubicBezTo>
                  <a:pt x="9063" y="16937"/>
                  <a:pt x="9094" y="16906"/>
                  <a:pt x="9063" y="16906"/>
                </a:cubicBezTo>
                <a:cubicBezTo>
                  <a:pt x="9000" y="16874"/>
                  <a:pt x="8969" y="16781"/>
                  <a:pt x="8906" y="16781"/>
                </a:cubicBezTo>
                <a:cubicBezTo>
                  <a:pt x="8875" y="16749"/>
                  <a:pt x="8875" y="16687"/>
                  <a:pt x="8844" y="16718"/>
                </a:cubicBezTo>
                <a:cubicBezTo>
                  <a:pt x="8813" y="16718"/>
                  <a:pt x="8813" y="16781"/>
                  <a:pt x="8813" y="16812"/>
                </a:cubicBezTo>
                <a:cubicBezTo>
                  <a:pt x="8750" y="16781"/>
                  <a:pt x="8750" y="16781"/>
                  <a:pt x="8719" y="16812"/>
                </a:cubicBezTo>
                <a:cubicBezTo>
                  <a:pt x="8688" y="16843"/>
                  <a:pt x="8688" y="16843"/>
                  <a:pt x="8656" y="16874"/>
                </a:cubicBezTo>
                <a:cubicBezTo>
                  <a:pt x="8656" y="16874"/>
                  <a:pt x="8625" y="16906"/>
                  <a:pt x="8656" y="16937"/>
                </a:cubicBezTo>
                <a:cubicBezTo>
                  <a:pt x="8656" y="16937"/>
                  <a:pt x="8688" y="16968"/>
                  <a:pt x="8688" y="16937"/>
                </a:cubicBezTo>
                <a:cubicBezTo>
                  <a:pt x="8719" y="16874"/>
                  <a:pt x="8750" y="16937"/>
                  <a:pt x="8750" y="16968"/>
                </a:cubicBezTo>
                <a:cubicBezTo>
                  <a:pt x="8781" y="16968"/>
                  <a:pt x="8781" y="16999"/>
                  <a:pt x="8813" y="17031"/>
                </a:cubicBezTo>
                <a:cubicBezTo>
                  <a:pt x="8813" y="17062"/>
                  <a:pt x="8844" y="17062"/>
                  <a:pt x="8875" y="17031"/>
                </a:cubicBezTo>
                <a:cubicBezTo>
                  <a:pt x="8906" y="17031"/>
                  <a:pt x="8906" y="16999"/>
                  <a:pt x="8875" y="16999"/>
                </a:cubicBezTo>
                <a:cubicBezTo>
                  <a:pt x="8875" y="16937"/>
                  <a:pt x="8844" y="16906"/>
                  <a:pt x="8813" y="16874"/>
                </a:cubicBezTo>
                <a:cubicBezTo>
                  <a:pt x="8875" y="16874"/>
                  <a:pt x="8875" y="16906"/>
                  <a:pt x="8906" y="16937"/>
                </a:cubicBezTo>
                <a:cubicBezTo>
                  <a:pt x="8906" y="16937"/>
                  <a:pt x="8906" y="16937"/>
                  <a:pt x="8906" y="16937"/>
                </a:cubicBezTo>
                <a:cubicBezTo>
                  <a:pt x="8938" y="16968"/>
                  <a:pt x="8969" y="17031"/>
                  <a:pt x="9000" y="17062"/>
                </a:cubicBezTo>
                <a:cubicBezTo>
                  <a:pt x="9000" y="17093"/>
                  <a:pt x="9063" y="17187"/>
                  <a:pt x="8969" y="17187"/>
                </a:cubicBezTo>
                <a:cubicBezTo>
                  <a:pt x="8969" y="17249"/>
                  <a:pt x="9031" y="17312"/>
                  <a:pt x="9063" y="17343"/>
                </a:cubicBezTo>
                <a:cubicBezTo>
                  <a:pt x="9094" y="17406"/>
                  <a:pt x="9125" y="17374"/>
                  <a:pt x="9156" y="17312"/>
                </a:cubicBezTo>
                <a:cubicBezTo>
                  <a:pt x="9219" y="17281"/>
                  <a:pt x="9281" y="17281"/>
                  <a:pt x="9344" y="17249"/>
                </a:cubicBezTo>
                <a:cubicBezTo>
                  <a:pt x="9344" y="17249"/>
                  <a:pt x="9375" y="17249"/>
                  <a:pt x="9375" y="17249"/>
                </a:cubicBezTo>
                <a:cubicBezTo>
                  <a:pt x="9375" y="17218"/>
                  <a:pt x="9406" y="17218"/>
                  <a:pt x="9438" y="17218"/>
                </a:cubicBezTo>
                <a:cubicBezTo>
                  <a:pt x="9438" y="17218"/>
                  <a:pt x="9469" y="17218"/>
                  <a:pt x="9469" y="17187"/>
                </a:cubicBezTo>
                <a:cubicBezTo>
                  <a:pt x="9531" y="17156"/>
                  <a:pt x="9594" y="17093"/>
                  <a:pt x="9688" y="17124"/>
                </a:cubicBezTo>
                <a:cubicBezTo>
                  <a:pt x="9719" y="17124"/>
                  <a:pt x="9719" y="17124"/>
                  <a:pt x="9750" y="17124"/>
                </a:cubicBezTo>
                <a:cubicBezTo>
                  <a:pt x="9906" y="17062"/>
                  <a:pt x="10094" y="16968"/>
                  <a:pt x="10281" y="16937"/>
                </a:cubicBezTo>
                <a:cubicBezTo>
                  <a:pt x="10313" y="16906"/>
                  <a:pt x="10313" y="16906"/>
                  <a:pt x="10344" y="16874"/>
                </a:cubicBezTo>
                <a:cubicBezTo>
                  <a:pt x="10375" y="16874"/>
                  <a:pt x="10406" y="16843"/>
                  <a:pt x="10438" y="16843"/>
                </a:cubicBezTo>
                <a:cubicBezTo>
                  <a:pt x="10531" y="16843"/>
                  <a:pt x="10625" y="16843"/>
                  <a:pt x="10688" y="16781"/>
                </a:cubicBezTo>
                <a:cubicBezTo>
                  <a:pt x="10688" y="16781"/>
                  <a:pt x="10688" y="16781"/>
                  <a:pt x="10688" y="16781"/>
                </a:cubicBezTo>
                <a:cubicBezTo>
                  <a:pt x="10719" y="16781"/>
                  <a:pt x="10781" y="16781"/>
                  <a:pt x="10813" y="16781"/>
                </a:cubicBezTo>
                <a:cubicBezTo>
                  <a:pt x="11063" y="16687"/>
                  <a:pt x="11344" y="16624"/>
                  <a:pt x="11625" y="16593"/>
                </a:cubicBezTo>
                <a:cubicBezTo>
                  <a:pt x="11844" y="16531"/>
                  <a:pt x="12031" y="16499"/>
                  <a:pt x="12250" y="16468"/>
                </a:cubicBezTo>
                <a:cubicBezTo>
                  <a:pt x="12531" y="16437"/>
                  <a:pt x="12813" y="16406"/>
                  <a:pt x="13063" y="16406"/>
                </a:cubicBezTo>
                <a:cubicBezTo>
                  <a:pt x="13531" y="16374"/>
                  <a:pt x="14031" y="16374"/>
                  <a:pt x="14500" y="16374"/>
                </a:cubicBezTo>
                <a:cubicBezTo>
                  <a:pt x="14969" y="16406"/>
                  <a:pt x="15438" y="16437"/>
                  <a:pt x="15906" y="16531"/>
                </a:cubicBezTo>
                <a:cubicBezTo>
                  <a:pt x="16281" y="16593"/>
                  <a:pt x="16625" y="16656"/>
                  <a:pt x="17000" y="16718"/>
                </a:cubicBezTo>
                <a:cubicBezTo>
                  <a:pt x="17063" y="16718"/>
                  <a:pt x="17000" y="16749"/>
                  <a:pt x="17000" y="16749"/>
                </a:cubicBezTo>
                <a:cubicBezTo>
                  <a:pt x="16938" y="16781"/>
                  <a:pt x="16906" y="16749"/>
                  <a:pt x="16844" y="16749"/>
                </a:cubicBezTo>
                <a:cubicBezTo>
                  <a:pt x="16531" y="16687"/>
                  <a:pt x="16219" y="16624"/>
                  <a:pt x="15906" y="16593"/>
                </a:cubicBezTo>
                <a:cubicBezTo>
                  <a:pt x="15594" y="16531"/>
                  <a:pt x="15313" y="16499"/>
                  <a:pt x="15031" y="16468"/>
                </a:cubicBezTo>
                <a:cubicBezTo>
                  <a:pt x="14500" y="16437"/>
                  <a:pt x="14000" y="16437"/>
                  <a:pt x="13500" y="16468"/>
                </a:cubicBezTo>
                <a:cubicBezTo>
                  <a:pt x="13063" y="16468"/>
                  <a:pt x="12625" y="16531"/>
                  <a:pt x="12219" y="16562"/>
                </a:cubicBezTo>
                <a:cubicBezTo>
                  <a:pt x="12000" y="16593"/>
                  <a:pt x="11750" y="16656"/>
                  <a:pt x="11531" y="16687"/>
                </a:cubicBezTo>
                <a:cubicBezTo>
                  <a:pt x="11188" y="16781"/>
                  <a:pt x="10875" y="16874"/>
                  <a:pt x="10531" y="16968"/>
                </a:cubicBezTo>
                <a:cubicBezTo>
                  <a:pt x="10188" y="17062"/>
                  <a:pt x="9875" y="17187"/>
                  <a:pt x="9563" y="17312"/>
                </a:cubicBezTo>
                <a:cubicBezTo>
                  <a:pt x="9469" y="17343"/>
                  <a:pt x="9344" y="17374"/>
                  <a:pt x="9313" y="17437"/>
                </a:cubicBezTo>
                <a:cubicBezTo>
                  <a:pt x="9250" y="17531"/>
                  <a:pt x="9156" y="17562"/>
                  <a:pt x="9063" y="17562"/>
                </a:cubicBezTo>
                <a:cubicBezTo>
                  <a:pt x="9000" y="17562"/>
                  <a:pt x="8938" y="17562"/>
                  <a:pt x="8938" y="17624"/>
                </a:cubicBezTo>
                <a:cubicBezTo>
                  <a:pt x="8938" y="17749"/>
                  <a:pt x="8844" y="17812"/>
                  <a:pt x="8750" y="17874"/>
                </a:cubicBezTo>
                <a:cubicBezTo>
                  <a:pt x="8750" y="17874"/>
                  <a:pt x="8719" y="17874"/>
                  <a:pt x="8719" y="17874"/>
                </a:cubicBezTo>
                <a:cubicBezTo>
                  <a:pt x="8688" y="17874"/>
                  <a:pt x="8688" y="17906"/>
                  <a:pt x="8688" y="17906"/>
                </a:cubicBezTo>
                <a:cubicBezTo>
                  <a:pt x="8594" y="17843"/>
                  <a:pt x="8594" y="17812"/>
                  <a:pt x="8688" y="17781"/>
                </a:cubicBezTo>
                <a:cubicBezTo>
                  <a:pt x="8719" y="17749"/>
                  <a:pt x="8750" y="17749"/>
                  <a:pt x="8781" y="17718"/>
                </a:cubicBezTo>
                <a:cubicBezTo>
                  <a:pt x="8781" y="17718"/>
                  <a:pt x="8781" y="17718"/>
                  <a:pt x="8781" y="17718"/>
                </a:cubicBezTo>
                <a:cubicBezTo>
                  <a:pt x="8781" y="17718"/>
                  <a:pt x="8813" y="17687"/>
                  <a:pt x="8813" y="17687"/>
                </a:cubicBezTo>
                <a:cubicBezTo>
                  <a:pt x="8781" y="17656"/>
                  <a:pt x="8781" y="17656"/>
                  <a:pt x="8750" y="17687"/>
                </a:cubicBezTo>
                <a:cubicBezTo>
                  <a:pt x="8656" y="17718"/>
                  <a:pt x="8594" y="17781"/>
                  <a:pt x="8500" y="17812"/>
                </a:cubicBezTo>
                <a:cubicBezTo>
                  <a:pt x="8375" y="17874"/>
                  <a:pt x="8375" y="17874"/>
                  <a:pt x="8469" y="17968"/>
                </a:cubicBezTo>
                <a:cubicBezTo>
                  <a:pt x="8469" y="17999"/>
                  <a:pt x="8500" y="17999"/>
                  <a:pt x="8500" y="17999"/>
                </a:cubicBezTo>
                <a:cubicBezTo>
                  <a:pt x="8500" y="18093"/>
                  <a:pt x="8438" y="18093"/>
                  <a:pt x="8375" y="18031"/>
                </a:cubicBezTo>
                <a:cubicBezTo>
                  <a:pt x="8313" y="17906"/>
                  <a:pt x="8281" y="17906"/>
                  <a:pt x="8188" y="17999"/>
                </a:cubicBezTo>
                <a:cubicBezTo>
                  <a:pt x="8156" y="18031"/>
                  <a:pt x="8094" y="18062"/>
                  <a:pt x="8063" y="18093"/>
                </a:cubicBezTo>
                <a:cubicBezTo>
                  <a:pt x="8031" y="18124"/>
                  <a:pt x="7969" y="18124"/>
                  <a:pt x="7969" y="18187"/>
                </a:cubicBezTo>
                <a:cubicBezTo>
                  <a:pt x="7969" y="18249"/>
                  <a:pt x="8031" y="18249"/>
                  <a:pt x="8063" y="18249"/>
                </a:cubicBezTo>
                <a:cubicBezTo>
                  <a:pt x="8031" y="18281"/>
                  <a:pt x="7969" y="18281"/>
                  <a:pt x="7969" y="18343"/>
                </a:cubicBezTo>
                <a:cubicBezTo>
                  <a:pt x="7969" y="18343"/>
                  <a:pt x="7938" y="18343"/>
                  <a:pt x="7938" y="18343"/>
                </a:cubicBezTo>
                <a:cubicBezTo>
                  <a:pt x="7813" y="18218"/>
                  <a:pt x="7813" y="18218"/>
                  <a:pt x="7719" y="18281"/>
                </a:cubicBezTo>
                <a:cubicBezTo>
                  <a:pt x="7656" y="18312"/>
                  <a:pt x="7656" y="18343"/>
                  <a:pt x="7688" y="18374"/>
                </a:cubicBezTo>
                <a:cubicBezTo>
                  <a:pt x="7719" y="18406"/>
                  <a:pt x="7781" y="18437"/>
                  <a:pt x="7719" y="18468"/>
                </a:cubicBezTo>
                <a:cubicBezTo>
                  <a:pt x="7688" y="18531"/>
                  <a:pt x="7656" y="18468"/>
                  <a:pt x="7594" y="18437"/>
                </a:cubicBezTo>
                <a:cubicBezTo>
                  <a:pt x="7594" y="18437"/>
                  <a:pt x="7563" y="18374"/>
                  <a:pt x="7531" y="18406"/>
                </a:cubicBezTo>
                <a:cubicBezTo>
                  <a:pt x="7469" y="18437"/>
                  <a:pt x="7438" y="18468"/>
                  <a:pt x="7406" y="18499"/>
                </a:cubicBezTo>
                <a:cubicBezTo>
                  <a:pt x="7375" y="18531"/>
                  <a:pt x="7406" y="18562"/>
                  <a:pt x="7438" y="18593"/>
                </a:cubicBezTo>
                <a:cubicBezTo>
                  <a:pt x="7469" y="18624"/>
                  <a:pt x="7469" y="18656"/>
                  <a:pt x="7438" y="18656"/>
                </a:cubicBezTo>
                <a:cubicBezTo>
                  <a:pt x="7438" y="18687"/>
                  <a:pt x="7406" y="18687"/>
                  <a:pt x="7375" y="18656"/>
                </a:cubicBezTo>
                <a:cubicBezTo>
                  <a:pt x="7344" y="18656"/>
                  <a:pt x="7344" y="18624"/>
                  <a:pt x="7344" y="18624"/>
                </a:cubicBezTo>
                <a:cubicBezTo>
                  <a:pt x="7313" y="18593"/>
                  <a:pt x="7281" y="18562"/>
                  <a:pt x="7219" y="18593"/>
                </a:cubicBezTo>
                <a:cubicBezTo>
                  <a:pt x="7188" y="18656"/>
                  <a:pt x="7188" y="18656"/>
                  <a:pt x="7219" y="18718"/>
                </a:cubicBezTo>
                <a:cubicBezTo>
                  <a:pt x="7250" y="18749"/>
                  <a:pt x="7281" y="18812"/>
                  <a:pt x="7188" y="18843"/>
                </a:cubicBezTo>
                <a:cubicBezTo>
                  <a:pt x="7188" y="18843"/>
                  <a:pt x="7188" y="18843"/>
                  <a:pt x="7188" y="18843"/>
                </a:cubicBezTo>
                <a:cubicBezTo>
                  <a:pt x="7156" y="18812"/>
                  <a:pt x="7156" y="18781"/>
                  <a:pt x="7125" y="18749"/>
                </a:cubicBezTo>
                <a:cubicBezTo>
                  <a:pt x="7094" y="18718"/>
                  <a:pt x="7063" y="18718"/>
                  <a:pt x="7000" y="18749"/>
                </a:cubicBezTo>
                <a:cubicBezTo>
                  <a:pt x="6906" y="18843"/>
                  <a:pt x="6906" y="18843"/>
                  <a:pt x="7000" y="18937"/>
                </a:cubicBezTo>
                <a:cubicBezTo>
                  <a:pt x="7031" y="18968"/>
                  <a:pt x="7031" y="18968"/>
                  <a:pt x="7031" y="18999"/>
                </a:cubicBezTo>
                <a:cubicBezTo>
                  <a:pt x="6969" y="18999"/>
                  <a:pt x="6906" y="18999"/>
                  <a:pt x="6844" y="18937"/>
                </a:cubicBezTo>
                <a:cubicBezTo>
                  <a:pt x="6844" y="18906"/>
                  <a:pt x="6813" y="18906"/>
                  <a:pt x="6781" y="18937"/>
                </a:cubicBezTo>
                <a:cubicBezTo>
                  <a:pt x="6750" y="18968"/>
                  <a:pt x="6781" y="18968"/>
                  <a:pt x="6781" y="18999"/>
                </a:cubicBezTo>
                <a:cubicBezTo>
                  <a:pt x="6813" y="18999"/>
                  <a:pt x="6813" y="19031"/>
                  <a:pt x="6813" y="19031"/>
                </a:cubicBezTo>
                <a:cubicBezTo>
                  <a:pt x="6844" y="19062"/>
                  <a:pt x="6844" y="19093"/>
                  <a:pt x="6813" y="19093"/>
                </a:cubicBezTo>
                <a:cubicBezTo>
                  <a:pt x="6781" y="19156"/>
                  <a:pt x="6781" y="19124"/>
                  <a:pt x="6750" y="19093"/>
                </a:cubicBezTo>
                <a:cubicBezTo>
                  <a:pt x="6656" y="19031"/>
                  <a:pt x="6563" y="19031"/>
                  <a:pt x="6500" y="19156"/>
                </a:cubicBezTo>
                <a:cubicBezTo>
                  <a:pt x="6500" y="19187"/>
                  <a:pt x="6469" y="19218"/>
                  <a:pt x="6438" y="19218"/>
                </a:cubicBezTo>
                <a:cubicBezTo>
                  <a:pt x="6344" y="19249"/>
                  <a:pt x="6281" y="19343"/>
                  <a:pt x="6188" y="19406"/>
                </a:cubicBezTo>
                <a:cubicBezTo>
                  <a:pt x="6156" y="19406"/>
                  <a:pt x="6125" y="19437"/>
                  <a:pt x="6156" y="19468"/>
                </a:cubicBezTo>
                <a:cubicBezTo>
                  <a:pt x="6188" y="19499"/>
                  <a:pt x="6219" y="19499"/>
                  <a:pt x="6219" y="19468"/>
                </a:cubicBezTo>
                <a:cubicBezTo>
                  <a:pt x="6281" y="19468"/>
                  <a:pt x="6313" y="19406"/>
                  <a:pt x="6375" y="19406"/>
                </a:cubicBezTo>
                <a:cubicBezTo>
                  <a:pt x="6375" y="19468"/>
                  <a:pt x="6344" y="19499"/>
                  <a:pt x="6344" y="19531"/>
                </a:cubicBezTo>
                <a:cubicBezTo>
                  <a:pt x="6344" y="19531"/>
                  <a:pt x="6344" y="19531"/>
                  <a:pt x="6313" y="19562"/>
                </a:cubicBezTo>
                <a:cubicBezTo>
                  <a:pt x="6281" y="19531"/>
                  <a:pt x="6250" y="19562"/>
                  <a:pt x="6250" y="19593"/>
                </a:cubicBezTo>
                <a:cubicBezTo>
                  <a:pt x="6219" y="19593"/>
                  <a:pt x="6188" y="19593"/>
                  <a:pt x="6125" y="19624"/>
                </a:cubicBezTo>
                <a:cubicBezTo>
                  <a:pt x="6125" y="19687"/>
                  <a:pt x="6063" y="19718"/>
                  <a:pt x="6000" y="19749"/>
                </a:cubicBezTo>
                <a:cubicBezTo>
                  <a:pt x="6063" y="19718"/>
                  <a:pt x="6125" y="19687"/>
                  <a:pt x="6125" y="19624"/>
                </a:cubicBezTo>
                <a:cubicBezTo>
                  <a:pt x="6063" y="19531"/>
                  <a:pt x="6000" y="19531"/>
                  <a:pt x="5938" y="19624"/>
                </a:cubicBezTo>
                <a:cubicBezTo>
                  <a:pt x="5875" y="19687"/>
                  <a:pt x="5781" y="19718"/>
                  <a:pt x="5750" y="19781"/>
                </a:cubicBezTo>
                <a:cubicBezTo>
                  <a:pt x="5719" y="19843"/>
                  <a:pt x="5625" y="19781"/>
                  <a:pt x="5625" y="19843"/>
                </a:cubicBezTo>
                <a:cubicBezTo>
                  <a:pt x="5594" y="19906"/>
                  <a:pt x="5563" y="19937"/>
                  <a:pt x="5531" y="19968"/>
                </a:cubicBezTo>
                <a:cubicBezTo>
                  <a:pt x="5375" y="20124"/>
                  <a:pt x="5219" y="20249"/>
                  <a:pt x="5094" y="20406"/>
                </a:cubicBezTo>
                <a:cubicBezTo>
                  <a:pt x="5000" y="20499"/>
                  <a:pt x="4938" y="20531"/>
                  <a:pt x="4813" y="20468"/>
                </a:cubicBezTo>
                <a:cubicBezTo>
                  <a:pt x="4906" y="20468"/>
                  <a:pt x="4875" y="20374"/>
                  <a:pt x="4906" y="20343"/>
                </a:cubicBezTo>
                <a:cubicBezTo>
                  <a:pt x="5188" y="20062"/>
                  <a:pt x="5500" y="19812"/>
                  <a:pt x="5750" y="19531"/>
                </a:cubicBezTo>
                <a:cubicBezTo>
                  <a:pt x="5906" y="19406"/>
                  <a:pt x="6063" y="19249"/>
                  <a:pt x="6219" y="19093"/>
                </a:cubicBezTo>
                <a:cubicBezTo>
                  <a:pt x="6250" y="19062"/>
                  <a:pt x="6281" y="19062"/>
                  <a:pt x="6250" y="19031"/>
                </a:cubicBezTo>
                <a:cubicBezTo>
                  <a:pt x="6219" y="18999"/>
                  <a:pt x="6188" y="19031"/>
                  <a:pt x="6188" y="19031"/>
                </a:cubicBezTo>
                <a:cubicBezTo>
                  <a:pt x="5938" y="19249"/>
                  <a:pt x="5719" y="19499"/>
                  <a:pt x="5469" y="19718"/>
                </a:cubicBezTo>
                <a:cubicBezTo>
                  <a:pt x="5219" y="19937"/>
                  <a:pt x="5000" y="20156"/>
                  <a:pt x="4750" y="20406"/>
                </a:cubicBezTo>
                <a:cubicBezTo>
                  <a:pt x="4719" y="20437"/>
                  <a:pt x="4688" y="20468"/>
                  <a:pt x="4625" y="20468"/>
                </a:cubicBezTo>
                <a:cubicBezTo>
                  <a:pt x="4594" y="20468"/>
                  <a:pt x="4563" y="20468"/>
                  <a:pt x="4563" y="20437"/>
                </a:cubicBezTo>
                <a:cubicBezTo>
                  <a:pt x="4531" y="20406"/>
                  <a:pt x="4563" y="20406"/>
                  <a:pt x="4563" y="20374"/>
                </a:cubicBezTo>
                <a:cubicBezTo>
                  <a:pt x="4813" y="20218"/>
                  <a:pt x="4969" y="19968"/>
                  <a:pt x="5188" y="19781"/>
                </a:cubicBezTo>
                <a:cubicBezTo>
                  <a:pt x="5219" y="19749"/>
                  <a:pt x="5250" y="19718"/>
                  <a:pt x="5250" y="19687"/>
                </a:cubicBezTo>
                <a:cubicBezTo>
                  <a:pt x="5250" y="19687"/>
                  <a:pt x="5250" y="19687"/>
                  <a:pt x="5250" y="19687"/>
                </a:cubicBezTo>
                <a:cubicBezTo>
                  <a:pt x="5281" y="19687"/>
                  <a:pt x="5313" y="19687"/>
                  <a:pt x="5313" y="19656"/>
                </a:cubicBezTo>
                <a:cubicBezTo>
                  <a:pt x="5469" y="19499"/>
                  <a:pt x="5688" y="19343"/>
                  <a:pt x="5844" y="19187"/>
                </a:cubicBezTo>
                <a:cubicBezTo>
                  <a:pt x="5906" y="19124"/>
                  <a:pt x="5969" y="19093"/>
                  <a:pt x="5969" y="19031"/>
                </a:cubicBezTo>
                <a:cubicBezTo>
                  <a:pt x="5969" y="19031"/>
                  <a:pt x="5969" y="19031"/>
                  <a:pt x="5969" y="19031"/>
                </a:cubicBezTo>
                <a:cubicBezTo>
                  <a:pt x="6031" y="18999"/>
                  <a:pt x="6031" y="18999"/>
                  <a:pt x="6031" y="18968"/>
                </a:cubicBezTo>
                <a:cubicBezTo>
                  <a:pt x="6094" y="18937"/>
                  <a:pt x="6156" y="18906"/>
                  <a:pt x="6156" y="18843"/>
                </a:cubicBezTo>
                <a:cubicBezTo>
                  <a:pt x="6188" y="18843"/>
                  <a:pt x="6188" y="18843"/>
                  <a:pt x="6219" y="18812"/>
                </a:cubicBezTo>
                <a:cubicBezTo>
                  <a:pt x="6344" y="18687"/>
                  <a:pt x="6469" y="18562"/>
                  <a:pt x="6594" y="18468"/>
                </a:cubicBezTo>
                <a:cubicBezTo>
                  <a:pt x="6750" y="18343"/>
                  <a:pt x="6844" y="18187"/>
                  <a:pt x="7000" y="18124"/>
                </a:cubicBezTo>
                <a:cubicBezTo>
                  <a:pt x="7031" y="18093"/>
                  <a:pt x="7000" y="18062"/>
                  <a:pt x="7000" y="18062"/>
                </a:cubicBezTo>
                <a:cubicBezTo>
                  <a:pt x="7000" y="18062"/>
                  <a:pt x="7000" y="18062"/>
                  <a:pt x="7000" y="18062"/>
                </a:cubicBezTo>
                <a:cubicBezTo>
                  <a:pt x="7063" y="18062"/>
                  <a:pt x="7094" y="18031"/>
                  <a:pt x="7125" y="17999"/>
                </a:cubicBezTo>
                <a:cubicBezTo>
                  <a:pt x="7281" y="17843"/>
                  <a:pt x="7438" y="17687"/>
                  <a:pt x="7594" y="17531"/>
                </a:cubicBezTo>
                <a:cubicBezTo>
                  <a:pt x="7688" y="17468"/>
                  <a:pt x="7750" y="17406"/>
                  <a:pt x="7813" y="17312"/>
                </a:cubicBezTo>
                <a:cubicBezTo>
                  <a:pt x="7781" y="17312"/>
                  <a:pt x="7781" y="17312"/>
                  <a:pt x="7781" y="17312"/>
                </a:cubicBezTo>
                <a:cubicBezTo>
                  <a:pt x="7781" y="17312"/>
                  <a:pt x="7781" y="17312"/>
                  <a:pt x="7813" y="17312"/>
                </a:cubicBezTo>
                <a:cubicBezTo>
                  <a:pt x="7844" y="17312"/>
                  <a:pt x="7844" y="17312"/>
                  <a:pt x="7875" y="17249"/>
                </a:cubicBezTo>
                <a:cubicBezTo>
                  <a:pt x="7906" y="17249"/>
                  <a:pt x="7906" y="17249"/>
                  <a:pt x="7906" y="17187"/>
                </a:cubicBezTo>
                <a:lnTo>
                  <a:pt x="7906" y="17187"/>
                </a:lnTo>
                <a:cubicBezTo>
                  <a:pt x="7969" y="17187"/>
                  <a:pt x="8000" y="17156"/>
                  <a:pt x="8031" y="17156"/>
                </a:cubicBezTo>
                <a:cubicBezTo>
                  <a:pt x="8156" y="17031"/>
                  <a:pt x="8281" y="16874"/>
                  <a:pt x="8406" y="16749"/>
                </a:cubicBezTo>
                <a:cubicBezTo>
                  <a:pt x="8500" y="16687"/>
                  <a:pt x="8594" y="16624"/>
                  <a:pt x="8656" y="16531"/>
                </a:cubicBezTo>
                <a:cubicBezTo>
                  <a:pt x="8688" y="16499"/>
                  <a:pt x="8750" y="16468"/>
                  <a:pt x="8750" y="16406"/>
                </a:cubicBezTo>
                <a:cubicBezTo>
                  <a:pt x="8750" y="16374"/>
                  <a:pt x="8781" y="16343"/>
                  <a:pt x="8813" y="16343"/>
                </a:cubicBezTo>
                <a:cubicBezTo>
                  <a:pt x="8813" y="16343"/>
                  <a:pt x="8813" y="16343"/>
                  <a:pt x="8813" y="16343"/>
                </a:cubicBezTo>
                <a:cubicBezTo>
                  <a:pt x="8906" y="16249"/>
                  <a:pt x="8969" y="16156"/>
                  <a:pt x="9063" y="16093"/>
                </a:cubicBezTo>
                <a:cubicBezTo>
                  <a:pt x="9219" y="15937"/>
                  <a:pt x="9375" y="15812"/>
                  <a:pt x="9531" y="15656"/>
                </a:cubicBezTo>
                <a:cubicBezTo>
                  <a:pt x="9531" y="15656"/>
                  <a:pt x="9531" y="15656"/>
                  <a:pt x="9531" y="15656"/>
                </a:cubicBezTo>
                <a:cubicBezTo>
                  <a:pt x="9594" y="15593"/>
                  <a:pt x="9688" y="15499"/>
                  <a:pt x="9781" y="15437"/>
                </a:cubicBezTo>
                <a:cubicBezTo>
                  <a:pt x="9781" y="15406"/>
                  <a:pt x="9813" y="15406"/>
                  <a:pt x="9813" y="15374"/>
                </a:cubicBezTo>
                <a:cubicBezTo>
                  <a:pt x="9906" y="15312"/>
                  <a:pt x="10000" y="15218"/>
                  <a:pt x="10063" y="15124"/>
                </a:cubicBezTo>
                <a:cubicBezTo>
                  <a:pt x="10063" y="15124"/>
                  <a:pt x="10063" y="15124"/>
                  <a:pt x="10063" y="15124"/>
                </a:cubicBezTo>
                <a:cubicBezTo>
                  <a:pt x="9938" y="15156"/>
                  <a:pt x="9844" y="15093"/>
                  <a:pt x="9750" y="15062"/>
                </a:cubicBezTo>
                <a:cubicBezTo>
                  <a:pt x="9688" y="15062"/>
                  <a:pt x="9625" y="15062"/>
                  <a:pt x="9594" y="15124"/>
                </a:cubicBezTo>
                <a:cubicBezTo>
                  <a:pt x="9688" y="15156"/>
                  <a:pt x="9750" y="15156"/>
                  <a:pt x="9844" y="15218"/>
                </a:cubicBezTo>
                <a:cubicBezTo>
                  <a:pt x="9719" y="15249"/>
                  <a:pt x="9656" y="15218"/>
                  <a:pt x="9563" y="15187"/>
                </a:cubicBezTo>
                <a:cubicBezTo>
                  <a:pt x="9563" y="15156"/>
                  <a:pt x="9563" y="15156"/>
                  <a:pt x="9594" y="15124"/>
                </a:cubicBezTo>
                <a:cubicBezTo>
                  <a:pt x="9563" y="15156"/>
                  <a:pt x="9563" y="15156"/>
                  <a:pt x="9563" y="15187"/>
                </a:cubicBezTo>
                <a:cubicBezTo>
                  <a:pt x="9531" y="15156"/>
                  <a:pt x="9500" y="15156"/>
                  <a:pt x="9500" y="15156"/>
                </a:cubicBezTo>
                <a:cubicBezTo>
                  <a:pt x="9469" y="15156"/>
                  <a:pt x="9469" y="15156"/>
                  <a:pt x="9469" y="15156"/>
                </a:cubicBezTo>
                <a:cubicBezTo>
                  <a:pt x="9469" y="15156"/>
                  <a:pt x="9469" y="15156"/>
                  <a:pt x="9469" y="15156"/>
                </a:cubicBezTo>
                <a:cubicBezTo>
                  <a:pt x="9469" y="15156"/>
                  <a:pt x="9469" y="15156"/>
                  <a:pt x="9469" y="15156"/>
                </a:cubicBezTo>
                <a:cubicBezTo>
                  <a:pt x="9438" y="15187"/>
                  <a:pt x="9438" y="15187"/>
                  <a:pt x="9438" y="15187"/>
                </a:cubicBezTo>
                <a:cubicBezTo>
                  <a:pt x="9438" y="15187"/>
                  <a:pt x="9438" y="15187"/>
                  <a:pt x="9438" y="15187"/>
                </a:cubicBezTo>
                <a:cubicBezTo>
                  <a:pt x="9500" y="15187"/>
                  <a:pt x="9563" y="15187"/>
                  <a:pt x="9531" y="15281"/>
                </a:cubicBezTo>
                <a:cubicBezTo>
                  <a:pt x="9563" y="15312"/>
                  <a:pt x="9563" y="15312"/>
                  <a:pt x="9563" y="15312"/>
                </a:cubicBezTo>
                <a:cubicBezTo>
                  <a:pt x="9594" y="15343"/>
                  <a:pt x="9688" y="15281"/>
                  <a:pt x="9656" y="15374"/>
                </a:cubicBezTo>
                <a:cubicBezTo>
                  <a:pt x="9438" y="15593"/>
                  <a:pt x="9219" y="15781"/>
                  <a:pt x="8969" y="15999"/>
                </a:cubicBezTo>
                <a:cubicBezTo>
                  <a:pt x="8875" y="16093"/>
                  <a:pt x="8813" y="16093"/>
                  <a:pt x="8688" y="16062"/>
                </a:cubicBezTo>
                <a:cubicBezTo>
                  <a:pt x="8625" y="16062"/>
                  <a:pt x="8594" y="16031"/>
                  <a:pt x="8531" y="16031"/>
                </a:cubicBezTo>
                <a:cubicBezTo>
                  <a:pt x="8500" y="16124"/>
                  <a:pt x="8531" y="16187"/>
                  <a:pt x="8625" y="16187"/>
                </a:cubicBezTo>
                <a:cubicBezTo>
                  <a:pt x="8656" y="16187"/>
                  <a:pt x="8719" y="16187"/>
                  <a:pt x="8719" y="16218"/>
                </a:cubicBezTo>
                <a:cubicBezTo>
                  <a:pt x="8750" y="16249"/>
                  <a:pt x="8688" y="16281"/>
                  <a:pt x="8656" y="16312"/>
                </a:cubicBezTo>
                <a:cubicBezTo>
                  <a:pt x="8625" y="16312"/>
                  <a:pt x="8625" y="16343"/>
                  <a:pt x="8594" y="16343"/>
                </a:cubicBezTo>
                <a:cubicBezTo>
                  <a:pt x="8469" y="16468"/>
                  <a:pt x="8344" y="16593"/>
                  <a:pt x="8188" y="16718"/>
                </a:cubicBezTo>
                <a:cubicBezTo>
                  <a:pt x="8156" y="16749"/>
                  <a:pt x="8125" y="16843"/>
                  <a:pt x="8031" y="16843"/>
                </a:cubicBezTo>
                <a:cubicBezTo>
                  <a:pt x="8031" y="16843"/>
                  <a:pt x="8031" y="16843"/>
                  <a:pt x="8031" y="16843"/>
                </a:cubicBezTo>
                <a:cubicBezTo>
                  <a:pt x="8031" y="16843"/>
                  <a:pt x="8031" y="16843"/>
                  <a:pt x="8031" y="16843"/>
                </a:cubicBezTo>
                <a:cubicBezTo>
                  <a:pt x="8031" y="16843"/>
                  <a:pt x="8031" y="16843"/>
                  <a:pt x="8031" y="16843"/>
                </a:cubicBezTo>
                <a:cubicBezTo>
                  <a:pt x="8031" y="16843"/>
                  <a:pt x="8000" y="16843"/>
                  <a:pt x="8000" y="16843"/>
                </a:cubicBezTo>
                <a:cubicBezTo>
                  <a:pt x="8000" y="16843"/>
                  <a:pt x="7969" y="16843"/>
                  <a:pt x="7969" y="16843"/>
                </a:cubicBezTo>
                <a:cubicBezTo>
                  <a:pt x="7969" y="16843"/>
                  <a:pt x="7938" y="16874"/>
                  <a:pt x="7938" y="16874"/>
                </a:cubicBezTo>
                <a:cubicBezTo>
                  <a:pt x="7938" y="16874"/>
                  <a:pt x="7969" y="16843"/>
                  <a:pt x="7969" y="16843"/>
                </a:cubicBezTo>
                <a:cubicBezTo>
                  <a:pt x="8000" y="16843"/>
                  <a:pt x="8000" y="16843"/>
                  <a:pt x="8031" y="16843"/>
                </a:cubicBezTo>
                <a:cubicBezTo>
                  <a:pt x="8000" y="16937"/>
                  <a:pt x="7938" y="16968"/>
                  <a:pt x="7844" y="17031"/>
                </a:cubicBezTo>
                <a:cubicBezTo>
                  <a:pt x="7844" y="17031"/>
                  <a:pt x="7844" y="17031"/>
                  <a:pt x="7844" y="17031"/>
                </a:cubicBezTo>
                <a:cubicBezTo>
                  <a:pt x="7844" y="17093"/>
                  <a:pt x="7813" y="17062"/>
                  <a:pt x="7781" y="17093"/>
                </a:cubicBezTo>
                <a:cubicBezTo>
                  <a:pt x="7781" y="17093"/>
                  <a:pt x="7781" y="17093"/>
                  <a:pt x="7781" y="17093"/>
                </a:cubicBezTo>
                <a:cubicBezTo>
                  <a:pt x="7781" y="17124"/>
                  <a:pt x="7750" y="17124"/>
                  <a:pt x="7719" y="17124"/>
                </a:cubicBezTo>
                <a:cubicBezTo>
                  <a:pt x="7719" y="17124"/>
                  <a:pt x="7719" y="17124"/>
                  <a:pt x="7719" y="17124"/>
                </a:cubicBezTo>
                <a:cubicBezTo>
                  <a:pt x="7656" y="17187"/>
                  <a:pt x="7531" y="17156"/>
                  <a:pt x="7469" y="17062"/>
                </a:cubicBezTo>
                <a:cubicBezTo>
                  <a:pt x="7469" y="17062"/>
                  <a:pt x="7438" y="17062"/>
                  <a:pt x="7438" y="17062"/>
                </a:cubicBezTo>
                <a:cubicBezTo>
                  <a:pt x="7438" y="17062"/>
                  <a:pt x="7438" y="17062"/>
                  <a:pt x="7438" y="17062"/>
                </a:cubicBezTo>
                <a:cubicBezTo>
                  <a:pt x="7406" y="17062"/>
                  <a:pt x="7406" y="17062"/>
                  <a:pt x="7406" y="17062"/>
                </a:cubicBezTo>
                <a:cubicBezTo>
                  <a:pt x="7344" y="17124"/>
                  <a:pt x="7281" y="17093"/>
                  <a:pt x="7250" y="17124"/>
                </a:cubicBezTo>
                <a:cubicBezTo>
                  <a:pt x="7219" y="17124"/>
                  <a:pt x="7188" y="17156"/>
                  <a:pt x="7188" y="17187"/>
                </a:cubicBezTo>
                <a:cubicBezTo>
                  <a:pt x="7188" y="17218"/>
                  <a:pt x="7219" y="17218"/>
                  <a:pt x="7250" y="17218"/>
                </a:cubicBezTo>
                <a:cubicBezTo>
                  <a:pt x="7313" y="17249"/>
                  <a:pt x="7406" y="17249"/>
                  <a:pt x="7469" y="17249"/>
                </a:cubicBezTo>
                <a:cubicBezTo>
                  <a:pt x="7500" y="17281"/>
                  <a:pt x="7531" y="17281"/>
                  <a:pt x="7531" y="17312"/>
                </a:cubicBezTo>
                <a:cubicBezTo>
                  <a:pt x="7531" y="17343"/>
                  <a:pt x="7500" y="17312"/>
                  <a:pt x="7469" y="17312"/>
                </a:cubicBezTo>
                <a:cubicBezTo>
                  <a:pt x="7313" y="17312"/>
                  <a:pt x="7156" y="17281"/>
                  <a:pt x="7000" y="17249"/>
                </a:cubicBezTo>
                <a:cubicBezTo>
                  <a:pt x="7000" y="17312"/>
                  <a:pt x="6938" y="17312"/>
                  <a:pt x="6906" y="17343"/>
                </a:cubicBezTo>
                <a:cubicBezTo>
                  <a:pt x="6875" y="17437"/>
                  <a:pt x="6969" y="17374"/>
                  <a:pt x="6969" y="17406"/>
                </a:cubicBezTo>
                <a:cubicBezTo>
                  <a:pt x="7000" y="17406"/>
                  <a:pt x="7000" y="17406"/>
                  <a:pt x="7000" y="17406"/>
                </a:cubicBezTo>
                <a:cubicBezTo>
                  <a:pt x="7125" y="17437"/>
                  <a:pt x="7219" y="17406"/>
                  <a:pt x="7344" y="17499"/>
                </a:cubicBezTo>
                <a:cubicBezTo>
                  <a:pt x="7188" y="17499"/>
                  <a:pt x="7031" y="17499"/>
                  <a:pt x="6906" y="17437"/>
                </a:cubicBezTo>
                <a:cubicBezTo>
                  <a:pt x="6844" y="17437"/>
                  <a:pt x="6781" y="17499"/>
                  <a:pt x="6688" y="17468"/>
                </a:cubicBezTo>
                <a:cubicBezTo>
                  <a:pt x="6719" y="17499"/>
                  <a:pt x="6719" y="17531"/>
                  <a:pt x="6688" y="17531"/>
                </a:cubicBezTo>
                <a:cubicBezTo>
                  <a:pt x="6813" y="17468"/>
                  <a:pt x="6813" y="17468"/>
                  <a:pt x="6875" y="17624"/>
                </a:cubicBezTo>
                <a:cubicBezTo>
                  <a:pt x="6906" y="17656"/>
                  <a:pt x="6906" y="17656"/>
                  <a:pt x="6906" y="17687"/>
                </a:cubicBezTo>
                <a:cubicBezTo>
                  <a:pt x="6969" y="17687"/>
                  <a:pt x="7000" y="17656"/>
                  <a:pt x="7063" y="17656"/>
                </a:cubicBezTo>
                <a:cubicBezTo>
                  <a:pt x="7063" y="17656"/>
                  <a:pt x="7125" y="17656"/>
                  <a:pt x="7125" y="17687"/>
                </a:cubicBezTo>
                <a:cubicBezTo>
                  <a:pt x="7125" y="17718"/>
                  <a:pt x="7094" y="17718"/>
                  <a:pt x="7063" y="17749"/>
                </a:cubicBezTo>
                <a:cubicBezTo>
                  <a:pt x="7063" y="17749"/>
                  <a:pt x="7031" y="17781"/>
                  <a:pt x="7000" y="17781"/>
                </a:cubicBezTo>
                <a:cubicBezTo>
                  <a:pt x="7000" y="17812"/>
                  <a:pt x="7000" y="17812"/>
                  <a:pt x="6969" y="17812"/>
                </a:cubicBezTo>
                <a:cubicBezTo>
                  <a:pt x="6969" y="17812"/>
                  <a:pt x="6969" y="17843"/>
                  <a:pt x="6938" y="17843"/>
                </a:cubicBezTo>
                <a:cubicBezTo>
                  <a:pt x="6938" y="17906"/>
                  <a:pt x="6906" y="17906"/>
                  <a:pt x="6875" y="17937"/>
                </a:cubicBezTo>
                <a:cubicBezTo>
                  <a:pt x="6844" y="17968"/>
                  <a:pt x="6781" y="17968"/>
                  <a:pt x="6844" y="18031"/>
                </a:cubicBezTo>
                <a:cubicBezTo>
                  <a:pt x="6844" y="18031"/>
                  <a:pt x="6844" y="18031"/>
                  <a:pt x="6813" y="18031"/>
                </a:cubicBezTo>
                <a:cubicBezTo>
                  <a:pt x="6656" y="18062"/>
                  <a:pt x="6594" y="18218"/>
                  <a:pt x="6469" y="18312"/>
                </a:cubicBezTo>
                <a:cubicBezTo>
                  <a:pt x="6250" y="18499"/>
                  <a:pt x="6031" y="18687"/>
                  <a:pt x="5844" y="18906"/>
                </a:cubicBezTo>
                <a:cubicBezTo>
                  <a:pt x="5781" y="18937"/>
                  <a:pt x="5719" y="18937"/>
                  <a:pt x="5656" y="18906"/>
                </a:cubicBezTo>
                <a:cubicBezTo>
                  <a:pt x="5531" y="18874"/>
                  <a:pt x="5406" y="18874"/>
                  <a:pt x="5281" y="18874"/>
                </a:cubicBezTo>
                <a:cubicBezTo>
                  <a:pt x="5281" y="18874"/>
                  <a:pt x="5281" y="18874"/>
                  <a:pt x="5281" y="18906"/>
                </a:cubicBezTo>
                <a:cubicBezTo>
                  <a:pt x="5250" y="19062"/>
                  <a:pt x="5250" y="19062"/>
                  <a:pt x="5438" y="19093"/>
                </a:cubicBezTo>
                <a:cubicBezTo>
                  <a:pt x="5469" y="19093"/>
                  <a:pt x="5531" y="19062"/>
                  <a:pt x="5563" y="19156"/>
                </a:cubicBezTo>
                <a:cubicBezTo>
                  <a:pt x="5438" y="19249"/>
                  <a:pt x="5344" y="19343"/>
                  <a:pt x="5219" y="19437"/>
                </a:cubicBezTo>
                <a:cubicBezTo>
                  <a:pt x="5188" y="19468"/>
                  <a:pt x="5156" y="19468"/>
                  <a:pt x="5125" y="19468"/>
                </a:cubicBezTo>
                <a:cubicBezTo>
                  <a:pt x="5125" y="19468"/>
                  <a:pt x="5125" y="19468"/>
                  <a:pt x="5125" y="19468"/>
                </a:cubicBezTo>
                <a:cubicBezTo>
                  <a:pt x="5125" y="19468"/>
                  <a:pt x="5125" y="19468"/>
                  <a:pt x="5125" y="19468"/>
                </a:cubicBezTo>
                <a:cubicBezTo>
                  <a:pt x="5094" y="19593"/>
                  <a:pt x="5000" y="19656"/>
                  <a:pt x="4906" y="19718"/>
                </a:cubicBezTo>
                <a:cubicBezTo>
                  <a:pt x="4781" y="19874"/>
                  <a:pt x="4625" y="19999"/>
                  <a:pt x="4500" y="20124"/>
                </a:cubicBezTo>
                <a:cubicBezTo>
                  <a:pt x="4375" y="20218"/>
                  <a:pt x="4250" y="20343"/>
                  <a:pt x="4125" y="20437"/>
                </a:cubicBezTo>
                <a:cubicBezTo>
                  <a:pt x="4063" y="20468"/>
                  <a:pt x="4031" y="20531"/>
                  <a:pt x="4000" y="20562"/>
                </a:cubicBezTo>
                <a:cubicBezTo>
                  <a:pt x="3906" y="20656"/>
                  <a:pt x="3813" y="20687"/>
                  <a:pt x="3688" y="20749"/>
                </a:cubicBezTo>
                <a:cubicBezTo>
                  <a:pt x="3594" y="20781"/>
                  <a:pt x="3531" y="20687"/>
                  <a:pt x="3469" y="20656"/>
                </a:cubicBezTo>
                <a:cubicBezTo>
                  <a:pt x="3438" y="20624"/>
                  <a:pt x="3406" y="20624"/>
                  <a:pt x="3344" y="20624"/>
                </a:cubicBezTo>
                <a:cubicBezTo>
                  <a:pt x="3281" y="20687"/>
                  <a:pt x="3188" y="20718"/>
                  <a:pt x="3094" y="20749"/>
                </a:cubicBezTo>
                <a:cubicBezTo>
                  <a:pt x="3063" y="20749"/>
                  <a:pt x="3031" y="20781"/>
                  <a:pt x="3000" y="20749"/>
                </a:cubicBezTo>
                <a:cubicBezTo>
                  <a:pt x="3000" y="20718"/>
                  <a:pt x="3031" y="20687"/>
                  <a:pt x="3063" y="20687"/>
                </a:cubicBezTo>
                <a:cubicBezTo>
                  <a:pt x="3094" y="20687"/>
                  <a:pt x="3094" y="20656"/>
                  <a:pt x="3094" y="20656"/>
                </a:cubicBezTo>
                <a:cubicBezTo>
                  <a:pt x="3094" y="20562"/>
                  <a:pt x="3031" y="20562"/>
                  <a:pt x="2969" y="20593"/>
                </a:cubicBezTo>
                <a:cubicBezTo>
                  <a:pt x="2938" y="20593"/>
                  <a:pt x="2906" y="20624"/>
                  <a:pt x="2906" y="20562"/>
                </a:cubicBezTo>
                <a:cubicBezTo>
                  <a:pt x="2906" y="20531"/>
                  <a:pt x="2906" y="20531"/>
                  <a:pt x="2938" y="20531"/>
                </a:cubicBezTo>
                <a:cubicBezTo>
                  <a:pt x="3000" y="20531"/>
                  <a:pt x="2969" y="20468"/>
                  <a:pt x="3000" y="20437"/>
                </a:cubicBezTo>
                <a:cubicBezTo>
                  <a:pt x="3000" y="20437"/>
                  <a:pt x="3000" y="20406"/>
                  <a:pt x="2969" y="20406"/>
                </a:cubicBezTo>
                <a:cubicBezTo>
                  <a:pt x="2938" y="20374"/>
                  <a:pt x="2938" y="20437"/>
                  <a:pt x="2906" y="20437"/>
                </a:cubicBezTo>
                <a:cubicBezTo>
                  <a:pt x="2875" y="20468"/>
                  <a:pt x="2844" y="20468"/>
                  <a:pt x="2813" y="20468"/>
                </a:cubicBezTo>
                <a:cubicBezTo>
                  <a:pt x="2813" y="20531"/>
                  <a:pt x="2875" y="20562"/>
                  <a:pt x="2875" y="20624"/>
                </a:cubicBezTo>
                <a:cubicBezTo>
                  <a:pt x="2813" y="20562"/>
                  <a:pt x="2781" y="20562"/>
                  <a:pt x="2719" y="20593"/>
                </a:cubicBezTo>
                <a:cubicBezTo>
                  <a:pt x="2688" y="20593"/>
                  <a:pt x="2656" y="20624"/>
                  <a:pt x="2656" y="20687"/>
                </a:cubicBezTo>
                <a:cubicBezTo>
                  <a:pt x="2656" y="20687"/>
                  <a:pt x="2656" y="20718"/>
                  <a:pt x="2656" y="20749"/>
                </a:cubicBezTo>
                <a:cubicBezTo>
                  <a:pt x="2656" y="20812"/>
                  <a:pt x="2594" y="20812"/>
                  <a:pt x="2563" y="20812"/>
                </a:cubicBezTo>
                <a:cubicBezTo>
                  <a:pt x="2531" y="20812"/>
                  <a:pt x="2500" y="20843"/>
                  <a:pt x="2469" y="20812"/>
                </a:cubicBezTo>
                <a:cubicBezTo>
                  <a:pt x="2438" y="20781"/>
                  <a:pt x="2500" y="20781"/>
                  <a:pt x="2531" y="20749"/>
                </a:cubicBezTo>
                <a:cubicBezTo>
                  <a:pt x="2469" y="20718"/>
                  <a:pt x="2469" y="20781"/>
                  <a:pt x="2438" y="20781"/>
                </a:cubicBezTo>
                <a:cubicBezTo>
                  <a:pt x="2375" y="20843"/>
                  <a:pt x="2313" y="20812"/>
                  <a:pt x="2281" y="20749"/>
                </a:cubicBezTo>
                <a:cubicBezTo>
                  <a:pt x="2344" y="20749"/>
                  <a:pt x="2375" y="20749"/>
                  <a:pt x="2375" y="20718"/>
                </a:cubicBezTo>
                <a:cubicBezTo>
                  <a:pt x="2375" y="20656"/>
                  <a:pt x="2344" y="20687"/>
                  <a:pt x="2313" y="20656"/>
                </a:cubicBezTo>
                <a:cubicBezTo>
                  <a:pt x="2281" y="20624"/>
                  <a:pt x="2281" y="20718"/>
                  <a:pt x="2250" y="20687"/>
                </a:cubicBezTo>
                <a:cubicBezTo>
                  <a:pt x="2156" y="20656"/>
                  <a:pt x="2094" y="20718"/>
                  <a:pt x="2000" y="20749"/>
                </a:cubicBezTo>
                <a:cubicBezTo>
                  <a:pt x="1875" y="20749"/>
                  <a:pt x="1969" y="20687"/>
                  <a:pt x="2000" y="20624"/>
                </a:cubicBezTo>
                <a:cubicBezTo>
                  <a:pt x="1938" y="20624"/>
                  <a:pt x="1906" y="20687"/>
                  <a:pt x="1875" y="20687"/>
                </a:cubicBezTo>
                <a:cubicBezTo>
                  <a:pt x="1844" y="20749"/>
                  <a:pt x="1781" y="20749"/>
                  <a:pt x="1750" y="20687"/>
                </a:cubicBezTo>
                <a:cubicBezTo>
                  <a:pt x="1750" y="20656"/>
                  <a:pt x="1750" y="20656"/>
                  <a:pt x="1719" y="20624"/>
                </a:cubicBezTo>
                <a:cubicBezTo>
                  <a:pt x="1688" y="20593"/>
                  <a:pt x="1688" y="20499"/>
                  <a:pt x="1625" y="20468"/>
                </a:cubicBezTo>
                <a:cubicBezTo>
                  <a:pt x="1656" y="20531"/>
                  <a:pt x="1594" y="20624"/>
                  <a:pt x="1719" y="20656"/>
                </a:cubicBezTo>
                <a:cubicBezTo>
                  <a:pt x="1719" y="20687"/>
                  <a:pt x="1781" y="20718"/>
                  <a:pt x="1719" y="20749"/>
                </a:cubicBezTo>
                <a:cubicBezTo>
                  <a:pt x="1656" y="20718"/>
                  <a:pt x="1625" y="20718"/>
                  <a:pt x="1563" y="20718"/>
                </a:cubicBezTo>
                <a:cubicBezTo>
                  <a:pt x="1563" y="20718"/>
                  <a:pt x="1563" y="20718"/>
                  <a:pt x="1531" y="20687"/>
                </a:cubicBezTo>
                <a:cubicBezTo>
                  <a:pt x="1500" y="20531"/>
                  <a:pt x="1375" y="20374"/>
                  <a:pt x="1281" y="20218"/>
                </a:cubicBezTo>
                <a:cubicBezTo>
                  <a:pt x="1313" y="20249"/>
                  <a:pt x="1281" y="20312"/>
                  <a:pt x="1313" y="20343"/>
                </a:cubicBezTo>
                <a:cubicBezTo>
                  <a:pt x="1375" y="20468"/>
                  <a:pt x="1406" y="20593"/>
                  <a:pt x="1500" y="20687"/>
                </a:cubicBezTo>
                <a:cubicBezTo>
                  <a:pt x="1469" y="20718"/>
                  <a:pt x="1406" y="20749"/>
                  <a:pt x="1406" y="20718"/>
                </a:cubicBezTo>
                <a:cubicBezTo>
                  <a:pt x="1375" y="20656"/>
                  <a:pt x="1313" y="20718"/>
                  <a:pt x="1281" y="20687"/>
                </a:cubicBezTo>
                <a:cubicBezTo>
                  <a:pt x="1250" y="20687"/>
                  <a:pt x="1188" y="20718"/>
                  <a:pt x="1188" y="20687"/>
                </a:cubicBezTo>
                <a:cubicBezTo>
                  <a:pt x="1188" y="20624"/>
                  <a:pt x="1156" y="20624"/>
                  <a:pt x="1094" y="20624"/>
                </a:cubicBezTo>
                <a:cubicBezTo>
                  <a:pt x="1063" y="20593"/>
                  <a:pt x="1063" y="20593"/>
                  <a:pt x="1063" y="20562"/>
                </a:cubicBezTo>
                <a:cubicBezTo>
                  <a:pt x="1063" y="20562"/>
                  <a:pt x="1063" y="20562"/>
                  <a:pt x="1094" y="20562"/>
                </a:cubicBezTo>
                <a:cubicBezTo>
                  <a:pt x="1094" y="20531"/>
                  <a:pt x="1094" y="20531"/>
                  <a:pt x="1094" y="20531"/>
                </a:cubicBezTo>
                <a:lnTo>
                  <a:pt x="1094" y="20531"/>
                </a:lnTo>
                <a:cubicBezTo>
                  <a:pt x="1063" y="20531"/>
                  <a:pt x="1063" y="20562"/>
                  <a:pt x="1063" y="20562"/>
                </a:cubicBezTo>
                <a:cubicBezTo>
                  <a:pt x="1063" y="20593"/>
                  <a:pt x="1031" y="20593"/>
                  <a:pt x="1000" y="20562"/>
                </a:cubicBezTo>
                <a:cubicBezTo>
                  <a:pt x="1000" y="20531"/>
                  <a:pt x="969" y="20562"/>
                  <a:pt x="969" y="20562"/>
                </a:cubicBezTo>
                <a:cubicBezTo>
                  <a:pt x="938" y="20593"/>
                  <a:pt x="969" y="20593"/>
                  <a:pt x="969" y="20624"/>
                </a:cubicBezTo>
                <a:cubicBezTo>
                  <a:pt x="1000" y="20624"/>
                  <a:pt x="1031" y="20624"/>
                  <a:pt x="1031" y="20656"/>
                </a:cubicBezTo>
                <a:cubicBezTo>
                  <a:pt x="1000" y="20687"/>
                  <a:pt x="969" y="20687"/>
                  <a:pt x="969" y="20656"/>
                </a:cubicBezTo>
                <a:cubicBezTo>
                  <a:pt x="875" y="20656"/>
                  <a:pt x="781" y="20656"/>
                  <a:pt x="719" y="20656"/>
                </a:cubicBezTo>
                <a:cubicBezTo>
                  <a:pt x="688" y="20656"/>
                  <a:pt x="656" y="20624"/>
                  <a:pt x="656" y="20656"/>
                </a:cubicBezTo>
                <a:cubicBezTo>
                  <a:pt x="719" y="20718"/>
                  <a:pt x="656" y="20687"/>
                  <a:pt x="625" y="20687"/>
                </a:cubicBezTo>
                <a:cubicBezTo>
                  <a:pt x="531" y="20718"/>
                  <a:pt x="438" y="20687"/>
                  <a:pt x="375" y="20656"/>
                </a:cubicBezTo>
                <a:cubicBezTo>
                  <a:pt x="375" y="20624"/>
                  <a:pt x="406" y="20656"/>
                  <a:pt x="438" y="20624"/>
                </a:cubicBezTo>
                <a:lnTo>
                  <a:pt x="438" y="20624"/>
                </a:lnTo>
                <a:cubicBezTo>
                  <a:pt x="344" y="20562"/>
                  <a:pt x="219" y="20593"/>
                  <a:pt x="125" y="20593"/>
                </a:cubicBezTo>
                <a:cubicBezTo>
                  <a:pt x="125" y="20624"/>
                  <a:pt x="188" y="20593"/>
                  <a:pt x="156" y="20624"/>
                </a:cubicBezTo>
                <a:cubicBezTo>
                  <a:pt x="94" y="20624"/>
                  <a:pt x="31" y="20656"/>
                  <a:pt x="0" y="20593"/>
                </a:cubicBezTo>
                <a:cubicBezTo>
                  <a:pt x="0" y="20624"/>
                  <a:pt x="0" y="20687"/>
                  <a:pt x="0" y="20718"/>
                </a:cubicBezTo>
                <a:cubicBezTo>
                  <a:pt x="94" y="20687"/>
                  <a:pt x="188" y="20718"/>
                  <a:pt x="281" y="20687"/>
                </a:cubicBezTo>
                <a:cubicBezTo>
                  <a:pt x="313" y="20718"/>
                  <a:pt x="344" y="20718"/>
                  <a:pt x="344" y="20749"/>
                </a:cubicBezTo>
                <a:cubicBezTo>
                  <a:pt x="313" y="20843"/>
                  <a:pt x="219" y="20843"/>
                  <a:pt x="125" y="20812"/>
                </a:cubicBezTo>
                <a:cubicBezTo>
                  <a:pt x="63" y="20812"/>
                  <a:pt x="31" y="20812"/>
                  <a:pt x="0" y="20812"/>
                </a:cubicBezTo>
                <a:cubicBezTo>
                  <a:pt x="0" y="20843"/>
                  <a:pt x="0" y="20874"/>
                  <a:pt x="0" y="20874"/>
                </a:cubicBezTo>
                <a:cubicBezTo>
                  <a:pt x="0" y="20874"/>
                  <a:pt x="63" y="20874"/>
                  <a:pt x="94" y="20874"/>
                </a:cubicBezTo>
                <a:cubicBezTo>
                  <a:pt x="125" y="20874"/>
                  <a:pt x="156" y="20906"/>
                  <a:pt x="94" y="20937"/>
                </a:cubicBezTo>
                <a:cubicBezTo>
                  <a:pt x="94" y="20937"/>
                  <a:pt x="94" y="20937"/>
                  <a:pt x="94" y="20937"/>
                </a:cubicBezTo>
                <a:cubicBezTo>
                  <a:pt x="188" y="20906"/>
                  <a:pt x="250" y="20999"/>
                  <a:pt x="313" y="20937"/>
                </a:cubicBezTo>
                <a:cubicBezTo>
                  <a:pt x="313" y="20968"/>
                  <a:pt x="313" y="20968"/>
                  <a:pt x="313" y="20968"/>
                </a:cubicBezTo>
                <a:cubicBezTo>
                  <a:pt x="344" y="20968"/>
                  <a:pt x="344" y="20968"/>
                  <a:pt x="344" y="20999"/>
                </a:cubicBezTo>
                <a:cubicBezTo>
                  <a:pt x="406" y="20999"/>
                  <a:pt x="438" y="20999"/>
                  <a:pt x="469" y="20968"/>
                </a:cubicBezTo>
                <a:cubicBezTo>
                  <a:pt x="500" y="20906"/>
                  <a:pt x="594" y="20906"/>
                  <a:pt x="656" y="20937"/>
                </a:cubicBezTo>
                <a:cubicBezTo>
                  <a:pt x="750" y="20937"/>
                  <a:pt x="813" y="20999"/>
                  <a:pt x="875" y="21031"/>
                </a:cubicBezTo>
                <a:cubicBezTo>
                  <a:pt x="875" y="21062"/>
                  <a:pt x="875" y="21093"/>
                  <a:pt x="844" y="21093"/>
                </a:cubicBezTo>
                <a:cubicBezTo>
                  <a:pt x="813" y="21062"/>
                  <a:pt x="750" y="21062"/>
                  <a:pt x="781" y="21031"/>
                </a:cubicBezTo>
                <a:cubicBezTo>
                  <a:pt x="750" y="20968"/>
                  <a:pt x="719" y="20999"/>
                  <a:pt x="688" y="21031"/>
                </a:cubicBezTo>
                <a:cubicBezTo>
                  <a:pt x="625" y="21093"/>
                  <a:pt x="531" y="21062"/>
                  <a:pt x="469" y="21031"/>
                </a:cubicBezTo>
                <a:cubicBezTo>
                  <a:pt x="438" y="21031"/>
                  <a:pt x="406" y="21031"/>
                  <a:pt x="375" y="21031"/>
                </a:cubicBezTo>
                <a:cubicBezTo>
                  <a:pt x="344" y="21062"/>
                  <a:pt x="344" y="21031"/>
                  <a:pt x="344" y="20999"/>
                </a:cubicBezTo>
                <a:cubicBezTo>
                  <a:pt x="344" y="20968"/>
                  <a:pt x="344" y="20968"/>
                  <a:pt x="313" y="20968"/>
                </a:cubicBezTo>
                <a:cubicBezTo>
                  <a:pt x="281" y="20968"/>
                  <a:pt x="313" y="21062"/>
                  <a:pt x="250" y="21031"/>
                </a:cubicBezTo>
                <a:cubicBezTo>
                  <a:pt x="188" y="20999"/>
                  <a:pt x="125" y="21031"/>
                  <a:pt x="63" y="20968"/>
                </a:cubicBezTo>
                <a:cubicBezTo>
                  <a:pt x="94" y="20968"/>
                  <a:pt x="94" y="20968"/>
                  <a:pt x="94" y="20937"/>
                </a:cubicBezTo>
                <a:cubicBezTo>
                  <a:pt x="94" y="20937"/>
                  <a:pt x="94" y="20937"/>
                  <a:pt x="94" y="20937"/>
                </a:cubicBezTo>
                <a:cubicBezTo>
                  <a:pt x="63" y="20906"/>
                  <a:pt x="31" y="20937"/>
                  <a:pt x="0" y="20937"/>
                </a:cubicBezTo>
                <a:cubicBezTo>
                  <a:pt x="0" y="20999"/>
                  <a:pt x="0" y="21062"/>
                  <a:pt x="0" y="21124"/>
                </a:cubicBezTo>
                <a:cubicBezTo>
                  <a:pt x="31" y="21124"/>
                  <a:pt x="63" y="21124"/>
                  <a:pt x="125" y="21124"/>
                </a:cubicBezTo>
                <a:cubicBezTo>
                  <a:pt x="94" y="21156"/>
                  <a:pt x="94" y="21187"/>
                  <a:pt x="125" y="21187"/>
                </a:cubicBezTo>
                <a:cubicBezTo>
                  <a:pt x="219" y="21124"/>
                  <a:pt x="313" y="21187"/>
                  <a:pt x="375" y="21187"/>
                </a:cubicBezTo>
                <a:cubicBezTo>
                  <a:pt x="438" y="21156"/>
                  <a:pt x="500" y="21218"/>
                  <a:pt x="563" y="21156"/>
                </a:cubicBezTo>
                <a:cubicBezTo>
                  <a:pt x="625" y="21187"/>
                  <a:pt x="719" y="21218"/>
                  <a:pt x="781" y="21218"/>
                </a:cubicBezTo>
                <a:cubicBezTo>
                  <a:pt x="531" y="21281"/>
                  <a:pt x="281" y="21437"/>
                  <a:pt x="0" y="21374"/>
                </a:cubicBezTo>
                <a:cubicBezTo>
                  <a:pt x="0" y="21562"/>
                  <a:pt x="0" y="21781"/>
                  <a:pt x="0" y="21968"/>
                </a:cubicBezTo>
                <a:cubicBezTo>
                  <a:pt x="31" y="21968"/>
                  <a:pt x="94" y="21999"/>
                  <a:pt x="125" y="21968"/>
                </a:cubicBezTo>
                <a:cubicBezTo>
                  <a:pt x="156" y="21968"/>
                  <a:pt x="188" y="21999"/>
                  <a:pt x="125" y="21999"/>
                </a:cubicBezTo>
                <a:cubicBezTo>
                  <a:pt x="94" y="22031"/>
                  <a:pt x="31" y="22031"/>
                  <a:pt x="0" y="22031"/>
                </a:cubicBezTo>
                <a:cubicBezTo>
                  <a:pt x="0" y="22031"/>
                  <a:pt x="0" y="22031"/>
                  <a:pt x="0" y="22062"/>
                </a:cubicBezTo>
                <a:cubicBezTo>
                  <a:pt x="31" y="22062"/>
                  <a:pt x="94" y="22062"/>
                  <a:pt x="156" y="22062"/>
                </a:cubicBezTo>
                <a:cubicBezTo>
                  <a:pt x="219" y="22062"/>
                  <a:pt x="219" y="22062"/>
                  <a:pt x="219" y="22031"/>
                </a:cubicBezTo>
                <a:cubicBezTo>
                  <a:pt x="219" y="22062"/>
                  <a:pt x="219" y="22062"/>
                  <a:pt x="156" y="22062"/>
                </a:cubicBezTo>
                <a:cubicBezTo>
                  <a:pt x="125" y="22156"/>
                  <a:pt x="31" y="22093"/>
                  <a:pt x="0" y="22156"/>
                </a:cubicBezTo>
                <a:cubicBezTo>
                  <a:pt x="0" y="22187"/>
                  <a:pt x="0" y="22187"/>
                  <a:pt x="0" y="22218"/>
                </a:cubicBezTo>
                <a:cubicBezTo>
                  <a:pt x="63" y="22187"/>
                  <a:pt x="156" y="22187"/>
                  <a:pt x="219" y="22156"/>
                </a:cubicBezTo>
                <a:cubicBezTo>
                  <a:pt x="281" y="22156"/>
                  <a:pt x="313" y="22124"/>
                  <a:pt x="375" y="22156"/>
                </a:cubicBezTo>
                <a:cubicBezTo>
                  <a:pt x="313" y="22218"/>
                  <a:pt x="219" y="22249"/>
                  <a:pt x="156" y="22281"/>
                </a:cubicBezTo>
                <a:cubicBezTo>
                  <a:pt x="94" y="22281"/>
                  <a:pt x="31" y="22281"/>
                  <a:pt x="0" y="22312"/>
                </a:cubicBezTo>
                <a:cubicBezTo>
                  <a:pt x="0" y="22312"/>
                  <a:pt x="0" y="22343"/>
                  <a:pt x="0" y="22343"/>
                </a:cubicBezTo>
                <a:lnTo>
                  <a:pt x="0" y="22343"/>
                </a:lnTo>
                <a:cubicBezTo>
                  <a:pt x="31" y="22374"/>
                  <a:pt x="63" y="22343"/>
                  <a:pt x="94" y="22343"/>
                </a:cubicBezTo>
                <a:cubicBezTo>
                  <a:pt x="125" y="22343"/>
                  <a:pt x="156" y="22343"/>
                  <a:pt x="156" y="22312"/>
                </a:cubicBezTo>
                <a:cubicBezTo>
                  <a:pt x="156" y="22312"/>
                  <a:pt x="188" y="22312"/>
                  <a:pt x="188" y="22312"/>
                </a:cubicBezTo>
                <a:cubicBezTo>
                  <a:pt x="469" y="22249"/>
                  <a:pt x="719" y="22156"/>
                  <a:pt x="1000" y="22093"/>
                </a:cubicBezTo>
                <a:cubicBezTo>
                  <a:pt x="969" y="22124"/>
                  <a:pt x="938" y="22124"/>
                  <a:pt x="906" y="22156"/>
                </a:cubicBezTo>
                <a:cubicBezTo>
                  <a:pt x="875" y="22156"/>
                  <a:pt x="844" y="22156"/>
                  <a:pt x="844" y="22187"/>
                </a:cubicBezTo>
                <a:cubicBezTo>
                  <a:pt x="844" y="22187"/>
                  <a:pt x="844" y="22187"/>
                  <a:pt x="844" y="22187"/>
                </a:cubicBezTo>
                <a:cubicBezTo>
                  <a:pt x="688" y="22218"/>
                  <a:pt x="531" y="22249"/>
                  <a:pt x="406" y="22281"/>
                </a:cubicBezTo>
                <a:cubicBezTo>
                  <a:pt x="406" y="22281"/>
                  <a:pt x="406" y="22281"/>
                  <a:pt x="406" y="22281"/>
                </a:cubicBezTo>
                <a:cubicBezTo>
                  <a:pt x="375" y="22281"/>
                  <a:pt x="375" y="22281"/>
                  <a:pt x="375" y="22312"/>
                </a:cubicBezTo>
                <a:cubicBezTo>
                  <a:pt x="250" y="22343"/>
                  <a:pt x="125" y="22374"/>
                  <a:pt x="0" y="22406"/>
                </a:cubicBezTo>
                <a:cubicBezTo>
                  <a:pt x="0" y="22437"/>
                  <a:pt x="0" y="22468"/>
                  <a:pt x="0" y="22468"/>
                </a:cubicBezTo>
                <a:cubicBezTo>
                  <a:pt x="63" y="22437"/>
                  <a:pt x="156" y="22374"/>
                  <a:pt x="219" y="22406"/>
                </a:cubicBezTo>
                <a:cubicBezTo>
                  <a:pt x="281" y="22406"/>
                  <a:pt x="313" y="22374"/>
                  <a:pt x="344" y="22343"/>
                </a:cubicBezTo>
                <a:cubicBezTo>
                  <a:pt x="375" y="22343"/>
                  <a:pt x="375" y="22343"/>
                  <a:pt x="375" y="22343"/>
                </a:cubicBezTo>
                <a:cubicBezTo>
                  <a:pt x="406" y="22343"/>
                  <a:pt x="438" y="22343"/>
                  <a:pt x="469" y="22343"/>
                </a:cubicBezTo>
                <a:cubicBezTo>
                  <a:pt x="469" y="22374"/>
                  <a:pt x="500" y="22374"/>
                  <a:pt x="531" y="22374"/>
                </a:cubicBezTo>
                <a:cubicBezTo>
                  <a:pt x="500" y="22406"/>
                  <a:pt x="469" y="22437"/>
                  <a:pt x="406" y="22468"/>
                </a:cubicBezTo>
                <a:cubicBezTo>
                  <a:pt x="375" y="22468"/>
                  <a:pt x="344" y="22468"/>
                  <a:pt x="344" y="22531"/>
                </a:cubicBezTo>
                <a:cubicBezTo>
                  <a:pt x="313" y="22562"/>
                  <a:pt x="281" y="22656"/>
                  <a:pt x="188" y="22624"/>
                </a:cubicBezTo>
                <a:cubicBezTo>
                  <a:pt x="156" y="22624"/>
                  <a:pt x="125" y="22624"/>
                  <a:pt x="94" y="22624"/>
                </a:cubicBezTo>
                <a:cubicBezTo>
                  <a:pt x="63" y="22562"/>
                  <a:pt x="156" y="22562"/>
                  <a:pt x="156" y="22531"/>
                </a:cubicBezTo>
                <a:lnTo>
                  <a:pt x="156" y="22531"/>
                </a:lnTo>
                <a:cubicBezTo>
                  <a:pt x="156" y="22531"/>
                  <a:pt x="156" y="22531"/>
                  <a:pt x="156" y="22531"/>
                </a:cubicBezTo>
                <a:cubicBezTo>
                  <a:pt x="156" y="22499"/>
                  <a:pt x="188" y="22468"/>
                  <a:pt x="188" y="22468"/>
                </a:cubicBezTo>
                <a:cubicBezTo>
                  <a:pt x="188" y="22468"/>
                  <a:pt x="188" y="22468"/>
                  <a:pt x="156" y="22468"/>
                </a:cubicBezTo>
                <a:cubicBezTo>
                  <a:pt x="125" y="22468"/>
                  <a:pt x="125" y="22499"/>
                  <a:pt x="125" y="22499"/>
                </a:cubicBezTo>
                <a:cubicBezTo>
                  <a:pt x="94" y="22531"/>
                  <a:pt x="31" y="22531"/>
                  <a:pt x="0" y="22562"/>
                </a:cubicBezTo>
                <a:cubicBezTo>
                  <a:pt x="0" y="22562"/>
                  <a:pt x="0" y="22593"/>
                  <a:pt x="0" y="22593"/>
                </a:cubicBezTo>
                <a:cubicBezTo>
                  <a:pt x="31" y="22593"/>
                  <a:pt x="63" y="22624"/>
                  <a:pt x="94" y="22624"/>
                </a:cubicBezTo>
                <a:cubicBezTo>
                  <a:pt x="125" y="22718"/>
                  <a:pt x="31" y="22687"/>
                  <a:pt x="0" y="22687"/>
                </a:cubicBezTo>
                <a:cubicBezTo>
                  <a:pt x="0" y="22781"/>
                  <a:pt x="0" y="22843"/>
                  <a:pt x="0" y="22906"/>
                </a:cubicBezTo>
                <a:cubicBezTo>
                  <a:pt x="94" y="22937"/>
                  <a:pt x="219" y="22937"/>
                  <a:pt x="344" y="22937"/>
                </a:cubicBezTo>
                <a:cubicBezTo>
                  <a:pt x="469" y="22937"/>
                  <a:pt x="594" y="22968"/>
                  <a:pt x="719" y="22937"/>
                </a:cubicBezTo>
                <a:cubicBezTo>
                  <a:pt x="750" y="22999"/>
                  <a:pt x="813" y="22968"/>
                  <a:pt x="875" y="22968"/>
                </a:cubicBezTo>
                <a:cubicBezTo>
                  <a:pt x="875" y="22968"/>
                  <a:pt x="875" y="22968"/>
                  <a:pt x="875" y="22968"/>
                </a:cubicBezTo>
                <a:cubicBezTo>
                  <a:pt x="844" y="23062"/>
                  <a:pt x="688" y="23156"/>
                  <a:pt x="625" y="23187"/>
                </a:cubicBezTo>
                <a:cubicBezTo>
                  <a:pt x="469" y="23218"/>
                  <a:pt x="313" y="23187"/>
                  <a:pt x="188" y="23187"/>
                </a:cubicBezTo>
                <a:cubicBezTo>
                  <a:pt x="125" y="23187"/>
                  <a:pt x="63" y="23156"/>
                  <a:pt x="0" y="23187"/>
                </a:cubicBezTo>
                <a:cubicBezTo>
                  <a:pt x="0" y="23187"/>
                  <a:pt x="0" y="23187"/>
                  <a:pt x="0" y="23187"/>
                </a:cubicBezTo>
                <a:cubicBezTo>
                  <a:pt x="63" y="23249"/>
                  <a:pt x="125" y="23218"/>
                  <a:pt x="219" y="23218"/>
                </a:cubicBezTo>
                <a:cubicBezTo>
                  <a:pt x="313" y="23249"/>
                  <a:pt x="406" y="23249"/>
                  <a:pt x="531" y="23249"/>
                </a:cubicBezTo>
                <a:cubicBezTo>
                  <a:pt x="531" y="23249"/>
                  <a:pt x="563" y="23249"/>
                  <a:pt x="563" y="23249"/>
                </a:cubicBezTo>
                <a:cubicBezTo>
                  <a:pt x="563" y="23281"/>
                  <a:pt x="563" y="23312"/>
                  <a:pt x="531" y="23312"/>
                </a:cubicBezTo>
                <a:cubicBezTo>
                  <a:pt x="469" y="23312"/>
                  <a:pt x="438" y="23343"/>
                  <a:pt x="406" y="23406"/>
                </a:cubicBezTo>
                <a:cubicBezTo>
                  <a:pt x="375" y="23468"/>
                  <a:pt x="313" y="23499"/>
                  <a:pt x="250" y="23499"/>
                </a:cubicBezTo>
                <a:cubicBezTo>
                  <a:pt x="156" y="23468"/>
                  <a:pt x="63" y="23468"/>
                  <a:pt x="0" y="23468"/>
                </a:cubicBezTo>
                <a:cubicBezTo>
                  <a:pt x="0" y="23468"/>
                  <a:pt x="0" y="23499"/>
                  <a:pt x="0" y="23499"/>
                </a:cubicBezTo>
                <a:cubicBezTo>
                  <a:pt x="0" y="23499"/>
                  <a:pt x="0" y="23531"/>
                  <a:pt x="0" y="23531"/>
                </a:cubicBezTo>
                <a:cubicBezTo>
                  <a:pt x="63" y="23531"/>
                  <a:pt x="156" y="23499"/>
                  <a:pt x="250" y="23562"/>
                </a:cubicBezTo>
                <a:cubicBezTo>
                  <a:pt x="156" y="23656"/>
                  <a:pt x="63" y="23718"/>
                  <a:pt x="0" y="23781"/>
                </a:cubicBezTo>
                <a:cubicBezTo>
                  <a:pt x="0" y="23874"/>
                  <a:pt x="0" y="23999"/>
                  <a:pt x="0" y="24093"/>
                </a:cubicBezTo>
                <a:cubicBezTo>
                  <a:pt x="0" y="24374"/>
                  <a:pt x="0" y="24656"/>
                  <a:pt x="0" y="24937"/>
                </a:cubicBezTo>
                <a:cubicBezTo>
                  <a:pt x="0" y="24999"/>
                  <a:pt x="0" y="25093"/>
                  <a:pt x="0" y="25156"/>
                </a:cubicBezTo>
                <a:cubicBezTo>
                  <a:pt x="1844" y="25156"/>
                  <a:pt x="1844" y="25156"/>
                  <a:pt x="1844" y="25156"/>
                </a:cubicBezTo>
                <a:cubicBezTo>
                  <a:pt x="1844" y="25156"/>
                  <a:pt x="1875" y="25156"/>
                  <a:pt x="1875" y="25156"/>
                </a:cubicBezTo>
                <a:cubicBezTo>
                  <a:pt x="1906" y="25124"/>
                  <a:pt x="1938" y="25062"/>
                  <a:pt x="2000" y="24999"/>
                </a:cubicBezTo>
                <a:cubicBezTo>
                  <a:pt x="2000" y="24968"/>
                  <a:pt x="2031" y="24937"/>
                  <a:pt x="2063" y="24968"/>
                </a:cubicBezTo>
                <a:cubicBezTo>
                  <a:pt x="2063" y="24999"/>
                  <a:pt x="2125" y="24999"/>
                  <a:pt x="2125" y="25031"/>
                </a:cubicBezTo>
                <a:cubicBezTo>
                  <a:pt x="2125" y="25062"/>
                  <a:pt x="2125" y="25124"/>
                  <a:pt x="2094" y="25156"/>
                </a:cubicBezTo>
                <a:cubicBezTo>
                  <a:pt x="2781" y="25156"/>
                  <a:pt x="2781" y="25156"/>
                  <a:pt x="2781" y="25156"/>
                </a:cubicBezTo>
                <a:cubicBezTo>
                  <a:pt x="2781" y="25156"/>
                  <a:pt x="2813" y="25156"/>
                  <a:pt x="2813" y="25156"/>
                </a:cubicBezTo>
                <a:cubicBezTo>
                  <a:pt x="3375" y="25156"/>
                  <a:pt x="3375" y="25156"/>
                  <a:pt x="3375" y="25156"/>
                </a:cubicBezTo>
                <a:cubicBezTo>
                  <a:pt x="3313" y="25156"/>
                  <a:pt x="3313" y="25156"/>
                  <a:pt x="3344" y="25093"/>
                </a:cubicBezTo>
                <a:cubicBezTo>
                  <a:pt x="3344" y="25093"/>
                  <a:pt x="3375" y="25062"/>
                  <a:pt x="3375" y="25062"/>
                </a:cubicBezTo>
                <a:cubicBezTo>
                  <a:pt x="3375" y="25062"/>
                  <a:pt x="3375" y="25062"/>
                  <a:pt x="3375" y="25062"/>
                </a:cubicBezTo>
                <a:cubicBezTo>
                  <a:pt x="3406" y="25031"/>
                  <a:pt x="3438" y="24999"/>
                  <a:pt x="3500" y="24968"/>
                </a:cubicBezTo>
                <a:cubicBezTo>
                  <a:pt x="3531" y="24968"/>
                  <a:pt x="3563" y="24937"/>
                  <a:pt x="3594" y="24968"/>
                </a:cubicBezTo>
                <a:cubicBezTo>
                  <a:pt x="3656" y="24999"/>
                  <a:pt x="3563" y="25031"/>
                  <a:pt x="3563" y="25062"/>
                </a:cubicBezTo>
                <a:cubicBezTo>
                  <a:pt x="3563" y="25062"/>
                  <a:pt x="3563" y="25093"/>
                  <a:pt x="3563" y="25124"/>
                </a:cubicBezTo>
                <a:cubicBezTo>
                  <a:pt x="3531" y="25124"/>
                  <a:pt x="3500" y="25156"/>
                  <a:pt x="3469" y="25156"/>
                </a:cubicBezTo>
                <a:cubicBezTo>
                  <a:pt x="3563" y="25156"/>
                  <a:pt x="3563" y="25156"/>
                  <a:pt x="3563" y="25156"/>
                </a:cubicBezTo>
                <a:cubicBezTo>
                  <a:pt x="3563" y="25156"/>
                  <a:pt x="3563" y="25124"/>
                  <a:pt x="3563" y="25124"/>
                </a:cubicBezTo>
                <a:cubicBezTo>
                  <a:pt x="3563" y="25156"/>
                  <a:pt x="3594" y="25124"/>
                  <a:pt x="3594" y="25124"/>
                </a:cubicBezTo>
                <a:cubicBezTo>
                  <a:pt x="3625" y="25062"/>
                  <a:pt x="3719" y="24999"/>
                  <a:pt x="3750" y="24906"/>
                </a:cubicBezTo>
                <a:cubicBezTo>
                  <a:pt x="3750" y="24906"/>
                  <a:pt x="3750" y="24906"/>
                  <a:pt x="3750" y="24906"/>
                </a:cubicBezTo>
                <a:cubicBezTo>
                  <a:pt x="3750" y="24906"/>
                  <a:pt x="3750" y="24906"/>
                  <a:pt x="3750" y="24874"/>
                </a:cubicBezTo>
                <a:cubicBezTo>
                  <a:pt x="3781" y="24906"/>
                  <a:pt x="3781" y="24874"/>
                  <a:pt x="3813" y="24843"/>
                </a:cubicBezTo>
                <a:cubicBezTo>
                  <a:pt x="3813" y="24812"/>
                  <a:pt x="3844" y="24812"/>
                  <a:pt x="3875" y="24843"/>
                </a:cubicBezTo>
                <a:cubicBezTo>
                  <a:pt x="3906" y="24843"/>
                  <a:pt x="3875" y="24874"/>
                  <a:pt x="3875" y="24874"/>
                </a:cubicBezTo>
                <a:cubicBezTo>
                  <a:pt x="3813" y="24937"/>
                  <a:pt x="3813" y="25031"/>
                  <a:pt x="3719" y="25031"/>
                </a:cubicBezTo>
                <a:cubicBezTo>
                  <a:pt x="3688" y="25031"/>
                  <a:pt x="3656" y="25062"/>
                  <a:pt x="3688" y="25093"/>
                </a:cubicBezTo>
                <a:cubicBezTo>
                  <a:pt x="3688" y="25124"/>
                  <a:pt x="3688" y="25156"/>
                  <a:pt x="3656" y="25156"/>
                </a:cubicBezTo>
                <a:cubicBezTo>
                  <a:pt x="4500" y="25156"/>
                  <a:pt x="4500" y="25156"/>
                  <a:pt x="4500" y="25156"/>
                </a:cubicBezTo>
                <a:cubicBezTo>
                  <a:pt x="4500" y="25156"/>
                  <a:pt x="4531" y="25156"/>
                  <a:pt x="4531" y="25156"/>
                </a:cubicBezTo>
                <a:cubicBezTo>
                  <a:pt x="4813" y="25156"/>
                  <a:pt x="4813" y="25156"/>
                  <a:pt x="4813" y="25156"/>
                </a:cubicBezTo>
                <a:cubicBezTo>
                  <a:pt x="5313" y="24687"/>
                  <a:pt x="5875" y="24281"/>
                  <a:pt x="6469" y="23906"/>
                </a:cubicBezTo>
                <a:cubicBezTo>
                  <a:pt x="6969" y="23624"/>
                  <a:pt x="7500" y="23374"/>
                  <a:pt x="8063" y="23187"/>
                </a:cubicBezTo>
                <a:cubicBezTo>
                  <a:pt x="8250" y="23124"/>
                  <a:pt x="8438" y="23062"/>
                  <a:pt x="8625" y="23031"/>
                </a:cubicBezTo>
                <a:cubicBezTo>
                  <a:pt x="8719" y="22999"/>
                  <a:pt x="8781" y="22843"/>
                  <a:pt x="8750" y="22749"/>
                </a:cubicBezTo>
                <a:cubicBezTo>
                  <a:pt x="8750" y="22749"/>
                  <a:pt x="8750" y="22781"/>
                  <a:pt x="8719" y="22781"/>
                </a:cubicBezTo>
                <a:cubicBezTo>
                  <a:pt x="8719" y="22781"/>
                  <a:pt x="8719" y="22781"/>
                  <a:pt x="8719" y="22781"/>
                </a:cubicBezTo>
                <a:cubicBezTo>
                  <a:pt x="8656" y="22687"/>
                  <a:pt x="8719" y="22593"/>
                  <a:pt x="8688" y="22499"/>
                </a:cubicBezTo>
                <a:cubicBezTo>
                  <a:pt x="8656" y="22468"/>
                  <a:pt x="8656" y="22468"/>
                  <a:pt x="8625" y="22499"/>
                </a:cubicBezTo>
                <a:cubicBezTo>
                  <a:pt x="8656" y="22468"/>
                  <a:pt x="8656" y="22468"/>
                  <a:pt x="8688" y="22499"/>
                </a:cubicBezTo>
                <a:cubicBezTo>
                  <a:pt x="8750" y="22468"/>
                  <a:pt x="8813" y="22406"/>
                  <a:pt x="8875" y="22406"/>
                </a:cubicBezTo>
                <a:cubicBezTo>
                  <a:pt x="8906" y="22531"/>
                  <a:pt x="8844" y="22656"/>
                  <a:pt x="8875" y="22812"/>
                </a:cubicBezTo>
                <a:cubicBezTo>
                  <a:pt x="8875" y="22812"/>
                  <a:pt x="8875" y="22812"/>
                  <a:pt x="8844" y="22812"/>
                </a:cubicBezTo>
                <a:cubicBezTo>
                  <a:pt x="8813" y="22812"/>
                  <a:pt x="8781" y="22843"/>
                  <a:pt x="8781" y="22906"/>
                </a:cubicBezTo>
                <a:cubicBezTo>
                  <a:pt x="8813" y="22937"/>
                  <a:pt x="8844" y="22968"/>
                  <a:pt x="8906" y="22968"/>
                </a:cubicBezTo>
                <a:cubicBezTo>
                  <a:pt x="8938" y="22937"/>
                  <a:pt x="9000" y="22937"/>
                  <a:pt x="9031" y="22937"/>
                </a:cubicBezTo>
                <a:cubicBezTo>
                  <a:pt x="9031" y="22937"/>
                  <a:pt x="9031" y="22937"/>
                  <a:pt x="9031" y="22937"/>
                </a:cubicBezTo>
                <a:cubicBezTo>
                  <a:pt x="9031" y="22937"/>
                  <a:pt x="9031" y="22937"/>
                  <a:pt x="9031" y="22937"/>
                </a:cubicBezTo>
                <a:cubicBezTo>
                  <a:pt x="9031" y="22937"/>
                  <a:pt x="9031" y="22937"/>
                  <a:pt x="9031" y="22937"/>
                </a:cubicBezTo>
                <a:cubicBezTo>
                  <a:pt x="9031" y="22937"/>
                  <a:pt x="9031" y="22937"/>
                  <a:pt x="9031" y="22937"/>
                </a:cubicBezTo>
                <a:cubicBezTo>
                  <a:pt x="9281" y="22843"/>
                  <a:pt x="9563" y="22906"/>
                  <a:pt x="9781" y="22812"/>
                </a:cubicBezTo>
                <a:cubicBezTo>
                  <a:pt x="9781" y="22812"/>
                  <a:pt x="9781" y="22812"/>
                  <a:pt x="9781" y="22812"/>
                </a:cubicBezTo>
                <a:cubicBezTo>
                  <a:pt x="9875" y="22812"/>
                  <a:pt x="9938" y="22843"/>
                  <a:pt x="10000" y="22781"/>
                </a:cubicBezTo>
                <a:cubicBezTo>
                  <a:pt x="10031" y="22781"/>
                  <a:pt x="10063" y="22781"/>
                  <a:pt x="10094" y="22781"/>
                </a:cubicBezTo>
                <a:cubicBezTo>
                  <a:pt x="10063" y="22749"/>
                  <a:pt x="10031" y="22749"/>
                  <a:pt x="10000" y="22749"/>
                </a:cubicBezTo>
                <a:cubicBezTo>
                  <a:pt x="10000" y="22749"/>
                  <a:pt x="10031" y="22718"/>
                  <a:pt x="10031" y="22718"/>
                </a:cubicBezTo>
                <a:cubicBezTo>
                  <a:pt x="10063" y="22718"/>
                  <a:pt x="10094" y="22718"/>
                  <a:pt x="10125" y="22749"/>
                </a:cubicBezTo>
                <a:cubicBezTo>
                  <a:pt x="10125" y="22749"/>
                  <a:pt x="10125" y="22781"/>
                  <a:pt x="10094" y="22781"/>
                </a:cubicBezTo>
                <a:cubicBezTo>
                  <a:pt x="10125" y="22843"/>
                  <a:pt x="10156" y="22812"/>
                  <a:pt x="10219" y="22812"/>
                </a:cubicBezTo>
                <a:cubicBezTo>
                  <a:pt x="10719" y="22812"/>
                  <a:pt x="11188" y="22874"/>
                  <a:pt x="11688" y="22999"/>
                </a:cubicBezTo>
                <a:cubicBezTo>
                  <a:pt x="12563" y="23281"/>
                  <a:pt x="13313" y="23749"/>
                  <a:pt x="13906" y="24468"/>
                </a:cubicBezTo>
                <a:cubicBezTo>
                  <a:pt x="14094" y="24687"/>
                  <a:pt x="14250" y="24937"/>
                  <a:pt x="14375" y="25156"/>
                </a:cubicBezTo>
                <a:cubicBezTo>
                  <a:pt x="14500" y="25156"/>
                  <a:pt x="14500" y="25156"/>
                  <a:pt x="14500" y="25156"/>
                </a:cubicBezTo>
                <a:cubicBezTo>
                  <a:pt x="14500" y="25124"/>
                  <a:pt x="14469" y="25093"/>
                  <a:pt x="14531" y="25062"/>
                </a:cubicBezTo>
                <a:cubicBezTo>
                  <a:pt x="14563" y="25062"/>
                  <a:pt x="14531" y="25062"/>
                  <a:pt x="14531" y="25062"/>
                </a:cubicBezTo>
                <a:cubicBezTo>
                  <a:pt x="14469" y="25031"/>
                  <a:pt x="14469" y="24999"/>
                  <a:pt x="14500" y="24968"/>
                </a:cubicBezTo>
                <a:cubicBezTo>
                  <a:pt x="14469" y="24937"/>
                  <a:pt x="14469" y="24937"/>
                  <a:pt x="14469" y="24937"/>
                </a:cubicBezTo>
                <a:cubicBezTo>
                  <a:pt x="14500" y="24937"/>
                  <a:pt x="14500" y="24937"/>
                  <a:pt x="14500" y="24937"/>
                </a:cubicBezTo>
                <a:lnTo>
                  <a:pt x="14500" y="24937"/>
                </a:lnTo>
                <a:cubicBezTo>
                  <a:pt x="14500" y="24937"/>
                  <a:pt x="14500" y="24937"/>
                  <a:pt x="14500" y="24968"/>
                </a:cubicBezTo>
                <a:cubicBezTo>
                  <a:pt x="14438" y="24937"/>
                  <a:pt x="14406" y="24937"/>
                  <a:pt x="14438" y="24874"/>
                </a:cubicBezTo>
                <a:cubicBezTo>
                  <a:pt x="14469" y="24843"/>
                  <a:pt x="14500" y="24812"/>
                  <a:pt x="14531" y="24781"/>
                </a:cubicBezTo>
                <a:cubicBezTo>
                  <a:pt x="14563" y="24749"/>
                  <a:pt x="14594" y="24781"/>
                  <a:pt x="14625" y="24749"/>
                </a:cubicBezTo>
                <a:cubicBezTo>
                  <a:pt x="14625" y="24749"/>
                  <a:pt x="14625" y="24749"/>
                  <a:pt x="14625" y="24749"/>
                </a:cubicBezTo>
                <a:cubicBezTo>
                  <a:pt x="14688" y="24781"/>
                  <a:pt x="14656" y="24843"/>
                  <a:pt x="14656" y="24874"/>
                </a:cubicBezTo>
                <a:cubicBezTo>
                  <a:pt x="14688" y="24937"/>
                  <a:pt x="14719" y="24999"/>
                  <a:pt x="14688" y="25062"/>
                </a:cubicBezTo>
                <a:cubicBezTo>
                  <a:pt x="14625" y="25062"/>
                  <a:pt x="14625" y="25124"/>
                  <a:pt x="14563" y="25156"/>
                </a:cubicBezTo>
                <a:cubicBezTo>
                  <a:pt x="14563" y="25156"/>
                  <a:pt x="14563" y="25156"/>
                  <a:pt x="14563" y="25156"/>
                </a:cubicBezTo>
                <a:cubicBezTo>
                  <a:pt x="15000" y="25156"/>
                  <a:pt x="15000" y="25156"/>
                  <a:pt x="15000" y="25156"/>
                </a:cubicBezTo>
                <a:cubicBezTo>
                  <a:pt x="14969" y="25124"/>
                  <a:pt x="14938" y="25031"/>
                  <a:pt x="14938" y="24968"/>
                </a:cubicBezTo>
                <a:cubicBezTo>
                  <a:pt x="14906" y="24812"/>
                  <a:pt x="14844" y="24656"/>
                  <a:pt x="14813" y="24499"/>
                </a:cubicBezTo>
                <a:cubicBezTo>
                  <a:pt x="14813" y="24437"/>
                  <a:pt x="14781" y="24374"/>
                  <a:pt x="14875" y="24343"/>
                </a:cubicBezTo>
                <a:cubicBezTo>
                  <a:pt x="14875" y="24343"/>
                  <a:pt x="14875" y="24281"/>
                  <a:pt x="14906" y="24249"/>
                </a:cubicBezTo>
                <a:cubicBezTo>
                  <a:pt x="14906" y="24249"/>
                  <a:pt x="14875" y="24218"/>
                  <a:pt x="14844" y="24218"/>
                </a:cubicBezTo>
                <a:cubicBezTo>
                  <a:pt x="14875" y="24218"/>
                  <a:pt x="14906" y="24249"/>
                  <a:pt x="14906" y="24249"/>
                </a:cubicBezTo>
                <a:cubicBezTo>
                  <a:pt x="14938" y="24249"/>
                  <a:pt x="14969" y="24218"/>
                  <a:pt x="15000" y="24218"/>
                </a:cubicBezTo>
                <a:cubicBezTo>
                  <a:pt x="15031" y="24281"/>
                  <a:pt x="15094" y="24249"/>
                  <a:pt x="15125" y="24281"/>
                </a:cubicBezTo>
                <a:cubicBezTo>
                  <a:pt x="15094" y="24312"/>
                  <a:pt x="15000" y="24406"/>
                  <a:pt x="15156" y="24406"/>
                </a:cubicBezTo>
                <a:cubicBezTo>
                  <a:pt x="15188" y="24406"/>
                  <a:pt x="15156" y="24437"/>
                  <a:pt x="15188" y="24437"/>
                </a:cubicBezTo>
                <a:cubicBezTo>
                  <a:pt x="15188" y="24437"/>
                  <a:pt x="15219" y="24406"/>
                  <a:pt x="15219" y="24374"/>
                </a:cubicBezTo>
                <a:cubicBezTo>
                  <a:pt x="15313" y="24468"/>
                  <a:pt x="15344" y="24593"/>
                  <a:pt x="15406" y="24718"/>
                </a:cubicBezTo>
                <a:cubicBezTo>
                  <a:pt x="15406" y="24718"/>
                  <a:pt x="15313" y="24687"/>
                  <a:pt x="15375" y="24749"/>
                </a:cubicBezTo>
                <a:cubicBezTo>
                  <a:pt x="15375" y="24781"/>
                  <a:pt x="15375" y="24843"/>
                  <a:pt x="15406" y="24874"/>
                </a:cubicBezTo>
                <a:cubicBezTo>
                  <a:pt x="15375" y="24843"/>
                  <a:pt x="15375" y="24781"/>
                  <a:pt x="15375" y="24749"/>
                </a:cubicBezTo>
                <a:cubicBezTo>
                  <a:pt x="15344" y="24874"/>
                  <a:pt x="15281" y="24781"/>
                  <a:pt x="15250" y="24781"/>
                </a:cubicBezTo>
                <a:cubicBezTo>
                  <a:pt x="15250" y="24874"/>
                  <a:pt x="15250" y="24874"/>
                  <a:pt x="15344" y="24874"/>
                </a:cubicBezTo>
                <a:cubicBezTo>
                  <a:pt x="15375" y="24874"/>
                  <a:pt x="15375" y="24874"/>
                  <a:pt x="15406" y="24906"/>
                </a:cubicBezTo>
                <a:cubicBezTo>
                  <a:pt x="15406" y="24937"/>
                  <a:pt x="15406" y="24937"/>
                  <a:pt x="15438" y="24906"/>
                </a:cubicBezTo>
                <a:cubicBezTo>
                  <a:pt x="15438" y="24906"/>
                  <a:pt x="15469" y="24843"/>
                  <a:pt x="15500" y="24874"/>
                </a:cubicBezTo>
                <a:cubicBezTo>
                  <a:pt x="15531" y="24906"/>
                  <a:pt x="15563" y="24968"/>
                  <a:pt x="15563" y="24999"/>
                </a:cubicBezTo>
                <a:cubicBezTo>
                  <a:pt x="15563" y="25031"/>
                  <a:pt x="15531" y="25031"/>
                  <a:pt x="15500" y="25031"/>
                </a:cubicBezTo>
                <a:cubicBezTo>
                  <a:pt x="15500" y="25031"/>
                  <a:pt x="15500" y="25031"/>
                  <a:pt x="15500" y="25031"/>
                </a:cubicBezTo>
                <a:cubicBezTo>
                  <a:pt x="15406" y="25093"/>
                  <a:pt x="15313" y="25124"/>
                  <a:pt x="15219" y="25156"/>
                </a:cubicBezTo>
                <a:cubicBezTo>
                  <a:pt x="15563" y="25156"/>
                  <a:pt x="15563" y="25156"/>
                  <a:pt x="15563" y="25156"/>
                </a:cubicBezTo>
                <a:cubicBezTo>
                  <a:pt x="15531" y="25156"/>
                  <a:pt x="15531" y="25124"/>
                  <a:pt x="15531" y="25124"/>
                </a:cubicBezTo>
                <a:cubicBezTo>
                  <a:pt x="15531" y="25093"/>
                  <a:pt x="15531" y="25062"/>
                  <a:pt x="15563" y="25062"/>
                </a:cubicBezTo>
                <a:cubicBezTo>
                  <a:pt x="15625" y="25062"/>
                  <a:pt x="15594" y="25093"/>
                  <a:pt x="15625" y="25124"/>
                </a:cubicBezTo>
                <a:cubicBezTo>
                  <a:pt x="15625" y="25124"/>
                  <a:pt x="15594" y="25156"/>
                  <a:pt x="15594" y="25156"/>
                </a:cubicBezTo>
                <a:cubicBezTo>
                  <a:pt x="17188" y="25156"/>
                  <a:pt x="17188" y="25156"/>
                  <a:pt x="17188" y="25156"/>
                </a:cubicBezTo>
                <a:cubicBezTo>
                  <a:pt x="17250" y="25156"/>
                  <a:pt x="17219" y="25031"/>
                  <a:pt x="17219" y="24999"/>
                </a:cubicBezTo>
                <a:cubicBezTo>
                  <a:pt x="17250" y="24937"/>
                  <a:pt x="17188" y="24906"/>
                  <a:pt x="17188" y="24906"/>
                </a:cubicBezTo>
                <a:cubicBezTo>
                  <a:pt x="17125" y="24937"/>
                  <a:pt x="17094" y="24843"/>
                  <a:pt x="17063" y="24906"/>
                </a:cubicBezTo>
                <a:cubicBezTo>
                  <a:pt x="17031" y="24937"/>
                  <a:pt x="17000" y="24937"/>
                  <a:pt x="16969" y="24906"/>
                </a:cubicBezTo>
                <a:cubicBezTo>
                  <a:pt x="16938" y="24781"/>
                  <a:pt x="16938" y="24624"/>
                  <a:pt x="16875" y="24499"/>
                </a:cubicBezTo>
                <a:cubicBezTo>
                  <a:pt x="16875" y="24499"/>
                  <a:pt x="16875" y="24468"/>
                  <a:pt x="16875" y="24468"/>
                </a:cubicBezTo>
                <a:cubicBezTo>
                  <a:pt x="17000" y="24437"/>
                  <a:pt x="16938" y="24374"/>
                  <a:pt x="16906" y="24343"/>
                </a:cubicBezTo>
                <a:cubicBezTo>
                  <a:pt x="16813" y="24249"/>
                  <a:pt x="16813" y="24156"/>
                  <a:pt x="16813" y="24062"/>
                </a:cubicBezTo>
                <a:cubicBezTo>
                  <a:pt x="16781" y="24031"/>
                  <a:pt x="16813" y="23999"/>
                  <a:pt x="16781" y="23968"/>
                </a:cubicBezTo>
                <a:cubicBezTo>
                  <a:pt x="16750" y="23968"/>
                  <a:pt x="16781" y="23937"/>
                  <a:pt x="16781" y="23937"/>
                </a:cubicBezTo>
                <a:cubicBezTo>
                  <a:pt x="16813" y="23906"/>
                  <a:pt x="16813" y="23906"/>
                  <a:pt x="16844" y="23937"/>
                </a:cubicBezTo>
                <a:cubicBezTo>
                  <a:pt x="16875" y="23968"/>
                  <a:pt x="16938" y="23968"/>
                  <a:pt x="16938" y="23906"/>
                </a:cubicBezTo>
                <a:cubicBezTo>
                  <a:pt x="16938" y="23906"/>
                  <a:pt x="16938" y="23906"/>
                  <a:pt x="16938" y="23906"/>
                </a:cubicBezTo>
                <a:cubicBezTo>
                  <a:pt x="17031" y="23874"/>
                  <a:pt x="17063" y="23937"/>
                  <a:pt x="17094" y="23968"/>
                </a:cubicBezTo>
                <a:cubicBezTo>
                  <a:pt x="17125" y="23999"/>
                  <a:pt x="17156" y="24031"/>
                  <a:pt x="17188" y="24062"/>
                </a:cubicBezTo>
                <a:cubicBezTo>
                  <a:pt x="17188" y="24031"/>
                  <a:pt x="17188" y="24031"/>
                  <a:pt x="17219" y="24031"/>
                </a:cubicBezTo>
                <a:cubicBezTo>
                  <a:pt x="17219" y="23937"/>
                  <a:pt x="17281" y="23999"/>
                  <a:pt x="17313" y="23999"/>
                </a:cubicBezTo>
                <a:cubicBezTo>
                  <a:pt x="17344" y="23999"/>
                  <a:pt x="17375" y="24031"/>
                  <a:pt x="17344" y="24093"/>
                </a:cubicBezTo>
                <a:cubicBezTo>
                  <a:pt x="17344" y="24093"/>
                  <a:pt x="17375" y="24124"/>
                  <a:pt x="17313" y="24156"/>
                </a:cubicBezTo>
                <a:cubicBezTo>
                  <a:pt x="17313" y="24156"/>
                  <a:pt x="17313" y="24124"/>
                  <a:pt x="17281" y="24124"/>
                </a:cubicBezTo>
                <a:cubicBezTo>
                  <a:pt x="17250" y="24093"/>
                  <a:pt x="17219" y="24062"/>
                  <a:pt x="17219" y="24031"/>
                </a:cubicBezTo>
                <a:cubicBezTo>
                  <a:pt x="17188" y="24031"/>
                  <a:pt x="17188" y="24031"/>
                  <a:pt x="17188" y="24062"/>
                </a:cubicBezTo>
                <a:cubicBezTo>
                  <a:pt x="17188" y="24062"/>
                  <a:pt x="17188" y="24062"/>
                  <a:pt x="17219" y="24093"/>
                </a:cubicBezTo>
                <a:cubicBezTo>
                  <a:pt x="17188" y="24093"/>
                  <a:pt x="17188" y="24124"/>
                  <a:pt x="17188" y="24124"/>
                </a:cubicBezTo>
                <a:cubicBezTo>
                  <a:pt x="17094" y="24156"/>
                  <a:pt x="17063" y="24187"/>
                  <a:pt x="17156" y="24218"/>
                </a:cubicBezTo>
                <a:cubicBezTo>
                  <a:pt x="17219" y="24249"/>
                  <a:pt x="17219" y="24281"/>
                  <a:pt x="17156" y="24312"/>
                </a:cubicBezTo>
                <a:cubicBezTo>
                  <a:pt x="17094" y="24343"/>
                  <a:pt x="17031" y="24312"/>
                  <a:pt x="17000" y="24374"/>
                </a:cubicBezTo>
                <a:cubicBezTo>
                  <a:pt x="17031" y="24406"/>
                  <a:pt x="17063" y="24406"/>
                  <a:pt x="17094" y="24374"/>
                </a:cubicBezTo>
                <a:cubicBezTo>
                  <a:pt x="17125" y="24343"/>
                  <a:pt x="17188" y="24281"/>
                  <a:pt x="17281" y="24312"/>
                </a:cubicBezTo>
                <a:cubicBezTo>
                  <a:pt x="17281" y="24343"/>
                  <a:pt x="17281" y="24343"/>
                  <a:pt x="17281" y="24343"/>
                </a:cubicBezTo>
                <a:cubicBezTo>
                  <a:pt x="17250" y="24468"/>
                  <a:pt x="17188" y="24593"/>
                  <a:pt x="17219" y="24749"/>
                </a:cubicBezTo>
                <a:cubicBezTo>
                  <a:pt x="17250" y="24656"/>
                  <a:pt x="17219" y="24562"/>
                  <a:pt x="17281" y="24531"/>
                </a:cubicBezTo>
                <a:cubicBezTo>
                  <a:pt x="17313" y="24562"/>
                  <a:pt x="17281" y="24624"/>
                  <a:pt x="17313" y="24624"/>
                </a:cubicBezTo>
                <a:cubicBezTo>
                  <a:pt x="17375" y="24624"/>
                  <a:pt x="17313" y="24562"/>
                  <a:pt x="17344" y="24531"/>
                </a:cubicBezTo>
                <a:cubicBezTo>
                  <a:pt x="17344" y="24499"/>
                  <a:pt x="17313" y="24499"/>
                  <a:pt x="17313" y="24499"/>
                </a:cubicBezTo>
                <a:cubicBezTo>
                  <a:pt x="17281" y="24468"/>
                  <a:pt x="17250" y="24406"/>
                  <a:pt x="17313" y="24374"/>
                </a:cubicBezTo>
                <a:cubicBezTo>
                  <a:pt x="17313" y="24374"/>
                  <a:pt x="17344" y="24406"/>
                  <a:pt x="17344" y="24406"/>
                </a:cubicBezTo>
                <a:cubicBezTo>
                  <a:pt x="17344" y="24406"/>
                  <a:pt x="17344" y="24406"/>
                  <a:pt x="17344" y="24406"/>
                </a:cubicBezTo>
                <a:cubicBezTo>
                  <a:pt x="17344" y="24406"/>
                  <a:pt x="17344" y="24406"/>
                  <a:pt x="17344" y="24406"/>
                </a:cubicBezTo>
                <a:cubicBezTo>
                  <a:pt x="17406" y="24437"/>
                  <a:pt x="17469" y="24531"/>
                  <a:pt x="17563" y="24562"/>
                </a:cubicBezTo>
                <a:cubicBezTo>
                  <a:pt x="17563" y="24593"/>
                  <a:pt x="17563" y="24624"/>
                  <a:pt x="17594" y="24593"/>
                </a:cubicBezTo>
                <a:cubicBezTo>
                  <a:pt x="17594" y="24593"/>
                  <a:pt x="17594" y="24562"/>
                  <a:pt x="17563" y="24562"/>
                </a:cubicBezTo>
                <a:cubicBezTo>
                  <a:pt x="17563" y="24499"/>
                  <a:pt x="17438" y="24499"/>
                  <a:pt x="17469" y="24374"/>
                </a:cubicBezTo>
                <a:cubicBezTo>
                  <a:pt x="17531" y="24437"/>
                  <a:pt x="17594" y="24468"/>
                  <a:pt x="17625" y="24562"/>
                </a:cubicBezTo>
                <a:cubicBezTo>
                  <a:pt x="17656" y="24562"/>
                  <a:pt x="17656" y="24593"/>
                  <a:pt x="17688" y="24562"/>
                </a:cubicBezTo>
                <a:cubicBezTo>
                  <a:pt x="17688" y="24562"/>
                  <a:pt x="17688" y="24562"/>
                  <a:pt x="17688" y="24531"/>
                </a:cubicBezTo>
                <a:cubicBezTo>
                  <a:pt x="17625" y="24468"/>
                  <a:pt x="17563" y="24374"/>
                  <a:pt x="17469" y="24343"/>
                </a:cubicBezTo>
                <a:cubicBezTo>
                  <a:pt x="17469" y="24312"/>
                  <a:pt x="17469" y="24312"/>
                  <a:pt x="17469" y="24312"/>
                </a:cubicBezTo>
                <a:cubicBezTo>
                  <a:pt x="17469" y="24187"/>
                  <a:pt x="17594" y="24218"/>
                  <a:pt x="17656" y="24156"/>
                </a:cubicBezTo>
                <a:cubicBezTo>
                  <a:pt x="17563" y="24124"/>
                  <a:pt x="17531" y="24187"/>
                  <a:pt x="17500" y="24218"/>
                </a:cubicBezTo>
                <a:cubicBezTo>
                  <a:pt x="17406" y="24187"/>
                  <a:pt x="17406" y="24124"/>
                  <a:pt x="17406" y="24062"/>
                </a:cubicBezTo>
                <a:cubicBezTo>
                  <a:pt x="17438" y="23999"/>
                  <a:pt x="17469" y="23937"/>
                  <a:pt x="17469" y="23843"/>
                </a:cubicBezTo>
                <a:cubicBezTo>
                  <a:pt x="17469" y="23781"/>
                  <a:pt x="17469" y="23718"/>
                  <a:pt x="17469" y="23656"/>
                </a:cubicBezTo>
                <a:cubicBezTo>
                  <a:pt x="17469" y="23656"/>
                  <a:pt x="17469" y="23624"/>
                  <a:pt x="17469" y="23624"/>
                </a:cubicBezTo>
                <a:lnTo>
                  <a:pt x="17469" y="23624"/>
                </a:lnTo>
                <a:cubicBezTo>
                  <a:pt x="17500" y="23656"/>
                  <a:pt x="17500" y="23656"/>
                  <a:pt x="17469" y="23656"/>
                </a:cubicBezTo>
                <a:cubicBezTo>
                  <a:pt x="17438" y="23843"/>
                  <a:pt x="17313" y="23781"/>
                  <a:pt x="17188" y="23781"/>
                </a:cubicBezTo>
                <a:cubicBezTo>
                  <a:pt x="17219" y="23874"/>
                  <a:pt x="17281" y="23843"/>
                  <a:pt x="17375" y="23843"/>
                </a:cubicBezTo>
                <a:cubicBezTo>
                  <a:pt x="17313" y="23906"/>
                  <a:pt x="17281" y="23968"/>
                  <a:pt x="17188" y="23937"/>
                </a:cubicBezTo>
                <a:cubicBezTo>
                  <a:pt x="17125" y="23906"/>
                  <a:pt x="17063" y="23843"/>
                  <a:pt x="17000" y="23812"/>
                </a:cubicBezTo>
                <a:cubicBezTo>
                  <a:pt x="17000" y="23812"/>
                  <a:pt x="17000" y="23812"/>
                  <a:pt x="17000" y="23843"/>
                </a:cubicBezTo>
                <a:cubicBezTo>
                  <a:pt x="17000" y="23812"/>
                  <a:pt x="17000" y="23812"/>
                  <a:pt x="17000" y="23812"/>
                </a:cubicBezTo>
                <a:cubicBezTo>
                  <a:pt x="16938" y="23749"/>
                  <a:pt x="16938" y="23656"/>
                  <a:pt x="16813" y="23656"/>
                </a:cubicBezTo>
                <a:cubicBezTo>
                  <a:pt x="16813" y="23656"/>
                  <a:pt x="16813" y="23656"/>
                  <a:pt x="16813" y="23624"/>
                </a:cubicBezTo>
                <a:cubicBezTo>
                  <a:pt x="16813" y="23593"/>
                  <a:pt x="16813" y="23593"/>
                  <a:pt x="16750" y="23562"/>
                </a:cubicBezTo>
                <a:cubicBezTo>
                  <a:pt x="16719" y="23562"/>
                  <a:pt x="16688" y="23499"/>
                  <a:pt x="16719" y="23468"/>
                </a:cubicBezTo>
                <a:cubicBezTo>
                  <a:pt x="16719" y="23437"/>
                  <a:pt x="16719" y="23374"/>
                  <a:pt x="16781" y="23343"/>
                </a:cubicBezTo>
                <a:cubicBezTo>
                  <a:pt x="16813" y="23343"/>
                  <a:pt x="16813" y="23312"/>
                  <a:pt x="16813" y="23281"/>
                </a:cubicBezTo>
                <a:cubicBezTo>
                  <a:pt x="16750" y="23218"/>
                  <a:pt x="16781" y="23218"/>
                  <a:pt x="16844" y="23187"/>
                </a:cubicBezTo>
                <a:cubicBezTo>
                  <a:pt x="16969" y="23093"/>
                  <a:pt x="17125" y="23093"/>
                  <a:pt x="17250" y="22968"/>
                </a:cubicBezTo>
                <a:cubicBezTo>
                  <a:pt x="17281" y="22937"/>
                  <a:pt x="17313" y="22937"/>
                  <a:pt x="17344" y="22999"/>
                </a:cubicBezTo>
                <a:cubicBezTo>
                  <a:pt x="17375" y="22999"/>
                  <a:pt x="17406" y="23031"/>
                  <a:pt x="17438" y="22999"/>
                </a:cubicBezTo>
                <a:cubicBezTo>
                  <a:pt x="17500" y="22999"/>
                  <a:pt x="17563" y="22999"/>
                  <a:pt x="17594" y="23031"/>
                </a:cubicBezTo>
                <a:cubicBezTo>
                  <a:pt x="17625" y="23093"/>
                  <a:pt x="17656" y="23124"/>
                  <a:pt x="17688" y="23187"/>
                </a:cubicBezTo>
                <a:cubicBezTo>
                  <a:pt x="17719" y="23374"/>
                  <a:pt x="17781" y="23562"/>
                  <a:pt x="17813" y="23749"/>
                </a:cubicBezTo>
                <a:cubicBezTo>
                  <a:pt x="17844" y="23812"/>
                  <a:pt x="17844" y="23843"/>
                  <a:pt x="17781" y="23843"/>
                </a:cubicBezTo>
                <a:cubicBezTo>
                  <a:pt x="17719" y="23874"/>
                  <a:pt x="17750" y="23906"/>
                  <a:pt x="17719" y="23968"/>
                </a:cubicBezTo>
                <a:cubicBezTo>
                  <a:pt x="17688" y="23999"/>
                  <a:pt x="17781" y="23999"/>
                  <a:pt x="17781" y="24031"/>
                </a:cubicBezTo>
                <a:cubicBezTo>
                  <a:pt x="17781" y="24093"/>
                  <a:pt x="17906" y="24062"/>
                  <a:pt x="17906" y="24156"/>
                </a:cubicBezTo>
                <a:cubicBezTo>
                  <a:pt x="17906" y="24218"/>
                  <a:pt x="17938" y="24281"/>
                  <a:pt x="17938" y="24374"/>
                </a:cubicBezTo>
                <a:cubicBezTo>
                  <a:pt x="17969" y="24531"/>
                  <a:pt x="18031" y="24687"/>
                  <a:pt x="18031" y="24843"/>
                </a:cubicBezTo>
                <a:cubicBezTo>
                  <a:pt x="18000" y="24843"/>
                  <a:pt x="17969" y="24812"/>
                  <a:pt x="17969" y="24812"/>
                </a:cubicBezTo>
                <a:cubicBezTo>
                  <a:pt x="17906" y="24749"/>
                  <a:pt x="17844" y="24687"/>
                  <a:pt x="17750" y="24656"/>
                </a:cubicBezTo>
                <a:lnTo>
                  <a:pt x="17750" y="24656"/>
                </a:lnTo>
                <a:cubicBezTo>
                  <a:pt x="17813" y="24749"/>
                  <a:pt x="17875" y="24812"/>
                  <a:pt x="17938" y="24874"/>
                </a:cubicBezTo>
                <a:cubicBezTo>
                  <a:pt x="17938" y="24874"/>
                  <a:pt x="17969" y="24874"/>
                  <a:pt x="17969" y="24874"/>
                </a:cubicBezTo>
                <a:cubicBezTo>
                  <a:pt x="17969" y="24906"/>
                  <a:pt x="17969" y="24906"/>
                  <a:pt x="17969" y="24937"/>
                </a:cubicBezTo>
                <a:cubicBezTo>
                  <a:pt x="17938" y="24968"/>
                  <a:pt x="17938" y="24999"/>
                  <a:pt x="17938" y="25031"/>
                </a:cubicBezTo>
                <a:cubicBezTo>
                  <a:pt x="17844" y="25031"/>
                  <a:pt x="17781" y="25062"/>
                  <a:pt x="17688" y="25062"/>
                </a:cubicBezTo>
                <a:cubicBezTo>
                  <a:pt x="17625" y="25031"/>
                  <a:pt x="17531" y="24999"/>
                  <a:pt x="17469" y="25093"/>
                </a:cubicBezTo>
                <a:cubicBezTo>
                  <a:pt x="17438" y="25093"/>
                  <a:pt x="17406" y="25093"/>
                  <a:pt x="17406" y="25093"/>
                </a:cubicBezTo>
                <a:cubicBezTo>
                  <a:pt x="17406" y="25124"/>
                  <a:pt x="17438" y="25156"/>
                  <a:pt x="17438" y="25156"/>
                </a:cubicBezTo>
                <a:cubicBezTo>
                  <a:pt x="17469" y="25156"/>
                  <a:pt x="17469" y="25156"/>
                  <a:pt x="17469" y="25156"/>
                </a:cubicBezTo>
                <a:cubicBezTo>
                  <a:pt x="17469" y="25156"/>
                  <a:pt x="17469" y="25156"/>
                  <a:pt x="17469" y="25156"/>
                </a:cubicBezTo>
                <a:cubicBezTo>
                  <a:pt x="17500" y="25156"/>
                  <a:pt x="17500" y="25156"/>
                  <a:pt x="17531" y="25156"/>
                </a:cubicBezTo>
                <a:cubicBezTo>
                  <a:pt x="17750" y="25156"/>
                  <a:pt x="17750" y="25156"/>
                  <a:pt x="17750" y="25156"/>
                </a:cubicBezTo>
                <a:cubicBezTo>
                  <a:pt x="17719" y="25156"/>
                  <a:pt x="17719" y="25156"/>
                  <a:pt x="17719" y="25156"/>
                </a:cubicBezTo>
                <a:cubicBezTo>
                  <a:pt x="17719" y="25156"/>
                  <a:pt x="17719" y="25124"/>
                  <a:pt x="17719" y="25124"/>
                </a:cubicBezTo>
                <a:cubicBezTo>
                  <a:pt x="17719" y="25093"/>
                  <a:pt x="17750" y="25124"/>
                  <a:pt x="17750" y="25124"/>
                </a:cubicBezTo>
                <a:cubicBezTo>
                  <a:pt x="17813" y="25124"/>
                  <a:pt x="17844" y="25031"/>
                  <a:pt x="17906" y="25124"/>
                </a:cubicBezTo>
                <a:cubicBezTo>
                  <a:pt x="17844" y="25124"/>
                  <a:pt x="17813" y="25124"/>
                  <a:pt x="17781" y="25156"/>
                </a:cubicBezTo>
                <a:cubicBezTo>
                  <a:pt x="17781" y="25156"/>
                  <a:pt x="17781" y="25156"/>
                  <a:pt x="17781" y="25156"/>
                </a:cubicBezTo>
                <a:cubicBezTo>
                  <a:pt x="18313" y="25156"/>
                  <a:pt x="18313" y="25156"/>
                  <a:pt x="18313" y="25156"/>
                </a:cubicBezTo>
                <a:cubicBezTo>
                  <a:pt x="18281" y="25093"/>
                  <a:pt x="18313" y="25031"/>
                  <a:pt x="18250" y="24999"/>
                </a:cubicBezTo>
                <a:cubicBezTo>
                  <a:pt x="18250" y="24999"/>
                  <a:pt x="18281" y="24968"/>
                  <a:pt x="18281" y="24968"/>
                </a:cubicBezTo>
                <a:cubicBezTo>
                  <a:pt x="18313" y="24968"/>
                  <a:pt x="18313" y="24999"/>
                  <a:pt x="18313" y="24999"/>
                </a:cubicBezTo>
                <a:cubicBezTo>
                  <a:pt x="18344" y="25062"/>
                  <a:pt x="18344" y="25093"/>
                  <a:pt x="18344" y="25156"/>
                </a:cubicBezTo>
                <a:cubicBezTo>
                  <a:pt x="18469" y="25156"/>
                  <a:pt x="18469" y="25156"/>
                  <a:pt x="18469" y="25156"/>
                </a:cubicBezTo>
                <a:cubicBezTo>
                  <a:pt x="18469" y="24718"/>
                  <a:pt x="18469" y="24281"/>
                  <a:pt x="18563" y="23843"/>
                </a:cubicBezTo>
                <a:cubicBezTo>
                  <a:pt x="18625" y="23437"/>
                  <a:pt x="18719" y="23062"/>
                  <a:pt x="18906" y="22687"/>
                </a:cubicBezTo>
                <a:cubicBezTo>
                  <a:pt x="19219" y="22156"/>
                  <a:pt x="19625" y="21718"/>
                  <a:pt x="20188" y="21499"/>
                </a:cubicBezTo>
                <a:cubicBezTo>
                  <a:pt x="20344" y="21437"/>
                  <a:pt x="20500" y="21406"/>
                  <a:pt x="20625" y="21374"/>
                </a:cubicBezTo>
                <a:cubicBezTo>
                  <a:pt x="20750" y="21343"/>
                  <a:pt x="20844" y="21406"/>
                  <a:pt x="20938" y="21437"/>
                </a:cubicBezTo>
                <a:cubicBezTo>
                  <a:pt x="21438" y="21656"/>
                  <a:pt x="21906" y="21937"/>
                  <a:pt x="22375" y="22249"/>
                </a:cubicBezTo>
                <a:cubicBezTo>
                  <a:pt x="22688" y="22468"/>
                  <a:pt x="23031" y="22718"/>
                  <a:pt x="23344" y="22968"/>
                </a:cubicBezTo>
                <a:cubicBezTo>
                  <a:pt x="23563" y="23156"/>
                  <a:pt x="23781" y="23343"/>
                  <a:pt x="24031" y="23562"/>
                </a:cubicBezTo>
                <a:cubicBezTo>
                  <a:pt x="24031" y="23562"/>
                  <a:pt x="24031" y="23562"/>
                  <a:pt x="24031" y="23562"/>
                </a:cubicBezTo>
                <a:cubicBezTo>
                  <a:pt x="24031" y="23562"/>
                  <a:pt x="24031" y="23562"/>
                  <a:pt x="24031" y="23562"/>
                </a:cubicBezTo>
                <a:cubicBezTo>
                  <a:pt x="24031" y="23562"/>
                  <a:pt x="24063" y="23562"/>
                  <a:pt x="24063" y="23593"/>
                </a:cubicBezTo>
                <a:cubicBezTo>
                  <a:pt x="24063" y="23593"/>
                  <a:pt x="24063" y="23593"/>
                  <a:pt x="24063" y="23593"/>
                </a:cubicBezTo>
                <a:cubicBezTo>
                  <a:pt x="24219" y="23749"/>
                  <a:pt x="24406" y="23937"/>
                  <a:pt x="24594" y="24093"/>
                </a:cubicBezTo>
                <a:cubicBezTo>
                  <a:pt x="24656" y="24156"/>
                  <a:pt x="24719" y="24218"/>
                  <a:pt x="24781" y="24281"/>
                </a:cubicBezTo>
                <a:cubicBezTo>
                  <a:pt x="24781" y="24281"/>
                  <a:pt x="24781" y="24281"/>
                  <a:pt x="24781" y="24281"/>
                </a:cubicBezTo>
                <a:cubicBezTo>
                  <a:pt x="24781" y="24312"/>
                  <a:pt x="24813" y="24312"/>
                  <a:pt x="24844" y="24312"/>
                </a:cubicBezTo>
                <a:cubicBezTo>
                  <a:pt x="24844" y="24312"/>
                  <a:pt x="24844" y="24312"/>
                  <a:pt x="24813" y="24281"/>
                </a:cubicBezTo>
                <a:cubicBezTo>
                  <a:pt x="24844" y="24312"/>
                  <a:pt x="24844" y="24312"/>
                  <a:pt x="24844" y="24312"/>
                </a:cubicBezTo>
                <a:cubicBezTo>
                  <a:pt x="24844" y="24343"/>
                  <a:pt x="24844" y="24343"/>
                  <a:pt x="24844" y="24343"/>
                </a:cubicBezTo>
                <a:cubicBezTo>
                  <a:pt x="24844" y="24343"/>
                  <a:pt x="24844" y="24343"/>
                  <a:pt x="24844" y="24343"/>
                </a:cubicBezTo>
                <a:cubicBezTo>
                  <a:pt x="24875" y="24406"/>
                  <a:pt x="24938" y="24437"/>
                  <a:pt x="25000" y="24499"/>
                </a:cubicBezTo>
                <a:cubicBezTo>
                  <a:pt x="25000" y="24499"/>
                  <a:pt x="25031" y="24499"/>
                  <a:pt x="25031" y="24531"/>
                </a:cubicBezTo>
                <a:cubicBezTo>
                  <a:pt x="25031" y="24531"/>
                  <a:pt x="25031" y="24531"/>
                  <a:pt x="25031" y="24531"/>
                </a:cubicBezTo>
                <a:cubicBezTo>
                  <a:pt x="25125" y="24656"/>
                  <a:pt x="25250" y="24781"/>
                  <a:pt x="25375" y="24906"/>
                </a:cubicBezTo>
                <a:cubicBezTo>
                  <a:pt x="25375" y="24906"/>
                  <a:pt x="25406" y="24906"/>
                  <a:pt x="25406" y="24937"/>
                </a:cubicBezTo>
                <a:cubicBezTo>
                  <a:pt x="25406" y="24937"/>
                  <a:pt x="25406" y="24937"/>
                  <a:pt x="25406" y="24937"/>
                </a:cubicBezTo>
                <a:cubicBezTo>
                  <a:pt x="25469" y="24999"/>
                  <a:pt x="25563" y="25093"/>
                  <a:pt x="25625" y="25156"/>
                </a:cubicBezTo>
                <a:cubicBezTo>
                  <a:pt x="25594" y="25124"/>
                  <a:pt x="25563" y="25062"/>
                  <a:pt x="25531" y="25031"/>
                </a:cubicBezTo>
                <a:cubicBezTo>
                  <a:pt x="25563" y="25062"/>
                  <a:pt x="25594" y="25124"/>
                  <a:pt x="25625" y="25156"/>
                </a:cubicBezTo>
                <a:cubicBezTo>
                  <a:pt x="25625" y="25156"/>
                  <a:pt x="25625" y="25156"/>
                  <a:pt x="25625" y="25156"/>
                </a:cubicBezTo>
                <a:cubicBezTo>
                  <a:pt x="30219" y="25156"/>
                  <a:pt x="30219" y="25156"/>
                  <a:pt x="30219" y="25156"/>
                </a:cubicBezTo>
                <a:cubicBezTo>
                  <a:pt x="30219" y="25062"/>
                  <a:pt x="30219" y="24999"/>
                  <a:pt x="30125" y="24937"/>
                </a:cubicBezTo>
                <a:close/>
                <a:moveTo>
                  <a:pt x="22906" y="18031"/>
                </a:moveTo>
                <a:cubicBezTo>
                  <a:pt x="22906" y="18031"/>
                  <a:pt x="22938" y="18031"/>
                  <a:pt x="22938" y="18062"/>
                </a:cubicBezTo>
                <a:cubicBezTo>
                  <a:pt x="22969" y="18062"/>
                  <a:pt x="22969" y="18062"/>
                  <a:pt x="22969" y="18093"/>
                </a:cubicBezTo>
                <a:cubicBezTo>
                  <a:pt x="22969" y="18124"/>
                  <a:pt x="22938" y="18093"/>
                  <a:pt x="22906" y="18093"/>
                </a:cubicBezTo>
                <a:cubicBezTo>
                  <a:pt x="22875" y="18062"/>
                  <a:pt x="22844" y="18093"/>
                  <a:pt x="22813" y="18093"/>
                </a:cubicBezTo>
                <a:cubicBezTo>
                  <a:pt x="22750" y="18124"/>
                  <a:pt x="22719" y="18093"/>
                  <a:pt x="22688" y="18031"/>
                </a:cubicBezTo>
                <a:cubicBezTo>
                  <a:pt x="22719" y="18031"/>
                  <a:pt x="22719" y="17999"/>
                  <a:pt x="22719" y="17968"/>
                </a:cubicBezTo>
                <a:cubicBezTo>
                  <a:pt x="22781" y="17999"/>
                  <a:pt x="22844" y="17999"/>
                  <a:pt x="22906" y="18031"/>
                </a:cubicBezTo>
                <a:close/>
                <a:moveTo>
                  <a:pt x="22656" y="18031"/>
                </a:moveTo>
                <a:lnTo>
                  <a:pt x="22625" y="18031"/>
                </a:lnTo>
                <a:cubicBezTo>
                  <a:pt x="22625" y="17999"/>
                  <a:pt x="22625" y="17999"/>
                  <a:pt x="22625" y="17968"/>
                </a:cubicBezTo>
                <a:cubicBezTo>
                  <a:pt x="22656" y="17999"/>
                  <a:pt x="22656" y="17999"/>
                  <a:pt x="22688" y="18031"/>
                </a:cubicBezTo>
                <a:moveTo>
                  <a:pt x="25063" y="20156"/>
                </a:moveTo>
                <a:cubicBezTo>
                  <a:pt x="25125" y="20156"/>
                  <a:pt x="25125" y="20218"/>
                  <a:pt x="25156" y="20249"/>
                </a:cubicBezTo>
                <a:cubicBezTo>
                  <a:pt x="25219" y="20281"/>
                  <a:pt x="25313" y="20312"/>
                  <a:pt x="25344" y="20406"/>
                </a:cubicBezTo>
                <a:cubicBezTo>
                  <a:pt x="25344" y="20406"/>
                  <a:pt x="25344" y="20406"/>
                  <a:pt x="25344" y="20406"/>
                </a:cubicBezTo>
                <a:cubicBezTo>
                  <a:pt x="25313" y="20406"/>
                  <a:pt x="25281" y="20374"/>
                  <a:pt x="25281" y="20406"/>
                </a:cubicBezTo>
                <a:cubicBezTo>
                  <a:pt x="25250" y="20437"/>
                  <a:pt x="25250" y="20468"/>
                  <a:pt x="25281" y="20468"/>
                </a:cubicBezTo>
                <a:cubicBezTo>
                  <a:pt x="25219" y="20499"/>
                  <a:pt x="25188" y="20437"/>
                  <a:pt x="25125" y="20406"/>
                </a:cubicBezTo>
                <a:cubicBezTo>
                  <a:pt x="25094" y="20406"/>
                  <a:pt x="25094" y="20406"/>
                  <a:pt x="25063" y="20406"/>
                </a:cubicBezTo>
                <a:cubicBezTo>
                  <a:pt x="25000" y="20374"/>
                  <a:pt x="24938" y="20343"/>
                  <a:pt x="24906" y="20281"/>
                </a:cubicBezTo>
                <a:cubicBezTo>
                  <a:pt x="24875" y="20281"/>
                  <a:pt x="24875" y="20281"/>
                  <a:pt x="24875" y="20281"/>
                </a:cubicBezTo>
                <a:cubicBezTo>
                  <a:pt x="24781" y="20281"/>
                  <a:pt x="24719" y="20187"/>
                  <a:pt x="24656" y="20156"/>
                </a:cubicBezTo>
                <a:lnTo>
                  <a:pt x="24656" y="20156"/>
                </a:lnTo>
                <a:cubicBezTo>
                  <a:pt x="24719" y="20124"/>
                  <a:pt x="24844" y="20187"/>
                  <a:pt x="24875" y="20281"/>
                </a:cubicBezTo>
                <a:cubicBezTo>
                  <a:pt x="24875" y="20281"/>
                  <a:pt x="24906" y="20281"/>
                  <a:pt x="24906" y="20281"/>
                </a:cubicBezTo>
                <a:cubicBezTo>
                  <a:pt x="24906" y="20281"/>
                  <a:pt x="24938" y="20281"/>
                  <a:pt x="24938" y="20249"/>
                </a:cubicBezTo>
                <a:cubicBezTo>
                  <a:pt x="24938" y="20156"/>
                  <a:pt x="25000" y="20156"/>
                  <a:pt x="25063" y="20156"/>
                </a:cubicBezTo>
                <a:close/>
                <a:moveTo>
                  <a:pt x="7844" y="17249"/>
                </a:moveTo>
                <a:cubicBezTo>
                  <a:pt x="7813" y="17249"/>
                  <a:pt x="7781" y="17281"/>
                  <a:pt x="7781" y="17281"/>
                </a:cubicBezTo>
                <a:cubicBezTo>
                  <a:pt x="7781" y="17281"/>
                  <a:pt x="7781" y="17281"/>
                  <a:pt x="7781" y="17281"/>
                </a:cubicBezTo>
                <a:cubicBezTo>
                  <a:pt x="7594" y="17468"/>
                  <a:pt x="7375" y="17656"/>
                  <a:pt x="7188" y="17812"/>
                </a:cubicBezTo>
                <a:cubicBezTo>
                  <a:pt x="7156" y="17874"/>
                  <a:pt x="7125" y="17906"/>
                  <a:pt x="7063" y="17937"/>
                </a:cubicBezTo>
                <a:cubicBezTo>
                  <a:pt x="7031" y="17968"/>
                  <a:pt x="7000" y="17999"/>
                  <a:pt x="7000" y="18031"/>
                </a:cubicBezTo>
                <a:cubicBezTo>
                  <a:pt x="6938" y="18031"/>
                  <a:pt x="6906" y="18093"/>
                  <a:pt x="6875" y="18124"/>
                </a:cubicBezTo>
                <a:cubicBezTo>
                  <a:pt x="6625" y="18343"/>
                  <a:pt x="6406" y="18562"/>
                  <a:pt x="6156" y="18781"/>
                </a:cubicBezTo>
                <a:cubicBezTo>
                  <a:pt x="6156" y="18781"/>
                  <a:pt x="6156" y="18812"/>
                  <a:pt x="6125" y="18812"/>
                </a:cubicBezTo>
                <a:cubicBezTo>
                  <a:pt x="6125" y="18812"/>
                  <a:pt x="6125" y="18812"/>
                  <a:pt x="6125" y="18812"/>
                </a:cubicBezTo>
                <a:cubicBezTo>
                  <a:pt x="6094" y="18843"/>
                  <a:pt x="6031" y="18874"/>
                  <a:pt x="6031" y="18937"/>
                </a:cubicBezTo>
                <a:cubicBezTo>
                  <a:pt x="6000" y="18937"/>
                  <a:pt x="5969" y="18968"/>
                  <a:pt x="5969" y="18999"/>
                </a:cubicBezTo>
                <a:cubicBezTo>
                  <a:pt x="5969" y="18999"/>
                  <a:pt x="5969" y="18999"/>
                  <a:pt x="5969" y="18999"/>
                </a:cubicBezTo>
                <a:cubicBezTo>
                  <a:pt x="5969" y="18999"/>
                  <a:pt x="5969" y="18999"/>
                  <a:pt x="5969" y="18999"/>
                </a:cubicBezTo>
                <a:cubicBezTo>
                  <a:pt x="5875" y="19062"/>
                  <a:pt x="5813" y="19124"/>
                  <a:pt x="5719" y="19187"/>
                </a:cubicBezTo>
                <a:cubicBezTo>
                  <a:pt x="5719" y="19218"/>
                  <a:pt x="5688" y="19218"/>
                  <a:pt x="5719" y="19249"/>
                </a:cubicBezTo>
                <a:cubicBezTo>
                  <a:pt x="5688" y="19218"/>
                  <a:pt x="5656" y="19249"/>
                  <a:pt x="5625" y="19281"/>
                </a:cubicBezTo>
                <a:cubicBezTo>
                  <a:pt x="5500" y="19406"/>
                  <a:pt x="5375" y="19531"/>
                  <a:pt x="5219" y="19656"/>
                </a:cubicBezTo>
                <a:cubicBezTo>
                  <a:pt x="5219" y="19656"/>
                  <a:pt x="5219" y="19656"/>
                  <a:pt x="5219" y="19656"/>
                </a:cubicBezTo>
                <a:cubicBezTo>
                  <a:pt x="5219" y="19656"/>
                  <a:pt x="5219" y="19656"/>
                  <a:pt x="5219" y="19656"/>
                </a:cubicBezTo>
                <a:cubicBezTo>
                  <a:pt x="5000" y="19843"/>
                  <a:pt x="4813" y="20031"/>
                  <a:pt x="4594" y="20249"/>
                </a:cubicBezTo>
                <a:cubicBezTo>
                  <a:pt x="4438" y="20374"/>
                  <a:pt x="4281" y="20531"/>
                  <a:pt x="4125" y="20656"/>
                </a:cubicBezTo>
                <a:cubicBezTo>
                  <a:pt x="4063" y="20718"/>
                  <a:pt x="4000" y="20781"/>
                  <a:pt x="3969" y="20812"/>
                </a:cubicBezTo>
                <a:cubicBezTo>
                  <a:pt x="3906" y="20874"/>
                  <a:pt x="3875" y="20968"/>
                  <a:pt x="3750" y="20937"/>
                </a:cubicBezTo>
                <a:cubicBezTo>
                  <a:pt x="3719" y="20937"/>
                  <a:pt x="3656" y="20999"/>
                  <a:pt x="3625" y="21062"/>
                </a:cubicBezTo>
                <a:cubicBezTo>
                  <a:pt x="3594" y="21093"/>
                  <a:pt x="3563" y="21124"/>
                  <a:pt x="3531" y="21156"/>
                </a:cubicBezTo>
                <a:cubicBezTo>
                  <a:pt x="3531" y="21187"/>
                  <a:pt x="3563" y="21156"/>
                  <a:pt x="3594" y="21156"/>
                </a:cubicBezTo>
                <a:cubicBezTo>
                  <a:pt x="3594" y="21249"/>
                  <a:pt x="3531" y="21218"/>
                  <a:pt x="3469" y="21249"/>
                </a:cubicBezTo>
                <a:cubicBezTo>
                  <a:pt x="3250" y="21499"/>
                  <a:pt x="3000" y="21718"/>
                  <a:pt x="2781" y="21937"/>
                </a:cubicBezTo>
                <a:cubicBezTo>
                  <a:pt x="2750" y="21937"/>
                  <a:pt x="2750" y="21968"/>
                  <a:pt x="2719" y="21968"/>
                </a:cubicBezTo>
                <a:cubicBezTo>
                  <a:pt x="2719" y="21968"/>
                  <a:pt x="2719" y="21968"/>
                  <a:pt x="2719" y="21968"/>
                </a:cubicBezTo>
                <a:cubicBezTo>
                  <a:pt x="2594" y="21937"/>
                  <a:pt x="2531" y="21968"/>
                  <a:pt x="2438" y="22062"/>
                </a:cubicBezTo>
                <a:cubicBezTo>
                  <a:pt x="2375" y="22156"/>
                  <a:pt x="2281" y="22156"/>
                  <a:pt x="2250" y="22249"/>
                </a:cubicBezTo>
                <a:cubicBezTo>
                  <a:pt x="2219" y="22249"/>
                  <a:pt x="2219" y="22218"/>
                  <a:pt x="2188" y="22218"/>
                </a:cubicBezTo>
                <a:cubicBezTo>
                  <a:pt x="2188" y="22218"/>
                  <a:pt x="2188" y="22218"/>
                  <a:pt x="2156" y="22218"/>
                </a:cubicBezTo>
                <a:cubicBezTo>
                  <a:pt x="2188" y="22218"/>
                  <a:pt x="2188" y="22218"/>
                  <a:pt x="2188" y="22218"/>
                </a:cubicBezTo>
                <a:cubicBezTo>
                  <a:pt x="2219" y="22187"/>
                  <a:pt x="2219" y="22187"/>
                  <a:pt x="2219" y="22187"/>
                </a:cubicBezTo>
                <a:cubicBezTo>
                  <a:pt x="2219" y="22156"/>
                  <a:pt x="2281" y="22156"/>
                  <a:pt x="2250" y="22124"/>
                </a:cubicBezTo>
                <a:cubicBezTo>
                  <a:pt x="2219" y="22093"/>
                  <a:pt x="2188" y="22124"/>
                  <a:pt x="2188" y="22156"/>
                </a:cubicBezTo>
                <a:cubicBezTo>
                  <a:pt x="2188" y="22156"/>
                  <a:pt x="2156" y="22156"/>
                  <a:pt x="2156" y="22124"/>
                </a:cubicBezTo>
                <a:cubicBezTo>
                  <a:pt x="2219" y="22062"/>
                  <a:pt x="2281" y="21999"/>
                  <a:pt x="2375" y="21937"/>
                </a:cubicBezTo>
                <a:cubicBezTo>
                  <a:pt x="2375" y="21968"/>
                  <a:pt x="2344" y="21999"/>
                  <a:pt x="2344" y="22031"/>
                </a:cubicBezTo>
                <a:cubicBezTo>
                  <a:pt x="2344" y="22031"/>
                  <a:pt x="2344" y="22031"/>
                  <a:pt x="2344" y="22031"/>
                </a:cubicBezTo>
                <a:cubicBezTo>
                  <a:pt x="2500" y="21968"/>
                  <a:pt x="2563" y="21843"/>
                  <a:pt x="2688" y="21749"/>
                </a:cubicBezTo>
                <a:cubicBezTo>
                  <a:pt x="2719" y="21718"/>
                  <a:pt x="2688" y="21687"/>
                  <a:pt x="2656" y="21687"/>
                </a:cubicBezTo>
                <a:cubicBezTo>
                  <a:pt x="2625" y="21656"/>
                  <a:pt x="2563" y="21656"/>
                  <a:pt x="2531" y="21687"/>
                </a:cubicBezTo>
                <a:cubicBezTo>
                  <a:pt x="2250" y="21749"/>
                  <a:pt x="1969" y="21843"/>
                  <a:pt x="1688" y="21937"/>
                </a:cubicBezTo>
                <a:cubicBezTo>
                  <a:pt x="1719" y="21937"/>
                  <a:pt x="1750" y="21937"/>
                  <a:pt x="1781" y="21937"/>
                </a:cubicBezTo>
                <a:cubicBezTo>
                  <a:pt x="1750" y="21937"/>
                  <a:pt x="1719" y="21937"/>
                  <a:pt x="1688" y="21937"/>
                </a:cubicBezTo>
                <a:cubicBezTo>
                  <a:pt x="1625" y="21937"/>
                  <a:pt x="1594" y="21937"/>
                  <a:pt x="1563" y="21968"/>
                </a:cubicBezTo>
                <a:cubicBezTo>
                  <a:pt x="1563" y="21968"/>
                  <a:pt x="1563" y="21968"/>
                  <a:pt x="1563" y="21999"/>
                </a:cubicBezTo>
                <a:cubicBezTo>
                  <a:pt x="1656" y="21968"/>
                  <a:pt x="1719" y="21937"/>
                  <a:pt x="1813" y="21968"/>
                </a:cubicBezTo>
                <a:cubicBezTo>
                  <a:pt x="1844" y="21968"/>
                  <a:pt x="1844" y="21937"/>
                  <a:pt x="1844" y="21937"/>
                </a:cubicBezTo>
                <a:cubicBezTo>
                  <a:pt x="1875" y="21906"/>
                  <a:pt x="1938" y="21906"/>
                  <a:pt x="1969" y="21906"/>
                </a:cubicBezTo>
                <a:cubicBezTo>
                  <a:pt x="1969" y="22062"/>
                  <a:pt x="1875" y="22124"/>
                  <a:pt x="1750" y="22187"/>
                </a:cubicBezTo>
                <a:cubicBezTo>
                  <a:pt x="1750" y="22187"/>
                  <a:pt x="1719" y="22156"/>
                  <a:pt x="1688" y="22187"/>
                </a:cubicBezTo>
                <a:cubicBezTo>
                  <a:pt x="1594" y="22249"/>
                  <a:pt x="1438" y="22281"/>
                  <a:pt x="1313" y="22343"/>
                </a:cubicBezTo>
                <a:cubicBezTo>
                  <a:pt x="1188" y="22406"/>
                  <a:pt x="1031" y="22406"/>
                  <a:pt x="875" y="22437"/>
                </a:cubicBezTo>
                <a:cubicBezTo>
                  <a:pt x="906" y="22499"/>
                  <a:pt x="969" y="22468"/>
                  <a:pt x="1031" y="22437"/>
                </a:cubicBezTo>
                <a:cubicBezTo>
                  <a:pt x="1188" y="22406"/>
                  <a:pt x="1344" y="22343"/>
                  <a:pt x="1531" y="22312"/>
                </a:cubicBezTo>
                <a:cubicBezTo>
                  <a:pt x="1563" y="22281"/>
                  <a:pt x="1625" y="22249"/>
                  <a:pt x="1688" y="22281"/>
                </a:cubicBezTo>
                <a:cubicBezTo>
                  <a:pt x="1469" y="22468"/>
                  <a:pt x="1219" y="22687"/>
                  <a:pt x="1000" y="22906"/>
                </a:cubicBezTo>
                <a:cubicBezTo>
                  <a:pt x="969" y="22906"/>
                  <a:pt x="969" y="22906"/>
                  <a:pt x="969" y="22937"/>
                </a:cubicBezTo>
                <a:cubicBezTo>
                  <a:pt x="969" y="22937"/>
                  <a:pt x="969" y="22937"/>
                  <a:pt x="969" y="22937"/>
                </a:cubicBezTo>
                <a:cubicBezTo>
                  <a:pt x="750" y="22906"/>
                  <a:pt x="531" y="22906"/>
                  <a:pt x="281" y="22874"/>
                </a:cubicBezTo>
                <a:cubicBezTo>
                  <a:pt x="250" y="22874"/>
                  <a:pt x="188" y="22874"/>
                  <a:pt x="125" y="22874"/>
                </a:cubicBezTo>
                <a:cubicBezTo>
                  <a:pt x="94" y="22874"/>
                  <a:pt x="63" y="22874"/>
                  <a:pt x="63" y="22843"/>
                </a:cubicBezTo>
                <a:cubicBezTo>
                  <a:pt x="31" y="22812"/>
                  <a:pt x="63" y="22812"/>
                  <a:pt x="94" y="22812"/>
                </a:cubicBezTo>
                <a:cubicBezTo>
                  <a:pt x="188" y="22687"/>
                  <a:pt x="313" y="22656"/>
                  <a:pt x="469" y="22624"/>
                </a:cubicBezTo>
                <a:cubicBezTo>
                  <a:pt x="438" y="22593"/>
                  <a:pt x="406" y="22624"/>
                  <a:pt x="406" y="22593"/>
                </a:cubicBezTo>
                <a:cubicBezTo>
                  <a:pt x="375" y="22593"/>
                  <a:pt x="375" y="22593"/>
                  <a:pt x="375" y="22593"/>
                </a:cubicBezTo>
                <a:cubicBezTo>
                  <a:pt x="344" y="22593"/>
                  <a:pt x="375" y="22562"/>
                  <a:pt x="375" y="22562"/>
                </a:cubicBezTo>
                <a:cubicBezTo>
                  <a:pt x="469" y="22499"/>
                  <a:pt x="531" y="22374"/>
                  <a:pt x="688" y="22406"/>
                </a:cubicBezTo>
                <a:cubicBezTo>
                  <a:pt x="656" y="22249"/>
                  <a:pt x="563" y="22374"/>
                  <a:pt x="500" y="22343"/>
                </a:cubicBezTo>
                <a:cubicBezTo>
                  <a:pt x="531" y="22249"/>
                  <a:pt x="594" y="22249"/>
                  <a:pt x="625" y="22281"/>
                </a:cubicBezTo>
                <a:cubicBezTo>
                  <a:pt x="719" y="22312"/>
                  <a:pt x="781" y="22281"/>
                  <a:pt x="844" y="22218"/>
                </a:cubicBezTo>
                <a:cubicBezTo>
                  <a:pt x="875" y="22218"/>
                  <a:pt x="906" y="22187"/>
                  <a:pt x="906" y="22187"/>
                </a:cubicBezTo>
                <a:cubicBezTo>
                  <a:pt x="1000" y="22156"/>
                  <a:pt x="1063" y="22156"/>
                  <a:pt x="1156" y="22156"/>
                </a:cubicBezTo>
                <a:cubicBezTo>
                  <a:pt x="1156" y="22124"/>
                  <a:pt x="1188" y="22093"/>
                  <a:pt x="1219" y="22093"/>
                </a:cubicBezTo>
                <a:cubicBezTo>
                  <a:pt x="1344" y="22093"/>
                  <a:pt x="1438" y="22031"/>
                  <a:pt x="1563" y="21999"/>
                </a:cubicBezTo>
                <a:cubicBezTo>
                  <a:pt x="1563" y="21968"/>
                  <a:pt x="1563" y="21968"/>
                  <a:pt x="1563" y="21968"/>
                </a:cubicBezTo>
                <a:cubicBezTo>
                  <a:pt x="1531" y="21968"/>
                  <a:pt x="1500" y="21968"/>
                  <a:pt x="1469" y="21999"/>
                </a:cubicBezTo>
                <a:cubicBezTo>
                  <a:pt x="1344" y="22031"/>
                  <a:pt x="1219" y="22062"/>
                  <a:pt x="1094" y="22093"/>
                </a:cubicBezTo>
                <a:cubicBezTo>
                  <a:pt x="1125" y="21999"/>
                  <a:pt x="1219" y="22031"/>
                  <a:pt x="1281" y="21999"/>
                </a:cubicBezTo>
                <a:cubicBezTo>
                  <a:pt x="1500" y="21937"/>
                  <a:pt x="1719" y="21906"/>
                  <a:pt x="1906" y="21812"/>
                </a:cubicBezTo>
                <a:cubicBezTo>
                  <a:pt x="2000" y="21781"/>
                  <a:pt x="2125" y="21749"/>
                  <a:pt x="2219" y="21718"/>
                </a:cubicBezTo>
                <a:cubicBezTo>
                  <a:pt x="2250" y="21718"/>
                  <a:pt x="2281" y="21718"/>
                  <a:pt x="2313" y="21687"/>
                </a:cubicBezTo>
                <a:cubicBezTo>
                  <a:pt x="2250" y="21687"/>
                  <a:pt x="2219" y="21656"/>
                  <a:pt x="2156" y="21656"/>
                </a:cubicBezTo>
                <a:cubicBezTo>
                  <a:pt x="2219" y="21656"/>
                  <a:pt x="2250" y="21687"/>
                  <a:pt x="2313" y="21687"/>
                </a:cubicBezTo>
                <a:cubicBezTo>
                  <a:pt x="2344" y="21687"/>
                  <a:pt x="2406" y="21687"/>
                  <a:pt x="2406" y="21656"/>
                </a:cubicBezTo>
                <a:cubicBezTo>
                  <a:pt x="2375" y="21562"/>
                  <a:pt x="2344" y="21499"/>
                  <a:pt x="2313" y="21437"/>
                </a:cubicBezTo>
                <a:cubicBezTo>
                  <a:pt x="2313" y="21406"/>
                  <a:pt x="2281" y="21406"/>
                  <a:pt x="2250" y="21437"/>
                </a:cubicBezTo>
                <a:cubicBezTo>
                  <a:pt x="2219" y="21468"/>
                  <a:pt x="2125" y="21468"/>
                  <a:pt x="2094" y="21468"/>
                </a:cubicBezTo>
                <a:cubicBezTo>
                  <a:pt x="1906" y="21499"/>
                  <a:pt x="1781" y="21593"/>
                  <a:pt x="1594" y="21593"/>
                </a:cubicBezTo>
                <a:cubicBezTo>
                  <a:pt x="1594" y="21593"/>
                  <a:pt x="1594" y="21593"/>
                  <a:pt x="1594" y="21593"/>
                </a:cubicBezTo>
                <a:cubicBezTo>
                  <a:pt x="1531" y="21593"/>
                  <a:pt x="1500" y="21593"/>
                  <a:pt x="1469" y="21656"/>
                </a:cubicBezTo>
                <a:cubicBezTo>
                  <a:pt x="1344" y="21656"/>
                  <a:pt x="1219" y="21718"/>
                  <a:pt x="1125" y="21718"/>
                </a:cubicBezTo>
                <a:cubicBezTo>
                  <a:pt x="1063" y="21718"/>
                  <a:pt x="1063" y="21749"/>
                  <a:pt x="1094" y="21781"/>
                </a:cubicBezTo>
                <a:cubicBezTo>
                  <a:pt x="1063" y="21812"/>
                  <a:pt x="1063" y="21812"/>
                  <a:pt x="1031" y="21812"/>
                </a:cubicBezTo>
                <a:cubicBezTo>
                  <a:pt x="1031" y="21749"/>
                  <a:pt x="1000" y="21781"/>
                  <a:pt x="969" y="21781"/>
                </a:cubicBezTo>
                <a:cubicBezTo>
                  <a:pt x="938" y="21781"/>
                  <a:pt x="938" y="21749"/>
                  <a:pt x="938" y="21718"/>
                </a:cubicBezTo>
                <a:cubicBezTo>
                  <a:pt x="1063" y="21718"/>
                  <a:pt x="1156" y="21687"/>
                  <a:pt x="1250" y="21656"/>
                </a:cubicBezTo>
                <a:cubicBezTo>
                  <a:pt x="1438" y="21624"/>
                  <a:pt x="1625" y="21562"/>
                  <a:pt x="1813" y="21499"/>
                </a:cubicBezTo>
                <a:cubicBezTo>
                  <a:pt x="1938" y="21468"/>
                  <a:pt x="2094" y="21406"/>
                  <a:pt x="2219" y="21406"/>
                </a:cubicBezTo>
                <a:cubicBezTo>
                  <a:pt x="2250" y="21406"/>
                  <a:pt x="2281" y="21374"/>
                  <a:pt x="2313" y="21374"/>
                </a:cubicBezTo>
                <a:cubicBezTo>
                  <a:pt x="2500" y="21281"/>
                  <a:pt x="2656" y="21374"/>
                  <a:pt x="2813" y="21374"/>
                </a:cubicBezTo>
                <a:cubicBezTo>
                  <a:pt x="2875" y="21374"/>
                  <a:pt x="2969" y="21374"/>
                  <a:pt x="3031" y="21374"/>
                </a:cubicBezTo>
                <a:cubicBezTo>
                  <a:pt x="3063" y="21374"/>
                  <a:pt x="3094" y="21374"/>
                  <a:pt x="3094" y="21343"/>
                </a:cubicBezTo>
                <a:cubicBezTo>
                  <a:pt x="3094" y="21312"/>
                  <a:pt x="3063" y="21312"/>
                  <a:pt x="3031" y="21312"/>
                </a:cubicBezTo>
                <a:cubicBezTo>
                  <a:pt x="2906" y="21312"/>
                  <a:pt x="2813" y="21281"/>
                  <a:pt x="2688" y="21281"/>
                </a:cubicBezTo>
                <a:cubicBezTo>
                  <a:pt x="2625" y="21249"/>
                  <a:pt x="2563" y="21249"/>
                  <a:pt x="2500" y="21249"/>
                </a:cubicBezTo>
                <a:cubicBezTo>
                  <a:pt x="2469" y="21249"/>
                  <a:pt x="2438" y="21249"/>
                  <a:pt x="2438" y="21218"/>
                </a:cubicBezTo>
                <a:cubicBezTo>
                  <a:pt x="2438" y="21187"/>
                  <a:pt x="2469" y="21187"/>
                  <a:pt x="2469" y="21156"/>
                </a:cubicBezTo>
                <a:cubicBezTo>
                  <a:pt x="2500" y="21156"/>
                  <a:pt x="2531" y="21124"/>
                  <a:pt x="2563" y="21124"/>
                </a:cubicBezTo>
                <a:cubicBezTo>
                  <a:pt x="2625" y="21093"/>
                  <a:pt x="2563" y="21093"/>
                  <a:pt x="2563" y="21093"/>
                </a:cubicBezTo>
                <a:cubicBezTo>
                  <a:pt x="2563" y="21062"/>
                  <a:pt x="2563" y="21062"/>
                  <a:pt x="2563" y="21062"/>
                </a:cubicBezTo>
                <a:cubicBezTo>
                  <a:pt x="2594" y="21062"/>
                  <a:pt x="2625" y="21093"/>
                  <a:pt x="2656" y="21062"/>
                </a:cubicBezTo>
                <a:cubicBezTo>
                  <a:pt x="2688" y="20999"/>
                  <a:pt x="2781" y="20999"/>
                  <a:pt x="2844" y="20999"/>
                </a:cubicBezTo>
                <a:cubicBezTo>
                  <a:pt x="3031" y="21031"/>
                  <a:pt x="3188" y="21031"/>
                  <a:pt x="3375" y="21062"/>
                </a:cubicBezTo>
                <a:cubicBezTo>
                  <a:pt x="3406" y="21062"/>
                  <a:pt x="3469" y="21062"/>
                  <a:pt x="3469" y="21031"/>
                </a:cubicBezTo>
                <a:cubicBezTo>
                  <a:pt x="3469" y="20999"/>
                  <a:pt x="3406" y="20968"/>
                  <a:pt x="3375" y="20968"/>
                </a:cubicBezTo>
                <a:cubicBezTo>
                  <a:pt x="3281" y="20968"/>
                  <a:pt x="3188" y="20968"/>
                  <a:pt x="3063" y="20937"/>
                </a:cubicBezTo>
                <a:cubicBezTo>
                  <a:pt x="3031" y="20937"/>
                  <a:pt x="2938" y="20999"/>
                  <a:pt x="2938" y="20874"/>
                </a:cubicBezTo>
                <a:cubicBezTo>
                  <a:pt x="2906" y="20906"/>
                  <a:pt x="2875" y="20843"/>
                  <a:pt x="2844" y="20874"/>
                </a:cubicBezTo>
                <a:cubicBezTo>
                  <a:pt x="2813" y="20874"/>
                  <a:pt x="2781" y="20906"/>
                  <a:pt x="2781" y="20843"/>
                </a:cubicBezTo>
                <a:cubicBezTo>
                  <a:pt x="2781" y="20812"/>
                  <a:pt x="2813" y="20812"/>
                  <a:pt x="2844" y="20781"/>
                </a:cubicBezTo>
                <a:cubicBezTo>
                  <a:pt x="2844" y="20781"/>
                  <a:pt x="2875" y="20812"/>
                  <a:pt x="2906" y="20781"/>
                </a:cubicBezTo>
                <a:cubicBezTo>
                  <a:pt x="2906" y="20781"/>
                  <a:pt x="2938" y="20749"/>
                  <a:pt x="2906" y="20749"/>
                </a:cubicBezTo>
                <a:cubicBezTo>
                  <a:pt x="2906" y="20718"/>
                  <a:pt x="2875" y="20718"/>
                  <a:pt x="2875" y="20718"/>
                </a:cubicBezTo>
                <a:cubicBezTo>
                  <a:pt x="2844" y="20749"/>
                  <a:pt x="2813" y="20749"/>
                  <a:pt x="2781" y="20749"/>
                </a:cubicBezTo>
                <a:cubicBezTo>
                  <a:pt x="2750" y="20781"/>
                  <a:pt x="2719" y="20781"/>
                  <a:pt x="2719" y="20718"/>
                </a:cubicBezTo>
                <a:cubicBezTo>
                  <a:pt x="2781" y="20593"/>
                  <a:pt x="2688" y="20687"/>
                  <a:pt x="2656" y="20687"/>
                </a:cubicBezTo>
                <a:cubicBezTo>
                  <a:pt x="2625" y="20656"/>
                  <a:pt x="2563" y="20749"/>
                  <a:pt x="2531" y="20656"/>
                </a:cubicBezTo>
                <a:cubicBezTo>
                  <a:pt x="2531" y="20656"/>
                  <a:pt x="2500" y="20624"/>
                  <a:pt x="2531" y="20624"/>
                </a:cubicBezTo>
                <a:cubicBezTo>
                  <a:pt x="2625" y="20593"/>
                  <a:pt x="2531" y="20562"/>
                  <a:pt x="2531" y="20531"/>
                </a:cubicBezTo>
                <a:cubicBezTo>
                  <a:pt x="2500" y="20406"/>
                  <a:pt x="2469" y="20437"/>
                  <a:pt x="2406" y="20531"/>
                </a:cubicBezTo>
                <a:cubicBezTo>
                  <a:pt x="2438" y="20374"/>
                  <a:pt x="2438" y="20343"/>
                  <a:pt x="2344" y="20343"/>
                </a:cubicBezTo>
                <a:cubicBezTo>
                  <a:pt x="2250" y="20437"/>
                  <a:pt x="2188" y="20531"/>
                  <a:pt x="2063" y="20562"/>
                </a:cubicBezTo>
                <a:cubicBezTo>
                  <a:pt x="2156" y="20499"/>
                  <a:pt x="2219" y="20406"/>
                  <a:pt x="2344" y="20343"/>
                </a:cubicBezTo>
                <a:cubicBezTo>
                  <a:pt x="2375" y="20281"/>
                  <a:pt x="2375" y="20249"/>
                  <a:pt x="2344" y="20187"/>
                </a:cubicBezTo>
                <a:cubicBezTo>
                  <a:pt x="2281" y="20093"/>
                  <a:pt x="2219" y="19968"/>
                  <a:pt x="2156" y="19874"/>
                </a:cubicBezTo>
                <a:cubicBezTo>
                  <a:pt x="2156" y="19843"/>
                  <a:pt x="2188" y="19843"/>
                  <a:pt x="2188" y="19874"/>
                </a:cubicBezTo>
                <a:cubicBezTo>
                  <a:pt x="2219" y="19968"/>
                  <a:pt x="2313" y="20062"/>
                  <a:pt x="2375" y="20156"/>
                </a:cubicBezTo>
                <a:cubicBezTo>
                  <a:pt x="2375" y="20187"/>
                  <a:pt x="2406" y="20281"/>
                  <a:pt x="2469" y="20218"/>
                </a:cubicBezTo>
                <a:cubicBezTo>
                  <a:pt x="2500" y="20187"/>
                  <a:pt x="2594" y="20156"/>
                  <a:pt x="2531" y="20062"/>
                </a:cubicBezTo>
                <a:cubicBezTo>
                  <a:pt x="2594" y="20062"/>
                  <a:pt x="2688" y="20093"/>
                  <a:pt x="2750" y="19999"/>
                </a:cubicBezTo>
                <a:cubicBezTo>
                  <a:pt x="2750" y="19968"/>
                  <a:pt x="2781" y="19968"/>
                  <a:pt x="2781" y="19999"/>
                </a:cubicBezTo>
                <a:cubicBezTo>
                  <a:pt x="2813" y="20031"/>
                  <a:pt x="2813" y="20062"/>
                  <a:pt x="2844" y="20062"/>
                </a:cubicBezTo>
                <a:cubicBezTo>
                  <a:pt x="2875" y="20124"/>
                  <a:pt x="2906" y="20156"/>
                  <a:pt x="3000" y="20156"/>
                </a:cubicBezTo>
                <a:cubicBezTo>
                  <a:pt x="3000" y="20156"/>
                  <a:pt x="3000" y="20156"/>
                  <a:pt x="3000" y="20124"/>
                </a:cubicBezTo>
                <a:lnTo>
                  <a:pt x="3000" y="20124"/>
                </a:lnTo>
                <a:cubicBezTo>
                  <a:pt x="3000" y="20124"/>
                  <a:pt x="3000" y="20124"/>
                  <a:pt x="3000" y="20124"/>
                </a:cubicBezTo>
                <a:cubicBezTo>
                  <a:pt x="3000" y="20124"/>
                  <a:pt x="3000" y="20156"/>
                  <a:pt x="3000" y="20156"/>
                </a:cubicBezTo>
                <a:cubicBezTo>
                  <a:pt x="3000" y="20187"/>
                  <a:pt x="3031" y="20156"/>
                  <a:pt x="3063" y="20187"/>
                </a:cubicBezTo>
                <a:cubicBezTo>
                  <a:pt x="3031" y="20249"/>
                  <a:pt x="2969" y="20218"/>
                  <a:pt x="2938" y="20218"/>
                </a:cubicBezTo>
                <a:cubicBezTo>
                  <a:pt x="3000" y="20312"/>
                  <a:pt x="3063" y="20374"/>
                  <a:pt x="3063" y="20468"/>
                </a:cubicBezTo>
                <a:cubicBezTo>
                  <a:pt x="3094" y="20499"/>
                  <a:pt x="3094" y="20499"/>
                  <a:pt x="3094" y="20499"/>
                </a:cubicBezTo>
                <a:cubicBezTo>
                  <a:pt x="3125" y="20499"/>
                  <a:pt x="3125" y="20499"/>
                  <a:pt x="3125" y="20531"/>
                </a:cubicBezTo>
                <a:cubicBezTo>
                  <a:pt x="3125" y="20562"/>
                  <a:pt x="3156" y="20593"/>
                  <a:pt x="3188" y="20624"/>
                </a:cubicBezTo>
                <a:cubicBezTo>
                  <a:pt x="3188" y="20656"/>
                  <a:pt x="3250" y="20656"/>
                  <a:pt x="3250" y="20624"/>
                </a:cubicBezTo>
                <a:cubicBezTo>
                  <a:pt x="3281" y="20531"/>
                  <a:pt x="3313" y="20499"/>
                  <a:pt x="3406" y="20593"/>
                </a:cubicBezTo>
                <a:cubicBezTo>
                  <a:pt x="3281" y="20437"/>
                  <a:pt x="3406" y="20343"/>
                  <a:pt x="3469" y="20249"/>
                </a:cubicBezTo>
                <a:cubicBezTo>
                  <a:pt x="3500" y="20124"/>
                  <a:pt x="3531" y="20031"/>
                  <a:pt x="3594" y="19937"/>
                </a:cubicBezTo>
                <a:cubicBezTo>
                  <a:pt x="3594" y="19906"/>
                  <a:pt x="3625" y="19843"/>
                  <a:pt x="3563" y="19843"/>
                </a:cubicBezTo>
                <a:cubicBezTo>
                  <a:pt x="3469" y="19968"/>
                  <a:pt x="3313" y="20062"/>
                  <a:pt x="3188" y="20156"/>
                </a:cubicBezTo>
                <a:lnTo>
                  <a:pt x="3188" y="20156"/>
                </a:lnTo>
                <a:cubicBezTo>
                  <a:pt x="3313" y="20062"/>
                  <a:pt x="3406" y="19906"/>
                  <a:pt x="3563" y="19843"/>
                </a:cubicBezTo>
                <a:cubicBezTo>
                  <a:pt x="3594" y="19812"/>
                  <a:pt x="3625" y="19812"/>
                  <a:pt x="3656" y="19749"/>
                </a:cubicBezTo>
                <a:cubicBezTo>
                  <a:pt x="3688" y="19624"/>
                  <a:pt x="3656" y="19624"/>
                  <a:pt x="3531" y="19593"/>
                </a:cubicBezTo>
                <a:cubicBezTo>
                  <a:pt x="3469" y="19593"/>
                  <a:pt x="3406" y="19624"/>
                  <a:pt x="3344" y="19593"/>
                </a:cubicBezTo>
                <a:cubicBezTo>
                  <a:pt x="3313" y="19562"/>
                  <a:pt x="3281" y="19593"/>
                  <a:pt x="3250" y="19624"/>
                </a:cubicBezTo>
                <a:cubicBezTo>
                  <a:pt x="3188" y="19687"/>
                  <a:pt x="3094" y="19718"/>
                  <a:pt x="3031" y="19812"/>
                </a:cubicBezTo>
                <a:cubicBezTo>
                  <a:pt x="3031" y="19843"/>
                  <a:pt x="3000" y="19874"/>
                  <a:pt x="3000" y="19906"/>
                </a:cubicBezTo>
                <a:cubicBezTo>
                  <a:pt x="3000" y="19906"/>
                  <a:pt x="2969" y="19937"/>
                  <a:pt x="3000" y="19968"/>
                </a:cubicBezTo>
                <a:cubicBezTo>
                  <a:pt x="3031" y="19999"/>
                  <a:pt x="3031" y="20031"/>
                  <a:pt x="2969" y="20062"/>
                </a:cubicBezTo>
                <a:cubicBezTo>
                  <a:pt x="2938" y="20062"/>
                  <a:pt x="2938" y="19999"/>
                  <a:pt x="2906" y="19968"/>
                </a:cubicBezTo>
                <a:cubicBezTo>
                  <a:pt x="2875" y="19937"/>
                  <a:pt x="2906" y="19906"/>
                  <a:pt x="2844" y="19937"/>
                </a:cubicBezTo>
                <a:cubicBezTo>
                  <a:pt x="2875" y="19843"/>
                  <a:pt x="2938" y="19874"/>
                  <a:pt x="3000" y="19906"/>
                </a:cubicBezTo>
                <a:cubicBezTo>
                  <a:pt x="3000" y="19906"/>
                  <a:pt x="3000" y="19906"/>
                  <a:pt x="3000" y="19906"/>
                </a:cubicBezTo>
                <a:cubicBezTo>
                  <a:pt x="2969" y="19843"/>
                  <a:pt x="2969" y="19812"/>
                  <a:pt x="3031" y="19781"/>
                </a:cubicBezTo>
                <a:cubicBezTo>
                  <a:pt x="3063" y="19718"/>
                  <a:pt x="3125" y="19687"/>
                  <a:pt x="3188" y="19656"/>
                </a:cubicBezTo>
                <a:cubicBezTo>
                  <a:pt x="3188" y="19624"/>
                  <a:pt x="3219" y="19624"/>
                  <a:pt x="3219" y="19593"/>
                </a:cubicBezTo>
                <a:cubicBezTo>
                  <a:pt x="3219" y="19562"/>
                  <a:pt x="3188" y="19562"/>
                  <a:pt x="3156" y="19562"/>
                </a:cubicBezTo>
                <a:cubicBezTo>
                  <a:pt x="3031" y="19531"/>
                  <a:pt x="2875" y="19531"/>
                  <a:pt x="2750" y="19499"/>
                </a:cubicBezTo>
                <a:cubicBezTo>
                  <a:pt x="2781" y="19499"/>
                  <a:pt x="2844" y="19499"/>
                  <a:pt x="2906" y="19499"/>
                </a:cubicBezTo>
                <a:cubicBezTo>
                  <a:pt x="2969" y="19499"/>
                  <a:pt x="3031" y="19531"/>
                  <a:pt x="3094" y="19499"/>
                </a:cubicBezTo>
                <a:cubicBezTo>
                  <a:pt x="3156" y="19468"/>
                  <a:pt x="3188" y="19531"/>
                  <a:pt x="3219" y="19562"/>
                </a:cubicBezTo>
                <a:cubicBezTo>
                  <a:pt x="3313" y="19531"/>
                  <a:pt x="3375" y="19562"/>
                  <a:pt x="3469" y="19562"/>
                </a:cubicBezTo>
                <a:cubicBezTo>
                  <a:pt x="3500" y="19562"/>
                  <a:pt x="3531" y="19531"/>
                  <a:pt x="3563" y="19499"/>
                </a:cubicBezTo>
                <a:cubicBezTo>
                  <a:pt x="3594" y="19468"/>
                  <a:pt x="3594" y="19437"/>
                  <a:pt x="3563" y="19437"/>
                </a:cubicBezTo>
                <a:cubicBezTo>
                  <a:pt x="3563" y="19406"/>
                  <a:pt x="3531" y="19406"/>
                  <a:pt x="3500" y="19406"/>
                </a:cubicBezTo>
                <a:cubicBezTo>
                  <a:pt x="3469" y="19437"/>
                  <a:pt x="3438" y="19468"/>
                  <a:pt x="3438" y="19406"/>
                </a:cubicBezTo>
                <a:cubicBezTo>
                  <a:pt x="3438" y="19374"/>
                  <a:pt x="3406" y="19374"/>
                  <a:pt x="3375" y="19374"/>
                </a:cubicBezTo>
                <a:cubicBezTo>
                  <a:pt x="3344" y="19343"/>
                  <a:pt x="3313" y="19406"/>
                  <a:pt x="3313" y="19343"/>
                </a:cubicBezTo>
                <a:cubicBezTo>
                  <a:pt x="3313" y="19312"/>
                  <a:pt x="3344" y="19312"/>
                  <a:pt x="3375" y="19312"/>
                </a:cubicBezTo>
                <a:cubicBezTo>
                  <a:pt x="3469" y="19343"/>
                  <a:pt x="3563" y="19343"/>
                  <a:pt x="3625" y="19281"/>
                </a:cubicBezTo>
                <a:cubicBezTo>
                  <a:pt x="3625" y="19281"/>
                  <a:pt x="3656" y="19249"/>
                  <a:pt x="3656" y="19249"/>
                </a:cubicBezTo>
                <a:cubicBezTo>
                  <a:pt x="3563" y="19218"/>
                  <a:pt x="3500" y="19187"/>
                  <a:pt x="3406" y="19218"/>
                </a:cubicBezTo>
                <a:cubicBezTo>
                  <a:pt x="3375" y="19218"/>
                  <a:pt x="3375" y="19218"/>
                  <a:pt x="3375" y="19218"/>
                </a:cubicBezTo>
                <a:cubicBezTo>
                  <a:pt x="3250" y="19156"/>
                  <a:pt x="3094" y="19156"/>
                  <a:pt x="2938" y="19156"/>
                </a:cubicBezTo>
                <a:cubicBezTo>
                  <a:pt x="2781" y="19124"/>
                  <a:pt x="2656" y="19062"/>
                  <a:pt x="2500" y="19093"/>
                </a:cubicBezTo>
                <a:cubicBezTo>
                  <a:pt x="2500" y="19093"/>
                  <a:pt x="2469" y="19062"/>
                  <a:pt x="2469" y="19062"/>
                </a:cubicBezTo>
                <a:cubicBezTo>
                  <a:pt x="2438" y="18999"/>
                  <a:pt x="2406" y="19031"/>
                  <a:pt x="2344" y="19031"/>
                </a:cubicBezTo>
                <a:cubicBezTo>
                  <a:pt x="2344" y="19062"/>
                  <a:pt x="2313" y="19062"/>
                  <a:pt x="2313" y="19062"/>
                </a:cubicBezTo>
                <a:cubicBezTo>
                  <a:pt x="2281" y="19031"/>
                  <a:pt x="2250" y="18999"/>
                  <a:pt x="2219" y="19062"/>
                </a:cubicBezTo>
                <a:cubicBezTo>
                  <a:pt x="2219" y="19093"/>
                  <a:pt x="2219" y="19156"/>
                  <a:pt x="2281" y="19187"/>
                </a:cubicBezTo>
                <a:cubicBezTo>
                  <a:pt x="2313" y="19187"/>
                  <a:pt x="2375" y="19187"/>
                  <a:pt x="2344" y="19249"/>
                </a:cubicBezTo>
                <a:cubicBezTo>
                  <a:pt x="2375" y="19312"/>
                  <a:pt x="2375" y="19437"/>
                  <a:pt x="2500" y="19437"/>
                </a:cubicBezTo>
                <a:cubicBezTo>
                  <a:pt x="2563" y="19437"/>
                  <a:pt x="2500" y="19468"/>
                  <a:pt x="2500" y="19499"/>
                </a:cubicBezTo>
                <a:cubicBezTo>
                  <a:pt x="2531" y="19624"/>
                  <a:pt x="2625" y="19718"/>
                  <a:pt x="2688" y="19812"/>
                </a:cubicBezTo>
                <a:cubicBezTo>
                  <a:pt x="2719" y="19843"/>
                  <a:pt x="2719" y="19874"/>
                  <a:pt x="2688" y="19937"/>
                </a:cubicBezTo>
                <a:cubicBezTo>
                  <a:pt x="2625" y="19906"/>
                  <a:pt x="2625" y="19843"/>
                  <a:pt x="2594" y="19781"/>
                </a:cubicBezTo>
                <a:cubicBezTo>
                  <a:pt x="2563" y="19718"/>
                  <a:pt x="2531" y="19718"/>
                  <a:pt x="2469" y="19781"/>
                </a:cubicBezTo>
                <a:cubicBezTo>
                  <a:pt x="2438" y="19812"/>
                  <a:pt x="2375" y="19812"/>
                  <a:pt x="2438" y="19874"/>
                </a:cubicBezTo>
                <a:cubicBezTo>
                  <a:pt x="2344" y="19843"/>
                  <a:pt x="2375" y="19781"/>
                  <a:pt x="2344" y="19718"/>
                </a:cubicBezTo>
                <a:cubicBezTo>
                  <a:pt x="2344" y="19718"/>
                  <a:pt x="2313" y="19718"/>
                  <a:pt x="2313" y="19687"/>
                </a:cubicBezTo>
                <a:cubicBezTo>
                  <a:pt x="2313" y="19687"/>
                  <a:pt x="2313" y="19687"/>
                  <a:pt x="2313" y="19687"/>
                </a:cubicBezTo>
                <a:cubicBezTo>
                  <a:pt x="2313" y="19718"/>
                  <a:pt x="2344" y="19718"/>
                  <a:pt x="2344" y="19718"/>
                </a:cubicBezTo>
                <a:cubicBezTo>
                  <a:pt x="2375" y="19749"/>
                  <a:pt x="2375" y="19718"/>
                  <a:pt x="2406" y="19718"/>
                </a:cubicBezTo>
                <a:cubicBezTo>
                  <a:pt x="2469" y="19749"/>
                  <a:pt x="2469" y="19656"/>
                  <a:pt x="2500" y="19656"/>
                </a:cubicBezTo>
                <a:cubicBezTo>
                  <a:pt x="2469" y="19624"/>
                  <a:pt x="2469" y="19531"/>
                  <a:pt x="2406" y="19499"/>
                </a:cubicBezTo>
                <a:cubicBezTo>
                  <a:pt x="2406" y="19562"/>
                  <a:pt x="2406" y="19593"/>
                  <a:pt x="2344" y="19593"/>
                </a:cubicBezTo>
                <a:cubicBezTo>
                  <a:pt x="2281" y="19593"/>
                  <a:pt x="2281" y="19656"/>
                  <a:pt x="2313" y="19687"/>
                </a:cubicBezTo>
                <a:cubicBezTo>
                  <a:pt x="2281" y="19687"/>
                  <a:pt x="2250" y="19687"/>
                  <a:pt x="2250" y="19656"/>
                </a:cubicBezTo>
                <a:cubicBezTo>
                  <a:pt x="2250" y="19593"/>
                  <a:pt x="2188" y="19593"/>
                  <a:pt x="2156" y="19624"/>
                </a:cubicBezTo>
                <a:cubicBezTo>
                  <a:pt x="2156" y="19593"/>
                  <a:pt x="2156" y="19593"/>
                  <a:pt x="2156" y="19593"/>
                </a:cubicBezTo>
                <a:cubicBezTo>
                  <a:pt x="2156" y="19593"/>
                  <a:pt x="2156" y="19593"/>
                  <a:pt x="2156" y="19593"/>
                </a:cubicBezTo>
                <a:cubicBezTo>
                  <a:pt x="2219" y="19531"/>
                  <a:pt x="2156" y="19437"/>
                  <a:pt x="2094" y="19437"/>
                </a:cubicBezTo>
                <a:cubicBezTo>
                  <a:pt x="2063" y="19437"/>
                  <a:pt x="2063" y="19437"/>
                  <a:pt x="2031" y="19437"/>
                </a:cubicBezTo>
                <a:cubicBezTo>
                  <a:pt x="1969" y="19374"/>
                  <a:pt x="1938" y="19406"/>
                  <a:pt x="1938" y="19499"/>
                </a:cubicBezTo>
                <a:cubicBezTo>
                  <a:pt x="1875" y="19499"/>
                  <a:pt x="1906" y="19437"/>
                  <a:pt x="1875" y="19406"/>
                </a:cubicBezTo>
                <a:cubicBezTo>
                  <a:pt x="1875" y="19374"/>
                  <a:pt x="1906" y="19374"/>
                  <a:pt x="1938" y="19374"/>
                </a:cubicBezTo>
                <a:cubicBezTo>
                  <a:pt x="1969" y="19343"/>
                  <a:pt x="1969" y="19374"/>
                  <a:pt x="2000" y="19374"/>
                </a:cubicBezTo>
                <a:cubicBezTo>
                  <a:pt x="2031" y="19374"/>
                  <a:pt x="2063" y="19406"/>
                  <a:pt x="2094" y="19343"/>
                </a:cubicBezTo>
                <a:cubicBezTo>
                  <a:pt x="2094" y="19312"/>
                  <a:pt x="2031" y="19312"/>
                  <a:pt x="2031" y="19312"/>
                </a:cubicBezTo>
                <a:cubicBezTo>
                  <a:pt x="1969" y="19249"/>
                  <a:pt x="1938" y="19218"/>
                  <a:pt x="1875" y="19218"/>
                </a:cubicBezTo>
                <a:cubicBezTo>
                  <a:pt x="1844" y="19218"/>
                  <a:pt x="1875" y="19156"/>
                  <a:pt x="1875" y="19124"/>
                </a:cubicBezTo>
                <a:cubicBezTo>
                  <a:pt x="1906" y="19156"/>
                  <a:pt x="1906" y="19218"/>
                  <a:pt x="1969" y="19124"/>
                </a:cubicBezTo>
                <a:cubicBezTo>
                  <a:pt x="2000" y="19093"/>
                  <a:pt x="2031" y="19124"/>
                  <a:pt x="2063" y="19156"/>
                </a:cubicBezTo>
                <a:cubicBezTo>
                  <a:pt x="2094" y="19218"/>
                  <a:pt x="2156" y="19218"/>
                  <a:pt x="2188" y="19156"/>
                </a:cubicBezTo>
                <a:cubicBezTo>
                  <a:pt x="2188" y="19156"/>
                  <a:pt x="2188" y="19124"/>
                  <a:pt x="2188" y="19124"/>
                </a:cubicBezTo>
                <a:cubicBezTo>
                  <a:pt x="2188" y="19124"/>
                  <a:pt x="2156" y="19124"/>
                  <a:pt x="2188" y="19093"/>
                </a:cubicBezTo>
                <a:cubicBezTo>
                  <a:pt x="2094" y="19031"/>
                  <a:pt x="2031" y="18999"/>
                  <a:pt x="1938" y="18999"/>
                </a:cubicBezTo>
                <a:cubicBezTo>
                  <a:pt x="1906" y="18999"/>
                  <a:pt x="1906" y="18999"/>
                  <a:pt x="1875" y="18999"/>
                </a:cubicBezTo>
                <a:cubicBezTo>
                  <a:pt x="1781" y="18968"/>
                  <a:pt x="1750" y="19031"/>
                  <a:pt x="1750" y="19124"/>
                </a:cubicBezTo>
                <a:cubicBezTo>
                  <a:pt x="1750" y="19156"/>
                  <a:pt x="1719" y="19156"/>
                  <a:pt x="1688" y="19156"/>
                </a:cubicBezTo>
                <a:cubicBezTo>
                  <a:pt x="1688" y="19156"/>
                  <a:pt x="1688" y="19156"/>
                  <a:pt x="1688" y="19156"/>
                </a:cubicBezTo>
                <a:cubicBezTo>
                  <a:pt x="1625" y="19093"/>
                  <a:pt x="1563" y="19156"/>
                  <a:pt x="1500" y="19187"/>
                </a:cubicBezTo>
                <a:cubicBezTo>
                  <a:pt x="1500" y="19249"/>
                  <a:pt x="1438" y="19249"/>
                  <a:pt x="1438" y="19312"/>
                </a:cubicBezTo>
                <a:cubicBezTo>
                  <a:pt x="1531" y="19281"/>
                  <a:pt x="1625" y="19343"/>
                  <a:pt x="1719" y="19343"/>
                </a:cubicBezTo>
                <a:cubicBezTo>
                  <a:pt x="1625" y="19374"/>
                  <a:pt x="1531" y="19374"/>
                  <a:pt x="1469" y="19343"/>
                </a:cubicBezTo>
                <a:cubicBezTo>
                  <a:pt x="1281" y="19281"/>
                  <a:pt x="1219" y="19437"/>
                  <a:pt x="1125" y="19499"/>
                </a:cubicBezTo>
                <a:cubicBezTo>
                  <a:pt x="1094" y="19499"/>
                  <a:pt x="1125" y="19531"/>
                  <a:pt x="1125" y="19562"/>
                </a:cubicBezTo>
                <a:cubicBezTo>
                  <a:pt x="1156" y="19593"/>
                  <a:pt x="1188" y="19656"/>
                  <a:pt x="1219" y="19718"/>
                </a:cubicBezTo>
                <a:cubicBezTo>
                  <a:pt x="1156" y="19687"/>
                  <a:pt x="1125" y="19687"/>
                  <a:pt x="1094" y="19624"/>
                </a:cubicBezTo>
                <a:cubicBezTo>
                  <a:pt x="1094" y="19593"/>
                  <a:pt x="1094" y="19531"/>
                  <a:pt x="1031" y="19562"/>
                </a:cubicBezTo>
                <a:cubicBezTo>
                  <a:pt x="1000" y="19562"/>
                  <a:pt x="938" y="19593"/>
                  <a:pt x="969" y="19687"/>
                </a:cubicBezTo>
                <a:cubicBezTo>
                  <a:pt x="844" y="19624"/>
                  <a:pt x="813" y="19718"/>
                  <a:pt x="719" y="19781"/>
                </a:cubicBezTo>
                <a:lnTo>
                  <a:pt x="719" y="19781"/>
                </a:lnTo>
                <a:cubicBezTo>
                  <a:pt x="625" y="19812"/>
                  <a:pt x="531" y="19906"/>
                  <a:pt x="406" y="19968"/>
                </a:cubicBezTo>
                <a:cubicBezTo>
                  <a:pt x="281" y="20062"/>
                  <a:pt x="125" y="20187"/>
                  <a:pt x="0" y="20281"/>
                </a:cubicBezTo>
                <a:cubicBezTo>
                  <a:pt x="0" y="20156"/>
                  <a:pt x="0" y="20062"/>
                  <a:pt x="0" y="19968"/>
                </a:cubicBezTo>
                <a:cubicBezTo>
                  <a:pt x="0" y="19874"/>
                  <a:pt x="0" y="19812"/>
                  <a:pt x="0" y="19718"/>
                </a:cubicBezTo>
                <a:cubicBezTo>
                  <a:pt x="0" y="19687"/>
                  <a:pt x="0" y="19656"/>
                  <a:pt x="0" y="19624"/>
                </a:cubicBezTo>
                <a:cubicBezTo>
                  <a:pt x="31" y="19624"/>
                  <a:pt x="63" y="19687"/>
                  <a:pt x="125" y="19656"/>
                </a:cubicBezTo>
                <a:cubicBezTo>
                  <a:pt x="156" y="19593"/>
                  <a:pt x="156" y="19656"/>
                  <a:pt x="188" y="19687"/>
                </a:cubicBezTo>
                <a:cubicBezTo>
                  <a:pt x="188" y="19656"/>
                  <a:pt x="188" y="19656"/>
                  <a:pt x="188" y="19656"/>
                </a:cubicBezTo>
                <a:cubicBezTo>
                  <a:pt x="188" y="19656"/>
                  <a:pt x="188" y="19656"/>
                  <a:pt x="188" y="19656"/>
                </a:cubicBezTo>
                <a:cubicBezTo>
                  <a:pt x="188" y="19624"/>
                  <a:pt x="188" y="19593"/>
                  <a:pt x="156" y="19593"/>
                </a:cubicBezTo>
                <a:cubicBezTo>
                  <a:pt x="125" y="19562"/>
                  <a:pt x="94" y="19531"/>
                  <a:pt x="94" y="19499"/>
                </a:cubicBezTo>
                <a:cubicBezTo>
                  <a:pt x="94" y="19468"/>
                  <a:pt x="125" y="19437"/>
                  <a:pt x="156" y="19437"/>
                </a:cubicBezTo>
                <a:cubicBezTo>
                  <a:pt x="188" y="19437"/>
                  <a:pt x="219" y="19437"/>
                  <a:pt x="219" y="19499"/>
                </a:cubicBezTo>
                <a:cubicBezTo>
                  <a:pt x="219" y="19499"/>
                  <a:pt x="219" y="19531"/>
                  <a:pt x="219" y="19562"/>
                </a:cubicBezTo>
                <a:cubicBezTo>
                  <a:pt x="219" y="19499"/>
                  <a:pt x="219" y="19437"/>
                  <a:pt x="313" y="19468"/>
                </a:cubicBezTo>
                <a:cubicBezTo>
                  <a:pt x="375" y="19468"/>
                  <a:pt x="406" y="19406"/>
                  <a:pt x="406" y="19343"/>
                </a:cubicBezTo>
                <a:cubicBezTo>
                  <a:pt x="375" y="19374"/>
                  <a:pt x="375" y="19343"/>
                  <a:pt x="344" y="19312"/>
                </a:cubicBezTo>
                <a:cubicBezTo>
                  <a:pt x="375" y="19343"/>
                  <a:pt x="375" y="19343"/>
                  <a:pt x="406" y="19343"/>
                </a:cubicBezTo>
                <a:cubicBezTo>
                  <a:pt x="375" y="19343"/>
                  <a:pt x="375" y="19343"/>
                  <a:pt x="344" y="19312"/>
                </a:cubicBezTo>
                <a:cubicBezTo>
                  <a:pt x="313" y="19312"/>
                  <a:pt x="313" y="19312"/>
                  <a:pt x="281" y="19312"/>
                </a:cubicBezTo>
                <a:cubicBezTo>
                  <a:pt x="281" y="19312"/>
                  <a:pt x="281" y="19312"/>
                  <a:pt x="281" y="19312"/>
                </a:cubicBezTo>
                <a:cubicBezTo>
                  <a:pt x="250" y="19312"/>
                  <a:pt x="219" y="19312"/>
                  <a:pt x="188" y="19312"/>
                </a:cubicBezTo>
                <a:cubicBezTo>
                  <a:pt x="63" y="19312"/>
                  <a:pt x="63" y="19281"/>
                  <a:pt x="63" y="19156"/>
                </a:cubicBezTo>
                <a:cubicBezTo>
                  <a:pt x="63" y="19093"/>
                  <a:pt x="31" y="18999"/>
                  <a:pt x="63" y="18968"/>
                </a:cubicBezTo>
                <a:cubicBezTo>
                  <a:pt x="94" y="18906"/>
                  <a:pt x="188" y="18968"/>
                  <a:pt x="250" y="18906"/>
                </a:cubicBezTo>
                <a:cubicBezTo>
                  <a:pt x="281" y="18906"/>
                  <a:pt x="344" y="18906"/>
                  <a:pt x="375" y="18874"/>
                </a:cubicBezTo>
                <a:cubicBezTo>
                  <a:pt x="375" y="18874"/>
                  <a:pt x="375" y="18874"/>
                  <a:pt x="344" y="18843"/>
                </a:cubicBezTo>
                <a:cubicBezTo>
                  <a:pt x="344" y="18843"/>
                  <a:pt x="313" y="18843"/>
                  <a:pt x="281" y="18843"/>
                </a:cubicBezTo>
                <a:cubicBezTo>
                  <a:pt x="281" y="18843"/>
                  <a:pt x="250" y="18843"/>
                  <a:pt x="219" y="18843"/>
                </a:cubicBezTo>
                <a:cubicBezTo>
                  <a:pt x="250" y="18843"/>
                  <a:pt x="281" y="18843"/>
                  <a:pt x="281" y="18843"/>
                </a:cubicBezTo>
                <a:cubicBezTo>
                  <a:pt x="188" y="18906"/>
                  <a:pt x="94" y="18937"/>
                  <a:pt x="0" y="18937"/>
                </a:cubicBezTo>
                <a:cubicBezTo>
                  <a:pt x="0" y="18843"/>
                  <a:pt x="0" y="18749"/>
                  <a:pt x="0" y="18656"/>
                </a:cubicBezTo>
                <a:cubicBezTo>
                  <a:pt x="63" y="18687"/>
                  <a:pt x="156" y="18718"/>
                  <a:pt x="219" y="18656"/>
                </a:cubicBezTo>
                <a:cubicBezTo>
                  <a:pt x="219" y="18656"/>
                  <a:pt x="250" y="18656"/>
                  <a:pt x="250" y="18656"/>
                </a:cubicBezTo>
                <a:cubicBezTo>
                  <a:pt x="313" y="18593"/>
                  <a:pt x="344" y="18656"/>
                  <a:pt x="406" y="18656"/>
                </a:cubicBezTo>
                <a:cubicBezTo>
                  <a:pt x="406" y="18624"/>
                  <a:pt x="406" y="18624"/>
                  <a:pt x="438" y="18624"/>
                </a:cubicBezTo>
                <a:cubicBezTo>
                  <a:pt x="438" y="18624"/>
                  <a:pt x="438" y="18624"/>
                  <a:pt x="438" y="18656"/>
                </a:cubicBezTo>
                <a:cubicBezTo>
                  <a:pt x="438" y="18624"/>
                  <a:pt x="438" y="18624"/>
                  <a:pt x="438" y="18624"/>
                </a:cubicBezTo>
                <a:cubicBezTo>
                  <a:pt x="500" y="18562"/>
                  <a:pt x="594" y="18593"/>
                  <a:pt x="656" y="18562"/>
                </a:cubicBezTo>
                <a:cubicBezTo>
                  <a:pt x="656" y="18562"/>
                  <a:pt x="656" y="18562"/>
                  <a:pt x="656" y="18562"/>
                </a:cubicBezTo>
                <a:cubicBezTo>
                  <a:pt x="656" y="18562"/>
                  <a:pt x="625" y="18562"/>
                  <a:pt x="625" y="18562"/>
                </a:cubicBezTo>
                <a:cubicBezTo>
                  <a:pt x="625" y="18562"/>
                  <a:pt x="594" y="18562"/>
                  <a:pt x="594" y="18562"/>
                </a:cubicBezTo>
                <a:cubicBezTo>
                  <a:pt x="594" y="18562"/>
                  <a:pt x="563" y="18562"/>
                  <a:pt x="563" y="18562"/>
                </a:cubicBezTo>
                <a:cubicBezTo>
                  <a:pt x="531" y="18562"/>
                  <a:pt x="500" y="18562"/>
                  <a:pt x="469" y="18562"/>
                </a:cubicBezTo>
                <a:cubicBezTo>
                  <a:pt x="406" y="18593"/>
                  <a:pt x="344" y="18593"/>
                  <a:pt x="313" y="18499"/>
                </a:cubicBezTo>
                <a:cubicBezTo>
                  <a:pt x="313" y="18468"/>
                  <a:pt x="281" y="18437"/>
                  <a:pt x="250" y="18468"/>
                </a:cubicBezTo>
                <a:cubicBezTo>
                  <a:pt x="188" y="18562"/>
                  <a:pt x="188" y="18468"/>
                  <a:pt x="156" y="18437"/>
                </a:cubicBezTo>
                <a:cubicBezTo>
                  <a:pt x="219" y="18437"/>
                  <a:pt x="250" y="18374"/>
                  <a:pt x="313" y="18343"/>
                </a:cubicBezTo>
                <a:cubicBezTo>
                  <a:pt x="313" y="18343"/>
                  <a:pt x="313" y="18312"/>
                  <a:pt x="313" y="18281"/>
                </a:cubicBezTo>
                <a:cubicBezTo>
                  <a:pt x="313" y="18281"/>
                  <a:pt x="281" y="18281"/>
                  <a:pt x="250" y="18281"/>
                </a:cubicBezTo>
                <a:cubicBezTo>
                  <a:pt x="219" y="18281"/>
                  <a:pt x="156" y="18343"/>
                  <a:pt x="156" y="18437"/>
                </a:cubicBezTo>
                <a:cubicBezTo>
                  <a:pt x="94" y="18406"/>
                  <a:pt x="31" y="18406"/>
                  <a:pt x="0" y="18437"/>
                </a:cubicBezTo>
                <a:cubicBezTo>
                  <a:pt x="0" y="18374"/>
                  <a:pt x="0" y="18312"/>
                  <a:pt x="0" y="18249"/>
                </a:cubicBezTo>
                <a:cubicBezTo>
                  <a:pt x="63" y="18218"/>
                  <a:pt x="156" y="18187"/>
                  <a:pt x="188" y="18093"/>
                </a:cubicBezTo>
                <a:cubicBezTo>
                  <a:pt x="156" y="18093"/>
                  <a:pt x="125" y="18093"/>
                  <a:pt x="94" y="18093"/>
                </a:cubicBezTo>
                <a:cubicBezTo>
                  <a:pt x="63" y="18093"/>
                  <a:pt x="31" y="18093"/>
                  <a:pt x="0" y="18093"/>
                </a:cubicBezTo>
                <a:cubicBezTo>
                  <a:pt x="0" y="18062"/>
                  <a:pt x="0" y="18031"/>
                  <a:pt x="0" y="17999"/>
                </a:cubicBezTo>
                <a:lnTo>
                  <a:pt x="0" y="17999"/>
                </a:lnTo>
                <a:cubicBezTo>
                  <a:pt x="31" y="17999"/>
                  <a:pt x="31" y="18062"/>
                  <a:pt x="94" y="18031"/>
                </a:cubicBezTo>
                <a:cubicBezTo>
                  <a:pt x="125" y="18031"/>
                  <a:pt x="156" y="18031"/>
                  <a:pt x="188" y="18062"/>
                </a:cubicBezTo>
                <a:cubicBezTo>
                  <a:pt x="250" y="18093"/>
                  <a:pt x="281" y="18062"/>
                  <a:pt x="281" y="17999"/>
                </a:cubicBezTo>
                <a:cubicBezTo>
                  <a:pt x="281" y="17968"/>
                  <a:pt x="281" y="17906"/>
                  <a:pt x="250" y="17874"/>
                </a:cubicBezTo>
                <a:cubicBezTo>
                  <a:pt x="219" y="17874"/>
                  <a:pt x="250" y="17843"/>
                  <a:pt x="250" y="17843"/>
                </a:cubicBezTo>
                <a:cubicBezTo>
                  <a:pt x="281" y="17781"/>
                  <a:pt x="281" y="17749"/>
                  <a:pt x="219" y="17749"/>
                </a:cubicBezTo>
                <a:cubicBezTo>
                  <a:pt x="219" y="17812"/>
                  <a:pt x="156" y="17781"/>
                  <a:pt x="125" y="17781"/>
                </a:cubicBezTo>
                <a:cubicBezTo>
                  <a:pt x="156" y="17749"/>
                  <a:pt x="188" y="17718"/>
                  <a:pt x="219" y="17718"/>
                </a:cubicBezTo>
                <a:cubicBezTo>
                  <a:pt x="250" y="17656"/>
                  <a:pt x="219" y="17593"/>
                  <a:pt x="219" y="17531"/>
                </a:cubicBezTo>
                <a:cubicBezTo>
                  <a:pt x="188" y="17374"/>
                  <a:pt x="156" y="17249"/>
                  <a:pt x="156" y="17093"/>
                </a:cubicBezTo>
                <a:cubicBezTo>
                  <a:pt x="156" y="17062"/>
                  <a:pt x="125" y="17062"/>
                  <a:pt x="125" y="17062"/>
                </a:cubicBezTo>
                <a:cubicBezTo>
                  <a:pt x="94" y="17093"/>
                  <a:pt x="94" y="17124"/>
                  <a:pt x="63" y="17093"/>
                </a:cubicBezTo>
                <a:cubicBezTo>
                  <a:pt x="63" y="17062"/>
                  <a:pt x="94" y="17062"/>
                  <a:pt x="94" y="17062"/>
                </a:cubicBezTo>
                <a:cubicBezTo>
                  <a:pt x="125" y="17031"/>
                  <a:pt x="156" y="17031"/>
                  <a:pt x="156" y="16999"/>
                </a:cubicBezTo>
                <a:cubicBezTo>
                  <a:pt x="125" y="16937"/>
                  <a:pt x="94" y="16999"/>
                  <a:pt x="63" y="16968"/>
                </a:cubicBezTo>
                <a:cubicBezTo>
                  <a:pt x="0" y="16968"/>
                  <a:pt x="31" y="17031"/>
                  <a:pt x="0" y="17031"/>
                </a:cubicBezTo>
                <a:cubicBezTo>
                  <a:pt x="0" y="16999"/>
                  <a:pt x="0" y="16968"/>
                  <a:pt x="0" y="16937"/>
                </a:cubicBezTo>
                <a:cubicBezTo>
                  <a:pt x="31" y="16937"/>
                  <a:pt x="63" y="16906"/>
                  <a:pt x="63" y="16874"/>
                </a:cubicBezTo>
                <a:cubicBezTo>
                  <a:pt x="63" y="16812"/>
                  <a:pt x="0" y="16874"/>
                  <a:pt x="0" y="16843"/>
                </a:cubicBezTo>
                <a:cubicBezTo>
                  <a:pt x="0" y="16749"/>
                  <a:pt x="0" y="16687"/>
                  <a:pt x="0" y="16624"/>
                </a:cubicBezTo>
                <a:cubicBezTo>
                  <a:pt x="0" y="16562"/>
                  <a:pt x="0" y="16468"/>
                  <a:pt x="0" y="16406"/>
                </a:cubicBezTo>
                <a:cubicBezTo>
                  <a:pt x="125" y="16374"/>
                  <a:pt x="281" y="16281"/>
                  <a:pt x="406" y="16218"/>
                </a:cubicBezTo>
                <a:cubicBezTo>
                  <a:pt x="750" y="16031"/>
                  <a:pt x="1094" y="15874"/>
                  <a:pt x="1438" y="15687"/>
                </a:cubicBezTo>
                <a:cubicBezTo>
                  <a:pt x="1781" y="15531"/>
                  <a:pt x="2094" y="15343"/>
                  <a:pt x="2438" y="15187"/>
                </a:cubicBezTo>
                <a:cubicBezTo>
                  <a:pt x="2969" y="14906"/>
                  <a:pt x="3531" y="14624"/>
                  <a:pt x="4063" y="14343"/>
                </a:cubicBezTo>
                <a:cubicBezTo>
                  <a:pt x="4281" y="14249"/>
                  <a:pt x="4469" y="14124"/>
                  <a:pt x="4688" y="14031"/>
                </a:cubicBezTo>
                <a:cubicBezTo>
                  <a:pt x="4719" y="13999"/>
                  <a:pt x="4750" y="13999"/>
                  <a:pt x="4781" y="13999"/>
                </a:cubicBezTo>
                <a:cubicBezTo>
                  <a:pt x="4781" y="13999"/>
                  <a:pt x="4813" y="13999"/>
                  <a:pt x="4813" y="13999"/>
                </a:cubicBezTo>
                <a:cubicBezTo>
                  <a:pt x="4844" y="13937"/>
                  <a:pt x="4875" y="13906"/>
                  <a:pt x="4938" y="13937"/>
                </a:cubicBezTo>
                <a:cubicBezTo>
                  <a:pt x="4938" y="13937"/>
                  <a:pt x="4938" y="13906"/>
                  <a:pt x="4969" y="13906"/>
                </a:cubicBezTo>
                <a:cubicBezTo>
                  <a:pt x="5000" y="13843"/>
                  <a:pt x="5063" y="13843"/>
                  <a:pt x="5094" y="13812"/>
                </a:cubicBezTo>
                <a:cubicBezTo>
                  <a:pt x="5125" y="13812"/>
                  <a:pt x="5125" y="13812"/>
                  <a:pt x="5125" y="13812"/>
                </a:cubicBezTo>
                <a:cubicBezTo>
                  <a:pt x="5125" y="13906"/>
                  <a:pt x="5188" y="13874"/>
                  <a:pt x="5219" y="13874"/>
                </a:cubicBezTo>
                <a:cubicBezTo>
                  <a:pt x="5313" y="13874"/>
                  <a:pt x="5344" y="13812"/>
                  <a:pt x="5438" y="13781"/>
                </a:cubicBezTo>
                <a:cubicBezTo>
                  <a:pt x="5469" y="13749"/>
                  <a:pt x="5531" y="13749"/>
                  <a:pt x="5563" y="13687"/>
                </a:cubicBezTo>
                <a:cubicBezTo>
                  <a:pt x="5594" y="13656"/>
                  <a:pt x="5625" y="13687"/>
                  <a:pt x="5625" y="13718"/>
                </a:cubicBezTo>
                <a:cubicBezTo>
                  <a:pt x="5688" y="13749"/>
                  <a:pt x="5750" y="13812"/>
                  <a:pt x="5781" y="13874"/>
                </a:cubicBezTo>
                <a:cubicBezTo>
                  <a:pt x="5656" y="13843"/>
                  <a:pt x="5563" y="13937"/>
                  <a:pt x="5438" y="13937"/>
                </a:cubicBezTo>
                <a:cubicBezTo>
                  <a:pt x="5531" y="13999"/>
                  <a:pt x="5625" y="13968"/>
                  <a:pt x="5750" y="13999"/>
                </a:cubicBezTo>
                <a:cubicBezTo>
                  <a:pt x="5781" y="13968"/>
                  <a:pt x="5813" y="13968"/>
                  <a:pt x="5844" y="13937"/>
                </a:cubicBezTo>
                <a:cubicBezTo>
                  <a:pt x="5906" y="13937"/>
                  <a:pt x="5938" y="13968"/>
                  <a:pt x="5906" y="14031"/>
                </a:cubicBezTo>
                <a:cubicBezTo>
                  <a:pt x="5875" y="13999"/>
                  <a:pt x="5875" y="13999"/>
                  <a:pt x="5844" y="14031"/>
                </a:cubicBezTo>
                <a:cubicBezTo>
                  <a:pt x="5875" y="13999"/>
                  <a:pt x="5875" y="13999"/>
                  <a:pt x="5906" y="14031"/>
                </a:cubicBezTo>
                <a:cubicBezTo>
                  <a:pt x="5969" y="14062"/>
                  <a:pt x="6031" y="14062"/>
                  <a:pt x="6094" y="14093"/>
                </a:cubicBezTo>
                <a:cubicBezTo>
                  <a:pt x="6094" y="14124"/>
                  <a:pt x="6156" y="14124"/>
                  <a:pt x="6156" y="14062"/>
                </a:cubicBezTo>
                <a:cubicBezTo>
                  <a:pt x="6156" y="14031"/>
                  <a:pt x="6219" y="14031"/>
                  <a:pt x="6219" y="14062"/>
                </a:cubicBezTo>
                <a:cubicBezTo>
                  <a:pt x="6219" y="14124"/>
                  <a:pt x="6250" y="14124"/>
                  <a:pt x="6281" y="14156"/>
                </a:cubicBezTo>
                <a:lnTo>
                  <a:pt x="6281" y="14156"/>
                </a:lnTo>
                <a:cubicBezTo>
                  <a:pt x="6094" y="14156"/>
                  <a:pt x="5938" y="14093"/>
                  <a:pt x="5781" y="14031"/>
                </a:cubicBezTo>
                <a:cubicBezTo>
                  <a:pt x="5781" y="14031"/>
                  <a:pt x="5750" y="14031"/>
                  <a:pt x="5750" y="14031"/>
                </a:cubicBezTo>
                <a:cubicBezTo>
                  <a:pt x="5594" y="13999"/>
                  <a:pt x="5438" y="13999"/>
                  <a:pt x="5313" y="13937"/>
                </a:cubicBezTo>
                <a:cubicBezTo>
                  <a:pt x="5281" y="13937"/>
                  <a:pt x="5219" y="13937"/>
                  <a:pt x="5188" y="13906"/>
                </a:cubicBezTo>
                <a:lnTo>
                  <a:pt x="5188" y="13906"/>
                </a:lnTo>
                <a:cubicBezTo>
                  <a:pt x="5125" y="13937"/>
                  <a:pt x="5031" y="13843"/>
                  <a:pt x="4969" y="13906"/>
                </a:cubicBezTo>
                <a:cubicBezTo>
                  <a:pt x="4969" y="13937"/>
                  <a:pt x="5000" y="13968"/>
                  <a:pt x="5031" y="13999"/>
                </a:cubicBezTo>
                <a:cubicBezTo>
                  <a:pt x="5188" y="13999"/>
                  <a:pt x="5313" y="14031"/>
                  <a:pt x="5469" y="14062"/>
                </a:cubicBezTo>
                <a:cubicBezTo>
                  <a:pt x="5594" y="14124"/>
                  <a:pt x="5750" y="14124"/>
                  <a:pt x="5875" y="14187"/>
                </a:cubicBezTo>
                <a:cubicBezTo>
                  <a:pt x="5906" y="14187"/>
                  <a:pt x="5906" y="14249"/>
                  <a:pt x="5969" y="14187"/>
                </a:cubicBezTo>
                <a:cubicBezTo>
                  <a:pt x="6000" y="14156"/>
                  <a:pt x="6031" y="14218"/>
                  <a:pt x="6063" y="14218"/>
                </a:cubicBezTo>
                <a:cubicBezTo>
                  <a:pt x="6125" y="14187"/>
                  <a:pt x="6219" y="14218"/>
                  <a:pt x="6281" y="14249"/>
                </a:cubicBezTo>
                <a:cubicBezTo>
                  <a:pt x="6313" y="14249"/>
                  <a:pt x="6344" y="14249"/>
                  <a:pt x="6344" y="14281"/>
                </a:cubicBezTo>
                <a:cubicBezTo>
                  <a:pt x="6344" y="14312"/>
                  <a:pt x="6313" y="14312"/>
                  <a:pt x="6281" y="14312"/>
                </a:cubicBezTo>
                <a:cubicBezTo>
                  <a:pt x="6281" y="14343"/>
                  <a:pt x="6219" y="14374"/>
                  <a:pt x="6219" y="14437"/>
                </a:cubicBezTo>
                <a:cubicBezTo>
                  <a:pt x="6219" y="14437"/>
                  <a:pt x="6219" y="14437"/>
                  <a:pt x="6219" y="14437"/>
                </a:cubicBezTo>
                <a:cubicBezTo>
                  <a:pt x="6219" y="14437"/>
                  <a:pt x="6219" y="14437"/>
                  <a:pt x="6219" y="14437"/>
                </a:cubicBezTo>
                <a:cubicBezTo>
                  <a:pt x="6250" y="14437"/>
                  <a:pt x="6250" y="14437"/>
                  <a:pt x="6281" y="14437"/>
                </a:cubicBezTo>
                <a:cubicBezTo>
                  <a:pt x="6281" y="14437"/>
                  <a:pt x="6281" y="14437"/>
                  <a:pt x="6281" y="14437"/>
                </a:cubicBezTo>
                <a:cubicBezTo>
                  <a:pt x="6281" y="14437"/>
                  <a:pt x="6281" y="14406"/>
                  <a:pt x="6281" y="14406"/>
                </a:cubicBezTo>
                <a:cubicBezTo>
                  <a:pt x="6344" y="14406"/>
                  <a:pt x="6406" y="14374"/>
                  <a:pt x="6438" y="14312"/>
                </a:cubicBezTo>
                <a:cubicBezTo>
                  <a:pt x="6438" y="14281"/>
                  <a:pt x="6438" y="14281"/>
                  <a:pt x="6469" y="14281"/>
                </a:cubicBezTo>
                <a:cubicBezTo>
                  <a:pt x="6500" y="14281"/>
                  <a:pt x="6531" y="14281"/>
                  <a:pt x="6563" y="14312"/>
                </a:cubicBezTo>
                <a:cubicBezTo>
                  <a:pt x="6875" y="14374"/>
                  <a:pt x="7156" y="14437"/>
                  <a:pt x="7469" y="14531"/>
                </a:cubicBezTo>
                <a:cubicBezTo>
                  <a:pt x="7750" y="14593"/>
                  <a:pt x="8063" y="14656"/>
                  <a:pt x="8375" y="14718"/>
                </a:cubicBezTo>
                <a:cubicBezTo>
                  <a:pt x="8594" y="14749"/>
                  <a:pt x="8813" y="14812"/>
                  <a:pt x="9031" y="14874"/>
                </a:cubicBezTo>
                <a:cubicBezTo>
                  <a:pt x="9250" y="14906"/>
                  <a:pt x="9438" y="14937"/>
                  <a:pt x="9656" y="14999"/>
                </a:cubicBezTo>
                <a:cubicBezTo>
                  <a:pt x="9813" y="14999"/>
                  <a:pt x="9938" y="15031"/>
                  <a:pt x="10094" y="15062"/>
                </a:cubicBezTo>
                <a:cubicBezTo>
                  <a:pt x="10281" y="14906"/>
                  <a:pt x="10469" y="14718"/>
                  <a:pt x="10656" y="14531"/>
                </a:cubicBezTo>
                <a:cubicBezTo>
                  <a:pt x="10875" y="14343"/>
                  <a:pt x="11125" y="14124"/>
                  <a:pt x="11344" y="13906"/>
                </a:cubicBezTo>
                <a:cubicBezTo>
                  <a:pt x="11344" y="13906"/>
                  <a:pt x="11375" y="13874"/>
                  <a:pt x="11344" y="13874"/>
                </a:cubicBezTo>
                <a:cubicBezTo>
                  <a:pt x="11344" y="13843"/>
                  <a:pt x="11313" y="13874"/>
                  <a:pt x="11281" y="13874"/>
                </a:cubicBezTo>
                <a:cubicBezTo>
                  <a:pt x="11188" y="13999"/>
                  <a:pt x="11031" y="14062"/>
                  <a:pt x="10938" y="14218"/>
                </a:cubicBezTo>
                <a:cubicBezTo>
                  <a:pt x="10906" y="14249"/>
                  <a:pt x="10875" y="14218"/>
                  <a:pt x="10844" y="14187"/>
                </a:cubicBezTo>
                <a:cubicBezTo>
                  <a:pt x="10781" y="14156"/>
                  <a:pt x="10719" y="14093"/>
                  <a:pt x="10625" y="14031"/>
                </a:cubicBezTo>
                <a:cubicBezTo>
                  <a:pt x="10625" y="14031"/>
                  <a:pt x="10625" y="14031"/>
                  <a:pt x="10625" y="14031"/>
                </a:cubicBezTo>
                <a:cubicBezTo>
                  <a:pt x="10594" y="14031"/>
                  <a:pt x="10594" y="13999"/>
                  <a:pt x="10563" y="13999"/>
                </a:cubicBezTo>
                <a:cubicBezTo>
                  <a:pt x="10563" y="13999"/>
                  <a:pt x="10563" y="13999"/>
                  <a:pt x="10563" y="13999"/>
                </a:cubicBezTo>
                <a:cubicBezTo>
                  <a:pt x="10563" y="14031"/>
                  <a:pt x="10563" y="14062"/>
                  <a:pt x="10594" y="14062"/>
                </a:cubicBezTo>
                <a:cubicBezTo>
                  <a:pt x="10656" y="14124"/>
                  <a:pt x="10719" y="14187"/>
                  <a:pt x="10781" y="14218"/>
                </a:cubicBezTo>
                <a:cubicBezTo>
                  <a:pt x="10813" y="14249"/>
                  <a:pt x="10844" y="14281"/>
                  <a:pt x="10813" y="14312"/>
                </a:cubicBezTo>
                <a:cubicBezTo>
                  <a:pt x="10750" y="14374"/>
                  <a:pt x="10688" y="14406"/>
                  <a:pt x="10625" y="14468"/>
                </a:cubicBezTo>
                <a:cubicBezTo>
                  <a:pt x="10625" y="14468"/>
                  <a:pt x="10625" y="14468"/>
                  <a:pt x="10594" y="14468"/>
                </a:cubicBezTo>
                <a:cubicBezTo>
                  <a:pt x="10594" y="14499"/>
                  <a:pt x="10563" y="14531"/>
                  <a:pt x="10563" y="14531"/>
                </a:cubicBezTo>
                <a:cubicBezTo>
                  <a:pt x="10438" y="14499"/>
                  <a:pt x="10313" y="14499"/>
                  <a:pt x="10219" y="14437"/>
                </a:cubicBezTo>
                <a:cubicBezTo>
                  <a:pt x="10188" y="14437"/>
                  <a:pt x="10188" y="14437"/>
                  <a:pt x="10156" y="14437"/>
                </a:cubicBezTo>
                <a:cubicBezTo>
                  <a:pt x="10125" y="14437"/>
                  <a:pt x="10094" y="14437"/>
                  <a:pt x="10094" y="14406"/>
                </a:cubicBezTo>
                <a:cubicBezTo>
                  <a:pt x="9875" y="14374"/>
                  <a:pt x="9688" y="14312"/>
                  <a:pt x="9500" y="14281"/>
                </a:cubicBezTo>
                <a:cubicBezTo>
                  <a:pt x="9625" y="14249"/>
                  <a:pt x="9750" y="14218"/>
                  <a:pt x="9875" y="14187"/>
                </a:cubicBezTo>
                <a:cubicBezTo>
                  <a:pt x="9906" y="14187"/>
                  <a:pt x="9906" y="14156"/>
                  <a:pt x="9938" y="14187"/>
                </a:cubicBezTo>
                <a:cubicBezTo>
                  <a:pt x="10031" y="14281"/>
                  <a:pt x="10125" y="14343"/>
                  <a:pt x="10219" y="14406"/>
                </a:cubicBezTo>
                <a:cubicBezTo>
                  <a:pt x="10250" y="14406"/>
                  <a:pt x="10281" y="14468"/>
                  <a:pt x="10344" y="14406"/>
                </a:cubicBezTo>
                <a:cubicBezTo>
                  <a:pt x="10313" y="14406"/>
                  <a:pt x="10281" y="14406"/>
                  <a:pt x="10281" y="14374"/>
                </a:cubicBezTo>
                <a:cubicBezTo>
                  <a:pt x="10156" y="14312"/>
                  <a:pt x="10063" y="14218"/>
                  <a:pt x="9969" y="14156"/>
                </a:cubicBezTo>
                <a:cubicBezTo>
                  <a:pt x="10031" y="14124"/>
                  <a:pt x="10094" y="14093"/>
                  <a:pt x="10156" y="14093"/>
                </a:cubicBezTo>
                <a:cubicBezTo>
                  <a:pt x="10219" y="14093"/>
                  <a:pt x="10313" y="14062"/>
                  <a:pt x="10375" y="14031"/>
                </a:cubicBezTo>
                <a:cubicBezTo>
                  <a:pt x="10438" y="13999"/>
                  <a:pt x="10406" y="13968"/>
                  <a:pt x="10344" y="13968"/>
                </a:cubicBezTo>
                <a:cubicBezTo>
                  <a:pt x="10250" y="13968"/>
                  <a:pt x="10156" y="14062"/>
                  <a:pt x="10031" y="14062"/>
                </a:cubicBezTo>
                <a:cubicBezTo>
                  <a:pt x="10000" y="14062"/>
                  <a:pt x="9969" y="14062"/>
                  <a:pt x="9938" y="14093"/>
                </a:cubicBezTo>
                <a:cubicBezTo>
                  <a:pt x="9938" y="14124"/>
                  <a:pt x="9906" y="14093"/>
                  <a:pt x="9875" y="14062"/>
                </a:cubicBezTo>
                <a:cubicBezTo>
                  <a:pt x="9875" y="14062"/>
                  <a:pt x="9875" y="14062"/>
                  <a:pt x="9875" y="14062"/>
                </a:cubicBezTo>
                <a:cubicBezTo>
                  <a:pt x="9844" y="14062"/>
                  <a:pt x="9813" y="14031"/>
                  <a:pt x="9781" y="13999"/>
                </a:cubicBezTo>
                <a:cubicBezTo>
                  <a:pt x="9781" y="13999"/>
                  <a:pt x="9781" y="13999"/>
                  <a:pt x="9781" y="13968"/>
                </a:cubicBezTo>
                <a:cubicBezTo>
                  <a:pt x="9750" y="13999"/>
                  <a:pt x="9719" y="13968"/>
                  <a:pt x="9719" y="13937"/>
                </a:cubicBezTo>
                <a:cubicBezTo>
                  <a:pt x="9719" y="13937"/>
                  <a:pt x="9719" y="13937"/>
                  <a:pt x="9719" y="13937"/>
                </a:cubicBezTo>
                <a:cubicBezTo>
                  <a:pt x="9625" y="13906"/>
                  <a:pt x="9531" y="13843"/>
                  <a:pt x="9469" y="13749"/>
                </a:cubicBezTo>
                <a:cubicBezTo>
                  <a:pt x="9563" y="13749"/>
                  <a:pt x="9656" y="13749"/>
                  <a:pt x="9781" y="13718"/>
                </a:cubicBezTo>
                <a:cubicBezTo>
                  <a:pt x="9656" y="13749"/>
                  <a:pt x="9563" y="13749"/>
                  <a:pt x="9469" y="13749"/>
                </a:cubicBezTo>
                <a:cubicBezTo>
                  <a:pt x="9406" y="13718"/>
                  <a:pt x="9438" y="13718"/>
                  <a:pt x="9500" y="13718"/>
                </a:cubicBezTo>
                <a:cubicBezTo>
                  <a:pt x="9594" y="13687"/>
                  <a:pt x="9719" y="13656"/>
                  <a:pt x="9813" y="13624"/>
                </a:cubicBezTo>
                <a:cubicBezTo>
                  <a:pt x="9938" y="13562"/>
                  <a:pt x="10031" y="13656"/>
                  <a:pt x="10094" y="13718"/>
                </a:cubicBezTo>
                <a:cubicBezTo>
                  <a:pt x="10188" y="13781"/>
                  <a:pt x="10281" y="13874"/>
                  <a:pt x="10406" y="13937"/>
                </a:cubicBezTo>
                <a:cubicBezTo>
                  <a:pt x="10469" y="13906"/>
                  <a:pt x="10375" y="13874"/>
                  <a:pt x="10375" y="13874"/>
                </a:cubicBezTo>
                <a:cubicBezTo>
                  <a:pt x="10344" y="13812"/>
                  <a:pt x="10281" y="13812"/>
                  <a:pt x="10250" y="13749"/>
                </a:cubicBezTo>
                <a:cubicBezTo>
                  <a:pt x="10156" y="13718"/>
                  <a:pt x="10125" y="13656"/>
                  <a:pt x="10031" y="13624"/>
                </a:cubicBezTo>
                <a:cubicBezTo>
                  <a:pt x="10031" y="13593"/>
                  <a:pt x="10031" y="13562"/>
                  <a:pt x="10063" y="13562"/>
                </a:cubicBezTo>
                <a:cubicBezTo>
                  <a:pt x="10188" y="13531"/>
                  <a:pt x="10281" y="13499"/>
                  <a:pt x="10406" y="13499"/>
                </a:cubicBezTo>
                <a:cubicBezTo>
                  <a:pt x="10406" y="13468"/>
                  <a:pt x="10406" y="13468"/>
                  <a:pt x="10406" y="13468"/>
                </a:cubicBezTo>
                <a:cubicBezTo>
                  <a:pt x="10438" y="13437"/>
                  <a:pt x="10406" y="13437"/>
                  <a:pt x="10375" y="13437"/>
                </a:cubicBezTo>
                <a:cubicBezTo>
                  <a:pt x="10313" y="13437"/>
                  <a:pt x="10219" y="13499"/>
                  <a:pt x="10156" y="13499"/>
                </a:cubicBezTo>
                <a:cubicBezTo>
                  <a:pt x="10125" y="13468"/>
                  <a:pt x="10094" y="13499"/>
                  <a:pt x="10063" y="13499"/>
                </a:cubicBezTo>
                <a:cubicBezTo>
                  <a:pt x="10000" y="13531"/>
                  <a:pt x="9906" y="13531"/>
                  <a:pt x="9844" y="13437"/>
                </a:cubicBezTo>
                <a:cubicBezTo>
                  <a:pt x="9813" y="13406"/>
                  <a:pt x="9750" y="13374"/>
                  <a:pt x="9688" y="13343"/>
                </a:cubicBezTo>
                <a:cubicBezTo>
                  <a:pt x="9594" y="13187"/>
                  <a:pt x="9375" y="13218"/>
                  <a:pt x="9219" y="13156"/>
                </a:cubicBezTo>
                <a:cubicBezTo>
                  <a:pt x="9219" y="13156"/>
                  <a:pt x="9188" y="13124"/>
                  <a:pt x="9188" y="13156"/>
                </a:cubicBezTo>
                <a:cubicBezTo>
                  <a:pt x="9156" y="13218"/>
                  <a:pt x="9094" y="13187"/>
                  <a:pt x="9063" y="13187"/>
                </a:cubicBezTo>
                <a:cubicBezTo>
                  <a:pt x="9000" y="13218"/>
                  <a:pt x="8938" y="13218"/>
                  <a:pt x="8875" y="13249"/>
                </a:cubicBezTo>
                <a:cubicBezTo>
                  <a:pt x="8813" y="13281"/>
                  <a:pt x="8813" y="13249"/>
                  <a:pt x="8781" y="13249"/>
                </a:cubicBezTo>
                <a:cubicBezTo>
                  <a:pt x="8719" y="13187"/>
                  <a:pt x="8656" y="13124"/>
                  <a:pt x="8594" y="13093"/>
                </a:cubicBezTo>
                <a:cubicBezTo>
                  <a:pt x="8563" y="13062"/>
                  <a:pt x="8500" y="13062"/>
                  <a:pt x="8531" y="13031"/>
                </a:cubicBezTo>
                <a:cubicBezTo>
                  <a:pt x="8531" y="12999"/>
                  <a:pt x="8563" y="13031"/>
                  <a:pt x="8594" y="13031"/>
                </a:cubicBezTo>
                <a:cubicBezTo>
                  <a:pt x="8594" y="13031"/>
                  <a:pt x="8625" y="13031"/>
                  <a:pt x="8625" y="12999"/>
                </a:cubicBezTo>
                <a:cubicBezTo>
                  <a:pt x="8500" y="12968"/>
                  <a:pt x="8375" y="12937"/>
                  <a:pt x="8281" y="12906"/>
                </a:cubicBezTo>
                <a:cubicBezTo>
                  <a:pt x="8188" y="12906"/>
                  <a:pt x="8063" y="12843"/>
                  <a:pt x="7969" y="12874"/>
                </a:cubicBezTo>
                <a:cubicBezTo>
                  <a:pt x="7938" y="12937"/>
                  <a:pt x="7906" y="12937"/>
                  <a:pt x="7844" y="12906"/>
                </a:cubicBezTo>
                <a:cubicBezTo>
                  <a:pt x="7844" y="12906"/>
                  <a:pt x="7844" y="12906"/>
                  <a:pt x="7844" y="12937"/>
                </a:cubicBezTo>
                <a:cubicBezTo>
                  <a:pt x="7813" y="12968"/>
                  <a:pt x="7781" y="12968"/>
                  <a:pt x="7750" y="12937"/>
                </a:cubicBezTo>
                <a:cubicBezTo>
                  <a:pt x="7750" y="12937"/>
                  <a:pt x="7719" y="12937"/>
                  <a:pt x="7719" y="12937"/>
                </a:cubicBezTo>
                <a:cubicBezTo>
                  <a:pt x="7719" y="12937"/>
                  <a:pt x="7688" y="12937"/>
                  <a:pt x="7688" y="12906"/>
                </a:cubicBezTo>
                <a:cubicBezTo>
                  <a:pt x="7688" y="12937"/>
                  <a:pt x="7719" y="12937"/>
                  <a:pt x="7719" y="12937"/>
                </a:cubicBezTo>
                <a:cubicBezTo>
                  <a:pt x="7594" y="12999"/>
                  <a:pt x="7531" y="12843"/>
                  <a:pt x="7438" y="12781"/>
                </a:cubicBezTo>
                <a:cubicBezTo>
                  <a:pt x="7531" y="12749"/>
                  <a:pt x="7594" y="12781"/>
                  <a:pt x="7688" y="12781"/>
                </a:cubicBezTo>
                <a:cubicBezTo>
                  <a:pt x="7531" y="12718"/>
                  <a:pt x="7344" y="12656"/>
                  <a:pt x="7188" y="12781"/>
                </a:cubicBezTo>
                <a:cubicBezTo>
                  <a:pt x="7156" y="12812"/>
                  <a:pt x="7125" y="12843"/>
                  <a:pt x="7063" y="12843"/>
                </a:cubicBezTo>
                <a:cubicBezTo>
                  <a:pt x="7094" y="12781"/>
                  <a:pt x="7125" y="12781"/>
                  <a:pt x="7188" y="12749"/>
                </a:cubicBezTo>
                <a:cubicBezTo>
                  <a:pt x="7188" y="12749"/>
                  <a:pt x="7188" y="12749"/>
                  <a:pt x="7188" y="12749"/>
                </a:cubicBezTo>
                <a:cubicBezTo>
                  <a:pt x="7188" y="12687"/>
                  <a:pt x="7156" y="12718"/>
                  <a:pt x="7125" y="12718"/>
                </a:cubicBezTo>
                <a:cubicBezTo>
                  <a:pt x="7031" y="12781"/>
                  <a:pt x="6938" y="12812"/>
                  <a:pt x="6844" y="12874"/>
                </a:cubicBezTo>
                <a:cubicBezTo>
                  <a:pt x="6813" y="12906"/>
                  <a:pt x="6813" y="12906"/>
                  <a:pt x="6781" y="12906"/>
                </a:cubicBezTo>
                <a:cubicBezTo>
                  <a:pt x="6750" y="12937"/>
                  <a:pt x="6750" y="12968"/>
                  <a:pt x="6688" y="12937"/>
                </a:cubicBezTo>
                <a:cubicBezTo>
                  <a:pt x="6719" y="12906"/>
                  <a:pt x="6750" y="12906"/>
                  <a:pt x="6781" y="12906"/>
                </a:cubicBezTo>
                <a:cubicBezTo>
                  <a:pt x="6813" y="12843"/>
                  <a:pt x="6906" y="12812"/>
                  <a:pt x="6906" y="12749"/>
                </a:cubicBezTo>
                <a:cubicBezTo>
                  <a:pt x="6875" y="12624"/>
                  <a:pt x="6938" y="12531"/>
                  <a:pt x="6969" y="12437"/>
                </a:cubicBezTo>
                <a:cubicBezTo>
                  <a:pt x="7031" y="12156"/>
                  <a:pt x="7125" y="11843"/>
                  <a:pt x="7188" y="11562"/>
                </a:cubicBezTo>
                <a:cubicBezTo>
                  <a:pt x="7219" y="11437"/>
                  <a:pt x="7250" y="11312"/>
                  <a:pt x="7313" y="11187"/>
                </a:cubicBezTo>
                <a:cubicBezTo>
                  <a:pt x="7313" y="11156"/>
                  <a:pt x="7313" y="11156"/>
                  <a:pt x="7375" y="11156"/>
                </a:cubicBezTo>
                <a:cubicBezTo>
                  <a:pt x="7813" y="11281"/>
                  <a:pt x="8250" y="11406"/>
                  <a:pt x="8688" y="11531"/>
                </a:cubicBezTo>
                <a:cubicBezTo>
                  <a:pt x="8750" y="11531"/>
                  <a:pt x="8813" y="11593"/>
                  <a:pt x="8844" y="11656"/>
                </a:cubicBezTo>
                <a:cubicBezTo>
                  <a:pt x="8844" y="11687"/>
                  <a:pt x="8844" y="11718"/>
                  <a:pt x="8813" y="11718"/>
                </a:cubicBezTo>
                <a:cubicBezTo>
                  <a:pt x="8781" y="11749"/>
                  <a:pt x="8781" y="11718"/>
                  <a:pt x="8750" y="11687"/>
                </a:cubicBezTo>
                <a:cubicBezTo>
                  <a:pt x="8719" y="11656"/>
                  <a:pt x="8719" y="11624"/>
                  <a:pt x="8688" y="11593"/>
                </a:cubicBezTo>
                <a:cubicBezTo>
                  <a:pt x="8656" y="11593"/>
                  <a:pt x="8656" y="11562"/>
                  <a:pt x="8625" y="11562"/>
                </a:cubicBezTo>
                <a:cubicBezTo>
                  <a:pt x="8563" y="11562"/>
                  <a:pt x="8594" y="11624"/>
                  <a:pt x="8594" y="11656"/>
                </a:cubicBezTo>
                <a:cubicBezTo>
                  <a:pt x="8656" y="11656"/>
                  <a:pt x="8688" y="11718"/>
                  <a:pt x="8719" y="11781"/>
                </a:cubicBezTo>
                <a:cubicBezTo>
                  <a:pt x="8781" y="11812"/>
                  <a:pt x="8906" y="11781"/>
                  <a:pt x="8938" y="11718"/>
                </a:cubicBezTo>
                <a:cubicBezTo>
                  <a:pt x="8969" y="11687"/>
                  <a:pt x="8938" y="11687"/>
                  <a:pt x="8938" y="11656"/>
                </a:cubicBezTo>
                <a:cubicBezTo>
                  <a:pt x="8906" y="11656"/>
                  <a:pt x="8875" y="11624"/>
                  <a:pt x="8906" y="11593"/>
                </a:cubicBezTo>
                <a:cubicBezTo>
                  <a:pt x="8938" y="11593"/>
                  <a:pt x="8969" y="11593"/>
                  <a:pt x="8969" y="11624"/>
                </a:cubicBezTo>
                <a:cubicBezTo>
                  <a:pt x="9000" y="11687"/>
                  <a:pt x="9000" y="11687"/>
                  <a:pt x="9063" y="11624"/>
                </a:cubicBezTo>
                <a:cubicBezTo>
                  <a:pt x="9063" y="11624"/>
                  <a:pt x="9094" y="11624"/>
                  <a:pt x="9125" y="11624"/>
                </a:cubicBezTo>
                <a:cubicBezTo>
                  <a:pt x="9469" y="11749"/>
                  <a:pt x="9844" y="11843"/>
                  <a:pt x="10188" y="11937"/>
                </a:cubicBezTo>
                <a:cubicBezTo>
                  <a:pt x="10438" y="11999"/>
                  <a:pt x="10688" y="12062"/>
                  <a:pt x="10938" y="12156"/>
                </a:cubicBezTo>
                <a:cubicBezTo>
                  <a:pt x="11219" y="12218"/>
                  <a:pt x="11500" y="12281"/>
                  <a:pt x="11781" y="12374"/>
                </a:cubicBezTo>
                <a:cubicBezTo>
                  <a:pt x="11781" y="12374"/>
                  <a:pt x="11813" y="12374"/>
                  <a:pt x="11813" y="12374"/>
                </a:cubicBezTo>
                <a:cubicBezTo>
                  <a:pt x="11813" y="12374"/>
                  <a:pt x="11813" y="12374"/>
                  <a:pt x="11844" y="12374"/>
                </a:cubicBezTo>
                <a:cubicBezTo>
                  <a:pt x="11844" y="12374"/>
                  <a:pt x="11875" y="12374"/>
                  <a:pt x="11906" y="12374"/>
                </a:cubicBezTo>
                <a:cubicBezTo>
                  <a:pt x="11688" y="12312"/>
                  <a:pt x="11469" y="12249"/>
                  <a:pt x="11250" y="12187"/>
                </a:cubicBezTo>
                <a:cubicBezTo>
                  <a:pt x="11000" y="12093"/>
                  <a:pt x="10719" y="12031"/>
                  <a:pt x="10469" y="11968"/>
                </a:cubicBezTo>
                <a:cubicBezTo>
                  <a:pt x="10313" y="11906"/>
                  <a:pt x="10125" y="11874"/>
                  <a:pt x="9969" y="11812"/>
                </a:cubicBezTo>
                <a:cubicBezTo>
                  <a:pt x="9938" y="11812"/>
                  <a:pt x="9906" y="11812"/>
                  <a:pt x="9875" y="11812"/>
                </a:cubicBezTo>
                <a:cubicBezTo>
                  <a:pt x="9875" y="11812"/>
                  <a:pt x="9875" y="11812"/>
                  <a:pt x="9875" y="11812"/>
                </a:cubicBezTo>
                <a:cubicBezTo>
                  <a:pt x="9688" y="11749"/>
                  <a:pt x="9500" y="11687"/>
                  <a:pt x="9313" y="11656"/>
                </a:cubicBezTo>
                <a:cubicBezTo>
                  <a:pt x="9281" y="11656"/>
                  <a:pt x="9250" y="11624"/>
                  <a:pt x="9250" y="11624"/>
                </a:cubicBezTo>
                <a:cubicBezTo>
                  <a:pt x="9219" y="11624"/>
                  <a:pt x="9188" y="11624"/>
                  <a:pt x="9188" y="11593"/>
                </a:cubicBezTo>
                <a:cubicBezTo>
                  <a:pt x="9219" y="11499"/>
                  <a:pt x="9094" y="11531"/>
                  <a:pt x="9031" y="11468"/>
                </a:cubicBezTo>
                <a:cubicBezTo>
                  <a:pt x="9031" y="11437"/>
                  <a:pt x="9000" y="11406"/>
                  <a:pt x="9000" y="11406"/>
                </a:cubicBezTo>
                <a:cubicBezTo>
                  <a:pt x="9000" y="11343"/>
                  <a:pt x="8969" y="11281"/>
                  <a:pt x="8938" y="11218"/>
                </a:cubicBezTo>
                <a:cubicBezTo>
                  <a:pt x="8906" y="11218"/>
                  <a:pt x="8875" y="11281"/>
                  <a:pt x="8875" y="11312"/>
                </a:cubicBezTo>
                <a:cubicBezTo>
                  <a:pt x="8875" y="11343"/>
                  <a:pt x="8906" y="11343"/>
                  <a:pt x="8938" y="11343"/>
                </a:cubicBezTo>
                <a:cubicBezTo>
                  <a:pt x="8938" y="11374"/>
                  <a:pt x="8969" y="11374"/>
                  <a:pt x="8938" y="11406"/>
                </a:cubicBezTo>
                <a:cubicBezTo>
                  <a:pt x="8938" y="11437"/>
                  <a:pt x="8906" y="11406"/>
                  <a:pt x="8906" y="11406"/>
                </a:cubicBezTo>
                <a:cubicBezTo>
                  <a:pt x="8875" y="11374"/>
                  <a:pt x="8844" y="11406"/>
                  <a:pt x="8813" y="11406"/>
                </a:cubicBezTo>
                <a:cubicBezTo>
                  <a:pt x="8844" y="11468"/>
                  <a:pt x="8938" y="11468"/>
                  <a:pt x="8969" y="11531"/>
                </a:cubicBezTo>
                <a:cubicBezTo>
                  <a:pt x="8938" y="11562"/>
                  <a:pt x="8906" y="11531"/>
                  <a:pt x="8906" y="11531"/>
                </a:cubicBezTo>
                <a:cubicBezTo>
                  <a:pt x="8594" y="11406"/>
                  <a:pt x="8250" y="11374"/>
                  <a:pt x="7938" y="11281"/>
                </a:cubicBezTo>
                <a:cubicBezTo>
                  <a:pt x="7813" y="11218"/>
                  <a:pt x="7656" y="11187"/>
                  <a:pt x="7531" y="11156"/>
                </a:cubicBezTo>
                <a:cubicBezTo>
                  <a:pt x="7469" y="11124"/>
                  <a:pt x="7469" y="11124"/>
                  <a:pt x="7500" y="11062"/>
                </a:cubicBezTo>
                <a:cubicBezTo>
                  <a:pt x="7594" y="10843"/>
                  <a:pt x="7656" y="10593"/>
                  <a:pt x="7719" y="10343"/>
                </a:cubicBezTo>
                <a:cubicBezTo>
                  <a:pt x="7750" y="10250"/>
                  <a:pt x="7781" y="10156"/>
                  <a:pt x="7813" y="10062"/>
                </a:cubicBezTo>
                <a:cubicBezTo>
                  <a:pt x="7844" y="9968"/>
                  <a:pt x="7875" y="9968"/>
                  <a:pt x="7969" y="10031"/>
                </a:cubicBezTo>
                <a:cubicBezTo>
                  <a:pt x="7969" y="10031"/>
                  <a:pt x="7969" y="10031"/>
                  <a:pt x="7969" y="10031"/>
                </a:cubicBezTo>
                <a:cubicBezTo>
                  <a:pt x="8125" y="10062"/>
                  <a:pt x="8313" y="10125"/>
                  <a:pt x="8469" y="10187"/>
                </a:cubicBezTo>
                <a:cubicBezTo>
                  <a:pt x="8906" y="10281"/>
                  <a:pt x="9313" y="10437"/>
                  <a:pt x="9750" y="10531"/>
                </a:cubicBezTo>
                <a:cubicBezTo>
                  <a:pt x="9781" y="10562"/>
                  <a:pt x="9813" y="10562"/>
                  <a:pt x="9844" y="10562"/>
                </a:cubicBezTo>
                <a:cubicBezTo>
                  <a:pt x="9875" y="10593"/>
                  <a:pt x="9875" y="10593"/>
                  <a:pt x="9875" y="10656"/>
                </a:cubicBezTo>
                <a:cubicBezTo>
                  <a:pt x="9813" y="10874"/>
                  <a:pt x="9781" y="11093"/>
                  <a:pt x="9719" y="11281"/>
                </a:cubicBezTo>
                <a:cubicBezTo>
                  <a:pt x="9719" y="11374"/>
                  <a:pt x="9719" y="11437"/>
                  <a:pt x="9594" y="11406"/>
                </a:cubicBezTo>
                <a:cubicBezTo>
                  <a:pt x="9594" y="11406"/>
                  <a:pt x="9563" y="11406"/>
                  <a:pt x="9563" y="11437"/>
                </a:cubicBezTo>
                <a:cubicBezTo>
                  <a:pt x="9531" y="11468"/>
                  <a:pt x="9500" y="11531"/>
                  <a:pt x="9594" y="11531"/>
                </a:cubicBezTo>
                <a:cubicBezTo>
                  <a:pt x="9719" y="11531"/>
                  <a:pt x="9656" y="11624"/>
                  <a:pt x="9656" y="11687"/>
                </a:cubicBezTo>
                <a:cubicBezTo>
                  <a:pt x="9719" y="11593"/>
                  <a:pt x="9688" y="11468"/>
                  <a:pt x="9781" y="11374"/>
                </a:cubicBezTo>
                <a:cubicBezTo>
                  <a:pt x="9813" y="11124"/>
                  <a:pt x="9875" y="10906"/>
                  <a:pt x="9938" y="10656"/>
                </a:cubicBezTo>
                <a:cubicBezTo>
                  <a:pt x="9938" y="10624"/>
                  <a:pt x="9938" y="10593"/>
                  <a:pt x="10000" y="10624"/>
                </a:cubicBezTo>
                <a:cubicBezTo>
                  <a:pt x="10031" y="10624"/>
                  <a:pt x="10094" y="10624"/>
                  <a:pt x="10094" y="10718"/>
                </a:cubicBezTo>
                <a:cubicBezTo>
                  <a:pt x="10031" y="10968"/>
                  <a:pt x="9969" y="11218"/>
                  <a:pt x="9906" y="11468"/>
                </a:cubicBezTo>
                <a:cubicBezTo>
                  <a:pt x="9906" y="11562"/>
                  <a:pt x="9906" y="11624"/>
                  <a:pt x="9875" y="11687"/>
                </a:cubicBezTo>
                <a:cubicBezTo>
                  <a:pt x="9844" y="11718"/>
                  <a:pt x="9875" y="11749"/>
                  <a:pt x="9906" y="11781"/>
                </a:cubicBezTo>
                <a:cubicBezTo>
                  <a:pt x="9906" y="11781"/>
                  <a:pt x="9969" y="11781"/>
                  <a:pt x="9969" y="11812"/>
                </a:cubicBezTo>
                <a:cubicBezTo>
                  <a:pt x="10000" y="11812"/>
                  <a:pt x="10031" y="11812"/>
                  <a:pt x="10031" y="11781"/>
                </a:cubicBezTo>
                <a:cubicBezTo>
                  <a:pt x="9875" y="11718"/>
                  <a:pt x="9875" y="11718"/>
                  <a:pt x="9938" y="11562"/>
                </a:cubicBezTo>
                <a:cubicBezTo>
                  <a:pt x="9969" y="11374"/>
                  <a:pt x="10031" y="11156"/>
                  <a:pt x="10063" y="10968"/>
                </a:cubicBezTo>
                <a:cubicBezTo>
                  <a:pt x="10094" y="10874"/>
                  <a:pt x="10125" y="10812"/>
                  <a:pt x="10125" y="10718"/>
                </a:cubicBezTo>
                <a:cubicBezTo>
                  <a:pt x="10125" y="10687"/>
                  <a:pt x="10125" y="10656"/>
                  <a:pt x="10188" y="10687"/>
                </a:cubicBezTo>
                <a:cubicBezTo>
                  <a:pt x="10563" y="10781"/>
                  <a:pt x="10906" y="10906"/>
                  <a:pt x="11281" y="10999"/>
                </a:cubicBezTo>
                <a:cubicBezTo>
                  <a:pt x="11438" y="11062"/>
                  <a:pt x="11594" y="11093"/>
                  <a:pt x="11750" y="11124"/>
                </a:cubicBezTo>
                <a:cubicBezTo>
                  <a:pt x="11813" y="11156"/>
                  <a:pt x="11813" y="11156"/>
                  <a:pt x="11781" y="11218"/>
                </a:cubicBezTo>
                <a:cubicBezTo>
                  <a:pt x="11750" y="11374"/>
                  <a:pt x="11750" y="11531"/>
                  <a:pt x="11719" y="11718"/>
                </a:cubicBezTo>
                <a:cubicBezTo>
                  <a:pt x="11719" y="11781"/>
                  <a:pt x="11719" y="11874"/>
                  <a:pt x="11656" y="11937"/>
                </a:cubicBezTo>
                <a:cubicBezTo>
                  <a:pt x="11656" y="11937"/>
                  <a:pt x="11656" y="11968"/>
                  <a:pt x="11656" y="11968"/>
                </a:cubicBezTo>
                <a:cubicBezTo>
                  <a:pt x="11656" y="11968"/>
                  <a:pt x="11656" y="11968"/>
                  <a:pt x="11656" y="11968"/>
                </a:cubicBezTo>
                <a:cubicBezTo>
                  <a:pt x="11688" y="11999"/>
                  <a:pt x="11625" y="12093"/>
                  <a:pt x="11719" y="12093"/>
                </a:cubicBezTo>
                <a:cubicBezTo>
                  <a:pt x="11750" y="11812"/>
                  <a:pt x="11781" y="11499"/>
                  <a:pt x="11844" y="11218"/>
                </a:cubicBezTo>
                <a:cubicBezTo>
                  <a:pt x="11844" y="11124"/>
                  <a:pt x="11906" y="11187"/>
                  <a:pt x="11906" y="11187"/>
                </a:cubicBezTo>
                <a:cubicBezTo>
                  <a:pt x="11938" y="11218"/>
                  <a:pt x="12000" y="11156"/>
                  <a:pt x="12000" y="11249"/>
                </a:cubicBezTo>
                <a:cubicBezTo>
                  <a:pt x="11938" y="11437"/>
                  <a:pt x="11938" y="11656"/>
                  <a:pt x="11906" y="11843"/>
                </a:cubicBezTo>
                <a:cubicBezTo>
                  <a:pt x="11906" y="11874"/>
                  <a:pt x="11875" y="11937"/>
                  <a:pt x="11875" y="11999"/>
                </a:cubicBezTo>
                <a:cubicBezTo>
                  <a:pt x="11875" y="11999"/>
                  <a:pt x="11875" y="11999"/>
                  <a:pt x="11875" y="11999"/>
                </a:cubicBezTo>
                <a:cubicBezTo>
                  <a:pt x="11875" y="12062"/>
                  <a:pt x="11875" y="12124"/>
                  <a:pt x="11875" y="12187"/>
                </a:cubicBezTo>
                <a:cubicBezTo>
                  <a:pt x="11906" y="12156"/>
                  <a:pt x="11875" y="12124"/>
                  <a:pt x="11906" y="12093"/>
                </a:cubicBezTo>
                <a:cubicBezTo>
                  <a:pt x="11906" y="12062"/>
                  <a:pt x="11938" y="12062"/>
                  <a:pt x="11938" y="12031"/>
                </a:cubicBezTo>
                <a:cubicBezTo>
                  <a:pt x="11906" y="11999"/>
                  <a:pt x="11906" y="11968"/>
                  <a:pt x="11938" y="11937"/>
                </a:cubicBezTo>
                <a:cubicBezTo>
                  <a:pt x="11969" y="11718"/>
                  <a:pt x="12000" y="11499"/>
                  <a:pt x="12031" y="11281"/>
                </a:cubicBezTo>
                <a:cubicBezTo>
                  <a:pt x="12031" y="11218"/>
                  <a:pt x="12063" y="11218"/>
                  <a:pt x="12094" y="11249"/>
                </a:cubicBezTo>
                <a:cubicBezTo>
                  <a:pt x="12438" y="11343"/>
                  <a:pt x="12813" y="11437"/>
                  <a:pt x="13156" y="11562"/>
                </a:cubicBezTo>
                <a:cubicBezTo>
                  <a:pt x="13313" y="11593"/>
                  <a:pt x="13438" y="11656"/>
                  <a:pt x="13594" y="11687"/>
                </a:cubicBezTo>
                <a:cubicBezTo>
                  <a:pt x="13625" y="11687"/>
                  <a:pt x="13625" y="11687"/>
                  <a:pt x="13656" y="11718"/>
                </a:cubicBezTo>
                <a:cubicBezTo>
                  <a:pt x="14000" y="11781"/>
                  <a:pt x="14313" y="11906"/>
                  <a:pt x="14656" y="11999"/>
                </a:cubicBezTo>
                <a:cubicBezTo>
                  <a:pt x="14688" y="11999"/>
                  <a:pt x="14719" y="11999"/>
                  <a:pt x="14750" y="11999"/>
                </a:cubicBezTo>
                <a:cubicBezTo>
                  <a:pt x="14656" y="11937"/>
                  <a:pt x="14531" y="11906"/>
                  <a:pt x="14406" y="11874"/>
                </a:cubicBezTo>
                <a:cubicBezTo>
                  <a:pt x="13938" y="11749"/>
                  <a:pt x="13469" y="11593"/>
                  <a:pt x="13000" y="11468"/>
                </a:cubicBezTo>
                <a:cubicBezTo>
                  <a:pt x="12625" y="11343"/>
                  <a:pt x="12250" y="11218"/>
                  <a:pt x="11875" y="11124"/>
                </a:cubicBezTo>
                <a:cubicBezTo>
                  <a:pt x="11625" y="11062"/>
                  <a:pt x="11406" y="10968"/>
                  <a:pt x="11188" y="10906"/>
                </a:cubicBezTo>
                <a:cubicBezTo>
                  <a:pt x="10875" y="10812"/>
                  <a:pt x="10594" y="10749"/>
                  <a:pt x="10313" y="10624"/>
                </a:cubicBezTo>
                <a:cubicBezTo>
                  <a:pt x="10250" y="10593"/>
                  <a:pt x="10156" y="10593"/>
                  <a:pt x="10125" y="10562"/>
                </a:cubicBezTo>
                <a:cubicBezTo>
                  <a:pt x="10094" y="10562"/>
                  <a:pt x="10094" y="10562"/>
                  <a:pt x="10094" y="10531"/>
                </a:cubicBezTo>
                <a:cubicBezTo>
                  <a:pt x="10031" y="10562"/>
                  <a:pt x="9969" y="10562"/>
                  <a:pt x="9938" y="10468"/>
                </a:cubicBezTo>
                <a:cubicBezTo>
                  <a:pt x="10031" y="10499"/>
                  <a:pt x="10063" y="10437"/>
                  <a:pt x="10125" y="10406"/>
                </a:cubicBezTo>
                <a:cubicBezTo>
                  <a:pt x="10188" y="10281"/>
                  <a:pt x="10344" y="10218"/>
                  <a:pt x="10406" y="10093"/>
                </a:cubicBezTo>
                <a:cubicBezTo>
                  <a:pt x="10438" y="10031"/>
                  <a:pt x="10500" y="10000"/>
                  <a:pt x="10531" y="9937"/>
                </a:cubicBezTo>
                <a:cubicBezTo>
                  <a:pt x="10563" y="9906"/>
                  <a:pt x="10594" y="9843"/>
                  <a:pt x="10656" y="9875"/>
                </a:cubicBezTo>
                <a:cubicBezTo>
                  <a:pt x="10656" y="9875"/>
                  <a:pt x="10688" y="9875"/>
                  <a:pt x="10688" y="9875"/>
                </a:cubicBezTo>
                <a:cubicBezTo>
                  <a:pt x="10719" y="9812"/>
                  <a:pt x="10656" y="9812"/>
                  <a:pt x="10656" y="9781"/>
                </a:cubicBezTo>
                <a:cubicBezTo>
                  <a:pt x="10719" y="9781"/>
                  <a:pt x="10750" y="9812"/>
                  <a:pt x="10813" y="9812"/>
                </a:cubicBezTo>
                <a:cubicBezTo>
                  <a:pt x="10813" y="9843"/>
                  <a:pt x="10844" y="9843"/>
                  <a:pt x="10844" y="9812"/>
                </a:cubicBezTo>
                <a:cubicBezTo>
                  <a:pt x="10844" y="9812"/>
                  <a:pt x="10844" y="9812"/>
                  <a:pt x="10844" y="9812"/>
                </a:cubicBezTo>
                <a:cubicBezTo>
                  <a:pt x="10813" y="9750"/>
                  <a:pt x="10781" y="9781"/>
                  <a:pt x="10750" y="9750"/>
                </a:cubicBezTo>
                <a:cubicBezTo>
                  <a:pt x="10750" y="9718"/>
                  <a:pt x="10750" y="9718"/>
                  <a:pt x="10719" y="9718"/>
                </a:cubicBezTo>
                <a:lnTo>
                  <a:pt x="10719" y="9718"/>
                </a:lnTo>
                <a:cubicBezTo>
                  <a:pt x="10719" y="9718"/>
                  <a:pt x="10719" y="9750"/>
                  <a:pt x="10719" y="9750"/>
                </a:cubicBezTo>
                <a:cubicBezTo>
                  <a:pt x="10719" y="9750"/>
                  <a:pt x="10750" y="9750"/>
                  <a:pt x="10750" y="9750"/>
                </a:cubicBezTo>
                <a:cubicBezTo>
                  <a:pt x="10813" y="9750"/>
                  <a:pt x="10813" y="9718"/>
                  <a:pt x="10813" y="9687"/>
                </a:cubicBezTo>
                <a:cubicBezTo>
                  <a:pt x="10750" y="9625"/>
                  <a:pt x="10781" y="9625"/>
                  <a:pt x="10813" y="9593"/>
                </a:cubicBezTo>
                <a:cubicBezTo>
                  <a:pt x="10969" y="9406"/>
                  <a:pt x="11094" y="9218"/>
                  <a:pt x="11219" y="9031"/>
                </a:cubicBezTo>
                <a:cubicBezTo>
                  <a:pt x="11250" y="9031"/>
                  <a:pt x="11250" y="9000"/>
                  <a:pt x="11281" y="9000"/>
                </a:cubicBezTo>
                <a:cubicBezTo>
                  <a:pt x="11344" y="9000"/>
                  <a:pt x="11344" y="8968"/>
                  <a:pt x="11313" y="8906"/>
                </a:cubicBezTo>
                <a:cubicBezTo>
                  <a:pt x="11344" y="8906"/>
                  <a:pt x="11344" y="8906"/>
                  <a:pt x="11344" y="8906"/>
                </a:cubicBezTo>
                <a:cubicBezTo>
                  <a:pt x="11375" y="8968"/>
                  <a:pt x="11438" y="8968"/>
                  <a:pt x="11500" y="8968"/>
                </a:cubicBezTo>
                <a:cubicBezTo>
                  <a:pt x="11469" y="8875"/>
                  <a:pt x="11406" y="8906"/>
                  <a:pt x="11375" y="8906"/>
                </a:cubicBezTo>
                <a:cubicBezTo>
                  <a:pt x="11375" y="8875"/>
                  <a:pt x="11438" y="8875"/>
                  <a:pt x="11406" y="8812"/>
                </a:cubicBezTo>
                <a:cubicBezTo>
                  <a:pt x="11531" y="8656"/>
                  <a:pt x="11625" y="8531"/>
                  <a:pt x="11719" y="8375"/>
                </a:cubicBezTo>
                <a:cubicBezTo>
                  <a:pt x="11750" y="8312"/>
                  <a:pt x="11781" y="8281"/>
                  <a:pt x="11844" y="8250"/>
                </a:cubicBezTo>
                <a:cubicBezTo>
                  <a:pt x="11844" y="8250"/>
                  <a:pt x="11844" y="8218"/>
                  <a:pt x="11875" y="8250"/>
                </a:cubicBezTo>
                <a:cubicBezTo>
                  <a:pt x="11906" y="8250"/>
                  <a:pt x="11906" y="8250"/>
                  <a:pt x="11906" y="8281"/>
                </a:cubicBezTo>
                <a:cubicBezTo>
                  <a:pt x="11906" y="8250"/>
                  <a:pt x="11906" y="8250"/>
                  <a:pt x="11938" y="8250"/>
                </a:cubicBezTo>
                <a:cubicBezTo>
                  <a:pt x="11938" y="8250"/>
                  <a:pt x="11969" y="8250"/>
                  <a:pt x="11969" y="8250"/>
                </a:cubicBezTo>
                <a:cubicBezTo>
                  <a:pt x="12094" y="8312"/>
                  <a:pt x="12250" y="8375"/>
                  <a:pt x="12375" y="8406"/>
                </a:cubicBezTo>
                <a:cubicBezTo>
                  <a:pt x="12438" y="8406"/>
                  <a:pt x="12469" y="8406"/>
                  <a:pt x="12500" y="8437"/>
                </a:cubicBezTo>
                <a:cubicBezTo>
                  <a:pt x="12531" y="8468"/>
                  <a:pt x="12594" y="8468"/>
                  <a:pt x="12594" y="8531"/>
                </a:cubicBezTo>
                <a:cubicBezTo>
                  <a:pt x="12625" y="8531"/>
                  <a:pt x="12656" y="8531"/>
                  <a:pt x="12688" y="8593"/>
                </a:cubicBezTo>
                <a:cubicBezTo>
                  <a:pt x="12688" y="8593"/>
                  <a:pt x="12719" y="8562"/>
                  <a:pt x="12719" y="8562"/>
                </a:cubicBezTo>
                <a:cubicBezTo>
                  <a:pt x="12719" y="8562"/>
                  <a:pt x="12719" y="8531"/>
                  <a:pt x="12719" y="8531"/>
                </a:cubicBezTo>
                <a:cubicBezTo>
                  <a:pt x="12906" y="8593"/>
                  <a:pt x="13063" y="8656"/>
                  <a:pt x="13219" y="8687"/>
                </a:cubicBezTo>
                <a:cubicBezTo>
                  <a:pt x="13250" y="8718"/>
                  <a:pt x="13281" y="8718"/>
                  <a:pt x="13344" y="8718"/>
                </a:cubicBezTo>
                <a:cubicBezTo>
                  <a:pt x="13375" y="8750"/>
                  <a:pt x="13438" y="8781"/>
                  <a:pt x="13500" y="8781"/>
                </a:cubicBezTo>
                <a:cubicBezTo>
                  <a:pt x="13469" y="8812"/>
                  <a:pt x="13438" y="8812"/>
                  <a:pt x="13438" y="8843"/>
                </a:cubicBezTo>
                <a:cubicBezTo>
                  <a:pt x="13469" y="8843"/>
                  <a:pt x="13469" y="8875"/>
                  <a:pt x="13469" y="8906"/>
                </a:cubicBezTo>
                <a:cubicBezTo>
                  <a:pt x="13406" y="9062"/>
                  <a:pt x="13375" y="9218"/>
                  <a:pt x="13344" y="9375"/>
                </a:cubicBezTo>
                <a:cubicBezTo>
                  <a:pt x="13313" y="9437"/>
                  <a:pt x="13313" y="9468"/>
                  <a:pt x="13281" y="9437"/>
                </a:cubicBezTo>
                <a:cubicBezTo>
                  <a:pt x="13281" y="9500"/>
                  <a:pt x="13250" y="9531"/>
                  <a:pt x="13219" y="9500"/>
                </a:cubicBezTo>
                <a:cubicBezTo>
                  <a:pt x="13125" y="9468"/>
                  <a:pt x="13188" y="9531"/>
                  <a:pt x="13188" y="9562"/>
                </a:cubicBezTo>
                <a:cubicBezTo>
                  <a:pt x="13188" y="9562"/>
                  <a:pt x="13219" y="9562"/>
                  <a:pt x="13219" y="9562"/>
                </a:cubicBezTo>
                <a:cubicBezTo>
                  <a:pt x="13250" y="9562"/>
                  <a:pt x="13250" y="9562"/>
                  <a:pt x="13219" y="9593"/>
                </a:cubicBezTo>
                <a:cubicBezTo>
                  <a:pt x="13281" y="9750"/>
                  <a:pt x="13188" y="9875"/>
                  <a:pt x="13156" y="10031"/>
                </a:cubicBezTo>
                <a:cubicBezTo>
                  <a:pt x="13125" y="10125"/>
                  <a:pt x="13094" y="10218"/>
                  <a:pt x="13063" y="10343"/>
                </a:cubicBezTo>
                <a:cubicBezTo>
                  <a:pt x="13063" y="10406"/>
                  <a:pt x="13031" y="10375"/>
                  <a:pt x="13000" y="10375"/>
                </a:cubicBezTo>
                <a:cubicBezTo>
                  <a:pt x="13031" y="10406"/>
                  <a:pt x="12938" y="10406"/>
                  <a:pt x="13000" y="10437"/>
                </a:cubicBezTo>
                <a:cubicBezTo>
                  <a:pt x="13000" y="10468"/>
                  <a:pt x="13000" y="10468"/>
                  <a:pt x="12938" y="10468"/>
                </a:cubicBezTo>
                <a:cubicBezTo>
                  <a:pt x="12906" y="10437"/>
                  <a:pt x="12875" y="10437"/>
                  <a:pt x="12875" y="10468"/>
                </a:cubicBezTo>
                <a:cubicBezTo>
                  <a:pt x="12844" y="10499"/>
                  <a:pt x="12906" y="10499"/>
                  <a:pt x="12906" y="10499"/>
                </a:cubicBezTo>
                <a:cubicBezTo>
                  <a:pt x="12938" y="10531"/>
                  <a:pt x="12938" y="10593"/>
                  <a:pt x="13000" y="10624"/>
                </a:cubicBezTo>
                <a:cubicBezTo>
                  <a:pt x="13000" y="10624"/>
                  <a:pt x="13000" y="10656"/>
                  <a:pt x="12969" y="10687"/>
                </a:cubicBezTo>
                <a:cubicBezTo>
                  <a:pt x="12875" y="10874"/>
                  <a:pt x="12813" y="11093"/>
                  <a:pt x="12750" y="11312"/>
                </a:cubicBezTo>
                <a:cubicBezTo>
                  <a:pt x="12813" y="11312"/>
                  <a:pt x="12906" y="11343"/>
                  <a:pt x="12969" y="11374"/>
                </a:cubicBezTo>
                <a:cubicBezTo>
                  <a:pt x="13156" y="11437"/>
                  <a:pt x="13344" y="11468"/>
                  <a:pt x="13563" y="11531"/>
                </a:cubicBezTo>
                <a:cubicBezTo>
                  <a:pt x="13344" y="11468"/>
                  <a:pt x="13156" y="11437"/>
                  <a:pt x="12969" y="11374"/>
                </a:cubicBezTo>
                <a:cubicBezTo>
                  <a:pt x="13094" y="10968"/>
                  <a:pt x="13219" y="10562"/>
                  <a:pt x="13313" y="10156"/>
                </a:cubicBezTo>
                <a:cubicBezTo>
                  <a:pt x="13438" y="9750"/>
                  <a:pt x="13531" y="9343"/>
                  <a:pt x="13625" y="8906"/>
                </a:cubicBezTo>
                <a:cubicBezTo>
                  <a:pt x="13625" y="8843"/>
                  <a:pt x="13656" y="8843"/>
                  <a:pt x="13688" y="8875"/>
                </a:cubicBezTo>
                <a:cubicBezTo>
                  <a:pt x="13750" y="8875"/>
                  <a:pt x="13813" y="8906"/>
                  <a:pt x="13844" y="8937"/>
                </a:cubicBezTo>
                <a:cubicBezTo>
                  <a:pt x="13875" y="8937"/>
                  <a:pt x="13906" y="8937"/>
                  <a:pt x="13938" y="8906"/>
                </a:cubicBezTo>
                <a:cubicBezTo>
                  <a:pt x="13906" y="8906"/>
                  <a:pt x="13906" y="8906"/>
                  <a:pt x="13906" y="8906"/>
                </a:cubicBezTo>
                <a:cubicBezTo>
                  <a:pt x="13844" y="8875"/>
                  <a:pt x="13813" y="8843"/>
                  <a:pt x="13750" y="8843"/>
                </a:cubicBezTo>
                <a:cubicBezTo>
                  <a:pt x="13719" y="8843"/>
                  <a:pt x="13688" y="8812"/>
                  <a:pt x="13656" y="8781"/>
                </a:cubicBezTo>
                <a:cubicBezTo>
                  <a:pt x="13688" y="8750"/>
                  <a:pt x="13719" y="8781"/>
                  <a:pt x="13750" y="8781"/>
                </a:cubicBezTo>
                <a:cubicBezTo>
                  <a:pt x="13781" y="8781"/>
                  <a:pt x="13813" y="8781"/>
                  <a:pt x="13844" y="8781"/>
                </a:cubicBezTo>
                <a:cubicBezTo>
                  <a:pt x="13844" y="8781"/>
                  <a:pt x="13875" y="8781"/>
                  <a:pt x="13875" y="8781"/>
                </a:cubicBezTo>
                <a:cubicBezTo>
                  <a:pt x="13906" y="8718"/>
                  <a:pt x="13938" y="8750"/>
                  <a:pt x="13969" y="8781"/>
                </a:cubicBezTo>
                <a:cubicBezTo>
                  <a:pt x="13969" y="8718"/>
                  <a:pt x="13938" y="8718"/>
                  <a:pt x="13875" y="8718"/>
                </a:cubicBezTo>
                <a:cubicBezTo>
                  <a:pt x="13844" y="8718"/>
                  <a:pt x="13813" y="8718"/>
                  <a:pt x="13813" y="8718"/>
                </a:cubicBezTo>
                <a:cubicBezTo>
                  <a:pt x="13781" y="8750"/>
                  <a:pt x="13750" y="8750"/>
                  <a:pt x="13719" y="8750"/>
                </a:cubicBezTo>
                <a:cubicBezTo>
                  <a:pt x="13719" y="8750"/>
                  <a:pt x="13688" y="8750"/>
                  <a:pt x="13688" y="8750"/>
                </a:cubicBezTo>
                <a:cubicBezTo>
                  <a:pt x="13625" y="8687"/>
                  <a:pt x="13781" y="8687"/>
                  <a:pt x="13719" y="8625"/>
                </a:cubicBezTo>
                <a:cubicBezTo>
                  <a:pt x="13625" y="8562"/>
                  <a:pt x="13750" y="8562"/>
                  <a:pt x="13750" y="8531"/>
                </a:cubicBezTo>
                <a:cubicBezTo>
                  <a:pt x="13719" y="8531"/>
                  <a:pt x="13719" y="8500"/>
                  <a:pt x="13719" y="8468"/>
                </a:cubicBezTo>
                <a:cubicBezTo>
                  <a:pt x="13719" y="8406"/>
                  <a:pt x="13719" y="8312"/>
                  <a:pt x="13750" y="8250"/>
                </a:cubicBezTo>
                <a:cubicBezTo>
                  <a:pt x="13719" y="8281"/>
                  <a:pt x="13688" y="8312"/>
                  <a:pt x="13656" y="8343"/>
                </a:cubicBezTo>
                <a:cubicBezTo>
                  <a:pt x="13625" y="8312"/>
                  <a:pt x="13688" y="8250"/>
                  <a:pt x="13625" y="8218"/>
                </a:cubicBezTo>
                <a:cubicBezTo>
                  <a:pt x="13625" y="8218"/>
                  <a:pt x="13625" y="8218"/>
                  <a:pt x="13625" y="8250"/>
                </a:cubicBezTo>
                <a:cubicBezTo>
                  <a:pt x="13625" y="8250"/>
                  <a:pt x="13625" y="8250"/>
                  <a:pt x="13625" y="8250"/>
                </a:cubicBezTo>
                <a:cubicBezTo>
                  <a:pt x="13625" y="8281"/>
                  <a:pt x="13563" y="8312"/>
                  <a:pt x="13594" y="8343"/>
                </a:cubicBezTo>
                <a:cubicBezTo>
                  <a:pt x="13594" y="8375"/>
                  <a:pt x="13594" y="8406"/>
                  <a:pt x="13594" y="8437"/>
                </a:cubicBezTo>
                <a:cubicBezTo>
                  <a:pt x="13531" y="8500"/>
                  <a:pt x="13563" y="8593"/>
                  <a:pt x="13531" y="8656"/>
                </a:cubicBezTo>
                <a:cubicBezTo>
                  <a:pt x="13500" y="8687"/>
                  <a:pt x="13469" y="8656"/>
                  <a:pt x="13438" y="8656"/>
                </a:cubicBezTo>
                <a:cubicBezTo>
                  <a:pt x="13406" y="8687"/>
                  <a:pt x="13438" y="8687"/>
                  <a:pt x="13438" y="8718"/>
                </a:cubicBezTo>
                <a:cubicBezTo>
                  <a:pt x="13344" y="8718"/>
                  <a:pt x="13281" y="8656"/>
                  <a:pt x="13219" y="8656"/>
                </a:cubicBezTo>
                <a:cubicBezTo>
                  <a:pt x="13313" y="8625"/>
                  <a:pt x="13406" y="8562"/>
                  <a:pt x="13500" y="8593"/>
                </a:cubicBezTo>
                <a:cubicBezTo>
                  <a:pt x="13500" y="8531"/>
                  <a:pt x="13438" y="8562"/>
                  <a:pt x="13406" y="8531"/>
                </a:cubicBezTo>
                <a:cubicBezTo>
                  <a:pt x="13375" y="8593"/>
                  <a:pt x="13344" y="8531"/>
                  <a:pt x="13313" y="8531"/>
                </a:cubicBezTo>
                <a:cubicBezTo>
                  <a:pt x="13313" y="8531"/>
                  <a:pt x="13313" y="8531"/>
                  <a:pt x="13313" y="8531"/>
                </a:cubicBezTo>
                <a:cubicBezTo>
                  <a:pt x="13313" y="8531"/>
                  <a:pt x="13281" y="8531"/>
                  <a:pt x="13281" y="8531"/>
                </a:cubicBezTo>
                <a:cubicBezTo>
                  <a:pt x="13281" y="8687"/>
                  <a:pt x="13219" y="8531"/>
                  <a:pt x="13188" y="8562"/>
                </a:cubicBezTo>
                <a:cubicBezTo>
                  <a:pt x="13125" y="8531"/>
                  <a:pt x="13063" y="8500"/>
                  <a:pt x="13031" y="8562"/>
                </a:cubicBezTo>
                <a:lnTo>
                  <a:pt x="13031" y="8562"/>
                </a:lnTo>
                <a:cubicBezTo>
                  <a:pt x="13031" y="8625"/>
                  <a:pt x="13094" y="8593"/>
                  <a:pt x="13125" y="8625"/>
                </a:cubicBezTo>
                <a:cubicBezTo>
                  <a:pt x="13188" y="8656"/>
                  <a:pt x="13188" y="8593"/>
                  <a:pt x="13188" y="8562"/>
                </a:cubicBezTo>
                <a:cubicBezTo>
                  <a:pt x="13156" y="8531"/>
                  <a:pt x="13188" y="8500"/>
                  <a:pt x="13188" y="8500"/>
                </a:cubicBezTo>
                <a:cubicBezTo>
                  <a:pt x="13219" y="8468"/>
                  <a:pt x="13250" y="8500"/>
                  <a:pt x="13250" y="8500"/>
                </a:cubicBezTo>
                <a:cubicBezTo>
                  <a:pt x="13250" y="8468"/>
                  <a:pt x="13219" y="8468"/>
                  <a:pt x="13188" y="8468"/>
                </a:cubicBezTo>
                <a:cubicBezTo>
                  <a:pt x="13094" y="8468"/>
                  <a:pt x="13031" y="8500"/>
                  <a:pt x="12969" y="8500"/>
                </a:cubicBezTo>
                <a:cubicBezTo>
                  <a:pt x="12969" y="8500"/>
                  <a:pt x="12938" y="8500"/>
                  <a:pt x="12938" y="8500"/>
                </a:cubicBezTo>
                <a:cubicBezTo>
                  <a:pt x="12906" y="8625"/>
                  <a:pt x="12844" y="8468"/>
                  <a:pt x="12781" y="8500"/>
                </a:cubicBezTo>
                <a:cubicBezTo>
                  <a:pt x="12781" y="8437"/>
                  <a:pt x="12875" y="8468"/>
                  <a:pt x="12875" y="8406"/>
                </a:cubicBezTo>
                <a:cubicBezTo>
                  <a:pt x="12844" y="8343"/>
                  <a:pt x="12781" y="8437"/>
                  <a:pt x="12750" y="8406"/>
                </a:cubicBezTo>
                <a:cubicBezTo>
                  <a:pt x="12690" y="8375"/>
                  <a:pt x="12688" y="8433"/>
                  <a:pt x="12688" y="8465"/>
                </a:cubicBezTo>
                <a:lnTo>
                  <a:pt x="12688" y="8467"/>
                </a:lnTo>
                <a:lnTo>
                  <a:pt x="12688" y="8468"/>
                </a:lnTo>
                <a:cubicBezTo>
                  <a:pt x="12719" y="8437"/>
                  <a:pt x="12719" y="8437"/>
                  <a:pt x="12750" y="8468"/>
                </a:cubicBezTo>
                <a:cubicBezTo>
                  <a:pt x="12750" y="8468"/>
                  <a:pt x="12750" y="8468"/>
                  <a:pt x="12750" y="8468"/>
                </a:cubicBezTo>
                <a:lnTo>
                  <a:pt x="12750" y="8468"/>
                </a:lnTo>
                <a:cubicBezTo>
                  <a:pt x="12719" y="8468"/>
                  <a:pt x="12688" y="8468"/>
                  <a:pt x="12688" y="8468"/>
                </a:cubicBezTo>
                <a:cubicBezTo>
                  <a:pt x="12625" y="8468"/>
                  <a:pt x="12594" y="8406"/>
                  <a:pt x="12500" y="8406"/>
                </a:cubicBezTo>
                <a:cubicBezTo>
                  <a:pt x="12563" y="8375"/>
                  <a:pt x="12625" y="8375"/>
                  <a:pt x="12656" y="8343"/>
                </a:cubicBezTo>
                <a:cubicBezTo>
                  <a:pt x="12719" y="8343"/>
                  <a:pt x="12781" y="8406"/>
                  <a:pt x="12813" y="8312"/>
                </a:cubicBezTo>
                <a:cubicBezTo>
                  <a:pt x="12781" y="8312"/>
                  <a:pt x="12719" y="8281"/>
                  <a:pt x="12688" y="8281"/>
                </a:cubicBezTo>
                <a:cubicBezTo>
                  <a:pt x="12625" y="8312"/>
                  <a:pt x="12563" y="8312"/>
                  <a:pt x="12563" y="8218"/>
                </a:cubicBezTo>
                <a:cubicBezTo>
                  <a:pt x="12531" y="8218"/>
                  <a:pt x="12500" y="8218"/>
                  <a:pt x="12438" y="8187"/>
                </a:cubicBezTo>
                <a:cubicBezTo>
                  <a:pt x="12375" y="8250"/>
                  <a:pt x="12344" y="8218"/>
                  <a:pt x="12313" y="8125"/>
                </a:cubicBezTo>
                <a:cubicBezTo>
                  <a:pt x="12281" y="8093"/>
                  <a:pt x="12250" y="8125"/>
                  <a:pt x="12219" y="8093"/>
                </a:cubicBezTo>
                <a:cubicBezTo>
                  <a:pt x="12188" y="8187"/>
                  <a:pt x="12125" y="8125"/>
                  <a:pt x="12094" y="8125"/>
                </a:cubicBezTo>
                <a:cubicBezTo>
                  <a:pt x="12031" y="8218"/>
                  <a:pt x="12000" y="8125"/>
                  <a:pt x="11938" y="8125"/>
                </a:cubicBezTo>
                <a:cubicBezTo>
                  <a:pt x="11969" y="8031"/>
                  <a:pt x="12031" y="8062"/>
                  <a:pt x="12063" y="8093"/>
                </a:cubicBezTo>
                <a:cubicBezTo>
                  <a:pt x="12063" y="8062"/>
                  <a:pt x="12063" y="8062"/>
                  <a:pt x="12094" y="8031"/>
                </a:cubicBezTo>
                <a:cubicBezTo>
                  <a:pt x="12031" y="8062"/>
                  <a:pt x="12000" y="8000"/>
                  <a:pt x="11938" y="8062"/>
                </a:cubicBezTo>
                <a:cubicBezTo>
                  <a:pt x="11938" y="8062"/>
                  <a:pt x="11938" y="8062"/>
                  <a:pt x="11938" y="8062"/>
                </a:cubicBezTo>
                <a:cubicBezTo>
                  <a:pt x="11906" y="8031"/>
                  <a:pt x="11938" y="8031"/>
                  <a:pt x="11938" y="8000"/>
                </a:cubicBezTo>
                <a:cubicBezTo>
                  <a:pt x="11969" y="7937"/>
                  <a:pt x="12031" y="7968"/>
                  <a:pt x="12063" y="7906"/>
                </a:cubicBezTo>
                <a:cubicBezTo>
                  <a:pt x="12000" y="7843"/>
                  <a:pt x="12094" y="7812"/>
                  <a:pt x="12125" y="7750"/>
                </a:cubicBezTo>
                <a:cubicBezTo>
                  <a:pt x="12094" y="7750"/>
                  <a:pt x="12031" y="7781"/>
                  <a:pt x="12031" y="7718"/>
                </a:cubicBezTo>
                <a:cubicBezTo>
                  <a:pt x="12031" y="7687"/>
                  <a:pt x="12000" y="7687"/>
                  <a:pt x="12000" y="7687"/>
                </a:cubicBezTo>
                <a:cubicBezTo>
                  <a:pt x="11969" y="7718"/>
                  <a:pt x="11938" y="7718"/>
                  <a:pt x="11938" y="7750"/>
                </a:cubicBezTo>
                <a:cubicBezTo>
                  <a:pt x="11938" y="7750"/>
                  <a:pt x="11938" y="7750"/>
                  <a:pt x="11906" y="7750"/>
                </a:cubicBezTo>
                <a:cubicBezTo>
                  <a:pt x="11906" y="7781"/>
                  <a:pt x="11906" y="7781"/>
                  <a:pt x="11906" y="7781"/>
                </a:cubicBezTo>
                <a:cubicBezTo>
                  <a:pt x="11906" y="7812"/>
                  <a:pt x="11906" y="7812"/>
                  <a:pt x="11875" y="7812"/>
                </a:cubicBezTo>
                <a:cubicBezTo>
                  <a:pt x="11875" y="7812"/>
                  <a:pt x="11875" y="7843"/>
                  <a:pt x="11875" y="7843"/>
                </a:cubicBezTo>
                <a:cubicBezTo>
                  <a:pt x="11844" y="7875"/>
                  <a:pt x="11844" y="7906"/>
                  <a:pt x="11813" y="7937"/>
                </a:cubicBezTo>
                <a:cubicBezTo>
                  <a:pt x="11813" y="7875"/>
                  <a:pt x="11813" y="7843"/>
                  <a:pt x="11813" y="7812"/>
                </a:cubicBezTo>
                <a:cubicBezTo>
                  <a:pt x="11813" y="7843"/>
                  <a:pt x="11813" y="7875"/>
                  <a:pt x="11813" y="7937"/>
                </a:cubicBezTo>
                <a:cubicBezTo>
                  <a:pt x="11750" y="8000"/>
                  <a:pt x="11719" y="8062"/>
                  <a:pt x="11688" y="8093"/>
                </a:cubicBezTo>
                <a:cubicBezTo>
                  <a:pt x="11656" y="8125"/>
                  <a:pt x="11688" y="8187"/>
                  <a:pt x="11625" y="8187"/>
                </a:cubicBezTo>
                <a:cubicBezTo>
                  <a:pt x="11625" y="8187"/>
                  <a:pt x="11625" y="8187"/>
                  <a:pt x="11625" y="8187"/>
                </a:cubicBezTo>
                <a:cubicBezTo>
                  <a:pt x="11625" y="8218"/>
                  <a:pt x="11625" y="8218"/>
                  <a:pt x="11594" y="8218"/>
                </a:cubicBezTo>
                <a:cubicBezTo>
                  <a:pt x="11563" y="8281"/>
                  <a:pt x="11531" y="8343"/>
                  <a:pt x="11500" y="8375"/>
                </a:cubicBezTo>
                <a:cubicBezTo>
                  <a:pt x="11500" y="8406"/>
                  <a:pt x="11469" y="8406"/>
                  <a:pt x="11438" y="8406"/>
                </a:cubicBezTo>
                <a:cubicBezTo>
                  <a:pt x="11406" y="8500"/>
                  <a:pt x="11344" y="8593"/>
                  <a:pt x="11281" y="8656"/>
                </a:cubicBezTo>
                <a:cubicBezTo>
                  <a:pt x="11250" y="8687"/>
                  <a:pt x="11250" y="8781"/>
                  <a:pt x="11188" y="8781"/>
                </a:cubicBezTo>
                <a:cubicBezTo>
                  <a:pt x="11188" y="8781"/>
                  <a:pt x="11188" y="8812"/>
                  <a:pt x="11188" y="8812"/>
                </a:cubicBezTo>
                <a:cubicBezTo>
                  <a:pt x="11188" y="8812"/>
                  <a:pt x="11188" y="8843"/>
                  <a:pt x="11156" y="8843"/>
                </a:cubicBezTo>
                <a:cubicBezTo>
                  <a:pt x="11156" y="8843"/>
                  <a:pt x="11156" y="8843"/>
                  <a:pt x="11156" y="8843"/>
                </a:cubicBezTo>
                <a:cubicBezTo>
                  <a:pt x="11094" y="8968"/>
                  <a:pt x="11000" y="9062"/>
                  <a:pt x="10906" y="9187"/>
                </a:cubicBezTo>
                <a:cubicBezTo>
                  <a:pt x="10781" y="9312"/>
                  <a:pt x="10688" y="9468"/>
                  <a:pt x="10563" y="9625"/>
                </a:cubicBezTo>
                <a:cubicBezTo>
                  <a:pt x="10563" y="9625"/>
                  <a:pt x="10531" y="9625"/>
                  <a:pt x="10500" y="9625"/>
                </a:cubicBezTo>
                <a:cubicBezTo>
                  <a:pt x="10563" y="9531"/>
                  <a:pt x="10594" y="9437"/>
                  <a:pt x="10656" y="9343"/>
                </a:cubicBezTo>
                <a:cubicBezTo>
                  <a:pt x="10844" y="8875"/>
                  <a:pt x="10969" y="8406"/>
                  <a:pt x="11188" y="7937"/>
                </a:cubicBezTo>
                <a:cubicBezTo>
                  <a:pt x="11313" y="7593"/>
                  <a:pt x="11469" y="7250"/>
                  <a:pt x="11594" y="6875"/>
                </a:cubicBezTo>
                <a:cubicBezTo>
                  <a:pt x="11625" y="6812"/>
                  <a:pt x="11688" y="6750"/>
                  <a:pt x="11781" y="6750"/>
                </a:cubicBezTo>
                <a:cubicBezTo>
                  <a:pt x="11938" y="6687"/>
                  <a:pt x="12063" y="6625"/>
                  <a:pt x="12219" y="6593"/>
                </a:cubicBezTo>
                <a:cubicBezTo>
                  <a:pt x="12344" y="6562"/>
                  <a:pt x="12375" y="6500"/>
                  <a:pt x="12406" y="6406"/>
                </a:cubicBezTo>
                <a:cubicBezTo>
                  <a:pt x="12406" y="6281"/>
                  <a:pt x="12406" y="6187"/>
                  <a:pt x="12531" y="6125"/>
                </a:cubicBezTo>
                <a:cubicBezTo>
                  <a:pt x="12531" y="6250"/>
                  <a:pt x="12406" y="6343"/>
                  <a:pt x="12438" y="6468"/>
                </a:cubicBezTo>
                <a:cubicBezTo>
                  <a:pt x="12500" y="6468"/>
                  <a:pt x="12500" y="6531"/>
                  <a:pt x="12531" y="6562"/>
                </a:cubicBezTo>
                <a:lnTo>
                  <a:pt x="12531" y="6562"/>
                </a:lnTo>
                <a:cubicBezTo>
                  <a:pt x="12563" y="6468"/>
                  <a:pt x="12625" y="6343"/>
                  <a:pt x="12625" y="6218"/>
                </a:cubicBezTo>
                <a:cubicBezTo>
                  <a:pt x="12625" y="6312"/>
                  <a:pt x="12500" y="6281"/>
                  <a:pt x="12531" y="6375"/>
                </a:cubicBezTo>
                <a:cubicBezTo>
                  <a:pt x="12531" y="6437"/>
                  <a:pt x="12500" y="6468"/>
                  <a:pt x="12438" y="6468"/>
                </a:cubicBezTo>
                <a:cubicBezTo>
                  <a:pt x="12375" y="6500"/>
                  <a:pt x="12406" y="6562"/>
                  <a:pt x="12406" y="6625"/>
                </a:cubicBezTo>
                <a:cubicBezTo>
                  <a:pt x="12406" y="6593"/>
                  <a:pt x="12406" y="6531"/>
                  <a:pt x="12469" y="6593"/>
                </a:cubicBezTo>
                <a:cubicBezTo>
                  <a:pt x="12469" y="6625"/>
                  <a:pt x="12594" y="6687"/>
                  <a:pt x="12625" y="6562"/>
                </a:cubicBezTo>
                <a:cubicBezTo>
                  <a:pt x="12625" y="6531"/>
                  <a:pt x="12656" y="6531"/>
                  <a:pt x="12688" y="6562"/>
                </a:cubicBezTo>
                <a:cubicBezTo>
                  <a:pt x="12750" y="6562"/>
                  <a:pt x="12781" y="6562"/>
                  <a:pt x="12813" y="6500"/>
                </a:cubicBezTo>
                <a:cubicBezTo>
                  <a:pt x="12781" y="6500"/>
                  <a:pt x="12750" y="6500"/>
                  <a:pt x="12750" y="6500"/>
                </a:cubicBezTo>
                <a:cubicBezTo>
                  <a:pt x="12719" y="6500"/>
                  <a:pt x="12656" y="6500"/>
                  <a:pt x="12688" y="6468"/>
                </a:cubicBezTo>
                <a:cubicBezTo>
                  <a:pt x="12688" y="6406"/>
                  <a:pt x="12719" y="6406"/>
                  <a:pt x="12750" y="6437"/>
                </a:cubicBezTo>
                <a:cubicBezTo>
                  <a:pt x="12750" y="6437"/>
                  <a:pt x="12781" y="6437"/>
                  <a:pt x="12781" y="6406"/>
                </a:cubicBezTo>
                <a:cubicBezTo>
                  <a:pt x="12875" y="6375"/>
                  <a:pt x="12875" y="6437"/>
                  <a:pt x="12875" y="6468"/>
                </a:cubicBezTo>
                <a:cubicBezTo>
                  <a:pt x="12938" y="6531"/>
                  <a:pt x="12969" y="6468"/>
                  <a:pt x="13000" y="6437"/>
                </a:cubicBezTo>
                <a:cubicBezTo>
                  <a:pt x="13031" y="6406"/>
                  <a:pt x="12969" y="6406"/>
                  <a:pt x="12938" y="6375"/>
                </a:cubicBezTo>
                <a:cubicBezTo>
                  <a:pt x="12875" y="6375"/>
                  <a:pt x="12844" y="6343"/>
                  <a:pt x="12813" y="6343"/>
                </a:cubicBezTo>
                <a:cubicBezTo>
                  <a:pt x="12719" y="6312"/>
                  <a:pt x="12719" y="6250"/>
                  <a:pt x="12781" y="6187"/>
                </a:cubicBezTo>
                <a:cubicBezTo>
                  <a:pt x="12813" y="6156"/>
                  <a:pt x="12844" y="6156"/>
                  <a:pt x="12813" y="6093"/>
                </a:cubicBezTo>
                <a:cubicBezTo>
                  <a:pt x="12781" y="6031"/>
                  <a:pt x="12844" y="6000"/>
                  <a:pt x="12906" y="6000"/>
                </a:cubicBezTo>
                <a:cubicBezTo>
                  <a:pt x="12906" y="6000"/>
                  <a:pt x="12875" y="5968"/>
                  <a:pt x="12875" y="5937"/>
                </a:cubicBezTo>
                <a:cubicBezTo>
                  <a:pt x="12938" y="5937"/>
                  <a:pt x="12969" y="5937"/>
                  <a:pt x="13000" y="5937"/>
                </a:cubicBezTo>
                <a:cubicBezTo>
                  <a:pt x="13031" y="5937"/>
                  <a:pt x="13063" y="5968"/>
                  <a:pt x="13094" y="5937"/>
                </a:cubicBezTo>
                <a:cubicBezTo>
                  <a:pt x="13094" y="5906"/>
                  <a:pt x="13094" y="5875"/>
                  <a:pt x="13063" y="5843"/>
                </a:cubicBezTo>
                <a:cubicBezTo>
                  <a:pt x="13031" y="5812"/>
                  <a:pt x="13031" y="5750"/>
                  <a:pt x="12969" y="5750"/>
                </a:cubicBezTo>
                <a:cubicBezTo>
                  <a:pt x="12938" y="5750"/>
                  <a:pt x="12938" y="5750"/>
                  <a:pt x="12938" y="5750"/>
                </a:cubicBezTo>
                <a:cubicBezTo>
                  <a:pt x="12969" y="5687"/>
                  <a:pt x="12906" y="5593"/>
                  <a:pt x="13000" y="5593"/>
                </a:cubicBezTo>
                <a:cubicBezTo>
                  <a:pt x="13094" y="5593"/>
                  <a:pt x="13063" y="5562"/>
                  <a:pt x="13031" y="5531"/>
                </a:cubicBezTo>
                <a:cubicBezTo>
                  <a:pt x="13000" y="5500"/>
                  <a:pt x="13000" y="5468"/>
                  <a:pt x="13000" y="5437"/>
                </a:cubicBezTo>
                <a:cubicBezTo>
                  <a:pt x="13000" y="5437"/>
                  <a:pt x="13031" y="5406"/>
                  <a:pt x="13063" y="5406"/>
                </a:cubicBezTo>
                <a:cubicBezTo>
                  <a:pt x="13094" y="5406"/>
                  <a:pt x="13156" y="5406"/>
                  <a:pt x="13188" y="5343"/>
                </a:cubicBezTo>
                <a:cubicBezTo>
                  <a:pt x="13188" y="5343"/>
                  <a:pt x="13219" y="5312"/>
                  <a:pt x="13250" y="5312"/>
                </a:cubicBezTo>
                <a:cubicBezTo>
                  <a:pt x="13281" y="5312"/>
                  <a:pt x="13344" y="5281"/>
                  <a:pt x="13313" y="5250"/>
                </a:cubicBezTo>
                <a:cubicBezTo>
                  <a:pt x="13313" y="5218"/>
                  <a:pt x="13281" y="5187"/>
                  <a:pt x="13250" y="5187"/>
                </a:cubicBezTo>
                <a:cubicBezTo>
                  <a:pt x="13188" y="5187"/>
                  <a:pt x="13156" y="5125"/>
                  <a:pt x="13094" y="5156"/>
                </a:cubicBezTo>
                <a:cubicBezTo>
                  <a:pt x="13156" y="5093"/>
                  <a:pt x="13094" y="5000"/>
                  <a:pt x="13156" y="4968"/>
                </a:cubicBezTo>
                <a:cubicBezTo>
                  <a:pt x="13156" y="4968"/>
                  <a:pt x="13156" y="4968"/>
                  <a:pt x="13156" y="4968"/>
                </a:cubicBezTo>
                <a:lnTo>
                  <a:pt x="13156" y="4968"/>
                </a:lnTo>
                <a:cubicBezTo>
                  <a:pt x="13156" y="5000"/>
                  <a:pt x="13156" y="5000"/>
                  <a:pt x="13188" y="5031"/>
                </a:cubicBezTo>
                <a:cubicBezTo>
                  <a:pt x="13188" y="5031"/>
                  <a:pt x="13219" y="5000"/>
                  <a:pt x="13219" y="5000"/>
                </a:cubicBezTo>
                <a:cubicBezTo>
                  <a:pt x="13219" y="4968"/>
                  <a:pt x="13250" y="4968"/>
                  <a:pt x="13250" y="4937"/>
                </a:cubicBezTo>
                <a:cubicBezTo>
                  <a:pt x="13250" y="4968"/>
                  <a:pt x="13219" y="4968"/>
                  <a:pt x="13219" y="5000"/>
                </a:cubicBezTo>
                <a:cubicBezTo>
                  <a:pt x="13219" y="4968"/>
                  <a:pt x="13188" y="4968"/>
                  <a:pt x="13156" y="4968"/>
                </a:cubicBezTo>
                <a:cubicBezTo>
                  <a:pt x="13156" y="4968"/>
                  <a:pt x="13156" y="4968"/>
                  <a:pt x="13156" y="4968"/>
                </a:cubicBezTo>
                <a:cubicBezTo>
                  <a:pt x="13156" y="4937"/>
                  <a:pt x="13156" y="4875"/>
                  <a:pt x="13188" y="4875"/>
                </a:cubicBezTo>
                <a:cubicBezTo>
                  <a:pt x="13188" y="4781"/>
                  <a:pt x="13250" y="4781"/>
                  <a:pt x="13313" y="4781"/>
                </a:cubicBezTo>
                <a:cubicBezTo>
                  <a:pt x="13375" y="4750"/>
                  <a:pt x="13375" y="4718"/>
                  <a:pt x="13344" y="4656"/>
                </a:cubicBezTo>
                <a:cubicBezTo>
                  <a:pt x="13313" y="4656"/>
                  <a:pt x="13281" y="4625"/>
                  <a:pt x="13281" y="4625"/>
                </a:cubicBezTo>
                <a:cubicBezTo>
                  <a:pt x="13281" y="4531"/>
                  <a:pt x="13281" y="4437"/>
                  <a:pt x="13313" y="4343"/>
                </a:cubicBezTo>
                <a:cubicBezTo>
                  <a:pt x="13281" y="4312"/>
                  <a:pt x="13375" y="4343"/>
                  <a:pt x="13313" y="4281"/>
                </a:cubicBezTo>
                <a:cubicBezTo>
                  <a:pt x="13313" y="4250"/>
                  <a:pt x="13281" y="4218"/>
                  <a:pt x="13250" y="4218"/>
                </a:cubicBezTo>
                <a:cubicBezTo>
                  <a:pt x="13219" y="4250"/>
                  <a:pt x="13188" y="4281"/>
                  <a:pt x="13219" y="4312"/>
                </a:cubicBezTo>
                <a:cubicBezTo>
                  <a:pt x="13219" y="4343"/>
                  <a:pt x="13219" y="4375"/>
                  <a:pt x="13188" y="4375"/>
                </a:cubicBezTo>
                <a:cubicBezTo>
                  <a:pt x="13094" y="4406"/>
                  <a:pt x="13125" y="4468"/>
                  <a:pt x="13125" y="4562"/>
                </a:cubicBezTo>
                <a:cubicBezTo>
                  <a:pt x="13125" y="4656"/>
                  <a:pt x="13094" y="4781"/>
                  <a:pt x="13063" y="4875"/>
                </a:cubicBezTo>
                <a:cubicBezTo>
                  <a:pt x="13063" y="4906"/>
                  <a:pt x="13031" y="4906"/>
                  <a:pt x="13031" y="4906"/>
                </a:cubicBezTo>
                <a:cubicBezTo>
                  <a:pt x="13000" y="4906"/>
                  <a:pt x="13000" y="4937"/>
                  <a:pt x="13000" y="4968"/>
                </a:cubicBezTo>
                <a:cubicBezTo>
                  <a:pt x="13094" y="5000"/>
                  <a:pt x="13031" y="5062"/>
                  <a:pt x="13000" y="5093"/>
                </a:cubicBezTo>
                <a:cubicBezTo>
                  <a:pt x="12969" y="5218"/>
                  <a:pt x="12969" y="5343"/>
                  <a:pt x="12875" y="5437"/>
                </a:cubicBezTo>
                <a:cubicBezTo>
                  <a:pt x="12813" y="5500"/>
                  <a:pt x="12875" y="5531"/>
                  <a:pt x="12875" y="5593"/>
                </a:cubicBezTo>
                <a:cubicBezTo>
                  <a:pt x="12813" y="5750"/>
                  <a:pt x="12781" y="5937"/>
                  <a:pt x="12688" y="6062"/>
                </a:cubicBezTo>
                <a:cubicBezTo>
                  <a:pt x="12656" y="6093"/>
                  <a:pt x="12656" y="6125"/>
                  <a:pt x="12656" y="6156"/>
                </a:cubicBezTo>
                <a:cubicBezTo>
                  <a:pt x="12688" y="6187"/>
                  <a:pt x="12688" y="6187"/>
                  <a:pt x="12656" y="6187"/>
                </a:cubicBezTo>
                <a:cubicBezTo>
                  <a:pt x="12625" y="6187"/>
                  <a:pt x="12625" y="6156"/>
                  <a:pt x="12625" y="6156"/>
                </a:cubicBezTo>
                <a:cubicBezTo>
                  <a:pt x="12625" y="6125"/>
                  <a:pt x="12625" y="6125"/>
                  <a:pt x="12625" y="6093"/>
                </a:cubicBezTo>
                <a:cubicBezTo>
                  <a:pt x="12719" y="5968"/>
                  <a:pt x="12719" y="5781"/>
                  <a:pt x="12781" y="5625"/>
                </a:cubicBezTo>
                <a:cubicBezTo>
                  <a:pt x="12813" y="5531"/>
                  <a:pt x="12813" y="5406"/>
                  <a:pt x="12844" y="5281"/>
                </a:cubicBezTo>
                <a:cubicBezTo>
                  <a:pt x="12906" y="5125"/>
                  <a:pt x="12938" y="4937"/>
                  <a:pt x="13000" y="4781"/>
                </a:cubicBezTo>
                <a:cubicBezTo>
                  <a:pt x="13000" y="4718"/>
                  <a:pt x="13000" y="4625"/>
                  <a:pt x="13031" y="4531"/>
                </a:cubicBezTo>
                <a:cubicBezTo>
                  <a:pt x="12906" y="4562"/>
                  <a:pt x="12844" y="4718"/>
                  <a:pt x="12875" y="4843"/>
                </a:cubicBezTo>
                <a:cubicBezTo>
                  <a:pt x="12906" y="4937"/>
                  <a:pt x="12906" y="5000"/>
                  <a:pt x="12813" y="5062"/>
                </a:cubicBezTo>
                <a:cubicBezTo>
                  <a:pt x="12781" y="5093"/>
                  <a:pt x="12781" y="5156"/>
                  <a:pt x="12781" y="5187"/>
                </a:cubicBezTo>
                <a:cubicBezTo>
                  <a:pt x="12781" y="5250"/>
                  <a:pt x="12719" y="5312"/>
                  <a:pt x="12688" y="5375"/>
                </a:cubicBezTo>
                <a:cubicBezTo>
                  <a:pt x="12719" y="5281"/>
                  <a:pt x="12750" y="5156"/>
                  <a:pt x="12750" y="5062"/>
                </a:cubicBezTo>
                <a:cubicBezTo>
                  <a:pt x="12813" y="4875"/>
                  <a:pt x="12875" y="4656"/>
                  <a:pt x="12906" y="4437"/>
                </a:cubicBezTo>
                <a:cubicBezTo>
                  <a:pt x="12969" y="4187"/>
                  <a:pt x="13031" y="3968"/>
                  <a:pt x="13094" y="3718"/>
                </a:cubicBezTo>
                <a:cubicBezTo>
                  <a:pt x="13219" y="3312"/>
                  <a:pt x="13313" y="2906"/>
                  <a:pt x="13406" y="2468"/>
                </a:cubicBezTo>
                <a:cubicBezTo>
                  <a:pt x="13500" y="2187"/>
                  <a:pt x="13563" y="1906"/>
                  <a:pt x="13625" y="1593"/>
                </a:cubicBezTo>
                <a:cubicBezTo>
                  <a:pt x="13625" y="1531"/>
                  <a:pt x="13625" y="1500"/>
                  <a:pt x="13563" y="1468"/>
                </a:cubicBezTo>
                <a:cubicBezTo>
                  <a:pt x="13531" y="1468"/>
                  <a:pt x="13531" y="1468"/>
                  <a:pt x="13531" y="1468"/>
                </a:cubicBezTo>
                <a:cubicBezTo>
                  <a:pt x="13438" y="1343"/>
                  <a:pt x="13406" y="1062"/>
                  <a:pt x="13469" y="937"/>
                </a:cubicBezTo>
                <a:cubicBezTo>
                  <a:pt x="13563" y="750"/>
                  <a:pt x="13625" y="562"/>
                  <a:pt x="13688" y="343"/>
                </a:cubicBezTo>
                <a:cubicBezTo>
                  <a:pt x="13781" y="468"/>
                  <a:pt x="13875" y="562"/>
                  <a:pt x="13875" y="718"/>
                </a:cubicBezTo>
                <a:cubicBezTo>
                  <a:pt x="13938" y="718"/>
                  <a:pt x="13938" y="750"/>
                  <a:pt x="13938" y="781"/>
                </a:cubicBezTo>
                <a:cubicBezTo>
                  <a:pt x="13875" y="937"/>
                  <a:pt x="13844" y="1093"/>
                  <a:pt x="13813" y="1250"/>
                </a:cubicBezTo>
                <a:cubicBezTo>
                  <a:pt x="13781" y="1437"/>
                  <a:pt x="13750" y="1625"/>
                  <a:pt x="13719" y="1812"/>
                </a:cubicBezTo>
                <a:cubicBezTo>
                  <a:pt x="13688" y="2000"/>
                  <a:pt x="13625" y="2187"/>
                  <a:pt x="13594" y="2375"/>
                </a:cubicBezTo>
                <a:cubicBezTo>
                  <a:pt x="13594" y="2531"/>
                  <a:pt x="13563" y="2687"/>
                  <a:pt x="13500" y="2843"/>
                </a:cubicBezTo>
                <a:cubicBezTo>
                  <a:pt x="13469" y="2968"/>
                  <a:pt x="13594" y="2906"/>
                  <a:pt x="13594" y="2937"/>
                </a:cubicBezTo>
                <a:cubicBezTo>
                  <a:pt x="13656" y="3031"/>
                  <a:pt x="13688" y="2937"/>
                  <a:pt x="13719" y="2906"/>
                </a:cubicBezTo>
                <a:cubicBezTo>
                  <a:pt x="13719" y="2906"/>
                  <a:pt x="13688" y="2906"/>
                  <a:pt x="13688" y="2875"/>
                </a:cubicBezTo>
                <a:cubicBezTo>
                  <a:pt x="13688" y="2843"/>
                  <a:pt x="13594" y="2906"/>
                  <a:pt x="13625" y="2843"/>
                </a:cubicBezTo>
                <a:cubicBezTo>
                  <a:pt x="13656" y="2781"/>
                  <a:pt x="13594" y="2656"/>
                  <a:pt x="13688" y="2593"/>
                </a:cubicBezTo>
                <a:cubicBezTo>
                  <a:pt x="13719" y="2593"/>
                  <a:pt x="13719" y="2593"/>
                  <a:pt x="13719" y="2562"/>
                </a:cubicBezTo>
                <a:cubicBezTo>
                  <a:pt x="13719" y="2562"/>
                  <a:pt x="13719" y="2562"/>
                  <a:pt x="13719" y="2562"/>
                </a:cubicBezTo>
                <a:cubicBezTo>
                  <a:pt x="13688" y="2562"/>
                  <a:pt x="13688" y="2562"/>
                  <a:pt x="13688" y="2593"/>
                </a:cubicBezTo>
                <a:cubicBezTo>
                  <a:pt x="13656" y="2593"/>
                  <a:pt x="13656" y="2562"/>
                  <a:pt x="13656" y="2531"/>
                </a:cubicBezTo>
                <a:cubicBezTo>
                  <a:pt x="13688" y="2437"/>
                  <a:pt x="13688" y="2312"/>
                  <a:pt x="13781" y="2281"/>
                </a:cubicBezTo>
                <a:cubicBezTo>
                  <a:pt x="13750" y="2281"/>
                  <a:pt x="13719" y="2281"/>
                  <a:pt x="13719" y="2250"/>
                </a:cubicBezTo>
                <a:cubicBezTo>
                  <a:pt x="13750" y="2187"/>
                  <a:pt x="13719" y="2093"/>
                  <a:pt x="13781" y="2062"/>
                </a:cubicBezTo>
                <a:cubicBezTo>
                  <a:pt x="13781" y="1906"/>
                  <a:pt x="13813" y="1781"/>
                  <a:pt x="13844" y="1625"/>
                </a:cubicBezTo>
                <a:cubicBezTo>
                  <a:pt x="13844" y="1593"/>
                  <a:pt x="13844" y="1531"/>
                  <a:pt x="13906" y="1500"/>
                </a:cubicBezTo>
                <a:cubicBezTo>
                  <a:pt x="13844" y="1468"/>
                  <a:pt x="13844" y="1406"/>
                  <a:pt x="13906" y="1343"/>
                </a:cubicBezTo>
                <a:cubicBezTo>
                  <a:pt x="13969" y="1343"/>
                  <a:pt x="14000" y="1343"/>
                  <a:pt x="14063" y="1375"/>
                </a:cubicBezTo>
                <a:cubicBezTo>
                  <a:pt x="14000" y="1343"/>
                  <a:pt x="13969" y="1343"/>
                  <a:pt x="13906" y="1343"/>
                </a:cubicBezTo>
                <a:cubicBezTo>
                  <a:pt x="13938" y="1312"/>
                  <a:pt x="13875" y="1312"/>
                  <a:pt x="13906" y="1281"/>
                </a:cubicBezTo>
                <a:cubicBezTo>
                  <a:pt x="13906" y="1218"/>
                  <a:pt x="13875" y="1156"/>
                  <a:pt x="13969" y="1156"/>
                </a:cubicBezTo>
                <a:cubicBezTo>
                  <a:pt x="13938" y="1125"/>
                  <a:pt x="13906" y="1093"/>
                  <a:pt x="13938" y="1062"/>
                </a:cubicBezTo>
                <a:cubicBezTo>
                  <a:pt x="13906" y="1000"/>
                  <a:pt x="14031" y="1000"/>
                  <a:pt x="13969" y="937"/>
                </a:cubicBezTo>
                <a:cubicBezTo>
                  <a:pt x="13938" y="906"/>
                  <a:pt x="14000" y="843"/>
                  <a:pt x="14000" y="781"/>
                </a:cubicBezTo>
                <a:cubicBezTo>
                  <a:pt x="14000" y="781"/>
                  <a:pt x="14000" y="781"/>
                  <a:pt x="14000" y="781"/>
                </a:cubicBezTo>
                <a:cubicBezTo>
                  <a:pt x="13938" y="687"/>
                  <a:pt x="14000" y="625"/>
                  <a:pt x="14031" y="562"/>
                </a:cubicBezTo>
                <a:cubicBezTo>
                  <a:pt x="14031" y="468"/>
                  <a:pt x="14063" y="406"/>
                  <a:pt x="14063" y="312"/>
                </a:cubicBezTo>
                <a:cubicBezTo>
                  <a:pt x="14094" y="250"/>
                  <a:pt x="14094" y="250"/>
                  <a:pt x="14156" y="281"/>
                </a:cubicBezTo>
                <a:cubicBezTo>
                  <a:pt x="14313" y="343"/>
                  <a:pt x="14469" y="437"/>
                  <a:pt x="14656" y="531"/>
                </a:cubicBezTo>
                <a:cubicBezTo>
                  <a:pt x="14625" y="437"/>
                  <a:pt x="14531" y="437"/>
                  <a:pt x="14500" y="406"/>
                </a:cubicBezTo>
                <a:cubicBezTo>
                  <a:pt x="14344" y="312"/>
                  <a:pt x="14188" y="250"/>
                  <a:pt x="14063" y="156"/>
                </a:cubicBezTo>
                <a:cubicBezTo>
                  <a:pt x="14063" y="156"/>
                  <a:pt x="14031" y="156"/>
                  <a:pt x="14031" y="156"/>
                </a:cubicBezTo>
                <a:cubicBezTo>
                  <a:pt x="13938" y="218"/>
                  <a:pt x="13875" y="218"/>
                  <a:pt x="13781" y="218"/>
                </a:cubicBezTo>
                <a:cubicBezTo>
                  <a:pt x="13844" y="187"/>
                  <a:pt x="13875" y="125"/>
                  <a:pt x="13906" y="31"/>
                </a:cubicBezTo>
                <a:cubicBezTo>
                  <a:pt x="13906" y="0"/>
                  <a:pt x="14000" y="0"/>
                  <a:pt x="14031" y="31"/>
                </a:cubicBezTo>
                <a:cubicBezTo>
                  <a:pt x="14094" y="93"/>
                  <a:pt x="14125" y="156"/>
                  <a:pt x="14219" y="93"/>
                </a:cubicBezTo>
                <a:cubicBezTo>
                  <a:pt x="14281" y="62"/>
                  <a:pt x="14281" y="125"/>
                  <a:pt x="14313" y="125"/>
                </a:cubicBezTo>
                <a:cubicBezTo>
                  <a:pt x="14313" y="250"/>
                  <a:pt x="14406" y="250"/>
                  <a:pt x="14469" y="312"/>
                </a:cubicBezTo>
                <a:cubicBezTo>
                  <a:pt x="14594" y="375"/>
                  <a:pt x="14688" y="437"/>
                  <a:pt x="14844" y="437"/>
                </a:cubicBezTo>
                <a:cubicBezTo>
                  <a:pt x="14938" y="406"/>
                  <a:pt x="14938" y="500"/>
                  <a:pt x="14906" y="562"/>
                </a:cubicBezTo>
                <a:cubicBezTo>
                  <a:pt x="14906" y="687"/>
                  <a:pt x="15000" y="781"/>
                  <a:pt x="14969" y="906"/>
                </a:cubicBezTo>
                <a:cubicBezTo>
                  <a:pt x="14969" y="906"/>
                  <a:pt x="14969" y="906"/>
                  <a:pt x="14969" y="937"/>
                </a:cubicBezTo>
                <a:cubicBezTo>
                  <a:pt x="14969" y="968"/>
                  <a:pt x="14938" y="1031"/>
                  <a:pt x="14906" y="1031"/>
                </a:cubicBezTo>
                <a:cubicBezTo>
                  <a:pt x="14906" y="1062"/>
                  <a:pt x="14906" y="1093"/>
                  <a:pt x="14875" y="1125"/>
                </a:cubicBezTo>
                <a:cubicBezTo>
                  <a:pt x="14906" y="1187"/>
                  <a:pt x="14875" y="1250"/>
                  <a:pt x="14813" y="1312"/>
                </a:cubicBezTo>
                <a:cubicBezTo>
                  <a:pt x="14750" y="1375"/>
                  <a:pt x="14781" y="1468"/>
                  <a:pt x="14781" y="1562"/>
                </a:cubicBezTo>
                <a:cubicBezTo>
                  <a:pt x="14781" y="1593"/>
                  <a:pt x="14844" y="1656"/>
                  <a:pt x="14750" y="1656"/>
                </a:cubicBezTo>
                <a:cubicBezTo>
                  <a:pt x="14750" y="1656"/>
                  <a:pt x="14750" y="1687"/>
                  <a:pt x="14750" y="1687"/>
                </a:cubicBezTo>
                <a:cubicBezTo>
                  <a:pt x="14781" y="1718"/>
                  <a:pt x="14813" y="1750"/>
                  <a:pt x="14813" y="1781"/>
                </a:cubicBezTo>
                <a:cubicBezTo>
                  <a:pt x="14813" y="1843"/>
                  <a:pt x="14813" y="1875"/>
                  <a:pt x="14750" y="1875"/>
                </a:cubicBezTo>
                <a:cubicBezTo>
                  <a:pt x="14750" y="1843"/>
                  <a:pt x="14750" y="1812"/>
                  <a:pt x="14719" y="1781"/>
                </a:cubicBezTo>
                <a:cubicBezTo>
                  <a:pt x="14719" y="1750"/>
                  <a:pt x="14750" y="1750"/>
                  <a:pt x="14750" y="1750"/>
                </a:cubicBezTo>
                <a:cubicBezTo>
                  <a:pt x="14750" y="1750"/>
                  <a:pt x="14750" y="1781"/>
                  <a:pt x="14781" y="1781"/>
                </a:cubicBezTo>
                <a:cubicBezTo>
                  <a:pt x="14750" y="1781"/>
                  <a:pt x="14750" y="1750"/>
                  <a:pt x="14750" y="1750"/>
                </a:cubicBezTo>
                <a:cubicBezTo>
                  <a:pt x="14750" y="1750"/>
                  <a:pt x="14750" y="1718"/>
                  <a:pt x="14719" y="1718"/>
                </a:cubicBezTo>
                <a:cubicBezTo>
                  <a:pt x="14719" y="1718"/>
                  <a:pt x="14719" y="1718"/>
                  <a:pt x="14719" y="1718"/>
                </a:cubicBezTo>
                <a:cubicBezTo>
                  <a:pt x="14719" y="1718"/>
                  <a:pt x="14719" y="1718"/>
                  <a:pt x="14719" y="1687"/>
                </a:cubicBezTo>
                <a:cubicBezTo>
                  <a:pt x="14688" y="1687"/>
                  <a:pt x="14688" y="1656"/>
                  <a:pt x="14656" y="1656"/>
                </a:cubicBezTo>
                <a:cubicBezTo>
                  <a:pt x="14688" y="1656"/>
                  <a:pt x="14688" y="1687"/>
                  <a:pt x="14719" y="1687"/>
                </a:cubicBezTo>
                <a:cubicBezTo>
                  <a:pt x="14688" y="1718"/>
                  <a:pt x="14688" y="1718"/>
                  <a:pt x="14688" y="1718"/>
                </a:cubicBezTo>
                <a:cubicBezTo>
                  <a:pt x="14688" y="1718"/>
                  <a:pt x="14656" y="1718"/>
                  <a:pt x="14656" y="1718"/>
                </a:cubicBezTo>
                <a:cubicBezTo>
                  <a:pt x="14656" y="1718"/>
                  <a:pt x="14656" y="1718"/>
                  <a:pt x="14656" y="1718"/>
                </a:cubicBezTo>
                <a:cubicBezTo>
                  <a:pt x="14656" y="1750"/>
                  <a:pt x="14625" y="1781"/>
                  <a:pt x="14625" y="1812"/>
                </a:cubicBezTo>
                <a:cubicBezTo>
                  <a:pt x="14594" y="1812"/>
                  <a:pt x="14563" y="1781"/>
                  <a:pt x="14531" y="1781"/>
                </a:cubicBezTo>
                <a:cubicBezTo>
                  <a:pt x="14563" y="1781"/>
                  <a:pt x="14594" y="1812"/>
                  <a:pt x="14625" y="1812"/>
                </a:cubicBezTo>
                <a:cubicBezTo>
                  <a:pt x="14656" y="1812"/>
                  <a:pt x="14656" y="1812"/>
                  <a:pt x="14688" y="1812"/>
                </a:cubicBezTo>
                <a:cubicBezTo>
                  <a:pt x="14688" y="1843"/>
                  <a:pt x="14688" y="1875"/>
                  <a:pt x="14688" y="1937"/>
                </a:cubicBezTo>
                <a:cubicBezTo>
                  <a:pt x="14688" y="1968"/>
                  <a:pt x="14656" y="1968"/>
                  <a:pt x="14625" y="2000"/>
                </a:cubicBezTo>
                <a:cubicBezTo>
                  <a:pt x="14656" y="2031"/>
                  <a:pt x="14656" y="2062"/>
                  <a:pt x="14719" y="2031"/>
                </a:cubicBezTo>
                <a:cubicBezTo>
                  <a:pt x="14719" y="2031"/>
                  <a:pt x="14719" y="2031"/>
                  <a:pt x="14750" y="2031"/>
                </a:cubicBezTo>
                <a:cubicBezTo>
                  <a:pt x="14750" y="2000"/>
                  <a:pt x="14719" y="2000"/>
                  <a:pt x="14688" y="2000"/>
                </a:cubicBezTo>
                <a:cubicBezTo>
                  <a:pt x="14688" y="2000"/>
                  <a:pt x="14719" y="2000"/>
                  <a:pt x="14719" y="2000"/>
                </a:cubicBezTo>
                <a:cubicBezTo>
                  <a:pt x="14719" y="1937"/>
                  <a:pt x="14719" y="1937"/>
                  <a:pt x="14688" y="1937"/>
                </a:cubicBezTo>
                <a:cubicBezTo>
                  <a:pt x="14688" y="1875"/>
                  <a:pt x="14688" y="1843"/>
                  <a:pt x="14688" y="1812"/>
                </a:cubicBezTo>
                <a:cubicBezTo>
                  <a:pt x="14688" y="1812"/>
                  <a:pt x="14719" y="1781"/>
                  <a:pt x="14719" y="1781"/>
                </a:cubicBezTo>
                <a:cubicBezTo>
                  <a:pt x="14750" y="1812"/>
                  <a:pt x="14750" y="1843"/>
                  <a:pt x="14750" y="1875"/>
                </a:cubicBezTo>
                <a:cubicBezTo>
                  <a:pt x="14750" y="1937"/>
                  <a:pt x="14813" y="1968"/>
                  <a:pt x="14844" y="2000"/>
                </a:cubicBezTo>
                <a:cubicBezTo>
                  <a:pt x="14875" y="2062"/>
                  <a:pt x="14875" y="2093"/>
                  <a:pt x="14813" y="2125"/>
                </a:cubicBezTo>
                <a:cubicBezTo>
                  <a:pt x="14781" y="2125"/>
                  <a:pt x="14781" y="2156"/>
                  <a:pt x="14813" y="2187"/>
                </a:cubicBezTo>
                <a:cubicBezTo>
                  <a:pt x="14813" y="2218"/>
                  <a:pt x="14875" y="2218"/>
                  <a:pt x="14875" y="2281"/>
                </a:cubicBezTo>
                <a:cubicBezTo>
                  <a:pt x="14906" y="2343"/>
                  <a:pt x="14875" y="2375"/>
                  <a:pt x="14813" y="2406"/>
                </a:cubicBezTo>
                <a:cubicBezTo>
                  <a:pt x="14813" y="2437"/>
                  <a:pt x="14813" y="2437"/>
                  <a:pt x="14844" y="2468"/>
                </a:cubicBezTo>
                <a:cubicBezTo>
                  <a:pt x="14906" y="2531"/>
                  <a:pt x="14938" y="2593"/>
                  <a:pt x="14938" y="2687"/>
                </a:cubicBezTo>
                <a:cubicBezTo>
                  <a:pt x="14906" y="2687"/>
                  <a:pt x="14844" y="2687"/>
                  <a:pt x="14813" y="2687"/>
                </a:cubicBezTo>
                <a:cubicBezTo>
                  <a:pt x="14813" y="2718"/>
                  <a:pt x="14844" y="2750"/>
                  <a:pt x="14844" y="2781"/>
                </a:cubicBezTo>
                <a:cubicBezTo>
                  <a:pt x="14844" y="2781"/>
                  <a:pt x="14875" y="2781"/>
                  <a:pt x="14875" y="2750"/>
                </a:cubicBezTo>
                <a:cubicBezTo>
                  <a:pt x="14875" y="2781"/>
                  <a:pt x="14875" y="2812"/>
                  <a:pt x="14875" y="2843"/>
                </a:cubicBezTo>
                <a:cubicBezTo>
                  <a:pt x="14875" y="2843"/>
                  <a:pt x="14875" y="2843"/>
                  <a:pt x="14875" y="2843"/>
                </a:cubicBezTo>
                <a:lnTo>
                  <a:pt x="14875" y="2843"/>
                </a:lnTo>
                <a:cubicBezTo>
                  <a:pt x="14875" y="2812"/>
                  <a:pt x="14844" y="2812"/>
                  <a:pt x="14844" y="2781"/>
                </a:cubicBezTo>
                <a:cubicBezTo>
                  <a:pt x="14813" y="2843"/>
                  <a:pt x="14781" y="2718"/>
                  <a:pt x="14750" y="2781"/>
                </a:cubicBezTo>
                <a:cubicBezTo>
                  <a:pt x="14719" y="2843"/>
                  <a:pt x="14656" y="2906"/>
                  <a:pt x="14750" y="2968"/>
                </a:cubicBezTo>
                <a:cubicBezTo>
                  <a:pt x="14750" y="2968"/>
                  <a:pt x="14750" y="2968"/>
                  <a:pt x="14750" y="2968"/>
                </a:cubicBezTo>
                <a:cubicBezTo>
                  <a:pt x="14750" y="2968"/>
                  <a:pt x="14719" y="2968"/>
                  <a:pt x="14719" y="2968"/>
                </a:cubicBezTo>
                <a:cubicBezTo>
                  <a:pt x="14719" y="2968"/>
                  <a:pt x="14750" y="2968"/>
                  <a:pt x="14750" y="2968"/>
                </a:cubicBezTo>
                <a:cubicBezTo>
                  <a:pt x="14750" y="2968"/>
                  <a:pt x="14750" y="2968"/>
                  <a:pt x="14750" y="2968"/>
                </a:cubicBezTo>
                <a:cubicBezTo>
                  <a:pt x="14813" y="3000"/>
                  <a:pt x="14813" y="2937"/>
                  <a:pt x="14813" y="2875"/>
                </a:cubicBezTo>
                <a:cubicBezTo>
                  <a:pt x="14844" y="2906"/>
                  <a:pt x="14844" y="2937"/>
                  <a:pt x="14875" y="2937"/>
                </a:cubicBezTo>
                <a:cubicBezTo>
                  <a:pt x="14875" y="2937"/>
                  <a:pt x="14875" y="2937"/>
                  <a:pt x="14875" y="2937"/>
                </a:cubicBezTo>
                <a:cubicBezTo>
                  <a:pt x="14875" y="2906"/>
                  <a:pt x="14906" y="2875"/>
                  <a:pt x="14875" y="2843"/>
                </a:cubicBezTo>
                <a:cubicBezTo>
                  <a:pt x="14875" y="2843"/>
                  <a:pt x="14875" y="2843"/>
                  <a:pt x="14875" y="2843"/>
                </a:cubicBezTo>
                <a:cubicBezTo>
                  <a:pt x="14938" y="2843"/>
                  <a:pt x="14938" y="2843"/>
                  <a:pt x="14969" y="2875"/>
                </a:cubicBezTo>
                <a:cubicBezTo>
                  <a:pt x="14969" y="2906"/>
                  <a:pt x="15000" y="2937"/>
                  <a:pt x="14969" y="2968"/>
                </a:cubicBezTo>
                <a:cubicBezTo>
                  <a:pt x="14938" y="3000"/>
                  <a:pt x="14906" y="3031"/>
                  <a:pt x="14875" y="2968"/>
                </a:cubicBezTo>
                <a:cubicBezTo>
                  <a:pt x="14844" y="3000"/>
                  <a:pt x="14781" y="3000"/>
                  <a:pt x="14844" y="3031"/>
                </a:cubicBezTo>
                <a:cubicBezTo>
                  <a:pt x="14875" y="3062"/>
                  <a:pt x="14844" y="3093"/>
                  <a:pt x="14844" y="3093"/>
                </a:cubicBezTo>
                <a:cubicBezTo>
                  <a:pt x="14813" y="3093"/>
                  <a:pt x="14781" y="3093"/>
                  <a:pt x="14750" y="3093"/>
                </a:cubicBezTo>
                <a:cubicBezTo>
                  <a:pt x="14750" y="3093"/>
                  <a:pt x="14750" y="3125"/>
                  <a:pt x="14781" y="3125"/>
                </a:cubicBezTo>
                <a:cubicBezTo>
                  <a:pt x="14781" y="3156"/>
                  <a:pt x="14750" y="3156"/>
                  <a:pt x="14719" y="3156"/>
                </a:cubicBezTo>
                <a:cubicBezTo>
                  <a:pt x="14719" y="3187"/>
                  <a:pt x="14688" y="3187"/>
                  <a:pt x="14688" y="3218"/>
                </a:cubicBezTo>
                <a:cubicBezTo>
                  <a:pt x="14688" y="3218"/>
                  <a:pt x="14688" y="3218"/>
                  <a:pt x="14688" y="3218"/>
                </a:cubicBezTo>
                <a:cubicBezTo>
                  <a:pt x="14688" y="3218"/>
                  <a:pt x="14688" y="3218"/>
                  <a:pt x="14688" y="3218"/>
                </a:cubicBezTo>
                <a:cubicBezTo>
                  <a:pt x="14719" y="3187"/>
                  <a:pt x="14719" y="3187"/>
                  <a:pt x="14719" y="3187"/>
                </a:cubicBezTo>
                <a:cubicBezTo>
                  <a:pt x="14656" y="3281"/>
                  <a:pt x="14813" y="3281"/>
                  <a:pt x="14813" y="3312"/>
                </a:cubicBezTo>
                <a:cubicBezTo>
                  <a:pt x="14813" y="3343"/>
                  <a:pt x="14813" y="3343"/>
                  <a:pt x="14813" y="3312"/>
                </a:cubicBezTo>
                <a:cubicBezTo>
                  <a:pt x="14844" y="3250"/>
                  <a:pt x="14906" y="3250"/>
                  <a:pt x="14938" y="3218"/>
                </a:cubicBezTo>
                <a:cubicBezTo>
                  <a:pt x="14969" y="3187"/>
                  <a:pt x="15000" y="3218"/>
                  <a:pt x="15031" y="3250"/>
                </a:cubicBezTo>
                <a:cubicBezTo>
                  <a:pt x="15063" y="3312"/>
                  <a:pt x="15063" y="3375"/>
                  <a:pt x="15063" y="3437"/>
                </a:cubicBezTo>
                <a:cubicBezTo>
                  <a:pt x="15031" y="3437"/>
                  <a:pt x="15031" y="3406"/>
                  <a:pt x="15031" y="3406"/>
                </a:cubicBezTo>
                <a:cubicBezTo>
                  <a:pt x="14969" y="3406"/>
                  <a:pt x="14938" y="3375"/>
                  <a:pt x="14906" y="3406"/>
                </a:cubicBezTo>
                <a:cubicBezTo>
                  <a:pt x="14844" y="3468"/>
                  <a:pt x="14938" y="3500"/>
                  <a:pt x="14938" y="3531"/>
                </a:cubicBezTo>
                <a:cubicBezTo>
                  <a:pt x="14938" y="3531"/>
                  <a:pt x="14969" y="3562"/>
                  <a:pt x="14969" y="3562"/>
                </a:cubicBezTo>
                <a:cubicBezTo>
                  <a:pt x="15000" y="3562"/>
                  <a:pt x="15031" y="3625"/>
                  <a:pt x="15063" y="3625"/>
                </a:cubicBezTo>
                <a:cubicBezTo>
                  <a:pt x="15125" y="3593"/>
                  <a:pt x="15063" y="3531"/>
                  <a:pt x="15094" y="3500"/>
                </a:cubicBezTo>
                <a:cubicBezTo>
                  <a:pt x="15125" y="3593"/>
                  <a:pt x="15125" y="3718"/>
                  <a:pt x="15125" y="3812"/>
                </a:cubicBezTo>
                <a:cubicBezTo>
                  <a:pt x="15125" y="3843"/>
                  <a:pt x="15094" y="3875"/>
                  <a:pt x="15094" y="3875"/>
                </a:cubicBezTo>
                <a:cubicBezTo>
                  <a:pt x="15031" y="3906"/>
                  <a:pt x="15063" y="3843"/>
                  <a:pt x="15031" y="3843"/>
                </a:cubicBezTo>
                <a:cubicBezTo>
                  <a:pt x="15031" y="3812"/>
                  <a:pt x="15000" y="3812"/>
                  <a:pt x="14969" y="3843"/>
                </a:cubicBezTo>
                <a:cubicBezTo>
                  <a:pt x="14938" y="3875"/>
                  <a:pt x="14875" y="3906"/>
                  <a:pt x="14844" y="3906"/>
                </a:cubicBezTo>
                <a:cubicBezTo>
                  <a:pt x="14781" y="3937"/>
                  <a:pt x="14719" y="3968"/>
                  <a:pt x="14781" y="4062"/>
                </a:cubicBezTo>
                <a:cubicBezTo>
                  <a:pt x="14813" y="4093"/>
                  <a:pt x="14813" y="4125"/>
                  <a:pt x="14813" y="4156"/>
                </a:cubicBezTo>
                <a:cubicBezTo>
                  <a:pt x="14813" y="4187"/>
                  <a:pt x="14813" y="4187"/>
                  <a:pt x="14813" y="4218"/>
                </a:cubicBezTo>
                <a:cubicBezTo>
                  <a:pt x="14813" y="4218"/>
                  <a:pt x="14844" y="4218"/>
                  <a:pt x="14844" y="4218"/>
                </a:cubicBezTo>
                <a:cubicBezTo>
                  <a:pt x="14906" y="4156"/>
                  <a:pt x="15063" y="4187"/>
                  <a:pt x="15094" y="4093"/>
                </a:cubicBezTo>
                <a:cubicBezTo>
                  <a:pt x="15094" y="4093"/>
                  <a:pt x="15156" y="4093"/>
                  <a:pt x="15156" y="4125"/>
                </a:cubicBezTo>
                <a:cubicBezTo>
                  <a:pt x="15188" y="4250"/>
                  <a:pt x="15219" y="4406"/>
                  <a:pt x="15219" y="4562"/>
                </a:cubicBezTo>
                <a:cubicBezTo>
                  <a:pt x="15219" y="4468"/>
                  <a:pt x="15188" y="4406"/>
                  <a:pt x="15188" y="4343"/>
                </a:cubicBezTo>
                <a:cubicBezTo>
                  <a:pt x="15156" y="4312"/>
                  <a:pt x="15188" y="4281"/>
                  <a:pt x="15125" y="4281"/>
                </a:cubicBezTo>
                <a:cubicBezTo>
                  <a:pt x="15094" y="4281"/>
                  <a:pt x="15063" y="4250"/>
                  <a:pt x="15000" y="4281"/>
                </a:cubicBezTo>
                <a:cubicBezTo>
                  <a:pt x="14969" y="4343"/>
                  <a:pt x="14906" y="4343"/>
                  <a:pt x="14875" y="4375"/>
                </a:cubicBezTo>
                <a:cubicBezTo>
                  <a:pt x="14875" y="4375"/>
                  <a:pt x="14844" y="4375"/>
                  <a:pt x="14844" y="4375"/>
                </a:cubicBezTo>
                <a:cubicBezTo>
                  <a:pt x="14844" y="4375"/>
                  <a:pt x="14844" y="4375"/>
                  <a:pt x="14844" y="4375"/>
                </a:cubicBezTo>
                <a:cubicBezTo>
                  <a:pt x="14781" y="4468"/>
                  <a:pt x="14813" y="4531"/>
                  <a:pt x="14813" y="4593"/>
                </a:cubicBezTo>
                <a:cubicBezTo>
                  <a:pt x="14813" y="4687"/>
                  <a:pt x="14906" y="4718"/>
                  <a:pt x="14906" y="4781"/>
                </a:cubicBezTo>
                <a:cubicBezTo>
                  <a:pt x="14938" y="4781"/>
                  <a:pt x="14938" y="4812"/>
                  <a:pt x="14906" y="4812"/>
                </a:cubicBezTo>
                <a:cubicBezTo>
                  <a:pt x="14906" y="4812"/>
                  <a:pt x="14906" y="4812"/>
                  <a:pt x="14906" y="4812"/>
                </a:cubicBezTo>
                <a:cubicBezTo>
                  <a:pt x="14906" y="4812"/>
                  <a:pt x="14906" y="4812"/>
                  <a:pt x="14906" y="4812"/>
                </a:cubicBezTo>
                <a:cubicBezTo>
                  <a:pt x="14875" y="4812"/>
                  <a:pt x="14844" y="4812"/>
                  <a:pt x="14844" y="4812"/>
                </a:cubicBezTo>
                <a:cubicBezTo>
                  <a:pt x="14906" y="4875"/>
                  <a:pt x="14844" y="4937"/>
                  <a:pt x="14875" y="5000"/>
                </a:cubicBezTo>
                <a:cubicBezTo>
                  <a:pt x="14875" y="5000"/>
                  <a:pt x="14875" y="5031"/>
                  <a:pt x="14875" y="5031"/>
                </a:cubicBezTo>
                <a:cubicBezTo>
                  <a:pt x="14875" y="5062"/>
                  <a:pt x="14875" y="5093"/>
                  <a:pt x="14875" y="5125"/>
                </a:cubicBezTo>
                <a:cubicBezTo>
                  <a:pt x="14875" y="5250"/>
                  <a:pt x="14969" y="5250"/>
                  <a:pt x="15031" y="5312"/>
                </a:cubicBezTo>
                <a:cubicBezTo>
                  <a:pt x="15031" y="5312"/>
                  <a:pt x="15031" y="5312"/>
                  <a:pt x="15031" y="5312"/>
                </a:cubicBezTo>
                <a:cubicBezTo>
                  <a:pt x="15094" y="5218"/>
                  <a:pt x="15188" y="5250"/>
                  <a:pt x="15250" y="5218"/>
                </a:cubicBezTo>
                <a:cubicBezTo>
                  <a:pt x="15281" y="5218"/>
                  <a:pt x="15281" y="5156"/>
                  <a:pt x="15313" y="5187"/>
                </a:cubicBezTo>
                <a:cubicBezTo>
                  <a:pt x="15344" y="5218"/>
                  <a:pt x="15406" y="5218"/>
                  <a:pt x="15406" y="5281"/>
                </a:cubicBezTo>
                <a:cubicBezTo>
                  <a:pt x="15406" y="5406"/>
                  <a:pt x="15500" y="5500"/>
                  <a:pt x="15469" y="5593"/>
                </a:cubicBezTo>
                <a:cubicBezTo>
                  <a:pt x="15469" y="5625"/>
                  <a:pt x="15500" y="5625"/>
                  <a:pt x="15500" y="5656"/>
                </a:cubicBezTo>
                <a:cubicBezTo>
                  <a:pt x="15406" y="5562"/>
                  <a:pt x="15438" y="5437"/>
                  <a:pt x="15375" y="5343"/>
                </a:cubicBezTo>
                <a:cubicBezTo>
                  <a:pt x="15344" y="5437"/>
                  <a:pt x="15313" y="5500"/>
                  <a:pt x="15281" y="5562"/>
                </a:cubicBezTo>
                <a:cubicBezTo>
                  <a:pt x="15281" y="5656"/>
                  <a:pt x="15156" y="5718"/>
                  <a:pt x="15094" y="5687"/>
                </a:cubicBezTo>
                <a:cubicBezTo>
                  <a:pt x="15063" y="5687"/>
                  <a:pt x="15000" y="5687"/>
                  <a:pt x="15031" y="5593"/>
                </a:cubicBezTo>
                <a:cubicBezTo>
                  <a:pt x="15031" y="5593"/>
                  <a:pt x="15000" y="5562"/>
                  <a:pt x="14969" y="5562"/>
                </a:cubicBezTo>
                <a:cubicBezTo>
                  <a:pt x="15031" y="5562"/>
                  <a:pt x="15094" y="5562"/>
                  <a:pt x="15125" y="5593"/>
                </a:cubicBezTo>
                <a:cubicBezTo>
                  <a:pt x="15125" y="5625"/>
                  <a:pt x="15156" y="5625"/>
                  <a:pt x="15188" y="5625"/>
                </a:cubicBezTo>
                <a:cubicBezTo>
                  <a:pt x="15188" y="5593"/>
                  <a:pt x="15188" y="5593"/>
                  <a:pt x="15188" y="5562"/>
                </a:cubicBezTo>
                <a:cubicBezTo>
                  <a:pt x="15156" y="5531"/>
                  <a:pt x="15188" y="5500"/>
                  <a:pt x="15219" y="5500"/>
                </a:cubicBezTo>
                <a:cubicBezTo>
                  <a:pt x="15281" y="5500"/>
                  <a:pt x="15281" y="5437"/>
                  <a:pt x="15281" y="5437"/>
                </a:cubicBezTo>
                <a:cubicBezTo>
                  <a:pt x="15313" y="5375"/>
                  <a:pt x="15313" y="5343"/>
                  <a:pt x="15281" y="5343"/>
                </a:cubicBezTo>
                <a:cubicBezTo>
                  <a:pt x="15281" y="5281"/>
                  <a:pt x="15250" y="5343"/>
                  <a:pt x="15219" y="5343"/>
                </a:cubicBezTo>
                <a:cubicBezTo>
                  <a:pt x="15188" y="5343"/>
                  <a:pt x="15125" y="5375"/>
                  <a:pt x="15094" y="5406"/>
                </a:cubicBezTo>
                <a:cubicBezTo>
                  <a:pt x="15094" y="5406"/>
                  <a:pt x="15063" y="5437"/>
                  <a:pt x="15031" y="5406"/>
                </a:cubicBezTo>
                <a:cubicBezTo>
                  <a:pt x="14969" y="5406"/>
                  <a:pt x="14906" y="5437"/>
                  <a:pt x="14938" y="5531"/>
                </a:cubicBezTo>
                <a:cubicBezTo>
                  <a:pt x="14938" y="5656"/>
                  <a:pt x="14969" y="5781"/>
                  <a:pt x="14938" y="5906"/>
                </a:cubicBezTo>
                <a:cubicBezTo>
                  <a:pt x="14938" y="5937"/>
                  <a:pt x="14938" y="5968"/>
                  <a:pt x="15000" y="5968"/>
                </a:cubicBezTo>
                <a:cubicBezTo>
                  <a:pt x="15031" y="5968"/>
                  <a:pt x="15031" y="5937"/>
                  <a:pt x="15031" y="5906"/>
                </a:cubicBezTo>
                <a:cubicBezTo>
                  <a:pt x="15031" y="5843"/>
                  <a:pt x="15031" y="5812"/>
                  <a:pt x="15125" y="5812"/>
                </a:cubicBezTo>
                <a:cubicBezTo>
                  <a:pt x="15094" y="5937"/>
                  <a:pt x="15125" y="5937"/>
                  <a:pt x="15250" y="5875"/>
                </a:cubicBezTo>
                <a:cubicBezTo>
                  <a:pt x="15281" y="5875"/>
                  <a:pt x="15313" y="5843"/>
                  <a:pt x="15375" y="5843"/>
                </a:cubicBezTo>
                <a:cubicBezTo>
                  <a:pt x="15375" y="5843"/>
                  <a:pt x="15375" y="5812"/>
                  <a:pt x="15406" y="5812"/>
                </a:cubicBezTo>
                <a:cubicBezTo>
                  <a:pt x="15438" y="5812"/>
                  <a:pt x="15375" y="5718"/>
                  <a:pt x="15469" y="5750"/>
                </a:cubicBezTo>
                <a:cubicBezTo>
                  <a:pt x="15500" y="5750"/>
                  <a:pt x="15469" y="5812"/>
                  <a:pt x="15531" y="5843"/>
                </a:cubicBezTo>
                <a:cubicBezTo>
                  <a:pt x="15531" y="5843"/>
                  <a:pt x="15531" y="5843"/>
                  <a:pt x="15531" y="5843"/>
                </a:cubicBezTo>
                <a:cubicBezTo>
                  <a:pt x="15531" y="5906"/>
                  <a:pt x="15563" y="5937"/>
                  <a:pt x="15563" y="5968"/>
                </a:cubicBezTo>
                <a:cubicBezTo>
                  <a:pt x="15625" y="6031"/>
                  <a:pt x="15625" y="6093"/>
                  <a:pt x="15625" y="6156"/>
                </a:cubicBezTo>
                <a:cubicBezTo>
                  <a:pt x="15625" y="6093"/>
                  <a:pt x="15531" y="6062"/>
                  <a:pt x="15531" y="5968"/>
                </a:cubicBezTo>
                <a:cubicBezTo>
                  <a:pt x="15531" y="5968"/>
                  <a:pt x="15531" y="5968"/>
                  <a:pt x="15500" y="5937"/>
                </a:cubicBezTo>
                <a:cubicBezTo>
                  <a:pt x="15500" y="5937"/>
                  <a:pt x="15500" y="5937"/>
                  <a:pt x="15500" y="5937"/>
                </a:cubicBezTo>
                <a:cubicBezTo>
                  <a:pt x="15500" y="5937"/>
                  <a:pt x="15500" y="5937"/>
                  <a:pt x="15500" y="5937"/>
                </a:cubicBezTo>
                <a:cubicBezTo>
                  <a:pt x="15500" y="6000"/>
                  <a:pt x="15469" y="6062"/>
                  <a:pt x="15469" y="6093"/>
                </a:cubicBezTo>
                <a:cubicBezTo>
                  <a:pt x="15438" y="6156"/>
                  <a:pt x="15438" y="6187"/>
                  <a:pt x="15469" y="6187"/>
                </a:cubicBezTo>
                <a:cubicBezTo>
                  <a:pt x="15531" y="6218"/>
                  <a:pt x="15500" y="6156"/>
                  <a:pt x="15531" y="6125"/>
                </a:cubicBezTo>
                <a:cubicBezTo>
                  <a:pt x="15531" y="6187"/>
                  <a:pt x="15500" y="6281"/>
                  <a:pt x="15500" y="6343"/>
                </a:cubicBezTo>
                <a:cubicBezTo>
                  <a:pt x="15500" y="6375"/>
                  <a:pt x="15500" y="6406"/>
                  <a:pt x="15531" y="6406"/>
                </a:cubicBezTo>
                <a:cubicBezTo>
                  <a:pt x="15531" y="6437"/>
                  <a:pt x="15563" y="6437"/>
                  <a:pt x="15500" y="6437"/>
                </a:cubicBezTo>
                <a:cubicBezTo>
                  <a:pt x="15469" y="6437"/>
                  <a:pt x="15469" y="6437"/>
                  <a:pt x="15469" y="6468"/>
                </a:cubicBezTo>
                <a:cubicBezTo>
                  <a:pt x="15469" y="6468"/>
                  <a:pt x="15469" y="6468"/>
                  <a:pt x="15469" y="6468"/>
                </a:cubicBezTo>
                <a:cubicBezTo>
                  <a:pt x="15469" y="6468"/>
                  <a:pt x="15469" y="6437"/>
                  <a:pt x="15438" y="6437"/>
                </a:cubicBezTo>
                <a:cubicBezTo>
                  <a:pt x="15406" y="6375"/>
                  <a:pt x="15344" y="6343"/>
                  <a:pt x="15281" y="6343"/>
                </a:cubicBezTo>
                <a:cubicBezTo>
                  <a:pt x="15219" y="6375"/>
                  <a:pt x="15188" y="6343"/>
                  <a:pt x="15156" y="6312"/>
                </a:cubicBezTo>
                <a:cubicBezTo>
                  <a:pt x="15156" y="6312"/>
                  <a:pt x="15125" y="6250"/>
                  <a:pt x="15094" y="6281"/>
                </a:cubicBezTo>
                <a:cubicBezTo>
                  <a:pt x="15063" y="6312"/>
                  <a:pt x="15063" y="6375"/>
                  <a:pt x="15094" y="6406"/>
                </a:cubicBezTo>
                <a:cubicBezTo>
                  <a:pt x="15125" y="6406"/>
                  <a:pt x="15125" y="6437"/>
                  <a:pt x="15156" y="6468"/>
                </a:cubicBezTo>
                <a:cubicBezTo>
                  <a:pt x="15250" y="6500"/>
                  <a:pt x="15250" y="6531"/>
                  <a:pt x="15188" y="6593"/>
                </a:cubicBezTo>
                <a:cubicBezTo>
                  <a:pt x="15250" y="6593"/>
                  <a:pt x="15344" y="6562"/>
                  <a:pt x="15406" y="6531"/>
                </a:cubicBezTo>
                <a:cubicBezTo>
                  <a:pt x="15438" y="6531"/>
                  <a:pt x="15469" y="6500"/>
                  <a:pt x="15469" y="6500"/>
                </a:cubicBezTo>
                <a:cubicBezTo>
                  <a:pt x="15469" y="6500"/>
                  <a:pt x="15469" y="6500"/>
                  <a:pt x="15469" y="6500"/>
                </a:cubicBezTo>
                <a:cubicBezTo>
                  <a:pt x="15500" y="6531"/>
                  <a:pt x="15531" y="6531"/>
                  <a:pt x="15531" y="6531"/>
                </a:cubicBezTo>
                <a:cubicBezTo>
                  <a:pt x="15563" y="6500"/>
                  <a:pt x="15563" y="6500"/>
                  <a:pt x="15594" y="6500"/>
                </a:cubicBezTo>
                <a:cubicBezTo>
                  <a:pt x="15594" y="6468"/>
                  <a:pt x="15688" y="6468"/>
                  <a:pt x="15688" y="6468"/>
                </a:cubicBezTo>
                <a:cubicBezTo>
                  <a:pt x="15719" y="6500"/>
                  <a:pt x="15719" y="6500"/>
                  <a:pt x="15719" y="6500"/>
                </a:cubicBezTo>
                <a:cubicBezTo>
                  <a:pt x="15719" y="6531"/>
                  <a:pt x="15750" y="6531"/>
                  <a:pt x="15750" y="6531"/>
                </a:cubicBezTo>
                <a:cubicBezTo>
                  <a:pt x="15750" y="6562"/>
                  <a:pt x="15750" y="6562"/>
                  <a:pt x="15781" y="6562"/>
                </a:cubicBezTo>
                <a:cubicBezTo>
                  <a:pt x="15875" y="6906"/>
                  <a:pt x="15969" y="7250"/>
                  <a:pt x="16094" y="7593"/>
                </a:cubicBezTo>
                <a:cubicBezTo>
                  <a:pt x="16063" y="7500"/>
                  <a:pt x="16031" y="7406"/>
                  <a:pt x="15969" y="7375"/>
                </a:cubicBezTo>
                <a:cubicBezTo>
                  <a:pt x="15906" y="7343"/>
                  <a:pt x="15875" y="7250"/>
                  <a:pt x="15781" y="7281"/>
                </a:cubicBezTo>
                <a:cubicBezTo>
                  <a:pt x="15719" y="7343"/>
                  <a:pt x="15594" y="7312"/>
                  <a:pt x="15625" y="7468"/>
                </a:cubicBezTo>
                <a:cubicBezTo>
                  <a:pt x="15531" y="7406"/>
                  <a:pt x="15469" y="7406"/>
                  <a:pt x="15375" y="7437"/>
                </a:cubicBezTo>
                <a:cubicBezTo>
                  <a:pt x="15313" y="7468"/>
                  <a:pt x="15344" y="7500"/>
                  <a:pt x="15344" y="7562"/>
                </a:cubicBezTo>
                <a:cubicBezTo>
                  <a:pt x="15375" y="7625"/>
                  <a:pt x="15344" y="7718"/>
                  <a:pt x="15438" y="7750"/>
                </a:cubicBezTo>
                <a:cubicBezTo>
                  <a:pt x="15469" y="7718"/>
                  <a:pt x="15563" y="7843"/>
                  <a:pt x="15531" y="7687"/>
                </a:cubicBezTo>
                <a:cubicBezTo>
                  <a:pt x="15563" y="7812"/>
                  <a:pt x="15625" y="7812"/>
                  <a:pt x="15688" y="7750"/>
                </a:cubicBezTo>
                <a:cubicBezTo>
                  <a:pt x="15625" y="7812"/>
                  <a:pt x="15719" y="7843"/>
                  <a:pt x="15750" y="7843"/>
                </a:cubicBezTo>
                <a:cubicBezTo>
                  <a:pt x="15875" y="7843"/>
                  <a:pt x="15938" y="7937"/>
                  <a:pt x="16063" y="7968"/>
                </a:cubicBezTo>
                <a:cubicBezTo>
                  <a:pt x="16094" y="7968"/>
                  <a:pt x="16125" y="8000"/>
                  <a:pt x="16125" y="7906"/>
                </a:cubicBezTo>
                <a:cubicBezTo>
                  <a:pt x="16125" y="7906"/>
                  <a:pt x="16125" y="7875"/>
                  <a:pt x="16125" y="7875"/>
                </a:cubicBezTo>
                <a:cubicBezTo>
                  <a:pt x="16156" y="7875"/>
                  <a:pt x="16188" y="7875"/>
                  <a:pt x="16188" y="7906"/>
                </a:cubicBezTo>
                <a:cubicBezTo>
                  <a:pt x="16188" y="8031"/>
                  <a:pt x="16344" y="8062"/>
                  <a:pt x="16438" y="8125"/>
                </a:cubicBezTo>
                <a:cubicBezTo>
                  <a:pt x="16438" y="8125"/>
                  <a:pt x="16469" y="8125"/>
                  <a:pt x="16469" y="8156"/>
                </a:cubicBezTo>
                <a:cubicBezTo>
                  <a:pt x="16469" y="8187"/>
                  <a:pt x="16500" y="8218"/>
                  <a:pt x="16531" y="8218"/>
                </a:cubicBezTo>
                <a:cubicBezTo>
                  <a:pt x="16750" y="8187"/>
                  <a:pt x="16906" y="8312"/>
                  <a:pt x="17094" y="8375"/>
                </a:cubicBezTo>
                <a:cubicBezTo>
                  <a:pt x="17156" y="8375"/>
                  <a:pt x="17156" y="8437"/>
                  <a:pt x="17219" y="8468"/>
                </a:cubicBezTo>
                <a:cubicBezTo>
                  <a:pt x="17281" y="8625"/>
                  <a:pt x="17344" y="8781"/>
                  <a:pt x="17375" y="8937"/>
                </a:cubicBezTo>
                <a:cubicBezTo>
                  <a:pt x="17406" y="8937"/>
                  <a:pt x="17406" y="8968"/>
                  <a:pt x="17406" y="8968"/>
                </a:cubicBezTo>
                <a:cubicBezTo>
                  <a:pt x="17344" y="9062"/>
                  <a:pt x="17313" y="9156"/>
                  <a:pt x="17219" y="9218"/>
                </a:cubicBezTo>
                <a:cubicBezTo>
                  <a:pt x="17188" y="9281"/>
                  <a:pt x="17125" y="9375"/>
                  <a:pt x="17063" y="9437"/>
                </a:cubicBezTo>
                <a:cubicBezTo>
                  <a:pt x="17031" y="9406"/>
                  <a:pt x="17000" y="9343"/>
                  <a:pt x="16969" y="9312"/>
                </a:cubicBezTo>
                <a:cubicBezTo>
                  <a:pt x="16938" y="9312"/>
                  <a:pt x="16906" y="9312"/>
                  <a:pt x="16875" y="9281"/>
                </a:cubicBezTo>
                <a:cubicBezTo>
                  <a:pt x="16844" y="9281"/>
                  <a:pt x="16813" y="9250"/>
                  <a:pt x="16813" y="9281"/>
                </a:cubicBezTo>
                <a:cubicBezTo>
                  <a:pt x="16813" y="9281"/>
                  <a:pt x="16813" y="9281"/>
                  <a:pt x="16813" y="9281"/>
                </a:cubicBezTo>
                <a:cubicBezTo>
                  <a:pt x="16844" y="9281"/>
                  <a:pt x="16875" y="9281"/>
                  <a:pt x="16875" y="9312"/>
                </a:cubicBezTo>
                <a:cubicBezTo>
                  <a:pt x="16938" y="9312"/>
                  <a:pt x="16938" y="9375"/>
                  <a:pt x="16969" y="9406"/>
                </a:cubicBezTo>
                <a:cubicBezTo>
                  <a:pt x="17000" y="9468"/>
                  <a:pt x="17031" y="9531"/>
                  <a:pt x="17063" y="9593"/>
                </a:cubicBezTo>
                <a:cubicBezTo>
                  <a:pt x="17094" y="9593"/>
                  <a:pt x="17125" y="9656"/>
                  <a:pt x="17125" y="9687"/>
                </a:cubicBezTo>
                <a:cubicBezTo>
                  <a:pt x="17125" y="9718"/>
                  <a:pt x="17125" y="9750"/>
                  <a:pt x="17125" y="9750"/>
                </a:cubicBezTo>
                <a:cubicBezTo>
                  <a:pt x="17094" y="9781"/>
                  <a:pt x="17063" y="9750"/>
                  <a:pt x="17031" y="9750"/>
                </a:cubicBezTo>
                <a:cubicBezTo>
                  <a:pt x="17000" y="9687"/>
                  <a:pt x="16938" y="9687"/>
                  <a:pt x="16906" y="9687"/>
                </a:cubicBezTo>
                <a:cubicBezTo>
                  <a:pt x="16906" y="9718"/>
                  <a:pt x="16906" y="9750"/>
                  <a:pt x="16875" y="9750"/>
                </a:cubicBezTo>
                <a:cubicBezTo>
                  <a:pt x="16875" y="9750"/>
                  <a:pt x="16844" y="9750"/>
                  <a:pt x="16844" y="9718"/>
                </a:cubicBezTo>
                <a:cubicBezTo>
                  <a:pt x="16813" y="9687"/>
                  <a:pt x="16781" y="9687"/>
                  <a:pt x="16781" y="9687"/>
                </a:cubicBezTo>
                <a:cubicBezTo>
                  <a:pt x="16688" y="9750"/>
                  <a:pt x="16656" y="9718"/>
                  <a:pt x="16625" y="9656"/>
                </a:cubicBezTo>
                <a:cubicBezTo>
                  <a:pt x="16563" y="9593"/>
                  <a:pt x="16500" y="9687"/>
                  <a:pt x="16469" y="9656"/>
                </a:cubicBezTo>
                <a:cubicBezTo>
                  <a:pt x="16438" y="9656"/>
                  <a:pt x="16469" y="9687"/>
                  <a:pt x="16469" y="9687"/>
                </a:cubicBezTo>
                <a:cubicBezTo>
                  <a:pt x="16469" y="9687"/>
                  <a:pt x="16469" y="9687"/>
                  <a:pt x="16469" y="9687"/>
                </a:cubicBezTo>
                <a:lnTo>
                  <a:pt x="16469" y="9687"/>
                </a:lnTo>
                <a:cubicBezTo>
                  <a:pt x="16438" y="9687"/>
                  <a:pt x="16375" y="9593"/>
                  <a:pt x="16375" y="9718"/>
                </a:cubicBezTo>
                <a:cubicBezTo>
                  <a:pt x="16375" y="9718"/>
                  <a:pt x="16375" y="9718"/>
                  <a:pt x="16375" y="9718"/>
                </a:cubicBezTo>
                <a:cubicBezTo>
                  <a:pt x="16406" y="9718"/>
                  <a:pt x="16438" y="9750"/>
                  <a:pt x="16469" y="9687"/>
                </a:cubicBezTo>
                <a:cubicBezTo>
                  <a:pt x="16469" y="9687"/>
                  <a:pt x="16469" y="9687"/>
                  <a:pt x="16469" y="9687"/>
                </a:cubicBezTo>
                <a:cubicBezTo>
                  <a:pt x="16531" y="9687"/>
                  <a:pt x="16563" y="9750"/>
                  <a:pt x="16625" y="9812"/>
                </a:cubicBezTo>
                <a:cubicBezTo>
                  <a:pt x="16719" y="9750"/>
                  <a:pt x="16750" y="9812"/>
                  <a:pt x="16813" y="9875"/>
                </a:cubicBezTo>
                <a:cubicBezTo>
                  <a:pt x="16844" y="9875"/>
                  <a:pt x="16875" y="9875"/>
                  <a:pt x="16906" y="9843"/>
                </a:cubicBezTo>
                <a:cubicBezTo>
                  <a:pt x="16938" y="9843"/>
                  <a:pt x="16969" y="9875"/>
                  <a:pt x="16969" y="9875"/>
                </a:cubicBezTo>
                <a:cubicBezTo>
                  <a:pt x="17000" y="9906"/>
                  <a:pt x="17000" y="9937"/>
                  <a:pt x="16969" y="9937"/>
                </a:cubicBezTo>
                <a:cubicBezTo>
                  <a:pt x="16969" y="9937"/>
                  <a:pt x="16938" y="9937"/>
                  <a:pt x="16906" y="9937"/>
                </a:cubicBezTo>
                <a:lnTo>
                  <a:pt x="16906" y="9937"/>
                </a:lnTo>
                <a:cubicBezTo>
                  <a:pt x="16875" y="9906"/>
                  <a:pt x="16813" y="9906"/>
                  <a:pt x="16813" y="9875"/>
                </a:cubicBezTo>
                <a:cubicBezTo>
                  <a:pt x="16750" y="9875"/>
                  <a:pt x="16688" y="9843"/>
                  <a:pt x="16625" y="9812"/>
                </a:cubicBezTo>
                <a:cubicBezTo>
                  <a:pt x="16500" y="9812"/>
                  <a:pt x="16438" y="9750"/>
                  <a:pt x="16375" y="9750"/>
                </a:cubicBezTo>
                <a:cubicBezTo>
                  <a:pt x="16375" y="9750"/>
                  <a:pt x="16375" y="9750"/>
                  <a:pt x="16375" y="9750"/>
                </a:cubicBezTo>
                <a:cubicBezTo>
                  <a:pt x="16313" y="9718"/>
                  <a:pt x="16250" y="9687"/>
                  <a:pt x="16188" y="9687"/>
                </a:cubicBezTo>
                <a:cubicBezTo>
                  <a:pt x="16219" y="9625"/>
                  <a:pt x="16344" y="9625"/>
                  <a:pt x="16375" y="9562"/>
                </a:cubicBezTo>
                <a:cubicBezTo>
                  <a:pt x="16313" y="9562"/>
                  <a:pt x="16219" y="9593"/>
                  <a:pt x="16188" y="9656"/>
                </a:cubicBezTo>
                <a:cubicBezTo>
                  <a:pt x="16156" y="9656"/>
                  <a:pt x="16125" y="9656"/>
                  <a:pt x="16125" y="9656"/>
                </a:cubicBezTo>
                <a:cubicBezTo>
                  <a:pt x="16063" y="9656"/>
                  <a:pt x="16031" y="9625"/>
                  <a:pt x="16000" y="9625"/>
                </a:cubicBezTo>
                <a:cubicBezTo>
                  <a:pt x="15938" y="9625"/>
                  <a:pt x="15906" y="9656"/>
                  <a:pt x="15938" y="9750"/>
                </a:cubicBezTo>
                <a:cubicBezTo>
                  <a:pt x="16156" y="10218"/>
                  <a:pt x="16406" y="10687"/>
                  <a:pt x="16656" y="11187"/>
                </a:cubicBezTo>
                <a:cubicBezTo>
                  <a:pt x="16906" y="11624"/>
                  <a:pt x="17156" y="12062"/>
                  <a:pt x="17438" y="12468"/>
                </a:cubicBezTo>
                <a:cubicBezTo>
                  <a:pt x="17469" y="12562"/>
                  <a:pt x="17531" y="12624"/>
                  <a:pt x="17563" y="12687"/>
                </a:cubicBezTo>
                <a:cubicBezTo>
                  <a:pt x="17625" y="12781"/>
                  <a:pt x="17750" y="12812"/>
                  <a:pt x="17844" y="12843"/>
                </a:cubicBezTo>
                <a:cubicBezTo>
                  <a:pt x="17906" y="12843"/>
                  <a:pt x="17906" y="12812"/>
                  <a:pt x="17906" y="12781"/>
                </a:cubicBezTo>
                <a:cubicBezTo>
                  <a:pt x="17875" y="12687"/>
                  <a:pt x="17844" y="12656"/>
                  <a:pt x="17781" y="12718"/>
                </a:cubicBezTo>
                <a:cubicBezTo>
                  <a:pt x="17750" y="12749"/>
                  <a:pt x="17719" y="12749"/>
                  <a:pt x="17719" y="12718"/>
                </a:cubicBezTo>
                <a:cubicBezTo>
                  <a:pt x="17656" y="12624"/>
                  <a:pt x="17594" y="12562"/>
                  <a:pt x="17563" y="12468"/>
                </a:cubicBezTo>
                <a:cubicBezTo>
                  <a:pt x="17625" y="12499"/>
                  <a:pt x="17719" y="12437"/>
                  <a:pt x="17750" y="12531"/>
                </a:cubicBezTo>
                <a:cubicBezTo>
                  <a:pt x="17781" y="12499"/>
                  <a:pt x="17813" y="12499"/>
                  <a:pt x="17844" y="12468"/>
                </a:cubicBezTo>
                <a:cubicBezTo>
                  <a:pt x="17875" y="12437"/>
                  <a:pt x="17875" y="12437"/>
                  <a:pt x="17844" y="12406"/>
                </a:cubicBezTo>
                <a:cubicBezTo>
                  <a:pt x="17813" y="12374"/>
                  <a:pt x="17844" y="12343"/>
                  <a:pt x="17844" y="12312"/>
                </a:cubicBezTo>
                <a:cubicBezTo>
                  <a:pt x="17875" y="12312"/>
                  <a:pt x="17906" y="12374"/>
                  <a:pt x="17938" y="12374"/>
                </a:cubicBezTo>
                <a:cubicBezTo>
                  <a:pt x="18000" y="12281"/>
                  <a:pt x="17969" y="12249"/>
                  <a:pt x="17875" y="12249"/>
                </a:cubicBezTo>
                <a:cubicBezTo>
                  <a:pt x="17813" y="12249"/>
                  <a:pt x="17813" y="12156"/>
                  <a:pt x="17750" y="12156"/>
                </a:cubicBezTo>
                <a:cubicBezTo>
                  <a:pt x="17688" y="12156"/>
                  <a:pt x="17594" y="12187"/>
                  <a:pt x="17531" y="12156"/>
                </a:cubicBezTo>
                <a:cubicBezTo>
                  <a:pt x="17531" y="12156"/>
                  <a:pt x="17531" y="12156"/>
                  <a:pt x="17500" y="12187"/>
                </a:cubicBezTo>
                <a:cubicBezTo>
                  <a:pt x="17406" y="12249"/>
                  <a:pt x="17438" y="12249"/>
                  <a:pt x="17344" y="12156"/>
                </a:cubicBezTo>
                <a:cubicBezTo>
                  <a:pt x="17313" y="12093"/>
                  <a:pt x="17281" y="12031"/>
                  <a:pt x="17250" y="11968"/>
                </a:cubicBezTo>
                <a:cubicBezTo>
                  <a:pt x="17219" y="11968"/>
                  <a:pt x="17219" y="11937"/>
                  <a:pt x="17281" y="11937"/>
                </a:cubicBezTo>
                <a:cubicBezTo>
                  <a:pt x="17281" y="11874"/>
                  <a:pt x="17250" y="11874"/>
                  <a:pt x="17219" y="11874"/>
                </a:cubicBezTo>
                <a:cubicBezTo>
                  <a:pt x="17188" y="11874"/>
                  <a:pt x="17156" y="11843"/>
                  <a:pt x="17156" y="11843"/>
                </a:cubicBezTo>
                <a:cubicBezTo>
                  <a:pt x="17188" y="11781"/>
                  <a:pt x="17219" y="11812"/>
                  <a:pt x="17219" y="11812"/>
                </a:cubicBezTo>
                <a:cubicBezTo>
                  <a:pt x="17219" y="11812"/>
                  <a:pt x="17219" y="11843"/>
                  <a:pt x="17250" y="11843"/>
                </a:cubicBezTo>
                <a:cubicBezTo>
                  <a:pt x="17250" y="11843"/>
                  <a:pt x="17250" y="11812"/>
                  <a:pt x="17250" y="11812"/>
                </a:cubicBezTo>
                <a:cubicBezTo>
                  <a:pt x="17250" y="11812"/>
                  <a:pt x="17250" y="11812"/>
                  <a:pt x="17219" y="11812"/>
                </a:cubicBezTo>
                <a:cubicBezTo>
                  <a:pt x="17281" y="11749"/>
                  <a:pt x="17344" y="11781"/>
                  <a:pt x="17375" y="11843"/>
                </a:cubicBezTo>
                <a:cubicBezTo>
                  <a:pt x="17406" y="11968"/>
                  <a:pt x="17500" y="11906"/>
                  <a:pt x="17563" y="11937"/>
                </a:cubicBezTo>
                <a:cubicBezTo>
                  <a:pt x="17563" y="11874"/>
                  <a:pt x="17531" y="11906"/>
                  <a:pt x="17500" y="11874"/>
                </a:cubicBezTo>
                <a:cubicBezTo>
                  <a:pt x="17500" y="11812"/>
                  <a:pt x="17625" y="11812"/>
                  <a:pt x="17594" y="11749"/>
                </a:cubicBezTo>
                <a:cubicBezTo>
                  <a:pt x="17594" y="11718"/>
                  <a:pt x="17594" y="11687"/>
                  <a:pt x="17563" y="11687"/>
                </a:cubicBezTo>
                <a:cubicBezTo>
                  <a:pt x="17500" y="11718"/>
                  <a:pt x="17438" y="11624"/>
                  <a:pt x="17344" y="11687"/>
                </a:cubicBezTo>
                <a:cubicBezTo>
                  <a:pt x="17281" y="11718"/>
                  <a:pt x="17250" y="11718"/>
                  <a:pt x="17188" y="11718"/>
                </a:cubicBezTo>
                <a:cubicBezTo>
                  <a:pt x="17125" y="11749"/>
                  <a:pt x="17125" y="11687"/>
                  <a:pt x="17094" y="11656"/>
                </a:cubicBezTo>
                <a:cubicBezTo>
                  <a:pt x="17000" y="11656"/>
                  <a:pt x="17000" y="11531"/>
                  <a:pt x="16969" y="11499"/>
                </a:cubicBezTo>
                <a:cubicBezTo>
                  <a:pt x="16969" y="11468"/>
                  <a:pt x="17000" y="11437"/>
                  <a:pt x="17031" y="11437"/>
                </a:cubicBezTo>
                <a:cubicBezTo>
                  <a:pt x="17063" y="11468"/>
                  <a:pt x="17094" y="11468"/>
                  <a:pt x="17156" y="11468"/>
                </a:cubicBezTo>
                <a:cubicBezTo>
                  <a:pt x="17156" y="11468"/>
                  <a:pt x="17188" y="11468"/>
                  <a:pt x="17188" y="11468"/>
                </a:cubicBezTo>
                <a:cubicBezTo>
                  <a:pt x="17219" y="11312"/>
                  <a:pt x="17219" y="11406"/>
                  <a:pt x="17250" y="11437"/>
                </a:cubicBezTo>
                <a:cubicBezTo>
                  <a:pt x="17281" y="11468"/>
                  <a:pt x="17313" y="11437"/>
                  <a:pt x="17313" y="11437"/>
                </a:cubicBezTo>
                <a:cubicBezTo>
                  <a:pt x="17344" y="11406"/>
                  <a:pt x="17344" y="11374"/>
                  <a:pt x="17344" y="11343"/>
                </a:cubicBezTo>
                <a:cubicBezTo>
                  <a:pt x="17344" y="11312"/>
                  <a:pt x="17313" y="11343"/>
                  <a:pt x="17281" y="11343"/>
                </a:cubicBezTo>
                <a:cubicBezTo>
                  <a:pt x="17250" y="11343"/>
                  <a:pt x="17188" y="11343"/>
                  <a:pt x="17156" y="11281"/>
                </a:cubicBezTo>
                <a:cubicBezTo>
                  <a:pt x="17125" y="11218"/>
                  <a:pt x="17031" y="11249"/>
                  <a:pt x="17000" y="11312"/>
                </a:cubicBezTo>
                <a:cubicBezTo>
                  <a:pt x="16938" y="11406"/>
                  <a:pt x="16906" y="11406"/>
                  <a:pt x="16875" y="11312"/>
                </a:cubicBezTo>
                <a:cubicBezTo>
                  <a:pt x="16781" y="11187"/>
                  <a:pt x="16719" y="11031"/>
                  <a:pt x="16625" y="10874"/>
                </a:cubicBezTo>
                <a:cubicBezTo>
                  <a:pt x="16625" y="10843"/>
                  <a:pt x="16594" y="10812"/>
                  <a:pt x="16594" y="10812"/>
                </a:cubicBezTo>
                <a:cubicBezTo>
                  <a:pt x="16594" y="10812"/>
                  <a:pt x="16594" y="10781"/>
                  <a:pt x="16594" y="10781"/>
                </a:cubicBezTo>
                <a:cubicBezTo>
                  <a:pt x="16594" y="10781"/>
                  <a:pt x="16594" y="10812"/>
                  <a:pt x="16594" y="10812"/>
                </a:cubicBezTo>
                <a:cubicBezTo>
                  <a:pt x="16531" y="10781"/>
                  <a:pt x="16531" y="10718"/>
                  <a:pt x="16563" y="10687"/>
                </a:cubicBezTo>
                <a:cubicBezTo>
                  <a:pt x="16563" y="10656"/>
                  <a:pt x="16594" y="10624"/>
                  <a:pt x="16563" y="10593"/>
                </a:cubicBezTo>
                <a:cubicBezTo>
                  <a:pt x="16469" y="10593"/>
                  <a:pt x="16469" y="10531"/>
                  <a:pt x="16438" y="10468"/>
                </a:cubicBezTo>
                <a:cubicBezTo>
                  <a:pt x="16406" y="10468"/>
                  <a:pt x="16406" y="10468"/>
                  <a:pt x="16375" y="10437"/>
                </a:cubicBezTo>
                <a:cubicBezTo>
                  <a:pt x="16281" y="10218"/>
                  <a:pt x="16188" y="10000"/>
                  <a:pt x="16063" y="9812"/>
                </a:cubicBezTo>
                <a:cubicBezTo>
                  <a:pt x="16031" y="9781"/>
                  <a:pt x="16031" y="9750"/>
                  <a:pt x="16031" y="9718"/>
                </a:cubicBezTo>
                <a:cubicBezTo>
                  <a:pt x="16063" y="9687"/>
                  <a:pt x="16094" y="9687"/>
                  <a:pt x="16125" y="9687"/>
                </a:cubicBezTo>
                <a:cubicBezTo>
                  <a:pt x="16156" y="9687"/>
                  <a:pt x="16188" y="9718"/>
                  <a:pt x="16219" y="9718"/>
                </a:cubicBezTo>
                <a:cubicBezTo>
                  <a:pt x="16344" y="9781"/>
                  <a:pt x="16500" y="9843"/>
                  <a:pt x="16625" y="9875"/>
                </a:cubicBezTo>
                <a:cubicBezTo>
                  <a:pt x="16688" y="9875"/>
                  <a:pt x="16688" y="9968"/>
                  <a:pt x="16750" y="9968"/>
                </a:cubicBezTo>
                <a:cubicBezTo>
                  <a:pt x="16844" y="9906"/>
                  <a:pt x="16906" y="10000"/>
                  <a:pt x="17000" y="10031"/>
                </a:cubicBezTo>
                <a:cubicBezTo>
                  <a:pt x="17031" y="10031"/>
                  <a:pt x="17094" y="10000"/>
                  <a:pt x="17094" y="10062"/>
                </a:cubicBezTo>
                <a:cubicBezTo>
                  <a:pt x="17094" y="10062"/>
                  <a:pt x="17094" y="10062"/>
                  <a:pt x="17094" y="10062"/>
                </a:cubicBezTo>
                <a:cubicBezTo>
                  <a:pt x="17094" y="10093"/>
                  <a:pt x="17094" y="10093"/>
                  <a:pt x="17094" y="10125"/>
                </a:cubicBezTo>
                <a:cubicBezTo>
                  <a:pt x="17094" y="10125"/>
                  <a:pt x="17094" y="10125"/>
                  <a:pt x="17094" y="10125"/>
                </a:cubicBezTo>
                <a:cubicBezTo>
                  <a:pt x="17156" y="10031"/>
                  <a:pt x="17188" y="10062"/>
                  <a:pt x="17250" y="10093"/>
                </a:cubicBezTo>
                <a:cubicBezTo>
                  <a:pt x="17313" y="10125"/>
                  <a:pt x="17313" y="10156"/>
                  <a:pt x="17281" y="10187"/>
                </a:cubicBezTo>
                <a:cubicBezTo>
                  <a:pt x="17313" y="10218"/>
                  <a:pt x="17344" y="10187"/>
                  <a:pt x="17344" y="10156"/>
                </a:cubicBezTo>
                <a:cubicBezTo>
                  <a:pt x="17375" y="10156"/>
                  <a:pt x="17406" y="10156"/>
                  <a:pt x="17438" y="10156"/>
                </a:cubicBezTo>
                <a:cubicBezTo>
                  <a:pt x="17438" y="10187"/>
                  <a:pt x="17406" y="10218"/>
                  <a:pt x="17406" y="10218"/>
                </a:cubicBezTo>
                <a:cubicBezTo>
                  <a:pt x="17313" y="10250"/>
                  <a:pt x="17250" y="10312"/>
                  <a:pt x="17188" y="10250"/>
                </a:cubicBezTo>
                <a:cubicBezTo>
                  <a:pt x="17188" y="10250"/>
                  <a:pt x="17188" y="10250"/>
                  <a:pt x="17156" y="10250"/>
                </a:cubicBezTo>
                <a:cubicBezTo>
                  <a:pt x="17219" y="10343"/>
                  <a:pt x="17156" y="10343"/>
                  <a:pt x="17125" y="10343"/>
                </a:cubicBezTo>
                <a:cubicBezTo>
                  <a:pt x="17156" y="10343"/>
                  <a:pt x="17188" y="10375"/>
                  <a:pt x="17219" y="10406"/>
                </a:cubicBezTo>
                <a:cubicBezTo>
                  <a:pt x="17250" y="10312"/>
                  <a:pt x="17375" y="10250"/>
                  <a:pt x="17500" y="10250"/>
                </a:cubicBezTo>
                <a:cubicBezTo>
                  <a:pt x="17500" y="10250"/>
                  <a:pt x="17500" y="10250"/>
                  <a:pt x="17500" y="10250"/>
                </a:cubicBezTo>
                <a:cubicBezTo>
                  <a:pt x="17563" y="10281"/>
                  <a:pt x="17594" y="10375"/>
                  <a:pt x="17656" y="10468"/>
                </a:cubicBezTo>
                <a:cubicBezTo>
                  <a:pt x="17781" y="10624"/>
                  <a:pt x="17906" y="10781"/>
                  <a:pt x="18000" y="10968"/>
                </a:cubicBezTo>
                <a:cubicBezTo>
                  <a:pt x="18031" y="11062"/>
                  <a:pt x="18094" y="11156"/>
                  <a:pt x="18156" y="11249"/>
                </a:cubicBezTo>
                <a:cubicBezTo>
                  <a:pt x="18281" y="11343"/>
                  <a:pt x="18375" y="11499"/>
                  <a:pt x="18469" y="11624"/>
                </a:cubicBezTo>
                <a:cubicBezTo>
                  <a:pt x="18594" y="11812"/>
                  <a:pt x="18719" y="11999"/>
                  <a:pt x="18875" y="12156"/>
                </a:cubicBezTo>
                <a:cubicBezTo>
                  <a:pt x="18906" y="12218"/>
                  <a:pt x="18875" y="12312"/>
                  <a:pt x="19000" y="12312"/>
                </a:cubicBezTo>
                <a:cubicBezTo>
                  <a:pt x="18938" y="12343"/>
                  <a:pt x="18906" y="12281"/>
                  <a:pt x="18906" y="12312"/>
                </a:cubicBezTo>
                <a:cubicBezTo>
                  <a:pt x="18906" y="12343"/>
                  <a:pt x="18906" y="12343"/>
                  <a:pt x="18906" y="12343"/>
                </a:cubicBezTo>
                <a:cubicBezTo>
                  <a:pt x="19063" y="12406"/>
                  <a:pt x="19156" y="12562"/>
                  <a:pt x="19250" y="12687"/>
                </a:cubicBezTo>
                <a:cubicBezTo>
                  <a:pt x="19375" y="12812"/>
                  <a:pt x="19469" y="12937"/>
                  <a:pt x="19594" y="13093"/>
                </a:cubicBezTo>
                <a:cubicBezTo>
                  <a:pt x="19656" y="13187"/>
                  <a:pt x="19719" y="13281"/>
                  <a:pt x="19781" y="13343"/>
                </a:cubicBezTo>
                <a:cubicBezTo>
                  <a:pt x="19875" y="13437"/>
                  <a:pt x="20000" y="13468"/>
                  <a:pt x="20094" y="13499"/>
                </a:cubicBezTo>
                <a:cubicBezTo>
                  <a:pt x="20469" y="13624"/>
                  <a:pt x="20844" y="13718"/>
                  <a:pt x="21219" y="13843"/>
                </a:cubicBezTo>
                <a:cubicBezTo>
                  <a:pt x="21563" y="13937"/>
                  <a:pt x="21906" y="14031"/>
                  <a:pt x="22250" y="14156"/>
                </a:cubicBezTo>
                <a:cubicBezTo>
                  <a:pt x="22375" y="14187"/>
                  <a:pt x="22469" y="14218"/>
                  <a:pt x="22563" y="14281"/>
                </a:cubicBezTo>
                <a:cubicBezTo>
                  <a:pt x="22500" y="14249"/>
                  <a:pt x="22406" y="14249"/>
                  <a:pt x="22344" y="14218"/>
                </a:cubicBezTo>
                <a:cubicBezTo>
                  <a:pt x="21938" y="14093"/>
                  <a:pt x="21531" y="13968"/>
                  <a:pt x="21125" y="13843"/>
                </a:cubicBezTo>
                <a:cubicBezTo>
                  <a:pt x="20781" y="13749"/>
                  <a:pt x="20406" y="13624"/>
                  <a:pt x="20063" y="13531"/>
                </a:cubicBezTo>
                <a:cubicBezTo>
                  <a:pt x="19813" y="13468"/>
                  <a:pt x="19563" y="13374"/>
                  <a:pt x="19313" y="13312"/>
                </a:cubicBezTo>
                <a:cubicBezTo>
                  <a:pt x="19125" y="13249"/>
                  <a:pt x="18906" y="13218"/>
                  <a:pt x="18719" y="13124"/>
                </a:cubicBezTo>
                <a:cubicBezTo>
                  <a:pt x="18531" y="13062"/>
                  <a:pt x="18313" y="13031"/>
                  <a:pt x="18125" y="12968"/>
                </a:cubicBezTo>
                <a:cubicBezTo>
                  <a:pt x="17938" y="12937"/>
                  <a:pt x="17781" y="12874"/>
                  <a:pt x="17625" y="12812"/>
                </a:cubicBezTo>
                <a:cubicBezTo>
                  <a:pt x="17438" y="12781"/>
                  <a:pt x="17250" y="12718"/>
                  <a:pt x="17063" y="12656"/>
                </a:cubicBezTo>
                <a:cubicBezTo>
                  <a:pt x="16625" y="12531"/>
                  <a:pt x="16188" y="12406"/>
                  <a:pt x="15750" y="12281"/>
                </a:cubicBezTo>
                <a:cubicBezTo>
                  <a:pt x="15625" y="12249"/>
                  <a:pt x="15531" y="12218"/>
                  <a:pt x="15406" y="12218"/>
                </a:cubicBezTo>
                <a:cubicBezTo>
                  <a:pt x="15719" y="12312"/>
                  <a:pt x="16063" y="12406"/>
                  <a:pt x="16375" y="12531"/>
                </a:cubicBezTo>
                <a:cubicBezTo>
                  <a:pt x="16531" y="12562"/>
                  <a:pt x="16688" y="12593"/>
                  <a:pt x="16844" y="12656"/>
                </a:cubicBezTo>
                <a:cubicBezTo>
                  <a:pt x="16875" y="12656"/>
                  <a:pt x="16906" y="12656"/>
                  <a:pt x="16906" y="12687"/>
                </a:cubicBezTo>
                <a:cubicBezTo>
                  <a:pt x="16875" y="12812"/>
                  <a:pt x="16906" y="12937"/>
                  <a:pt x="16906" y="13062"/>
                </a:cubicBezTo>
                <a:cubicBezTo>
                  <a:pt x="16938" y="13093"/>
                  <a:pt x="16938" y="13156"/>
                  <a:pt x="16906" y="13187"/>
                </a:cubicBezTo>
                <a:cubicBezTo>
                  <a:pt x="16938" y="13249"/>
                  <a:pt x="16938" y="13343"/>
                  <a:pt x="16938" y="13406"/>
                </a:cubicBezTo>
                <a:cubicBezTo>
                  <a:pt x="16938" y="13406"/>
                  <a:pt x="16938" y="13406"/>
                  <a:pt x="16938" y="13406"/>
                </a:cubicBezTo>
                <a:cubicBezTo>
                  <a:pt x="16969" y="13343"/>
                  <a:pt x="16938" y="13281"/>
                  <a:pt x="16969" y="13218"/>
                </a:cubicBezTo>
                <a:cubicBezTo>
                  <a:pt x="16969" y="13187"/>
                  <a:pt x="16969" y="13187"/>
                  <a:pt x="16969" y="13156"/>
                </a:cubicBezTo>
                <a:cubicBezTo>
                  <a:pt x="16938" y="13124"/>
                  <a:pt x="16938" y="13093"/>
                  <a:pt x="16938" y="13062"/>
                </a:cubicBezTo>
                <a:cubicBezTo>
                  <a:pt x="16938" y="13062"/>
                  <a:pt x="16938" y="13062"/>
                  <a:pt x="16938" y="13062"/>
                </a:cubicBezTo>
                <a:cubicBezTo>
                  <a:pt x="16906" y="12999"/>
                  <a:pt x="16938" y="12937"/>
                  <a:pt x="16938" y="12874"/>
                </a:cubicBezTo>
                <a:cubicBezTo>
                  <a:pt x="16906" y="12656"/>
                  <a:pt x="16906" y="12656"/>
                  <a:pt x="17125" y="12718"/>
                </a:cubicBezTo>
                <a:cubicBezTo>
                  <a:pt x="17438" y="12812"/>
                  <a:pt x="17750" y="12906"/>
                  <a:pt x="18063" y="12999"/>
                </a:cubicBezTo>
                <a:cubicBezTo>
                  <a:pt x="18156" y="13031"/>
                  <a:pt x="18281" y="13062"/>
                  <a:pt x="18375" y="13093"/>
                </a:cubicBezTo>
                <a:cubicBezTo>
                  <a:pt x="18406" y="13093"/>
                  <a:pt x="18438" y="13093"/>
                  <a:pt x="18469" y="13124"/>
                </a:cubicBezTo>
                <a:cubicBezTo>
                  <a:pt x="18500" y="13124"/>
                  <a:pt x="18531" y="13156"/>
                  <a:pt x="18563" y="13156"/>
                </a:cubicBezTo>
                <a:cubicBezTo>
                  <a:pt x="18594" y="13156"/>
                  <a:pt x="18594" y="13156"/>
                  <a:pt x="18594" y="13156"/>
                </a:cubicBezTo>
                <a:cubicBezTo>
                  <a:pt x="18625" y="13156"/>
                  <a:pt x="18625" y="13156"/>
                  <a:pt x="18656" y="13187"/>
                </a:cubicBezTo>
                <a:cubicBezTo>
                  <a:pt x="18656" y="13156"/>
                  <a:pt x="18688" y="13187"/>
                  <a:pt x="18688" y="13187"/>
                </a:cubicBezTo>
                <a:cubicBezTo>
                  <a:pt x="18875" y="13249"/>
                  <a:pt x="19094" y="13312"/>
                  <a:pt x="19281" y="13343"/>
                </a:cubicBezTo>
                <a:cubicBezTo>
                  <a:pt x="19438" y="13406"/>
                  <a:pt x="19625" y="13468"/>
                  <a:pt x="19781" y="13499"/>
                </a:cubicBezTo>
                <a:cubicBezTo>
                  <a:pt x="19813" y="13499"/>
                  <a:pt x="19875" y="13499"/>
                  <a:pt x="19906" y="13531"/>
                </a:cubicBezTo>
                <a:cubicBezTo>
                  <a:pt x="19938" y="13531"/>
                  <a:pt x="19969" y="13562"/>
                  <a:pt x="20000" y="13562"/>
                </a:cubicBezTo>
                <a:cubicBezTo>
                  <a:pt x="20031" y="13562"/>
                  <a:pt x="20031" y="13562"/>
                  <a:pt x="20063" y="13593"/>
                </a:cubicBezTo>
                <a:cubicBezTo>
                  <a:pt x="20250" y="13624"/>
                  <a:pt x="20438" y="13687"/>
                  <a:pt x="20625" y="13749"/>
                </a:cubicBezTo>
                <a:cubicBezTo>
                  <a:pt x="20844" y="13812"/>
                  <a:pt x="21031" y="13874"/>
                  <a:pt x="21250" y="13937"/>
                </a:cubicBezTo>
                <a:cubicBezTo>
                  <a:pt x="21250" y="13937"/>
                  <a:pt x="21281" y="13937"/>
                  <a:pt x="21281" y="13937"/>
                </a:cubicBezTo>
                <a:cubicBezTo>
                  <a:pt x="21313" y="13937"/>
                  <a:pt x="21344" y="13937"/>
                  <a:pt x="21375" y="13999"/>
                </a:cubicBezTo>
                <a:cubicBezTo>
                  <a:pt x="21531" y="14031"/>
                  <a:pt x="21656" y="14062"/>
                  <a:pt x="21813" y="14093"/>
                </a:cubicBezTo>
                <a:cubicBezTo>
                  <a:pt x="22063" y="14187"/>
                  <a:pt x="22281" y="14249"/>
                  <a:pt x="22531" y="14312"/>
                </a:cubicBezTo>
                <a:cubicBezTo>
                  <a:pt x="22563" y="14343"/>
                  <a:pt x="22594" y="14343"/>
                  <a:pt x="22531" y="14406"/>
                </a:cubicBezTo>
                <a:cubicBezTo>
                  <a:pt x="22375" y="14531"/>
                  <a:pt x="22219" y="14656"/>
                  <a:pt x="22063" y="14781"/>
                </a:cubicBezTo>
                <a:cubicBezTo>
                  <a:pt x="22031" y="14812"/>
                  <a:pt x="22031" y="14812"/>
                  <a:pt x="22000" y="14843"/>
                </a:cubicBezTo>
                <a:cubicBezTo>
                  <a:pt x="21969" y="14843"/>
                  <a:pt x="21938" y="14906"/>
                  <a:pt x="21906" y="14937"/>
                </a:cubicBezTo>
                <a:cubicBezTo>
                  <a:pt x="21906" y="14968"/>
                  <a:pt x="21938" y="14968"/>
                  <a:pt x="21938" y="14968"/>
                </a:cubicBezTo>
                <a:cubicBezTo>
                  <a:pt x="22188" y="15031"/>
                  <a:pt x="22406" y="15124"/>
                  <a:pt x="22656" y="15187"/>
                </a:cubicBezTo>
                <a:cubicBezTo>
                  <a:pt x="22750" y="15187"/>
                  <a:pt x="22875" y="15187"/>
                  <a:pt x="22875" y="15343"/>
                </a:cubicBezTo>
                <a:cubicBezTo>
                  <a:pt x="22875" y="15374"/>
                  <a:pt x="22969" y="15374"/>
                  <a:pt x="23000" y="15406"/>
                </a:cubicBezTo>
                <a:cubicBezTo>
                  <a:pt x="23063" y="15437"/>
                  <a:pt x="23094" y="15437"/>
                  <a:pt x="23063" y="15499"/>
                </a:cubicBezTo>
                <a:cubicBezTo>
                  <a:pt x="23063" y="15531"/>
                  <a:pt x="23031" y="15531"/>
                  <a:pt x="23031" y="15531"/>
                </a:cubicBezTo>
                <a:cubicBezTo>
                  <a:pt x="23031" y="15562"/>
                  <a:pt x="23000" y="15593"/>
                  <a:pt x="23031" y="15624"/>
                </a:cubicBezTo>
                <a:cubicBezTo>
                  <a:pt x="23063" y="15656"/>
                  <a:pt x="23031" y="15718"/>
                  <a:pt x="23000" y="15718"/>
                </a:cubicBezTo>
                <a:cubicBezTo>
                  <a:pt x="22906" y="15781"/>
                  <a:pt x="22938" y="15843"/>
                  <a:pt x="22938" y="15874"/>
                </a:cubicBezTo>
                <a:cubicBezTo>
                  <a:pt x="22938" y="16062"/>
                  <a:pt x="22969" y="16249"/>
                  <a:pt x="23063" y="16437"/>
                </a:cubicBezTo>
                <a:cubicBezTo>
                  <a:pt x="23094" y="16468"/>
                  <a:pt x="23094" y="16499"/>
                  <a:pt x="23063" y="16531"/>
                </a:cubicBezTo>
                <a:cubicBezTo>
                  <a:pt x="23000" y="16562"/>
                  <a:pt x="23031" y="16656"/>
                  <a:pt x="22938" y="16593"/>
                </a:cubicBezTo>
                <a:cubicBezTo>
                  <a:pt x="22906" y="16593"/>
                  <a:pt x="22875" y="16562"/>
                  <a:pt x="22844" y="16624"/>
                </a:cubicBezTo>
                <a:cubicBezTo>
                  <a:pt x="22844" y="16593"/>
                  <a:pt x="22813" y="16593"/>
                  <a:pt x="22813" y="16593"/>
                </a:cubicBezTo>
                <a:cubicBezTo>
                  <a:pt x="22813" y="16593"/>
                  <a:pt x="22844" y="16593"/>
                  <a:pt x="22844" y="16624"/>
                </a:cubicBezTo>
                <a:cubicBezTo>
                  <a:pt x="22844" y="16624"/>
                  <a:pt x="22875" y="16624"/>
                  <a:pt x="22875" y="16624"/>
                </a:cubicBezTo>
                <a:cubicBezTo>
                  <a:pt x="22906" y="16624"/>
                  <a:pt x="22906" y="16624"/>
                  <a:pt x="22906" y="16656"/>
                </a:cubicBezTo>
                <a:cubicBezTo>
                  <a:pt x="22938" y="16656"/>
                  <a:pt x="22969" y="16656"/>
                  <a:pt x="22969" y="16687"/>
                </a:cubicBezTo>
                <a:cubicBezTo>
                  <a:pt x="22969" y="16718"/>
                  <a:pt x="22969" y="16718"/>
                  <a:pt x="22969" y="16718"/>
                </a:cubicBezTo>
                <a:cubicBezTo>
                  <a:pt x="22906" y="16749"/>
                  <a:pt x="22906" y="16718"/>
                  <a:pt x="22906" y="16718"/>
                </a:cubicBezTo>
                <a:cubicBezTo>
                  <a:pt x="22844" y="16687"/>
                  <a:pt x="22813" y="16624"/>
                  <a:pt x="22719" y="16624"/>
                </a:cubicBezTo>
                <a:cubicBezTo>
                  <a:pt x="22719" y="16656"/>
                  <a:pt x="22719" y="16656"/>
                  <a:pt x="22719" y="16656"/>
                </a:cubicBezTo>
                <a:cubicBezTo>
                  <a:pt x="22750" y="16687"/>
                  <a:pt x="22813" y="16718"/>
                  <a:pt x="22844" y="16718"/>
                </a:cubicBezTo>
                <a:cubicBezTo>
                  <a:pt x="22938" y="16781"/>
                  <a:pt x="22938" y="16843"/>
                  <a:pt x="22875" y="16906"/>
                </a:cubicBezTo>
                <a:cubicBezTo>
                  <a:pt x="22906" y="16968"/>
                  <a:pt x="22938" y="17031"/>
                  <a:pt x="23000" y="17062"/>
                </a:cubicBezTo>
                <a:cubicBezTo>
                  <a:pt x="23031" y="17093"/>
                  <a:pt x="23031" y="17156"/>
                  <a:pt x="22969" y="17156"/>
                </a:cubicBezTo>
                <a:cubicBezTo>
                  <a:pt x="22875" y="17156"/>
                  <a:pt x="22938" y="17218"/>
                  <a:pt x="22938" y="17249"/>
                </a:cubicBezTo>
                <a:cubicBezTo>
                  <a:pt x="22906" y="17281"/>
                  <a:pt x="22875" y="17218"/>
                  <a:pt x="22844" y="17249"/>
                </a:cubicBezTo>
                <a:cubicBezTo>
                  <a:pt x="22844" y="17281"/>
                  <a:pt x="22875" y="17281"/>
                  <a:pt x="22875" y="17312"/>
                </a:cubicBezTo>
                <a:cubicBezTo>
                  <a:pt x="22875" y="17312"/>
                  <a:pt x="22875" y="17312"/>
                  <a:pt x="22875" y="17312"/>
                </a:cubicBezTo>
                <a:cubicBezTo>
                  <a:pt x="22938" y="17312"/>
                  <a:pt x="22969" y="17374"/>
                  <a:pt x="23031" y="17374"/>
                </a:cubicBezTo>
                <a:cubicBezTo>
                  <a:pt x="23000" y="17281"/>
                  <a:pt x="23063" y="17249"/>
                  <a:pt x="23125" y="17218"/>
                </a:cubicBezTo>
                <a:cubicBezTo>
                  <a:pt x="23125" y="17187"/>
                  <a:pt x="23156" y="17187"/>
                  <a:pt x="23188" y="17218"/>
                </a:cubicBezTo>
                <a:cubicBezTo>
                  <a:pt x="23219" y="17218"/>
                  <a:pt x="23250" y="17249"/>
                  <a:pt x="23281" y="17249"/>
                </a:cubicBezTo>
                <a:cubicBezTo>
                  <a:pt x="23313" y="17249"/>
                  <a:pt x="23375" y="17249"/>
                  <a:pt x="23406" y="17281"/>
                </a:cubicBezTo>
                <a:cubicBezTo>
                  <a:pt x="23438" y="17312"/>
                  <a:pt x="23469" y="17281"/>
                  <a:pt x="23469" y="17249"/>
                </a:cubicBezTo>
                <a:cubicBezTo>
                  <a:pt x="23344" y="17156"/>
                  <a:pt x="23219" y="17031"/>
                  <a:pt x="23094" y="16937"/>
                </a:cubicBezTo>
                <a:cubicBezTo>
                  <a:pt x="23063" y="16937"/>
                  <a:pt x="23063" y="16906"/>
                  <a:pt x="23031" y="16906"/>
                </a:cubicBezTo>
                <a:cubicBezTo>
                  <a:pt x="23000" y="16906"/>
                  <a:pt x="22969" y="16906"/>
                  <a:pt x="23000" y="16874"/>
                </a:cubicBezTo>
                <a:cubicBezTo>
                  <a:pt x="23031" y="16843"/>
                  <a:pt x="23031" y="16874"/>
                  <a:pt x="23063" y="16874"/>
                </a:cubicBezTo>
                <a:cubicBezTo>
                  <a:pt x="23188" y="16999"/>
                  <a:pt x="23344" y="17062"/>
                  <a:pt x="23500" y="17124"/>
                </a:cubicBezTo>
                <a:cubicBezTo>
                  <a:pt x="23531" y="17093"/>
                  <a:pt x="23500" y="17093"/>
                  <a:pt x="23469" y="17062"/>
                </a:cubicBezTo>
                <a:cubicBezTo>
                  <a:pt x="23469" y="17062"/>
                  <a:pt x="23438" y="17062"/>
                  <a:pt x="23406" y="17031"/>
                </a:cubicBezTo>
                <a:cubicBezTo>
                  <a:pt x="23438" y="16999"/>
                  <a:pt x="23469" y="16968"/>
                  <a:pt x="23531" y="17031"/>
                </a:cubicBezTo>
                <a:cubicBezTo>
                  <a:pt x="23688" y="17218"/>
                  <a:pt x="23875" y="17343"/>
                  <a:pt x="24063" y="17499"/>
                </a:cubicBezTo>
                <a:cubicBezTo>
                  <a:pt x="24125" y="17531"/>
                  <a:pt x="24156" y="17624"/>
                  <a:pt x="24125" y="17687"/>
                </a:cubicBezTo>
                <a:cubicBezTo>
                  <a:pt x="24063" y="17749"/>
                  <a:pt x="24000" y="17687"/>
                  <a:pt x="23969" y="17656"/>
                </a:cubicBezTo>
                <a:cubicBezTo>
                  <a:pt x="23875" y="17593"/>
                  <a:pt x="23813" y="17499"/>
                  <a:pt x="23688" y="17499"/>
                </a:cubicBezTo>
                <a:cubicBezTo>
                  <a:pt x="23656" y="17499"/>
                  <a:pt x="23625" y="17437"/>
                  <a:pt x="23563" y="17406"/>
                </a:cubicBezTo>
                <a:cubicBezTo>
                  <a:pt x="23531" y="17374"/>
                  <a:pt x="23594" y="17312"/>
                  <a:pt x="23594" y="17281"/>
                </a:cubicBezTo>
                <a:cubicBezTo>
                  <a:pt x="23625" y="17187"/>
                  <a:pt x="23594" y="17187"/>
                  <a:pt x="23531" y="17187"/>
                </a:cubicBezTo>
                <a:cubicBezTo>
                  <a:pt x="23531" y="17187"/>
                  <a:pt x="23531" y="17187"/>
                  <a:pt x="23531" y="17187"/>
                </a:cubicBezTo>
                <a:cubicBezTo>
                  <a:pt x="23500" y="17218"/>
                  <a:pt x="23500" y="17249"/>
                  <a:pt x="23500" y="17281"/>
                </a:cubicBezTo>
                <a:cubicBezTo>
                  <a:pt x="23500" y="17312"/>
                  <a:pt x="23469" y="17374"/>
                  <a:pt x="23406" y="17312"/>
                </a:cubicBezTo>
                <a:cubicBezTo>
                  <a:pt x="23375" y="17312"/>
                  <a:pt x="23344" y="17312"/>
                  <a:pt x="23313" y="17312"/>
                </a:cubicBezTo>
                <a:cubicBezTo>
                  <a:pt x="23281" y="17312"/>
                  <a:pt x="23250" y="17312"/>
                  <a:pt x="23219" y="17281"/>
                </a:cubicBezTo>
                <a:cubicBezTo>
                  <a:pt x="23188" y="17281"/>
                  <a:pt x="23188" y="17249"/>
                  <a:pt x="23188" y="17249"/>
                </a:cubicBezTo>
                <a:cubicBezTo>
                  <a:pt x="23188" y="17249"/>
                  <a:pt x="23188" y="17281"/>
                  <a:pt x="23219" y="17281"/>
                </a:cubicBezTo>
                <a:cubicBezTo>
                  <a:pt x="23188" y="17281"/>
                  <a:pt x="23188" y="17312"/>
                  <a:pt x="23188" y="17343"/>
                </a:cubicBezTo>
                <a:cubicBezTo>
                  <a:pt x="23281" y="17406"/>
                  <a:pt x="23344" y="17499"/>
                  <a:pt x="23469" y="17562"/>
                </a:cubicBezTo>
                <a:cubicBezTo>
                  <a:pt x="23313" y="17562"/>
                  <a:pt x="23219" y="17499"/>
                  <a:pt x="23094" y="17468"/>
                </a:cubicBezTo>
                <a:cubicBezTo>
                  <a:pt x="23000" y="17468"/>
                  <a:pt x="22938" y="17437"/>
                  <a:pt x="22844" y="17437"/>
                </a:cubicBezTo>
                <a:cubicBezTo>
                  <a:pt x="22813" y="17437"/>
                  <a:pt x="22781" y="17406"/>
                  <a:pt x="22750" y="17374"/>
                </a:cubicBezTo>
                <a:cubicBezTo>
                  <a:pt x="22750" y="17343"/>
                  <a:pt x="22781" y="17312"/>
                  <a:pt x="22813" y="17312"/>
                </a:cubicBezTo>
                <a:cubicBezTo>
                  <a:pt x="22813" y="17312"/>
                  <a:pt x="22813" y="17312"/>
                  <a:pt x="22813" y="17312"/>
                </a:cubicBezTo>
                <a:cubicBezTo>
                  <a:pt x="22813" y="17312"/>
                  <a:pt x="22813" y="17312"/>
                  <a:pt x="22813" y="17312"/>
                </a:cubicBezTo>
                <a:cubicBezTo>
                  <a:pt x="22813" y="17312"/>
                  <a:pt x="22813" y="17312"/>
                  <a:pt x="22813" y="17312"/>
                </a:cubicBezTo>
                <a:lnTo>
                  <a:pt x="22813" y="17312"/>
                </a:lnTo>
                <a:cubicBezTo>
                  <a:pt x="22813" y="17281"/>
                  <a:pt x="22781" y="17249"/>
                  <a:pt x="22844" y="17249"/>
                </a:cubicBezTo>
                <a:cubicBezTo>
                  <a:pt x="22844" y="17218"/>
                  <a:pt x="22844" y="17156"/>
                  <a:pt x="22875" y="17124"/>
                </a:cubicBezTo>
                <a:cubicBezTo>
                  <a:pt x="22906" y="17031"/>
                  <a:pt x="22875" y="16999"/>
                  <a:pt x="22781" y="16937"/>
                </a:cubicBezTo>
                <a:cubicBezTo>
                  <a:pt x="22781" y="16937"/>
                  <a:pt x="22781" y="16937"/>
                  <a:pt x="22781" y="16937"/>
                </a:cubicBezTo>
                <a:lnTo>
                  <a:pt x="22781" y="16937"/>
                </a:lnTo>
                <a:cubicBezTo>
                  <a:pt x="22781" y="16937"/>
                  <a:pt x="22813" y="16906"/>
                  <a:pt x="22813" y="16874"/>
                </a:cubicBezTo>
                <a:cubicBezTo>
                  <a:pt x="22813" y="16874"/>
                  <a:pt x="22813" y="16874"/>
                  <a:pt x="22813" y="16843"/>
                </a:cubicBezTo>
                <a:cubicBezTo>
                  <a:pt x="22781" y="16843"/>
                  <a:pt x="22813" y="16843"/>
                  <a:pt x="22813" y="16812"/>
                </a:cubicBezTo>
                <a:cubicBezTo>
                  <a:pt x="22813" y="16812"/>
                  <a:pt x="22813" y="16812"/>
                  <a:pt x="22813" y="16812"/>
                </a:cubicBezTo>
                <a:cubicBezTo>
                  <a:pt x="22813" y="16812"/>
                  <a:pt x="22844" y="16749"/>
                  <a:pt x="22750" y="16781"/>
                </a:cubicBezTo>
                <a:cubicBezTo>
                  <a:pt x="22750" y="16781"/>
                  <a:pt x="22719" y="16781"/>
                  <a:pt x="22688" y="16749"/>
                </a:cubicBezTo>
                <a:cubicBezTo>
                  <a:pt x="22688" y="16718"/>
                  <a:pt x="22656" y="16718"/>
                  <a:pt x="22656" y="16687"/>
                </a:cubicBezTo>
                <a:cubicBezTo>
                  <a:pt x="22656" y="16718"/>
                  <a:pt x="22688" y="16718"/>
                  <a:pt x="22688" y="16749"/>
                </a:cubicBezTo>
                <a:cubicBezTo>
                  <a:pt x="22688" y="16781"/>
                  <a:pt x="22688" y="16781"/>
                  <a:pt x="22656" y="16781"/>
                </a:cubicBezTo>
                <a:cubicBezTo>
                  <a:pt x="22656" y="16812"/>
                  <a:pt x="22625" y="16843"/>
                  <a:pt x="22594" y="16812"/>
                </a:cubicBezTo>
                <a:cubicBezTo>
                  <a:pt x="22563" y="16749"/>
                  <a:pt x="22500" y="16749"/>
                  <a:pt x="22406" y="16718"/>
                </a:cubicBezTo>
                <a:cubicBezTo>
                  <a:pt x="22469" y="16812"/>
                  <a:pt x="22594" y="16781"/>
                  <a:pt x="22594" y="16874"/>
                </a:cubicBezTo>
                <a:cubicBezTo>
                  <a:pt x="22656" y="16906"/>
                  <a:pt x="22719" y="16937"/>
                  <a:pt x="22781" y="16937"/>
                </a:cubicBezTo>
                <a:cubicBezTo>
                  <a:pt x="22781" y="16937"/>
                  <a:pt x="22781" y="16937"/>
                  <a:pt x="22781" y="16937"/>
                </a:cubicBezTo>
                <a:cubicBezTo>
                  <a:pt x="22781" y="16999"/>
                  <a:pt x="22844" y="17062"/>
                  <a:pt x="22781" y="17093"/>
                </a:cubicBezTo>
                <a:cubicBezTo>
                  <a:pt x="22750" y="17031"/>
                  <a:pt x="22625" y="17062"/>
                  <a:pt x="22594" y="16968"/>
                </a:cubicBezTo>
                <a:cubicBezTo>
                  <a:pt x="22563" y="17031"/>
                  <a:pt x="22625" y="17031"/>
                  <a:pt x="22594" y="17093"/>
                </a:cubicBezTo>
                <a:cubicBezTo>
                  <a:pt x="22500" y="16999"/>
                  <a:pt x="22406" y="16937"/>
                  <a:pt x="22313" y="16906"/>
                </a:cubicBezTo>
                <a:cubicBezTo>
                  <a:pt x="22313" y="16906"/>
                  <a:pt x="22313" y="16937"/>
                  <a:pt x="22313" y="16937"/>
                </a:cubicBezTo>
                <a:cubicBezTo>
                  <a:pt x="22313" y="16937"/>
                  <a:pt x="22344" y="16937"/>
                  <a:pt x="22344" y="16937"/>
                </a:cubicBezTo>
                <a:cubicBezTo>
                  <a:pt x="22375" y="16968"/>
                  <a:pt x="22406" y="16968"/>
                  <a:pt x="22406" y="16999"/>
                </a:cubicBezTo>
                <a:cubicBezTo>
                  <a:pt x="22406" y="16999"/>
                  <a:pt x="22375" y="17031"/>
                  <a:pt x="22375" y="17031"/>
                </a:cubicBezTo>
                <a:cubicBezTo>
                  <a:pt x="22344" y="17031"/>
                  <a:pt x="22313" y="17031"/>
                  <a:pt x="22313" y="16999"/>
                </a:cubicBezTo>
                <a:cubicBezTo>
                  <a:pt x="22313" y="16999"/>
                  <a:pt x="22313" y="16968"/>
                  <a:pt x="22281" y="16968"/>
                </a:cubicBezTo>
                <a:cubicBezTo>
                  <a:pt x="22281" y="16968"/>
                  <a:pt x="22281" y="16968"/>
                  <a:pt x="22281" y="16968"/>
                </a:cubicBezTo>
                <a:cubicBezTo>
                  <a:pt x="22250" y="16906"/>
                  <a:pt x="22219" y="16874"/>
                  <a:pt x="22188" y="16843"/>
                </a:cubicBezTo>
                <a:cubicBezTo>
                  <a:pt x="22188" y="16843"/>
                  <a:pt x="22188" y="16843"/>
                  <a:pt x="22188" y="16843"/>
                </a:cubicBezTo>
                <a:cubicBezTo>
                  <a:pt x="22125" y="16812"/>
                  <a:pt x="22125" y="16843"/>
                  <a:pt x="22094" y="16874"/>
                </a:cubicBezTo>
                <a:cubicBezTo>
                  <a:pt x="22094" y="16906"/>
                  <a:pt x="22063" y="16937"/>
                  <a:pt x="22031" y="16937"/>
                </a:cubicBezTo>
                <a:cubicBezTo>
                  <a:pt x="22031" y="16999"/>
                  <a:pt x="22000" y="16968"/>
                  <a:pt x="21969" y="16968"/>
                </a:cubicBezTo>
                <a:cubicBezTo>
                  <a:pt x="21906" y="16937"/>
                  <a:pt x="21875" y="16874"/>
                  <a:pt x="21813" y="16874"/>
                </a:cubicBezTo>
                <a:cubicBezTo>
                  <a:pt x="21813" y="16874"/>
                  <a:pt x="21813" y="16874"/>
                  <a:pt x="21813" y="16874"/>
                </a:cubicBezTo>
                <a:cubicBezTo>
                  <a:pt x="21813" y="16874"/>
                  <a:pt x="21813" y="16874"/>
                  <a:pt x="21813" y="16874"/>
                </a:cubicBezTo>
                <a:cubicBezTo>
                  <a:pt x="21813" y="16874"/>
                  <a:pt x="21813" y="16874"/>
                  <a:pt x="21813" y="16874"/>
                </a:cubicBezTo>
                <a:cubicBezTo>
                  <a:pt x="21750" y="16812"/>
                  <a:pt x="21656" y="16749"/>
                  <a:pt x="21531" y="16718"/>
                </a:cubicBezTo>
                <a:cubicBezTo>
                  <a:pt x="21531" y="16749"/>
                  <a:pt x="21563" y="16749"/>
                  <a:pt x="21563" y="16781"/>
                </a:cubicBezTo>
                <a:cubicBezTo>
                  <a:pt x="21563" y="16781"/>
                  <a:pt x="21563" y="16781"/>
                  <a:pt x="21563" y="16781"/>
                </a:cubicBezTo>
                <a:cubicBezTo>
                  <a:pt x="21594" y="16781"/>
                  <a:pt x="21625" y="16812"/>
                  <a:pt x="21656" y="16812"/>
                </a:cubicBezTo>
                <a:cubicBezTo>
                  <a:pt x="21719" y="16843"/>
                  <a:pt x="21750" y="16906"/>
                  <a:pt x="21813" y="16874"/>
                </a:cubicBezTo>
                <a:cubicBezTo>
                  <a:pt x="21813" y="16937"/>
                  <a:pt x="21844" y="16937"/>
                  <a:pt x="21875" y="16937"/>
                </a:cubicBezTo>
                <a:cubicBezTo>
                  <a:pt x="22000" y="17031"/>
                  <a:pt x="22000" y="17062"/>
                  <a:pt x="21875" y="17187"/>
                </a:cubicBezTo>
                <a:cubicBezTo>
                  <a:pt x="21844" y="17187"/>
                  <a:pt x="21813" y="17187"/>
                  <a:pt x="21875" y="17249"/>
                </a:cubicBezTo>
                <a:cubicBezTo>
                  <a:pt x="21875" y="17249"/>
                  <a:pt x="21875" y="17249"/>
                  <a:pt x="21875" y="17249"/>
                </a:cubicBezTo>
                <a:cubicBezTo>
                  <a:pt x="21906" y="17281"/>
                  <a:pt x="21969" y="17312"/>
                  <a:pt x="21938" y="17343"/>
                </a:cubicBezTo>
                <a:cubicBezTo>
                  <a:pt x="21906" y="17406"/>
                  <a:pt x="21875" y="17312"/>
                  <a:pt x="21844" y="17312"/>
                </a:cubicBezTo>
                <a:cubicBezTo>
                  <a:pt x="21844" y="17312"/>
                  <a:pt x="21844" y="17312"/>
                  <a:pt x="21813" y="17312"/>
                </a:cubicBezTo>
                <a:cubicBezTo>
                  <a:pt x="21813" y="17343"/>
                  <a:pt x="21844" y="17374"/>
                  <a:pt x="21813" y="17374"/>
                </a:cubicBezTo>
                <a:cubicBezTo>
                  <a:pt x="21781" y="17374"/>
                  <a:pt x="21750" y="17343"/>
                  <a:pt x="21750" y="17312"/>
                </a:cubicBezTo>
                <a:cubicBezTo>
                  <a:pt x="21750" y="17312"/>
                  <a:pt x="21750" y="17312"/>
                  <a:pt x="21750" y="17312"/>
                </a:cubicBezTo>
                <a:cubicBezTo>
                  <a:pt x="21688" y="17312"/>
                  <a:pt x="21656" y="17249"/>
                  <a:pt x="21625" y="17218"/>
                </a:cubicBezTo>
                <a:cubicBezTo>
                  <a:pt x="21625" y="17218"/>
                  <a:pt x="21625" y="17218"/>
                  <a:pt x="21625" y="17218"/>
                </a:cubicBezTo>
                <a:cubicBezTo>
                  <a:pt x="21531" y="17187"/>
                  <a:pt x="21500" y="17124"/>
                  <a:pt x="21469" y="17062"/>
                </a:cubicBezTo>
                <a:cubicBezTo>
                  <a:pt x="21438" y="17062"/>
                  <a:pt x="21406" y="17062"/>
                  <a:pt x="21406" y="17062"/>
                </a:cubicBezTo>
                <a:cubicBezTo>
                  <a:pt x="21406" y="17062"/>
                  <a:pt x="21406" y="17093"/>
                  <a:pt x="21375" y="17093"/>
                </a:cubicBezTo>
                <a:cubicBezTo>
                  <a:pt x="21313" y="17124"/>
                  <a:pt x="21094" y="17031"/>
                  <a:pt x="21031" y="16968"/>
                </a:cubicBezTo>
                <a:cubicBezTo>
                  <a:pt x="20938" y="16843"/>
                  <a:pt x="20844" y="16718"/>
                  <a:pt x="20750" y="16593"/>
                </a:cubicBezTo>
                <a:cubicBezTo>
                  <a:pt x="20719" y="16562"/>
                  <a:pt x="20688" y="16531"/>
                  <a:pt x="20688" y="16531"/>
                </a:cubicBezTo>
                <a:cubicBezTo>
                  <a:pt x="20625" y="16499"/>
                  <a:pt x="20625" y="16531"/>
                  <a:pt x="20625" y="16562"/>
                </a:cubicBezTo>
                <a:cubicBezTo>
                  <a:pt x="20750" y="16687"/>
                  <a:pt x="20844" y="16843"/>
                  <a:pt x="20938" y="16968"/>
                </a:cubicBezTo>
                <a:cubicBezTo>
                  <a:pt x="20938" y="16999"/>
                  <a:pt x="20938" y="16999"/>
                  <a:pt x="20938" y="16999"/>
                </a:cubicBezTo>
                <a:cubicBezTo>
                  <a:pt x="20813" y="16906"/>
                  <a:pt x="20688" y="16812"/>
                  <a:pt x="20563" y="16749"/>
                </a:cubicBezTo>
                <a:cubicBezTo>
                  <a:pt x="20500" y="16718"/>
                  <a:pt x="20500" y="16718"/>
                  <a:pt x="20531" y="16687"/>
                </a:cubicBezTo>
                <a:cubicBezTo>
                  <a:pt x="20563" y="16656"/>
                  <a:pt x="20594" y="16593"/>
                  <a:pt x="20625" y="16562"/>
                </a:cubicBezTo>
                <a:cubicBezTo>
                  <a:pt x="20625" y="16531"/>
                  <a:pt x="20594" y="16499"/>
                  <a:pt x="20563" y="16499"/>
                </a:cubicBezTo>
                <a:cubicBezTo>
                  <a:pt x="20500" y="16562"/>
                  <a:pt x="20469" y="16624"/>
                  <a:pt x="20438" y="16656"/>
                </a:cubicBezTo>
                <a:cubicBezTo>
                  <a:pt x="20375" y="16656"/>
                  <a:pt x="20313" y="16593"/>
                  <a:pt x="20250" y="16562"/>
                </a:cubicBezTo>
                <a:cubicBezTo>
                  <a:pt x="20250" y="16531"/>
                  <a:pt x="20219" y="16531"/>
                  <a:pt x="20188" y="16531"/>
                </a:cubicBezTo>
                <a:cubicBezTo>
                  <a:pt x="20094" y="16562"/>
                  <a:pt x="20063" y="16437"/>
                  <a:pt x="19969" y="16437"/>
                </a:cubicBezTo>
                <a:lnTo>
                  <a:pt x="19969" y="16437"/>
                </a:lnTo>
                <a:cubicBezTo>
                  <a:pt x="20031" y="16531"/>
                  <a:pt x="20094" y="16593"/>
                  <a:pt x="20125" y="16656"/>
                </a:cubicBezTo>
                <a:cubicBezTo>
                  <a:pt x="20156" y="16718"/>
                  <a:pt x="20188" y="16749"/>
                  <a:pt x="20250" y="16812"/>
                </a:cubicBezTo>
                <a:cubicBezTo>
                  <a:pt x="20250" y="16843"/>
                  <a:pt x="20281" y="16843"/>
                  <a:pt x="20313" y="16812"/>
                </a:cubicBezTo>
                <a:cubicBezTo>
                  <a:pt x="20313" y="16781"/>
                  <a:pt x="20344" y="16781"/>
                  <a:pt x="20375" y="16749"/>
                </a:cubicBezTo>
                <a:cubicBezTo>
                  <a:pt x="20375" y="16718"/>
                  <a:pt x="20406" y="16687"/>
                  <a:pt x="20344" y="16656"/>
                </a:cubicBezTo>
                <a:cubicBezTo>
                  <a:pt x="20313" y="16656"/>
                  <a:pt x="20281" y="16624"/>
                  <a:pt x="20250" y="16593"/>
                </a:cubicBezTo>
                <a:cubicBezTo>
                  <a:pt x="20250" y="16593"/>
                  <a:pt x="20188" y="16593"/>
                  <a:pt x="20188" y="16531"/>
                </a:cubicBezTo>
                <a:cubicBezTo>
                  <a:pt x="20125" y="16437"/>
                  <a:pt x="20063" y="16406"/>
                  <a:pt x="19969" y="16374"/>
                </a:cubicBezTo>
                <a:cubicBezTo>
                  <a:pt x="19906" y="16343"/>
                  <a:pt x="19906" y="16312"/>
                  <a:pt x="19969" y="16249"/>
                </a:cubicBezTo>
                <a:cubicBezTo>
                  <a:pt x="19969" y="16218"/>
                  <a:pt x="20000" y="16187"/>
                  <a:pt x="20031" y="16156"/>
                </a:cubicBezTo>
                <a:cubicBezTo>
                  <a:pt x="20031" y="16124"/>
                  <a:pt x="20063" y="16093"/>
                  <a:pt x="20094" y="16093"/>
                </a:cubicBezTo>
                <a:cubicBezTo>
                  <a:pt x="20125" y="16031"/>
                  <a:pt x="20188" y="16031"/>
                  <a:pt x="20219" y="16062"/>
                </a:cubicBezTo>
                <a:cubicBezTo>
                  <a:pt x="20188" y="15999"/>
                  <a:pt x="20125" y="15968"/>
                  <a:pt x="20063" y="15968"/>
                </a:cubicBezTo>
                <a:cubicBezTo>
                  <a:pt x="20094" y="15999"/>
                  <a:pt x="20063" y="16031"/>
                  <a:pt x="20031" y="16031"/>
                </a:cubicBezTo>
                <a:cubicBezTo>
                  <a:pt x="20000" y="16062"/>
                  <a:pt x="20000" y="16062"/>
                  <a:pt x="19969" y="16031"/>
                </a:cubicBezTo>
                <a:cubicBezTo>
                  <a:pt x="19875" y="15968"/>
                  <a:pt x="19781" y="15906"/>
                  <a:pt x="19656" y="15874"/>
                </a:cubicBezTo>
                <a:cubicBezTo>
                  <a:pt x="19719" y="15937"/>
                  <a:pt x="19813" y="15999"/>
                  <a:pt x="19906" y="16031"/>
                </a:cubicBezTo>
                <a:cubicBezTo>
                  <a:pt x="19938" y="16062"/>
                  <a:pt x="19969" y="16093"/>
                  <a:pt x="19969" y="16124"/>
                </a:cubicBezTo>
                <a:cubicBezTo>
                  <a:pt x="19938" y="16156"/>
                  <a:pt x="19906" y="16187"/>
                  <a:pt x="19875" y="16218"/>
                </a:cubicBezTo>
                <a:cubicBezTo>
                  <a:pt x="19813" y="16249"/>
                  <a:pt x="19813" y="16187"/>
                  <a:pt x="19813" y="16156"/>
                </a:cubicBezTo>
                <a:cubicBezTo>
                  <a:pt x="19719" y="16062"/>
                  <a:pt x="19656" y="15968"/>
                  <a:pt x="19594" y="15874"/>
                </a:cubicBezTo>
                <a:cubicBezTo>
                  <a:pt x="19563" y="15843"/>
                  <a:pt x="19531" y="15812"/>
                  <a:pt x="19469" y="15812"/>
                </a:cubicBezTo>
                <a:cubicBezTo>
                  <a:pt x="19531" y="15968"/>
                  <a:pt x="19656" y="16031"/>
                  <a:pt x="19719" y="16187"/>
                </a:cubicBezTo>
                <a:cubicBezTo>
                  <a:pt x="19594" y="16124"/>
                  <a:pt x="19500" y="16031"/>
                  <a:pt x="19344" y="15999"/>
                </a:cubicBezTo>
                <a:cubicBezTo>
                  <a:pt x="19469" y="16093"/>
                  <a:pt x="19594" y="16187"/>
                  <a:pt x="19719" y="16249"/>
                </a:cubicBezTo>
                <a:cubicBezTo>
                  <a:pt x="19781" y="16281"/>
                  <a:pt x="19781" y="16312"/>
                  <a:pt x="19750" y="16343"/>
                </a:cubicBezTo>
                <a:cubicBezTo>
                  <a:pt x="19594" y="16468"/>
                  <a:pt x="19625" y="16468"/>
                  <a:pt x="19469" y="16374"/>
                </a:cubicBezTo>
                <a:cubicBezTo>
                  <a:pt x="19375" y="16281"/>
                  <a:pt x="19250" y="16218"/>
                  <a:pt x="19156" y="16156"/>
                </a:cubicBezTo>
                <a:cubicBezTo>
                  <a:pt x="19094" y="16124"/>
                  <a:pt x="19094" y="16124"/>
                  <a:pt x="19125" y="16062"/>
                </a:cubicBezTo>
                <a:cubicBezTo>
                  <a:pt x="19219" y="15999"/>
                  <a:pt x="19313" y="15937"/>
                  <a:pt x="19375" y="15874"/>
                </a:cubicBezTo>
                <a:cubicBezTo>
                  <a:pt x="19375" y="15843"/>
                  <a:pt x="19438" y="15843"/>
                  <a:pt x="19406" y="15812"/>
                </a:cubicBezTo>
                <a:cubicBezTo>
                  <a:pt x="19375" y="15781"/>
                  <a:pt x="19344" y="15781"/>
                  <a:pt x="19313" y="15812"/>
                </a:cubicBezTo>
                <a:cubicBezTo>
                  <a:pt x="19313" y="15812"/>
                  <a:pt x="19281" y="15843"/>
                  <a:pt x="19250" y="15874"/>
                </a:cubicBezTo>
                <a:cubicBezTo>
                  <a:pt x="19250" y="15906"/>
                  <a:pt x="19219" y="15906"/>
                  <a:pt x="19188" y="15906"/>
                </a:cubicBezTo>
                <a:cubicBezTo>
                  <a:pt x="19188" y="15906"/>
                  <a:pt x="19188" y="15937"/>
                  <a:pt x="19188" y="15937"/>
                </a:cubicBezTo>
                <a:cubicBezTo>
                  <a:pt x="19188" y="15937"/>
                  <a:pt x="19156" y="15937"/>
                  <a:pt x="19156" y="15937"/>
                </a:cubicBezTo>
                <a:cubicBezTo>
                  <a:pt x="19156" y="15937"/>
                  <a:pt x="19156" y="15937"/>
                  <a:pt x="19156" y="15937"/>
                </a:cubicBezTo>
                <a:cubicBezTo>
                  <a:pt x="19156" y="15937"/>
                  <a:pt x="19156" y="15968"/>
                  <a:pt x="19156" y="15968"/>
                </a:cubicBezTo>
                <a:cubicBezTo>
                  <a:pt x="19156" y="15968"/>
                  <a:pt x="19125" y="15968"/>
                  <a:pt x="19125" y="15968"/>
                </a:cubicBezTo>
                <a:cubicBezTo>
                  <a:pt x="19063" y="16062"/>
                  <a:pt x="19031" y="16062"/>
                  <a:pt x="19000" y="15968"/>
                </a:cubicBezTo>
                <a:cubicBezTo>
                  <a:pt x="18938" y="15874"/>
                  <a:pt x="18875" y="15812"/>
                  <a:pt x="18844" y="15718"/>
                </a:cubicBezTo>
                <a:cubicBezTo>
                  <a:pt x="18813" y="15718"/>
                  <a:pt x="18813" y="15687"/>
                  <a:pt x="18813" y="15687"/>
                </a:cubicBezTo>
                <a:cubicBezTo>
                  <a:pt x="18813" y="15656"/>
                  <a:pt x="18844" y="15656"/>
                  <a:pt x="18875" y="15656"/>
                </a:cubicBezTo>
                <a:cubicBezTo>
                  <a:pt x="18844" y="15656"/>
                  <a:pt x="18813" y="15656"/>
                  <a:pt x="18813" y="15687"/>
                </a:cubicBezTo>
                <a:cubicBezTo>
                  <a:pt x="18781" y="15656"/>
                  <a:pt x="18750" y="15624"/>
                  <a:pt x="18719" y="15624"/>
                </a:cubicBezTo>
                <a:cubicBezTo>
                  <a:pt x="18750" y="15749"/>
                  <a:pt x="18875" y="15874"/>
                  <a:pt x="18906" y="15999"/>
                </a:cubicBezTo>
                <a:cubicBezTo>
                  <a:pt x="18781" y="15906"/>
                  <a:pt x="18625" y="15812"/>
                  <a:pt x="18500" y="15718"/>
                </a:cubicBezTo>
                <a:cubicBezTo>
                  <a:pt x="18531" y="15687"/>
                  <a:pt x="18594" y="15656"/>
                  <a:pt x="18625" y="15593"/>
                </a:cubicBezTo>
                <a:cubicBezTo>
                  <a:pt x="18594" y="15562"/>
                  <a:pt x="18531" y="15593"/>
                  <a:pt x="18500" y="15624"/>
                </a:cubicBezTo>
                <a:cubicBezTo>
                  <a:pt x="18438" y="15687"/>
                  <a:pt x="18406" y="15656"/>
                  <a:pt x="18344" y="15624"/>
                </a:cubicBezTo>
                <a:cubicBezTo>
                  <a:pt x="18313" y="15624"/>
                  <a:pt x="18281" y="15562"/>
                  <a:pt x="18219" y="15562"/>
                </a:cubicBezTo>
                <a:cubicBezTo>
                  <a:pt x="18219" y="15562"/>
                  <a:pt x="18188" y="15562"/>
                  <a:pt x="18188" y="15562"/>
                </a:cubicBezTo>
                <a:cubicBezTo>
                  <a:pt x="18250" y="15593"/>
                  <a:pt x="18281" y="15624"/>
                  <a:pt x="18344" y="15687"/>
                </a:cubicBezTo>
                <a:cubicBezTo>
                  <a:pt x="18375" y="15687"/>
                  <a:pt x="18406" y="15718"/>
                  <a:pt x="18344" y="15749"/>
                </a:cubicBezTo>
                <a:cubicBezTo>
                  <a:pt x="18344" y="15749"/>
                  <a:pt x="18344" y="15749"/>
                  <a:pt x="18344" y="15749"/>
                </a:cubicBezTo>
                <a:cubicBezTo>
                  <a:pt x="18344" y="15781"/>
                  <a:pt x="18313" y="15812"/>
                  <a:pt x="18281" y="15812"/>
                </a:cubicBezTo>
                <a:cubicBezTo>
                  <a:pt x="18250" y="15843"/>
                  <a:pt x="18219" y="15874"/>
                  <a:pt x="18188" y="15812"/>
                </a:cubicBezTo>
                <a:cubicBezTo>
                  <a:pt x="18125" y="15687"/>
                  <a:pt x="18063" y="15593"/>
                  <a:pt x="18000" y="15499"/>
                </a:cubicBezTo>
                <a:cubicBezTo>
                  <a:pt x="17969" y="15499"/>
                  <a:pt x="17938" y="15437"/>
                  <a:pt x="17906" y="15437"/>
                </a:cubicBezTo>
                <a:cubicBezTo>
                  <a:pt x="17906" y="15437"/>
                  <a:pt x="17906" y="15406"/>
                  <a:pt x="17906" y="15406"/>
                </a:cubicBezTo>
                <a:cubicBezTo>
                  <a:pt x="17906" y="15406"/>
                  <a:pt x="17906" y="15437"/>
                  <a:pt x="17906" y="15437"/>
                </a:cubicBezTo>
                <a:cubicBezTo>
                  <a:pt x="17906" y="15531"/>
                  <a:pt x="18000" y="15593"/>
                  <a:pt x="18031" y="15687"/>
                </a:cubicBezTo>
                <a:cubicBezTo>
                  <a:pt x="18063" y="15718"/>
                  <a:pt x="18063" y="15749"/>
                  <a:pt x="18094" y="15812"/>
                </a:cubicBezTo>
                <a:cubicBezTo>
                  <a:pt x="17969" y="15749"/>
                  <a:pt x="17906" y="15624"/>
                  <a:pt x="17781" y="15624"/>
                </a:cubicBezTo>
                <a:cubicBezTo>
                  <a:pt x="17750" y="15656"/>
                  <a:pt x="17813" y="15656"/>
                  <a:pt x="17813" y="15687"/>
                </a:cubicBezTo>
                <a:cubicBezTo>
                  <a:pt x="17938" y="15749"/>
                  <a:pt x="18000" y="15812"/>
                  <a:pt x="18125" y="15874"/>
                </a:cubicBezTo>
                <a:cubicBezTo>
                  <a:pt x="18156" y="15874"/>
                  <a:pt x="18156" y="15906"/>
                  <a:pt x="18125" y="15937"/>
                </a:cubicBezTo>
                <a:cubicBezTo>
                  <a:pt x="17938" y="16062"/>
                  <a:pt x="17938" y="16062"/>
                  <a:pt x="17750" y="15968"/>
                </a:cubicBezTo>
                <a:cubicBezTo>
                  <a:pt x="17656" y="15874"/>
                  <a:pt x="17563" y="15812"/>
                  <a:pt x="17438" y="15749"/>
                </a:cubicBezTo>
                <a:cubicBezTo>
                  <a:pt x="17375" y="15718"/>
                  <a:pt x="17406" y="15718"/>
                  <a:pt x="17438" y="15687"/>
                </a:cubicBezTo>
                <a:cubicBezTo>
                  <a:pt x="17469" y="15656"/>
                  <a:pt x="17531" y="15624"/>
                  <a:pt x="17563" y="15593"/>
                </a:cubicBezTo>
                <a:cubicBezTo>
                  <a:pt x="17625" y="15531"/>
                  <a:pt x="17656" y="15562"/>
                  <a:pt x="17719" y="15593"/>
                </a:cubicBezTo>
                <a:lnTo>
                  <a:pt x="17719" y="15593"/>
                </a:lnTo>
                <a:cubicBezTo>
                  <a:pt x="17719" y="15624"/>
                  <a:pt x="17750" y="15624"/>
                  <a:pt x="17781" y="15624"/>
                </a:cubicBezTo>
                <a:cubicBezTo>
                  <a:pt x="17719" y="15562"/>
                  <a:pt x="17813" y="15499"/>
                  <a:pt x="17781" y="15437"/>
                </a:cubicBezTo>
                <a:cubicBezTo>
                  <a:pt x="17781" y="15437"/>
                  <a:pt x="17813" y="15406"/>
                  <a:pt x="17781" y="15406"/>
                </a:cubicBezTo>
                <a:cubicBezTo>
                  <a:pt x="17625" y="15374"/>
                  <a:pt x="17781" y="15343"/>
                  <a:pt x="17781" y="15312"/>
                </a:cubicBezTo>
                <a:cubicBezTo>
                  <a:pt x="17781" y="15281"/>
                  <a:pt x="17750" y="15281"/>
                  <a:pt x="17719" y="15281"/>
                </a:cubicBezTo>
                <a:cubicBezTo>
                  <a:pt x="17656" y="15343"/>
                  <a:pt x="17625" y="15343"/>
                  <a:pt x="17594" y="15281"/>
                </a:cubicBezTo>
                <a:cubicBezTo>
                  <a:pt x="17594" y="15249"/>
                  <a:pt x="17594" y="15249"/>
                  <a:pt x="17625" y="15218"/>
                </a:cubicBezTo>
                <a:cubicBezTo>
                  <a:pt x="17625" y="15218"/>
                  <a:pt x="17656" y="15187"/>
                  <a:pt x="17656" y="15187"/>
                </a:cubicBezTo>
                <a:cubicBezTo>
                  <a:pt x="17656" y="15156"/>
                  <a:pt x="17656" y="15156"/>
                  <a:pt x="17656" y="15124"/>
                </a:cubicBezTo>
                <a:cubicBezTo>
                  <a:pt x="17656" y="15124"/>
                  <a:pt x="17625" y="15124"/>
                  <a:pt x="17625" y="15124"/>
                </a:cubicBezTo>
                <a:cubicBezTo>
                  <a:pt x="17594" y="15156"/>
                  <a:pt x="17563" y="15187"/>
                  <a:pt x="17531" y="15187"/>
                </a:cubicBezTo>
                <a:cubicBezTo>
                  <a:pt x="17500" y="15281"/>
                  <a:pt x="17563" y="15312"/>
                  <a:pt x="17594" y="15374"/>
                </a:cubicBezTo>
                <a:cubicBezTo>
                  <a:pt x="17625" y="15406"/>
                  <a:pt x="17656" y="15406"/>
                  <a:pt x="17625" y="15468"/>
                </a:cubicBezTo>
                <a:cubicBezTo>
                  <a:pt x="17594" y="15499"/>
                  <a:pt x="17563" y="15468"/>
                  <a:pt x="17531" y="15437"/>
                </a:cubicBezTo>
                <a:cubicBezTo>
                  <a:pt x="17438" y="15374"/>
                  <a:pt x="17344" y="15312"/>
                  <a:pt x="17250" y="15249"/>
                </a:cubicBezTo>
                <a:cubicBezTo>
                  <a:pt x="17313" y="15374"/>
                  <a:pt x="17469" y="15406"/>
                  <a:pt x="17531" y="15531"/>
                </a:cubicBezTo>
                <a:cubicBezTo>
                  <a:pt x="17500" y="15562"/>
                  <a:pt x="17438" y="15593"/>
                  <a:pt x="17406" y="15624"/>
                </a:cubicBezTo>
                <a:cubicBezTo>
                  <a:pt x="17375" y="15656"/>
                  <a:pt x="17344" y="15624"/>
                  <a:pt x="17344" y="15593"/>
                </a:cubicBezTo>
                <a:cubicBezTo>
                  <a:pt x="17281" y="15499"/>
                  <a:pt x="17219" y="15406"/>
                  <a:pt x="17188" y="15312"/>
                </a:cubicBezTo>
                <a:cubicBezTo>
                  <a:pt x="17156" y="15249"/>
                  <a:pt x="17125" y="15218"/>
                  <a:pt x="17063" y="15218"/>
                </a:cubicBezTo>
                <a:cubicBezTo>
                  <a:pt x="17125" y="15343"/>
                  <a:pt x="17156" y="15437"/>
                  <a:pt x="17219" y="15562"/>
                </a:cubicBezTo>
                <a:cubicBezTo>
                  <a:pt x="17188" y="15593"/>
                  <a:pt x="17156" y="15562"/>
                  <a:pt x="17156" y="15562"/>
                </a:cubicBezTo>
                <a:cubicBezTo>
                  <a:pt x="17063" y="15499"/>
                  <a:pt x="16969" y="15437"/>
                  <a:pt x="16875" y="15374"/>
                </a:cubicBezTo>
                <a:cubicBezTo>
                  <a:pt x="16844" y="15343"/>
                  <a:pt x="16813" y="15312"/>
                  <a:pt x="16906" y="15249"/>
                </a:cubicBezTo>
                <a:cubicBezTo>
                  <a:pt x="16938" y="15249"/>
                  <a:pt x="16938" y="15218"/>
                  <a:pt x="16969" y="15218"/>
                </a:cubicBezTo>
                <a:cubicBezTo>
                  <a:pt x="16875" y="15156"/>
                  <a:pt x="16813" y="15281"/>
                  <a:pt x="16719" y="15281"/>
                </a:cubicBezTo>
                <a:cubicBezTo>
                  <a:pt x="16688" y="15249"/>
                  <a:pt x="16656" y="15218"/>
                  <a:pt x="16625" y="15187"/>
                </a:cubicBezTo>
                <a:cubicBezTo>
                  <a:pt x="16656" y="15218"/>
                  <a:pt x="16688" y="15249"/>
                  <a:pt x="16719" y="15281"/>
                </a:cubicBezTo>
                <a:cubicBezTo>
                  <a:pt x="16719" y="15281"/>
                  <a:pt x="16688" y="15281"/>
                  <a:pt x="16688" y="15312"/>
                </a:cubicBezTo>
                <a:cubicBezTo>
                  <a:pt x="16688" y="15312"/>
                  <a:pt x="16688" y="15312"/>
                  <a:pt x="16688" y="15312"/>
                </a:cubicBezTo>
                <a:cubicBezTo>
                  <a:pt x="16469" y="15468"/>
                  <a:pt x="16469" y="15437"/>
                  <a:pt x="16375" y="15218"/>
                </a:cubicBezTo>
                <a:cubicBezTo>
                  <a:pt x="16344" y="15156"/>
                  <a:pt x="16313" y="15093"/>
                  <a:pt x="16281" y="15031"/>
                </a:cubicBezTo>
                <a:cubicBezTo>
                  <a:pt x="16281" y="14999"/>
                  <a:pt x="16219" y="14999"/>
                  <a:pt x="16219" y="14999"/>
                </a:cubicBezTo>
                <a:cubicBezTo>
                  <a:pt x="16188" y="15031"/>
                  <a:pt x="16219" y="15062"/>
                  <a:pt x="16219" y="15062"/>
                </a:cubicBezTo>
                <a:cubicBezTo>
                  <a:pt x="16250" y="15156"/>
                  <a:pt x="16281" y="15249"/>
                  <a:pt x="16344" y="15312"/>
                </a:cubicBezTo>
                <a:cubicBezTo>
                  <a:pt x="16375" y="15406"/>
                  <a:pt x="16313" y="15374"/>
                  <a:pt x="16281" y="15374"/>
                </a:cubicBezTo>
                <a:cubicBezTo>
                  <a:pt x="16281" y="15374"/>
                  <a:pt x="16281" y="15374"/>
                  <a:pt x="16281" y="15374"/>
                </a:cubicBezTo>
                <a:lnTo>
                  <a:pt x="16281" y="15374"/>
                </a:lnTo>
                <a:cubicBezTo>
                  <a:pt x="16281" y="15312"/>
                  <a:pt x="16250" y="15312"/>
                  <a:pt x="16188" y="15312"/>
                </a:cubicBezTo>
                <a:cubicBezTo>
                  <a:pt x="16219" y="15343"/>
                  <a:pt x="16250" y="15374"/>
                  <a:pt x="16281" y="15374"/>
                </a:cubicBezTo>
                <a:cubicBezTo>
                  <a:pt x="16281" y="15374"/>
                  <a:pt x="16281" y="15374"/>
                  <a:pt x="16281" y="15374"/>
                </a:cubicBezTo>
                <a:cubicBezTo>
                  <a:pt x="16281" y="15374"/>
                  <a:pt x="16281" y="15406"/>
                  <a:pt x="16281" y="15406"/>
                </a:cubicBezTo>
                <a:cubicBezTo>
                  <a:pt x="16375" y="15468"/>
                  <a:pt x="16375" y="15468"/>
                  <a:pt x="16281" y="15531"/>
                </a:cubicBezTo>
                <a:cubicBezTo>
                  <a:pt x="16281" y="15562"/>
                  <a:pt x="16250" y="15562"/>
                  <a:pt x="16250" y="15562"/>
                </a:cubicBezTo>
                <a:cubicBezTo>
                  <a:pt x="16156" y="15656"/>
                  <a:pt x="16094" y="15656"/>
                  <a:pt x="16000" y="15562"/>
                </a:cubicBezTo>
                <a:cubicBezTo>
                  <a:pt x="15875" y="15468"/>
                  <a:pt x="15781" y="15406"/>
                  <a:pt x="15656" y="15312"/>
                </a:cubicBezTo>
                <a:cubicBezTo>
                  <a:pt x="15594" y="15281"/>
                  <a:pt x="15594" y="15281"/>
                  <a:pt x="15656" y="15249"/>
                </a:cubicBezTo>
                <a:cubicBezTo>
                  <a:pt x="15719" y="15218"/>
                  <a:pt x="15781" y="15187"/>
                  <a:pt x="15844" y="15124"/>
                </a:cubicBezTo>
                <a:cubicBezTo>
                  <a:pt x="15844" y="15093"/>
                  <a:pt x="15813" y="15093"/>
                  <a:pt x="15781" y="15093"/>
                </a:cubicBezTo>
                <a:cubicBezTo>
                  <a:pt x="15750" y="15031"/>
                  <a:pt x="15688" y="14999"/>
                  <a:pt x="15625" y="14937"/>
                </a:cubicBezTo>
                <a:cubicBezTo>
                  <a:pt x="15688" y="14999"/>
                  <a:pt x="15750" y="15031"/>
                  <a:pt x="15781" y="15093"/>
                </a:cubicBezTo>
                <a:cubicBezTo>
                  <a:pt x="15750" y="15124"/>
                  <a:pt x="15719" y="15124"/>
                  <a:pt x="15688" y="15156"/>
                </a:cubicBezTo>
                <a:cubicBezTo>
                  <a:pt x="15594" y="15249"/>
                  <a:pt x="15563" y="15156"/>
                  <a:pt x="15531" y="15093"/>
                </a:cubicBezTo>
                <a:cubicBezTo>
                  <a:pt x="15500" y="14999"/>
                  <a:pt x="15469" y="14937"/>
                  <a:pt x="15438" y="14843"/>
                </a:cubicBezTo>
                <a:cubicBezTo>
                  <a:pt x="15406" y="14812"/>
                  <a:pt x="15375" y="14781"/>
                  <a:pt x="15344" y="14781"/>
                </a:cubicBezTo>
                <a:cubicBezTo>
                  <a:pt x="15344" y="14906"/>
                  <a:pt x="15438" y="14999"/>
                  <a:pt x="15438" y="15156"/>
                </a:cubicBezTo>
                <a:cubicBezTo>
                  <a:pt x="15313" y="15062"/>
                  <a:pt x="15188" y="14968"/>
                  <a:pt x="15031" y="14874"/>
                </a:cubicBezTo>
                <a:cubicBezTo>
                  <a:pt x="15094" y="14812"/>
                  <a:pt x="15188" y="14812"/>
                  <a:pt x="15250" y="14749"/>
                </a:cubicBezTo>
                <a:cubicBezTo>
                  <a:pt x="15188" y="14718"/>
                  <a:pt x="15125" y="14749"/>
                  <a:pt x="15094" y="14781"/>
                </a:cubicBezTo>
                <a:cubicBezTo>
                  <a:pt x="15000" y="14812"/>
                  <a:pt x="14938" y="14843"/>
                  <a:pt x="14875" y="14781"/>
                </a:cubicBezTo>
                <a:cubicBezTo>
                  <a:pt x="14813" y="14718"/>
                  <a:pt x="14750" y="14687"/>
                  <a:pt x="14688" y="14656"/>
                </a:cubicBezTo>
                <a:cubicBezTo>
                  <a:pt x="14688" y="14656"/>
                  <a:pt x="14656" y="14656"/>
                  <a:pt x="14656" y="14656"/>
                </a:cubicBezTo>
                <a:cubicBezTo>
                  <a:pt x="14719" y="14718"/>
                  <a:pt x="14781" y="14749"/>
                  <a:pt x="14844" y="14781"/>
                </a:cubicBezTo>
                <a:cubicBezTo>
                  <a:pt x="14875" y="14812"/>
                  <a:pt x="14906" y="14843"/>
                  <a:pt x="14906" y="14843"/>
                </a:cubicBezTo>
                <a:cubicBezTo>
                  <a:pt x="14844" y="14906"/>
                  <a:pt x="14781" y="14906"/>
                  <a:pt x="14719" y="14937"/>
                </a:cubicBezTo>
                <a:cubicBezTo>
                  <a:pt x="14688" y="14968"/>
                  <a:pt x="14625" y="14968"/>
                  <a:pt x="14625" y="14906"/>
                </a:cubicBezTo>
                <a:cubicBezTo>
                  <a:pt x="14594" y="14812"/>
                  <a:pt x="14563" y="14749"/>
                  <a:pt x="14531" y="14656"/>
                </a:cubicBezTo>
                <a:cubicBezTo>
                  <a:pt x="14531" y="14624"/>
                  <a:pt x="14500" y="14593"/>
                  <a:pt x="14500" y="14593"/>
                </a:cubicBezTo>
                <a:cubicBezTo>
                  <a:pt x="14500" y="14562"/>
                  <a:pt x="14469" y="14562"/>
                  <a:pt x="14438" y="14562"/>
                </a:cubicBezTo>
                <a:cubicBezTo>
                  <a:pt x="14406" y="14562"/>
                  <a:pt x="14406" y="14593"/>
                  <a:pt x="14438" y="14624"/>
                </a:cubicBezTo>
                <a:cubicBezTo>
                  <a:pt x="14438" y="14718"/>
                  <a:pt x="14500" y="14812"/>
                  <a:pt x="14500" y="14937"/>
                </a:cubicBezTo>
                <a:cubicBezTo>
                  <a:pt x="14375" y="14843"/>
                  <a:pt x="14250" y="14749"/>
                  <a:pt x="14094" y="14656"/>
                </a:cubicBezTo>
                <a:cubicBezTo>
                  <a:pt x="14156" y="14593"/>
                  <a:pt x="14250" y="14593"/>
                  <a:pt x="14313" y="14531"/>
                </a:cubicBezTo>
                <a:cubicBezTo>
                  <a:pt x="14281" y="14499"/>
                  <a:pt x="14219" y="14499"/>
                  <a:pt x="14188" y="14531"/>
                </a:cubicBezTo>
                <a:cubicBezTo>
                  <a:pt x="14094" y="14593"/>
                  <a:pt x="14000" y="14593"/>
                  <a:pt x="13906" y="14531"/>
                </a:cubicBezTo>
                <a:cubicBezTo>
                  <a:pt x="13875" y="14468"/>
                  <a:pt x="13813" y="14437"/>
                  <a:pt x="13719" y="14406"/>
                </a:cubicBezTo>
                <a:cubicBezTo>
                  <a:pt x="13781" y="14468"/>
                  <a:pt x="13813" y="14531"/>
                  <a:pt x="13906" y="14531"/>
                </a:cubicBezTo>
                <a:cubicBezTo>
                  <a:pt x="13906" y="14562"/>
                  <a:pt x="13938" y="14562"/>
                  <a:pt x="13969" y="14624"/>
                </a:cubicBezTo>
                <a:cubicBezTo>
                  <a:pt x="13875" y="14656"/>
                  <a:pt x="13781" y="14687"/>
                  <a:pt x="13688" y="14718"/>
                </a:cubicBezTo>
                <a:cubicBezTo>
                  <a:pt x="13656" y="14718"/>
                  <a:pt x="13656" y="14718"/>
                  <a:pt x="13656" y="14687"/>
                </a:cubicBezTo>
                <a:cubicBezTo>
                  <a:pt x="13625" y="14593"/>
                  <a:pt x="13625" y="14531"/>
                  <a:pt x="13594" y="14468"/>
                </a:cubicBezTo>
                <a:cubicBezTo>
                  <a:pt x="13563" y="14374"/>
                  <a:pt x="13563" y="14312"/>
                  <a:pt x="13469" y="14312"/>
                </a:cubicBezTo>
                <a:cubicBezTo>
                  <a:pt x="13469" y="14437"/>
                  <a:pt x="13531" y="14562"/>
                  <a:pt x="13531" y="14718"/>
                </a:cubicBezTo>
                <a:cubicBezTo>
                  <a:pt x="13438" y="14624"/>
                  <a:pt x="13344" y="14593"/>
                  <a:pt x="13281" y="14499"/>
                </a:cubicBezTo>
                <a:cubicBezTo>
                  <a:pt x="13281" y="14499"/>
                  <a:pt x="13281" y="14499"/>
                  <a:pt x="13281" y="14499"/>
                </a:cubicBezTo>
                <a:cubicBezTo>
                  <a:pt x="13281" y="14499"/>
                  <a:pt x="13281" y="14499"/>
                  <a:pt x="13281" y="14499"/>
                </a:cubicBezTo>
                <a:cubicBezTo>
                  <a:pt x="13219" y="14499"/>
                  <a:pt x="13188" y="14437"/>
                  <a:pt x="13156" y="14437"/>
                </a:cubicBezTo>
                <a:cubicBezTo>
                  <a:pt x="13125" y="14437"/>
                  <a:pt x="13094" y="14406"/>
                  <a:pt x="13063" y="14406"/>
                </a:cubicBezTo>
                <a:cubicBezTo>
                  <a:pt x="13219" y="14531"/>
                  <a:pt x="13344" y="14624"/>
                  <a:pt x="13500" y="14718"/>
                </a:cubicBezTo>
                <a:cubicBezTo>
                  <a:pt x="13500" y="14749"/>
                  <a:pt x="13531" y="14749"/>
                  <a:pt x="13531" y="14781"/>
                </a:cubicBezTo>
                <a:cubicBezTo>
                  <a:pt x="13531" y="14812"/>
                  <a:pt x="13500" y="14812"/>
                  <a:pt x="13469" y="14812"/>
                </a:cubicBezTo>
                <a:cubicBezTo>
                  <a:pt x="13438" y="14843"/>
                  <a:pt x="13375" y="14843"/>
                  <a:pt x="13313" y="14874"/>
                </a:cubicBezTo>
                <a:cubicBezTo>
                  <a:pt x="13219" y="14937"/>
                  <a:pt x="13125" y="14937"/>
                  <a:pt x="13031" y="14843"/>
                </a:cubicBezTo>
                <a:cubicBezTo>
                  <a:pt x="13031" y="14781"/>
                  <a:pt x="12938" y="14812"/>
                  <a:pt x="12938" y="14718"/>
                </a:cubicBezTo>
                <a:cubicBezTo>
                  <a:pt x="12844" y="14718"/>
                  <a:pt x="12781" y="14624"/>
                  <a:pt x="12688" y="14593"/>
                </a:cubicBezTo>
                <a:cubicBezTo>
                  <a:pt x="12656" y="14562"/>
                  <a:pt x="12719" y="14531"/>
                  <a:pt x="12750" y="14531"/>
                </a:cubicBezTo>
                <a:cubicBezTo>
                  <a:pt x="12844" y="14499"/>
                  <a:pt x="12938" y="14468"/>
                  <a:pt x="13031" y="14437"/>
                </a:cubicBezTo>
                <a:cubicBezTo>
                  <a:pt x="13031" y="14406"/>
                  <a:pt x="13000" y="14406"/>
                  <a:pt x="13000" y="14374"/>
                </a:cubicBezTo>
                <a:cubicBezTo>
                  <a:pt x="12938" y="14312"/>
                  <a:pt x="12844" y="14281"/>
                  <a:pt x="12781" y="14218"/>
                </a:cubicBezTo>
                <a:cubicBezTo>
                  <a:pt x="12844" y="14281"/>
                  <a:pt x="12938" y="14312"/>
                  <a:pt x="13000" y="14374"/>
                </a:cubicBezTo>
                <a:cubicBezTo>
                  <a:pt x="12906" y="14406"/>
                  <a:pt x="12813" y="14406"/>
                  <a:pt x="12719" y="14468"/>
                </a:cubicBezTo>
                <a:cubicBezTo>
                  <a:pt x="12688" y="14499"/>
                  <a:pt x="12625" y="14468"/>
                  <a:pt x="12625" y="14406"/>
                </a:cubicBezTo>
                <a:cubicBezTo>
                  <a:pt x="12625" y="14312"/>
                  <a:pt x="12625" y="14218"/>
                  <a:pt x="12594" y="14156"/>
                </a:cubicBezTo>
                <a:cubicBezTo>
                  <a:pt x="12594" y="14124"/>
                  <a:pt x="12594" y="14093"/>
                  <a:pt x="12563" y="14093"/>
                </a:cubicBezTo>
                <a:cubicBezTo>
                  <a:pt x="12531" y="14062"/>
                  <a:pt x="12531" y="14031"/>
                  <a:pt x="12500" y="14062"/>
                </a:cubicBezTo>
                <a:cubicBezTo>
                  <a:pt x="12469" y="14062"/>
                  <a:pt x="12469" y="14093"/>
                  <a:pt x="12469" y="14124"/>
                </a:cubicBezTo>
                <a:cubicBezTo>
                  <a:pt x="12500" y="14218"/>
                  <a:pt x="12500" y="14312"/>
                  <a:pt x="12531" y="14437"/>
                </a:cubicBezTo>
                <a:cubicBezTo>
                  <a:pt x="12375" y="14374"/>
                  <a:pt x="12281" y="14249"/>
                  <a:pt x="12125" y="14156"/>
                </a:cubicBezTo>
                <a:cubicBezTo>
                  <a:pt x="12125" y="14156"/>
                  <a:pt x="12094" y="14156"/>
                  <a:pt x="12094" y="14156"/>
                </a:cubicBezTo>
                <a:cubicBezTo>
                  <a:pt x="12094" y="14156"/>
                  <a:pt x="12094" y="14156"/>
                  <a:pt x="12094" y="14156"/>
                </a:cubicBezTo>
                <a:lnTo>
                  <a:pt x="12094" y="14156"/>
                </a:lnTo>
                <a:cubicBezTo>
                  <a:pt x="12063" y="14156"/>
                  <a:pt x="12063" y="14156"/>
                  <a:pt x="12063" y="14156"/>
                </a:cubicBezTo>
                <a:cubicBezTo>
                  <a:pt x="12063" y="14156"/>
                  <a:pt x="12063" y="14156"/>
                  <a:pt x="12063" y="14156"/>
                </a:cubicBezTo>
                <a:cubicBezTo>
                  <a:pt x="12063" y="14156"/>
                  <a:pt x="12063" y="14156"/>
                  <a:pt x="12094" y="14156"/>
                </a:cubicBezTo>
                <a:cubicBezTo>
                  <a:pt x="12094" y="14156"/>
                  <a:pt x="12094" y="14156"/>
                  <a:pt x="12094" y="14156"/>
                </a:cubicBezTo>
                <a:cubicBezTo>
                  <a:pt x="12219" y="14281"/>
                  <a:pt x="12344" y="14374"/>
                  <a:pt x="12469" y="14468"/>
                </a:cubicBezTo>
                <a:cubicBezTo>
                  <a:pt x="12531" y="14499"/>
                  <a:pt x="12531" y="14531"/>
                  <a:pt x="12469" y="14531"/>
                </a:cubicBezTo>
                <a:cubicBezTo>
                  <a:pt x="12375" y="14593"/>
                  <a:pt x="12250" y="14656"/>
                  <a:pt x="12125" y="14656"/>
                </a:cubicBezTo>
                <a:cubicBezTo>
                  <a:pt x="12094" y="14656"/>
                  <a:pt x="12094" y="14656"/>
                  <a:pt x="12063" y="14656"/>
                </a:cubicBezTo>
                <a:cubicBezTo>
                  <a:pt x="11969" y="14562"/>
                  <a:pt x="11875" y="14499"/>
                  <a:pt x="11781" y="14437"/>
                </a:cubicBezTo>
                <a:cubicBezTo>
                  <a:pt x="11750" y="14406"/>
                  <a:pt x="11719" y="14374"/>
                  <a:pt x="11656" y="14343"/>
                </a:cubicBezTo>
                <a:cubicBezTo>
                  <a:pt x="11625" y="14343"/>
                  <a:pt x="11594" y="14343"/>
                  <a:pt x="11594" y="14312"/>
                </a:cubicBezTo>
                <a:cubicBezTo>
                  <a:pt x="11594" y="14281"/>
                  <a:pt x="11594" y="14249"/>
                  <a:pt x="11594" y="14218"/>
                </a:cubicBezTo>
                <a:cubicBezTo>
                  <a:pt x="11594" y="14218"/>
                  <a:pt x="11594" y="14218"/>
                  <a:pt x="11594" y="14218"/>
                </a:cubicBezTo>
                <a:cubicBezTo>
                  <a:pt x="11594" y="14156"/>
                  <a:pt x="11594" y="14124"/>
                  <a:pt x="11594" y="14093"/>
                </a:cubicBezTo>
                <a:cubicBezTo>
                  <a:pt x="11563" y="14156"/>
                  <a:pt x="11531" y="14187"/>
                  <a:pt x="11531" y="14249"/>
                </a:cubicBezTo>
                <a:cubicBezTo>
                  <a:pt x="11500" y="14406"/>
                  <a:pt x="11531" y="14562"/>
                  <a:pt x="11531" y="14718"/>
                </a:cubicBezTo>
                <a:cubicBezTo>
                  <a:pt x="11531" y="14749"/>
                  <a:pt x="11531" y="14781"/>
                  <a:pt x="11500" y="14781"/>
                </a:cubicBezTo>
                <a:cubicBezTo>
                  <a:pt x="11344" y="14781"/>
                  <a:pt x="11219" y="14718"/>
                  <a:pt x="11094" y="14687"/>
                </a:cubicBezTo>
                <a:cubicBezTo>
                  <a:pt x="11000" y="14656"/>
                  <a:pt x="11000" y="14624"/>
                  <a:pt x="11063" y="14562"/>
                </a:cubicBezTo>
                <a:cubicBezTo>
                  <a:pt x="11125" y="14468"/>
                  <a:pt x="11219" y="14406"/>
                  <a:pt x="11313" y="14312"/>
                </a:cubicBezTo>
                <a:cubicBezTo>
                  <a:pt x="11344" y="14249"/>
                  <a:pt x="11406" y="14281"/>
                  <a:pt x="11438" y="14281"/>
                </a:cubicBezTo>
                <a:cubicBezTo>
                  <a:pt x="11469" y="14281"/>
                  <a:pt x="11500" y="14281"/>
                  <a:pt x="11469" y="14249"/>
                </a:cubicBezTo>
                <a:cubicBezTo>
                  <a:pt x="11469" y="14249"/>
                  <a:pt x="11469" y="14218"/>
                  <a:pt x="11438" y="14187"/>
                </a:cubicBezTo>
                <a:cubicBezTo>
                  <a:pt x="11375" y="14187"/>
                  <a:pt x="11344" y="14187"/>
                  <a:pt x="11313" y="14218"/>
                </a:cubicBezTo>
                <a:cubicBezTo>
                  <a:pt x="11281" y="14249"/>
                  <a:pt x="11281" y="14249"/>
                  <a:pt x="11250" y="14249"/>
                </a:cubicBezTo>
                <a:cubicBezTo>
                  <a:pt x="11250" y="14281"/>
                  <a:pt x="11219" y="14281"/>
                  <a:pt x="11219" y="14312"/>
                </a:cubicBezTo>
                <a:cubicBezTo>
                  <a:pt x="11219" y="14312"/>
                  <a:pt x="11219" y="14312"/>
                  <a:pt x="11219" y="14312"/>
                </a:cubicBezTo>
                <a:cubicBezTo>
                  <a:pt x="11125" y="14406"/>
                  <a:pt x="11031" y="14531"/>
                  <a:pt x="10875" y="14593"/>
                </a:cubicBezTo>
                <a:cubicBezTo>
                  <a:pt x="10781" y="14624"/>
                  <a:pt x="10750" y="14687"/>
                  <a:pt x="10688" y="14749"/>
                </a:cubicBezTo>
                <a:cubicBezTo>
                  <a:pt x="10656" y="14781"/>
                  <a:pt x="10625" y="14781"/>
                  <a:pt x="10625" y="14812"/>
                </a:cubicBezTo>
                <a:lnTo>
                  <a:pt x="10625" y="14812"/>
                </a:lnTo>
                <a:cubicBezTo>
                  <a:pt x="10625" y="14843"/>
                  <a:pt x="10656" y="14843"/>
                  <a:pt x="10656" y="14843"/>
                </a:cubicBezTo>
                <a:cubicBezTo>
                  <a:pt x="10688" y="14843"/>
                  <a:pt x="10688" y="14812"/>
                  <a:pt x="10719" y="14781"/>
                </a:cubicBezTo>
                <a:cubicBezTo>
                  <a:pt x="10781" y="14749"/>
                  <a:pt x="10844" y="14687"/>
                  <a:pt x="10875" y="14593"/>
                </a:cubicBezTo>
                <a:cubicBezTo>
                  <a:pt x="10969" y="14468"/>
                  <a:pt x="11063" y="14374"/>
                  <a:pt x="11188" y="14281"/>
                </a:cubicBezTo>
                <a:lnTo>
                  <a:pt x="11188" y="14281"/>
                </a:lnTo>
                <a:cubicBezTo>
                  <a:pt x="11188" y="14249"/>
                  <a:pt x="11219" y="14249"/>
                  <a:pt x="11219" y="14249"/>
                </a:cubicBezTo>
                <a:cubicBezTo>
                  <a:pt x="11281" y="14187"/>
                  <a:pt x="11344" y="14124"/>
                  <a:pt x="11406" y="14062"/>
                </a:cubicBezTo>
                <a:cubicBezTo>
                  <a:pt x="11344" y="14031"/>
                  <a:pt x="11313" y="14031"/>
                  <a:pt x="11281" y="14062"/>
                </a:cubicBezTo>
                <a:cubicBezTo>
                  <a:pt x="10969" y="14374"/>
                  <a:pt x="10625" y="14687"/>
                  <a:pt x="10313" y="14999"/>
                </a:cubicBezTo>
                <a:cubicBezTo>
                  <a:pt x="10156" y="15124"/>
                  <a:pt x="10000" y="15281"/>
                  <a:pt x="9844" y="15437"/>
                </a:cubicBezTo>
                <a:cubicBezTo>
                  <a:pt x="9844" y="15437"/>
                  <a:pt x="9813" y="15437"/>
                  <a:pt x="9813" y="15437"/>
                </a:cubicBezTo>
                <a:cubicBezTo>
                  <a:pt x="9750" y="15562"/>
                  <a:pt x="9656" y="15624"/>
                  <a:pt x="9563" y="15687"/>
                </a:cubicBezTo>
                <a:cubicBezTo>
                  <a:pt x="9531" y="15687"/>
                  <a:pt x="9531" y="15687"/>
                  <a:pt x="9531" y="15656"/>
                </a:cubicBezTo>
                <a:cubicBezTo>
                  <a:pt x="9531" y="15687"/>
                  <a:pt x="9531" y="15687"/>
                  <a:pt x="9563" y="15687"/>
                </a:cubicBezTo>
                <a:cubicBezTo>
                  <a:pt x="9438" y="15843"/>
                  <a:pt x="9250" y="15968"/>
                  <a:pt x="9125" y="16093"/>
                </a:cubicBezTo>
                <a:cubicBezTo>
                  <a:pt x="9063" y="16156"/>
                  <a:pt x="8969" y="16218"/>
                  <a:pt x="8938" y="16312"/>
                </a:cubicBezTo>
                <a:cubicBezTo>
                  <a:pt x="8906" y="16343"/>
                  <a:pt x="8875" y="16343"/>
                  <a:pt x="8844" y="16343"/>
                </a:cubicBezTo>
                <a:cubicBezTo>
                  <a:pt x="8813" y="16374"/>
                  <a:pt x="8813" y="16406"/>
                  <a:pt x="8750" y="16406"/>
                </a:cubicBezTo>
                <a:cubicBezTo>
                  <a:pt x="8688" y="16406"/>
                  <a:pt x="8656" y="16468"/>
                  <a:pt x="8625" y="16499"/>
                </a:cubicBezTo>
                <a:cubicBezTo>
                  <a:pt x="8406" y="16687"/>
                  <a:pt x="8219" y="16874"/>
                  <a:pt x="8031" y="17062"/>
                </a:cubicBezTo>
                <a:cubicBezTo>
                  <a:pt x="8000" y="17093"/>
                  <a:pt x="7938" y="17124"/>
                  <a:pt x="7906" y="17187"/>
                </a:cubicBezTo>
                <a:cubicBezTo>
                  <a:pt x="7875" y="17187"/>
                  <a:pt x="7844" y="17218"/>
                  <a:pt x="7844" y="17249"/>
                </a:cubicBezTo>
                <a:close/>
                <a:moveTo>
                  <a:pt x="22188" y="17624"/>
                </a:moveTo>
                <a:cubicBezTo>
                  <a:pt x="22188" y="17624"/>
                  <a:pt x="22188" y="17624"/>
                  <a:pt x="22188" y="17624"/>
                </a:cubicBezTo>
                <a:cubicBezTo>
                  <a:pt x="22188" y="17624"/>
                  <a:pt x="22188" y="17624"/>
                  <a:pt x="22188" y="17624"/>
                </a:cubicBezTo>
                <a:cubicBezTo>
                  <a:pt x="22188" y="17624"/>
                  <a:pt x="22188" y="17624"/>
                  <a:pt x="22188" y="17624"/>
                </a:cubicBezTo>
                <a:close/>
                <a:moveTo>
                  <a:pt x="22125" y="17999"/>
                </a:moveTo>
                <a:cubicBezTo>
                  <a:pt x="22125" y="17999"/>
                  <a:pt x="22188" y="18062"/>
                  <a:pt x="22094" y="18031"/>
                </a:cubicBezTo>
                <a:cubicBezTo>
                  <a:pt x="22063" y="18031"/>
                  <a:pt x="22031" y="17999"/>
                  <a:pt x="22000" y="17999"/>
                </a:cubicBezTo>
                <a:cubicBezTo>
                  <a:pt x="22031" y="17999"/>
                  <a:pt x="22000" y="17968"/>
                  <a:pt x="22000" y="17968"/>
                </a:cubicBezTo>
                <a:cubicBezTo>
                  <a:pt x="22063" y="17937"/>
                  <a:pt x="22094" y="17968"/>
                  <a:pt x="22125" y="17999"/>
                </a:cubicBezTo>
                <a:cubicBezTo>
                  <a:pt x="22156" y="17968"/>
                  <a:pt x="22156" y="17968"/>
                  <a:pt x="22188" y="17937"/>
                </a:cubicBezTo>
                <a:cubicBezTo>
                  <a:pt x="22156" y="17968"/>
                  <a:pt x="22156" y="17968"/>
                  <a:pt x="22125" y="17999"/>
                </a:cubicBezTo>
                <a:close/>
                <a:moveTo>
                  <a:pt x="20875" y="17687"/>
                </a:moveTo>
                <a:cubicBezTo>
                  <a:pt x="20906" y="17687"/>
                  <a:pt x="20938" y="17718"/>
                  <a:pt x="20938" y="17781"/>
                </a:cubicBezTo>
                <a:cubicBezTo>
                  <a:pt x="20938" y="17843"/>
                  <a:pt x="20969" y="17874"/>
                  <a:pt x="21031" y="17874"/>
                </a:cubicBezTo>
                <a:cubicBezTo>
                  <a:pt x="21031" y="17874"/>
                  <a:pt x="21031" y="17874"/>
                  <a:pt x="21031" y="17874"/>
                </a:cubicBezTo>
                <a:cubicBezTo>
                  <a:pt x="20969" y="17937"/>
                  <a:pt x="21000" y="17968"/>
                  <a:pt x="21031" y="18031"/>
                </a:cubicBezTo>
                <a:cubicBezTo>
                  <a:pt x="20938" y="18062"/>
                  <a:pt x="20906" y="17999"/>
                  <a:pt x="20844" y="17968"/>
                </a:cubicBezTo>
                <a:cubicBezTo>
                  <a:pt x="20844" y="17968"/>
                  <a:pt x="20813" y="17937"/>
                  <a:pt x="20813" y="17937"/>
                </a:cubicBezTo>
                <a:cubicBezTo>
                  <a:pt x="20906" y="17874"/>
                  <a:pt x="20844" y="17781"/>
                  <a:pt x="20875" y="17687"/>
                </a:cubicBezTo>
                <a:close/>
                <a:moveTo>
                  <a:pt x="20500" y="17749"/>
                </a:moveTo>
                <a:cubicBezTo>
                  <a:pt x="20500" y="17749"/>
                  <a:pt x="20500" y="17812"/>
                  <a:pt x="20563" y="17781"/>
                </a:cubicBezTo>
                <a:cubicBezTo>
                  <a:pt x="20563" y="17749"/>
                  <a:pt x="20563" y="17718"/>
                  <a:pt x="20563" y="17687"/>
                </a:cubicBezTo>
                <a:cubicBezTo>
                  <a:pt x="20563" y="17687"/>
                  <a:pt x="20563" y="17656"/>
                  <a:pt x="20563" y="17624"/>
                </a:cubicBezTo>
                <a:cubicBezTo>
                  <a:pt x="20594" y="17624"/>
                  <a:pt x="20563" y="17656"/>
                  <a:pt x="20594" y="17687"/>
                </a:cubicBezTo>
                <a:cubicBezTo>
                  <a:pt x="20625" y="17749"/>
                  <a:pt x="20594" y="17812"/>
                  <a:pt x="20656" y="17843"/>
                </a:cubicBezTo>
                <a:lnTo>
                  <a:pt x="20656" y="17843"/>
                </a:lnTo>
                <a:cubicBezTo>
                  <a:pt x="20656" y="17874"/>
                  <a:pt x="20719" y="17781"/>
                  <a:pt x="20750" y="17718"/>
                </a:cubicBezTo>
                <a:cubicBezTo>
                  <a:pt x="20781" y="17718"/>
                  <a:pt x="20750" y="17656"/>
                  <a:pt x="20781" y="17656"/>
                </a:cubicBezTo>
                <a:cubicBezTo>
                  <a:pt x="20813" y="17718"/>
                  <a:pt x="20750" y="17749"/>
                  <a:pt x="20750" y="17812"/>
                </a:cubicBezTo>
                <a:cubicBezTo>
                  <a:pt x="20750" y="17843"/>
                  <a:pt x="20688" y="17843"/>
                  <a:pt x="20719" y="17906"/>
                </a:cubicBezTo>
                <a:cubicBezTo>
                  <a:pt x="20750" y="17906"/>
                  <a:pt x="20719" y="17906"/>
                  <a:pt x="20688" y="17906"/>
                </a:cubicBezTo>
                <a:cubicBezTo>
                  <a:pt x="20656" y="17906"/>
                  <a:pt x="20500" y="17812"/>
                  <a:pt x="20469" y="17781"/>
                </a:cubicBezTo>
                <a:cubicBezTo>
                  <a:pt x="20469" y="17781"/>
                  <a:pt x="20469" y="17749"/>
                  <a:pt x="20500" y="17749"/>
                </a:cubicBezTo>
                <a:close/>
                <a:moveTo>
                  <a:pt x="20438" y="17718"/>
                </a:moveTo>
                <a:cubicBezTo>
                  <a:pt x="20438" y="17718"/>
                  <a:pt x="20438" y="17718"/>
                  <a:pt x="20438" y="17718"/>
                </a:cubicBezTo>
                <a:cubicBezTo>
                  <a:pt x="20406" y="17656"/>
                  <a:pt x="20406" y="17624"/>
                  <a:pt x="20375" y="17624"/>
                </a:cubicBezTo>
                <a:cubicBezTo>
                  <a:pt x="20406" y="17624"/>
                  <a:pt x="20406" y="17656"/>
                  <a:pt x="20438" y="17718"/>
                </a:cubicBezTo>
                <a:close/>
                <a:moveTo>
                  <a:pt x="20188" y="17593"/>
                </a:moveTo>
                <a:cubicBezTo>
                  <a:pt x="20188" y="17531"/>
                  <a:pt x="20188" y="17468"/>
                  <a:pt x="20188" y="17374"/>
                </a:cubicBezTo>
                <a:cubicBezTo>
                  <a:pt x="20281" y="17437"/>
                  <a:pt x="20250" y="17562"/>
                  <a:pt x="20313" y="17624"/>
                </a:cubicBezTo>
                <a:cubicBezTo>
                  <a:pt x="20313" y="17624"/>
                  <a:pt x="20313" y="17624"/>
                  <a:pt x="20313" y="17624"/>
                </a:cubicBezTo>
                <a:cubicBezTo>
                  <a:pt x="20313" y="17624"/>
                  <a:pt x="20313" y="17624"/>
                  <a:pt x="20313" y="17624"/>
                </a:cubicBezTo>
                <a:cubicBezTo>
                  <a:pt x="20313" y="17656"/>
                  <a:pt x="20313" y="17687"/>
                  <a:pt x="20313" y="17749"/>
                </a:cubicBezTo>
                <a:cubicBezTo>
                  <a:pt x="20313" y="17749"/>
                  <a:pt x="20344" y="17749"/>
                  <a:pt x="20344" y="17749"/>
                </a:cubicBezTo>
                <a:cubicBezTo>
                  <a:pt x="20344" y="17749"/>
                  <a:pt x="20344" y="17749"/>
                  <a:pt x="20344" y="17749"/>
                </a:cubicBezTo>
                <a:cubicBezTo>
                  <a:pt x="20344" y="17749"/>
                  <a:pt x="20313" y="17749"/>
                  <a:pt x="20313" y="17749"/>
                </a:cubicBezTo>
                <a:cubicBezTo>
                  <a:pt x="20250" y="17718"/>
                  <a:pt x="20156" y="17718"/>
                  <a:pt x="20188" y="17624"/>
                </a:cubicBezTo>
                <a:cubicBezTo>
                  <a:pt x="20188" y="17624"/>
                  <a:pt x="20188" y="17624"/>
                  <a:pt x="20188" y="17624"/>
                </a:cubicBezTo>
                <a:cubicBezTo>
                  <a:pt x="20188" y="17624"/>
                  <a:pt x="20188" y="17624"/>
                  <a:pt x="20188" y="17624"/>
                </a:cubicBezTo>
                <a:cubicBezTo>
                  <a:pt x="20188" y="17624"/>
                  <a:pt x="20188" y="17593"/>
                  <a:pt x="20188" y="17593"/>
                </a:cubicBezTo>
                <a:cubicBezTo>
                  <a:pt x="20188" y="17593"/>
                  <a:pt x="20188" y="17593"/>
                  <a:pt x="20188" y="17593"/>
                </a:cubicBezTo>
                <a:cubicBezTo>
                  <a:pt x="20156" y="17593"/>
                  <a:pt x="20156" y="17593"/>
                  <a:pt x="20125" y="17593"/>
                </a:cubicBezTo>
                <a:cubicBezTo>
                  <a:pt x="20156" y="17593"/>
                  <a:pt x="20156" y="17593"/>
                  <a:pt x="20188" y="17593"/>
                </a:cubicBezTo>
                <a:close/>
                <a:moveTo>
                  <a:pt x="19844" y="17499"/>
                </a:moveTo>
                <a:cubicBezTo>
                  <a:pt x="19875" y="17499"/>
                  <a:pt x="19875" y="17562"/>
                  <a:pt x="19875" y="17499"/>
                </a:cubicBezTo>
                <a:cubicBezTo>
                  <a:pt x="19906" y="17437"/>
                  <a:pt x="19875" y="17406"/>
                  <a:pt x="19844" y="17374"/>
                </a:cubicBezTo>
                <a:cubicBezTo>
                  <a:pt x="19875" y="17343"/>
                  <a:pt x="19875" y="17312"/>
                  <a:pt x="19906" y="17343"/>
                </a:cubicBezTo>
                <a:cubicBezTo>
                  <a:pt x="19906" y="17374"/>
                  <a:pt x="19906" y="17406"/>
                  <a:pt x="19938" y="17437"/>
                </a:cubicBezTo>
                <a:cubicBezTo>
                  <a:pt x="19938" y="17468"/>
                  <a:pt x="19938" y="17531"/>
                  <a:pt x="19969" y="17562"/>
                </a:cubicBezTo>
                <a:cubicBezTo>
                  <a:pt x="20000" y="17531"/>
                  <a:pt x="20031" y="17499"/>
                  <a:pt x="20031" y="17437"/>
                </a:cubicBezTo>
                <a:cubicBezTo>
                  <a:pt x="20063" y="17437"/>
                  <a:pt x="20063" y="17437"/>
                  <a:pt x="20063" y="17437"/>
                </a:cubicBezTo>
                <a:cubicBezTo>
                  <a:pt x="20063" y="17437"/>
                  <a:pt x="20063" y="17437"/>
                  <a:pt x="20063" y="17437"/>
                </a:cubicBezTo>
                <a:cubicBezTo>
                  <a:pt x="20094" y="17406"/>
                  <a:pt x="20063" y="17374"/>
                  <a:pt x="20094" y="17343"/>
                </a:cubicBezTo>
                <a:cubicBezTo>
                  <a:pt x="20094" y="17343"/>
                  <a:pt x="20125" y="17343"/>
                  <a:pt x="20125" y="17374"/>
                </a:cubicBezTo>
                <a:cubicBezTo>
                  <a:pt x="20125" y="17406"/>
                  <a:pt x="20094" y="17437"/>
                  <a:pt x="20063" y="17437"/>
                </a:cubicBezTo>
                <a:cubicBezTo>
                  <a:pt x="20063" y="17468"/>
                  <a:pt x="20063" y="17468"/>
                  <a:pt x="20063" y="17499"/>
                </a:cubicBezTo>
                <a:cubicBezTo>
                  <a:pt x="20063" y="17499"/>
                  <a:pt x="20063" y="17499"/>
                  <a:pt x="20063" y="17499"/>
                </a:cubicBezTo>
                <a:cubicBezTo>
                  <a:pt x="20094" y="17531"/>
                  <a:pt x="20000" y="17562"/>
                  <a:pt x="20063" y="17593"/>
                </a:cubicBezTo>
                <a:cubicBezTo>
                  <a:pt x="20031" y="17624"/>
                  <a:pt x="19875" y="17593"/>
                  <a:pt x="19844" y="17531"/>
                </a:cubicBezTo>
                <a:cubicBezTo>
                  <a:pt x="19813" y="17531"/>
                  <a:pt x="19813" y="17499"/>
                  <a:pt x="19844" y="17499"/>
                </a:cubicBezTo>
                <a:close/>
                <a:moveTo>
                  <a:pt x="19500" y="17187"/>
                </a:moveTo>
                <a:cubicBezTo>
                  <a:pt x="19500" y="17156"/>
                  <a:pt x="19469" y="17124"/>
                  <a:pt x="19500" y="17124"/>
                </a:cubicBezTo>
                <a:cubicBezTo>
                  <a:pt x="19531" y="17093"/>
                  <a:pt x="19563" y="17124"/>
                  <a:pt x="19563" y="17156"/>
                </a:cubicBezTo>
                <a:cubicBezTo>
                  <a:pt x="19563" y="17156"/>
                  <a:pt x="19594" y="17187"/>
                  <a:pt x="19594" y="17187"/>
                </a:cubicBezTo>
                <a:cubicBezTo>
                  <a:pt x="19563" y="17249"/>
                  <a:pt x="19625" y="17281"/>
                  <a:pt x="19656" y="17312"/>
                </a:cubicBezTo>
                <a:cubicBezTo>
                  <a:pt x="19656" y="17312"/>
                  <a:pt x="19656" y="17312"/>
                  <a:pt x="19656" y="17312"/>
                </a:cubicBezTo>
                <a:cubicBezTo>
                  <a:pt x="19656" y="17343"/>
                  <a:pt x="19656" y="17343"/>
                  <a:pt x="19656" y="17374"/>
                </a:cubicBezTo>
                <a:cubicBezTo>
                  <a:pt x="19656" y="17406"/>
                  <a:pt x="19656" y="17437"/>
                  <a:pt x="19656" y="17468"/>
                </a:cubicBezTo>
                <a:cubicBezTo>
                  <a:pt x="19656" y="17468"/>
                  <a:pt x="19688" y="17468"/>
                  <a:pt x="19688" y="17468"/>
                </a:cubicBezTo>
                <a:cubicBezTo>
                  <a:pt x="19688" y="17468"/>
                  <a:pt x="19688" y="17499"/>
                  <a:pt x="19688" y="17499"/>
                </a:cubicBezTo>
                <a:cubicBezTo>
                  <a:pt x="19656" y="17499"/>
                  <a:pt x="19656" y="17499"/>
                  <a:pt x="19656" y="17468"/>
                </a:cubicBezTo>
                <a:cubicBezTo>
                  <a:pt x="19594" y="17437"/>
                  <a:pt x="19500" y="17437"/>
                  <a:pt x="19531" y="17343"/>
                </a:cubicBezTo>
                <a:cubicBezTo>
                  <a:pt x="19531" y="17312"/>
                  <a:pt x="19500" y="17249"/>
                  <a:pt x="19469" y="17249"/>
                </a:cubicBezTo>
                <a:cubicBezTo>
                  <a:pt x="19469" y="17249"/>
                  <a:pt x="19469" y="17249"/>
                  <a:pt x="19469" y="17249"/>
                </a:cubicBezTo>
                <a:cubicBezTo>
                  <a:pt x="19469" y="17218"/>
                  <a:pt x="19438" y="17218"/>
                  <a:pt x="19438" y="17218"/>
                </a:cubicBezTo>
                <a:cubicBezTo>
                  <a:pt x="19438" y="17218"/>
                  <a:pt x="19469" y="17218"/>
                  <a:pt x="19469" y="17249"/>
                </a:cubicBezTo>
                <a:cubicBezTo>
                  <a:pt x="19500" y="17218"/>
                  <a:pt x="19500" y="17218"/>
                  <a:pt x="19500" y="17187"/>
                </a:cubicBezTo>
                <a:close/>
                <a:moveTo>
                  <a:pt x="19375" y="17187"/>
                </a:moveTo>
                <a:cubicBezTo>
                  <a:pt x="19375" y="17187"/>
                  <a:pt x="19406" y="17156"/>
                  <a:pt x="19406" y="17156"/>
                </a:cubicBezTo>
                <a:cubicBezTo>
                  <a:pt x="19406" y="17124"/>
                  <a:pt x="19375" y="17093"/>
                  <a:pt x="19438" y="17062"/>
                </a:cubicBezTo>
                <a:cubicBezTo>
                  <a:pt x="19438" y="17062"/>
                  <a:pt x="19438" y="17093"/>
                  <a:pt x="19438" y="17093"/>
                </a:cubicBezTo>
                <a:cubicBezTo>
                  <a:pt x="19438" y="17124"/>
                  <a:pt x="19438" y="17156"/>
                  <a:pt x="19406" y="17156"/>
                </a:cubicBezTo>
                <a:cubicBezTo>
                  <a:pt x="19406" y="17187"/>
                  <a:pt x="19406" y="17187"/>
                  <a:pt x="19406" y="17218"/>
                </a:cubicBezTo>
                <a:cubicBezTo>
                  <a:pt x="19406" y="17218"/>
                  <a:pt x="19406" y="17218"/>
                  <a:pt x="19406" y="17218"/>
                </a:cubicBezTo>
                <a:cubicBezTo>
                  <a:pt x="19438" y="17249"/>
                  <a:pt x="19313" y="17281"/>
                  <a:pt x="19406" y="17312"/>
                </a:cubicBezTo>
                <a:cubicBezTo>
                  <a:pt x="19406" y="17343"/>
                  <a:pt x="19406" y="17374"/>
                  <a:pt x="19344" y="17374"/>
                </a:cubicBezTo>
                <a:cubicBezTo>
                  <a:pt x="19313" y="17374"/>
                  <a:pt x="19313" y="17343"/>
                  <a:pt x="19313" y="17312"/>
                </a:cubicBezTo>
                <a:cubicBezTo>
                  <a:pt x="19344" y="17281"/>
                  <a:pt x="19344" y="17218"/>
                  <a:pt x="19375" y="17187"/>
                </a:cubicBezTo>
                <a:close/>
                <a:moveTo>
                  <a:pt x="18469" y="16968"/>
                </a:moveTo>
                <a:cubicBezTo>
                  <a:pt x="18500" y="16968"/>
                  <a:pt x="18500" y="17031"/>
                  <a:pt x="18563" y="17031"/>
                </a:cubicBezTo>
                <a:cubicBezTo>
                  <a:pt x="18563" y="16937"/>
                  <a:pt x="18531" y="16906"/>
                  <a:pt x="18500" y="16843"/>
                </a:cubicBezTo>
                <a:cubicBezTo>
                  <a:pt x="18531" y="16843"/>
                  <a:pt x="18563" y="16843"/>
                  <a:pt x="18563" y="16874"/>
                </a:cubicBezTo>
                <a:cubicBezTo>
                  <a:pt x="18563" y="16874"/>
                  <a:pt x="18563" y="16874"/>
                  <a:pt x="18563" y="16874"/>
                </a:cubicBezTo>
                <a:cubicBezTo>
                  <a:pt x="18594" y="16937"/>
                  <a:pt x="18594" y="16968"/>
                  <a:pt x="18625" y="17031"/>
                </a:cubicBezTo>
                <a:cubicBezTo>
                  <a:pt x="18625" y="17062"/>
                  <a:pt x="18625" y="17093"/>
                  <a:pt x="18656" y="17093"/>
                </a:cubicBezTo>
                <a:cubicBezTo>
                  <a:pt x="18656" y="17062"/>
                  <a:pt x="18688" y="17062"/>
                  <a:pt x="18688" y="17031"/>
                </a:cubicBezTo>
                <a:cubicBezTo>
                  <a:pt x="18688" y="17031"/>
                  <a:pt x="18688" y="16999"/>
                  <a:pt x="18688" y="16968"/>
                </a:cubicBezTo>
                <a:cubicBezTo>
                  <a:pt x="18719" y="16937"/>
                  <a:pt x="18750" y="16937"/>
                  <a:pt x="18688" y="16906"/>
                </a:cubicBezTo>
                <a:cubicBezTo>
                  <a:pt x="18688" y="16906"/>
                  <a:pt x="18688" y="16906"/>
                  <a:pt x="18688" y="16906"/>
                </a:cubicBezTo>
                <a:cubicBezTo>
                  <a:pt x="18688" y="16906"/>
                  <a:pt x="18688" y="16874"/>
                  <a:pt x="18688" y="16874"/>
                </a:cubicBezTo>
                <a:cubicBezTo>
                  <a:pt x="18719" y="16874"/>
                  <a:pt x="18719" y="16874"/>
                  <a:pt x="18719" y="16812"/>
                </a:cubicBezTo>
                <a:cubicBezTo>
                  <a:pt x="18781" y="16843"/>
                  <a:pt x="18781" y="16843"/>
                  <a:pt x="18750" y="16906"/>
                </a:cubicBezTo>
                <a:cubicBezTo>
                  <a:pt x="18750" y="16937"/>
                  <a:pt x="18750" y="16937"/>
                  <a:pt x="18750" y="16968"/>
                </a:cubicBezTo>
                <a:cubicBezTo>
                  <a:pt x="18750" y="16999"/>
                  <a:pt x="18750" y="16999"/>
                  <a:pt x="18750" y="16999"/>
                </a:cubicBezTo>
                <a:cubicBezTo>
                  <a:pt x="18750" y="17031"/>
                  <a:pt x="18688" y="17062"/>
                  <a:pt x="18750" y="17093"/>
                </a:cubicBezTo>
                <a:cubicBezTo>
                  <a:pt x="18781" y="17093"/>
                  <a:pt x="18813" y="17124"/>
                  <a:pt x="18844" y="17093"/>
                </a:cubicBezTo>
                <a:cubicBezTo>
                  <a:pt x="18875" y="17062"/>
                  <a:pt x="18813" y="17031"/>
                  <a:pt x="18813" y="16999"/>
                </a:cubicBezTo>
                <a:cubicBezTo>
                  <a:pt x="18844" y="16968"/>
                  <a:pt x="18844" y="16937"/>
                  <a:pt x="18813" y="16906"/>
                </a:cubicBezTo>
                <a:cubicBezTo>
                  <a:pt x="18813" y="16906"/>
                  <a:pt x="18813" y="16874"/>
                  <a:pt x="18813" y="16874"/>
                </a:cubicBezTo>
                <a:cubicBezTo>
                  <a:pt x="18844" y="16843"/>
                  <a:pt x="18844" y="16874"/>
                  <a:pt x="18875" y="16874"/>
                </a:cubicBezTo>
                <a:cubicBezTo>
                  <a:pt x="18906" y="16906"/>
                  <a:pt x="19000" y="17156"/>
                  <a:pt x="19000" y="17218"/>
                </a:cubicBezTo>
                <a:cubicBezTo>
                  <a:pt x="18969" y="17249"/>
                  <a:pt x="18938" y="17218"/>
                  <a:pt x="18938" y="17218"/>
                </a:cubicBezTo>
                <a:cubicBezTo>
                  <a:pt x="18906" y="17218"/>
                  <a:pt x="18906" y="17187"/>
                  <a:pt x="18875" y="17187"/>
                </a:cubicBezTo>
                <a:cubicBezTo>
                  <a:pt x="18813" y="17156"/>
                  <a:pt x="18781" y="17124"/>
                  <a:pt x="18688" y="17124"/>
                </a:cubicBezTo>
                <a:cubicBezTo>
                  <a:pt x="18625" y="17156"/>
                  <a:pt x="18531" y="17093"/>
                  <a:pt x="18500" y="17031"/>
                </a:cubicBezTo>
                <a:cubicBezTo>
                  <a:pt x="18469" y="16999"/>
                  <a:pt x="18469" y="16999"/>
                  <a:pt x="18438" y="16999"/>
                </a:cubicBezTo>
                <a:cubicBezTo>
                  <a:pt x="18469" y="16999"/>
                  <a:pt x="18469" y="16968"/>
                  <a:pt x="18469" y="16968"/>
                </a:cubicBezTo>
                <a:close/>
                <a:moveTo>
                  <a:pt x="18313" y="16656"/>
                </a:moveTo>
                <a:cubicBezTo>
                  <a:pt x="18313" y="16718"/>
                  <a:pt x="18313" y="16749"/>
                  <a:pt x="18344" y="16781"/>
                </a:cubicBezTo>
                <a:cubicBezTo>
                  <a:pt x="18375" y="16781"/>
                  <a:pt x="18375" y="16781"/>
                  <a:pt x="18406" y="16781"/>
                </a:cubicBezTo>
                <a:cubicBezTo>
                  <a:pt x="18375" y="16812"/>
                  <a:pt x="18375" y="16812"/>
                  <a:pt x="18313" y="16781"/>
                </a:cubicBezTo>
                <a:cubicBezTo>
                  <a:pt x="18313" y="16749"/>
                  <a:pt x="18250" y="16718"/>
                  <a:pt x="18313" y="16656"/>
                </a:cubicBezTo>
                <a:close/>
                <a:moveTo>
                  <a:pt x="18156" y="16656"/>
                </a:moveTo>
                <a:cubicBezTo>
                  <a:pt x="18188" y="16624"/>
                  <a:pt x="18188" y="16656"/>
                  <a:pt x="18219" y="16687"/>
                </a:cubicBezTo>
                <a:cubicBezTo>
                  <a:pt x="18219" y="16718"/>
                  <a:pt x="18250" y="16749"/>
                  <a:pt x="18250" y="16781"/>
                </a:cubicBezTo>
                <a:cubicBezTo>
                  <a:pt x="18250" y="16812"/>
                  <a:pt x="18281" y="16812"/>
                  <a:pt x="18313" y="16781"/>
                </a:cubicBezTo>
                <a:cubicBezTo>
                  <a:pt x="18313" y="16843"/>
                  <a:pt x="18313" y="16874"/>
                  <a:pt x="18313" y="16937"/>
                </a:cubicBezTo>
                <a:cubicBezTo>
                  <a:pt x="18344" y="16968"/>
                  <a:pt x="18375" y="16999"/>
                  <a:pt x="18406" y="16999"/>
                </a:cubicBezTo>
                <a:cubicBezTo>
                  <a:pt x="18406" y="16999"/>
                  <a:pt x="18406" y="16999"/>
                  <a:pt x="18438" y="16999"/>
                </a:cubicBezTo>
                <a:cubicBezTo>
                  <a:pt x="18406" y="16999"/>
                  <a:pt x="18406" y="16999"/>
                  <a:pt x="18406" y="16999"/>
                </a:cubicBezTo>
                <a:cubicBezTo>
                  <a:pt x="18313" y="17031"/>
                  <a:pt x="18250" y="16968"/>
                  <a:pt x="18156" y="16937"/>
                </a:cubicBezTo>
                <a:cubicBezTo>
                  <a:pt x="18156" y="16937"/>
                  <a:pt x="18156" y="16937"/>
                  <a:pt x="18156" y="16937"/>
                </a:cubicBezTo>
                <a:cubicBezTo>
                  <a:pt x="18250" y="16906"/>
                  <a:pt x="18188" y="16874"/>
                  <a:pt x="18156" y="16843"/>
                </a:cubicBezTo>
                <a:cubicBezTo>
                  <a:pt x="18156" y="16781"/>
                  <a:pt x="18188" y="16749"/>
                  <a:pt x="18156" y="16718"/>
                </a:cubicBezTo>
                <a:cubicBezTo>
                  <a:pt x="18125" y="16687"/>
                  <a:pt x="18125" y="16656"/>
                  <a:pt x="18156" y="16656"/>
                </a:cubicBezTo>
                <a:close/>
                <a:moveTo>
                  <a:pt x="17844" y="16781"/>
                </a:moveTo>
                <a:cubicBezTo>
                  <a:pt x="17844" y="16812"/>
                  <a:pt x="17844" y="16843"/>
                  <a:pt x="17875" y="16812"/>
                </a:cubicBezTo>
                <a:cubicBezTo>
                  <a:pt x="17906" y="16812"/>
                  <a:pt x="17906" y="16781"/>
                  <a:pt x="17875" y="16749"/>
                </a:cubicBezTo>
                <a:cubicBezTo>
                  <a:pt x="17875" y="16718"/>
                  <a:pt x="17844" y="16687"/>
                  <a:pt x="17844" y="16624"/>
                </a:cubicBezTo>
                <a:cubicBezTo>
                  <a:pt x="17875" y="16593"/>
                  <a:pt x="17875" y="16624"/>
                  <a:pt x="17906" y="16656"/>
                </a:cubicBezTo>
                <a:cubicBezTo>
                  <a:pt x="17906" y="16656"/>
                  <a:pt x="17906" y="16656"/>
                  <a:pt x="17906" y="16656"/>
                </a:cubicBezTo>
                <a:cubicBezTo>
                  <a:pt x="17906" y="16718"/>
                  <a:pt x="17938" y="16812"/>
                  <a:pt x="18000" y="16906"/>
                </a:cubicBezTo>
                <a:cubicBezTo>
                  <a:pt x="18000" y="16812"/>
                  <a:pt x="18031" y="16781"/>
                  <a:pt x="18031" y="16718"/>
                </a:cubicBezTo>
                <a:cubicBezTo>
                  <a:pt x="18063" y="16687"/>
                  <a:pt x="18063" y="16656"/>
                  <a:pt x="18031" y="16593"/>
                </a:cubicBezTo>
                <a:cubicBezTo>
                  <a:pt x="18063" y="16593"/>
                  <a:pt x="18094" y="16624"/>
                  <a:pt x="18094" y="16656"/>
                </a:cubicBezTo>
                <a:cubicBezTo>
                  <a:pt x="18063" y="16718"/>
                  <a:pt x="18125" y="16781"/>
                  <a:pt x="18031" y="16843"/>
                </a:cubicBezTo>
                <a:cubicBezTo>
                  <a:pt x="18031" y="16843"/>
                  <a:pt x="18031" y="16843"/>
                  <a:pt x="18031" y="16874"/>
                </a:cubicBezTo>
                <a:cubicBezTo>
                  <a:pt x="18031" y="16906"/>
                  <a:pt x="18094" y="16906"/>
                  <a:pt x="18063" y="16937"/>
                </a:cubicBezTo>
                <a:cubicBezTo>
                  <a:pt x="18031" y="16937"/>
                  <a:pt x="18000" y="16906"/>
                  <a:pt x="17969" y="16906"/>
                </a:cubicBezTo>
                <a:cubicBezTo>
                  <a:pt x="17906" y="16906"/>
                  <a:pt x="17844" y="16874"/>
                  <a:pt x="17844" y="16781"/>
                </a:cubicBezTo>
                <a:cubicBezTo>
                  <a:pt x="17844" y="16781"/>
                  <a:pt x="17844" y="16781"/>
                  <a:pt x="17844" y="16781"/>
                </a:cubicBezTo>
                <a:cubicBezTo>
                  <a:pt x="17844" y="16781"/>
                  <a:pt x="17844" y="16781"/>
                  <a:pt x="17844" y="16781"/>
                </a:cubicBezTo>
                <a:cubicBezTo>
                  <a:pt x="17844" y="16781"/>
                  <a:pt x="17844" y="16781"/>
                  <a:pt x="17844" y="16781"/>
                </a:cubicBezTo>
                <a:cubicBezTo>
                  <a:pt x="17844" y="16781"/>
                  <a:pt x="17844" y="16781"/>
                  <a:pt x="17844" y="16781"/>
                </a:cubicBezTo>
                <a:cubicBezTo>
                  <a:pt x="17844" y="16781"/>
                  <a:pt x="17844" y="16781"/>
                  <a:pt x="17844" y="16781"/>
                </a:cubicBezTo>
                <a:cubicBezTo>
                  <a:pt x="17844" y="16781"/>
                  <a:pt x="17844" y="16781"/>
                  <a:pt x="17813" y="16749"/>
                </a:cubicBezTo>
                <a:cubicBezTo>
                  <a:pt x="17844" y="16781"/>
                  <a:pt x="17844" y="16781"/>
                  <a:pt x="17844" y="16781"/>
                </a:cubicBezTo>
                <a:close/>
                <a:moveTo>
                  <a:pt x="17469" y="16593"/>
                </a:moveTo>
                <a:cubicBezTo>
                  <a:pt x="17531" y="16562"/>
                  <a:pt x="17469" y="16531"/>
                  <a:pt x="17469" y="16499"/>
                </a:cubicBezTo>
                <a:cubicBezTo>
                  <a:pt x="17469" y="16468"/>
                  <a:pt x="17469" y="16468"/>
                  <a:pt x="17469" y="16437"/>
                </a:cubicBezTo>
                <a:cubicBezTo>
                  <a:pt x="17500" y="16437"/>
                  <a:pt x="17531" y="16437"/>
                  <a:pt x="17531" y="16468"/>
                </a:cubicBezTo>
                <a:cubicBezTo>
                  <a:pt x="17563" y="16562"/>
                  <a:pt x="17656" y="16624"/>
                  <a:pt x="17656" y="16749"/>
                </a:cubicBezTo>
                <a:cubicBezTo>
                  <a:pt x="17656" y="16781"/>
                  <a:pt x="17688" y="16781"/>
                  <a:pt x="17719" y="16749"/>
                </a:cubicBezTo>
                <a:cubicBezTo>
                  <a:pt x="17719" y="16749"/>
                  <a:pt x="17750" y="16749"/>
                  <a:pt x="17750" y="16781"/>
                </a:cubicBezTo>
                <a:cubicBezTo>
                  <a:pt x="17750" y="16781"/>
                  <a:pt x="17750" y="16812"/>
                  <a:pt x="17719" y="16812"/>
                </a:cubicBezTo>
                <a:cubicBezTo>
                  <a:pt x="17656" y="16874"/>
                  <a:pt x="17531" y="16812"/>
                  <a:pt x="17531" y="16718"/>
                </a:cubicBezTo>
                <a:cubicBezTo>
                  <a:pt x="17531" y="16687"/>
                  <a:pt x="17563" y="16656"/>
                  <a:pt x="17500" y="16656"/>
                </a:cubicBezTo>
                <a:cubicBezTo>
                  <a:pt x="17469" y="16624"/>
                  <a:pt x="17469" y="16624"/>
                  <a:pt x="17469" y="16593"/>
                </a:cubicBezTo>
                <a:cubicBezTo>
                  <a:pt x="17469" y="16593"/>
                  <a:pt x="17438" y="16593"/>
                  <a:pt x="17406" y="16593"/>
                </a:cubicBezTo>
                <a:cubicBezTo>
                  <a:pt x="17438" y="16593"/>
                  <a:pt x="17469" y="16593"/>
                  <a:pt x="17469" y="16593"/>
                </a:cubicBezTo>
                <a:close/>
                <a:moveTo>
                  <a:pt x="17344" y="16718"/>
                </a:moveTo>
                <a:cubicBezTo>
                  <a:pt x="17344" y="16718"/>
                  <a:pt x="17344" y="16718"/>
                  <a:pt x="17344" y="16718"/>
                </a:cubicBezTo>
                <a:cubicBezTo>
                  <a:pt x="17375" y="16656"/>
                  <a:pt x="17344" y="16593"/>
                  <a:pt x="17344" y="16562"/>
                </a:cubicBezTo>
                <a:cubicBezTo>
                  <a:pt x="17406" y="16531"/>
                  <a:pt x="17375" y="16468"/>
                  <a:pt x="17375" y="16437"/>
                </a:cubicBezTo>
                <a:cubicBezTo>
                  <a:pt x="17375" y="16437"/>
                  <a:pt x="17344" y="16406"/>
                  <a:pt x="17375" y="16406"/>
                </a:cubicBezTo>
                <a:cubicBezTo>
                  <a:pt x="17406" y="16406"/>
                  <a:pt x="17406" y="16406"/>
                  <a:pt x="17406" y="16437"/>
                </a:cubicBezTo>
                <a:cubicBezTo>
                  <a:pt x="17406" y="16499"/>
                  <a:pt x="17406" y="16531"/>
                  <a:pt x="17406" y="16593"/>
                </a:cubicBezTo>
                <a:cubicBezTo>
                  <a:pt x="17406" y="16593"/>
                  <a:pt x="17406" y="16593"/>
                  <a:pt x="17406" y="16593"/>
                </a:cubicBezTo>
                <a:cubicBezTo>
                  <a:pt x="17406" y="16624"/>
                  <a:pt x="17406" y="16656"/>
                  <a:pt x="17406" y="16687"/>
                </a:cubicBezTo>
                <a:cubicBezTo>
                  <a:pt x="17406" y="16718"/>
                  <a:pt x="17438" y="16718"/>
                  <a:pt x="17406" y="16749"/>
                </a:cubicBezTo>
                <a:cubicBezTo>
                  <a:pt x="17406" y="16781"/>
                  <a:pt x="17375" y="16781"/>
                  <a:pt x="17375" y="16749"/>
                </a:cubicBezTo>
                <a:cubicBezTo>
                  <a:pt x="17344" y="16718"/>
                  <a:pt x="17281" y="16718"/>
                  <a:pt x="17250" y="16718"/>
                </a:cubicBezTo>
                <a:cubicBezTo>
                  <a:pt x="17281" y="16718"/>
                  <a:pt x="17313" y="16718"/>
                  <a:pt x="17344" y="16718"/>
                </a:cubicBezTo>
                <a:close/>
                <a:moveTo>
                  <a:pt x="14500" y="16031"/>
                </a:moveTo>
                <a:cubicBezTo>
                  <a:pt x="14500" y="16031"/>
                  <a:pt x="14500" y="16031"/>
                  <a:pt x="14469" y="16031"/>
                </a:cubicBezTo>
                <a:cubicBezTo>
                  <a:pt x="14469" y="15999"/>
                  <a:pt x="14469" y="15999"/>
                  <a:pt x="14469" y="15999"/>
                </a:cubicBezTo>
                <a:cubicBezTo>
                  <a:pt x="14469" y="15999"/>
                  <a:pt x="14469" y="15999"/>
                  <a:pt x="14469" y="15999"/>
                </a:cubicBezTo>
                <a:cubicBezTo>
                  <a:pt x="14469" y="15999"/>
                  <a:pt x="14469" y="15999"/>
                  <a:pt x="14469" y="15968"/>
                </a:cubicBezTo>
                <a:cubicBezTo>
                  <a:pt x="14500" y="15999"/>
                  <a:pt x="14500" y="15999"/>
                  <a:pt x="14500" y="16031"/>
                </a:cubicBezTo>
                <a:close/>
                <a:moveTo>
                  <a:pt x="11000" y="16406"/>
                </a:moveTo>
                <a:cubicBezTo>
                  <a:pt x="11000" y="16437"/>
                  <a:pt x="10969" y="16437"/>
                  <a:pt x="10938" y="16437"/>
                </a:cubicBezTo>
                <a:cubicBezTo>
                  <a:pt x="10938" y="16437"/>
                  <a:pt x="10938" y="16437"/>
                  <a:pt x="10938" y="16437"/>
                </a:cubicBezTo>
                <a:cubicBezTo>
                  <a:pt x="10906" y="16406"/>
                  <a:pt x="10875" y="16374"/>
                  <a:pt x="10938" y="16343"/>
                </a:cubicBezTo>
                <a:cubicBezTo>
                  <a:pt x="10969" y="16343"/>
                  <a:pt x="11000" y="16343"/>
                  <a:pt x="11000" y="16406"/>
                </a:cubicBezTo>
                <a:close/>
                <a:moveTo>
                  <a:pt x="9000" y="16499"/>
                </a:moveTo>
                <a:cubicBezTo>
                  <a:pt x="9000" y="16468"/>
                  <a:pt x="8969" y="16468"/>
                  <a:pt x="8969" y="16468"/>
                </a:cubicBezTo>
                <a:cubicBezTo>
                  <a:pt x="8969" y="16468"/>
                  <a:pt x="8969" y="16468"/>
                  <a:pt x="9000" y="16468"/>
                </a:cubicBezTo>
                <a:cubicBezTo>
                  <a:pt x="9000" y="16468"/>
                  <a:pt x="9000" y="16468"/>
                  <a:pt x="9000" y="16499"/>
                </a:cubicBezTo>
                <a:close/>
                <a:moveTo>
                  <a:pt x="9188" y="16593"/>
                </a:moveTo>
                <a:cubicBezTo>
                  <a:pt x="9188" y="16562"/>
                  <a:pt x="9188" y="16531"/>
                  <a:pt x="9156" y="16531"/>
                </a:cubicBezTo>
                <a:cubicBezTo>
                  <a:pt x="9188" y="16531"/>
                  <a:pt x="9219" y="16562"/>
                  <a:pt x="9188" y="16593"/>
                </a:cubicBezTo>
                <a:close/>
                <a:moveTo>
                  <a:pt x="9125" y="16531"/>
                </a:moveTo>
                <a:cubicBezTo>
                  <a:pt x="9094" y="16531"/>
                  <a:pt x="9031" y="16531"/>
                  <a:pt x="9031" y="16562"/>
                </a:cubicBezTo>
                <a:cubicBezTo>
                  <a:pt x="9031" y="16593"/>
                  <a:pt x="9063" y="16624"/>
                  <a:pt x="9125" y="16656"/>
                </a:cubicBezTo>
                <a:cubicBezTo>
                  <a:pt x="9125" y="16656"/>
                  <a:pt x="9125" y="16687"/>
                  <a:pt x="9094" y="16687"/>
                </a:cubicBezTo>
                <a:cubicBezTo>
                  <a:pt x="9063" y="16656"/>
                  <a:pt x="9031" y="16624"/>
                  <a:pt x="9000" y="16593"/>
                </a:cubicBezTo>
                <a:cubicBezTo>
                  <a:pt x="9000" y="16562"/>
                  <a:pt x="9000" y="16531"/>
                  <a:pt x="9000" y="16499"/>
                </a:cubicBezTo>
                <a:cubicBezTo>
                  <a:pt x="9000" y="16499"/>
                  <a:pt x="9000" y="16499"/>
                  <a:pt x="9000" y="16499"/>
                </a:cubicBezTo>
                <a:cubicBezTo>
                  <a:pt x="9063" y="16499"/>
                  <a:pt x="9094" y="16499"/>
                  <a:pt x="9156" y="16531"/>
                </a:cubicBezTo>
                <a:cubicBezTo>
                  <a:pt x="9156" y="16531"/>
                  <a:pt x="9125" y="16531"/>
                  <a:pt x="9125" y="16531"/>
                </a:cubicBezTo>
                <a:close/>
                <a:moveTo>
                  <a:pt x="9219" y="16687"/>
                </a:moveTo>
                <a:cubicBezTo>
                  <a:pt x="9188" y="16687"/>
                  <a:pt x="9188" y="16687"/>
                  <a:pt x="9156" y="16687"/>
                </a:cubicBezTo>
                <a:cubicBezTo>
                  <a:pt x="9156" y="16656"/>
                  <a:pt x="9156" y="16656"/>
                  <a:pt x="9188" y="16656"/>
                </a:cubicBezTo>
                <a:cubicBezTo>
                  <a:pt x="9188" y="16656"/>
                  <a:pt x="9188" y="16656"/>
                  <a:pt x="9188" y="16656"/>
                </a:cubicBezTo>
                <a:cubicBezTo>
                  <a:pt x="9188" y="16624"/>
                  <a:pt x="9188" y="16624"/>
                  <a:pt x="9188" y="16624"/>
                </a:cubicBezTo>
                <a:cubicBezTo>
                  <a:pt x="9188" y="16624"/>
                  <a:pt x="9188" y="16593"/>
                  <a:pt x="9188" y="16593"/>
                </a:cubicBezTo>
                <a:cubicBezTo>
                  <a:pt x="9250" y="16624"/>
                  <a:pt x="9281" y="16562"/>
                  <a:pt x="9313" y="16593"/>
                </a:cubicBezTo>
                <a:cubicBezTo>
                  <a:pt x="9281" y="16624"/>
                  <a:pt x="9250" y="16656"/>
                  <a:pt x="9219" y="16687"/>
                </a:cubicBezTo>
                <a:close/>
                <a:moveTo>
                  <a:pt x="10688" y="16531"/>
                </a:moveTo>
                <a:cubicBezTo>
                  <a:pt x="10688" y="16531"/>
                  <a:pt x="10688" y="16562"/>
                  <a:pt x="10688" y="16562"/>
                </a:cubicBezTo>
                <a:cubicBezTo>
                  <a:pt x="10688" y="16562"/>
                  <a:pt x="10688" y="16531"/>
                  <a:pt x="10688" y="16531"/>
                </a:cubicBezTo>
                <a:close/>
                <a:moveTo>
                  <a:pt x="11031" y="16656"/>
                </a:moveTo>
                <a:cubicBezTo>
                  <a:pt x="11063" y="16656"/>
                  <a:pt x="11094" y="16656"/>
                  <a:pt x="11125" y="16656"/>
                </a:cubicBezTo>
                <a:cubicBezTo>
                  <a:pt x="11094" y="16656"/>
                  <a:pt x="11063" y="16656"/>
                  <a:pt x="11031" y="16656"/>
                </a:cubicBezTo>
                <a:close/>
                <a:moveTo>
                  <a:pt x="12531" y="15874"/>
                </a:moveTo>
                <a:cubicBezTo>
                  <a:pt x="12531" y="15874"/>
                  <a:pt x="12563" y="15874"/>
                  <a:pt x="12563" y="15874"/>
                </a:cubicBezTo>
                <a:cubicBezTo>
                  <a:pt x="12563" y="15874"/>
                  <a:pt x="12563" y="15906"/>
                  <a:pt x="12563" y="15906"/>
                </a:cubicBezTo>
                <a:cubicBezTo>
                  <a:pt x="12594" y="15937"/>
                  <a:pt x="12594" y="15968"/>
                  <a:pt x="12625" y="15999"/>
                </a:cubicBezTo>
                <a:cubicBezTo>
                  <a:pt x="12563" y="15999"/>
                  <a:pt x="12563" y="15968"/>
                  <a:pt x="12563" y="15937"/>
                </a:cubicBezTo>
                <a:cubicBezTo>
                  <a:pt x="12531" y="15937"/>
                  <a:pt x="12531" y="15906"/>
                  <a:pt x="12531" y="15874"/>
                </a:cubicBezTo>
                <a:close/>
                <a:moveTo>
                  <a:pt x="11125" y="16156"/>
                </a:moveTo>
                <a:cubicBezTo>
                  <a:pt x="11094" y="16156"/>
                  <a:pt x="11125" y="16124"/>
                  <a:pt x="11125" y="16093"/>
                </a:cubicBezTo>
                <a:cubicBezTo>
                  <a:pt x="11094" y="16093"/>
                  <a:pt x="11031" y="16093"/>
                  <a:pt x="11063" y="16031"/>
                </a:cubicBezTo>
                <a:cubicBezTo>
                  <a:pt x="11063" y="16031"/>
                  <a:pt x="11094" y="16031"/>
                  <a:pt x="11125" y="16031"/>
                </a:cubicBezTo>
                <a:cubicBezTo>
                  <a:pt x="11125" y="16062"/>
                  <a:pt x="11125" y="16093"/>
                  <a:pt x="11125" y="16093"/>
                </a:cubicBezTo>
                <a:cubicBezTo>
                  <a:pt x="11156" y="16124"/>
                  <a:pt x="11156" y="16124"/>
                  <a:pt x="11156" y="16156"/>
                </a:cubicBezTo>
                <a:cubicBezTo>
                  <a:pt x="11156" y="16156"/>
                  <a:pt x="11156" y="16156"/>
                  <a:pt x="11125" y="16156"/>
                </a:cubicBezTo>
                <a:close/>
                <a:moveTo>
                  <a:pt x="11500" y="16406"/>
                </a:moveTo>
                <a:cubicBezTo>
                  <a:pt x="11469" y="16406"/>
                  <a:pt x="11469" y="16343"/>
                  <a:pt x="11406" y="16374"/>
                </a:cubicBezTo>
                <a:cubicBezTo>
                  <a:pt x="11406" y="16374"/>
                  <a:pt x="11406" y="16374"/>
                  <a:pt x="11406" y="16374"/>
                </a:cubicBezTo>
                <a:cubicBezTo>
                  <a:pt x="11406" y="16281"/>
                  <a:pt x="11344" y="16281"/>
                  <a:pt x="11313" y="16249"/>
                </a:cubicBezTo>
                <a:cubicBezTo>
                  <a:pt x="11313" y="16249"/>
                  <a:pt x="11313" y="16249"/>
                  <a:pt x="11313" y="16249"/>
                </a:cubicBezTo>
                <a:cubicBezTo>
                  <a:pt x="11250" y="16156"/>
                  <a:pt x="11219" y="16093"/>
                  <a:pt x="11125" y="16031"/>
                </a:cubicBezTo>
                <a:cubicBezTo>
                  <a:pt x="11156" y="15999"/>
                  <a:pt x="11188" y="15999"/>
                  <a:pt x="11219" y="15999"/>
                </a:cubicBezTo>
                <a:cubicBezTo>
                  <a:pt x="11219" y="15999"/>
                  <a:pt x="11219" y="15999"/>
                  <a:pt x="11250" y="15999"/>
                </a:cubicBezTo>
                <a:cubicBezTo>
                  <a:pt x="11250" y="15999"/>
                  <a:pt x="11250" y="15999"/>
                  <a:pt x="11250" y="15999"/>
                </a:cubicBezTo>
                <a:cubicBezTo>
                  <a:pt x="11250" y="16062"/>
                  <a:pt x="11281" y="16062"/>
                  <a:pt x="11313" y="16093"/>
                </a:cubicBezTo>
                <a:cubicBezTo>
                  <a:pt x="11375" y="16124"/>
                  <a:pt x="11406" y="16156"/>
                  <a:pt x="11469" y="16187"/>
                </a:cubicBezTo>
                <a:cubicBezTo>
                  <a:pt x="11469" y="16187"/>
                  <a:pt x="11469" y="16218"/>
                  <a:pt x="11469" y="16218"/>
                </a:cubicBezTo>
                <a:cubicBezTo>
                  <a:pt x="11438" y="16281"/>
                  <a:pt x="11500" y="16343"/>
                  <a:pt x="11531" y="16406"/>
                </a:cubicBezTo>
                <a:cubicBezTo>
                  <a:pt x="11563" y="16437"/>
                  <a:pt x="11594" y="16468"/>
                  <a:pt x="11656" y="16499"/>
                </a:cubicBezTo>
                <a:cubicBezTo>
                  <a:pt x="11531" y="16531"/>
                  <a:pt x="11531" y="16468"/>
                  <a:pt x="11500" y="16406"/>
                </a:cubicBezTo>
                <a:close/>
                <a:moveTo>
                  <a:pt x="11656" y="16249"/>
                </a:moveTo>
                <a:cubicBezTo>
                  <a:pt x="11625" y="16281"/>
                  <a:pt x="11625" y="16281"/>
                  <a:pt x="11594" y="16249"/>
                </a:cubicBezTo>
                <a:cubicBezTo>
                  <a:pt x="11563" y="16218"/>
                  <a:pt x="11531" y="16187"/>
                  <a:pt x="11500" y="16156"/>
                </a:cubicBezTo>
                <a:cubicBezTo>
                  <a:pt x="11500" y="16156"/>
                  <a:pt x="11500" y="16156"/>
                  <a:pt x="11500" y="16156"/>
                </a:cubicBezTo>
                <a:cubicBezTo>
                  <a:pt x="11469" y="16124"/>
                  <a:pt x="11500" y="16093"/>
                  <a:pt x="11563" y="16093"/>
                </a:cubicBezTo>
                <a:cubicBezTo>
                  <a:pt x="11563" y="16156"/>
                  <a:pt x="11594" y="16156"/>
                  <a:pt x="11625" y="16187"/>
                </a:cubicBezTo>
                <a:cubicBezTo>
                  <a:pt x="11656" y="16218"/>
                  <a:pt x="11656" y="16218"/>
                  <a:pt x="11656" y="16249"/>
                </a:cubicBezTo>
                <a:close/>
                <a:moveTo>
                  <a:pt x="12156" y="16343"/>
                </a:moveTo>
                <a:cubicBezTo>
                  <a:pt x="12125" y="16312"/>
                  <a:pt x="12094" y="16343"/>
                  <a:pt x="12063" y="16343"/>
                </a:cubicBezTo>
                <a:cubicBezTo>
                  <a:pt x="12031" y="16343"/>
                  <a:pt x="12031" y="16374"/>
                  <a:pt x="12031" y="16374"/>
                </a:cubicBezTo>
                <a:cubicBezTo>
                  <a:pt x="12031" y="16406"/>
                  <a:pt x="12094" y="16437"/>
                  <a:pt x="12063" y="16437"/>
                </a:cubicBezTo>
                <a:cubicBezTo>
                  <a:pt x="12031" y="16437"/>
                  <a:pt x="11969" y="16437"/>
                  <a:pt x="11969" y="16374"/>
                </a:cubicBezTo>
                <a:cubicBezTo>
                  <a:pt x="11969" y="16374"/>
                  <a:pt x="11969" y="16343"/>
                  <a:pt x="11938" y="16343"/>
                </a:cubicBezTo>
                <a:cubicBezTo>
                  <a:pt x="11938" y="16281"/>
                  <a:pt x="11906" y="16249"/>
                  <a:pt x="11906" y="16187"/>
                </a:cubicBezTo>
                <a:cubicBezTo>
                  <a:pt x="11906" y="16187"/>
                  <a:pt x="11906" y="16156"/>
                  <a:pt x="11875" y="16156"/>
                </a:cubicBezTo>
                <a:cubicBezTo>
                  <a:pt x="11875" y="16156"/>
                  <a:pt x="11875" y="16156"/>
                  <a:pt x="11875" y="16156"/>
                </a:cubicBezTo>
                <a:cubicBezTo>
                  <a:pt x="11875" y="16124"/>
                  <a:pt x="11844" y="16093"/>
                  <a:pt x="11813" y="16093"/>
                </a:cubicBezTo>
                <a:cubicBezTo>
                  <a:pt x="11844" y="16093"/>
                  <a:pt x="11875" y="16124"/>
                  <a:pt x="11875" y="16156"/>
                </a:cubicBezTo>
                <a:cubicBezTo>
                  <a:pt x="11875" y="16124"/>
                  <a:pt x="11906" y="16093"/>
                  <a:pt x="11906" y="16124"/>
                </a:cubicBezTo>
                <a:cubicBezTo>
                  <a:pt x="11938" y="16156"/>
                  <a:pt x="11938" y="16156"/>
                  <a:pt x="11938" y="16156"/>
                </a:cubicBezTo>
                <a:cubicBezTo>
                  <a:pt x="11969" y="16218"/>
                  <a:pt x="11969" y="16249"/>
                  <a:pt x="11969" y="16281"/>
                </a:cubicBezTo>
                <a:cubicBezTo>
                  <a:pt x="12000" y="16343"/>
                  <a:pt x="12063" y="16312"/>
                  <a:pt x="12094" y="16312"/>
                </a:cubicBezTo>
                <a:cubicBezTo>
                  <a:pt x="12125" y="16312"/>
                  <a:pt x="12156" y="16312"/>
                  <a:pt x="12156" y="16312"/>
                </a:cubicBezTo>
                <a:cubicBezTo>
                  <a:pt x="12156" y="16249"/>
                  <a:pt x="12125" y="16249"/>
                  <a:pt x="12094" y="16218"/>
                </a:cubicBezTo>
                <a:cubicBezTo>
                  <a:pt x="12031" y="16218"/>
                  <a:pt x="12031" y="16187"/>
                  <a:pt x="12000" y="16156"/>
                </a:cubicBezTo>
                <a:cubicBezTo>
                  <a:pt x="12031" y="16124"/>
                  <a:pt x="12000" y="16093"/>
                  <a:pt x="12000" y="16062"/>
                </a:cubicBezTo>
                <a:cubicBezTo>
                  <a:pt x="11938" y="16031"/>
                  <a:pt x="11906" y="15968"/>
                  <a:pt x="11875" y="15937"/>
                </a:cubicBezTo>
                <a:cubicBezTo>
                  <a:pt x="11938" y="15874"/>
                  <a:pt x="11969" y="15937"/>
                  <a:pt x="12031" y="15968"/>
                </a:cubicBezTo>
                <a:cubicBezTo>
                  <a:pt x="12031" y="15968"/>
                  <a:pt x="12031" y="15968"/>
                  <a:pt x="12031" y="15968"/>
                </a:cubicBezTo>
                <a:cubicBezTo>
                  <a:pt x="12063" y="15999"/>
                  <a:pt x="12063" y="16093"/>
                  <a:pt x="12156" y="16093"/>
                </a:cubicBezTo>
                <a:cubicBezTo>
                  <a:pt x="12188" y="16093"/>
                  <a:pt x="12219" y="16093"/>
                  <a:pt x="12188" y="16124"/>
                </a:cubicBezTo>
                <a:cubicBezTo>
                  <a:pt x="12188" y="16249"/>
                  <a:pt x="12281" y="16312"/>
                  <a:pt x="12375" y="16406"/>
                </a:cubicBezTo>
                <a:cubicBezTo>
                  <a:pt x="12281" y="16406"/>
                  <a:pt x="12219" y="16406"/>
                  <a:pt x="12156" y="16343"/>
                </a:cubicBezTo>
                <a:close/>
                <a:moveTo>
                  <a:pt x="12688" y="16374"/>
                </a:moveTo>
                <a:cubicBezTo>
                  <a:pt x="12656" y="16374"/>
                  <a:pt x="12563" y="16406"/>
                  <a:pt x="12563" y="16312"/>
                </a:cubicBezTo>
                <a:cubicBezTo>
                  <a:pt x="12563" y="16281"/>
                  <a:pt x="12531" y="16249"/>
                  <a:pt x="12531" y="16249"/>
                </a:cubicBezTo>
                <a:cubicBezTo>
                  <a:pt x="12500" y="16187"/>
                  <a:pt x="12438" y="16156"/>
                  <a:pt x="12438" y="16093"/>
                </a:cubicBezTo>
                <a:cubicBezTo>
                  <a:pt x="12438" y="16093"/>
                  <a:pt x="12438" y="16093"/>
                  <a:pt x="12438" y="16093"/>
                </a:cubicBezTo>
                <a:cubicBezTo>
                  <a:pt x="12406" y="16093"/>
                  <a:pt x="12406" y="16062"/>
                  <a:pt x="12375" y="16031"/>
                </a:cubicBezTo>
                <a:cubicBezTo>
                  <a:pt x="12375" y="15999"/>
                  <a:pt x="12375" y="15999"/>
                  <a:pt x="12406" y="15999"/>
                </a:cubicBezTo>
                <a:cubicBezTo>
                  <a:pt x="12469" y="15999"/>
                  <a:pt x="12531" y="15999"/>
                  <a:pt x="12563" y="16031"/>
                </a:cubicBezTo>
                <a:cubicBezTo>
                  <a:pt x="12531" y="15999"/>
                  <a:pt x="12469" y="15999"/>
                  <a:pt x="12406" y="15999"/>
                </a:cubicBezTo>
                <a:cubicBezTo>
                  <a:pt x="12406" y="16031"/>
                  <a:pt x="12469" y="16062"/>
                  <a:pt x="12438" y="16093"/>
                </a:cubicBezTo>
                <a:lnTo>
                  <a:pt x="12438" y="16093"/>
                </a:lnTo>
                <a:cubicBezTo>
                  <a:pt x="12438" y="16093"/>
                  <a:pt x="12438" y="16093"/>
                  <a:pt x="12438" y="16093"/>
                </a:cubicBezTo>
                <a:cubicBezTo>
                  <a:pt x="12531" y="16124"/>
                  <a:pt x="12563" y="16218"/>
                  <a:pt x="12594" y="16281"/>
                </a:cubicBezTo>
                <a:cubicBezTo>
                  <a:pt x="12625" y="16312"/>
                  <a:pt x="12594" y="16343"/>
                  <a:pt x="12656" y="16343"/>
                </a:cubicBezTo>
                <a:cubicBezTo>
                  <a:pt x="12656" y="16343"/>
                  <a:pt x="12656" y="16312"/>
                  <a:pt x="12656" y="16281"/>
                </a:cubicBezTo>
                <a:cubicBezTo>
                  <a:pt x="12625" y="16218"/>
                  <a:pt x="12625" y="16124"/>
                  <a:pt x="12594" y="16062"/>
                </a:cubicBezTo>
                <a:cubicBezTo>
                  <a:pt x="12625" y="15999"/>
                  <a:pt x="12625" y="16093"/>
                  <a:pt x="12656" y="16093"/>
                </a:cubicBezTo>
                <a:cubicBezTo>
                  <a:pt x="12656" y="16093"/>
                  <a:pt x="12688" y="16093"/>
                  <a:pt x="12688" y="16093"/>
                </a:cubicBezTo>
                <a:cubicBezTo>
                  <a:pt x="12688" y="16093"/>
                  <a:pt x="12656" y="16093"/>
                  <a:pt x="12656" y="16093"/>
                </a:cubicBezTo>
                <a:cubicBezTo>
                  <a:pt x="12656" y="16124"/>
                  <a:pt x="12688" y="16156"/>
                  <a:pt x="12688" y="16187"/>
                </a:cubicBezTo>
                <a:cubicBezTo>
                  <a:pt x="12688" y="16249"/>
                  <a:pt x="12688" y="16281"/>
                  <a:pt x="12750" y="16249"/>
                </a:cubicBezTo>
                <a:cubicBezTo>
                  <a:pt x="12750" y="16312"/>
                  <a:pt x="12781" y="16374"/>
                  <a:pt x="12688" y="16374"/>
                </a:cubicBezTo>
                <a:close/>
                <a:moveTo>
                  <a:pt x="13438" y="16312"/>
                </a:moveTo>
                <a:cubicBezTo>
                  <a:pt x="13344" y="16343"/>
                  <a:pt x="13250" y="16343"/>
                  <a:pt x="13188" y="16281"/>
                </a:cubicBezTo>
                <a:cubicBezTo>
                  <a:pt x="13125" y="16218"/>
                  <a:pt x="13094" y="16218"/>
                  <a:pt x="13063" y="16312"/>
                </a:cubicBezTo>
                <a:cubicBezTo>
                  <a:pt x="13063" y="16312"/>
                  <a:pt x="13063" y="16343"/>
                  <a:pt x="13063" y="16343"/>
                </a:cubicBezTo>
                <a:cubicBezTo>
                  <a:pt x="13000" y="16374"/>
                  <a:pt x="12938" y="16281"/>
                  <a:pt x="12875" y="16343"/>
                </a:cubicBezTo>
                <a:cubicBezTo>
                  <a:pt x="12875" y="16312"/>
                  <a:pt x="12844" y="16281"/>
                  <a:pt x="12844" y="16249"/>
                </a:cubicBezTo>
                <a:cubicBezTo>
                  <a:pt x="12875" y="16218"/>
                  <a:pt x="12844" y="16187"/>
                  <a:pt x="12813" y="16187"/>
                </a:cubicBezTo>
                <a:cubicBezTo>
                  <a:pt x="12813" y="16187"/>
                  <a:pt x="12813" y="16187"/>
                  <a:pt x="12813" y="16187"/>
                </a:cubicBezTo>
                <a:cubicBezTo>
                  <a:pt x="12813" y="16187"/>
                  <a:pt x="12813" y="16187"/>
                  <a:pt x="12813" y="16187"/>
                </a:cubicBezTo>
                <a:cubicBezTo>
                  <a:pt x="12813" y="16156"/>
                  <a:pt x="12781" y="16156"/>
                  <a:pt x="12750" y="16156"/>
                </a:cubicBezTo>
                <a:cubicBezTo>
                  <a:pt x="12750" y="16156"/>
                  <a:pt x="12750" y="16124"/>
                  <a:pt x="12750" y="16093"/>
                </a:cubicBezTo>
                <a:cubicBezTo>
                  <a:pt x="12750" y="16124"/>
                  <a:pt x="12719" y="16124"/>
                  <a:pt x="12719" y="16093"/>
                </a:cubicBezTo>
                <a:cubicBezTo>
                  <a:pt x="12719" y="16124"/>
                  <a:pt x="12750" y="16124"/>
                  <a:pt x="12750" y="16093"/>
                </a:cubicBezTo>
                <a:cubicBezTo>
                  <a:pt x="12750" y="15999"/>
                  <a:pt x="12625" y="15968"/>
                  <a:pt x="12625" y="15874"/>
                </a:cubicBezTo>
                <a:cubicBezTo>
                  <a:pt x="12719" y="15843"/>
                  <a:pt x="12750" y="15937"/>
                  <a:pt x="12781" y="15999"/>
                </a:cubicBezTo>
                <a:cubicBezTo>
                  <a:pt x="12813" y="16031"/>
                  <a:pt x="12813" y="16062"/>
                  <a:pt x="12875" y="16062"/>
                </a:cubicBezTo>
                <a:cubicBezTo>
                  <a:pt x="12875" y="16031"/>
                  <a:pt x="12906" y="15999"/>
                  <a:pt x="12875" y="15968"/>
                </a:cubicBezTo>
                <a:cubicBezTo>
                  <a:pt x="12844" y="15937"/>
                  <a:pt x="12875" y="15968"/>
                  <a:pt x="12875" y="15968"/>
                </a:cubicBezTo>
                <a:cubicBezTo>
                  <a:pt x="12906" y="15968"/>
                  <a:pt x="12938" y="15937"/>
                  <a:pt x="12938" y="15906"/>
                </a:cubicBezTo>
                <a:cubicBezTo>
                  <a:pt x="12938" y="15906"/>
                  <a:pt x="12906" y="15874"/>
                  <a:pt x="12938" y="15874"/>
                </a:cubicBezTo>
                <a:cubicBezTo>
                  <a:pt x="12969" y="15874"/>
                  <a:pt x="13031" y="15843"/>
                  <a:pt x="13063" y="15906"/>
                </a:cubicBezTo>
                <a:cubicBezTo>
                  <a:pt x="13094" y="15937"/>
                  <a:pt x="13125" y="15968"/>
                  <a:pt x="13156" y="16031"/>
                </a:cubicBezTo>
                <a:cubicBezTo>
                  <a:pt x="13219" y="16093"/>
                  <a:pt x="13281" y="16187"/>
                  <a:pt x="13344" y="16281"/>
                </a:cubicBezTo>
                <a:cubicBezTo>
                  <a:pt x="13344" y="16156"/>
                  <a:pt x="13313" y="16093"/>
                  <a:pt x="13281" y="15999"/>
                </a:cubicBezTo>
                <a:cubicBezTo>
                  <a:pt x="13313" y="15999"/>
                  <a:pt x="13344" y="16031"/>
                  <a:pt x="13375" y="16031"/>
                </a:cubicBezTo>
                <a:cubicBezTo>
                  <a:pt x="13375" y="16031"/>
                  <a:pt x="13375" y="16031"/>
                  <a:pt x="13375" y="16031"/>
                </a:cubicBezTo>
                <a:cubicBezTo>
                  <a:pt x="13344" y="16062"/>
                  <a:pt x="13375" y="16093"/>
                  <a:pt x="13375" y="16124"/>
                </a:cubicBezTo>
                <a:cubicBezTo>
                  <a:pt x="13375" y="16187"/>
                  <a:pt x="13469" y="16249"/>
                  <a:pt x="13438" y="16312"/>
                </a:cubicBezTo>
                <a:cubicBezTo>
                  <a:pt x="13500" y="16343"/>
                  <a:pt x="13531" y="16343"/>
                  <a:pt x="13594" y="16343"/>
                </a:cubicBezTo>
                <a:cubicBezTo>
                  <a:pt x="13531" y="16343"/>
                  <a:pt x="13500" y="16343"/>
                  <a:pt x="13438" y="16312"/>
                </a:cubicBezTo>
                <a:close/>
                <a:moveTo>
                  <a:pt x="13688" y="16312"/>
                </a:moveTo>
                <a:cubicBezTo>
                  <a:pt x="13625" y="16312"/>
                  <a:pt x="13563" y="16281"/>
                  <a:pt x="13500" y="16249"/>
                </a:cubicBezTo>
                <a:cubicBezTo>
                  <a:pt x="13500" y="16249"/>
                  <a:pt x="13500" y="16249"/>
                  <a:pt x="13500" y="16249"/>
                </a:cubicBezTo>
                <a:cubicBezTo>
                  <a:pt x="13531" y="16218"/>
                  <a:pt x="13531" y="16156"/>
                  <a:pt x="13469" y="16124"/>
                </a:cubicBezTo>
                <a:cubicBezTo>
                  <a:pt x="13438" y="16124"/>
                  <a:pt x="13438" y="16062"/>
                  <a:pt x="13406" y="16062"/>
                </a:cubicBezTo>
                <a:cubicBezTo>
                  <a:pt x="13469" y="16031"/>
                  <a:pt x="13406" y="15999"/>
                  <a:pt x="13406" y="15968"/>
                </a:cubicBezTo>
                <a:cubicBezTo>
                  <a:pt x="13375" y="15937"/>
                  <a:pt x="13344" y="15906"/>
                  <a:pt x="13344" y="15874"/>
                </a:cubicBezTo>
                <a:cubicBezTo>
                  <a:pt x="13406" y="15843"/>
                  <a:pt x="13438" y="15906"/>
                  <a:pt x="13469" y="15937"/>
                </a:cubicBezTo>
                <a:cubicBezTo>
                  <a:pt x="13500" y="15968"/>
                  <a:pt x="13500" y="16062"/>
                  <a:pt x="13594" y="16031"/>
                </a:cubicBezTo>
                <a:cubicBezTo>
                  <a:pt x="13594" y="16031"/>
                  <a:pt x="13625" y="16062"/>
                  <a:pt x="13594" y="16093"/>
                </a:cubicBezTo>
                <a:cubicBezTo>
                  <a:pt x="13594" y="16156"/>
                  <a:pt x="13625" y="16156"/>
                  <a:pt x="13656" y="16156"/>
                </a:cubicBezTo>
                <a:cubicBezTo>
                  <a:pt x="13688" y="16187"/>
                  <a:pt x="13688" y="16187"/>
                  <a:pt x="13688" y="16218"/>
                </a:cubicBezTo>
                <a:cubicBezTo>
                  <a:pt x="13688" y="16249"/>
                  <a:pt x="13750" y="16312"/>
                  <a:pt x="13688" y="16312"/>
                </a:cubicBezTo>
                <a:close/>
                <a:moveTo>
                  <a:pt x="14063" y="16156"/>
                </a:moveTo>
                <a:cubicBezTo>
                  <a:pt x="14063" y="16187"/>
                  <a:pt x="14094" y="16187"/>
                  <a:pt x="14094" y="16218"/>
                </a:cubicBezTo>
                <a:cubicBezTo>
                  <a:pt x="14094" y="16218"/>
                  <a:pt x="14094" y="16218"/>
                  <a:pt x="14094" y="16218"/>
                </a:cubicBezTo>
                <a:cubicBezTo>
                  <a:pt x="14063" y="16218"/>
                  <a:pt x="14031" y="16218"/>
                  <a:pt x="14031" y="16187"/>
                </a:cubicBezTo>
                <a:cubicBezTo>
                  <a:pt x="14031" y="16156"/>
                  <a:pt x="14031" y="16156"/>
                  <a:pt x="14063" y="16156"/>
                </a:cubicBezTo>
                <a:close/>
                <a:moveTo>
                  <a:pt x="13969" y="16312"/>
                </a:moveTo>
                <a:cubicBezTo>
                  <a:pt x="14000" y="16281"/>
                  <a:pt x="14063" y="16249"/>
                  <a:pt x="14094" y="16312"/>
                </a:cubicBezTo>
                <a:cubicBezTo>
                  <a:pt x="14063" y="16312"/>
                  <a:pt x="14000" y="16312"/>
                  <a:pt x="13969" y="16312"/>
                </a:cubicBezTo>
                <a:close/>
                <a:moveTo>
                  <a:pt x="14125" y="16249"/>
                </a:moveTo>
                <a:cubicBezTo>
                  <a:pt x="14125" y="16218"/>
                  <a:pt x="14125" y="16218"/>
                  <a:pt x="14125" y="16218"/>
                </a:cubicBezTo>
                <a:cubicBezTo>
                  <a:pt x="14125" y="16218"/>
                  <a:pt x="14125" y="16218"/>
                  <a:pt x="14125" y="16218"/>
                </a:cubicBezTo>
                <a:lnTo>
                  <a:pt x="14125" y="16249"/>
                </a:lnTo>
                <a:close/>
                <a:moveTo>
                  <a:pt x="15031" y="16343"/>
                </a:moveTo>
                <a:cubicBezTo>
                  <a:pt x="15000" y="16343"/>
                  <a:pt x="14969" y="16343"/>
                  <a:pt x="14938" y="16312"/>
                </a:cubicBezTo>
                <a:cubicBezTo>
                  <a:pt x="14938" y="16281"/>
                  <a:pt x="14938" y="16218"/>
                  <a:pt x="14875" y="16218"/>
                </a:cubicBezTo>
                <a:cubicBezTo>
                  <a:pt x="14875" y="16218"/>
                  <a:pt x="14875" y="16218"/>
                  <a:pt x="14875" y="16218"/>
                </a:cubicBezTo>
                <a:cubicBezTo>
                  <a:pt x="14875" y="16218"/>
                  <a:pt x="14875" y="16218"/>
                  <a:pt x="14875" y="16218"/>
                </a:cubicBezTo>
                <a:cubicBezTo>
                  <a:pt x="14875" y="16218"/>
                  <a:pt x="14875" y="16187"/>
                  <a:pt x="14875" y="16187"/>
                </a:cubicBezTo>
                <a:cubicBezTo>
                  <a:pt x="14875" y="16187"/>
                  <a:pt x="14844" y="16187"/>
                  <a:pt x="14844" y="16187"/>
                </a:cubicBezTo>
                <a:cubicBezTo>
                  <a:pt x="14844" y="16156"/>
                  <a:pt x="14813" y="16156"/>
                  <a:pt x="14813" y="16124"/>
                </a:cubicBezTo>
                <a:cubicBezTo>
                  <a:pt x="14813" y="16062"/>
                  <a:pt x="14781" y="16031"/>
                  <a:pt x="14750" y="15999"/>
                </a:cubicBezTo>
                <a:cubicBezTo>
                  <a:pt x="14750" y="15968"/>
                  <a:pt x="14750" y="15937"/>
                  <a:pt x="14750" y="15937"/>
                </a:cubicBezTo>
                <a:cubicBezTo>
                  <a:pt x="14781" y="15906"/>
                  <a:pt x="14813" y="15937"/>
                  <a:pt x="14813" y="15937"/>
                </a:cubicBezTo>
                <a:cubicBezTo>
                  <a:pt x="14844" y="15968"/>
                  <a:pt x="14875" y="15999"/>
                  <a:pt x="14875" y="16031"/>
                </a:cubicBezTo>
                <a:cubicBezTo>
                  <a:pt x="14875" y="16062"/>
                  <a:pt x="14906" y="16093"/>
                  <a:pt x="14906" y="16093"/>
                </a:cubicBezTo>
                <a:cubicBezTo>
                  <a:pt x="15000" y="16093"/>
                  <a:pt x="15000" y="16156"/>
                  <a:pt x="15031" y="16218"/>
                </a:cubicBezTo>
                <a:cubicBezTo>
                  <a:pt x="15031" y="16218"/>
                  <a:pt x="15031" y="16218"/>
                  <a:pt x="15031" y="16187"/>
                </a:cubicBezTo>
                <a:cubicBezTo>
                  <a:pt x="15031" y="16218"/>
                  <a:pt x="15031" y="16218"/>
                  <a:pt x="15031" y="16218"/>
                </a:cubicBezTo>
                <a:cubicBezTo>
                  <a:pt x="15031" y="16249"/>
                  <a:pt x="15063" y="16281"/>
                  <a:pt x="15063" y="16312"/>
                </a:cubicBezTo>
                <a:cubicBezTo>
                  <a:pt x="15063" y="16343"/>
                  <a:pt x="15031" y="16343"/>
                  <a:pt x="15031" y="16343"/>
                </a:cubicBezTo>
                <a:close/>
                <a:moveTo>
                  <a:pt x="15594" y="16312"/>
                </a:moveTo>
                <a:cubicBezTo>
                  <a:pt x="15594" y="16249"/>
                  <a:pt x="15500" y="16187"/>
                  <a:pt x="15469" y="16124"/>
                </a:cubicBezTo>
                <a:cubicBezTo>
                  <a:pt x="15469" y="16093"/>
                  <a:pt x="15438" y="16031"/>
                  <a:pt x="15469" y="16031"/>
                </a:cubicBezTo>
                <a:cubicBezTo>
                  <a:pt x="15500" y="15999"/>
                  <a:pt x="15531" y="16031"/>
                  <a:pt x="15531" y="16062"/>
                </a:cubicBezTo>
                <a:cubicBezTo>
                  <a:pt x="15563" y="16156"/>
                  <a:pt x="15625" y="16156"/>
                  <a:pt x="15656" y="16218"/>
                </a:cubicBezTo>
                <a:cubicBezTo>
                  <a:pt x="15656" y="16218"/>
                  <a:pt x="15656" y="16249"/>
                  <a:pt x="15656" y="16281"/>
                </a:cubicBezTo>
                <a:cubicBezTo>
                  <a:pt x="15656" y="16343"/>
                  <a:pt x="15688" y="16374"/>
                  <a:pt x="15719" y="16437"/>
                </a:cubicBezTo>
                <a:cubicBezTo>
                  <a:pt x="15656" y="16406"/>
                  <a:pt x="15563" y="16437"/>
                  <a:pt x="15594" y="16312"/>
                </a:cubicBezTo>
                <a:close/>
                <a:moveTo>
                  <a:pt x="16063" y="16468"/>
                </a:moveTo>
                <a:cubicBezTo>
                  <a:pt x="16031" y="16499"/>
                  <a:pt x="16000" y="16468"/>
                  <a:pt x="15938" y="16468"/>
                </a:cubicBezTo>
                <a:cubicBezTo>
                  <a:pt x="15938" y="16468"/>
                  <a:pt x="15906" y="16468"/>
                  <a:pt x="15906" y="16468"/>
                </a:cubicBezTo>
                <a:cubicBezTo>
                  <a:pt x="15938" y="16437"/>
                  <a:pt x="15969" y="16406"/>
                  <a:pt x="15906" y="16374"/>
                </a:cubicBezTo>
                <a:cubicBezTo>
                  <a:pt x="15906" y="16343"/>
                  <a:pt x="15906" y="16343"/>
                  <a:pt x="15906" y="16312"/>
                </a:cubicBezTo>
                <a:cubicBezTo>
                  <a:pt x="15906" y="16312"/>
                  <a:pt x="15938" y="16312"/>
                  <a:pt x="15938" y="16343"/>
                </a:cubicBezTo>
                <a:cubicBezTo>
                  <a:pt x="15969" y="16374"/>
                  <a:pt x="15969" y="16406"/>
                  <a:pt x="16000" y="16437"/>
                </a:cubicBezTo>
                <a:cubicBezTo>
                  <a:pt x="16031" y="16374"/>
                  <a:pt x="16000" y="16281"/>
                  <a:pt x="16031" y="16218"/>
                </a:cubicBezTo>
                <a:cubicBezTo>
                  <a:pt x="16031" y="16218"/>
                  <a:pt x="16031" y="16218"/>
                  <a:pt x="16031" y="16218"/>
                </a:cubicBezTo>
                <a:cubicBezTo>
                  <a:pt x="16031" y="16249"/>
                  <a:pt x="16063" y="16281"/>
                  <a:pt x="16063" y="16281"/>
                </a:cubicBezTo>
                <a:cubicBezTo>
                  <a:pt x="16063" y="16281"/>
                  <a:pt x="16063" y="16281"/>
                  <a:pt x="16063" y="16281"/>
                </a:cubicBezTo>
                <a:cubicBezTo>
                  <a:pt x="16063" y="16312"/>
                  <a:pt x="16063" y="16312"/>
                  <a:pt x="16063" y="16343"/>
                </a:cubicBezTo>
                <a:cubicBezTo>
                  <a:pt x="16063" y="16343"/>
                  <a:pt x="16063" y="16374"/>
                  <a:pt x="16063" y="16374"/>
                </a:cubicBezTo>
                <a:cubicBezTo>
                  <a:pt x="16031" y="16406"/>
                  <a:pt x="16156" y="16437"/>
                  <a:pt x="16063" y="16468"/>
                </a:cubicBezTo>
                <a:close/>
                <a:moveTo>
                  <a:pt x="16219" y="16468"/>
                </a:moveTo>
                <a:cubicBezTo>
                  <a:pt x="16250" y="16437"/>
                  <a:pt x="16219" y="16406"/>
                  <a:pt x="16188" y="16374"/>
                </a:cubicBezTo>
                <a:cubicBezTo>
                  <a:pt x="16188" y="16374"/>
                  <a:pt x="16156" y="16343"/>
                  <a:pt x="16125" y="16312"/>
                </a:cubicBezTo>
                <a:cubicBezTo>
                  <a:pt x="16125" y="16312"/>
                  <a:pt x="16125" y="16312"/>
                  <a:pt x="16125" y="16312"/>
                </a:cubicBezTo>
                <a:cubicBezTo>
                  <a:pt x="16125" y="16312"/>
                  <a:pt x="16125" y="16312"/>
                  <a:pt x="16125" y="16312"/>
                </a:cubicBezTo>
                <a:cubicBezTo>
                  <a:pt x="16188" y="16281"/>
                  <a:pt x="16125" y="16249"/>
                  <a:pt x="16125" y="16218"/>
                </a:cubicBezTo>
                <a:cubicBezTo>
                  <a:pt x="16125" y="16187"/>
                  <a:pt x="16094" y="16156"/>
                  <a:pt x="16125" y="16156"/>
                </a:cubicBezTo>
                <a:cubicBezTo>
                  <a:pt x="16125" y="16124"/>
                  <a:pt x="16188" y="16156"/>
                  <a:pt x="16188" y="16156"/>
                </a:cubicBezTo>
                <a:cubicBezTo>
                  <a:pt x="16188" y="16249"/>
                  <a:pt x="16250" y="16281"/>
                  <a:pt x="16313" y="16312"/>
                </a:cubicBezTo>
                <a:cubicBezTo>
                  <a:pt x="16313" y="16343"/>
                  <a:pt x="16313" y="16374"/>
                  <a:pt x="16313" y="16374"/>
                </a:cubicBezTo>
                <a:cubicBezTo>
                  <a:pt x="16313" y="16437"/>
                  <a:pt x="16344" y="16468"/>
                  <a:pt x="16375" y="16499"/>
                </a:cubicBezTo>
                <a:cubicBezTo>
                  <a:pt x="16313" y="16531"/>
                  <a:pt x="16281" y="16499"/>
                  <a:pt x="16219" y="16468"/>
                </a:cubicBezTo>
                <a:close/>
                <a:moveTo>
                  <a:pt x="1719" y="21749"/>
                </a:moveTo>
                <a:cubicBezTo>
                  <a:pt x="1719" y="21749"/>
                  <a:pt x="1719" y="21749"/>
                  <a:pt x="1719" y="21749"/>
                </a:cubicBezTo>
                <a:cubicBezTo>
                  <a:pt x="1750" y="21749"/>
                  <a:pt x="1750" y="21749"/>
                  <a:pt x="1750" y="21749"/>
                </a:cubicBezTo>
                <a:cubicBezTo>
                  <a:pt x="1750" y="21749"/>
                  <a:pt x="1781" y="21749"/>
                  <a:pt x="1813" y="21749"/>
                </a:cubicBezTo>
                <a:cubicBezTo>
                  <a:pt x="1813" y="21749"/>
                  <a:pt x="1844" y="21812"/>
                  <a:pt x="1781" y="21781"/>
                </a:cubicBezTo>
                <a:cubicBezTo>
                  <a:pt x="1750" y="21781"/>
                  <a:pt x="1688" y="21843"/>
                  <a:pt x="1688" y="21749"/>
                </a:cubicBezTo>
                <a:cubicBezTo>
                  <a:pt x="1688" y="21749"/>
                  <a:pt x="1719" y="21749"/>
                  <a:pt x="1719" y="21749"/>
                </a:cubicBezTo>
                <a:close/>
                <a:moveTo>
                  <a:pt x="1438" y="21718"/>
                </a:moveTo>
                <a:cubicBezTo>
                  <a:pt x="1438" y="21718"/>
                  <a:pt x="1438" y="21718"/>
                  <a:pt x="1438" y="21718"/>
                </a:cubicBezTo>
                <a:cubicBezTo>
                  <a:pt x="1469" y="21718"/>
                  <a:pt x="1500" y="21718"/>
                  <a:pt x="1500" y="21687"/>
                </a:cubicBezTo>
                <a:cubicBezTo>
                  <a:pt x="1531" y="21687"/>
                  <a:pt x="1531" y="21687"/>
                  <a:pt x="1531" y="21687"/>
                </a:cubicBezTo>
                <a:cubicBezTo>
                  <a:pt x="1531" y="21687"/>
                  <a:pt x="1531" y="21687"/>
                  <a:pt x="1500" y="21687"/>
                </a:cubicBezTo>
                <a:cubicBezTo>
                  <a:pt x="1563" y="21687"/>
                  <a:pt x="1594" y="21718"/>
                  <a:pt x="1625" y="21718"/>
                </a:cubicBezTo>
                <a:cubicBezTo>
                  <a:pt x="1563" y="21718"/>
                  <a:pt x="1500" y="21781"/>
                  <a:pt x="1438" y="21718"/>
                </a:cubicBezTo>
                <a:cubicBezTo>
                  <a:pt x="1438" y="21718"/>
                  <a:pt x="1438" y="21718"/>
                  <a:pt x="1438" y="21718"/>
                </a:cubicBezTo>
                <a:close/>
                <a:moveTo>
                  <a:pt x="1563" y="21781"/>
                </a:moveTo>
                <a:cubicBezTo>
                  <a:pt x="1531" y="21906"/>
                  <a:pt x="1406" y="21843"/>
                  <a:pt x="1313" y="21874"/>
                </a:cubicBezTo>
                <a:cubicBezTo>
                  <a:pt x="1375" y="21781"/>
                  <a:pt x="1500" y="21874"/>
                  <a:pt x="1563" y="21781"/>
                </a:cubicBezTo>
                <a:close/>
                <a:moveTo>
                  <a:pt x="2313" y="20937"/>
                </a:moveTo>
                <a:cubicBezTo>
                  <a:pt x="2344" y="20906"/>
                  <a:pt x="2375" y="20906"/>
                  <a:pt x="2406" y="20937"/>
                </a:cubicBezTo>
                <a:cubicBezTo>
                  <a:pt x="2438" y="20999"/>
                  <a:pt x="2531" y="20968"/>
                  <a:pt x="2531" y="21062"/>
                </a:cubicBezTo>
                <a:cubicBezTo>
                  <a:pt x="2469" y="21062"/>
                  <a:pt x="2406" y="21062"/>
                  <a:pt x="2344" y="21062"/>
                </a:cubicBezTo>
                <a:cubicBezTo>
                  <a:pt x="2344" y="21062"/>
                  <a:pt x="2344" y="21062"/>
                  <a:pt x="2344" y="21062"/>
                </a:cubicBezTo>
                <a:cubicBezTo>
                  <a:pt x="2281" y="21062"/>
                  <a:pt x="2250" y="21062"/>
                  <a:pt x="2250" y="21031"/>
                </a:cubicBezTo>
                <a:cubicBezTo>
                  <a:pt x="2250" y="20999"/>
                  <a:pt x="2281" y="20968"/>
                  <a:pt x="2313" y="20937"/>
                </a:cubicBezTo>
                <a:close/>
                <a:moveTo>
                  <a:pt x="2063" y="21124"/>
                </a:moveTo>
                <a:cubicBezTo>
                  <a:pt x="2063" y="21093"/>
                  <a:pt x="2125" y="21062"/>
                  <a:pt x="2156" y="21062"/>
                </a:cubicBezTo>
                <a:cubicBezTo>
                  <a:pt x="2156" y="21062"/>
                  <a:pt x="2156" y="21093"/>
                  <a:pt x="2156" y="21093"/>
                </a:cubicBezTo>
                <a:cubicBezTo>
                  <a:pt x="2125" y="21156"/>
                  <a:pt x="2094" y="21093"/>
                  <a:pt x="2063" y="21156"/>
                </a:cubicBezTo>
                <a:cubicBezTo>
                  <a:pt x="2063" y="21124"/>
                  <a:pt x="2031" y="21124"/>
                  <a:pt x="2063" y="21124"/>
                </a:cubicBezTo>
                <a:close/>
                <a:moveTo>
                  <a:pt x="563" y="20843"/>
                </a:moveTo>
                <a:cubicBezTo>
                  <a:pt x="469" y="20874"/>
                  <a:pt x="375" y="20874"/>
                  <a:pt x="281" y="20843"/>
                </a:cubicBezTo>
                <a:cubicBezTo>
                  <a:pt x="375" y="20812"/>
                  <a:pt x="469" y="20749"/>
                  <a:pt x="594" y="20749"/>
                </a:cubicBezTo>
                <a:cubicBezTo>
                  <a:pt x="563" y="20749"/>
                  <a:pt x="563" y="20749"/>
                  <a:pt x="531" y="20718"/>
                </a:cubicBezTo>
                <a:cubicBezTo>
                  <a:pt x="563" y="20749"/>
                  <a:pt x="563" y="20749"/>
                  <a:pt x="594" y="20749"/>
                </a:cubicBezTo>
                <a:cubicBezTo>
                  <a:pt x="594" y="20749"/>
                  <a:pt x="594" y="20749"/>
                  <a:pt x="594" y="20749"/>
                </a:cubicBezTo>
                <a:cubicBezTo>
                  <a:pt x="625" y="20812"/>
                  <a:pt x="594" y="20812"/>
                  <a:pt x="563" y="20843"/>
                </a:cubicBezTo>
                <a:close/>
                <a:moveTo>
                  <a:pt x="594" y="21406"/>
                </a:moveTo>
                <a:cubicBezTo>
                  <a:pt x="625" y="21374"/>
                  <a:pt x="656" y="21374"/>
                  <a:pt x="688" y="21374"/>
                </a:cubicBezTo>
                <a:cubicBezTo>
                  <a:pt x="719" y="21374"/>
                  <a:pt x="719" y="21374"/>
                  <a:pt x="750" y="21374"/>
                </a:cubicBezTo>
                <a:cubicBezTo>
                  <a:pt x="750" y="21374"/>
                  <a:pt x="750" y="21374"/>
                  <a:pt x="750" y="21374"/>
                </a:cubicBezTo>
                <a:cubicBezTo>
                  <a:pt x="750" y="21374"/>
                  <a:pt x="750" y="21406"/>
                  <a:pt x="750" y="21437"/>
                </a:cubicBezTo>
                <a:cubicBezTo>
                  <a:pt x="688" y="21437"/>
                  <a:pt x="656" y="21468"/>
                  <a:pt x="625" y="21437"/>
                </a:cubicBezTo>
                <a:cubicBezTo>
                  <a:pt x="594" y="21437"/>
                  <a:pt x="594" y="21406"/>
                  <a:pt x="594" y="21406"/>
                </a:cubicBezTo>
                <a:close/>
                <a:moveTo>
                  <a:pt x="406" y="22093"/>
                </a:moveTo>
                <a:cubicBezTo>
                  <a:pt x="344" y="22062"/>
                  <a:pt x="313" y="22093"/>
                  <a:pt x="250" y="22093"/>
                </a:cubicBezTo>
                <a:cubicBezTo>
                  <a:pt x="281" y="22062"/>
                  <a:pt x="281" y="22031"/>
                  <a:pt x="344" y="22031"/>
                </a:cubicBezTo>
                <a:cubicBezTo>
                  <a:pt x="375" y="22031"/>
                  <a:pt x="375" y="21999"/>
                  <a:pt x="375" y="21968"/>
                </a:cubicBezTo>
                <a:cubicBezTo>
                  <a:pt x="406" y="21999"/>
                  <a:pt x="438" y="21999"/>
                  <a:pt x="438" y="21999"/>
                </a:cubicBezTo>
                <a:cubicBezTo>
                  <a:pt x="469" y="21999"/>
                  <a:pt x="469" y="21999"/>
                  <a:pt x="469" y="21999"/>
                </a:cubicBezTo>
                <a:cubicBezTo>
                  <a:pt x="500" y="22062"/>
                  <a:pt x="406" y="22093"/>
                  <a:pt x="406" y="22093"/>
                </a:cubicBezTo>
                <a:close/>
                <a:moveTo>
                  <a:pt x="844" y="21781"/>
                </a:moveTo>
                <a:cubicBezTo>
                  <a:pt x="844" y="21812"/>
                  <a:pt x="813" y="21843"/>
                  <a:pt x="844" y="21843"/>
                </a:cubicBezTo>
                <a:cubicBezTo>
                  <a:pt x="844" y="21874"/>
                  <a:pt x="844" y="21874"/>
                  <a:pt x="844" y="21874"/>
                </a:cubicBezTo>
                <a:cubicBezTo>
                  <a:pt x="813" y="21874"/>
                  <a:pt x="813" y="21843"/>
                  <a:pt x="781" y="21843"/>
                </a:cubicBezTo>
                <a:cubicBezTo>
                  <a:pt x="750" y="21874"/>
                  <a:pt x="750" y="21874"/>
                  <a:pt x="719" y="21906"/>
                </a:cubicBezTo>
                <a:cubicBezTo>
                  <a:pt x="750" y="21874"/>
                  <a:pt x="750" y="21874"/>
                  <a:pt x="781" y="21843"/>
                </a:cubicBezTo>
                <a:cubicBezTo>
                  <a:pt x="656" y="21843"/>
                  <a:pt x="531" y="21937"/>
                  <a:pt x="438" y="21937"/>
                </a:cubicBezTo>
                <a:cubicBezTo>
                  <a:pt x="406" y="21937"/>
                  <a:pt x="375" y="21937"/>
                  <a:pt x="375" y="21968"/>
                </a:cubicBezTo>
                <a:cubicBezTo>
                  <a:pt x="344" y="21968"/>
                  <a:pt x="281" y="21968"/>
                  <a:pt x="219" y="21968"/>
                </a:cubicBezTo>
                <a:cubicBezTo>
                  <a:pt x="250" y="21968"/>
                  <a:pt x="250" y="21937"/>
                  <a:pt x="250" y="21937"/>
                </a:cubicBezTo>
                <a:cubicBezTo>
                  <a:pt x="250" y="21937"/>
                  <a:pt x="219" y="21937"/>
                  <a:pt x="219" y="21937"/>
                </a:cubicBezTo>
                <a:cubicBezTo>
                  <a:pt x="219" y="21937"/>
                  <a:pt x="250" y="21937"/>
                  <a:pt x="250" y="21937"/>
                </a:cubicBezTo>
                <a:cubicBezTo>
                  <a:pt x="375" y="21906"/>
                  <a:pt x="469" y="21874"/>
                  <a:pt x="594" y="21843"/>
                </a:cubicBezTo>
                <a:cubicBezTo>
                  <a:pt x="594" y="21843"/>
                  <a:pt x="781" y="21781"/>
                  <a:pt x="844" y="21781"/>
                </a:cubicBezTo>
                <a:cubicBezTo>
                  <a:pt x="844" y="21781"/>
                  <a:pt x="875" y="21749"/>
                  <a:pt x="844" y="21781"/>
                </a:cubicBezTo>
                <a:close/>
                <a:moveTo>
                  <a:pt x="1875" y="20999"/>
                </a:moveTo>
                <a:cubicBezTo>
                  <a:pt x="1875" y="20999"/>
                  <a:pt x="1875" y="20999"/>
                  <a:pt x="1875" y="20999"/>
                </a:cubicBezTo>
                <a:cubicBezTo>
                  <a:pt x="1875" y="20999"/>
                  <a:pt x="1875" y="20999"/>
                  <a:pt x="1875" y="20999"/>
                </a:cubicBezTo>
                <a:close/>
                <a:moveTo>
                  <a:pt x="1656" y="20906"/>
                </a:moveTo>
                <a:cubicBezTo>
                  <a:pt x="1656" y="20906"/>
                  <a:pt x="1656" y="20937"/>
                  <a:pt x="1656" y="20937"/>
                </a:cubicBezTo>
                <a:cubicBezTo>
                  <a:pt x="1750" y="20968"/>
                  <a:pt x="1813" y="20999"/>
                  <a:pt x="1875" y="20999"/>
                </a:cubicBezTo>
                <a:cubicBezTo>
                  <a:pt x="1813" y="20999"/>
                  <a:pt x="1750" y="20968"/>
                  <a:pt x="1656" y="20937"/>
                </a:cubicBezTo>
                <a:cubicBezTo>
                  <a:pt x="1656" y="20937"/>
                  <a:pt x="1656" y="20937"/>
                  <a:pt x="1656" y="20937"/>
                </a:cubicBezTo>
                <a:cubicBezTo>
                  <a:pt x="1656" y="20937"/>
                  <a:pt x="1656" y="20937"/>
                  <a:pt x="1656" y="20937"/>
                </a:cubicBezTo>
                <a:cubicBezTo>
                  <a:pt x="1656" y="20937"/>
                  <a:pt x="1656" y="20906"/>
                  <a:pt x="1656" y="20906"/>
                </a:cubicBezTo>
                <a:close/>
                <a:moveTo>
                  <a:pt x="1594" y="20874"/>
                </a:moveTo>
                <a:cubicBezTo>
                  <a:pt x="1594" y="20874"/>
                  <a:pt x="1594" y="20874"/>
                  <a:pt x="1594" y="20874"/>
                </a:cubicBezTo>
                <a:cubicBezTo>
                  <a:pt x="1594" y="20874"/>
                  <a:pt x="1594" y="20874"/>
                  <a:pt x="1594" y="20874"/>
                </a:cubicBezTo>
                <a:cubicBezTo>
                  <a:pt x="1594" y="20874"/>
                  <a:pt x="1594" y="20874"/>
                  <a:pt x="1594" y="20874"/>
                </a:cubicBezTo>
                <a:close/>
                <a:moveTo>
                  <a:pt x="1438" y="20906"/>
                </a:moveTo>
                <a:cubicBezTo>
                  <a:pt x="1438" y="20906"/>
                  <a:pt x="1469" y="20906"/>
                  <a:pt x="1469" y="20906"/>
                </a:cubicBezTo>
                <a:cubicBezTo>
                  <a:pt x="1500" y="20906"/>
                  <a:pt x="1469" y="20874"/>
                  <a:pt x="1469" y="20874"/>
                </a:cubicBezTo>
                <a:cubicBezTo>
                  <a:pt x="1469" y="20843"/>
                  <a:pt x="1469" y="20843"/>
                  <a:pt x="1500" y="20812"/>
                </a:cubicBezTo>
                <a:cubicBezTo>
                  <a:pt x="1531" y="20812"/>
                  <a:pt x="1531" y="20843"/>
                  <a:pt x="1531" y="20874"/>
                </a:cubicBezTo>
                <a:cubicBezTo>
                  <a:pt x="1531" y="20937"/>
                  <a:pt x="1563" y="20937"/>
                  <a:pt x="1625" y="20937"/>
                </a:cubicBezTo>
                <a:cubicBezTo>
                  <a:pt x="1625" y="20937"/>
                  <a:pt x="1625" y="20937"/>
                  <a:pt x="1625" y="20937"/>
                </a:cubicBezTo>
                <a:cubicBezTo>
                  <a:pt x="1625" y="20937"/>
                  <a:pt x="1625" y="20937"/>
                  <a:pt x="1625" y="20937"/>
                </a:cubicBezTo>
                <a:cubicBezTo>
                  <a:pt x="1625" y="20937"/>
                  <a:pt x="1625" y="20937"/>
                  <a:pt x="1656" y="20937"/>
                </a:cubicBezTo>
                <a:cubicBezTo>
                  <a:pt x="1625" y="20937"/>
                  <a:pt x="1625" y="20968"/>
                  <a:pt x="1625" y="20968"/>
                </a:cubicBezTo>
                <a:cubicBezTo>
                  <a:pt x="1625" y="20968"/>
                  <a:pt x="1625" y="20968"/>
                  <a:pt x="1594" y="20968"/>
                </a:cubicBezTo>
                <a:cubicBezTo>
                  <a:pt x="1625" y="20968"/>
                  <a:pt x="1625" y="20968"/>
                  <a:pt x="1625" y="20968"/>
                </a:cubicBezTo>
                <a:cubicBezTo>
                  <a:pt x="1594" y="20968"/>
                  <a:pt x="1563" y="20937"/>
                  <a:pt x="1563" y="20968"/>
                </a:cubicBezTo>
                <a:cubicBezTo>
                  <a:pt x="1500" y="20999"/>
                  <a:pt x="1469" y="20937"/>
                  <a:pt x="1438" y="20968"/>
                </a:cubicBezTo>
                <a:cubicBezTo>
                  <a:pt x="1438" y="20937"/>
                  <a:pt x="1406" y="20906"/>
                  <a:pt x="1375" y="20906"/>
                </a:cubicBezTo>
                <a:cubicBezTo>
                  <a:pt x="1344" y="20874"/>
                  <a:pt x="1313" y="20874"/>
                  <a:pt x="1313" y="20812"/>
                </a:cubicBezTo>
                <a:cubicBezTo>
                  <a:pt x="1375" y="20812"/>
                  <a:pt x="1438" y="20781"/>
                  <a:pt x="1438" y="20906"/>
                </a:cubicBezTo>
                <a:close/>
                <a:moveTo>
                  <a:pt x="1094" y="20781"/>
                </a:moveTo>
                <a:cubicBezTo>
                  <a:pt x="1125" y="20781"/>
                  <a:pt x="1188" y="20781"/>
                  <a:pt x="1219" y="20812"/>
                </a:cubicBezTo>
                <a:cubicBezTo>
                  <a:pt x="1188" y="20781"/>
                  <a:pt x="1125" y="20781"/>
                  <a:pt x="1094" y="20781"/>
                </a:cubicBezTo>
                <a:cubicBezTo>
                  <a:pt x="1094" y="20781"/>
                  <a:pt x="1094" y="20781"/>
                  <a:pt x="1094" y="20781"/>
                </a:cubicBezTo>
                <a:close/>
                <a:moveTo>
                  <a:pt x="1094" y="20781"/>
                </a:moveTo>
                <a:cubicBezTo>
                  <a:pt x="1094" y="20812"/>
                  <a:pt x="1125" y="20812"/>
                  <a:pt x="1188" y="20812"/>
                </a:cubicBezTo>
                <a:cubicBezTo>
                  <a:pt x="1250" y="20843"/>
                  <a:pt x="1281" y="20874"/>
                  <a:pt x="1281" y="20937"/>
                </a:cubicBezTo>
                <a:cubicBezTo>
                  <a:pt x="1219" y="20937"/>
                  <a:pt x="1156" y="20937"/>
                  <a:pt x="1125" y="20937"/>
                </a:cubicBezTo>
                <a:cubicBezTo>
                  <a:pt x="1094" y="20937"/>
                  <a:pt x="1063" y="20937"/>
                  <a:pt x="1031" y="20906"/>
                </a:cubicBezTo>
                <a:cubicBezTo>
                  <a:pt x="1063" y="20874"/>
                  <a:pt x="1031" y="20812"/>
                  <a:pt x="1094" y="20781"/>
                </a:cubicBezTo>
                <a:close/>
                <a:moveTo>
                  <a:pt x="1031" y="21031"/>
                </a:moveTo>
                <a:cubicBezTo>
                  <a:pt x="1125" y="20999"/>
                  <a:pt x="1188" y="20937"/>
                  <a:pt x="1250" y="21031"/>
                </a:cubicBezTo>
                <a:cubicBezTo>
                  <a:pt x="1281" y="21062"/>
                  <a:pt x="1313" y="20968"/>
                  <a:pt x="1375" y="20999"/>
                </a:cubicBezTo>
                <a:cubicBezTo>
                  <a:pt x="1406" y="21031"/>
                  <a:pt x="1438" y="20968"/>
                  <a:pt x="1438" y="21031"/>
                </a:cubicBezTo>
                <a:cubicBezTo>
                  <a:pt x="1438" y="21093"/>
                  <a:pt x="1406" y="21062"/>
                  <a:pt x="1375" y="21062"/>
                </a:cubicBezTo>
                <a:cubicBezTo>
                  <a:pt x="1344" y="21062"/>
                  <a:pt x="1344" y="21062"/>
                  <a:pt x="1313" y="21062"/>
                </a:cubicBezTo>
                <a:cubicBezTo>
                  <a:pt x="1344" y="21124"/>
                  <a:pt x="1344" y="21156"/>
                  <a:pt x="1281" y="21124"/>
                </a:cubicBezTo>
                <a:cubicBezTo>
                  <a:pt x="1188" y="21124"/>
                  <a:pt x="1125" y="21124"/>
                  <a:pt x="1063" y="21124"/>
                </a:cubicBezTo>
                <a:cubicBezTo>
                  <a:pt x="1031" y="21093"/>
                  <a:pt x="1031" y="21062"/>
                  <a:pt x="1031" y="21031"/>
                </a:cubicBezTo>
                <a:close/>
                <a:moveTo>
                  <a:pt x="1031" y="21281"/>
                </a:moveTo>
                <a:cubicBezTo>
                  <a:pt x="1063" y="21249"/>
                  <a:pt x="1094" y="21218"/>
                  <a:pt x="1156" y="21249"/>
                </a:cubicBezTo>
                <a:cubicBezTo>
                  <a:pt x="1156" y="21312"/>
                  <a:pt x="1094" y="21312"/>
                  <a:pt x="1063" y="21343"/>
                </a:cubicBezTo>
                <a:cubicBezTo>
                  <a:pt x="1063" y="21374"/>
                  <a:pt x="1000" y="21374"/>
                  <a:pt x="1000" y="21343"/>
                </a:cubicBezTo>
                <a:cubicBezTo>
                  <a:pt x="969" y="21281"/>
                  <a:pt x="1000" y="21281"/>
                  <a:pt x="1031" y="21281"/>
                </a:cubicBezTo>
                <a:close/>
                <a:moveTo>
                  <a:pt x="969" y="20812"/>
                </a:moveTo>
                <a:cubicBezTo>
                  <a:pt x="938" y="20781"/>
                  <a:pt x="938" y="20749"/>
                  <a:pt x="906" y="20749"/>
                </a:cubicBezTo>
                <a:cubicBezTo>
                  <a:pt x="938" y="20749"/>
                  <a:pt x="938" y="20781"/>
                  <a:pt x="969" y="20812"/>
                </a:cubicBezTo>
                <a:close/>
                <a:moveTo>
                  <a:pt x="750" y="20874"/>
                </a:moveTo>
                <a:cubicBezTo>
                  <a:pt x="688" y="20812"/>
                  <a:pt x="750" y="20812"/>
                  <a:pt x="750" y="20781"/>
                </a:cubicBezTo>
                <a:cubicBezTo>
                  <a:pt x="750" y="20781"/>
                  <a:pt x="750" y="20781"/>
                  <a:pt x="750" y="20781"/>
                </a:cubicBezTo>
                <a:cubicBezTo>
                  <a:pt x="781" y="20749"/>
                  <a:pt x="844" y="20749"/>
                  <a:pt x="875" y="20749"/>
                </a:cubicBezTo>
                <a:cubicBezTo>
                  <a:pt x="875" y="20749"/>
                  <a:pt x="875" y="20749"/>
                  <a:pt x="875" y="20749"/>
                </a:cubicBezTo>
                <a:cubicBezTo>
                  <a:pt x="906" y="20812"/>
                  <a:pt x="938" y="20812"/>
                  <a:pt x="969" y="20843"/>
                </a:cubicBezTo>
                <a:cubicBezTo>
                  <a:pt x="969" y="20874"/>
                  <a:pt x="969" y="20906"/>
                  <a:pt x="938" y="20937"/>
                </a:cubicBezTo>
                <a:cubicBezTo>
                  <a:pt x="875" y="20874"/>
                  <a:pt x="813" y="20906"/>
                  <a:pt x="750" y="20874"/>
                </a:cubicBezTo>
                <a:close/>
                <a:moveTo>
                  <a:pt x="156" y="24031"/>
                </a:moveTo>
                <a:cubicBezTo>
                  <a:pt x="156" y="24031"/>
                  <a:pt x="125" y="24062"/>
                  <a:pt x="94" y="23999"/>
                </a:cubicBezTo>
                <a:cubicBezTo>
                  <a:pt x="94" y="23968"/>
                  <a:pt x="156" y="23937"/>
                  <a:pt x="156" y="23937"/>
                </a:cubicBezTo>
                <a:cubicBezTo>
                  <a:pt x="219" y="23906"/>
                  <a:pt x="219" y="23937"/>
                  <a:pt x="219" y="23968"/>
                </a:cubicBezTo>
                <a:cubicBezTo>
                  <a:pt x="219" y="23999"/>
                  <a:pt x="188" y="23999"/>
                  <a:pt x="156" y="24031"/>
                </a:cubicBezTo>
                <a:close/>
                <a:moveTo>
                  <a:pt x="281" y="23937"/>
                </a:moveTo>
                <a:cubicBezTo>
                  <a:pt x="281" y="23937"/>
                  <a:pt x="281" y="23937"/>
                  <a:pt x="281" y="23937"/>
                </a:cubicBezTo>
                <a:cubicBezTo>
                  <a:pt x="281" y="23937"/>
                  <a:pt x="281" y="23937"/>
                  <a:pt x="281" y="23937"/>
                </a:cubicBezTo>
                <a:cubicBezTo>
                  <a:pt x="313" y="23906"/>
                  <a:pt x="344" y="23874"/>
                  <a:pt x="375" y="23874"/>
                </a:cubicBezTo>
                <a:cubicBezTo>
                  <a:pt x="344" y="23874"/>
                  <a:pt x="313" y="23906"/>
                  <a:pt x="281" y="23937"/>
                </a:cubicBezTo>
                <a:close/>
                <a:moveTo>
                  <a:pt x="469" y="23749"/>
                </a:moveTo>
                <a:cubicBezTo>
                  <a:pt x="469" y="23749"/>
                  <a:pt x="438" y="23749"/>
                  <a:pt x="438" y="23749"/>
                </a:cubicBezTo>
                <a:cubicBezTo>
                  <a:pt x="438" y="23749"/>
                  <a:pt x="438" y="23749"/>
                  <a:pt x="438" y="23749"/>
                </a:cubicBezTo>
                <a:cubicBezTo>
                  <a:pt x="438" y="23718"/>
                  <a:pt x="438" y="23718"/>
                  <a:pt x="438" y="23687"/>
                </a:cubicBezTo>
                <a:cubicBezTo>
                  <a:pt x="438" y="23687"/>
                  <a:pt x="438" y="23687"/>
                  <a:pt x="438" y="23687"/>
                </a:cubicBezTo>
                <a:cubicBezTo>
                  <a:pt x="438" y="23687"/>
                  <a:pt x="438" y="23687"/>
                  <a:pt x="438" y="23687"/>
                </a:cubicBezTo>
                <a:cubicBezTo>
                  <a:pt x="438" y="23687"/>
                  <a:pt x="438" y="23687"/>
                  <a:pt x="438" y="23687"/>
                </a:cubicBezTo>
                <a:cubicBezTo>
                  <a:pt x="469" y="23687"/>
                  <a:pt x="469" y="23687"/>
                  <a:pt x="469" y="23656"/>
                </a:cubicBezTo>
                <a:cubicBezTo>
                  <a:pt x="500" y="23624"/>
                  <a:pt x="500" y="23593"/>
                  <a:pt x="563" y="23624"/>
                </a:cubicBezTo>
                <a:cubicBezTo>
                  <a:pt x="594" y="23562"/>
                  <a:pt x="656" y="23499"/>
                  <a:pt x="688" y="23437"/>
                </a:cubicBezTo>
                <a:cubicBezTo>
                  <a:pt x="656" y="23499"/>
                  <a:pt x="594" y="23562"/>
                  <a:pt x="563" y="23624"/>
                </a:cubicBezTo>
                <a:cubicBezTo>
                  <a:pt x="563" y="23687"/>
                  <a:pt x="500" y="23718"/>
                  <a:pt x="469" y="23749"/>
                </a:cubicBezTo>
                <a:close/>
                <a:moveTo>
                  <a:pt x="1656" y="22624"/>
                </a:moveTo>
                <a:cubicBezTo>
                  <a:pt x="1688" y="22624"/>
                  <a:pt x="1688" y="22624"/>
                  <a:pt x="1719" y="22624"/>
                </a:cubicBezTo>
                <a:cubicBezTo>
                  <a:pt x="1688" y="22624"/>
                  <a:pt x="1688" y="22624"/>
                  <a:pt x="1656" y="22624"/>
                </a:cubicBezTo>
                <a:close/>
                <a:moveTo>
                  <a:pt x="1656" y="22624"/>
                </a:moveTo>
                <a:cubicBezTo>
                  <a:pt x="1656" y="22656"/>
                  <a:pt x="1656" y="22656"/>
                  <a:pt x="1656" y="22687"/>
                </a:cubicBezTo>
                <a:cubicBezTo>
                  <a:pt x="1625" y="22687"/>
                  <a:pt x="1625" y="22718"/>
                  <a:pt x="1594" y="22718"/>
                </a:cubicBezTo>
                <a:cubicBezTo>
                  <a:pt x="1563" y="22781"/>
                  <a:pt x="1531" y="22749"/>
                  <a:pt x="1500" y="22687"/>
                </a:cubicBezTo>
                <a:cubicBezTo>
                  <a:pt x="1563" y="22687"/>
                  <a:pt x="1594" y="22593"/>
                  <a:pt x="1656" y="22624"/>
                </a:cubicBezTo>
                <a:close/>
                <a:moveTo>
                  <a:pt x="1313" y="22874"/>
                </a:moveTo>
                <a:cubicBezTo>
                  <a:pt x="1344" y="22843"/>
                  <a:pt x="1375" y="22843"/>
                  <a:pt x="1406" y="22812"/>
                </a:cubicBezTo>
                <a:cubicBezTo>
                  <a:pt x="1375" y="22843"/>
                  <a:pt x="1344" y="22843"/>
                  <a:pt x="1313" y="22874"/>
                </a:cubicBezTo>
                <a:cubicBezTo>
                  <a:pt x="1344" y="22874"/>
                  <a:pt x="1375" y="22874"/>
                  <a:pt x="1375" y="22906"/>
                </a:cubicBezTo>
                <a:cubicBezTo>
                  <a:pt x="1375" y="22937"/>
                  <a:pt x="1344" y="22968"/>
                  <a:pt x="1313" y="22968"/>
                </a:cubicBezTo>
                <a:cubicBezTo>
                  <a:pt x="1313" y="22968"/>
                  <a:pt x="1281" y="22937"/>
                  <a:pt x="1250" y="22937"/>
                </a:cubicBezTo>
                <a:cubicBezTo>
                  <a:pt x="1281" y="22906"/>
                  <a:pt x="1313" y="22906"/>
                  <a:pt x="1313" y="22874"/>
                </a:cubicBezTo>
                <a:close/>
                <a:moveTo>
                  <a:pt x="1375" y="23874"/>
                </a:moveTo>
                <a:cubicBezTo>
                  <a:pt x="1313" y="23874"/>
                  <a:pt x="1344" y="23812"/>
                  <a:pt x="1313" y="23812"/>
                </a:cubicBezTo>
                <a:cubicBezTo>
                  <a:pt x="1313" y="23687"/>
                  <a:pt x="1406" y="23624"/>
                  <a:pt x="1500" y="23624"/>
                </a:cubicBezTo>
                <a:cubicBezTo>
                  <a:pt x="1531" y="23624"/>
                  <a:pt x="1563" y="23656"/>
                  <a:pt x="1563" y="23687"/>
                </a:cubicBezTo>
                <a:cubicBezTo>
                  <a:pt x="1563" y="23718"/>
                  <a:pt x="1531" y="23718"/>
                  <a:pt x="1500" y="23718"/>
                </a:cubicBezTo>
                <a:cubicBezTo>
                  <a:pt x="1438" y="23718"/>
                  <a:pt x="1406" y="23749"/>
                  <a:pt x="1406" y="23812"/>
                </a:cubicBezTo>
                <a:cubicBezTo>
                  <a:pt x="1406" y="23843"/>
                  <a:pt x="1438" y="23874"/>
                  <a:pt x="1375" y="23874"/>
                </a:cubicBezTo>
                <a:close/>
                <a:moveTo>
                  <a:pt x="1469" y="24093"/>
                </a:moveTo>
                <a:cubicBezTo>
                  <a:pt x="1469" y="24062"/>
                  <a:pt x="1469" y="24031"/>
                  <a:pt x="1531" y="24031"/>
                </a:cubicBezTo>
                <a:cubicBezTo>
                  <a:pt x="1594" y="24031"/>
                  <a:pt x="1625" y="23999"/>
                  <a:pt x="1625" y="23968"/>
                </a:cubicBezTo>
                <a:cubicBezTo>
                  <a:pt x="1625" y="23906"/>
                  <a:pt x="1625" y="23874"/>
                  <a:pt x="1688" y="23874"/>
                </a:cubicBezTo>
                <a:cubicBezTo>
                  <a:pt x="1750" y="23906"/>
                  <a:pt x="1719" y="23937"/>
                  <a:pt x="1719" y="23968"/>
                </a:cubicBezTo>
                <a:cubicBezTo>
                  <a:pt x="1719" y="24093"/>
                  <a:pt x="1625" y="24156"/>
                  <a:pt x="1469" y="24093"/>
                </a:cubicBezTo>
                <a:close/>
                <a:moveTo>
                  <a:pt x="2063" y="22343"/>
                </a:moveTo>
                <a:cubicBezTo>
                  <a:pt x="2000" y="22312"/>
                  <a:pt x="1969" y="22406"/>
                  <a:pt x="1938" y="22312"/>
                </a:cubicBezTo>
                <a:cubicBezTo>
                  <a:pt x="1969" y="22281"/>
                  <a:pt x="2031" y="22249"/>
                  <a:pt x="2094" y="22187"/>
                </a:cubicBezTo>
                <a:cubicBezTo>
                  <a:pt x="2063" y="22249"/>
                  <a:pt x="2031" y="22281"/>
                  <a:pt x="2063" y="22343"/>
                </a:cubicBezTo>
                <a:close/>
                <a:moveTo>
                  <a:pt x="15188" y="22749"/>
                </a:moveTo>
                <a:cubicBezTo>
                  <a:pt x="15188" y="22749"/>
                  <a:pt x="15188" y="22749"/>
                  <a:pt x="15188" y="22781"/>
                </a:cubicBezTo>
                <a:cubicBezTo>
                  <a:pt x="15188" y="22781"/>
                  <a:pt x="15188" y="22781"/>
                  <a:pt x="15156" y="22781"/>
                </a:cubicBezTo>
                <a:cubicBezTo>
                  <a:pt x="15125" y="22781"/>
                  <a:pt x="15125" y="22781"/>
                  <a:pt x="15094" y="22749"/>
                </a:cubicBezTo>
                <a:cubicBezTo>
                  <a:pt x="15094" y="22687"/>
                  <a:pt x="15125" y="22687"/>
                  <a:pt x="15156" y="22687"/>
                </a:cubicBezTo>
                <a:cubicBezTo>
                  <a:pt x="15219" y="22687"/>
                  <a:pt x="15188" y="22718"/>
                  <a:pt x="15188" y="22749"/>
                </a:cubicBezTo>
                <a:close/>
                <a:moveTo>
                  <a:pt x="15125" y="22999"/>
                </a:moveTo>
                <a:cubicBezTo>
                  <a:pt x="15125" y="22999"/>
                  <a:pt x="15094" y="22999"/>
                  <a:pt x="15094" y="22968"/>
                </a:cubicBezTo>
                <a:cubicBezTo>
                  <a:pt x="15063" y="22937"/>
                  <a:pt x="15094" y="22906"/>
                  <a:pt x="15125" y="22906"/>
                </a:cubicBezTo>
                <a:cubicBezTo>
                  <a:pt x="15156" y="22906"/>
                  <a:pt x="15156" y="22937"/>
                  <a:pt x="15156" y="22937"/>
                </a:cubicBezTo>
                <a:cubicBezTo>
                  <a:pt x="15188" y="22999"/>
                  <a:pt x="15156" y="22999"/>
                  <a:pt x="15125" y="22999"/>
                </a:cubicBezTo>
                <a:close/>
                <a:moveTo>
                  <a:pt x="15156" y="23406"/>
                </a:moveTo>
                <a:cubicBezTo>
                  <a:pt x="15156" y="23468"/>
                  <a:pt x="15125" y="23499"/>
                  <a:pt x="15063" y="23499"/>
                </a:cubicBezTo>
                <a:cubicBezTo>
                  <a:pt x="15094" y="23468"/>
                  <a:pt x="15125" y="23437"/>
                  <a:pt x="15156" y="23406"/>
                </a:cubicBezTo>
                <a:close/>
                <a:moveTo>
                  <a:pt x="15156" y="22374"/>
                </a:moveTo>
                <a:cubicBezTo>
                  <a:pt x="15125" y="22406"/>
                  <a:pt x="15094" y="22374"/>
                  <a:pt x="15063" y="22406"/>
                </a:cubicBezTo>
                <a:cubicBezTo>
                  <a:pt x="15031" y="22374"/>
                  <a:pt x="15125" y="22374"/>
                  <a:pt x="15063" y="22343"/>
                </a:cubicBezTo>
                <a:cubicBezTo>
                  <a:pt x="15094" y="22343"/>
                  <a:pt x="15156" y="22312"/>
                  <a:pt x="15156" y="22374"/>
                </a:cubicBezTo>
                <a:close/>
                <a:moveTo>
                  <a:pt x="15031" y="22218"/>
                </a:moveTo>
                <a:cubicBezTo>
                  <a:pt x="15063" y="22218"/>
                  <a:pt x="15094" y="22249"/>
                  <a:pt x="15063" y="22281"/>
                </a:cubicBezTo>
                <a:cubicBezTo>
                  <a:pt x="15063" y="22281"/>
                  <a:pt x="15031" y="22312"/>
                  <a:pt x="15063" y="22343"/>
                </a:cubicBezTo>
                <a:cubicBezTo>
                  <a:pt x="15031" y="22312"/>
                  <a:pt x="15031" y="22374"/>
                  <a:pt x="14969" y="22374"/>
                </a:cubicBezTo>
                <a:cubicBezTo>
                  <a:pt x="14969" y="22343"/>
                  <a:pt x="15000" y="22312"/>
                  <a:pt x="15000" y="22249"/>
                </a:cubicBezTo>
                <a:cubicBezTo>
                  <a:pt x="14969" y="22218"/>
                  <a:pt x="15000" y="22187"/>
                  <a:pt x="15031" y="22218"/>
                </a:cubicBezTo>
                <a:close/>
                <a:moveTo>
                  <a:pt x="14938" y="21374"/>
                </a:moveTo>
                <a:cubicBezTo>
                  <a:pt x="14969" y="21374"/>
                  <a:pt x="14969" y="21343"/>
                  <a:pt x="15000" y="21343"/>
                </a:cubicBezTo>
                <a:cubicBezTo>
                  <a:pt x="15031" y="21374"/>
                  <a:pt x="14969" y="21406"/>
                  <a:pt x="15000" y="21437"/>
                </a:cubicBezTo>
                <a:cubicBezTo>
                  <a:pt x="14969" y="21437"/>
                  <a:pt x="14938" y="21468"/>
                  <a:pt x="14938" y="21468"/>
                </a:cubicBezTo>
                <a:cubicBezTo>
                  <a:pt x="14906" y="21437"/>
                  <a:pt x="14906" y="21406"/>
                  <a:pt x="14938" y="21374"/>
                </a:cubicBezTo>
                <a:close/>
                <a:moveTo>
                  <a:pt x="14906" y="21468"/>
                </a:moveTo>
                <a:cubicBezTo>
                  <a:pt x="14906" y="21468"/>
                  <a:pt x="14938" y="21468"/>
                  <a:pt x="14938" y="21468"/>
                </a:cubicBezTo>
                <a:cubicBezTo>
                  <a:pt x="14938" y="21468"/>
                  <a:pt x="14938" y="21499"/>
                  <a:pt x="14906" y="21468"/>
                </a:cubicBezTo>
                <a:cubicBezTo>
                  <a:pt x="14906" y="21468"/>
                  <a:pt x="14906" y="21468"/>
                  <a:pt x="14906" y="21468"/>
                </a:cubicBezTo>
                <a:close/>
                <a:moveTo>
                  <a:pt x="14938" y="22218"/>
                </a:moveTo>
                <a:cubicBezTo>
                  <a:pt x="14938" y="22249"/>
                  <a:pt x="14906" y="22312"/>
                  <a:pt x="14906" y="22343"/>
                </a:cubicBezTo>
                <a:cubicBezTo>
                  <a:pt x="14844" y="22249"/>
                  <a:pt x="14844" y="22218"/>
                  <a:pt x="14938" y="22218"/>
                </a:cubicBezTo>
                <a:close/>
                <a:moveTo>
                  <a:pt x="14906" y="22562"/>
                </a:moveTo>
                <a:cubicBezTo>
                  <a:pt x="14938" y="22624"/>
                  <a:pt x="15000" y="22718"/>
                  <a:pt x="14875" y="22781"/>
                </a:cubicBezTo>
                <a:cubicBezTo>
                  <a:pt x="14844" y="22687"/>
                  <a:pt x="14750" y="22593"/>
                  <a:pt x="14906" y="22562"/>
                </a:cubicBezTo>
                <a:close/>
                <a:moveTo>
                  <a:pt x="14938" y="23281"/>
                </a:moveTo>
                <a:cubicBezTo>
                  <a:pt x="15063" y="23281"/>
                  <a:pt x="14969" y="23374"/>
                  <a:pt x="14969" y="23406"/>
                </a:cubicBezTo>
                <a:cubicBezTo>
                  <a:pt x="14969" y="23437"/>
                  <a:pt x="14969" y="23437"/>
                  <a:pt x="15000" y="23437"/>
                </a:cubicBezTo>
                <a:cubicBezTo>
                  <a:pt x="14969" y="23437"/>
                  <a:pt x="14969" y="23468"/>
                  <a:pt x="14969" y="23468"/>
                </a:cubicBezTo>
                <a:cubicBezTo>
                  <a:pt x="14969" y="23468"/>
                  <a:pt x="14969" y="23468"/>
                  <a:pt x="14938" y="23499"/>
                </a:cubicBezTo>
                <a:cubicBezTo>
                  <a:pt x="14906" y="23406"/>
                  <a:pt x="14844" y="23343"/>
                  <a:pt x="14750" y="23312"/>
                </a:cubicBezTo>
                <a:cubicBezTo>
                  <a:pt x="14750" y="23281"/>
                  <a:pt x="14750" y="23281"/>
                  <a:pt x="14750" y="23249"/>
                </a:cubicBezTo>
                <a:cubicBezTo>
                  <a:pt x="14719" y="23249"/>
                  <a:pt x="14719" y="23249"/>
                  <a:pt x="14719" y="23249"/>
                </a:cubicBezTo>
                <a:cubicBezTo>
                  <a:pt x="14719" y="23249"/>
                  <a:pt x="14719" y="23249"/>
                  <a:pt x="14750" y="23249"/>
                </a:cubicBezTo>
                <a:cubicBezTo>
                  <a:pt x="14750" y="23249"/>
                  <a:pt x="14781" y="23187"/>
                  <a:pt x="14813" y="23249"/>
                </a:cubicBezTo>
                <a:cubicBezTo>
                  <a:pt x="14906" y="23187"/>
                  <a:pt x="14938" y="23187"/>
                  <a:pt x="14938" y="23281"/>
                </a:cubicBezTo>
                <a:close/>
                <a:moveTo>
                  <a:pt x="14750" y="21187"/>
                </a:moveTo>
                <a:cubicBezTo>
                  <a:pt x="14750" y="21156"/>
                  <a:pt x="14781" y="21156"/>
                  <a:pt x="14781" y="21156"/>
                </a:cubicBezTo>
                <a:cubicBezTo>
                  <a:pt x="14844" y="21187"/>
                  <a:pt x="14813" y="21249"/>
                  <a:pt x="14813" y="21281"/>
                </a:cubicBezTo>
                <a:cubicBezTo>
                  <a:pt x="14750" y="21249"/>
                  <a:pt x="14719" y="21218"/>
                  <a:pt x="14750" y="21187"/>
                </a:cubicBezTo>
                <a:close/>
                <a:moveTo>
                  <a:pt x="14750" y="17374"/>
                </a:moveTo>
                <a:cubicBezTo>
                  <a:pt x="14750" y="17374"/>
                  <a:pt x="14781" y="17374"/>
                  <a:pt x="14781" y="17374"/>
                </a:cubicBezTo>
                <a:cubicBezTo>
                  <a:pt x="14813" y="17406"/>
                  <a:pt x="14813" y="17437"/>
                  <a:pt x="14813" y="17499"/>
                </a:cubicBezTo>
                <a:cubicBezTo>
                  <a:pt x="14750" y="17468"/>
                  <a:pt x="14750" y="17437"/>
                  <a:pt x="14750" y="17374"/>
                </a:cubicBezTo>
                <a:close/>
                <a:moveTo>
                  <a:pt x="14656" y="21249"/>
                </a:moveTo>
                <a:cubicBezTo>
                  <a:pt x="14688" y="21218"/>
                  <a:pt x="14688" y="21249"/>
                  <a:pt x="14688" y="21281"/>
                </a:cubicBezTo>
                <a:cubicBezTo>
                  <a:pt x="14688" y="21312"/>
                  <a:pt x="14750" y="21312"/>
                  <a:pt x="14750" y="21374"/>
                </a:cubicBezTo>
                <a:cubicBezTo>
                  <a:pt x="14688" y="21374"/>
                  <a:pt x="14656" y="21343"/>
                  <a:pt x="14625" y="21281"/>
                </a:cubicBezTo>
                <a:cubicBezTo>
                  <a:pt x="14625" y="21281"/>
                  <a:pt x="14625" y="21249"/>
                  <a:pt x="14656" y="21249"/>
                </a:cubicBezTo>
                <a:close/>
                <a:moveTo>
                  <a:pt x="14625" y="21781"/>
                </a:moveTo>
                <a:cubicBezTo>
                  <a:pt x="14656" y="21781"/>
                  <a:pt x="14656" y="21843"/>
                  <a:pt x="14688" y="21874"/>
                </a:cubicBezTo>
                <a:cubicBezTo>
                  <a:pt x="14688" y="21906"/>
                  <a:pt x="14656" y="21906"/>
                  <a:pt x="14656" y="21937"/>
                </a:cubicBezTo>
                <a:cubicBezTo>
                  <a:pt x="14625" y="21874"/>
                  <a:pt x="14594" y="21843"/>
                  <a:pt x="14563" y="21812"/>
                </a:cubicBezTo>
                <a:cubicBezTo>
                  <a:pt x="14563" y="21781"/>
                  <a:pt x="14594" y="21781"/>
                  <a:pt x="14625" y="21781"/>
                </a:cubicBezTo>
                <a:close/>
                <a:moveTo>
                  <a:pt x="14250" y="24218"/>
                </a:moveTo>
                <a:cubicBezTo>
                  <a:pt x="14250" y="24187"/>
                  <a:pt x="14281" y="24187"/>
                  <a:pt x="14281" y="24124"/>
                </a:cubicBezTo>
                <a:cubicBezTo>
                  <a:pt x="14250" y="24093"/>
                  <a:pt x="14281" y="24062"/>
                  <a:pt x="14313" y="24062"/>
                </a:cubicBezTo>
                <a:cubicBezTo>
                  <a:pt x="14313" y="24062"/>
                  <a:pt x="14313" y="24062"/>
                  <a:pt x="14313" y="24031"/>
                </a:cubicBezTo>
                <a:cubicBezTo>
                  <a:pt x="14313" y="24062"/>
                  <a:pt x="14313" y="24062"/>
                  <a:pt x="14313" y="24062"/>
                </a:cubicBezTo>
                <a:cubicBezTo>
                  <a:pt x="14313" y="24062"/>
                  <a:pt x="14313" y="24093"/>
                  <a:pt x="14344" y="24093"/>
                </a:cubicBezTo>
                <a:cubicBezTo>
                  <a:pt x="14438" y="24187"/>
                  <a:pt x="14375" y="24249"/>
                  <a:pt x="14313" y="24281"/>
                </a:cubicBezTo>
                <a:cubicBezTo>
                  <a:pt x="14281" y="24281"/>
                  <a:pt x="14281" y="24281"/>
                  <a:pt x="14281" y="24249"/>
                </a:cubicBezTo>
                <a:cubicBezTo>
                  <a:pt x="14313" y="24218"/>
                  <a:pt x="14281" y="24218"/>
                  <a:pt x="14250" y="24218"/>
                </a:cubicBezTo>
                <a:close/>
                <a:moveTo>
                  <a:pt x="14313" y="23874"/>
                </a:moveTo>
                <a:cubicBezTo>
                  <a:pt x="14313" y="23874"/>
                  <a:pt x="14250" y="23874"/>
                  <a:pt x="14281" y="23812"/>
                </a:cubicBezTo>
                <a:cubicBezTo>
                  <a:pt x="14313" y="23812"/>
                  <a:pt x="14344" y="23781"/>
                  <a:pt x="14406" y="23812"/>
                </a:cubicBezTo>
                <a:cubicBezTo>
                  <a:pt x="14469" y="23843"/>
                  <a:pt x="14500" y="23937"/>
                  <a:pt x="14469" y="24093"/>
                </a:cubicBezTo>
                <a:cubicBezTo>
                  <a:pt x="14406" y="23999"/>
                  <a:pt x="14344" y="23968"/>
                  <a:pt x="14313" y="23874"/>
                </a:cubicBezTo>
                <a:close/>
                <a:moveTo>
                  <a:pt x="13906" y="23249"/>
                </a:moveTo>
                <a:cubicBezTo>
                  <a:pt x="13875" y="23218"/>
                  <a:pt x="13813" y="23218"/>
                  <a:pt x="13781" y="23281"/>
                </a:cubicBezTo>
                <a:cubicBezTo>
                  <a:pt x="13781" y="23312"/>
                  <a:pt x="13750" y="23343"/>
                  <a:pt x="13719" y="23312"/>
                </a:cubicBezTo>
                <a:cubicBezTo>
                  <a:pt x="13688" y="23281"/>
                  <a:pt x="13625" y="23281"/>
                  <a:pt x="13688" y="23187"/>
                </a:cubicBezTo>
                <a:cubicBezTo>
                  <a:pt x="13719" y="23124"/>
                  <a:pt x="13813" y="23093"/>
                  <a:pt x="13844" y="22999"/>
                </a:cubicBezTo>
                <a:cubicBezTo>
                  <a:pt x="13844" y="22999"/>
                  <a:pt x="13875" y="22999"/>
                  <a:pt x="13875" y="22999"/>
                </a:cubicBezTo>
                <a:cubicBezTo>
                  <a:pt x="13938" y="22999"/>
                  <a:pt x="14094" y="23124"/>
                  <a:pt x="14094" y="23218"/>
                </a:cubicBezTo>
                <a:cubicBezTo>
                  <a:pt x="14094" y="23312"/>
                  <a:pt x="14000" y="23343"/>
                  <a:pt x="13969" y="23406"/>
                </a:cubicBezTo>
                <a:cubicBezTo>
                  <a:pt x="13969" y="23437"/>
                  <a:pt x="13938" y="23531"/>
                  <a:pt x="13875" y="23437"/>
                </a:cubicBezTo>
                <a:cubicBezTo>
                  <a:pt x="13813" y="23406"/>
                  <a:pt x="13875" y="23374"/>
                  <a:pt x="13875" y="23343"/>
                </a:cubicBezTo>
                <a:cubicBezTo>
                  <a:pt x="13906" y="23312"/>
                  <a:pt x="13969" y="23281"/>
                  <a:pt x="13906" y="23249"/>
                </a:cubicBezTo>
                <a:close/>
                <a:moveTo>
                  <a:pt x="12938" y="22656"/>
                </a:moveTo>
                <a:cubicBezTo>
                  <a:pt x="12938" y="22718"/>
                  <a:pt x="12906" y="22749"/>
                  <a:pt x="12844" y="22687"/>
                </a:cubicBezTo>
                <a:cubicBezTo>
                  <a:pt x="12781" y="22656"/>
                  <a:pt x="12750" y="22656"/>
                  <a:pt x="12688" y="22624"/>
                </a:cubicBezTo>
                <a:cubicBezTo>
                  <a:pt x="12594" y="22593"/>
                  <a:pt x="12594" y="22468"/>
                  <a:pt x="12656" y="22406"/>
                </a:cubicBezTo>
                <a:cubicBezTo>
                  <a:pt x="12750" y="22343"/>
                  <a:pt x="12844" y="22468"/>
                  <a:pt x="12906" y="22468"/>
                </a:cubicBezTo>
                <a:cubicBezTo>
                  <a:pt x="12938" y="22468"/>
                  <a:pt x="13000" y="22499"/>
                  <a:pt x="12969" y="22562"/>
                </a:cubicBezTo>
                <a:cubicBezTo>
                  <a:pt x="12969" y="22562"/>
                  <a:pt x="12969" y="22562"/>
                  <a:pt x="12969" y="22562"/>
                </a:cubicBezTo>
                <a:cubicBezTo>
                  <a:pt x="13000" y="22624"/>
                  <a:pt x="12969" y="22656"/>
                  <a:pt x="12938" y="22656"/>
                </a:cubicBezTo>
                <a:close/>
                <a:moveTo>
                  <a:pt x="12094" y="21781"/>
                </a:moveTo>
                <a:cubicBezTo>
                  <a:pt x="12063" y="21687"/>
                  <a:pt x="12063" y="21656"/>
                  <a:pt x="12156" y="21656"/>
                </a:cubicBezTo>
                <a:cubicBezTo>
                  <a:pt x="12125" y="21687"/>
                  <a:pt x="12125" y="21749"/>
                  <a:pt x="12094" y="21781"/>
                </a:cubicBezTo>
                <a:close/>
                <a:moveTo>
                  <a:pt x="12125" y="21906"/>
                </a:moveTo>
                <a:cubicBezTo>
                  <a:pt x="12094" y="21937"/>
                  <a:pt x="12094" y="21999"/>
                  <a:pt x="12094" y="22062"/>
                </a:cubicBezTo>
                <a:cubicBezTo>
                  <a:pt x="12000" y="21999"/>
                  <a:pt x="12031" y="21937"/>
                  <a:pt x="12031" y="21874"/>
                </a:cubicBezTo>
                <a:cubicBezTo>
                  <a:pt x="12063" y="21843"/>
                  <a:pt x="12063" y="21843"/>
                  <a:pt x="12094" y="21843"/>
                </a:cubicBezTo>
                <a:cubicBezTo>
                  <a:pt x="12125" y="21843"/>
                  <a:pt x="12125" y="21874"/>
                  <a:pt x="12125" y="21906"/>
                </a:cubicBezTo>
                <a:close/>
                <a:moveTo>
                  <a:pt x="12094" y="17906"/>
                </a:moveTo>
                <a:cubicBezTo>
                  <a:pt x="12094" y="17874"/>
                  <a:pt x="12125" y="17874"/>
                  <a:pt x="12125" y="17874"/>
                </a:cubicBezTo>
                <a:cubicBezTo>
                  <a:pt x="12156" y="17843"/>
                  <a:pt x="12156" y="17906"/>
                  <a:pt x="12188" y="17906"/>
                </a:cubicBezTo>
                <a:cubicBezTo>
                  <a:pt x="12219" y="17937"/>
                  <a:pt x="12188" y="17937"/>
                  <a:pt x="12188" y="17968"/>
                </a:cubicBezTo>
                <a:cubicBezTo>
                  <a:pt x="12188" y="17968"/>
                  <a:pt x="12188" y="17968"/>
                  <a:pt x="12188" y="17968"/>
                </a:cubicBezTo>
                <a:cubicBezTo>
                  <a:pt x="12156" y="17968"/>
                  <a:pt x="12156" y="17968"/>
                  <a:pt x="12125" y="17937"/>
                </a:cubicBezTo>
                <a:cubicBezTo>
                  <a:pt x="12125" y="17937"/>
                  <a:pt x="12094" y="17968"/>
                  <a:pt x="12094" y="17906"/>
                </a:cubicBezTo>
                <a:close/>
                <a:moveTo>
                  <a:pt x="12188" y="21874"/>
                </a:moveTo>
                <a:cubicBezTo>
                  <a:pt x="12188" y="21874"/>
                  <a:pt x="12156" y="21906"/>
                  <a:pt x="12156" y="21937"/>
                </a:cubicBezTo>
                <a:cubicBezTo>
                  <a:pt x="12156" y="21906"/>
                  <a:pt x="12188" y="21874"/>
                  <a:pt x="12188" y="21874"/>
                </a:cubicBezTo>
                <a:close/>
                <a:moveTo>
                  <a:pt x="12156" y="21031"/>
                </a:moveTo>
                <a:cubicBezTo>
                  <a:pt x="12156" y="20968"/>
                  <a:pt x="12250" y="20937"/>
                  <a:pt x="12344" y="20874"/>
                </a:cubicBezTo>
                <a:cubicBezTo>
                  <a:pt x="12313" y="20999"/>
                  <a:pt x="12281" y="21124"/>
                  <a:pt x="12250" y="21218"/>
                </a:cubicBezTo>
                <a:cubicBezTo>
                  <a:pt x="12219" y="21156"/>
                  <a:pt x="12125" y="21093"/>
                  <a:pt x="12156" y="21031"/>
                </a:cubicBezTo>
                <a:close/>
                <a:moveTo>
                  <a:pt x="13250" y="17124"/>
                </a:moveTo>
                <a:cubicBezTo>
                  <a:pt x="13344" y="17156"/>
                  <a:pt x="13375" y="17249"/>
                  <a:pt x="13469" y="17281"/>
                </a:cubicBezTo>
                <a:cubicBezTo>
                  <a:pt x="13500" y="17281"/>
                  <a:pt x="13500" y="17312"/>
                  <a:pt x="13469" y="17343"/>
                </a:cubicBezTo>
                <a:cubicBezTo>
                  <a:pt x="13438" y="17343"/>
                  <a:pt x="13438" y="17374"/>
                  <a:pt x="13406" y="17374"/>
                </a:cubicBezTo>
                <a:cubicBezTo>
                  <a:pt x="13375" y="17374"/>
                  <a:pt x="13344" y="17406"/>
                  <a:pt x="13313" y="17374"/>
                </a:cubicBezTo>
                <a:cubicBezTo>
                  <a:pt x="13281" y="17343"/>
                  <a:pt x="13375" y="17343"/>
                  <a:pt x="13344" y="17312"/>
                </a:cubicBezTo>
                <a:cubicBezTo>
                  <a:pt x="13313" y="17312"/>
                  <a:pt x="13250" y="17281"/>
                  <a:pt x="13219" y="17343"/>
                </a:cubicBezTo>
                <a:cubicBezTo>
                  <a:pt x="13188" y="17374"/>
                  <a:pt x="13156" y="17374"/>
                  <a:pt x="13156" y="17343"/>
                </a:cubicBezTo>
                <a:cubicBezTo>
                  <a:pt x="13063" y="17281"/>
                  <a:pt x="13000" y="17249"/>
                  <a:pt x="12938" y="17187"/>
                </a:cubicBezTo>
                <a:cubicBezTo>
                  <a:pt x="12875" y="17124"/>
                  <a:pt x="12906" y="17124"/>
                  <a:pt x="12938" y="17093"/>
                </a:cubicBezTo>
                <a:cubicBezTo>
                  <a:pt x="13031" y="17031"/>
                  <a:pt x="13156" y="17031"/>
                  <a:pt x="13250" y="17124"/>
                </a:cubicBezTo>
                <a:close/>
                <a:moveTo>
                  <a:pt x="13031" y="16812"/>
                </a:moveTo>
                <a:cubicBezTo>
                  <a:pt x="13063" y="16812"/>
                  <a:pt x="13094" y="16812"/>
                  <a:pt x="13094" y="16843"/>
                </a:cubicBezTo>
                <a:cubicBezTo>
                  <a:pt x="13094" y="16874"/>
                  <a:pt x="13063" y="16874"/>
                  <a:pt x="13063" y="16874"/>
                </a:cubicBezTo>
                <a:cubicBezTo>
                  <a:pt x="13031" y="16874"/>
                  <a:pt x="13000" y="16874"/>
                  <a:pt x="13000" y="16843"/>
                </a:cubicBezTo>
                <a:cubicBezTo>
                  <a:pt x="13000" y="16812"/>
                  <a:pt x="13031" y="16812"/>
                  <a:pt x="13031" y="16812"/>
                </a:cubicBezTo>
                <a:close/>
                <a:moveTo>
                  <a:pt x="13219" y="16937"/>
                </a:moveTo>
                <a:cubicBezTo>
                  <a:pt x="13250" y="16937"/>
                  <a:pt x="13438" y="17093"/>
                  <a:pt x="13438" y="17124"/>
                </a:cubicBezTo>
                <a:cubicBezTo>
                  <a:pt x="13438" y="17156"/>
                  <a:pt x="13406" y="17156"/>
                  <a:pt x="13406" y="17156"/>
                </a:cubicBezTo>
                <a:cubicBezTo>
                  <a:pt x="13344" y="17124"/>
                  <a:pt x="13250" y="17062"/>
                  <a:pt x="13188" y="16999"/>
                </a:cubicBezTo>
                <a:cubicBezTo>
                  <a:pt x="13188" y="16999"/>
                  <a:pt x="13188" y="16968"/>
                  <a:pt x="13219" y="16937"/>
                </a:cubicBezTo>
                <a:close/>
                <a:moveTo>
                  <a:pt x="13469" y="17187"/>
                </a:moveTo>
                <a:cubicBezTo>
                  <a:pt x="13531" y="17187"/>
                  <a:pt x="13563" y="17187"/>
                  <a:pt x="13594" y="17249"/>
                </a:cubicBezTo>
                <a:cubicBezTo>
                  <a:pt x="13594" y="17249"/>
                  <a:pt x="13594" y="17281"/>
                  <a:pt x="13563" y="17281"/>
                </a:cubicBezTo>
                <a:cubicBezTo>
                  <a:pt x="13531" y="17281"/>
                  <a:pt x="13500" y="17249"/>
                  <a:pt x="13469" y="17187"/>
                </a:cubicBezTo>
                <a:close/>
                <a:moveTo>
                  <a:pt x="14125" y="22812"/>
                </a:moveTo>
                <a:cubicBezTo>
                  <a:pt x="14156" y="22812"/>
                  <a:pt x="14188" y="22812"/>
                  <a:pt x="14219" y="22781"/>
                </a:cubicBezTo>
                <a:cubicBezTo>
                  <a:pt x="14250" y="22781"/>
                  <a:pt x="14250" y="22781"/>
                  <a:pt x="14250" y="22812"/>
                </a:cubicBezTo>
                <a:cubicBezTo>
                  <a:pt x="14281" y="22906"/>
                  <a:pt x="14281" y="22968"/>
                  <a:pt x="14219" y="23031"/>
                </a:cubicBezTo>
                <a:cubicBezTo>
                  <a:pt x="14188" y="23031"/>
                  <a:pt x="14188" y="23062"/>
                  <a:pt x="14156" y="23062"/>
                </a:cubicBezTo>
                <a:cubicBezTo>
                  <a:pt x="14156" y="23062"/>
                  <a:pt x="14156" y="23062"/>
                  <a:pt x="14156" y="23031"/>
                </a:cubicBezTo>
                <a:cubicBezTo>
                  <a:pt x="14125" y="23031"/>
                  <a:pt x="14156" y="22999"/>
                  <a:pt x="14156" y="22999"/>
                </a:cubicBezTo>
                <a:cubicBezTo>
                  <a:pt x="14188" y="22968"/>
                  <a:pt x="14188" y="22968"/>
                  <a:pt x="14250" y="22968"/>
                </a:cubicBezTo>
                <a:cubicBezTo>
                  <a:pt x="14125" y="22937"/>
                  <a:pt x="14125" y="22874"/>
                  <a:pt x="14125" y="22812"/>
                </a:cubicBezTo>
                <a:close/>
                <a:moveTo>
                  <a:pt x="14094" y="22093"/>
                </a:moveTo>
                <a:cubicBezTo>
                  <a:pt x="14156" y="22093"/>
                  <a:pt x="14125" y="22156"/>
                  <a:pt x="14156" y="22156"/>
                </a:cubicBezTo>
                <a:cubicBezTo>
                  <a:pt x="14156" y="22187"/>
                  <a:pt x="14156" y="22249"/>
                  <a:pt x="14125" y="22249"/>
                </a:cubicBezTo>
                <a:cubicBezTo>
                  <a:pt x="14063" y="22218"/>
                  <a:pt x="14000" y="22187"/>
                  <a:pt x="14000" y="22156"/>
                </a:cubicBezTo>
                <a:cubicBezTo>
                  <a:pt x="14000" y="22093"/>
                  <a:pt x="14063" y="22124"/>
                  <a:pt x="14094" y="22093"/>
                </a:cubicBezTo>
                <a:close/>
                <a:moveTo>
                  <a:pt x="14000" y="22093"/>
                </a:moveTo>
                <a:cubicBezTo>
                  <a:pt x="13969" y="22093"/>
                  <a:pt x="13969" y="22062"/>
                  <a:pt x="13969" y="22031"/>
                </a:cubicBezTo>
                <a:cubicBezTo>
                  <a:pt x="13938" y="21937"/>
                  <a:pt x="14000" y="21843"/>
                  <a:pt x="14063" y="21843"/>
                </a:cubicBezTo>
                <a:cubicBezTo>
                  <a:pt x="14125" y="21874"/>
                  <a:pt x="14125" y="21968"/>
                  <a:pt x="14125" y="21999"/>
                </a:cubicBezTo>
                <a:cubicBezTo>
                  <a:pt x="14125" y="22093"/>
                  <a:pt x="14063" y="22062"/>
                  <a:pt x="14000" y="22093"/>
                </a:cubicBezTo>
                <a:close/>
                <a:moveTo>
                  <a:pt x="14094" y="22687"/>
                </a:moveTo>
                <a:cubicBezTo>
                  <a:pt x="14125" y="22687"/>
                  <a:pt x="14125" y="22687"/>
                  <a:pt x="14125" y="22687"/>
                </a:cubicBezTo>
                <a:cubicBezTo>
                  <a:pt x="14125" y="22687"/>
                  <a:pt x="14125" y="22718"/>
                  <a:pt x="14156" y="22718"/>
                </a:cubicBezTo>
                <a:cubicBezTo>
                  <a:pt x="14156" y="22749"/>
                  <a:pt x="14094" y="22781"/>
                  <a:pt x="14094" y="22812"/>
                </a:cubicBezTo>
                <a:cubicBezTo>
                  <a:pt x="14094" y="22812"/>
                  <a:pt x="14063" y="22812"/>
                  <a:pt x="14031" y="22781"/>
                </a:cubicBezTo>
                <a:cubicBezTo>
                  <a:pt x="14063" y="22749"/>
                  <a:pt x="14063" y="22718"/>
                  <a:pt x="14094" y="22687"/>
                </a:cubicBezTo>
                <a:close/>
                <a:moveTo>
                  <a:pt x="14250" y="18187"/>
                </a:moveTo>
                <a:cubicBezTo>
                  <a:pt x="14250" y="18218"/>
                  <a:pt x="14250" y="18218"/>
                  <a:pt x="14250" y="18218"/>
                </a:cubicBezTo>
                <a:cubicBezTo>
                  <a:pt x="14219" y="18218"/>
                  <a:pt x="14219" y="18187"/>
                  <a:pt x="14219" y="18187"/>
                </a:cubicBezTo>
                <a:cubicBezTo>
                  <a:pt x="14219" y="18124"/>
                  <a:pt x="14188" y="18093"/>
                  <a:pt x="14156" y="18062"/>
                </a:cubicBezTo>
                <a:cubicBezTo>
                  <a:pt x="14156" y="18124"/>
                  <a:pt x="14125" y="18156"/>
                  <a:pt x="14125" y="18187"/>
                </a:cubicBezTo>
                <a:cubicBezTo>
                  <a:pt x="14094" y="18156"/>
                  <a:pt x="14031" y="18124"/>
                  <a:pt x="14000" y="18062"/>
                </a:cubicBezTo>
                <a:cubicBezTo>
                  <a:pt x="14031" y="18031"/>
                  <a:pt x="14063" y="18031"/>
                  <a:pt x="14094" y="18031"/>
                </a:cubicBezTo>
                <a:cubicBezTo>
                  <a:pt x="14063" y="17999"/>
                  <a:pt x="14031" y="17968"/>
                  <a:pt x="14000" y="17999"/>
                </a:cubicBezTo>
                <a:cubicBezTo>
                  <a:pt x="14000" y="17999"/>
                  <a:pt x="13938" y="17968"/>
                  <a:pt x="14000" y="17968"/>
                </a:cubicBezTo>
                <a:cubicBezTo>
                  <a:pt x="14031" y="17937"/>
                  <a:pt x="14063" y="17874"/>
                  <a:pt x="14094" y="17968"/>
                </a:cubicBezTo>
                <a:cubicBezTo>
                  <a:pt x="14094" y="18031"/>
                  <a:pt x="14094" y="18062"/>
                  <a:pt x="14188" y="18031"/>
                </a:cubicBezTo>
                <a:cubicBezTo>
                  <a:pt x="14219" y="18031"/>
                  <a:pt x="14281" y="18156"/>
                  <a:pt x="14250" y="18187"/>
                </a:cubicBezTo>
                <a:close/>
                <a:moveTo>
                  <a:pt x="14094" y="17374"/>
                </a:moveTo>
                <a:cubicBezTo>
                  <a:pt x="14063" y="17406"/>
                  <a:pt x="14063" y="17406"/>
                  <a:pt x="14063" y="17437"/>
                </a:cubicBezTo>
                <a:cubicBezTo>
                  <a:pt x="14031" y="17499"/>
                  <a:pt x="14000" y="17531"/>
                  <a:pt x="13938" y="17468"/>
                </a:cubicBezTo>
                <a:cubicBezTo>
                  <a:pt x="13938" y="17437"/>
                  <a:pt x="13906" y="17437"/>
                  <a:pt x="13906" y="17437"/>
                </a:cubicBezTo>
                <a:cubicBezTo>
                  <a:pt x="13906" y="17406"/>
                  <a:pt x="13875" y="17374"/>
                  <a:pt x="13906" y="17374"/>
                </a:cubicBezTo>
                <a:cubicBezTo>
                  <a:pt x="13938" y="17374"/>
                  <a:pt x="14000" y="17343"/>
                  <a:pt x="14031" y="17374"/>
                </a:cubicBezTo>
                <a:cubicBezTo>
                  <a:pt x="14063" y="17437"/>
                  <a:pt x="14063" y="17406"/>
                  <a:pt x="14094" y="17374"/>
                </a:cubicBezTo>
                <a:close/>
                <a:moveTo>
                  <a:pt x="14094" y="17124"/>
                </a:moveTo>
                <a:cubicBezTo>
                  <a:pt x="14125" y="17124"/>
                  <a:pt x="14156" y="17156"/>
                  <a:pt x="14188" y="17218"/>
                </a:cubicBezTo>
                <a:cubicBezTo>
                  <a:pt x="14188" y="17218"/>
                  <a:pt x="14156" y="17218"/>
                  <a:pt x="14156" y="17249"/>
                </a:cubicBezTo>
                <a:cubicBezTo>
                  <a:pt x="14125" y="17218"/>
                  <a:pt x="14063" y="17218"/>
                  <a:pt x="14063" y="17156"/>
                </a:cubicBezTo>
                <a:cubicBezTo>
                  <a:pt x="14063" y="17124"/>
                  <a:pt x="14063" y="17124"/>
                  <a:pt x="14094" y="17124"/>
                </a:cubicBezTo>
                <a:close/>
                <a:moveTo>
                  <a:pt x="13781" y="17312"/>
                </a:moveTo>
                <a:cubicBezTo>
                  <a:pt x="13875" y="17218"/>
                  <a:pt x="13938" y="17187"/>
                  <a:pt x="14063" y="17281"/>
                </a:cubicBezTo>
                <a:cubicBezTo>
                  <a:pt x="13969" y="17281"/>
                  <a:pt x="13906" y="17312"/>
                  <a:pt x="13781" y="17312"/>
                </a:cubicBezTo>
                <a:close/>
                <a:moveTo>
                  <a:pt x="13813" y="17437"/>
                </a:moveTo>
                <a:cubicBezTo>
                  <a:pt x="13813" y="17406"/>
                  <a:pt x="13875" y="17468"/>
                  <a:pt x="13906" y="17437"/>
                </a:cubicBezTo>
                <a:cubicBezTo>
                  <a:pt x="13875" y="17499"/>
                  <a:pt x="13969" y="17499"/>
                  <a:pt x="13969" y="17531"/>
                </a:cubicBezTo>
                <a:cubicBezTo>
                  <a:pt x="13938" y="17562"/>
                  <a:pt x="13906" y="17531"/>
                  <a:pt x="13875" y="17531"/>
                </a:cubicBezTo>
                <a:cubicBezTo>
                  <a:pt x="13844" y="17499"/>
                  <a:pt x="13781" y="17499"/>
                  <a:pt x="13813" y="17437"/>
                </a:cubicBezTo>
                <a:close/>
                <a:moveTo>
                  <a:pt x="13938" y="21249"/>
                </a:moveTo>
                <a:cubicBezTo>
                  <a:pt x="13969" y="21249"/>
                  <a:pt x="13969" y="21312"/>
                  <a:pt x="13969" y="21343"/>
                </a:cubicBezTo>
                <a:cubicBezTo>
                  <a:pt x="14000" y="21406"/>
                  <a:pt x="13938" y="21437"/>
                  <a:pt x="13906" y="21437"/>
                </a:cubicBezTo>
                <a:cubicBezTo>
                  <a:pt x="13844" y="21437"/>
                  <a:pt x="13844" y="21374"/>
                  <a:pt x="13844" y="21374"/>
                </a:cubicBezTo>
                <a:cubicBezTo>
                  <a:pt x="13844" y="21312"/>
                  <a:pt x="13906" y="21281"/>
                  <a:pt x="13938" y="21249"/>
                </a:cubicBezTo>
                <a:close/>
                <a:moveTo>
                  <a:pt x="13844" y="22687"/>
                </a:moveTo>
                <a:cubicBezTo>
                  <a:pt x="13781" y="22749"/>
                  <a:pt x="13750" y="22687"/>
                  <a:pt x="13750" y="22624"/>
                </a:cubicBezTo>
                <a:cubicBezTo>
                  <a:pt x="13719" y="22624"/>
                  <a:pt x="13719" y="22656"/>
                  <a:pt x="13719" y="22656"/>
                </a:cubicBezTo>
                <a:cubicBezTo>
                  <a:pt x="13719" y="22656"/>
                  <a:pt x="13719" y="22687"/>
                  <a:pt x="13719" y="22687"/>
                </a:cubicBezTo>
                <a:cubicBezTo>
                  <a:pt x="13719" y="22718"/>
                  <a:pt x="13688" y="22749"/>
                  <a:pt x="13656" y="22718"/>
                </a:cubicBezTo>
                <a:cubicBezTo>
                  <a:pt x="13625" y="22687"/>
                  <a:pt x="13563" y="22687"/>
                  <a:pt x="13625" y="22656"/>
                </a:cubicBezTo>
                <a:cubicBezTo>
                  <a:pt x="13656" y="22624"/>
                  <a:pt x="13656" y="22562"/>
                  <a:pt x="13688" y="22499"/>
                </a:cubicBezTo>
                <a:cubicBezTo>
                  <a:pt x="13719" y="22468"/>
                  <a:pt x="13750" y="22374"/>
                  <a:pt x="13844" y="22406"/>
                </a:cubicBezTo>
                <a:cubicBezTo>
                  <a:pt x="13906" y="22406"/>
                  <a:pt x="13906" y="22499"/>
                  <a:pt x="13938" y="22562"/>
                </a:cubicBezTo>
                <a:cubicBezTo>
                  <a:pt x="13938" y="22624"/>
                  <a:pt x="13938" y="22718"/>
                  <a:pt x="13875" y="22781"/>
                </a:cubicBezTo>
                <a:cubicBezTo>
                  <a:pt x="13844" y="22781"/>
                  <a:pt x="13844" y="22843"/>
                  <a:pt x="13813" y="22812"/>
                </a:cubicBezTo>
                <a:cubicBezTo>
                  <a:pt x="13781" y="22781"/>
                  <a:pt x="13813" y="22749"/>
                  <a:pt x="13844" y="22749"/>
                </a:cubicBezTo>
                <a:cubicBezTo>
                  <a:pt x="13844" y="22718"/>
                  <a:pt x="13875" y="22718"/>
                  <a:pt x="13844" y="22687"/>
                </a:cubicBezTo>
                <a:close/>
                <a:moveTo>
                  <a:pt x="13781" y="21937"/>
                </a:moveTo>
                <a:cubicBezTo>
                  <a:pt x="13781" y="21906"/>
                  <a:pt x="13813" y="21906"/>
                  <a:pt x="13844" y="21874"/>
                </a:cubicBezTo>
                <a:cubicBezTo>
                  <a:pt x="13844" y="21874"/>
                  <a:pt x="13875" y="21906"/>
                  <a:pt x="13875" y="21906"/>
                </a:cubicBezTo>
                <a:cubicBezTo>
                  <a:pt x="13875" y="21937"/>
                  <a:pt x="13844" y="21968"/>
                  <a:pt x="13813" y="21968"/>
                </a:cubicBezTo>
                <a:cubicBezTo>
                  <a:pt x="13813" y="21968"/>
                  <a:pt x="13781" y="21968"/>
                  <a:pt x="13781" y="21937"/>
                </a:cubicBezTo>
                <a:close/>
                <a:moveTo>
                  <a:pt x="13875" y="21656"/>
                </a:moveTo>
                <a:cubicBezTo>
                  <a:pt x="13906" y="21749"/>
                  <a:pt x="13813" y="21749"/>
                  <a:pt x="13781" y="21749"/>
                </a:cubicBezTo>
                <a:cubicBezTo>
                  <a:pt x="13750" y="21781"/>
                  <a:pt x="13719" y="21749"/>
                  <a:pt x="13719" y="21812"/>
                </a:cubicBezTo>
                <a:cubicBezTo>
                  <a:pt x="13719" y="21843"/>
                  <a:pt x="13719" y="21843"/>
                  <a:pt x="13688" y="21843"/>
                </a:cubicBezTo>
                <a:cubicBezTo>
                  <a:pt x="13625" y="21874"/>
                  <a:pt x="13594" y="21812"/>
                  <a:pt x="13563" y="21781"/>
                </a:cubicBezTo>
                <a:cubicBezTo>
                  <a:pt x="13531" y="21781"/>
                  <a:pt x="13531" y="21749"/>
                  <a:pt x="13563" y="21718"/>
                </a:cubicBezTo>
                <a:cubicBezTo>
                  <a:pt x="13594" y="21656"/>
                  <a:pt x="13656" y="21593"/>
                  <a:pt x="13750" y="21593"/>
                </a:cubicBezTo>
                <a:cubicBezTo>
                  <a:pt x="13813" y="21593"/>
                  <a:pt x="13844" y="21624"/>
                  <a:pt x="13875" y="21656"/>
                </a:cubicBezTo>
                <a:close/>
                <a:moveTo>
                  <a:pt x="13688" y="21281"/>
                </a:moveTo>
                <a:cubicBezTo>
                  <a:pt x="13625" y="21281"/>
                  <a:pt x="13594" y="21343"/>
                  <a:pt x="13563" y="21374"/>
                </a:cubicBezTo>
                <a:cubicBezTo>
                  <a:pt x="13531" y="21406"/>
                  <a:pt x="13500" y="21343"/>
                  <a:pt x="13500" y="21281"/>
                </a:cubicBezTo>
                <a:cubicBezTo>
                  <a:pt x="13500" y="21218"/>
                  <a:pt x="13531" y="21156"/>
                  <a:pt x="13531" y="21093"/>
                </a:cubicBezTo>
                <a:cubicBezTo>
                  <a:pt x="13531" y="21062"/>
                  <a:pt x="13563" y="21062"/>
                  <a:pt x="13594" y="21062"/>
                </a:cubicBezTo>
                <a:cubicBezTo>
                  <a:pt x="13594" y="21062"/>
                  <a:pt x="13719" y="21249"/>
                  <a:pt x="13719" y="21281"/>
                </a:cubicBezTo>
                <a:cubicBezTo>
                  <a:pt x="13719" y="21281"/>
                  <a:pt x="13688" y="21281"/>
                  <a:pt x="13688" y="21281"/>
                </a:cubicBezTo>
                <a:close/>
                <a:moveTo>
                  <a:pt x="13500" y="21999"/>
                </a:moveTo>
                <a:cubicBezTo>
                  <a:pt x="13469" y="22031"/>
                  <a:pt x="13406" y="22031"/>
                  <a:pt x="13406" y="22093"/>
                </a:cubicBezTo>
                <a:cubicBezTo>
                  <a:pt x="13438" y="22124"/>
                  <a:pt x="13406" y="22156"/>
                  <a:pt x="13344" y="22156"/>
                </a:cubicBezTo>
                <a:cubicBezTo>
                  <a:pt x="13406" y="22031"/>
                  <a:pt x="13406" y="22031"/>
                  <a:pt x="13500" y="21999"/>
                </a:cubicBezTo>
                <a:close/>
                <a:moveTo>
                  <a:pt x="13469" y="21093"/>
                </a:moveTo>
                <a:cubicBezTo>
                  <a:pt x="13469" y="21124"/>
                  <a:pt x="13469" y="21187"/>
                  <a:pt x="13438" y="21187"/>
                </a:cubicBezTo>
                <a:cubicBezTo>
                  <a:pt x="13438" y="21187"/>
                  <a:pt x="13406" y="21156"/>
                  <a:pt x="13406" y="21124"/>
                </a:cubicBezTo>
                <a:cubicBezTo>
                  <a:pt x="13406" y="21093"/>
                  <a:pt x="13406" y="21062"/>
                  <a:pt x="13438" y="21062"/>
                </a:cubicBezTo>
                <a:cubicBezTo>
                  <a:pt x="13469" y="21062"/>
                  <a:pt x="13469" y="21093"/>
                  <a:pt x="13469" y="21093"/>
                </a:cubicBezTo>
                <a:close/>
                <a:moveTo>
                  <a:pt x="13406" y="21343"/>
                </a:moveTo>
                <a:cubicBezTo>
                  <a:pt x="13406" y="21374"/>
                  <a:pt x="13375" y="21374"/>
                  <a:pt x="13344" y="21374"/>
                </a:cubicBezTo>
                <a:cubicBezTo>
                  <a:pt x="13281" y="21374"/>
                  <a:pt x="13281" y="21312"/>
                  <a:pt x="13250" y="21249"/>
                </a:cubicBezTo>
                <a:cubicBezTo>
                  <a:pt x="13250" y="21218"/>
                  <a:pt x="13281" y="21156"/>
                  <a:pt x="13344" y="21187"/>
                </a:cubicBezTo>
                <a:cubicBezTo>
                  <a:pt x="13375" y="21218"/>
                  <a:pt x="13406" y="21249"/>
                  <a:pt x="13406" y="21343"/>
                </a:cubicBezTo>
                <a:close/>
                <a:moveTo>
                  <a:pt x="12938" y="17906"/>
                </a:moveTo>
                <a:cubicBezTo>
                  <a:pt x="12906" y="17906"/>
                  <a:pt x="12938" y="17874"/>
                  <a:pt x="12969" y="17874"/>
                </a:cubicBezTo>
                <a:cubicBezTo>
                  <a:pt x="13000" y="17874"/>
                  <a:pt x="13031" y="17874"/>
                  <a:pt x="13063" y="17874"/>
                </a:cubicBezTo>
                <a:cubicBezTo>
                  <a:pt x="13063" y="17937"/>
                  <a:pt x="13063" y="17999"/>
                  <a:pt x="13063" y="18093"/>
                </a:cubicBezTo>
                <a:cubicBezTo>
                  <a:pt x="13031" y="18093"/>
                  <a:pt x="13031" y="18124"/>
                  <a:pt x="13000" y="18156"/>
                </a:cubicBezTo>
                <a:cubicBezTo>
                  <a:pt x="13000" y="18124"/>
                  <a:pt x="12969" y="18093"/>
                  <a:pt x="12938" y="18062"/>
                </a:cubicBezTo>
                <a:cubicBezTo>
                  <a:pt x="12938" y="18031"/>
                  <a:pt x="12906" y="17999"/>
                  <a:pt x="12938" y="17968"/>
                </a:cubicBezTo>
                <a:cubicBezTo>
                  <a:pt x="13031" y="17968"/>
                  <a:pt x="13031" y="17937"/>
                  <a:pt x="12938" y="17906"/>
                </a:cubicBezTo>
                <a:close/>
                <a:moveTo>
                  <a:pt x="13000" y="20937"/>
                </a:moveTo>
                <a:cubicBezTo>
                  <a:pt x="13031" y="21031"/>
                  <a:pt x="13063" y="21062"/>
                  <a:pt x="13125" y="21124"/>
                </a:cubicBezTo>
                <a:cubicBezTo>
                  <a:pt x="13125" y="21062"/>
                  <a:pt x="13094" y="20999"/>
                  <a:pt x="13094" y="20937"/>
                </a:cubicBezTo>
                <a:cubicBezTo>
                  <a:pt x="13188" y="20906"/>
                  <a:pt x="13250" y="20937"/>
                  <a:pt x="13281" y="21031"/>
                </a:cubicBezTo>
                <a:cubicBezTo>
                  <a:pt x="13281" y="21093"/>
                  <a:pt x="13281" y="21124"/>
                  <a:pt x="13250" y="21124"/>
                </a:cubicBezTo>
                <a:cubicBezTo>
                  <a:pt x="13188" y="21156"/>
                  <a:pt x="13156" y="21218"/>
                  <a:pt x="13125" y="21249"/>
                </a:cubicBezTo>
                <a:cubicBezTo>
                  <a:pt x="13094" y="21281"/>
                  <a:pt x="13063" y="21312"/>
                  <a:pt x="13000" y="21249"/>
                </a:cubicBezTo>
                <a:cubicBezTo>
                  <a:pt x="12938" y="21156"/>
                  <a:pt x="12906" y="21062"/>
                  <a:pt x="13000" y="20937"/>
                </a:cubicBezTo>
                <a:close/>
                <a:moveTo>
                  <a:pt x="13094" y="17874"/>
                </a:moveTo>
                <a:cubicBezTo>
                  <a:pt x="13125" y="17874"/>
                  <a:pt x="13156" y="17874"/>
                  <a:pt x="13156" y="17906"/>
                </a:cubicBezTo>
                <a:cubicBezTo>
                  <a:pt x="13156" y="17874"/>
                  <a:pt x="13125" y="17874"/>
                  <a:pt x="13094" y="17874"/>
                </a:cubicBezTo>
                <a:close/>
                <a:moveTo>
                  <a:pt x="13156" y="17937"/>
                </a:moveTo>
                <a:cubicBezTo>
                  <a:pt x="13156" y="17937"/>
                  <a:pt x="13156" y="17937"/>
                  <a:pt x="13156" y="17937"/>
                </a:cubicBezTo>
                <a:cubicBezTo>
                  <a:pt x="13156" y="17968"/>
                  <a:pt x="13219" y="18031"/>
                  <a:pt x="13156" y="18062"/>
                </a:cubicBezTo>
                <a:cubicBezTo>
                  <a:pt x="13125" y="18031"/>
                  <a:pt x="13094" y="17999"/>
                  <a:pt x="13094" y="17937"/>
                </a:cubicBezTo>
                <a:cubicBezTo>
                  <a:pt x="13094" y="17937"/>
                  <a:pt x="13094" y="17906"/>
                  <a:pt x="13125" y="17906"/>
                </a:cubicBezTo>
                <a:cubicBezTo>
                  <a:pt x="13125" y="17906"/>
                  <a:pt x="13156" y="17937"/>
                  <a:pt x="13156" y="17937"/>
                </a:cubicBezTo>
                <a:close/>
                <a:moveTo>
                  <a:pt x="13344" y="21593"/>
                </a:moveTo>
                <a:cubicBezTo>
                  <a:pt x="13375" y="21593"/>
                  <a:pt x="13344" y="21624"/>
                  <a:pt x="13344" y="21624"/>
                </a:cubicBezTo>
                <a:cubicBezTo>
                  <a:pt x="13281" y="21624"/>
                  <a:pt x="13250" y="21624"/>
                  <a:pt x="13219" y="21562"/>
                </a:cubicBezTo>
                <a:cubicBezTo>
                  <a:pt x="13281" y="21531"/>
                  <a:pt x="13344" y="21531"/>
                  <a:pt x="13344" y="21593"/>
                </a:cubicBezTo>
                <a:close/>
                <a:moveTo>
                  <a:pt x="13063" y="21999"/>
                </a:moveTo>
                <a:cubicBezTo>
                  <a:pt x="13094" y="21999"/>
                  <a:pt x="13094" y="22031"/>
                  <a:pt x="13094" y="22062"/>
                </a:cubicBezTo>
                <a:cubicBezTo>
                  <a:pt x="13094" y="22093"/>
                  <a:pt x="13094" y="22124"/>
                  <a:pt x="13063" y="22124"/>
                </a:cubicBezTo>
                <a:cubicBezTo>
                  <a:pt x="13031" y="22093"/>
                  <a:pt x="13000" y="22093"/>
                  <a:pt x="13000" y="22062"/>
                </a:cubicBezTo>
                <a:cubicBezTo>
                  <a:pt x="13000" y="22031"/>
                  <a:pt x="13031" y="21999"/>
                  <a:pt x="13063" y="21999"/>
                </a:cubicBezTo>
                <a:close/>
                <a:moveTo>
                  <a:pt x="13094" y="21718"/>
                </a:moveTo>
                <a:cubicBezTo>
                  <a:pt x="13156" y="21656"/>
                  <a:pt x="13219" y="21687"/>
                  <a:pt x="13250" y="21656"/>
                </a:cubicBezTo>
                <a:cubicBezTo>
                  <a:pt x="13219" y="21781"/>
                  <a:pt x="13156" y="21718"/>
                  <a:pt x="13094" y="21718"/>
                </a:cubicBezTo>
                <a:close/>
                <a:moveTo>
                  <a:pt x="13250" y="22093"/>
                </a:moveTo>
                <a:cubicBezTo>
                  <a:pt x="13250" y="22124"/>
                  <a:pt x="13250" y="22124"/>
                  <a:pt x="13250" y="22156"/>
                </a:cubicBezTo>
                <a:cubicBezTo>
                  <a:pt x="13219" y="22124"/>
                  <a:pt x="13156" y="22093"/>
                  <a:pt x="13156" y="22031"/>
                </a:cubicBezTo>
                <a:cubicBezTo>
                  <a:pt x="13188" y="21999"/>
                  <a:pt x="13219" y="22031"/>
                  <a:pt x="13250" y="22093"/>
                </a:cubicBezTo>
                <a:close/>
                <a:moveTo>
                  <a:pt x="13250" y="22468"/>
                </a:moveTo>
                <a:cubicBezTo>
                  <a:pt x="13250" y="22406"/>
                  <a:pt x="13250" y="22343"/>
                  <a:pt x="13313" y="22343"/>
                </a:cubicBezTo>
                <a:cubicBezTo>
                  <a:pt x="13344" y="22343"/>
                  <a:pt x="13375" y="22406"/>
                  <a:pt x="13344" y="22437"/>
                </a:cubicBezTo>
                <a:cubicBezTo>
                  <a:pt x="13344" y="22468"/>
                  <a:pt x="13375" y="22531"/>
                  <a:pt x="13313" y="22531"/>
                </a:cubicBezTo>
                <a:cubicBezTo>
                  <a:pt x="13281" y="22499"/>
                  <a:pt x="13219" y="22499"/>
                  <a:pt x="13250" y="22468"/>
                </a:cubicBezTo>
                <a:close/>
                <a:moveTo>
                  <a:pt x="13000" y="17343"/>
                </a:moveTo>
                <a:cubicBezTo>
                  <a:pt x="12906" y="17343"/>
                  <a:pt x="12875" y="17249"/>
                  <a:pt x="12813" y="17249"/>
                </a:cubicBezTo>
                <a:cubicBezTo>
                  <a:pt x="12813" y="17218"/>
                  <a:pt x="12750" y="17218"/>
                  <a:pt x="12813" y="17187"/>
                </a:cubicBezTo>
                <a:cubicBezTo>
                  <a:pt x="12844" y="17156"/>
                  <a:pt x="12844" y="17187"/>
                  <a:pt x="12875" y="17187"/>
                </a:cubicBezTo>
                <a:cubicBezTo>
                  <a:pt x="12906" y="17249"/>
                  <a:pt x="12969" y="17281"/>
                  <a:pt x="13000" y="17343"/>
                </a:cubicBezTo>
                <a:close/>
                <a:moveTo>
                  <a:pt x="12688" y="21124"/>
                </a:moveTo>
                <a:cubicBezTo>
                  <a:pt x="12719" y="21124"/>
                  <a:pt x="12813" y="21281"/>
                  <a:pt x="12813" y="21281"/>
                </a:cubicBezTo>
                <a:cubicBezTo>
                  <a:pt x="12813" y="21312"/>
                  <a:pt x="12781" y="21312"/>
                  <a:pt x="12781" y="21312"/>
                </a:cubicBezTo>
                <a:cubicBezTo>
                  <a:pt x="12719" y="21281"/>
                  <a:pt x="12688" y="21218"/>
                  <a:pt x="12688" y="21156"/>
                </a:cubicBezTo>
                <a:cubicBezTo>
                  <a:pt x="12688" y="21156"/>
                  <a:pt x="12688" y="21124"/>
                  <a:pt x="12688" y="21124"/>
                </a:cubicBezTo>
                <a:close/>
                <a:moveTo>
                  <a:pt x="12688" y="17906"/>
                </a:moveTo>
                <a:cubicBezTo>
                  <a:pt x="12656" y="17874"/>
                  <a:pt x="12688" y="17843"/>
                  <a:pt x="12719" y="17874"/>
                </a:cubicBezTo>
                <a:cubicBezTo>
                  <a:pt x="12750" y="17874"/>
                  <a:pt x="12781" y="17906"/>
                  <a:pt x="12750" y="17906"/>
                </a:cubicBezTo>
                <a:cubicBezTo>
                  <a:pt x="12750" y="17937"/>
                  <a:pt x="12781" y="17968"/>
                  <a:pt x="12719" y="17968"/>
                </a:cubicBezTo>
                <a:cubicBezTo>
                  <a:pt x="12688" y="17968"/>
                  <a:pt x="12688" y="17937"/>
                  <a:pt x="12688" y="17906"/>
                </a:cubicBezTo>
                <a:close/>
                <a:moveTo>
                  <a:pt x="12781" y="21093"/>
                </a:moveTo>
                <a:cubicBezTo>
                  <a:pt x="12781" y="21062"/>
                  <a:pt x="12813" y="20999"/>
                  <a:pt x="12844" y="20999"/>
                </a:cubicBezTo>
                <a:cubicBezTo>
                  <a:pt x="12906" y="20999"/>
                  <a:pt x="12875" y="21062"/>
                  <a:pt x="12875" y="21093"/>
                </a:cubicBezTo>
                <a:cubicBezTo>
                  <a:pt x="12844" y="21124"/>
                  <a:pt x="12906" y="21187"/>
                  <a:pt x="12844" y="21187"/>
                </a:cubicBezTo>
                <a:cubicBezTo>
                  <a:pt x="12781" y="21187"/>
                  <a:pt x="12781" y="21124"/>
                  <a:pt x="12781" y="21093"/>
                </a:cubicBezTo>
                <a:close/>
                <a:moveTo>
                  <a:pt x="12906" y="21781"/>
                </a:moveTo>
                <a:cubicBezTo>
                  <a:pt x="12875" y="21812"/>
                  <a:pt x="12875" y="21874"/>
                  <a:pt x="12875" y="21906"/>
                </a:cubicBezTo>
                <a:cubicBezTo>
                  <a:pt x="12813" y="21874"/>
                  <a:pt x="12813" y="21843"/>
                  <a:pt x="12813" y="21812"/>
                </a:cubicBezTo>
                <a:cubicBezTo>
                  <a:pt x="12813" y="21749"/>
                  <a:pt x="12875" y="21812"/>
                  <a:pt x="12906" y="21781"/>
                </a:cubicBezTo>
                <a:close/>
                <a:moveTo>
                  <a:pt x="12906" y="18156"/>
                </a:moveTo>
                <a:cubicBezTo>
                  <a:pt x="12875" y="18093"/>
                  <a:pt x="12813" y="18093"/>
                  <a:pt x="12781" y="18031"/>
                </a:cubicBezTo>
                <a:cubicBezTo>
                  <a:pt x="12906" y="18031"/>
                  <a:pt x="12906" y="18031"/>
                  <a:pt x="12906" y="18156"/>
                </a:cubicBezTo>
                <a:close/>
                <a:moveTo>
                  <a:pt x="12813" y="17281"/>
                </a:moveTo>
                <a:cubicBezTo>
                  <a:pt x="12813" y="17281"/>
                  <a:pt x="12813" y="17312"/>
                  <a:pt x="12781" y="17312"/>
                </a:cubicBezTo>
                <a:cubicBezTo>
                  <a:pt x="12750" y="17312"/>
                  <a:pt x="12688" y="17312"/>
                  <a:pt x="12625" y="17281"/>
                </a:cubicBezTo>
                <a:cubicBezTo>
                  <a:pt x="12688" y="17249"/>
                  <a:pt x="12719" y="17218"/>
                  <a:pt x="12781" y="17249"/>
                </a:cubicBezTo>
                <a:cubicBezTo>
                  <a:pt x="12781" y="17249"/>
                  <a:pt x="12781" y="17281"/>
                  <a:pt x="12813" y="17281"/>
                </a:cubicBezTo>
                <a:close/>
                <a:moveTo>
                  <a:pt x="12875" y="17624"/>
                </a:moveTo>
                <a:cubicBezTo>
                  <a:pt x="12750" y="17624"/>
                  <a:pt x="12656" y="17624"/>
                  <a:pt x="12531" y="17624"/>
                </a:cubicBezTo>
                <a:cubicBezTo>
                  <a:pt x="12594" y="17531"/>
                  <a:pt x="12750" y="17531"/>
                  <a:pt x="12875" y="17624"/>
                </a:cubicBezTo>
                <a:close/>
                <a:moveTo>
                  <a:pt x="12563" y="20874"/>
                </a:moveTo>
                <a:cubicBezTo>
                  <a:pt x="12594" y="20906"/>
                  <a:pt x="12625" y="20937"/>
                  <a:pt x="12625" y="20999"/>
                </a:cubicBezTo>
                <a:cubicBezTo>
                  <a:pt x="12656" y="21031"/>
                  <a:pt x="12625" y="21062"/>
                  <a:pt x="12625" y="21062"/>
                </a:cubicBezTo>
                <a:cubicBezTo>
                  <a:pt x="12563" y="21062"/>
                  <a:pt x="12594" y="20999"/>
                  <a:pt x="12563" y="20999"/>
                </a:cubicBezTo>
                <a:cubicBezTo>
                  <a:pt x="12531" y="20937"/>
                  <a:pt x="12500" y="20937"/>
                  <a:pt x="12500" y="20874"/>
                </a:cubicBezTo>
                <a:cubicBezTo>
                  <a:pt x="12531" y="20874"/>
                  <a:pt x="12531" y="20874"/>
                  <a:pt x="12563" y="20874"/>
                </a:cubicBezTo>
                <a:close/>
                <a:moveTo>
                  <a:pt x="12406" y="21218"/>
                </a:moveTo>
                <a:cubicBezTo>
                  <a:pt x="12375" y="21249"/>
                  <a:pt x="12375" y="21218"/>
                  <a:pt x="12375" y="21187"/>
                </a:cubicBezTo>
                <a:cubicBezTo>
                  <a:pt x="12344" y="21093"/>
                  <a:pt x="12344" y="20999"/>
                  <a:pt x="12438" y="20906"/>
                </a:cubicBezTo>
                <a:cubicBezTo>
                  <a:pt x="12438" y="20906"/>
                  <a:pt x="12469" y="20937"/>
                  <a:pt x="12469" y="20937"/>
                </a:cubicBezTo>
                <a:cubicBezTo>
                  <a:pt x="12563" y="21093"/>
                  <a:pt x="12563" y="21124"/>
                  <a:pt x="12406" y="21218"/>
                </a:cubicBezTo>
                <a:close/>
                <a:moveTo>
                  <a:pt x="12313" y="21874"/>
                </a:moveTo>
                <a:cubicBezTo>
                  <a:pt x="12313" y="21906"/>
                  <a:pt x="12281" y="21937"/>
                  <a:pt x="12250" y="21968"/>
                </a:cubicBezTo>
                <a:cubicBezTo>
                  <a:pt x="12219" y="21906"/>
                  <a:pt x="12250" y="21874"/>
                  <a:pt x="12281" y="21812"/>
                </a:cubicBezTo>
                <a:cubicBezTo>
                  <a:pt x="12281" y="21781"/>
                  <a:pt x="12313" y="21781"/>
                  <a:pt x="12344" y="21812"/>
                </a:cubicBezTo>
                <a:cubicBezTo>
                  <a:pt x="12375" y="21843"/>
                  <a:pt x="12344" y="21843"/>
                  <a:pt x="12313" y="21874"/>
                </a:cubicBezTo>
                <a:close/>
                <a:moveTo>
                  <a:pt x="12406" y="17999"/>
                </a:moveTo>
                <a:cubicBezTo>
                  <a:pt x="12375" y="17906"/>
                  <a:pt x="12313" y="17937"/>
                  <a:pt x="12250" y="17906"/>
                </a:cubicBezTo>
                <a:cubicBezTo>
                  <a:pt x="12281" y="17843"/>
                  <a:pt x="12375" y="17906"/>
                  <a:pt x="12406" y="17874"/>
                </a:cubicBezTo>
                <a:cubicBezTo>
                  <a:pt x="12406" y="17906"/>
                  <a:pt x="12406" y="17937"/>
                  <a:pt x="12406" y="17999"/>
                </a:cubicBezTo>
                <a:close/>
                <a:moveTo>
                  <a:pt x="12281" y="22281"/>
                </a:moveTo>
                <a:cubicBezTo>
                  <a:pt x="12344" y="22249"/>
                  <a:pt x="12531" y="22343"/>
                  <a:pt x="12531" y="22437"/>
                </a:cubicBezTo>
                <a:cubicBezTo>
                  <a:pt x="12531" y="22468"/>
                  <a:pt x="12563" y="22593"/>
                  <a:pt x="12438" y="22499"/>
                </a:cubicBezTo>
                <a:cubicBezTo>
                  <a:pt x="12406" y="22499"/>
                  <a:pt x="12344" y="22468"/>
                  <a:pt x="12281" y="22437"/>
                </a:cubicBezTo>
                <a:cubicBezTo>
                  <a:pt x="12250" y="22437"/>
                  <a:pt x="12219" y="22437"/>
                  <a:pt x="12219" y="22406"/>
                </a:cubicBezTo>
                <a:cubicBezTo>
                  <a:pt x="12219" y="22343"/>
                  <a:pt x="12219" y="22312"/>
                  <a:pt x="12281" y="22281"/>
                </a:cubicBezTo>
                <a:close/>
                <a:moveTo>
                  <a:pt x="12625" y="21874"/>
                </a:moveTo>
                <a:cubicBezTo>
                  <a:pt x="12625" y="21874"/>
                  <a:pt x="12625" y="21874"/>
                  <a:pt x="12625" y="21874"/>
                </a:cubicBezTo>
                <a:cubicBezTo>
                  <a:pt x="12656" y="21874"/>
                  <a:pt x="12719" y="21843"/>
                  <a:pt x="12719" y="21812"/>
                </a:cubicBezTo>
                <a:cubicBezTo>
                  <a:pt x="12719" y="21843"/>
                  <a:pt x="12656" y="21874"/>
                  <a:pt x="12625" y="21874"/>
                </a:cubicBezTo>
                <a:cubicBezTo>
                  <a:pt x="12625" y="21906"/>
                  <a:pt x="12625" y="21906"/>
                  <a:pt x="12656" y="21906"/>
                </a:cubicBezTo>
                <a:cubicBezTo>
                  <a:pt x="12688" y="21906"/>
                  <a:pt x="12688" y="21937"/>
                  <a:pt x="12688" y="21968"/>
                </a:cubicBezTo>
                <a:cubicBezTo>
                  <a:pt x="12656" y="21999"/>
                  <a:pt x="12656" y="22031"/>
                  <a:pt x="12625" y="22031"/>
                </a:cubicBezTo>
                <a:cubicBezTo>
                  <a:pt x="12594" y="22031"/>
                  <a:pt x="12594" y="21968"/>
                  <a:pt x="12563" y="21968"/>
                </a:cubicBezTo>
                <a:cubicBezTo>
                  <a:pt x="12500" y="21874"/>
                  <a:pt x="12594" y="21906"/>
                  <a:pt x="12625" y="21874"/>
                </a:cubicBezTo>
                <a:close/>
                <a:moveTo>
                  <a:pt x="13000" y="22687"/>
                </a:moveTo>
                <a:cubicBezTo>
                  <a:pt x="13094" y="22531"/>
                  <a:pt x="13094" y="22531"/>
                  <a:pt x="13250" y="22624"/>
                </a:cubicBezTo>
                <a:cubicBezTo>
                  <a:pt x="13281" y="22656"/>
                  <a:pt x="13344" y="22656"/>
                  <a:pt x="13375" y="22687"/>
                </a:cubicBezTo>
                <a:cubicBezTo>
                  <a:pt x="13406" y="22687"/>
                  <a:pt x="13406" y="22718"/>
                  <a:pt x="13406" y="22749"/>
                </a:cubicBezTo>
                <a:cubicBezTo>
                  <a:pt x="13344" y="22781"/>
                  <a:pt x="13344" y="22874"/>
                  <a:pt x="13281" y="22937"/>
                </a:cubicBezTo>
                <a:cubicBezTo>
                  <a:pt x="13250" y="22937"/>
                  <a:pt x="13219" y="22937"/>
                  <a:pt x="13219" y="22937"/>
                </a:cubicBezTo>
                <a:cubicBezTo>
                  <a:pt x="13156" y="22874"/>
                  <a:pt x="13094" y="22843"/>
                  <a:pt x="13031" y="22812"/>
                </a:cubicBezTo>
                <a:cubicBezTo>
                  <a:pt x="12969" y="22781"/>
                  <a:pt x="12969" y="22749"/>
                  <a:pt x="13000" y="22687"/>
                </a:cubicBezTo>
                <a:close/>
                <a:moveTo>
                  <a:pt x="13344" y="22968"/>
                </a:moveTo>
                <a:cubicBezTo>
                  <a:pt x="13438" y="22718"/>
                  <a:pt x="13469" y="22718"/>
                  <a:pt x="13688" y="22843"/>
                </a:cubicBezTo>
                <a:cubicBezTo>
                  <a:pt x="13781" y="22937"/>
                  <a:pt x="13781" y="22937"/>
                  <a:pt x="13688" y="23062"/>
                </a:cubicBezTo>
                <a:cubicBezTo>
                  <a:pt x="13656" y="23093"/>
                  <a:pt x="13688" y="23156"/>
                  <a:pt x="13625" y="23156"/>
                </a:cubicBezTo>
                <a:cubicBezTo>
                  <a:pt x="13594" y="23156"/>
                  <a:pt x="13594" y="23187"/>
                  <a:pt x="13563" y="23156"/>
                </a:cubicBezTo>
                <a:cubicBezTo>
                  <a:pt x="13500" y="23124"/>
                  <a:pt x="13406" y="23062"/>
                  <a:pt x="13344" y="22999"/>
                </a:cubicBezTo>
                <a:cubicBezTo>
                  <a:pt x="13313" y="22999"/>
                  <a:pt x="13344" y="22968"/>
                  <a:pt x="13344" y="22968"/>
                </a:cubicBezTo>
                <a:close/>
                <a:moveTo>
                  <a:pt x="14063" y="23406"/>
                </a:moveTo>
                <a:cubicBezTo>
                  <a:pt x="14094" y="23374"/>
                  <a:pt x="14094" y="23343"/>
                  <a:pt x="14125" y="23343"/>
                </a:cubicBezTo>
                <a:cubicBezTo>
                  <a:pt x="14156" y="23312"/>
                  <a:pt x="14188" y="23218"/>
                  <a:pt x="14219" y="23249"/>
                </a:cubicBezTo>
                <a:cubicBezTo>
                  <a:pt x="14313" y="23312"/>
                  <a:pt x="14375" y="23343"/>
                  <a:pt x="14375" y="23437"/>
                </a:cubicBezTo>
                <a:cubicBezTo>
                  <a:pt x="14375" y="23562"/>
                  <a:pt x="14344" y="23687"/>
                  <a:pt x="14219" y="23749"/>
                </a:cubicBezTo>
                <a:cubicBezTo>
                  <a:pt x="14188" y="23749"/>
                  <a:pt x="14188" y="23749"/>
                  <a:pt x="14156" y="23718"/>
                </a:cubicBezTo>
                <a:cubicBezTo>
                  <a:pt x="14125" y="23718"/>
                  <a:pt x="14125" y="23687"/>
                  <a:pt x="14094" y="23656"/>
                </a:cubicBezTo>
                <a:cubicBezTo>
                  <a:pt x="13969" y="23562"/>
                  <a:pt x="13969" y="23531"/>
                  <a:pt x="14063" y="23406"/>
                </a:cubicBezTo>
                <a:close/>
                <a:moveTo>
                  <a:pt x="14469" y="21124"/>
                </a:moveTo>
                <a:cubicBezTo>
                  <a:pt x="14469" y="21218"/>
                  <a:pt x="14375" y="21218"/>
                  <a:pt x="14344" y="21249"/>
                </a:cubicBezTo>
                <a:cubicBezTo>
                  <a:pt x="14313" y="21249"/>
                  <a:pt x="14281" y="21218"/>
                  <a:pt x="14313" y="21187"/>
                </a:cubicBezTo>
                <a:cubicBezTo>
                  <a:pt x="14344" y="21062"/>
                  <a:pt x="14406" y="21124"/>
                  <a:pt x="14469" y="21124"/>
                </a:cubicBezTo>
                <a:close/>
                <a:moveTo>
                  <a:pt x="14281" y="17562"/>
                </a:moveTo>
                <a:cubicBezTo>
                  <a:pt x="14250" y="17562"/>
                  <a:pt x="14219" y="17593"/>
                  <a:pt x="14188" y="17531"/>
                </a:cubicBezTo>
                <a:cubicBezTo>
                  <a:pt x="14188" y="17499"/>
                  <a:pt x="14125" y="17499"/>
                  <a:pt x="14125" y="17437"/>
                </a:cubicBezTo>
                <a:cubicBezTo>
                  <a:pt x="14125" y="17406"/>
                  <a:pt x="14125" y="17374"/>
                  <a:pt x="14094" y="17374"/>
                </a:cubicBezTo>
                <a:cubicBezTo>
                  <a:pt x="14125" y="17343"/>
                  <a:pt x="14125" y="17312"/>
                  <a:pt x="14156" y="17343"/>
                </a:cubicBezTo>
                <a:cubicBezTo>
                  <a:pt x="14188" y="17406"/>
                  <a:pt x="14219" y="17406"/>
                  <a:pt x="14188" y="17437"/>
                </a:cubicBezTo>
                <a:cubicBezTo>
                  <a:pt x="14188" y="17468"/>
                  <a:pt x="14188" y="17468"/>
                  <a:pt x="14188" y="17499"/>
                </a:cubicBezTo>
                <a:cubicBezTo>
                  <a:pt x="14188" y="17499"/>
                  <a:pt x="14219" y="17499"/>
                  <a:pt x="14250" y="17499"/>
                </a:cubicBezTo>
                <a:cubicBezTo>
                  <a:pt x="14281" y="17468"/>
                  <a:pt x="14281" y="17468"/>
                  <a:pt x="14313" y="17499"/>
                </a:cubicBezTo>
                <a:cubicBezTo>
                  <a:pt x="14344" y="17531"/>
                  <a:pt x="14313" y="17531"/>
                  <a:pt x="14281" y="17562"/>
                </a:cubicBezTo>
                <a:close/>
                <a:moveTo>
                  <a:pt x="14313" y="17156"/>
                </a:moveTo>
                <a:cubicBezTo>
                  <a:pt x="14313" y="17156"/>
                  <a:pt x="14313" y="17187"/>
                  <a:pt x="14281" y="17187"/>
                </a:cubicBezTo>
                <a:cubicBezTo>
                  <a:pt x="14281" y="17187"/>
                  <a:pt x="14250" y="17187"/>
                  <a:pt x="14250" y="17187"/>
                </a:cubicBezTo>
                <a:cubicBezTo>
                  <a:pt x="14219" y="17156"/>
                  <a:pt x="14219" y="17124"/>
                  <a:pt x="14188" y="17124"/>
                </a:cubicBezTo>
                <a:cubicBezTo>
                  <a:pt x="14188" y="17124"/>
                  <a:pt x="14156" y="17093"/>
                  <a:pt x="14125" y="17093"/>
                </a:cubicBezTo>
                <a:cubicBezTo>
                  <a:pt x="14219" y="17031"/>
                  <a:pt x="14281" y="17062"/>
                  <a:pt x="14313" y="17156"/>
                </a:cubicBezTo>
                <a:close/>
                <a:moveTo>
                  <a:pt x="13781" y="16906"/>
                </a:moveTo>
                <a:cubicBezTo>
                  <a:pt x="13781" y="16874"/>
                  <a:pt x="13813" y="16906"/>
                  <a:pt x="13844" y="16906"/>
                </a:cubicBezTo>
                <a:cubicBezTo>
                  <a:pt x="13844" y="16937"/>
                  <a:pt x="13875" y="16968"/>
                  <a:pt x="13906" y="16937"/>
                </a:cubicBezTo>
                <a:cubicBezTo>
                  <a:pt x="13969" y="16843"/>
                  <a:pt x="13875" y="16906"/>
                  <a:pt x="13844" y="16874"/>
                </a:cubicBezTo>
                <a:cubicBezTo>
                  <a:pt x="13781" y="16843"/>
                  <a:pt x="13813" y="16781"/>
                  <a:pt x="13813" y="16718"/>
                </a:cubicBezTo>
                <a:cubicBezTo>
                  <a:pt x="13844" y="16718"/>
                  <a:pt x="13906" y="16687"/>
                  <a:pt x="13906" y="16718"/>
                </a:cubicBezTo>
                <a:cubicBezTo>
                  <a:pt x="14000" y="16781"/>
                  <a:pt x="14063" y="16843"/>
                  <a:pt x="14125" y="16906"/>
                </a:cubicBezTo>
                <a:cubicBezTo>
                  <a:pt x="14125" y="16906"/>
                  <a:pt x="14125" y="16937"/>
                  <a:pt x="14125" y="16937"/>
                </a:cubicBezTo>
                <a:cubicBezTo>
                  <a:pt x="14094" y="16968"/>
                  <a:pt x="14063" y="16968"/>
                  <a:pt x="14063" y="16968"/>
                </a:cubicBezTo>
                <a:cubicBezTo>
                  <a:pt x="14031" y="16906"/>
                  <a:pt x="13969" y="16968"/>
                  <a:pt x="13906" y="16937"/>
                </a:cubicBezTo>
                <a:cubicBezTo>
                  <a:pt x="13906" y="16968"/>
                  <a:pt x="13906" y="16968"/>
                  <a:pt x="13906" y="16968"/>
                </a:cubicBezTo>
                <a:cubicBezTo>
                  <a:pt x="13906" y="16999"/>
                  <a:pt x="13969" y="16999"/>
                  <a:pt x="13938" y="17031"/>
                </a:cubicBezTo>
                <a:cubicBezTo>
                  <a:pt x="13875" y="17062"/>
                  <a:pt x="13844" y="16999"/>
                  <a:pt x="13813" y="16999"/>
                </a:cubicBezTo>
                <a:cubicBezTo>
                  <a:pt x="13781" y="16968"/>
                  <a:pt x="13781" y="16937"/>
                  <a:pt x="13781" y="16906"/>
                </a:cubicBezTo>
                <a:close/>
                <a:moveTo>
                  <a:pt x="13875" y="21093"/>
                </a:moveTo>
                <a:cubicBezTo>
                  <a:pt x="13906" y="21093"/>
                  <a:pt x="13844" y="21156"/>
                  <a:pt x="13813" y="21187"/>
                </a:cubicBezTo>
                <a:cubicBezTo>
                  <a:pt x="13813" y="21187"/>
                  <a:pt x="13781" y="21218"/>
                  <a:pt x="13750" y="21249"/>
                </a:cubicBezTo>
                <a:cubicBezTo>
                  <a:pt x="13750" y="21187"/>
                  <a:pt x="13719" y="21124"/>
                  <a:pt x="13688" y="21093"/>
                </a:cubicBezTo>
                <a:cubicBezTo>
                  <a:pt x="13656" y="21031"/>
                  <a:pt x="13656" y="20999"/>
                  <a:pt x="13719" y="20999"/>
                </a:cubicBezTo>
                <a:cubicBezTo>
                  <a:pt x="13813" y="20999"/>
                  <a:pt x="13844" y="21062"/>
                  <a:pt x="13875" y="21093"/>
                </a:cubicBezTo>
                <a:close/>
                <a:moveTo>
                  <a:pt x="13688" y="18156"/>
                </a:moveTo>
                <a:cubicBezTo>
                  <a:pt x="13688" y="18218"/>
                  <a:pt x="13656" y="18249"/>
                  <a:pt x="13625" y="18187"/>
                </a:cubicBezTo>
                <a:cubicBezTo>
                  <a:pt x="13594" y="18156"/>
                  <a:pt x="13594" y="18093"/>
                  <a:pt x="13531" y="18031"/>
                </a:cubicBezTo>
                <a:cubicBezTo>
                  <a:pt x="13531" y="18124"/>
                  <a:pt x="13594" y="18156"/>
                  <a:pt x="13563" y="18218"/>
                </a:cubicBezTo>
                <a:cubicBezTo>
                  <a:pt x="13469" y="18187"/>
                  <a:pt x="13438" y="18093"/>
                  <a:pt x="13375" y="18031"/>
                </a:cubicBezTo>
                <a:cubicBezTo>
                  <a:pt x="13375" y="17999"/>
                  <a:pt x="13375" y="17999"/>
                  <a:pt x="13375" y="17999"/>
                </a:cubicBezTo>
                <a:cubicBezTo>
                  <a:pt x="13313" y="17968"/>
                  <a:pt x="13281" y="17937"/>
                  <a:pt x="13313" y="17906"/>
                </a:cubicBezTo>
                <a:cubicBezTo>
                  <a:pt x="13313" y="17874"/>
                  <a:pt x="13375" y="17874"/>
                  <a:pt x="13406" y="17874"/>
                </a:cubicBezTo>
                <a:cubicBezTo>
                  <a:pt x="13469" y="17906"/>
                  <a:pt x="13531" y="17874"/>
                  <a:pt x="13594" y="17906"/>
                </a:cubicBezTo>
                <a:cubicBezTo>
                  <a:pt x="13656" y="17906"/>
                  <a:pt x="13688" y="17937"/>
                  <a:pt x="13688" y="17999"/>
                </a:cubicBezTo>
                <a:cubicBezTo>
                  <a:pt x="13656" y="18062"/>
                  <a:pt x="13688" y="18124"/>
                  <a:pt x="13688" y="18156"/>
                </a:cubicBezTo>
                <a:close/>
                <a:moveTo>
                  <a:pt x="13563" y="16749"/>
                </a:moveTo>
                <a:cubicBezTo>
                  <a:pt x="13625" y="16718"/>
                  <a:pt x="13625" y="16749"/>
                  <a:pt x="13625" y="16781"/>
                </a:cubicBezTo>
                <a:cubicBezTo>
                  <a:pt x="13656" y="16874"/>
                  <a:pt x="13594" y="16812"/>
                  <a:pt x="13563" y="16812"/>
                </a:cubicBezTo>
                <a:cubicBezTo>
                  <a:pt x="13563" y="16812"/>
                  <a:pt x="13563" y="16812"/>
                  <a:pt x="13563" y="16812"/>
                </a:cubicBezTo>
                <a:cubicBezTo>
                  <a:pt x="13563" y="16812"/>
                  <a:pt x="13531" y="16812"/>
                  <a:pt x="13531" y="16812"/>
                </a:cubicBezTo>
                <a:cubicBezTo>
                  <a:pt x="13563" y="16781"/>
                  <a:pt x="13531" y="16749"/>
                  <a:pt x="13563" y="16749"/>
                </a:cubicBezTo>
                <a:close/>
                <a:moveTo>
                  <a:pt x="13531" y="16812"/>
                </a:moveTo>
                <a:cubicBezTo>
                  <a:pt x="13531" y="16812"/>
                  <a:pt x="13531" y="16843"/>
                  <a:pt x="13563" y="16843"/>
                </a:cubicBezTo>
                <a:cubicBezTo>
                  <a:pt x="13594" y="16874"/>
                  <a:pt x="13656" y="16906"/>
                  <a:pt x="13594" y="16999"/>
                </a:cubicBezTo>
                <a:cubicBezTo>
                  <a:pt x="13563" y="17031"/>
                  <a:pt x="13625" y="17031"/>
                  <a:pt x="13625" y="17031"/>
                </a:cubicBezTo>
                <a:cubicBezTo>
                  <a:pt x="13688" y="17062"/>
                  <a:pt x="13656" y="17124"/>
                  <a:pt x="13656" y="17187"/>
                </a:cubicBezTo>
                <a:cubicBezTo>
                  <a:pt x="13656" y="17187"/>
                  <a:pt x="13656" y="17187"/>
                  <a:pt x="13625" y="17187"/>
                </a:cubicBezTo>
                <a:cubicBezTo>
                  <a:pt x="13594" y="17187"/>
                  <a:pt x="13563" y="17156"/>
                  <a:pt x="13531" y="17093"/>
                </a:cubicBezTo>
                <a:cubicBezTo>
                  <a:pt x="13531" y="17093"/>
                  <a:pt x="13563" y="17062"/>
                  <a:pt x="13531" y="17062"/>
                </a:cubicBezTo>
                <a:cubicBezTo>
                  <a:pt x="13406" y="17093"/>
                  <a:pt x="13375" y="16968"/>
                  <a:pt x="13281" y="16937"/>
                </a:cubicBezTo>
                <a:cubicBezTo>
                  <a:pt x="13281" y="16937"/>
                  <a:pt x="13281" y="16906"/>
                  <a:pt x="13281" y="16906"/>
                </a:cubicBezTo>
                <a:cubicBezTo>
                  <a:pt x="13313" y="16874"/>
                  <a:pt x="13500" y="16812"/>
                  <a:pt x="13531" y="16812"/>
                </a:cubicBezTo>
                <a:close/>
                <a:moveTo>
                  <a:pt x="13031" y="16656"/>
                </a:moveTo>
                <a:cubicBezTo>
                  <a:pt x="13125" y="16656"/>
                  <a:pt x="13219" y="16624"/>
                  <a:pt x="13344" y="16656"/>
                </a:cubicBezTo>
                <a:cubicBezTo>
                  <a:pt x="13313" y="16718"/>
                  <a:pt x="13281" y="16718"/>
                  <a:pt x="13250" y="16718"/>
                </a:cubicBezTo>
                <a:cubicBezTo>
                  <a:pt x="13188" y="16718"/>
                  <a:pt x="13125" y="16718"/>
                  <a:pt x="13063" y="16718"/>
                </a:cubicBezTo>
                <a:cubicBezTo>
                  <a:pt x="13031" y="16749"/>
                  <a:pt x="13000" y="16718"/>
                  <a:pt x="13000" y="16687"/>
                </a:cubicBezTo>
                <a:cubicBezTo>
                  <a:pt x="12969" y="16656"/>
                  <a:pt x="13031" y="16656"/>
                  <a:pt x="13031" y="16656"/>
                </a:cubicBezTo>
                <a:close/>
                <a:moveTo>
                  <a:pt x="12938" y="16968"/>
                </a:moveTo>
                <a:cubicBezTo>
                  <a:pt x="12813" y="17062"/>
                  <a:pt x="12781" y="17062"/>
                  <a:pt x="12656" y="16906"/>
                </a:cubicBezTo>
                <a:cubicBezTo>
                  <a:pt x="12719" y="16843"/>
                  <a:pt x="12813" y="16843"/>
                  <a:pt x="12875" y="16843"/>
                </a:cubicBezTo>
                <a:cubicBezTo>
                  <a:pt x="12938" y="16812"/>
                  <a:pt x="12969" y="16874"/>
                  <a:pt x="13000" y="16906"/>
                </a:cubicBezTo>
                <a:cubicBezTo>
                  <a:pt x="13000" y="16937"/>
                  <a:pt x="12938" y="16937"/>
                  <a:pt x="12938" y="16968"/>
                </a:cubicBezTo>
                <a:close/>
                <a:moveTo>
                  <a:pt x="12500" y="16718"/>
                </a:moveTo>
                <a:cubicBezTo>
                  <a:pt x="12531" y="16687"/>
                  <a:pt x="12563" y="16718"/>
                  <a:pt x="12594" y="16718"/>
                </a:cubicBezTo>
                <a:cubicBezTo>
                  <a:pt x="12625" y="16687"/>
                  <a:pt x="12656" y="16687"/>
                  <a:pt x="12719" y="16687"/>
                </a:cubicBezTo>
                <a:cubicBezTo>
                  <a:pt x="12750" y="16718"/>
                  <a:pt x="12813" y="16718"/>
                  <a:pt x="12844" y="16687"/>
                </a:cubicBezTo>
                <a:cubicBezTo>
                  <a:pt x="12875" y="16656"/>
                  <a:pt x="12938" y="16687"/>
                  <a:pt x="12938" y="16718"/>
                </a:cubicBezTo>
                <a:cubicBezTo>
                  <a:pt x="12969" y="16749"/>
                  <a:pt x="12969" y="16781"/>
                  <a:pt x="12938" y="16781"/>
                </a:cubicBezTo>
                <a:cubicBezTo>
                  <a:pt x="12813" y="16718"/>
                  <a:pt x="12719" y="16843"/>
                  <a:pt x="12625" y="16812"/>
                </a:cubicBezTo>
                <a:cubicBezTo>
                  <a:pt x="12625" y="16812"/>
                  <a:pt x="12594" y="16843"/>
                  <a:pt x="12563" y="16812"/>
                </a:cubicBezTo>
                <a:cubicBezTo>
                  <a:pt x="12563" y="16781"/>
                  <a:pt x="12500" y="16781"/>
                  <a:pt x="12500" y="16718"/>
                </a:cubicBezTo>
                <a:close/>
                <a:moveTo>
                  <a:pt x="12688" y="17062"/>
                </a:moveTo>
                <a:cubicBezTo>
                  <a:pt x="12688" y="17062"/>
                  <a:pt x="12688" y="17093"/>
                  <a:pt x="12688" y="17093"/>
                </a:cubicBezTo>
                <a:cubicBezTo>
                  <a:pt x="12656" y="17093"/>
                  <a:pt x="12656" y="17093"/>
                  <a:pt x="12625" y="17093"/>
                </a:cubicBezTo>
                <a:cubicBezTo>
                  <a:pt x="12563" y="17031"/>
                  <a:pt x="12500" y="16999"/>
                  <a:pt x="12438" y="16937"/>
                </a:cubicBezTo>
                <a:cubicBezTo>
                  <a:pt x="12531" y="16906"/>
                  <a:pt x="12688" y="16999"/>
                  <a:pt x="12688" y="17062"/>
                </a:cubicBezTo>
                <a:close/>
                <a:moveTo>
                  <a:pt x="12313" y="16781"/>
                </a:moveTo>
                <a:cubicBezTo>
                  <a:pt x="12375" y="16749"/>
                  <a:pt x="12406" y="16812"/>
                  <a:pt x="12438" y="16843"/>
                </a:cubicBezTo>
                <a:cubicBezTo>
                  <a:pt x="12375" y="16874"/>
                  <a:pt x="12344" y="16874"/>
                  <a:pt x="12313" y="16843"/>
                </a:cubicBezTo>
                <a:cubicBezTo>
                  <a:pt x="12281" y="16812"/>
                  <a:pt x="12281" y="16781"/>
                  <a:pt x="12313" y="16781"/>
                </a:cubicBezTo>
                <a:close/>
                <a:moveTo>
                  <a:pt x="12156" y="16843"/>
                </a:moveTo>
                <a:cubicBezTo>
                  <a:pt x="12188" y="16843"/>
                  <a:pt x="12188" y="16843"/>
                  <a:pt x="12219" y="16874"/>
                </a:cubicBezTo>
                <a:cubicBezTo>
                  <a:pt x="12219" y="16874"/>
                  <a:pt x="12188" y="16906"/>
                  <a:pt x="12188" y="16906"/>
                </a:cubicBezTo>
                <a:cubicBezTo>
                  <a:pt x="12125" y="16906"/>
                  <a:pt x="12094" y="16937"/>
                  <a:pt x="12063" y="16906"/>
                </a:cubicBezTo>
                <a:cubicBezTo>
                  <a:pt x="12094" y="16874"/>
                  <a:pt x="12125" y="16874"/>
                  <a:pt x="12156" y="16843"/>
                </a:cubicBezTo>
                <a:close/>
                <a:moveTo>
                  <a:pt x="12344" y="16937"/>
                </a:moveTo>
                <a:cubicBezTo>
                  <a:pt x="12375" y="16937"/>
                  <a:pt x="12563" y="17093"/>
                  <a:pt x="12594" y="17124"/>
                </a:cubicBezTo>
                <a:cubicBezTo>
                  <a:pt x="12594" y="17124"/>
                  <a:pt x="12594" y="17124"/>
                  <a:pt x="12563" y="17156"/>
                </a:cubicBezTo>
                <a:cubicBezTo>
                  <a:pt x="12531" y="17187"/>
                  <a:pt x="12469" y="17218"/>
                  <a:pt x="12406" y="17249"/>
                </a:cubicBezTo>
                <a:cubicBezTo>
                  <a:pt x="12406" y="17249"/>
                  <a:pt x="12406" y="17249"/>
                  <a:pt x="12406" y="17249"/>
                </a:cubicBezTo>
                <a:cubicBezTo>
                  <a:pt x="12375" y="17156"/>
                  <a:pt x="12281" y="17187"/>
                  <a:pt x="12219" y="17156"/>
                </a:cubicBezTo>
                <a:cubicBezTo>
                  <a:pt x="12156" y="17124"/>
                  <a:pt x="12094" y="17062"/>
                  <a:pt x="12031" y="16999"/>
                </a:cubicBezTo>
                <a:cubicBezTo>
                  <a:pt x="12125" y="16968"/>
                  <a:pt x="12250" y="16968"/>
                  <a:pt x="12344" y="16937"/>
                </a:cubicBezTo>
                <a:close/>
                <a:moveTo>
                  <a:pt x="11906" y="17031"/>
                </a:moveTo>
                <a:cubicBezTo>
                  <a:pt x="11938" y="16999"/>
                  <a:pt x="11938" y="16999"/>
                  <a:pt x="11969" y="17031"/>
                </a:cubicBezTo>
                <a:cubicBezTo>
                  <a:pt x="12031" y="17093"/>
                  <a:pt x="12094" y="17124"/>
                  <a:pt x="12156" y="17187"/>
                </a:cubicBezTo>
                <a:cubicBezTo>
                  <a:pt x="12031" y="17187"/>
                  <a:pt x="11969" y="17124"/>
                  <a:pt x="11906" y="17062"/>
                </a:cubicBezTo>
                <a:cubicBezTo>
                  <a:pt x="11906" y="17062"/>
                  <a:pt x="11906" y="17031"/>
                  <a:pt x="11906" y="17031"/>
                </a:cubicBezTo>
                <a:close/>
                <a:moveTo>
                  <a:pt x="11875" y="17437"/>
                </a:moveTo>
                <a:cubicBezTo>
                  <a:pt x="12063" y="17374"/>
                  <a:pt x="12188" y="17468"/>
                  <a:pt x="12313" y="17562"/>
                </a:cubicBezTo>
                <a:cubicBezTo>
                  <a:pt x="12313" y="17562"/>
                  <a:pt x="12344" y="17593"/>
                  <a:pt x="12344" y="17593"/>
                </a:cubicBezTo>
                <a:cubicBezTo>
                  <a:pt x="12313" y="17624"/>
                  <a:pt x="12313" y="17624"/>
                  <a:pt x="12281" y="17624"/>
                </a:cubicBezTo>
                <a:cubicBezTo>
                  <a:pt x="12219" y="17624"/>
                  <a:pt x="12188" y="17624"/>
                  <a:pt x="12125" y="17656"/>
                </a:cubicBezTo>
                <a:cubicBezTo>
                  <a:pt x="12063" y="17624"/>
                  <a:pt x="12031" y="17624"/>
                  <a:pt x="11969" y="17656"/>
                </a:cubicBezTo>
                <a:cubicBezTo>
                  <a:pt x="11906" y="17656"/>
                  <a:pt x="11875" y="17624"/>
                  <a:pt x="11844" y="17562"/>
                </a:cubicBezTo>
                <a:cubicBezTo>
                  <a:pt x="11781" y="17437"/>
                  <a:pt x="11750" y="17437"/>
                  <a:pt x="11875" y="17437"/>
                </a:cubicBezTo>
                <a:close/>
                <a:moveTo>
                  <a:pt x="11906" y="21999"/>
                </a:moveTo>
                <a:cubicBezTo>
                  <a:pt x="11844" y="21968"/>
                  <a:pt x="11813" y="21968"/>
                  <a:pt x="11813" y="21906"/>
                </a:cubicBezTo>
                <a:cubicBezTo>
                  <a:pt x="11844" y="21906"/>
                  <a:pt x="11844" y="21874"/>
                  <a:pt x="11875" y="21874"/>
                </a:cubicBezTo>
                <a:cubicBezTo>
                  <a:pt x="11938" y="21906"/>
                  <a:pt x="11906" y="21937"/>
                  <a:pt x="11906" y="21999"/>
                </a:cubicBezTo>
                <a:close/>
                <a:moveTo>
                  <a:pt x="11875" y="21656"/>
                </a:moveTo>
                <a:cubicBezTo>
                  <a:pt x="11906" y="21624"/>
                  <a:pt x="11906" y="21624"/>
                  <a:pt x="11875" y="21624"/>
                </a:cubicBezTo>
                <a:cubicBezTo>
                  <a:pt x="11844" y="21593"/>
                  <a:pt x="11844" y="21593"/>
                  <a:pt x="11844" y="21593"/>
                </a:cubicBezTo>
                <a:cubicBezTo>
                  <a:pt x="11844" y="21531"/>
                  <a:pt x="11875" y="21562"/>
                  <a:pt x="11906" y="21562"/>
                </a:cubicBezTo>
                <a:cubicBezTo>
                  <a:pt x="11938" y="21531"/>
                  <a:pt x="11969" y="21562"/>
                  <a:pt x="12031" y="21531"/>
                </a:cubicBezTo>
                <a:cubicBezTo>
                  <a:pt x="11969" y="21562"/>
                  <a:pt x="12000" y="21718"/>
                  <a:pt x="11875" y="21656"/>
                </a:cubicBezTo>
                <a:close/>
                <a:moveTo>
                  <a:pt x="11688" y="20843"/>
                </a:moveTo>
                <a:cubicBezTo>
                  <a:pt x="11719" y="20843"/>
                  <a:pt x="11719" y="20874"/>
                  <a:pt x="11719" y="20906"/>
                </a:cubicBezTo>
                <a:cubicBezTo>
                  <a:pt x="11688" y="20937"/>
                  <a:pt x="11688" y="20968"/>
                  <a:pt x="11688" y="20999"/>
                </a:cubicBezTo>
                <a:cubicBezTo>
                  <a:pt x="11656" y="21031"/>
                  <a:pt x="11656" y="21062"/>
                  <a:pt x="11688" y="21062"/>
                </a:cubicBezTo>
                <a:cubicBezTo>
                  <a:pt x="11719" y="21062"/>
                  <a:pt x="11750" y="21062"/>
                  <a:pt x="11750" y="21031"/>
                </a:cubicBezTo>
                <a:cubicBezTo>
                  <a:pt x="11750" y="20968"/>
                  <a:pt x="11781" y="20937"/>
                  <a:pt x="11781" y="20874"/>
                </a:cubicBezTo>
                <a:cubicBezTo>
                  <a:pt x="11781" y="20843"/>
                  <a:pt x="11781" y="20812"/>
                  <a:pt x="11813" y="20812"/>
                </a:cubicBezTo>
                <a:cubicBezTo>
                  <a:pt x="11844" y="20812"/>
                  <a:pt x="11844" y="20843"/>
                  <a:pt x="11844" y="20843"/>
                </a:cubicBezTo>
                <a:cubicBezTo>
                  <a:pt x="11938" y="20937"/>
                  <a:pt x="11938" y="20999"/>
                  <a:pt x="11875" y="21093"/>
                </a:cubicBezTo>
                <a:cubicBezTo>
                  <a:pt x="11844" y="21124"/>
                  <a:pt x="11813" y="21156"/>
                  <a:pt x="11781" y="21156"/>
                </a:cubicBezTo>
                <a:cubicBezTo>
                  <a:pt x="11719" y="21187"/>
                  <a:pt x="11656" y="21093"/>
                  <a:pt x="11563" y="21124"/>
                </a:cubicBezTo>
                <a:cubicBezTo>
                  <a:pt x="11531" y="21156"/>
                  <a:pt x="11500" y="20999"/>
                  <a:pt x="11563" y="20937"/>
                </a:cubicBezTo>
                <a:cubicBezTo>
                  <a:pt x="11563" y="20906"/>
                  <a:pt x="11531" y="20906"/>
                  <a:pt x="11500" y="20906"/>
                </a:cubicBezTo>
                <a:cubicBezTo>
                  <a:pt x="11500" y="20906"/>
                  <a:pt x="11469" y="20968"/>
                  <a:pt x="11438" y="20906"/>
                </a:cubicBezTo>
                <a:cubicBezTo>
                  <a:pt x="11406" y="20874"/>
                  <a:pt x="11469" y="20874"/>
                  <a:pt x="11469" y="20843"/>
                </a:cubicBezTo>
                <a:cubicBezTo>
                  <a:pt x="11469" y="20812"/>
                  <a:pt x="11500" y="20812"/>
                  <a:pt x="11500" y="20781"/>
                </a:cubicBezTo>
                <a:cubicBezTo>
                  <a:pt x="11500" y="20781"/>
                  <a:pt x="11500" y="20781"/>
                  <a:pt x="11500" y="20781"/>
                </a:cubicBezTo>
                <a:cubicBezTo>
                  <a:pt x="11500" y="20781"/>
                  <a:pt x="11500" y="20781"/>
                  <a:pt x="11500" y="20781"/>
                </a:cubicBezTo>
                <a:cubicBezTo>
                  <a:pt x="11531" y="20749"/>
                  <a:pt x="11563" y="20749"/>
                  <a:pt x="11594" y="20718"/>
                </a:cubicBezTo>
                <a:cubicBezTo>
                  <a:pt x="11656" y="20718"/>
                  <a:pt x="11656" y="20749"/>
                  <a:pt x="11656" y="20781"/>
                </a:cubicBezTo>
                <a:cubicBezTo>
                  <a:pt x="11625" y="20781"/>
                  <a:pt x="11625" y="20812"/>
                  <a:pt x="11594" y="20812"/>
                </a:cubicBezTo>
                <a:cubicBezTo>
                  <a:pt x="11594" y="20843"/>
                  <a:pt x="11594" y="20874"/>
                  <a:pt x="11594" y="20874"/>
                </a:cubicBezTo>
                <a:cubicBezTo>
                  <a:pt x="11625" y="20906"/>
                  <a:pt x="11656" y="20874"/>
                  <a:pt x="11656" y="20874"/>
                </a:cubicBezTo>
                <a:cubicBezTo>
                  <a:pt x="11656" y="20843"/>
                  <a:pt x="11656" y="20812"/>
                  <a:pt x="11688" y="20843"/>
                </a:cubicBezTo>
                <a:close/>
                <a:moveTo>
                  <a:pt x="11594" y="21749"/>
                </a:moveTo>
                <a:cubicBezTo>
                  <a:pt x="11625" y="21718"/>
                  <a:pt x="11625" y="21687"/>
                  <a:pt x="11594" y="21656"/>
                </a:cubicBezTo>
                <a:cubicBezTo>
                  <a:pt x="11594" y="21624"/>
                  <a:pt x="11625" y="21593"/>
                  <a:pt x="11656" y="21593"/>
                </a:cubicBezTo>
                <a:cubicBezTo>
                  <a:pt x="11688" y="21562"/>
                  <a:pt x="11719" y="21562"/>
                  <a:pt x="11719" y="21624"/>
                </a:cubicBezTo>
                <a:cubicBezTo>
                  <a:pt x="11719" y="21656"/>
                  <a:pt x="11781" y="21656"/>
                  <a:pt x="11781" y="21718"/>
                </a:cubicBezTo>
                <a:cubicBezTo>
                  <a:pt x="11781" y="21749"/>
                  <a:pt x="11844" y="21781"/>
                  <a:pt x="11813" y="21781"/>
                </a:cubicBezTo>
                <a:cubicBezTo>
                  <a:pt x="11750" y="21812"/>
                  <a:pt x="11750" y="21874"/>
                  <a:pt x="11688" y="21843"/>
                </a:cubicBezTo>
                <a:cubicBezTo>
                  <a:pt x="11563" y="21843"/>
                  <a:pt x="11563" y="21843"/>
                  <a:pt x="11594" y="21749"/>
                </a:cubicBezTo>
                <a:close/>
                <a:moveTo>
                  <a:pt x="11594" y="21999"/>
                </a:moveTo>
                <a:cubicBezTo>
                  <a:pt x="11563" y="21968"/>
                  <a:pt x="11563" y="21937"/>
                  <a:pt x="11594" y="21906"/>
                </a:cubicBezTo>
                <a:cubicBezTo>
                  <a:pt x="11594" y="21906"/>
                  <a:pt x="11625" y="21906"/>
                  <a:pt x="11625" y="21906"/>
                </a:cubicBezTo>
                <a:cubicBezTo>
                  <a:pt x="11656" y="21968"/>
                  <a:pt x="11594" y="21968"/>
                  <a:pt x="11594" y="21999"/>
                </a:cubicBezTo>
                <a:close/>
                <a:moveTo>
                  <a:pt x="11625" y="20656"/>
                </a:moveTo>
                <a:cubicBezTo>
                  <a:pt x="11625" y="20656"/>
                  <a:pt x="11625" y="20656"/>
                  <a:pt x="11656" y="20656"/>
                </a:cubicBezTo>
                <a:cubicBezTo>
                  <a:pt x="11625" y="20656"/>
                  <a:pt x="11625" y="20656"/>
                  <a:pt x="11625" y="20656"/>
                </a:cubicBezTo>
                <a:close/>
                <a:moveTo>
                  <a:pt x="11563" y="16874"/>
                </a:moveTo>
                <a:cubicBezTo>
                  <a:pt x="11594" y="16874"/>
                  <a:pt x="11656" y="16906"/>
                  <a:pt x="11656" y="16937"/>
                </a:cubicBezTo>
                <a:cubicBezTo>
                  <a:pt x="11625" y="16999"/>
                  <a:pt x="11563" y="17031"/>
                  <a:pt x="11500" y="17031"/>
                </a:cubicBezTo>
                <a:cubicBezTo>
                  <a:pt x="11438" y="17031"/>
                  <a:pt x="11469" y="16968"/>
                  <a:pt x="11469" y="16968"/>
                </a:cubicBezTo>
                <a:cubicBezTo>
                  <a:pt x="11438" y="16843"/>
                  <a:pt x="11531" y="16874"/>
                  <a:pt x="11563" y="16874"/>
                </a:cubicBezTo>
                <a:close/>
                <a:moveTo>
                  <a:pt x="11438" y="17624"/>
                </a:moveTo>
                <a:cubicBezTo>
                  <a:pt x="11438" y="17593"/>
                  <a:pt x="11438" y="17499"/>
                  <a:pt x="11531" y="17531"/>
                </a:cubicBezTo>
                <a:cubicBezTo>
                  <a:pt x="11563" y="17562"/>
                  <a:pt x="11563" y="17499"/>
                  <a:pt x="11594" y="17499"/>
                </a:cubicBezTo>
                <a:cubicBezTo>
                  <a:pt x="11594" y="17499"/>
                  <a:pt x="11594" y="17499"/>
                  <a:pt x="11594" y="17531"/>
                </a:cubicBezTo>
                <a:cubicBezTo>
                  <a:pt x="11625" y="17562"/>
                  <a:pt x="11688" y="17593"/>
                  <a:pt x="11656" y="17656"/>
                </a:cubicBezTo>
                <a:cubicBezTo>
                  <a:pt x="11625" y="17687"/>
                  <a:pt x="11563" y="17656"/>
                  <a:pt x="11531" y="17687"/>
                </a:cubicBezTo>
                <a:cubicBezTo>
                  <a:pt x="11469" y="17687"/>
                  <a:pt x="11406" y="17687"/>
                  <a:pt x="11438" y="17624"/>
                </a:cubicBezTo>
                <a:close/>
                <a:moveTo>
                  <a:pt x="11469" y="20749"/>
                </a:moveTo>
                <a:cubicBezTo>
                  <a:pt x="11438" y="20781"/>
                  <a:pt x="11406" y="20812"/>
                  <a:pt x="11375" y="20781"/>
                </a:cubicBezTo>
                <a:cubicBezTo>
                  <a:pt x="11375" y="20781"/>
                  <a:pt x="11344" y="20749"/>
                  <a:pt x="11375" y="20749"/>
                </a:cubicBezTo>
                <a:cubicBezTo>
                  <a:pt x="11375" y="20718"/>
                  <a:pt x="11406" y="20749"/>
                  <a:pt x="11469" y="20749"/>
                </a:cubicBezTo>
                <a:close/>
                <a:moveTo>
                  <a:pt x="11344" y="17281"/>
                </a:moveTo>
                <a:cubicBezTo>
                  <a:pt x="11344" y="17281"/>
                  <a:pt x="11313" y="17281"/>
                  <a:pt x="11313" y="17281"/>
                </a:cubicBezTo>
                <a:cubicBezTo>
                  <a:pt x="11313" y="17281"/>
                  <a:pt x="11344" y="17281"/>
                  <a:pt x="11344" y="17281"/>
                </a:cubicBezTo>
                <a:close/>
                <a:moveTo>
                  <a:pt x="11188" y="17249"/>
                </a:moveTo>
                <a:cubicBezTo>
                  <a:pt x="11156" y="17249"/>
                  <a:pt x="11125" y="17249"/>
                  <a:pt x="11125" y="17281"/>
                </a:cubicBezTo>
                <a:cubicBezTo>
                  <a:pt x="11125" y="17249"/>
                  <a:pt x="11156" y="17249"/>
                  <a:pt x="11188" y="17249"/>
                </a:cubicBezTo>
                <a:close/>
                <a:moveTo>
                  <a:pt x="11063" y="17312"/>
                </a:moveTo>
                <a:cubicBezTo>
                  <a:pt x="11063" y="17312"/>
                  <a:pt x="11094" y="17312"/>
                  <a:pt x="11125" y="17312"/>
                </a:cubicBezTo>
                <a:cubicBezTo>
                  <a:pt x="11125" y="17312"/>
                  <a:pt x="11125" y="17312"/>
                  <a:pt x="11125" y="17312"/>
                </a:cubicBezTo>
                <a:cubicBezTo>
                  <a:pt x="11125" y="17312"/>
                  <a:pt x="11125" y="17312"/>
                  <a:pt x="11125" y="17312"/>
                </a:cubicBezTo>
                <a:cubicBezTo>
                  <a:pt x="11125" y="17312"/>
                  <a:pt x="11125" y="17312"/>
                  <a:pt x="11125" y="17312"/>
                </a:cubicBezTo>
                <a:cubicBezTo>
                  <a:pt x="11156" y="17249"/>
                  <a:pt x="11188" y="17281"/>
                  <a:pt x="11219" y="17281"/>
                </a:cubicBezTo>
                <a:cubicBezTo>
                  <a:pt x="11250" y="17281"/>
                  <a:pt x="11250" y="17281"/>
                  <a:pt x="11281" y="17281"/>
                </a:cubicBezTo>
                <a:cubicBezTo>
                  <a:pt x="11281" y="17281"/>
                  <a:pt x="11281" y="17281"/>
                  <a:pt x="11281" y="17281"/>
                </a:cubicBezTo>
                <a:cubicBezTo>
                  <a:pt x="11313" y="17281"/>
                  <a:pt x="11344" y="17281"/>
                  <a:pt x="11375" y="17312"/>
                </a:cubicBezTo>
                <a:cubicBezTo>
                  <a:pt x="11344" y="17312"/>
                  <a:pt x="11344" y="17312"/>
                  <a:pt x="11344" y="17343"/>
                </a:cubicBezTo>
                <a:cubicBezTo>
                  <a:pt x="11313" y="17374"/>
                  <a:pt x="11281" y="17374"/>
                  <a:pt x="11250" y="17343"/>
                </a:cubicBezTo>
                <a:cubicBezTo>
                  <a:pt x="11219" y="17312"/>
                  <a:pt x="11188" y="17312"/>
                  <a:pt x="11125" y="17312"/>
                </a:cubicBezTo>
                <a:cubicBezTo>
                  <a:pt x="11188" y="17343"/>
                  <a:pt x="11250" y="17374"/>
                  <a:pt x="11313" y="17374"/>
                </a:cubicBezTo>
                <a:cubicBezTo>
                  <a:pt x="11250" y="17437"/>
                  <a:pt x="11313" y="17499"/>
                  <a:pt x="11344" y="17531"/>
                </a:cubicBezTo>
                <a:cubicBezTo>
                  <a:pt x="11406" y="17593"/>
                  <a:pt x="11344" y="17656"/>
                  <a:pt x="11313" y="17656"/>
                </a:cubicBezTo>
                <a:cubicBezTo>
                  <a:pt x="11281" y="17687"/>
                  <a:pt x="11219" y="17718"/>
                  <a:pt x="11156" y="17656"/>
                </a:cubicBezTo>
                <a:cubicBezTo>
                  <a:pt x="11125" y="17562"/>
                  <a:pt x="11063" y="17468"/>
                  <a:pt x="11000" y="17374"/>
                </a:cubicBezTo>
                <a:cubicBezTo>
                  <a:pt x="10969" y="17312"/>
                  <a:pt x="11000" y="17312"/>
                  <a:pt x="11063" y="17312"/>
                </a:cubicBezTo>
                <a:close/>
                <a:moveTo>
                  <a:pt x="11250" y="21031"/>
                </a:moveTo>
                <a:cubicBezTo>
                  <a:pt x="11250" y="20999"/>
                  <a:pt x="11313" y="20968"/>
                  <a:pt x="11313" y="20968"/>
                </a:cubicBezTo>
                <a:cubicBezTo>
                  <a:pt x="11344" y="20937"/>
                  <a:pt x="11375" y="20968"/>
                  <a:pt x="11344" y="20968"/>
                </a:cubicBezTo>
                <a:cubicBezTo>
                  <a:pt x="11344" y="21031"/>
                  <a:pt x="11344" y="21062"/>
                  <a:pt x="11281" y="21062"/>
                </a:cubicBezTo>
                <a:cubicBezTo>
                  <a:pt x="11281" y="21062"/>
                  <a:pt x="11219" y="21062"/>
                  <a:pt x="11250" y="21031"/>
                </a:cubicBezTo>
                <a:close/>
                <a:moveTo>
                  <a:pt x="11156" y="20999"/>
                </a:moveTo>
                <a:cubicBezTo>
                  <a:pt x="11125" y="20999"/>
                  <a:pt x="11125" y="20968"/>
                  <a:pt x="11125" y="20968"/>
                </a:cubicBezTo>
                <a:cubicBezTo>
                  <a:pt x="11156" y="20906"/>
                  <a:pt x="11188" y="20843"/>
                  <a:pt x="11188" y="20781"/>
                </a:cubicBezTo>
                <a:cubicBezTo>
                  <a:pt x="11188" y="20749"/>
                  <a:pt x="11219" y="20749"/>
                  <a:pt x="11219" y="20749"/>
                </a:cubicBezTo>
                <a:cubicBezTo>
                  <a:pt x="11250" y="20749"/>
                  <a:pt x="11250" y="20749"/>
                  <a:pt x="11250" y="20781"/>
                </a:cubicBezTo>
                <a:cubicBezTo>
                  <a:pt x="11281" y="20812"/>
                  <a:pt x="11281" y="20843"/>
                  <a:pt x="11313" y="20843"/>
                </a:cubicBezTo>
                <a:cubicBezTo>
                  <a:pt x="11313" y="20874"/>
                  <a:pt x="11188" y="20999"/>
                  <a:pt x="11156" y="20999"/>
                </a:cubicBezTo>
                <a:close/>
                <a:moveTo>
                  <a:pt x="11031" y="22281"/>
                </a:moveTo>
                <a:cubicBezTo>
                  <a:pt x="11031" y="22281"/>
                  <a:pt x="11031" y="22312"/>
                  <a:pt x="11000" y="22312"/>
                </a:cubicBezTo>
                <a:cubicBezTo>
                  <a:pt x="10969" y="22312"/>
                  <a:pt x="10938" y="22312"/>
                  <a:pt x="10906" y="22249"/>
                </a:cubicBezTo>
                <a:cubicBezTo>
                  <a:pt x="10969" y="22249"/>
                  <a:pt x="11000" y="22249"/>
                  <a:pt x="11031" y="22281"/>
                </a:cubicBezTo>
                <a:close/>
                <a:moveTo>
                  <a:pt x="11000" y="21687"/>
                </a:moveTo>
                <a:cubicBezTo>
                  <a:pt x="11000" y="21749"/>
                  <a:pt x="11000" y="21812"/>
                  <a:pt x="10969" y="21874"/>
                </a:cubicBezTo>
                <a:cubicBezTo>
                  <a:pt x="10906" y="21781"/>
                  <a:pt x="10969" y="21749"/>
                  <a:pt x="11000" y="21687"/>
                </a:cubicBezTo>
                <a:close/>
                <a:moveTo>
                  <a:pt x="11000" y="20937"/>
                </a:moveTo>
                <a:cubicBezTo>
                  <a:pt x="11000" y="20937"/>
                  <a:pt x="11000" y="20968"/>
                  <a:pt x="11000" y="20999"/>
                </a:cubicBezTo>
                <a:cubicBezTo>
                  <a:pt x="10969" y="20999"/>
                  <a:pt x="10969" y="21062"/>
                  <a:pt x="10938" y="21062"/>
                </a:cubicBezTo>
                <a:cubicBezTo>
                  <a:pt x="10906" y="21062"/>
                  <a:pt x="10906" y="21031"/>
                  <a:pt x="10875" y="20999"/>
                </a:cubicBezTo>
                <a:cubicBezTo>
                  <a:pt x="10875" y="20968"/>
                  <a:pt x="10844" y="20937"/>
                  <a:pt x="10875" y="20906"/>
                </a:cubicBezTo>
                <a:cubicBezTo>
                  <a:pt x="10969" y="20843"/>
                  <a:pt x="11031" y="20812"/>
                  <a:pt x="11125" y="20718"/>
                </a:cubicBezTo>
                <a:cubicBezTo>
                  <a:pt x="11125" y="20843"/>
                  <a:pt x="11063" y="20937"/>
                  <a:pt x="11063" y="21062"/>
                </a:cubicBezTo>
                <a:cubicBezTo>
                  <a:pt x="11000" y="21031"/>
                  <a:pt x="11031" y="20968"/>
                  <a:pt x="11000" y="20937"/>
                </a:cubicBezTo>
                <a:close/>
                <a:moveTo>
                  <a:pt x="10375" y="21562"/>
                </a:moveTo>
                <a:cubicBezTo>
                  <a:pt x="10469" y="21562"/>
                  <a:pt x="10438" y="21656"/>
                  <a:pt x="10500" y="21656"/>
                </a:cubicBezTo>
                <a:cubicBezTo>
                  <a:pt x="10469" y="21718"/>
                  <a:pt x="10406" y="21718"/>
                  <a:pt x="10375" y="21718"/>
                </a:cubicBezTo>
                <a:cubicBezTo>
                  <a:pt x="10313" y="21718"/>
                  <a:pt x="10344" y="21656"/>
                  <a:pt x="10344" y="21624"/>
                </a:cubicBezTo>
                <a:cubicBezTo>
                  <a:pt x="10344" y="21593"/>
                  <a:pt x="10375" y="21593"/>
                  <a:pt x="10375" y="21562"/>
                </a:cubicBezTo>
                <a:cubicBezTo>
                  <a:pt x="10375" y="21499"/>
                  <a:pt x="10375" y="21437"/>
                  <a:pt x="10406" y="21437"/>
                </a:cubicBezTo>
                <a:cubicBezTo>
                  <a:pt x="10469" y="21437"/>
                  <a:pt x="10500" y="21499"/>
                  <a:pt x="10531" y="21562"/>
                </a:cubicBezTo>
                <a:cubicBezTo>
                  <a:pt x="10531" y="21562"/>
                  <a:pt x="10531" y="21562"/>
                  <a:pt x="10531" y="21562"/>
                </a:cubicBezTo>
                <a:cubicBezTo>
                  <a:pt x="10531" y="21562"/>
                  <a:pt x="10531" y="21562"/>
                  <a:pt x="10531" y="21562"/>
                </a:cubicBezTo>
                <a:cubicBezTo>
                  <a:pt x="10500" y="21562"/>
                  <a:pt x="10469" y="21624"/>
                  <a:pt x="10438" y="21562"/>
                </a:cubicBezTo>
                <a:cubicBezTo>
                  <a:pt x="10438" y="21531"/>
                  <a:pt x="10406" y="21531"/>
                  <a:pt x="10375" y="21562"/>
                </a:cubicBezTo>
                <a:cubicBezTo>
                  <a:pt x="10375" y="21562"/>
                  <a:pt x="10375" y="21562"/>
                  <a:pt x="10375" y="21562"/>
                </a:cubicBezTo>
                <a:close/>
                <a:moveTo>
                  <a:pt x="10313" y="20968"/>
                </a:moveTo>
                <a:cubicBezTo>
                  <a:pt x="10313" y="20843"/>
                  <a:pt x="10344" y="20749"/>
                  <a:pt x="10438" y="20687"/>
                </a:cubicBezTo>
                <a:cubicBezTo>
                  <a:pt x="10469" y="20687"/>
                  <a:pt x="10469" y="20656"/>
                  <a:pt x="10469" y="20656"/>
                </a:cubicBezTo>
                <a:cubicBezTo>
                  <a:pt x="10500" y="20656"/>
                  <a:pt x="10500" y="20687"/>
                  <a:pt x="10500" y="20687"/>
                </a:cubicBezTo>
                <a:cubicBezTo>
                  <a:pt x="10469" y="20781"/>
                  <a:pt x="10469" y="20906"/>
                  <a:pt x="10406" y="20968"/>
                </a:cubicBezTo>
                <a:cubicBezTo>
                  <a:pt x="10375" y="20999"/>
                  <a:pt x="10344" y="21031"/>
                  <a:pt x="10313" y="20968"/>
                </a:cubicBezTo>
                <a:close/>
                <a:moveTo>
                  <a:pt x="10500" y="21031"/>
                </a:moveTo>
                <a:cubicBezTo>
                  <a:pt x="10500" y="20968"/>
                  <a:pt x="10531" y="20968"/>
                  <a:pt x="10563" y="20937"/>
                </a:cubicBezTo>
                <a:cubicBezTo>
                  <a:pt x="10594" y="20906"/>
                  <a:pt x="10594" y="20906"/>
                  <a:pt x="10625" y="20874"/>
                </a:cubicBezTo>
                <a:cubicBezTo>
                  <a:pt x="10656" y="20874"/>
                  <a:pt x="10688" y="20812"/>
                  <a:pt x="10688" y="20874"/>
                </a:cubicBezTo>
                <a:cubicBezTo>
                  <a:pt x="10719" y="20906"/>
                  <a:pt x="10750" y="20906"/>
                  <a:pt x="10719" y="20968"/>
                </a:cubicBezTo>
                <a:cubicBezTo>
                  <a:pt x="10688" y="20999"/>
                  <a:pt x="10625" y="21031"/>
                  <a:pt x="10594" y="21031"/>
                </a:cubicBezTo>
                <a:cubicBezTo>
                  <a:pt x="10563" y="21031"/>
                  <a:pt x="10500" y="21031"/>
                  <a:pt x="10500" y="21031"/>
                </a:cubicBezTo>
                <a:close/>
                <a:moveTo>
                  <a:pt x="10531" y="20812"/>
                </a:moveTo>
                <a:cubicBezTo>
                  <a:pt x="10531" y="20749"/>
                  <a:pt x="10563" y="20718"/>
                  <a:pt x="10594" y="20656"/>
                </a:cubicBezTo>
                <a:cubicBezTo>
                  <a:pt x="10656" y="20718"/>
                  <a:pt x="10656" y="20781"/>
                  <a:pt x="10594" y="20843"/>
                </a:cubicBezTo>
                <a:cubicBezTo>
                  <a:pt x="10563" y="20843"/>
                  <a:pt x="10563" y="20843"/>
                  <a:pt x="10531" y="20843"/>
                </a:cubicBezTo>
                <a:cubicBezTo>
                  <a:pt x="10500" y="20843"/>
                  <a:pt x="10531" y="20812"/>
                  <a:pt x="10531" y="20812"/>
                </a:cubicBezTo>
                <a:close/>
                <a:moveTo>
                  <a:pt x="10813" y="21468"/>
                </a:moveTo>
                <a:cubicBezTo>
                  <a:pt x="10750" y="21499"/>
                  <a:pt x="10688" y="21562"/>
                  <a:pt x="10656" y="21624"/>
                </a:cubicBezTo>
                <a:cubicBezTo>
                  <a:pt x="10625" y="21562"/>
                  <a:pt x="10625" y="21499"/>
                  <a:pt x="10656" y="21437"/>
                </a:cubicBezTo>
                <a:cubicBezTo>
                  <a:pt x="10719" y="21374"/>
                  <a:pt x="10750" y="21468"/>
                  <a:pt x="10813" y="21468"/>
                </a:cubicBezTo>
                <a:close/>
                <a:moveTo>
                  <a:pt x="10625" y="21749"/>
                </a:moveTo>
                <a:cubicBezTo>
                  <a:pt x="10688" y="21781"/>
                  <a:pt x="10688" y="21843"/>
                  <a:pt x="10719" y="21906"/>
                </a:cubicBezTo>
                <a:cubicBezTo>
                  <a:pt x="10625" y="21906"/>
                  <a:pt x="10594" y="21874"/>
                  <a:pt x="10625" y="21749"/>
                </a:cubicBezTo>
                <a:close/>
                <a:moveTo>
                  <a:pt x="10719" y="21656"/>
                </a:moveTo>
                <a:cubicBezTo>
                  <a:pt x="10750" y="21624"/>
                  <a:pt x="10750" y="21562"/>
                  <a:pt x="10813" y="21562"/>
                </a:cubicBezTo>
                <a:cubicBezTo>
                  <a:pt x="10844" y="21562"/>
                  <a:pt x="10844" y="21624"/>
                  <a:pt x="10844" y="21624"/>
                </a:cubicBezTo>
                <a:cubicBezTo>
                  <a:pt x="10813" y="21656"/>
                  <a:pt x="10781" y="21687"/>
                  <a:pt x="10719" y="21656"/>
                </a:cubicBezTo>
                <a:close/>
                <a:moveTo>
                  <a:pt x="10781" y="20874"/>
                </a:moveTo>
                <a:cubicBezTo>
                  <a:pt x="10781" y="20843"/>
                  <a:pt x="10719" y="20812"/>
                  <a:pt x="10781" y="20749"/>
                </a:cubicBezTo>
                <a:cubicBezTo>
                  <a:pt x="10844" y="20718"/>
                  <a:pt x="10875" y="20656"/>
                  <a:pt x="10938" y="20656"/>
                </a:cubicBezTo>
                <a:cubicBezTo>
                  <a:pt x="10969" y="20687"/>
                  <a:pt x="11031" y="20656"/>
                  <a:pt x="11031" y="20687"/>
                </a:cubicBezTo>
                <a:cubicBezTo>
                  <a:pt x="11031" y="20718"/>
                  <a:pt x="11000" y="20749"/>
                  <a:pt x="10969" y="20749"/>
                </a:cubicBezTo>
                <a:cubicBezTo>
                  <a:pt x="10938" y="20781"/>
                  <a:pt x="10906" y="20812"/>
                  <a:pt x="10844" y="20843"/>
                </a:cubicBezTo>
                <a:cubicBezTo>
                  <a:pt x="10844" y="20874"/>
                  <a:pt x="10813" y="20906"/>
                  <a:pt x="10781" y="20874"/>
                </a:cubicBezTo>
                <a:close/>
                <a:moveTo>
                  <a:pt x="10563" y="17343"/>
                </a:moveTo>
                <a:cubicBezTo>
                  <a:pt x="10594" y="17374"/>
                  <a:pt x="10563" y="17406"/>
                  <a:pt x="10563" y="17406"/>
                </a:cubicBezTo>
                <a:cubicBezTo>
                  <a:pt x="10594" y="17437"/>
                  <a:pt x="10625" y="17437"/>
                  <a:pt x="10625" y="17437"/>
                </a:cubicBezTo>
                <a:cubicBezTo>
                  <a:pt x="10594" y="17343"/>
                  <a:pt x="10688" y="17374"/>
                  <a:pt x="10688" y="17343"/>
                </a:cubicBezTo>
                <a:cubicBezTo>
                  <a:pt x="10750" y="17281"/>
                  <a:pt x="10750" y="17312"/>
                  <a:pt x="10781" y="17343"/>
                </a:cubicBezTo>
                <a:cubicBezTo>
                  <a:pt x="10844" y="17468"/>
                  <a:pt x="10906" y="17562"/>
                  <a:pt x="11000" y="17687"/>
                </a:cubicBezTo>
                <a:cubicBezTo>
                  <a:pt x="11000" y="17687"/>
                  <a:pt x="11000" y="17718"/>
                  <a:pt x="10969" y="17749"/>
                </a:cubicBezTo>
                <a:cubicBezTo>
                  <a:pt x="10875" y="17781"/>
                  <a:pt x="10781" y="17718"/>
                  <a:pt x="10781" y="17624"/>
                </a:cubicBezTo>
                <a:cubicBezTo>
                  <a:pt x="10781" y="17562"/>
                  <a:pt x="10719" y="17562"/>
                  <a:pt x="10688" y="17531"/>
                </a:cubicBezTo>
                <a:cubicBezTo>
                  <a:pt x="10656" y="17531"/>
                  <a:pt x="10625" y="17593"/>
                  <a:pt x="10625" y="17624"/>
                </a:cubicBezTo>
                <a:cubicBezTo>
                  <a:pt x="10625" y="17624"/>
                  <a:pt x="10625" y="17656"/>
                  <a:pt x="10625" y="17656"/>
                </a:cubicBezTo>
                <a:cubicBezTo>
                  <a:pt x="10625" y="17687"/>
                  <a:pt x="10656" y="17749"/>
                  <a:pt x="10625" y="17749"/>
                </a:cubicBezTo>
                <a:cubicBezTo>
                  <a:pt x="10563" y="17749"/>
                  <a:pt x="10500" y="17749"/>
                  <a:pt x="10469" y="17687"/>
                </a:cubicBezTo>
                <a:cubicBezTo>
                  <a:pt x="10438" y="17656"/>
                  <a:pt x="10469" y="17624"/>
                  <a:pt x="10500" y="17593"/>
                </a:cubicBezTo>
                <a:cubicBezTo>
                  <a:pt x="10531" y="17562"/>
                  <a:pt x="10531" y="17499"/>
                  <a:pt x="10531" y="17468"/>
                </a:cubicBezTo>
                <a:cubicBezTo>
                  <a:pt x="10531" y="17437"/>
                  <a:pt x="10531" y="17374"/>
                  <a:pt x="10563" y="17343"/>
                </a:cubicBezTo>
                <a:close/>
                <a:moveTo>
                  <a:pt x="10313" y="17218"/>
                </a:moveTo>
                <a:cubicBezTo>
                  <a:pt x="10344" y="17218"/>
                  <a:pt x="10344" y="17218"/>
                  <a:pt x="10344" y="17218"/>
                </a:cubicBezTo>
                <a:cubicBezTo>
                  <a:pt x="10344" y="17187"/>
                  <a:pt x="10344" y="17187"/>
                  <a:pt x="10344" y="17187"/>
                </a:cubicBezTo>
                <a:cubicBezTo>
                  <a:pt x="10344" y="17187"/>
                  <a:pt x="10344" y="17218"/>
                  <a:pt x="10344" y="17218"/>
                </a:cubicBezTo>
                <a:cubicBezTo>
                  <a:pt x="10344" y="17218"/>
                  <a:pt x="10344" y="17187"/>
                  <a:pt x="10344" y="17187"/>
                </a:cubicBezTo>
                <a:cubicBezTo>
                  <a:pt x="10438" y="17156"/>
                  <a:pt x="10500" y="17187"/>
                  <a:pt x="10500" y="17281"/>
                </a:cubicBezTo>
                <a:cubicBezTo>
                  <a:pt x="10531" y="17312"/>
                  <a:pt x="10531" y="17343"/>
                  <a:pt x="10500" y="17343"/>
                </a:cubicBezTo>
                <a:cubicBezTo>
                  <a:pt x="10375" y="17281"/>
                  <a:pt x="10406" y="17406"/>
                  <a:pt x="10375" y="17437"/>
                </a:cubicBezTo>
                <a:cubicBezTo>
                  <a:pt x="10313" y="17374"/>
                  <a:pt x="10344" y="17281"/>
                  <a:pt x="10313" y="17218"/>
                </a:cubicBezTo>
                <a:close/>
                <a:moveTo>
                  <a:pt x="10188" y="20593"/>
                </a:moveTo>
                <a:cubicBezTo>
                  <a:pt x="10219" y="20656"/>
                  <a:pt x="10250" y="20593"/>
                  <a:pt x="10313" y="20593"/>
                </a:cubicBezTo>
                <a:cubicBezTo>
                  <a:pt x="10344" y="20593"/>
                  <a:pt x="10375" y="20593"/>
                  <a:pt x="10344" y="20656"/>
                </a:cubicBezTo>
                <a:cubicBezTo>
                  <a:pt x="10344" y="20687"/>
                  <a:pt x="10281" y="20718"/>
                  <a:pt x="10281" y="20718"/>
                </a:cubicBezTo>
                <a:cubicBezTo>
                  <a:pt x="10188" y="20812"/>
                  <a:pt x="10156" y="20812"/>
                  <a:pt x="10125" y="20687"/>
                </a:cubicBezTo>
                <a:cubicBezTo>
                  <a:pt x="10094" y="20656"/>
                  <a:pt x="10156" y="20593"/>
                  <a:pt x="10188" y="20593"/>
                </a:cubicBezTo>
                <a:close/>
                <a:moveTo>
                  <a:pt x="10281" y="21437"/>
                </a:moveTo>
                <a:cubicBezTo>
                  <a:pt x="10313" y="21531"/>
                  <a:pt x="10250" y="21562"/>
                  <a:pt x="10219" y="21593"/>
                </a:cubicBezTo>
                <a:cubicBezTo>
                  <a:pt x="10219" y="21624"/>
                  <a:pt x="10188" y="21624"/>
                  <a:pt x="10188" y="21624"/>
                </a:cubicBezTo>
                <a:cubicBezTo>
                  <a:pt x="10156" y="21624"/>
                  <a:pt x="10156" y="21593"/>
                  <a:pt x="10125" y="21562"/>
                </a:cubicBezTo>
                <a:cubicBezTo>
                  <a:pt x="10188" y="21562"/>
                  <a:pt x="10156" y="21499"/>
                  <a:pt x="10219" y="21499"/>
                </a:cubicBezTo>
                <a:cubicBezTo>
                  <a:pt x="10219" y="21468"/>
                  <a:pt x="10281" y="21499"/>
                  <a:pt x="10281" y="21437"/>
                </a:cubicBezTo>
                <a:close/>
                <a:moveTo>
                  <a:pt x="9969" y="20781"/>
                </a:moveTo>
                <a:cubicBezTo>
                  <a:pt x="10000" y="20749"/>
                  <a:pt x="10031" y="20812"/>
                  <a:pt x="10031" y="20843"/>
                </a:cubicBezTo>
                <a:cubicBezTo>
                  <a:pt x="10063" y="20874"/>
                  <a:pt x="10063" y="20906"/>
                  <a:pt x="10031" y="20937"/>
                </a:cubicBezTo>
                <a:cubicBezTo>
                  <a:pt x="10000" y="20937"/>
                  <a:pt x="10000" y="20999"/>
                  <a:pt x="9969" y="20937"/>
                </a:cubicBezTo>
                <a:cubicBezTo>
                  <a:pt x="9938" y="20906"/>
                  <a:pt x="9906" y="20937"/>
                  <a:pt x="9906" y="20937"/>
                </a:cubicBezTo>
                <a:cubicBezTo>
                  <a:pt x="9875" y="20968"/>
                  <a:pt x="9844" y="20937"/>
                  <a:pt x="9844" y="20906"/>
                </a:cubicBezTo>
                <a:cubicBezTo>
                  <a:pt x="9844" y="20843"/>
                  <a:pt x="9906" y="20781"/>
                  <a:pt x="9969" y="20781"/>
                </a:cubicBezTo>
                <a:close/>
                <a:moveTo>
                  <a:pt x="9906" y="21343"/>
                </a:moveTo>
                <a:cubicBezTo>
                  <a:pt x="9844" y="21343"/>
                  <a:pt x="9844" y="21249"/>
                  <a:pt x="9813" y="21218"/>
                </a:cubicBezTo>
                <a:cubicBezTo>
                  <a:pt x="9813" y="21187"/>
                  <a:pt x="9844" y="21156"/>
                  <a:pt x="9875" y="21156"/>
                </a:cubicBezTo>
                <a:cubicBezTo>
                  <a:pt x="9938" y="21156"/>
                  <a:pt x="10031" y="21249"/>
                  <a:pt x="10031" y="21312"/>
                </a:cubicBezTo>
                <a:cubicBezTo>
                  <a:pt x="10031" y="21374"/>
                  <a:pt x="9938" y="21343"/>
                  <a:pt x="9906" y="21343"/>
                </a:cubicBezTo>
                <a:close/>
                <a:moveTo>
                  <a:pt x="10000" y="21749"/>
                </a:moveTo>
                <a:cubicBezTo>
                  <a:pt x="9969" y="21812"/>
                  <a:pt x="9906" y="21749"/>
                  <a:pt x="9875" y="21781"/>
                </a:cubicBezTo>
                <a:cubicBezTo>
                  <a:pt x="9875" y="21812"/>
                  <a:pt x="9844" y="21781"/>
                  <a:pt x="9844" y="21781"/>
                </a:cubicBezTo>
                <a:cubicBezTo>
                  <a:pt x="9844" y="21718"/>
                  <a:pt x="9906" y="21718"/>
                  <a:pt x="9938" y="21718"/>
                </a:cubicBezTo>
                <a:cubicBezTo>
                  <a:pt x="9969" y="21718"/>
                  <a:pt x="10000" y="21687"/>
                  <a:pt x="10000" y="21749"/>
                </a:cubicBezTo>
                <a:close/>
                <a:moveTo>
                  <a:pt x="9719" y="20874"/>
                </a:moveTo>
                <a:cubicBezTo>
                  <a:pt x="9688" y="20874"/>
                  <a:pt x="9656" y="20937"/>
                  <a:pt x="9625" y="20874"/>
                </a:cubicBezTo>
                <a:cubicBezTo>
                  <a:pt x="9594" y="20843"/>
                  <a:pt x="9594" y="20781"/>
                  <a:pt x="9625" y="20749"/>
                </a:cubicBezTo>
                <a:cubicBezTo>
                  <a:pt x="9688" y="20687"/>
                  <a:pt x="9750" y="20624"/>
                  <a:pt x="9844" y="20562"/>
                </a:cubicBezTo>
                <a:cubicBezTo>
                  <a:pt x="9844" y="20687"/>
                  <a:pt x="9844" y="20812"/>
                  <a:pt x="9719" y="20874"/>
                </a:cubicBezTo>
                <a:close/>
                <a:moveTo>
                  <a:pt x="9719" y="21624"/>
                </a:moveTo>
                <a:cubicBezTo>
                  <a:pt x="9688" y="21624"/>
                  <a:pt x="9688" y="21624"/>
                  <a:pt x="9688" y="21593"/>
                </a:cubicBezTo>
                <a:cubicBezTo>
                  <a:pt x="9688" y="21531"/>
                  <a:pt x="9750" y="21531"/>
                  <a:pt x="9781" y="21531"/>
                </a:cubicBezTo>
                <a:cubicBezTo>
                  <a:pt x="9781" y="21499"/>
                  <a:pt x="9781" y="21531"/>
                  <a:pt x="9781" y="21562"/>
                </a:cubicBezTo>
                <a:cubicBezTo>
                  <a:pt x="9813" y="21593"/>
                  <a:pt x="9750" y="21624"/>
                  <a:pt x="9719" y="21624"/>
                </a:cubicBezTo>
                <a:close/>
                <a:moveTo>
                  <a:pt x="9781" y="21687"/>
                </a:moveTo>
                <a:cubicBezTo>
                  <a:pt x="9813" y="21749"/>
                  <a:pt x="9750" y="21749"/>
                  <a:pt x="9719" y="21812"/>
                </a:cubicBezTo>
                <a:cubicBezTo>
                  <a:pt x="9688" y="21718"/>
                  <a:pt x="9719" y="21687"/>
                  <a:pt x="9750" y="21656"/>
                </a:cubicBezTo>
                <a:cubicBezTo>
                  <a:pt x="9781" y="21656"/>
                  <a:pt x="9781" y="21656"/>
                  <a:pt x="9781" y="21687"/>
                </a:cubicBezTo>
                <a:close/>
                <a:moveTo>
                  <a:pt x="9813" y="20531"/>
                </a:moveTo>
                <a:cubicBezTo>
                  <a:pt x="9750" y="20562"/>
                  <a:pt x="9719" y="20593"/>
                  <a:pt x="9688" y="20624"/>
                </a:cubicBezTo>
                <a:cubicBezTo>
                  <a:pt x="9656" y="20499"/>
                  <a:pt x="9656" y="20499"/>
                  <a:pt x="9813" y="20531"/>
                </a:cubicBezTo>
                <a:close/>
                <a:moveTo>
                  <a:pt x="9094" y="22156"/>
                </a:moveTo>
                <a:cubicBezTo>
                  <a:pt x="9094" y="22156"/>
                  <a:pt x="9094" y="22124"/>
                  <a:pt x="9094" y="22093"/>
                </a:cubicBezTo>
                <a:cubicBezTo>
                  <a:pt x="9094" y="22062"/>
                  <a:pt x="9063" y="22031"/>
                  <a:pt x="9094" y="21968"/>
                </a:cubicBezTo>
                <a:cubicBezTo>
                  <a:pt x="9125" y="21906"/>
                  <a:pt x="9188" y="21999"/>
                  <a:pt x="9250" y="21937"/>
                </a:cubicBezTo>
                <a:cubicBezTo>
                  <a:pt x="9250" y="21937"/>
                  <a:pt x="9281" y="21968"/>
                  <a:pt x="9281" y="21968"/>
                </a:cubicBezTo>
                <a:cubicBezTo>
                  <a:pt x="9281" y="21999"/>
                  <a:pt x="9281" y="22031"/>
                  <a:pt x="9313" y="21999"/>
                </a:cubicBezTo>
                <a:cubicBezTo>
                  <a:pt x="9344" y="21999"/>
                  <a:pt x="9375" y="22031"/>
                  <a:pt x="9344" y="22062"/>
                </a:cubicBezTo>
                <a:cubicBezTo>
                  <a:pt x="9313" y="22093"/>
                  <a:pt x="9281" y="22093"/>
                  <a:pt x="9219" y="22031"/>
                </a:cubicBezTo>
                <a:cubicBezTo>
                  <a:pt x="9219" y="22156"/>
                  <a:pt x="9188" y="22156"/>
                  <a:pt x="9094" y="22156"/>
                </a:cubicBezTo>
                <a:close/>
                <a:moveTo>
                  <a:pt x="9094" y="21281"/>
                </a:moveTo>
                <a:cubicBezTo>
                  <a:pt x="9094" y="21218"/>
                  <a:pt x="9125" y="21218"/>
                  <a:pt x="9156" y="21281"/>
                </a:cubicBezTo>
                <a:cubicBezTo>
                  <a:pt x="9188" y="21281"/>
                  <a:pt x="9188" y="21312"/>
                  <a:pt x="9188" y="21312"/>
                </a:cubicBezTo>
                <a:cubicBezTo>
                  <a:pt x="9219" y="21374"/>
                  <a:pt x="9281" y="21437"/>
                  <a:pt x="9250" y="21468"/>
                </a:cubicBezTo>
                <a:cubicBezTo>
                  <a:pt x="9219" y="21531"/>
                  <a:pt x="9125" y="21499"/>
                  <a:pt x="9094" y="21531"/>
                </a:cubicBezTo>
                <a:cubicBezTo>
                  <a:pt x="9031" y="21531"/>
                  <a:pt x="9031" y="21531"/>
                  <a:pt x="9031" y="21499"/>
                </a:cubicBezTo>
                <a:cubicBezTo>
                  <a:pt x="9063" y="21406"/>
                  <a:pt x="9063" y="21343"/>
                  <a:pt x="9094" y="21281"/>
                </a:cubicBezTo>
                <a:close/>
                <a:moveTo>
                  <a:pt x="9063" y="20843"/>
                </a:moveTo>
                <a:cubicBezTo>
                  <a:pt x="9063" y="20812"/>
                  <a:pt x="9094" y="20781"/>
                  <a:pt x="9156" y="20749"/>
                </a:cubicBezTo>
                <a:cubicBezTo>
                  <a:pt x="9125" y="20812"/>
                  <a:pt x="9156" y="20843"/>
                  <a:pt x="9094" y="20843"/>
                </a:cubicBezTo>
                <a:cubicBezTo>
                  <a:pt x="9063" y="20874"/>
                  <a:pt x="9031" y="20843"/>
                  <a:pt x="9063" y="20843"/>
                </a:cubicBezTo>
                <a:close/>
                <a:moveTo>
                  <a:pt x="9281" y="21687"/>
                </a:moveTo>
                <a:cubicBezTo>
                  <a:pt x="9281" y="21656"/>
                  <a:pt x="9281" y="21593"/>
                  <a:pt x="9313" y="21593"/>
                </a:cubicBezTo>
                <a:cubicBezTo>
                  <a:pt x="9375" y="21593"/>
                  <a:pt x="9375" y="21656"/>
                  <a:pt x="9406" y="21687"/>
                </a:cubicBezTo>
                <a:cubicBezTo>
                  <a:pt x="9344" y="21718"/>
                  <a:pt x="9313" y="21718"/>
                  <a:pt x="9281" y="21687"/>
                </a:cubicBezTo>
                <a:close/>
                <a:moveTo>
                  <a:pt x="9375" y="21437"/>
                </a:moveTo>
                <a:cubicBezTo>
                  <a:pt x="9313" y="21468"/>
                  <a:pt x="9313" y="21437"/>
                  <a:pt x="9313" y="21406"/>
                </a:cubicBezTo>
                <a:cubicBezTo>
                  <a:pt x="9313" y="21343"/>
                  <a:pt x="9219" y="21343"/>
                  <a:pt x="9250" y="21312"/>
                </a:cubicBezTo>
                <a:cubicBezTo>
                  <a:pt x="9250" y="21281"/>
                  <a:pt x="9188" y="21249"/>
                  <a:pt x="9250" y="21249"/>
                </a:cubicBezTo>
                <a:cubicBezTo>
                  <a:pt x="9250" y="21218"/>
                  <a:pt x="9281" y="21218"/>
                  <a:pt x="9313" y="21218"/>
                </a:cubicBezTo>
                <a:cubicBezTo>
                  <a:pt x="9375" y="21249"/>
                  <a:pt x="9406" y="21281"/>
                  <a:pt x="9469" y="21312"/>
                </a:cubicBezTo>
                <a:cubicBezTo>
                  <a:pt x="9469" y="21312"/>
                  <a:pt x="9500" y="21343"/>
                  <a:pt x="9500" y="21343"/>
                </a:cubicBezTo>
                <a:cubicBezTo>
                  <a:pt x="9469" y="21406"/>
                  <a:pt x="9406" y="21437"/>
                  <a:pt x="9375" y="21437"/>
                </a:cubicBezTo>
                <a:close/>
                <a:moveTo>
                  <a:pt x="9250" y="21093"/>
                </a:moveTo>
                <a:cubicBezTo>
                  <a:pt x="9281" y="21093"/>
                  <a:pt x="9313" y="21093"/>
                  <a:pt x="9344" y="21093"/>
                </a:cubicBezTo>
                <a:cubicBezTo>
                  <a:pt x="9375" y="21093"/>
                  <a:pt x="9406" y="21124"/>
                  <a:pt x="9406" y="21124"/>
                </a:cubicBezTo>
                <a:cubicBezTo>
                  <a:pt x="9406" y="21156"/>
                  <a:pt x="9375" y="21156"/>
                  <a:pt x="9375" y="21187"/>
                </a:cubicBezTo>
                <a:cubicBezTo>
                  <a:pt x="9313" y="21187"/>
                  <a:pt x="9281" y="21187"/>
                  <a:pt x="9250" y="21156"/>
                </a:cubicBezTo>
                <a:cubicBezTo>
                  <a:pt x="9250" y="21124"/>
                  <a:pt x="9250" y="21124"/>
                  <a:pt x="9250" y="21093"/>
                </a:cubicBezTo>
                <a:close/>
                <a:moveTo>
                  <a:pt x="9219" y="20812"/>
                </a:moveTo>
                <a:cubicBezTo>
                  <a:pt x="9219" y="20749"/>
                  <a:pt x="9219" y="20718"/>
                  <a:pt x="9250" y="20656"/>
                </a:cubicBezTo>
                <a:cubicBezTo>
                  <a:pt x="9313" y="20687"/>
                  <a:pt x="9313" y="20749"/>
                  <a:pt x="9313" y="20749"/>
                </a:cubicBezTo>
                <a:cubicBezTo>
                  <a:pt x="9344" y="20781"/>
                  <a:pt x="9375" y="20843"/>
                  <a:pt x="9344" y="20874"/>
                </a:cubicBezTo>
                <a:cubicBezTo>
                  <a:pt x="9344" y="20906"/>
                  <a:pt x="9281" y="20874"/>
                  <a:pt x="9250" y="20874"/>
                </a:cubicBezTo>
                <a:cubicBezTo>
                  <a:pt x="9219" y="20874"/>
                  <a:pt x="9188" y="20843"/>
                  <a:pt x="9219" y="20812"/>
                </a:cubicBezTo>
                <a:close/>
                <a:moveTo>
                  <a:pt x="9188" y="20562"/>
                </a:moveTo>
                <a:cubicBezTo>
                  <a:pt x="9188" y="20624"/>
                  <a:pt x="9000" y="20812"/>
                  <a:pt x="8938" y="20812"/>
                </a:cubicBezTo>
                <a:cubicBezTo>
                  <a:pt x="8938" y="20781"/>
                  <a:pt x="8906" y="20718"/>
                  <a:pt x="8938" y="20718"/>
                </a:cubicBezTo>
                <a:cubicBezTo>
                  <a:pt x="8969" y="20624"/>
                  <a:pt x="9063" y="20562"/>
                  <a:pt x="9156" y="20531"/>
                </a:cubicBezTo>
                <a:cubicBezTo>
                  <a:pt x="9188" y="20499"/>
                  <a:pt x="9188" y="20531"/>
                  <a:pt x="9188" y="20562"/>
                </a:cubicBezTo>
                <a:close/>
                <a:moveTo>
                  <a:pt x="8750" y="20406"/>
                </a:moveTo>
                <a:cubicBezTo>
                  <a:pt x="8750" y="20406"/>
                  <a:pt x="8750" y="20406"/>
                  <a:pt x="8781" y="20406"/>
                </a:cubicBezTo>
                <a:cubicBezTo>
                  <a:pt x="8875" y="20468"/>
                  <a:pt x="8969" y="20406"/>
                  <a:pt x="9094" y="20437"/>
                </a:cubicBezTo>
                <a:cubicBezTo>
                  <a:pt x="9094" y="20437"/>
                  <a:pt x="9125" y="20437"/>
                  <a:pt x="9125" y="20437"/>
                </a:cubicBezTo>
                <a:cubicBezTo>
                  <a:pt x="9125" y="20468"/>
                  <a:pt x="9125" y="20468"/>
                  <a:pt x="9094" y="20499"/>
                </a:cubicBezTo>
                <a:cubicBezTo>
                  <a:pt x="9063" y="20531"/>
                  <a:pt x="9031" y="20562"/>
                  <a:pt x="8969" y="20593"/>
                </a:cubicBezTo>
                <a:cubicBezTo>
                  <a:pt x="8906" y="20624"/>
                  <a:pt x="8844" y="20593"/>
                  <a:pt x="8813" y="20531"/>
                </a:cubicBezTo>
                <a:cubicBezTo>
                  <a:pt x="8813" y="20499"/>
                  <a:pt x="8781" y="20468"/>
                  <a:pt x="8750" y="20437"/>
                </a:cubicBezTo>
                <a:cubicBezTo>
                  <a:pt x="8750" y="20437"/>
                  <a:pt x="8719" y="20406"/>
                  <a:pt x="8750" y="20406"/>
                </a:cubicBezTo>
                <a:close/>
                <a:moveTo>
                  <a:pt x="8656" y="20468"/>
                </a:moveTo>
                <a:cubicBezTo>
                  <a:pt x="8688" y="20437"/>
                  <a:pt x="8688" y="20468"/>
                  <a:pt x="8719" y="20499"/>
                </a:cubicBezTo>
                <a:cubicBezTo>
                  <a:pt x="8781" y="20562"/>
                  <a:pt x="8750" y="20624"/>
                  <a:pt x="8813" y="20656"/>
                </a:cubicBezTo>
                <a:cubicBezTo>
                  <a:pt x="8813" y="20718"/>
                  <a:pt x="8781" y="20718"/>
                  <a:pt x="8750" y="20749"/>
                </a:cubicBezTo>
                <a:cubicBezTo>
                  <a:pt x="8719" y="20781"/>
                  <a:pt x="8719" y="20749"/>
                  <a:pt x="8688" y="20718"/>
                </a:cubicBezTo>
                <a:cubicBezTo>
                  <a:pt x="8656" y="20687"/>
                  <a:pt x="8625" y="20624"/>
                  <a:pt x="8594" y="20562"/>
                </a:cubicBezTo>
                <a:cubicBezTo>
                  <a:pt x="8563" y="20531"/>
                  <a:pt x="8625" y="20499"/>
                  <a:pt x="8656" y="20468"/>
                </a:cubicBezTo>
                <a:close/>
                <a:moveTo>
                  <a:pt x="8906" y="21124"/>
                </a:moveTo>
                <a:cubicBezTo>
                  <a:pt x="8938" y="21187"/>
                  <a:pt x="8906" y="21218"/>
                  <a:pt x="8844" y="21249"/>
                </a:cubicBezTo>
                <a:cubicBezTo>
                  <a:pt x="8781" y="21249"/>
                  <a:pt x="8719" y="21249"/>
                  <a:pt x="8656" y="21281"/>
                </a:cubicBezTo>
                <a:cubicBezTo>
                  <a:pt x="8625" y="21281"/>
                  <a:pt x="8563" y="21281"/>
                  <a:pt x="8594" y="21187"/>
                </a:cubicBezTo>
                <a:cubicBezTo>
                  <a:pt x="8625" y="21124"/>
                  <a:pt x="8563" y="21124"/>
                  <a:pt x="8500" y="21124"/>
                </a:cubicBezTo>
                <a:cubicBezTo>
                  <a:pt x="8625" y="20999"/>
                  <a:pt x="8813" y="20999"/>
                  <a:pt x="8906" y="21124"/>
                </a:cubicBezTo>
                <a:close/>
                <a:moveTo>
                  <a:pt x="8656" y="21374"/>
                </a:moveTo>
                <a:cubicBezTo>
                  <a:pt x="8656" y="21374"/>
                  <a:pt x="8625" y="21343"/>
                  <a:pt x="8656" y="21343"/>
                </a:cubicBezTo>
                <a:cubicBezTo>
                  <a:pt x="8688" y="21281"/>
                  <a:pt x="8750" y="21312"/>
                  <a:pt x="8813" y="21312"/>
                </a:cubicBezTo>
                <a:cubicBezTo>
                  <a:pt x="8750" y="21343"/>
                  <a:pt x="8719" y="21406"/>
                  <a:pt x="8656" y="21374"/>
                </a:cubicBezTo>
                <a:close/>
                <a:moveTo>
                  <a:pt x="8688" y="21624"/>
                </a:moveTo>
                <a:cubicBezTo>
                  <a:pt x="8656" y="21624"/>
                  <a:pt x="8594" y="21656"/>
                  <a:pt x="8563" y="21656"/>
                </a:cubicBezTo>
                <a:cubicBezTo>
                  <a:pt x="8531" y="21656"/>
                  <a:pt x="8500" y="21656"/>
                  <a:pt x="8500" y="21656"/>
                </a:cubicBezTo>
                <a:cubicBezTo>
                  <a:pt x="8500" y="21624"/>
                  <a:pt x="8531" y="21624"/>
                  <a:pt x="8531" y="21593"/>
                </a:cubicBezTo>
                <a:cubicBezTo>
                  <a:pt x="8563" y="21593"/>
                  <a:pt x="8594" y="21562"/>
                  <a:pt x="8625" y="21531"/>
                </a:cubicBezTo>
                <a:cubicBezTo>
                  <a:pt x="8688" y="21499"/>
                  <a:pt x="8688" y="21531"/>
                  <a:pt x="8688" y="21562"/>
                </a:cubicBezTo>
                <a:cubicBezTo>
                  <a:pt x="8719" y="21562"/>
                  <a:pt x="8719" y="21624"/>
                  <a:pt x="8688" y="21624"/>
                </a:cubicBezTo>
                <a:close/>
                <a:moveTo>
                  <a:pt x="8531" y="21281"/>
                </a:moveTo>
                <a:cubicBezTo>
                  <a:pt x="8531" y="21312"/>
                  <a:pt x="8500" y="21312"/>
                  <a:pt x="8469" y="21312"/>
                </a:cubicBezTo>
                <a:cubicBezTo>
                  <a:pt x="8438" y="21312"/>
                  <a:pt x="8406" y="21281"/>
                  <a:pt x="8438" y="21249"/>
                </a:cubicBezTo>
                <a:cubicBezTo>
                  <a:pt x="8438" y="21218"/>
                  <a:pt x="8438" y="21187"/>
                  <a:pt x="8469" y="21187"/>
                </a:cubicBezTo>
                <a:cubicBezTo>
                  <a:pt x="8500" y="21187"/>
                  <a:pt x="8531" y="21249"/>
                  <a:pt x="8531" y="21281"/>
                </a:cubicBezTo>
                <a:close/>
                <a:moveTo>
                  <a:pt x="8500" y="20656"/>
                </a:moveTo>
                <a:cubicBezTo>
                  <a:pt x="8469" y="20718"/>
                  <a:pt x="8469" y="20749"/>
                  <a:pt x="8406" y="20781"/>
                </a:cubicBezTo>
                <a:cubicBezTo>
                  <a:pt x="8406" y="20781"/>
                  <a:pt x="8406" y="20781"/>
                  <a:pt x="8375" y="20781"/>
                </a:cubicBezTo>
                <a:cubicBezTo>
                  <a:pt x="8375" y="20749"/>
                  <a:pt x="8313" y="20781"/>
                  <a:pt x="8313" y="20749"/>
                </a:cubicBezTo>
                <a:cubicBezTo>
                  <a:pt x="8281" y="20718"/>
                  <a:pt x="8344" y="20687"/>
                  <a:pt x="8344" y="20687"/>
                </a:cubicBezTo>
                <a:cubicBezTo>
                  <a:pt x="8375" y="20656"/>
                  <a:pt x="8375" y="20656"/>
                  <a:pt x="8406" y="20656"/>
                </a:cubicBezTo>
                <a:cubicBezTo>
                  <a:pt x="8438" y="20624"/>
                  <a:pt x="8438" y="20593"/>
                  <a:pt x="8469" y="20593"/>
                </a:cubicBezTo>
                <a:cubicBezTo>
                  <a:pt x="8500" y="20593"/>
                  <a:pt x="8500" y="20656"/>
                  <a:pt x="8500" y="20656"/>
                </a:cubicBezTo>
                <a:close/>
                <a:moveTo>
                  <a:pt x="8094" y="21437"/>
                </a:moveTo>
                <a:cubicBezTo>
                  <a:pt x="8125" y="21406"/>
                  <a:pt x="8188" y="21406"/>
                  <a:pt x="8250" y="21374"/>
                </a:cubicBezTo>
                <a:cubicBezTo>
                  <a:pt x="8281" y="21374"/>
                  <a:pt x="8281" y="21406"/>
                  <a:pt x="8281" y="21406"/>
                </a:cubicBezTo>
                <a:cubicBezTo>
                  <a:pt x="8281" y="21499"/>
                  <a:pt x="8250" y="21562"/>
                  <a:pt x="8219" y="21624"/>
                </a:cubicBezTo>
                <a:cubicBezTo>
                  <a:pt x="8188" y="21687"/>
                  <a:pt x="8188" y="21656"/>
                  <a:pt x="8156" y="21624"/>
                </a:cubicBezTo>
                <a:cubicBezTo>
                  <a:pt x="8156" y="21593"/>
                  <a:pt x="8156" y="21562"/>
                  <a:pt x="8094" y="21562"/>
                </a:cubicBezTo>
                <a:cubicBezTo>
                  <a:pt x="8094" y="21531"/>
                  <a:pt x="8094" y="21531"/>
                  <a:pt x="8094" y="21531"/>
                </a:cubicBezTo>
                <a:cubicBezTo>
                  <a:pt x="8125" y="21499"/>
                  <a:pt x="8031" y="21468"/>
                  <a:pt x="8094" y="21437"/>
                </a:cubicBezTo>
                <a:close/>
                <a:moveTo>
                  <a:pt x="8094" y="21624"/>
                </a:moveTo>
                <a:cubicBezTo>
                  <a:pt x="8000" y="21624"/>
                  <a:pt x="7969" y="21562"/>
                  <a:pt x="7906" y="21531"/>
                </a:cubicBezTo>
                <a:cubicBezTo>
                  <a:pt x="7875" y="21531"/>
                  <a:pt x="7875" y="21499"/>
                  <a:pt x="7906" y="21468"/>
                </a:cubicBezTo>
                <a:cubicBezTo>
                  <a:pt x="7938" y="21437"/>
                  <a:pt x="7969" y="21437"/>
                  <a:pt x="8031" y="21468"/>
                </a:cubicBezTo>
                <a:cubicBezTo>
                  <a:pt x="8031" y="21499"/>
                  <a:pt x="8031" y="21562"/>
                  <a:pt x="8094" y="21562"/>
                </a:cubicBezTo>
                <a:cubicBezTo>
                  <a:pt x="8031" y="21562"/>
                  <a:pt x="8125" y="21593"/>
                  <a:pt x="8094" y="21624"/>
                </a:cubicBezTo>
                <a:close/>
                <a:moveTo>
                  <a:pt x="8156" y="21249"/>
                </a:moveTo>
                <a:cubicBezTo>
                  <a:pt x="8156" y="21249"/>
                  <a:pt x="8156" y="21249"/>
                  <a:pt x="8156" y="21249"/>
                </a:cubicBezTo>
                <a:cubicBezTo>
                  <a:pt x="8125" y="21218"/>
                  <a:pt x="8094" y="21249"/>
                  <a:pt x="8094" y="21249"/>
                </a:cubicBezTo>
                <a:cubicBezTo>
                  <a:pt x="8063" y="21281"/>
                  <a:pt x="8000" y="21343"/>
                  <a:pt x="7969" y="21312"/>
                </a:cubicBezTo>
                <a:cubicBezTo>
                  <a:pt x="7938" y="21249"/>
                  <a:pt x="7875" y="21187"/>
                  <a:pt x="7906" y="21093"/>
                </a:cubicBezTo>
                <a:cubicBezTo>
                  <a:pt x="7906" y="21062"/>
                  <a:pt x="7969" y="21062"/>
                  <a:pt x="8000" y="21093"/>
                </a:cubicBezTo>
                <a:cubicBezTo>
                  <a:pt x="8031" y="21093"/>
                  <a:pt x="8063" y="21156"/>
                  <a:pt x="8094" y="21093"/>
                </a:cubicBezTo>
                <a:cubicBezTo>
                  <a:pt x="8094" y="21156"/>
                  <a:pt x="8188" y="21187"/>
                  <a:pt x="8156" y="21249"/>
                </a:cubicBezTo>
                <a:cubicBezTo>
                  <a:pt x="8156" y="21249"/>
                  <a:pt x="8156" y="21249"/>
                  <a:pt x="8156" y="21249"/>
                </a:cubicBezTo>
                <a:close/>
                <a:moveTo>
                  <a:pt x="8250" y="21343"/>
                </a:moveTo>
                <a:cubicBezTo>
                  <a:pt x="8188" y="21374"/>
                  <a:pt x="8125" y="21374"/>
                  <a:pt x="8063" y="21374"/>
                </a:cubicBezTo>
                <a:cubicBezTo>
                  <a:pt x="8063" y="21343"/>
                  <a:pt x="8094" y="21312"/>
                  <a:pt x="8125" y="21312"/>
                </a:cubicBezTo>
                <a:cubicBezTo>
                  <a:pt x="8156" y="21281"/>
                  <a:pt x="8188" y="21281"/>
                  <a:pt x="8156" y="21249"/>
                </a:cubicBezTo>
                <a:cubicBezTo>
                  <a:pt x="8188" y="21281"/>
                  <a:pt x="8219" y="21249"/>
                  <a:pt x="8219" y="21249"/>
                </a:cubicBezTo>
                <a:cubicBezTo>
                  <a:pt x="8281" y="21249"/>
                  <a:pt x="8313" y="21249"/>
                  <a:pt x="8313" y="21281"/>
                </a:cubicBezTo>
                <a:cubicBezTo>
                  <a:pt x="8313" y="21343"/>
                  <a:pt x="8281" y="21343"/>
                  <a:pt x="8250" y="21343"/>
                </a:cubicBezTo>
                <a:close/>
                <a:moveTo>
                  <a:pt x="8469" y="20468"/>
                </a:moveTo>
                <a:cubicBezTo>
                  <a:pt x="8469" y="20468"/>
                  <a:pt x="8469" y="20499"/>
                  <a:pt x="8469" y="20499"/>
                </a:cubicBezTo>
                <a:cubicBezTo>
                  <a:pt x="8469" y="20531"/>
                  <a:pt x="8313" y="20624"/>
                  <a:pt x="8219" y="20624"/>
                </a:cubicBezTo>
                <a:cubicBezTo>
                  <a:pt x="8313" y="20562"/>
                  <a:pt x="8375" y="20531"/>
                  <a:pt x="8438" y="20468"/>
                </a:cubicBezTo>
                <a:cubicBezTo>
                  <a:pt x="8438" y="20468"/>
                  <a:pt x="8469" y="20468"/>
                  <a:pt x="8469" y="20468"/>
                </a:cubicBezTo>
                <a:close/>
                <a:moveTo>
                  <a:pt x="8188" y="20499"/>
                </a:moveTo>
                <a:cubicBezTo>
                  <a:pt x="8188" y="20468"/>
                  <a:pt x="8219" y="20437"/>
                  <a:pt x="8219" y="20406"/>
                </a:cubicBezTo>
                <a:cubicBezTo>
                  <a:pt x="8219" y="20343"/>
                  <a:pt x="8250" y="20312"/>
                  <a:pt x="8313" y="20343"/>
                </a:cubicBezTo>
                <a:cubicBezTo>
                  <a:pt x="8344" y="20343"/>
                  <a:pt x="8406" y="20312"/>
                  <a:pt x="8406" y="20374"/>
                </a:cubicBezTo>
                <a:cubicBezTo>
                  <a:pt x="8438" y="20406"/>
                  <a:pt x="8375" y="20437"/>
                  <a:pt x="8344" y="20468"/>
                </a:cubicBezTo>
                <a:cubicBezTo>
                  <a:pt x="8313" y="20499"/>
                  <a:pt x="8281" y="20499"/>
                  <a:pt x="8250" y="20531"/>
                </a:cubicBezTo>
                <a:cubicBezTo>
                  <a:pt x="8219" y="20562"/>
                  <a:pt x="8219" y="20562"/>
                  <a:pt x="8188" y="20562"/>
                </a:cubicBezTo>
                <a:cubicBezTo>
                  <a:pt x="8188" y="20531"/>
                  <a:pt x="8188" y="20531"/>
                  <a:pt x="8188" y="20499"/>
                </a:cubicBezTo>
                <a:close/>
                <a:moveTo>
                  <a:pt x="8250" y="21031"/>
                </a:moveTo>
                <a:cubicBezTo>
                  <a:pt x="8281" y="21062"/>
                  <a:pt x="8281" y="21093"/>
                  <a:pt x="8281" y="21124"/>
                </a:cubicBezTo>
                <a:cubicBezTo>
                  <a:pt x="8250" y="21124"/>
                  <a:pt x="8250" y="21156"/>
                  <a:pt x="8188" y="21156"/>
                </a:cubicBezTo>
                <a:cubicBezTo>
                  <a:pt x="8156" y="21124"/>
                  <a:pt x="8125" y="21093"/>
                  <a:pt x="8094" y="21093"/>
                </a:cubicBezTo>
                <a:cubicBezTo>
                  <a:pt x="8125" y="21062"/>
                  <a:pt x="8219" y="20999"/>
                  <a:pt x="8250" y="21031"/>
                </a:cubicBezTo>
                <a:close/>
                <a:moveTo>
                  <a:pt x="8156" y="20999"/>
                </a:moveTo>
                <a:cubicBezTo>
                  <a:pt x="8094" y="20999"/>
                  <a:pt x="8063" y="21031"/>
                  <a:pt x="8000" y="20999"/>
                </a:cubicBezTo>
                <a:cubicBezTo>
                  <a:pt x="7969" y="20999"/>
                  <a:pt x="7969" y="20999"/>
                  <a:pt x="7969" y="20999"/>
                </a:cubicBezTo>
                <a:cubicBezTo>
                  <a:pt x="7969" y="20968"/>
                  <a:pt x="7969" y="20968"/>
                  <a:pt x="8000" y="20968"/>
                </a:cubicBezTo>
                <a:cubicBezTo>
                  <a:pt x="8031" y="20937"/>
                  <a:pt x="8031" y="20937"/>
                  <a:pt x="8063" y="20937"/>
                </a:cubicBezTo>
                <a:cubicBezTo>
                  <a:pt x="8094" y="20937"/>
                  <a:pt x="8125" y="20937"/>
                  <a:pt x="8125" y="20937"/>
                </a:cubicBezTo>
                <a:cubicBezTo>
                  <a:pt x="8156" y="20968"/>
                  <a:pt x="8188" y="20999"/>
                  <a:pt x="8156" y="20999"/>
                </a:cubicBezTo>
                <a:close/>
                <a:moveTo>
                  <a:pt x="7875" y="20593"/>
                </a:moveTo>
                <a:cubicBezTo>
                  <a:pt x="7906" y="20562"/>
                  <a:pt x="7938" y="20499"/>
                  <a:pt x="7969" y="20468"/>
                </a:cubicBezTo>
                <a:cubicBezTo>
                  <a:pt x="8031" y="20406"/>
                  <a:pt x="8063" y="20437"/>
                  <a:pt x="8094" y="20468"/>
                </a:cubicBezTo>
                <a:cubicBezTo>
                  <a:pt x="8125" y="20562"/>
                  <a:pt x="8031" y="20718"/>
                  <a:pt x="7938" y="20718"/>
                </a:cubicBezTo>
                <a:cubicBezTo>
                  <a:pt x="7875" y="20718"/>
                  <a:pt x="7844" y="20656"/>
                  <a:pt x="7875" y="20593"/>
                </a:cubicBezTo>
                <a:close/>
                <a:moveTo>
                  <a:pt x="7875" y="18406"/>
                </a:moveTo>
                <a:cubicBezTo>
                  <a:pt x="7875" y="18406"/>
                  <a:pt x="7875" y="18406"/>
                  <a:pt x="7875" y="18406"/>
                </a:cubicBezTo>
                <a:cubicBezTo>
                  <a:pt x="7844" y="18406"/>
                  <a:pt x="7844" y="18406"/>
                  <a:pt x="7844" y="18437"/>
                </a:cubicBezTo>
                <a:cubicBezTo>
                  <a:pt x="7844" y="18406"/>
                  <a:pt x="7844" y="18406"/>
                  <a:pt x="7875" y="18406"/>
                </a:cubicBezTo>
                <a:close/>
                <a:moveTo>
                  <a:pt x="7813" y="21124"/>
                </a:moveTo>
                <a:cubicBezTo>
                  <a:pt x="7844" y="21187"/>
                  <a:pt x="7875" y="21249"/>
                  <a:pt x="7906" y="21312"/>
                </a:cubicBezTo>
                <a:cubicBezTo>
                  <a:pt x="7969" y="21374"/>
                  <a:pt x="7906" y="21406"/>
                  <a:pt x="7875" y="21437"/>
                </a:cubicBezTo>
                <a:cubicBezTo>
                  <a:pt x="7813" y="21437"/>
                  <a:pt x="7781" y="21468"/>
                  <a:pt x="7750" y="21374"/>
                </a:cubicBezTo>
                <a:cubicBezTo>
                  <a:pt x="7750" y="21281"/>
                  <a:pt x="7719" y="21218"/>
                  <a:pt x="7813" y="21124"/>
                </a:cubicBezTo>
                <a:close/>
                <a:moveTo>
                  <a:pt x="7750" y="22499"/>
                </a:moveTo>
                <a:cubicBezTo>
                  <a:pt x="7688" y="22468"/>
                  <a:pt x="7688" y="22406"/>
                  <a:pt x="7656" y="22343"/>
                </a:cubicBezTo>
                <a:cubicBezTo>
                  <a:pt x="7656" y="22343"/>
                  <a:pt x="7656" y="22343"/>
                  <a:pt x="7656" y="22312"/>
                </a:cubicBezTo>
                <a:cubicBezTo>
                  <a:pt x="7656" y="22249"/>
                  <a:pt x="7719" y="22281"/>
                  <a:pt x="7750" y="22281"/>
                </a:cubicBezTo>
                <a:cubicBezTo>
                  <a:pt x="7813" y="22249"/>
                  <a:pt x="7781" y="22343"/>
                  <a:pt x="7844" y="22374"/>
                </a:cubicBezTo>
                <a:cubicBezTo>
                  <a:pt x="7875" y="22374"/>
                  <a:pt x="7844" y="22406"/>
                  <a:pt x="7813" y="22437"/>
                </a:cubicBezTo>
                <a:cubicBezTo>
                  <a:pt x="7750" y="22437"/>
                  <a:pt x="7813" y="22531"/>
                  <a:pt x="7750" y="22499"/>
                </a:cubicBezTo>
                <a:close/>
                <a:moveTo>
                  <a:pt x="7781" y="22843"/>
                </a:moveTo>
                <a:cubicBezTo>
                  <a:pt x="7750" y="22843"/>
                  <a:pt x="7750" y="22843"/>
                  <a:pt x="7719" y="22843"/>
                </a:cubicBezTo>
                <a:cubicBezTo>
                  <a:pt x="7750" y="22843"/>
                  <a:pt x="7750" y="22843"/>
                  <a:pt x="7781" y="22843"/>
                </a:cubicBezTo>
                <a:close/>
                <a:moveTo>
                  <a:pt x="7594" y="22281"/>
                </a:moveTo>
                <a:cubicBezTo>
                  <a:pt x="7656" y="22343"/>
                  <a:pt x="7594" y="22468"/>
                  <a:pt x="7688" y="22531"/>
                </a:cubicBezTo>
                <a:cubicBezTo>
                  <a:pt x="7656" y="22562"/>
                  <a:pt x="7625" y="22562"/>
                  <a:pt x="7625" y="22531"/>
                </a:cubicBezTo>
                <a:cubicBezTo>
                  <a:pt x="7594" y="22468"/>
                  <a:pt x="7531" y="22437"/>
                  <a:pt x="7500" y="22406"/>
                </a:cubicBezTo>
                <a:cubicBezTo>
                  <a:pt x="7531" y="22343"/>
                  <a:pt x="7563" y="22343"/>
                  <a:pt x="7594" y="22281"/>
                </a:cubicBezTo>
                <a:close/>
                <a:moveTo>
                  <a:pt x="7500" y="22249"/>
                </a:moveTo>
                <a:cubicBezTo>
                  <a:pt x="7500" y="22218"/>
                  <a:pt x="7531" y="22187"/>
                  <a:pt x="7563" y="22187"/>
                </a:cubicBezTo>
                <a:cubicBezTo>
                  <a:pt x="7594" y="22187"/>
                  <a:pt x="7594" y="22218"/>
                  <a:pt x="7594" y="22249"/>
                </a:cubicBezTo>
                <a:cubicBezTo>
                  <a:pt x="7625" y="22281"/>
                  <a:pt x="7563" y="22281"/>
                  <a:pt x="7531" y="22312"/>
                </a:cubicBezTo>
                <a:cubicBezTo>
                  <a:pt x="7531" y="22312"/>
                  <a:pt x="7500" y="22281"/>
                  <a:pt x="7500" y="22249"/>
                </a:cubicBezTo>
                <a:close/>
                <a:moveTo>
                  <a:pt x="7750" y="22218"/>
                </a:moveTo>
                <a:cubicBezTo>
                  <a:pt x="7719" y="22218"/>
                  <a:pt x="7688" y="22249"/>
                  <a:pt x="7656" y="22249"/>
                </a:cubicBezTo>
                <a:cubicBezTo>
                  <a:pt x="7625" y="22249"/>
                  <a:pt x="7625" y="22218"/>
                  <a:pt x="7625" y="22187"/>
                </a:cubicBezTo>
                <a:cubicBezTo>
                  <a:pt x="7625" y="22156"/>
                  <a:pt x="7656" y="22124"/>
                  <a:pt x="7688" y="22124"/>
                </a:cubicBezTo>
                <a:cubicBezTo>
                  <a:pt x="7688" y="22156"/>
                  <a:pt x="7750" y="22156"/>
                  <a:pt x="7750" y="22218"/>
                </a:cubicBezTo>
                <a:close/>
                <a:moveTo>
                  <a:pt x="7625" y="21562"/>
                </a:moveTo>
                <a:cubicBezTo>
                  <a:pt x="7656" y="21499"/>
                  <a:pt x="7688" y="21499"/>
                  <a:pt x="7719" y="21531"/>
                </a:cubicBezTo>
                <a:cubicBezTo>
                  <a:pt x="7688" y="21531"/>
                  <a:pt x="7688" y="21624"/>
                  <a:pt x="7625" y="21593"/>
                </a:cubicBezTo>
                <a:cubicBezTo>
                  <a:pt x="7625" y="21593"/>
                  <a:pt x="7625" y="21562"/>
                  <a:pt x="7625" y="21562"/>
                </a:cubicBezTo>
                <a:close/>
                <a:moveTo>
                  <a:pt x="7500" y="21187"/>
                </a:moveTo>
                <a:cubicBezTo>
                  <a:pt x="7563" y="21187"/>
                  <a:pt x="7594" y="21218"/>
                  <a:pt x="7594" y="21281"/>
                </a:cubicBezTo>
                <a:cubicBezTo>
                  <a:pt x="7625" y="21312"/>
                  <a:pt x="7594" y="21343"/>
                  <a:pt x="7531" y="21343"/>
                </a:cubicBezTo>
                <a:cubicBezTo>
                  <a:pt x="7469" y="21343"/>
                  <a:pt x="7438" y="21281"/>
                  <a:pt x="7438" y="21218"/>
                </a:cubicBezTo>
                <a:cubicBezTo>
                  <a:pt x="7406" y="21187"/>
                  <a:pt x="7469" y="21187"/>
                  <a:pt x="7500" y="21187"/>
                </a:cubicBezTo>
                <a:close/>
                <a:moveTo>
                  <a:pt x="7469" y="21406"/>
                </a:moveTo>
                <a:cubicBezTo>
                  <a:pt x="7469" y="21374"/>
                  <a:pt x="7438" y="21343"/>
                  <a:pt x="7500" y="21374"/>
                </a:cubicBezTo>
                <a:cubicBezTo>
                  <a:pt x="7563" y="21374"/>
                  <a:pt x="7594" y="21406"/>
                  <a:pt x="7531" y="21499"/>
                </a:cubicBezTo>
                <a:cubicBezTo>
                  <a:pt x="7531" y="21468"/>
                  <a:pt x="7469" y="21531"/>
                  <a:pt x="7469" y="21468"/>
                </a:cubicBezTo>
                <a:cubicBezTo>
                  <a:pt x="7469" y="21437"/>
                  <a:pt x="7469" y="21437"/>
                  <a:pt x="7469" y="21437"/>
                </a:cubicBezTo>
                <a:cubicBezTo>
                  <a:pt x="7469" y="21437"/>
                  <a:pt x="7469" y="21406"/>
                  <a:pt x="7469" y="21406"/>
                </a:cubicBezTo>
                <a:close/>
                <a:moveTo>
                  <a:pt x="7344" y="21281"/>
                </a:moveTo>
                <a:cubicBezTo>
                  <a:pt x="7375" y="21281"/>
                  <a:pt x="7406" y="21281"/>
                  <a:pt x="7406" y="21281"/>
                </a:cubicBezTo>
                <a:cubicBezTo>
                  <a:pt x="7375" y="21343"/>
                  <a:pt x="7469" y="21374"/>
                  <a:pt x="7406" y="21437"/>
                </a:cubicBezTo>
                <a:cubicBezTo>
                  <a:pt x="7406" y="21437"/>
                  <a:pt x="7375" y="21437"/>
                  <a:pt x="7375" y="21437"/>
                </a:cubicBezTo>
                <a:cubicBezTo>
                  <a:pt x="7375" y="21406"/>
                  <a:pt x="7375" y="21406"/>
                  <a:pt x="7375" y="21406"/>
                </a:cubicBezTo>
                <a:cubicBezTo>
                  <a:pt x="7313" y="21343"/>
                  <a:pt x="7313" y="21406"/>
                  <a:pt x="7313" y="21437"/>
                </a:cubicBezTo>
                <a:cubicBezTo>
                  <a:pt x="7313" y="21468"/>
                  <a:pt x="7281" y="21499"/>
                  <a:pt x="7281" y="21531"/>
                </a:cubicBezTo>
                <a:cubicBezTo>
                  <a:pt x="7250" y="21562"/>
                  <a:pt x="7219" y="21562"/>
                  <a:pt x="7219" y="21531"/>
                </a:cubicBezTo>
                <a:cubicBezTo>
                  <a:pt x="7219" y="21406"/>
                  <a:pt x="7313" y="21374"/>
                  <a:pt x="7344" y="21281"/>
                </a:cubicBezTo>
                <a:close/>
                <a:moveTo>
                  <a:pt x="7219" y="22406"/>
                </a:moveTo>
                <a:cubicBezTo>
                  <a:pt x="7250" y="22406"/>
                  <a:pt x="7250" y="22437"/>
                  <a:pt x="7250" y="22468"/>
                </a:cubicBezTo>
                <a:cubicBezTo>
                  <a:pt x="7219" y="22499"/>
                  <a:pt x="7188" y="22562"/>
                  <a:pt x="7281" y="22562"/>
                </a:cubicBezTo>
                <a:cubicBezTo>
                  <a:pt x="7313" y="22593"/>
                  <a:pt x="7313" y="22656"/>
                  <a:pt x="7313" y="22687"/>
                </a:cubicBezTo>
                <a:cubicBezTo>
                  <a:pt x="7219" y="22718"/>
                  <a:pt x="7125" y="22749"/>
                  <a:pt x="7125" y="22593"/>
                </a:cubicBezTo>
                <a:cubicBezTo>
                  <a:pt x="7094" y="22593"/>
                  <a:pt x="7094" y="22593"/>
                  <a:pt x="7094" y="22593"/>
                </a:cubicBezTo>
                <a:cubicBezTo>
                  <a:pt x="7094" y="22593"/>
                  <a:pt x="7094" y="22593"/>
                  <a:pt x="7094" y="22624"/>
                </a:cubicBezTo>
                <a:cubicBezTo>
                  <a:pt x="7063" y="22656"/>
                  <a:pt x="7094" y="22718"/>
                  <a:pt x="7125" y="22749"/>
                </a:cubicBezTo>
                <a:cubicBezTo>
                  <a:pt x="7094" y="22843"/>
                  <a:pt x="7000" y="22812"/>
                  <a:pt x="6938" y="22843"/>
                </a:cubicBezTo>
                <a:cubicBezTo>
                  <a:pt x="6875" y="22874"/>
                  <a:pt x="6938" y="22781"/>
                  <a:pt x="6875" y="22749"/>
                </a:cubicBezTo>
                <a:cubicBezTo>
                  <a:pt x="6844" y="22718"/>
                  <a:pt x="6813" y="22656"/>
                  <a:pt x="6813" y="22593"/>
                </a:cubicBezTo>
                <a:cubicBezTo>
                  <a:pt x="6844" y="22593"/>
                  <a:pt x="6844" y="22624"/>
                  <a:pt x="6875" y="22624"/>
                </a:cubicBezTo>
                <a:cubicBezTo>
                  <a:pt x="6906" y="22656"/>
                  <a:pt x="6906" y="22687"/>
                  <a:pt x="6906" y="22718"/>
                </a:cubicBezTo>
                <a:cubicBezTo>
                  <a:pt x="6906" y="22718"/>
                  <a:pt x="6906" y="22749"/>
                  <a:pt x="6938" y="22718"/>
                </a:cubicBezTo>
                <a:cubicBezTo>
                  <a:pt x="6969" y="22718"/>
                  <a:pt x="6969" y="22718"/>
                  <a:pt x="6938" y="22687"/>
                </a:cubicBezTo>
                <a:cubicBezTo>
                  <a:pt x="6938" y="22624"/>
                  <a:pt x="7000" y="22624"/>
                  <a:pt x="7031" y="22593"/>
                </a:cubicBezTo>
                <a:cubicBezTo>
                  <a:pt x="7063" y="22562"/>
                  <a:pt x="7063" y="22593"/>
                  <a:pt x="7094" y="22624"/>
                </a:cubicBezTo>
                <a:cubicBezTo>
                  <a:pt x="7094" y="22593"/>
                  <a:pt x="7094" y="22593"/>
                  <a:pt x="7094" y="22593"/>
                </a:cubicBezTo>
                <a:cubicBezTo>
                  <a:pt x="7094" y="22562"/>
                  <a:pt x="7156" y="22531"/>
                  <a:pt x="7063" y="22499"/>
                </a:cubicBezTo>
                <a:cubicBezTo>
                  <a:pt x="7063" y="22499"/>
                  <a:pt x="7031" y="22437"/>
                  <a:pt x="7063" y="22406"/>
                </a:cubicBezTo>
                <a:cubicBezTo>
                  <a:pt x="7125" y="22374"/>
                  <a:pt x="7156" y="22374"/>
                  <a:pt x="7219" y="22406"/>
                </a:cubicBezTo>
                <a:close/>
                <a:moveTo>
                  <a:pt x="7313" y="22687"/>
                </a:moveTo>
                <a:cubicBezTo>
                  <a:pt x="7313" y="22687"/>
                  <a:pt x="7313" y="22687"/>
                  <a:pt x="7313" y="22687"/>
                </a:cubicBezTo>
                <a:cubicBezTo>
                  <a:pt x="7281" y="22749"/>
                  <a:pt x="7219" y="22749"/>
                  <a:pt x="7188" y="22749"/>
                </a:cubicBezTo>
                <a:cubicBezTo>
                  <a:pt x="7219" y="22749"/>
                  <a:pt x="7281" y="22749"/>
                  <a:pt x="7313" y="22687"/>
                </a:cubicBezTo>
                <a:close/>
                <a:moveTo>
                  <a:pt x="6844" y="22531"/>
                </a:moveTo>
                <a:cubicBezTo>
                  <a:pt x="6844" y="22499"/>
                  <a:pt x="6906" y="22531"/>
                  <a:pt x="6938" y="22499"/>
                </a:cubicBezTo>
                <a:cubicBezTo>
                  <a:pt x="6969" y="22437"/>
                  <a:pt x="7000" y="22437"/>
                  <a:pt x="7031" y="22468"/>
                </a:cubicBezTo>
                <a:cubicBezTo>
                  <a:pt x="7063" y="22499"/>
                  <a:pt x="7063" y="22562"/>
                  <a:pt x="7000" y="22562"/>
                </a:cubicBezTo>
                <a:cubicBezTo>
                  <a:pt x="6969" y="22593"/>
                  <a:pt x="6938" y="22656"/>
                  <a:pt x="6875" y="22624"/>
                </a:cubicBezTo>
                <a:cubicBezTo>
                  <a:pt x="6906" y="22562"/>
                  <a:pt x="6813" y="22593"/>
                  <a:pt x="6844" y="22531"/>
                </a:cubicBezTo>
                <a:close/>
                <a:moveTo>
                  <a:pt x="7188" y="22093"/>
                </a:moveTo>
                <a:cubicBezTo>
                  <a:pt x="7219" y="22156"/>
                  <a:pt x="7219" y="22187"/>
                  <a:pt x="7125" y="22218"/>
                </a:cubicBezTo>
                <a:cubicBezTo>
                  <a:pt x="7031" y="22281"/>
                  <a:pt x="6938" y="22343"/>
                  <a:pt x="6844" y="22374"/>
                </a:cubicBezTo>
                <a:cubicBezTo>
                  <a:pt x="6750" y="22437"/>
                  <a:pt x="6688" y="22406"/>
                  <a:pt x="6688" y="22281"/>
                </a:cubicBezTo>
                <a:cubicBezTo>
                  <a:pt x="6688" y="22281"/>
                  <a:pt x="6688" y="22249"/>
                  <a:pt x="6688" y="22249"/>
                </a:cubicBezTo>
                <a:cubicBezTo>
                  <a:pt x="6688" y="22124"/>
                  <a:pt x="6750" y="22062"/>
                  <a:pt x="6938" y="21999"/>
                </a:cubicBezTo>
                <a:cubicBezTo>
                  <a:pt x="7031" y="21968"/>
                  <a:pt x="7125" y="21999"/>
                  <a:pt x="7188" y="22093"/>
                </a:cubicBezTo>
                <a:close/>
                <a:moveTo>
                  <a:pt x="6406" y="22999"/>
                </a:moveTo>
                <a:cubicBezTo>
                  <a:pt x="6406" y="22999"/>
                  <a:pt x="6406" y="22968"/>
                  <a:pt x="6375" y="22968"/>
                </a:cubicBezTo>
                <a:cubicBezTo>
                  <a:pt x="6344" y="22968"/>
                  <a:pt x="6344" y="22999"/>
                  <a:pt x="6344" y="22999"/>
                </a:cubicBezTo>
                <a:cubicBezTo>
                  <a:pt x="6344" y="23031"/>
                  <a:pt x="6344" y="23031"/>
                  <a:pt x="6344" y="23062"/>
                </a:cubicBezTo>
                <a:cubicBezTo>
                  <a:pt x="6250" y="23031"/>
                  <a:pt x="6281" y="22968"/>
                  <a:pt x="6281" y="22906"/>
                </a:cubicBezTo>
                <a:cubicBezTo>
                  <a:pt x="6250" y="22874"/>
                  <a:pt x="6281" y="22843"/>
                  <a:pt x="6313" y="22843"/>
                </a:cubicBezTo>
                <a:cubicBezTo>
                  <a:pt x="6344" y="22843"/>
                  <a:pt x="6375" y="22812"/>
                  <a:pt x="6406" y="22781"/>
                </a:cubicBezTo>
                <a:cubicBezTo>
                  <a:pt x="6438" y="22687"/>
                  <a:pt x="6594" y="22718"/>
                  <a:pt x="6656" y="22624"/>
                </a:cubicBezTo>
                <a:cubicBezTo>
                  <a:pt x="6656" y="22624"/>
                  <a:pt x="6656" y="22687"/>
                  <a:pt x="6688" y="22718"/>
                </a:cubicBezTo>
                <a:cubicBezTo>
                  <a:pt x="6688" y="22718"/>
                  <a:pt x="6688" y="22718"/>
                  <a:pt x="6688" y="22718"/>
                </a:cubicBezTo>
                <a:cubicBezTo>
                  <a:pt x="6688" y="22749"/>
                  <a:pt x="6656" y="22812"/>
                  <a:pt x="6688" y="22874"/>
                </a:cubicBezTo>
                <a:cubicBezTo>
                  <a:pt x="6688" y="22843"/>
                  <a:pt x="6719" y="22843"/>
                  <a:pt x="6750" y="22843"/>
                </a:cubicBezTo>
                <a:cubicBezTo>
                  <a:pt x="6781" y="22937"/>
                  <a:pt x="6781" y="22906"/>
                  <a:pt x="6688" y="22937"/>
                </a:cubicBezTo>
                <a:cubicBezTo>
                  <a:pt x="6656" y="22968"/>
                  <a:pt x="6625" y="22999"/>
                  <a:pt x="6563" y="23031"/>
                </a:cubicBezTo>
                <a:cubicBezTo>
                  <a:pt x="6531" y="23093"/>
                  <a:pt x="6500" y="23093"/>
                  <a:pt x="6438" y="23062"/>
                </a:cubicBezTo>
                <a:cubicBezTo>
                  <a:pt x="6438" y="23062"/>
                  <a:pt x="6438" y="23093"/>
                  <a:pt x="6438" y="23093"/>
                </a:cubicBezTo>
                <a:cubicBezTo>
                  <a:pt x="6438" y="23093"/>
                  <a:pt x="6438" y="23062"/>
                  <a:pt x="6438" y="23062"/>
                </a:cubicBezTo>
                <a:cubicBezTo>
                  <a:pt x="6438" y="23031"/>
                  <a:pt x="6406" y="23031"/>
                  <a:pt x="6406" y="22999"/>
                </a:cubicBezTo>
                <a:close/>
                <a:moveTo>
                  <a:pt x="6938" y="20468"/>
                </a:moveTo>
                <a:cubicBezTo>
                  <a:pt x="6969" y="20437"/>
                  <a:pt x="7000" y="20468"/>
                  <a:pt x="7031" y="20499"/>
                </a:cubicBezTo>
                <a:cubicBezTo>
                  <a:pt x="7000" y="20531"/>
                  <a:pt x="6938" y="20499"/>
                  <a:pt x="6938" y="20562"/>
                </a:cubicBezTo>
                <a:cubicBezTo>
                  <a:pt x="6938" y="20593"/>
                  <a:pt x="6906" y="20562"/>
                  <a:pt x="6938" y="20562"/>
                </a:cubicBezTo>
                <a:cubicBezTo>
                  <a:pt x="6938" y="20531"/>
                  <a:pt x="6875" y="20531"/>
                  <a:pt x="6906" y="20499"/>
                </a:cubicBezTo>
                <a:cubicBezTo>
                  <a:pt x="6906" y="20468"/>
                  <a:pt x="6906" y="20468"/>
                  <a:pt x="6938" y="20468"/>
                </a:cubicBezTo>
                <a:close/>
                <a:moveTo>
                  <a:pt x="6844" y="20812"/>
                </a:moveTo>
                <a:cubicBezTo>
                  <a:pt x="6875" y="20781"/>
                  <a:pt x="6906" y="20781"/>
                  <a:pt x="6938" y="20812"/>
                </a:cubicBezTo>
                <a:cubicBezTo>
                  <a:pt x="6969" y="20843"/>
                  <a:pt x="6938" y="20874"/>
                  <a:pt x="6906" y="20874"/>
                </a:cubicBezTo>
                <a:cubicBezTo>
                  <a:pt x="6875" y="20937"/>
                  <a:pt x="6844" y="20937"/>
                  <a:pt x="6813" y="20999"/>
                </a:cubicBezTo>
                <a:cubicBezTo>
                  <a:pt x="6781" y="20968"/>
                  <a:pt x="6750" y="20968"/>
                  <a:pt x="6781" y="20937"/>
                </a:cubicBezTo>
                <a:cubicBezTo>
                  <a:pt x="6844" y="20906"/>
                  <a:pt x="6813" y="20843"/>
                  <a:pt x="6844" y="20812"/>
                </a:cubicBezTo>
                <a:close/>
                <a:moveTo>
                  <a:pt x="6656" y="20781"/>
                </a:moveTo>
                <a:cubicBezTo>
                  <a:pt x="6688" y="20812"/>
                  <a:pt x="6688" y="20749"/>
                  <a:pt x="6719" y="20718"/>
                </a:cubicBezTo>
                <a:cubicBezTo>
                  <a:pt x="6750" y="20718"/>
                  <a:pt x="6781" y="20749"/>
                  <a:pt x="6750" y="20781"/>
                </a:cubicBezTo>
                <a:cubicBezTo>
                  <a:pt x="6719" y="20781"/>
                  <a:pt x="6688" y="20843"/>
                  <a:pt x="6656" y="20812"/>
                </a:cubicBezTo>
                <a:cubicBezTo>
                  <a:pt x="6656" y="20812"/>
                  <a:pt x="6656" y="20781"/>
                  <a:pt x="6656" y="20781"/>
                </a:cubicBezTo>
                <a:cubicBezTo>
                  <a:pt x="6656" y="20781"/>
                  <a:pt x="6656" y="20781"/>
                  <a:pt x="6625" y="20781"/>
                </a:cubicBezTo>
                <a:cubicBezTo>
                  <a:pt x="6656" y="20781"/>
                  <a:pt x="6656" y="20781"/>
                  <a:pt x="6656" y="20781"/>
                </a:cubicBezTo>
                <a:close/>
                <a:moveTo>
                  <a:pt x="6688" y="20843"/>
                </a:moveTo>
                <a:cubicBezTo>
                  <a:pt x="6719" y="20843"/>
                  <a:pt x="6750" y="20812"/>
                  <a:pt x="6781" y="20812"/>
                </a:cubicBezTo>
                <a:cubicBezTo>
                  <a:pt x="6719" y="20968"/>
                  <a:pt x="6625" y="20999"/>
                  <a:pt x="6563" y="20937"/>
                </a:cubicBezTo>
                <a:cubicBezTo>
                  <a:pt x="6563" y="20906"/>
                  <a:pt x="6594" y="20874"/>
                  <a:pt x="6594" y="20874"/>
                </a:cubicBezTo>
                <a:cubicBezTo>
                  <a:pt x="6625" y="20874"/>
                  <a:pt x="6656" y="20843"/>
                  <a:pt x="6688" y="20843"/>
                </a:cubicBezTo>
                <a:close/>
                <a:moveTo>
                  <a:pt x="6500" y="20812"/>
                </a:moveTo>
                <a:cubicBezTo>
                  <a:pt x="6531" y="20781"/>
                  <a:pt x="6563" y="20749"/>
                  <a:pt x="6594" y="20781"/>
                </a:cubicBezTo>
                <a:cubicBezTo>
                  <a:pt x="6594" y="20781"/>
                  <a:pt x="6594" y="20781"/>
                  <a:pt x="6594" y="20781"/>
                </a:cubicBezTo>
                <a:cubicBezTo>
                  <a:pt x="6594" y="20781"/>
                  <a:pt x="6594" y="20781"/>
                  <a:pt x="6594" y="20812"/>
                </a:cubicBezTo>
                <a:cubicBezTo>
                  <a:pt x="6594" y="20843"/>
                  <a:pt x="6563" y="20874"/>
                  <a:pt x="6531" y="20843"/>
                </a:cubicBezTo>
                <a:cubicBezTo>
                  <a:pt x="6531" y="20843"/>
                  <a:pt x="6500" y="20812"/>
                  <a:pt x="6500" y="20812"/>
                </a:cubicBezTo>
                <a:close/>
                <a:moveTo>
                  <a:pt x="6500" y="21312"/>
                </a:moveTo>
                <a:cubicBezTo>
                  <a:pt x="6500" y="21312"/>
                  <a:pt x="6531" y="21312"/>
                  <a:pt x="6531" y="21343"/>
                </a:cubicBezTo>
                <a:cubicBezTo>
                  <a:pt x="6531" y="21343"/>
                  <a:pt x="6531" y="21343"/>
                  <a:pt x="6531" y="21343"/>
                </a:cubicBezTo>
                <a:cubicBezTo>
                  <a:pt x="6531" y="21437"/>
                  <a:pt x="6469" y="21468"/>
                  <a:pt x="6406" y="21531"/>
                </a:cubicBezTo>
                <a:cubicBezTo>
                  <a:pt x="6406" y="21468"/>
                  <a:pt x="6438" y="21343"/>
                  <a:pt x="6500" y="21312"/>
                </a:cubicBezTo>
                <a:close/>
                <a:moveTo>
                  <a:pt x="6375" y="21249"/>
                </a:moveTo>
                <a:cubicBezTo>
                  <a:pt x="6406" y="21249"/>
                  <a:pt x="6406" y="21187"/>
                  <a:pt x="6406" y="21187"/>
                </a:cubicBezTo>
                <a:cubicBezTo>
                  <a:pt x="6438" y="21187"/>
                  <a:pt x="6438" y="21187"/>
                  <a:pt x="6438" y="21187"/>
                </a:cubicBezTo>
                <a:cubicBezTo>
                  <a:pt x="6406" y="21218"/>
                  <a:pt x="6406" y="21218"/>
                  <a:pt x="6406" y="21249"/>
                </a:cubicBezTo>
                <a:cubicBezTo>
                  <a:pt x="6406" y="21249"/>
                  <a:pt x="6406" y="21249"/>
                  <a:pt x="6406" y="21249"/>
                </a:cubicBezTo>
                <a:cubicBezTo>
                  <a:pt x="6406" y="21249"/>
                  <a:pt x="6344" y="21218"/>
                  <a:pt x="6375" y="21281"/>
                </a:cubicBezTo>
                <a:cubicBezTo>
                  <a:pt x="6375" y="21406"/>
                  <a:pt x="6250" y="21374"/>
                  <a:pt x="6219" y="21437"/>
                </a:cubicBezTo>
                <a:cubicBezTo>
                  <a:pt x="6219" y="21343"/>
                  <a:pt x="6250" y="21249"/>
                  <a:pt x="6375" y="21249"/>
                </a:cubicBezTo>
                <a:close/>
                <a:moveTo>
                  <a:pt x="6031" y="21406"/>
                </a:moveTo>
                <a:cubicBezTo>
                  <a:pt x="6063" y="21374"/>
                  <a:pt x="6094" y="21343"/>
                  <a:pt x="6125" y="21312"/>
                </a:cubicBezTo>
                <a:cubicBezTo>
                  <a:pt x="6094" y="21343"/>
                  <a:pt x="6094" y="21374"/>
                  <a:pt x="6094" y="21406"/>
                </a:cubicBezTo>
                <a:cubicBezTo>
                  <a:pt x="6094" y="21437"/>
                  <a:pt x="6063" y="21437"/>
                  <a:pt x="6063" y="21437"/>
                </a:cubicBezTo>
                <a:cubicBezTo>
                  <a:pt x="6031" y="21437"/>
                  <a:pt x="6031" y="21406"/>
                  <a:pt x="6031" y="21406"/>
                </a:cubicBezTo>
                <a:close/>
                <a:moveTo>
                  <a:pt x="6031" y="21687"/>
                </a:moveTo>
                <a:cubicBezTo>
                  <a:pt x="6063" y="21656"/>
                  <a:pt x="6063" y="21687"/>
                  <a:pt x="6063" y="21718"/>
                </a:cubicBezTo>
                <a:cubicBezTo>
                  <a:pt x="6125" y="21781"/>
                  <a:pt x="6031" y="21781"/>
                  <a:pt x="6031" y="21812"/>
                </a:cubicBezTo>
                <a:cubicBezTo>
                  <a:pt x="6031" y="21781"/>
                  <a:pt x="5938" y="21718"/>
                  <a:pt x="6031" y="21687"/>
                </a:cubicBezTo>
                <a:close/>
                <a:moveTo>
                  <a:pt x="5969" y="22062"/>
                </a:moveTo>
                <a:cubicBezTo>
                  <a:pt x="5969" y="22062"/>
                  <a:pt x="6000" y="22062"/>
                  <a:pt x="6000" y="22093"/>
                </a:cubicBezTo>
                <a:cubicBezTo>
                  <a:pt x="5969" y="22124"/>
                  <a:pt x="5969" y="22156"/>
                  <a:pt x="5906" y="22156"/>
                </a:cubicBezTo>
                <a:cubicBezTo>
                  <a:pt x="5906" y="22156"/>
                  <a:pt x="5906" y="22156"/>
                  <a:pt x="5875" y="22156"/>
                </a:cubicBezTo>
                <a:cubicBezTo>
                  <a:pt x="5875" y="22124"/>
                  <a:pt x="5875" y="22093"/>
                  <a:pt x="5906" y="22093"/>
                </a:cubicBezTo>
                <a:cubicBezTo>
                  <a:pt x="5938" y="22093"/>
                  <a:pt x="5938" y="22031"/>
                  <a:pt x="5969" y="22062"/>
                </a:cubicBezTo>
                <a:close/>
                <a:moveTo>
                  <a:pt x="5875" y="21312"/>
                </a:moveTo>
                <a:cubicBezTo>
                  <a:pt x="5906" y="21312"/>
                  <a:pt x="5906" y="21343"/>
                  <a:pt x="5938" y="21374"/>
                </a:cubicBezTo>
                <a:cubicBezTo>
                  <a:pt x="5938" y="21406"/>
                  <a:pt x="5906" y="21437"/>
                  <a:pt x="5875" y="21437"/>
                </a:cubicBezTo>
                <a:cubicBezTo>
                  <a:pt x="5844" y="21437"/>
                  <a:pt x="5813" y="21406"/>
                  <a:pt x="5813" y="21374"/>
                </a:cubicBezTo>
                <a:cubicBezTo>
                  <a:pt x="5813" y="21343"/>
                  <a:pt x="5844" y="21312"/>
                  <a:pt x="5875" y="21312"/>
                </a:cubicBezTo>
                <a:close/>
                <a:moveTo>
                  <a:pt x="5813" y="21906"/>
                </a:moveTo>
                <a:cubicBezTo>
                  <a:pt x="5813" y="21874"/>
                  <a:pt x="5844" y="21874"/>
                  <a:pt x="5844" y="21843"/>
                </a:cubicBezTo>
                <a:cubicBezTo>
                  <a:pt x="5875" y="21906"/>
                  <a:pt x="5906" y="21937"/>
                  <a:pt x="5906" y="21968"/>
                </a:cubicBezTo>
                <a:cubicBezTo>
                  <a:pt x="5906" y="22031"/>
                  <a:pt x="5875" y="21968"/>
                  <a:pt x="5875" y="21968"/>
                </a:cubicBezTo>
                <a:cubicBezTo>
                  <a:pt x="5844" y="21999"/>
                  <a:pt x="5813" y="22031"/>
                  <a:pt x="5781" y="22062"/>
                </a:cubicBezTo>
                <a:cubicBezTo>
                  <a:pt x="5781" y="22093"/>
                  <a:pt x="5750" y="22093"/>
                  <a:pt x="5719" y="22093"/>
                </a:cubicBezTo>
                <a:cubicBezTo>
                  <a:pt x="5719" y="22062"/>
                  <a:pt x="5688" y="22031"/>
                  <a:pt x="5719" y="21999"/>
                </a:cubicBezTo>
                <a:cubicBezTo>
                  <a:pt x="5750" y="21968"/>
                  <a:pt x="5781" y="21937"/>
                  <a:pt x="5813" y="21906"/>
                </a:cubicBezTo>
                <a:close/>
                <a:moveTo>
                  <a:pt x="5813" y="22562"/>
                </a:moveTo>
                <a:cubicBezTo>
                  <a:pt x="5813" y="22593"/>
                  <a:pt x="5813" y="22593"/>
                  <a:pt x="5781" y="22624"/>
                </a:cubicBezTo>
                <a:cubicBezTo>
                  <a:pt x="5781" y="22624"/>
                  <a:pt x="5781" y="22624"/>
                  <a:pt x="5781" y="22624"/>
                </a:cubicBezTo>
                <a:cubicBezTo>
                  <a:pt x="5781" y="22624"/>
                  <a:pt x="5781" y="22624"/>
                  <a:pt x="5781" y="22624"/>
                </a:cubicBezTo>
                <a:cubicBezTo>
                  <a:pt x="5813" y="22593"/>
                  <a:pt x="5813" y="22593"/>
                  <a:pt x="5813" y="22562"/>
                </a:cubicBezTo>
                <a:close/>
                <a:moveTo>
                  <a:pt x="5750" y="23843"/>
                </a:moveTo>
                <a:cubicBezTo>
                  <a:pt x="5750" y="23843"/>
                  <a:pt x="5750" y="23843"/>
                  <a:pt x="5719" y="23843"/>
                </a:cubicBezTo>
                <a:cubicBezTo>
                  <a:pt x="5719" y="23843"/>
                  <a:pt x="5719" y="23843"/>
                  <a:pt x="5719" y="23843"/>
                </a:cubicBezTo>
                <a:cubicBezTo>
                  <a:pt x="5719" y="23718"/>
                  <a:pt x="5656" y="23812"/>
                  <a:pt x="5594" y="23812"/>
                </a:cubicBezTo>
                <a:cubicBezTo>
                  <a:pt x="5594" y="23812"/>
                  <a:pt x="5594" y="23812"/>
                  <a:pt x="5563" y="23812"/>
                </a:cubicBezTo>
                <a:cubicBezTo>
                  <a:pt x="5594" y="23781"/>
                  <a:pt x="5625" y="23781"/>
                  <a:pt x="5656" y="23718"/>
                </a:cubicBezTo>
                <a:cubicBezTo>
                  <a:pt x="5656" y="23687"/>
                  <a:pt x="5688" y="23687"/>
                  <a:pt x="5719" y="23718"/>
                </a:cubicBezTo>
                <a:cubicBezTo>
                  <a:pt x="5750" y="23718"/>
                  <a:pt x="5781" y="23749"/>
                  <a:pt x="5750" y="23781"/>
                </a:cubicBezTo>
                <a:cubicBezTo>
                  <a:pt x="5719" y="23812"/>
                  <a:pt x="5750" y="23812"/>
                  <a:pt x="5750" y="23843"/>
                </a:cubicBezTo>
                <a:close/>
                <a:moveTo>
                  <a:pt x="5438" y="22812"/>
                </a:moveTo>
                <a:cubicBezTo>
                  <a:pt x="5438" y="22812"/>
                  <a:pt x="5438" y="22812"/>
                  <a:pt x="5438" y="22812"/>
                </a:cubicBezTo>
                <a:cubicBezTo>
                  <a:pt x="5438" y="22812"/>
                  <a:pt x="5438" y="22812"/>
                  <a:pt x="5406" y="22812"/>
                </a:cubicBezTo>
                <a:cubicBezTo>
                  <a:pt x="5438" y="22812"/>
                  <a:pt x="5438" y="22812"/>
                  <a:pt x="5438" y="22812"/>
                </a:cubicBezTo>
                <a:cubicBezTo>
                  <a:pt x="5438" y="22781"/>
                  <a:pt x="5438" y="22749"/>
                  <a:pt x="5438" y="22718"/>
                </a:cubicBezTo>
                <a:cubicBezTo>
                  <a:pt x="5469" y="22656"/>
                  <a:pt x="5531" y="22562"/>
                  <a:pt x="5594" y="22499"/>
                </a:cubicBezTo>
                <a:cubicBezTo>
                  <a:pt x="5625" y="22437"/>
                  <a:pt x="5688" y="22437"/>
                  <a:pt x="5719" y="22437"/>
                </a:cubicBezTo>
                <a:cubicBezTo>
                  <a:pt x="5656" y="22562"/>
                  <a:pt x="5563" y="22687"/>
                  <a:pt x="5438" y="22812"/>
                </a:cubicBezTo>
                <a:close/>
                <a:moveTo>
                  <a:pt x="5500" y="22999"/>
                </a:moveTo>
                <a:cubicBezTo>
                  <a:pt x="5500" y="23062"/>
                  <a:pt x="5469" y="23093"/>
                  <a:pt x="5438" y="23093"/>
                </a:cubicBezTo>
                <a:cubicBezTo>
                  <a:pt x="5438" y="23062"/>
                  <a:pt x="5469" y="23031"/>
                  <a:pt x="5500" y="22999"/>
                </a:cubicBezTo>
                <a:close/>
                <a:moveTo>
                  <a:pt x="5063" y="22968"/>
                </a:moveTo>
                <a:cubicBezTo>
                  <a:pt x="5094" y="22937"/>
                  <a:pt x="5125" y="22968"/>
                  <a:pt x="5094" y="22999"/>
                </a:cubicBezTo>
                <a:cubicBezTo>
                  <a:pt x="5094" y="22999"/>
                  <a:pt x="5094" y="22999"/>
                  <a:pt x="5094" y="23031"/>
                </a:cubicBezTo>
                <a:cubicBezTo>
                  <a:pt x="5094" y="23031"/>
                  <a:pt x="5094" y="23031"/>
                  <a:pt x="5094" y="23031"/>
                </a:cubicBezTo>
                <a:cubicBezTo>
                  <a:pt x="5094" y="23031"/>
                  <a:pt x="5063" y="23062"/>
                  <a:pt x="5063" y="23062"/>
                </a:cubicBezTo>
                <a:cubicBezTo>
                  <a:pt x="5063" y="23062"/>
                  <a:pt x="5063" y="23062"/>
                  <a:pt x="5063" y="23062"/>
                </a:cubicBezTo>
                <a:cubicBezTo>
                  <a:pt x="5031" y="23062"/>
                  <a:pt x="4969" y="23093"/>
                  <a:pt x="4938" y="23062"/>
                </a:cubicBezTo>
                <a:cubicBezTo>
                  <a:pt x="4938" y="22999"/>
                  <a:pt x="5000" y="22968"/>
                  <a:pt x="5063" y="22968"/>
                </a:cubicBezTo>
                <a:close/>
                <a:moveTo>
                  <a:pt x="4875" y="23031"/>
                </a:moveTo>
                <a:cubicBezTo>
                  <a:pt x="4844" y="23031"/>
                  <a:pt x="4844" y="23062"/>
                  <a:pt x="4813" y="23031"/>
                </a:cubicBezTo>
                <a:cubicBezTo>
                  <a:pt x="4781" y="22999"/>
                  <a:pt x="4813" y="22968"/>
                  <a:pt x="4813" y="22968"/>
                </a:cubicBezTo>
                <a:cubicBezTo>
                  <a:pt x="4906" y="22937"/>
                  <a:pt x="4906" y="22874"/>
                  <a:pt x="4938" y="22812"/>
                </a:cubicBezTo>
                <a:cubicBezTo>
                  <a:pt x="4969" y="22781"/>
                  <a:pt x="5000" y="22781"/>
                  <a:pt x="5031" y="22781"/>
                </a:cubicBezTo>
                <a:cubicBezTo>
                  <a:pt x="5031" y="22843"/>
                  <a:pt x="5031" y="22874"/>
                  <a:pt x="4969" y="22874"/>
                </a:cubicBezTo>
                <a:cubicBezTo>
                  <a:pt x="4906" y="22906"/>
                  <a:pt x="4938" y="22999"/>
                  <a:pt x="4875" y="23031"/>
                </a:cubicBezTo>
                <a:close/>
                <a:moveTo>
                  <a:pt x="5031" y="22718"/>
                </a:moveTo>
                <a:cubicBezTo>
                  <a:pt x="5094" y="22624"/>
                  <a:pt x="5156" y="22562"/>
                  <a:pt x="5219" y="22468"/>
                </a:cubicBezTo>
                <a:cubicBezTo>
                  <a:pt x="5250" y="22406"/>
                  <a:pt x="5281" y="22437"/>
                  <a:pt x="5313" y="22437"/>
                </a:cubicBezTo>
                <a:cubicBezTo>
                  <a:pt x="5281" y="22531"/>
                  <a:pt x="5188" y="22624"/>
                  <a:pt x="5125" y="22718"/>
                </a:cubicBezTo>
                <a:cubicBezTo>
                  <a:pt x="5094" y="22749"/>
                  <a:pt x="5063" y="22749"/>
                  <a:pt x="5031" y="22718"/>
                </a:cubicBezTo>
                <a:close/>
                <a:moveTo>
                  <a:pt x="5375" y="22312"/>
                </a:moveTo>
                <a:cubicBezTo>
                  <a:pt x="5406" y="22249"/>
                  <a:pt x="5406" y="22312"/>
                  <a:pt x="5406" y="22343"/>
                </a:cubicBezTo>
                <a:cubicBezTo>
                  <a:pt x="5406" y="22343"/>
                  <a:pt x="5406" y="22343"/>
                  <a:pt x="5406" y="22343"/>
                </a:cubicBezTo>
                <a:cubicBezTo>
                  <a:pt x="5375" y="22374"/>
                  <a:pt x="5375" y="22437"/>
                  <a:pt x="5313" y="22374"/>
                </a:cubicBezTo>
                <a:cubicBezTo>
                  <a:pt x="5281" y="22343"/>
                  <a:pt x="5344" y="22312"/>
                  <a:pt x="5375" y="22312"/>
                </a:cubicBezTo>
                <a:close/>
                <a:moveTo>
                  <a:pt x="5250" y="22593"/>
                </a:moveTo>
                <a:cubicBezTo>
                  <a:pt x="5313" y="22562"/>
                  <a:pt x="5344" y="22468"/>
                  <a:pt x="5406" y="22437"/>
                </a:cubicBezTo>
                <a:cubicBezTo>
                  <a:pt x="5438" y="22406"/>
                  <a:pt x="5438" y="22374"/>
                  <a:pt x="5438" y="22343"/>
                </a:cubicBezTo>
                <a:cubicBezTo>
                  <a:pt x="5438" y="22343"/>
                  <a:pt x="5438" y="22343"/>
                  <a:pt x="5438" y="22343"/>
                </a:cubicBezTo>
                <a:cubicBezTo>
                  <a:pt x="5438" y="22343"/>
                  <a:pt x="5438" y="22343"/>
                  <a:pt x="5438" y="22343"/>
                </a:cubicBezTo>
                <a:cubicBezTo>
                  <a:pt x="5469" y="22343"/>
                  <a:pt x="5500" y="22312"/>
                  <a:pt x="5531" y="22281"/>
                </a:cubicBezTo>
                <a:cubicBezTo>
                  <a:pt x="5563" y="22281"/>
                  <a:pt x="5656" y="22343"/>
                  <a:pt x="5594" y="22374"/>
                </a:cubicBezTo>
                <a:cubicBezTo>
                  <a:pt x="5531" y="22406"/>
                  <a:pt x="5531" y="22499"/>
                  <a:pt x="5500" y="22531"/>
                </a:cubicBezTo>
                <a:cubicBezTo>
                  <a:pt x="5438" y="22593"/>
                  <a:pt x="5406" y="22656"/>
                  <a:pt x="5375" y="22718"/>
                </a:cubicBezTo>
                <a:cubicBezTo>
                  <a:pt x="5344" y="22749"/>
                  <a:pt x="5281" y="22781"/>
                  <a:pt x="5219" y="22749"/>
                </a:cubicBezTo>
                <a:cubicBezTo>
                  <a:pt x="5188" y="22687"/>
                  <a:pt x="5219" y="22656"/>
                  <a:pt x="5250" y="22593"/>
                </a:cubicBezTo>
                <a:close/>
                <a:moveTo>
                  <a:pt x="5531" y="22249"/>
                </a:moveTo>
                <a:cubicBezTo>
                  <a:pt x="5563" y="22249"/>
                  <a:pt x="5625" y="22249"/>
                  <a:pt x="5656" y="22249"/>
                </a:cubicBezTo>
                <a:cubicBezTo>
                  <a:pt x="5625" y="22249"/>
                  <a:pt x="5563" y="22249"/>
                  <a:pt x="5531" y="22249"/>
                </a:cubicBezTo>
                <a:close/>
                <a:moveTo>
                  <a:pt x="5375" y="22812"/>
                </a:moveTo>
                <a:cubicBezTo>
                  <a:pt x="5406" y="22812"/>
                  <a:pt x="5406" y="22843"/>
                  <a:pt x="5406" y="22843"/>
                </a:cubicBezTo>
                <a:cubicBezTo>
                  <a:pt x="5406" y="22874"/>
                  <a:pt x="5406" y="22906"/>
                  <a:pt x="5344" y="22906"/>
                </a:cubicBezTo>
                <a:cubicBezTo>
                  <a:pt x="5344" y="22906"/>
                  <a:pt x="5313" y="22874"/>
                  <a:pt x="5313" y="22874"/>
                </a:cubicBezTo>
                <a:cubicBezTo>
                  <a:pt x="5313" y="22843"/>
                  <a:pt x="5344" y="22812"/>
                  <a:pt x="5375" y="22812"/>
                </a:cubicBezTo>
                <a:close/>
                <a:moveTo>
                  <a:pt x="5375" y="23187"/>
                </a:moveTo>
                <a:cubicBezTo>
                  <a:pt x="5375" y="23156"/>
                  <a:pt x="5406" y="23124"/>
                  <a:pt x="5438" y="23124"/>
                </a:cubicBezTo>
                <a:cubicBezTo>
                  <a:pt x="5438" y="23156"/>
                  <a:pt x="5406" y="23187"/>
                  <a:pt x="5375" y="23187"/>
                </a:cubicBezTo>
                <a:cubicBezTo>
                  <a:pt x="5375" y="23249"/>
                  <a:pt x="5313" y="23249"/>
                  <a:pt x="5281" y="23312"/>
                </a:cubicBezTo>
                <a:cubicBezTo>
                  <a:pt x="5313" y="23249"/>
                  <a:pt x="5313" y="23187"/>
                  <a:pt x="5375" y="23187"/>
                </a:cubicBezTo>
                <a:close/>
                <a:moveTo>
                  <a:pt x="5313" y="21874"/>
                </a:moveTo>
                <a:cubicBezTo>
                  <a:pt x="5375" y="21812"/>
                  <a:pt x="5406" y="21749"/>
                  <a:pt x="5500" y="21812"/>
                </a:cubicBezTo>
                <a:cubicBezTo>
                  <a:pt x="5500" y="21812"/>
                  <a:pt x="5500" y="21812"/>
                  <a:pt x="5500" y="21781"/>
                </a:cubicBezTo>
                <a:cubicBezTo>
                  <a:pt x="5500" y="21843"/>
                  <a:pt x="5500" y="21843"/>
                  <a:pt x="5563" y="21843"/>
                </a:cubicBezTo>
                <a:cubicBezTo>
                  <a:pt x="5563" y="21812"/>
                  <a:pt x="5563" y="21781"/>
                  <a:pt x="5531" y="21781"/>
                </a:cubicBezTo>
                <a:cubicBezTo>
                  <a:pt x="5563" y="21781"/>
                  <a:pt x="5531" y="21718"/>
                  <a:pt x="5594" y="21718"/>
                </a:cubicBezTo>
                <a:cubicBezTo>
                  <a:pt x="5563" y="21656"/>
                  <a:pt x="5625" y="21656"/>
                  <a:pt x="5656" y="21624"/>
                </a:cubicBezTo>
                <a:cubicBezTo>
                  <a:pt x="5656" y="21593"/>
                  <a:pt x="5688" y="21624"/>
                  <a:pt x="5719" y="21656"/>
                </a:cubicBezTo>
                <a:cubicBezTo>
                  <a:pt x="5750" y="21687"/>
                  <a:pt x="5688" y="21687"/>
                  <a:pt x="5688" y="21687"/>
                </a:cubicBezTo>
                <a:cubicBezTo>
                  <a:pt x="5625" y="21718"/>
                  <a:pt x="5625" y="21812"/>
                  <a:pt x="5563" y="21843"/>
                </a:cubicBezTo>
                <a:cubicBezTo>
                  <a:pt x="5531" y="21937"/>
                  <a:pt x="5469" y="21968"/>
                  <a:pt x="5406" y="22031"/>
                </a:cubicBezTo>
                <a:cubicBezTo>
                  <a:pt x="5375" y="22093"/>
                  <a:pt x="5344" y="22062"/>
                  <a:pt x="5313" y="21999"/>
                </a:cubicBezTo>
                <a:cubicBezTo>
                  <a:pt x="5313" y="21968"/>
                  <a:pt x="5281" y="21906"/>
                  <a:pt x="5313" y="21874"/>
                </a:cubicBezTo>
                <a:close/>
                <a:moveTo>
                  <a:pt x="5281" y="22031"/>
                </a:moveTo>
                <a:cubicBezTo>
                  <a:pt x="5250" y="22062"/>
                  <a:pt x="5219" y="22093"/>
                  <a:pt x="5219" y="22093"/>
                </a:cubicBezTo>
                <a:cubicBezTo>
                  <a:pt x="5188" y="22093"/>
                  <a:pt x="5156" y="22093"/>
                  <a:pt x="5188" y="22062"/>
                </a:cubicBezTo>
                <a:cubicBezTo>
                  <a:pt x="5188" y="22031"/>
                  <a:pt x="5188" y="21999"/>
                  <a:pt x="5219" y="21999"/>
                </a:cubicBezTo>
                <a:cubicBezTo>
                  <a:pt x="5250" y="21999"/>
                  <a:pt x="5250" y="22031"/>
                  <a:pt x="5281" y="22031"/>
                </a:cubicBezTo>
                <a:close/>
                <a:moveTo>
                  <a:pt x="4781" y="20656"/>
                </a:moveTo>
                <a:cubicBezTo>
                  <a:pt x="4844" y="20656"/>
                  <a:pt x="4938" y="20656"/>
                  <a:pt x="4969" y="20718"/>
                </a:cubicBezTo>
                <a:cubicBezTo>
                  <a:pt x="5031" y="20687"/>
                  <a:pt x="5125" y="20624"/>
                  <a:pt x="5219" y="20593"/>
                </a:cubicBezTo>
                <a:cubicBezTo>
                  <a:pt x="5125" y="20624"/>
                  <a:pt x="5031" y="20687"/>
                  <a:pt x="4969" y="20718"/>
                </a:cubicBezTo>
                <a:cubicBezTo>
                  <a:pt x="4969" y="20718"/>
                  <a:pt x="4938" y="20749"/>
                  <a:pt x="4938" y="20749"/>
                </a:cubicBezTo>
                <a:cubicBezTo>
                  <a:pt x="4844" y="20749"/>
                  <a:pt x="4813" y="20843"/>
                  <a:pt x="4781" y="20937"/>
                </a:cubicBezTo>
                <a:cubicBezTo>
                  <a:pt x="4688" y="20906"/>
                  <a:pt x="4688" y="20843"/>
                  <a:pt x="4688" y="20781"/>
                </a:cubicBezTo>
                <a:cubicBezTo>
                  <a:pt x="4688" y="20718"/>
                  <a:pt x="4750" y="20687"/>
                  <a:pt x="4781" y="20656"/>
                </a:cubicBezTo>
                <a:close/>
                <a:moveTo>
                  <a:pt x="5063" y="20937"/>
                </a:moveTo>
                <a:cubicBezTo>
                  <a:pt x="5094" y="20937"/>
                  <a:pt x="5094" y="20968"/>
                  <a:pt x="5094" y="20999"/>
                </a:cubicBezTo>
                <a:cubicBezTo>
                  <a:pt x="5094" y="21093"/>
                  <a:pt x="5031" y="21187"/>
                  <a:pt x="4938" y="21156"/>
                </a:cubicBezTo>
                <a:cubicBezTo>
                  <a:pt x="4906" y="21156"/>
                  <a:pt x="4875" y="21156"/>
                  <a:pt x="4875" y="21124"/>
                </a:cubicBezTo>
                <a:cubicBezTo>
                  <a:pt x="4875" y="21062"/>
                  <a:pt x="4906" y="21062"/>
                  <a:pt x="4938" y="21062"/>
                </a:cubicBezTo>
                <a:cubicBezTo>
                  <a:pt x="4969" y="21062"/>
                  <a:pt x="5000" y="21062"/>
                  <a:pt x="5000" y="20999"/>
                </a:cubicBezTo>
                <a:cubicBezTo>
                  <a:pt x="5000" y="20968"/>
                  <a:pt x="5000" y="20937"/>
                  <a:pt x="5063" y="20937"/>
                </a:cubicBezTo>
                <a:close/>
                <a:moveTo>
                  <a:pt x="4719" y="21374"/>
                </a:moveTo>
                <a:cubicBezTo>
                  <a:pt x="4719" y="21343"/>
                  <a:pt x="4750" y="21312"/>
                  <a:pt x="4750" y="21312"/>
                </a:cubicBezTo>
                <a:cubicBezTo>
                  <a:pt x="4750" y="21312"/>
                  <a:pt x="4750" y="21312"/>
                  <a:pt x="4750" y="21312"/>
                </a:cubicBezTo>
                <a:cubicBezTo>
                  <a:pt x="4781" y="21312"/>
                  <a:pt x="4750" y="21343"/>
                  <a:pt x="4750" y="21343"/>
                </a:cubicBezTo>
                <a:cubicBezTo>
                  <a:pt x="4750" y="21343"/>
                  <a:pt x="4781" y="21312"/>
                  <a:pt x="4750" y="21312"/>
                </a:cubicBezTo>
                <a:cubicBezTo>
                  <a:pt x="4750" y="21312"/>
                  <a:pt x="4719" y="21343"/>
                  <a:pt x="4719" y="21374"/>
                </a:cubicBezTo>
                <a:cubicBezTo>
                  <a:pt x="4688" y="21374"/>
                  <a:pt x="4688" y="21374"/>
                  <a:pt x="4656" y="21374"/>
                </a:cubicBezTo>
                <a:cubicBezTo>
                  <a:pt x="4688" y="21374"/>
                  <a:pt x="4688" y="21374"/>
                  <a:pt x="4719" y="21374"/>
                </a:cubicBezTo>
                <a:close/>
                <a:moveTo>
                  <a:pt x="4719" y="21374"/>
                </a:moveTo>
                <a:cubicBezTo>
                  <a:pt x="4719" y="21374"/>
                  <a:pt x="4719" y="21374"/>
                  <a:pt x="4719" y="21374"/>
                </a:cubicBezTo>
                <a:cubicBezTo>
                  <a:pt x="4719" y="21374"/>
                  <a:pt x="4719" y="21374"/>
                  <a:pt x="4719" y="21374"/>
                </a:cubicBezTo>
                <a:cubicBezTo>
                  <a:pt x="4719" y="21374"/>
                  <a:pt x="4719" y="21374"/>
                  <a:pt x="4719" y="21374"/>
                </a:cubicBezTo>
                <a:close/>
                <a:moveTo>
                  <a:pt x="4656" y="22656"/>
                </a:moveTo>
                <a:cubicBezTo>
                  <a:pt x="4656" y="22656"/>
                  <a:pt x="4656" y="22656"/>
                  <a:pt x="4656" y="22656"/>
                </a:cubicBezTo>
                <a:cubicBezTo>
                  <a:pt x="4656" y="22656"/>
                  <a:pt x="4656" y="22656"/>
                  <a:pt x="4656" y="22656"/>
                </a:cubicBezTo>
                <a:cubicBezTo>
                  <a:pt x="4656" y="22656"/>
                  <a:pt x="4656" y="22656"/>
                  <a:pt x="4656" y="22656"/>
                </a:cubicBezTo>
                <a:close/>
                <a:moveTo>
                  <a:pt x="4656" y="21437"/>
                </a:moveTo>
                <a:cubicBezTo>
                  <a:pt x="4656" y="21437"/>
                  <a:pt x="4656" y="21437"/>
                  <a:pt x="4656" y="21437"/>
                </a:cubicBezTo>
                <a:cubicBezTo>
                  <a:pt x="4656" y="21437"/>
                  <a:pt x="4656" y="21437"/>
                  <a:pt x="4656" y="21437"/>
                </a:cubicBezTo>
                <a:cubicBezTo>
                  <a:pt x="4656" y="21437"/>
                  <a:pt x="4656" y="21437"/>
                  <a:pt x="4656" y="21437"/>
                </a:cubicBezTo>
                <a:close/>
                <a:moveTo>
                  <a:pt x="4625" y="22687"/>
                </a:moveTo>
                <a:cubicBezTo>
                  <a:pt x="4594" y="22718"/>
                  <a:pt x="4594" y="22749"/>
                  <a:pt x="4563" y="22781"/>
                </a:cubicBezTo>
                <a:cubicBezTo>
                  <a:pt x="4531" y="22812"/>
                  <a:pt x="4531" y="22812"/>
                  <a:pt x="4469" y="22812"/>
                </a:cubicBezTo>
                <a:cubicBezTo>
                  <a:pt x="4438" y="22843"/>
                  <a:pt x="4438" y="22874"/>
                  <a:pt x="4438" y="22906"/>
                </a:cubicBezTo>
                <a:cubicBezTo>
                  <a:pt x="4438" y="22906"/>
                  <a:pt x="4438" y="22937"/>
                  <a:pt x="4469" y="22937"/>
                </a:cubicBezTo>
                <a:cubicBezTo>
                  <a:pt x="4500" y="22937"/>
                  <a:pt x="4500" y="22906"/>
                  <a:pt x="4531" y="22906"/>
                </a:cubicBezTo>
                <a:cubicBezTo>
                  <a:pt x="4563" y="22874"/>
                  <a:pt x="4594" y="22812"/>
                  <a:pt x="4594" y="22781"/>
                </a:cubicBezTo>
                <a:cubicBezTo>
                  <a:pt x="4625" y="22749"/>
                  <a:pt x="4656" y="22749"/>
                  <a:pt x="4656" y="22718"/>
                </a:cubicBezTo>
                <a:cubicBezTo>
                  <a:pt x="4656" y="22718"/>
                  <a:pt x="4656" y="22718"/>
                  <a:pt x="4656" y="22718"/>
                </a:cubicBezTo>
                <a:cubicBezTo>
                  <a:pt x="4688" y="22687"/>
                  <a:pt x="4719" y="22781"/>
                  <a:pt x="4750" y="22718"/>
                </a:cubicBezTo>
                <a:cubicBezTo>
                  <a:pt x="4781" y="22687"/>
                  <a:pt x="4688" y="22718"/>
                  <a:pt x="4688" y="22687"/>
                </a:cubicBezTo>
                <a:cubicBezTo>
                  <a:pt x="4688" y="22656"/>
                  <a:pt x="4688" y="22656"/>
                  <a:pt x="4688" y="22656"/>
                </a:cubicBezTo>
                <a:cubicBezTo>
                  <a:pt x="4750" y="22593"/>
                  <a:pt x="4813" y="22531"/>
                  <a:pt x="4906" y="22531"/>
                </a:cubicBezTo>
                <a:cubicBezTo>
                  <a:pt x="4938" y="22499"/>
                  <a:pt x="4969" y="22499"/>
                  <a:pt x="4969" y="22437"/>
                </a:cubicBezTo>
                <a:cubicBezTo>
                  <a:pt x="4969" y="22406"/>
                  <a:pt x="5000" y="22374"/>
                  <a:pt x="5031" y="22374"/>
                </a:cubicBezTo>
                <a:cubicBezTo>
                  <a:pt x="5031" y="22374"/>
                  <a:pt x="5031" y="22374"/>
                  <a:pt x="5031" y="22374"/>
                </a:cubicBezTo>
                <a:cubicBezTo>
                  <a:pt x="5031" y="22374"/>
                  <a:pt x="5031" y="22374"/>
                  <a:pt x="5031" y="22374"/>
                </a:cubicBezTo>
                <a:cubicBezTo>
                  <a:pt x="5031" y="22374"/>
                  <a:pt x="5031" y="22374"/>
                  <a:pt x="5031" y="22374"/>
                </a:cubicBezTo>
                <a:cubicBezTo>
                  <a:pt x="5063" y="22343"/>
                  <a:pt x="5094" y="22312"/>
                  <a:pt x="5094" y="22281"/>
                </a:cubicBezTo>
                <a:cubicBezTo>
                  <a:pt x="5125" y="22281"/>
                  <a:pt x="5125" y="22281"/>
                  <a:pt x="5125" y="22281"/>
                </a:cubicBezTo>
                <a:cubicBezTo>
                  <a:pt x="5188" y="22281"/>
                  <a:pt x="5219" y="22187"/>
                  <a:pt x="5250" y="22249"/>
                </a:cubicBezTo>
                <a:cubicBezTo>
                  <a:pt x="5250" y="22281"/>
                  <a:pt x="5219" y="22343"/>
                  <a:pt x="5156" y="22374"/>
                </a:cubicBezTo>
                <a:cubicBezTo>
                  <a:pt x="5094" y="22374"/>
                  <a:pt x="5094" y="22406"/>
                  <a:pt x="5094" y="22437"/>
                </a:cubicBezTo>
                <a:cubicBezTo>
                  <a:pt x="5063" y="22531"/>
                  <a:pt x="5000" y="22624"/>
                  <a:pt x="4938" y="22687"/>
                </a:cubicBezTo>
                <a:cubicBezTo>
                  <a:pt x="4781" y="22874"/>
                  <a:pt x="4656" y="23031"/>
                  <a:pt x="4531" y="23187"/>
                </a:cubicBezTo>
                <a:cubicBezTo>
                  <a:pt x="4469" y="23249"/>
                  <a:pt x="4469" y="23343"/>
                  <a:pt x="4375" y="23343"/>
                </a:cubicBezTo>
                <a:cubicBezTo>
                  <a:pt x="4375" y="23343"/>
                  <a:pt x="4344" y="23343"/>
                  <a:pt x="4344" y="23343"/>
                </a:cubicBezTo>
                <a:cubicBezTo>
                  <a:pt x="4375" y="23374"/>
                  <a:pt x="4375" y="23406"/>
                  <a:pt x="4344" y="23406"/>
                </a:cubicBezTo>
                <a:cubicBezTo>
                  <a:pt x="4313" y="23406"/>
                  <a:pt x="4313" y="23374"/>
                  <a:pt x="4313" y="23343"/>
                </a:cubicBezTo>
                <a:cubicBezTo>
                  <a:pt x="4281" y="23281"/>
                  <a:pt x="4250" y="23187"/>
                  <a:pt x="4313" y="23124"/>
                </a:cubicBezTo>
                <a:cubicBezTo>
                  <a:pt x="4344" y="23124"/>
                  <a:pt x="4344" y="23124"/>
                  <a:pt x="4375" y="23124"/>
                </a:cubicBezTo>
                <a:cubicBezTo>
                  <a:pt x="4375" y="23156"/>
                  <a:pt x="4406" y="23187"/>
                  <a:pt x="4406" y="23218"/>
                </a:cubicBezTo>
                <a:cubicBezTo>
                  <a:pt x="4406" y="23249"/>
                  <a:pt x="4406" y="23249"/>
                  <a:pt x="4438" y="23249"/>
                </a:cubicBezTo>
                <a:lnTo>
                  <a:pt x="4438" y="23249"/>
                </a:lnTo>
                <a:cubicBezTo>
                  <a:pt x="4469" y="23218"/>
                  <a:pt x="4469" y="23218"/>
                  <a:pt x="4438" y="23187"/>
                </a:cubicBezTo>
                <a:cubicBezTo>
                  <a:pt x="4438" y="23156"/>
                  <a:pt x="4406" y="23156"/>
                  <a:pt x="4375" y="23124"/>
                </a:cubicBezTo>
                <a:cubicBezTo>
                  <a:pt x="4375" y="23093"/>
                  <a:pt x="4313" y="22968"/>
                  <a:pt x="4313" y="22968"/>
                </a:cubicBezTo>
                <a:cubicBezTo>
                  <a:pt x="4313" y="22968"/>
                  <a:pt x="4313" y="22968"/>
                  <a:pt x="4313" y="22968"/>
                </a:cubicBezTo>
                <a:cubicBezTo>
                  <a:pt x="4313" y="22999"/>
                  <a:pt x="4344" y="23031"/>
                  <a:pt x="4281" y="23062"/>
                </a:cubicBezTo>
                <a:cubicBezTo>
                  <a:pt x="4281" y="23062"/>
                  <a:pt x="4250" y="23062"/>
                  <a:pt x="4250" y="23031"/>
                </a:cubicBezTo>
                <a:cubicBezTo>
                  <a:pt x="4250" y="22999"/>
                  <a:pt x="4281" y="22968"/>
                  <a:pt x="4313" y="22968"/>
                </a:cubicBezTo>
                <a:cubicBezTo>
                  <a:pt x="4375" y="22812"/>
                  <a:pt x="4500" y="22749"/>
                  <a:pt x="4625" y="22687"/>
                </a:cubicBezTo>
                <a:close/>
                <a:moveTo>
                  <a:pt x="4719" y="23312"/>
                </a:moveTo>
                <a:cubicBezTo>
                  <a:pt x="4625" y="23312"/>
                  <a:pt x="4625" y="23374"/>
                  <a:pt x="4594" y="23406"/>
                </a:cubicBezTo>
                <a:cubicBezTo>
                  <a:pt x="4563" y="23437"/>
                  <a:pt x="4563" y="23437"/>
                  <a:pt x="4531" y="23437"/>
                </a:cubicBezTo>
                <a:cubicBezTo>
                  <a:pt x="4500" y="23406"/>
                  <a:pt x="4500" y="23374"/>
                  <a:pt x="4531" y="23343"/>
                </a:cubicBezTo>
                <a:cubicBezTo>
                  <a:pt x="4625" y="23312"/>
                  <a:pt x="4625" y="23218"/>
                  <a:pt x="4688" y="23156"/>
                </a:cubicBezTo>
                <a:cubicBezTo>
                  <a:pt x="4719" y="23124"/>
                  <a:pt x="4719" y="23124"/>
                  <a:pt x="4750" y="23124"/>
                </a:cubicBezTo>
                <a:cubicBezTo>
                  <a:pt x="4750" y="23124"/>
                  <a:pt x="4750" y="23156"/>
                  <a:pt x="4750" y="23187"/>
                </a:cubicBezTo>
                <a:cubicBezTo>
                  <a:pt x="4719" y="23218"/>
                  <a:pt x="4688" y="23249"/>
                  <a:pt x="4719" y="23312"/>
                </a:cubicBezTo>
                <a:close/>
                <a:moveTo>
                  <a:pt x="4469" y="21624"/>
                </a:moveTo>
                <a:cubicBezTo>
                  <a:pt x="4469" y="21624"/>
                  <a:pt x="4469" y="21624"/>
                  <a:pt x="4469" y="21624"/>
                </a:cubicBezTo>
                <a:cubicBezTo>
                  <a:pt x="4469" y="21624"/>
                  <a:pt x="4469" y="21593"/>
                  <a:pt x="4469" y="21593"/>
                </a:cubicBezTo>
                <a:cubicBezTo>
                  <a:pt x="4438" y="21624"/>
                  <a:pt x="4406" y="21656"/>
                  <a:pt x="4406" y="21656"/>
                </a:cubicBezTo>
                <a:cubicBezTo>
                  <a:pt x="4406" y="21656"/>
                  <a:pt x="4406" y="21687"/>
                  <a:pt x="4406" y="21687"/>
                </a:cubicBezTo>
                <a:cubicBezTo>
                  <a:pt x="4406" y="21687"/>
                  <a:pt x="4406" y="21687"/>
                  <a:pt x="4406" y="21687"/>
                </a:cubicBezTo>
                <a:cubicBezTo>
                  <a:pt x="4406" y="21687"/>
                  <a:pt x="4406" y="21656"/>
                  <a:pt x="4406" y="21656"/>
                </a:cubicBezTo>
                <a:cubicBezTo>
                  <a:pt x="4406" y="21656"/>
                  <a:pt x="4438" y="21624"/>
                  <a:pt x="4469" y="21593"/>
                </a:cubicBezTo>
                <a:cubicBezTo>
                  <a:pt x="4469" y="21593"/>
                  <a:pt x="4500" y="21562"/>
                  <a:pt x="4500" y="21562"/>
                </a:cubicBezTo>
                <a:cubicBezTo>
                  <a:pt x="4500" y="21562"/>
                  <a:pt x="4469" y="21593"/>
                  <a:pt x="4469" y="21593"/>
                </a:cubicBezTo>
                <a:cubicBezTo>
                  <a:pt x="4469" y="21593"/>
                  <a:pt x="4469" y="21624"/>
                  <a:pt x="4469" y="21624"/>
                </a:cubicBezTo>
                <a:close/>
                <a:moveTo>
                  <a:pt x="3594" y="21124"/>
                </a:moveTo>
                <a:cubicBezTo>
                  <a:pt x="3625" y="21124"/>
                  <a:pt x="3625" y="21124"/>
                  <a:pt x="3625" y="21124"/>
                </a:cubicBezTo>
                <a:cubicBezTo>
                  <a:pt x="3625" y="21156"/>
                  <a:pt x="3594" y="21156"/>
                  <a:pt x="3594" y="21156"/>
                </a:cubicBezTo>
                <a:cubicBezTo>
                  <a:pt x="3594" y="21156"/>
                  <a:pt x="3594" y="21124"/>
                  <a:pt x="3594" y="21124"/>
                </a:cubicBezTo>
                <a:close/>
                <a:moveTo>
                  <a:pt x="3813" y="21499"/>
                </a:moveTo>
                <a:cubicBezTo>
                  <a:pt x="3906" y="21312"/>
                  <a:pt x="4063" y="21187"/>
                  <a:pt x="4188" y="21093"/>
                </a:cubicBezTo>
                <a:cubicBezTo>
                  <a:pt x="4250" y="20999"/>
                  <a:pt x="4344" y="20937"/>
                  <a:pt x="4406" y="20843"/>
                </a:cubicBezTo>
                <a:cubicBezTo>
                  <a:pt x="4438" y="20843"/>
                  <a:pt x="4438" y="20812"/>
                  <a:pt x="4469" y="20812"/>
                </a:cubicBezTo>
                <a:cubicBezTo>
                  <a:pt x="4500" y="20812"/>
                  <a:pt x="4500" y="20874"/>
                  <a:pt x="4500" y="20874"/>
                </a:cubicBezTo>
                <a:cubicBezTo>
                  <a:pt x="4469" y="20968"/>
                  <a:pt x="4500" y="21062"/>
                  <a:pt x="4438" y="21124"/>
                </a:cubicBezTo>
                <a:cubicBezTo>
                  <a:pt x="4188" y="21374"/>
                  <a:pt x="3969" y="21624"/>
                  <a:pt x="3750" y="21874"/>
                </a:cubicBezTo>
                <a:cubicBezTo>
                  <a:pt x="3688" y="21937"/>
                  <a:pt x="3656" y="21999"/>
                  <a:pt x="3594" y="22062"/>
                </a:cubicBezTo>
                <a:cubicBezTo>
                  <a:pt x="3656" y="21874"/>
                  <a:pt x="3719" y="21687"/>
                  <a:pt x="3813" y="21499"/>
                </a:cubicBezTo>
                <a:close/>
                <a:moveTo>
                  <a:pt x="3438" y="21656"/>
                </a:moveTo>
                <a:cubicBezTo>
                  <a:pt x="3438" y="21656"/>
                  <a:pt x="3438" y="21656"/>
                  <a:pt x="3438" y="21656"/>
                </a:cubicBezTo>
                <a:cubicBezTo>
                  <a:pt x="3438" y="21687"/>
                  <a:pt x="3438" y="21687"/>
                  <a:pt x="3438" y="21718"/>
                </a:cubicBezTo>
                <a:cubicBezTo>
                  <a:pt x="3438" y="21687"/>
                  <a:pt x="3438" y="21687"/>
                  <a:pt x="3438" y="21656"/>
                </a:cubicBezTo>
                <a:close/>
                <a:moveTo>
                  <a:pt x="3094" y="24531"/>
                </a:moveTo>
                <a:cubicBezTo>
                  <a:pt x="3125" y="24499"/>
                  <a:pt x="3125" y="24468"/>
                  <a:pt x="3156" y="24437"/>
                </a:cubicBezTo>
                <a:cubicBezTo>
                  <a:pt x="3188" y="24468"/>
                  <a:pt x="3250" y="24531"/>
                  <a:pt x="3125" y="24562"/>
                </a:cubicBezTo>
                <a:cubicBezTo>
                  <a:pt x="3125" y="24562"/>
                  <a:pt x="3125" y="24624"/>
                  <a:pt x="3094" y="24562"/>
                </a:cubicBezTo>
                <a:cubicBezTo>
                  <a:pt x="3094" y="24562"/>
                  <a:pt x="3063" y="24531"/>
                  <a:pt x="3094" y="24531"/>
                </a:cubicBezTo>
                <a:close/>
                <a:moveTo>
                  <a:pt x="3063" y="24718"/>
                </a:moveTo>
                <a:cubicBezTo>
                  <a:pt x="3063" y="24718"/>
                  <a:pt x="3063" y="24718"/>
                  <a:pt x="3063" y="24718"/>
                </a:cubicBezTo>
                <a:cubicBezTo>
                  <a:pt x="3063" y="24687"/>
                  <a:pt x="3031" y="24687"/>
                  <a:pt x="3031" y="24687"/>
                </a:cubicBezTo>
                <a:cubicBezTo>
                  <a:pt x="3031" y="24687"/>
                  <a:pt x="3063" y="24687"/>
                  <a:pt x="3063" y="24718"/>
                </a:cubicBezTo>
                <a:close/>
                <a:moveTo>
                  <a:pt x="2281" y="24156"/>
                </a:moveTo>
                <a:cubicBezTo>
                  <a:pt x="2281" y="24156"/>
                  <a:pt x="2281" y="24156"/>
                  <a:pt x="2313" y="24156"/>
                </a:cubicBezTo>
                <a:cubicBezTo>
                  <a:pt x="2281" y="24156"/>
                  <a:pt x="2281" y="24156"/>
                  <a:pt x="2281" y="24156"/>
                </a:cubicBezTo>
                <a:cubicBezTo>
                  <a:pt x="2281" y="24156"/>
                  <a:pt x="2281" y="24156"/>
                  <a:pt x="2281" y="24187"/>
                </a:cubicBezTo>
                <a:cubicBezTo>
                  <a:pt x="2281" y="24187"/>
                  <a:pt x="2281" y="24187"/>
                  <a:pt x="2281" y="24187"/>
                </a:cubicBezTo>
                <a:cubicBezTo>
                  <a:pt x="2281" y="24156"/>
                  <a:pt x="2281" y="24156"/>
                  <a:pt x="2281" y="24156"/>
                </a:cubicBezTo>
                <a:cubicBezTo>
                  <a:pt x="2281" y="24156"/>
                  <a:pt x="2250" y="24156"/>
                  <a:pt x="2250" y="24156"/>
                </a:cubicBezTo>
                <a:cubicBezTo>
                  <a:pt x="2250" y="24156"/>
                  <a:pt x="2281" y="24156"/>
                  <a:pt x="2281" y="24156"/>
                </a:cubicBezTo>
                <a:close/>
                <a:moveTo>
                  <a:pt x="2531" y="24562"/>
                </a:moveTo>
                <a:cubicBezTo>
                  <a:pt x="2531" y="24624"/>
                  <a:pt x="2469" y="24656"/>
                  <a:pt x="2438" y="24687"/>
                </a:cubicBezTo>
                <a:cubicBezTo>
                  <a:pt x="2375" y="24718"/>
                  <a:pt x="2344" y="24781"/>
                  <a:pt x="2313" y="24812"/>
                </a:cubicBezTo>
                <a:cubicBezTo>
                  <a:pt x="2313" y="24874"/>
                  <a:pt x="2250" y="24874"/>
                  <a:pt x="2219" y="24874"/>
                </a:cubicBezTo>
                <a:cubicBezTo>
                  <a:pt x="2219" y="24812"/>
                  <a:pt x="2219" y="24749"/>
                  <a:pt x="2313" y="24718"/>
                </a:cubicBezTo>
                <a:cubicBezTo>
                  <a:pt x="2344" y="24687"/>
                  <a:pt x="2344" y="24656"/>
                  <a:pt x="2375" y="24593"/>
                </a:cubicBezTo>
                <a:cubicBezTo>
                  <a:pt x="2406" y="24562"/>
                  <a:pt x="2438" y="24468"/>
                  <a:pt x="2531" y="24468"/>
                </a:cubicBezTo>
                <a:cubicBezTo>
                  <a:pt x="2531" y="24499"/>
                  <a:pt x="2500" y="24531"/>
                  <a:pt x="2531" y="24562"/>
                </a:cubicBezTo>
                <a:close/>
                <a:moveTo>
                  <a:pt x="2594" y="22093"/>
                </a:moveTo>
                <a:cubicBezTo>
                  <a:pt x="2594" y="22062"/>
                  <a:pt x="2625" y="22031"/>
                  <a:pt x="2656" y="22031"/>
                </a:cubicBezTo>
                <a:cubicBezTo>
                  <a:pt x="2656" y="22062"/>
                  <a:pt x="2625" y="22062"/>
                  <a:pt x="2594" y="22093"/>
                </a:cubicBezTo>
                <a:close/>
                <a:moveTo>
                  <a:pt x="2656" y="22031"/>
                </a:moveTo>
                <a:cubicBezTo>
                  <a:pt x="2656" y="21999"/>
                  <a:pt x="2688" y="21968"/>
                  <a:pt x="2719" y="21968"/>
                </a:cubicBezTo>
                <a:cubicBezTo>
                  <a:pt x="2719" y="21999"/>
                  <a:pt x="2688" y="22031"/>
                  <a:pt x="2656" y="22031"/>
                </a:cubicBezTo>
                <a:close/>
                <a:moveTo>
                  <a:pt x="2844" y="24968"/>
                </a:moveTo>
                <a:cubicBezTo>
                  <a:pt x="2813" y="25031"/>
                  <a:pt x="2781" y="25124"/>
                  <a:pt x="2688" y="25031"/>
                </a:cubicBezTo>
                <a:cubicBezTo>
                  <a:pt x="2719" y="24999"/>
                  <a:pt x="2750" y="24906"/>
                  <a:pt x="2813" y="24937"/>
                </a:cubicBezTo>
                <a:cubicBezTo>
                  <a:pt x="2844" y="24937"/>
                  <a:pt x="2844" y="24968"/>
                  <a:pt x="2844" y="24968"/>
                </a:cubicBezTo>
                <a:close/>
                <a:moveTo>
                  <a:pt x="2969" y="25093"/>
                </a:moveTo>
                <a:cubicBezTo>
                  <a:pt x="2938" y="25124"/>
                  <a:pt x="2906" y="25124"/>
                  <a:pt x="2906" y="25093"/>
                </a:cubicBezTo>
                <a:cubicBezTo>
                  <a:pt x="2906" y="25062"/>
                  <a:pt x="2938" y="25031"/>
                  <a:pt x="2938" y="25031"/>
                </a:cubicBezTo>
                <a:cubicBezTo>
                  <a:pt x="2938" y="25031"/>
                  <a:pt x="2938" y="25062"/>
                  <a:pt x="2938" y="25062"/>
                </a:cubicBezTo>
                <a:cubicBezTo>
                  <a:pt x="2938" y="25093"/>
                  <a:pt x="3000" y="25062"/>
                  <a:pt x="2969" y="25093"/>
                </a:cubicBezTo>
                <a:close/>
                <a:moveTo>
                  <a:pt x="3156" y="24937"/>
                </a:moveTo>
                <a:cubicBezTo>
                  <a:pt x="3188" y="24937"/>
                  <a:pt x="3188" y="24906"/>
                  <a:pt x="3188" y="24874"/>
                </a:cubicBezTo>
                <a:cubicBezTo>
                  <a:pt x="3188" y="24781"/>
                  <a:pt x="3094" y="24874"/>
                  <a:pt x="3094" y="24812"/>
                </a:cubicBezTo>
                <a:cubicBezTo>
                  <a:pt x="3063" y="24843"/>
                  <a:pt x="3063" y="24843"/>
                  <a:pt x="3094" y="24874"/>
                </a:cubicBezTo>
                <a:cubicBezTo>
                  <a:pt x="3156" y="24906"/>
                  <a:pt x="3063" y="24906"/>
                  <a:pt x="3063" y="24937"/>
                </a:cubicBezTo>
                <a:cubicBezTo>
                  <a:pt x="3094" y="24937"/>
                  <a:pt x="3125" y="24937"/>
                  <a:pt x="3156" y="24937"/>
                </a:cubicBezTo>
                <a:cubicBezTo>
                  <a:pt x="3094" y="24968"/>
                  <a:pt x="3094" y="24968"/>
                  <a:pt x="3125" y="24999"/>
                </a:cubicBezTo>
                <a:cubicBezTo>
                  <a:pt x="3094" y="25031"/>
                  <a:pt x="3094" y="25062"/>
                  <a:pt x="3031" y="25031"/>
                </a:cubicBezTo>
                <a:cubicBezTo>
                  <a:pt x="3031" y="24999"/>
                  <a:pt x="3000" y="24999"/>
                  <a:pt x="2938" y="24999"/>
                </a:cubicBezTo>
                <a:cubicBezTo>
                  <a:pt x="2938" y="24968"/>
                  <a:pt x="2906" y="25031"/>
                  <a:pt x="2906" y="24968"/>
                </a:cubicBezTo>
                <a:cubicBezTo>
                  <a:pt x="2906" y="24968"/>
                  <a:pt x="2938" y="24937"/>
                  <a:pt x="2938" y="24937"/>
                </a:cubicBezTo>
                <a:cubicBezTo>
                  <a:pt x="3000" y="24937"/>
                  <a:pt x="3031" y="24906"/>
                  <a:pt x="3031" y="24843"/>
                </a:cubicBezTo>
                <a:cubicBezTo>
                  <a:pt x="3031" y="24781"/>
                  <a:pt x="3063" y="24781"/>
                  <a:pt x="3063" y="24718"/>
                </a:cubicBezTo>
                <a:cubicBezTo>
                  <a:pt x="3063" y="24718"/>
                  <a:pt x="3063" y="24718"/>
                  <a:pt x="3063" y="24718"/>
                </a:cubicBezTo>
                <a:cubicBezTo>
                  <a:pt x="3063" y="24718"/>
                  <a:pt x="3063" y="24718"/>
                  <a:pt x="3063" y="24718"/>
                </a:cubicBezTo>
                <a:cubicBezTo>
                  <a:pt x="3063" y="24718"/>
                  <a:pt x="3063" y="24718"/>
                  <a:pt x="3063" y="24718"/>
                </a:cubicBezTo>
                <a:cubicBezTo>
                  <a:pt x="3125" y="24718"/>
                  <a:pt x="3125" y="24687"/>
                  <a:pt x="3156" y="24656"/>
                </a:cubicBezTo>
                <a:cubicBezTo>
                  <a:pt x="3219" y="24687"/>
                  <a:pt x="3281" y="24718"/>
                  <a:pt x="3344" y="24749"/>
                </a:cubicBezTo>
                <a:cubicBezTo>
                  <a:pt x="3344" y="24749"/>
                  <a:pt x="3344" y="24749"/>
                  <a:pt x="3344" y="24749"/>
                </a:cubicBezTo>
                <a:cubicBezTo>
                  <a:pt x="3281" y="24781"/>
                  <a:pt x="3281" y="24874"/>
                  <a:pt x="3188" y="24874"/>
                </a:cubicBezTo>
                <a:cubicBezTo>
                  <a:pt x="3188" y="24906"/>
                  <a:pt x="3188" y="24937"/>
                  <a:pt x="3156" y="24937"/>
                </a:cubicBezTo>
                <a:close/>
                <a:moveTo>
                  <a:pt x="3375" y="24968"/>
                </a:moveTo>
                <a:cubicBezTo>
                  <a:pt x="3375" y="24999"/>
                  <a:pt x="3344" y="25031"/>
                  <a:pt x="3344" y="25062"/>
                </a:cubicBezTo>
                <a:cubicBezTo>
                  <a:pt x="3281" y="25031"/>
                  <a:pt x="3281" y="25124"/>
                  <a:pt x="3219" y="25124"/>
                </a:cubicBezTo>
                <a:cubicBezTo>
                  <a:pt x="3250" y="25062"/>
                  <a:pt x="3313" y="25031"/>
                  <a:pt x="3313" y="24937"/>
                </a:cubicBezTo>
                <a:cubicBezTo>
                  <a:pt x="3313" y="24937"/>
                  <a:pt x="3344" y="24937"/>
                  <a:pt x="3375" y="24937"/>
                </a:cubicBezTo>
                <a:cubicBezTo>
                  <a:pt x="3375" y="24937"/>
                  <a:pt x="3375" y="24968"/>
                  <a:pt x="3375" y="24968"/>
                </a:cubicBezTo>
                <a:close/>
                <a:moveTo>
                  <a:pt x="3656" y="24812"/>
                </a:moveTo>
                <a:cubicBezTo>
                  <a:pt x="3625" y="24843"/>
                  <a:pt x="3594" y="24906"/>
                  <a:pt x="3531" y="24843"/>
                </a:cubicBezTo>
                <a:cubicBezTo>
                  <a:pt x="3563" y="24812"/>
                  <a:pt x="3594" y="24781"/>
                  <a:pt x="3625" y="24749"/>
                </a:cubicBezTo>
                <a:cubicBezTo>
                  <a:pt x="3656" y="24781"/>
                  <a:pt x="3688" y="24781"/>
                  <a:pt x="3656" y="24812"/>
                </a:cubicBezTo>
                <a:close/>
                <a:moveTo>
                  <a:pt x="3688" y="24624"/>
                </a:moveTo>
                <a:cubicBezTo>
                  <a:pt x="3625" y="24656"/>
                  <a:pt x="3563" y="24718"/>
                  <a:pt x="3469" y="24718"/>
                </a:cubicBezTo>
                <a:cubicBezTo>
                  <a:pt x="3531" y="24656"/>
                  <a:pt x="3563" y="24593"/>
                  <a:pt x="3625" y="24562"/>
                </a:cubicBezTo>
                <a:cubicBezTo>
                  <a:pt x="3688" y="24531"/>
                  <a:pt x="3656" y="24624"/>
                  <a:pt x="3688" y="24624"/>
                </a:cubicBezTo>
                <a:cubicBezTo>
                  <a:pt x="3688" y="24624"/>
                  <a:pt x="3688" y="24656"/>
                  <a:pt x="3688" y="24656"/>
                </a:cubicBezTo>
                <a:cubicBezTo>
                  <a:pt x="3688" y="24656"/>
                  <a:pt x="3688" y="24624"/>
                  <a:pt x="3688" y="24624"/>
                </a:cubicBezTo>
                <a:close/>
                <a:moveTo>
                  <a:pt x="3844" y="24687"/>
                </a:moveTo>
                <a:cubicBezTo>
                  <a:pt x="3781" y="24718"/>
                  <a:pt x="3688" y="24687"/>
                  <a:pt x="3688" y="24656"/>
                </a:cubicBezTo>
                <a:cubicBezTo>
                  <a:pt x="3688" y="24656"/>
                  <a:pt x="3688" y="24656"/>
                  <a:pt x="3719" y="24656"/>
                </a:cubicBezTo>
                <a:cubicBezTo>
                  <a:pt x="3750" y="24624"/>
                  <a:pt x="3781" y="24593"/>
                  <a:pt x="3813" y="24562"/>
                </a:cubicBezTo>
                <a:cubicBezTo>
                  <a:pt x="3813" y="24593"/>
                  <a:pt x="3750" y="24656"/>
                  <a:pt x="3844" y="24656"/>
                </a:cubicBezTo>
                <a:cubicBezTo>
                  <a:pt x="3875" y="24656"/>
                  <a:pt x="3844" y="24687"/>
                  <a:pt x="3844" y="24687"/>
                </a:cubicBezTo>
                <a:close/>
                <a:moveTo>
                  <a:pt x="3844" y="24062"/>
                </a:moveTo>
                <a:cubicBezTo>
                  <a:pt x="3719" y="24218"/>
                  <a:pt x="3625" y="24406"/>
                  <a:pt x="3469" y="24531"/>
                </a:cubicBezTo>
                <a:cubicBezTo>
                  <a:pt x="3438" y="24562"/>
                  <a:pt x="3438" y="24656"/>
                  <a:pt x="3344" y="24687"/>
                </a:cubicBezTo>
                <a:cubicBezTo>
                  <a:pt x="3344" y="24687"/>
                  <a:pt x="3313" y="24718"/>
                  <a:pt x="3313" y="24687"/>
                </a:cubicBezTo>
                <a:cubicBezTo>
                  <a:pt x="3313" y="24624"/>
                  <a:pt x="3313" y="24624"/>
                  <a:pt x="3281" y="24624"/>
                </a:cubicBezTo>
                <a:cubicBezTo>
                  <a:pt x="3250" y="24656"/>
                  <a:pt x="3219" y="24656"/>
                  <a:pt x="3188" y="24624"/>
                </a:cubicBezTo>
                <a:cubicBezTo>
                  <a:pt x="3188" y="24562"/>
                  <a:pt x="3219" y="24562"/>
                  <a:pt x="3250" y="24531"/>
                </a:cubicBezTo>
                <a:cubicBezTo>
                  <a:pt x="3313" y="24499"/>
                  <a:pt x="3313" y="24437"/>
                  <a:pt x="3313" y="24374"/>
                </a:cubicBezTo>
                <a:cubicBezTo>
                  <a:pt x="3281" y="24437"/>
                  <a:pt x="3219" y="24437"/>
                  <a:pt x="3156" y="24437"/>
                </a:cubicBezTo>
                <a:cubicBezTo>
                  <a:pt x="3156" y="24406"/>
                  <a:pt x="3156" y="24406"/>
                  <a:pt x="3188" y="24374"/>
                </a:cubicBezTo>
                <a:cubicBezTo>
                  <a:pt x="3156" y="24343"/>
                  <a:pt x="3125" y="24406"/>
                  <a:pt x="3094" y="24374"/>
                </a:cubicBezTo>
                <a:cubicBezTo>
                  <a:pt x="3156" y="24312"/>
                  <a:pt x="3219" y="24249"/>
                  <a:pt x="3250" y="24187"/>
                </a:cubicBezTo>
                <a:cubicBezTo>
                  <a:pt x="3313" y="24187"/>
                  <a:pt x="3219" y="24249"/>
                  <a:pt x="3250" y="24281"/>
                </a:cubicBezTo>
                <a:cubicBezTo>
                  <a:pt x="3250" y="24281"/>
                  <a:pt x="3219" y="24281"/>
                  <a:pt x="3219" y="24281"/>
                </a:cubicBezTo>
                <a:cubicBezTo>
                  <a:pt x="3219" y="24281"/>
                  <a:pt x="3219" y="24312"/>
                  <a:pt x="3219" y="24312"/>
                </a:cubicBezTo>
                <a:cubicBezTo>
                  <a:pt x="3250" y="24312"/>
                  <a:pt x="3250" y="24281"/>
                  <a:pt x="3281" y="24281"/>
                </a:cubicBezTo>
                <a:cubicBezTo>
                  <a:pt x="3281" y="24249"/>
                  <a:pt x="3313" y="24218"/>
                  <a:pt x="3313" y="24187"/>
                </a:cubicBezTo>
                <a:cubicBezTo>
                  <a:pt x="3344" y="24156"/>
                  <a:pt x="3406" y="24156"/>
                  <a:pt x="3406" y="24187"/>
                </a:cubicBezTo>
                <a:cubicBezTo>
                  <a:pt x="3406" y="24249"/>
                  <a:pt x="3438" y="24249"/>
                  <a:pt x="3469" y="24249"/>
                </a:cubicBezTo>
                <a:cubicBezTo>
                  <a:pt x="3594" y="24281"/>
                  <a:pt x="3625" y="24156"/>
                  <a:pt x="3688" y="24093"/>
                </a:cubicBezTo>
                <a:cubicBezTo>
                  <a:pt x="3719" y="24062"/>
                  <a:pt x="3656" y="24093"/>
                  <a:pt x="3656" y="24062"/>
                </a:cubicBezTo>
                <a:cubicBezTo>
                  <a:pt x="3625" y="24031"/>
                  <a:pt x="3625" y="23999"/>
                  <a:pt x="3656" y="23999"/>
                </a:cubicBezTo>
                <a:cubicBezTo>
                  <a:pt x="3688" y="23937"/>
                  <a:pt x="3750" y="23874"/>
                  <a:pt x="3781" y="23812"/>
                </a:cubicBezTo>
                <a:cubicBezTo>
                  <a:pt x="3813" y="23812"/>
                  <a:pt x="3844" y="23781"/>
                  <a:pt x="3844" y="23718"/>
                </a:cubicBezTo>
                <a:cubicBezTo>
                  <a:pt x="3781" y="23718"/>
                  <a:pt x="3750" y="23781"/>
                  <a:pt x="3781" y="23812"/>
                </a:cubicBezTo>
                <a:cubicBezTo>
                  <a:pt x="3750" y="23812"/>
                  <a:pt x="3719" y="23843"/>
                  <a:pt x="3719" y="23874"/>
                </a:cubicBezTo>
                <a:cubicBezTo>
                  <a:pt x="3688" y="23906"/>
                  <a:pt x="3625" y="23968"/>
                  <a:pt x="3594" y="24031"/>
                </a:cubicBezTo>
                <a:cubicBezTo>
                  <a:pt x="3531" y="24093"/>
                  <a:pt x="3438" y="23999"/>
                  <a:pt x="3344" y="24031"/>
                </a:cubicBezTo>
                <a:cubicBezTo>
                  <a:pt x="3406" y="23968"/>
                  <a:pt x="3469" y="23874"/>
                  <a:pt x="3563" y="23843"/>
                </a:cubicBezTo>
                <a:cubicBezTo>
                  <a:pt x="3500" y="23874"/>
                  <a:pt x="3469" y="23906"/>
                  <a:pt x="3500" y="23968"/>
                </a:cubicBezTo>
                <a:lnTo>
                  <a:pt x="3500" y="23968"/>
                </a:lnTo>
                <a:cubicBezTo>
                  <a:pt x="3563" y="23937"/>
                  <a:pt x="3563" y="23906"/>
                  <a:pt x="3563" y="23843"/>
                </a:cubicBezTo>
                <a:cubicBezTo>
                  <a:pt x="3594" y="23843"/>
                  <a:pt x="3625" y="23843"/>
                  <a:pt x="3656" y="23781"/>
                </a:cubicBezTo>
                <a:cubicBezTo>
                  <a:pt x="3656" y="23781"/>
                  <a:pt x="3688" y="23781"/>
                  <a:pt x="3688" y="23781"/>
                </a:cubicBezTo>
                <a:cubicBezTo>
                  <a:pt x="3719" y="23718"/>
                  <a:pt x="3719" y="23624"/>
                  <a:pt x="3813" y="23656"/>
                </a:cubicBezTo>
                <a:cubicBezTo>
                  <a:pt x="3906" y="23687"/>
                  <a:pt x="3969" y="23562"/>
                  <a:pt x="4063" y="23624"/>
                </a:cubicBezTo>
                <a:cubicBezTo>
                  <a:pt x="4063" y="23624"/>
                  <a:pt x="4063" y="23624"/>
                  <a:pt x="4063" y="23624"/>
                </a:cubicBezTo>
                <a:cubicBezTo>
                  <a:pt x="4031" y="23499"/>
                  <a:pt x="4156" y="23531"/>
                  <a:pt x="4188" y="23468"/>
                </a:cubicBezTo>
                <a:cubicBezTo>
                  <a:pt x="4219" y="23468"/>
                  <a:pt x="4219" y="23437"/>
                  <a:pt x="4219" y="23437"/>
                </a:cubicBezTo>
                <a:cubicBezTo>
                  <a:pt x="4188" y="23374"/>
                  <a:pt x="4188" y="23437"/>
                  <a:pt x="4156" y="23437"/>
                </a:cubicBezTo>
                <a:cubicBezTo>
                  <a:pt x="4125" y="23406"/>
                  <a:pt x="4063" y="23343"/>
                  <a:pt x="4000" y="23374"/>
                </a:cubicBezTo>
                <a:cubicBezTo>
                  <a:pt x="4063" y="23249"/>
                  <a:pt x="4094" y="23249"/>
                  <a:pt x="4156" y="23312"/>
                </a:cubicBezTo>
                <a:cubicBezTo>
                  <a:pt x="4125" y="23343"/>
                  <a:pt x="4125" y="23343"/>
                  <a:pt x="4125" y="23343"/>
                </a:cubicBezTo>
                <a:cubicBezTo>
                  <a:pt x="4125" y="23343"/>
                  <a:pt x="4125" y="23374"/>
                  <a:pt x="4125" y="23374"/>
                </a:cubicBezTo>
                <a:cubicBezTo>
                  <a:pt x="4156" y="23374"/>
                  <a:pt x="4156" y="23343"/>
                  <a:pt x="4156" y="23343"/>
                </a:cubicBezTo>
                <a:cubicBezTo>
                  <a:pt x="4156" y="23343"/>
                  <a:pt x="4156" y="23312"/>
                  <a:pt x="4156" y="23312"/>
                </a:cubicBezTo>
                <a:cubicBezTo>
                  <a:pt x="4188" y="23343"/>
                  <a:pt x="4219" y="23312"/>
                  <a:pt x="4250" y="23343"/>
                </a:cubicBezTo>
                <a:cubicBezTo>
                  <a:pt x="4281" y="23374"/>
                  <a:pt x="4281" y="23531"/>
                  <a:pt x="4250" y="23562"/>
                </a:cubicBezTo>
                <a:cubicBezTo>
                  <a:pt x="4156" y="23656"/>
                  <a:pt x="4094" y="23781"/>
                  <a:pt x="4000" y="23874"/>
                </a:cubicBezTo>
                <a:cubicBezTo>
                  <a:pt x="3938" y="23906"/>
                  <a:pt x="3906" y="23999"/>
                  <a:pt x="3844" y="24062"/>
                </a:cubicBezTo>
                <a:close/>
                <a:moveTo>
                  <a:pt x="3875" y="24187"/>
                </a:moveTo>
                <a:cubicBezTo>
                  <a:pt x="3938" y="24124"/>
                  <a:pt x="3969" y="24062"/>
                  <a:pt x="4031" y="23999"/>
                </a:cubicBezTo>
                <a:cubicBezTo>
                  <a:pt x="4156" y="23906"/>
                  <a:pt x="4219" y="23749"/>
                  <a:pt x="4313" y="23656"/>
                </a:cubicBezTo>
                <a:cubicBezTo>
                  <a:pt x="4313" y="23624"/>
                  <a:pt x="4344" y="23593"/>
                  <a:pt x="4375" y="23624"/>
                </a:cubicBezTo>
                <a:cubicBezTo>
                  <a:pt x="4375" y="23624"/>
                  <a:pt x="4375" y="23687"/>
                  <a:pt x="4375" y="23718"/>
                </a:cubicBezTo>
                <a:cubicBezTo>
                  <a:pt x="4281" y="23812"/>
                  <a:pt x="4219" y="23906"/>
                  <a:pt x="4125" y="23999"/>
                </a:cubicBezTo>
                <a:cubicBezTo>
                  <a:pt x="4063" y="24062"/>
                  <a:pt x="4000" y="24093"/>
                  <a:pt x="3969" y="24187"/>
                </a:cubicBezTo>
                <a:cubicBezTo>
                  <a:pt x="3969" y="24218"/>
                  <a:pt x="3906" y="24156"/>
                  <a:pt x="3875" y="24187"/>
                </a:cubicBezTo>
                <a:close/>
                <a:moveTo>
                  <a:pt x="4063" y="24624"/>
                </a:moveTo>
                <a:cubicBezTo>
                  <a:pt x="4063" y="24656"/>
                  <a:pt x="4031" y="24656"/>
                  <a:pt x="4000" y="24624"/>
                </a:cubicBezTo>
                <a:cubicBezTo>
                  <a:pt x="4000" y="24593"/>
                  <a:pt x="4000" y="24562"/>
                  <a:pt x="4031" y="24562"/>
                </a:cubicBezTo>
                <a:cubicBezTo>
                  <a:pt x="4094" y="24562"/>
                  <a:pt x="4094" y="24468"/>
                  <a:pt x="4156" y="24499"/>
                </a:cubicBezTo>
                <a:cubicBezTo>
                  <a:pt x="4125" y="24562"/>
                  <a:pt x="4094" y="24593"/>
                  <a:pt x="4063" y="24624"/>
                </a:cubicBezTo>
                <a:close/>
                <a:moveTo>
                  <a:pt x="4531" y="23968"/>
                </a:moveTo>
                <a:cubicBezTo>
                  <a:pt x="4531" y="23968"/>
                  <a:pt x="4531" y="23968"/>
                  <a:pt x="4531" y="23999"/>
                </a:cubicBezTo>
                <a:cubicBezTo>
                  <a:pt x="4531" y="24124"/>
                  <a:pt x="4406" y="24156"/>
                  <a:pt x="4344" y="24249"/>
                </a:cubicBezTo>
                <a:cubicBezTo>
                  <a:pt x="4313" y="24156"/>
                  <a:pt x="4406" y="24093"/>
                  <a:pt x="4406" y="23999"/>
                </a:cubicBezTo>
                <a:cubicBezTo>
                  <a:pt x="4344" y="24031"/>
                  <a:pt x="4313" y="24062"/>
                  <a:pt x="4250" y="24093"/>
                </a:cubicBezTo>
                <a:cubicBezTo>
                  <a:pt x="4219" y="24093"/>
                  <a:pt x="4188" y="24093"/>
                  <a:pt x="4188" y="24093"/>
                </a:cubicBezTo>
                <a:cubicBezTo>
                  <a:pt x="4156" y="24062"/>
                  <a:pt x="4188" y="24031"/>
                  <a:pt x="4188" y="24031"/>
                </a:cubicBezTo>
                <a:cubicBezTo>
                  <a:pt x="4219" y="23906"/>
                  <a:pt x="4313" y="23843"/>
                  <a:pt x="4406" y="23749"/>
                </a:cubicBezTo>
                <a:cubicBezTo>
                  <a:pt x="4406" y="23718"/>
                  <a:pt x="4438" y="23687"/>
                  <a:pt x="4469" y="23656"/>
                </a:cubicBezTo>
                <a:cubicBezTo>
                  <a:pt x="4469" y="23656"/>
                  <a:pt x="4469" y="23593"/>
                  <a:pt x="4531" y="23593"/>
                </a:cubicBezTo>
                <a:cubicBezTo>
                  <a:pt x="4563" y="23593"/>
                  <a:pt x="4563" y="23656"/>
                  <a:pt x="4594" y="23687"/>
                </a:cubicBezTo>
                <a:cubicBezTo>
                  <a:pt x="4625" y="23687"/>
                  <a:pt x="4594" y="23749"/>
                  <a:pt x="4563" y="23749"/>
                </a:cubicBezTo>
                <a:cubicBezTo>
                  <a:pt x="4469" y="23812"/>
                  <a:pt x="4469" y="23906"/>
                  <a:pt x="4406" y="23968"/>
                </a:cubicBezTo>
                <a:cubicBezTo>
                  <a:pt x="4375" y="23999"/>
                  <a:pt x="4375" y="23999"/>
                  <a:pt x="4406" y="23999"/>
                </a:cubicBezTo>
                <a:cubicBezTo>
                  <a:pt x="4438" y="23999"/>
                  <a:pt x="4531" y="23937"/>
                  <a:pt x="4531" y="23906"/>
                </a:cubicBezTo>
                <a:cubicBezTo>
                  <a:pt x="4563" y="23843"/>
                  <a:pt x="4563" y="23812"/>
                  <a:pt x="4625" y="23781"/>
                </a:cubicBezTo>
                <a:cubicBezTo>
                  <a:pt x="4656" y="23781"/>
                  <a:pt x="4656" y="23749"/>
                  <a:pt x="4656" y="23718"/>
                </a:cubicBezTo>
                <a:cubicBezTo>
                  <a:pt x="4656" y="23687"/>
                  <a:pt x="4688" y="23656"/>
                  <a:pt x="4719" y="23656"/>
                </a:cubicBezTo>
                <a:cubicBezTo>
                  <a:pt x="4750" y="23687"/>
                  <a:pt x="4781" y="23749"/>
                  <a:pt x="4750" y="23749"/>
                </a:cubicBezTo>
                <a:cubicBezTo>
                  <a:pt x="4656" y="23812"/>
                  <a:pt x="4656" y="23937"/>
                  <a:pt x="4531" y="23968"/>
                </a:cubicBezTo>
                <a:close/>
                <a:moveTo>
                  <a:pt x="4750" y="25062"/>
                </a:moveTo>
                <a:cubicBezTo>
                  <a:pt x="4750" y="25062"/>
                  <a:pt x="4719" y="25062"/>
                  <a:pt x="4719" y="25062"/>
                </a:cubicBezTo>
                <a:cubicBezTo>
                  <a:pt x="4719" y="25124"/>
                  <a:pt x="4688" y="25124"/>
                  <a:pt x="4656" y="25124"/>
                </a:cubicBezTo>
                <a:cubicBezTo>
                  <a:pt x="4625" y="25093"/>
                  <a:pt x="4656" y="25062"/>
                  <a:pt x="4625" y="25062"/>
                </a:cubicBezTo>
                <a:cubicBezTo>
                  <a:pt x="4656" y="25031"/>
                  <a:pt x="4625" y="24999"/>
                  <a:pt x="4688" y="24968"/>
                </a:cubicBezTo>
                <a:cubicBezTo>
                  <a:pt x="4719" y="24968"/>
                  <a:pt x="4719" y="24968"/>
                  <a:pt x="4750" y="24968"/>
                </a:cubicBezTo>
                <a:cubicBezTo>
                  <a:pt x="4781" y="24999"/>
                  <a:pt x="4781" y="25031"/>
                  <a:pt x="4750" y="25062"/>
                </a:cubicBezTo>
                <a:close/>
                <a:moveTo>
                  <a:pt x="4781" y="23624"/>
                </a:moveTo>
                <a:cubicBezTo>
                  <a:pt x="4750" y="23593"/>
                  <a:pt x="4750" y="23562"/>
                  <a:pt x="4781" y="23531"/>
                </a:cubicBezTo>
                <a:cubicBezTo>
                  <a:pt x="4781" y="23531"/>
                  <a:pt x="4813" y="23531"/>
                  <a:pt x="4813" y="23531"/>
                </a:cubicBezTo>
                <a:cubicBezTo>
                  <a:pt x="4813" y="23499"/>
                  <a:pt x="4813" y="23499"/>
                  <a:pt x="4813" y="23499"/>
                </a:cubicBezTo>
                <a:cubicBezTo>
                  <a:pt x="4813" y="23499"/>
                  <a:pt x="4813" y="23499"/>
                  <a:pt x="4813" y="23499"/>
                </a:cubicBezTo>
                <a:cubicBezTo>
                  <a:pt x="4844" y="23499"/>
                  <a:pt x="4875" y="23499"/>
                  <a:pt x="4875" y="23468"/>
                </a:cubicBezTo>
                <a:cubicBezTo>
                  <a:pt x="4875" y="23468"/>
                  <a:pt x="4844" y="23437"/>
                  <a:pt x="4813" y="23437"/>
                </a:cubicBezTo>
                <a:cubicBezTo>
                  <a:pt x="4813" y="23374"/>
                  <a:pt x="4844" y="23374"/>
                  <a:pt x="4875" y="23343"/>
                </a:cubicBezTo>
                <a:cubicBezTo>
                  <a:pt x="4875" y="23343"/>
                  <a:pt x="4875" y="23312"/>
                  <a:pt x="4938" y="23312"/>
                </a:cubicBezTo>
                <a:cubicBezTo>
                  <a:pt x="4938" y="23281"/>
                  <a:pt x="4938" y="23281"/>
                  <a:pt x="4938" y="23281"/>
                </a:cubicBezTo>
                <a:cubicBezTo>
                  <a:pt x="4938" y="23281"/>
                  <a:pt x="4938" y="23312"/>
                  <a:pt x="4938" y="23312"/>
                </a:cubicBezTo>
                <a:cubicBezTo>
                  <a:pt x="4938" y="23312"/>
                  <a:pt x="4938" y="23312"/>
                  <a:pt x="4938" y="23312"/>
                </a:cubicBezTo>
                <a:cubicBezTo>
                  <a:pt x="4938" y="23312"/>
                  <a:pt x="4938" y="23312"/>
                  <a:pt x="4938" y="23312"/>
                </a:cubicBezTo>
                <a:cubicBezTo>
                  <a:pt x="4938" y="23343"/>
                  <a:pt x="4906" y="23343"/>
                  <a:pt x="4875" y="23374"/>
                </a:cubicBezTo>
                <a:lnTo>
                  <a:pt x="4875" y="23374"/>
                </a:lnTo>
                <a:cubicBezTo>
                  <a:pt x="4875" y="23406"/>
                  <a:pt x="4875" y="23437"/>
                  <a:pt x="4813" y="23437"/>
                </a:cubicBezTo>
                <a:cubicBezTo>
                  <a:pt x="4781" y="23468"/>
                  <a:pt x="4719" y="23499"/>
                  <a:pt x="4719" y="23562"/>
                </a:cubicBezTo>
                <a:cubicBezTo>
                  <a:pt x="4688" y="23624"/>
                  <a:pt x="4625" y="23624"/>
                  <a:pt x="4594" y="23593"/>
                </a:cubicBezTo>
                <a:cubicBezTo>
                  <a:pt x="4563" y="23562"/>
                  <a:pt x="4563" y="23499"/>
                  <a:pt x="4594" y="23468"/>
                </a:cubicBezTo>
                <a:cubicBezTo>
                  <a:pt x="4625" y="23406"/>
                  <a:pt x="4688" y="23374"/>
                  <a:pt x="4719" y="23312"/>
                </a:cubicBezTo>
                <a:cubicBezTo>
                  <a:pt x="4781" y="23249"/>
                  <a:pt x="4844" y="23187"/>
                  <a:pt x="4875" y="23156"/>
                </a:cubicBezTo>
                <a:cubicBezTo>
                  <a:pt x="4906" y="23124"/>
                  <a:pt x="4938" y="23124"/>
                  <a:pt x="4938" y="23093"/>
                </a:cubicBezTo>
                <a:cubicBezTo>
                  <a:pt x="4938" y="23124"/>
                  <a:pt x="4906" y="23124"/>
                  <a:pt x="4875" y="23156"/>
                </a:cubicBezTo>
                <a:cubicBezTo>
                  <a:pt x="4938" y="23156"/>
                  <a:pt x="5000" y="23093"/>
                  <a:pt x="5000" y="23187"/>
                </a:cubicBezTo>
                <a:cubicBezTo>
                  <a:pt x="4969" y="23187"/>
                  <a:pt x="4969" y="23218"/>
                  <a:pt x="4969" y="23281"/>
                </a:cubicBezTo>
                <a:cubicBezTo>
                  <a:pt x="5000" y="23249"/>
                  <a:pt x="5000" y="23218"/>
                  <a:pt x="5000" y="23187"/>
                </a:cubicBezTo>
                <a:cubicBezTo>
                  <a:pt x="5031" y="23187"/>
                  <a:pt x="5031" y="23187"/>
                  <a:pt x="5031" y="23187"/>
                </a:cubicBezTo>
                <a:cubicBezTo>
                  <a:pt x="5031" y="23156"/>
                  <a:pt x="5031" y="23124"/>
                  <a:pt x="5031" y="23124"/>
                </a:cubicBezTo>
                <a:cubicBezTo>
                  <a:pt x="5031" y="23124"/>
                  <a:pt x="5031" y="23156"/>
                  <a:pt x="5031" y="23187"/>
                </a:cubicBezTo>
                <a:cubicBezTo>
                  <a:pt x="5125" y="23093"/>
                  <a:pt x="5188" y="22999"/>
                  <a:pt x="5313" y="22999"/>
                </a:cubicBezTo>
                <a:cubicBezTo>
                  <a:pt x="5188" y="23156"/>
                  <a:pt x="5094" y="23312"/>
                  <a:pt x="4969" y="23437"/>
                </a:cubicBezTo>
                <a:cubicBezTo>
                  <a:pt x="4938" y="23468"/>
                  <a:pt x="4906" y="23499"/>
                  <a:pt x="4875" y="23562"/>
                </a:cubicBezTo>
                <a:cubicBezTo>
                  <a:pt x="4875" y="23593"/>
                  <a:pt x="4844" y="23624"/>
                  <a:pt x="4781" y="23624"/>
                </a:cubicBezTo>
                <a:close/>
                <a:moveTo>
                  <a:pt x="4938" y="23781"/>
                </a:moveTo>
                <a:cubicBezTo>
                  <a:pt x="4906" y="23843"/>
                  <a:pt x="4875" y="23874"/>
                  <a:pt x="4844" y="23906"/>
                </a:cubicBezTo>
                <a:cubicBezTo>
                  <a:pt x="4844" y="23843"/>
                  <a:pt x="4844" y="23843"/>
                  <a:pt x="4938" y="23781"/>
                </a:cubicBezTo>
                <a:close/>
                <a:moveTo>
                  <a:pt x="4906" y="24906"/>
                </a:moveTo>
                <a:cubicBezTo>
                  <a:pt x="4875" y="24906"/>
                  <a:pt x="4906" y="24843"/>
                  <a:pt x="4875" y="24843"/>
                </a:cubicBezTo>
                <a:cubicBezTo>
                  <a:pt x="4875" y="24781"/>
                  <a:pt x="4906" y="24749"/>
                  <a:pt x="4938" y="24718"/>
                </a:cubicBezTo>
                <a:cubicBezTo>
                  <a:pt x="4969" y="24718"/>
                  <a:pt x="5031" y="24749"/>
                  <a:pt x="5031" y="24781"/>
                </a:cubicBezTo>
                <a:cubicBezTo>
                  <a:pt x="5000" y="24843"/>
                  <a:pt x="4969" y="24874"/>
                  <a:pt x="4906" y="24906"/>
                </a:cubicBezTo>
                <a:close/>
                <a:moveTo>
                  <a:pt x="5250" y="24624"/>
                </a:moveTo>
                <a:cubicBezTo>
                  <a:pt x="5250" y="24656"/>
                  <a:pt x="5188" y="24687"/>
                  <a:pt x="5156" y="24718"/>
                </a:cubicBezTo>
                <a:cubicBezTo>
                  <a:pt x="5094" y="24687"/>
                  <a:pt x="5125" y="24624"/>
                  <a:pt x="5063" y="24624"/>
                </a:cubicBezTo>
                <a:cubicBezTo>
                  <a:pt x="5094" y="24593"/>
                  <a:pt x="5125" y="24562"/>
                  <a:pt x="5188" y="24562"/>
                </a:cubicBezTo>
                <a:cubicBezTo>
                  <a:pt x="5188" y="24562"/>
                  <a:pt x="5250" y="24562"/>
                  <a:pt x="5250" y="24624"/>
                </a:cubicBezTo>
                <a:close/>
                <a:moveTo>
                  <a:pt x="5188" y="24281"/>
                </a:moveTo>
                <a:cubicBezTo>
                  <a:pt x="5156" y="24281"/>
                  <a:pt x="5156" y="24249"/>
                  <a:pt x="5156" y="24218"/>
                </a:cubicBezTo>
                <a:cubicBezTo>
                  <a:pt x="5188" y="24187"/>
                  <a:pt x="5219" y="24218"/>
                  <a:pt x="5281" y="24187"/>
                </a:cubicBezTo>
                <a:cubicBezTo>
                  <a:pt x="5250" y="24249"/>
                  <a:pt x="5219" y="24281"/>
                  <a:pt x="5188" y="24281"/>
                </a:cubicBezTo>
                <a:close/>
                <a:moveTo>
                  <a:pt x="5375" y="24499"/>
                </a:moveTo>
                <a:cubicBezTo>
                  <a:pt x="5344" y="24499"/>
                  <a:pt x="5313" y="24468"/>
                  <a:pt x="5281" y="24437"/>
                </a:cubicBezTo>
                <a:cubicBezTo>
                  <a:pt x="5281" y="24406"/>
                  <a:pt x="5406" y="24281"/>
                  <a:pt x="5438" y="24312"/>
                </a:cubicBezTo>
                <a:cubicBezTo>
                  <a:pt x="5469" y="24312"/>
                  <a:pt x="5438" y="24374"/>
                  <a:pt x="5531" y="24406"/>
                </a:cubicBezTo>
                <a:cubicBezTo>
                  <a:pt x="5469" y="24437"/>
                  <a:pt x="5438" y="24499"/>
                  <a:pt x="5375" y="24499"/>
                </a:cubicBezTo>
                <a:close/>
                <a:moveTo>
                  <a:pt x="5938" y="24093"/>
                </a:moveTo>
                <a:cubicBezTo>
                  <a:pt x="5906" y="24124"/>
                  <a:pt x="5906" y="24156"/>
                  <a:pt x="5844" y="24187"/>
                </a:cubicBezTo>
                <a:cubicBezTo>
                  <a:pt x="5844" y="24124"/>
                  <a:pt x="5844" y="24124"/>
                  <a:pt x="5844" y="24093"/>
                </a:cubicBezTo>
                <a:cubicBezTo>
                  <a:pt x="5844" y="24062"/>
                  <a:pt x="5844" y="24062"/>
                  <a:pt x="5813" y="24062"/>
                </a:cubicBezTo>
                <a:cubicBezTo>
                  <a:pt x="5781" y="24062"/>
                  <a:pt x="5813" y="24093"/>
                  <a:pt x="5813" y="24093"/>
                </a:cubicBezTo>
                <a:cubicBezTo>
                  <a:pt x="5813" y="24187"/>
                  <a:pt x="5750" y="24187"/>
                  <a:pt x="5688" y="24156"/>
                </a:cubicBezTo>
                <a:cubicBezTo>
                  <a:pt x="5656" y="24218"/>
                  <a:pt x="5719" y="24218"/>
                  <a:pt x="5719" y="24249"/>
                </a:cubicBezTo>
                <a:cubicBezTo>
                  <a:pt x="5719" y="24281"/>
                  <a:pt x="5688" y="24281"/>
                  <a:pt x="5688" y="24281"/>
                </a:cubicBezTo>
                <a:cubicBezTo>
                  <a:pt x="5656" y="24312"/>
                  <a:pt x="5625" y="24374"/>
                  <a:pt x="5594" y="24312"/>
                </a:cubicBezTo>
                <a:cubicBezTo>
                  <a:pt x="5563" y="24281"/>
                  <a:pt x="5500" y="24187"/>
                  <a:pt x="5594" y="24156"/>
                </a:cubicBezTo>
                <a:cubicBezTo>
                  <a:pt x="5688" y="24124"/>
                  <a:pt x="5750" y="24062"/>
                  <a:pt x="5813" y="23968"/>
                </a:cubicBezTo>
                <a:cubicBezTo>
                  <a:pt x="5844" y="23937"/>
                  <a:pt x="5906" y="23937"/>
                  <a:pt x="5938" y="23968"/>
                </a:cubicBezTo>
                <a:cubicBezTo>
                  <a:pt x="5938" y="23999"/>
                  <a:pt x="6031" y="24062"/>
                  <a:pt x="5938" y="24093"/>
                </a:cubicBezTo>
                <a:close/>
                <a:moveTo>
                  <a:pt x="6000" y="23343"/>
                </a:moveTo>
                <a:cubicBezTo>
                  <a:pt x="6000" y="23406"/>
                  <a:pt x="5906" y="23374"/>
                  <a:pt x="5875" y="23406"/>
                </a:cubicBezTo>
                <a:cubicBezTo>
                  <a:pt x="5844" y="23437"/>
                  <a:pt x="5875" y="23406"/>
                  <a:pt x="5875" y="23406"/>
                </a:cubicBezTo>
                <a:cubicBezTo>
                  <a:pt x="5844" y="23374"/>
                  <a:pt x="5844" y="23343"/>
                  <a:pt x="5875" y="23312"/>
                </a:cubicBezTo>
                <a:cubicBezTo>
                  <a:pt x="5906" y="23249"/>
                  <a:pt x="5969" y="23187"/>
                  <a:pt x="6031" y="23187"/>
                </a:cubicBezTo>
                <a:cubicBezTo>
                  <a:pt x="6063" y="23156"/>
                  <a:pt x="6094" y="23156"/>
                  <a:pt x="6125" y="23187"/>
                </a:cubicBezTo>
                <a:cubicBezTo>
                  <a:pt x="6156" y="23218"/>
                  <a:pt x="6156" y="23249"/>
                  <a:pt x="6125" y="23281"/>
                </a:cubicBezTo>
                <a:cubicBezTo>
                  <a:pt x="6125" y="23312"/>
                  <a:pt x="6094" y="23343"/>
                  <a:pt x="6063" y="23343"/>
                </a:cubicBezTo>
                <a:cubicBezTo>
                  <a:pt x="6031" y="23312"/>
                  <a:pt x="6031" y="23312"/>
                  <a:pt x="6000" y="23343"/>
                </a:cubicBezTo>
                <a:close/>
                <a:moveTo>
                  <a:pt x="6438" y="23781"/>
                </a:moveTo>
                <a:cubicBezTo>
                  <a:pt x="6438" y="23781"/>
                  <a:pt x="6406" y="23874"/>
                  <a:pt x="6344" y="23843"/>
                </a:cubicBezTo>
                <a:cubicBezTo>
                  <a:pt x="6344" y="23843"/>
                  <a:pt x="6344" y="23812"/>
                  <a:pt x="6344" y="23812"/>
                </a:cubicBezTo>
                <a:cubicBezTo>
                  <a:pt x="6344" y="23781"/>
                  <a:pt x="6344" y="23749"/>
                  <a:pt x="6313" y="23749"/>
                </a:cubicBezTo>
                <a:cubicBezTo>
                  <a:pt x="6313" y="23749"/>
                  <a:pt x="6281" y="23781"/>
                  <a:pt x="6281" y="23781"/>
                </a:cubicBezTo>
                <a:cubicBezTo>
                  <a:pt x="6281" y="23874"/>
                  <a:pt x="6219" y="23843"/>
                  <a:pt x="6125" y="23812"/>
                </a:cubicBezTo>
                <a:cubicBezTo>
                  <a:pt x="6313" y="23968"/>
                  <a:pt x="6125" y="23968"/>
                  <a:pt x="6094" y="24031"/>
                </a:cubicBezTo>
                <a:cubicBezTo>
                  <a:pt x="6063" y="23999"/>
                  <a:pt x="6063" y="23999"/>
                  <a:pt x="6063" y="23968"/>
                </a:cubicBezTo>
                <a:cubicBezTo>
                  <a:pt x="6000" y="23812"/>
                  <a:pt x="6031" y="23781"/>
                  <a:pt x="6219" y="23749"/>
                </a:cubicBezTo>
                <a:cubicBezTo>
                  <a:pt x="6250" y="23718"/>
                  <a:pt x="6281" y="23687"/>
                  <a:pt x="6281" y="23656"/>
                </a:cubicBezTo>
                <a:cubicBezTo>
                  <a:pt x="6313" y="23593"/>
                  <a:pt x="6344" y="23593"/>
                  <a:pt x="6406" y="23593"/>
                </a:cubicBezTo>
                <a:cubicBezTo>
                  <a:pt x="6406" y="23656"/>
                  <a:pt x="6469" y="23718"/>
                  <a:pt x="6438" y="23781"/>
                </a:cubicBezTo>
                <a:close/>
                <a:moveTo>
                  <a:pt x="6469" y="23312"/>
                </a:moveTo>
                <a:cubicBezTo>
                  <a:pt x="6438" y="23312"/>
                  <a:pt x="6438" y="23281"/>
                  <a:pt x="6469" y="23249"/>
                </a:cubicBezTo>
                <a:cubicBezTo>
                  <a:pt x="6500" y="23187"/>
                  <a:pt x="6531" y="23218"/>
                  <a:pt x="6594" y="23249"/>
                </a:cubicBezTo>
                <a:cubicBezTo>
                  <a:pt x="6531" y="23281"/>
                  <a:pt x="6531" y="23343"/>
                  <a:pt x="6469" y="23312"/>
                </a:cubicBezTo>
                <a:close/>
                <a:moveTo>
                  <a:pt x="6813" y="23593"/>
                </a:moveTo>
                <a:cubicBezTo>
                  <a:pt x="6813" y="23562"/>
                  <a:pt x="6813" y="23531"/>
                  <a:pt x="6813" y="23468"/>
                </a:cubicBezTo>
                <a:cubicBezTo>
                  <a:pt x="6781" y="23562"/>
                  <a:pt x="6719" y="23593"/>
                  <a:pt x="6656" y="23531"/>
                </a:cubicBezTo>
                <a:cubicBezTo>
                  <a:pt x="6656" y="23562"/>
                  <a:pt x="6656" y="23562"/>
                  <a:pt x="6656" y="23593"/>
                </a:cubicBezTo>
                <a:cubicBezTo>
                  <a:pt x="6656" y="23624"/>
                  <a:pt x="6719" y="23624"/>
                  <a:pt x="6688" y="23656"/>
                </a:cubicBezTo>
                <a:cubicBezTo>
                  <a:pt x="6656" y="23687"/>
                  <a:pt x="6625" y="23718"/>
                  <a:pt x="6563" y="23718"/>
                </a:cubicBezTo>
                <a:cubicBezTo>
                  <a:pt x="6531" y="23718"/>
                  <a:pt x="6563" y="23656"/>
                  <a:pt x="6531" y="23656"/>
                </a:cubicBezTo>
                <a:cubicBezTo>
                  <a:pt x="6500" y="23499"/>
                  <a:pt x="6469" y="23468"/>
                  <a:pt x="6625" y="23437"/>
                </a:cubicBezTo>
                <a:cubicBezTo>
                  <a:pt x="6688" y="23406"/>
                  <a:pt x="6750" y="23343"/>
                  <a:pt x="6813" y="23312"/>
                </a:cubicBezTo>
                <a:cubicBezTo>
                  <a:pt x="6844" y="23281"/>
                  <a:pt x="6875" y="23249"/>
                  <a:pt x="6875" y="23343"/>
                </a:cubicBezTo>
                <a:cubicBezTo>
                  <a:pt x="6875" y="23343"/>
                  <a:pt x="6875" y="23374"/>
                  <a:pt x="6906" y="23374"/>
                </a:cubicBezTo>
                <a:cubicBezTo>
                  <a:pt x="6969" y="23468"/>
                  <a:pt x="6938" y="23531"/>
                  <a:pt x="6813" y="23593"/>
                </a:cubicBezTo>
                <a:close/>
                <a:moveTo>
                  <a:pt x="7313" y="23374"/>
                </a:moveTo>
                <a:cubicBezTo>
                  <a:pt x="7313" y="23312"/>
                  <a:pt x="7313" y="23281"/>
                  <a:pt x="7313" y="23218"/>
                </a:cubicBezTo>
                <a:cubicBezTo>
                  <a:pt x="7250" y="23312"/>
                  <a:pt x="7219" y="23343"/>
                  <a:pt x="7094" y="23281"/>
                </a:cubicBezTo>
                <a:cubicBezTo>
                  <a:pt x="7250" y="23437"/>
                  <a:pt x="7094" y="23437"/>
                  <a:pt x="7063" y="23468"/>
                </a:cubicBezTo>
                <a:cubicBezTo>
                  <a:pt x="7031" y="23406"/>
                  <a:pt x="7031" y="23374"/>
                  <a:pt x="7000" y="23343"/>
                </a:cubicBezTo>
                <a:cubicBezTo>
                  <a:pt x="7000" y="23281"/>
                  <a:pt x="6969" y="23187"/>
                  <a:pt x="7063" y="23156"/>
                </a:cubicBezTo>
                <a:cubicBezTo>
                  <a:pt x="7156" y="23124"/>
                  <a:pt x="7250" y="23062"/>
                  <a:pt x="7313" y="23031"/>
                </a:cubicBezTo>
                <a:cubicBezTo>
                  <a:pt x="7344" y="22999"/>
                  <a:pt x="7344" y="23031"/>
                  <a:pt x="7375" y="23062"/>
                </a:cubicBezTo>
                <a:cubicBezTo>
                  <a:pt x="7406" y="23124"/>
                  <a:pt x="7406" y="23218"/>
                  <a:pt x="7406" y="23281"/>
                </a:cubicBezTo>
                <a:cubicBezTo>
                  <a:pt x="7438" y="23312"/>
                  <a:pt x="7344" y="23343"/>
                  <a:pt x="7313" y="23374"/>
                </a:cubicBezTo>
                <a:close/>
                <a:moveTo>
                  <a:pt x="7406" y="22093"/>
                </a:moveTo>
                <a:cubicBezTo>
                  <a:pt x="7375" y="22093"/>
                  <a:pt x="7344" y="22156"/>
                  <a:pt x="7313" y="22124"/>
                </a:cubicBezTo>
                <a:cubicBezTo>
                  <a:pt x="7281" y="22093"/>
                  <a:pt x="7281" y="22062"/>
                  <a:pt x="7281" y="21999"/>
                </a:cubicBezTo>
                <a:cubicBezTo>
                  <a:pt x="7281" y="21874"/>
                  <a:pt x="7469" y="21749"/>
                  <a:pt x="7594" y="21781"/>
                </a:cubicBezTo>
                <a:cubicBezTo>
                  <a:pt x="7594" y="21781"/>
                  <a:pt x="7625" y="21781"/>
                  <a:pt x="7625" y="21812"/>
                </a:cubicBezTo>
                <a:cubicBezTo>
                  <a:pt x="7563" y="21874"/>
                  <a:pt x="7594" y="21937"/>
                  <a:pt x="7594" y="21968"/>
                </a:cubicBezTo>
                <a:cubicBezTo>
                  <a:pt x="7594" y="22062"/>
                  <a:pt x="7500" y="22031"/>
                  <a:pt x="7469" y="22062"/>
                </a:cubicBezTo>
                <a:cubicBezTo>
                  <a:pt x="7438" y="22093"/>
                  <a:pt x="7406" y="22093"/>
                  <a:pt x="7406" y="22093"/>
                </a:cubicBezTo>
                <a:close/>
                <a:moveTo>
                  <a:pt x="7500" y="22562"/>
                </a:moveTo>
                <a:cubicBezTo>
                  <a:pt x="7469" y="22531"/>
                  <a:pt x="7500" y="22499"/>
                  <a:pt x="7500" y="22468"/>
                </a:cubicBezTo>
                <a:cubicBezTo>
                  <a:pt x="7500" y="22468"/>
                  <a:pt x="7531" y="22468"/>
                  <a:pt x="7531" y="22499"/>
                </a:cubicBezTo>
                <a:cubicBezTo>
                  <a:pt x="7563" y="22531"/>
                  <a:pt x="7594" y="22531"/>
                  <a:pt x="7594" y="22562"/>
                </a:cubicBezTo>
                <a:cubicBezTo>
                  <a:pt x="7563" y="22593"/>
                  <a:pt x="7531" y="22562"/>
                  <a:pt x="7500" y="22562"/>
                </a:cubicBezTo>
                <a:close/>
                <a:moveTo>
                  <a:pt x="7688" y="22531"/>
                </a:moveTo>
                <a:cubicBezTo>
                  <a:pt x="7688" y="22531"/>
                  <a:pt x="7688" y="22531"/>
                  <a:pt x="7688" y="22531"/>
                </a:cubicBezTo>
                <a:cubicBezTo>
                  <a:pt x="7656" y="22593"/>
                  <a:pt x="7563" y="22624"/>
                  <a:pt x="7500" y="22593"/>
                </a:cubicBezTo>
                <a:cubicBezTo>
                  <a:pt x="7563" y="22624"/>
                  <a:pt x="7656" y="22593"/>
                  <a:pt x="7688" y="22531"/>
                </a:cubicBezTo>
                <a:close/>
                <a:moveTo>
                  <a:pt x="7750" y="23093"/>
                </a:moveTo>
                <a:cubicBezTo>
                  <a:pt x="7750" y="23124"/>
                  <a:pt x="7719" y="23124"/>
                  <a:pt x="7719" y="23124"/>
                </a:cubicBezTo>
                <a:cubicBezTo>
                  <a:pt x="7688" y="23156"/>
                  <a:pt x="7656" y="23062"/>
                  <a:pt x="7656" y="23093"/>
                </a:cubicBezTo>
                <a:cubicBezTo>
                  <a:pt x="7625" y="23124"/>
                  <a:pt x="7625" y="23124"/>
                  <a:pt x="7656" y="23124"/>
                </a:cubicBezTo>
                <a:cubicBezTo>
                  <a:pt x="7656" y="23156"/>
                  <a:pt x="7688" y="23187"/>
                  <a:pt x="7656" y="23218"/>
                </a:cubicBezTo>
                <a:cubicBezTo>
                  <a:pt x="7625" y="23218"/>
                  <a:pt x="7594" y="23218"/>
                  <a:pt x="7563" y="23249"/>
                </a:cubicBezTo>
                <a:cubicBezTo>
                  <a:pt x="7531" y="23249"/>
                  <a:pt x="7531" y="23218"/>
                  <a:pt x="7531" y="23218"/>
                </a:cubicBezTo>
                <a:cubicBezTo>
                  <a:pt x="7594" y="23156"/>
                  <a:pt x="7531" y="23062"/>
                  <a:pt x="7531" y="22968"/>
                </a:cubicBezTo>
                <a:cubicBezTo>
                  <a:pt x="7563" y="22937"/>
                  <a:pt x="7563" y="22874"/>
                  <a:pt x="7625" y="22874"/>
                </a:cubicBezTo>
                <a:cubicBezTo>
                  <a:pt x="7656" y="22874"/>
                  <a:pt x="7625" y="22937"/>
                  <a:pt x="7656" y="22968"/>
                </a:cubicBezTo>
                <a:cubicBezTo>
                  <a:pt x="7688" y="22968"/>
                  <a:pt x="7688" y="22999"/>
                  <a:pt x="7688" y="22999"/>
                </a:cubicBezTo>
                <a:cubicBezTo>
                  <a:pt x="7688" y="22999"/>
                  <a:pt x="7688" y="22999"/>
                  <a:pt x="7688" y="22999"/>
                </a:cubicBezTo>
                <a:cubicBezTo>
                  <a:pt x="7719" y="23031"/>
                  <a:pt x="7719" y="23062"/>
                  <a:pt x="7719" y="23124"/>
                </a:cubicBezTo>
                <a:cubicBezTo>
                  <a:pt x="7719" y="23124"/>
                  <a:pt x="7750" y="23124"/>
                  <a:pt x="7750" y="23093"/>
                </a:cubicBezTo>
                <a:cubicBezTo>
                  <a:pt x="7750" y="23093"/>
                  <a:pt x="7750" y="23093"/>
                  <a:pt x="7750" y="23093"/>
                </a:cubicBezTo>
                <a:close/>
                <a:moveTo>
                  <a:pt x="7781" y="23156"/>
                </a:moveTo>
                <a:cubicBezTo>
                  <a:pt x="7781" y="23124"/>
                  <a:pt x="7781" y="23062"/>
                  <a:pt x="7781" y="23031"/>
                </a:cubicBezTo>
                <a:cubicBezTo>
                  <a:pt x="7750" y="23031"/>
                  <a:pt x="7750" y="23093"/>
                  <a:pt x="7750" y="23093"/>
                </a:cubicBezTo>
                <a:cubicBezTo>
                  <a:pt x="7719" y="23062"/>
                  <a:pt x="7750" y="22999"/>
                  <a:pt x="7688" y="22968"/>
                </a:cubicBezTo>
                <a:cubicBezTo>
                  <a:pt x="7688" y="22968"/>
                  <a:pt x="7688" y="22999"/>
                  <a:pt x="7688" y="22999"/>
                </a:cubicBezTo>
                <a:cubicBezTo>
                  <a:pt x="7688" y="22999"/>
                  <a:pt x="7688" y="22968"/>
                  <a:pt x="7688" y="22968"/>
                </a:cubicBezTo>
                <a:cubicBezTo>
                  <a:pt x="7688" y="22968"/>
                  <a:pt x="7688" y="22968"/>
                  <a:pt x="7688" y="22937"/>
                </a:cubicBezTo>
                <a:cubicBezTo>
                  <a:pt x="7719" y="22937"/>
                  <a:pt x="7719" y="22906"/>
                  <a:pt x="7688" y="22906"/>
                </a:cubicBezTo>
                <a:cubicBezTo>
                  <a:pt x="7688" y="22874"/>
                  <a:pt x="7719" y="22874"/>
                  <a:pt x="7719" y="22874"/>
                </a:cubicBezTo>
                <a:cubicBezTo>
                  <a:pt x="7750" y="22843"/>
                  <a:pt x="7813" y="22906"/>
                  <a:pt x="7813" y="22812"/>
                </a:cubicBezTo>
                <a:cubicBezTo>
                  <a:pt x="7875" y="22812"/>
                  <a:pt x="7875" y="22874"/>
                  <a:pt x="7875" y="22937"/>
                </a:cubicBezTo>
                <a:cubicBezTo>
                  <a:pt x="7938" y="23093"/>
                  <a:pt x="7938" y="23093"/>
                  <a:pt x="7781" y="23156"/>
                </a:cubicBezTo>
                <a:close/>
                <a:moveTo>
                  <a:pt x="7938" y="22187"/>
                </a:moveTo>
                <a:cubicBezTo>
                  <a:pt x="7938" y="22187"/>
                  <a:pt x="7938" y="22218"/>
                  <a:pt x="7938" y="22249"/>
                </a:cubicBezTo>
                <a:cubicBezTo>
                  <a:pt x="7938" y="22218"/>
                  <a:pt x="7938" y="22187"/>
                  <a:pt x="7938" y="22187"/>
                </a:cubicBezTo>
                <a:close/>
                <a:moveTo>
                  <a:pt x="7938" y="22156"/>
                </a:moveTo>
                <a:cubicBezTo>
                  <a:pt x="7906" y="22062"/>
                  <a:pt x="7938" y="22031"/>
                  <a:pt x="8031" y="21999"/>
                </a:cubicBezTo>
                <a:cubicBezTo>
                  <a:pt x="8094" y="21968"/>
                  <a:pt x="8156" y="21999"/>
                  <a:pt x="8219" y="21906"/>
                </a:cubicBezTo>
                <a:cubicBezTo>
                  <a:pt x="8219" y="21906"/>
                  <a:pt x="8281" y="21906"/>
                  <a:pt x="8313" y="21937"/>
                </a:cubicBezTo>
                <a:cubicBezTo>
                  <a:pt x="8344" y="21937"/>
                  <a:pt x="8344" y="21968"/>
                  <a:pt x="8313" y="21999"/>
                </a:cubicBezTo>
                <a:cubicBezTo>
                  <a:pt x="8281" y="22062"/>
                  <a:pt x="8313" y="22124"/>
                  <a:pt x="8344" y="22187"/>
                </a:cubicBezTo>
                <a:cubicBezTo>
                  <a:pt x="8375" y="22249"/>
                  <a:pt x="8313" y="22281"/>
                  <a:pt x="8313" y="22312"/>
                </a:cubicBezTo>
                <a:cubicBezTo>
                  <a:pt x="8313" y="22343"/>
                  <a:pt x="8313" y="22343"/>
                  <a:pt x="8281" y="22343"/>
                </a:cubicBezTo>
                <a:cubicBezTo>
                  <a:pt x="8219" y="22343"/>
                  <a:pt x="8156" y="22374"/>
                  <a:pt x="8063" y="22406"/>
                </a:cubicBezTo>
                <a:cubicBezTo>
                  <a:pt x="8031" y="22437"/>
                  <a:pt x="8031" y="22406"/>
                  <a:pt x="8000" y="22374"/>
                </a:cubicBezTo>
                <a:cubicBezTo>
                  <a:pt x="8000" y="22281"/>
                  <a:pt x="8031" y="22218"/>
                  <a:pt x="8094" y="22124"/>
                </a:cubicBezTo>
                <a:cubicBezTo>
                  <a:pt x="8094" y="22093"/>
                  <a:pt x="8125" y="22093"/>
                  <a:pt x="8156" y="22093"/>
                </a:cubicBezTo>
                <a:cubicBezTo>
                  <a:pt x="8188" y="22093"/>
                  <a:pt x="8188" y="22124"/>
                  <a:pt x="8188" y="22156"/>
                </a:cubicBezTo>
                <a:cubicBezTo>
                  <a:pt x="8188" y="22187"/>
                  <a:pt x="8219" y="22218"/>
                  <a:pt x="8219" y="22281"/>
                </a:cubicBezTo>
                <a:cubicBezTo>
                  <a:pt x="8250" y="22218"/>
                  <a:pt x="8219" y="22156"/>
                  <a:pt x="8219" y="22124"/>
                </a:cubicBezTo>
                <a:cubicBezTo>
                  <a:pt x="8219" y="21999"/>
                  <a:pt x="8219" y="21999"/>
                  <a:pt x="8125" y="22062"/>
                </a:cubicBezTo>
                <a:cubicBezTo>
                  <a:pt x="8094" y="22062"/>
                  <a:pt x="8094" y="22093"/>
                  <a:pt x="8063" y="22093"/>
                </a:cubicBezTo>
                <a:cubicBezTo>
                  <a:pt x="8031" y="22124"/>
                  <a:pt x="8000" y="22187"/>
                  <a:pt x="7938" y="22156"/>
                </a:cubicBezTo>
                <a:close/>
                <a:moveTo>
                  <a:pt x="8000" y="22374"/>
                </a:moveTo>
                <a:cubicBezTo>
                  <a:pt x="8000" y="22374"/>
                  <a:pt x="8000" y="22374"/>
                  <a:pt x="8000" y="22374"/>
                </a:cubicBezTo>
                <a:cubicBezTo>
                  <a:pt x="8000" y="22374"/>
                  <a:pt x="8000" y="22374"/>
                  <a:pt x="8000" y="22343"/>
                </a:cubicBezTo>
                <a:cubicBezTo>
                  <a:pt x="8000" y="22374"/>
                  <a:pt x="8000" y="22374"/>
                  <a:pt x="8000" y="22374"/>
                </a:cubicBezTo>
                <a:close/>
                <a:moveTo>
                  <a:pt x="8313" y="22999"/>
                </a:moveTo>
                <a:cubicBezTo>
                  <a:pt x="8281" y="22999"/>
                  <a:pt x="8281" y="22999"/>
                  <a:pt x="8281" y="22968"/>
                </a:cubicBezTo>
                <a:cubicBezTo>
                  <a:pt x="8281" y="22937"/>
                  <a:pt x="8281" y="22906"/>
                  <a:pt x="8281" y="22874"/>
                </a:cubicBezTo>
                <a:cubicBezTo>
                  <a:pt x="8219" y="22906"/>
                  <a:pt x="8188" y="22999"/>
                  <a:pt x="8125" y="22937"/>
                </a:cubicBezTo>
                <a:cubicBezTo>
                  <a:pt x="8125" y="22937"/>
                  <a:pt x="8125" y="22937"/>
                  <a:pt x="8125" y="22968"/>
                </a:cubicBezTo>
                <a:cubicBezTo>
                  <a:pt x="8125" y="22968"/>
                  <a:pt x="8188" y="22999"/>
                  <a:pt x="8156" y="23031"/>
                </a:cubicBezTo>
                <a:cubicBezTo>
                  <a:pt x="8125" y="23062"/>
                  <a:pt x="8063" y="23062"/>
                  <a:pt x="8031" y="23062"/>
                </a:cubicBezTo>
                <a:cubicBezTo>
                  <a:pt x="8000" y="23062"/>
                  <a:pt x="8031" y="22999"/>
                  <a:pt x="8031" y="22999"/>
                </a:cubicBezTo>
                <a:cubicBezTo>
                  <a:pt x="8000" y="22968"/>
                  <a:pt x="8000" y="22906"/>
                  <a:pt x="8000" y="22906"/>
                </a:cubicBezTo>
                <a:cubicBezTo>
                  <a:pt x="7969" y="22812"/>
                  <a:pt x="8031" y="22749"/>
                  <a:pt x="8063" y="22687"/>
                </a:cubicBezTo>
                <a:cubicBezTo>
                  <a:pt x="8094" y="22624"/>
                  <a:pt x="8156" y="22687"/>
                  <a:pt x="8188" y="22656"/>
                </a:cubicBezTo>
                <a:cubicBezTo>
                  <a:pt x="8219" y="22593"/>
                  <a:pt x="8281" y="22624"/>
                  <a:pt x="8344" y="22656"/>
                </a:cubicBezTo>
                <a:cubicBezTo>
                  <a:pt x="8375" y="22687"/>
                  <a:pt x="8375" y="22718"/>
                  <a:pt x="8375" y="22749"/>
                </a:cubicBezTo>
                <a:cubicBezTo>
                  <a:pt x="8406" y="22781"/>
                  <a:pt x="8375" y="22843"/>
                  <a:pt x="8406" y="22874"/>
                </a:cubicBezTo>
                <a:cubicBezTo>
                  <a:pt x="8438" y="22968"/>
                  <a:pt x="8344" y="22968"/>
                  <a:pt x="8313" y="22999"/>
                </a:cubicBezTo>
                <a:close/>
                <a:moveTo>
                  <a:pt x="8438" y="21499"/>
                </a:moveTo>
                <a:cubicBezTo>
                  <a:pt x="8438" y="21468"/>
                  <a:pt x="8438" y="21406"/>
                  <a:pt x="8406" y="21374"/>
                </a:cubicBezTo>
                <a:cubicBezTo>
                  <a:pt x="8469" y="21406"/>
                  <a:pt x="8531" y="21343"/>
                  <a:pt x="8563" y="21374"/>
                </a:cubicBezTo>
                <a:cubicBezTo>
                  <a:pt x="8563" y="21406"/>
                  <a:pt x="8625" y="21437"/>
                  <a:pt x="8594" y="21468"/>
                </a:cubicBezTo>
                <a:cubicBezTo>
                  <a:pt x="8563" y="21499"/>
                  <a:pt x="8500" y="21562"/>
                  <a:pt x="8469" y="21562"/>
                </a:cubicBezTo>
                <a:cubicBezTo>
                  <a:pt x="8438" y="21562"/>
                  <a:pt x="8438" y="21531"/>
                  <a:pt x="8438" y="21499"/>
                </a:cubicBezTo>
                <a:close/>
                <a:moveTo>
                  <a:pt x="8688" y="22593"/>
                </a:moveTo>
                <a:cubicBezTo>
                  <a:pt x="8688" y="22656"/>
                  <a:pt x="8688" y="22749"/>
                  <a:pt x="8688" y="22812"/>
                </a:cubicBezTo>
                <a:cubicBezTo>
                  <a:pt x="8625" y="22843"/>
                  <a:pt x="8656" y="22781"/>
                  <a:pt x="8625" y="22781"/>
                </a:cubicBezTo>
                <a:cubicBezTo>
                  <a:pt x="8625" y="22781"/>
                  <a:pt x="8594" y="22812"/>
                  <a:pt x="8594" y="22812"/>
                </a:cubicBezTo>
                <a:cubicBezTo>
                  <a:pt x="8625" y="22843"/>
                  <a:pt x="8656" y="22874"/>
                  <a:pt x="8625" y="22906"/>
                </a:cubicBezTo>
                <a:cubicBezTo>
                  <a:pt x="8594" y="22937"/>
                  <a:pt x="8563" y="22874"/>
                  <a:pt x="8500" y="22906"/>
                </a:cubicBezTo>
                <a:cubicBezTo>
                  <a:pt x="8500" y="22937"/>
                  <a:pt x="8500" y="22906"/>
                  <a:pt x="8500" y="22874"/>
                </a:cubicBezTo>
                <a:cubicBezTo>
                  <a:pt x="8500" y="22787"/>
                  <a:pt x="8500" y="22700"/>
                  <a:pt x="8475" y="22613"/>
                </a:cubicBezTo>
                <a:cubicBezTo>
                  <a:pt x="8484" y="22624"/>
                  <a:pt x="8500" y="22624"/>
                  <a:pt x="8500" y="22624"/>
                </a:cubicBezTo>
                <a:cubicBezTo>
                  <a:pt x="8531" y="22593"/>
                  <a:pt x="8531" y="22593"/>
                  <a:pt x="8531" y="22562"/>
                </a:cubicBezTo>
                <a:cubicBezTo>
                  <a:pt x="8531" y="22562"/>
                  <a:pt x="8469" y="22562"/>
                  <a:pt x="8469" y="22593"/>
                </a:cubicBezTo>
                <a:cubicBezTo>
                  <a:pt x="8438" y="22531"/>
                  <a:pt x="8469" y="22531"/>
                  <a:pt x="8500" y="22531"/>
                </a:cubicBezTo>
                <a:cubicBezTo>
                  <a:pt x="8531" y="22531"/>
                  <a:pt x="8594" y="22531"/>
                  <a:pt x="8625" y="22499"/>
                </a:cubicBezTo>
                <a:cubicBezTo>
                  <a:pt x="8656" y="22499"/>
                  <a:pt x="8688" y="22531"/>
                  <a:pt x="8688" y="22593"/>
                </a:cubicBezTo>
                <a:close/>
                <a:moveTo>
                  <a:pt x="8781" y="22187"/>
                </a:moveTo>
                <a:cubicBezTo>
                  <a:pt x="8781" y="22156"/>
                  <a:pt x="8781" y="22124"/>
                  <a:pt x="8781" y="22093"/>
                </a:cubicBezTo>
                <a:cubicBezTo>
                  <a:pt x="8781" y="22093"/>
                  <a:pt x="8750" y="22093"/>
                  <a:pt x="8750" y="22093"/>
                </a:cubicBezTo>
                <a:cubicBezTo>
                  <a:pt x="8750" y="22124"/>
                  <a:pt x="8750" y="22156"/>
                  <a:pt x="8750" y="22187"/>
                </a:cubicBezTo>
                <a:cubicBezTo>
                  <a:pt x="8750" y="22218"/>
                  <a:pt x="8750" y="22249"/>
                  <a:pt x="8719" y="22218"/>
                </a:cubicBezTo>
                <a:cubicBezTo>
                  <a:pt x="8719" y="22187"/>
                  <a:pt x="8688" y="22218"/>
                  <a:pt x="8688" y="22249"/>
                </a:cubicBezTo>
                <a:cubicBezTo>
                  <a:pt x="8688" y="22312"/>
                  <a:pt x="8656" y="22281"/>
                  <a:pt x="8625" y="22281"/>
                </a:cubicBezTo>
                <a:cubicBezTo>
                  <a:pt x="8594" y="22281"/>
                  <a:pt x="8563" y="22249"/>
                  <a:pt x="8563" y="22218"/>
                </a:cubicBezTo>
                <a:cubicBezTo>
                  <a:pt x="8531" y="22156"/>
                  <a:pt x="8563" y="22093"/>
                  <a:pt x="8500" y="22031"/>
                </a:cubicBezTo>
                <a:cubicBezTo>
                  <a:pt x="8500" y="21999"/>
                  <a:pt x="8531" y="21937"/>
                  <a:pt x="8563" y="21937"/>
                </a:cubicBezTo>
                <a:cubicBezTo>
                  <a:pt x="8656" y="21874"/>
                  <a:pt x="8719" y="21906"/>
                  <a:pt x="8750" y="21999"/>
                </a:cubicBezTo>
                <a:cubicBezTo>
                  <a:pt x="8750" y="21968"/>
                  <a:pt x="8750" y="21937"/>
                  <a:pt x="8813" y="21937"/>
                </a:cubicBezTo>
                <a:cubicBezTo>
                  <a:pt x="8844" y="21937"/>
                  <a:pt x="8844" y="21968"/>
                  <a:pt x="8844" y="21999"/>
                </a:cubicBezTo>
                <a:cubicBezTo>
                  <a:pt x="8844" y="22062"/>
                  <a:pt x="8906" y="22156"/>
                  <a:pt x="8781" y="22187"/>
                </a:cubicBezTo>
                <a:close/>
                <a:moveTo>
                  <a:pt x="8906" y="21531"/>
                </a:moveTo>
                <a:cubicBezTo>
                  <a:pt x="8875" y="21562"/>
                  <a:pt x="8750" y="21468"/>
                  <a:pt x="8750" y="21437"/>
                </a:cubicBezTo>
                <a:cubicBezTo>
                  <a:pt x="8781" y="21374"/>
                  <a:pt x="8844" y="21312"/>
                  <a:pt x="8906" y="21312"/>
                </a:cubicBezTo>
                <a:cubicBezTo>
                  <a:pt x="8969" y="21312"/>
                  <a:pt x="8906" y="21406"/>
                  <a:pt x="8938" y="21437"/>
                </a:cubicBezTo>
                <a:cubicBezTo>
                  <a:pt x="8906" y="21468"/>
                  <a:pt x="8969" y="21531"/>
                  <a:pt x="8906" y="21531"/>
                </a:cubicBezTo>
                <a:close/>
                <a:moveTo>
                  <a:pt x="9344" y="22656"/>
                </a:moveTo>
                <a:cubicBezTo>
                  <a:pt x="9344" y="22718"/>
                  <a:pt x="9313" y="22749"/>
                  <a:pt x="9250" y="22781"/>
                </a:cubicBezTo>
                <a:cubicBezTo>
                  <a:pt x="9250" y="22781"/>
                  <a:pt x="9250" y="22781"/>
                  <a:pt x="9219" y="22781"/>
                </a:cubicBezTo>
                <a:cubicBezTo>
                  <a:pt x="9188" y="22749"/>
                  <a:pt x="9219" y="22718"/>
                  <a:pt x="9188" y="22687"/>
                </a:cubicBezTo>
                <a:cubicBezTo>
                  <a:pt x="9250" y="22718"/>
                  <a:pt x="9250" y="22687"/>
                  <a:pt x="9219" y="22624"/>
                </a:cubicBezTo>
                <a:lnTo>
                  <a:pt x="9219" y="22624"/>
                </a:lnTo>
                <a:cubicBezTo>
                  <a:pt x="9219" y="22656"/>
                  <a:pt x="9219" y="22687"/>
                  <a:pt x="9188" y="22687"/>
                </a:cubicBezTo>
                <a:cubicBezTo>
                  <a:pt x="9188" y="22687"/>
                  <a:pt x="9156" y="22718"/>
                  <a:pt x="9125" y="22718"/>
                </a:cubicBezTo>
                <a:cubicBezTo>
                  <a:pt x="9094" y="22687"/>
                  <a:pt x="9094" y="22687"/>
                  <a:pt x="9094" y="22718"/>
                </a:cubicBezTo>
                <a:cubicBezTo>
                  <a:pt x="9125" y="22843"/>
                  <a:pt x="9031" y="22781"/>
                  <a:pt x="9000" y="22812"/>
                </a:cubicBezTo>
                <a:cubicBezTo>
                  <a:pt x="8969" y="22812"/>
                  <a:pt x="8969" y="22812"/>
                  <a:pt x="8969" y="22718"/>
                </a:cubicBezTo>
                <a:cubicBezTo>
                  <a:pt x="8969" y="22624"/>
                  <a:pt x="8969" y="22531"/>
                  <a:pt x="9063" y="22437"/>
                </a:cubicBezTo>
                <a:cubicBezTo>
                  <a:pt x="9031" y="22406"/>
                  <a:pt x="9000" y="22437"/>
                  <a:pt x="9000" y="22468"/>
                </a:cubicBezTo>
                <a:cubicBezTo>
                  <a:pt x="8969" y="22468"/>
                  <a:pt x="8938" y="22437"/>
                  <a:pt x="8938" y="22406"/>
                </a:cubicBezTo>
                <a:cubicBezTo>
                  <a:pt x="8938" y="22374"/>
                  <a:pt x="9000" y="22374"/>
                  <a:pt x="9031" y="22374"/>
                </a:cubicBezTo>
                <a:cubicBezTo>
                  <a:pt x="9063" y="22343"/>
                  <a:pt x="9125" y="22312"/>
                  <a:pt x="9156" y="22343"/>
                </a:cubicBezTo>
                <a:cubicBezTo>
                  <a:pt x="9188" y="22374"/>
                  <a:pt x="9125" y="22374"/>
                  <a:pt x="9094" y="22374"/>
                </a:cubicBezTo>
                <a:cubicBezTo>
                  <a:pt x="9125" y="22406"/>
                  <a:pt x="9156" y="22406"/>
                  <a:pt x="9188" y="22374"/>
                </a:cubicBezTo>
                <a:cubicBezTo>
                  <a:pt x="9188" y="22374"/>
                  <a:pt x="9188" y="22374"/>
                  <a:pt x="9188" y="22374"/>
                </a:cubicBezTo>
                <a:cubicBezTo>
                  <a:pt x="9250" y="22374"/>
                  <a:pt x="9281" y="22468"/>
                  <a:pt x="9344" y="22468"/>
                </a:cubicBezTo>
                <a:cubicBezTo>
                  <a:pt x="9344" y="22531"/>
                  <a:pt x="9344" y="22593"/>
                  <a:pt x="9344" y="22656"/>
                </a:cubicBezTo>
                <a:close/>
                <a:moveTo>
                  <a:pt x="9344" y="22468"/>
                </a:moveTo>
                <a:cubicBezTo>
                  <a:pt x="9313" y="22374"/>
                  <a:pt x="9250" y="22343"/>
                  <a:pt x="9188" y="22374"/>
                </a:cubicBezTo>
                <a:cubicBezTo>
                  <a:pt x="9156" y="22281"/>
                  <a:pt x="9250" y="22281"/>
                  <a:pt x="9281" y="22312"/>
                </a:cubicBezTo>
                <a:cubicBezTo>
                  <a:pt x="9313" y="22312"/>
                  <a:pt x="9344" y="22281"/>
                  <a:pt x="9375" y="22281"/>
                </a:cubicBezTo>
                <a:cubicBezTo>
                  <a:pt x="9375" y="22312"/>
                  <a:pt x="9375" y="22343"/>
                  <a:pt x="9375" y="22374"/>
                </a:cubicBezTo>
                <a:cubicBezTo>
                  <a:pt x="9406" y="22374"/>
                  <a:pt x="9438" y="22374"/>
                  <a:pt x="9438" y="22374"/>
                </a:cubicBezTo>
                <a:cubicBezTo>
                  <a:pt x="9469" y="22312"/>
                  <a:pt x="9500" y="22249"/>
                  <a:pt x="9594" y="22249"/>
                </a:cubicBezTo>
                <a:cubicBezTo>
                  <a:pt x="9594" y="22249"/>
                  <a:pt x="9625" y="22218"/>
                  <a:pt x="9625" y="22249"/>
                </a:cubicBezTo>
                <a:cubicBezTo>
                  <a:pt x="9625" y="22281"/>
                  <a:pt x="9625" y="22312"/>
                  <a:pt x="9594" y="22312"/>
                </a:cubicBezTo>
                <a:cubicBezTo>
                  <a:pt x="9531" y="22312"/>
                  <a:pt x="9500" y="22374"/>
                  <a:pt x="9438" y="22406"/>
                </a:cubicBezTo>
                <a:cubicBezTo>
                  <a:pt x="9438" y="22374"/>
                  <a:pt x="9438" y="22374"/>
                  <a:pt x="9438" y="22374"/>
                </a:cubicBezTo>
                <a:cubicBezTo>
                  <a:pt x="9438" y="22374"/>
                  <a:pt x="9406" y="22374"/>
                  <a:pt x="9375" y="22374"/>
                </a:cubicBezTo>
                <a:cubicBezTo>
                  <a:pt x="9375" y="22406"/>
                  <a:pt x="9406" y="22437"/>
                  <a:pt x="9344" y="22468"/>
                </a:cubicBezTo>
                <a:close/>
                <a:moveTo>
                  <a:pt x="9750" y="22718"/>
                </a:moveTo>
                <a:cubicBezTo>
                  <a:pt x="9750" y="22718"/>
                  <a:pt x="9750" y="22718"/>
                  <a:pt x="9750" y="22749"/>
                </a:cubicBezTo>
                <a:cubicBezTo>
                  <a:pt x="9688" y="22749"/>
                  <a:pt x="9563" y="22656"/>
                  <a:pt x="9563" y="22593"/>
                </a:cubicBezTo>
                <a:cubicBezTo>
                  <a:pt x="9531" y="22624"/>
                  <a:pt x="9563" y="22687"/>
                  <a:pt x="9563" y="22718"/>
                </a:cubicBezTo>
                <a:cubicBezTo>
                  <a:pt x="9531" y="22749"/>
                  <a:pt x="9500" y="22687"/>
                  <a:pt x="9469" y="22718"/>
                </a:cubicBezTo>
                <a:cubicBezTo>
                  <a:pt x="9469" y="22749"/>
                  <a:pt x="9438" y="22718"/>
                  <a:pt x="9438" y="22687"/>
                </a:cubicBezTo>
                <a:cubicBezTo>
                  <a:pt x="9438" y="22624"/>
                  <a:pt x="9438" y="22531"/>
                  <a:pt x="9469" y="22468"/>
                </a:cubicBezTo>
                <a:cubicBezTo>
                  <a:pt x="9500" y="22437"/>
                  <a:pt x="9500" y="22406"/>
                  <a:pt x="9531" y="22374"/>
                </a:cubicBezTo>
                <a:cubicBezTo>
                  <a:pt x="9594" y="22312"/>
                  <a:pt x="9625" y="22312"/>
                  <a:pt x="9656" y="22437"/>
                </a:cubicBezTo>
                <a:cubicBezTo>
                  <a:pt x="9656" y="22343"/>
                  <a:pt x="9688" y="22312"/>
                  <a:pt x="9750" y="22343"/>
                </a:cubicBezTo>
                <a:cubicBezTo>
                  <a:pt x="9719" y="22281"/>
                  <a:pt x="9625" y="22312"/>
                  <a:pt x="9656" y="22218"/>
                </a:cubicBezTo>
                <a:cubicBezTo>
                  <a:pt x="9719" y="22187"/>
                  <a:pt x="9781" y="22218"/>
                  <a:pt x="9844" y="22218"/>
                </a:cubicBezTo>
                <a:cubicBezTo>
                  <a:pt x="9844" y="22218"/>
                  <a:pt x="9844" y="22218"/>
                  <a:pt x="9844" y="22218"/>
                </a:cubicBezTo>
                <a:cubicBezTo>
                  <a:pt x="9844" y="22218"/>
                  <a:pt x="9906" y="22218"/>
                  <a:pt x="9875" y="22281"/>
                </a:cubicBezTo>
                <a:cubicBezTo>
                  <a:pt x="9875" y="22281"/>
                  <a:pt x="9875" y="22281"/>
                  <a:pt x="9875" y="22281"/>
                </a:cubicBezTo>
                <a:cubicBezTo>
                  <a:pt x="9875" y="22281"/>
                  <a:pt x="9875" y="22281"/>
                  <a:pt x="9875" y="22281"/>
                </a:cubicBezTo>
                <a:cubicBezTo>
                  <a:pt x="9875" y="22281"/>
                  <a:pt x="9875" y="22281"/>
                  <a:pt x="9875" y="22281"/>
                </a:cubicBezTo>
                <a:cubicBezTo>
                  <a:pt x="9844" y="22281"/>
                  <a:pt x="9813" y="22281"/>
                  <a:pt x="9844" y="22312"/>
                </a:cubicBezTo>
                <a:cubicBezTo>
                  <a:pt x="9844" y="22343"/>
                  <a:pt x="9844" y="22374"/>
                  <a:pt x="9844" y="22406"/>
                </a:cubicBezTo>
                <a:cubicBezTo>
                  <a:pt x="9844" y="22437"/>
                  <a:pt x="9844" y="22468"/>
                  <a:pt x="9813" y="22499"/>
                </a:cubicBezTo>
                <a:cubicBezTo>
                  <a:pt x="9781" y="22593"/>
                  <a:pt x="9813" y="22687"/>
                  <a:pt x="9750" y="22718"/>
                </a:cubicBezTo>
                <a:close/>
                <a:moveTo>
                  <a:pt x="10781" y="22312"/>
                </a:moveTo>
                <a:cubicBezTo>
                  <a:pt x="10750" y="22437"/>
                  <a:pt x="10688" y="22531"/>
                  <a:pt x="10688" y="22656"/>
                </a:cubicBezTo>
                <a:cubicBezTo>
                  <a:pt x="10688" y="22718"/>
                  <a:pt x="10625" y="22687"/>
                  <a:pt x="10594" y="22687"/>
                </a:cubicBezTo>
                <a:cubicBezTo>
                  <a:pt x="10531" y="22687"/>
                  <a:pt x="10594" y="22656"/>
                  <a:pt x="10563" y="22624"/>
                </a:cubicBezTo>
                <a:cubicBezTo>
                  <a:pt x="10531" y="22624"/>
                  <a:pt x="10469" y="22656"/>
                  <a:pt x="10469" y="22593"/>
                </a:cubicBezTo>
                <a:cubicBezTo>
                  <a:pt x="10438" y="22624"/>
                  <a:pt x="10500" y="22687"/>
                  <a:pt x="10406" y="22687"/>
                </a:cubicBezTo>
                <a:cubicBezTo>
                  <a:pt x="10406" y="22687"/>
                  <a:pt x="10313" y="22718"/>
                  <a:pt x="10344" y="22624"/>
                </a:cubicBezTo>
                <a:cubicBezTo>
                  <a:pt x="10344" y="22593"/>
                  <a:pt x="10375" y="22531"/>
                  <a:pt x="10375" y="22468"/>
                </a:cubicBezTo>
                <a:cubicBezTo>
                  <a:pt x="10375" y="22437"/>
                  <a:pt x="10406" y="22437"/>
                  <a:pt x="10375" y="22406"/>
                </a:cubicBezTo>
                <a:cubicBezTo>
                  <a:pt x="10344" y="22374"/>
                  <a:pt x="10313" y="22406"/>
                  <a:pt x="10313" y="22406"/>
                </a:cubicBezTo>
                <a:cubicBezTo>
                  <a:pt x="10250" y="22406"/>
                  <a:pt x="10281" y="22437"/>
                  <a:pt x="10281" y="22468"/>
                </a:cubicBezTo>
                <a:cubicBezTo>
                  <a:pt x="10281" y="22531"/>
                  <a:pt x="10313" y="22593"/>
                  <a:pt x="10281" y="22656"/>
                </a:cubicBezTo>
                <a:cubicBezTo>
                  <a:pt x="10250" y="22687"/>
                  <a:pt x="10188" y="22656"/>
                  <a:pt x="10156" y="22687"/>
                </a:cubicBezTo>
                <a:cubicBezTo>
                  <a:pt x="10094" y="22687"/>
                  <a:pt x="10094" y="22656"/>
                  <a:pt x="10125" y="22624"/>
                </a:cubicBezTo>
                <a:cubicBezTo>
                  <a:pt x="10188" y="22562"/>
                  <a:pt x="10063" y="22593"/>
                  <a:pt x="10094" y="22562"/>
                </a:cubicBezTo>
                <a:cubicBezTo>
                  <a:pt x="10063" y="22562"/>
                  <a:pt x="10094" y="22593"/>
                  <a:pt x="10063" y="22593"/>
                </a:cubicBezTo>
                <a:cubicBezTo>
                  <a:pt x="10063" y="22593"/>
                  <a:pt x="10031" y="22593"/>
                  <a:pt x="10031" y="22593"/>
                </a:cubicBezTo>
                <a:cubicBezTo>
                  <a:pt x="10031" y="22593"/>
                  <a:pt x="10031" y="22562"/>
                  <a:pt x="10031" y="22531"/>
                </a:cubicBezTo>
                <a:cubicBezTo>
                  <a:pt x="9969" y="22562"/>
                  <a:pt x="10031" y="22656"/>
                  <a:pt x="10000" y="22687"/>
                </a:cubicBezTo>
                <a:cubicBezTo>
                  <a:pt x="9906" y="22687"/>
                  <a:pt x="9875" y="22687"/>
                  <a:pt x="9906" y="22593"/>
                </a:cubicBezTo>
                <a:cubicBezTo>
                  <a:pt x="9906" y="22562"/>
                  <a:pt x="9906" y="22499"/>
                  <a:pt x="9906" y="22468"/>
                </a:cubicBezTo>
                <a:cubicBezTo>
                  <a:pt x="9906" y="22499"/>
                  <a:pt x="9875" y="22531"/>
                  <a:pt x="9844" y="22531"/>
                </a:cubicBezTo>
                <a:cubicBezTo>
                  <a:pt x="9875" y="22531"/>
                  <a:pt x="9906" y="22499"/>
                  <a:pt x="9906" y="22468"/>
                </a:cubicBezTo>
                <a:cubicBezTo>
                  <a:pt x="9906" y="22437"/>
                  <a:pt x="9906" y="22437"/>
                  <a:pt x="9906" y="22406"/>
                </a:cubicBezTo>
                <a:cubicBezTo>
                  <a:pt x="9938" y="22406"/>
                  <a:pt x="10000" y="22374"/>
                  <a:pt x="9938" y="22343"/>
                </a:cubicBezTo>
                <a:cubicBezTo>
                  <a:pt x="9906" y="22312"/>
                  <a:pt x="9906" y="22312"/>
                  <a:pt x="9906" y="22281"/>
                </a:cubicBezTo>
                <a:cubicBezTo>
                  <a:pt x="9938" y="22218"/>
                  <a:pt x="9969" y="22218"/>
                  <a:pt x="10031" y="22218"/>
                </a:cubicBezTo>
                <a:cubicBezTo>
                  <a:pt x="10094" y="22218"/>
                  <a:pt x="10156" y="22187"/>
                  <a:pt x="10219" y="22156"/>
                </a:cubicBezTo>
                <a:cubicBezTo>
                  <a:pt x="10219" y="22124"/>
                  <a:pt x="10250" y="22093"/>
                  <a:pt x="10219" y="22062"/>
                </a:cubicBezTo>
                <a:cubicBezTo>
                  <a:pt x="10250" y="22093"/>
                  <a:pt x="10219" y="22124"/>
                  <a:pt x="10219" y="22156"/>
                </a:cubicBezTo>
                <a:cubicBezTo>
                  <a:pt x="10250" y="22187"/>
                  <a:pt x="10250" y="22187"/>
                  <a:pt x="10250" y="22187"/>
                </a:cubicBezTo>
                <a:cubicBezTo>
                  <a:pt x="10250" y="22187"/>
                  <a:pt x="10250" y="22187"/>
                  <a:pt x="10250" y="22187"/>
                </a:cubicBezTo>
                <a:cubicBezTo>
                  <a:pt x="10250" y="22218"/>
                  <a:pt x="10281" y="22249"/>
                  <a:pt x="10281" y="22249"/>
                </a:cubicBezTo>
                <a:cubicBezTo>
                  <a:pt x="10281" y="22249"/>
                  <a:pt x="10313" y="22218"/>
                  <a:pt x="10313" y="22218"/>
                </a:cubicBezTo>
                <a:cubicBezTo>
                  <a:pt x="10344" y="22312"/>
                  <a:pt x="10344" y="22312"/>
                  <a:pt x="10438" y="22218"/>
                </a:cubicBezTo>
                <a:cubicBezTo>
                  <a:pt x="10469" y="22218"/>
                  <a:pt x="10469" y="22218"/>
                  <a:pt x="10500" y="22218"/>
                </a:cubicBezTo>
                <a:cubicBezTo>
                  <a:pt x="10563" y="22218"/>
                  <a:pt x="10625" y="22218"/>
                  <a:pt x="10719" y="22218"/>
                </a:cubicBezTo>
                <a:cubicBezTo>
                  <a:pt x="10781" y="22218"/>
                  <a:pt x="10813" y="22249"/>
                  <a:pt x="10781" y="22312"/>
                </a:cubicBezTo>
                <a:close/>
                <a:moveTo>
                  <a:pt x="10875" y="22656"/>
                </a:moveTo>
                <a:cubicBezTo>
                  <a:pt x="10875" y="22656"/>
                  <a:pt x="10844" y="22687"/>
                  <a:pt x="10844" y="22687"/>
                </a:cubicBezTo>
                <a:cubicBezTo>
                  <a:pt x="10813" y="22687"/>
                  <a:pt x="10813" y="22656"/>
                  <a:pt x="10813" y="22656"/>
                </a:cubicBezTo>
                <a:cubicBezTo>
                  <a:pt x="10813" y="22593"/>
                  <a:pt x="10813" y="22531"/>
                  <a:pt x="10813" y="22437"/>
                </a:cubicBezTo>
                <a:cubicBezTo>
                  <a:pt x="10906" y="22406"/>
                  <a:pt x="10875" y="22499"/>
                  <a:pt x="10875" y="22531"/>
                </a:cubicBezTo>
                <a:cubicBezTo>
                  <a:pt x="10875" y="22562"/>
                  <a:pt x="10844" y="22593"/>
                  <a:pt x="10875" y="22656"/>
                </a:cubicBezTo>
                <a:close/>
                <a:moveTo>
                  <a:pt x="10813" y="21937"/>
                </a:moveTo>
                <a:cubicBezTo>
                  <a:pt x="10844" y="21843"/>
                  <a:pt x="10719" y="21843"/>
                  <a:pt x="10750" y="21781"/>
                </a:cubicBezTo>
                <a:cubicBezTo>
                  <a:pt x="10750" y="21687"/>
                  <a:pt x="10750" y="21687"/>
                  <a:pt x="10813" y="21718"/>
                </a:cubicBezTo>
                <a:cubicBezTo>
                  <a:pt x="10906" y="21718"/>
                  <a:pt x="10906" y="21781"/>
                  <a:pt x="10813" y="21937"/>
                </a:cubicBezTo>
                <a:close/>
                <a:moveTo>
                  <a:pt x="10938" y="22687"/>
                </a:moveTo>
                <a:cubicBezTo>
                  <a:pt x="10938" y="22687"/>
                  <a:pt x="10938" y="22687"/>
                  <a:pt x="10938" y="22687"/>
                </a:cubicBezTo>
                <a:cubicBezTo>
                  <a:pt x="10938" y="22687"/>
                  <a:pt x="10938" y="22687"/>
                  <a:pt x="10938" y="22687"/>
                </a:cubicBezTo>
                <a:close/>
                <a:moveTo>
                  <a:pt x="11125" y="22687"/>
                </a:moveTo>
                <a:cubicBezTo>
                  <a:pt x="11094" y="22781"/>
                  <a:pt x="11063" y="22749"/>
                  <a:pt x="11000" y="22749"/>
                </a:cubicBezTo>
                <a:cubicBezTo>
                  <a:pt x="10938" y="22749"/>
                  <a:pt x="11000" y="22687"/>
                  <a:pt x="11000" y="22687"/>
                </a:cubicBezTo>
                <a:cubicBezTo>
                  <a:pt x="11000" y="22656"/>
                  <a:pt x="11000" y="22656"/>
                  <a:pt x="10969" y="22656"/>
                </a:cubicBezTo>
                <a:cubicBezTo>
                  <a:pt x="10969" y="22656"/>
                  <a:pt x="10969" y="22656"/>
                  <a:pt x="10969" y="22656"/>
                </a:cubicBezTo>
                <a:cubicBezTo>
                  <a:pt x="10969" y="22656"/>
                  <a:pt x="10938" y="22656"/>
                  <a:pt x="10906" y="22656"/>
                </a:cubicBezTo>
                <a:cubicBezTo>
                  <a:pt x="10906" y="22656"/>
                  <a:pt x="10906" y="22624"/>
                  <a:pt x="10906" y="22624"/>
                </a:cubicBezTo>
                <a:cubicBezTo>
                  <a:pt x="10906" y="22593"/>
                  <a:pt x="10906" y="22593"/>
                  <a:pt x="10906" y="22562"/>
                </a:cubicBezTo>
                <a:cubicBezTo>
                  <a:pt x="10906" y="22562"/>
                  <a:pt x="10906" y="22562"/>
                  <a:pt x="10906" y="22562"/>
                </a:cubicBezTo>
                <a:cubicBezTo>
                  <a:pt x="10938" y="22593"/>
                  <a:pt x="10938" y="22593"/>
                  <a:pt x="10938" y="22624"/>
                </a:cubicBezTo>
                <a:cubicBezTo>
                  <a:pt x="11000" y="22562"/>
                  <a:pt x="11000" y="22468"/>
                  <a:pt x="11063" y="22437"/>
                </a:cubicBezTo>
                <a:cubicBezTo>
                  <a:pt x="11094" y="22406"/>
                  <a:pt x="11094" y="22374"/>
                  <a:pt x="11094" y="22437"/>
                </a:cubicBezTo>
                <a:cubicBezTo>
                  <a:pt x="11094" y="22499"/>
                  <a:pt x="11156" y="22437"/>
                  <a:pt x="11156" y="22468"/>
                </a:cubicBezTo>
                <a:cubicBezTo>
                  <a:pt x="11156" y="22531"/>
                  <a:pt x="11125" y="22624"/>
                  <a:pt x="11125" y="22687"/>
                </a:cubicBezTo>
                <a:close/>
                <a:moveTo>
                  <a:pt x="11188" y="21437"/>
                </a:moveTo>
                <a:cubicBezTo>
                  <a:pt x="11250" y="21437"/>
                  <a:pt x="11250" y="21468"/>
                  <a:pt x="11250" y="21499"/>
                </a:cubicBezTo>
                <a:cubicBezTo>
                  <a:pt x="11219" y="21499"/>
                  <a:pt x="11250" y="21562"/>
                  <a:pt x="11219" y="21562"/>
                </a:cubicBezTo>
                <a:cubicBezTo>
                  <a:pt x="11156" y="21562"/>
                  <a:pt x="11219" y="21499"/>
                  <a:pt x="11188" y="21468"/>
                </a:cubicBezTo>
                <a:cubicBezTo>
                  <a:pt x="11156" y="21468"/>
                  <a:pt x="11188" y="21437"/>
                  <a:pt x="11188" y="21437"/>
                </a:cubicBezTo>
                <a:close/>
                <a:moveTo>
                  <a:pt x="11375" y="22812"/>
                </a:moveTo>
                <a:cubicBezTo>
                  <a:pt x="11406" y="22781"/>
                  <a:pt x="11406" y="22749"/>
                  <a:pt x="11438" y="22718"/>
                </a:cubicBezTo>
                <a:cubicBezTo>
                  <a:pt x="11375" y="22749"/>
                  <a:pt x="11344" y="22749"/>
                  <a:pt x="11313" y="22656"/>
                </a:cubicBezTo>
                <a:cubicBezTo>
                  <a:pt x="11281" y="22812"/>
                  <a:pt x="11281" y="22812"/>
                  <a:pt x="11188" y="22749"/>
                </a:cubicBezTo>
                <a:cubicBezTo>
                  <a:pt x="11188" y="22749"/>
                  <a:pt x="11188" y="22749"/>
                  <a:pt x="11188" y="22749"/>
                </a:cubicBezTo>
                <a:cubicBezTo>
                  <a:pt x="11250" y="22656"/>
                  <a:pt x="11188" y="22562"/>
                  <a:pt x="11281" y="22499"/>
                </a:cubicBezTo>
                <a:cubicBezTo>
                  <a:pt x="11313" y="22468"/>
                  <a:pt x="11375" y="22437"/>
                  <a:pt x="11281" y="22406"/>
                </a:cubicBezTo>
                <a:cubicBezTo>
                  <a:pt x="11281" y="22406"/>
                  <a:pt x="11344" y="22312"/>
                  <a:pt x="11375" y="22312"/>
                </a:cubicBezTo>
                <a:cubicBezTo>
                  <a:pt x="11438" y="22343"/>
                  <a:pt x="11531" y="22343"/>
                  <a:pt x="11594" y="22343"/>
                </a:cubicBezTo>
                <a:cubicBezTo>
                  <a:pt x="11656" y="22374"/>
                  <a:pt x="11688" y="22406"/>
                  <a:pt x="11656" y="22468"/>
                </a:cubicBezTo>
                <a:cubicBezTo>
                  <a:pt x="11625" y="22499"/>
                  <a:pt x="11625" y="22531"/>
                  <a:pt x="11594" y="22562"/>
                </a:cubicBezTo>
                <a:cubicBezTo>
                  <a:pt x="11563" y="22593"/>
                  <a:pt x="11531" y="22656"/>
                  <a:pt x="11531" y="22718"/>
                </a:cubicBezTo>
                <a:cubicBezTo>
                  <a:pt x="11531" y="22812"/>
                  <a:pt x="11500" y="22843"/>
                  <a:pt x="11375" y="22812"/>
                </a:cubicBezTo>
                <a:close/>
                <a:moveTo>
                  <a:pt x="11781" y="22937"/>
                </a:moveTo>
                <a:cubicBezTo>
                  <a:pt x="11781" y="22937"/>
                  <a:pt x="11781" y="22874"/>
                  <a:pt x="11813" y="22874"/>
                </a:cubicBezTo>
                <a:cubicBezTo>
                  <a:pt x="11813" y="22843"/>
                  <a:pt x="11813" y="22843"/>
                  <a:pt x="11844" y="22812"/>
                </a:cubicBezTo>
                <a:cubicBezTo>
                  <a:pt x="11781" y="22843"/>
                  <a:pt x="11719" y="22874"/>
                  <a:pt x="11719" y="22781"/>
                </a:cubicBezTo>
                <a:cubicBezTo>
                  <a:pt x="11688" y="22781"/>
                  <a:pt x="11688" y="22812"/>
                  <a:pt x="11688" y="22843"/>
                </a:cubicBezTo>
                <a:cubicBezTo>
                  <a:pt x="11688" y="22874"/>
                  <a:pt x="11688" y="22906"/>
                  <a:pt x="11656" y="22874"/>
                </a:cubicBezTo>
                <a:cubicBezTo>
                  <a:pt x="11625" y="22874"/>
                  <a:pt x="11594" y="22843"/>
                  <a:pt x="11594" y="22812"/>
                </a:cubicBezTo>
                <a:cubicBezTo>
                  <a:pt x="11656" y="22718"/>
                  <a:pt x="11625" y="22624"/>
                  <a:pt x="11719" y="22562"/>
                </a:cubicBezTo>
                <a:cubicBezTo>
                  <a:pt x="11719" y="22562"/>
                  <a:pt x="11719" y="22468"/>
                  <a:pt x="11750" y="22437"/>
                </a:cubicBezTo>
                <a:cubicBezTo>
                  <a:pt x="11750" y="22406"/>
                  <a:pt x="11781" y="22406"/>
                  <a:pt x="11781" y="22406"/>
                </a:cubicBezTo>
                <a:cubicBezTo>
                  <a:pt x="11875" y="22437"/>
                  <a:pt x="11969" y="22468"/>
                  <a:pt x="12031" y="22499"/>
                </a:cubicBezTo>
                <a:cubicBezTo>
                  <a:pt x="12063" y="22499"/>
                  <a:pt x="12094" y="22531"/>
                  <a:pt x="12063" y="22562"/>
                </a:cubicBezTo>
                <a:cubicBezTo>
                  <a:pt x="12000" y="22687"/>
                  <a:pt x="11906" y="22781"/>
                  <a:pt x="11906" y="22937"/>
                </a:cubicBezTo>
                <a:cubicBezTo>
                  <a:pt x="11906" y="22968"/>
                  <a:pt x="11813" y="22937"/>
                  <a:pt x="11781" y="22937"/>
                </a:cubicBezTo>
                <a:close/>
                <a:moveTo>
                  <a:pt x="12219" y="22937"/>
                </a:moveTo>
                <a:cubicBezTo>
                  <a:pt x="12156" y="22999"/>
                  <a:pt x="12125" y="22968"/>
                  <a:pt x="12094" y="22906"/>
                </a:cubicBezTo>
                <a:cubicBezTo>
                  <a:pt x="12063" y="22968"/>
                  <a:pt x="12094" y="23062"/>
                  <a:pt x="12000" y="22968"/>
                </a:cubicBezTo>
                <a:cubicBezTo>
                  <a:pt x="12000" y="22968"/>
                  <a:pt x="11969" y="22968"/>
                  <a:pt x="11969" y="22968"/>
                </a:cubicBezTo>
                <a:cubicBezTo>
                  <a:pt x="12063" y="22874"/>
                  <a:pt x="12000" y="22749"/>
                  <a:pt x="12125" y="22687"/>
                </a:cubicBezTo>
                <a:cubicBezTo>
                  <a:pt x="12125" y="22687"/>
                  <a:pt x="12125" y="22687"/>
                  <a:pt x="12125" y="22687"/>
                </a:cubicBezTo>
                <a:cubicBezTo>
                  <a:pt x="12188" y="22624"/>
                  <a:pt x="12250" y="22718"/>
                  <a:pt x="12344" y="22687"/>
                </a:cubicBezTo>
                <a:cubicBezTo>
                  <a:pt x="12313" y="22656"/>
                  <a:pt x="12281" y="22624"/>
                  <a:pt x="12219" y="22624"/>
                </a:cubicBezTo>
                <a:cubicBezTo>
                  <a:pt x="12188" y="22624"/>
                  <a:pt x="12156" y="22656"/>
                  <a:pt x="12156" y="22593"/>
                </a:cubicBezTo>
                <a:cubicBezTo>
                  <a:pt x="12156" y="22562"/>
                  <a:pt x="12156" y="22562"/>
                  <a:pt x="12156" y="22531"/>
                </a:cubicBezTo>
                <a:cubicBezTo>
                  <a:pt x="12219" y="22562"/>
                  <a:pt x="12313" y="22562"/>
                  <a:pt x="12375" y="22624"/>
                </a:cubicBezTo>
                <a:cubicBezTo>
                  <a:pt x="12469" y="22687"/>
                  <a:pt x="12500" y="22749"/>
                  <a:pt x="12406" y="22812"/>
                </a:cubicBezTo>
                <a:cubicBezTo>
                  <a:pt x="12313" y="22874"/>
                  <a:pt x="12344" y="22999"/>
                  <a:pt x="12250" y="23093"/>
                </a:cubicBezTo>
                <a:cubicBezTo>
                  <a:pt x="12156" y="23062"/>
                  <a:pt x="12156" y="23062"/>
                  <a:pt x="12219" y="22937"/>
                </a:cubicBezTo>
                <a:close/>
                <a:moveTo>
                  <a:pt x="12594" y="23249"/>
                </a:moveTo>
                <a:cubicBezTo>
                  <a:pt x="12563" y="23249"/>
                  <a:pt x="12531" y="23249"/>
                  <a:pt x="12531" y="23218"/>
                </a:cubicBezTo>
                <a:cubicBezTo>
                  <a:pt x="12500" y="23187"/>
                  <a:pt x="12531" y="23187"/>
                  <a:pt x="12563" y="23156"/>
                </a:cubicBezTo>
                <a:cubicBezTo>
                  <a:pt x="12563" y="23156"/>
                  <a:pt x="12563" y="23156"/>
                  <a:pt x="12563" y="23124"/>
                </a:cubicBezTo>
                <a:cubicBezTo>
                  <a:pt x="12500" y="23156"/>
                  <a:pt x="12469" y="23124"/>
                  <a:pt x="12469" y="23062"/>
                </a:cubicBezTo>
                <a:cubicBezTo>
                  <a:pt x="12469" y="23062"/>
                  <a:pt x="12438" y="23062"/>
                  <a:pt x="12438" y="23093"/>
                </a:cubicBezTo>
                <a:cubicBezTo>
                  <a:pt x="12438" y="23124"/>
                  <a:pt x="12438" y="23156"/>
                  <a:pt x="12406" y="23156"/>
                </a:cubicBezTo>
                <a:cubicBezTo>
                  <a:pt x="12406" y="23187"/>
                  <a:pt x="12406" y="23156"/>
                  <a:pt x="12375" y="23156"/>
                </a:cubicBezTo>
                <a:cubicBezTo>
                  <a:pt x="12375" y="23124"/>
                  <a:pt x="12344" y="23093"/>
                  <a:pt x="12375" y="23062"/>
                </a:cubicBezTo>
                <a:cubicBezTo>
                  <a:pt x="12406" y="22999"/>
                  <a:pt x="12438" y="22937"/>
                  <a:pt x="12469" y="22874"/>
                </a:cubicBezTo>
                <a:cubicBezTo>
                  <a:pt x="12469" y="22874"/>
                  <a:pt x="12500" y="22874"/>
                  <a:pt x="12500" y="22874"/>
                </a:cubicBezTo>
                <a:cubicBezTo>
                  <a:pt x="12500" y="22874"/>
                  <a:pt x="12500" y="22843"/>
                  <a:pt x="12500" y="22843"/>
                </a:cubicBezTo>
                <a:cubicBezTo>
                  <a:pt x="12563" y="22843"/>
                  <a:pt x="12594" y="22812"/>
                  <a:pt x="12625" y="22874"/>
                </a:cubicBezTo>
                <a:cubicBezTo>
                  <a:pt x="12594" y="22906"/>
                  <a:pt x="12594" y="22937"/>
                  <a:pt x="12594" y="22968"/>
                </a:cubicBezTo>
                <a:cubicBezTo>
                  <a:pt x="12594" y="22937"/>
                  <a:pt x="12625" y="22906"/>
                  <a:pt x="12625" y="22874"/>
                </a:cubicBezTo>
                <a:cubicBezTo>
                  <a:pt x="12656" y="22874"/>
                  <a:pt x="12688" y="22874"/>
                  <a:pt x="12719" y="22906"/>
                </a:cubicBezTo>
                <a:cubicBezTo>
                  <a:pt x="12688" y="22781"/>
                  <a:pt x="12594" y="22812"/>
                  <a:pt x="12500" y="22812"/>
                </a:cubicBezTo>
                <a:cubicBezTo>
                  <a:pt x="12500" y="22812"/>
                  <a:pt x="12500" y="22812"/>
                  <a:pt x="12500" y="22812"/>
                </a:cubicBezTo>
                <a:cubicBezTo>
                  <a:pt x="12500" y="22812"/>
                  <a:pt x="12500" y="22812"/>
                  <a:pt x="12500" y="22812"/>
                </a:cubicBezTo>
                <a:cubicBezTo>
                  <a:pt x="12500" y="22781"/>
                  <a:pt x="12563" y="22749"/>
                  <a:pt x="12531" y="22718"/>
                </a:cubicBezTo>
                <a:cubicBezTo>
                  <a:pt x="12531" y="22687"/>
                  <a:pt x="12563" y="22687"/>
                  <a:pt x="12563" y="22687"/>
                </a:cubicBezTo>
                <a:cubicBezTo>
                  <a:pt x="12656" y="22749"/>
                  <a:pt x="12750" y="22781"/>
                  <a:pt x="12813" y="22812"/>
                </a:cubicBezTo>
                <a:cubicBezTo>
                  <a:pt x="12844" y="22843"/>
                  <a:pt x="12875" y="22874"/>
                  <a:pt x="12813" y="22874"/>
                </a:cubicBezTo>
                <a:cubicBezTo>
                  <a:pt x="12781" y="22874"/>
                  <a:pt x="12781" y="22937"/>
                  <a:pt x="12750" y="22968"/>
                </a:cubicBezTo>
                <a:cubicBezTo>
                  <a:pt x="12750" y="22968"/>
                  <a:pt x="12750" y="22999"/>
                  <a:pt x="12750" y="22999"/>
                </a:cubicBezTo>
                <a:cubicBezTo>
                  <a:pt x="12750" y="22999"/>
                  <a:pt x="12750" y="22968"/>
                  <a:pt x="12750" y="22968"/>
                </a:cubicBezTo>
                <a:cubicBezTo>
                  <a:pt x="12750" y="22937"/>
                  <a:pt x="12719" y="22937"/>
                  <a:pt x="12719" y="22937"/>
                </a:cubicBezTo>
                <a:cubicBezTo>
                  <a:pt x="12688" y="22968"/>
                  <a:pt x="12719" y="22999"/>
                  <a:pt x="12750" y="22999"/>
                </a:cubicBezTo>
                <a:cubicBezTo>
                  <a:pt x="12719" y="23062"/>
                  <a:pt x="12688" y="23156"/>
                  <a:pt x="12625" y="23218"/>
                </a:cubicBezTo>
                <a:cubicBezTo>
                  <a:pt x="12625" y="23218"/>
                  <a:pt x="12625" y="23249"/>
                  <a:pt x="12594" y="23249"/>
                </a:cubicBezTo>
                <a:close/>
                <a:moveTo>
                  <a:pt x="12906" y="23437"/>
                </a:moveTo>
                <a:cubicBezTo>
                  <a:pt x="12906" y="23437"/>
                  <a:pt x="12844" y="23437"/>
                  <a:pt x="12875" y="23406"/>
                </a:cubicBezTo>
                <a:cubicBezTo>
                  <a:pt x="12906" y="23343"/>
                  <a:pt x="12875" y="23312"/>
                  <a:pt x="12844" y="23312"/>
                </a:cubicBezTo>
                <a:cubicBezTo>
                  <a:pt x="12813" y="23312"/>
                  <a:pt x="12813" y="23281"/>
                  <a:pt x="12813" y="23249"/>
                </a:cubicBezTo>
                <a:cubicBezTo>
                  <a:pt x="12781" y="23281"/>
                  <a:pt x="12781" y="23343"/>
                  <a:pt x="12750" y="23343"/>
                </a:cubicBezTo>
                <a:cubicBezTo>
                  <a:pt x="12719" y="23343"/>
                  <a:pt x="12688" y="23312"/>
                  <a:pt x="12719" y="23249"/>
                </a:cubicBezTo>
                <a:cubicBezTo>
                  <a:pt x="12781" y="23187"/>
                  <a:pt x="12781" y="23093"/>
                  <a:pt x="12875" y="23031"/>
                </a:cubicBezTo>
                <a:cubicBezTo>
                  <a:pt x="12906" y="22999"/>
                  <a:pt x="12906" y="22937"/>
                  <a:pt x="12906" y="22874"/>
                </a:cubicBezTo>
                <a:cubicBezTo>
                  <a:pt x="12969" y="22937"/>
                  <a:pt x="13063" y="22968"/>
                  <a:pt x="13125" y="22999"/>
                </a:cubicBezTo>
                <a:cubicBezTo>
                  <a:pt x="13219" y="23031"/>
                  <a:pt x="13188" y="23093"/>
                  <a:pt x="13156" y="23156"/>
                </a:cubicBezTo>
                <a:cubicBezTo>
                  <a:pt x="13156" y="23156"/>
                  <a:pt x="13125" y="23187"/>
                  <a:pt x="13125" y="23187"/>
                </a:cubicBezTo>
                <a:cubicBezTo>
                  <a:pt x="13094" y="23187"/>
                  <a:pt x="13125" y="23124"/>
                  <a:pt x="13063" y="23124"/>
                </a:cubicBezTo>
                <a:cubicBezTo>
                  <a:pt x="13063" y="23124"/>
                  <a:pt x="13063" y="23124"/>
                  <a:pt x="13063" y="23124"/>
                </a:cubicBezTo>
                <a:cubicBezTo>
                  <a:pt x="13063" y="23156"/>
                  <a:pt x="13063" y="23218"/>
                  <a:pt x="13063" y="23249"/>
                </a:cubicBezTo>
                <a:cubicBezTo>
                  <a:pt x="13063" y="23312"/>
                  <a:pt x="12969" y="23374"/>
                  <a:pt x="12969" y="23437"/>
                </a:cubicBezTo>
                <a:cubicBezTo>
                  <a:pt x="12969" y="23468"/>
                  <a:pt x="12938" y="23468"/>
                  <a:pt x="12906" y="23437"/>
                </a:cubicBezTo>
                <a:close/>
                <a:moveTo>
                  <a:pt x="13188" y="23656"/>
                </a:moveTo>
                <a:cubicBezTo>
                  <a:pt x="13156" y="23624"/>
                  <a:pt x="13188" y="23593"/>
                  <a:pt x="13219" y="23562"/>
                </a:cubicBezTo>
                <a:cubicBezTo>
                  <a:pt x="13219" y="23562"/>
                  <a:pt x="13219" y="23562"/>
                  <a:pt x="13219" y="23531"/>
                </a:cubicBezTo>
                <a:cubicBezTo>
                  <a:pt x="13188" y="23562"/>
                  <a:pt x="13125" y="23531"/>
                  <a:pt x="13125" y="23468"/>
                </a:cubicBezTo>
                <a:cubicBezTo>
                  <a:pt x="13094" y="23499"/>
                  <a:pt x="13156" y="23562"/>
                  <a:pt x="13063" y="23562"/>
                </a:cubicBezTo>
                <a:cubicBezTo>
                  <a:pt x="13000" y="23531"/>
                  <a:pt x="13031" y="23499"/>
                  <a:pt x="13063" y="23437"/>
                </a:cubicBezTo>
                <a:cubicBezTo>
                  <a:pt x="13094" y="23374"/>
                  <a:pt x="13156" y="23281"/>
                  <a:pt x="13250" y="23218"/>
                </a:cubicBezTo>
                <a:cubicBezTo>
                  <a:pt x="13250" y="23218"/>
                  <a:pt x="13250" y="23218"/>
                  <a:pt x="13250" y="23218"/>
                </a:cubicBezTo>
                <a:cubicBezTo>
                  <a:pt x="13250" y="23249"/>
                  <a:pt x="13250" y="23249"/>
                  <a:pt x="13281" y="23249"/>
                </a:cubicBezTo>
                <a:cubicBezTo>
                  <a:pt x="13313" y="23249"/>
                  <a:pt x="13344" y="23343"/>
                  <a:pt x="13375" y="23312"/>
                </a:cubicBezTo>
                <a:cubicBezTo>
                  <a:pt x="13438" y="23281"/>
                  <a:pt x="13344" y="23218"/>
                  <a:pt x="13375" y="23187"/>
                </a:cubicBezTo>
                <a:cubicBezTo>
                  <a:pt x="13344" y="23187"/>
                  <a:pt x="13375" y="23249"/>
                  <a:pt x="13313" y="23218"/>
                </a:cubicBezTo>
                <a:cubicBezTo>
                  <a:pt x="13281" y="23187"/>
                  <a:pt x="13250" y="23218"/>
                  <a:pt x="13250" y="23218"/>
                </a:cubicBezTo>
                <a:cubicBezTo>
                  <a:pt x="13219" y="23187"/>
                  <a:pt x="13250" y="23156"/>
                  <a:pt x="13250" y="23124"/>
                </a:cubicBezTo>
                <a:cubicBezTo>
                  <a:pt x="13281" y="23093"/>
                  <a:pt x="13281" y="23062"/>
                  <a:pt x="13313" y="23124"/>
                </a:cubicBezTo>
                <a:cubicBezTo>
                  <a:pt x="13313" y="23156"/>
                  <a:pt x="13375" y="23124"/>
                  <a:pt x="13375" y="23187"/>
                </a:cubicBezTo>
                <a:cubicBezTo>
                  <a:pt x="13438" y="23187"/>
                  <a:pt x="13469" y="23218"/>
                  <a:pt x="13500" y="23281"/>
                </a:cubicBezTo>
                <a:cubicBezTo>
                  <a:pt x="13563" y="23343"/>
                  <a:pt x="13469" y="23374"/>
                  <a:pt x="13469" y="23406"/>
                </a:cubicBezTo>
                <a:cubicBezTo>
                  <a:pt x="13406" y="23406"/>
                  <a:pt x="13406" y="23374"/>
                  <a:pt x="13438" y="23312"/>
                </a:cubicBezTo>
                <a:cubicBezTo>
                  <a:pt x="13375" y="23374"/>
                  <a:pt x="13375" y="23406"/>
                  <a:pt x="13406" y="23437"/>
                </a:cubicBezTo>
                <a:cubicBezTo>
                  <a:pt x="13344" y="23499"/>
                  <a:pt x="13344" y="23593"/>
                  <a:pt x="13313" y="23624"/>
                </a:cubicBezTo>
                <a:cubicBezTo>
                  <a:pt x="13250" y="23687"/>
                  <a:pt x="13219" y="23687"/>
                  <a:pt x="13188" y="23656"/>
                </a:cubicBezTo>
                <a:close/>
                <a:moveTo>
                  <a:pt x="13531" y="23937"/>
                </a:moveTo>
                <a:cubicBezTo>
                  <a:pt x="13531" y="23906"/>
                  <a:pt x="13500" y="23906"/>
                  <a:pt x="13469" y="23874"/>
                </a:cubicBezTo>
                <a:cubicBezTo>
                  <a:pt x="13469" y="23843"/>
                  <a:pt x="13500" y="23843"/>
                  <a:pt x="13531" y="23843"/>
                </a:cubicBezTo>
                <a:cubicBezTo>
                  <a:pt x="13531" y="23812"/>
                  <a:pt x="13531" y="23812"/>
                  <a:pt x="13531" y="23781"/>
                </a:cubicBezTo>
                <a:cubicBezTo>
                  <a:pt x="13500" y="23812"/>
                  <a:pt x="13438" y="23781"/>
                  <a:pt x="13438" y="23718"/>
                </a:cubicBezTo>
                <a:cubicBezTo>
                  <a:pt x="13406" y="23749"/>
                  <a:pt x="13438" y="23812"/>
                  <a:pt x="13406" y="23781"/>
                </a:cubicBezTo>
                <a:cubicBezTo>
                  <a:pt x="13375" y="23781"/>
                  <a:pt x="13375" y="23781"/>
                  <a:pt x="13344" y="23781"/>
                </a:cubicBezTo>
                <a:cubicBezTo>
                  <a:pt x="13344" y="23749"/>
                  <a:pt x="13375" y="23718"/>
                  <a:pt x="13375" y="23718"/>
                </a:cubicBezTo>
                <a:cubicBezTo>
                  <a:pt x="13438" y="23624"/>
                  <a:pt x="13563" y="23593"/>
                  <a:pt x="13563" y="23499"/>
                </a:cubicBezTo>
                <a:cubicBezTo>
                  <a:pt x="13594" y="23499"/>
                  <a:pt x="13625" y="23531"/>
                  <a:pt x="13594" y="23593"/>
                </a:cubicBezTo>
                <a:cubicBezTo>
                  <a:pt x="13625" y="23562"/>
                  <a:pt x="13656" y="23562"/>
                  <a:pt x="13688" y="23531"/>
                </a:cubicBezTo>
                <a:cubicBezTo>
                  <a:pt x="13688" y="23499"/>
                  <a:pt x="13688" y="23468"/>
                  <a:pt x="13750" y="23468"/>
                </a:cubicBezTo>
                <a:cubicBezTo>
                  <a:pt x="13875" y="23562"/>
                  <a:pt x="13844" y="23624"/>
                  <a:pt x="13719" y="23718"/>
                </a:cubicBezTo>
                <a:cubicBezTo>
                  <a:pt x="13719" y="23656"/>
                  <a:pt x="13750" y="23593"/>
                  <a:pt x="13688" y="23531"/>
                </a:cubicBezTo>
                <a:cubicBezTo>
                  <a:pt x="13719" y="23593"/>
                  <a:pt x="13688" y="23656"/>
                  <a:pt x="13688" y="23718"/>
                </a:cubicBezTo>
                <a:cubicBezTo>
                  <a:pt x="13688" y="23718"/>
                  <a:pt x="13719" y="23718"/>
                  <a:pt x="13719" y="23718"/>
                </a:cubicBezTo>
                <a:cubicBezTo>
                  <a:pt x="13688" y="23718"/>
                  <a:pt x="13688" y="23718"/>
                  <a:pt x="13688" y="23718"/>
                </a:cubicBezTo>
                <a:cubicBezTo>
                  <a:pt x="13656" y="23781"/>
                  <a:pt x="13625" y="23843"/>
                  <a:pt x="13594" y="23906"/>
                </a:cubicBezTo>
                <a:cubicBezTo>
                  <a:pt x="13563" y="23906"/>
                  <a:pt x="13563" y="23937"/>
                  <a:pt x="13531" y="23937"/>
                </a:cubicBezTo>
                <a:close/>
                <a:moveTo>
                  <a:pt x="13875" y="24156"/>
                </a:moveTo>
                <a:cubicBezTo>
                  <a:pt x="13844" y="24187"/>
                  <a:pt x="13844" y="24249"/>
                  <a:pt x="13781" y="24187"/>
                </a:cubicBezTo>
                <a:cubicBezTo>
                  <a:pt x="13750" y="24124"/>
                  <a:pt x="13781" y="24124"/>
                  <a:pt x="13813" y="24093"/>
                </a:cubicBezTo>
                <a:cubicBezTo>
                  <a:pt x="13813" y="24093"/>
                  <a:pt x="13813" y="24093"/>
                  <a:pt x="13844" y="24062"/>
                </a:cubicBezTo>
                <a:cubicBezTo>
                  <a:pt x="13750" y="24093"/>
                  <a:pt x="13750" y="24031"/>
                  <a:pt x="13750" y="23968"/>
                </a:cubicBezTo>
                <a:cubicBezTo>
                  <a:pt x="13719" y="23999"/>
                  <a:pt x="13719" y="24062"/>
                  <a:pt x="13656" y="24062"/>
                </a:cubicBezTo>
                <a:cubicBezTo>
                  <a:pt x="13656" y="23968"/>
                  <a:pt x="13719" y="23874"/>
                  <a:pt x="13781" y="23812"/>
                </a:cubicBezTo>
                <a:cubicBezTo>
                  <a:pt x="13844" y="23749"/>
                  <a:pt x="13875" y="23687"/>
                  <a:pt x="13906" y="23624"/>
                </a:cubicBezTo>
                <a:cubicBezTo>
                  <a:pt x="13969" y="23687"/>
                  <a:pt x="14031" y="23749"/>
                  <a:pt x="14094" y="23781"/>
                </a:cubicBezTo>
                <a:cubicBezTo>
                  <a:pt x="14125" y="23812"/>
                  <a:pt x="14156" y="23843"/>
                  <a:pt x="14125" y="23906"/>
                </a:cubicBezTo>
                <a:cubicBezTo>
                  <a:pt x="14094" y="23937"/>
                  <a:pt x="14063" y="23968"/>
                  <a:pt x="14031" y="23906"/>
                </a:cubicBezTo>
                <a:cubicBezTo>
                  <a:pt x="14000" y="23906"/>
                  <a:pt x="13969" y="23968"/>
                  <a:pt x="14000" y="23968"/>
                </a:cubicBezTo>
                <a:cubicBezTo>
                  <a:pt x="14094" y="23999"/>
                  <a:pt x="14000" y="23999"/>
                  <a:pt x="13969" y="24031"/>
                </a:cubicBezTo>
                <a:cubicBezTo>
                  <a:pt x="13938" y="24062"/>
                  <a:pt x="13906" y="24124"/>
                  <a:pt x="13875" y="24156"/>
                </a:cubicBezTo>
                <a:close/>
                <a:moveTo>
                  <a:pt x="14125" y="24468"/>
                </a:moveTo>
                <a:cubicBezTo>
                  <a:pt x="14094" y="24468"/>
                  <a:pt x="14094" y="24562"/>
                  <a:pt x="14063" y="24499"/>
                </a:cubicBezTo>
                <a:cubicBezTo>
                  <a:pt x="14000" y="24437"/>
                  <a:pt x="14031" y="24406"/>
                  <a:pt x="14063" y="24406"/>
                </a:cubicBezTo>
                <a:cubicBezTo>
                  <a:pt x="14094" y="24374"/>
                  <a:pt x="14094" y="24374"/>
                  <a:pt x="14094" y="24374"/>
                </a:cubicBezTo>
                <a:cubicBezTo>
                  <a:pt x="14000" y="24406"/>
                  <a:pt x="14000" y="24343"/>
                  <a:pt x="14031" y="24281"/>
                </a:cubicBezTo>
                <a:cubicBezTo>
                  <a:pt x="14000" y="24281"/>
                  <a:pt x="14000" y="24281"/>
                  <a:pt x="14000" y="24281"/>
                </a:cubicBezTo>
                <a:cubicBezTo>
                  <a:pt x="13969" y="24312"/>
                  <a:pt x="13969" y="24374"/>
                  <a:pt x="13938" y="24343"/>
                </a:cubicBezTo>
                <a:cubicBezTo>
                  <a:pt x="13875" y="24312"/>
                  <a:pt x="13938" y="24281"/>
                  <a:pt x="13938" y="24249"/>
                </a:cubicBezTo>
                <a:cubicBezTo>
                  <a:pt x="14000" y="24156"/>
                  <a:pt x="14031" y="24093"/>
                  <a:pt x="14156" y="24062"/>
                </a:cubicBezTo>
                <a:cubicBezTo>
                  <a:pt x="14125" y="23999"/>
                  <a:pt x="14156" y="23968"/>
                  <a:pt x="14188" y="23937"/>
                </a:cubicBezTo>
                <a:cubicBezTo>
                  <a:pt x="14219" y="23937"/>
                  <a:pt x="14250" y="23999"/>
                  <a:pt x="14281" y="24031"/>
                </a:cubicBezTo>
                <a:cubicBezTo>
                  <a:pt x="14250" y="24062"/>
                  <a:pt x="14250" y="24093"/>
                  <a:pt x="14219" y="24093"/>
                </a:cubicBezTo>
                <a:cubicBezTo>
                  <a:pt x="14188" y="24031"/>
                  <a:pt x="14156" y="24062"/>
                  <a:pt x="14156" y="24062"/>
                </a:cubicBezTo>
                <a:cubicBezTo>
                  <a:pt x="14156" y="24093"/>
                  <a:pt x="14188" y="24093"/>
                  <a:pt x="14188" y="24093"/>
                </a:cubicBezTo>
                <a:cubicBezTo>
                  <a:pt x="14188" y="24093"/>
                  <a:pt x="14188" y="24124"/>
                  <a:pt x="14188" y="24156"/>
                </a:cubicBezTo>
                <a:cubicBezTo>
                  <a:pt x="14125" y="24187"/>
                  <a:pt x="14094" y="24249"/>
                  <a:pt x="14063" y="24312"/>
                </a:cubicBezTo>
                <a:cubicBezTo>
                  <a:pt x="14125" y="24249"/>
                  <a:pt x="14188" y="24218"/>
                  <a:pt x="14188" y="24156"/>
                </a:cubicBezTo>
                <a:cubicBezTo>
                  <a:pt x="14250" y="24156"/>
                  <a:pt x="14250" y="24187"/>
                  <a:pt x="14250" y="24218"/>
                </a:cubicBezTo>
                <a:cubicBezTo>
                  <a:pt x="14250" y="24249"/>
                  <a:pt x="14219" y="24281"/>
                  <a:pt x="14250" y="24343"/>
                </a:cubicBezTo>
                <a:cubicBezTo>
                  <a:pt x="14250" y="24343"/>
                  <a:pt x="14281" y="24343"/>
                  <a:pt x="14281" y="24343"/>
                </a:cubicBezTo>
                <a:cubicBezTo>
                  <a:pt x="14281" y="24343"/>
                  <a:pt x="14250" y="24343"/>
                  <a:pt x="14250" y="24343"/>
                </a:cubicBezTo>
                <a:cubicBezTo>
                  <a:pt x="14188" y="24374"/>
                  <a:pt x="14188" y="24437"/>
                  <a:pt x="14125" y="24468"/>
                </a:cubicBezTo>
                <a:close/>
                <a:moveTo>
                  <a:pt x="14500" y="24656"/>
                </a:moveTo>
                <a:cubicBezTo>
                  <a:pt x="14438" y="24718"/>
                  <a:pt x="14406" y="24812"/>
                  <a:pt x="14313" y="24843"/>
                </a:cubicBezTo>
                <a:cubicBezTo>
                  <a:pt x="14250" y="24781"/>
                  <a:pt x="14250" y="24749"/>
                  <a:pt x="14344" y="24718"/>
                </a:cubicBezTo>
                <a:cubicBezTo>
                  <a:pt x="14281" y="24718"/>
                  <a:pt x="14250" y="24624"/>
                  <a:pt x="14188" y="24656"/>
                </a:cubicBezTo>
                <a:cubicBezTo>
                  <a:pt x="14188" y="24656"/>
                  <a:pt x="14156" y="24624"/>
                  <a:pt x="14156" y="24624"/>
                </a:cubicBezTo>
                <a:cubicBezTo>
                  <a:pt x="14219" y="24562"/>
                  <a:pt x="14188" y="24468"/>
                  <a:pt x="14313" y="24437"/>
                </a:cubicBezTo>
                <a:cubicBezTo>
                  <a:pt x="14406" y="24406"/>
                  <a:pt x="14406" y="24312"/>
                  <a:pt x="14469" y="24281"/>
                </a:cubicBezTo>
                <a:cubicBezTo>
                  <a:pt x="14563" y="24343"/>
                  <a:pt x="14563" y="24468"/>
                  <a:pt x="14625" y="24562"/>
                </a:cubicBezTo>
                <a:cubicBezTo>
                  <a:pt x="14594" y="24593"/>
                  <a:pt x="14531" y="24624"/>
                  <a:pt x="14500" y="24656"/>
                </a:cubicBezTo>
                <a:close/>
                <a:moveTo>
                  <a:pt x="14625" y="22343"/>
                </a:moveTo>
                <a:cubicBezTo>
                  <a:pt x="14594" y="22343"/>
                  <a:pt x="14531" y="22343"/>
                  <a:pt x="14500" y="22343"/>
                </a:cubicBezTo>
                <a:cubicBezTo>
                  <a:pt x="14531" y="22312"/>
                  <a:pt x="14563" y="22281"/>
                  <a:pt x="14594" y="22281"/>
                </a:cubicBezTo>
                <a:cubicBezTo>
                  <a:pt x="14594" y="22249"/>
                  <a:pt x="14656" y="22249"/>
                  <a:pt x="14688" y="22187"/>
                </a:cubicBezTo>
                <a:cubicBezTo>
                  <a:pt x="14688" y="22187"/>
                  <a:pt x="14719" y="22218"/>
                  <a:pt x="14719" y="22218"/>
                </a:cubicBezTo>
                <a:cubicBezTo>
                  <a:pt x="14750" y="22281"/>
                  <a:pt x="14688" y="22343"/>
                  <a:pt x="14625" y="22343"/>
                </a:cubicBezTo>
                <a:close/>
                <a:moveTo>
                  <a:pt x="15250" y="23937"/>
                </a:moveTo>
                <a:cubicBezTo>
                  <a:pt x="15219" y="23999"/>
                  <a:pt x="15188" y="24093"/>
                  <a:pt x="15250" y="24156"/>
                </a:cubicBezTo>
                <a:cubicBezTo>
                  <a:pt x="15188" y="24093"/>
                  <a:pt x="15125" y="24062"/>
                  <a:pt x="15063" y="24093"/>
                </a:cubicBezTo>
                <a:cubicBezTo>
                  <a:pt x="15031" y="24124"/>
                  <a:pt x="15063" y="24156"/>
                  <a:pt x="15063" y="24156"/>
                </a:cubicBezTo>
                <a:cubicBezTo>
                  <a:pt x="14969" y="24156"/>
                  <a:pt x="14906" y="24156"/>
                  <a:pt x="14813" y="24156"/>
                </a:cubicBezTo>
                <a:cubicBezTo>
                  <a:pt x="14813" y="24156"/>
                  <a:pt x="14813" y="24156"/>
                  <a:pt x="14813" y="24156"/>
                </a:cubicBezTo>
                <a:cubicBezTo>
                  <a:pt x="14813" y="24124"/>
                  <a:pt x="14844" y="24124"/>
                  <a:pt x="14844" y="24093"/>
                </a:cubicBezTo>
                <a:cubicBezTo>
                  <a:pt x="14875" y="24093"/>
                  <a:pt x="14906" y="24093"/>
                  <a:pt x="14906" y="24062"/>
                </a:cubicBezTo>
                <a:lnTo>
                  <a:pt x="14906" y="24062"/>
                </a:lnTo>
                <a:cubicBezTo>
                  <a:pt x="14875" y="24062"/>
                  <a:pt x="14875" y="24062"/>
                  <a:pt x="14844" y="24093"/>
                </a:cubicBezTo>
                <a:cubicBezTo>
                  <a:pt x="14813" y="24093"/>
                  <a:pt x="14781" y="24124"/>
                  <a:pt x="14750" y="24093"/>
                </a:cubicBezTo>
                <a:cubicBezTo>
                  <a:pt x="14750" y="24124"/>
                  <a:pt x="14750" y="24124"/>
                  <a:pt x="14750" y="24124"/>
                </a:cubicBezTo>
                <a:cubicBezTo>
                  <a:pt x="14750" y="24124"/>
                  <a:pt x="14750" y="24124"/>
                  <a:pt x="14750" y="24093"/>
                </a:cubicBezTo>
                <a:cubicBezTo>
                  <a:pt x="14750" y="23968"/>
                  <a:pt x="14688" y="23843"/>
                  <a:pt x="14688" y="23718"/>
                </a:cubicBezTo>
                <a:cubicBezTo>
                  <a:pt x="14750" y="23749"/>
                  <a:pt x="14781" y="23812"/>
                  <a:pt x="14844" y="23843"/>
                </a:cubicBezTo>
                <a:cubicBezTo>
                  <a:pt x="14875" y="23843"/>
                  <a:pt x="14844" y="23812"/>
                  <a:pt x="14875" y="23781"/>
                </a:cubicBezTo>
                <a:cubicBezTo>
                  <a:pt x="14875" y="23749"/>
                  <a:pt x="14875" y="23718"/>
                  <a:pt x="14906" y="23687"/>
                </a:cubicBezTo>
                <a:cubicBezTo>
                  <a:pt x="14938" y="23593"/>
                  <a:pt x="15063" y="23593"/>
                  <a:pt x="15125" y="23562"/>
                </a:cubicBezTo>
                <a:cubicBezTo>
                  <a:pt x="15156" y="23562"/>
                  <a:pt x="15156" y="23531"/>
                  <a:pt x="15156" y="23562"/>
                </a:cubicBezTo>
                <a:cubicBezTo>
                  <a:pt x="15188" y="23624"/>
                  <a:pt x="15125" y="23718"/>
                  <a:pt x="15063" y="23718"/>
                </a:cubicBezTo>
                <a:cubicBezTo>
                  <a:pt x="15000" y="23718"/>
                  <a:pt x="14969" y="23718"/>
                  <a:pt x="15000" y="23781"/>
                </a:cubicBezTo>
                <a:cubicBezTo>
                  <a:pt x="15000" y="23812"/>
                  <a:pt x="14969" y="23843"/>
                  <a:pt x="14938" y="23874"/>
                </a:cubicBezTo>
                <a:cubicBezTo>
                  <a:pt x="14844" y="23874"/>
                  <a:pt x="14875" y="23906"/>
                  <a:pt x="14906" y="23937"/>
                </a:cubicBezTo>
                <a:cubicBezTo>
                  <a:pt x="14906" y="23968"/>
                  <a:pt x="14938" y="23999"/>
                  <a:pt x="14938" y="24031"/>
                </a:cubicBezTo>
                <a:cubicBezTo>
                  <a:pt x="14938" y="24031"/>
                  <a:pt x="14938" y="24031"/>
                  <a:pt x="14906" y="24031"/>
                </a:cubicBezTo>
                <a:cubicBezTo>
                  <a:pt x="14938" y="24062"/>
                  <a:pt x="14938" y="24062"/>
                  <a:pt x="14938" y="24031"/>
                </a:cubicBezTo>
                <a:cubicBezTo>
                  <a:pt x="14969" y="24031"/>
                  <a:pt x="15000" y="24124"/>
                  <a:pt x="15031" y="24031"/>
                </a:cubicBezTo>
                <a:cubicBezTo>
                  <a:pt x="15031" y="24031"/>
                  <a:pt x="15031" y="23999"/>
                  <a:pt x="15063" y="23999"/>
                </a:cubicBezTo>
                <a:cubicBezTo>
                  <a:pt x="15156" y="24031"/>
                  <a:pt x="15156" y="23937"/>
                  <a:pt x="15156" y="23874"/>
                </a:cubicBezTo>
                <a:cubicBezTo>
                  <a:pt x="15156" y="23843"/>
                  <a:pt x="15156" y="23843"/>
                  <a:pt x="15156" y="23812"/>
                </a:cubicBezTo>
                <a:cubicBezTo>
                  <a:pt x="15219" y="23843"/>
                  <a:pt x="15250" y="23874"/>
                  <a:pt x="15250" y="23937"/>
                </a:cubicBezTo>
                <a:close/>
                <a:moveTo>
                  <a:pt x="15281" y="22937"/>
                </a:moveTo>
                <a:cubicBezTo>
                  <a:pt x="15281" y="22968"/>
                  <a:pt x="15250" y="22968"/>
                  <a:pt x="15219" y="22937"/>
                </a:cubicBezTo>
                <a:cubicBezTo>
                  <a:pt x="15219" y="22906"/>
                  <a:pt x="15188" y="22874"/>
                  <a:pt x="15188" y="22843"/>
                </a:cubicBezTo>
                <a:cubicBezTo>
                  <a:pt x="15219" y="22843"/>
                  <a:pt x="15219" y="22812"/>
                  <a:pt x="15219" y="22812"/>
                </a:cubicBezTo>
                <a:cubicBezTo>
                  <a:pt x="15250" y="22812"/>
                  <a:pt x="15250" y="22749"/>
                  <a:pt x="15281" y="22781"/>
                </a:cubicBezTo>
                <a:cubicBezTo>
                  <a:pt x="15313" y="22812"/>
                  <a:pt x="15281" y="22874"/>
                  <a:pt x="15281" y="22937"/>
                </a:cubicBezTo>
                <a:close/>
                <a:moveTo>
                  <a:pt x="15344" y="17343"/>
                </a:moveTo>
                <a:cubicBezTo>
                  <a:pt x="15313" y="17374"/>
                  <a:pt x="15281" y="17406"/>
                  <a:pt x="15281" y="17374"/>
                </a:cubicBezTo>
                <a:cubicBezTo>
                  <a:pt x="15250" y="17343"/>
                  <a:pt x="15219" y="17281"/>
                  <a:pt x="15250" y="17218"/>
                </a:cubicBezTo>
                <a:cubicBezTo>
                  <a:pt x="15250" y="17218"/>
                  <a:pt x="15250" y="17218"/>
                  <a:pt x="15281" y="17218"/>
                </a:cubicBezTo>
                <a:cubicBezTo>
                  <a:pt x="15281" y="17218"/>
                  <a:pt x="15281" y="17218"/>
                  <a:pt x="15281" y="17218"/>
                </a:cubicBezTo>
                <a:cubicBezTo>
                  <a:pt x="15281" y="17249"/>
                  <a:pt x="15313" y="17249"/>
                  <a:pt x="15344" y="17249"/>
                </a:cubicBezTo>
                <a:cubicBezTo>
                  <a:pt x="15344" y="17281"/>
                  <a:pt x="15406" y="17343"/>
                  <a:pt x="15344" y="17343"/>
                </a:cubicBezTo>
                <a:close/>
                <a:moveTo>
                  <a:pt x="15344" y="17249"/>
                </a:moveTo>
                <a:cubicBezTo>
                  <a:pt x="15344" y="17218"/>
                  <a:pt x="15313" y="17218"/>
                  <a:pt x="15281" y="17218"/>
                </a:cubicBezTo>
                <a:cubicBezTo>
                  <a:pt x="15281" y="17218"/>
                  <a:pt x="15281" y="17187"/>
                  <a:pt x="15313" y="17187"/>
                </a:cubicBezTo>
                <a:cubicBezTo>
                  <a:pt x="15281" y="17187"/>
                  <a:pt x="15281" y="17187"/>
                  <a:pt x="15281" y="17187"/>
                </a:cubicBezTo>
                <a:cubicBezTo>
                  <a:pt x="15281" y="17187"/>
                  <a:pt x="15281" y="17187"/>
                  <a:pt x="15281" y="17187"/>
                </a:cubicBezTo>
                <a:cubicBezTo>
                  <a:pt x="15281" y="17187"/>
                  <a:pt x="15281" y="17187"/>
                  <a:pt x="15281" y="17187"/>
                </a:cubicBezTo>
                <a:cubicBezTo>
                  <a:pt x="15281" y="17156"/>
                  <a:pt x="15250" y="17156"/>
                  <a:pt x="15250" y="17124"/>
                </a:cubicBezTo>
                <a:cubicBezTo>
                  <a:pt x="15313" y="17093"/>
                  <a:pt x="15344" y="17156"/>
                  <a:pt x="15375" y="17218"/>
                </a:cubicBezTo>
                <a:cubicBezTo>
                  <a:pt x="15438" y="17249"/>
                  <a:pt x="15375" y="17249"/>
                  <a:pt x="15344" y="17249"/>
                </a:cubicBezTo>
                <a:close/>
                <a:moveTo>
                  <a:pt x="17438" y="24343"/>
                </a:moveTo>
                <a:cubicBezTo>
                  <a:pt x="17438" y="24437"/>
                  <a:pt x="17406" y="24374"/>
                  <a:pt x="17375" y="24374"/>
                </a:cubicBezTo>
                <a:cubicBezTo>
                  <a:pt x="17375" y="24374"/>
                  <a:pt x="17375" y="24374"/>
                  <a:pt x="17375" y="24406"/>
                </a:cubicBezTo>
                <a:cubicBezTo>
                  <a:pt x="17375" y="24374"/>
                  <a:pt x="17375" y="24374"/>
                  <a:pt x="17375" y="24374"/>
                </a:cubicBezTo>
                <a:cubicBezTo>
                  <a:pt x="17375" y="24374"/>
                  <a:pt x="17375" y="24374"/>
                  <a:pt x="17375" y="24374"/>
                </a:cubicBezTo>
                <a:cubicBezTo>
                  <a:pt x="17375" y="24343"/>
                  <a:pt x="17281" y="24312"/>
                  <a:pt x="17344" y="24281"/>
                </a:cubicBezTo>
                <a:cubicBezTo>
                  <a:pt x="17406" y="24249"/>
                  <a:pt x="17406" y="24312"/>
                  <a:pt x="17438" y="24343"/>
                </a:cubicBezTo>
                <a:close/>
                <a:moveTo>
                  <a:pt x="17156" y="23937"/>
                </a:moveTo>
                <a:cubicBezTo>
                  <a:pt x="17156" y="23937"/>
                  <a:pt x="17156" y="23937"/>
                  <a:pt x="17156" y="23968"/>
                </a:cubicBezTo>
                <a:cubicBezTo>
                  <a:pt x="17156" y="23968"/>
                  <a:pt x="17156" y="23968"/>
                  <a:pt x="17156" y="23968"/>
                </a:cubicBezTo>
                <a:cubicBezTo>
                  <a:pt x="17156" y="23968"/>
                  <a:pt x="17156" y="23937"/>
                  <a:pt x="17156" y="23937"/>
                </a:cubicBezTo>
                <a:cubicBezTo>
                  <a:pt x="17156" y="23937"/>
                  <a:pt x="17156" y="23937"/>
                  <a:pt x="17156" y="23937"/>
                </a:cubicBezTo>
                <a:close/>
                <a:moveTo>
                  <a:pt x="17125" y="21624"/>
                </a:moveTo>
                <a:cubicBezTo>
                  <a:pt x="17188" y="21593"/>
                  <a:pt x="17188" y="21656"/>
                  <a:pt x="17219" y="21687"/>
                </a:cubicBezTo>
                <a:cubicBezTo>
                  <a:pt x="17188" y="21687"/>
                  <a:pt x="17125" y="21687"/>
                  <a:pt x="17125" y="21656"/>
                </a:cubicBezTo>
                <a:cubicBezTo>
                  <a:pt x="17094" y="21624"/>
                  <a:pt x="17125" y="21624"/>
                  <a:pt x="17125" y="21624"/>
                </a:cubicBezTo>
                <a:close/>
                <a:moveTo>
                  <a:pt x="17219" y="21906"/>
                </a:moveTo>
                <a:cubicBezTo>
                  <a:pt x="17219" y="21906"/>
                  <a:pt x="17219" y="21906"/>
                  <a:pt x="17219" y="21906"/>
                </a:cubicBezTo>
                <a:cubicBezTo>
                  <a:pt x="17219" y="21937"/>
                  <a:pt x="17188" y="21937"/>
                  <a:pt x="17188" y="21906"/>
                </a:cubicBezTo>
                <a:cubicBezTo>
                  <a:pt x="17125" y="21906"/>
                  <a:pt x="17125" y="21843"/>
                  <a:pt x="17125" y="21812"/>
                </a:cubicBezTo>
                <a:cubicBezTo>
                  <a:pt x="17125" y="21812"/>
                  <a:pt x="17156" y="21812"/>
                  <a:pt x="17156" y="21812"/>
                </a:cubicBezTo>
                <a:cubicBezTo>
                  <a:pt x="17188" y="21812"/>
                  <a:pt x="17188" y="21812"/>
                  <a:pt x="17219" y="21843"/>
                </a:cubicBezTo>
                <a:cubicBezTo>
                  <a:pt x="17125" y="21874"/>
                  <a:pt x="17188" y="21874"/>
                  <a:pt x="17219" y="21906"/>
                </a:cubicBezTo>
                <a:close/>
                <a:moveTo>
                  <a:pt x="17094" y="21906"/>
                </a:moveTo>
                <a:cubicBezTo>
                  <a:pt x="17094" y="21937"/>
                  <a:pt x="17063" y="21937"/>
                  <a:pt x="17031" y="21937"/>
                </a:cubicBezTo>
                <a:cubicBezTo>
                  <a:pt x="17000" y="21968"/>
                  <a:pt x="17000" y="21968"/>
                  <a:pt x="16969" y="21906"/>
                </a:cubicBezTo>
                <a:cubicBezTo>
                  <a:pt x="16969" y="21874"/>
                  <a:pt x="17000" y="21843"/>
                  <a:pt x="17031" y="21843"/>
                </a:cubicBezTo>
                <a:cubicBezTo>
                  <a:pt x="17063" y="21843"/>
                  <a:pt x="17094" y="21874"/>
                  <a:pt x="17094" y="21906"/>
                </a:cubicBezTo>
                <a:close/>
                <a:moveTo>
                  <a:pt x="16781" y="16562"/>
                </a:moveTo>
                <a:cubicBezTo>
                  <a:pt x="16750" y="16593"/>
                  <a:pt x="16750" y="16624"/>
                  <a:pt x="16719" y="16624"/>
                </a:cubicBezTo>
                <a:cubicBezTo>
                  <a:pt x="16656" y="16624"/>
                  <a:pt x="16688" y="16562"/>
                  <a:pt x="16688" y="16531"/>
                </a:cubicBezTo>
                <a:cubicBezTo>
                  <a:pt x="16688" y="16531"/>
                  <a:pt x="16688" y="16531"/>
                  <a:pt x="16688" y="16531"/>
                </a:cubicBezTo>
                <a:cubicBezTo>
                  <a:pt x="16688" y="16499"/>
                  <a:pt x="16688" y="16437"/>
                  <a:pt x="16688" y="16406"/>
                </a:cubicBezTo>
                <a:cubicBezTo>
                  <a:pt x="16719" y="16374"/>
                  <a:pt x="16750" y="16374"/>
                  <a:pt x="16750" y="16406"/>
                </a:cubicBezTo>
                <a:cubicBezTo>
                  <a:pt x="16750" y="16406"/>
                  <a:pt x="16750" y="16406"/>
                  <a:pt x="16750" y="16406"/>
                </a:cubicBezTo>
                <a:cubicBezTo>
                  <a:pt x="16750" y="16437"/>
                  <a:pt x="16688" y="16531"/>
                  <a:pt x="16813" y="16531"/>
                </a:cubicBezTo>
                <a:cubicBezTo>
                  <a:pt x="16781" y="16531"/>
                  <a:pt x="16781" y="16562"/>
                  <a:pt x="16781" y="16562"/>
                </a:cubicBezTo>
                <a:close/>
                <a:moveTo>
                  <a:pt x="17000" y="16656"/>
                </a:moveTo>
                <a:cubicBezTo>
                  <a:pt x="16969" y="16656"/>
                  <a:pt x="16938" y="16656"/>
                  <a:pt x="16906" y="16624"/>
                </a:cubicBezTo>
                <a:cubicBezTo>
                  <a:pt x="16813" y="16624"/>
                  <a:pt x="16875" y="16593"/>
                  <a:pt x="16875" y="16562"/>
                </a:cubicBezTo>
                <a:cubicBezTo>
                  <a:pt x="16844" y="16468"/>
                  <a:pt x="16813" y="16406"/>
                  <a:pt x="16813" y="16343"/>
                </a:cubicBezTo>
                <a:cubicBezTo>
                  <a:pt x="16781" y="16312"/>
                  <a:pt x="16781" y="16281"/>
                  <a:pt x="16781" y="16249"/>
                </a:cubicBezTo>
                <a:cubicBezTo>
                  <a:pt x="16906" y="16312"/>
                  <a:pt x="16875" y="16437"/>
                  <a:pt x="17000" y="16468"/>
                </a:cubicBezTo>
                <a:cubicBezTo>
                  <a:pt x="17000" y="16468"/>
                  <a:pt x="17000" y="16499"/>
                  <a:pt x="17000" y="16499"/>
                </a:cubicBezTo>
                <a:cubicBezTo>
                  <a:pt x="16969" y="16499"/>
                  <a:pt x="16969" y="16531"/>
                  <a:pt x="16969" y="16531"/>
                </a:cubicBezTo>
                <a:cubicBezTo>
                  <a:pt x="16969" y="16531"/>
                  <a:pt x="16969" y="16531"/>
                  <a:pt x="17000" y="16531"/>
                </a:cubicBezTo>
                <a:cubicBezTo>
                  <a:pt x="17000" y="16531"/>
                  <a:pt x="17000" y="16531"/>
                  <a:pt x="17000" y="16531"/>
                </a:cubicBezTo>
                <a:cubicBezTo>
                  <a:pt x="17000" y="16562"/>
                  <a:pt x="16969" y="16593"/>
                  <a:pt x="17031" y="16624"/>
                </a:cubicBezTo>
                <a:cubicBezTo>
                  <a:pt x="17031" y="16624"/>
                  <a:pt x="17031" y="16624"/>
                  <a:pt x="17031" y="16624"/>
                </a:cubicBezTo>
                <a:cubicBezTo>
                  <a:pt x="17031" y="16624"/>
                  <a:pt x="17031" y="16624"/>
                  <a:pt x="17031" y="16624"/>
                </a:cubicBezTo>
                <a:cubicBezTo>
                  <a:pt x="17000" y="16624"/>
                  <a:pt x="17063" y="16656"/>
                  <a:pt x="17000" y="16656"/>
                </a:cubicBezTo>
                <a:close/>
                <a:moveTo>
                  <a:pt x="16719" y="21281"/>
                </a:moveTo>
                <a:cubicBezTo>
                  <a:pt x="16750" y="21249"/>
                  <a:pt x="16781" y="21249"/>
                  <a:pt x="16813" y="21312"/>
                </a:cubicBezTo>
                <a:cubicBezTo>
                  <a:pt x="16813" y="21343"/>
                  <a:pt x="16781" y="21374"/>
                  <a:pt x="16750" y="21374"/>
                </a:cubicBezTo>
                <a:cubicBezTo>
                  <a:pt x="16750" y="21374"/>
                  <a:pt x="16750" y="21374"/>
                  <a:pt x="16750" y="21374"/>
                </a:cubicBezTo>
                <a:cubicBezTo>
                  <a:pt x="16750" y="21343"/>
                  <a:pt x="16656" y="21343"/>
                  <a:pt x="16719" y="21281"/>
                </a:cubicBezTo>
                <a:close/>
                <a:moveTo>
                  <a:pt x="16719" y="22406"/>
                </a:moveTo>
                <a:cubicBezTo>
                  <a:pt x="16719" y="22374"/>
                  <a:pt x="16688" y="22343"/>
                  <a:pt x="16688" y="22281"/>
                </a:cubicBezTo>
                <a:cubicBezTo>
                  <a:pt x="16688" y="22281"/>
                  <a:pt x="16688" y="22249"/>
                  <a:pt x="16688" y="22249"/>
                </a:cubicBezTo>
                <a:cubicBezTo>
                  <a:pt x="16813" y="22249"/>
                  <a:pt x="16750" y="22124"/>
                  <a:pt x="16781" y="22093"/>
                </a:cubicBezTo>
                <a:cubicBezTo>
                  <a:pt x="16781" y="22093"/>
                  <a:pt x="16813" y="22093"/>
                  <a:pt x="16813" y="22093"/>
                </a:cubicBezTo>
                <a:cubicBezTo>
                  <a:pt x="16813" y="22093"/>
                  <a:pt x="16813" y="22093"/>
                  <a:pt x="16813" y="22093"/>
                </a:cubicBezTo>
                <a:cubicBezTo>
                  <a:pt x="16813" y="22124"/>
                  <a:pt x="16813" y="22124"/>
                  <a:pt x="16813" y="22124"/>
                </a:cubicBezTo>
                <a:cubicBezTo>
                  <a:pt x="16844" y="22124"/>
                  <a:pt x="16813" y="22187"/>
                  <a:pt x="16844" y="22187"/>
                </a:cubicBezTo>
                <a:cubicBezTo>
                  <a:pt x="16844" y="22187"/>
                  <a:pt x="16844" y="22187"/>
                  <a:pt x="16844" y="22187"/>
                </a:cubicBezTo>
                <a:cubicBezTo>
                  <a:pt x="16875" y="22218"/>
                  <a:pt x="16875" y="22249"/>
                  <a:pt x="16906" y="22281"/>
                </a:cubicBezTo>
                <a:cubicBezTo>
                  <a:pt x="16844" y="22312"/>
                  <a:pt x="16781" y="22343"/>
                  <a:pt x="16719" y="22406"/>
                </a:cubicBezTo>
                <a:close/>
                <a:moveTo>
                  <a:pt x="16906" y="22656"/>
                </a:moveTo>
                <a:cubicBezTo>
                  <a:pt x="16875" y="22687"/>
                  <a:pt x="16906" y="22781"/>
                  <a:pt x="16875" y="22812"/>
                </a:cubicBezTo>
                <a:cubicBezTo>
                  <a:pt x="16781" y="22812"/>
                  <a:pt x="16844" y="22749"/>
                  <a:pt x="16844" y="22718"/>
                </a:cubicBezTo>
                <a:cubicBezTo>
                  <a:pt x="16875" y="22687"/>
                  <a:pt x="16875" y="22656"/>
                  <a:pt x="16844" y="22624"/>
                </a:cubicBezTo>
                <a:cubicBezTo>
                  <a:pt x="16813" y="22593"/>
                  <a:pt x="16813" y="22531"/>
                  <a:pt x="16844" y="22531"/>
                </a:cubicBezTo>
                <a:cubicBezTo>
                  <a:pt x="16906" y="22499"/>
                  <a:pt x="16875" y="22593"/>
                  <a:pt x="16906" y="22593"/>
                </a:cubicBezTo>
                <a:cubicBezTo>
                  <a:pt x="16938" y="22593"/>
                  <a:pt x="16906" y="22624"/>
                  <a:pt x="16906" y="22656"/>
                </a:cubicBezTo>
                <a:close/>
                <a:moveTo>
                  <a:pt x="17000" y="21062"/>
                </a:moveTo>
                <a:cubicBezTo>
                  <a:pt x="17031" y="21062"/>
                  <a:pt x="17031" y="21093"/>
                  <a:pt x="17063" y="21124"/>
                </a:cubicBezTo>
                <a:cubicBezTo>
                  <a:pt x="17063" y="21156"/>
                  <a:pt x="17031" y="21156"/>
                  <a:pt x="17000" y="21156"/>
                </a:cubicBezTo>
                <a:cubicBezTo>
                  <a:pt x="16969" y="21156"/>
                  <a:pt x="16969" y="21124"/>
                  <a:pt x="16969" y="21093"/>
                </a:cubicBezTo>
                <a:cubicBezTo>
                  <a:pt x="16969" y="21062"/>
                  <a:pt x="16969" y="21062"/>
                  <a:pt x="17000" y="21062"/>
                </a:cubicBezTo>
                <a:close/>
                <a:moveTo>
                  <a:pt x="17063" y="22781"/>
                </a:moveTo>
                <a:cubicBezTo>
                  <a:pt x="16969" y="22749"/>
                  <a:pt x="16969" y="22718"/>
                  <a:pt x="17000" y="22687"/>
                </a:cubicBezTo>
                <a:cubicBezTo>
                  <a:pt x="17000" y="22656"/>
                  <a:pt x="17000" y="22656"/>
                  <a:pt x="17031" y="22656"/>
                </a:cubicBezTo>
                <a:cubicBezTo>
                  <a:pt x="17063" y="22687"/>
                  <a:pt x="17031" y="22718"/>
                  <a:pt x="17063" y="22781"/>
                </a:cubicBezTo>
                <a:close/>
                <a:moveTo>
                  <a:pt x="17063" y="22624"/>
                </a:moveTo>
                <a:cubicBezTo>
                  <a:pt x="17000" y="22624"/>
                  <a:pt x="17000" y="22531"/>
                  <a:pt x="16969" y="22499"/>
                </a:cubicBezTo>
                <a:cubicBezTo>
                  <a:pt x="16969" y="22499"/>
                  <a:pt x="16969" y="22468"/>
                  <a:pt x="17000" y="22468"/>
                </a:cubicBezTo>
                <a:cubicBezTo>
                  <a:pt x="17063" y="22468"/>
                  <a:pt x="17094" y="22531"/>
                  <a:pt x="17094" y="22562"/>
                </a:cubicBezTo>
                <a:cubicBezTo>
                  <a:pt x="17094" y="22593"/>
                  <a:pt x="17094" y="22624"/>
                  <a:pt x="17063" y="22624"/>
                </a:cubicBezTo>
                <a:close/>
                <a:moveTo>
                  <a:pt x="17063" y="21999"/>
                </a:moveTo>
                <a:cubicBezTo>
                  <a:pt x="17094" y="21999"/>
                  <a:pt x="17125" y="21968"/>
                  <a:pt x="17125" y="21999"/>
                </a:cubicBezTo>
                <a:cubicBezTo>
                  <a:pt x="17156" y="22031"/>
                  <a:pt x="17188" y="22062"/>
                  <a:pt x="17188" y="22124"/>
                </a:cubicBezTo>
                <a:cubicBezTo>
                  <a:pt x="17125" y="22124"/>
                  <a:pt x="17125" y="22093"/>
                  <a:pt x="17094" y="22031"/>
                </a:cubicBezTo>
                <a:cubicBezTo>
                  <a:pt x="17094" y="22031"/>
                  <a:pt x="17063" y="22031"/>
                  <a:pt x="17063" y="21999"/>
                </a:cubicBezTo>
                <a:close/>
                <a:moveTo>
                  <a:pt x="17219" y="22749"/>
                </a:moveTo>
                <a:cubicBezTo>
                  <a:pt x="17188" y="22749"/>
                  <a:pt x="17156" y="22749"/>
                  <a:pt x="17156" y="22718"/>
                </a:cubicBezTo>
                <a:cubicBezTo>
                  <a:pt x="17188" y="22656"/>
                  <a:pt x="17031" y="22624"/>
                  <a:pt x="17156" y="22531"/>
                </a:cubicBezTo>
                <a:cubicBezTo>
                  <a:pt x="17188" y="22499"/>
                  <a:pt x="17094" y="22499"/>
                  <a:pt x="17125" y="22437"/>
                </a:cubicBezTo>
                <a:cubicBezTo>
                  <a:pt x="17156" y="22437"/>
                  <a:pt x="17188" y="22437"/>
                  <a:pt x="17219" y="22468"/>
                </a:cubicBezTo>
                <a:cubicBezTo>
                  <a:pt x="17219" y="22531"/>
                  <a:pt x="17219" y="22624"/>
                  <a:pt x="17219" y="22718"/>
                </a:cubicBezTo>
                <a:cubicBezTo>
                  <a:pt x="17219" y="22749"/>
                  <a:pt x="17219" y="22749"/>
                  <a:pt x="17219" y="22749"/>
                </a:cubicBezTo>
                <a:close/>
                <a:moveTo>
                  <a:pt x="17969" y="25062"/>
                </a:moveTo>
                <a:cubicBezTo>
                  <a:pt x="17969" y="25062"/>
                  <a:pt x="17969" y="25062"/>
                  <a:pt x="17969" y="25062"/>
                </a:cubicBezTo>
                <a:cubicBezTo>
                  <a:pt x="17969" y="25062"/>
                  <a:pt x="17969" y="25062"/>
                  <a:pt x="17969" y="25062"/>
                </a:cubicBezTo>
                <a:cubicBezTo>
                  <a:pt x="17969" y="25062"/>
                  <a:pt x="17969" y="25062"/>
                  <a:pt x="17969" y="25062"/>
                </a:cubicBezTo>
                <a:close/>
                <a:moveTo>
                  <a:pt x="17969" y="25156"/>
                </a:moveTo>
                <a:cubicBezTo>
                  <a:pt x="17906" y="25093"/>
                  <a:pt x="17906" y="25093"/>
                  <a:pt x="17969" y="25062"/>
                </a:cubicBezTo>
                <a:cubicBezTo>
                  <a:pt x="18000" y="25093"/>
                  <a:pt x="17969" y="25124"/>
                  <a:pt x="17969" y="25156"/>
                </a:cubicBezTo>
                <a:close/>
                <a:moveTo>
                  <a:pt x="19750" y="19687"/>
                </a:moveTo>
                <a:cubicBezTo>
                  <a:pt x="19750" y="19656"/>
                  <a:pt x="19813" y="19718"/>
                  <a:pt x="19813" y="19718"/>
                </a:cubicBezTo>
                <a:cubicBezTo>
                  <a:pt x="19844" y="19749"/>
                  <a:pt x="19875" y="19718"/>
                  <a:pt x="19875" y="19718"/>
                </a:cubicBezTo>
                <a:cubicBezTo>
                  <a:pt x="19906" y="19749"/>
                  <a:pt x="19906" y="19781"/>
                  <a:pt x="19906" y="19812"/>
                </a:cubicBezTo>
                <a:cubicBezTo>
                  <a:pt x="19906" y="19843"/>
                  <a:pt x="19906" y="19843"/>
                  <a:pt x="19875" y="19843"/>
                </a:cubicBezTo>
                <a:cubicBezTo>
                  <a:pt x="19844" y="19843"/>
                  <a:pt x="19813" y="19781"/>
                  <a:pt x="19750" y="19781"/>
                </a:cubicBezTo>
                <a:cubicBezTo>
                  <a:pt x="19750" y="19749"/>
                  <a:pt x="19719" y="19718"/>
                  <a:pt x="19750" y="19687"/>
                </a:cubicBezTo>
                <a:close/>
                <a:moveTo>
                  <a:pt x="19719" y="20531"/>
                </a:moveTo>
                <a:cubicBezTo>
                  <a:pt x="19719" y="20562"/>
                  <a:pt x="19719" y="20593"/>
                  <a:pt x="19656" y="20624"/>
                </a:cubicBezTo>
                <a:cubicBezTo>
                  <a:pt x="19625" y="20624"/>
                  <a:pt x="19656" y="20593"/>
                  <a:pt x="19656" y="20562"/>
                </a:cubicBezTo>
                <a:cubicBezTo>
                  <a:pt x="19656" y="20531"/>
                  <a:pt x="19656" y="20499"/>
                  <a:pt x="19688" y="20499"/>
                </a:cubicBezTo>
                <a:cubicBezTo>
                  <a:pt x="19719" y="20499"/>
                  <a:pt x="19750" y="20499"/>
                  <a:pt x="19719" y="20531"/>
                </a:cubicBezTo>
                <a:close/>
                <a:moveTo>
                  <a:pt x="19781" y="19499"/>
                </a:moveTo>
                <a:cubicBezTo>
                  <a:pt x="19781" y="19531"/>
                  <a:pt x="19813" y="19562"/>
                  <a:pt x="19844" y="19562"/>
                </a:cubicBezTo>
                <a:cubicBezTo>
                  <a:pt x="19813" y="19593"/>
                  <a:pt x="19781" y="19624"/>
                  <a:pt x="19750" y="19624"/>
                </a:cubicBezTo>
                <a:cubicBezTo>
                  <a:pt x="19750" y="19624"/>
                  <a:pt x="19750" y="19624"/>
                  <a:pt x="19750" y="19624"/>
                </a:cubicBezTo>
                <a:cubicBezTo>
                  <a:pt x="19750" y="19624"/>
                  <a:pt x="19750" y="19624"/>
                  <a:pt x="19750" y="19624"/>
                </a:cubicBezTo>
                <a:cubicBezTo>
                  <a:pt x="19750" y="19624"/>
                  <a:pt x="19750" y="19624"/>
                  <a:pt x="19750" y="19624"/>
                </a:cubicBezTo>
                <a:cubicBezTo>
                  <a:pt x="19750" y="19624"/>
                  <a:pt x="19750" y="19624"/>
                  <a:pt x="19750" y="19624"/>
                </a:cubicBezTo>
                <a:cubicBezTo>
                  <a:pt x="19750" y="19624"/>
                  <a:pt x="19750" y="19624"/>
                  <a:pt x="19750" y="19624"/>
                </a:cubicBezTo>
                <a:cubicBezTo>
                  <a:pt x="19750" y="19624"/>
                  <a:pt x="19750" y="19624"/>
                  <a:pt x="19750" y="19624"/>
                </a:cubicBezTo>
                <a:cubicBezTo>
                  <a:pt x="19719" y="19593"/>
                  <a:pt x="19688" y="19562"/>
                  <a:pt x="19719" y="19499"/>
                </a:cubicBezTo>
                <a:cubicBezTo>
                  <a:pt x="19688" y="19499"/>
                  <a:pt x="19688" y="19499"/>
                  <a:pt x="19656" y="19468"/>
                </a:cubicBezTo>
                <a:cubicBezTo>
                  <a:pt x="19688" y="19499"/>
                  <a:pt x="19688" y="19499"/>
                  <a:pt x="19719" y="19499"/>
                </a:cubicBezTo>
                <a:cubicBezTo>
                  <a:pt x="19719" y="19499"/>
                  <a:pt x="19750" y="19499"/>
                  <a:pt x="19781" y="19499"/>
                </a:cubicBezTo>
                <a:cubicBezTo>
                  <a:pt x="19813" y="19468"/>
                  <a:pt x="19875" y="19437"/>
                  <a:pt x="19938" y="19437"/>
                </a:cubicBezTo>
                <a:cubicBezTo>
                  <a:pt x="19875" y="19437"/>
                  <a:pt x="19813" y="19468"/>
                  <a:pt x="19781" y="19499"/>
                </a:cubicBezTo>
                <a:close/>
                <a:moveTo>
                  <a:pt x="19750" y="19249"/>
                </a:moveTo>
                <a:cubicBezTo>
                  <a:pt x="19813" y="19281"/>
                  <a:pt x="19813" y="19343"/>
                  <a:pt x="19813" y="19374"/>
                </a:cubicBezTo>
                <a:cubicBezTo>
                  <a:pt x="19844" y="19406"/>
                  <a:pt x="19813" y="19406"/>
                  <a:pt x="19781" y="19406"/>
                </a:cubicBezTo>
                <a:cubicBezTo>
                  <a:pt x="19750" y="19406"/>
                  <a:pt x="19719" y="19374"/>
                  <a:pt x="19688" y="19406"/>
                </a:cubicBezTo>
                <a:cubicBezTo>
                  <a:pt x="19656" y="19374"/>
                  <a:pt x="19625" y="19343"/>
                  <a:pt x="19625" y="19312"/>
                </a:cubicBezTo>
                <a:cubicBezTo>
                  <a:pt x="19656" y="19218"/>
                  <a:pt x="19719" y="19249"/>
                  <a:pt x="19750" y="19249"/>
                </a:cubicBezTo>
                <a:close/>
                <a:moveTo>
                  <a:pt x="19625" y="21031"/>
                </a:moveTo>
                <a:cubicBezTo>
                  <a:pt x="19656" y="21062"/>
                  <a:pt x="19656" y="21093"/>
                  <a:pt x="19656" y="21124"/>
                </a:cubicBezTo>
                <a:cubicBezTo>
                  <a:pt x="19594" y="21124"/>
                  <a:pt x="19563" y="21218"/>
                  <a:pt x="19500" y="21187"/>
                </a:cubicBezTo>
                <a:cubicBezTo>
                  <a:pt x="19469" y="21187"/>
                  <a:pt x="19469" y="21218"/>
                  <a:pt x="19469" y="21249"/>
                </a:cubicBezTo>
                <a:cubicBezTo>
                  <a:pt x="19469" y="21218"/>
                  <a:pt x="19469" y="21187"/>
                  <a:pt x="19500" y="21187"/>
                </a:cubicBezTo>
                <a:cubicBezTo>
                  <a:pt x="19500" y="21156"/>
                  <a:pt x="19500" y="21156"/>
                  <a:pt x="19500" y="21156"/>
                </a:cubicBezTo>
                <a:cubicBezTo>
                  <a:pt x="19500" y="21124"/>
                  <a:pt x="19500" y="21124"/>
                  <a:pt x="19500" y="21124"/>
                </a:cubicBezTo>
                <a:cubicBezTo>
                  <a:pt x="19500" y="21124"/>
                  <a:pt x="19500" y="21124"/>
                  <a:pt x="19531" y="21124"/>
                </a:cubicBezTo>
                <a:cubicBezTo>
                  <a:pt x="19531" y="21124"/>
                  <a:pt x="19531" y="21093"/>
                  <a:pt x="19531" y="21093"/>
                </a:cubicBezTo>
                <a:cubicBezTo>
                  <a:pt x="19531" y="21062"/>
                  <a:pt x="19563" y="21031"/>
                  <a:pt x="19625" y="21031"/>
                </a:cubicBezTo>
                <a:close/>
                <a:moveTo>
                  <a:pt x="19469" y="19843"/>
                </a:moveTo>
                <a:cubicBezTo>
                  <a:pt x="19500" y="19843"/>
                  <a:pt x="19531" y="19874"/>
                  <a:pt x="19563" y="19937"/>
                </a:cubicBezTo>
                <a:cubicBezTo>
                  <a:pt x="19563" y="19937"/>
                  <a:pt x="19531" y="19968"/>
                  <a:pt x="19531" y="19968"/>
                </a:cubicBezTo>
                <a:cubicBezTo>
                  <a:pt x="19469" y="19937"/>
                  <a:pt x="19438" y="19937"/>
                  <a:pt x="19406" y="19874"/>
                </a:cubicBezTo>
                <a:cubicBezTo>
                  <a:pt x="19375" y="19874"/>
                  <a:pt x="19438" y="19843"/>
                  <a:pt x="19469" y="19843"/>
                </a:cubicBezTo>
                <a:close/>
                <a:moveTo>
                  <a:pt x="19031" y="19593"/>
                </a:moveTo>
                <a:cubicBezTo>
                  <a:pt x="19063" y="19593"/>
                  <a:pt x="19094" y="19593"/>
                  <a:pt x="19094" y="19656"/>
                </a:cubicBezTo>
                <a:cubicBezTo>
                  <a:pt x="19094" y="19687"/>
                  <a:pt x="19094" y="19687"/>
                  <a:pt x="19063" y="19687"/>
                </a:cubicBezTo>
                <a:cubicBezTo>
                  <a:pt x="19031" y="19687"/>
                  <a:pt x="19031" y="19656"/>
                  <a:pt x="19000" y="19624"/>
                </a:cubicBezTo>
                <a:cubicBezTo>
                  <a:pt x="19000" y="19593"/>
                  <a:pt x="19000" y="19593"/>
                  <a:pt x="19031" y="19593"/>
                </a:cubicBezTo>
                <a:close/>
                <a:moveTo>
                  <a:pt x="18969" y="20218"/>
                </a:moveTo>
                <a:cubicBezTo>
                  <a:pt x="19000" y="20187"/>
                  <a:pt x="19063" y="20218"/>
                  <a:pt x="19094" y="20218"/>
                </a:cubicBezTo>
                <a:cubicBezTo>
                  <a:pt x="19125" y="20218"/>
                  <a:pt x="19156" y="20249"/>
                  <a:pt x="19156" y="20281"/>
                </a:cubicBezTo>
                <a:cubicBezTo>
                  <a:pt x="19094" y="20312"/>
                  <a:pt x="19156" y="20343"/>
                  <a:pt x="19156" y="20406"/>
                </a:cubicBezTo>
                <a:cubicBezTo>
                  <a:pt x="19156" y="20406"/>
                  <a:pt x="19156" y="20437"/>
                  <a:pt x="19156" y="20468"/>
                </a:cubicBezTo>
                <a:cubicBezTo>
                  <a:pt x="19125" y="20406"/>
                  <a:pt x="19063" y="20499"/>
                  <a:pt x="19063" y="20437"/>
                </a:cubicBezTo>
                <a:cubicBezTo>
                  <a:pt x="19031" y="20406"/>
                  <a:pt x="19000" y="20406"/>
                  <a:pt x="19031" y="20374"/>
                </a:cubicBezTo>
                <a:cubicBezTo>
                  <a:pt x="19094" y="20312"/>
                  <a:pt x="19031" y="20312"/>
                  <a:pt x="19000" y="20312"/>
                </a:cubicBezTo>
                <a:cubicBezTo>
                  <a:pt x="18969" y="20281"/>
                  <a:pt x="18969" y="20249"/>
                  <a:pt x="18969" y="20218"/>
                </a:cubicBezTo>
                <a:close/>
                <a:moveTo>
                  <a:pt x="18875" y="20937"/>
                </a:moveTo>
                <a:cubicBezTo>
                  <a:pt x="18938" y="20906"/>
                  <a:pt x="18938" y="20999"/>
                  <a:pt x="18969" y="20999"/>
                </a:cubicBezTo>
                <a:cubicBezTo>
                  <a:pt x="18938" y="20968"/>
                  <a:pt x="18875" y="21093"/>
                  <a:pt x="18844" y="20968"/>
                </a:cubicBezTo>
                <a:cubicBezTo>
                  <a:pt x="18844" y="20968"/>
                  <a:pt x="18875" y="20937"/>
                  <a:pt x="18875" y="20937"/>
                </a:cubicBezTo>
                <a:close/>
                <a:moveTo>
                  <a:pt x="18563" y="21031"/>
                </a:moveTo>
                <a:cubicBezTo>
                  <a:pt x="18563" y="20968"/>
                  <a:pt x="18594" y="20968"/>
                  <a:pt x="18625" y="20968"/>
                </a:cubicBezTo>
                <a:cubicBezTo>
                  <a:pt x="18719" y="20968"/>
                  <a:pt x="18750" y="21031"/>
                  <a:pt x="18750" y="21093"/>
                </a:cubicBezTo>
                <a:cubicBezTo>
                  <a:pt x="18688" y="21031"/>
                  <a:pt x="18594" y="21062"/>
                  <a:pt x="18563" y="21031"/>
                </a:cubicBezTo>
                <a:close/>
                <a:moveTo>
                  <a:pt x="18688" y="21156"/>
                </a:moveTo>
                <a:cubicBezTo>
                  <a:pt x="18688" y="21156"/>
                  <a:pt x="18656" y="21156"/>
                  <a:pt x="18656" y="21124"/>
                </a:cubicBezTo>
                <a:cubicBezTo>
                  <a:pt x="18656" y="21156"/>
                  <a:pt x="18688" y="21156"/>
                  <a:pt x="18688" y="21156"/>
                </a:cubicBezTo>
                <a:close/>
                <a:moveTo>
                  <a:pt x="18719" y="21406"/>
                </a:moveTo>
                <a:cubicBezTo>
                  <a:pt x="18781" y="21437"/>
                  <a:pt x="18813" y="21499"/>
                  <a:pt x="18813" y="21531"/>
                </a:cubicBezTo>
                <a:cubicBezTo>
                  <a:pt x="18813" y="21562"/>
                  <a:pt x="18719" y="21687"/>
                  <a:pt x="18688" y="21687"/>
                </a:cubicBezTo>
                <a:cubicBezTo>
                  <a:pt x="18656" y="21656"/>
                  <a:pt x="18656" y="21593"/>
                  <a:pt x="18656" y="21499"/>
                </a:cubicBezTo>
                <a:cubicBezTo>
                  <a:pt x="18656" y="21468"/>
                  <a:pt x="18656" y="21406"/>
                  <a:pt x="18719" y="21406"/>
                </a:cubicBezTo>
                <a:close/>
                <a:moveTo>
                  <a:pt x="18688" y="19843"/>
                </a:moveTo>
                <a:cubicBezTo>
                  <a:pt x="18750" y="19874"/>
                  <a:pt x="18750" y="19906"/>
                  <a:pt x="18750" y="19937"/>
                </a:cubicBezTo>
                <a:cubicBezTo>
                  <a:pt x="18750" y="19968"/>
                  <a:pt x="18719" y="19999"/>
                  <a:pt x="18719" y="19999"/>
                </a:cubicBezTo>
                <a:cubicBezTo>
                  <a:pt x="18688" y="19968"/>
                  <a:pt x="18688" y="19937"/>
                  <a:pt x="18656" y="19874"/>
                </a:cubicBezTo>
                <a:cubicBezTo>
                  <a:pt x="18656" y="19874"/>
                  <a:pt x="18688" y="19843"/>
                  <a:pt x="18688" y="19843"/>
                </a:cubicBezTo>
                <a:close/>
                <a:moveTo>
                  <a:pt x="18750" y="20374"/>
                </a:moveTo>
                <a:cubicBezTo>
                  <a:pt x="18813" y="20406"/>
                  <a:pt x="18781" y="20437"/>
                  <a:pt x="18781" y="20468"/>
                </a:cubicBezTo>
                <a:cubicBezTo>
                  <a:pt x="18813" y="20531"/>
                  <a:pt x="18750" y="20562"/>
                  <a:pt x="18719" y="20562"/>
                </a:cubicBezTo>
                <a:cubicBezTo>
                  <a:pt x="18688" y="20593"/>
                  <a:pt x="18688" y="20531"/>
                  <a:pt x="18656" y="20499"/>
                </a:cubicBezTo>
                <a:cubicBezTo>
                  <a:pt x="18656" y="20468"/>
                  <a:pt x="18625" y="20406"/>
                  <a:pt x="18563" y="20406"/>
                </a:cubicBezTo>
                <a:cubicBezTo>
                  <a:pt x="18625" y="20343"/>
                  <a:pt x="18688" y="20312"/>
                  <a:pt x="18750" y="20374"/>
                </a:cubicBezTo>
                <a:close/>
                <a:moveTo>
                  <a:pt x="18563" y="19843"/>
                </a:moveTo>
                <a:cubicBezTo>
                  <a:pt x="18594" y="19843"/>
                  <a:pt x="18594" y="19843"/>
                  <a:pt x="18594" y="19874"/>
                </a:cubicBezTo>
                <a:cubicBezTo>
                  <a:pt x="18625" y="19906"/>
                  <a:pt x="18594" y="19906"/>
                  <a:pt x="18563" y="19906"/>
                </a:cubicBezTo>
                <a:cubicBezTo>
                  <a:pt x="18563" y="19937"/>
                  <a:pt x="18531" y="19906"/>
                  <a:pt x="18531" y="19874"/>
                </a:cubicBezTo>
                <a:cubicBezTo>
                  <a:pt x="18500" y="19843"/>
                  <a:pt x="18531" y="19843"/>
                  <a:pt x="18563" y="19843"/>
                </a:cubicBezTo>
                <a:close/>
                <a:moveTo>
                  <a:pt x="18531" y="21187"/>
                </a:moveTo>
                <a:cubicBezTo>
                  <a:pt x="18563" y="21124"/>
                  <a:pt x="18594" y="21156"/>
                  <a:pt x="18625" y="21187"/>
                </a:cubicBezTo>
                <a:cubicBezTo>
                  <a:pt x="18625" y="21187"/>
                  <a:pt x="18625" y="21187"/>
                  <a:pt x="18625" y="21187"/>
                </a:cubicBezTo>
                <a:cubicBezTo>
                  <a:pt x="18625" y="21249"/>
                  <a:pt x="18594" y="21249"/>
                  <a:pt x="18531" y="21249"/>
                </a:cubicBezTo>
                <a:cubicBezTo>
                  <a:pt x="18500" y="21249"/>
                  <a:pt x="18500" y="21218"/>
                  <a:pt x="18531" y="21187"/>
                </a:cubicBezTo>
                <a:close/>
                <a:moveTo>
                  <a:pt x="18500" y="21624"/>
                </a:moveTo>
                <a:cubicBezTo>
                  <a:pt x="18531" y="21656"/>
                  <a:pt x="18563" y="21687"/>
                  <a:pt x="18563" y="21718"/>
                </a:cubicBezTo>
                <a:cubicBezTo>
                  <a:pt x="18625" y="21812"/>
                  <a:pt x="18625" y="21874"/>
                  <a:pt x="18531" y="21968"/>
                </a:cubicBezTo>
                <a:cubicBezTo>
                  <a:pt x="18500" y="21999"/>
                  <a:pt x="18469" y="21968"/>
                  <a:pt x="18469" y="21937"/>
                </a:cubicBezTo>
                <a:cubicBezTo>
                  <a:pt x="18406" y="21843"/>
                  <a:pt x="18375" y="21781"/>
                  <a:pt x="18375" y="21687"/>
                </a:cubicBezTo>
                <a:cubicBezTo>
                  <a:pt x="18375" y="21624"/>
                  <a:pt x="18406" y="21593"/>
                  <a:pt x="18438" y="21562"/>
                </a:cubicBezTo>
                <a:cubicBezTo>
                  <a:pt x="18469" y="21562"/>
                  <a:pt x="18500" y="21593"/>
                  <a:pt x="18500" y="21624"/>
                </a:cubicBezTo>
                <a:close/>
                <a:moveTo>
                  <a:pt x="18438" y="21156"/>
                </a:moveTo>
                <a:cubicBezTo>
                  <a:pt x="18406" y="21156"/>
                  <a:pt x="18469" y="21218"/>
                  <a:pt x="18406" y="21218"/>
                </a:cubicBezTo>
                <a:cubicBezTo>
                  <a:pt x="18375" y="21218"/>
                  <a:pt x="18375" y="21187"/>
                  <a:pt x="18375" y="21156"/>
                </a:cubicBezTo>
                <a:cubicBezTo>
                  <a:pt x="18375" y="21093"/>
                  <a:pt x="18281" y="21062"/>
                  <a:pt x="18406" y="21031"/>
                </a:cubicBezTo>
                <a:cubicBezTo>
                  <a:pt x="18406" y="21062"/>
                  <a:pt x="18406" y="21124"/>
                  <a:pt x="18438" y="21156"/>
                </a:cubicBezTo>
                <a:close/>
                <a:moveTo>
                  <a:pt x="18406" y="20062"/>
                </a:moveTo>
                <a:cubicBezTo>
                  <a:pt x="18313" y="20062"/>
                  <a:pt x="18281" y="20031"/>
                  <a:pt x="18250" y="19999"/>
                </a:cubicBezTo>
                <a:cubicBezTo>
                  <a:pt x="18281" y="19968"/>
                  <a:pt x="18281" y="19968"/>
                  <a:pt x="18406" y="20062"/>
                </a:cubicBezTo>
                <a:close/>
                <a:moveTo>
                  <a:pt x="18250" y="21124"/>
                </a:moveTo>
                <a:cubicBezTo>
                  <a:pt x="18250" y="21124"/>
                  <a:pt x="18250" y="21093"/>
                  <a:pt x="18281" y="21093"/>
                </a:cubicBezTo>
                <a:cubicBezTo>
                  <a:pt x="18313" y="21156"/>
                  <a:pt x="18344" y="21187"/>
                  <a:pt x="18375" y="21249"/>
                </a:cubicBezTo>
                <a:cubicBezTo>
                  <a:pt x="18375" y="21281"/>
                  <a:pt x="18375" y="21281"/>
                  <a:pt x="18375" y="21312"/>
                </a:cubicBezTo>
                <a:cubicBezTo>
                  <a:pt x="18344" y="21312"/>
                  <a:pt x="18313" y="21312"/>
                  <a:pt x="18313" y="21281"/>
                </a:cubicBezTo>
                <a:cubicBezTo>
                  <a:pt x="18313" y="21249"/>
                  <a:pt x="18281" y="21249"/>
                  <a:pt x="18250" y="21249"/>
                </a:cubicBezTo>
                <a:cubicBezTo>
                  <a:pt x="18219" y="21218"/>
                  <a:pt x="18156" y="21187"/>
                  <a:pt x="18250" y="21124"/>
                </a:cubicBezTo>
                <a:close/>
                <a:moveTo>
                  <a:pt x="18281" y="21374"/>
                </a:moveTo>
                <a:cubicBezTo>
                  <a:pt x="18281" y="21374"/>
                  <a:pt x="18281" y="21374"/>
                  <a:pt x="18281" y="21374"/>
                </a:cubicBezTo>
                <a:cubicBezTo>
                  <a:pt x="18281" y="21374"/>
                  <a:pt x="18281" y="21374"/>
                  <a:pt x="18281" y="21374"/>
                </a:cubicBezTo>
                <a:close/>
                <a:moveTo>
                  <a:pt x="18156" y="21406"/>
                </a:moveTo>
                <a:cubicBezTo>
                  <a:pt x="18188" y="21343"/>
                  <a:pt x="18219" y="21374"/>
                  <a:pt x="18250" y="21406"/>
                </a:cubicBezTo>
                <a:cubicBezTo>
                  <a:pt x="18250" y="21406"/>
                  <a:pt x="18281" y="21406"/>
                  <a:pt x="18281" y="21406"/>
                </a:cubicBezTo>
                <a:cubicBezTo>
                  <a:pt x="18281" y="21406"/>
                  <a:pt x="18281" y="21406"/>
                  <a:pt x="18281" y="21406"/>
                </a:cubicBezTo>
                <a:cubicBezTo>
                  <a:pt x="18250" y="21437"/>
                  <a:pt x="18250" y="21468"/>
                  <a:pt x="18188" y="21468"/>
                </a:cubicBezTo>
                <a:cubicBezTo>
                  <a:pt x="18156" y="21468"/>
                  <a:pt x="18156" y="21437"/>
                  <a:pt x="18156" y="21406"/>
                </a:cubicBezTo>
                <a:close/>
                <a:moveTo>
                  <a:pt x="18125" y="21781"/>
                </a:moveTo>
                <a:cubicBezTo>
                  <a:pt x="18156" y="21718"/>
                  <a:pt x="18156" y="21687"/>
                  <a:pt x="18219" y="21749"/>
                </a:cubicBezTo>
                <a:cubicBezTo>
                  <a:pt x="18281" y="21843"/>
                  <a:pt x="18375" y="21937"/>
                  <a:pt x="18438" y="22031"/>
                </a:cubicBezTo>
                <a:cubicBezTo>
                  <a:pt x="18469" y="22093"/>
                  <a:pt x="18438" y="22124"/>
                  <a:pt x="18438" y="22156"/>
                </a:cubicBezTo>
                <a:cubicBezTo>
                  <a:pt x="18406" y="22218"/>
                  <a:pt x="18375" y="22249"/>
                  <a:pt x="18344" y="22281"/>
                </a:cubicBezTo>
                <a:cubicBezTo>
                  <a:pt x="18281" y="22187"/>
                  <a:pt x="18219" y="22093"/>
                  <a:pt x="18125" y="21999"/>
                </a:cubicBezTo>
                <a:cubicBezTo>
                  <a:pt x="18156" y="21937"/>
                  <a:pt x="18094" y="21874"/>
                  <a:pt x="18125" y="21781"/>
                </a:cubicBezTo>
                <a:close/>
                <a:moveTo>
                  <a:pt x="18063" y="21312"/>
                </a:moveTo>
                <a:cubicBezTo>
                  <a:pt x="18063" y="21343"/>
                  <a:pt x="18031" y="21343"/>
                  <a:pt x="18031" y="21312"/>
                </a:cubicBezTo>
                <a:cubicBezTo>
                  <a:pt x="18000" y="21281"/>
                  <a:pt x="18000" y="21249"/>
                  <a:pt x="17969" y="21218"/>
                </a:cubicBezTo>
                <a:cubicBezTo>
                  <a:pt x="18031" y="21249"/>
                  <a:pt x="18063" y="21249"/>
                  <a:pt x="18063" y="21312"/>
                </a:cubicBezTo>
                <a:close/>
                <a:moveTo>
                  <a:pt x="17875" y="20749"/>
                </a:moveTo>
                <a:cubicBezTo>
                  <a:pt x="17906" y="20749"/>
                  <a:pt x="17938" y="20781"/>
                  <a:pt x="17938" y="20781"/>
                </a:cubicBezTo>
                <a:cubicBezTo>
                  <a:pt x="17906" y="20843"/>
                  <a:pt x="18000" y="20874"/>
                  <a:pt x="17938" y="20937"/>
                </a:cubicBezTo>
                <a:cubicBezTo>
                  <a:pt x="17938" y="20968"/>
                  <a:pt x="17875" y="20968"/>
                  <a:pt x="17875" y="20937"/>
                </a:cubicBezTo>
                <a:cubicBezTo>
                  <a:pt x="17844" y="20874"/>
                  <a:pt x="17844" y="20812"/>
                  <a:pt x="17844" y="20781"/>
                </a:cubicBezTo>
                <a:cubicBezTo>
                  <a:pt x="17844" y="20749"/>
                  <a:pt x="17875" y="20749"/>
                  <a:pt x="17875" y="20749"/>
                </a:cubicBezTo>
                <a:close/>
                <a:moveTo>
                  <a:pt x="17844" y="21093"/>
                </a:moveTo>
                <a:cubicBezTo>
                  <a:pt x="17875" y="21093"/>
                  <a:pt x="17906" y="21093"/>
                  <a:pt x="17906" y="21124"/>
                </a:cubicBezTo>
                <a:cubicBezTo>
                  <a:pt x="17906" y="21187"/>
                  <a:pt x="17938" y="21249"/>
                  <a:pt x="17969" y="21312"/>
                </a:cubicBezTo>
                <a:cubicBezTo>
                  <a:pt x="18000" y="21343"/>
                  <a:pt x="17969" y="21343"/>
                  <a:pt x="17938" y="21343"/>
                </a:cubicBezTo>
                <a:cubicBezTo>
                  <a:pt x="17906" y="21343"/>
                  <a:pt x="17875" y="21343"/>
                  <a:pt x="17875" y="21312"/>
                </a:cubicBezTo>
                <a:cubicBezTo>
                  <a:pt x="17813" y="21249"/>
                  <a:pt x="17875" y="21187"/>
                  <a:pt x="17844" y="21124"/>
                </a:cubicBezTo>
                <a:cubicBezTo>
                  <a:pt x="17844" y="21093"/>
                  <a:pt x="17844" y="21093"/>
                  <a:pt x="17844" y="21093"/>
                </a:cubicBezTo>
                <a:close/>
                <a:moveTo>
                  <a:pt x="17844" y="22124"/>
                </a:moveTo>
                <a:cubicBezTo>
                  <a:pt x="17875" y="22093"/>
                  <a:pt x="17844" y="22062"/>
                  <a:pt x="17844" y="22062"/>
                </a:cubicBezTo>
                <a:cubicBezTo>
                  <a:pt x="17844" y="22031"/>
                  <a:pt x="17844" y="21999"/>
                  <a:pt x="17844" y="21968"/>
                </a:cubicBezTo>
                <a:cubicBezTo>
                  <a:pt x="17844" y="21937"/>
                  <a:pt x="17844" y="21906"/>
                  <a:pt x="17875" y="21874"/>
                </a:cubicBezTo>
                <a:cubicBezTo>
                  <a:pt x="17906" y="21874"/>
                  <a:pt x="17938" y="21906"/>
                  <a:pt x="17969" y="21937"/>
                </a:cubicBezTo>
                <a:cubicBezTo>
                  <a:pt x="18000" y="21999"/>
                  <a:pt x="18031" y="22031"/>
                  <a:pt x="18063" y="22062"/>
                </a:cubicBezTo>
                <a:cubicBezTo>
                  <a:pt x="18063" y="22062"/>
                  <a:pt x="18063" y="22062"/>
                  <a:pt x="18063" y="22062"/>
                </a:cubicBezTo>
                <a:cubicBezTo>
                  <a:pt x="18063" y="22062"/>
                  <a:pt x="18063" y="22062"/>
                  <a:pt x="18063" y="22062"/>
                </a:cubicBezTo>
                <a:cubicBezTo>
                  <a:pt x="18063" y="22062"/>
                  <a:pt x="18063" y="22062"/>
                  <a:pt x="18063" y="22062"/>
                </a:cubicBezTo>
                <a:cubicBezTo>
                  <a:pt x="18063" y="22093"/>
                  <a:pt x="18063" y="22093"/>
                  <a:pt x="18094" y="22124"/>
                </a:cubicBezTo>
                <a:cubicBezTo>
                  <a:pt x="18156" y="22187"/>
                  <a:pt x="18219" y="22281"/>
                  <a:pt x="18281" y="22343"/>
                </a:cubicBezTo>
                <a:cubicBezTo>
                  <a:pt x="18313" y="22343"/>
                  <a:pt x="18313" y="22343"/>
                  <a:pt x="18344" y="22312"/>
                </a:cubicBezTo>
                <a:cubicBezTo>
                  <a:pt x="18313" y="22343"/>
                  <a:pt x="18313" y="22343"/>
                  <a:pt x="18281" y="22343"/>
                </a:cubicBezTo>
                <a:cubicBezTo>
                  <a:pt x="18281" y="22343"/>
                  <a:pt x="18313" y="22374"/>
                  <a:pt x="18313" y="22374"/>
                </a:cubicBezTo>
                <a:cubicBezTo>
                  <a:pt x="18313" y="22374"/>
                  <a:pt x="18313" y="22374"/>
                  <a:pt x="18313" y="22374"/>
                </a:cubicBezTo>
                <a:cubicBezTo>
                  <a:pt x="18313" y="22374"/>
                  <a:pt x="18313" y="22374"/>
                  <a:pt x="18313" y="22374"/>
                </a:cubicBezTo>
                <a:cubicBezTo>
                  <a:pt x="18313" y="22468"/>
                  <a:pt x="18250" y="22499"/>
                  <a:pt x="18250" y="22562"/>
                </a:cubicBezTo>
                <a:cubicBezTo>
                  <a:pt x="18219" y="22593"/>
                  <a:pt x="18219" y="22562"/>
                  <a:pt x="18188" y="22562"/>
                </a:cubicBezTo>
                <a:cubicBezTo>
                  <a:pt x="18094" y="22406"/>
                  <a:pt x="17969" y="22281"/>
                  <a:pt x="17875" y="22156"/>
                </a:cubicBezTo>
                <a:cubicBezTo>
                  <a:pt x="17844" y="22156"/>
                  <a:pt x="17813" y="22156"/>
                  <a:pt x="17813" y="22187"/>
                </a:cubicBezTo>
                <a:cubicBezTo>
                  <a:pt x="17813" y="22156"/>
                  <a:pt x="17844" y="22156"/>
                  <a:pt x="17875" y="22156"/>
                </a:cubicBezTo>
                <a:cubicBezTo>
                  <a:pt x="17875" y="22156"/>
                  <a:pt x="17844" y="22124"/>
                  <a:pt x="17844" y="22124"/>
                </a:cubicBezTo>
                <a:close/>
                <a:moveTo>
                  <a:pt x="17281" y="21937"/>
                </a:moveTo>
                <a:cubicBezTo>
                  <a:pt x="17250" y="21906"/>
                  <a:pt x="17281" y="21906"/>
                  <a:pt x="17313" y="21906"/>
                </a:cubicBezTo>
                <a:cubicBezTo>
                  <a:pt x="17344" y="21906"/>
                  <a:pt x="17375" y="21906"/>
                  <a:pt x="17406" y="21937"/>
                </a:cubicBezTo>
                <a:cubicBezTo>
                  <a:pt x="17406" y="21937"/>
                  <a:pt x="17438" y="21968"/>
                  <a:pt x="17406" y="21999"/>
                </a:cubicBezTo>
                <a:cubicBezTo>
                  <a:pt x="17344" y="22031"/>
                  <a:pt x="17344" y="22093"/>
                  <a:pt x="17281" y="22093"/>
                </a:cubicBezTo>
                <a:cubicBezTo>
                  <a:pt x="17281" y="22031"/>
                  <a:pt x="17313" y="21968"/>
                  <a:pt x="17281" y="21937"/>
                </a:cubicBezTo>
                <a:close/>
                <a:moveTo>
                  <a:pt x="17344" y="22656"/>
                </a:moveTo>
                <a:cubicBezTo>
                  <a:pt x="17281" y="22656"/>
                  <a:pt x="17281" y="22593"/>
                  <a:pt x="17250" y="22562"/>
                </a:cubicBezTo>
                <a:cubicBezTo>
                  <a:pt x="17250" y="22531"/>
                  <a:pt x="17250" y="22499"/>
                  <a:pt x="17281" y="22531"/>
                </a:cubicBezTo>
                <a:cubicBezTo>
                  <a:pt x="17375" y="22531"/>
                  <a:pt x="17375" y="22593"/>
                  <a:pt x="17375" y="22624"/>
                </a:cubicBezTo>
                <a:cubicBezTo>
                  <a:pt x="17375" y="22656"/>
                  <a:pt x="17375" y="22687"/>
                  <a:pt x="17344" y="22656"/>
                </a:cubicBezTo>
                <a:close/>
                <a:moveTo>
                  <a:pt x="17500" y="22374"/>
                </a:moveTo>
                <a:cubicBezTo>
                  <a:pt x="17469" y="22374"/>
                  <a:pt x="17438" y="22343"/>
                  <a:pt x="17438" y="22312"/>
                </a:cubicBezTo>
                <a:cubicBezTo>
                  <a:pt x="17406" y="22312"/>
                  <a:pt x="17406" y="22281"/>
                  <a:pt x="17406" y="22281"/>
                </a:cubicBezTo>
                <a:cubicBezTo>
                  <a:pt x="17406" y="22281"/>
                  <a:pt x="17406" y="22281"/>
                  <a:pt x="17406" y="22249"/>
                </a:cubicBezTo>
                <a:cubicBezTo>
                  <a:pt x="17406" y="22249"/>
                  <a:pt x="17406" y="22249"/>
                  <a:pt x="17406" y="22218"/>
                </a:cubicBezTo>
                <a:cubicBezTo>
                  <a:pt x="17406" y="22187"/>
                  <a:pt x="17406" y="22187"/>
                  <a:pt x="17438" y="22187"/>
                </a:cubicBezTo>
                <a:cubicBezTo>
                  <a:pt x="17469" y="22156"/>
                  <a:pt x="17469" y="22187"/>
                  <a:pt x="17469" y="22218"/>
                </a:cubicBezTo>
                <a:cubicBezTo>
                  <a:pt x="17500" y="22249"/>
                  <a:pt x="17500" y="22281"/>
                  <a:pt x="17500" y="22312"/>
                </a:cubicBezTo>
                <a:cubicBezTo>
                  <a:pt x="17500" y="22343"/>
                  <a:pt x="17500" y="22374"/>
                  <a:pt x="17500" y="22374"/>
                </a:cubicBezTo>
                <a:close/>
                <a:moveTo>
                  <a:pt x="17625" y="21687"/>
                </a:moveTo>
                <a:cubicBezTo>
                  <a:pt x="17594" y="21687"/>
                  <a:pt x="17594" y="21718"/>
                  <a:pt x="17594" y="21687"/>
                </a:cubicBezTo>
                <a:cubicBezTo>
                  <a:pt x="17563" y="21687"/>
                  <a:pt x="17531" y="21656"/>
                  <a:pt x="17531" y="21624"/>
                </a:cubicBezTo>
                <a:cubicBezTo>
                  <a:pt x="17531" y="21593"/>
                  <a:pt x="17531" y="21562"/>
                  <a:pt x="17531" y="21499"/>
                </a:cubicBezTo>
                <a:cubicBezTo>
                  <a:pt x="17531" y="21468"/>
                  <a:pt x="17563" y="21468"/>
                  <a:pt x="17563" y="21499"/>
                </a:cubicBezTo>
                <a:cubicBezTo>
                  <a:pt x="17531" y="21562"/>
                  <a:pt x="17594" y="21562"/>
                  <a:pt x="17625" y="21593"/>
                </a:cubicBezTo>
                <a:cubicBezTo>
                  <a:pt x="17625" y="21624"/>
                  <a:pt x="17656" y="21656"/>
                  <a:pt x="17625" y="21687"/>
                </a:cubicBezTo>
                <a:close/>
                <a:moveTo>
                  <a:pt x="17594" y="21281"/>
                </a:moveTo>
                <a:cubicBezTo>
                  <a:pt x="17656" y="21281"/>
                  <a:pt x="17656" y="21187"/>
                  <a:pt x="17719" y="21187"/>
                </a:cubicBezTo>
                <a:cubicBezTo>
                  <a:pt x="17719" y="21187"/>
                  <a:pt x="17750" y="21187"/>
                  <a:pt x="17750" y="21218"/>
                </a:cubicBezTo>
                <a:cubicBezTo>
                  <a:pt x="17750" y="21249"/>
                  <a:pt x="17750" y="21281"/>
                  <a:pt x="17719" y="21312"/>
                </a:cubicBezTo>
                <a:cubicBezTo>
                  <a:pt x="17688" y="21281"/>
                  <a:pt x="17688" y="21249"/>
                  <a:pt x="17625" y="21281"/>
                </a:cubicBezTo>
                <a:cubicBezTo>
                  <a:pt x="17656" y="21312"/>
                  <a:pt x="17656" y="21312"/>
                  <a:pt x="17688" y="21312"/>
                </a:cubicBezTo>
                <a:cubicBezTo>
                  <a:pt x="17688" y="21343"/>
                  <a:pt x="17719" y="21374"/>
                  <a:pt x="17719" y="21374"/>
                </a:cubicBezTo>
                <a:cubicBezTo>
                  <a:pt x="17688" y="21406"/>
                  <a:pt x="17656" y="21374"/>
                  <a:pt x="17656" y="21374"/>
                </a:cubicBezTo>
                <a:cubicBezTo>
                  <a:pt x="17625" y="21343"/>
                  <a:pt x="17594" y="21312"/>
                  <a:pt x="17594" y="21281"/>
                </a:cubicBezTo>
                <a:close/>
                <a:moveTo>
                  <a:pt x="17688" y="21468"/>
                </a:moveTo>
                <a:cubicBezTo>
                  <a:pt x="17656" y="21437"/>
                  <a:pt x="17688" y="21437"/>
                  <a:pt x="17688" y="21437"/>
                </a:cubicBezTo>
                <a:cubicBezTo>
                  <a:pt x="17750" y="21437"/>
                  <a:pt x="17750" y="21468"/>
                  <a:pt x="17750" y="21531"/>
                </a:cubicBezTo>
                <a:cubicBezTo>
                  <a:pt x="17750" y="21531"/>
                  <a:pt x="17750" y="21562"/>
                  <a:pt x="17719" y="21562"/>
                </a:cubicBezTo>
                <a:cubicBezTo>
                  <a:pt x="17719" y="21531"/>
                  <a:pt x="17688" y="21499"/>
                  <a:pt x="17688" y="21468"/>
                </a:cubicBezTo>
                <a:close/>
                <a:moveTo>
                  <a:pt x="17813" y="22562"/>
                </a:moveTo>
                <a:cubicBezTo>
                  <a:pt x="17781" y="22562"/>
                  <a:pt x="17813" y="22531"/>
                  <a:pt x="17813" y="22531"/>
                </a:cubicBezTo>
                <a:cubicBezTo>
                  <a:pt x="17813" y="22531"/>
                  <a:pt x="17844" y="22499"/>
                  <a:pt x="17813" y="22499"/>
                </a:cubicBezTo>
                <a:cubicBezTo>
                  <a:pt x="17750" y="22468"/>
                  <a:pt x="17750" y="22406"/>
                  <a:pt x="17719" y="22374"/>
                </a:cubicBezTo>
                <a:cubicBezTo>
                  <a:pt x="17719" y="22374"/>
                  <a:pt x="17719" y="22374"/>
                  <a:pt x="17719" y="22406"/>
                </a:cubicBezTo>
                <a:cubicBezTo>
                  <a:pt x="17719" y="22374"/>
                  <a:pt x="17719" y="22374"/>
                  <a:pt x="17719" y="22374"/>
                </a:cubicBezTo>
                <a:cubicBezTo>
                  <a:pt x="17719" y="22312"/>
                  <a:pt x="17719" y="22281"/>
                  <a:pt x="17781" y="22249"/>
                </a:cubicBezTo>
                <a:cubicBezTo>
                  <a:pt x="17813" y="22281"/>
                  <a:pt x="17875" y="22343"/>
                  <a:pt x="17906" y="22374"/>
                </a:cubicBezTo>
                <a:cubicBezTo>
                  <a:pt x="17938" y="22437"/>
                  <a:pt x="18031" y="22468"/>
                  <a:pt x="17969" y="22562"/>
                </a:cubicBezTo>
                <a:cubicBezTo>
                  <a:pt x="17969" y="22562"/>
                  <a:pt x="17969" y="22562"/>
                  <a:pt x="18000" y="22562"/>
                </a:cubicBezTo>
                <a:cubicBezTo>
                  <a:pt x="18031" y="22624"/>
                  <a:pt x="18094" y="22593"/>
                  <a:pt x="18125" y="22656"/>
                </a:cubicBezTo>
                <a:cubicBezTo>
                  <a:pt x="18156" y="22656"/>
                  <a:pt x="18156" y="22687"/>
                  <a:pt x="18188" y="22687"/>
                </a:cubicBezTo>
                <a:cubicBezTo>
                  <a:pt x="18219" y="22781"/>
                  <a:pt x="18125" y="22843"/>
                  <a:pt x="18125" y="22937"/>
                </a:cubicBezTo>
                <a:cubicBezTo>
                  <a:pt x="18063" y="22874"/>
                  <a:pt x="18063" y="22781"/>
                  <a:pt x="17969" y="22749"/>
                </a:cubicBezTo>
                <a:cubicBezTo>
                  <a:pt x="17906" y="22718"/>
                  <a:pt x="17875" y="22624"/>
                  <a:pt x="17813" y="22562"/>
                </a:cubicBezTo>
                <a:close/>
                <a:moveTo>
                  <a:pt x="18094" y="22999"/>
                </a:moveTo>
                <a:cubicBezTo>
                  <a:pt x="18094" y="22999"/>
                  <a:pt x="18063" y="22999"/>
                  <a:pt x="18063" y="22968"/>
                </a:cubicBezTo>
                <a:cubicBezTo>
                  <a:pt x="18063" y="22999"/>
                  <a:pt x="18094" y="22999"/>
                  <a:pt x="18094" y="22999"/>
                </a:cubicBezTo>
                <a:close/>
                <a:moveTo>
                  <a:pt x="18000" y="23593"/>
                </a:moveTo>
                <a:cubicBezTo>
                  <a:pt x="17969" y="23531"/>
                  <a:pt x="17969" y="23468"/>
                  <a:pt x="18000" y="23406"/>
                </a:cubicBezTo>
                <a:cubicBezTo>
                  <a:pt x="18031" y="23468"/>
                  <a:pt x="18000" y="23531"/>
                  <a:pt x="18000" y="23593"/>
                </a:cubicBezTo>
                <a:close/>
                <a:moveTo>
                  <a:pt x="18063" y="23281"/>
                </a:moveTo>
                <a:cubicBezTo>
                  <a:pt x="18031" y="23343"/>
                  <a:pt x="18031" y="23343"/>
                  <a:pt x="18000" y="23343"/>
                </a:cubicBezTo>
                <a:cubicBezTo>
                  <a:pt x="18031" y="23343"/>
                  <a:pt x="18031" y="23343"/>
                  <a:pt x="18063" y="23281"/>
                </a:cubicBezTo>
                <a:cubicBezTo>
                  <a:pt x="18000" y="23281"/>
                  <a:pt x="17969" y="23187"/>
                  <a:pt x="17906" y="23156"/>
                </a:cubicBezTo>
                <a:cubicBezTo>
                  <a:pt x="17906" y="23156"/>
                  <a:pt x="17906" y="23156"/>
                  <a:pt x="17906" y="23156"/>
                </a:cubicBezTo>
                <a:cubicBezTo>
                  <a:pt x="17906" y="23124"/>
                  <a:pt x="17906" y="23124"/>
                  <a:pt x="17906" y="23124"/>
                </a:cubicBezTo>
                <a:cubicBezTo>
                  <a:pt x="17875" y="23062"/>
                  <a:pt x="17875" y="22999"/>
                  <a:pt x="17875" y="22937"/>
                </a:cubicBezTo>
                <a:cubicBezTo>
                  <a:pt x="17844" y="22874"/>
                  <a:pt x="17875" y="22843"/>
                  <a:pt x="17938" y="22874"/>
                </a:cubicBezTo>
                <a:cubicBezTo>
                  <a:pt x="17938" y="22843"/>
                  <a:pt x="17906" y="22812"/>
                  <a:pt x="17906" y="22781"/>
                </a:cubicBezTo>
                <a:cubicBezTo>
                  <a:pt x="17906" y="22812"/>
                  <a:pt x="17938" y="22843"/>
                  <a:pt x="17938" y="22874"/>
                </a:cubicBezTo>
                <a:cubicBezTo>
                  <a:pt x="17938" y="22937"/>
                  <a:pt x="17969" y="22937"/>
                  <a:pt x="18000" y="22968"/>
                </a:cubicBezTo>
                <a:cubicBezTo>
                  <a:pt x="18031" y="22968"/>
                  <a:pt x="18031" y="22999"/>
                  <a:pt x="18031" y="22999"/>
                </a:cubicBezTo>
                <a:cubicBezTo>
                  <a:pt x="18125" y="23093"/>
                  <a:pt x="18094" y="23187"/>
                  <a:pt x="18063" y="23281"/>
                </a:cubicBezTo>
                <a:close/>
                <a:moveTo>
                  <a:pt x="18344" y="24812"/>
                </a:moveTo>
                <a:cubicBezTo>
                  <a:pt x="18219" y="24749"/>
                  <a:pt x="18188" y="24656"/>
                  <a:pt x="18188" y="24562"/>
                </a:cubicBezTo>
                <a:cubicBezTo>
                  <a:pt x="18188" y="24531"/>
                  <a:pt x="18125" y="24468"/>
                  <a:pt x="18188" y="24468"/>
                </a:cubicBezTo>
                <a:cubicBezTo>
                  <a:pt x="18219" y="24437"/>
                  <a:pt x="18250" y="24499"/>
                  <a:pt x="18281" y="24531"/>
                </a:cubicBezTo>
                <a:cubicBezTo>
                  <a:pt x="18375" y="24593"/>
                  <a:pt x="18313" y="24718"/>
                  <a:pt x="18344" y="24812"/>
                </a:cubicBezTo>
                <a:close/>
                <a:moveTo>
                  <a:pt x="18344" y="24406"/>
                </a:moveTo>
                <a:cubicBezTo>
                  <a:pt x="18281" y="24374"/>
                  <a:pt x="18250" y="24343"/>
                  <a:pt x="18219" y="24312"/>
                </a:cubicBezTo>
                <a:cubicBezTo>
                  <a:pt x="18125" y="24281"/>
                  <a:pt x="18063" y="24093"/>
                  <a:pt x="18094" y="24031"/>
                </a:cubicBezTo>
                <a:cubicBezTo>
                  <a:pt x="18094" y="23999"/>
                  <a:pt x="18125" y="23968"/>
                  <a:pt x="18156" y="23999"/>
                </a:cubicBezTo>
                <a:cubicBezTo>
                  <a:pt x="18188" y="24062"/>
                  <a:pt x="18250" y="24062"/>
                  <a:pt x="18281" y="24093"/>
                </a:cubicBezTo>
                <a:cubicBezTo>
                  <a:pt x="18344" y="24218"/>
                  <a:pt x="18375" y="24281"/>
                  <a:pt x="18344" y="24406"/>
                </a:cubicBezTo>
                <a:close/>
                <a:moveTo>
                  <a:pt x="18375" y="24031"/>
                </a:moveTo>
                <a:cubicBezTo>
                  <a:pt x="18313" y="23968"/>
                  <a:pt x="18250" y="23937"/>
                  <a:pt x="18188" y="23874"/>
                </a:cubicBezTo>
                <a:cubicBezTo>
                  <a:pt x="18125" y="23874"/>
                  <a:pt x="18125" y="23624"/>
                  <a:pt x="18156" y="23624"/>
                </a:cubicBezTo>
                <a:cubicBezTo>
                  <a:pt x="18156" y="23593"/>
                  <a:pt x="18188" y="23593"/>
                  <a:pt x="18188" y="23624"/>
                </a:cubicBezTo>
                <a:cubicBezTo>
                  <a:pt x="18188" y="23687"/>
                  <a:pt x="18250" y="23656"/>
                  <a:pt x="18281" y="23687"/>
                </a:cubicBezTo>
                <a:cubicBezTo>
                  <a:pt x="18406" y="23812"/>
                  <a:pt x="18406" y="23812"/>
                  <a:pt x="18375" y="24031"/>
                </a:cubicBezTo>
                <a:close/>
                <a:moveTo>
                  <a:pt x="18438" y="23656"/>
                </a:moveTo>
                <a:cubicBezTo>
                  <a:pt x="18438" y="23687"/>
                  <a:pt x="18406" y="23656"/>
                  <a:pt x="18375" y="23656"/>
                </a:cubicBezTo>
                <a:cubicBezTo>
                  <a:pt x="18344" y="23562"/>
                  <a:pt x="18281" y="23562"/>
                  <a:pt x="18219" y="23499"/>
                </a:cubicBezTo>
                <a:cubicBezTo>
                  <a:pt x="18156" y="23468"/>
                  <a:pt x="18156" y="23437"/>
                  <a:pt x="18188" y="23374"/>
                </a:cubicBezTo>
                <a:cubicBezTo>
                  <a:pt x="18188" y="23343"/>
                  <a:pt x="18188" y="23312"/>
                  <a:pt x="18188" y="23281"/>
                </a:cubicBezTo>
                <a:cubicBezTo>
                  <a:pt x="18188" y="23249"/>
                  <a:pt x="18219" y="23218"/>
                  <a:pt x="18250" y="23218"/>
                </a:cubicBezTo>
                <a:cubicBezTo>
                  <a:pt x="18313" y="23312"/>
                  <a:pt x="18406" y="23374"/>
                  <a:pt x="18469" y="23499"/>
                </a:cubicBezTo>
                <a:cubicBezTo>
                  <a:pt x="18469" y="23499"/>
                  <a:pt x="18469" y="23499"/>
                  <a:pt x="18469" y="23531"/>
                </a:cubicBezTo>
                <a:cubicBezTo>
                  <a:pt x="18438" y="23562"/>
                  <a:pt x="18438" y="23593"/>
                  <a:pt x="18438" y="23656"/>
                </a:cubicBezTo>
                <a:close/>
                <a:moveTo>
                  <a:pt x="18531" y="23312"/>
                </a:moveTo>
                <a:cubicBezTo>
                  <a:pt x="18500" y="23343"/>
                  <a:pt x="18469" y="23312"/>
                  <a:pt x="18469" y="23312"/>
                </a:cubicBezTo>
                <a:cubicBezTo>
                  <a:pt x="18438" y="23249"/>
                  <a:pt x="18375" y="23218"/>
                  <a:pt x="18313" y="23187"/>
                </a:cubicBezTo>
                <a:cubicBezTo>
                  <a:pt x="18250" y="23062"/>
                  <a:pt x="18250" y="23062"/>
                  <a:pt x="18406" y="23062"/>
                </a:cubicBezTo>
                <a:cubicBezTo>
                  <a:pt x="18375" y="23031"/>
                  <a:pt x="18375" y="23031"/>
                  <a:pt x="18375" y="22999"/>
                </a:cubicBezTo>
                <a:cubicBezTo>
                  <a:pt x="18375" y="23031"/>
                  <a:pt x="18375" y="23031"/>
                  <a:pt x="18406" y="23062"/>
                </a:cubicBezTo>
                <a:cubicBezTo>
                  <a:pt x="18406" y="23062"/>
                  <a:pt x="18406" y="23062"/>
                  <a:pt x="18406" y="23062"/>
                </a:cubicBezTo>
                <a:cubicBezTo>
                  <a:pt x="18438" y="23124"/>
                  <a:pt x="18469" y="23124"/>
                  <a:pt x="18500" y="23124"/>
                </a:cubicBezTo>
                <a:cubicBezTo>
                  <a:pt x="18563" y="23156"/>
                  <a:pt x="18563" y="23281"/>
                  <a:pt x="18531" y="23312"/>
                </a:cubicBezTo>
                <a:close/>
                <a:moveTo>
                  <a:pt x="18625" y="22937"/>
                </a:moveTo>
                <a:cubicBezTo>
                  <a:pt x="18625" y="22937"/>
                  <a:pt x="18625" y="22968"/>
                  <a:pt x="18625" y="22968"/>
                </a:cubicBezTo>
                <a:cubicBezTo>
                  <a:pt x="18625" y="22999"/>
                  <a:pt x="18625" y="22999"/>
                  <a:pt x="18625" y="22999"/>
                </a:cubicBezTo>
                <a:cubicBezTo>
                  <a:pt x="18625" y="22999"/>
                  <a:pt x="18625" y="22999"/>
                  <a:pt x="18625" y="22999"/>
                </a:cubicBezTo>
                <a:cubicBezTo>
                  <a:pt x="18594" y="22999"/>
                  <a:pt x="18563" y="22999"/>
                  <a:pt x="18563" y="22968"/>
                </a:cubicBezTo>
                <a:cubicBezTo>
                  <a:pt x="18500" y="22906"/>
                  <a:pt x="18469" y="22812"/>
                  <a:pt x="18375" y="22812"/>
                </a:cubicBezTo>
                <a:cubicBezTo>
                  <a:pt x="18313" y="22718"/>
                  <a:pt x="18375" y="22656"/>
                  <a:pt x="18375" y="22562"/>
                </a:cubicBezTo>
                <a:cubicBezTo>
                  <a:pt x="18375" y="22562"/>
                  <a:pt x="18406" y="22531"/>
                  <a:pt x="18438" y="22562"/>
                </a:cubicBezTo>
                <a:cubicBezTo>
                  <a:pt x="18500" y="22656"/>
                  <a:pt x="18625" y="22749"/>
                  <a:pt x="18656" y="22874"/>
                </a:cubicBezTo>
                <a:cubicBezTo>
                  <a:pt x="18656" y="22906"/>
                  <a:pt x="18625" y="22906"/>
                  <a:pt x="18625" y="22937"/>
                </a:cubicBezTo>
                <a:close/>
                <a:moveTo>
                  <a:pt x="18656" y="22937"/>
                </a:moveTo>
                <a:cubicBezTo>
                  <a:pt x="18656" y="22937"/>
                  <a:pt x="18688" y="22906"/>
                  <a:pt x="18688" y="22874"/>
                </a:cubicBezTo>
                <a:cubicBezTo>
                  <a:pt x="18688" y="22906"/>
                  <a:pt x="18656" y="22937"/>
                  <a:pt x="18656" y="22937"/>
                </a:cubicBezTo>
                <a:close/>
                <a:moveTo>
                  <a:pt x="18750" y="22687"/>
                </a:moveTo>
                <a:cubicBezTo>
                  <a:pt x="18688" y="22718"/>
                  <a:pt x="18688" y="22656"/>
                  <a:pt x="18656" y="22624"/>
                </a:cubicBezTo>
                <a:cubicBezTo>
                  <a:pt x="18625" y="22593"/>
                  <a:pt x="18594" y="22562"/>
                  <a:pt x="18563" y="22531"/>
                </a:cubicBezTo>
                <a:cubicBezTo>
                  <a:pt x="18438" y="22437"/>
                  <a:pt x="18438" y="22374"/>
                  <a:pt x="18531" y="22281"/>
                </a:cubicBezTo>
                <a:cubicBezTo>
                  <a:pt x="18531" y="22249"/>
                  <a:pt x="18563" y="22218"/>
                  <a:pt x="18594" y="22249"/>
                </a:cubicBezTo>
                <a:cubicBezTo>
                  <a:pt x="18625" y="22343"/>
                  <a:pt x="18750" y="22406"/>
                  <a:pt x="18781" y="22531"/>
                </a:cubicBezTo>
                <a:cubicBezTo>
                  <a:pt x="18781" y="22562"/>
                  <a:pt x="18781" y="22562"/>
                  <a:pt x="18813" y="22593"/>
                </a:cubicBezTo>
                <a:cubicBezTo>
                  <a:pt x="18750" y="22624"/>
                  <a:pt x="18781" y="22687"/>
                  <a:pt x="18750" y="22687"/>
                </a:cubicBezTo>
                <a:close/>
                <a:moveTo>
                  <a:pt x="18906" y="22406"/>
                </a:moveTo>
                <a:cubicBezTo>
                  <a:pt x="18906" y="22437"/>
                  <a:pt x="18906" y="22437"/>
                  <a:pt x="18875" y="22437"/>
                </a:cubicBezTo>
                <a:cubicBezTo>
                  <a:pt x="18875" y="22437"/>
                  <a:pt x="18813" y="22406"/>
                  <a:pt x="18813" y="22374"/>
                </a:cubicBezTo>
                <a:cubicBezTo>
                  <a:pt x="18781" y="22312"/>
                  <a:pt x="18719" y="22281"/>
                  <a:pt x="18688" y="22218"/>
                </a:cubicBezTo>
                <a:cubicBezTo>
                  <a:pt x="18594" y="22124"/>
                  <a:pt x="18594" y="22031"/>
                  <a:pt x="18688" y="21968"/>
                </a:cubicBezTo>
                <a:cubicBezTo>
                  <a:pt x="18688" y="21968"/>
                  <a:pt x="18719" y="21937"/>
                  <a:pt x="18719" y="21968"/>
                </a:cubicBezTo>
                <a:cubicBezTo>
                  <a:pt x="18750" y="21968"/>
                  <a:pt x="18781" y="21999"/>
                  <a:pt x="18750" y="22031"/>
                </a:cubicBezTo>
                <a:cubicBezTo>
                  <a:pt x="18750" y="22062"/>
                  <a:pt x="18750" y="22062"/>
                  <a:pt x="18781" y="22062"/>
                </a:cubicBezTo>
                <a:cubicBezTo>
                  <a:pt x="18875" y="22062"/>
                  <a:pt x="18969" y="22343"/>
                  <a:pt x="18906" y="22406"/>
                </a:cubicBezTo>
                <a:close/>
                <a:moveTo>
                  <a:pt x="19094" y="22156"/>
                </a:moveTo>
                <a:cubicBezTo>
                  <a:pt x="19094" y="22156"/>
                  <a:pt x="19094" y="22187"/>
                  <a:pt x="19063" y="22187"/>
                </a:cubicBezTo>
                <a:cubicBezTo>
                  <a:pt x="19031" y="22218"/>
                  <a:pt x="19031" y="22187"/>
                  <a:pt x="19031" y="22156"/>
                </a:cubicBezTo>
                <a:cubicBezTo>
                  <a:pt x="18969" y="22062"/>
                  <a:pt x="18875" y="21999"/>
                  <a:pt x="18813" y="21906"/>
                </a:cubicBezTo>
                <a:cubicBezTo>
                  <a:pt x="18781" y="21874"/>
                  <a:pt x="18813" y="21718"/>
                  <a:pt x="18875" y="21687"/>
                </a:cubicBezTo>
                <a:cubicBezTo>
                  <a:pt x="18906" y="21687"/>
                  <a:pt x="18906" y="21656"/>
                  <a:pt x="18906" y="21687"/>
                </a:cubicBezTo>
                <a:cubicBezTo>
                  <a:pt x="18906" y="21718"/>
                  <a:pt x="18969" y="21718"/>
                  <a:pt x="18938" y="21749"/>
                </a:cubicBezTo>
                <a:cubicBezTo>
                  <a:pt x="18938" y="21781"/>
                  <a:pt x="18875" y="21812"/>
                  <a:pt x="18906" y="21874"/>
                </a:cubicBezTo>
                <a:cubicBezTo>
                  <a:pt x="18938" y="21749"/>
                  <a:pt x="19000" y="21781"/>
                  <a:pt x="19031" y="21843"/>
                </a:cubicBezTo>
                <a:cubicBezTo>
                  <a:pt x="19063" y="21937"/>
                  <a:pt x="19156" y="22031"/>
                  <a:pt x="19094" y="22156"/>
                </a:cubicBezTo>
                <a:close/>
                <a:moveTo>
                  <a:pt x="19281" y="21937"/>
                </a:moveTo>
                <a:cubicBezTo>
                  <a:pt x="19281" y="21968"/>
                  <a:pt x="19250" y="21968"/>
                  <a:pt x="19219" y="21968"/>
                </a:cubicBezTo>
                <a:cubicBezTo>
                  <a:pt x="19188" y="21874"/>
                  <a:pt x="19125" y="21812"/>
                  <a:pt x="19094" y="21718"/>
                </a:cubicBezTo>
                <a:cubicBezTo>
                  <a:pt x="19094" y="21718"/>
                  <a:pt x="19094" y="21687"/>
                  <a:pt x="19094" y="21656"/>
                </a:cubicBezTo>
                <a:lnTo>
                  <a:pt x="19094" y="21656"/>
                </a:lnTo>
                <a:cubicBezTo>
                  <a:pt x="19094" y="21687"/>
                  <a:pt x="19094" y="21718"/>
                  <a:pt x="19094" y="21718"/>
                </a:cubicBezTo>
                <a:cubicBezTo>
                  <a:pt x="18938" y="21624"/>
                  <a:pt x="18938" y="21562"/>
                  <a:pt x="19063" y="21468"/>
                </a:cubicBezTo>
                <a:cubicBezTo>
                  <a:pt x="19125" y="21437"/>
                  <a:pt x="19125" y="21468"/>
                  <a:pt x="19156" y="21468"/>
                </a:cubicBezTo>
                <a:cubicBezTo>
                  <a:pt x="19188" y="21593"/>
                  <a:pt x="19281" y="21656"/>
                  <a:pt x="19313" y="21781"/>
                </a:cubicBezTo>
                <a:cubicBezTo>
                  <a:pt x="19344" y="21843"/>
                  <a:pt x="19281" y="21906"/>
                  <a:pt x="19281" y="21937"/>
                </a:cubicBezTo>
                <a:close/>
                <a:moveTo>
                  <a:pt x="19469" y="21781"/>
                </a:moveTo>
                <a:cubicBezTo>
                  <a:pt x="19469" y="21749"/>
                  <a:pt x="19406" y="21718"/>
                  <a:pt x="19406" y="21687"/>
                </a:cubicBezTo>
                <a:cubicBezTo>
                  <a:pt x="19375" y="21624"/>
                  <a:pt x="19344" y="21593"/>
                  <a:pt x="19313" y="21562"/>
                </a:cubicBezTo>
                <a:cubicBezTo>
                  <a:pt x="19313" y="21531"/>
                  <a:pt x="19281" y="21531"/>
                  <a:pt x="19281" y="21499"/>
                </a:cubicBezTo>
                <a:cubicBezTo>
                  <a:pt x="19281" y="21468"/>
                  <a:pt x="19313" y="21499"/>
                  <a:pt x="19344" y="21499"/>
                </a:cubicBezTo>
                <a:cubicBezTo>
                  <a:pt x="19406" y="21499"/>
                  <a:pt x="19438" y="21468"/>
                  <a:pt x="19375" y="21406"/>
                </a:cubicBezTo>
                <a:cubicBezTo>
                  <a:pt x="19375" y="21374"/>
                  <a:pt x="19375" y="21374"/>
                  <a:pt x="19375" y="21343"/>
                </a:cubicBezTo>
                <a:cubicBezTo>
                  <a:pt x="19406" y="21343"/>
                  <a:pt x="19438" y="21343"/>
                  <a:pt x="19438" y="21374"/>
                </a:cubicBezTo>
                <a:cubicBezTo>
                  <a:pt x="19469" y="21437"/>
                  <a:pt x="19531" y="21531"/>
                  <a:pt x="19563" y="21624"/>
                </a:cubicBezTo>
                <a:cubicBezTo>
                  <a:pt x="19563" y="21656"/>
                  <a:pt x="19500" y="21781"/>
                  <a:pt x="19469" y="21781"/>
                </a:cubicBezTo>
                <a:close/>
                <a:moveTo>
                  <a:pt x="19531" y="21312"/>
                </a:moveTo>
                <a:cubicBezTo>
                  <a:pt x="19531" y="21281"/>
                  <a:pt x="19594" y="21343"/>
                  <a:pt x="19594" y="21281"/>
                </a:cubicBezTo>
                <a:cubicBezTo>
                  <a:pt x="19563" y="21187"/>
                  <a:pt x="19625" y="21187"/>
                  <a:pt x="19688" y="21156"/>
                </a:cubicBezTo>
                <a:cubicBezTo>
                  <a:pt x="19750" y="21249"/>
                  <a:pt x="19813" y="21312"/>
                  <a:pt x="19750" y="21437"/>
                </a:cubicBezTo>
                <a:cubicBezTo>
                  <a:pt x="19719" y="21406"/>
                  <a:pt x="19688" y="21468"/>
                  <a:pt x="19656" y="21468"/>
                </a:cubicBezTo>
                <a:cubicBezTo>
                  <a:pt x="19594" y="21406"/>
                  <a:pt x="19563" y="21343"/>
                  <a:pt x="19531" y="21312"/>
                </a:cubicBezTo>
                <a:close/>
                <a:moveTo>
                  <a:pt x="19719" y="21593"/>
                </a:moveTo>
                <a:cubicBezTo>
                  <a:pt x="19688" y="21624"/>
                  <a:pt x="19688" y="21562"/>
                  <a:pt x="19719" y="21562"/>
                </a:cubicBezTo>
                <a:cubicBezTo>
                  <a:pt x="19719" y="21531"/>
                  <a:pt x="19688" y="21531"/>
                  <a:pt x="19656" y="21531"/>
                </a:cubicBezTo>
                <a:cubicBezTo>
                  <a:pt x="19688" y="21468"/>
                  <a:pt x="19719" y="21499"/>
                  <a:pt x="19750" y="21499"/>
                </a:cubicBezTo>
                <a:cubicBezTo>
                  <a:pt x="19781" y="21499"/>
                  <a:pt x="19781" y="21499"/>
                  <a:pt x="19781" y="21468"/>
                </a:cubicBezTo>
                <a:cubicBezTo>
                  <a:pt x="19781" y="21499"/>
                  <a:pt x="19781" y="21499"/>
                  <a:pt x="19750" y="21499"/>
                </a:cubicBezTo>
                <a:cubicBezTo>
                  <a:pt x="19781" y="21531"/>
                  <a:pt x="19781" y="21531"/>
                  <a:pt x="19781" y="21562"/>
                </a:cubicBezTo>
                <a:cubicBezTo>
                  <a:pt x="19781" y="21593"/>
                  <a:pt x="19750" y="21593"/>
                  <a:pt x="19719" y="21593"/>
                </a:cubicBezTo>
                <a:close/>
                <a:moveTo>
                  <a:pt x="20063" y="21249"/>
                </a:moveTo>
                <a:cubicBezTo>
                  <a:pt x="20063" y="21281"/>
                  <a:pt x="20063" y="21312"/>
                  <a:pt x="20063" y="21343"/>
                </a:cubicBezTo>
                <a:cubicBezTo>
                  <a:pt x="20000" y="21343"/>
                  <a:pt x="20094" y="21437"/>
                  <a:pt x="20031" y="21437"/>
                </a:cubicBezTo>
                <a:cubicBezTo>
                  <a:pt x="20000" y="21437"/>
                  <a:pt x="19969" y="21468"/>
                  <a:pt x="19969" y="21437"/>
                </a:cubicBezTo>
                <a:cubicBezTo>
                  <a:pt x="19906" y="21312"/>
                  <a:pt x="19813" y="21187"/>
                  <a:pt x="19750" y="21062"/>
                </a:cubicBezTo>
                <a:cubicBezTo>
                  <a:pt x="19750" y="21062"/>
                  <a:pt x="19750" y="21062"/>
                  <a:pt x="19750" y="21031"/>
                </a:cubicBezTo>
                <a:cubicBezTo>
                  <a:pt x="19875" y="21093"/>
                  <a:pt x="20063" y="21031"/>
                  <a:pt x="20063" y="21249"/>
                </a:cubicBezTo>
                <a:cubicBezTo>
                  <a:pt x="20063" y="21249"/>
                  <a:pt x="20063" y="21249"/>
                  <a:pt x="20063" y="21249"/>
                </a:cubicBezTo>
                <a:close/>
                <a:moveTo>
                  <a:pt x="20281" y="21312"/>
                </a:moveTo>
                <a:cubicBezTo>
                  <a:pt x="20219" y="21312"/>
                  <a:pt x="20250" y="21218"/>
                  <a:pt x="20219" y="21187"/>
                </a:cubicBezTo>
                <a:cubicBezTo>
                  <a:pt x="20188" y="21187"/>
                  <a:pt x="20219" y="21156"/>
                  <a:pt x="20250" y="21187"/>
                </a:cubicBezTo>
                <a:cubicBezTo>
                  <a:pt x="20281" y="21218"/>
                  <a:pt x="20344" y="21187"/>
                  <a:pt x="20344" y="21312"/>
                </a:cubicBezTo>
                <a:cubicBezTo>
                  <a:pt x="20344" y="21312"/>
                  <a:pt x="20313" y="21343"/>
                  <a:pt x="20281" y="21312"/>
                </a:cubicBezTo>
                <a:close/>
                <a:moveTo>
                  <a:pt x="20406" y="20781"/>
                </a:moveTo>
                <a:cubicBezTo>
                  <a:pt x="20375" y="20781"/>
                  <a:pt x="20375" y="20781"/>
                  <a:pt x="20375" y="20749"/>
                </a:cubicBezTo>
                <a:cubicBezTo>
                  <a:pt x="20375" y="20718"/>
                  <a:pt x="20375" y="20718"/>
                  <a:pt x="20406" y="20718"/>
                </a:cubicBezTo>
                <a:cubicBezTo>
                  <a:pt x="20406" y="20718"/>
                  <a:pt x="20438" y="20749"/>
                  <a:pt x="20438" y="20749"/>
                </a:cubicBezTo>
                <a:cubicBezTo>
                  <a:pt x="20438" y="20781"/>
                  <a:pt x="20406" y="20781"/>
                  <a:pt x="20406" y="20781"/>
                </a:cubicBezTo>
                <a:close/>
                <a:moveTo>
                  <a:pt x="20625" y="21062"/>
                </a:moveTo>
                <a:cubicBezTo>
                  <a:pt x="20625" y="21062"/>
                  <a:pt x="20625" y="21062"/>
                  <a:pt x="20625" y="21062"/>
                </a:cubicBezTo>
                <a:cubicBezTo>
                  <a:pt x="20594" y="21062"/>
                  <a:pt x="20563" y="21031"/>
                  <a:pt x="20563" y="20999"/>
                </a:cubicBezTo>
                <a:cubicBezTo>
                  <a:pt x="20531" y="20999"/>
                  <a:pt x="20531" y="20968"/>
                  <a:pt x="20531" y="20968"/>
                </a:cubicBezTo>
                <a:cubicBezTo>
                  <a:pt x="20563" y="20937"/>
                  <a:pt x="20625" y="20968"/>
                  <a:pt x="20656" y="20968"/>
                </a:cubicBezTo>
                <a:cubicBezTo>
                  <a:pt x="20656" y="20968"/>
                  <a:pt x="20688" y="20968"/>
                  <a:pt x="20688" y="20999"/>
                </a:cubicBezTo>
                <a:cubicBezTo>
                  <a:pt x="20656" y="21031"/>
                  <a:pt x="20625" y="21031"/>
                  <a:pt x="20625" y="21062"/>
                </a:cubicBezTo>
                <a:close/>
                <a:moveTo>
                  <a:pt x="21656" y="18999"/>
                </a:moveTo>
                <a:cubicBezTo>
                  <a:pt x="21625" y="18999"/>
                  <a:pt x="21594" y="18937"/>
                  <a:pt x="21594" y="18906"/>
                </a:cubicBezTo>
                <a:cubicBezTo>
                  <a:pt x="21563" y="18906"/>
                  <a:pt x="21594" y="18874"/>
                  <a:pt x="21625" y="18874"/>
                </a:cubicBezTo>
                <a:cubicBezTo>
                  <a:pt x="21656" y="18906"/>
                  <a:pt x="21656" y="18937"/>
                  <a:pt x="21688" y="18968"/>
                </a:cubicBezTo>
                <a:cubicBezTo>
                  <a:pt x="21688" y="18999"/>
                  <a:pt x="21656" y="18999"/>
                  <a:pt x="21656" y="18999"/>
                </a:cubicBezTo>
                <a:close/>
                <a:moveTo>
                  <a:pt x="21875" y="19249"/>
                </a:moveTo>
                <a:cubicBezTo>
                  <a:pt x="21906" y="19218"/>
                  <a:pt x="21906" y="19187"/>
                  <a:pt x="21906" y="19124"/>
                </a:cubicBezTo>
                <a:cubicBezTo>
                  <a:pt x="21906" y="19156"/>
                  <a:pt x="21875" y="19156"/>
                  <a:pt x="21875" y="19156"/>
                </a:cubicBezTo>
                <a:cubicBezTo>
                  <a:pt x="21813" y="19156"/>
                  <a:pt x="21781" y="19124"/>
                  <a:pt x="21750" y="19093"/>
                </a:cubicBezTo>
                <a:cubicBezTo>
                  <a:pt x="21813" y="19031"/>
                  <a:pt x="21844" y="19124"/>
                  <a:pt x="21906" y="19124"/>
                </a:cubicBezTo>
                <a:cubicBezTo>
                  <a:pt x="21906" y="19124"/>
                  <a:pt x="21906" y="19124"/>
                  <a:pt x="21906" y="19124"/>
                </a:cubicBezTo>
                <a:cubicBezTo>
                  <a:pt x="21906" y="19187"/>
                  <a:pt x="21906" y="19218"/>
                  <a:pt x="21875" y="19249"/>
                </a:cubicBezTo>
                <a:close/>
                <a:moveTo>
                  <a:pt x="22000" y="21406"/>
                </a:moveTo>
                <a:cubicBezTo>
                  <a:pt x="22000" y="21437"/>
                  <a:pt x="22000" y="21437"/>
                  <a:pt x="22000" y="21437"/>
                </a:cubicBezTo>
                <a:cubicBezTo>
                  <a:pt x="22000" y="21437"/>
                  <a:pt x="22000" y="21468"/>
                  <a:pt x="21969" y="21468"/>
                </a:cubicBezTo>
                <a:cubicBezTo>
                  <a:pt x="21969" y="21499"/>
                  <a:pt x="21938" y="21499"/>
                  <a:pt x="21938" y="21468"/>
                </a:cubicBezTo>
                <a:cubicBezTo>
                  <a:pt x="21906" y="21437"/>
                  <a:pt x="21906" y="21437"/>
                  <a:pt x="21906" y="21406"/>
                </a:cubicBezTo>
                <a:cubicBezTo>
                  <a:pt x="21938" y="21374"/>
                  <a:pt x="21969" y="21374"/>
                  <a:pt x="21969" y="21374"/>
                </a:cubicBezTo>
                <a:cubicBezTo>
                  <a:pt x="22000" y="21374"/>
                  <a:pt x="22031" y="21374"/>
                  <a:pt x="22000" y="21406"/>
                </a:cubicBezTo>
                <a:close/>
                <a:moveTo>
                  <a:pt x="22125" y="21562"/>
                </a:moveTo>
                <a:cubicBezTo>
                  <a:pt x="22094" y="21562"/>
                  <a:pt x="22063" y="21562"/>
                  <a:pt x="22063" y="21531"/>
                </a:cubicBezTo>
                <a:cubicBezTo>
                  <a:pt x="22063" y="21499"/>
                  <a:pt x="22031" y="21499"/>
                  <a:pt x="22031" y="21499"/>
                </a:cubicBezTo>
                <a:cubicBezTo>
                  <a:pt x="22063" y="21499"/>
                  <a:pt x="22063" y="21468"/>
                  <a:pt x="22094" y="21468"/>
                </a:cubicBezTo>
                <a:cubicBezTo>
                  <a:pt x="22125" y="21468"/>
                  <a:pt x="22125" y="21468"/>
                  <a:pt x="22156" y="21499"/>
                </a:cubicBezTo>
                <a:cubicBezTo>
                  <a:pt x="22156" y="21531"/>
                  <a:pt x="22156" y="21531"/>
                  <a:pt x="22125" y="21562"/>
                </a:cubicBezTo>
                <a:close/>
                <a:moveTo>
                  <a:pt x="22125" y="18999"/>
                </a:moveTo>
                <a:cubicBezTo>
                  <a:pt x="22125" y="18999"/>
                  <a:pt x="22125" y="18968"/>
                  <a:pt x="22156" y="18937"/>
                </a:cubicBezTo>
                <a:cubicBezTo>
                  <a:pt x="22188" y="18937"/>
                  <a:pt x="22219" y="18937"/>
                  <a:pt x="22219" y="18968"/>
                </a:cubicBezTo>
                <a:cubicBezTo>
                  <a:pt x="22281" y="19031"/>
                  <a:pt x="22313" y="19062"/>
                  <a:pt x="22344" y="19124"/>
                </a:cubicBezTo>
                <a:cubicBezTo>
                  <a:pt x="22250" y="19124"/>
                  <a:pt x="22219" y="19031"/>
                  <a:pt x="22125" y="18999"/>
                </a:cubicBezTo>
                <a:close/>
                <a:moveTo>
                  <a:pt x="29625" y="23124"/>
                </a:moveTo>
                <a:cubicBezTo>
                  <a:pt x="29625" y="23187"/>
                  <a:pt x="29594" y="23187"/>
                  <a:pt x="29563" y="23187"/>
                </a:cubicBezTo>
                <a:cubicBezTo>
                  <a:pt x="29531" y="23187"/>
                  <a:pt x="29500" y="23187"/>
                  <a:pt x="29500" y="23156"/>
                </a:cubicBezTo>
                <a:cubicBezTo>
                  <a:pt x="29500" y="23093"/>
                  <a:pt x="29563" y="23124"/>
                  <a:pt x="29594" y="23093"/>
                </a:cubicBezTo>
                <a:cubicBezTo>
                  <a:pt x="29594" y="23093"/>
                  <a:pt x="29625" y="23124"/>
                  <a:pt x="29625" y="23124"/>
                </a:cubicBezTo>
                <a:close/>
                <a:moveTo>
                  <a:pt x="30000" y="22937"/>
                </a:moveTo>
                <a:cubicBezTo>
                  <a:pt x="30031" y="22937"/>
                  <a:pt x="30031" y="22937"/>
                  <a:pt x="30063" y="22968"/>
                </a:cubicBezTo>
                <a:cubicBezTo>
                  <a:pt x="30094" y="22968"/>
                  <a:pt x="30125" y="22999"/>
                  <a:pt x="30125" y="23031"/>
                </a:cubicBezTo>
                <a:cubicBezTo>
                  <a:pt x="30125" y="23031"/>
                  <a:pt x="30125" y="23031"/>
                  <a:pt x="30125" y="23031"/>
                </a:cubicBezTo>
                <a:cubicBezTo>
                  <a:pt x="30094" y="23031"/>
                  <a:pt x="30063" y="22999"/>
                  <a:pt x="30031" y="22968"/>
                </a:cubicBezTo>
                <a:cubicBezTo>
                  <a:pt x="30031" y="22968"/>
                  <a:pt x="30000" y="22968"/>
                  <a:pt x="30000" y="22937"/>
                </a:cubicBezTo>
                <a:cubicBezTo>
                  <a:pt x="30000" y="22937"/>
                  <a:pt x="30000" y="22937"/>
                  <a:pt x="30000" y="22937"/>
                </a:cubicBezTo>
                <a:close/>
                <a:moveTo>
                  <a:pt x="29969" y="23124"/>
                </a:moveTo>
                <a:cubicBezTo>
                  <a:pt x="29969" y="23124"/>
                  <a:pt x="30000" y="23124"/>
                  <a:pt x="30000" y="23156"/>
                </a:cubicBezTo>
                <a:cubicBezTo>
                  <a:pt x="29969" y="23187"/>
                  <a:pt x="29969" y="23187"/>
                  <a:pt x="29938" y="23187"/>
                </a:cubicBezTo>
                <a:cubicBezTo>
                  <a:pt x="29906" y="23187"/>
                  <a:pt x="29875" y="23156"/>
                  <a:pt x="29844" y="23156"/>
                </a:cubicBezTo>
                <a:cubicBezTo>
                  <a:pt x="29813" y="23124"/>
                  <a:pt x="29781" y="23062"/>
                  <a:pt x="29719" y="23062"/>
                </a:cubicBezTo>
                <a:cubicBezTo>
                  <a:pt x="29719" y="23093"/>
                  <a:pt x="29719" y="23093"/>
                  <a:pt x="29750" y="23124"/>
                </a:cubicBezTo>
                <a:cubicBezTo>
                  <a:pt x="29750" y="23124"/>
                  <a:pt x="29750" y="23124"/>
                  <a:pt x="29750" y="23156"/>
                </a:cubicBezTo>
                <a:cubicBezTo>
                  <a:pt x="29719" y="23156"/>
                  <a:pt x="29719" y="23156"/>
                  <a:pt x="29688" y="23156"/>
                </a:cubicBezTo>
                <a:cubicBezTo>
                  <a:pt x="29656" y="23124"/>
                  <a:pt x="29625" y="23062"/>
                  <a:pt x="29656" y="23031"/>
                </a:cubicBezTo>
                <a:cubicBezTo>
                  <a:pt x="29688" y="22999"/>
                  <a:pt x="29750" y="22968"/>
                  <a:pt x="29813" y="23031"/>
                </a:cubicBezTo>
                <a:cubicBezTo>
                  <a:pt x="29844" y="23062"/>
                  <a:pt x="29906" y="23093"/>
                  <a:pt x="29969" y="23124"/>
                </a:cubicBezTo>
                <a:close/>
                <a:moveTo>
                  <a:pt x="29656" y="22812"/>
                </a:moveTo>
                <a:cubicBezTo>
                  <a:pt x="29688" y="22812"/>
                  <a:pt x="29688" y="22812"/>
                  <a:pt x="29719" y="22812"/>
                </a:cubicBezTo>
                <a:cubicBezTo>
                  <a:pt x="29719" y="22812"/>
                  <a:pt x="29719" y="22781"/>
                  <a:pt x="29750" y="22781"/>
                </a:cubicBezTo>
                <a:cubicBezTo>
                  <a:pt x="29750" y="22781"/>
                  <a:pt x="29750" y="22812"/>
                  <a:pt x="29750" y="22812"/>
                </a:cubicBezTo>
                <a:cubicBezTo>
                  <a:pt x="29750" y="22812"/>
                  <a:pt x="29719" y="22812"/>
                  <a:pt x="29719" y="22812"/>
                </a:cubicBezTo>
                <a:cubicBezTo>
                  <a:pt x="29688" y="22812"/>
                  <a:pt x="29688" y="22812"/>
                  <a:pt x="29656" y="22812"/>
                </a:cubicBezTo>
                <a:cubicBezTo>
                  <a:pt x="29625" y="22812"/>
                  <a:pt x="29563" y="22781"/>
                  <a:pt x="29531" y="22781"/>
                </a:cubicBezTo>
                <a:cubicBezTo>
                  <a:pt x="29563" y="22749"/>
                  <a:pt x="29625" y="22749"/>
                  <a:pt x="29656" y="22812"/>
                </a:cubicBezTo>
                <a:close/>
                <a:moveTo>
                  <a:pt x="29469" y="22874"/>
                </a:moveTo>
                <a:cubicBezTo>
                  <a:pt x="29563" y="22812"/>
                  <a:pt x="29563" y="22812"/>
                  <a:pt x="29656" y="22874"/>
                </a:cubicBezTo>
                <a:cubicBezTo>
                  <a:pt x="29688" y="22874"/>
                  <a:pt x="29719" y="22874"/>
                  <a:pt x="29719" y="22874"/>
                </a:cubicBezTo>
                <a:cubicBezTo>
                  <a:pt x="29688" y="22968"/>
                  <a:pt x="29625" y="22999"/>
                  <a:pt x="29563" y="22906"/>
                </a:cubicBezTo>
                <a:cubicBezTo>
                  <a:pt x="29563" y="22874"/>
                  <a:pt x="29563" y="22874"/>
                  <a:pt x="29531" y="22874"/>
                </a:cubicBezTo>
                <a:cubicBezTo>
                  <a:pt x="29531" y="22874"/>
                  <a:pt x="29531" y="22874"/>
                  <a:pt x="29531" y="22906"/>
                </a:cubicBezTo>
                <a:cubicBezTo>
                  <a:pt x="29500" y="22968"/>
                  <a:pt x="29500" y="22937"/>
                  <a:pt x="29438" y="22937"/>
                </a:cubicBezTo>
                <a:cubicBezTo>
                  <a:pt x="29438" y="22937"/>
                  <a:pt x="29406" y="22937"/>
                  <a:pt x="29375" y="22906"/>
                </a:cubicBezTo>
                <a:cubicBezTo>
                  <a:pt x="29375" y="22874"/>
                  <a:pt x="29375" y="22843"/>
                  <a:pt x="29375" y="22812"/>
                </a:cubicBezTo>
                <a:cubicBezTo>
                  <a:pt x="29375" y="22812"/>
                  <a:pt x="29375" y="22812"/>
                  <a:pt x="29375" y="22812"/>
                </a:cubicBezTo>
                <a:cubicBezTo>
                  <a:pt x="29375" y="22812"/>
                  <a:pt x="29375" y="22812"/>
                  <a:pt x="29375" y="22812"/>
                </a:cubicBezTo>
                <a:cubicBezTo>
                  <a:pt x="29406" y="22843"/>
                  <a:pt x="29438" y="22874"/>
                  <a:pt x="29469" y="22874"/>
                </a:cubicBezTo>
                <a:close/>
                <a:moveTo>
                  <a:pt x="29375" y="22562"/>
                </a:moveTo>
                <a:cubicBezTo>
                  <a:pt x="29375" y="22593"/>
                  <a:pt x="29375" y="22624"/>
                  <a:pt x="29406" y="22624"/>
                </a:cubicBezTo>
                <a:cubicBezTo>
                  <a:pt x="29438" y="22656"/>
                  <a:pt x="29469" y="22656"/>
                  <a:pt x="29438" y="22687"/>
                </a:cubicBezTo>
                <a:cubicBezTo>
                  <a:pt x="29438" y="22718"/>
                  <a:pt x="29406" y="22718"/>
                  <a:pt x="29406" y="22687"/>
                </a:cubicBezTo>
                <a:cubicBezTo>
                  <a:pt x="29375" y="22687"/>
                  <a:pt x="29313" y="22656"/>
                  <a:pt x="29313" y="22593"/>
                </a:cubicBezTo>
                <a:cubicBezTo>
                  <a:pt x="29313" y="22562"/>
                  <a:pt x="29375" y="22593"/>
                  <a:pt x="29375" y="22562"/>
                </a:cubicBezTo>
                <a:close/>
                <a:moveTo>
                  <a:pt x="29188" y="22562"/>
                </a:moveTo>
                <a:cubicBezTo>
                  <a:pt x="29188" y="22593"/>
                  <a:pt x="29156" y="22593"/>
                  <a:pt x="29156" y="22562"/>
                </a:cubicBezTo>
                <a:cubicBezTo>
                  <a:pt x="29125" y="22531"/>
                  <a:pt x="29125" y="22499"/>
                  <a:pt x="29094" y="22531"/>
                </a:cubicBezTo>
                <a:cubicBezTo>
                  <a:pt x="29094" y="22531"/>
                  <a:pt x="29094" y="22499"/>
                  <a:pt x="29063" y="22499"/>
                </a:cubicBezTo>
                <a:cubicBezTo>
                  <a:pt x="29063" y="22499"/>
                  <a:pt x="29063" y="22499"/>
                  <a:pt x="29063" y="22499"/>
                </a:cubicBezTo>
                <a:cubicBezTo>
                  <a:pt x="29063" y="22499"/>
                  <a:pt x="29031" y="22468"/>
                  <a:pt x="29094" y="22468"/>
                </a:cubicBezTo>
                <a:cubicBezTo>
                  <a:pt x="29125" y="22437"/>
                  <a:pt x="29156" y="22468"/>
                  <a:pt x="29188" y="22499"/>
                </a:cubicBezTo>
                <a:cubicBezTo>
                  <a:pt x="29188" y="22531"/>
                  <a:pt x="29219" y="22531"/>
                  <a:pt x="29188" y="22562"/>
                </a:cubicBezTo>
                <a:close/>
                <a:moveTo>
                  <a:pt x="29094" y="22562"/>
                </a:moveTo>
                <a:cubicBezTo>
                  <a:pt x="29063" y="22593"/>
                  <a:pt x="29031" y="22593"/>
                  <a:pt x="29000" y="22656"/>
                </a:cubicBezTo>
                <a:cubicBezTo>
                  <a:pt x="29000" y="22687"/>
                  <a:pt x="29000" y="22718"/>
                  <a:pt x="28938" y="22687"/>
                </a:cubicBezTo>
                <a:cubicBezTo>
                  <a:pt x="28906" y="22656"/>
                  <a:pt x="28844" y="22624"/>
                  <a:pt x="28844" y="22562"/>
                </a:cubicBezTo>
                <a:cubicBezTo>
                  <a:pt x="28844" y="22531"/>
                  <a:pt x="28875" y="22562"/>
                  <a:pt x="28906" y="22562"/>
                </a:cubicBezTo>
                <a:cubicBezTo>
                  <a:pt x="28938" y="22593"/>
                  <a:pt x="28969" y="22624"/>
                  <a:pt x="29000" y="22656"/>
                </a:cubicBezTo>
                <a:cubicBezTo>
                  <a:pt x="29031" y="22593"/>
                  <a:pt x="29063" y="22593"/>
                  <a:pt x="29094" y="22562"/>
                </a:cubicBezTo>
                <a:close/>
                <a:moveTo>
                  <a:pt x="28969" y="21312"/>
                </a:moveTo>
                <a:cubicBezTo>
                  <a:pt x="29031" y="21343"/>
                  <a:pt x="29063" y="21374"/>
                  <a:pt x="29125" y="21437"/>
                </a:cubicBezTo>
                <a:cubicBezTo>
                  <a:pt x="29156" y="21468"/>
                  <a:pt x="29094" y="21437"/>
                  <a:pt x="29094" y="21437"/>
                </a:cubicBezTo>
                <a:cubicBezTo>
                  <a:pt x="29094" y="21437"/>
                  <a:pt x="29094" y="21437"/>
                  <a:pt x="29094" y="21437"/>
                </a:cubicBezTo>
                <a:cubicBezTo>
                  <a:pt x="29063" y="21499"/>
                  <a:pt x="29125" y="21562"/>
                  <a:pt x="29125" y="21624"/>
                </a:cubicBezTo>
                <a:cubicBezTo>
                  <a:pt x="29125" y="21562"/>
                  <a:pt x="29063" y="21499"/>
                  <a:pt x="29094" y="21437"/>
                </a:cubicBezTo>
                <a:cubicBezTo>
                  <a:pt x="29063" y="21437"/>
                  <a:pt x="29031" y="21437"/>
                  <a:pt x="29000" y="21406"/>
                </a:cubicBezTo>
                <a:cubicBezTo>
                  <a:pt x="28938" y="21343"/>
                  <a:pt x="28906" y="21343"/>
                  <a:pt x="28844" y="21374"/>
                </a:cubicBezTo>
                <a:cubicBezTo>
                  <a:pt x="28844" y="21374"/>
                  <a:pt x="28844" y="21374"/>
                  <a:pt x="28844" y="21374"/>
                </a:cubicBezTo>
                <a:cubicBezTo>
                  <a:pt x="28875" y="21374"/>
                  <a:pt x="28875" y="21374"/>
                  <a:pt x="28875" y="21406"/>
                </a:cubicBezTo>
                <a:cubicBezTo>
                  <a:pt x="28875" y="21437"/>
                  <a:pt x="28875" y="21437"/>
                  <a:pt x="28844" y="21468"/>
                </a:cubicBezTo>
                <a:cubicBezTo>
                  <a:pt x="28844" y="21437"/>
                  <a:pt x="28844" y="21406"/>
                  <a:pt x="28844" y="21374"/>
                </a:cubicBezTo>
                <a:lnTo>
                  <a:pt x="28844" y="21374"/>
                </a:lnTo>
                <a:cubicBezTo>
                  <a:pt x="28844" y="21374"/>
                  <a:pt x="28844" y="21374"/>
                  <a:pt x="28844" y="21374"/>
                </a:cubicBezTo>
                <a:cubicBezTo>
                  <a:pt x="28813" y="21374"/>
                  <a:pt x="28813" y="21312"/>
                  <a:pt x="28813" y="21312"/>
                </a:cubicBezTo>
                <a:cubicBezTo>
                  <a:pt x="28844" y="21249"/>
                  <a:pt x="28906" y="21249"/>
                  <a:pt x="28969" y="21312"/>
                </a:cubicBezTo>
                <a:close/>
                <a:moveTo>
                  <a:pt x="28781" y="21124"/>
                </a:moveTo>
                <a:cubicBezTo>
                  <a:pt x="28781" y="21187"/>
                  <a:pt x="28813" y="21187"/>
                  <a:pt x="28844" y="21218"/>
                </a:cubicBezTo>
                <a:cubicBezTo>
                  <a:pt x="28813" y="21249"/>
                  <a:pt x="28750" y="21218"/>
                  <a:pt x="28719" y="21218"/>
                </a:cubicBezTo>
                <a:cubicBezTo>
                  <a:pt x="28750" y="21249"/>
                  <a:pt x="28781" y="21281"/>
                  <a:pt x="28813" y="21312"/>
                </a:cubicBezTo>
                <a:cubicBezTo>
                  <a:pt x="28781" y="21281"/>
                  <a:pt x="28750" y="21249"/>
                  <a:pt x="28719" y="21218"/>
                </a:cubicBezTo>
                <a:cubicBezTo>
                  <a:pt x="28719" y="21218"/>
                  <a:pt x="28719" y="21218"/>
                  <a:pt x="28719" y="21218"/>
                </a:cubicBezTo>
                <a:cubicBezTo>
                  <a:pt x="28719" y="21218"/>
                  <a:pt x="28719" y="21218"/>
                  <a:pt x="28688" y="21218"/>
                </a:cubicBezTo>
                <a:cubicBezTo>
                  <a:pt x="28688" y="21218"/>
                  <a:pt x="28656" y="21218"/>
                  <a:pt x="28656" y="21218"/>
                </a:cubicBezTo>
                <a:cubicBezTo>
                  <a:pt x="28625" y="21218"/>
                  <a:pt x="28594" y="21218"/>
                  <a:pt x="28594" y="21187"/>
                </a:cubicBezTo>
                <a:cubicBezTo>
                  <a:pt x="28594" y="21218"/>
                  <a:pt x="28625" y="21218"/>
                  <a:pt x="28656" y="21218"/>
                </a:cubicBezTo>
                <a:cubicBezTo>
                  <a:pt x="28594" y="21156"/>
                  <a:pt x="28531" y="21124"/>
                  <a:pt x="28500" y="21062"/>
                </a:cubicBezTo>
                <a:cubicBezTo>
                  <a:pt x="28594" y="21093"/>
                  <a:pt x="28688" y="21062"/>
                  <a:pt x="28781" y="21124"/>
                </a:cubicBezTo>
                <a:close/>
                <a:moveTo>
                  <a:pt x="28406" y="20937"/>
                </a:moveTo>
                <a:cubicBezTo>
                  <a:pt x="28406" y="20906"/>
                  <a:pt x="28406" y="20874"/>
                  <a:pt x="28406" y="20874"/>
                </a:cubicBezTo>
                <a:cubicBezTo>
                  <a:pt x="28500" y="20937"/>
                  <a:pt x="28563" y="20968"/>
                  <a:pt x="28594" y="21031"/>
                </a:cubicBezTo>
                <a:cubicBezTo>
                  <a:pt x="28531" y="21031"/>
                  <a:pt x="28469" y="21031"/>
                  <a:pt x="28438" y="20968"/>
                </a:cubicBezTo>
                <a:lnTo>
                  <a:pt x="28438" y="20968"/>
                </a:lnTo>
                <a:lnTo>
                  <a:pt x="28438" y="20968"/>
                </a:lnTo>
                <a:lnTo>
                  <a:pt x="28438" y="20968"/>
                </a:lnTo>
                <a:cubicBezTo>
                  <a:pt x="28438" y="20937"/>
                  <a:pt x="28437" y="20937"/>
                  <a:pt x="28406" y="20937"/>
                </a:cubicBezTo>
                <a:lnTo>
                  <a:pt x="28406" y="20937"/>
                </a:lnTo>
                <a:cubicBezTo>
                  <a:pt x="28438" y="20937"/>
                  <a:pt x="28438" y="20968"/>
                  <a:pt x="28438" y="20968"/>
                </a:cubicBezTo>
                <a:cubicBezTo>
                  <a:pt x="28406" y="20999"/>
                  <a:pt x="28406" y="20999"/>
                  <a:pt x="28406" y="20999"/>
                </a:cubicBezTo>
                <a:cubicBezTo>
                  <a:pt x="28406" y="20999"/>
                  <a:pt x="28406" y="20999"/>
                  <a:pt x="28438" y="20968"/>
                </a:cubicBezTo>
                <a:moveTo>
                  <a:pt x="28375" y="21062"/>
                </a:moveTo>
                <a:cubicBezTo>
                  <a:pt x="28438" y="21062"/>
                  <a:pt x="28469" y="21156"/>
                  <a:pt x="28531" y="21187"/>
                </a:cubicBezTo>
                <a:cubicBezTo>
                  <a:pt x="28469" y="21187"/>
                  <a:pt x="28469" y="21187"/>
                  <a:pt x="28438" y="21156"/>
                </a:cubicBezTo>
                <a:cubicBezTo>
                  <a:pt x="28438" y="21124"/>
                  <a:pt x="28344" y="21124"/>
                  <a:pt x="28375" y="21062"/>
                </a:cubicBezTo>
                <a:close/>
                <a:moveTo>
                  <a:pt x="28313" y="21656"/>
                </a:moveTo>
                <a:cubicBezTo>
                  <a:pt x="28344" y="21624"/>
                  <a:pt x="28375" y="21687"/>
                  <a:pt x="28406" y="21687"/>
                </a:cubicBezTo>
                <a:cubicBezTo>
                  <a:pt x="28406" y="21718"/>
                  <a:pt x="28438" y="21749"/>
                  <a:pt x="28406" y="21781"/>
                </a:cubicBezTo>
                <a:cubicBezTo>
                  <a:pt x="28375" y="21781"/>
                  <a:pt x="28375" y="21781"/>
                  <a:pt x="28406" y="21781"/>
                </a:cubicBezTo>
                <a:cubicBezTo>
                  <a:pt x="28469" y="21812"/>
                  <a:pt x="28500" y="21906"/>
                  <a:pt x="28531" y="21968"/>
                </a:cubicBezTo>
                <a:cubicBezTo>
                  <a:pt x="28563" y="21843"/>
                  <a:pt x="28469" y="21781"/>
                  <a:pt x="28406" y="21687"/>
                </a:cubicBezTo>
                <a:cubicBezTo>
                  <a:pt x="28406" y="21687"/>
                  <a:pt x="28406" y="21687"/>
                  <a:pt x="28406" y="21687"/>
                </a:cubicBezTo>
                <a:cubicBezTo>
                  <a:pt x="28406" y="21656"/>
                  <a:pt x="28375" y="21593"/>
                  <a:pt x="28438" y="21562"/>
                </a:cubicBezTo>
                <a:cubicBezTo>
                  <a:pt x="28500" y="21562"/>
                  <a:pt x="28594" y="21468"/>
                  <a:pt x="28656" y="21593"/>
                </a:cubicBezTo>
                <a:cubicBezTo>
                  <a:pt x="28688" y="21593"/>
                  <a:pt x="28750" y="21593"/>
                  <a:pt x="28781" y="21593"/>
                </a:cubicBezTo>
                <a:cubicBezTo>
                  <a:pt x="28813" y="21593"/>
                  <a:pt x="28844" y="21593"/>
                  <a:pt x="28844" y="21624"/>
                </a:cubicBezTo>
                <a:cubicBezTo>
                  <a:pt x="28875" y="21593"/>
                  <a:pt x="28875" y="21562"/>
                  <a:pt x="28875" y="21531"/>
                </a:cubicBezTo>
                <a:cubicBezTo>
                  <a:pt x="28875" y="21562"/>
                  <a:pt x="28875" y="21593"/>
                  <a:pt x="28844" y="21624"/>
                </a:cubicBezTo>
                <a:cubicBezTo>
                  <a:pt x="28875" y="21687"/>
                  <a:pt x="28844" y="21749"/>
                  <a:pt x="28875" y="21812"/>
                </a:cubicBezTo>
                <a:cubicBezTo>
                  <a:pt x="28906" y="21843"/>
                  <a:pt x="28906" y="21906"/>
                  <a:pt x="28969" y="21906"/>
                </a:cubicBezTo>
                <a:cubicBezTo>
                  <a:pt x="28875" y="21906"/>
                  <a:pt x="28875" y="21937"/>
                  <a:pt x="28875" y="21999"/>
                </a:cubicBezTo>
                <a:cubicBezTo>
                  <a:pt x="28875" y="22031"/>
                  <a:pt x="28969" y="22124"/>
                  <a:pt x="28844" y="22156"/>
                </a:cubicBezTo>
                <a:cubicBezTo>
                  <a:pt x="28844" y="22156"/>
                  <a:pt x="28875" y="22218"/>
                  <a:pt x="28906" y="22218"/>
                </a:cubicBezTo>
                <a:cubicBezTo>
                  <a:pt x="28938" y="22249"/>
                  <a:pt x="28969" y="22281"/>
                  <a:pt x="29000" y="22281"/>
                </a:cubicBezTo>
                <a:cubicBezTo>
                  <a:pt x="29031" y="22281"/>
                  <a:pt x="28969" y="22249"/>
                  <a:pt x="29031" y="22218"/>
                </a:cubicBezTo>
                <a:cubicBezTo>
                  <a:pt x="29063" y="22187"/>
                  <a:pt x="29094" y="22218"/>
                  <a:pt x="29094" y="22249"/>
                </a:cubicBezTo>
                <a:cubicBezTo>
                  <a:pt x="29094" y="22281"/>
                  <a:pt x="29125" y="22281"/>
                  <a:pt x="29156" y="22281"/>
                </a:cubicBezTo>
                <a:cubicBezTo>
                  <a:pt x="29156" y="22281"/>
                  <a:pt x="29188" y="22312"/>
                  <a:pt x="29156" y="22312"/>
                </a:cubicBezTo>
                <a:cubicBezTo>
                  <a:pt x="29156" y="22343"/>
                  <a:pt x="29125" y="22343"/>
                  <a:pt x="29125" y="22343"/>
                </a:cubicBezTo>
                <a:cubicBezTo>
                  <a:pt x="29094" y="22312"/>
                  <a:pt x="29031" y="22374"/>
                  <a:pt x="29000" y="22343"/>
                </a:cubicBezTo>
                <a:cubicBezTo>
                  <a:pt x="28938" y="22312"/>
                  <a:pt x="28938" y="22218"/>
                  <a:pt x="28844" y="22312"/>
                </a:cubicBezTo>
                <a:cubicBezTo>
                  <a:pt x="28844" y="22249"/>
                  <a:pt x="28781" y="22218"/>
                  <a:pt x="28781" y="22187"/>
                </a:cubicBezTo>
                <a:cubicBezTo>
                  <a:pt x="28781" y="22156"/>
                  <a:pt x="28750" y="22156"/>
                  <a:pt x="28750" y="22156"/>
                </a:cubicBezTo>
                <a:cubicBezTo>
                  <a:pt x="28688" y="22031"/>
                  <a:pt x="28813" y="22156"/>
                  <a:pt x="28813" y="22093"/>
                </a:cubicBezTo>
                <a:lnTo>
                  <a:pt x="28813" y="22093"/>
                </a:lnTo>
                <a:cubicBezTo>
                  <a:pt x="28813" y="22062"/>
                  <a:pt x="28781" y="21999"/>
                  <a:pt x="28719" y="22031"/>
                </a:cubicBezTo>
                <a:cubicBezTo>
                  <a:pt x="28688" y="22062"/>
                  <a:pt x="28656" y="22031"/>
                  <a:pt x="28656" y="22093"/>
                </a:cubicBezTo>
                <a:cubicBezTo>
                  <a:pt x="28656" y="22124"/>
                  <a:pt x="28688" y="22156"/>
                  <a:pt x="28750" y="22156"/>
                </a:cubicBezTo>
                <a:cubicBezTo>
                  <a:pt x="28781" y="22187"/>
                  <a:pt x="28750" y="22218"/>
                  <a:pt x="28750" y="22281"/>
                </a:cubicBezTo>
                <a:cubicBezTo>
                  <a:pt x="28656" y="22187"/>
                  <a:pt x="28594" y="22093"/>
                  <a:pt x="28563" y="21968"/>
                </a:cubicBezTo>
                <a:cubicBezTo>
                  <a:pt x="28500" y="21999"/>
                  <a:pt x="28375" y="21937"/>
                  <a:pt x="28344" y="21874"/>
                </a:cubicBezTo>
                <a:cubicBezTo>
                  <a:pt x="28344" y="21843"/>
                  <a:pt x="28344" y="21812"/>
                  <a:pt x="28313" y="21781"/>
                </a:cubicBezTo>
                <a:cubicBezTo>
                  <a:pt x="28281" y="21749"/>
                  <a:pt x="28281" y="21687"/>
                  <a:pt x="28313" y="21656"/>
                </a:cubicBezTo>
                <a:close/>
                <a:moveTo>
                  <a:pt x="28813" y="23187"/>
                </a:moveTo>
                <a:cubicBezTo>
                  <a:pt x="28813" y="23187"/>
                  <a:pt x="28781" y="23187"/>
                  <a:pt x="28781" y="23187"/>
                </a:cubicBezTo>
                <a:cubicBezTo>
                  <a:pt x="28781" y="23187"/>
                  <a:pt x="28781" y="23187"/>
                  <a:pt x="28781" y="23187"/>
                </a:cubicBezTo>
                <a:cubicBezTo>
                  <a:pt x="28781" y="23187"/>
                  <a:pt x="28781" y="23187"/>
                  <a:pt x="28813" y="23187"/>
                </a:cubicBezTo>
                <a:close/>
                <a:moveTo>
                  <a:pt x="28781" y="23187"/>
                </a:moveTo>
                <a:cubicBezTo>
                  <a:pt x="28750" y="23187"/>
                  <a:pt x="28719" y="23156"/>
                  <a:pt x="28719" y="23124"/>
                </a:cubicBezTo>
                <a:cubicBezTo>
                  <a:pt x="28750" y="23124"/>
                  <a:pt x="28781" y="23156"/>
                  <a:pt x="28781" y="23187"/>
                </a:cubicBezTo>
                <a:close/>
                <a:moveTo>
                  <a:pt x="28000" y="23781"/>
                </a:moveTo>
                <a:cubicBezTo>
                  <a:pt x="28000" y="23749"/>
                  <a:pt x="28031" y="23749"/>
                  <a:pt x="28063" y="23718"/>
                </a:cubicBezTo>
                <a:cubicBezTo>
                  <a:pt x="28000" y="23749"/>
                  <a:pt x="27969" y="23749"/>
                  <a:pt x="27906" y="23749"/>
                </a:cubicBezTo>
                <a:cubicBezTo>
                  <a:pt x="27969" y="23749"/>
                  <a:pt x="28000" y="23749"/>
                  <a:pt x="28063" y="23718"/>
                </a:cubicBezTo>
                <a:cubicBezTo>
                  <a:pt x="28063" y="23718"/>
                  <a:pt x="28063" y="23718"/>
                  <a:pt x="28094" y="23718"/>
                </a:cubicBezTo>
                <a:cubicBezTo>
                  <a:pt x="28094" y="23749"/>
                  <a:pt x="28094" y="23718"/>
                  <a:pt x="28094" y="23718"/>
                </a:cubicBezTo>
                <a:cubicBezTo>
                  <a:pt x="28156" y="23687"/>
                  <a:pt x="28188" y="23749"/>
                  <a:pt x="28219" y="23718"/>
                </a:cubicBezTo>
                <a:cubicBezTo>
                  <a:pt x="28219" y="23718"/>
                  <a:pt x="28219" y="23718"/>
                  <a:pt x="28219" y="23718"/>
                </a:cubicBezTo>
                <a:cubicBezTo>
                  <a:pt x="28219" y="23749"/>
                  <a:pt x="28219" y="23749"/>
                  <a:pt x="28219" y="23781"/>
                </a:cubicBezTo>
                <a:cubicBezTo>
                  <a:pt x="28250" y="23781"/>
                  <a:pt x="28281" y="23812"/>
                  <a:pt x="28281" y="23843"/>
                </a:cubicBezTo>
                <a:cubicBezTo>
                  <a:pt x="28250" y="23874"/>
                  <a:pt x="28219" y="23843"/>
                  <a:pt x="28188" y="23843"/>
                </a:cubicBezTo>
                <a:cubicBezTo>
                  <a:pt x="28156" y="23843"/>
                  <a:pt x="28188" y="23812"/>
                  <a:pt x="28219" y="23781"/>
                </a:cubicBezTo>
                <a:cubicBezTo>
                  <a:pt x="28125" y="23781"/>
                  <a:pt x="28063" y="23812"/>
                  <a:pt x="28000" y="23781"/>
                </a:cubicBezTo>
                <a:close/>
                <a:moveTo>
                  <a:pt x="27688" y="23343"/>
                </a:moveTo>
                <a:cubicBezTo>
                  <a:pt x="27688" y="23343"/>
                  <a:pt x="27688" y="23312"/>
                  <a:pt x="27688" y="23312"/>
                </a:cubicBezTo>
                <a:cubicBezTo>
                  <a:pt x="27500" y="23312"/>
                  <a:pt x="27438" y="23187"/>
                  <a:pt x="27406" y="23031"/>
                </a:cubicBezTo>
                <a:cubicBezTo>
                  <a:pt x="27406" y="22999"/>
                  <a:pt x="27375" y="22968"/>
                  <a:pt x="27375" y="22937"/>
                </a:cubicBezTo>
                <a:cubicBezTo>
                  <a:pt x="27469" y="23031"/>
                  <a:pt x="27625" y="22968"/>
                  <a:pt x="27719" y="23062"/>
                </a:cubicBezTo>
                <a:cubicBezTo>
                  <a:pt x="27781" y="23124"/>
                  <a:pt x="27813" y="23218"/>
                  <a:pt x="27875" y="23312"/>
                </a:cubicBezTo>
                <a:cubicBezTo>
                  <a:pt x="27875" y="23343"/>
                  <a:pt x="27813" y="23312"/>
                  <a:pt x="27813" y="23343"/>
                </a:cubicBezTo>
                <a:cubicBezTo>
                  <a:pt x="27781" y="23374"/>
                  <a:pt x="27719" y="23374"/>
                  <a:pt x="27688" y="23343"/>
                </a:cubicBezTo>
                <a:close/>
                <a:moveTo>
                  <a:pt x="27719" y="23656"/>
                </a:moveTo>
                <a:cubicBezTo>
                  <a:pt x="27719" y="23656"/>
                  <a:pt x="27688" y="23656"/>
                  <a:pt x="27688" y="23656"/>
                </a:cubicBezTo>
                <a:cubicBezTo>
                  <a:pt x="27688" y="23624"/>
                  <a:pt x="27688" y="23624"/>
                  <a:pt x="27719" y="23624"/>
                </a:cubicBezTo>
                <a:cubicBezTo>
                  <a:pt x="27719" y="23624"/>
                  <a:pt x="27750" y="23624"/>
                  <a:pt x="27750" y="23656"/>
                </a:cubicBezTo>
                <a:cubicBezTo>
                  <a:pt x="27750" y="23656"/>
                  <a:pt x="27719" y="23656"/>
                  <a:pt x="27719" y="23656"/>
                </a:cubicBezTo>
                <a:close/>
                <a:moveTo>
                  <a:pt x="27125" y="22749"/>
                </a:moveTo>
                <a:cubicBezTo>
                  <a:pt x="27094" y="22749"/>
                  <a:pt x="27094" y="22749"/>
                  <a:pt x="27125" y="22718"/>
                </a:cubicBezTo>
                <a:cubicBezTo>
                  <a:pt x="27156" y="22687"/>
                  <a:pt x="27188" y="22687"/>
                  <a:pt x="27250" y="22687"/>
                </a:cubicBezTo>
                <a:cubicBezTo>
                  <a:pt x="27281" y="22687"/>
                  <a:pt x="27344" y="22718"/>
                  <a:pt x="27375" y="22656"/>
                </a:cubicBezTo>
                <a:cubicBezTo>
                  <a:pt x="27406" y="22624"/>
                  <a:pt x="27438" y="22624"/>
                  <a:pt x="27438" y="22624"/>
                </a:cubicBezTo>
                <a:cubicBezTo>
                  <a:pt x="27531" y="22687"/>
                  <a:pt x="27656" y="22687"/>
                  <a:pt x="27719" y="22781"/>
                </a:cubicBezTo>
                <a:cubicBezTo>
                  <a:pt x="27719" y="22812"/>
                  <a:pt x="27688" y="22812"/>
                  <a:pt x="27656" y="22812"/>
                </a:cubicBezTo>
                <a:cubicBezTo>
                  <a:pt x="27594" y="22781"/>
                  <a:pt x="27531" y="22781"/>
                  <a:pt x="27469" y="22718"/>
                </a:cubicBezTo>
                <a:cubicBezTo>
                  <a:pt x="27438" y="22687"/>
                  <a:pt x="27406" y="22687"/>
                  <a:pt x="27375" y="22687"/>
                </a:cubicBezTo>
                <a:cubicBezTo>
                  <a:pt x="27375" y="22781"/>
                  <a:pt x="27469" y="22749"/>
                  <a:pt x="27469" y="22843"/>
                </a:cubicBezTo>
                <a:cubicBezTo>
                  <a:pt x="27375" y="22812"/>
                  <a:pt x="27250" y="22781"/>
                  <a:pt x="27125" y="22749"/>
                </a:cubicBezTo>
                <a:cubicBezTo>
                  <a:pt x="27125" y="22749"/>
                  <a:pt x="27125" y="22749"/>
                  <a:pt x="27125" y="22749"/>
                </a:cubicBezTo>
                <a:cubicBezTo>
                  <a:pt x="27125" y="22749"/>
                  <a:pt x="27125" y="22749"/>
                  <a:pt x="27125" y="22749"/>
                </a:cubicBezTo>
                <a:close/>
                <a:moveTo>
                  <a:pt x="26969" y="22656"/>
                </a:moveTo>
                <a:cubicBezTo>
                  <a:pt x="26969" y="22687"/>
                  <a:pt x="26969" y="22687"/>
                  <a:pt x="26938" y="22687"/>
                </a:cubicBezTo>
                <a:cubicBezTo>
                  <a:pt x="26906" y="22687"/>
                  <a:pt x="26844" y="22718"/>
                  <a:pt x="26844" y="22656"/>
                </a:cubicBezTo>
                <a:cubicBezTo>
                  <a:pt x="26844" y="22624"/>
                  <a:pt x="26813" y="22562"/>
                  <a:pt x="26844" y="22531"/>
                </a:cubicBezTo>
                <a:cubicBezTo>
                  <a:pt x="26844" y="22531"/>
                  <a:pt x="26844" y="22531"/>
                  <a:pt x="26844" y="22499"/>
                </a:cubicBezTo>
                <a:cubicBezTo>
                  <a:pt x="26844" y="22531"/>
                  <a:pt x="26844" y="22531"/>
                  <a:pt x="26844" y="22531"/>
                </a:cubicBezTo>
                <a:cubicBezTo>
                  <a:pt x="26906" y="22499"/>
                  <a:pt x="26969" y="22562"/>
                  <a:pt x="27031" y="22499"/>
                </a:cubicBezTo>
                <a:cubicBezTo>
                  <a:pt x="27031" y="22499"/>
                  <a:pt x="27063" y="22499"/>
                  <a:pt x="27063" y="22531"/>
                </a:cubicBezTo>
                <a:cubicBezTo>
                  <a:pt x="27063" y="22531"/>
                  <a:pt x="27000" y="22593"/>
                  <a:pt x="27094" y="22593"/>
                </a:cubicBezTo>
                <a:cubicBezTo>
                  <a:pt x="27125" y="22593"/>
                  <a:pt x="27125" y="22531"/>
                  <a:pt x="27156" y="22593"/>
                </a:cubicBezTo>
                <a:cubicBezTo>
                  <a:pt x="27125" y="22656"/>
                  <a:pt x="27125" y="22624"/>
                  <a:pt x="27063" y="22656"/>
                </a:cubicBezTo>
                <a:cubicBezTo>
                  <a:pt x="27000" y="22656"/>
                  <a:pt x="26969" y="22562"/>
                  <a:pt x="26906" y="22624"/>
                </a:cubicBezTo>
                <a:cubicBezTo>
                  <a:pt x="26938" y="22656"/>
                  <a:pt x="26969" y="22624"/>
                  <a:pt x="26969" y="22656"/>
                </a:cubicBezTo>
                <a:close/>
                <a:moveTo>
                  <a:pt x="26156" y="22531"/>
                </a:moveTo>
                <a:cubicBezTo>
                  <a:pt x="26156" y="22499"/>
                  <a:pt x="26125" y="22468"/>
                  <a:pt x="26125" y="22437"/>
                </a:cubicBezTo>
                <a:cubicBezTo>
                  <a:pt x="26188" y="22406"/>
                  <a:pt x="26219" y="22437"/>
                  <a:pt x="26250" y="22437"/>
                </a:cubicBezTo>
                <a:cubicBezTo>
                  <a:pt x="26344" y="22499"/>
                  <a:pt x="26250" y="22562"/>
                  <a:pt x="26313" y="22593"/>
                </a:cubicBezTo>
                <a:cubicBezTo>
                  <a:pt x="26281" y="22656"/>
                  <a:pt x="26219" y="22656"/>
                  <a:pt x="26188" y="22656"/>
                </a:cubicBezTo>
                <a:cubicBezTo>
                  <a:pt x="26156" y="22656"/>
                  <a:pt x="26125" y="22624"/>
                  <a:pt x="26125" y="22624"/>
                </a:cubicBezTo>
                <a:cubicBezTo>
                  <a:pt x="26125" y="22593"/>
                  <a:pt x="26125" y="22562"/>
                  <a:pt x="26156" y="22562"/>
                </a:cubicBezTo>
                <a:cubicBezTo>
                  <a:pt x="26188" y="22562"/>
                  <a:pt x="26188" y="22562"/>
                  <a:pt x="26156" y="22531"/>
                </a:cubicBezTo>
                <a:close/>
                <a:moveTo>
                  <a:pt x="26281" y="22031"/>
                </a:moveTo>
                <a:cubicBezTo>
                  <a:pt x="26156" y="22062"/>
                  <a:pt x="26156" y="22062"/>
                  <a:pt x="26125" y="21906"/>
                </a:cubicBezTo>
                <a:cubicBezTo>
                  <a:pt x="26063" y="21781"/>
                  <a:pt x="26000" y="21624"/>
                  <a:pt x="25969" y="21468"/>
                </a:cubicBezTo>
                <a:cubicBezTo>
                  <a:pt x="25969" y="21437"/>
                  <a:pt x="25969" y="21406"/>
                  <a:pt x="26000" y="21374"/>
                </a:cubicBezTo>
                <a:cubicBezTo>
                  <a:pt x="26031" y="21343"/>
                  <a:pt x="26063" y="21406"/>
                  <a:pt x="26094" y="21406"/>
                </a:cubicBezTo>
                <a:cubicBezTo>
                  <a:pt x="26219" y="21499"/>
                  <a:pt x="26313" y="21593"/>
                  <a:pt x="26438" y="21687"/>
                </a:cubicBezTo>
                <a:cubicBezTo>
                  <a:pt x="26469" y="21687"/>
                  <a:pt x="26469" y="21687"/>
                  <a:pt x="26469" y="21718"/>
                </a:cubicBezTo>
                <a:cubicBezTo>
                  <a:pt x="26469" y="21687"/>
                  <a:pt x="26469" y="21687"/>
                  <a:pt x="26438" y="21687"/>
                </a:cubicBezTo>
                <a:cubicBezTo>
                  <a:pt x="26406" y="21718"/>
                  <a:pt x="26406" y="21781"/>
                  <a:pt x="26438" y="21812"/>
                </a:cubicBezTo>
                <a:cubicBezTo>
                  <a:pt x="26500" y="21937"/>
                  <a:pt x="26500" y="21937"/>
                  <a:pt x="26344" y="21999"/>
                </a:cubicBezTo>
                <a:cubicBezTo>
                  <a:pt x="26344" y="22031"/>
                  <a:pt x="26313" y="22031"/>
                  <a:pt x="26281" y="22031"/>
                </a:cubicBezTo>
                <a:close/>
                <a:moveTo>
                  <a:pt x="26594" y="21906"/>
                </a:moveTo>
                <a:cubicBezTo>
                  <a:pt x="26563" y="21937"/>
                  <a:pt x="26500" y="21937"/>
                  <a:pt x="26500" y="21874"/>
                </a:cubicBezTo>
                <a:cubicBezTo>
                  <a:pt x="26500" y="21812"/>
                  <a:pt x="26469" y="21781"/>
                  <a:pt x="26469" y="21718"/>
                </a:cubicBezTo>
                <a:cubicBezTo>
                  <a:pt x="26469" y="21718"/>
                  <a:pt x="26469" y="21718"/>
                  <a:pt x="26469" y="21718"/>
                </a:cubicBezTo>
                <a:cubicBezTo>
                  <a:pt x="26531" y="21749"/>
                  <a:pt x="26594" y="21812"/>
                  <a:pt x="26656" y="21874"/>
                </a:cubicBezTo>
                <a:cubicBezTo>
                  <a:pt x="26656" y="21874"/>
                  <a:pt x="26625" y="21906"/>
                  <a:pt x="26594" y="21906"/>
                </a:cubicBezTo>
                <a:close/>
                <a:moveTo>
                  <a:pt x="26750" y="21968"/>
                </a:moveTo>
                <a:cubicBezTo>
                  <a:pt x="26750" y="21968"/>
                  <a:pt x="26750" y="21968"/>
                  <a:pt x="26750" y="21968"/>
                </a:cubicBezTo>
                <a:cubicBezTo>
                  <a:pt x="26750" y="22062"/>
                  <a:pt x="26656" y="21999"/>
                  <a:pt x="26594" y="22031"/>
                </a:cubicBezTo>
                <a:cubicBezTo>
                  <a:pt x="26594" y="21968"/>
                  <a:pt x="26625" y="21968"/>
                  <a:pt x="26656" y="21968"/>
                </a:cubicBezTo>
                <a:cubicBezTo>
                  <a:pt x="26688" y="21968"/>
                  <a:pt x="26719" y="21999"/>
                  <a:pt x="26750" y="21968"/>
                </a:cubicBezTo>
                <a:close/>
                <a:moveTo>
                  <a:pt x="26563" y="22562"/>
                </a:moveTo>
                <a:cubicBezTo>
                  <a:pt x="26531" y="22531"/>
                  <a:pt x="26500" y="22593"/>
                  <a:pt x="26438" y="22562"/>
                </a:cubicBezTo>
                <a:cubicBezTo>
                  <a:pt x="26500" y="22499"/>
                  <a:pt x="26531" y="22499"/>
                  <a:pt x="26563" y="22562"/>
                </a:cubicBezTo>
                <a:close/>
                <a:moveTo>
                  <a:pt x="26500" y="22468"/>
                </a:moveTo>
                <a:cubicBezTo>
                  <a:pt x="26531" y="22468"/>
                  <a:pt x="26594" y="22437"/>
                  <a:pt x="26688" y="22437"/>
                </a:cubicBezTo>
                <a:cubicBezTo>
                  <a:pt x="26688" y="22437"/>
                  <a:pt x="26719" y="22468"/>
                  <a:pt x="26719" y="22437"/>
                </a:cubicBezTo>
                <a:cubicBezTo>
                  <a:pt x="26781" y="22374"/>
                  <a:pt x="26813" y="22406"/>
                  <a:pt x="26875" y="22406"/>
                </a:cubicBezTo>
                <a:cubicBezTo>
                  <a:pt x="26906" y="22406"/>
                  <a:pt x="26906" y="22406"/>
                  <a:pt x="26906" y="22437"/>
                </a:cubicBezTo>
                <a:cubicBezTo>
                  <a:pt x="26906" y="22437"/>
                  <a:pt x="26875" y="22437"/>
                  <a:pt x="26875" y="22437"/>
                </a:cubicBezTo>
                <a:cubicBezTo>
                  <a:pt x="26844" y="22468"/>
                  <a:pt x="26813" y="22468"/>
                  <a:pt x="26750" y="22468"/>
                </a:cubicBezTo>
                <a:cubicBezTo>
                  <a:pt x="26688" y="22562"/>
                  <a:pt x="26594" y="22468"/>
                  <a:pt x="26500" y="22468"/>
                </a:cubicBezTo>
                <a:close/>
                <a:moveTo>
                  <a:pt x="26656" y="22593"/>
                </a:moveTo>
                <a:cubicBezTo>
                  <a:pt x="26688" y="22562"/>
                  <a:pt x="26719" y="22593"/>
                  <a:pt x="26750" y="22593"/>
                </a:cubicBezTo>
                <a:cubicBezTo>
                  <a:pt x="26781" y="22593"/>
                  <a:pt x="26813" y="22562"/>
                  <a:pt x="26813" y="22624"/>
                </a:cubicBezTo>
                <a:cubicBezTo>
                  <a:pt x="26813" y="22656"/>
                  <a:pt x="26781" y="22624"/>
                  <a:pt x="26750" y="22656"/>
                </a:cubicBezTo>
                <a:cubicBezTo>
                  <a:pt x="26719" y="22656"/>
                  <a:pt x="26688" y="22624"/>
                  <a:pt x="26656" y="22624"/>
                </a:cubicBezTo>
                <a:cubicBezTo>
                  <a:pt x="26656" y="22624"/>
                  <a:pt x="26656" y="22624"/>
                  <a:pt x="26656" y="22624"/>
                </a:cubicBezTo>
                <a:cubicBezTo>
                  <a:pt x="26656" y="22624"/>
                  <a:pt x="26656" y="22593"/>
                  <a:pt x="26656" y="22593"/>
                </a:cubicBezTo>
                <a:close/>
                <a:moveTo>
                  <a:pt x="26844" y="22749"/>
                </a:moveTo>
                <a:cubicBezTo>
                  <a:pt x="26813" y="22812"/>
                  <a:pt x="26781" y="22812"/>
                  <a:pt x="26750" y="22812"/>
                </a:cubicBezTo>
                <a:cubicBezTo>
                  <a:pt x="26719" y="22812"/>
                  <a:pt x="26719" y="22781"/>
                  <a:pt x="26719" y="22781"/>
                </a:cubicBezTo>
                <a:cubicBezTo>
                  <a:pt x="26750" y="22749"/>
                  <a:pt x="26781" y="22749"/>
                  <a:pt x="26844" y="22749"/>
                </a:cubicBezTo>
                <a:close/>
                <a:moveTo>
                  <a:pt x="27031" y="22156"/>
                </a:moveTo>
                <a:cubicBezTo>
                  <a:pt x="27094" y="22156"/>
                  <a:pt x="27125" y="22218"/>
                  <a:pt x="27188" y="22249"/>
                </a:cubicBezTo>
                <a:cubicBezTo>
                  <a:pt x="27219" y="22281"/>
                  <a:pt x="27219" y="22281"/>
                  <a:pt x="27219" y="22312"/>
                </a:cubicBezTo>
                <a:cubicBezTo>
                  <a:pt x="27188" y="22312"/>
                  <a:pt x="27188" y="22312"/>
                  <a:pt x="27156" y="22343"/>
                </a:cubicBezTo>
                <a:cubicBezTo>
                  <a:pt x="27094" y="22343"/>
                  <a:pt x="27031" y="22281"/>
                  <a:pt x="26969" y="22281"/>
                </a:cubicBezTo>
                <a:cubicBezTo>
                  <a:pt x="26969" y="22281"/>
                  <a:pt x="26969" y="22281"/>
                  <a:pt x="26969" y="22281"/>
                </a:cubicBezTo>
                <a:cubicBezTo>
                  <a:pt x="26938" y="22218"/>
                  <a:pt x="27000" y="22187"/>
                  <a:pt x="27031" y="22156"/>
                </a:cubicBezTo>
                <a:close/>
                <a:moveTo>
                  <a:pt x="27750" y="22781"/>
                </a:moveTo>
                <a:cubicBezTo>
                  <a:pt x="27750" y="22781"/>
                  <a:pt x="27750" y="22781"/>
                  <a:pt x="27750" y="22781"/>
                </a:cubicBezTo>
                <a:cubicBezTo>
                  <a:pt x="27781" y="22781"/>
                  <a:pt x="27813" y="22781"/>
                  <a:pt x="27844" y="22812"/>
                </a:cubicBezTo>
                <a:cubicBezTo>
                  <a:pt x="27844" y="22812"/>
                  <a:pt x="27844" y="22812"/>
                  <a:pt x="27844" y="22812"/>
                </a:cubicBezTo>
                <a:cubicBezTo>
                  <a:pt x="27875" y="22843"/>
                  <a:pt x="27906" y="22843"/>
                  <a:pt x="27938" y="22874"/>
                </a:cubicBezTo>
                <a:cubicBezTo>
                  <a:pt x="27875" y="22874"/>
                  <a:pt x="27813" y="22843"/>
                  <a:pt x="27750" y="22781"/>
                </a:cubicBezTo>
                <a:close/>
                <a:moveTo>
                  <a:pt x="27844" y="22374"/>
                </a:moveTo>
                <a:cubicBezTo>
                  <a:pt x="27875" y="22374"/>
                  <a:pt x="27875" y="22437"/>
                  <a:pt x="27906" y="22437"/>
                </a:cubicBezTo>
                <a:cubicBezTo>
                  <a:pt x="27875" y="22437"/>
                  <a:pt x="27875" y="22406"/>
                  <a:pt x="27844" y="22374"/>
                </a:cubicBezTo>
                <a:close/>
                <a:moveTo>
                  <a:pt x="27906" y="22468"/>
                </a:moveTo>
                <a:cubicBezTo>
                  <a:pt x="27969" y="22468"/>
                  <a:pt x="27969" y="22468"/>
                  <a:pt x="28000" y="22499"/>
                </a:cubicBezTo>
                <a:cubicBezTo>
                  <a:pt x="27969" y="22531"/>
                  <a:pt x="27938" y="22468"/>
                  <a:pt x="27906" y="22468"/>
                </a:cubicBezTo>
                <a:close/>
                <a:moveTo>
                  <a:pt x="28000" y="22531"/>
                </a:moveTo>
                <a:cubicBezTo>
                  <a:pt x="28031" y="22531"/>
                  <a:pt x="28063" y="22531"/>
                  <a:pt x="28063" y="22562"/>
                </a:cubicBezTo>
                <a:cubicBezTo>
                  <a:pt x="28031" y="22562"/>
                  <a:pt x="28000" y="22562"/>
                  <a:pt x="28000" y="22531"/>
                </a:cubicBezTo>
                <a:close/>
                <a:moveTo>
                  <a:pt x="28063" y="22562"/>
                </a:moveTo>
                <a:cubicBezTo>
                  <a:pt x="28094" y="22562"/>
                  <a:pt x="28125" y="22593"/>
                  <a:pt x="28125" y="22624"/>
                </a:cubicBezTo>
                <a:cubicBezTo>
                  <a:pt x="28094" y="22624"/>
                  <a:pt x="28063" y="22593"/>
                  <a:pt x="28063" y="22562"/>
                </a:cubicBezTo>
                <a:close/>
                <a:moveTo>
                  <a:pt x="28125" y="22624"/>
                </a:moveTo>
                <a:cubicBezTo>
                  <a:pt x="28219" y="22687"/>
                  <a:pt x="28281" y="22718"/>
                  <a:pt x="28344" y="22812"/>
                </a:cubicBezTo>
                <a:cubicBezTo>
                  <a:pt x="28250" y="22781"/>
                  <a:pt x="28188" y="22687"/>
                  <a:pt x="28125" y="22624"/>
                </a:cubicBezTo>
                <a:close/>
                <a:moveTo>
                  <a:pt x="28375" y="23781"/>
                </a:moveTo>
                <a:cubicBezTo>
                  <a:pt x="28406" y="23781"/>
                  <a:pt x="28406" y="23812"/>
                  <a:pt x="28438" y="23812"/>
                </a:cubicBezTo>
                <a:cubicBezTo>
                  <a:pt x="28438" y="23812"/>
                  <a:pt x="28438" y="23812"/>
                  <a:pt x="28438" y="23812"/>
                </a:cubicBezTo>
                <a:cubicBezTo>
                  <a:pt x="28438" y="23812"/>
                  <a:pt x="28438" y="23812"/>
                  <a:pt x="28469" y="23812"/>
                </a:cubicBezTo>
                <a:cubicBezTo>
                  <a:pt x="28469" y="23812"/>
                  <a:pt x="28469" y="23812"/>
                  <a:pt x="28469" y="23812"/>
                </a:cubicBezTo>
                <a:cubicBezTo>
                  <a:pt x="28469" y="23843"/>
                  <a:pt x="28469" y="23843"/>
                  <a:pt x="28500" y="23812"/>
                </a:cubicBezTo>
                <a:cubicBezTo>
                  <a:pt x="28531" y="23843"/>
                  <a:pt x="28563" y="23843"/>
                  <a:pt x="28563" y="23874"/>
                </a:cubicBezTo>
                <a:cubicBezTo>
                  <a:pt x="28500" y="23906"/>
                  <a:pt x="28438" y="23906"/>
                  <a:pt x="28375" y="23874"/>
                </a:cubicBezTo>
                <a:cubicBezTo>
                  <a:pt x="28313" y="23874"/>
                  <a:pt x="28281" y="23874"/>
                  <a:pt x="28281" y="23812"/>
                </a:cubicBezTo>
                <a:cubicBezTo>
                  <a:pt x="28313" y="23749"/>
                  <a:pt x="28344" y="23781"/>
                  <a:pt x="28375" y="23781"/>
                </a:cubicBezTo>
                <a:close/>
                <a:moveTo>
                  <a:pt x="28344" y="22812"/>
                </a:moveTo>
                <a:cubicBezTo>
                  <a:pt x="28406" y="22812"/>
                  <a:pt x="28406" y="22843"/>
                  <a:pt x="28406" y="22874"/>
                </a:cubicBezTo>
                <a:cubicBezTo>
                  <a:pt x="28375" y="22874"/>
                  <a:pt x="28375" y="22843"/>
                  <a:pt x="28344" y="22812"/>
                </a:cubicBezTo>
                <a:close/>
                <a:moveTo>
                  <a:pt x="28406" y="23437"/>
                </a:moveTo>
                <a:cubicBezTo>
                  <a:pt x="28406" y="23437"/>
                  <a:pt x="28406" y="23437"/>
                  <a:pt x="28406" y="23437"/>
                </a:cubicBezTo>
                <a:cubicBezTo>
                  <a:pt x="28406" y="23437"/>
                  <a:pt x="28438" y="23468"/>
                  <a:pt x="28438" y="23468"/>
                </a:cubicBezTo>
                <a:cubicBezTo>
                  <a:pt x="28438" y="23468"/>
                  <a:pt x="28406" y="23437"/>
                  <a:pt x="28406" y="23437"/>
                </a:cubicBezTo>
                <a:close/>
                <a:moveTo>
                  <a:pt x="28406" y="22874"/>
                </a:moveTo>
                <a:cubicBezTo>
                  <a:pt x="28531" y="22937"/>
                  <a:pt x="28625" y="23031"/>
                  <a:pt x="28719" y="23124"/>
                </a:cubicBezTo>
                <a:cubicBezTo>
                  <a:pt x="28594" y="23062"/>
                  <a:pt x="28500" y="22968"/>
                  <a:pt x="28406" y="22874"/>
                </a:cubicBezTo>
                <a:close/>
                <a:moveTo>
                  <a:pt x="28281" y="21843"/>
                </a:moveTo>
                <a:cubicBezTo>
                  <a:pt x="28281" y="21843"/>
                  <a:pt x="28250" y="21843"/>
                  <a:pt x="28250" y="21843"/>
                </a:cubicBezTo>
                <a:cubicBezTo>
                  <a:pt x="28281" y="21874"/>
                  <a:pt x="28313" y="21906"/>
                  <a:pt x="28344" y="21968"/>
                </a:cubicBezTo>
                <a:cubicBezTo>
                  <a:pt x="28281" y="21968"/>
                  <a:pt x="28250" y="21937"/>
                  <a:pt x="28219" y="21906"/>
                </a:cubicBezTo>
                <a:cubicBezTo>
                  <a:pt x="28219" y="21906"/>
                  <a:pt x="28188" y="21906"/>
                  <a:pt x="28188" y="21906"/>
                </a:cubicBezTo>
                <a:cubicBezTo>
                  <a:pt x="28188" y="21937"/>
                  <a:pt x="28188" y="21968"/>
                  <a:pt x="28188" y="21968"/>
                </a:cubicBezTo>
                <a:cubicBezTo>
                  <a:pt x="28250" y="21999"/>
                  <a:pt x="28313" y="22031"/>
                  <a:pt x="28375" y="22062"/>
                </a:cubicBezTo>
                <a:cubicBezTo>
                  <a:pt x="28406" y="22093"/>
                  <a:pt x="28438" y="22124"/>
                  <a:pt x="28406" y="22156"/>
                </a:cubicBezTo>
                <a:cubicBezTo>
                  <a:pt x="28406" y="22218"/>
                  <a:pt x="28469" y="22249"/>
                  <a:pt x="28438" y="22312"/>
                </a:cubicBezTo>
                <a:cubicBezTo>
                  <a:pt x="28438" y="22312"/>
                  <a:pt x="28469" y="22312"/>
                  <a:pt x="28500" y="22312"/>
                </a:cubicBezTo>
                <a:cubicBezTo>
                  <a:pt x="28531" y="22281"/>
                  <a:pt x="28563" y="22312"/>
                  <a:pt x="28594" y="22343"/>
                </a:cubicBezTo>
                <a:cubicBezTo>
                  <a:pt x="28594" y="22374"/>
                  <a:pt x="28625" y="22406"/>
                  <a:pt x="28563" y="22406"/>
                </a:cubicBezTo>
                <a:cubicBezTo>
                  <a:pt x="28531" y="22374"/>
                  <a:pt x="28469" y="22437"/>
                  <a:pt x="28438" y="22468"/>
                </a:cubicBezTo>
                <a:cubicBezTo>
                  <a:pt x="28438" y="22468"/>
                  <a:pt x="28438" y="22468"/>
                  <a:pt x="28438" y="22499"/>
                </a:cubicBezTo>
                <a:cubicBezTo>
                  <a:pt x="28438" y="22499"/>
                  <a:pt x="28469" y="22531"/>
                  <a:pt x="28469" y="22499"/>
                </a:cubicBezTo>
                <a:cubicBezTo>
                  <a:pt x="28563" y="22437"/>
                  <a:pt x="28594" y="22531"/>
                  <a:pt x="28594" y="22593"/>
                </a:cubicBezTo>
                <a:cubicBezTo>
                  <a:pt x="28594" y="22656"/>
                  <a:pt x="28656" y="22718"/>
                  <a:pt x="28688" y="22781"/>
                </a:cubicBezTo>
                <a:cubicBezTo>
                  <a:pt x="28688" y="22781"/>
                  <a:pt x="28688" y="22781"/>
                  <a:pt x="28688" y="22749"/>
                </a:cubicBezTo>
                <a:cubicBezTo>
                  <a:pt x="28688" y="22781"/>
                  <a:pt x="28688" y="22781"/>
                  <a:pt x="28688" y="22781"/>
                </a:cubicBezTo>
                <a:cubicBezTo>
                  <a:pt x="28688" y="22812"/>
                  <a:pt x="28719" y="22843"/>
                  <a:pt x="28656" y="22874"/>
                </a:cubicBezTo>
                <a:cubicBezTo>
                  <a:pt x="28531" y="22843"/>
                  <a:pt x="28406" y="22749"/>
                  <a:pt x="28344" y="22624"/>
                </a:cubicBezTo>
                <a:cubicBezTo>
                  <a:pt x="28344" y="22593"/>
                  <a:pt x="28344" y="22531"/>
                  <a:pt x="28281" y="22593"/>
                </a:cubicBezTo>
                <a:cubicBezTo>
                  <a:pt x="28281" y="22593"/>
                  <a:pt x="28250" y="22562"/>
                  <a:pt x="28250" y="22562"/>
                </a:cubicBezTo>
                <a:cubicBezTo>
                  <a:pt x="28219" y="22531"/>
                  <a:pt x="28219" y="22468"/>
                  <a:pt x="28156" y="22499"/>
                </a:cubicBezTo>
                <a:cubicBezTo>
                  <a:pt x="28156" y="22499"/>
                  <a:pt x="28125" y="22468"/>
                  <a:pt x="28125" y="22468"/>
                </a:cubicBezTo>
                <a:cubicBezTo>
                  <a:pt x="28188" y="22468"/>
                  <a:pt x="28188" y="22374"/>
                  <a:pt x="28219" y="22406"/>
                </a:cubicBezTo>
                <a:cubicBezTo>
                  <a:pt x="28250" y="22437"/>
                  <a:pt x="28281" y="22437"/>
                  <a:pt x="28281" y="22437"/>
                </a:cubicBezTo>
                <a:cubicBezTo>
                  <a:pt x="28313" y="22406"/>
                  <a:pt x="28313" y="22406"/>
                  <a:pt x="28313" y="22374"/>
                </a:cubicBezTo>
                <a:cubicBezTo>
                  <a:pt x="28281" y="22343"/>
                  <a:pt x="28250" y="22312"/>
                  <a:pt x="28219" y="22312"/>
                </a:cubicBezTo>
                <a:cubicBezTo>
                  <a:pt x="28188" y="22343"/>
                  <a:pt x="28156" y="22343"/>
                  <a:pt x="28156" y="22312"/>
                </a:cubicBezTo>
                <a:cubicBezTo>
                  <a:pt x="28156" y="22312"/>
                  <a:pt x="28156" y="22312"/>
                  <a:pt x="28156" y="22312"/>
                </a:cubicBezTo>
                <a:cubicBezTo>
                  <a:pt x="28125" y="22312"/>
                  <a:pt x="28125" y="22312"/>
                  <a:pt x="28125" y="22312"/>
                </a:cubicBezTo>
                <a:cubicBezTo>
                  <a:pt x="28125" y="22312"/>
                  <a:pt x="28125" y="22343"/>
                  <a:pt x="28125" y="22343"/>
                </a:cubicBezTo>
                <a:cubicBezTo>
                  <a:pt x="28125" y="22343"/>
                  <a:pt x="28156" y="22374"/>
                  <a:pt x="28125" y="22374"/>
                </a:cubicBezTo>
                <a:cubicBezTo>
                  <a:pt x="28094" y="22374"/>
                  <a:pt x="28094" y="22343"/>
                  <a:pt x="28063" y="22343"/>
                </a:cubicBezTo>
                <a:cubicBezTo>
                  <a:pt x="27906" y="22406"/>
                  <a:pt x="27844" y="22249"/>
                  <a:pt x="27750" y="22218"/>
                </a:cubicBezTo>
                <a:cubicBezTo>
                  <a:pt x="27781" y="22218"/>
                  <a:pt x="27844" y="22218"/>
                  <a:pt x="27906" y="22218"/>
                </a:cubicBezTo>
                <a:cubicBezTo>
                  <a:pt x="27906" y="22156"/>
                  <a:pt x="27875" y="22156"/>
                  <a:pt x="27844" y="22187"/>
                </a:cubicBezTo>
                <a:cubicBezTo>
                  <a:pt x="27750" y="22187"/>
                  <a:pt x="27719" y="22156"/>
                  <a:pt x="27656" y="22093"/>
                </a:cubicBezTo>
                <a:cubicBezTo>
                  <a:pt x="27625" y="22062"/>
                  <a:pt x="27594" y="22031"/>
                  <a:pt x="27563" y="22031"/>
                </a:cubicBezTo>
                <a:cubicBezTo>
                  <a:pt x="27469" y="21968"/>
                  <a:pt x="27438" y="21906"/>
                  <a:pt x="27406" y="21843"/>
                </a:cubicBezTo>
                <a:cubicBezTo>
                  <a:pt x="27406" y="21812"/>
                  <a:pt x="27406" y="21812"/>
                  <a:pt x="27438" y="21781"/>
                </a:cubicBezTo>
                <a:cubicBezTo>
                  <a:pt x="27438" y="21781"/>
                  <a:pt x="27469" y="21781"/>
                  <a:pt x="27469" y="21812"/>
                </a:cubicBezTo>
                <a:cubicBezTo>
                  <a:pt x="27469" y="21843"/>
                  <a:pt x="27469" y="21937"/>
                  <a:pt x="27531" y="21874"/>
                </a:cubicBezTo>
                <a:cubicBezTo>
                  <a:pt x="27625" y="21812"/>
                  <a:pt x="27531" y="21812"/>
                  <a:pt x="27500" y="21781"/>
                </a:cubicBezTo>
                <a:cubicBezTo>
                  <a:pt x="27500" y="21749"/>
                  <a:pt x="27500" y="21749"/>
                  <a:pt x="27500" y="21749"/>
                </a:cubicBezTo>
                <a:cubicBezTo>
                  <a:pt x="27438" y="21749"/>
                  <a:pt x="27406" y="21718"/>
                  <a:pt x="27375" y="21718"/>
                </a:cubicBezTo>
                <a:cubicBezTo>
                  <a:pt x="27406" y="21718"/>
                  <a:pt x="27438" y="21749"/>
                  <a:pt x="27500" y="21749"/>
                </a:cubicBezTo>
                <a:cubicBezTo>
                  <a:pt x="27500" y="21718"/>
                  <a:pt x="27531" y="21718"/>
                  <a:pt x="27531" y="21718"/>
                </a:cubicBezTo>
                <a:cubicBezTo>
                  <a:pt x="27594" y="21812"/>
                  <a:pt x="27656" y="21843"/>
                  <a:pt x="27750" y="21781"/>
                </a:cubicBezTo>
                <a:cubicBezTo>
                  <a:pt x="27781" y="21781"/>
                  <a:pt x="27844" y="21781"/>
                  <a:pt x="27844" y="21812"/>
                </a:cubicBezTo>
                <a:cubicBezTo>
                  <a:pt x="27813" y="21906"/>
                  <a:pt x="27875" y="21906"/>
                  <a:pt x="27906" y="21968"/>
                </a:cubicBezTo>
                <a:cubicBezTo>
                  <a:pt x="27938" y="22031"/>
                  <a:pt x="27938" y="22093"/>
                  <a:pt x="27969" y="22156"/>
                </a:cubicBezTo>
                <a:cubicBezTo>
                  <a:pt x="28000" y="22124"/>
                  <a:pt x="28000" y="22062"/>
                  <a:pt x="28031" y="22124"/>
                </a:cubicBezTo>
                <a:cubicBezTo>
                  <a:pt x="28063" y="22156"/>
                  <a:pt x="28125" y="22156"/>
                  <a:pt x="28156" y="22156"/>
                </a:cubicBezTo>
                <a:cubicBezTo>
                  <a:pt x="28188" y="22187"/>
                  <a:pt x="28250" y="22218"/>
                  <a:pt x="28281" y="22218"/>
                </a:cubicBezTo>
                <a:cubicBezTo>
                  <a:pt x="28250" y="22312"/>
                  <a:pt x="28156" y="22218"/>
                  <a:pt x="28094" y="22249"/>
                </a:cubicBezTo>
                <a:cubicBezTo>
                  <a:pt x="28094" y="22249"/>
                  <a:pt x="28094" y="22249"/>
                  <a:pt x="28094" y="22249"/>
                </a:cubicBezTo>
                <a:cubicBezTo>
                  <a:pt x="28063" y="22218"/>
                  <a:pt x="28094" y="22218"/>
                  <a:pt x="28125" y="22218"/>
                </a:cubicBezTo>
                <a:lnTo>
                  <a:pt x="28125" y="22218"/>
                </a:lnTo>
                <a:cubicBezTo>
                  <a:pt x="28156" y="22218"/>
                  <a:pt x="28156" y="22187"/>
                  <a:pt x="28156" y="22156"/>
                </a:cubicBezTo>
                <a:cubicBezTo>
                  <a:pt x="28156" y="22031"/>
                  <a:pt x="28063" y="21937"/>
                  <a:pt x="28063" y="21812"/>
                </a:cubicBezTo>
                <a:cubicBezTo>
                  <a:pt x="28125" y="21874"/>
                  <a:pt x="28188" y="21874"/>
                  <a:pt x="28250" y="21843"/>
                </a:cubicBezTo>
                <a:cubicBezTo>
                  <a:pt x="28188" y="21812"/>
                  <a:pt x="28094" y="21781"/>
                  <a:pt x="28031" y="21749"/>
                </a:cubicBezTo>
                <a:cubicBezTo>
                  <a:pt x="28031" y="21749"/>
                  <a:pt x="28000" y="21749"/>
                  <a:pt x="28000" y="21781"/>
                </a:cubicBezTo>
                <a:cubicBezTo>
                  <a:pt x="28000" y="21843"/>
                  <a:pt x="27969" y="21843"/>
                  <a:pt x="27938" y="21843"/>
                </a:cubicBezTo>
                <a:cubicBezTo>
                  <a:pt x="27938" y="21781"/>
                  <a:pt x="27938" y="21718"/>
                  <a:pt x="28000" y="21718"/>
                </a:cubicBezTo>
                <a:cubicBezTo>
                  <a:pt x="28031" y="21718"/>
                  <a:pt x="28063" y="21687"/>
                  <a:pt x="28094" y="21687"/>
                </a:cubicBezTo>
                <a:cubicBezTo>
                  <a:pt x="28188" y="21656"/>
                  <a:pt x="28313" y="21718"/>
                  <a:pt x="28281" y="21843"/>
                </a:cubicBezTo>
                <a:close/>
                <a:moveTo>
                  <a:pt x="27781" y="22343"/>
                </a:moveTo>
                <a:cubicBezTo>
                  <a:pt x="27719" y="22312"/>
                  <a:pt x="27688" y="22281"/>
                  <a:pt x="27625" y="22218"/>
                </a:cubicBezTo>
                <a:cubicBezTo>
                  <a:pt x="27719" y="22218"/>
                  <a:pt x="27750" y="22281"/>
                  <a:pt x="27781" y="22343"/>
                </a:cubicBezTo>
                <a:close/>
                <a:moveTo>
                  <a:pt x="27219" y="21843"/>
                </a:moveTo>
                <a:cubicBezTo>
                  <a:pt x="27250" y="21843"/>
                  <a:pt x="27250" y="21874"/>
                  <a:pt x="27281" y="21906"/>
                </a:cubicBezTo>
                <a:cubicBezTo>
                  <a:pt x="27250" y="21906"/>
                  <a:pt x="27219" y="21874"/>
                  <a:pt x="27219" y="21843"/>
                </a:cubicBezTo>
                <a:cubicBezTo>
                  <a:pt x="27125" y="21843"/>
                  <a:pt x="27094" y="21781"/>
                  <a:pt x="27063" y="21718"/>
                </a:cubicBezTo>
                <a:cubicBezTo>
                  <a:pt x="27125" y="21749"/>
                  <a:pt x="27156" y="21781"/>
                  <a:pt x="27219" y="21843"/>
                </a:cubicBezTo>
                <a:close/>
                <a:moveTo>
                  <a:pt x="27219" y="21656"/>
                </a:moveTo>
                <a:cubicBezTo>
                  <a:pt x="27219" y="21656"/>
                  <a:pt x="27250" y="21656"/>
                  <a:pt x="27250" y="21624"/>
                </a:cubicBezTo>
                <a:cubicBezTo>
                  <a:pt x="27250" y="21656"/>
                  <a:pt x="27219" y="21656"/>
                  <a:pt x="27219" y="21656"/>
                </a:cubicBezTo>
                <a:close/>
                <a:moveTo>
                  <a:pt x="27250" y="21593"/>
                </a:moveTo>
                <a:cubicBezTo>
                  <a:pt x="27125" y="21624"/>
                  <a:pt x="26969" y="21562"/>
                  <a:pt x="26906" y="21437"/>
                </a:cubicBezTo>
                <a:cubicBezTo>
                  <a:pt x="26906" y="21406"/>
                  <a:pt x="26875" y="21343"/>
                  <a:pt x="26906" y="21312"/>
                </a:cubicBezTo>
                <a:cubicBezTo>
                  <a:pt x="26938" y="21281"/>
                  <a:pt x="27000" y="21312"/>
                  <a:pt x="27031" y="21343"/>
                </a:cubicBezTo>
                <a:cubicBezTo>
                  <a:pt x="27063" y="21406"/>
                  <a:pt x="27094" y="21437"/>
                  <a:pt x="27156" y="21468"/>
                </a:cubicBezTo>
                <a:cubicBezTo>
                  <a:pt x="27188" y="21468"/>
                  <a:pt x="27219" y="21468"/>
                  <a:pt x="27250" y="21499"/>
                </a:cubicBezTo>
                <a:cubicBezTo>
                  <a:pt x="27250" y="21406"/>
                  <a:pt x="27125" y="21437"/>
                  <a:pt x="27125" y="21374"/>
                </a:cubicBezTo>
                <a:cubicBezTo>
                  <a:pt x="27219" y="21374"/>
                  <a:pt x="27313" y="21406"/>
                  <a:pt x="27313" y="21499"/>
                </a:cubicBezTo>
                <a:cubicBezTo>
                  <a:pt x="27375" y="21531"/>
                  <a:pt x="27438" y="21562"/>
                  <a:pt x="27469" y="21593"/>
                </a:cubicBezTo>
                <a:cubicBezTo>
                  <a:pt x="27438" y="21562"/>
                  <a:pt x="27375" y="21531"/>
                  <a:pt x="27313" y="21499"/>
                </a:cubicBezTo>
                <a:cubicBezTo>
                  <a:pt x="27313" y="21531"/>
                  <a:pt x="27313" y="21531"/>
                  <a:pt x="27313" y="21562"/>
                </a:cubicBezTo>
                <a:cubicBezTo>
                  <a:pt x="27313" y="21562"/>
                  <a:pt x="27281" y="21562"/>
                  <a:pt x="27281" y="21593"/>
                </a:cubicBezTo>
                <a:cubicBezTo>
                  <a:pt x="27281" y="21593"/>
                  <a:pt x="27250" y="21593"/>
                  <a:pt x="27250" y="21593"/>
                </a:cubicBezTo>
                <a:close/>
                <a:moveTo>
                  <a:pt x="27031" y="21718"/>
                </a:moveTo>
                <a:cubicBezTo>
                  <a:pt x="27000" y="21687"/>
                  <a:pt x="26938" y="21656"/>
                  <a:pt x="26906" y="21593"/>
                </a:cubicBezTo>
                <a:cubicBezTo>
                  <a:pt x="26969" y="21624"/>
                  <a:pt x="27031" y="21656"/>
                  <a:pt x="27031" y="21718"/>
                </a:cubicBezTo>
                <a:close/>
                <a:moveTo>
                  <a:pt x="26531" y="21156"/>
                </a:moveTo>
                <a:cubicBezTo>
                  <a:pt x="26625" y="21124"/>
                  <a:pt x="26688" y="21156"/>
                  <a:pt x="26750" y="21218"/>
                </a:cubicBezTo>
                <a:cubicBezTo>
                  <a:pt x="26656" y="21281"/>
                  <a:pt x="26594" y="21218"/>
                  <a:pt x="26531" y="21156"/>
                </a:cubicBezTo>
                <a:close/>
                <a:moveTo>
                  <a:pt x="26563" y="21312"/>
                </a:moveTo>
                <a:cubicBezTo>
                  <a:pt x="26563" y="21312"/>
                  <a:pt x="26563" y="21312"/>
                  <a:pt x="26563" y="21312"/>
                </a:cubicBezTo>
                <a:cubicBezTo>
                  <a:pt x="26563" y="21312"/>
                  <a:pt x="26563" y="21312"/>
                  <a:pt x="26563" y="21312"/>
                </a:cubicBezTo>
                <a:cubicBezTo>
                  <a:pt x="26563" y="21312"/>
                  <a:pt x="26563" y="21312"/>
                  <a:pt x="26563" y="21312"/>
                </a:cubicBezTo>
                <a:close/>
                <a:moveTo>
                  <a:pt x="26469" y="21249"/>
                </a:moveTo>
                <a:cubicBezTo>
                  <a:pt x="26531" y="21249"/>
                  <a:pt x="26531" y="21281"/>
                  <a:pt x="26531" y="21312"/>
                </a:cubicBezTo>
                <a:cubicBezTo>
                  <a:pt x="26531" y="21281"/>
                  <a:pt x="26500" y="21281"/>
                  <a:pt x="26469" y="21249"/>
                </a:cubicBezTo>
                <a:close/>
                <a:moveTo>
                  <a:pt x="26531" y="21406"/>
                </a:moveTo>
                <a:cubicBezTo>
                  <a:pt x="26500" y="21406"/>
                  <a:pt x="26500" y="21406"/>
                  <a:pt x="26469" y="21374"/>
                </a:cubicBezTo>
                <a:cubicBezTo>
                  <a:pt x="26469" y="21374"/>
                  <a:pt x="26469" y="21374"/>
                  <a:pt x="26469" y="21374"/>
                </a:cubicBezTo>
                <a:cubicBezTo>
                  <a:pt x="26500" y="21406"/>
                  <a:pt x="26500" y="21406"/>
                  <a:pt x="26531" y="21406"/>
                </a:cubicBezTo>
                <a:close/>
                <a:moveTo>
                  <a:pt x="26844" y="21531"/>
                </a:moveTo>
                <a:cubicBezTo>
                  <a:pt x="26750" y="21499"/>
                  <a:pt x="26688" y="21437"/>
                  <a:pt x="26625" y="21374"/>
                </a:cubicBezTo>
                <a:cubicBezTo>
                  <a:pt x="26719" y="21406"/>
                  <a:pt x="26781" y="21468"/>
                  <a:pt x="26844" y="21531"/>
                </a:cubicBezTo>
                <a:close/>
                <a:moveTo>
                  <a:pt x="26563" y="20937"/>
                </a:moveTo>
                <a:cubicBezTo>
                  <a:pt x="26563" y="20937"/>
                  <a:pt x="26531" y="20906"/>
                  <a:pt x="26500" y="20937"/>
                </a:cubicBezTo>
                <a:cubicBezTo>
                  <a:pt x="26500" y="20937"/>
                  <a:pt x="26469" y="20937"/>
                  <a:pt x="26469" y="20937"/>
                </a:cubicBezTo>
                <a:cubicBezTo>
                  <a:pt x="26531" y="20906"/>
                  <a:pt x="26406" y="20843"/>
                  <a:pt x="26500" y="20843"/>
                </a:cubicBezTo>
                <a:cubicBezTo>
                  <a:pt x="26563" y="20843"/>
                  <a:pt x="26625" y="20874"/>
                  <a:pt x="26656" y="20874"/>
                </a:cubicBezTo>
                <a:cubicBezTo>
                  <a:pt x="26750" y="20906"/>
                  <a:pt x="26813" y="20906"/>
                  <a:pt x="26875" y="20906"/>
                </a:cubicBezTo>
                <a:cubicBezTo>
                  <a:pt x="26938" y="20906"/>
                  <a:pt x="26938" y="20906"/>
                  <a:pt x="26938" y="20968"/>
                </a:cubicBezTo>
                <a:cubicBezTo>
                  <a:pt x="26938" y="20999"/>
                  <a:pt x="26969" y="21031"/>
                  <a:pt x="27000" y="21031"/>
                </a:cubicBezTo>
                <a:cubicBezTo>
                  <a:pt x="27063" y="21031"/>
                  <a:pt x="27094" y="21031"/>
                  <a:pt x="27125" y="21093"/>
                </a:cubicBezTo>
                <a:cubicBezTo>
                  <a:pt x="27125" y="21124"/>
                  <a:pt x="27125" y="21124"/>
                  <a:pt x="27156" y="21124"/>
                </a:cubicBezTo>
                <a:cubicBezTo>
                  <a:pt x="27219" y="21093"/>
                  <a:pt x="27281" y="21093"/>
                  <a:pt x="27344" y="21031"/>
                </a:cubicBezTo>
                <a:cubicBezTo>
                  <a:pt x="27375" y="20999"/>
                  <a:pt x="27375" y="21031"/>
                  <a:pt x="27406" y="21031"/>
                </a:cubicBezTo>
                <a:cubicBezTo>
                  <a:pt x="27344" y="21124"/>
                  <a:pt x="27438" y="21093"/>
                  <a:pt x="27469" y="21124"/>
                </a:cubicBezTo>
                <a:cubicBezTo>
                  <a:pt x="27469" y="21124"/>
                  <a:pt x="27500" y="21156"/>
                  <a:pt x="27531" y="21124"/>
                </a:cubicBezTo>
                <a:cubicBezTo>
                  <a:pt x="27531" y="21093"/>
                  <a:pt x="27531" y="21062"/>
                  <a:pt x="27500" y="21062"/>
                </a:cubicBezTo>
                <a:cubicBezTo>
                  <a:pt x="27469" y="21031"/>
                  <a:pt x="27438" y="20999"/>
                  <a:pt x="27406" y="20968"/>
                </a:cubicBezTo>
                <a:cubicBezTo>
                  <a:pt x="27531" y="20843"/>
                  <a:pt x="27656" y="20874"/>
                  <a:pt x="27750" y="21031"/>
                </a:cubicBezTo>
                <a:cubicBezTo>
                  <a:pt x="27688" y="20999"/>
                  <a:pt x="27625" y="20968"/>
                  <a:pt x="27563" y="20937"/>
                </a:cubicBezTo>
                <a:cubicBezTo>
                  <a:pt x="27563" y="20937"/>
                  <a:pt x="27531" y="20906"/>
                  <a:pt x="27500" y="20937"/>
                </a:cubicBezTo>
                <a:cubicBezTo>
                  <a:pt x="27469" y="20968"/>
                  <a:pt x="27531" y="20968"/>
                  <a:pt x="27531" y="20999"/>
                </a:cubicBezTo>
                <a:cubicBezTo>
                  <a:pt x="27563" y="21031"/>
                  <a:pt x="27594" y="21062"/>
                  <a:pt x="27656" y="21093"/>
                </a:cubicBezTo>
                <a:cubicBezTo>
                  <a:pt x="27625" y="21124"/>
                  <a:pt x="27594" y="21093"/>
                  <a:pt x="27594" y="21093"/>
                </a:cubicBezTo>
                <a:cubicBezTo>
                  <a:pt x="27563" y="21124"/>
                  <a:pt x="27594" y="21156"/>
                  <a:pt x="27625" y="21156"/>
                </a:cubicBezTo>
                <a:cubicBezTo>
                  <a:pt x="27656" y="21156"/>
                  <a:pt x="27625" y="21249"/>
                  <a:pt x="27688" y="21249"/>
                </a:cubicBezTo>
                <a:cubicBezTo>
                  <a:pt x="27688" y="21249"/>
                  <a:pt x="27688" y="21249"/>
                  <a:pt x="27688" y="21281"/>
                </a:cubicBezTo>
                <a:cubicBezTo>
                  <a:pt x="27656" y="21343"/>
                  <a:pt x="27438" y="21312"/>
                  <a:pt x="27406" y="21249"/>
                </a:cubicBezTo>
                <a:cubicBezTo>
                  <a:pt x="27406" y="21249"/>
                  <a:pt x="27375" y="21249"/>
                  <a:pt x="27406" y="21218"/>
                </a:cubicBezTo>
                <a:cubicBezTo>
                  <a:pt x="27406" y="21156"/>
                  <a:pt x="27406" y="21187"/>
                  <a:pt x="27344" y="21156"/>
                </a:cubicBezTo>
                <a:cubicBezTo>
                  <a:pt x="27281" y="21156"/>
                  <a:pt x="27219" y="21156"/>
                  <a:pt x="27156" y="21156"/>
                </a:cubicBezTo>
                <a:cubicBezTo>
                  <a:pt x="27094" y="21187"/>
                  <a:pt x="27031" y="21093"/>
                  <a:pt x="26938" y="21124"/>
                </a:cubicBezTo>
                <a:cubicBezTo>
                  <a:pt x="26906" y="21156"/>
                  <a:pt x="26938" y="21156"/>
                  <a:pt x="26938" y="21156"/>
                </a:cubicBezTo>
                <a:cubicBezTo>
                  <a:pt x="26938" y="21156"/>
                  <a:pt x="26906" y="21156"/>
                  <a:pt x="26938" y="21124"/>
                </a:cubicBezTo>
                <a:cubicBezTo>
                  <a:pt x="26938" y="21093"/>
                  <a:pt x="26938" y="21062"/>
                  <a:pt x="26875" y="21062"/>
                </a:cubicBezTo>
                <a:cubicBezTo>
                  <a:pt x="26781" y="21062"/>
                  <a:pt x="26688" y="20999"/>
                  <a:pt x="26563" y="20937"/>
                </a:cubicBezTo>
                <a:close/>
                <a:moveTo>
                  <a:pt x="26313" y="21093"/>
                </a:moveTo>
                <a:cubicBezTo>
                  <a:pt x="26375" y="21156"/>
                  <a:pt x="26469" y="21156"/>
                  <a:pt x="26469" y="21249"/>
                </a:cubicBezTo>
                <a:cubicBezTo>
                  <a:pt x="26406" y="21218"/>
                  <a:pt x="26375" y="21156"/>
                  <a:pt x="26313" y="21093"/>
                </a:cubicBezTo>
                <a:close/>
                <a:moveTo>
                  <a:pt x="26469" y="21374"/>
                </a:moveTo>
                <a:cubicBezTo>
                  <a:pt x="26469" y="21374"/>
                  <a:pt x="26469" y="21374"/>
                  <a:pt x="26438" y="21374"/>
                </a:cubicBezTo>
                <a:cubicBezTo>
                  <a:pt x="26438" y="21374"/>
                  <a:pt x="26438" y="21374"/>
                  <a:pt x="26438" y="21374"/>
                </a:cubicBezTo>
                <a:cubicBezTo>
                  <a:pt x="26469" y="21374"/>
                  <a:pt x="26469" y="21374"/>
                  <a:pt x="26469" y="21374"/>
                </a:cubicBezTo>
                <a:close/>
                <a:moveTo>
                  <a:pt x="25500" y="20499"/>
                </a:moveTo>
                <a:cubicBezTo>
                  <a:pt x="25563" y="20562"/>
                  <a:pt x="25625" y="20624"/>
                  <a:pt x="25688" y="20656"/>
                </a:cubicBezTo>
                <a:cubicBezTo>
                  <a:pt x="25688" y="20656"/>
                  <a:pt x="25719" y="20687"/>
                  <a:pt x="25719" y="20687"/>
                </a:cubicBezTo>
                <a:cubicBezTo>
                  <a:pt x="25688" y="20687"/>
                  <a:pt x="25656" y="20687"/>
                  <a:pt x="25656" y="20718"/>
                </a:cubicBezTo>
                <a:cubicBezTo>
                  <a:pt x="25656" y="20812"/>
                  <a:pt x="25594" y="20718"/>
                  <a:pt x="25594" y="20718"/>
                </a:cubicBezTo>
                <a:cubicBezTo>
                  <a:pt x="25563" y="20687"/>
                  <a:pt x="25531" y="20687"/>
                  <a:pt x="25531" y="20687"/>
                </a:cubicBezTo>
                <a:cubicBezTo>
                  <a:pt x="25531" y="20656"/>
                  <a:pt x="25500" y="20656"/>
                  <a:pt x="25469" y="20656"/>
                </a:cubicBezTo>
                <a:cubicBezTo>
                  <a:pt x="25406" y="20624"/>
                  <a:pt x="25375" y="20562"/>
                  <a:pt x="25438" y="20499"/>
                </a:cubicBezTo>
                <a:cubicBezTo>
                  <a:pt x="25438" y="20499"/>
                  <a:pt x="25406" y="20499"/>
                  <a:pt x="25406" y="20499"/>
                </a:cubicBezTo>
                <a:cubicBezTo>
                  <a:pt x="25406" y="20499"/>
                  <a:pt x="25406" y="20499"/>
                  <a:pt x="25406" y="20499"/>
                </a:cubicBezTo>
                <a:cubicBezTo>
                  <a:pt x="25406" y="20499"/>
                  <a:pt x="25375" y="20499"/>
                  <a:pt x="25375" y="20468"/>
                </a:cubicBezTo>
                <a:cubicBezTo>
                  <a:pt x="25375" y="20499"/>
                  <a:pt x="25406" y="20499"/>
                  <a:pt x="25406" y="20499"/>
                </a:cubicBezTo>
                <a:cubicBezTo>
                  <a:pt x="25406" y="20468"/>
                  <a:pt x="25406" y="20468"/>
                  <a:pt x="25406" y="20437"/>
                </a:cubicBezTo>
                <a:cubicBezTo>
                  <a:pt x="25469" y="20437"/>
                  <a:pt x="25469" y="20437"/>
                  <a:pt x="25406" y="20343"/>
                </a:cubicBezTo>
                <a:cubicBezTo>
                  <a:pt x="25531" y="20437"/>
                  <a:pt x="25656" y="20499"/>
                  <a:pt x="25750" y="20624"/>
                </a:cubicBezTo>
                <a:cubicBezTo>
                  <a:pt x="25813" y="20656"/>
                  <a:pt x="25875" y="20687"/>
                  <a:pt x="25906" y="20749"/>
                </a:cubicBezTo>
                <a:cubicBezTo>
                  <a:pt x="25844" y="20718"/>
                  <a:pt x="25781" y="20687"/>
                  <a:pt x="25750" y="20624"/>
                </a:cubicBezTo>
                <a:cubicBezTo>
                  <a:pt x="25750" y="20624"/>
                  <a:pt x="25719" y="20624"/>
                  <a:pt x="25719" y="20624"/>
                </a:cubicBezTo>
                <a:cubicBezTo>
                  <a:pt x="25719" y="20624"/>
                  <a:pt x="25719" y="20624"/>
                  <a:pt x="25719" y="20624"/>
                </a:cubicBezTo>
                <a:cubicBezTo>
                  <a:pt x="25656" y="20562"/>
                  <a:pt x="25594" y="20499"/>
                  <a:pt x="25531" y="20468"/>
                </a:cubicBezTo>
                <a:cubicBezTo>
                  <a:pt x="25531" y="20468"/>
                  <a:pt x="25531" y="20468"/>
                  <a:pt x="25531" y="20499"/>
                </a:cubicBezTo>
                <a:cubicBezTo>
                  <a:pt x="25500" y="20499"/>
                  <a:pt x="25500" y="20468"/>
                  <a:pt x="25500" y="20468"/>
                </a:cubicBezTo>
                <a:cubicBezTo>
                  <a:pt x="25500" y="20499"/>
                  <a:pt x="25500" y="20499"/>
                  <a:pt x="25500" y="20499"/>
                </a:cubicBezTo>
                <a:close/>
                <a:moveTo>
                  <a:pt x="25344" y="20406"/>
                </a:moveTo>
                <a:cubicBezTo>
                  <a:pt x="25375" y="20406"/>
                  <a:pt x="25406" y="20406"/>
                  <a:pt x="25406" y="20437"/>
                </a:cubicBezTo>
                <a:cubicBezTo>
                  <a:pt x="25375" y="20437"/>
                  <a:pt x="25344" y="20437"/>
                  <a:pt x="25344" y="20406"/>
                </a:cubicBezTo>
                <a:close/>
                <a:moveTo>
                  <a:pt x="25875" y="20656"/>
                </a:moveTo>
                <a:cubicBezTo>
                  <a:pt x="25875" y="20656"/>
                  <a:pt x="25875" y="20624"/>
                  <a:pt x="25875" y="20624"/>
                </a:cubicBezTo>
                <a:cubicBezTo>
                  <a:pt x="25938" y="20624"/>
                  <a:pt x="26000" y="20624"/>
                  <a:pt x="26031" y="20656"/>
                </a:cubicBezTo>
                <a:cubicBezTo>
                  <a:pt x="26094" y="20687"/>
                  <a:pt x="26125" y="20687"/>
                  <a:pt x="26188" y="20687"/>
                </a:cubicBezTo>
                <a:cubicBezTo>
                  <a:pt x="26281" y="20656"/>
                  <a:pt x="26375" y="20718"/>
                  <a:pt x="26469" y="20718"/>
                </a:cubicBezTo>
                <a:cubicBezTo>
                  <a:pt x="26469" y="20718"/>
                  <a:pt x="26500" y="20749"/>
                  <a:pt x="26531" y="20749"/>
                </a:cubicBezTo>
                <a:cubicBezTo>
                  <a:pt x="26531" y="20718"/>
                  <a:pt x="26563" y="20749"/>
                  <a:pt x="26563" y="20749"/>
                </a:cubicBezTo>
                <a:cubicBezTo>
                  <a:pt x="26563" y="20749"/>
                  <a:pt x="26531" y="20781"/>
                  <a:pt x="26531" y="20781"/>
                </a:cubicBezTo>
                <a:cubicBezTo>
                  <a:pt x="26500" y="20781"/>
                  <a:pt x="26438" y="20812"/>
                  <a:pt x="26406" y="20781"/>
                </a:cubicBezTo>
                <a:cubicBezTo>
                  <a:pt x="26344" y="20749"/>
                  <a:pt x="26281" y="20749"/>
                  <a:pt x="26250" y="20781"/>
                </a:cubicBezTo>
                <a:cubicBezTo>
                  <a:pt x="26188" y="20812"/>
                  <a:pt x="26156" y="20749"/>
                  <a:pt x="26125" y="20749"/>
                </a:cubicBezTo>
                <a:cubicBezTo>
                  <a:pt x="26000" y="20781"/>
                  <a:pt x="25938" y="20718"/>
                  <a:pt x="25875" y="20656"/>
                </a:cubicBezTo>
                <a:close/>
                <a:moveTo>
                  <a:pt x="26219" y="20812"/>
                </a:moveTo>
                <a:cubicBezTo>
                  <a:pt x="26344" y="20812"/>
                  <a:pt x="26281" y="20937"/>
                  <a:pt x="26344" y="20937"/>
                </a:cubicBezTo>
                <a:cubicBezTo>
                  <a:pt x="26313" y="20968"/>
                  <a:pt x="26313" y="20999"/>
                  <a:pt x="26250" y="20968"/>
                </a:cubicBezTo>
                <a:cubicBezTo>
                  <a:pt x="26188" y="20906"/>
                  <a:pt x="26125" y="20874"/>
                  <a:pt x="26063" y="20812"/>
                </a:cubicBezTo>
                <a:cubicBezTo>
                  <a:pt x="26125" y="20812"/>
                  <a:pt x="26188" y="20812"/>
                  <a:pt x="26219" y="20812"/>
                </a:cubicBezTo>
                <a:close/>
                <a:moveTo>
                  <a:pt x="26625" y="20781"/>
                </a:moveTo>
                <a:cubicBezTo>
                  <a:pt x="26656" y="20781"/>
                  <a:pt x="26688" y="20781"/>
                  <a:pt x="26688" y="20812"/>
                </a:cubicBezTo>
                <a:cubicBezTo>
                  <a:pt x="26688" y="20812"/>
                  <a:pt x="26688" y="20843"/>
                  <a:pt x="26688" y="20843"/>
                </a:cubicBezTo>
                <a:cubicBezTo>
                  <a:pt x="26656" y="20843"/>
                  <a:pt x="26625" y="20812"/>
                  <a:pt x="26625" y="20781"/>
                </a:cubicBezTo>
                <a:close/>
                <a:moveTo>
                  <a:pt x="26719" y="20812"/>
                </a:moveTo>
                <a:cubicBezTo>
                  <a:pt x="26719" y="20781"/>
                  <a:pt x="26750" y="20781"/>
                  <a:pt x="26781" y="20781"/>
                </a:cubicBezTo>
                <a:cubicBezTo>
                  <a:pt x="26781" y="20781"/>
                  <a:pt x="26813" y="20781"/>
                  <a:pt x="26813" y="20812"/>
                </a:cubicBezTo>
                <a:cubicBezTo>
                  <a:pt x="26813" y="20843"/>
                  <a:pt x="26781" y="20843"/>
                  <a:pt x="26781" y="20843"/>
                </a:cubicBezTo>
                <a:cubicBezTo>
                  <a:pt x="26750" y="20843"/>
                  <a:pt x="26719" y="20843"/>
                  <a:pt x="26719" y="20812"/>
                </a:cubicBezTo>
                <a:close/>
                <a:moveTo>
                  <a:pt x="27813" y="21624"/>
                </a:moveTo>
                <a:cubicBezTo>
                  <a:pt x="27813" y="21624"/>
                  <a:pt x="27813" y="21593"/>
                  <a:pt x="27813" y="21593"/>
                </a:cubicBezTo>
                <a:cubicBezTo>
                  <a:pt x="27813" y="21593"/>
                  <a:pt x="27813" y="21593"/>
                  <a:pt x="27813" y="21593"/>
                </a:cubicBezTo>
                <a:cubicBezTo>
                  <a:pt x="27813" y="21593"/>
                  <a:pt x="27813" y="21593"/>
                  <a:pt x="27813" y="21593"/>
                </a:cubicBezTo>
                <a:cubicBezTo>
                  <a:pt x="27844" y="21593"/>
                  <a:pt x="27844" y="21593"/>
                  <a:pt x="27844" y="21593"/>
                </a:cubicBezTo>
                <a:cubicBezTo>
                  <a:pt x="27844" y="21593"/>
                  <a:pt x="27844" y="21593"/>
                  <a:pt x="27844" y="21593"/>
                </a:cubicBezTo>
                <a:cubicBezTo>
                  <a:pt x="27844" y="21593"/>
                  <a:pt x="27844" y="21624"/>
                  <a:pt x="27844" y="21624"/>
                </a:cubicBezTo>
                <a:cubicBezTo>
                  <a:pt x="27844" y="21624"/>
                  <a:pt x="27844" y="21624"/>
                  <a:pt x="27844" y="21624"/>
                </a:cubicBezTo>
                <a:cubicBezTo>
                  <a:pt x="27844" y="21624"/>
                  <a:pt x="27844" y="21624"/>
                  <a:pt x="27844" y="21624"/>
                </a:cubicBezTo>
                <a:cubicBezTo>
                  <a:pt x="27844" y="21624"/>
                  <a:pt x="27844" y="21687"/>
                  <a:pt x="27813" y="21656"/>
                </a:cubicBezTo>
                <a:cubicBezTo>
                  <a:pt x="27781" y="21624"/>
                  <a:pt x="27781" y="21624"/>
                  <a:pt x="27750" y="21624"/>
                </a:cubicBezTo>
                <a:cubicBezTo>
                  <a:pt x="27719" y="21656"/>
                  <a:pt x="27688" y="21624"/>
                  <a:pt x="27688" y="21624"/>
                </a:cubicBezTo>
                <a:cubicBezTo>
                  <a:pt x="27688" y="21593"/>
                  <a:pt x="27719" y="21593"/>
                  <a:pt x="27750" y="21593"/>
                </a:cubicBezTo>
                <a:cubicBezTo>
                  <a:pt x="27750" y="21624"/>
                  <a:pt x="27781" y="21624"/>
                  <a:pt x="27813" y="21624"/>
                </a:cubicBezTo>
                <a:close/>
                <a:moveTo>
                  <a:pt x="27688" y="21749"/>
                </a:moveTo>
                <a:cubicBezTo>
                  <a:pt x="27688" y="21781"/>
                  <a:pt x="27656" y="21749"/>
                  <a:pt x="27625" y="21749"/>
                </a:cubicBezTo>
                <a:cubicBezTo>
                  <a:pt x="27594" y="21749"/>
                  <a:pt x="27563" y="21718"/>
                  <a:pt x="27531" y="21718"/>
                </a:cubicBezTo>
                <a:cubicBezTo>
                  <a:pt x="27500" y="21687"/>
                  <a:pt x="27500" y="21656"/>
                  <a:pt x="27531" y="21624"/>
                </a:cubicBezTo>
                <a:cubicBezTo>
                  <a:pt x="27594" y="21656"/>
                  <a:pt x="27625" y="21718"/>
                  <a:pt x="27656" y="21718"/>
                </a:cubicBezTo>
                <a:cubicBezTo>
                  <a:pt x="27688" y="21718"/>
                  <a:pt x="27688" y="21718"/>
                  <a:pt x="27688" y="21749"/>
                </a:cubicBezTo>
                <a:close/>
                <a:moveTo>
                  <a:pt x="26906" y="21593"/>
                </a:moveTo>
                <a:cubicBezTo>
                  <a:pt x="26875" y="21593"/>
                  <a:pt x="26844" y="21593"/>
                  <a:pt x="26844" y="21562"/>
                </a:cubicBezTo>
                <a:cubicBezTo>
                  <a:pt x="26875" y="21562"/>
                  <a:pt x="26906" y="21562"/>
                  <a:pt x="26906" y="21593"/>
                </a:cubicBezTo>
                <a:close/>
                <a:moveTo>
                  <a:pt x="28125" y="21562"/>
                </a:moveTo>
                <a:cubicBezTo>
                  <a:pt x="28125" y="21562"/>
                  <a:pt x="28125" y="21562"/>
                  <a:pt x="28125" y="21593"/>
                </a:cubicBezTo>
                <a:cubicBezTo>
                  <a:pt x="28125" y="21593"/>
                  <a:pt x="28156" y="21593"/>
                  <a:pt x="28156" y="21593"/>
                </a:cubicBezTo>
                <a:cubicBezTo>
                  <a:pt x="28156" y="21593"/>
                  <a:pt x="28156" y="21593"/>
                  <a:pt x="28188" y="21593"/>
                </a:cubicBezTo>
                <a:cubicBezTo>
                  <a:pt x="28156" y="21593"/>
                  <a:pt x="28156" y="21593"/>
                  <a:pt x="28156" y="21593"/>
                </a:cubicBezTo>
                <a:cubicBezTo>
                  <a:pt x="28094" y="21593"/>
                  <a:pt x="28031" y="21624"/>
                  <a:pt x="28000" y="21562"/>
                </a:cubicBezTo>
                <a:cubicBezTo>
                  <a:pt x="28031" y="21499"/>
                  <a:pt x="28063" y="21531"/>
                  <a:pt x="28094" y="21562"/>
                </a:cubicBezTo>
                <a:cubicBezTo>
                  <a:pt x="28094" y="21562"/>
                  <a:pt x="28125" y="21593"/>
                  <a:pt x="28125" y="21593"/>
                </a:cubicBezTo>
                <a:cubicBezTo>
                  <a:pt x="28125" y="21562"/>
                  <a:pt x="28125" y="21562"/>
                  <a:pt x="28125" y="21562"/>
                </a:cubicBezTo>
                <a:close/>
                <a:moveTo>
                  <a:pt x="28031" y="21374"/>
                </a:moveTo>
                <a:cubicBezTo>
                  <a:pt x="28000" y="21343"/>
                  <a:pt x="28000" y="21343"/>
                  <a:pt x="28000" y="21312"/>
                </a:cubicBezTo>
                <a:cubicBezTo>
                  <a:pt x="28031" y="21281"/>
                  <a:pt x="28031" y="21218"/>
                  <a:pt x="27969" y="21249"/>
                </a:cubicBezTo>
                <a:cubicBezTo>
                  <a:pt x="27906" y="21249"/>
                  <a:pt x="27906" y="21187"/>
                  <a:pt x="27875" y="21156"/>
                </a:cubicBezTo>
                <a:cubicBezTo>
                  <a:pt x="27969" y="21156"/>
                  <a:pt x="28031" y="21156"/>
                  <a:pt x="28125" y="21156"/>
                </a:cubicBezTo>
                <a:cubicBezTo>
                  <a:pt x="28125" y="21187"/>
                  <a:pt x="28156" y="21187"/>
                  <a:pt x="28156" y="21218"/>
                </a:cubicBezTo>
                <a:cubicBezTo>
                  <a:pt x="28156" y="21343"/>
                  <a:pt x="28125" y="21374"/>
                  <a:pt x="28031" y="21374"/>
                </a:cubicBezTo>
                <a:close/>
                <a:moveTo>
                  <a:pt x="27938" y="21843"/>
                </a:moveTo>
                <a:cubicBezTo>
                  <a:pt x="27938" y="21874"/>
                  <a:pt x="28000" y="21843"/>
                  <a:pt x="28000" y="21874"/>
                </a:cubicBezTo>
                <a:cubicBezTo>
                  <a:pt x="28063" y="21906"/>
                  <a:pt x="28063" y="21937"/>
                  <a:pt x="28063" y="21968"/>
                </a:cubicBezTo>
                <a:cubicBezTo>
                  <a:pt x="28031" y="21999"/>
                  <a:pt x="28000" y="21968"/>
                  <a:pt x="28000" y="21937"/>
                </a:cubicBezTo>
                <a:cubicBezTo>
                  <a:pt x="27969" y="21906"/>
                  <a:pt x="27938" y="21906"/>
                  <a:pt x="27938" y="21906"/>
                </a:cubicBezTo>
                <a:cubicBezTo>
                  <a:pt x="27906" y="21906"/>
                  <a:pt x="27875" y="21874"/>
                  <a:pt x="27875" y="21874"/>
                </a:cubicBezTo>
                <a:cubicBezTo>
                  <a:pt x="27875" y="21843"/>
                  <a:pt x="27906" y="21843"/>
                  <a:pt x="27938" y="21843"/>
                </a:cubicBezTo>
                <a:close/>
                <a:moveTo>
                  <a:pt x="26938" y="19749"/>
                </a:moveTo>
                <a:cubicBezTo>
                  <a:pt x="27000" y="19781"/>
                  <a:pt x="27063" y="19812"/>
                  <a:pt x="27094" y="19874"/>
                </a:cubicBezTo>
                <a:cubicBezTo>
                  <a:pt x="27063" y="19874"/>
                  <a:pt x="27000" y="19843"/>
                  <a:pt x="26969" y="19843"/>
                </a:cubicBezTo>
                <a:cubicBezTo>
                  <a:pt x="26938" y="19843"/>
                  <a:pt x="26906" y="19812"/>
                  <a:pt x="26875" y="19781"/>
                </a:cubicBezTo>
                <a:cubicBezTo>
                  <a:pt x="26875" y="19781"/>
                  <a:pt x="26875" y="19781"/>
                  <a:pt x="26875" y="19781"/>
                </a:cubicBezTo>
                <a:cubicBezTo>
                  <a:pt x="26906" y="19749"/>
                  <a:pt x="26938" y="19749"/>
                  <a:pt x="26938" y="19749"/>
                </a:cubicBezTo>
                <a:close/>
                <a:moveTo>
                  <a:pt x="26469" y="19218"/>
                </a:moveTo>
                <a:cubicBezTo>
                  <a:pt x="26469" y="19218"/>
                  <a:pt x="26469" y="19218"/>
                  <a:pt x="26469" y="19218"/>
                </a:cubicBezTo>
                <a:cubicBezTo>
                  <a:pt x="26500" y="19218"/>
                  <a:pt x="26500" y="19218"/>
                  <a:pt x="26531" y="19218"/>
                </a:cubicBezTo>
                <a:cubicBezTo>
                  <a:pt x="26531" y="19218"/>
                  <a:pt x="26531" y="19218"/>
                  <a:pt x="26531" y="19218"/>
                </a:cubicBezTo>
                <a:cubicBezTo>
                  <a:pt x="26594" y="19312"/>
                  <a:pt x="26656" y="19406"/>
                  <a:pt x="26781" y="19437"/>
                </a:cubicBezTo>
                <a:cubicBezTo>
                  <a:pt x="26813" y="19437"/>
                  <a:pt x="26813" y="19468"/>
                  <a:pt x="26844" y="19499"/>
                </a:cubicBezTo>
                <a:cubicBezTo>
                  <a:pt x="26875" y="19499"/>
                  <a:pt x="26906" y="19499"/>
                  <a:pt x="26906" y="19562"/>
                </a:cubicBezTo>
                <a:cubicBezTo>
                  <a:pt x="26875" y="19593"/>
                  <a:pt x="26844" y="19593"/>
                  <a:pt x="26813" y="19593"/>
                </a:cubicBezTo>
                <a:cubicBezTo>
                  <a:pt x="26813" y="19593"/>
                  <a:pt x="26781" y="19624"/>
                  <a:pt x="26781" y="19656"/>
                </a:cubicBezTo>
                <a:cubicBezTo>
                  <a:pt x="26781" y="19624"/>
                  <a:pt x="26813" y="19593"/>
                  <a:pt x="26813" y="19593"/>
                </a:cubicBezTo>
                <a:cubicBezTo>
                  <a:pt x="26813" y="19593"/>
                  <a:pt x="26813" y="19593"/>
                  <a:pt x="26781" y="19562"/>
                </a:cubicBezTo>
                <a:cubicBezTo>
                  <a:pt x="26781" y="19593"/>
                  <a:pt x="26781" y="19593"/>
                  <a:pt x="26781" y="19593"/>
                </a:cubicBezTo>
                <a:cubicBezTo>
                  <a:pt x="26781" y="19593"/>
                  <a:pt x="26781" y="19593"/>
                  <a:pt x="26781" y="19562"/>
                </a:cubicBezTo>
                <a:cubicBezTo>
                  <a:pt x="26750" y="19468"/>
                  <a:pt x="26656" y="19437"/>
                  <a:pt x="26563" y="19406"/>
                </a:cubicBezTo>
                <a:cubicBezTo>
                  <a:pt x="26531" y="19343"/>
                  <a:pt x="26469" y="19312"/>
                  <a:pt x="26469" y="19218"/>
                </a:cubicBezTo>
                <a:cubicBezTo>
                  <a:pt x="26469" y="19218"/>
                  <a:pt x="26469" y="19218"/>
                  <a:pt x="26469" y="19218"/>
                </a:cubicBezTo>
                <a:close/>
                <a:moveTo>
                  <a:pt x="26688" y="20156"/>
                </a:moveTo>
                <a:cubicBezTo>
                  <a:pt x="26719" y="20187"/>
                  <a:pt x="26688" y="20187"/>
                  <a:pt x="26656" y="20187"/>
                </a:cubicBezTo>
                <a:cubicBezTo>
                  <a:pt x="26594" y="20187"/>
                  <a:pt x="26563" y="20156"/>
                  <a:pt x="26500" y="20156"/>
                </a:cubicBezTo>
                <a:cubicBezTo>
                  <a:pt x="26500" y="20156"/>
                  <a:pt x="26500" y="20156"/>
                  <a:pt x="26500" y="20156"/>
                </a:cubicBezTo>
                <a:cubicBezTo>
                  <a:pt x="26469" y="20124"/>
                  <a:pt x="26469" y="20093"/>
                  <a:pt x="26531" y="20093"/>
                </a:cubicBezTo>
                <a:cubicBezTo>
                  <a:pt x="26594" y="20062"/>
                  <a:pt x="26688" y="19999"/>
                  <a:pt x="26750" y="20031"/>
                </a:cubicBezTo>
                <a:cubicBezTo>
                  <a:pt x="26781" y="20062"/>
                  <a:pt x="26813" y="20062"/>
                  <a:pt x="26813" y="20093"/>
                </a:cubicBezTo>
                <a:cubicBezTo>
                  <a:pt x="26813" y="20156"/>
                  <a:pt x="26813" y="20187"/>
                  <a:pt x="26750" y="20124"/>
                </a:cubicBezTo>
                <a:cubicBezTo>
                  <a:pt x="26719" y="20093"/>
                  <a:pt x="26719" y="20093"/>
                  <a:pt x="26688" y="20093"/>
                </a:cubicBezTo>
                <a:cubicBezTo>
                  <a:pt x="26656" y="20124"/>
                  <a:pt x="26656" y="20124"/>
                  <a:pt x="26688" y="20156"/>
                </a:cubicBezTo>
                <a:close/>
                <a:moveTo>
                  <a:pt x="26531" y="19437"/>
                </a:moveTo>
                <a:cubicBezTo>
                  <a:pt x="26531" y="19437"/>
                  <a:pt x="26531" y="19437"/>
                  <a:pt x="26563" y="19437"/>
                </a:cubicBezTo>
                <a:cubicBezTo>
                  <a:pt x="26563" y="19437"/>
                  <a:pt x="26563" y="19437"/>
                  <a:pt x="26563" y="19437"/>
                </a:cubicBezTo>
                <a:cubicBezTo>
                  <a:pt x="26563" y="19437"/>
                  <a:pt x="26563" y="19437"/>
                  <a:pt x="26563" y="19437"/>
                </a:cubicBezTo>
                <a:cubicBezTo>
                  <a:pt x="26531" y="19437"/>
                  <a:pt x="26531" y="19437"/>
                  <a:pt x="26531" y="19437"/>
                </a:cubicBezTo>
                <a:cubicBezTo>
                  <a:pt x="26563" y="19499"/>
                  <a:pt x="26625" y="19531"/>
                  <a:pt x="26656" y="19562"/>
                </a:cubicBezTo>
                <a:cubicBezTo>
                  <a:pt x="26625" y="19531"/>
                  <a:pt x="26563" y="19499"/>
                  <a:pt x="26531" y="19437"/>
                </a:cubicBezTo>
                <a:cubicBezTo>
                  <a:pt x="26500" y="19437"/>
                  <a:pt x="26469" y="19406"/>
                  <a:pt x="26469" y="19406"/>
                </a:cubicBezTo>
                <a:cubicBezTo>
                  <a:pt x="26469" y="19406"/>
                  <a:pt x="26500" y="19437"/>
                  <a:pt x="26531" y="19437"/>
                </a:cubicBezTo>
                <a:close/>
                <a:moveTo>
                  <a:pt x="25531" y="19124"/>
                </a:moveTo>
                <a:cubicBezTo>
                  <a:pt x="25563" y="19156"/>
                  <a:pt x="25594" y="19312"/>
                  <a:pt x="25563" y="19343"/>
                </a:cubicBezTo>
                <a:cubicBezTo>
                  <a:pt x="25563" y="19374"/>
                  <a:pt x="25531" y="19343"/>
                  <a:pt x="25531" y="19343"/>
                </a:cubicBezTo>
                <a:cubicBezTo>
                  <a:pt x="25531" y="19249"/>
                  <a:pt x="25500" y="19187"/>
                  <a:pt x="25531" y="19124"/>
                </a:cubicBezTo>
                <a:close/>
                <a:moveTo>
                  <a:pt x="25531" y="18999"/>
                </a:moveTo>
                <a:cubicBezTo>
                  <a:pt x="25500" y="18968"/>
                  <a:pt x="25531" y="18937"/>
                  <a:pt x="25500" y="18937"/>
                </a:cubicBezTo>
                <a:cubicBezTo>
                  <a:pt x="25500" y="18937"/>
                  <a:pt x="25500" y="18937"/>
                  <a:pt x="25500" y="18937"/>
                </a:cubicBezTo>
                <a:cubicBezTo>
                  <a:pt x="25500" y="18874"/>
                  <a:pt x="25469" y="18843"/>
                  <a:pt x="25500" y="18781"/>
                </a:cubicBezTo>
                <a:cubicBezTo>
                  <a:pt x="25500" y="18749"/>
                  <a:pt x="25500" y="18718"/>
                  <a:pt x="25469" y="18718"/>
                </a:cubicBezTo>
                <a:cubicBezTo>
                  <a:pt x="25469" y="18718"/>
                  <a:pt x="25469" y="18687"/>
                  <a:pt x="25469" y="18687"/>
                </a:cubicBezTo>
                <a:cubicBezTo>
                  <a:pt x="25469" y="18718"/>
                  <a:pt x="25500" y="18687"/>
                  <a:pt x="25531" y="18718"/>
                </a:cubicBezTo>
                <a:cubicBezTo>
                  <a:pt x="25469" y="18812"/>
                  <a:pt x="25563" y="18906"/>
                  <a:pt x="25531" y="18999"/>
                </a:cubicBezTo>
                <a:close/>
                <a:moveTo>
                  <a:pt x="25500" y="18624"/>
                </a:moveTo>
                <a:cubicBezTo>
                  <a:pt x="25469" y="18656"/>
                  <a:pt x="25438" y="18624"/>
                  <a:pt x="25406" y="18656"/>
                </a:cubicBezTo>
                <a:cubicBezTo>
                  <a:pt x="25406" y="18656"/>
                  <a:pt x="25375" y="18656"/>
                  <a:pt x="25344" y="18624"/>
                </a:cubicBezTo>
                <a:cubicBezTo>
                  <a:pt x="25344" y="18593"/>
                  <a:pt x="25281" y="18593"/>
                  <a:pt x="25281" y="18531"/>
                </a:cubicBezTo>
                <a:cubicBezTo>
                  <a:pt x="25344" y="18593"/>
                  <a:pt x="25438" y="18562"/>
                  <a:pt x="25500" y="18624"/>
                </a:cubicBezTo>
                <a:close/>
                <a:moveTo>
                  <a:pt x="25281" y="18531"/>
                </a:moveTo>
                <a:cubicBezTo>
                  <a:pt x="25281" y="18531"/>
                  <a:pt x="25250" y="18531"/>
                  <a:pt x="25250" y="18531"/>
                </a:cubicBezTo>
                <a:cubicBezTo>
                  <a:pt x="25250" y="18531"/>
                  <a:pt x="25281" y="18531"/>
                  <a:pt x="25281" y="18531"/>
                </a:cubicBezTo>
                <a:close/>
                <a:moveTo>
                  <a:pt x="25313" y="18968"/>
                </a:moveTo>
                <a:cubicBezTo>
                  <a:pt x="25281" y="18968"/>
                  <a:pt x="25281" y="18968"/>
                  <a:pt x="25250" y="18968"/>
                </a:cubicBezTo>
                <a:cubicBezTo>
                  <a:pt x="25281" y="18968"/>
                  <a:pt x="25281" y="18968"/>
                  <a:pt x="25313" y="18968"/>
                </a:cubicBezTo>
                <a:close/>
                <a:moveTo>
                  <a:pt x="25094" y="18531"/>
                </a:moveTo>
                <a:cubicBezTo>
                  <a:pt x="25156" y="18499"/>
                  <a:pt x="25188" y="18531"/>
                  <a:pt x="25188" y="18593"/>
                </a:cubicBezTo>
                <a:cubicBezTo>
                  <a:pt x="25188" y="18593"/>
                  <a:pt x="25156" y="18593"/>
                  <a:pt x="25156" y="18593"/>
                </a:cubicBezTo>
                <a:cubicBezTo>
                  <a:pt x="25156" y="18593"/>
                  <a:pt x="25156" y="18593"/>
                  <a:pt x="25156" y="18593"/>
                </a:cubicBezTo>
                <a:cubicBezTo>
                  <a:pt x="25156" y="18593"/>
                  <a:pt x="25156" y="18593"/>
                  <a:pt x="25156" y="18593"/>
                </a:cubicBezTo>
                <a:cubicBezTo>
                  <a:pt x="25125" y="18593"/>
                  <a:pt x="25125" y="18593"/>
                  <a:pt x="25125" y="18593"/>
                </a:cubicBezTo>
                <a:cubicBezTo>
                  <a:pt x="25125" y="18562"/>
                  <a:pt x="25063" y="18531"/>
                  <a:pt x="25094" y="18531"/>
                </a:cubicBezTo>
                <a:close/>
                <a:moveTo>
                  <a:pt x="24875" y="18593"/>
                </a:moveTo>
                <a:cubicBezTo>
                  <a:pt x="24906" y="18593"/>
                  <a:pt x="24938" y="18593"/>
                  <a:pt x="24969" y="18624"/>
                </a:cubicBezTo>
                <a:cubicBezTo>
                  <a:pt x="24969" y="18656"/>
                  <a:pt x="24938" y="18656"/>
                  <a:pt x="24906" y="18687"/>
                </a:cubicBezTo>
                <a:cubicBezTo>
                  <a:pt x="24906" y="18687"/>
                  <a:pt x="24906" y="18656"/>
                  <a:pt x="24906" y="18656"/>
                </a:cubicBezTo>
                <a:lnTo>
                  <a:pt x="24906" y="18656"/>
                </a:lnTo>
                <a:cubicBezTo>
                  <a:pt x="24906" y="18656"/>
                  <a:pt x="24875" y="18656"/>
                  <a:pt x="24875" y="18656"/>
                </a:cubicBezTo>
                <a:cubicBezTo>
                  <a:pt x="24875" y="18687"/>
                  <a:pt x="24906" y="18687"/>
                  <a:pt x="24906" y="18687"/>
                </a:cubicBezTo>
                <a:cubicBezTo>
                  <a:pt x="24906" y="18687"/>
                  <a:pt x="24906" y="18718"/>
                  <a:pt x="24875" y="18718"/>
                </a:cubicBezTo>
                <a:cubicBezTo>
                  <a:pt x="24844" y="18687"/>
                  <a:pt x="24844" y="18656"/>
                  <a:pt x="24844" y="18624"/>
                </a:cubicBezTo>
                <a:cubicBezTo>
                  <a:pt x="24844" y="18593"/>
                  <a:pt x="24844" y="18593"/>
                  <a:pt x="24875" y="18593"/>
                </a:cubicBezTo>
                <a:close/>
                <a:moveTo>
                  <a:pt x="24906" y="18968"/>
                </a:moveTo>
                <a:cubicBezTo>
                  <a:pt x="24875" y="18968"/>
                  <a:pt x="24875" y="18968"/>
                  <a:pt x="24844" y="18968"/>
                </a:cubicBezTo>
                <a:cubicBezTo>
                  <a:pt x="24875" y="18968"/>
                  <a:pt x="24875" y="18968"/>
                  <a:pt x="24906" y="18968"/>
                </a:cubicBezTo>
                <a:close/>
                <a:moveTo>
                  <a:pt x="24656" y="18624"/>
                </a:moveTo>
                <a:cubicBezTo>
                  <a:pt x="24688" y="18624"/>
                  <a:pt x="24719" y="18624"/>
                  <a:pt x="24719" y="18624"/>
                </a:cubicBezTo>
                <a:cubicBezTo>
                  <a:pt x="24719" y="18624"/>
                  <a:pt x="24688" y="18624"/>
                  <a:pt x="24656" y="18624"/>
                </a:cubicBezTo>
                <a:cubicBezTo>
                  <a:pt x="24656" y="18656"/>
                  <a:pt x="24563" y="18624"/>
                  <a:pt x="24594" y="18687"/>
                </a:cubicBezTo>
                <a:cubicBezTo>
                  <a:pt x="24594" y="18656"/>
                  <a:pt x="24563" y="18624"/>
                  <a:pt x="24531" y="18593"/>
                </a:cubicBezTo>
                <a:cubicBezTo>
                  <a:pt x="24594" y="18562"/>
                  <a:pt x="24625" y="18562"/>
                  <a:pt x="24656" y="18624"/>
                </a:cubicBezTo>
                <a:close/>
                <a:moveTo>
                  <a:pt x="24625" y="18968"/>
                </a:moveTo>
                <a:cubicBezTo>
                  <a:pt x="24594" y="18968"/>
                  <a:pt x="24594" y="18968"/>
                  <a:pt x="24594" y="18968"/>
                </a:cubicBezTo>
                <a:cubicBezTo>
                  <a:pt x="24594" y="18968"/>
                  <a:pt x="24625" y="18968"/>
                  <a:pt x="24625" y="18968"/>
                </a:cubicBezTo>
                <a:close/>
                <a:moveTo>
                  <a:pt x="24219" y="18343"/>
                </a:moveTo>
                <a:cubicBezTo>
                  <a:pt x="24250" y="18312"/>
                  <a:pt x="24281" y="18312"/>
                  <a:pt x="24313" y="18343"/>
                </a:cubicBezTo>
                <a:cubicBezTo>
                  <a:pt x="24344" y="18343"/>
                  <a:pt x="24344" y="18343"/>
                  <a:pt x="24375" y="18374"/>
                </a:cubicBezTo>
                <a:cubicBezTo>
                  <a:pt x="24406" y="18374"/>
                  <a:pt x="24438" y="18374"/>
                  <a:pt x="24438" y="18406"/>
                </a:cubicBezTo>
                <a:cubicBezTo>
                  <a:pt x="24438" y="18437"/>
                  <a:pt x="24406" y="18437"/>
                  <a:pt x="24375" y="18437"/>
                </a:cubicBezTo>
                <a:cubicBezTo>
                  <a:pt x="24375" y="18437"/>
                  <a:pt x="24375" y="18468"/>
                  <a:pt x="24344" y="18468"/>
                </a:cubicBezTo>
                <a:cubicBezTo>
                  <a:pt x="24344" y="18468"/>
                  <a:pt x="24344" y="18468"/>
                  <a:pt x="24344" y="18468"/>
                </a:cubicBezTo>
                <a:cubicBezTo>
                  <a:pt x="24313" y="18531"/>
                  <a:pt x="24406" y="18531"/>
                  <a:pt x="24375" y="18593"/>
                </a:cubicBezTo>
                <a:cubicBezTo>
                  <a:pt x="24344" y="18593"/>
                  <a:pt x="24313" y="18562"/>
                  <a:pt x="24281" y="18531"/>
                </a:cubicBezTo>
                <a:cubicBezTo>
                  <a:pt x="24250" y="18531"/>
                  <a:pt x="24250" y="18499"/>
                  <a:pt x="24281" y="18499"/>
                </a:cubicBezTo>
                <a:cubicBezTo>
                  <a:pt x="24344" y="18468"/>
                  <a:pt x="24281" y="18468"/>
                  <a:pt x="24281" y="18437"/>
                </a:cubicBezTo>
                <a:cubicBezTo>
                  <a:pt x="24250" y="18437"/>
                  <a:pt x="24188" y="18406"/>
                  <a:pt x="24219" y="18343"/>
                </a:cubicBezTo>
                <a:close/>
                <a:moveTo>
                  <a:pt x="24313" y="18749"/>
                </a:moveTo>
                <a:cubicBezTo>
                  <a:pt x="24281" y="18718"/>
                  <a:pt x="24250" y="18687"/>
                  <a:pt x="24219" y="18687"/>
                </a:cubicBezTo>
                <a:cubicBezTo>
                  <a:pt x="24281" y="18593"/>
                  <a:pt x="24344" y="18718"/>
                  <a:pt x="24406" y="18718"/>
                </a:cubicBezTo>
                <a:cubicBezTo>
                  <a:pt x="24375" y="18749"/>
                  <a:pt x="24344" y="18781"/>
                  <a:pt x="24313" y="18749"/>
                </a:cubicBezTo>
                <a:close/>
                <a:moveTo>
                  <a:pt x="24375" y="18906"/>
                </a:moveTo>
                <a:cubicBezTo>
                  <a:pt x="24344" y="18906"/>
                  <a:pt x="24344" y="18874"/>
                  <a:pt x="24313" y="18874"/>
                </a:cubicBezTo>
                <a:cubicBezTo>
                  <a:pt x="24313" y="18874"/>
                  <a:pt x="24281" y="18843"/>
                  <a:pt x="24281" y="18843"/>
                </a:cubicBezTo>
                <a:cubicBezTo>
                  <a:pt x="24281" y="18843"/>
                  <a:pt x="24313" y="18874"/>
                  <a:pt x="24313" y="18874"/>
                </a:cubicBezTo>
                <a:cubicBezTo>
                  <a:pt x="24344" y="18874"/>
                  <a:pt x="24344" y="18906"/>
                  <a:pt x="24375" y="18906"/>
                </a:cubicBezTo>
                <a:close/>
                <a:moveTo>
                  <a:pt x="23906" y="18593"/>
                </a:moveTo>
                <a:cubicBezTo>
                  <a:pt x="23906" y="18593"/>
                  <a:pt x="23906" y="18593"/>
                  <a:pt x="23875" y="18624"/>
                </a:cubicBezTo>
                <a:cubicBezTo>
                  <a:pt x="23906" y="18624"/>
                  <a:pt x="23906" y="18624"/>
                  <a:pt x="23906" y="18656"/>
                </a:cubicBezTo>
                <a:cubicBezTo>
                  <a:pt x="23906" y="18656"/>
                  <a:pt x="23906" y="18656"/>
                  <a:pt x="23906" y="18656"/>
                </a:cubicBezTo>
                <a:cubicBezTo>
                  <a:pt x="23906" y="18656"/>
                  <a:pt x="23906" y="18656"/>
                  <a:pt x="23906" y="18656"/>
                </a:cubicBezTo>
                <a:cubicBezTo>
                  <a:pt x="23906" y="18656"/>
                  <a:pt x="23906" y="18656"/>
                  <a:pt x="23906" y="18656"/>
                </a:cubicBezTo>
                <a:cubicBezTo>
                  <a:pt x="23906" y="18624"/>
                  <a:pt x="23906" y="18624"/>
                  <a:pt x="23875" y="18624"/>
                </a:cubicBezTo>
                <a:cubicBezTo>
                  <a:pt x="23906" y="18593"/>
                  <a:pt x="23906" y="18593"/>
                  <a:pt x="23906" y="18593"/>
                </a:cubicBezTo>
                <a:close/>
                <a:moveTo>
                  <a:pt x="23906" y="18812"/>
                </a:moveTo>
                <a:cubicBezTo>
                  <a:pt x="23938" y="18812"/>
                  <a:pt x="23969" y="18874"/>
                  <a:pt x="24000" y="18874"/>
                </a:cubicBezTo>
                <a:cubicBezTo>
                  <a:pt x="24125" y="18906"/>
                  <a:pt x="24156" y="19031"/>
                  <a:pt x="24094" y="19124"/>
                </a:cubicBezTo>
                <a:cubicBezTo>
                  <a:pt x="24000" y="19062"/>
                  <a:pt x="23938" y="18999"/>
                  <a:pt x="23875" y="18937"/>
                </a:cubicBezTo>
                <a:cubicBezTo>
                  <a:pt x="23906" y="18906"/>
                  <a:pt x="23844" y="18843"/>
                  <a:pt x="23906" y="18812"/>
                </a:cubicBezTo>
                <a:close/>
                <a:moveTo>
                  <a:pt x="23750" y="18781"/>
                </a:moveTo>
                <a:cubicBezTo>
                  <a:pt x="23781" y="18781"/>
                  <a:pt x="23781" y="18812"/>
                  <a:pt x="23781" y="18843"/>
                </a:cubicBezTo>
                <a:cubicBezTo>
                  <a:pt x="23781" y="18812"/>
                  <a:pt x="23781" y="18781"/>
                  <a:pt x="23750" y="18781"/>
                </a:cubicBezTo>
                <a:cubicBezTo>
                  <a:pt x="23719" y="18781"/>
                  <a:pt x="23656" y="18749"/>
                  <a:pt x="23594" y="18718"/>
                </a:cubicBezTo>
                <a:cubicBezTo>
                  <a:pt x="23656" y="18656"/>
                  <a:pt x="23750" y="18687"/>
                  <a:pt x="23750" y="18781"/>
                </a:cubicBezTo>
                <a:close/>
                <a:moveTo>
                  <a:pt x="23750" y="18937"/>
                </a:moveTo>
                <a:cubicBezTo>
                  <a:pt x="23719" y="18937"/>
                  <a:pt x="23688" y="18937"/>
                  <a:pt x="23688" y="18906"/>
                </a:cubicBezTo>
                <a:cubicBezTo>
                  <a:pt x="23719" y="18906"/>
                  <a:pt x="23750" y="18906"/>
                  <a:pt x="23750" y="18937"/>
                </a:cubicBezTo>
                <a:close/>
                <a:moveTo>
                  <a:pt x="23656" y="18874"/>
                </a:moveTo>
                <a:cubicBezTo>
                  <a:pt x="23594" y="18812"/>
                  <a:pt x="23531" y="18781"/>
                  <a:pt x="23469" y="18718"/>
                </a:cubicBezTo>
                <a:cubicBezTo>
                  <a:pt x="23563" y="18749"/>
                  <a:pt x="23594" y="18812"/>
                  <a:pt x="23656" y="18874"/>
                </a:cubicBezTo>
                <a:close/>
                <a:moveTo>
                  <a:pt x="23563" y="18874"/>
                </a:moveTo>
                <a:cubicBezTo>
                  <a:pt x="23563" y="18874"/>
                  <a:pt x="23531" y="18874"/>
                  <a:pt x="23531" y="18874"/>
                </a:cubicBezTo>
                <a:cubicBezTo>
                  <a:pt x="23531" y="18874"/>
                  <a:pt x="23531" y="18874"/>
                  <a:pt x="23531" y="18874"/>
                </a:cubicBezTo>
                <a:cubicBezTo>
                  <a:pt x="23531" y="18874"/>
                  <a:pt x="23531" y="18874"/>
                  <a:pt x="23531" y="18874"/>
                </a:cubicBezTo>
                <a:cubicBezTo>
                  <a:pt x="23563" y="18874"/>
                  <a:pt x="23563" y="18874"/>
                  <a:pt x="23563" y="18874"/>
                </a:cubicBezTo>
                <a:close/>
                <a:moveTo>
                  <a:pt x="23375" y="18374"/>
                </a:moveTo>
                <a:cubicBezTo>
                  <a:pt x="23344" y="18374"/>
                  <a:pt x="23344" y="18406"/>
                  <a:pt x="23344" y="18406"/>
                </a:cubicBezTo>
                <a:cubicBezTo>
                  <a:pt x="23313" y="18406"/>
                  <a:pt x="23313" y="18374"/>
                  <a:pt x="23281" y="18374"/>
                </a:cubicBezTo>
                <a:cubicBezTo>
                  <a:pt x="23281" y="18343"/>
                  <a:pt x="23281" y="18312"/>
                  <a:pt x="23281" y="18281"/>
                </a:cubicBezTo>
                <a:cubicBezTo>
                  <a:pt x="23281" y="18281"/>
                  <a:pt x="23281" y="18281"/>
                  <a:pt x="23281" y="18281"/>
                </a:cubicBezTo>
                <a:cubicBezTo>
                  <a:pt x="23375" y="18249"/>
                  <a:pt x="23313" y="18343"/>
                  <a:pt x="23375" y="18374"/>
                </a:cubicBezTo>
                <a:close/>
                <a:moveTo>
                  <a:pt x="23438" y="18687"/>
                </a:moveTo>
                <a:cubicBezTo>
                  <a:pt x="23375" y="18656"/>
                  <a:pt x="23344" y="18593"/>
                  <a:pt x="23281" y="18562"/>
                </a:cubicBezTo>
                <a:cubicBezTo>
                  <a:pt x="23344" y="18593"/>
                  <a:pt x="23406" y="18624"/>
                  <a:pt x="23438" y="18687"/>
                </a:cubicBezTo>
                <a:close/>
                <a:moveTo>
                  <a:pt x="23125" y="18031"/>
                </a:moveTo>
                <a:cubicBezTo>
                  <a:pt x="23125" y="18031"/>
                  <a:pt x="23156" y="18031"/>
                  <a:pt x="23188" y="18062"/>
                </a:cubicBezTo>
                <a:cubicBezTo>
                  <a:pt x="23156" y="18124"/>
                  <a:pt x="23125" y="18124"/>
                  <a:pt x="23125" y="18124"/>
                </a:cubicBezTo>
                <a:cubicBezTo>
                  <a:pt x="23094" y="18124"/>
                  <a:pt x="23063" y="18093"/>
                  <a:pt x="23063" y="18062"/>
                </a:cubicBezTo>
                <a:cubicBezTo>
                  <a:pt x="23063" y="18031"/>
                  <a:pt x="23094" y="18031"/>
                  <a:pt x="23125" y="18031"/>
                </a:cubicBezTo>
                <a:close/>
                <a:moveTo>
                  <a:pt x="22906" y="18124"/>
                </a:moveTo>
                <a:cubicBezTo>
                  <a:pt x="22906" y="18124"/>
                  <a:pt x="22906" y="18124"/>
                  <a:pt x="22906" y="18124"/>
                </a:cubicBezTo>
                <a:cubicBezTo>
                  <a:pt x="22906" y="18124"/>
                  <a:pt x="22906" y="18124"/>
                  <a:pt x="22906" y="18124"/>
                </a:cubicBezTo>
                <a:cubicBezTo>
                  <a:pt x="22938" y="18124"/>
                  <a:pt x="22938" y="18124"/>
                  <a:pt x="22938" y="18124"/>
                </a:cubicBezTo>
                <a:cubicBezTo>
                  <a:pt x="22938" y="18124"/>
                  <a:pt x="22938" y="18124"/>
                  <a:pt x="22938" y="18124"/>
                </a:cubicBezTo>
                <a:cubicBezTo>
                  <a:pt x="22969" y="18124"/>
                  <a:pt x="22969" y="18124"/>
                  <a:pt x="22969" y="18124"/>
                </a:cubicBezTo>
                <a:cubicBezTo>
                  <a:pt x="23000" y="18124"/>
                  <a:pt x="23000" y="18124"/>
                  <a:pt x="23000" y="18124"/>
                </a:cubicBezTo>
                <a:cubicBezTo>
                  <a:pt x="23000" y="18124"/>
                  <a:pt x="23000" y="18124"/>
                  <a:pt x="23000" y="18124"/>
                </a:cubicBezTo>
                <a:cubicBezTo>
                  <a:pt x="23000" y="18124"/>
                  <a:pt x="23000" y="18124"/>
                  <a:pt x="23000" y="18124"/>
                </a:cubicBezTo>
                <a:cubicBezTo>
                  <a:pt x="23000" y="18156"/>
                  <a:pt x="23000" y="18156"/>
                  <a:pt x="23000" y="18124"/>
                </a:cubicBezTo>
                <a:cubicBezTo>
                  <a:pt x="23031" y="18156"/>
                  <a:pt x="23094" y="18124"/>
                  <a:pt x="23094" y="18187"/>
                </a:cubicBezTo>
                <a:cubicBezTo>
                  <a:pt x="23094" y="18187"/>
                  <a:pt x="23094" y="18187"/>
                  <a:pt x="23094" y="18187"/>
                </a:cubicBezTo>
                <a:cubicBezTo>
                  <a:pt x="23094" y="18218"/>
                  <a:pt x="23094" y="18218"/>
                  <a:pt x="23094" y="18218"/>
                </a:cubicBezTo>
                <a:cubicBezTo>
                  <a:pt x="23094" y="18218"/>
                  <a:pt x="23094" y="18218"/>
                  <a:pt x="23094" y="18218"/>
                </a:cubicBezTo>
                <a:cubicBezTo>
                  <a:pt x="23063" y="18249"/>
                  <a:pt x="23063" y="18281"/>
                  <a:pt x="23000" y="18249"/>
                </a:cubicBezTo>
                <a:cubicBezTo>
                  <a:pt x="22969" y="18218"/>
                  <a:pt x="22938" y="18187"/>
                  <a:pt x="22906" y="18156"/>
                </a:cubicBezTo>
                <a:cubicBezTo>
                  <a:pt x="22875" y="18124"/>
                  <a:pt x="22906" y="18124"/>
                  <a:pt x="22906" y="18124"/>
                </a:cubicBezTo>
                <a:close/>
                <a:moveTo>
                  <a:pt x="22875" y="18187"/>
                </a:moveTo>
                <a:cubicBezTo>
                  <a:pt x="22875" y="18218"/>
                  <a:pt x="22875" y="18218"/>
                  <a:pt x="22906" y="18218"/>
                </a:cubicBezTo>
                <a:cubicBezTo>
                  <a:pt x="22906" y="18218"/>
                  <a:pt x="22906" y="18218"/>
                  <a:pt x="22906" y="18218"/>
                </a:cubicBezTo>
                <a:cubicBezTo>
                  <a:pt x="22906" y="18249"/>
                  <a:pt x="22906" y="18218"/>
                  <a:pt x="22906" y="18218"/>
                </a:cubicBezTo>
                <a:cubicBezTo>
                  <a:pt x="22875" y="18218"/>
                  <a:pt x="22875" y="18218"/>
                  <a:pt x="22875" y="18218"/>
                </a:cubicBezTo>
                <a:cubicBezTo>
                  <a:pt x="22875" y="18218"/>
                  <a:pt x="22875" y="18218"/>
                  <a:pt x="22875" y="18187"/>
                </a:cubicBezTo>
                <a:close/>
                <a:moveTo>
                  <a:pt x="22813" y="18156"/>
                </a:moveTo>
                <a:cubicBezTo>
                  <a:pt x="22813" y="18156"/>
                  <a:pt x="22844" y="18156"/>
                  <a:pt x="22844" y="18156"/>
                </a:cubicBezTo>
                <a:cubicBezTo>
                  <a:pt x="22844" y="18187"/>
                  <a:pt x="22844" y="18187"/>
                  <a:pt x="22813" y="18187"/>
                </a:cubicBezTo>
                <a:cubicBezTo>
                  <a:pt x="22813" y="18156"/>
                  <a:pt x="22813" y="18156"/>
                  <a:pt x="22813" y="18156"/>
                </a:cubicBezTo>
                <a:cubicBezTo>
                  <a:pt x="22813" y="18156"/>
                  <a:pt x="22813" y="18156"/>
                  <a:pt x="22813" y="18156"/>
                </a:cubicBezTo>
                <a:close/>
                <a:moveTo>
                  <a:pt x="21938" y="18218"/>
                </a:moveTo>
                <a:cubicBezTo>
                  <a:pt x="21969" y="18218"/>
                  <a:pt x="21969" y="18218"/>
                  <a:pt x="21969" y="18218"/>
                </a:cubicBezTo>
                <a:cubicBezTo>
                  <a:pt x="21969" y="18249"/>
                  <a:pt x="21969" y="18249"/>
                  <a:pt x="21969" y="18249"/>
                </a:cubicBezTo>
                <a:cubicBezTo>
                  <a:pt x="21969" y="18249"/>
                  <a:pt x="21938" y="18249"/>
                  <a:pt x="21938" y="18249"/>
                </a:cubicBezTo>
                <a:cubicBezTo>
                  <a:pt x="21938" y="18249"/>
                  <a:pt x="21938" y="18218"/>
                  <a:pt x="21938" y="18218"/>
                </a:cubicBezTo>
                <a:close/>
                <a:moveTo>
                  <a:pt x="22500" y="18812"/>
                </a:moveTo>
                <a:cubicBezTo>
                  <a:pt x="22469" y="18812"/>
                  <a:pt x="22469" y="18781"/>
                  <a:pt x="22500" y="18749"/>
                </a:cubicBezTo>
                <a:cubicBezTo>
                  <a:pt x="22531" y="18749"/>
                  <a:pt x="22531" y="18718"/>
                  <a:pt x="22531" y="18687"/>
                </a:cubicBezTo>
                <a:cubicBezTo>
                  <a:pt x="22563" y="18718"/>
                  <a:pt x="22563" y="18781"/>
                  <a:pt x="22625" y="18781"/>
                </a:cubicBezTo>
                <a:cubicBezTo>
                  <a:pt x="22625" y="18749"/>
                  <a:pt x="22625" y="18718"/>
                  <a:pt x="22625" y="18687"/>
                </a:cubicBezTo>
                <a:cubicBezTo>
                  <a:pt x="22656" y="18656"/>
                  <a:pt x="22656" y="18656"/>
                  <a:pt x="22688" y="18718"/>
                </a:cubicBezTo>
                <a:cubicBezTo>
                  <a:pt x="22688" y="18718"/>
                  <a:pt x="22688" y="18718"/>
                  <a:pt x="22688" y="18718"/>
                </a:cubicBezTo>
                <a:cubicBezTo>
                  <a:pt x="22688" y="18718"/>
                  <a:pt x="22656" y="18749"/>
                  <a:pt x="22688" y="18749"/>
                </a:cubicBezTo>
                <a:cubicBezTo>
                  <a:pt x="22688" y="18781"/>
                  <a:pt x="22656" y="18843"/>
                  <a:pt x="22688" y="18843"/>
                </a:cubicBezTo>
                <a:cubicBezTo>
                  <a:pt x="22750" y="18843"/>
                  <a:pt x="22781" y="18843"/>
                  <a:pt x="22813" y="18812"/>
                </a:cubicBezTo>
                <a:cubicBezTo>
                  <a:pt x="22813" y="18781"/>
                  <a:pt x="22813" y="18781"/>
                  <a:pt x="22813" y="18781"/>
                </a:cubicBezTo>
                <a:cubicBezTo>
                  <a:pt x="22844" y="18781"/>
                  <a:pt x="22844" y="18781"/>
                  <a:pt x="22844" y="18781"/>
                </a:cubicBezTo>
                <a:cubicBezTo>
                  <a:pt x="22875" y="18781"/>
                  <a:pt x="22875" y="18687"/>
                  <a:pt x="22906" y="18718"/>
                </a:cubicBezTo>
                <a:cubicBezTo>
                  <a:pt x="22938" y="18749"/>
                  <a:pt x="22875" y="18781"/>
                  <a:pt x="22875" y="18812"/>
                </a:cubicBezTo>
                <a:cubicBezTo>
                  <a:pt x="22875" y="18812"/>
                  <a:pt x="22875" y="18812"/>
                  <a:pt x="22875" y="18812"/>
                </a:cubicBezTo>
                <a:cubicBezTo>
                  <a:pt x="22813" y="18843"/>
                  <a:pt x="22750" y="18874"/>
                  <a:pt x="22844" y="18937"/>
                </a:cubicBezTo>
                <a:cubicBezTo>
                  <a:pt x="22719" y="18968"/>
                  <a:pt x="22625" y="18843"/>
                  <a:pt x="22500" y="18812"/>
                </a:cubicBezTo>
                <a:close/>
                <a:moveTo>
                  <a:pt x="23719" y="19531"/>
                </a:moveTo>
                <a:cubicBezTo>
                  <a:pt x="23688" y="19499"/>
                  <a:pt x="23688" y="19468"/>
                  <a:pt x="23656" y="19468"/>
                </a:cubicBezTo>
                <a:cubicBezTo>
                  <a:pt x="23656" y="19437"/>
                  <a:pt x="23563" y="19406"/>
                  <a:pt x="23625" y="19374"/>
                </a:cubicBezTo>
                <a:cubicBezTo>
                  <a:pt x="23563" y="19281"/>
                  <a:pt x="23625" y="19281"/>
                  <a:pt x="23688" y="19249"/>
                </a:cubicBezTo>
                <a:cubicBezTo>
                  <a:pt x="23719" y="19249"/>
                  <a:pt x="23688" y="19187"/>
                  <a:pt x="23750" y="19187"/>
                </a:cubicBezTo>
                <a:cubicBezTo>
                  <a:pt x="23781" y="19218"/>
                  <a:pt x="23781" y="19249"/>
                  <a:pt x="23781" y="19281"/>
                </a:cubicBezTo>
                <a:cubicBezTo>
                  <a:pt x="23750" y="19343"/>
                  <a:pt x="23781" y="19374"/>
                  <a:pt x="23813" y="19406"/>
                </a:cubicBezTo>
                <a:cubicBezTo>
                  <a:pt x="23813" y="19406"/>
                  <a:pt x="23813" y="19437"/>
                  <a:pt x="23813" y="19437"/>
                </a:cubicBezTo>
                <a:cubicBezTo>
                  <a:pt x="23813" y="19437"/>
                  <a:pt x="23813" y="19437"/>
                  <a:pt x="23813" y="19437"/>
                </a:cubicBezTo>
                <a:cubicBezTo>
                  <a:pt x="23781" y="19562"/>
                  <a:pt x="23875" y="19531"/>
                  <a:pt x="23906" y="19562"/>
                </a:cubicBezTo>
                <a:cubicBezTo>
                  <a:pt x="23844" y="19593"/>
                  <a:pt x="23781" y="19531"/>
                  <a:pt x="23719" y="19531"/>
                </a:cubicBezTo>
                <a:close/>
                <a:moveTo>
                  <a:pt x="24031" y="19187"/>
                </a:moveTo>
                <a:cubicBezTo>
                  <a:pt x="24000" y="19187"/>
                  <a:pt x="23969" y="19156"/>
                  <a:pt x="23969" y="19124"/>
                </a:cubicBezTo>
                <a:cubicBezTo>
                  <a:pt x="23969" y="19124"/>
                  <a:pt x="23969" y="19124"/>
                  <a:pt x="23969" y="19124"/>
                </a:cubicBezTo>
                <a:cubicBezTo>
                  <a:pt x="23909" y="19124"/>
                  <a:pt x="23906" y="19039"/>
                  <a:pt x="23824" y="19059"/>
                </a:cubicBezTo>
                <a:cubicBezTo>
                  <a:pt x="23833" y="19050"/>
                  <a:pt x="23813" y="19025"/>
                  <a:pt x="23813" y="18999"/>
                </a:cubicBezTo>
                <a:cubicBezTo>
                  <a:pt x="23875" y="19031"/>
                  <a:pt x="23938" y="19062"/>
                  <a:pt x="23969" y="19124"/>
                </a:cubicBezTo>
                <a:lnTo>
                  <a:pt x="23969" y="19124"/>
                </a:lnTo>
                <a:cubicBezTo>
                  <a:pt x="23969" y="19124"/>
                  <a:pt x="23969" y="19124"/>
                  <a:pt x="23969" y="19124"/>
                </a:cubicBezTo>
                <a:cubicBezTo>
                  <a:pt x="24000" y="19124"/>
                  <a:pt x="24031" y="19156"/>
                  <a:pt x="24031" y="19187"/>
                </a:cubicBezTo>
                <a:cubicBezTo>
                  <a:pt x="24031" y="19187"/>
                  <a:pt x="24031" y="19187"/>
                  <a:pt x="24031" y="19187"/>
                </a:cubicBezTo>
                <a:close/>
                <a:moveTo>
                  <a:pt x="23813" y="19062"/>
                </a:moveTo>
                <a:cubicBezTo>
                  <a:pt x="23844" y="19156"/>
                  <a:pt x="23875" y="19218"/>
                  <a:pt x="23938" y="19249"/>
                </a:cubicBezTo>
                <a:cubicBezTo>
                  <a:pt x="24000" y="19281"/>
                  <a:pt x="24063" y="19312"/>
                  <a:pt x="24125" y="19343"/>
                </a:cubicBezTo>
                <a:cubicBezTo>
                  <a:pt x="24063" y="19343"/>
                  <a:pt x="23969" y="19312"/>
                  <a:pt x="23938" y="19249"/>
                </a:cubicBezTo>
                <a:cubicBezTo>
                  <a:pt x="23875" y="19249"/>
                  <a:pt x="23844" y="19187"/>
                  <a:pt x="23781" y="19187"/>
                </a:cubicBezTo>
                <a:cubicBezTo>
                  <a:pt x="23781" y="19187"/>
                  <a:pt x="23781" y="19187"/>
                  <a:pt x="23781" y="19187"/>
                </a:cubicBezTo>
                <a:cubicBezTo>
                  <a:pt x="23719" y="19124"/>
                  <a:pt x="23656" y="19093"/>
                  <a:pt x="23625" y="19062"/>
                </a:cubicBezTo>
                <a:cubicBezTo>
                  <a:pt x="23563" y="19062"/>
                  <a:pt x="23531" y="19062"/>
                  <a:pt x="23469" y="19093"/>
                </a:cubicBezTo>
                <a:cubicBezTo>
                  <a:pt x="23438" y="19062"/>
                  <a:pt x="23406" y="19062"/>
                  <a:pt x="23406" y="19093"/>
                </a:cubicBezTo>
                <a:cubicBezTo>
                  <a:pt x="23375" y="19156"/>
                  <a:pt x="23438" y="19187"/>
                  <a:pt x="23469" y="19218"/>
                </a:cubicBezTo>
                <a:cubicBezTo>
                  <a:pt x="23500" y="19281"/>
                  <a:pt x="23500" y="19218"/>
                  <a:pt x="23531" y="19218"/>
                </a:cubicBezTo>
                <a:cubicBezTo>
                  <a:pt x="23563" y="19187"/>
                  <a:pt x="23594" y="19156"/>
                  <a:pt x="23563" y="19093"/>
                </a:cubicBezTo>
                <a:cubicBezTo>
                  <a:pt x="23625" y="19124"/>
                  <a:pt x="23688" y="19156"/>
                  <a:pt x="23594" y="19187"/>
                </a:cubicBezTo>
                <a:cubicBezTo>
                  <a:pt x="23563" y="19218"/>
                  <a:pt x="23500" y="19281"/>
                  <a:pt x="23469" y="19312"/>
                </a:cubicBezTo>
                <a:cubicBezTo>
                  <a:pt x="23438" y="19312"/>
                  <a:pt x="23438" y="19312"/>
                  <a:pt x="23438" y="19312"/>
                </a:cubicBezTo>
                <a:cubicBezTo>
                  <a:pt x="23375" y="19343"/>
                  <a:pt x="23156" y="19156"/>
                  <a:pt x="23125" y="19093"/>
                </a:cubicBezTo>
                <a:cubicBezTo>
                  <a:pt x="23125" y="19031"/>
                  <a:pt x="23188" y="19062"/>
                  <a:pt x="23188" y="19031"/>
                </a:cubicBezTo>
                <a:cubicBezTo>
                  <a:pt x="23219" y="19031"/>
                  <a:pt x="23219" y="19062"/>
                  <a:pt x="23219" y="19093"/>
                </a:cubicBezTo>
                <a:cubicBezTo>
                  <a:pt x="23250" y="19124"/>
                  <a:pt x="23156" y="19093"/>
                  <a:pt x="23188" y="19124"/>
                </a:cubicBezTo>
                <a:cubicBezTo>
                  <a:pt x="23219" y="19156"/>
                  <a:pt x="23250" y="19156"/>
                  <a:pt x="23281" y="19187"/>
                </a:cubicBezTo>
                <a:cubicBezTo>
                  <a:pt x="23281" y="19218"/>
                  <a:pt x="23281" y="19218"/>
                  <a:pt x="23344" y="19249"/>
                </a:cubicBezTo>
                <a:cubicBezTo>
                  <a:pt x="23313" y="19156"/>
                  <a:pt x="23344" y="19062"/>
                  <a:pt x="23406" y="18999"/>
                </a:cubicBezTo>
                <a:cubicBezTo>
                  <a:pt x="23406" y="18968"/>
                  <a:pt x="23406" y="18968"/>
                  <a:pt x="23406" y="18937"/>
                </a:cubicBezTo>
                <a:cubicBezTo>
                  <a:pt x="23250" y="18906"/>
                  <a:pt x="23188" y="18781"/>
                  <a:pt x="23031" y="18749"/>
                </a:cubicBezTo>
                <a:cubicBezTo>
                  <a:pt x="23031" y="18874"/>
                  <a:pt x="23094" y="18968"/>
                  <a:pt x="23094" y="19093"/>
                </a:cubicBezTo>
                <a:cubicBezTo>
                  <a:pt x="23094" y="19124"/>
                  <a:pt x="23063" y="19124"/>
                  <a:pt x="23031" y="19124"/>
                </a:cubicBezTo>
                <a:cubicBezTo>
                  <a:pt x="22969" y="19062"/>
                  <a:pt x="22875" y="19031"/>
                  <a:pt x="22844" y="18937"/>
                </a:cubicBezTo>
                <a:cubicBezTo>
                  <a:pt x="22844" y="18937"/>
                  <a:pt x="22844" y="18937"/>
                  <a:pt x="22844" y="18937"/>
                </a:cubicBezTo>
                <a:cubicBezTo>
                  <a:pt x="22844" y="18906"/>
                  <a:pt x="22906" y="19031"/>
                  <a:pt x="22906" y="18937"/>
                </a:cubicBezTo>
                <a:cubicBezTo>
                  <a:pt x="22938" y="18874"/>
                  <a:pt x="22969" y="18874"/>
                  <a:pt x="22969" y="18812"/>
                </a:cubicBezTo>
                <a:cubicBezTo>
                  <a:pt x="22969" y="18749"/>
                  <a:pt x="23000" y="18781"/>
                  <a:pt x="23031" y="18749"/>
                </a:cubicBezTo>
                <a:cubicBezTo>
                  <a:pt x="23031" y="18749"/>
                  <a:pt x="23031" y="18749"/>
                  <a:pt x="23000" y="18718"/>
                </a:cubicBezTo>
                <a:cubicBezTo>
                  <a:pt x="22813" y="18624"/>
                  <a:pt x="22625" y="18531"/>
                  <a:pt x="22406" y="18406"/>
                </a:cubicBezTo>
                <a:cubicBezTo>
                  <a:pt x="22406" y="18406"/>
                  <a:pt x="22375" y="18406"/>
                  <a:pt x="22375" y="18406"/>
                </a:cubicBezTo>
                <a:cubicBezTo>
                  <a:pt x="22344" y="18406"/>
                  <a:pt x="22375" y="18437"/>
                  <a:pt x="22375" y="18437"/>
                </a:cubicBezTo>
                <a:cubicBezTo>
                  <a:pt x="22313" y="18531"/>
                  <a:pt x="22375" y="18562"/>
                  <a:pt x="22438" y="18593"/>
                </a:cubicBezTo>
                <a:cubicBezTo>
                  <a:pt x="22375" y="18656"/>
                  <a:pt x="22406" y="18687"/>
                  <a:pt x="22438" y="18718"/>
                </a:cubicBezTo>
                <a:cubicBezTo>
                  <a:pt x="22375" y="18749"/>
                  <a:pt x="22344" y="18749"/>
                  <a:pt x="22281" y="18687"/>
                </a:cubicBezTo>
                <a:cubicBezTo>
                  <a:pt x="22219" y="18624"/>
                  <a:pt x="22094" y="18624"/>
                  <a:pt x="22031" y="18562"/>
                </a:cubicBezTo>
                <a:cubicBezTo>
                  <a:pt x="22000" y="18531"/>
                  <a:pt x="22000" y="18531"/>
                  <a:pt x="21969" y="18531"/>
                </a:cubicBezTo>
                <a:cubicBezTo>
                  <a:pt x="21969" y="18531"/>
                  <a:pt x="21969" y="18531"/>
                  <a:pt x="21969" y="18531"/>
                </a:cubicBezTo>
                <a:cubicBezTo>
                  <a:pt x="21844" y="18499"/>
                  <a:pt x="21844" y="18468"/>
                  <a:pt x="21813" y="18312"/>
                </a:cubicBezTo>
                <a:cubicBezTo>
                  <a:pt x="21875" y="18343"/>
                  <a:pt x="21875" y="18406"/>
                  <a:pt x="21906" y="18468"/>
                </a:cubicBezTo>
                <a:cubicBezTo>
                  <a:pt x="21938" y="18406"/>
                  <a:pt x="21938" y="18374"/>
                  <a:pt x="21938" y="18312"/>
                </a:cubicBezTo>
                <a:cubicBezTo>
                  <a:pt x="21938" y="18312"/>
                  <a:pt x="21938" y="18249"/>
                  <a:pt x="21969" y="18312"/>
                </a:cubicBezTo>
                <a:cubicBezTo>
                  <a:pt x="21969" y="18312"/>
                  <a:pt x="21969" y="18312"/>
                  <a:pt x="21969" y="18312"/>
                </a:cubicBezTo>
                <a:cubicBezTo>
                  <a:pt x="21969" y="18374"/>
                  <a:pt x="21969" y="18437"/>
                  <a:pt x="21969" y="18531"/>
                </a:cubicBezTo>
                <a:lnTo>
                  <a:pt x="21969" y="18531"/>
                </a:lnTo>
                <a:cubicBezTo>
                  <a:pt x="21969" y="18531"/>
                  <a:pt x="21969" y="18531"/>
                  <a:pt x="21969" y="18531"/>
                </a:cubicBezTo>
                <a:cubicBezTo>
                  <a:pt x="22063" y="18499"/>
                  <a:pt x="22063" y="18468"/>
                  <a:pt x="22031" y="18406"/>
                </a:cubicBezTo>
                <a:cubicBezTo>
                  <a:pt x="22063" y="18406"/>
                  <a:pt x="22094" y="18406"/>
                  <a:pt x="22094" y="18406"/>
                </a:cubicBezTo>
                <a:cubicBezTo>
                  <a:pt x="22156" y="18406"/>
                  <a:pt x="22156" y="18437"/>
                  <a:pt x="22156" y="18468"/>
                </a:cubicBezTo>
                <a:cubicBezTo>
                  <a:pt x="22125" y="18468"/>
                  <a:pt x="22094" y="18468"/>
                  <a:pt x="22094" y="18499"/>
                </a:cubicBezTo>
                <a:cubicBezTo>
                  <a:pt x="22094" y="18531"/>
                  <a:pt x="22094" y="18531"/>
                  <a:pt x="22125" y="18531"/>
                </a:cubicBezTo>
                <a:cubicBezTo>
                  <a:pt x="22156" y="18531"/>
                  <a:pt x="22156" y="18624"/>
                  <a:pt x="22219" y="18562"/>
                </a:cubicBezTo>
                <a:cubicBezTo>
                  <a:pt x="22219" y="18562"/>
                  <a:pt x="22219" y="18562"/>
                  <a:pt x="22219" y="18531"/>
                </a:cubicBezTo>
                <a:cubicBezTo>
                  <a:pt x="22219" y="18531"/>
                  <a:pt x="22250" y="18499"/>
                  <a:pt x="22250" y="18499"/>
                </a:cubicBezTo>
                <a:cubicBezTo>
                  <a:pt x="22219" y="18374"/>
                  <a:pt x="22313" y="18406"/>
                  <a:pt x="22375" y="18406"/>
                </a:cubicBezTo>
                <a:cubicBezTo>
                  <a:pt x="22406" y="18374"/>
                  <a:pt x="22250" y="18343"/>
                  <a:pt x="22375" y="18343"/>
                </a:cubicBezTo>
                <a:cubicBezTo>
                  <a:pt x="22531" y="18437"/>
                  <a:pt x="22688" y="18499"/>
                  <a:pt x="22844" y="18593"/>
                </a:cubicBezTo>
                <a:cubicBezTo>
                  <a:pt x="22875" y="18624"/>
                  <a:pt x="22938" y="18656"/>
                  <a:pt x="22969" y="18624"/>
                </a:cubicBezTo>
                <a:cubicBezTo>
                  <a:pt x="23000" y="18593"/>
                  <a:pt x="22969" y="18531"/>
                  <a:pt x="22969" y="18499"/>
                </a:cubicBezTo>
                <a:cubicBezTo>
                  <a:pt x="22969" y="18437"/>
                  <a:pt x="22938" y="18406"/>
                  <a:pt x="22906" y="18343"/>
                </a:cubicBezTo>
                <a:cubicBezTo>
                  <a:pt x="22906" y="18343"/>
                  <a:pt x="22906" y="18343"/>
                  <a:pt x="22906" y="18343"/>
                </a:cubicBezTo>
                <a:cubicBezTo>
                  <a:pt x="22875" y="18343"/>
                  <a:pt x="22875" y="18312"/>
                  <a:pt x="22844" y="18312"/>
                </a:cubicBezTo>
                <a:cubicBezTo>
                  <a:pt x="22906" y="18281"/>
                  <a:pt x="22906" y="18312"/>
                  <a:pt x="22906" y="18343"/>
                </a:cubicBezTo>
                <a:lnTo>
                  <a:pt x="22906" y="18343"/>
                </a:lnTo>
                <a:cubicBezTo>
                  <a:pt x="22906" y="18343"/>
                  <a:pt x="22906" y="18343"/>
                  <a:pt x="22906" y="18343"/>
                </a:cubicBezTo>
                <a:cubicBezTo>
                  <a:pt x="23031" y="18374"/>
                  <a:pt x="23063" y="18468"/>
                  <a:pt x="23156" y="18531"/>
                </a:cubicBezTo>
                <a:cubicBezTo>
                  <a:pt x="23250" y="18624"/>
                  <a:pt x="23344" y="18718"/>
                  <a:pt x="23438" y="18781"/>
                </a:cubicBezTo>
                <a:cubicBezTo>
                  <a:pt x="23438" y="18781"/>
                  <a:pt x="23531" y="18812"/>
                  <a:pt x="23469" y="18812"/>
                </a:cubicBezTo>
                <a:cubicBezTo>
                  <a:pt x="23406" y="18812"/>
                  <a:pt x="23375" y="18781"/>
                  <a:pt x="23313" y="18749"/>
                </a:cubicBezTo>
                <a:lnTo>
                  <a:pt x="23313" y="18749"/>
                </a:lnTo>
                <a:lnTo>
                  <a:pt x="23313" y="18749"/>
                </a:lnTo>
                <a:lnTo>
                  <a:pt x="23313" y="18749"/>
                </a:lnTo>
                <a:lnTo>
                  <a:pt x="23313"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2" y="18749"/>
                </a:lnTo>
                <a:lnTo>
                  <a:pt x="23311" y="18749"/>
                </a:lnTo>
                <a:lnTo>
                  <a:pt x="23311" y="18749"/>
                </a:lnTo>
                <a:lnTo>
                  <a:pt x="23311" y="18749"/>
                </a:lnTo>
                <a:lnTo>
                  <a:pt x="23311" y="18749"/>
                </a:lnTo>
                <a:lnTo>
                  <a:pt x="23311" y="18749"/>
                </a:lnTo>
                <a:lnTo>
                  <a:pt x="23311" y="18749"/>
                </a:lnTo>
                <a:lnTo>
                  <a:pt x="23311" y="18749"/>
                </a:lnTo>
                <a:lnTo>
                  <a:pt x="23310" y="18749"/>
                </a:lnTo>
                <a:lnTo>
                  <a:pt x="23310" y="18749"/>
                </a:lnTo>
                <a:lnTo>
                  <a:pt x="23310" y="18749"/>
                </a:lnTo>
                <a:lnTo>
                  <a:pt x="23310" y="18749"/>
                </a:lnTo>
                <a:lnTo>
                  <a:pt x="23310" y="18749"/>
                </a:lnTo>
                <a:lnTo>
                  <a:pt x="23310" y="18749"/>
                </a:lnTo>
                <a:lnTo>
                  <a:pt x="23310" y="18749"/>
                </a:lnTo>
                <a:lnTo>
                  <a:pt x="23309" y="18749"/>
                </a:lnTo>
                <a:lnTo>
                  <a:pt x="23309" y="18749"/>
                </a:lnTo>
                <a:lnTo>
                  <a:pt x="23309" y="18749"/>
                </a:lnTo>
                <a:lnTo>
                  <a:pt x="23309" y="18749"/>
                </a:lnTo>
                <a:lnTo>
                  <a:pt x="23309" y="18749"/>
                </a:lnTo>
                <a:lnTo>
                  <a:pt x="23308" y="18749"/>
                </a:lnTo>
                <a:lnTo>
                  <a:pt x="23308" y="18749"/>
                </a:lnTo>
                <a:lnTo>
                  <a:pt x="23308" y="18749"/>
                </a:lnTo>
                <a:lnTo>
                  <a:pt x="23308" y="18749"/>
                </a:lnTo>
                <a:lnTo>
                  <a:pt x="23307" y="18749"/>
                </a:lnTo>
                <a:lnTo>
                  <a:pt x="23307" y="18749"/>
                </a:lnTo>
                <a:lnTo>
                  <a:pt x="23307" y="18749"/>
                </a:lnTo>
                <a:lnTo>
                  <a:pt x="23307" y="18749"/>
                </a:lnTo>
                <a:lnTo>
                  <a:pt x="23307" y="18749"/>
                </a:lnTo>
                <a:lnTo>
                  <a:pt x="23306" y="18749"/>
                </a:lnTo>
                <a:lnTo>
                  <a:pt x="23306" y="18749"/>
                </a:lnTo>
                <a:lnTo>
                  <a:pt x="23305" y="18749"/>
                </a:lnTo>
                <a:lnTo>
                  <a:pt x="23305" y="18749"/>
                </a:lnTo>
                <a:lnTo>
                  <a:pt x="23305" y="18749"/>
                </a:lnTo>
                <a:lnTo>
                  <a:pt x="23305" y="18749"/>
                </a:lnTo>
                <a:lnTo>
                  <a:pt x="23304" y="18749"/>
                </a:lnTo>
                <a:lnTo>
                  <a:pt x="23304" y="18749"/>
                </a:lnTo>
                <a:lnTo>
                  <a:pt x="23304" y="18749"/>
                </a:lnTo>
                <a:lnTo>
                  <a:pt x="23303" y="18749"/>
                </a:lnTo>
                <a:lnTo>
                  <a:pt x="23303" y="18749"/>
                </a:lnTo>
                <a:lnTo>
                  <a:pt x="23303" y="18749"/>
                </a:lnTo>
                <a:lnTo>
                  <a:pt x="23302" y="18749"/>
                </a:lnTo>
                <a:lnTo>
                  <a:pt x="23302" y="18749"/>
                </a:lnTo>
                <a:lnTo>
                  <a:pt x="23302" y="18749"/>
                </a:lnTo>
                <a:lnTo>
                  <a:pt x="23301" y="18749"/>
                </a:lnTo>
                <a:lnTo>
                  <a:pt x="23301" y="18749"/>
                </a:lnTo>
                <a:lnTo>
                  <a:pt x="23301" y="18749"/>
                </a:lnTo>
                <a:lnTo>
                  <a:pt x="23300" y="18749"/>
                </a:lnTo>
                <a:lnTo>
                  <a:pt x="23300" y="18749"/>
                </a:lnTo>
                <a:lnTo>
                  <a:pt x="23299" y="18749"/>
                </a:lnTo>
                <a:lnTo>
                  <a:pt x="23299" y="18749"/>
                </a:lnTo>
                <a:lnTo>
                  <a:pt x="23299" y="18749"/>
                </a:lnTo>
                <a:lnTo>
                  <a:pt x="23298" y="18749"/>
                </a:lnTo>
                <a:lnTo>
                  <a:pt x="23298" y="18749"/>
                </a:lnTo>
                <a:lnTo>
                  <a:pt x="23298" y="18749"/>
                </a:lnTo>
                <a:lnTo>
                  <a:pt x="23297" y="18749"/>
                </a:lnTo>
                <a:lnTo>
                  <a:pt x="23297" y="18749"/>
                </a:lnTo>
                <a:lnTo>
                  <a:pt x="23296" y="18749"/>
                </a:lnTo>
                <a:lnTo>
                  <a:pt x="23296" y="18749"/>
                </a:lnTo>
                <a:lnTo>
                  <a:pt x="23295" y="18749"/>
                </a:lnTo>
                <a:lnTo>
                  <a:pt x="23295" y="18749"/>
                </a:lnTo>
                <a:lnTo>
                  <a:pt x="23295" y="18749"/>
                </a:lnTo>
                <a:lnTo>
                  <a:pt x="23294" y="18749"/>
                </a:lnTo>
                <a:lnTo>
                  <a:pt x="23294" y="18749"/>
                </a:lnTo>
                <a:lnTo>
                  <a:pt x="23293" y="18749"/>
                </a:lnTo>
                <a:lnTo>
                  <a:pt x="23293" y="18749"/>
                </a:lnTo>
                <a:lnTo>
                  <a:pt x="23293" y="18749"/>
                </a:lnTo>
                <a:lnTo>
                  <a:pt x="23292" y="18749"/>
                </a:lnTo>
                <a:lnTo>
                  <a:pt x="23292" y="18749"/>
                </a:lnTo>
                <a:lnTo>
                  <a:pt x="23291" y="18749"/>
                </a:lnTo>
                <a:lnTo>
                  <a:pt x="23291" y="18749"/>
                </a:lnTo>
                <a:lnTo>
                  <a:pt x="23290" y="18749"/>
                </a:lnTo>
                <a:lnTo>
                  <a:pt x="23290" y="18749"/>
                </a:lnTo>
                <a:lnTo>
                  <a:pt x="23289" y="18749"/>
                </a:lnTo>
                <a:lnTo>
                  <a:pt x="23289" y="18749"/>
                </a:lnTo>
                <a:lnTo>
                  <a:pt x="23289" y="18749"/>
                </a:lnTo>
                <a:lnTo>
                  <a:pt x="23288" y="18749"/>
                </a:lnTo>
                <a:lnTo>
                  <a:pt x="23288" y="18749"/>
                </a:lnTo>
                <a:lnTo>
                  <a:pt x="23287" y="18749"/>
                </a:lnTo>
                <a:lnTo>
                  <a:pt x="23287" y="18749"/>
                </a:lnTo>
                <a:lnTo>
                  <a:pt x="23287" y="18749"/>
                </a:lnTo>
                <a:lnTo>
                  <a:pt x="23286" y="18749"/>
                </a:lnTo>
                <a:lnTo>
                  <a:pt x="23286" y="18749"/>
                </a:lnTo>
                <a:lnTo>
                  <a:pt x="23285" y="18749"/>
                </a:lnTo>
                <a:lnTo>
                  <a:pt x="23285" y="18749"/>
                </a:lnTo>
                <a:lnTo>
                  <a:pt x="23285" y="18749"/>
                </a:lnTo>
                <a:lnTo>
                  <a:pt x="23284" y="18749"/>
                </a:lnTo>
                <a:lnTo>
                  <a:pt x="23284" y="18749"/>
                </a:lnTo>
                <a:lnTo>
                  <a:pt x="23284" y="18749"/>
                </a:lnTo>
                <a:lnTo>
                  <a:pt x="23283" y="18749"/>
                </a:lnTo>
                <a:lnTo>
                  <a:pt x="23283" y="18749"/>
                </a:lnTo>
                <a:lnTo>
                  <a:pt x="23283" y="18749"/>
                </a:lnTo>
                <a:lnTo>
                  <a:pt x="23283" y="18749"/>
                </a:lnTo>
                <a:lnTo>
                  <a:pt x="23282" y="18749"/>
                </a:lnTo>
                <a:lnTo>
                  <a:pt x="23282" y="18749"/>
                </a:lnTo>
                <a:lnTo>
                  <a:pt x="23282" y="18749"/>
                </a:lnTo>
                <a:lnTo>
                  <a:pt x="23282" y="18749"/>
                </a:lnTo>
                <a:lnTo>
                  <a:pt x="23281" y="18749"/>
                </a:lnTo>
                <a:lnTo>
                  <a:pt x="23281" y="18749"/>
                </a:lnTo>
                <a:lnTo>
                  <a:pt x="23281" y="18749"/>
                </a:lnTo>
                <a:lnTo>
                  <a:pt x="23281" y="18749"/>
                </a:lnTo>
                <a:cubicBezTo>
                  <a:pt x="23281" y="18749"/>
                  <a:pt x="23281" y="18749"/>
                  <a:pt x="23281" y="18718"/>
                </a:cubicBezTo>
                <a:cubicBezTo>
                  <a:pt x="23188" y="18656"/>
                  <a:pt x="23094" y="18718"/>
                  <a:pt x="23031" y="18687"/>
                </a:cubicBezTo>
                <a:cubicBezTo>
                  <a:pt x="23063" y="18718"/>
                  <a:pt x="23094" y="18749"/>
                  <a:pt x="23156" y="18749"/>
                </a:cubicBezTo>
                <a:cubicBezTo>
                  <a:pt x="23281" y="18812"/>
                  <a:pt x="23375" y="18906"/>
                  <a:pt x="23500" y="18937"/>
                </a:cubicBezTo>
                <a:cubicBezTo>
                  <a:pt x="23531" y="19031"/>
                  <a:pt x="23625" y="19031"/>
                  <a:pt x="23688" y="19062"/>
                </a:cubicBezTo>
                <a:cubicBezTo>
                  <a:pt x="23656" y="18999"/>
                  <a:pt x="23594" y="18937"/>
                  <a:pt x="23563" y="18874"/>
                </a:cubicBezTo>
                <a:cubicBezTo>
                  <a:pt x="23625" y="18906"/>
                  <a:pt x="23656" y="18937"/>
                  <a:pt x="23688" y="18968"/>
                </a:cubicBezTo>
                <a:cubicBezTo>
                  <a:pt x="23719" y="18999"/>
                  <a:pt x="23719" y="19031"/>
                  <a:pt x="23750" y="18999"/>
                </a:cubicBezTo>
                <a:cubicBezTo>
                  <a:pt x="23750" y="19062"/>
                  <a:pt x="23781" y="19062"/>
                  <a:pt x="23813" y="19062"/>
                </a:cubicBezTo>
                <a:close/>
                <a:moveTo>
                  <a:pt x="23750" y="18999"/>
                </a:moveTo>
                <a:cubicBezTo>
                  <a:pt x="23750" y="18999"/>
                  <a:pt x="23750" y="18968"/>
                  <a:pt x="23750" y="18937"/>
                </a:cubicBezTo>
                <a:cubicBezTo>
                  <a:pt x="23781" y="18968"/>
                  <a:pt x="23813" y="18968"/>
                  <a:pt x="23813" y="18999"/>
                </a:cubicBezTo>
                <a:cubicBezTo>
                  <a:pt x="23813" y="18999"/>
                  <a:pt x="23781" y="18999"/>
                  <a:pt x="23750" y="18999"/>
                </a:cubicBezTo>
                <a:close/>
                <a:moveTo>
                  <a:pt x="24031" y="19187"/>
                </a:moveTo>
                <a:cubicBezTo>
                  <a:pt x="24063" y="19187"/>
                  <a:pt x="24094" y="19187"/>
                  <a:pt x="24094" y="19187"/>
                </a:cubicBezTo>
                <a:cubicBezTo>
                  <a:pt x="24094" y="19187"/>
                  <a:pt x="24094" y="19187"/>
                  <a:pt x="24094" y="19187"/>
                </a:cubicBezTo>
                <a:cubicBezTo>
                  <a:pt x="24094" y="19187"/>
                  <a:pt x="24094" y="19156"/>
                  <a:pt x="24094" y="19156"/>
                </a:cubicBezTo>
                <a:cubicBezTo>
                  <a:pt x="24094" y="19156"/>
                  <a:pt x="24094" y="19156"/>
                  <a:pt x="24094" y="19156"/>
                </a:cubicBezTo>
                <a:cubicBezTo>
                  <a:pt x="24125" y="19156"/>
                  <a:pt x="24125" y="19187"/>
                  <a:pt x="24125" y="19187"/>
                </a:cubicBezTo>
                <a:cubicBezTo>
                  <a:pt x="24125" y="19187"/>
                  <a:pt x="24125" y="19187"/>
                  <a:pt x="24094" y="19187"/>
                </a:cubicBezTo>
                <a:lnTo>
                  <a:pt x="24094" y="19187"/>
                </a:lnTo>
                <a:cubicBezTo>
                  <a:pt x="24094" y="19187"/>
                  <a:pt x="24094" y="19187"/>
                  <a:pt x="24094" y="19187"/>
                </a:cubicBezTo>
                <a:cubicBezTo>
                  <a:pt x="24094" y="19249"/>
                  <a:pt x="24156" y="19249"/>
                  <a:pt x="24156" y="19281"/>
                </a:cubicBezTo>
                <a:cubicBezTo>
                  <a:pt x="24188" y="19312"/>
                  <a:pt x="24250" y="19312"/>
                  <a:pt x="24250" y="19374"/>
                </a:cubicBezTo>
                <a:cubicBezTo>
                  <a:pt x="24156" y="19312"/>
                  <a:pt x="24094" y="19281"/>
                  <a:pt x="24031" y="19187"/>
                </a:cubicBezTo>
                <a:lnTo>
                  <a:pt x="24031" y="19187"/>
                </a:lnTo>
                <a:cubicBezTo>
                  <a:pt x="24031" y="19187"/>
                  <a:pt x="24031" y="19187"/>
                  <a:pt x="24031" y="19187"/>
                </a:cubicBezTo>
                <a:cubicBezTo>
                  <a:pt x="24031" y="19187"/>
                  <a:pt x="24031" y="19187"/>
                  <a:pt x="24031" y="19187"/>
                </a:cubicBezTo>
                <a:cubicBezTo>
                  <a:pt x="24031" y="19187"/>
                  <a:pt x="24031" y="19187"/>
                  <a:pt x="24031" y="19187"/>
                </a:cubicBezTo>
                <a:close/>
                <a:moveTo>
                  <a:pt x="24313" y="19437"/>
                </a:moveTo>
                <a:cubicBezTo>
                  <a:pt x="24281" y="19437"/>
                  <a:pt x="24281" y="19406"/>
                  <a:pt x="24250" y="19374"/>
                </a:cubicBezTo>
                <a:cubicBezTo>
                  <a:pt x="24281" y="19374"/>
                  <a:pt x="24313" y="19406"/>
                  <a:pt x="24313" y="19437"/>
                </a:cubicBezTo>
                <a:cubicBezTo>
                  <a:pt x="24375" y="19437"/>
                  <a:pt x="24375" y="19468"/>
                  <a:pt x="24406" y="19499"/>
                </a:cubicBezTo>
                <a:cubicBezTo>
                  <a:pt x="24375" y="19499"/>
                  <a:pt x="24344" y="19468"/>
                  <a:pt x="24313" y="19437"/>
                </a:cubicBezTo>
                <a:close/>
                <a:moveTo>
                  <a:pt x="24656" y="19718"/>
                </a:moveTo>
                <a:cubicBezTo>
                  <a:pt x="24625" y="19718"/>
                  <a:pt x="24594" y="19687"/>
                  <a:pt x="24594" y="19687"/>
                </a:cubicBezTo>
                <a:cubicBezTo>
                  <a:pt x="24563" y="19656"/>
                  <a:pt x="24563" y="19656"/>
                  <a:pt x="24563" y="19624"/>
                </a:cubicBezTo>
                <a:cubicBezTo>
                  <a:pt x="24594" y="19624"/>
                  <a:pt x="24594" y="19624"/>
                  <a:pt x="24594" y="19687"/>
                </a:cubicBezTo>
                <a:cubicBezTo>
                  <a:pt x="24625" y="19687"/>
                  <a:pt x="24656" y="19687"/>
                  <a:pt x="24656" y="19718"/>
                </a:cubicBezTo>
                <a:cubicBezTo>
                  <a:pt x="24688" y="19718"/>
                  <a:pt x="24688" y="19718"/>
                  <a:pt x="24719" y="19749"/>
                </a:cubicBezTo>
                <a:cubicBezTo>
                  <a:pt x="24688" y="19749"/>
                  <a:pt x="24656" y="19718"/>
                  <a:pt x="24656" y="19718"/>
                </a:cubicBezTo>
                <a:close/>
                <a:moveTo>
                  <a:pt x="24781" y="19812"/>
                </a:moveTo>
                <a:cubicBezTo>
                  <a:pt x="24750" y="19812"/>
                  <a:pt x="24750" y="19812"/>
                  <a:pt x="24750" y="19781"/>
                </a:cubicBezTo>
                <a:cubicBezTo>
                  <a:pt x="24750" y="19781"/>
                  <a:pt x="24750" y="19781"/>
                  <a:pt x="24719" y="19781"/>
                </a:cubicBezTo>
                <a:cubicBezTo>
                  <a:pt x="24750" y="19781"/>
                  <a:pt x="24750" y="19781"/>
                  <a:pt x="24750" y="19781"/>
                </a:cubicBezTo>
                <a:cubicBezTo>
                  <a:pt x="24750" y="19781"/>
                  <a:pt x="24781" y="19812"/>
                  <a:pt x="24781" y="19812"/>
                </a:cubicBezTo>
                <a:cubicBezTo>
                  <a:pt x="24781" y="19812"/>
                  <a:pt x="24781" y="19812"/>
                  <a:pt x="24781" y="19812"/>
                </a:cubicBezTo>
                <a:close/>
                <a:moveTo>
                  <a:pt x="24844" y="19874"/>
                </a:moveTo>
                <a:cubicBezTo>
                  <a:pt x="24844" y="19874"/>
                  <a:pt x="24813" y="19843"/>
                  <a:pt x="24813" y="19843"/>
                </a:cubicBezTo>
                <a:cubicBezTo>
                  <a:pt x="24844" y="19812"/>
                  <a:pt x="24844" y="19843"/>
                  <a:pt x="24844" y="19874"/>
                </a:cubicBezTo>
                <a:cubicBezTo>
                  <a:pt x="24875" y="19874"/>
                  <a:pt x="24906" y="19874"/>
                  <a:pt x="24906" y="19906"/>
                </a:cubicBezTo>
                <a:cubicBezTo>
                  <a:pt x="24875" y="19906"/>
                  <a:pt x="24844" y="19906"/>
                  <a:pt x="24844" y="19874"/>
                </a:cubicBezTo>
                <a:close/>
                <a:moveTo>
                  <a:pt x="24938" y="19937"/>
                </a:moveTo>
                <a:cubicBezTo>
                  <a:pt x="24906" y="19937"/>
                  <a:pt x="24906" y="19937"/>
                  <a:pt x="24906" y="19906"/>
                </a:cubicBezTo>
                <a:cubicBezTo>
                  <a:pt x="24906" y="19906"/>
                  <a:pt x="24938" y="19937"/>
                  <a:pt x="24938" y="19937"/>
                </a:cubicBezTo>
                <a:cubicBezTo>
                  <a:pt x="24938" y="19937"/>
                  <a:pt x="24969" y="19937"/>
                  <a:pt x="24969" y="19968"/>
                </a:cubicBezTo>
                <a:cubicBezTo>
                  <a:pt x="24938" y="19968"/>
                  <a:pt x="24938" y="19968"/>
                  <a:pt x="24938" y="19937"/>
                </a:cubicBezTo>
                <a:close/>
                <a:moveTo>
                  <a:pt x="24969" y="19968"/>
                </a:moveTo>
                <a:cubicBezTo>
                  <a:pt x="25000" y="19968"/>
                  <a:pt x="25031" y="19999"/>
                  <a:pt x="25031" y="20031"/>
                </a:cubicBezTo>
                <a:cubicBezTo>
                  <a:pt x="25000" y="20031"/>
                  <a:pt x="24969" y="19999"/>
                  <a:pt x="24969" y="19968"/>
                </a:cubicBezTo>
                <a:close/>
                <a:moveTo>
                  <a:pt x="25031" y="20031"/>
                </a:moveTo>
                <a:cubicBezTo>
                  <a:pt x="25094" y="20031"/>
                  <a:pt x="25094" y="20093"/>
                  <a:pt x="25125" y="20093"/>
                </a:cubicBezTo>
                <a:cubicBezTo>
                  <a:pt x="25094" y="20093"/>
                  <a:pt x="25063" y="20062"/>
                  <a:pt x="25031" y="20031"/>
                </a:cubicBezTo>
                <a:close/>
                <a:moveTo>
                  <a:pt x="25156" y="20156"/>
                </a:moveTo>
                <a:cubicBezTo>
                  <a:pt x="25188" y="20124"/>
                  <a:pt x="25188" y="20156"/>
                  <a:pt x="25156" y="20156"/>
                </a:cubicBezTo>
                <a:cubicBezTo>
                  <a:pt x="25156" y="20156"/>
                  <a:pt x="25156" y="20156"/>
                  <a:pt x="25156" y="20156"/>
                </a:cubicBezTo>
                <a:close/>
                <a:moveTo>
                  <a:pt x="25313" y="19999"/>
                </a:moveTo>
                <a:cubicBezTo>
                  <a:pt x="25156" y="20062"/>
                  <a:pt x="25094" y="19968"/>
                  <a:pt x="25000" y="19843"/>
                </a:cubicBezTo>
                <a:cubicBezTo>
                  <a:pt x="24938" y="19812"/>
                  <a:pt x="24938" y="19718"/>
                  <a:pt x="24813" y="19718"/>
                </a:cubicBezTo>
                <a:cubicBezTo>
                  <a:pt x="24813" y="19749"/>
                  <a:pt x="24781" y="19718"/>
                  <a:pt x="24781" y="19687"/>
                </a:cubicBezTo>
                <a:cubicBezTo>
                  <a:pt x="24750" y="19624"/>
                  <a:pt x="24656" y="19593"/>
                  <a:pt x="24594" y="19531"/>
                </a:cubicBezTo>
                <a:cubicBezTo>
                  <a:pt x="24563" y="19531"/>
                  <a:pt x="24500" y="19468"/>
                  <a:pt x="24469" y="19437"/>
                </a:cubicBezTo>
                <a:cubicBezTo>
                  <a:pt x="24438" y="19374"/>
                  <a:pt x="24500" y="19374"/>
                  <a:pt x="24531" y="19374"/>
                </a:cubicBezTo>
                <a:cubicBezTo>
                  <a:pt x="24531" y="19374"/>
                  <a:pt x="24563" y="19374"/>
                  <a:pt x="24563" y="19343"/>
                </a:cubicBezTo>
                <a:cubicBezTo>
                  <a:pt x="24563" y="19312"/>
                  <a:pt x="24531" y="19312"/>
                  <a:pt x="24500" y="19312"/>
                </a:cubicBezTo>
                <a:cubicBezTo>
                  <a:pt x="24375" y="19406"/>
                  <a:pt x="24281" y="19312"/>
                  <a:pt x="24188" y="19218"/>
                </a:cubicBezTo>
                <a:cubicBezTo>
                  <a:pt x="24156" y="19218"/>
                  <a:pt x="24156" y="19218"/>
                  <a:pt x="24125" y="19187"/>
                </a:cubicBezTo>
                <a:cubicBezTo>
                  <a:pt x="24188" y="19218"/>
                  <a:pt x="24281" y="19218"/>
                  <a:pt x="24344" y="19249"/>
                </a:cubicBezTo>
                <a:cubicBezTo>
                  <a:pt x="24375" y="19249"/>
                  <a:pt x="24406" y="19249"/>
                  <a:pt x="24406" y="19218"/>
                </a:cubicBezTo>
                <a:cubicBezTo>
                  <a:pt x="24406" y="19156"/>
                  <a:pt x="24500" y="19156"/>
                  <a:pt x="24531" y="19156"/>
                </a:cubicBezTo>
                <a:cubicBezTo>
                  <a:pt x="24563" y="19156"/>
                  <a:pt x="24594" y="19124"/>
                  <a:pt x="24594" y="19093"/>
                </a:cubicBezTo>
                <a:cubicBezTo>
                  <a:pt x="24656" y="19124"/>
                  <a:pt x="24688" y="19156"/>
                  <a:pt x="24719" y="19156"/>
                </a:cubicBezTo>
                <a:cubicBezTo>
                  <a:pt x="24656" y="19249"/>
                  <a:pt x="24594" y="19281"/>
                  <a:pt x="24500" y="19218"/>
                </a:cubicBezTo>
                <a:cubicBezTo>
                  <a:pt x="24531" y="19281"/>
                  <a:pt x="24594" y="19312"/>
                  <a:pt x="24625" y="19312"/>
                </a:cubicBezTo>
                <a:cubicBezTo>
                  <a:pt x="24719" y="19281"/>
                  <a:pt x="24750" y="19343"/>
                  <a:pt x="24781" y="19406"/>
                </a:cubicBezTo>
                <a:cubicBezTo>
                  <a:pt x="24781" y="19437"/>
                  <a:pt x="24813" y="19499"/>
                  <a:pt x="24844" y="19437"/>
                </a:cubicBezTo>
                <a:cubicBezTo>
                  <a:pt x="24875" y="19374"/>
                  <a:pt x="24906" y="19312"/>
                  <a:pt x="24844" y="19281"/>
                </a:cubicBezTo>
                <a:cubicBezTo>
                  <a:pt x="24813" y="19281"/>
                  <a:pt x="24781" y="19249"/>
                  <a:pt x="24813" y="19218"/>
                </a:cubicBezTo>
                <a:cubicBezTo>
                  <a:pt x="24844" y="19187"/>
                  <a:pt x="24875" y="19187"/>
                  <a:pt x="24875" y="19218"/>
                </a:cubicBezTo>
                <a:cubicBezTo>
                  <a:pt x="24906" y="19249"/>
                  <a:pt x="24969" y="19249"/>
                  <a:pt x="25000" y="19281"/>
                </a:cubicBezTo>
                <a:cubicBezTo>
                  <a:pt x="24938" y="19249"/>
                  <a:pt x="25000" y="19187"/>
                  <a:pt x="24938" y="19187"/>
                </a:cubicBezTo>
                <a:cubicBezTo>
                  <a:pt x="24938" y="19187"/>
                  <a:pt x="24906" y="19218"/>
                  <a:pt x="24906" y="19187"/>
                </a:cubicBezTo>
                <a:cubicBezTo>
                  <a:pt x="24906" y="19156"/>
                  <a:pt x="24906" y="19156"/>
                  <a:pt x="24938" y="19156"/>
                </a:cubicBezTo>
                <a:cubicBezTo>
                  <a:pt x="24938" y="19156"/>
                  <a:pt x="24938" y="19124"/>
                  <a:pt x="24938" y="19124"/>
                </a:cubicBezTo>
                <a:cubicBezTo>
                  <a:pt x="24875" y="19124"/>
                  <a:pt x="24875" y="19031"/>
                  <a:pt x="24781" y="19062"/>
                </a:cubicBezTo>
                <a:cubicBezTo>
                  <a:pt x="24781" y="19062"/>
                  <a:pt x="24750" y="19031"/>
                  <a:pt x="24781" y="18999"/>
                </a:cubicBezTo>
                <a:cubicBezTo>
                  <a:pt x="24781" y="18999"/>
                  <a:pt x="24813" y="18999"/>
                  <a:pt x="24813" y="18999"/>
                </a:cubicBezTo>
                <a:cubicBezTo>
                  <a:pt x="24844" y="18999"/>
                  <a:pt x="24875" y="18999"/>
                  <a:pt x="24906" y="18968"/>
                </a:cubicBezTo>
                <a:cubicBezTo>
                  <a:pt x="25000" y="18937"/>
                  <a:pt x="25000" y="18937"/>
                  <a:pt x="25063" y="19062"/>
                </a:cubicBezTo>
                <a:cubicBezTo>
                  <a:pt x="25031" y="19031"/>
                  <a:pt x="25000" y="18999"/>
                  <a:pt x="24969" y="19031"/>
                </a:cubicBezTo>
                <a:cubicBezTo>
                  <a:pt x="24969" y="19062"/>
                  <a:pt x="25000" y="19093"/>
                  <a:pt x="25031" y="19093"/>
                </a:cubicBezTo>
                <a:cubicBezTo>
                  <a:pt x="25094" y="19156"/>
                  <a:pt x="25094" y="19062"/>
                  <a:pt x="25156" y="19031"/>
                </a:cubicBezTo>
                <a:cubicBezTo>
                  <a:pt x="25156" y="19031"/>
                  <a:pt x="25188" y="18999"/>
                  <a:pt x="25219" y="18999"/>
                </a:cubicBezTo>
                <a:cubicBezTo>
                  <a:pt x="25281" y="18999"/>
                  <a:pt x="25313" y="18968"/>
                  <a:pt x="25375" y="18968"/>
                </a:cubicBezTo>
                <a:cubicBezTo>
                  <a:pt x="25375" y="18968"/>
                  <a:pt x="25375" y="18968"/>
                  <a:pt x="25375" y="18968"/>
                </a:cubicBezTo>
                <a:cubicBezTo>
                  <a:pt x="25406" y="18999"/>
                  <a:pt x="25375" y="19031"/>
                  <a:pt x="25438" y="19031"/>
                </a:cubicBezTo>
                <a:cubicBezTo>
                  <a:pt x="25500" y="18999"/>
                  <a:pt x="25563" y="19031"/>
                  <a:pt x="25531" y="19124"/>
                </a:cubicBezTo>
                <a:cubicBezTo>
                  <a:pt x="25500" y="19124"/>
                  <a:pt x="25469" y="19124"/>
                  <a:pt x="25500" y="19156"/>
                </a:cubicBezTo>
                <a:cubicBezTo>
                  <a:pt x="25500" y="19218"/>
                  <a:pt x="25438" y="19312"/>
                  <a:pt x="25438" y="19374"/>
                </a:cubicBezTo>
                <a:cubicBezTo>
                  <a:pt x="25469" y="19437"/>
                  <a:pt x="25406" y="19437"/>
                  <a:pt x="25406" y="19437"/>
                </a:cubicBezTo>
                <a:cubicBezTo>
                  <a:pt x="25281" y="19406"/>
                  <a:pt x="25219" y="19343"/>
                  <a:pt x="25219" y="19218"/>
                </a:cubicBezTo>
                <a:cubicBezTo>
                  <a:pt x="25219" y="19187"/>
                  <a:pt x="25188" y="19187"/>
                  <a:pt x="25188" y="19187"/>
                </a:cubicBezTo>
                <a:cubicBezTo>
                  <a:pt x="25156" y="19156"/>
                  <a:pt x="25156" y="19218"/>
                  <a:pt x="25156" y="19218"/>
                </a:cubicBezTo>
                <a:cubicBezTo>
                  <a:pt x="25094" y="19249"/>
                  <a:pt x="25063" y="19281"/>
                  <a:pt x="25125" y="19343"/>
                </a:cubicBezTo>
                <a:cubicBezTo>
                  <a:pt x="25125" y="19343"/>
                  <a:pt x="25125" y="19343"/>
                  <a:pt x="25125" y="19343"/>
                </a:cubicBezTo>
                <a:cubicBezTo>
                  <a:pt x="25125" y="19374"/>
                  <a:pt x="25094" y="19374"/>
                  <a:pt x="25094" y="19374"/>
                </a:cubicBezTo>
                <a:cubicBezTo>
                  <a:pt x="25031" y="19343"/>
                  <a:pt x="25000" y="19312"/>
                  <a:pt x="24969" y="19374"/>
                </a:cubicBezTo>
                <a:cubicBezTo>
                  <a:pt x="25031" y="19374"/>
                  <a:pt x="25094" y="19406"/>
                  <a:pt x="25156" y="19499"/>
                </a:cubicBezTo>
                <a:cubicBezTo>
                  <a:pt x="25063" y="19468"/>
                  <a:pt x="25031" y="19437"/>
                  <a:pt x="24906" y="19437"/>
                </a:cubicBezTo>
                <a:cubicBezTo>
                  <a:pt x="25031" y="19531"/>
                  <a:pt x="25188" y="19499"/>
                  <a:pt x="25250" y="19624"/>
                </a:cubicBezTo>
                <a:cubicBezTo>
                  <a:pt x="25313" y="19749"/>
                  <a:pt x="25375" y="19874"/>
                  <a:pt x="25313" y="19999"/>
                </a:cubicBezTo>
                <a:close/>
                <a:moveTo>
                  <a:pt x="25281" y="19437"/>
                </a:moveTo>
                <a:cubicBezTo>
                  <a:pt x="25344" y="19406"/>
                  <a:pt x="25375" y="19437"/>
                  <a:pt x="25406" y="19499"/>
                </a:cubicBezTo>
                <a:cubicBezTo>
                  <a:pt x="25438" y="19499"/>
                  <a:pt x="25406" y="19531"/>
                  <a:pt x="25406" y="19531"/>
                </a:cubicBezTo>
                <a:cubicBezTo>
                  <a:pt x="25375" y="19531"/>
                  <a:pt x="25344" y="19531"/>
                  <a:pt x="25344" y="19531"/>
                </a:cubicBezTo>
                <a:cubicBezTo>
                  <a:pt x="25344" y="19531"/>
                  <a:pt x="25344" y="19531"/>
                  <a:pt x="25344" y="19531"/>
                </a:cubicBezTo>
                <a:cubicBezTo>
                  <a:pt x="25313" y="19499"/>
                  <a:pt x="25281" y="19468"/>
                  <a:pt x="25281" y="19437"/>
                </a:cubicBezTo>
                <a:close/>
                <a:moveTo>
                  <a:pt x="25344" y="19687"/>
                </a:moveTo>
                <a:cubicBezTo>
                  <a:pt x="25375" y="19656"/>
                  <a:pt x="25406" y="19687"/>
                  <a:pt x="25406" y="19687"/>
                </a:cubicBezTo>
                <a:cubicBezTo>
                  <a:pt x="25531" y="19718"/>
                  <a:pt x="25500" y="19843"/>
                  <a:pt x="25531" y="19937"/>
                </a:cubicBezTo>
                <a:cubicBezTo>
                  <a:pt x="25563" y="19874"/>
                  <a:pt x="25531" y="19843"/>
                  <a:pt x="25594" y="19812"/>
                </a:cubicBezTo>
                <a:cubicBezTo>
                  <a:pt x="25656" y="19781"/>
                  <a:pt x="25625" y="19718"/>
                  <a:pt x="25563" y="19687"/>
                </a:cubicBezTo>
                <a:cubicBezTo>
                  <a:pt x="25563" y="19656"/>
                  <a:pt x="25531" y="19656"/>
                  <a:pt x="25500" y="19624"/>
                </a:cubicBezTo>
                <a:cubicBezTo>
                  <a:pt x="25500" y="19624"/>
                  <a:pt x="25500" y="19624"/>
                  <a:pt x="25500" y="19624"/>
                </a:cubicBezTo>
                <a:cubicBezTo>
                  <a:pt x="25594" y="19593"/>
                  <a:pt x="25625" y="19624"/>
                  <a:pt x="25656" y="19687"/>
                </a:cubicBezTo>
                <a:cubicBezTo>
                  <a:pt x="25625" y="19718"/>
                  <a:pt x="25656" y="19749"/>
                  <a:pt x="25656" y="19781"/>
                </a:cubicBezTo>
                <a:cubicBezTo>
                  <a:pt x="25656" y="19874"/>
                  <a:pt x="25719" y="19937"/>
                  <a:pt x="25688" y="20031"/>
                </a:cubicBezTo>
                <a:cubicBezTo>
                  <a:pt x="25719" y="19999"/>
                  <a:pt x="25719" y="19968"/>
                  <a:pt x="25719" y="19937"/>
                </a:cubicBezTo>
                <a:cubicBezTo>
                  <a:pt x="25719" y="19937"/>
                  <a:pt x="25719" y="19906"/>
                  <a:pt x="25719" y="19906"/>
                </a:cubicBezTo>
                <a:cubicBezTo>
                  <a:pt x="25719" y="19874"/>
                  <a:pt x="25844" y="19843"/>
                  <a:pt x="25719" y="19781"/>
                </a:cubicBezTo>
                <a:cubicBezTo>
                  <a:pt x="25750" y="19749"/>
                  <a:pt x="25781" y="19749"/>
                  <a:pt x="25813" y="19718"/>
                </a:cubicBezTo>
                <a:cubicBezTo>
                  <a:pt x="25844" y="19718"/>
                  <a:pt x="25906" y="19781"/>
                  <a:pt x="25875" y="19687"/>
                </a:cubicBezTo>
                <a:cubicBezTo>
                  <a:pt x="25875" y="19687"/>
                  <a:pt x="25938" y="19687"/>
                  <a:pt x="25938" y="19656"/>
                </a:cubicBezTo>
                <a:cubicBezTo>
                  <a:pt x="25906" y="19656"/>
                  <a:pt x="25906" y="19624"/>
                  <a:pt x="25875" y="19624"/>
                </a:cubicBezTo>
                <a:cubicBezTo>
                  <a:pt x="25750" y="19593"/>
                  <a:pt x="25750" y="19499"/>
                  <a:pt x="25750" y="19437"/>
                </a:cubicBezTo>
                <a:cubicBezTo>
                  <a:pt x="25750" y="19406"/>
                  <a:pt x="25750" y="19406"/>
                  <a:pt x="25750" y="19406"/>
                </a:cubicBezTo>
                <a:cubicBezTo>
                  <a:pt x="25719" y="19406"/>
                  <a:pt x="25719" y="19406"/>
                  <a:pt x="25719" y="19437"/>
                </a:cubicBezTo>
                <a:cubicBezTo>
                  <a:pt x="25688" y="19468"/>
                  <a:pt x="25656" y="19468"/>
                  <a:pt x="25656" y="19437"/>
                </a:cubicBezTo>
                <a:cubicBezTo>
                  <a:pt x="25625" y="19406"/>
                  <a:pt x="25656" y="19406"/>
                  <a:pt x="25688" y="19406"/>
                </a:cubicBezTo>
                <a:cubicBezTo>
                  <a:pt x="25719" y="19312"/>
                  <a:pt x="25688" y="19218"/>
                  <a:pt x="25688" y="19124"/>
                </a:cubicBezTo>
                <a:cubicBezTo>
                  <a:pt x="25688" y="19093"/>
                  <a:pt x="25688" y="19062"/>
                  <a:pt x="25719" y="19031"/>
                </a:cubicBezTo>
                <a:cubicBezTo>
                  <a:pt x="25906" y="19156"/>
                  <a:pt x="26094" y="19281"/>
                  <a:pt x="26250" y="19468"/>
                </a:cubicBezTo>
                <a:cubicBezTo>
                  <a:pt x="26281" y="19499"/>
                  <a:pt x="26344" y="19499"/>
                  <a:pt x="26375" y="19531"/>
                </a:cubicBezTo>
                <a:cubicBezTo>
                  <a:pt x="26438" y="19562"/>
                  <a:pt x="26500" y="19656"/>
                  <a:pt x="26594" y="19687"/>
                </a:cubicBezTo>
                <a:cubicBezTo>
                  <a:pt x="26594" y="19749"/>
                  <a:pt x="26625" y="19749"/>
                  <a:pt x="26656" y="19749"/>
                </a:cubicBezTo>
                <a:cubicBezTo>
                  <a:pt x="26688" y="19749"/>
                  <a:pt x="26656" y="19843"/>
                  <a:pt x="26719" y="19812"/>
                </a:cubicBezTo>
                <a:cubicBezTo>
                  <a:pt x="26719" y="19781"/>
                  <a:pt x="26719" y="19749"/>
                  <a:pt x="26750" y="19687"/>
                </a:cubicBezTo>
                <a:cubicBezTo>
                  <a:pt x="26719" y="19749"/>
                  <a:pt x="26719" y="19781"/>
                  <a:pt x="26719" y="19812"/>
                </a:cubicBezTo>
                <a:cubicBezTo>
                  <a:pt x="26750" y="19843"/>
                  <a:pt x="26719" y="19874"/>
                  <a:pt x="26750" y="19874"/>
                </a:cubicBezTo>
                <a:cubicBezTo>
                  <a:pt x="26781" y="19937"/>
                  <a:pt x="26719" y="19937"/>
                  <a:pt x="26688" y="19968"/>
                </a:cubicBezTo>
                <a:cubicBezTo>
                  <a:pt x="26594" y="19999"/>
                  <a:pt x="26469" y="19937"/>
                  <a:pt x="26375" y="19968"/>
                </a:cubicBezTo>
                <a:cubicBezTo>
                  <a:pt x="26375" y="19968"/>
                  <a:pt x="26406" y="19999"/>
                  <a:pt x="26438" y="19999"/>
                </a:cubicBezTo>
                <a:cubicBezTo>
                  <a:pt x="26438" y="20031"/>
                  <a:pt x="26500" y="20031"/>
                  <a:pt x="26469" y="20062"/>
                </a:cubicBezTo>
                <a:cubicBezTo>
                  <a:pt x="26469" y="20093"/>
                  <a:pt x="26438" y="20093"/>
                  <a:pt x="26406" y="20062"/>
                </a:cubicBezTo>
                <a:cubicBezTo>
                  <a:pt x="26344" y="19999"/>
                  <a:pt x="26250" y="20031"/>
                  <a:pt x="26156" y="19968"/>
                </a:cubicBezTo>
                <a:cubicBezTo>
                  <a:pt x="26188" y="20031"/>
                  <a:pt x="26250" y="20031"/>
                  <a:pt x="26281" y="20062"/>
                </a:cubicBezTo>
                <a:cubicBezTo>
                  <a:pt x="26250" y="20187"/>
                  <a:pt x="26125" y="20187"/>
                  <a:pt x="26031" y="20281"/>
                </a:cubicBezTo>
                <a:cubicBezTo>
                  <a:pt x="26094" y="20249"/>
                  <a:pt x="26125" y="20281"/>
                  <a:pt x="26156" y="20249"/>
                </a:cubicBezTo>
                <a:cubicBezTo>
                  <a:pt x="26250" y="20187"/>
                  <a:pt x="26313" y="20124"/>
                  <a:pt x="26438" y="20218"/>
                </a:cubicBezTo>
                <a:cubicBezTo>
                  <a:pt x="26438" y="20187"/>
                  <a:pt x="26375" y="20156"/>
                  <a:pt x="26406" y="20156"/>
                </a:cubicBezTo>
                <a:cubicBezTo>
                  <a:pt x="26438" y="20124"/>
                  <a:pt x="26469" y="20156"/>
                  <a:pt x="26500" y="20156"/>
                </a:cubicBezTo>
                <a:cubicBezTo>
                  <a:pt x="26500" y="20156"/>
                  <a:pt x="26500" y="20156"/>
                  <a:pt x="26500" y="20156"/>
                </a:cubicBezTo>
                <a:cubicBezTo>
                  <a:pt x="26500" y="20156"/>
                  <a:pt x="26500" y="20156"/>
                  <a:pt x="26500" y="20156"/>
                </a:cubicBezTo>
                <a:cubicBezTo>
                  <a:pt x="26594" y="20218"/>
                  <a:pt x="26469" y="20218"/>
                  <a:pt x="26469" y="20249"/>
                </a:cubicBezTo>
                <a:cubicBezTo>
                  <a:pt x="26438" y="20249"/>
                  <a:pt x="26438" y="20281"/>
                  <a:pt x="26438" y="20281"/>
                </a:cubicBezTo>
                <a:cubicBezTo>
                  <a:pt x="26438" y="20281"/>
                  <a:pt x="26438" y="20281"/>
                  <a:pt x="26438" y="20281"/>
                </a:cubicBezTo>
                <a:cubicBezTo>
                  <a:pt x="26438" y="20281"/>
                  <a:pt x="26469" y="20281"/>
                  <a:pt x="26469" y="20249"/>
                </a:cubicBezTo>
                <a:cubicBezTo>
                  <a:pt x="26500" y="20312"/>
                  <a:pt x="26563" y="20312"/>
                  <a:pt x="26594" y="20312"/>
                </a:cubicBezTo>
                <a:cubicBezTo>
                  <a:pt x="26688" y="20218"/>
                  <a:pt x="26781" y="20218"/>
                  <a:pt x="26875" y="20124"/>
                </a:cubicBezTo>
                <a:cubicBezTo>
                  <a:pt x="26969" y="20093"/>
                  <a:pt x="27031" y="20031"/>
                  <a:pt x="27125" y="20124"/>
                </a:cubicBezTo>
                <a:cubicBezTo>
                  <a:pt x="27219" y="20187"/>
                  <a:pt x="27344" y="20281"/>
                  <a:pt x="27438" y="20374"/>
                </a:cubicBezTo>
                <a:cubicBezTo>
                  <a:pt x="27563" y="20468"/>
                  <a:pt x="27656" y="20562"/>
                  <a:pt x="27781" y="20593"/>
                </a:cubicBezTo>
                <a:cubicBezTo>
                  <a:pt x="27813" y="20656"/>
                  <a:pt x="27844" y="20687"/>
                  <a:pt x="27875" y="20718"/>
                </a:cubicBezTo>
                <a:cubicBezTo>
                  <a:pt x="27938" y="20812"/>
                  <a:pt x="28031" y="20843"/>
                  <a:pt x="28125" y="20874"/>
                </a:cubicBezTo>
                <a:cubicBezTo>
                  <a:pt x="28125" y="20937"/>
                  <a:pt x="28188" y="20937"/>
                  <a:pt x="28188" y="20968"/>
                </a:cubicBezTo>
                <a:cubicBezTo>
                  <a:pt x="28156" y="21062"/>
                  <a:pt x="28219" y="20999"/>
                  <a:pt x="28250" y="21031"/>
                </a:cubicBezTo>
                <a:cubicBezTo>
                  <a:pt x="28250" y="21062"/>
                  <a:pt x="28250" y="21062"/>
                  <a:pt x="28250" y="21093"/>
                </a:cubicBezTo>
                <a:cubicBezTo>
                  <a:pt x="28250" y="21093"/>
                  <a:pt x="28219" y="21093"/>
                  <a:pt x="28188" y="21093"/>
                </a:cubicBezTo>
                <a:cubicBezTo>
                  <a:pt x="28156" y="21062"/>
                  <a:pt x="28125" y="21062"/>
                  <a:pt x="28094" y="21093"/>
                </a:cubicBezTo>
                <a:cubicBezTo>
                  <a:pt x="28063" y="21124"/>
                  <a:pt x="28031" y="21093"/>
                  <a:pt x="28031" y="21093"/>
                </a:cubicBezTo>
                <a:cubicBezTo>
                  <a:pt x="28031" y="21062"/>
                  <a:pt x="28063" y="20999"/>
                  <a:pt x="28031" y="21031"/>
                </a:cubicBezTo>
                <a:cubicBezTo>
                  <a:pt x="27969" y="21062"/>
                  <a:pt x="27875" y="20968"/>
                  <a:pt x="27813" y="21031"/>
                </a:cubicBezTo>
                <a:cubicBezTo>
                  <a:pt x="27844" y="20999"/>
                  <a:pt x="27781" y="20968"/>
                  <a:pt x="27844" y="20937"/>
                </a:cubicBezTo>
                <a:cubicBezTo>
                  <a:pt x="27875" y="20937"/>
                  <a:pt x="27844" y="20937"/>
                  <a:pt x="27844" y="20906"/>
                </a:cubicBezTo>
                <a:cubicBezTo>
                  <a:pt x="27813" y="20906"/>
                  <a:pt x="27781" y="20874"/>
                  <a:pt x="27750" y="20874"/>
                </a:cubicBezTo>
                <a:cubicBezTo>
                  <a:pt x="27719" y="20843"/>
                  <a:pt x="27688" y="20781"/>
                  <a:pt x="27688" y="20874"/>
                </a:cubicBezTo>
                <a:cubicBezTo>
                  <a:pt x="27688" y="20874"/>
                  <a:pt x="27656" y="20874"/>
                  <a:pt x="27656" y="20874"/>
                </a:cubicBezTo>
                <a:cubicBezTo>
                  <a:pt x="27563" y="20812"/>
                  <a:pt x="27438" y="20874"/>
                  <a:pt x="27313" y="20812"/>
                </a:cubicBezTo>
                <a:cubicBezTo>
                  <a:pt x="27281" y="20781"/>
                  <a:pt x="27250" y="20749"/>
                  <a:pt x="27188" y="20718"/>
                </a:cubicBezTo>
                <a:cubicBezTo>
                  <a:pt x="27188" y="20718"/>
                  <a:pt x="27219" y="20749"/>
                  <a:pt x="27188" y="20781"/>
                </a:cubicBezTo>
                <a:cubicBezTo>
                  <a:pt x="27156" y="20781"/>
                  <a:pt x="27125" y="20749"/>
                  <a:pt x="27125" y="20718"/>
                </a:cubicBezTo>
                <a:cubicBezTo>
                  <a:pt x="27125" y="20562"/>
                  <a:pt x="27063" y="20624"/>
                  <a:pt x="27000" y="20656"/>
                </a:cubicBezTo>
                <a:cubicBezTo>
                  <a:pt x="27000" y="20656"/>
                  <a:pt x="27063" y="20718"/>
                  <a:pt x="27031" y="20718"/>
                </a:cubicBezTo>
                <a:cubicBezTo>
                  <a:pt x="27000" y="20749"/>
                  <a:pt x="26938" y="20749"/>
                  <a:pt x="26906" y="20749"/>
                </a:cubicBezTo>
                <a:cubicBezTo>
                  <a:pt x="26844" y="20718"/>
                  <a:pt x="26781" y="20718"/>
                  <a:pt x="26719" y="20687"/>
                </a:cubicBezTo>
                <a:cubicBezTo>
                  <a:pt x="26688" y="20656"/>
                  <a:pt x="26594" y="20718"/>
                  <a:pt x="26531" y="20687"/>
                </a:cubicBezTo>
                <a:cubicBezTo>
                  <a:pt x="26344" y="20624"/>
                  <a:pt x="26125" y="20624"/>
                  <a:pt x="25938" y="20593"/>
                </a:cubicBezTo>
                <a:cubicBezTo>
                  <a:pt x="25906" y="20562"/>
                  <a:pt x="25844" y="20562"/>
                  <a:pt x="25813" y="20562"/>
                </a:cubicBezTo>
                <a:cubicBezTo>
                  <a:pt x="25719" y="20562"/>
                  <a:pt x="25688" y="20499"/>
                  <a:pt x="25625" y="20406"/>
                </a:cubicBezTo>
                <a:cubicBezTo>
                  <a:pt x="25656" y="20343"/>
                  <a:pt x="25594" y="20281"/>
                  <a:pt x="25688" y="20218"/>
                </a:cubicBezTo>
                <a:cubicBezTo>
                  <a:pt x="25750" y="20218"/>
                  <a:pt x="25750" y="20218"/>
                  <a:pt x="25750" y="20249"/>
                </a:cubicBezTo>
                <a:cubicBezTo>
                  <a:pt x="25750" y="20312"/>
                  <a:pt x="25750" y="20343"/>
                  <a:pt x="25844" y="20312"/>
                </a:cubicBezTo>
                <a:cubicBezTo>
                  <a:pt x="25844" y="20312"/>
                  <a:pt x="25875" y="20343"/>
                  <a:pt x="25875" y="20343"/>
                </a:cubicBezTo>
                <a:cubicBezTo>
                  <a:pt x="25875" y="20374"/>
                  <a:pt x="25844" y="20374"/>
                  <a:pt x="25844" y="20374"/>
                </a:cubicBezTo>
                <a:cubicBezTo>
                  <a:pt x="25719" y="20437"/>
                  <a:pt x="25719" y="20437"/>
                  <a:pt x="25719" y="20281"/>
                </a:cubicBezTo>
                <a:lnTo>
                  <a:pt x="25719" y="20281"/>
                </a:lnTo>
                <a:cubicBezTo>
                  <a:pt x="25625" y="20281"/>
                  <a:pt x="25688" y="20374"/>
                  <a:pt x="25625" y="20406"/>
                </a:cubicBezTo>
                <a:cubicBezTo>
                  <a:pt x="25594" y="20406"/>
                  <a:pt x="25563" y="20406"/>
                  <a:pt x="25563" y="20343"/>
                </a:cubicBezTo>
                <a:cubicBezTo>
                  <a:pt x="25594" y="20343"/>
                  <a:pt x="25594" y="20312"/>
                  <a:pt x="25563" y="20281"/>
                </a:cubicBezTo>
                <a:cubicBezTo>
                  <a:pt x="25563" y="20218"/>
                  <a:pt x="25531" y="20187"/>
                  <a:pt x="25469" y="20249"/>
                </a:cubicBezTo>
                <a:cubicBezTo>
                  <a:pt x="25438" y="20249"/>
                  <a:pt x="25406" y="20218"/>
                  <a:pt x="25406" y="20187"/>
                </a:cubicBezTo>
                <a:cubicBezTo>
                  <a:pt x="25406" y="20218"/>
                  <a:pt x="25438" y="20249"/>
                  <a:pt x="25469" y="20249"/>
                </a:cubicBezTo>
                <a:cubicBezTo>
                  <a:pt x="25500" y="20062"/>
                  <a:pt x="25438" y="19906"/>
                  <a:pt x="25375" y="19718"/>
                </a:cubicBezTo>
                <a:cubicBezTo>
                  <a:pt x="25344" y="19718"/>
                  <a:pt x="25313" y="19687"/>
                  <a:pt x="25344" y="19687"/>
                </a:cubicBezTo>
                <a:close/>
                <a:moveTo>
                  <a:pt x="25656" y="19656"/>
                </a:moveTo>
                <a:cubicBezTo>
                  <a:pt x="25656" y="19624"/>
                  <a:pt x="25688" y="19624"/>
                  <a:pt x="25750" y="19624"/>
                </a:cubicBezTo>
                <a:cubicBezTo>
                  <a:pt x="25750" y="19656"/>
                  <a:pt x="25781" y="19687"/>
                  <a:pt x="25781" y="19687"/>
                </a:cubicBezTo>
                <a:cubicBezTo>
                  <a:pt x="25750" y="19718"/>
                  <a:pt x="25719" y="19718"/>
                  <a:pt x="25688" y="19687"/>
                </a:cubicBezTo>
                <a:cubicBezTo>
                  <a:pt x="25688" y="19687"/>
                  <a:pt x="25688" y="19656"/>
                  <a:pt x="25656" y="19656"/>
                </a:cubicBezTo>
                <a:close/>
                <a:moveTo>
                  <a:pt x="24156" y="20093"/>
                </a:moveTo>
                <a:cubicBezTo>
                  <a:pt x="24156" y="20093"/>
                  <a:pt x="24156" y="20093"/>
                  <a:pt x="24156" y="20093"/>
                </a:cubicBezTo>
                <a:cubicBezTo>
                  <a:pt x="24156" y="20093"/>
                  <a:pt x="24156" y="20093"/>
                  <a:pt x="24156" y="20093"/>
                </a:cubicBezTo>
                <a:cubicBezTo>
                  <a:pt x="24156" y="20124"/>
                  <a:pt x="24156" y="20124"/>
                  <a:pt x="24188" y="20124"/>
                </a:cubicBezTo>
                <a:cubicBezTo>
                  <a:pt x="24219" y="20156"/>
                  <a:pt x="24281" y="20156"/>
                  <a:pt x="24313" y="20187"/>
                </a:cubicBezTo>
                <a:cubicBezTo>
                  <a:pt x="24313" y="20218"/>
                  <a:pt x="24281" y="20218"/>
                  <a:pt x="24250" y="20218"/>
                </a:cubicBezTo>
                <a:cubicBezTo>
                  <a:pt x="24219" y="20218"/>
                  <a:pt x="24188" y="20187"/>
                  <a:pt x="24156" y="20156"/>
                </a:cubicBezTo>
                <a:cubicBezTo>
                  <a:pt x="24156" y="20156"/>
                  <a:pt x="24156" y="20156"/>
                  <a:pt x="24156" y="20156"/>
                </a:cubicBezTo>
                <a:cubicBezTo>
                  <a:pt x="24125" y="20156"/>
                  <a:pt x="24125" y="20124"/>
                  <a:pt x="24156" y="20093"/>
                </a:cubicBezTo>
                <a:close/>
                <a:moveTo>
                  <a:pt x="23250" y="20406"/>
                </a:moveTo>
                <a:cubicBezTo>
                  <a:pt x="23250" y="20406"/>
                  <a:pt x="23281" y="20406"/>
                  <a:pt x="23281" y="20406"/>
                </a:cubicBezTo>
                <a:cubicBezTo>
                  <a:pt x="23313" y="20437"/>
                  <a:pt x="23375" y="20468"/>
                  <a:pt x="23313" y="20499"/>
                </a:cubicBezTo>
                <a:cubicBezTo>
                  <a:pt x="23281" y="20531"/>
                  <a:pt x="23281" y="20499"/>
                  <a:pt x="23250" y="20468"/>
                </a:cubicBezTo>
                <a:cubicBezTo>
                  <a:pt x="23219" y="20437"/>
                  <a:pt x="23156" y="20437"/>
                  <a:pt x="23156" y="20374"/>
                </a:cubicBezTo>
                <a:cubicBezTo>
                  <a:pt x="23188" y="20374"/>
                  <a:pt x="23219" y="20374"/>
                  <a:pt x="23250" y="20406"/>
                </a:cubicBezTo>
                <a:close/>
                <a:moveTo>
                  <a:pt x="22688" y="19187"/>
                </a:moveTo>
                <a:cubicBezTo>
                  <a:pt x="22656" y="19218"/>
                  <a:pt x="22688" y="19281"/>
                  <a:pt x="22625" y="19312"/>
                </a:cubicBezTo>
                <a:cubicBezTo>
                  <a:pt x="22625" y="19312"/>
                  <a:pt x="22594" y="19281"/>
                  <a:pt x="22594" y="19281"/>
                </a:cubicBezTo>
                <a:cubicBezTo>
                  <a:pt x="22594" y="19218"/>
                  <a:pt x="22625" y="19218"/>
                  <a:pt x="22688" y="19187"/>
                </a:cubicBezTo>
                <a:close/>
                <a:moveTo>
                  <a:pt x="22438" y="19906"/>
                </a:moveTo>
                <a:cubicBezTo>
                  <a:pt x="22438" y="19874"/>
                  <a:pt x="22469" y="19906"/>
                  <a:pt x="22500" y="19874"/>
                </a:cubicBezTo>
                <a:cubicBezTo>
                  <a:pt x="22531" y="19906"/>
                  <a:pt x="22563" y="19906"/>
                  <a:pt x="22531" y="19906"/>
                </a:cubicBezTo>
                <a:cubicBezTo>
                  <a:pt x="22500" y="19906"/>
                  <a:pt x="22469" y="19906"/>
                  <a:pt x="22438" y="19906"/>
                </a:cubicBezTo>
                <a:close/>
                <a:moveTo>
                  <a:pt x="22719" y="20406"/>
                </a:moveTo>
                <a:cubicBezTo>
                  <a:pt x="22688" y="20437"/>
                  <a:pt x="22656" y="20406"/>
                  <a:pt x="22656" y="20406"/>
                </a:cubicBezTo>
                <a:cubicBezTo>
                  <a:pt x="22594" y="20343"/>
                  <a:pt x="22531" y="20281"/>
                  <a:pt x="22469" y="20218"/>
                </a:cubicBezTo>
                <a:cubicBezTo>
                  <a:pt x="22531" y="20218"/>
                  <a:pt x="22531" y="20218"/>
                  <a:pt x="22500" y="20187"/>
                </a:cubicBezTo>
                <a:cubicBezTo>
                  <a:pt x="22500" y="20187"/>
                  <a:pt x="22531" y="20156"/>
                  <a:pt x="22563" y="20156"/>
                </a:cubicBezTo>
                <a:cubicBezTo>
                  <a:pt x="22563" y="20156"/>
                  <a:pt x="22563" y="20156"/>
                  <a:pt x="22563" y="20156"/>
                </a:cubicBezTo>
                <a:cubicBezTo>
                  <a:pt x="22594" y="20156"/>
                  <a:pt x="22625" y="20156"/>
                  <a:pt x="22625" y="20218"/>
                </a:cubicBezTo>
                <a:cubicBezTo>
                  <a:pt x="22594" y="20218"/>
                  <a:pt x="22563" y="20249"/>
                  <a:pt x="22594" y="20281"/>
                </a:cubicBezTo>
                <a:cubicBezTo>
                  <a:pt x="22594" y="20281"/>
                  <a:pt x="22625" y="20281"/>
                  <a:pt x="22625" y="20249"/>
                </a:cubicBezTo>
                <a:cubicBezTo>
                  <a:pt x="22656" y="20249"/>
                  <a:pt x="22688" y="20218"/>
                  <a:pt x="22719" y="20281"/>
                </a:cubicBezTo>
                <a:cubicBezTo>
                  <a:pt x="22750" y="20312"/>
                  <a:pt x="22719" y="20374"/>
                  <a:pt x="22719" y="20406"/>
                </a:cubicBezTo>
                <a:close/>
                <a:moveTo>
                  <a:pt x="22750" y="19312"/>
                </a:moveTo>
                <a:cubicBezTo>
                  <a:pt x="22750" y="19312"/>
                  <a:pt x="22719" y="19312"/>
                  <a:pt x="22750" y="19281"/>
                </a:cubicBezTo>
                <a:cubicBezTo>
                  <a:pt x="22781" y="19281"/>
                  <a:pt x="22813" y="19281"/>
                  <a:pt x="22813" y="19281"/>
                </a:cubicBezTo>
                <a:cubicBezTo>
                  <a:pt x="22844" y="19343"/>
                  <a:pt x="22938" y="19343"/>
                  <a:pt x="22906" y="19406"/>
                </a:cubicBezTo>
                <a:cubicBezTo>
                  <a:pt x="22875" y="19406"/>
                  <a:pt x="22813" y="19374"/>
                  <a:pt x="22781" y="19374"/>
                </a:cubicBezTo>
                <a:cubicBezTo>
                  <a:pt x="22750" y="19343"/>
                  <a:pt x="22750" y="19374"/>
                  <a:pt x="22750" y="19312"/>
                </a:cubicBezTo>
                <a:close/>
                <a:moveTo>
                  <a:pt x="22906" y="19687"/>
                </a:moveTo>
                <a:cubicBezTo>
                  <a:pt x="22844" y="19593"/>
                  <a:pt x="22750" y="19562"/>
                  <a:pt x="22750" y="19468"/>
                </a:cubicBezTo>
                <a:cubicBezTo>
                  <a:pt x="22875" y="19468"/>
                  <a:pt x="22938" y="19531"/>
                  <a:pt x="22906" y="19687"/>
                </a:cubicBezTo>
                <a:close/>
                <a:moveTo>
                  <a:pt x="23063" y="19499"/>
                </a:moveTo>
                <a:cubicBezTo>
                  <a:pt x="23063" y="19468"/>
                  <a:pt x="23094" y="19468"/>
                  <a:pt x="23094" y="19468"/>
                </a:cubicBezTo>
                <a:cubicBezTo>
                  <a:pt x="23156" y="19468"/>
                  <a:pt x="23125" y="19531"/>
                  <a:pt x="23156" y="19562"/>
                </a:cubicBezTo>
                <a:cubicBezTo>
                  <a:pt x="23094" y="19531"/>
                  <a:pt x="23063" y="19531"/>
                  <a:pt x="23063" y="19499"/>
                </a:cubicBezTo>
                <a:close/>
                <a:moveTo>
                  <a:pt x="23281" y="20749"/>
                </a:moveTo>
                <a:cubicBezTo>
                  <a:pt x="23188" y="20749"/>
                  <a:pt x="23156" y="20781"/>
                  <a:pt x="23094" y="20718"/>
                </a:cubicBezTo>
                <a:cubicBezTo>
                  <a:pt x="23094" y="20687"/>
                  <a:pt x="23125" y="20687"/>
                  <a:pt x="23125" y="20687"/>
                </a:cubicBezTo>
                <a:cubicBezTo>
                  <a:pt x="23125" y="20656"/>
                  <a:pt x="23125" y="20624"/>
                  <a:pt x="23156" y="20624"/>
                </a:cubicBezTo>
                <a:lnTo>
                  <a:pt x="23156" y="20624"/>
                </a:lnTo>
                <a:lnTo>
                  <a:pt x="23156" y="20625"/>
                </a:lnTo>
                <a:lnTo>
                  <a:pt x="23156" y="20625"/>
                </a:lnTo>
                <a:lnTo>
                  <a:pt x="23156" y="20625"/>
                </a:lnTo>
                <a:lnTo>
                  <a:pt x="23156" y="20625"/>
                </a:lnTo>
                <a:lnTo>
                  <a:pt x="23156" y="20625"/>
                </a:lnTo>
                <a:lnTo>
                  <a:pt x="23156" y="20626"/>
                </a:lnTo>
                <a:lnTo>
                  <a:pt x="23156" y="20626"/>
                </a:lnTo>
                <a:lnTo>
                  <a:pt x="23156" y="20626"/>
                </a:lnTo>
                <a:lnTo>
                  <a:pt x="23156" y="20626"/>
                </a:lnTo>
                <a:lnTo>
                  <a:pt x="23156" y="20626"/>
                </a:lnTo>
                <a:lnTo>
                  <a:pt x="23156" y="20627"/>
                </a:lnTo>
                <a:lnTo>
                  <a:pt x="23156" y="20627"/>
                </a:lnTo>
                <a:lnTo>
                  <a:pt x="23156" y="20627"/>
                </a:lnTo>
                <a:lnTo>
                  <a:pt x="23156" y="20627"/>
                </a:lnTo>
                <a:lnTo>
                  <a:pt x="23156" y="20627"/>
                </a:lnTo>
                <a:lnTo>
                  <a:pt x="23156" y="20628"/>
                </a:lnTo>
                <a:lnTo>
                  <a:pt x="23156" y="20628"/>
                </a:lnTo>
                <a:lnTo>
                  <a:pt x="23156" y="20628"/>
                </a:lnTo>
                <a:lnTo>
                  <a:pt x="23156" y="20629"/>
                </a:lnTo>
                <a:lnTo>
                  <a:pt x="23156" y="20629"/>
                </a:lnTo>
                <a:lnTo>
                  <a:pt x="23156" y="20629"/>
                </a:lnTo>
                <a:lnTo>
                  <a:pt x="23156" y="20630"/>
                </a:lnTo>
                <a:lnTo>
                  <a:pt x="23156" y="20630"/>
                </a:lnTo>
                <a:lnTo>
                  <a:pt x="23156" y="20630"/>
                </a:lnTo>
                <a:lnTo>
                  <a:pt x="23156" y="20631"/>
                </a:lnTo>
                <a:lnTo>
                  <a:pt x="23156" y="20631"/>
                </a:lnTo>
                <a:lnTo>
                  <a:pt x="23156" y="20631"/>
                </a:lnTo>
                <a:lnTo>
                  <a:pt x="23156" y="20631"/>
                </a:lnTo>
                <a:lnTo>
                  <a:pt x="23156" y="20632"/>
                </a:lnTo>
                <a:lnTo>
                  <a:pt x="23156" y="20632"/>
                </a:lnTo>
                <a:lnTo>
                  <a:pt x="23156" y="20632"/>
                </a:lnTo>
                <a:lnTo>
                  <a:pt x="23156" y="20632"/>
                </a:lnTo>
                <a:lnTo>
                  <a:pt x="23156" y="20633"/>
                </a:lnTo>
                <a:lnTo>
                  <a:pt x="23156" y="20633"/>
                </a:lnTo>
                <a:lnTo>
                  <a:pt x="23156" y="20634"/>
                </a:lnTo>
                <a:lnTo>
                  <a:pt x="23156" y="20634"/>
                </a:lnTo>
                <a:lnTo>
                  <a:pt x="23156" y="20634"/>
                </a:lnTo>
                <a:lnTo>
                  <a:pt x="23156" y="20634"/>
                </a:lnTo>
                <a:lnTo>
                  <a:pt x="23156" y="20634"/>
                </a:lnTo>
                <a:lnTo>
                  <a:pt x="23156" y="20635"/>
                </a:lnTo>
                <a:lnTo>
                  <a:pt x="23156" y="20635"/>
                </a:lnTo>
                <a:lnTo>
                  <a:pt x="23156" y="20635"/>
                </a:lnTo>
                <a:lnTo>
                  <a:pt x="23156" y="20636"/>
                </a:lnTo>
                <a:lnTo>
                  <a:pt x="23156" y="20636"/>
                </a:lnTo>
                <a:lnTo>
                  <a:pt x="23156" y="20636"/>
                </a:lnTo>
                <a:lnTo>
                  <a:pt x="23156" y="20636"/>
                </a:lnTo>
                <a:lnTo>
                  <a:pt x="23156" y="20636"/>
                </a:lnTo>
                <a:lnTo>
                  <a:pt x="23156" y="20637"/>
                </a:lnTo>
                <a:lnTo>
                  <a:pt x="23156" y="20637"/>
                </a:lnTo>
                <a:lnTo>
                  <a:pt x="23156" y="20637"/>
                </a:lnTo>
                <a:lnTo>
                  <a:pt x="23156" y="20637"/>
                </a:lnTo>
                <a:lnTo>
                  <a:pt x="23156" y="20638"/>
                </a:lnTo>
                <a:lnTo>
                  <a:pt x="23156" y="20638"/>
                </a:lnTo>
                <a:lnTo>
                  <a:pt x="23156" y="20638"/>
                </a:lnTo>
                <a:lnTo>
                  <a:pt x="23156" y="20638"/>
                </a:lnTo>
                <a:lnTo>
                  <a:pt x="23156" y="20638"/>
                </a:lnTo>
                <a:lnTo>
                  <a:pt x="23156" y="20639"/>
                </a:lnTo>
                <a:lnTo>
                  <a:pt x="23156" y="20639"/>
                </a:lnTo>
                <a:lnTo>
                  <a:pt x="23156" y="20639"/>
                </a:lnTo>
                <a:lnTo>
                  <a:pt x="23156" y="20639"/>
                </a:lnTo>
                <a:lnTo>
                  <a:pt x="23156" y="20639"/>
                </a:lnTo>
                <a:lnTo>
                  <a:pt x="23156" y="20639"/>
                </a:lnTo>
                <a:lnTo>
                  <a:pt x="23156" y="20639"/>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1"/>
                </a:lnTo>
                <a:lnTo>
                  <a:pt x="23156" y="20641"/>
                </a:lnTo>
                <a:lnTo>
                  <a:pt x="23156" y="20641"/>
                </a:lnTo>
                <a:lnTo>
                  <a:pt x="23156" y="20641"/>
                </a:lnTo>
                <a:lnTo>
                  <a:pt x="23156" y="20641"/>
                </a:lnTo>
                <a:lnTo>
                  <a:pt x="23156" y="20641"/>
                </a:lnTo>
                <a:lnTo>
                  <a:pt x="23156" y="20641"/>
                </a:lnTo>
                <a:lnTo>
                  <a:pt x="23156" y="20642"/>
                </a:lnTo>
                <a:lnTo>
                  <a:pt x="23156" y="20642"/>
                </a:lnTo>
                <a:lnTo>
                  <a:pt x="23156" y="20642"/>
                </a:lnTo>
                <a:lnTo>
                  <a:pt x="23156" y="20642"/>
                </a:lnTo>
                <a:lnTo>
                  <a:pt x="23156" y="20642"/>
                </a:lnTo>
                <a:lnTo>
                  <a:pt x="23156" y="20643"/>
                </a:lnTo>
                <a:lnTo>
                  <a:pt x="23156" y="20643"/>
                </a:lnTo>
                <a:lnTo>
                  <a:pt x="23156" y="20643"/>
                </a:lnTo>
                <a:lnTo>
                  <a:pt x="23156" y="20643"/>
                </a:lnTo>
                <a:lnTo>
                  <a:pt x="23156" y="20643"/>
                </a:lnTo>
                <a:lnTo>
                  <a:pt x="23156" y="20644"/>
                </a:lnTo>
                <a:lnTo>
                  <a:pt x="23156" y="20644"/>
                </a:lnTo>
                <a:lnTo>
                  <a:pt x="23156" y="20644"/>
                </a:lnTo>
                <a:lnTo>
                  <a:pt x="23156" y="20644"/>
                </a:lnTo>
                <a:lnTo>
                  <a:pt x="23156" y="20645"/>
                </a:lnTo>
                <a:lnTo>
                  <a:pt x="23156" y="20645"/>
                </a:lnTo>
                <a:lnTo>
                  <a:pt x="23156" y="20645"/>
                </a:lnTo>
                <a:lnTo>
                  <a:pt x="23156" y="20645"/>
                </a:lnTo>
                <a:lnTo>
                  <a:pt x="23156" y="20646"/>
                </a:lnTo>
                <a:lnTo>
                  <a:pt x="23156" y="20646"/>
                </a:lnTo>
                <a:lnTo>
                  <a:pt x="23156" y="20646"/>
                </a:lnTo>
                <a:lnTo>
                  <a:pt x="23156" y="20646"/>
                </a:lnTo>
                <a:lnTo>
                  <a:pt x="23156" y="20647"/>
                </a:lnTo>
                <a:lnTo>
                  <a:pt x="23156" y="20647"/>
                </a:lnTo>
                <a:lnTo>
                  <a:pt x="23156" y="20647"/>
                </a:lnTo>
                <a:lnTo>
                  <a:pt x="23156" y="20647"/>
                </a:lnTo>
                <a:lnTo>
                  <a:pt x="23156" y="20648"/>
                </a:lnTo>
                <a:lnTo>
                  <a:pt x="23156" y="20648"/>
                </a:lnTo>
                <a:lnTo>
                  <a:pt x="23156" y="20648"/>
                </a:lnTo>
                <a:lnTo>
                  <a:pt x="23156" y="20648"/>
                </a:lnTo>
                <a:lnTo>
                  <a:pt x="23156" y="20648"/>
                </a:lnTo>
                <a:lnTo>
                  <a:pt x="23156" y="20648"/>
                </a:lnTo>
                <a:lnTo>
                  <a:pt x="23156" y="20649"/>
                </a:lnTo>
                <a:lnTo>
                  <a:pt x="23156" y="20649"/>
                </a:lnTo>
                <a:lnTo>
                  <a:pt x="23156" y="20649"/>
                </a:lnTo>
                <a:lnTo>
                  <a:pt x="23156" y="20649"/>
                </a:lnTo>
                <a:lnTo>
                  <a:pt x="23156" y="20650"/>
                </a:lnTo>
                <a:lnTo>
                  <a:pt x="23156" y="20650"/>
                </a:lnTo>
                <a:lnTo>
                  <a:pt x="23156" y="20650"/>
                </a:lnTo>
                <a:lnTo>
                  <a:pt x="23156" y="20650"/>
                </a:lnTo>
                <a:lnTo>
                  <a:pt x="23156" y="20651"/>
                </a:lnTo>
                <a:lnTo>
                  <a:pt x="23156" y="20651"/>
                </a:lnTo>
                <a:lnTo>
                  <a:pt x="23156" y="20651"/>
                </a:lnTo>
                <a:lnTo>
                  <a:pt x="23156" y="20651"/>
                </a:lnTo>
                <a:lnTo>
                  <a:pt x="23156" y="20651"/>
                </a:lnTo>
                <a:lnTo>
                  <a:pt x="23156" y="20651"/>
                </a:lnTo>
                <a:lnTo>
                  <a:pt x="23156" y="20652"/>
                </a:lnTo>
                <a:lnTo>
                  <a:pt x="23156" y="20652"/>
                </a:lnTo>
                <a:lnTo>
                  <a:pt x="23156" y="20652"/>
                </a:lnTo>
                <a:lnTo>
                  <a:pt x="23156" y="20652"/>
                </a:lnTo>
                <a:lnTo>
                  <a:pt x="23156" y="20652"/>
                </a:lnTo>
                <a:lnTo>
                  <a:pt x="23156" y="20653"/>
                </a:lnTo>
                <a:lnTo>
                  <a:pt x="23156" y="20653"/>
                </a:lnTo>
                <a:lnTo>
                  <a:pt x="23156" y="20653"/>
                </a:lnTo>
                <a:lnTo>
                  <a:pt x="23156" y="20653"/>
                </a:lnTo>
                <a:lnTo>
                  <a:pt x="23156" y="20653"/>
                </a:lnTo>
                <a:lnTo>
                  <a:pt x="23156" y="20653"/>
                </a:lnTo>
                <a:lnTo>
                  <a:pt x="23156" y="20653"/>
                </a:lnTo>
                <a:lnTo>
                  <a:pt x="23156" y="20654"/>
                </a:lnTo>
                <a:lnTo>
                  <a:pt x="23156" y="20654"/>
                </a:lnTo>
                <a:lnTo>
                  <a:pt x="23156" y="20654"/>
                </a:lnTo>
                <a:lnTo>
                  <a:pt x="23156" y="20654"/>
                </a:lnTo>
                <a:lnTo>
                  <a:pt x="23156" y="20654"/>
                </a:lnTo>
                <a:lnTo>
                  <a:pt x="23156" y="20654"/>
                </a:lnTo>
                <a:lnTo>
                  <a:pt x="23156" y="20654"/>
                </a:lnTo>
                <a:lnTo>
                  <a:pt x="23156" y="20654"/>
                </a:lnTo>
                <a:lnTo>
                  <a:pt x="23156" y="20654"/>
                </a:lnTo>
                <a:lnTo>
                  <a:pt x="23156" y="20655"/>
                </a:lnTo>
                <a:lnTo>
                  <a:pt x="23156" y="20655"/>
                </a:lnTo>
                <a:lnTo>
                  <a:pt x="23156" y="20655"/>
                </a:lnTo>
                <a:lnTo>
                  <a:pt x="23156" y="20655"/>
                </a:lnTo>
                <a:lnTo>
                  <a:pt x="23156" y="20655"/>
                </a:lnTo>
                <a:lnTo>
                  <a:pt x="23156" y="20655"/>
                </a:lnTo>
                <a:lnTo>
                  <a:pt x="23156" y="20655"/>
                </a:lnTo>
                <a:lnTo>
                  <a:pt x="23156" y="20655"/>
                </a:lnTo>
                <a:lnTo>
                  <a:pt x="23156" y="20655"/>
                </a:lnTo>
                <a:lnTo>
                  <a:pt x="23156" y="20655"/>
                </a:lnTo>
                <a:lnTo>
                  <a:pt x="23156" y="20655"/>
                </a:lnTo>
                <a:lnTo>
                  <a:pt x="23156" y="20655"/>
                </a:lnTo>
                <a:lnTo>
                  <a:pt x="23156" y="20655"/>
                </a:lnTo>
                <a:lnTo>
                  <a:pt x="23156" y="20656"/>
                </a:lnTo>
                <a:lnTo>
                  <a:pt x="23156" y="20656"/>
                </a:lnTo>
                <a:lnTo>
                  <a:pt x="23156" y="20656"/>
                </a:lnTo>
                <a:lnTo>
                  <a:pt x="23156" y="20656"/>
                </a:lnTo>
                <a:lnTo>
                  <a:pt x="23156" y="20656"/>
                </a:lnTo>
                <a:lnTo>
                  <a:pt x="23156" y="20656"/>
                </a:lnTo>
                <a:lnTo>
                  <a:pt x="23156" y="20656"/>
                </a:lnTo>
                <a:lnTo>
                  <a:pt x="23156" y="20656"/>
                </a:lnTo>
                <a:lnTo>
                  <a:pt x="23156" y="20656"/>
                </a:lnTo>
                <a:lnTo>
                  <a:pt x="23156" y="20656"/>
                </a:lnTo>
                <a:lnTo>
                  <a:pt x="23156" y="20656"/>
                </a:lnTo>
                <a:cubicBezTo>
                  <a:pt x="23156" y="20656"/>
                  <a:pt x="23156" y="20656"/>
                  <a:pt x="23156" y="20656"/>
                </a:cubicBezTo>
                <a:lnTo>
                  <a:pt x="23156" y="20656"/>
                </a:lnTo>
                <a:lnTo>
                  <a:pt x="23156" y="20656"/>
                </a:lnTo>
                <a:lnTo>
                  <a:pt x="23156" y="20656"/>
                </a:lnTo>
                <a:lnTo>
                  <a:pt x="23156" y="20656"/>
                </a:lnTo>
                <a:lnTo>
                  <a:pt x="23156" y="20656"/>
                </a:lnTo>
                <a:lnTo>
                  <a:pt x="23156" y="20656"/>
                </a:lnTo>
                <a:lnTo>
                  <a:pt x="23156" y="20656"/>
                </a:lnTo>
                <a:lnTo>
                  <a:pt x="23156" y="20656"/>
                </a:lnTo>
                <a:lnTo>
                  <a:pt x="23156" y="20655"/>
                </a:lnTo>
                <a:lnTo>
                  <a:pt x="23156" y="20655"/>
                </a:lnTo>
                <a:lnTo>
                  <a:pt x="23156" y="20655"/>
                </a:lnTo>
                <a:lnTo>
                  <a:pt x="23156" y="20655"/>
                </a:lnTo>
                <a:lnTo>
                  <a:pt x="23156" y="20655"/>
                </a:lnTo>
                <a:lnTo>
                  <a:pt x="23156" y="20655"/>
                </a:lnTo>
                <a:lnTo>
                  <a:pt x="23156" y="20655"/>
                </a:lnTo>
                <a:lnTo>
                  <a:pt x="23156" y="20655"/>
                </a:lnTo>
                <a:lnTo>
                  <a:pt x="23156" y="20655"/>
                </a:lnTo>
                <a:lnTo>
                  <a:pt x="23156" y="20654"/>
                </a:lnTo>
                <a:lnTo>
                  <a:pt x="23156" y="20654"/>
                </a:lnTo>
                <a:lnTo>
                  <a:pt x="23156" y="20654"/>
                </a:lnTo>
                <a:lnTo>
                  <a:pt x="23156" y="20654"/>
                </a:lnTo>
                <a:lnTo>
                  <a:pt x="23156" y="20654"/>
                </a:lnTo>
                <a:lnTo>
                  <a:pt x="23156" y="20653"/>
                </a:lnTo>
                <a:lnTo>
                  <a:pt x="23156" y="20653"/>
                </a:lnTo>
                <a:lnTo>
                  <a:pt x="23156" y="20653"/>
                </a:lnTo>
                <a:lnTo>
                  <a:pt x="23156" y="20653"/>
                </a:lnTo>
                <a:lnTo>
                  <a:pt x="23156" y="20652"/>
                </a:lnTo>
                <a:lnTo>
                  <a:pt x="23156" y="20652"/>
                </a:lnTo>
                <a:lnTo>
                  <a:pt x="23156" y="20651"/>
                </a:lnTo>
                <a:lnTo>
                  <a:pt x="23156" y="20651"/>
                </a:lnTo>
                <a:lnTo>
                  <a:pt x="23156" y="20651"/>
                </a:lnTo>
                <a:lnTo>
                  <a:pt x="23156" y="20650"/>
                </a:lnTo>
                <a:lnTo>
                  <a:pt x="23156" y="20650"/>
                </a:lnTo>
                <a:lnTo>
                  <a:pt x="23156" y="20649"/>
                </a:lnTo>
                <a:lnTo>
                  <a:pt x="23156" y="20649"/>
                </a:lnTo>
                <a:lnTo>
                  <a:pt x="23156" y="20648"/>
                </a:lnTo>
                <a:lnTo>
                  <a:pt x="23156" y="20648"/>
                </a:lnTo>
                <a:lnTo>
                  <a:pt x="23156" y="20647"/>
                </a:lnTo>
                <a:lnTo>
                  <a:pt x="23156" y="20646"/>
                </a:lnTo>
                <a:lnTo>
                  <a:pt x="23156" y="20646"/>
                </a:lnTo>
                <a:lnTo>
                  <a:pt x="23156" y="20645"/>
                </a:lnTo>
                <a:lnTo>
                  <a:pt x="23156" y="20644"/>
                </a:lnTo>
                <a:lnTo>
                  <a:pt x="23156" y="20644"/>
                </a:lnTo>
                <a:lnTo>
                  <a:pt x="23156" y="20643"/>
                </a:lnTo>
                <a:lnTo>
                  <a:pt x="23156" y="20643"/>
                </a:lnTo>
                <a:lnTo>
                  <a:pt x="23156" y="20643"/>
                </a:lnTo>
                <a:lnTo>
                  <a:pt x="23156" y="20642"/>
                </a:lnTo>
                <a:lnTo>
                  <a:pt x="23156" y="20642"/>
                </a:lnTo>
                <a:lnTo>
                  <a:pt x="23156" y="20642"/>
                </a:lnTo>
                <a:lnTo>
                  <a:pt x="23156" y="20641"/>
                </a:lnTo>
                <a:lnTo>
                  <a:pt x="23156" y="20641"/>
                </a:lnTo>
                <a:lnTo>
                  <a:pt x="23156" y="20641"/>
                </a:lnTo>
                <a:lnTo>
                  <a:pt x="23156" y="20641"/>
                </a:lnTo>
                <a:lnTo>
                  <a:pt x="23156" y="20641"/>
                </a:lnTo>
                <a:lnTo>
                  <a:pt x="23156" y="20641"/>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40"/>
                </a:lnTo>
                <a:lnTo>
                  <a:pt x="23156" y="20639"/>
                </a:lnTo>
                <a:lnTo>
                  <a:pt x="23156" y="20639"/>
                </a:lnTo>
                <a:lnTo>
                  <a:pt x="23156" y="20639"/>
                </a:lnTo>
                <a:lnTo>
                  <a:pt x="23156" y="20639"/>
                </a:lnTo>
                <a:lnTo>
                  <a:pt x="23156" y="20639"/>
                </a:lnTo>
                <a:lnTo>
                  <a:pt x="23156" y="20638"/>
                </a:lnTo>
                <a:lnTo>
                  <a:pt x="23156" y="20638"/>
                </a:lnTo>
                <a:lnTo>
                  <a:pt x="23156" y="20638"/>
                </a:lnTo>
                <a:lnTo>
                  <a:pt x="23156" y="20638"/>
                </a:lnTo>
                <a:lnTo>
                  <a:pt x="23156" y="20637"/>
                </a:lnTo>
                <a:lnTo>
                  <a:pt x="23156" y="20637"/>
                </a:lnTo>
                <a:lnTo>
                  <a:pt x="23156" y="20637"/>
                </a:lnTo>
                <a:lnTo>
                  <a:pt x="23156" y="20636"/>
                </a:lnTo>
                <a:lnTo>
                  <a:pt x="23156" y="20636"/>
                </a:lnTo>
                <a:lnTo>
                  <a:pt x="23156" y="20636"/>
                </a:lnTo>
                <a:lnTo>
                  <a:pt x="23156" y="20635"/>
                </a:lnTo>
                <a:lnTo>
                  <a:pt x="23156" y="20635"/>
                </a:lnTo>
                <a:lnTo>
                  <a:pt x="23156" y="20634"/>
                </a:lnTo>
                <a:lnTo>
                  <a:pt x="23156" y="20634"/>
                </a:lnTo>
                <a:lnTo>
                  <a:pt x="23156" y="20633"/>
                </a:lnTo>
                <a:lnTo>
                  <a:pt x="23156" y="20632"/>
                </a:lnTo>
                <a:lnTo>
                  <a:pt x="23156" y="20631"/>
                </a:lnTo>
                <a:lnTo>
                  <a:pt x="23156" y="20630"/>
                </a:lnTo>
                <a:lnTo>
                  <a:pt x="23156" y="20629"/>
                </a:lnTo>
                <a:lnTo>
                  <a:pt x="23156" y="20627"/>
                </a:lnTo>
                <a:lnTo>
                  <a:pt x="23156" y="20626"/>
                </a:lnTo>
                <a:lnTo>
                  <a:pt x="23156" y="20624"/>
                </a:lnTo>
                <a:cubicBezTo>
                  <a:pt x="23156" y="20562"/>
                  <a:pt x="23094" y="20531"/>
                  <a:pt x="23094" y="20468"/>
                </a:cubicBezTo>
                <a:cubicBezTo>
                  <a:pt x="23219" y="20499"/>
                  <a:pt x="23250" y="20624"/>
                  <a:pt x="23344" y="20656"/>
                </a:cubicBezTo>
                <a:cubicBezTo>
                  <a:pt x="23313" y="20687"/>
                  <a:pt x="23406" y="20749"/>
                  <a:pt x="23281" y="20749"/>
                </a:cubicBezTo>
                <a:close/>
                <a:moveTo>
                  <a:pt x="23500" y="20093"/>
                </a:moveTo>
                <a:cubicBezTo>
                  <a:pt x="23500" y="20093"/>
                  <a:pt x="23469" y="20093"/>
                  <a:pt x="23469" y="20124"/>
                </a:cubicBezTo>
                <a:cubicBezTo>
                  <a:pt x="23469" y="20187"/>
                  <a:pt x="23469" y="20218"/>
                  <a:pt x="23500" y="20249"/>
                </a:cubicBezTo>
                <a:cubicBezTo>
                  <a:pt x="23469" y="20218"/>
                  <a:pt x="23469" y="20187"/>
                  <a:pt x="23469" y="20124"/>
                </a:cubicBezTo>
                <a:cubicBezTo>
                  <a:pt x="23438" y="20093"/>
                  <a:pt x="23438" y="20031"/>
                  <a:pt x="23406" y="19999"/>
                </a:cubicBezTo>
                <a:cubicBezTo>
                  <a:pt x="23438" y="19999"/>
                  <a:pt x="23438" y="19999"/>
                  <a:pt x="23438" y="19999"/>
                </a:cubicBezTo>
                <a:cubicBezTo>
                  <a:pt x="23406" y="19874"/>
                  <a:pt x="23469" y="19906"/>
                  <a:pt x="23531" y="19874"/>
                </a:cubicBezTo>
                <a:cubicBezTo>
                  <a:pt x="23563" y="19874"/>
                  <a:pt x="23594" y="19874"/>
                  <a:pt x="23625" y="19843"/>
                </a:cubicBezTo>
                <a:cubicBezTo>
                  <a:pt x="23656" y="19812"/>
                  <a:pt x="23688" y="19812"/>
                  <a:pt x="23719" y="19812"/>
                </a:cubicBezTo>
                <a:cubicBezTo>
                  <a:pt x="23750" y="19812"/>
                  <a:pt x="23750" y="19843"/>
                  <a:pt x="23750" y="19843"/>
                </a:cubicBezTo>
                <a:cubicBezTo>
                  <a:pt x="23750" y="19843"/>
                  <a:pt x="23750" y="19843"/>
                  <a:pt x="23781" y="19843"/>
                </a:cubicBezTo>
                <a:cubicBezTo>
                  <a:pt x="23875" y="19906"/>
                  <a:pt x="23969" y="19968"/>
                  <a:pt x="24063" y="20031"/>
                </a:cubicBezTo>
                <a:cubicBezTo>
                  <a:pt x="24063" y="20062"/>
                  <a:pt x="24063" y="20062"/>
                  <a:pt x="24063" y="20062"/>
                </a:cubicBezTo>
                <a:cubicBezTo>
                  <a:pt x="24094" y="20156"/>
                  <a:pt x="24063" y="20156"/>
                  <a:pt x="24000" y="20156"/>
                </a:cubicBezTo>
                <a:cubicBezTo>
                  <a:pt x="23875" y="20156"/>
                  <a:pt x="23781" y="20062"/>
                  <a:pt x="23656" y="20093"/>
                </a:cubicBezTo>
                <a:cubicBezTo>
                  <a:pt x="23656" y="20093"/>
                  <a:pt x="23656" y="20062"/>
                  <a:pt x="23656" y="20062"/>
                </a:cubicBezTo>
                <a:cubicBezTo>
                  <a:pt x="23594" y="19874"/>
                  <a:pt x="23563" y="20093"/>
                  <a:pt x="23500" y="20093"/>
                </a:cubicBezTo>
                <a:close/>
                <a:moveTo>
                  <a:pt x="24000" y="20343"/>
                </a:moveTo>
                <a:cubicBezTo>
                  <a:pt x="23938" y="20374"/>
                  <a:pt x="23906" y="20406"/>
                  <a:pt x="23875" y="20312"/>
                </a:cubicBezTo>
                <a:cubicBezTo>
                  <a:pt x="23844" y="20312"/>
                  <a:pt x="23844" y="20343"/>
                  <a:pt x="23813" y="20312"/>
                </a:cubicBezTo>
                <a:cubicBezTo>
                  <a:pt x="23813" y="20281"/>
                  <a:pt x="23813" y="20281"/>
                  <a:pt x="23844" y="20281"/>
                </a:cubicBezTo>
                <a:cubicBezTo>
                  <a:pt x="23875" y="20281"/>
                  <a:pt x="23875" y="20281"/>
                  <a:pt x="23875" y="20312"/>
                </a:cubicBezTo>
                <a:cubicBezTo>
                  <a:pt x="23938" y="20312"/>
                  <a:pt x="23969" y="20312"/>
                  <a:pt x="24000" y="20343"/>
                </a:cubicBezTo>
                <a:close/>
                <a:moveTo>
                  <a:pt x="23656" y="20812"/>
                </a:moveTo>
                <a:cubicBezTo>
                  <a:pt x="23656" y="20812"/>
                  <a:pt x="23625" y="20812"/>
                  <a:pt x="23656" y="20781"/>
                </a:cubicBezTo>
                <a:cubicBezTo>
                  <a:pt x="23656" y="20781"/>
                  <a:pt x="23656" y="20781"/>
                  <a:pt x="23688" y="20781"/>
                </a:cubicBezTo>
                <a:cubicBezTo>
                  <a:pt x="23719" y="20812"/>
                  <a:pt x="23750" y="20812"/>
                  <a:pt x="23781" y="20874"/>
                </a:cubicBezTo>
                <a:cubicBezTo>
                  <a:pt x="23719" y="20906"/>
                  <a:pt x="23688" y="20812"/>
                  <a:pt x="23656" y="20812"/>
                </a:cubicBezTo>
                <a:close/>
                <a:moveTo>
                  <a:pt x="23875" y="22812"/>
                </a:moveTo>
                <a:cubicBezTo>
                  <a:pt x="23813" y="22781"/>
                  <a:pt x="23781" y="22749"/>
                  <a:pt x="23750" y="22687"/>
                </a:cubicBezTo>
                <a:cubicBezTo>
                  <a:pt x="23813" y="22687"/>
                  <a:pt x="23844" y="22749"/>
                  <a:pt x="23906" y="22812"/>
                </a:cubicBezTo>
                <a:cubicBezTo>
                  <a:pt x="23906" y="22812"/>
                  <a:pt x="23938" y="22812"/>
                  <a:pt x="23938" y="22843"/>
                </a:cubicBezTo>
                <a:cubicBezTo>
                  <a:pt x="23906" y="22843"/>
                  <a:pt x="23875" y="22843"/>
                  <a:pt x="23875" y="22812"/>
                </a:cubicBezTo>
                <a:close/>
                <a:moveTo>
                  <a:pt x="24094" y="22624"/>
                </a:moveTo>
                <a:cubicBezTo>
                  <a:pt x="24063" y="22593"/>
                  <a:pt x="24031" y="22562"/>
                  <a:pt x="24031" y="22562"/>
                </a:cubicBezTo>
                <a:cubicBezTo>
                  <a:pt x="24031" y="22562"/>
                  <a:pt x="24063" y="22562"/>
                  <a:pt x="24063" y="22531"/>
                </a:cubicBezTo>
                <a:cubicBezTo>
                  <a:pt x="24063" y="22499"/>
                  <a:pt x="24063" y="22499"/>
                  <a:pt x="24063" y="22468"/>
                </a:cubicBezTo>
                <a:cubicBezTo>
                  <a:pt x="24063" y="22499"/>
                  <a:pt x="24063" y="22499"/>
                  <a:pt x="24063" y="22531"/>
                </a:cubicBezTo>
                <a:cubicBezTo>
                  <a:pt x="24125" y="22562"/>
                  <a:pt x="24156" y="22562"/>
                  <a:pt x="24188" y="22593"/>
                </a:cubicBezTo>
                <a:cubicBezTo>
                  <a:pt x="24156" y="22624"/>
                  <a:pt x="24125" y="22593"/>
                  <a:pt x="24094" y="22624"/>
                </a:cubicBezTo>
                <a:close/>
                <a:moveTo>
                  <a:pt x="24219" y="21749"/>
                </a:moveTo>
                <a:cubicBezTo>
                  <a:pt x="24219" y="21749"/>
                  <a:pt x="24219" y="21749"/>
                  <a:pt x="24219" y="21749"/>
                </a:cubicBezTo>
                <a:cubicBezTo>
                  <a:pt x="24219" y="21749"/>
                  <a:pt x="24219" y="21781"/>
                  <a:pt x="24219" y="21781"/>
                </a:cubicBezTo>
                <a:cubicBezTo>
                  <a:pt x="24219" y="21781"/>
                  <a:pt x="24219" y="21749"/>
                  <a:pt x="24219" y="21749"/>
                </a:cubicBezTo>
                <a:close/>
                <a:moveTo>
                  <a:pt x="24563" y="20999"/>
                </a:moveTo>
                <a:cubicBezTo>
                  <a:pt x="24531" y="20937"/>
                  <a:pt x="24594" y="20937"/>
                  <a:pt x="24625" y="20906"/>
                </a:cubicBezTo>
                <a:cubicBezTo>
                  <a:pt x="24656" y="20874"/>
                  <a:pt x="24719" y="20906"/>
                  <a:pt x="24750" y="20843"/>
                </a:cubicBezTo>
                <a:cubicBezTo>
                  <a:pt x="24781" y="20843"/>
                  <a:pt x="24781" y="20843"/>
                  <a:pt x="24781" y="20812"/>
                </a:cubicBezTo>
                <a:cubicBezTo>
                  <a:pt x="24781" y="20812"/>
                  <a:pt x="24781" y="20812"/>
                  <a:pt x="24781" y="20812"/>
                </a:cubicBezTo>
                <a:cubicBezTo>
                  <a:pt x="24719" y="20812"/>
                  <a:pt x="24688" y="20812"/>
                  <a:pt x="24625" y="20812"/>
                </a:cubicBezTo>
                <a:cubicBezTo>
                  <a:pt x="24656" y="20812"/>
                  <a:pt x="24656" y="20812"/>
                  <a:pt x="24688" y="20812"/>
                </a:cubicBezTo>
                <a:cubicBezTo>
                  <a:pt x="24688" y="20843"/>
                  <a:pt x="24656" y="20874"/>
                  <a:pt x="24656" y="20874"/>
                </a:cubicBezTo>
                <a:cubicBezTo>
                  <a:pt x="24531" y="20874"/>
                  <a:pt x="24469" y="20937"/>
                  <a:pt x="24375" y="20999"/>
                </a:cubicBezTo>
                <a:cubicBezTo>
                  <a:pt x="24344" y="20999"/>
                  <a:pt x="24313" y="20999"/>
                  <a:pt x="24313" y="20968"/>
                </a:cubicBezTo>
                <a:cubicBezTo>
                  <a:pt x="24281" y="20906"/>
                  <a:pt x="24219" y="20906"/>
                  <a:pt x="24219" y="20874"/>
                </a:cubicBezTo>
                <a:cubicBezTo>
                  <a:pt x="24156" y="20812"/>
                  <a:pt x="24063" y="20781"/>
                  <a:pt x="24000" y="20687"/>
                </a:cubicBezTo>
                <a:cubicBezTo>
                  <a:pt x="23969" y="20656"/>
                  <a:pt x="23906" y="20593"/>
                  <a:pt x="23844" y="20562"/>
                </a:cubicBezTo>
                <a:cubicBezTo>
                  <a:pt x="23813" y="20531"/>
                  <a:pt x="23781" y="20499"/>
                  <a:pt x="23781" y="20468"/>
                </a:cubicBezTo>
                <a:cubicBezTo>
                  <a:pt x="23781" y="20406"/>
                  <a:pt x="23750" y="20406"/>
                  <a:pt x="23719" y="20406"/>
                </a:cubicBezTo>
                <a:cubicBezTo>
                  <a:pt x="23688" y="20406"/>
                  <a:pt x="23656" y="20374"/>
                  <a:pt x="23656" y="20343"/>
                </a:cubicBezTo>
                <a:cubicBezTo>
                  <a:pt x="23656" y="20312"/>
                  <a:pt x="23688" y="20343"/>
                  <a:pt x="23719" y="20343"/>
                </a:cubicBezTo>
                <a:cubicBezTo>
                  <a:pt x="23688" y="20312"/>
                  <a:pt x="23625" y="20343"/>
                  <a:pt x="23625" y="20281"/>
                </a:cubicBezTo>
                <a:cubicBezTo>
                  <a:pt x="23688" y="20281"/>
                  <a:pt x="23750" y="20249"/>
                  <a:pt x="23750" y="20312"/>
                </a:cubicBezTo>
                <a:cubicBezTo>
                  <a:pt x="23781" y="20374"/>
                  <a:pt x="23844" y="20406"/>
                  <a:pt x="23938" y="20406"/>
                </a:cubicBezTo>
                <a:cubicBezTo>
                  <a:pt x="24000" y="20406"/>
                  <a:pt x="24094" y="20406"/>
                  <a:pt x="24188" y="20468"/>
                </a:cubicBezTo>
                <a:cubicBezTo>
                  <a:pt x="24188" y="20562"/>
                  <a:pt x="24250" y="20624"/>
                  <a:pt x="24281" y="20718"/>
                </a:cubicBezTo>
                <a:cubicBezTo>
                  <a:pt x="24281" y="20781"/>
                  <a:pt x="24438" y="20781"/>
                  <a:pt x="24500" y="20749"/>
                </a:cubicBezTo>
                <a:cubicBezTo>
                  <a:pt x="24469" y="20781"/>
                  <a:pt x="24469" y="20781"/>
                  <a:pt x="24469" y="20812"/>
                </a:cubicBezTo>
                <a:cubicBezTo>
                  <a:pt x="24469" y="20843"/>
                  <a:pt x="24469" y="20843"/>
                  <a:pt x="24500" y="20843"/>
                </a:cubicBezTo>
                <a:cubicBezTo>
                  <a:pt x="24531" y="20843"/>
                  <a:pt x="24563" y="20843"/>
                  <a:pt x="24563" y="20812"/>
                </a:cubicBezTo>
                <a:cubicBezTo>
                  <a:pt x="24531" y="20749"/>
                  <a:pt x="24531" y="20749"/>
                  <a:pt x="24625" y="20749"/>
                </a:cubicBezTo>
                <a:cubicBezTo>
                  <a:pt x="24625" y="20749"/>
                  <a:pt x="24625" y="20749"/>
                  <a:pt x="24656" y="20749"/>
                </a:cubicBezTo>
                <a:cubicBezTo>
                  <a:pt x="24656" y="20749"/>
                  <a:pt x="24688" y="20749"/>
                  <a:pt x="24688" y="20718"/>
                </a:cubicBezTo>
                <a:cubicBezTo>
                  <a:pt x="24719" y="20718"/>
                  <a:pt x="24719" y="20718"/>
                  <a:pt x="24719" y="20718"/>
                </a:cubicBezTo>
                <a:cubicBezTo>
                  <a:pt x="24750" y="20749"/>
                  <a:pt x="24781" y="20781"/>
                  <a:pt x="24781" y="20812"/>
                </a:cubicBezTo>
                <a:cubicBezTo>
                  <a:pt x="24781" y="20812"/>
                  <a:pt x="24781" y="20812"/>
                  <a:pt x="24781" y="20812"/>
                </a:cubicBezTo>
                <a:cubicBezTo>
                  <a:pt x="24813" y="20812"/>
                  <a:pt x="24813" y="20843"/>
                  <a:pt x="24844" y="20812"/>
                </a:cubicBezTo>
                <a:cubicBezTo>
                  <a:pt x="24875" y="20781"/>
                  <a:pt x="24938" y="20812"/>
                  <a:pt x="24938" y="20749"/>
                </a:cubicBezTo>
                <a:cubicBezTo>
                  <a:pt x="25000" y="20781"/>
                  <a:pt x="25031" y="20718"/>
                  <a:pt x="25063" y="20749"/>
                </a:cubicBezTo>
                <a:cubicBezTo>
                  <a:pt x="25063" y="20749"/>
                  <a:pt x="25094" y="20781"/>
                  <a:pt x="25094" y="20781"/>
                </a:cubicBezTo>
                <a:cubicBezTo>
                  <a:pt x="25031" y="20812"/>
                  <a:pt x="25063" y="20843"/>
                  <a:pt x="25125" y="20874"/>
                </a:cubicBezTo>
                <a:cubicBezTo>
                  <a:pt x="25000" y="20874"/>
                  <a:pt x="24938" y="20968"/>
                  <a:pt x="24844" y="20968"/>
                </a:cubicBezTo>
                <a:cubicBezTo>
                  <a:pt x="24781" y="20968"/>
                  <a:pt x="24719" y="21031"/>
                  <a:pt x="24688" y="21062"/>
                </a:cubicBezTo>
                <a:cubicBezTo>
                  <a:pt x="24594" y="21093"/>
                  <a:pt x="24594" y="21062"/>
                  <a:pt x="24563" y="20999"/>
                </a:cubicBezTo>
                <a:close/>
                <a:moveTo>
                  <a:pt x="24656" y="21249"/>
                </a:moveTo>
                <a:cubicBezTo>
                  <a:pt x="24625" y="21249"/>
                  <a:pt x="24594" y="21218"/>
                  <a:pt x="24625" y="21187"/>
                </a:cubicBezTo>
                <a:cubicBezTo>
                  <a:pt x="24688" y="21124"/>
                  <a:pt x="24719" y="21031"/>
                  <a:pt x="24844" y="21093"/>
                </a:cubicBezTo>
                <a:cubicBezTo>
                  <a:pt x="24844" y="21093"/>
                  <a:pt x="24844" y="21093"/>
                  <a:pt x="24844" y="21093"/>
                </a:cubicBezTo>
                <a:cubicBezTo>
                  <a:pt x="24938" y="20968"/>
                  <a:pt x="25094" y="20999"/>
                  <a:pt x="25188" y="20906"/>
                </a:cubicBezTo>
                <a:cubicBezTo>
                  <a:pt x="25219" y="20874"/>
                  <a:pt x="25281" y="20937"/>
                  <a:pt x="25313" y="20906"/>
                </a:cubicBezTo>
                <a:cubicBezTo>
                  <a:pt x="25313" y="20968"/>
                  <a:pt x="25344" y="20937"/>
                  <a:pt x="25375" y="20937"/>
                </a:cubicBezTo>
                <a:cubicBezTo>
                  <a:pt x="25406" y="20937"/>
                  <a:pt x="25469" y="20937"/>
                  <a:pt x="25469" y="20968"/>
                </a:cubicBezTo>
                <a:cubicBezTo>
                  <a:pt x="25469" y="21031"/>
                  <a:pt x="25406" y="20999"/>
                  <a:pt x="25406" y="20999"/>
                </a:cubicBezTo>
                <a:cubicBezTo>
                  <a:pt x="25344" y="20999"/>
                  <a:pt x="25344" y="21031"/>
                  <a:pt x="25344" y="21062"/>
                </a:cubicBezTo>
                <a:cubicBezTo>
                  <a:pt x="25344" y="21062"/>
                  <a:pt x="25344" y="21062"/>
                  <a:pt x="25344" y="21062"/>
                </a:cubicBezTo>
                <a:cubicBezTo>
                  <a:pt x="25344" y="21062"/>
                  <a:pt x="25344" y="21062"/>
                  <a:pt x="25344" y="21062"/>
                </a:cubicBezTo>
                <a:cubicBezTo>
                  <a:pt x="25344" y="21062"/>
                  <a:pt x="25344" y="21062"/>
                  <a:pt x="25344" y="21062"/>
                </a:cubicBezTo>
                <a:cubicBezTo>
                  <a:pt x="25313" y="21062"/>
                  <a:pt x="25281" y="21062"/>
                  <a:pt x="25281" y="21093"/>
                </a:cubicBezTo>
                <a:cubicBezTo>
                  <a:pt x="25281" y="21093"/>
                  <a:pt x="25281" y="21093"/>
                  <a:pt x="25281" y="21093"/>
                </a:cubicBezTo>
                <a:cubicBezTo>
                  <a:pt x="25156" y="21093"/>
                  <a:pt x="25063" y="21156"/>
                  <a:pt x="24969" y="21187"/>
                </a:cubicBezTo>
                <a:cubicBezTo>
                  <a:pt x="24875" y="21249"/>
                  <a:pt x="24781" y="21249"/>
                  <a:pt x="24656" y="21249"/>
                </a:cubicBezTo>
                <a:close/>
                <a:moveTo>
                  <a:pt x="25313" y="20906"/>
                </a:moveTo>
                <a:cubicBezTo>
                  <a:pt x="25313" y="20906"/>
                  <a:pt x="25313" y="20906"/>
                  <a:pt x="25344" y="20874"/>
                </a:cubicBezTo>
                <a:cubicBezTo>
                  <a:pt x="25344" y="20906"/>
                  <a:pt x="25344" y="20906"/>
                  <a:pt x="25344" y="20906"/>
                </a:cubicBezTo>
                <a:cubicBezTo>
                  <a:pt x="25344" y="20906"/>
                  <a:pt x="25313" y="20906"/>
                  <a:pt x="25313" y="20906"/>
                </a:cubicBezTo>
                <a:close/>
                <a:moveTo>
                  <a:pt x="25406" y="21062"/>
                </a:moveTo>
                <a:cubicBezTo>
                  <a:pt x="25375" y="21062"/>
                  <a:pt x="25344" y="21062"/>
                  <a:pt x="25344" y="21062"/>
                </a:cubicBezTo>
                <a:cubicBezTo>
                  <a:pt x="25344" y="21062"/>
                  <a:pt x="25344" y="21062"/>
                  <a:pt x="25344" y="21062"/>
                </a:cubicBezTo>
                <a:cubicBezTo>
                  <a:pt x="25344" y="21062"/>
                  <a:pt x="25375" y="21062"/>
                  <a:pt x="25406" y="21062"/>
                </a:cubicBezTo>
                <a:cubicBezTo>
                  <a:pt x="25406" y="21062"/>
                  <a:pt x="25438" y="21062"/>
                  <a:pt x="25438" y="21062"/>
                </a:cubicBezTo>
                <a:cubicBezTo>
                  <a:pt x="25469" y="21062"/>
                  <a:pt x="25531" y="20999"/>
                  <a:pt x="25563" y="21062"/>
                </a:cubicBezTo>
                <a:cubicBezTo>
                  <a:pt x="25563" y="21093"/>
                  <a:pt x="25563" y="21124"/>
                  <a:pt x="25531" y="21156"/>
                </a:cubicBezTo>
                <a:cubicBezTo>
                  <a:pt x="25469" y="21218"/>
                  <a:pt x="25438" y="21156"/>
                  <a:pt x="25406" y="21124"/>
                </a:cubicBezTo>
                <a:cubicBezTo>
                  <a:pt x="25406" y="21124"/>
                  <a:pt x="25406" y="21124"/>
                  <a:pt x="25406" y="21124"/>
                </a:cubicBezTo>
                <a:cubicBezTo>
                  <a:pt x="25406" y="21093"/>
                  <a:pt x="25406" y="21093"/>
                  <a:pt x="25406" y="21062"/>
                </a:cubicBezTo>
                <a:close/>
                <a:moveTo>
                  <a:pt x="25406" y="21124"/>
                </a:moveTo>
                <a:cubicBezTo>
                  <a:pt x="25344" y="21187"/>
                  <a:pt x="25281" y="21187"/>
                  <a:pt x="25219" y="21187"/>
                </a:cubicBezTo>
                <a:cubicBezTo>
                  <a:pt x="25219" y="21124"/>
                  <a:pt x="25250" y="21124"/>
                  <a:pt x="25281" y="21124"/>
                </a:cubicBezTo>
                <a:cubicBezTo>
                  <a:pt x="25313" y="21124"/>
                  <a:pt x="25344" y="21124"/>
                  <a:pt x="25406" y="21124"/>
                </a:cubicBezTo>
                <a:close/>
                <a:moveTo>
                  <a:pt x="24906" y="22499"/>
                </a:moveTo>
                <a:cubicBezTo>
                  <a:pt x="25000" y="22531"/>
                  <a:pt x="25063" y="22562"/>
                  <a:pt x="25125" y="22624"/>
                </a:cubicBezTo>
                <a:cubicBezTo>
                  <a:pt x="25031" y="22624"/>
                  <a:pt x="24969" y="22562"/>
                  <a:pt x="24906" y="22499"/>
                </a:cubicBezTo>
                <a:close/>
                <a:moveTo>
                  <a:pt x="25031" y="21624"/>
                </a:moveTo>
                <a:cubicBezTo>
                  <a:pt x="25000" y="21593"/>
                  <a:pt x="24938" y="21531"/>
                  <a:pt x="24875" y="21499"/>
                </a:cubicBezTo>
                <a:cubicBezTo>
                  <a:pt x="24844" y="21468"/>
                  <a:pt x="24844" y="21468"/>
                  <a:pt x="24844" y="21437"/>
                </a:cubicBezTo>
                <a:cubicBezTo>
                  <a:pt x="24875" y="21406"/>
                  <a:pt x="24875" y="21406"/>
                  <a:pt x="24906" y="21374"/>
                </a:cubicBezTo>
                <a:cubicBezTo>
                  <a:pt x="25125" y="21374"/>
                  <a:pt x="25313" y="21343"/>
                  <a:pt x="25531" y="21312"/>
                </a:cubicBezTo>
                <a:cubicBezTo>
                  <a:pt x="25563" y="21312"/>
                  <a:pt x="25594" y="21312"/>
                  <a:pt x="25594" y="21374"/>
                </a:cubicBezTo>
                <a:cubicBezTo>
                  <a:pt x="25625" y="21406"/>
                  <a:pt x="25625" y="21437"/>
                  <a:pt x="25563" y="21468"/>
                </a:cubicBezTo>
                <a:cubicBezTo>
                  <a:pt x="25563" y="21468"/>
                  <a:pt x="25531" y="21468"/>
                  <a:pt x="25531" y="21499"/>
                </a:cubicBezTo>
                <a:cubicBezTo>
                  <a:pt x="25531" y="21531"/>
                  <a:pt x="25594" y="21499"/>
                  <a:pt x="25625" y="21562"/>
                </a:cubicBezTo>
                <a:cubicBezTo>
                  <a:pt x="25531" y="21531"/>
                  <a:pt x="25531" y="21562"/>
                  <a:pt x="25531" y="21593"/>
                </a:cubicBezTo>
                <a:cubicBezTo>
                  <a:pt x="25531" y="21749"/>
                  <a:pt x="25531" y="21749"/>
                  <a:pt x="25406" y="21687"/>
                </a:cubicBezTo>
                <a:cubicBezTo>
                  <a:pt x="25375" y="21687"/>
                  <a:pt x="25375" y="21718"/>
                  <a:pt x="25344" y="21749"/>
                </a:cubicBezTo>
                <a:cubicBezTo>
                  <a:pt x="25219" y="21781"/>
                  <a:pt x="25125" y="21687"/>
                  <a:pt x="25031" y="21624"/>
                </a:cubicBezTo>
                <a:close/>
                <a:moveTo>
                  <a:pt x="25375" y="22937"/>
                </a:moveTo>
                <a:cubicBezTo>
                  <a:pt x="25344" y="22906"/>
                  <a:pt x="25313" y="22906"/>
                  <a:pt x="25313" y="22843"/>
                </a:cubicBezTo>
                <a:cubicBezTo>
                  <a:pt x="25313" y="22843"/>
                  <a:pt x="25313" y="22812"/>
                  <a:pt x="25344" y="22843"/>
                </a:cubicBezTo>
                <a:cubicBezTo>
                  <a:pt x="25375" y="22843"/>
                  <a:pt x="25406" y="22843"/>
                  <a:pt x="25438" y="22906"/>
                </a:cubicBezTo>
                <a:cubicBezTo>
                  <a:pt x="25438" y="22906"/>
                  <a:pt x="25406" y="22937"/>
                  <a:pt x="25375" y="22937"/>
                </a:cubicBezTo>
                <a:close/>
                <a:moveTo>
                  <a:pt x="25625" y="21937"/>
                </a:moveTo>
                <a:cubicBezTo>
                  <a:pt x="25625" y="21937"/>
                  <a:pt x="25625" y="21937"/>
                  <a:pt x="25625" y="21937"/>
                </a:cubicBezTo>
                <a:cubicBezTo>
                  <a:pt x="25625" y="21937"/>
                  <a:pt x="25625" y="21937"/>
                  <a:pt x="25625" y="21937"/>
                </a:cubicBezTo>
                <a:cubicBezTo>
                  <a:pt x="25531" y="21906"/>
                  <a:pt x="25531" y="21906"/>
                  <a:pt x="25531" y="22031"/>
                </a:cubicBezTo>
                <a:cubicBezTo>
                  <a:pt x="25469" y="22031"/>
                  <a:pt x="25438" y="21999"/>
                  <a:pt x="25438" y="21968"/>
                </a:cubicBezTo>
                <a:cubicBezTo>
                  <a:pt x="25406" y="21937"/>
                  <a:pt x="25375" y="21906"/>
                  <a:pt x="25344" y="21906"/>
                </a:cubicBezTo>
                <a:cubicBezTo>
                  <a:pt x="25406" y="21812"/>
                  <a:pt x="25594" y="21843"/>
                  <a:pt x="25625" y="21906"/>
                </a:cubicBezTo>
                <a:cubicBezTo>
                  <a:pt x="25625" y="21906"/>
                  <a:pt x="25625" y="21937"/>
                  <a:pt x="25625" y="21937"/>
                </a:cubicBezTo>
                <a:close/>
                <a:moveTo>
                  <a:pt x="25844" y="21531"/>
                </a:moveTo>
                <a:cubicBezTo>
                  <a:pt x="25875" y="21562"/>
                  <a:pt x="25844" y="21593"/>
                  <a:pt x="25875" y="21624"/>
                </a:cubicBezTo>
                <a:cubicBezTo>
                  <a:pt x="25875" y="21656"/>
                  <a:pt x="25875" y="21656"/>
                  <a:pt x="25844" y="21656"/>
                </a:cubicBezTo>
                <a:cubicBezTo>
                  <a:pt x="25813" y="21656"/>
                  <a:pt x="25813" y="21624"/>
                  <a:pt x="25813" y="21593"/>
                </a:cubicBezTo>
                <a:cubicBezTo>
                  <a:pt x="25813" y="21593"/>
                  <a:pt x="25813" y="21562"/>
                  <a:pt x="25844" y="21531"/>
                </a:cubicBezTo>
                <a:close/>
                <a:moveTo>
                  <a:pt x="25844" y="22031"/>
                </a:moveTo>
                <a:cubicBezTo>
                  <a:pt x="25781" y="22031"/>
                  <a:pt x="25844" y="21999"/>
                  <a:pt x="25813" y="21968"/>
                </a:cubicBezTo>
                <a:cubicBezTo>
                  <a:pt x="25813" y="21937"/>
                  <a:pt x="25844" y="21906"/>
                  <a:pt x="25875" y="21906"/>
                </a:cubicBezTo>
                <a:cubicBezTo>
                  <a:pt x="25875" y="21937"/>
                  <a:pt x="25844" y="21937"/>
                  <a:pt x="25844" y="21968"/>
                </a:cubicBezTo>
                <a:cubicBezTo>
                  <a:pt x="25844" y="21999"/>
                  <a:pt x="25906" y="22031"/>
                  <a:pt x="25844" y="22031"/>
                </a:cubicBezTo>
                <a:close/>
                <a:moveTo>
                  <a:pt x="25875" y="20999"/>
                </a:moveTo>
                <a:cubicBezTo>
                  <a:pt x="25750" y="20968"/>
                  <a:pt x="25656" y="20874"/>
                  <a:pt x="25531" y="20812"/>
                </a:cubicBezTo>
                <a:cubicBezTo>
                  <a:pt x="25406" y="20718"/>
                  <a:pt x="25250" y="20624"/>
                  <a:pt x="25125" y="20499"/>
                </a:cubicBezTo>
                <a:cubicBezTo>
                  <a:pt x="25094" y="20499"/>
                  <a:pt x="25094" y="20499"/>
                  <a:pt x="25094" y="20468"/>
                </a:cubicBezTo>
                <a:cubicBezTo>
                  <a:pt x="25219" y="20499"/>
                  <a:pt x="25313" y="20593"/>
                  <a:pt x="25438" y="20656"/>
                </a:cubicBezTo>
                <a:cubicBezTo>
                  <a:pt x="25469" y="20687"/>
                  <a:pt x="25469" y="20718"/>
                  <a:pt x="25500" y="20687"/>
                </a:cubicBezTo>
                <a:cubicBezTo>
                  <a:pt x="25500" y="20718"/>
                  <a:pt x="25531" y="20749"/>
                  <a:pt x="25531" y="20749"/>
                </a:cubicBezTo>
                <a:cubicBezTo>
                  <a:pt x="25625" y="20812"/>
                  <a:pt x="25719" y="20874"/>
                  <a:pt x="25813" y="20937"/>
                </a:cubicBezTo>
                <a:cubicBezTo>
                  <a:pt x="25813" y="20906"/>
                  <a:pt x="25813" y="20906"/>
                  <a:pt x="25844" y="20906"/>
                </a:cubicBezTo>
                <a:cubicBezTo>
                  <a:pt x="25813" y="20812"/>
                  <a:pt x="25750" y="20781"/>
                  <a:pt x="25719" y="20718"/>
                </a:cubicBezTo>
                <a:cubicBezTo>
                  <a:pt x="25813" y="20781"/>
                  <a:pt x="25906" y="20843"/>
                  <a:pt x="26000" y="20937"/>
                </a:cubicBezTo>
                <a:cubicBezTo>
                  <a:pt x="26000" y="20937"/>
                  <a:pt x="26000" y="20937"/>
                  <a:pt x="26000" y="20937"/>
                </a:cubicBezTo>
                <a:cubicBezTo>
                  <a:pt x="26031" y="20937"/>
                  <a:pt x="26031" y="20937"/>
                  <a:pt x="26063" y="20937"/>
                </a:cubicBezTo>
                <a:cubicBezTo>
                  <a:pt x="26063" y="20906"/>
                  <a:pt x="26063" y="20906"/>
                  <a:pt x="26031" y="20874"/>
                </a:cubicBezTo>
                <a:cubicBezTo>
                  <a:pt x="25969" y="20843"/>
                  <a:pt x="25938" y="20812"/>
                  <a:pt x="25906" y="20749"/>
                </a:cubicBezTo>
                <a:cubicBezTo>
                  <a:pt x="25969" y="20749"/>
                  <a:pt x="26000" y="20812"/>
                  <a:pt x="26031" y="20843"/>
                </a:cubicBezTo>
                <a:cubicBezTo>
                  <a:pt x="26125" y="20937"/>
                  <a:pt x="26219" y="20999"/>
                  <a:pt x="26281" y="21062"/>
                </a:cubicBezTo>
                <a:cubicBezTo>
                  <a:pt x="26219" y="21062"/>
                  <a:pt x="26188" y="20999"/>
                  <a:pt x="26156" y="20968"/>
                </a:cubicBezTo>
                <a:cubicBezTo>
                  <a:pt x="26125" y="20968"/>
                  <a:pt x="26094" y="20937"/>
                  <a:pt x="26063" y="20937"/>
                </a:cubicBezTo>
                <a:cubicBezTo>
                  <a:pt x="26063" y="20968"/>
                  <a:pt x="26063" y="20968"/>
                  <a:pt x="26063" y="20999"/>
                </a:cubicBezTo>
                <a:cubicBezTo>
                  <a:pt x="26063" y="20999"/>
                  <a:pt x="26063" y="20999"/>
                  <a:pt x="26063" y="20999"/>
                </a:cubicBezTo>
                <a:cubicBezTo>
                  <a:pt x="26125" y="20999"/>
                  <a:pt x="26156" y="21062"/>
                  <a:pt x="26188" y="21093"/>
                </a:cubicBezTo>
                <a:cubicBezTo>
                  <a:pt x="26188" y="21093"/>
                  <a:pt x="26188" y="21093"/>
                  <a:pt x="26188" y="21093"/>
                </a:cubicBezTo>
                <a:cubicBezTo>
                  <a:pt x="26219" y="21124"/>
                  <a:pt x="26281" y="21156"/>
                  <a:pt x="26313" y="21187"/>
                </a:cubicBezTo>
                <a:cubicBezTo>
                  <a:pt x="26313" y="21187"/>
                  <a:pt x="26313" y="21187"/>
                  <a:pt x="26313" y="21187"/>
                </a:cubicBezTo>
                <a:cubicBezTo>
                  <a:pt x="26344" y="21187"/>
                  <a:pt x="26344" y="21218"/>
                  <a:pt x="26375" y="21249"/>
                </a:cubicBezTo>
                <a:cubicBezTo>
                  <a:pt x="26344" y="21249"/>
                  <a:pt x="26281" y="21218"/>
                  <a:pt x="26313" y="21187"/>
                </a:cubicBezTo>
                <a:lnTo>
                  <a:pt x="26313" y="21187"/>
                </a:lnTo>
                <a:cubicBezTo>
                  <a:pt x="26313" y="21187"/>
                  <a:pt x="26313" y="21187"/>
                  <a:pt x="26313" y="21187"/>
                </a:cubicBezTo>
                <a:cubicBezTo>
                  <a:pt x="26219" y="21187"/>
                  <a:pt x="26219" y="21124"/>
                  <a:pt x="26188" y="21093"/>
                </a:cubicBezTo>
                <a:lnTo>
                  <a:pt x="26188" y="21093"/>
                </a:lnTo>
                <a:cubicBezTo>
                  <a:pt x="26188" y="21093"/>
                  <a:pt x="26188" y="21093"/>
                  <a:pt x="26188" y="21093"/>
                </a:cubicBezTo>
                <a:cubicBezTo>
                  <a:pt x="26125" y="21093"/>
                  <a:pt x="26094" y="21031"/>
                  <a:pt x="26063" y="20999"/>
                </a:cubicBezTo>
                <a:lnTo>
                  <a:pt x="26063" y="20999"/>
                </a:lnTo>
                <a:cubicBezTo>
                  <a:pt x="26063" y="20999"/>
                  <a:pt x="26063" y="20999"/>
                  <a:pt x="26063" y="20999"/>
                </a:cubicBezTo>
                <a:cubicBezTo>
                  <a:pt x="26031" y="20999"/>
                  <a:pt x="26000" y="20968"/>
                  <a:pt x="26000" y="20937"/>
                </a:cubicBezTo>
                <a:lnTo>
                  <a:pt x="26000" y="20937"/>
                </a:lnTo>
                <a:cubicBezTo>
                  <a:pt x="26000" y="20937"/>
                  <a:pt x="26000" y="20937"/>
                  <a:pt x="26000" y="20937"/>
                </a:cubicBezTo>
                <a:cubicBezTo>
                  <a:pt x="25969" y="20968"/>
                  <a:pt x="25969" y="20968"/>
                  <a:pt x="25938" y="20999"/>
                </a:cubicBezTo>
                <a:cubicBezTo>
                  <a:pt x="25906" y="20968"/>
                  <a:pt x="25875" y="20906"/>
                  <a:pt x="25844" y="20906"/>
                </a:cubicBezTo>
                <a:cubicBezTo>
                  <a:pt x="25813" y="20906"/>
                  <a:pt x="25813" y="20906"/>
                  <a:pt x="25813" y="20937"/>
                </a:cubicBezTo>
                <a:cubicBezTo>
                  <a:pt x="25844" y="20968"/>
                  <a:pt x="25875" y="20968"/>
                  <a:pt x="25875" y="20999"/>
                </a:cubicBezTo>
                <a:cubicBezTo>
                  <a:pt x="25906" y="20999"/>
                  <a:pt x="25906" y="20999"/>
                  <a:pt x="25938" y="20999"/>
                </a:cubicBezTo>
                <a:cubicBezTo>
                  <a:pt x="25969" y="21062"/>
                  <a:pt x="26031" y="21062"/>
                  <a:pt x="26063" y="21093"/>
                </a:cubicBezTo>
                <a:cubicBezTo>
                  <a:pt x="26188" y="21187"/>
                  <a:pt x="26313" y="21312"/>
                  <a:pt x="26438" y="21374"/>
                </a:cubicBezTo>
                <a:cubicBezTo>
                  <a:pt x="26438" y="21374"/>
                  <a:pt x="26469" y="21406"/>
                  <a:pt x="26469" y="21374"/>
                </a:cubicBezTo>
                <a:cubicBezTo>
                  <a:pt x="26469" y="21437"/>
                  <a:pt x="26531" y="21437"/>
                  <a:pt x="26531" y="21437"/>
                </a:cubicBezTo>
                <a:cubicBezTo>
                  <a:pt x="26594" y="21531"/>
                  <a:pt x="26656" y="21562"/>
                  <a:pt x="26719" y="21593"/>
                </a:cubicBezTo>
                <a:cubicBezTo>
                  <a:pt x="26750" y="21624"/>
                  <a:pt x="26781" y="21624"/>
                  <a:pt x="26781" y="21656"/>
                </a:cubicBezTo>
                <a:cubicBezTo>
                  <a:pt x="26781" y="21656"/>
                  <a:pt x="26781" y="21656"/>
                  <a:pt x="26781" y="21656"/>
                </a:cubicBezTo>
                <a:cubicBezTo>
                  <a:pt x="26813" y="21656"/>
                  <a:pt x="26844" y="21687"/>
                  <a:pt x="26844" y="21718"/>
                </a:cubicBezTo>
                <a:cubicBezTo>
                  <a:pt x="26938" y="21718"/>
                  <a:pt x="27000" y="21812"/>
                  <a:pt x="27094" y="21874"/>
                </a:cubicBezTo>
                <a:cubicBezTo>
                  <a:pt x="27219" y="21968"/>
                  <a:pt x="27344" y="22093"/>
                  <a:pt x="27500" y="22187"/>
                </a:cubicBezTo>
                <a:cubicBezTo>
                  <a:pt x="27531" y="22218"/>
                  <a:pt x="27531" y="22249"/>
                  <a:pt x="27563" y="22218"/>
                </a:cubicBezTo>
                <a:cubicBezTo>
                  <a:pt x="27594" y="22187"/>
                  <a:pt x="27563" y="22156"/>
                  <a:pt x="27531" y="22156"/>
                </a:cubicBezTo>
                <a:cubicBezTo>
                  <a:pt x="27438" y="22062"/>
                  <a:pt x="27344" y="21999"/>
                  <a:pt x="27281" y="21906"/>
                </a:cubicBezTo>
                <a:cubicBezTo>
                  <a:pt x="27406" y="21999"/>
                  <a:pt x="27531" y="22093"/>
                  <a:pt x="27625" y="22218"/>
                </a:cubicBezTo>
                <a:cubicBezTo>
                  <a:pt x="27625" y="22218"/>
                  <a:pt x="27594" y="22187"/>
                  <a:pt x="27563" y="22218"/>
                </a:cubicBezTo>
                <a:cubicBezTo>
                  <a:pt x="27563" y="22281"/>
                  <a:pt x="27656" y="22281"/>
                  <a:pt x="27656" y="22343"/>
                </a:cubicBezTo>
                <a:cubicBezTo>
                  <a:pt x="27688" y="22374"/>
                  <a:pt x="27781" y="22374"/>
                  <a:pt x="27750" y="22468"/>
                </a:cubicBezTo>
                <a:cubicBezTo>
                  <a:pt x="27750" y="22468"/>
                  <a:pt x="27781" y="22499"/>
                  <a:pt x="27813" y="22531"/>
                </a:cubicBezTo>
                <a:cubicBezTo>
                  <a:pt x="27781" y="22499"/>
                  <a:pt x="27750" y="22468"/>
                  <a:pt x="27750" y="22468"/>
                </a:cubicBezTo>
                <a:cubicBezTo>
                  <a:pt x="27469" y="22218"/>
                  <a:pt x="27156" y="21999"/>
                  <a:pt x="26875" y="21781"/>
                </a:cubicBezTo>
                <a:cubicBezTo>
                  <a:pt x="26875" y="21781"/>
                  <a:pt x="26844" y="21749"/>
                  <a:pt x="26844" y="21718"/>
                </a:cubicBezTo>
                <a:cubicBezTo>
                  <a:pt x="26844" y="21718"/>
                  <a:pt x="26844" y="21718"/>
                  <a:pt x="26844" y="21718"/>
                </a:cubicBezTo>
                <a:cubicBezTo>
                  <a:pt x="26844" y="21718"/>
                  <a:pt x="26844" y="21718"/>
                  <a:pt x="26844" y="21718"/>
                </a:cubicBezTo>
                <a:cubicBezTo>
                  <a:pt x="26844" y="21718"/>
                  <a:pt x="26844" y="21718"/>
                  <a:pt x="26844" y="21718"/>
                </a:cubicBezTo>
                <a:cubicBezTo>
                  <a:pt x="26813" y="21718"/>
                  <a:pt x="26781" y="21718"/>
                  <a:pt x="26781" y="21656"/>
                </a:cubicBezTo>
                <a:lnTo>
                  <a:pt x="26781" y="21656"/>
                </a:lnTo>
                <a:cubicBezTo>
                  <a:pt x="26781" y="21656"/>
                  <a:pt x="26781" y="21656"/>
                  <a:pt x="26781" y="21656"/>
                </a:cubicBezTo>
                <a:cubicBezTo>
                  <a:pt x="26688" y="21656"/>
                  <a:pt x="26625" y="21593"/>
                  <a:pt x="26563" y="21531"/>
                </a:cubicBezTo>
                <a:cubicBezTo>
                  <a:pt x="26344" y="21374"/>
                  <a:pt x="26125" y="21218"/>
                  <a:pt x="25875" y="21062"/>
                </a:cubicBezTo>
                <a:cubicBezTo>
                  <a:pt x="25875" y="21031"/>
                  <a:pt x="25875" y="21031"/>
                  <a:pt x="25875" y="20999"/>
                </a:cubicBezTo>
                <a:close/>
                <a:moveTo>
                  <a:pt x="25906" y="21999"/>
                </a:moveTo>
                <a:cubicBezTo>
                  <a:pt x="25938" y="21968"/>
                  <a:pt x="25938" y="21906"/>
                  <a:pt x="25938" y="21874"/>
                </a:cubicBezTo>
                <a:cubicBezTo>
                  <a:pt x="26031" y="21906"/>
                  <a:pt x="25969" y="21968"/>
                  <a:pt x="26000" y="22031"/>
                </a:cubicBezTo>
                <a:cubicBezTo>
                  <a:pt x="26000" y="22031"/>
                  <a:pt x="26000" y="22031"/>
                  <a:pt x="26000" y="22031"/>
                </a:cubicBezTo>
                <a:cubicBezTo>
                  <a:pt x="26031" y="22093"/>
                  <a:pt x="25969" y="22156"/>
                  <a:pt x="25969" y="22218"/>
                </a:cubicBezTo>
                <a:cubicBezTo>
                  <a:pt x="25875" y="22156"/>
                  <a:pt x="25906" y="22062"/>
                  <a:pt x="25906" y="21999"/>
                </a:cubicBezTo>
                <a:close/>
                <a:moveTo>
                  <a:pt x="25969" y="22281"/>
                </a:moveTo>
                <a:cubicBezTo>
                  <a:pt x="25969" y="22281"/>
                  <a:pt x="25969" y="22249"/>
                  <a:pt x="25969" y="22249"/>
                </a:cubicBezTo>
                <a:cubicBezTo>
                  <a:pt x="25969" y="22249"/>
                  <a:pt x="25969" y="22249"/>
                  <a:pt x="25969" y="22249"/>
                </a:cubicBezTo>
                <a:cubicBezTo>
                  <a:pt x="26000" y="22218"/>
                  <a:pt x="26031" y="22312"/>
                  <a:pt x="26031" y="22249"/>
                </a:cubicBezTo>
                <a:cubicBezTo>
                  <a:pt x="26031" y="22218"/>
                  <a:pt x="26031" y="22187"/>
                  <a:pt x="26063" y="22156"/>
                </a:cubicBezTo>
                <a:cubicBezTo>
                  <a:pt x="26063" y="22156"/>
                  <a:pt x="26063" y="22156"/>
                  <a:pt x="26063" y="22156"/>
                </a:cubicBezTo>
                <a:cubicBezTo>
                  <a:pt x="26094" y="22187"/>
                  <a:pt x="26063" y="22281"/>
                  <a:pt x="26125" y="22312"/>
                </a:cubicBezTo>
                <a:cubicBezTo>
                  <a:pt x="26125" y="22312"/>
                  <a:pt x="26125" y="22343"/>
                  <a:pt x="26094" y="22343"/>
                </a:cubicBezTo>
                <a:cubicBezTo>
                  <a:pt x="26031" y="22312"/>
                  <a:pt x="26000" y="22343"/>
                  <a:pt x="25969" y="22281"/>
                </a:cubicBezTo>
                <a:close/>
                <a:moveTo>
                  <a:pt x="26281" y="24031"/>
                </a:moveTo>
                <a:cubicBezTo>
                  <a:pt x="26281" y="24031"/>
                  <a:pt x="26281" y="24031"/>
                  <a:pt x="26281" y="24031"/>
                </a:cubicBezTo>
                <a:cubicBezTo>
                  <a:pt x="26281" y="24031"/>
                  <a:pt x="26281" y="23999"/>
                  <a:pt x="26313" y="23999"/>
                </a:cubicBezTo>
                <a:cubicBezTo>
                  <a:pt x="26281" y="23999"/>
                  <a:pt x="26281" y="24031"/>
                  <a:pt x="26281" y="24031"/>
                </a:cubicBezTo>
                <a:close/>
                <a:moveTo>
                  <a:pt x="26219" y="23468"/>
                </a:moveTo>
                <a:cubicBezTo>
                  <a:pt x="26188" y="23437"/>
                  <a:pt x="26156" y="23468"/>
                  <a:pt x="26125" y="23437"/>
                </a:cubicBezTo>
                <a:cubicBezTo>
                  <a:pt x="26125" y="23437"/>
                  <a:pt x="26125" y="23437"/>
                  <a:pt x="26125" y="23437"/>
                </a:cubicBezTo>
                <a:cubicBezTo>
                  <a:pt x="26156" y="23437"/>
                  <a:pt x="26188" y="23406"/>
                  <a:pt x="26156" y="23374"/>
                </a:cubicBezTo>
                <a:cubicBezTo>
                  <a:pt x="26125" y="23343"/>
                  <a:pt x="26094" y="23312"/>
                  <a:pt x="26094" y="23281"/>
                </a:cubicBezTo>
                <a:cubicBezTo>
                  <a:pt x="26063" y="23281"/>
                  <a:pt x="26063" y="23312"/>
                  <a:pt x="26031" y="23312"/>
                </a:cubicBezTo>
                <a:cubicBezTo>
                  <a:pt x="26063" y="23312"/>
                  <a:pt x="26063" y="23281"/>
                  <a:pt x="26094" y="23281"/>
                </a:cubicBezTo>
                <a:cubicBezTo>
                  <a:pt x="26094" y="23281"/>
                  <a:pt x="26094" y="23249"/>
                  <a:pt x="26094" y="23249"/>
                </a:cubicBezTo>
                <a:cubicBezTo>
                  <a:pt x="26188" y="23312"/>
                  <a:pt x="26250" y="23437"/>
                  <a:pt x="26344" y="23499"/>
                </a:cubicBezTo>
                <a:cubicBezTo>
                  <a:pt x="26281" y="23531"/>
                  <a:pt x="26250" y="23499"/>
                  <a:pt x="26219" y="23468"/>
                </a:cubicBezTo>
                <a:close/>
                <a:moveTo>
                  <a:pt x="26469" y="24218"/>
                </a:moveTo>
                <a:cubicBezTo>
                  <a:pt x="26469" y="24218"/>
                  <a:pt x="26469" y="24218"/>
                  <a:pt x="26469" y="24218"/>
                </a:cubicBezTo>
                <a:cubicBezTo>
                  <a:pt x="26500" y="24218"/>
                  <a:pt x="26500" y="24218"/>
                  <a:pt x="26531" y="24187"/>
                </a:cubicBezTo>
                <a:cubicBezTo>
                  <a:pt x="26500" y="24218"/>
                  <a:pt x="26500" y="24218"/>
                  <a:pt x="26469" y="24218"/>
                </a:cubicBezTo>
                <a:close/>
                <a:moveTo>
                  <a:pt x="26844" y="23218"/>
                </a:moveTo>
                <a:cubicBezTo>
                  <a:pt x="26813" y="23218"/>
                  <a:pt x="26813" y="23218"/>
                  <a:pt x="26813" y="23218"/>
                </a:cubicBezTo>
                <a:cubicBezTo>
                  <a:pt x="26844" y="23218"/>
                  <a:pt x="26844" y="23218"/>
                  <a:pt x="26844" y="23218"/>
                </a:cubicBezTo>
                <a:cubicBezTo>
                  <a:pt x="26844" y="23218"/>
                  <a:pt x="26844" y="23218"/>
                  <a:pt x="26844" y="23218"/>
                </a:cubicBezTo>
                <a:close/>
                <a:moveTo>
                  <a:pt x="27250" y="24624"/>
                </a:moveTo>
                <a:cubicBezTo>
                  <a:pt x="27125" y="24624"/>
                  <a:pt x="27094" y="24562"/>
                  <a:pt x="27031" y="24499"/>
                </a:cubicBezTo>
                <a:cubicBezTo>
                  <a:pt x="27094" y="24531"/>
                  <a:pt x="27156" y="24562"/>
                  <a:pt x="27250" y="24624"/>
                </a:cubicBezTo>
                <a:cubicBezTo>
                  <a:pt x="27250" y="24624"/>
                  <a:pt x="27250" y="24624"/>
                  <a:pt x="27250" y="24624"/>
                </a:cubicBezTo>
                <a:cubicBezTo>
                  <a:pt x="27250" y="24624"/>
                  <a:pt x="27250" y="24624"/>
                  <a:pt x="27250" y="24624"/>
                </a:cubicBezTo>
                <a:cubicBezTo>
                  <a:pt x="27250" y="24624"/>
                  <a:pt x="27250" y="24624"/>
                  <a:pt x="27250" y="24624"/>
                </a:cubicBezTo>
                <a:cubicBezTo>
                  <a:pt x="27250" y="24624"/>
                  <a:pt x="27250" y="24624"/>
                  <a:pt x="27250" y="24624"/>
                </a:cubicBezTo>
                <a:close/>
                <a:moveTo>
                  <a:pt x="27281" y="23593"/>
                </a:moveTo>
                <a:cubicBezTo>
                  <a:pt x="27219" y="23562"/>
                  <a:pt x="27188" y="23468"/>
                  <a:pt x="27094" y="23468"/>
                </a:cubicBezTo>
                <a:cubicBezTo>
                  <a:pt x="27094" y="23343"/>
                  <a:pt x="26938" y="23343"/>
                  <a:pt x="26938" y="23249"/>
                </a:cubicBezTo>
                <a:cubicBezTo>
                  <a:pt x="26906" y="23187"/>
                  <a:pt x="26875" y="23218"/>
                  <a:pt x="26844" y="23218"/>
                </a:cubicBezTo>
                <a:cubicBezTo>
                  <a:pt x="26813" y="23156"/>
                  <a:pt x="26781" y="23124"/>
                  <a:pt x="26688" y="23124"/>
                </a:cubicBezTo>
                <a:cubicBezTo>
                  <a:pt x="26656" y="23124"/>
                  <a:pt x="26625" y="23062"/>
                  <a:pt x="26625" y="23031"/>
                </a:cubicBezTo>
                <a:cubicBezTo>
                  <a:pt x="26625" y="22999"/>
                  <a:pt x="26594" y="22968"/>
                  <a:pt x="26563" y="22968"/>
                </a:cubicBezTo>
                <a:cubicBezTo>
                  <a:pt x="26500" y="22968"/>
                  <a:pt x="26500" y="22937"/>
                  <a:pt x="26500" y="22906"/>
                </a:cubicBezTo>
                <a:cubicBezTo>
                  <a:pt x="26469" y="22843"/>
                  <a:pt x="26406" y="22812"/>
                  <a:pt x="26344" y="22812"/>
                </a:cubicBezTo>
                <a:cubicBezTo>
                  <a:pt x="26313" y="22812"/>
                  <a:pt x="26281" y="22781"/>
                  <a:pt x="26313" y="22749"/>
                </a:cubicBezTo>
                <a:cubicBezTo>
                  <a:pt x="26313" y="22718"/>
                  <a:pt x="26344" y="22749"/>
                  <a:pt x="26375" y="22749"/>
                </a:cubicBezTo>
                <a:cubicBezTo>
                  <a:pt x="26406" y="22749"/>
                  <a:pt x="26438" y="22781"/>
                  <a:pt x="26406" y="22718"/>
                </a:cubicBezTo>
                <a:cubicBezTo>
                  <a:pt x="26406" y="22687"/>
                  <a:pt x="26469" y="22687"/>
                  <a:pt x="26469" y="22687"/>
                </a:cubicBezTo>
                <a:cubicBezTo>
                  <a:pt x="26531" y="22687"/>
                  <a:pt x="26594" y="22718"/>
                  <a:pt x="26656" y="22718"/>
                </a:cubicBezTo>
                <a:cubicBezTo>
                  <a:pt x="26688" y="22718"/>
                  <a:pt x="26688" y="22749"/>
                  <a:pt x="26688" y="22749"/>
                </a:cubicBezTo>
                <a:cubicBezTo>
                  <a:pt x="26688" y="22749"/>
                  <a:pt x="26688" y="22781"/>
                  <a:pt x="26656" y="22781"/>
                </a:cubicBezTo>
                <a:cubicBezTo>
                  <a:pt x="26625" y="22781"/>
                  <a:pt x="26594" y="22781"/>
                  <a:pt x="26563" y="22781"/>
                </a:cubicBezTo>
                <a:cubicBezTo>
                  <a:pt x="26563" y="22781"/>
                  <a:pt x="26531" y="22781"/>
                  <a:pt x="26531" y="22812"/>
                </a:cubicBezTo>
                <a:cubicBezTo>
                  <a:pt x="26531" y="22843"/>
                  <a:pt x="26563" y="22812"/>
                  <a:pt x="26563" y="22812"/>
                </a:cubicBezTo>
                <a:cubicBezTo>
                  <a:pt x="26625" y="22843"/>
                  <a:pt x="26594" y="22843"/>
                  <a:pt x="26594" y="22874"/>
                </a:cubicBezTo>
                <a:cubicBezTo>
                  <a:pt x="26594" y="22906"/>
                  <a:pt x="26563" y="22906"/>
                  <a:pt x="26563" y="22906"/>
                </a:cubicBezTo>
                <a:lnTo>
                  <a:pt x="26563" y="22906"/>
                </a:lnTo>
                <a:cubicBezTo>
                  <a:pt x="26563" y="22906"/>
                  <a:pt x="26531" y="22906"/>
                  <a:pt x="26531" y="22906"/>
                </a:cubicBezTo>
                <a:cubicBezTo>
                  <a:pt x="26563" y="22874"/>
                  <a:pt x="26563" y="22874"/>
                  <a:pt x="26594" y="22874"/>
                </a:cubicBezTo>
                <a:cubicBezTo>
                  <a:pt x="26688" y="22843"/>
                  <a:pt x="26781" y="22874"/>
                  <a:pt x="26875" y="22812"/>
                </a:cubicBezTo>
                <a:cubicBezTo>
                  <a:pt x="26906" y="22781"/>
                  <a:pt x="26906" y="22812"/>
                  <a:pt x="26938" y="22812"/>
                </a:cubicBezTo>
                <a:cubicBezTo>
                  <a:pt x="27000" y="22812"/>
                  <a:pt x="27031" y="22843"/>
                  <a:pt x="27094" y="22843"/>
                </a:cubicBezTo>
                <a:cubicBezTo>
                  <a:pt x="27125" y="22843"/>
                  <a:pt x="27156" y="22874"/>
                  <a:pt x="27188" y="22874"/>
                </a:cubicBezTo>
                <a:cubicBezTo>
                  <a:pt x="27219" y="22906"/>
                  <a:pt x="27250" y="22906"/>
                  <a:pt x="27250" y="22874"/>
                </a:cubicBezTo>
                <a:cubicBezTo>
                  <a:pt x="27250" y="22843"/>
                  <a:pt x="27188" y="22812"/>
                  <a:pt x="27250" y="22812"/>
                </a:cubicBezTo>
                <a:cubicBezTo>
                  <a:pt x="27281" y="22812"/>
                  <a:pt x="27250" y="22843"/>
                  <a:pt x="27250" y="22874"/>
                </a:cubicBezTo>
                <a:cubicBezTo>
                  <a:pt x="27250" y="22968"/>
                  <a:pt x="27250" y="23062"/>
                  <a:pt x="27313" y="23124"/>
                </a:cubicBezTo>
                <a:cubicBezTo>
                  <a:pt x="27313" y="23156"/>
                  <a:pt x="27344" y="23187"/>
                  <a:pt x="27313" y="23218"/>
                </a:cubicBezTo>
                <a:cubicBezTo>
                  <a:pt x="27281" y="23249"/>
                  <a:pt x="27313" y="23249"/>
                  <a:pt x="27344" y="23249"/>
                </a:cubicBezTo>
                <a:cubicBezTo>
                  <a:pt x="27344" y="23281"/>
                  <a:pt x="27375" y="23312"/>
                  <a:pt x="27344" y="23343"/>
                </a:cubicBezTo>
                <a:cubicBezTo>
                  <a:pt x="27344" y="23343"/>
                  <a:pt x="27344" y="23343"/>
                  <a:pt x="27344" y="23343"/>
                </a:cubicBezTo>
                <a:cubicBezTo>
                  <a:pt x="27313" y="23343"/>
                  <a:pt x="27313" y="23343"/>
                  <a:pt x="27281" y="23343"/>
                </a:cubicBezTo>
                <a:cubicBezTo>
                  <a:pt x="27281" y="23343"/>
                  <a:pt x="27281" y="23343"/>
                  <a:pt x="27281" y="23343"/>
                </a:cubicBezTo>
                <a:cubicBezTo>
                  <a:pt x="27313" y="23343"/>
                  <a:pt x="27313" y="23374"/>
                  <a:pt x="27313" y="23374"/>
                </a:cubicBezTo>
                <a:cubicBezTo>
                  <a:pt x="27344" y="23406"/>
                  <a:pt x="27375" y="23374"/>
                  <a:pt x="27375" y="23374"/>
                </a:cubicBezTo>
                <a:cubicBezTo>
                  <a:pt x="27406" y="23374"/>
                  <a:pt x="27406" y="23312"/>
                  <a:pt x="27438" y="23312"/>
                </a:cubicBezTo>
                <a:cubicBezTo>
                  <a:pt x="27406" y="23312"/>
                  <a:pt x="27406" y="23374"/>
                  <a:pt x="27375" y="23374"/>
                </a:cubicBezTo>
                <a:cubicBezTo>
                  <a:pt x="27375" y="23374"/>
                  <a:pt x="27375" y="23374"/>
                  <a:pt x="27375" y="23374"/>
                </a:cubicBezTo>
                <a:cubicBezTo>
                  <a:pt x="27375" y="23406"/>
                  <a:pt x="27406" y="23437"/>
                  <a:pt x="27406" y="23437"/>
                </a:cubicBezTo>
                <a:cubicBezTo>
                  <a:pt x="27438" y="23437"/>
                  <a:pt x="27438" y="23437"/>
                  <a:pt x="27438" y="23437"/>
                </a:cubicBezTo>
                <a:cubicBezTo>
                  <a:pt x="27375" y="23437"/>
                  <a:pt x="27344" y="23406"/>
                  <a:pt x="27313" y="23406"/>
                </a:cubicBezTo>
                <a:cubicBezTo>
                  <a:pt x="27313" y="23437"/>
                  <a:pt x="27281" y="23406"/>
                  <a:pt x="27281" y="23437"/>
                </a:cubicBezTo>
                <a:cubicBezTo>
                  <a:pt x="27250" y="23499"/>
                  <a:pt x="27281" y="23499"/>
                  <a:pt x="27313" y="23499"/>
                </a:cubicBezTo>
                <a:cubicBezTo>
                  <a:pt x="27375" y="23499"/>
                  <a:pt x="27406" y="23499"/>
                  <a:pt x="27438" y="23499"/>
                </a:cubicBezTo>
                <a:cubicBezTo>
                  <a:pt x="27438" y="23499"/>
                  <a:pt x="27438" y="23499"/>
                  <a:pt x="27438" y="23499"/>
                </a:cubicBezTo>
                <a:cubicBezTo>
                  <a:pt x="27438" y="23593"/>
                  <a:pt x="27344" y="23562"/>
                  <a:pt x="27281" y="23593"/>
                </a:cubicBezTo>
                <a:close/>
                <a:moveTo>
                  <a:pt x="28125" y="24343"/>
                </a:moveTo>
                <a:cubicBezTo>
                  <a:pt x="27969" y="24374"/>
                  <a:pt x="27969" y="24187"/>
                  <a:pt x="27875" y="24187"/>
                </a:cubicBezTo>
                <a:cubicBezTo>
                  <a:pt x="27844" y="24187"/>
                  <a:pt x="27781" y="24124"/>
                  <a:pt x="27781" y="24062"/>
                </a:cubicBezTo>
                <a:cubicBezTo>
                  <a:pt x="27781" y="24031"/>
                  <a:pt x="27750" y="24031"/>
                  <a:pt x="27719" y="24031"/>
                </a:cubicBezTo>
                <a:cubicBezTo>
                  <a:pt x="27656" y="24031"/>
                  <a:pt x="27625" y="23999"/>
                  <a:pt x="27625" y="23937"/>
                </a:cubicBezTo>
                <a:cubicBezTo>
                  <a:pt x="27594" y="23874"/>
                  <a:pt x="27563" y="23843"/>
                  <a:pt x="27500" y="23843"/>
                </a:cubicBezTo>
                <a:cubicBezTo>
                  <a:pt x="27563" y="23781"/>
                  <a:pt x="27625" y="23749"/>
                  <a:pt x="27531" y="23656"/>
                </a:cubicBezTo>
                <a:cubicBezTo>
                  <a:pt x="27594" y="23656"/>
                  <a:pt x="27656" y="23687"/>
                  <a:pt x="27656" y="23718"/>
                </a:cubicBezTo>
                <a:cubicBezTo>
                  <a:pt x="27688" y="23749"/>
                  <a:pt x="27719" y="23749"/>
                  <a:pt x="27750" y="23749"/>
                </a:cubicBezTo>
                <a:cubicBezTo>
                  <a:pt x="27750" y="23749"/>
                  <a:pt x="27750" y="23749"/>
                  <a:pt x="27750" y="23749"/>
                </a:cubicBezTo>
                <a:cubicBezTo>
                  <a:pt x="27750" y="23749"/>
                  <a:pt x="27750" y="23749"/>
                  <a:pt x="27750" y="23749"/>
                </a:cubicBezTo>
                <a:cubicBezTo>
                  <a:pt x="27750" y="23749"/>
                  <a:pt x="27750" y="23749"/>
                  <a:pt x="27750" y="23749"/>
                </a:cubicBezTo>
                <a:cubicBezTo>
                  <a:pt x="27719" y="23781"/>
                  <a:pt x="27688" y="23812"/>
                  <a:pt x="27625" y="23843"/>
                </a:cubicBezTo>
                <a:cubicBezTo>
                  <a:pt x="27688" y="23843"/>
                  <a:pt x="27688" y="23843"/>
                  <a:pt x="27719" y="23843"/>
                </a:cubicBezTo>
                <a:cubicBezTo>
                  <a:pt x="27844" y="23781"/>
                  <a:pt x="27969" y="23781"/>
                  <a:pt x="28094" y="23843"/>
                </a:cubicBezTo>
                <a:cubicBezTo>
                  <a:pt x="28250" y="23906"/>
                  <a:pt x="28406" y="23968"/>
                  <a:pt x="28594" y="23968"/>
                </a:cubicBezTo>
                <a:cubicBezTo>
                  <a:pt x="28563" y="23968"/>
                  <a:pt x="28531" y="23968"/>
                  <a:pt x="28500" y="23906"/>
                </a:cubicBezTo>
                <a:cubicBezTo>
                  <a:pt x="28594" y="23906"/>
                  <a:pt x="28656" y="23906"/>
                  <a:pt x="28719" y="23906"/>
                </a:cubicBezTo>
                <a:cubicBezTo>
                  <a:pt x="28750" y="23937"/>
                  <a:pt x="28781" y="23968"/>
                  <a:pt x="28875" y="23968"/>
                </a:cubicBezTo>
                <a:cubicBezTo>
                  <a:pt x="28813" y="23999"/>
                  <a:pt x="28750" y="23968"/>
                  <a:pt x="28719" y="24031"/>
                </a:cubicBezTo>
                <a:cubicBezTo>
                  <a:pt x="28750" y="24093"/>
                  <a:pt x="28813" y="24062"/>
                  <a:pt x="28844" y="24093"/>
                </a:cubicBezTo>
                <a:cubicBezTo>
                  <a:pt x="28844" y="24093"/>
                  <a:pt x="28844" y="24124"/>
                  <a:pt x="28844" y="24124"/>
                </a:cubicBezTo>
                <a:cubicBezTo>
                  <a:pt x="28844" y="24124"/>
                  <a:pt x="28844" y="24156"/>
                  <a:pt x="28813" y="24156"/>
                </a:cubicBezTo>
                <a:cubicBezTo>
                  <a:pt x="28813" y="24156"/>
                  <a:pt x="28813" y="24156"/>
                  <a:pt x="28813" y="24156"/>
                </a:cubicBezTo>
                <a:cubicBezTo>
                  <a:pt x="28781" y="24218"/>
                  <a:pt x="28750" y="24281"/>
                  <a:pt x="28656" y="24281"/>
                </a:cubicBezTo>
                <a:cubicBezTo>
                  <a:pt x="28563" y="24281"/>
                  <a:pt x="28469" y="24281"/>
                  <a:pt x="28406" y="24343"/>
                </a:cubicBezTo>
                <a:cubicBezTo>
                  <a:pt x="28375" y="24312"/>
                  <a:pt x="28375" y="24281"/>
                  <a:pt x="28344" y="24249"/>
                </a:cubicBezTo>
                <a:cubicBezTo>
                  <a:pt x="28313" y="24187"/>
                  <a:pt x="28281" y="24187"/>
                  <a:pt x="28250" y="24218"/>
                </a:cubicBezTo>
                <a:cubicBezTo>
                  <a:pt x="28219" y="24249"/>
                  <a:pt x="28219" y="24281"/>
                  <a:pt x="28250" y="24312"/>
                </a:cubicBezTo>
                <a:cubicBezTo>
                  <a:pt x="28344" y="24343"/>
                  <a:pt x="28281" y="24374"/>
                  <a:pt x="28250" y="24374"/>
                </a:cubicBezTo>
                <a:cubicBezTo>
                  <a:pt x="28188" y="24374"/>
                  <a:pt x="28125" y="24437"/>
                  <a:pt x="28125" y="24343"/>
                </a:cubicBezTo>
                <a:close/>
                <a:moveTo>
                  <a:pt x="28781" y="24499"/>
                </a:moveTo>
                <a:cubicBezTo>
                  <a:pt x="28813" y="24531"/>
                  <a:pt x="28781" y="24562"/>
                  <a:pt x="28750" y="24562"/>
                </a:cubicBezTo>
                <a:cubicBezTo>
                  <a:pt x="28719" y="24562"/>
                  <a:pt x="28688" y="24593"/>
                  <a:pt x="28656" y="24562"/>
                </a:cubicBezTo>
                <a:cubicBezTo>
                  <a:pt x="28656" y="24531"/>
                  <a:pt x="28688" y="24499"/>
                  <a:pt x="28688" y="24499"/>
                </a:cubicBezTo>
                <a:cubicBezTo>
                  <a:pt x="28781" y="24374"/>
                  <a:pt x="28781" y="24374"/>
                  <a:pt x="28844" y="24437"/>
                </a:cubicBezTo>
                <a:cubicBezTo>
                  <a:pt x="28844" y="24437"/>
                  <a:pt x="28844" y="24468"/>
                  <a:pt x="28844" y="24468"/>
                </a:cubicBezTo>
                <a:cubicBezTo>
                  <a:pt x="28844" y="24468"/>
                  <a:pt x="28844" y="24468"/>
                  <a:pt x="28844" y="24468"/>
                </a:cubicBezTo>
                <a:cubicBezTo>
                  <a:pt x="28813" y="24468"/>
                  <a:pt x="28750" y="24437"/>
                  <a:pt x="28781" y="24499"/>
                </a:cubicBezTo>
                <a:close/>
                <a:moveTo>
                  <a:pt x="28344" y="24624"/>
                </a:moveTo>
                <a:cubicBezTo>
                  <a:pt x="28344" y="24624"/>
                  <a:pt x="28344" y="24562"/>
                  <a:pt x="28281" y="24531"/>
                </a:cubicBezTo>
                <a:cubicBezTo>
                  <a:pt x="28344" y="24468"/>
                  <a:pt x="28438" y="24562"/>
                  <a:pt x="28469" y="24468"/>
                </a:cubicBezTo>
                <a:cubicBezTo>
                  <a:pt x="28531" y="24593"/>
                  <a:pt x="28406" y="24562"/>
                  <a:pt x="28344" y="24624"/>
                </a:cubicBezTo>
                <a:close/>
                <a:moveTo>
                  <a:pt x="28625" y="24718"/>
                </a:moveTo>
                <a:cubicBezTo>
                  <a:pt x="28750" y="24718"/>
                  <a:pt x="28813" y="24843"/>
                  <a:pt x="28906" y="24937"/>
                </a:cubicBezTo>
                <a:cubicBezTo>
                  <a:pt x="28813" y="24874"/>
                  <a:pt x="28688" y="24812"/>
                  <a:pt x="28625" y="24718"/>
                </a:cubicBezTo>
                <a:close/>
                <a:moveTo>
                  <a:pt x="28875" y="23812"/>
                </a:moveTo>
                <a:cubicBezTo>
                  <a:pt x="28875" y="23781"/>
                  <a:pt x="28938" y="23781"/>
                  <a:pt x="28969" y="23781"/>
                </a:cubicBezTo>
                <a:cubicBezTo>
                  <a:pt x="28969" y="23812"/>
                  <a:pt x="28969" y="23812"/>
                  <a:pt x="28969" y="23843"/>
                </a:cubicBezTo>
                <a:cubicBezTo>
                  <a:pt x="29031" y="23843"/>
                  <a:pt x="29094" y="23874"/>
                  <a:pt x="29125" y="23906"/>
                </a:cubicBezTo>
                <a:cubicBezTo>
                  <a:pt x="29094" y="23874"/>
                  <a:pt x="29031" y="23843"/>
                  <a:pt x="28969" y="23843"/>
                </a:cubicBezTo>
                <a:cubicBezTo>
                  <a:pt x="28938" y="23843"/>
                  <a:pt x="28875" y="23843"/>
                  <a:pt x="28875" y="23812"/>
                </a:cubicBezTo>
                <a:close/>
                <a:moveTo>
                  <a:pt x="29000" y="24781"/>
                </a:moveTo>
                <a:cubicBezTo>
                  <a:pt x="28938" y="24781"/>
                  <a:pt x="28938" y="24749"/>
                  <a:pt x="28938" y="24718"/>
                </a:cubicBezTo>
                <a:cubicBezTo>
                  <a:pt x="28938" y="24687"/>
                  <a:pt x="28938" y="24656"/>
                  <a:pt x="28969" y="24656"/>
                </a:cubicBezTo>
                <a:cubicBezTo>
                  <a:pt x="29000" y="24687"/>
                  <a:pt x="29031" y="24718"/>
                  <a:pt x="29031" y="24749"/>
                </a:cubicBezTo>
                <a:cubicBezTo>
                  <a:pt x="29031" y="24781"/>
                  <a:pt x="29031" y="24812"/>
                  <a:pt x="29000" y="24781"/>
                </a:cubicBezTo>
                <a:close/>
                <a:moveTo>
                  <a:pt x="29188" y="24656"/>
                </a:moveTo>
                <a:cubicBezTo>
                  <a:pt x="29188" y="24687"/>
                  <a:pt x="29188" y="24718"/>
                  <a:pt x="29125" y="24749"/>
                </a:cubicBezTo>
                <a:cubicBezTo>
                  <a:pt x="29094" y="24718"/>
                  <a:pt x="29063" y="24718"/>
                  <a:pt x="29063" y="24687"/>
                </a:cubicBezTo>
                <a:cubicBezTo>
                  <a:pt x="29125" y="24687"/>
                  <a:pt x="29094" y="24593"/>
                  <a:pt x="29156" y="24593"/>
                </a:cubicBezTo>
                <a:cubicBezTo>
                  <a:pt x="29188" y="24624"/>
                  <a:pt x="29219" y="24624"/>
                  <a:pt x="29188" y="24656"/>
                </a:cubicBezTo>
                <a:close/>
                <a:moveTo>
                  <a:pt x="29281" y="24437"/>
                </a:moveTo>
                <a:cubicBezTo>
                  <a:pt x="29219" y="24437"/>
                  <a:pt x="29250" y="24499"/>
                  <a:pt x="29188" y="24531"/>
                </a:cubicBezTo>
                <a:cubicBezTo>
                  <a:pt x="29281" y="24437"/>
                  <a:pt x="29250" y="24406"/>
                  <a:pt x="29156" y="24406"/>
                </a:cubicBezTo>
                <a:cubicBezTo>
                  <a:pt x="29125" y="24374"/>
                  <a:pt x="29125" y="24374"/>
                  <a:pt x="29156" y="24281"/>
                </a:cubicBezTo>
                <a:cubicBezTo>
                  <a:pt x="29188" y="24312"/>
                  <a:pt x="29219" y="24312"/>
                  <a:pt x="29219" y="24312"/>
                </a:cubicBezTo>
                <a:cubicBezTo>
                  <a:pt x="29281" y="24312"/>
                  <a:pt x="29313" y="24406"/>
                  <a:pt x="29281" y="24437"/>
                </a:cubicBezTo>
                <a:close/>
                <a:moveTo>
                  <a:pt x="29313" y="23187"/>
                </a:moveTo>
                <a:cubicBezTo>
                  <a:pt x="29281" y="23312"/>
                  <a:pt x="29156" y="23281"/>
                  <a:pt x="29094" y="23312"/>
                </a:cubicBezTo>
                <a:cubicBezTo>
                  <a:pt x="29094" y="23281"/>
                  <a:pt x="29063" y="23281"/>
                  <a:pt x="29063" y="23281"/>
                </a:cubicBezTo>
                <a:cubicBezTo>
                  <a:pt x="29063" y="23281"/>
                  <a:pt x="29094" y="23281"/>
                  <a:pt x="29094" y="23312"/>
                </a:cubicBezTo>
                <a:cubicBezTo>
                  <a:pt x="29094" y="23281"/>
                  <a:pt x="29125" y="23249"/>
                  <a:pt x="29094" y="23218"/>
                </a:cubicBezTo>
                <a:cubicBezTo>
                  <a:pt x="29063" y="23187"/>
                  <a:pt x="29063" y="23156"/>
                  <a:pt x="29031" y="23124"/>
                </a:cubicBezTo>
                <a:cubicBezTo>
                  <a:pt x="29156" y="23124"/>
                  <a:pt x="29250" y="23093"/>
                  <a:pt x="29313" y="23031"/>
                </a:cubicBezTo>
                <a:cubicBezTo>
                  <a:pt x="29219" y="23062"/>
                  <a:pt x="29125" y="23093"/>
                  <a:pt x="29031" y="23124"/>
                </a:cubicBezTo>
                <a:cubicBezTo>
                  <a:pt x="29063" y="23062"/>
                  <a:pt x="28875" y="23031"/>
                  <a:pt x="29031" y="22937"/>
                </a:cubicBezTo>
                <a:cubicBezTo>
                  <a:pt x="28969" y="22937"/>
                  <a:pt x="28938" y="22937"/>
                  <a:pt x="28938" y="22874"/>
                </a:cubicBezTo>
                <a:cubicBezTo>
                  <a:pt x="28938" y="22843"/>
                  <a:pt x="28938" y="22812"/>
                  <a:pt x="28938" y="22749"/>
                </a:cubicBezTo>
                <a:cubicBezTo>
                  <a:pt x="29125" y="22749"/>
                  <a:pt x="29250" y="22781"/>
                  <a:pt x="29375" y="22906"/>
                </a:cubicBezTo>
                <a:cubicBezTo>
                  <a:pt x="29406" y="22968"/>
                  <a:pt x="29375" y="23031"/>
                  <a:pt x="29438" y="23093"/>
                </a:cubicBezTo>
                <a:cubicBezTo>
                  <a:pt x="29469" y="23124"/>
                  <a:pt x="29469" y="23156"/>
                  <a:pt x="29438" y="23187"/>
                </a:cubicBezTo>
                <a:cubicBezTo>
                  <a:pt x="29406" y="23218"/>
                  <a:pt x="29375" y="23218"/>
                  <a:pt x="29344" y="23187"/>
                </a:cubicBezTo>
                <a:cubicBezTo>
                  <a:pt x="29344" y="23187"/>
                  <a:pt x="29313" y="23156"/>
                  <a:pt x="29313" y="23187"/>
                </a:cubicBezTo>
                <a:close/>
                <a:moveTo>
                  <a:pt x="29438" y="23656"/>
                </a:moveTo>
                <a:cubicBezTo>
                  <a:pt x="29406" y="23687"/>
                  <a:pt x="29406" y="23718"/>
                  <a:pt x="29375" y="23718"/>
                </a:cubicBezTo>
                <a:cubicBezTo>
                  <a:pt x="29375" y="23749"/>
                  <a:pt x="29344" y="23781"/>
                  <a:pt x="29313" y="23812"/>
                </a:cubicBezTo>
                <a:cubicBezTo>
                  <a:pt x="29313" y="23749"/>
                  <a:pt x="29375" y="23624"/>
                  <a:pt x="29406" y="23593"/>
                </a:cubicBezTo>
                <a:cubicBezTo>
                  <a:pt x="29438" y="23593"/>
                  <a:pt x="29438" y="23593"/>
                  <a:pt x="29438" y="23624"/>
                </a:cubicBezTo>
                <a:cubicBezTo>
                  <a:pt x="29438" y="23624"/>
                  <a:pt x="29438" y="23656"/>
                  <a:pt x="29438" y="23656"/>
                </a:cubicBezTo>
                <a:close/>
                <a:moveTo>
                  <a:pt x="29344" y="23406"/>
                </a:moveTo>
                <a:cubicBezTo>
                  <a:pt x="29344" y="23374"/>
                  <a:pt x="29344" y="23374"/>
                  <a:pt x="29344" y="23374"/>
                </a:cubicBezTo>
                <a:cubicBezTo>
                  <a:pt x="29438" y="23374"/>
                  <a:pt x="29500" y="23343"/>
                  <a:pt x="29563" y="23406"/>
                </a:cubicBezTo>
                <a:cubicBezTo>
                  <a:pt x="29563" y="23406"/>
                  <a:pt x="29563" y="23406"/>
                  <a:pt x="29563" y="23437"/>
                </a:cubicBezTo>
                <a:cubicBezTo>
                  <a:pt x="29563" y="23437"/>
                  <a:pt x="29531" y="23437"/>
                  <a:pt x="29531" y="23437"/>
                </a:cubicBezTo>
                <a:cubicBezTo>
                  <a:pt x="29500" y="23437"/>
                  <a:pt x="29469" y="23437"/>
                  <a:pt x="29438" y="23437"/>
                </a:cubicBezTo>
                <a:cubicBezTo>
                  <a:pt x="29406" y="23406"/>
                  <a:pt x="29375" y="23437"/>
                  <a:pt x="29344" y="23406"/>
                </a:cubicBezTo>
                <a:close/>
                <a:moveTo>
                  <a:pt x="29969" y="24968"/>
                </a:moveTo>
                <a:cubicBezTo>
                  <a:pt x="29969" y="24999"/>
                  <a:pt x="29938" y="24999"/>
                  <a:pt x="29906" y="24999"/>
                </a:cubicBezTo>
                <a:cubicBezTo>
                  <a:pt x="29875" y="24968"/>
                  <a:pt x="29906" y="24937"/>
                  <a:pt x="29906" y="24906"/>
                </a:cubicBezTo>
                <a:cubicBezTo>
                  <a:pt x="29875" y="24906"/>
                  <a:pt x="29906" y="24874"/>
                  <a:pt x="29906" y="24874"/>
                </a:cubicBezTo>
                <a:cubicBezTo>
                  <a:pt x="29906" y="24874"/>
                  <a:pt x="29938" y="24874"/>
                  <a:pt x="29938" y="24843"/>
                </a:cubicBezTo>
                <a:cubicBezTo>
                  <a:pt x="29969" y="24874"/>
                  <a:pt x="29969" y="24874"/>
                  <a:pt x="29969" y="24906"/>
                </a:cubicBezTo>
                <a:cubicBezTo>
                  <a:pt x="30000" y="24937"/>
                  <a:pt x="29969" y="24968"/>
                  <a:pt x="29969" y="24968"/>
                </a:cubicBezTo>
                <a:close/>
                <a:moveTo>
                  <a:pt x="3969" y="15687"/>
                </a:moveTo>
                <a:cubicBezTo>
                  <a:pt x="3969" y="15687"/>
                  <a:pt x="3969" y="15656"/>
                  <a:pt x="4000" y="15656"/>
                </a:cubicBezTo>
                <a:cubicBezTo>
                  <a:pt x="4000" y="15656"/>
                  <a:pt x="3969" y="15656"/>
                  <a:pt x="3969" y="15656"/>
                </a:cubicBezTo>
                <a:cubicBezTo>
                  <a:pt x="3969" y="15656"/>
                  <a:pt x="3969" y="15656"/>
                  <a:pt x="3969" y="15656"/>
                </a:cubicBezTo>
                <a:cubicBezTo>
                  <a:pt x="3938" y="15687"/>
                  <a:pt x="3969" y="15687"/>
                  <a:pt x="3969" y="15687"/>
                </a:cubicBezTo>
                <a:close/>
                <a:moveTo>
                  <a:pt x="2250" y="16281"/>
                </a:moveTo>
                <a:cubicBezTo>
                  <a:pt x="2188" y="16249"/>
                  <a:pt x="2125" y="16249"/>
                  <a:pt x="2063" y="16249"/>
                </a:cubicBezTo>
                <a:cubicBezTo>
                  <a:pt x="2125" y="16312"/>
                  <a:pt x="2156" y="16312"/>
                  <a:pt x="2250" y="16281"/>
                </a:cubicBezTo>
                <a:close/>
                <a:moveTo>
                  <a:pt x="2156" y="16749"/>
                </a:moveTo>
                <a:cubicBezTo>
                  <a:pt x="2156" y="16749"/>
                  <a:pt x="2156" y="16749"/>
                  <a:pt x="2156" y="16749"/>
                </a:cubicBezTo>
                <a:cubicBezTo>
                  <a:pt x="2094" y="16781"/>
                  <a:pt x="2000" y="16718"/>
                  <a:pt x="1969" y="16843"/>
                </a:cubicBezTo>
                <a:cubicBezTo>
                  <a:pt x="2031" y="16812"/>
                  <a:pt x="2094" y="16812"/>
                  <a:pt x="2125" y="16781"/>
                </a:cubicBezTo>
                <a:cubicBezTo>
                  <a:pt x="2156" y="16781"/>
                  <a:pt x="2156" y="16781"/>
                  <a:pt x="2156" y="16749"/>
                </a:cubicBezTo>
                <a:close/>
                <a:moveTo>
                  <a:pt x="1969" y="16843"/>
                </a:moveTo>
                <a:cubicBezTo>
                  <a:pt x="1938" y="16874"/>
                  <a:pt x="1875" y="16874"/>
                  <a:pt x="1813" y="16843"/>
                </a:cubicBezTo>
                <a:cubicBezTo>
                  <a:pt x="1844" y="16812"/>
                  <a:pt x="1875" y="16812"/>
                  <a:pt x="1875" y="16781"/>
                </a:cubicBezTo>
                <a:cubicBezTo>
                  <a:pt x="1844" y="16749"/>
                  <a:pt x="1813" y="16781"/>
                  <a:pt x="1813" y="16781"/>
                </a:cubicBezTo>
                <a:cubicBezTo>
                  <a:pt x="1750" y="16812"/>
                  <a:pt x="1719" y="16843"/>
                  <a:pt x="1688" y="16812"/>
                </a:cubicBezTo>
                <a:cubicBezTo>
                  <a:pt x="1656" y="16781"/>
                  <a:pt x="1688" y="16749"/>
                  <a:pt x="1688" y="16718"/>
                </a:cubicBezTo>
                <a:cubicBezTo>
                  <a:pt x="1688" y="16656"/>
                  <a:pt x="1750" y="16656"/>
                  <a:pt x="1813" y="16656"/>
                </a:cubicBezTo>
                <a:cubicBezTo>
                  <a:pt x="1813" y="16656"/>
                  <a:pt x="1813" y="16656"/>
                  <a:pt x="1813" y="16624"/>
                </a:cubicBezTo>
                <a:lnTo>
                  <a:pt x="1813" y="16624"/>
                </a:lnTo>
                <a:cubicBezTo>
                  <a:pt x="1781" y="16593"/>
                  <a:pt x="1688" y="16593"/>
                  <a:pt x="1719" y="16562"/>
                </a:cubicBezTo>
                <a:cubicBezTo>
                  <a:pt x="1719" y="16499"/>
                  <a:pt x="1781" y="16593"/>
                  <a:pt x="1813" y="16562"/>
                </a:cubicBezTo>
                <a:cubicBezTo>
                  <a:pt x="1844" y="16562"/>
                  <a:pt x="1906" y="16562"/>
                  <a:pt x="1938" y="16531"/>
                </a:cubicBezTo>
                <a:cubicBezTo>
                  <a:pt x="2000" y="16468"/>
                  <a:pt x="2094" y="16468"/>
                  <a:pt x="2156" y="16437"/>
                </a:cubicBezTo>
                <a:cubicBezTo>
                  <a:pt x="2125" y="16499"/>
                  <a:pt x="2094" y="16531"/>
                  <a:pt x="2031" y="16499"/>
                </a:cubicBezTo>
                <a:cubicBezTo>
                  <a:pt x="2000" y="16499"/>
                  <a:pt x="2000" y="16562"/>
                  <a:pt x="1969" y="16593"/>
                </a:cubicBezTo>
                <a:cubicBezTo>
                  <a:pt x="2031" y="16593"/>
                  <a:pt x="2094" y="16593"/>
                  <a:pt x="2125" y="16624"/>
                </a:cubicBezTo>
                <a:cubicBezTo>
                  <a:pt x="2156" y="16624"/>
                  <a:pt x="2219" y="16656"/>
                  <a:pt x="2250" y="16593"/>
                </a:cubicBezTo>
                <a:cubicBezTo>
                  <a:pt x="2281" y="16499"/>
                  <a:pt x="2344" y="16562"/>
                  <a:pt x="2406" y="16593"/>
                </a:cubicBezTo>
                <a:cubicBezTo>
                  <a:pt x="2375" y="16593"/>
                  <a:pt x="2313" y="16562"/>
                  <a:pt x="2281" y="16624"/>
                </a:cubicBezTo>
                <a:cubicBezTo>
                  <a:pt x="2250" y="16624"/>
                  <a:pt x="2219" y="16687"/>
                  <a:pt x="2188" y="16718"/>
                </a:cubicBezTo>
                <a:cubicBezTo>
                  <a:pt x="2219" y="16718"/>
                  <a:pt x="2250" y="16718"/>
                  <a:pt x="2281" y="16718"/>
                </a:cubicBezTo>
                <a:cubicBezTo>
                  <a:pt x="2281" y="16718"/>
                  <a:pt x="2281" y="16718"/>
                  <a:pt x="2281" y="16718"/>
                </a:cubicBezTo>
                <a:cubicBezTo>
                  <a:pt x="2250" y="16718"/>
                  <a:pt x="2250" y="16718"/>
                  <a:pt x="2250" y="16749"/>
                </a:cubicBezTo>
                <a:cubicBezTo>
                  <a:pt x="2250" y="16749"/>
                  <a:pt x="2250" y="16781"/>
                  <a:pt x="2250" y="16781"/>
                </a:cubicBezTo>
                <a:cubicBezTo>
                  <a:pt x="2281" y="16781"/>
                  <a:pt x="2281" y="16749"/>
                  <a:pt x="2281" y="16718"/>
                </a:cubicBezTo>
                <a:cubicBezTo>
                  <a:pt x="2344" y="16749"/>
                  <a:pt x="2344" y="16718"/>
                  <a:pt x="2375" y="16687"/>
                </a:cubicBezTo>
                <a:cubicBezTo>
                  <a:pt x="2375" y="16687"/>
                  <a:pt x="2375" y="16687"/>
                  <a:pt x="2406" y="16687"/>
                </a:cubicBezTo>
                <a:cubicBezTo>
                  <a:pt x="2406" y="16656"/>
                  <a:pt x="2406" y="16656"/>
                  <a:pt x="2406" y="16624"/>
                </a:cubicBezTo>
                <a:cubicBezTo>
                  <a:pt x="2406" y="16656"/>
                  <a:pt x="2406" y="16656"/>
                  <a:pt x="2406" y="16687"/>
                </a:cubicBezTo>
                <a:cubicBezTo>
                  <a:pt x="2406" y="16718"/>
                  <a:pt x="2406" y="16718"/>
                  <a:pt x="2375" y="16749"/>
                </a:cubicBezTo>
                <a:cubicBezTo>
                  <a:pt x="2344" y="16781"/>
                  <a:pt x="2281" y="16781"/>
                  <a:pt x="2313" y="16843"/>
                </a:cubicBezTo>
                <a:cubicBezTo>
                  <a:pt x="2313" y="16874"/>
                  <a:pt x="2281" y="16874"/>
                  <a:pt x="2250" y="16906"/>
                </a:cubicBezTo>
                <a:cubicBezTo>
                  <a:pt x="2188" y="16906"/>
                  <a:pt x="2219" y="16874"/>
                  <a:pt x="2219" y="16843"/>
                </a:cubicBezTo>
                <a:cubicBezTo>
                  <a:pt x="2188" y="16812"/>
                  <a:pt x="2188" y="16843"/>
                  <a:pt x="2156" y="16874"/>
                </a:cubicBezTo>
                <a:cubicBezTo>
                  <a:pt x="2125" y="16937"/>
                  <a:pt x="2063" y="16874"/>
                  <a:pt x="2031" y="16874"/>
                </a:cubicBezTo>
                <a:cubicBezTo>
                  <a:pt x="2000" y="16906"/>
                  <a:pt x="1969" y="16874"/>
                  <a:pt x="1969" y="16843"/>
                </a:cubicBezTo>
                <a:close/>
                <a:moveTo>
                  <a:pt x="3531" y="15624"/>
                </a:moveTo>
                <a:cubicBezTo>
                  <a:pt x="3531" y="15624"/>
                  <a:pt x="3500" y="15624"/>
                  <a:pt x="3500" y="15624"/>
                </a:cubicBezTo>
                <a:cubicBezTo>
                  <a:pt x="3438" y="15656"/>
                  <a:pt x="3469" y="15718"/>
                  <a:pt x="3469" y="15749"/>
                </a:cubicBezTo>
                <a:cubicBezTo>
                  <a:pt x="3469" y="15718"/>
                  <a:pt x="3500" y="15687"/>
                  <a:pt x="3531" y="15656"/>
                </a:cubicBezTo>
                <a:cubicBezTo>
                  <a:pt x="3563" y="15656"/>
                  <a:pt x="3563" y="15624"/>
                  <a:pt x="3531" y="15624"/>
                </a:cubicBezTo>
                <a:close/>
                <a:moveTo>
                  <a:pt x="3469" y="15749"/>
                </a:moveTo>
                <a:cubicBezTo>
                  <a:pt x="3469" y="15781"/>
                  <a:pt x="3469" y="15781"/>
                  <a:pt x="3469" y="15781"/>
                </a:cubicBezTo>
                <a:cubicBezTo>
                  <a:pt x="3469" y="15812"/>
                  <a:pt x="3531" y="15781"/>
                  <a:pt x="3531" y="15812"/>
                </a:cubicBezTo>
                <a:cubicBezTo>
                  <a:pt x="3500" y="15843"/>
                  <a:pt x="3500" y="15874"/>
                  <a:pt x="3438" y="15874"/>
                </a:cubicBezTo>
                <a:cubicBezTo>
                  <a:pt x="3406" y="15874"/>
                  <a:pt x="3375" y="15906"/>
                  <a:pt x="3344" y="15937"/>
                </a:cubicBezTo>
                <a:lnTo>
                  <a:pt x="3344" y="15937"/>
                </a:lnTo>
                <a:cubicBezTo>
                  <a:pt x="3281" y="15999"/>
                  <a:pt x="3219" y="15999"/>
                  <a:pt x="3156" y="15968"/>
                </a:cubicBezTo>
                <a:cubicBezTo>
                  <a:pt x="3250" y="15968"/>
                  <a:pt x="3313" y="15906"/>
                  <a:pt x="3375" y="15812"/>
                </a:cubicBezTo>
                <a:cubicBezTo>
                  <a:pt x="3375" y="15812"/>
                  <a:pt x="3438" y="15781"/>
                  <a:pt x="3469" y="15749"/>
                </a:cubicBezTo>
                <a:close/>
                <a:moveTo>
                  <a:pt x="2719" y="15562"/>
                </a:moveTo>
                <a:cubicBezTo>
                  <a:pt x="2719" y="15562"/>
                  <a:pt x="2719" y="15593"/>
                  <a:pt x="2719" y="15593"/>
                </a:cubicBezTo>
                <a:cubicBezTo>
                  <a:pt x="2719" y="15656"/>
                  <a:pt x="2750" y="15687"/>
                  <a:pt x="2781" y="15718"/>
                </a:cubicBezTo>
                <a:cubicBezTo>
                  <a:pt x="2813" y="15656"/>
                  <a:pt x="2750" y="15624"/>
                  <a:pt x="2750" y="15593"/>
                </a:cubicBezTo>
                <a:cubicBezTo>
                  <a:pt x="2719" y="15562"/>
                  <a:pt x="2688" y="15531"/>
                  <a:pt x="2656" y="15531"/>
                </a:cubicBezTo>
                <a:cubicBezTo>
                  <a:pt x="2625" y="15593"/>
                  <a:pt x="2719" y="15531"/>
                  <a:pt x="2719" y="15562"/>
                </a:cubicBezTo>
                <a:close/>
                <a:moveTo>
                  <a:pt x="2656" y="16031"/>
                </a:moveTo>
                <a:cubicBezTo>
                  <a:pt x="2719" y="16062"/>
                  <a:pt x="2750" y="16062"/>
                  <a:pt x="2781" y="16031"/>
                </a:cubicBezTo>
                <a:cubicBezTo>
                  <a:pt x="2781" y="15999"/>
                  <a:pt x="2750" y="15937"/>
                  <a:pt x="2750" y="15906"/>
                </a:cubicBezTo>
                <a:cubicBezTo>
                  <a:pt x="2719" y="15843"/>
                  <a:pt x="2688" y="15874"/>
                  <a:pt x="2625" y="15874"/>
                </a:cubicBezTo>
                <a:cubicBezTo>
                  <a:pt x="2781" y="15906"/>
                  <a:pt x="2656" y="15999"/>
                  <a:pt x="2656" y="16031"/>
                </a:cubicBezTo>
                <a:close/>
                <a:moveTo>
                  <a:pt x="3469" y="15749"/>
                </a:moveTo>
                <a:cubicBezTo>
                  <a:pt x="3469" y="15749"/>
                  <a:pt x="3469" y="15749"/>
                  <a:pt x="3469" y="15749"/>
                </a:cubicBezTo>
                <a:cubicBezTo>
                  <a:pt x="3469" y="15749"/>
                  <a:pt x="3469" y="15749"/>
                  <a:pt x="3469" y="15749"/>
                </a:cubicBezTo>
                <a:close/>
                <a:moveTo>
                  <a:pt x="1344" y="17437"/>
                </a:moveTo>
                <a:cubicBezTo>
                  <a:pt x="1313" y="17437"/>
                  <a:pt x="1281" y="17437"/>
                  <a:pt x="1313" y="17468"/>
                </a:cubicBezTo>
                <a:cubicBezTo>
                  <a:pt x="1313" y="17468"/>
                  <a:pt x="1313" y="17531"/>
                  <a:pt x="1344" y="17531"/>
                </a:cubicBezTo>
                <a:cubicBezTo>
                  <a:pt x="1375" y="17531"/>
                  <a:pt x="1375" y="17499"/>
                  <a:pt x="1375" y="17468"/>
                </a:cubicBezTo>
                <a:cubicBezTo>
                  <a:pt x="1375" y="17437"/>
                  <a:pt x="1375" y="17437"/>
                  <a:pt x="1344" y="17437"/>
                </a:cubicBezTo>
                <a:close/>
                <a:moveTo>
                  <a:pt x="4219" y="16781"/>
                </a:moveTo>
                <a:cubicBezTo>
                  <a:pt x="4219" y="16781"/>
                  <a:pt x="4156" y="16781"/>
                  <a:pt x="4156" y="16812"/>
                </a:cubicBezTo>
                <a:cubicBezTo>
                  <a:pt x="4156" y="16843"/>
                  <a:pt x="4063" y="16843"/>
                  <a:pt x="4125" y="16874"/>
                </a:cubicBezTo>
                <a:cubicBezTo>
                  <a:pt x="4156" y="16906"/>
                  <a:pt x="4219" y="16937"/>
                  <a:pt x="4281" y="16874"/>
                </a:cubicBezTo>
                <a:cubicBezTo>
                  <a:pt x="4281" y="16874"/>
                  <a:pt x="4313" y="16874"/>
                  <a:pt x="4313" y="16812"/>
                </a:cubicBezTo>
                <a:cubicBezTo>
                  <a:pt x="4281" y="16812"/>
                  <a:pt x="4250" y="16843"/>
                  <a:pt x="4219" y="16781"/>
                </a:cubicBezTo>
                <a:close/>
                <a:moveTo>
                  <a:pt x="3438" y="18749"/>
                </a:moveTo>
                <a:cubicBezTo>
                  <a:pt x="3438" y="18718"/>
                  <a:pt x="3406" y="18749"/>
                  <a:pt x="3406" y="18781"/>
                </a:cubicBezTo>
                <a:cubicBezTo>
                  <a:pt x="3375" y="18781"/>
                  <a:pt x="3375" y="18812"/>
                  <a:pt x="3375" y="18812"/>
                </a:cubicBezTo>
                <a:cubicBezTo>
                  <a:pt x="3438" y="18843"/>
                  <a:pt x="3469" y="18874"/>
                  <a:pt x="3469" y="18906"/>
                </a:cubicBezTo>
                <a:cubicBezTo>
                  <a:pt x="3469" y="18906"/>
                  <a:pt x="3500" y="18937"/>
                  <a:pt x="3500" y="18906"/>
                </a:cubicBezTo>
                <a:cubicBezTo>
                  <a:pt x="3531" y="18843"/>
                  <a:pt x="3594" y="18874"/>
                  <a:pt x="3625" y="18843"/>
                </a:cubicBezTo>
                <a:cubicBezTo>
                  <a:pt x="3563" y="18812"/>
                  <a:pt x="3469" y="18874"/>
                  <a:pt x="3438" y="18749"/>
                </a:cubicBezTo>
                <a:close/>
                <a:moveTo>
                  <a:pt x="12750" y="12281"/>
                </a:moveTo>
                <a:cubicBezTo>
                  <a:pt x="12750" y="12281"/>
                  <a:pt x="12750" y="12249"/>
                  <a:pt x="12750" y="12218"/>
                </a:cubicBezTo>
                <a:cubicBezTo>
                  <a:pt x="12750" y="12218"/>
                  <a:pt x="12750" y="12218"/>
                  <a:pt x="12750" y="12218"/>
                </a:cubicBezTo>
                <a:cubicBezTo>
                  <a:pt x="12781" y="12218"/>
                  <a:pt x="12781" y="12187"/>
                  <a:pt x="12781" y="12187"/>
                </a:cubicBezTo>
                <a:cubicBezTo>
                  <a:pt x="12781" y="12187"/>
                  <a:pt x="12750" y="12187"/>
                  <a:pt x="12750" y="12187"/>
                </a:cubicBezTo>
                <a:cubicBezTo>
                  <a:pt x="12750" y="12187"/>
                  <a:pt x="12750" y="12218"/>
                  <a:pt x="12750" y="12218"/>
                </a:cubicBezTo>
                <a:cubicBezTo>
                  <a:pt x="12719" y="12218"/>
                  <a:pt x="12719" y="12218"/>
                  <a:pt x="12719" y="12249"/>
                </a:cubicBezTo>
                <a:cubicBezTo>
                  <a:pt x="12719" y="12249"/>
                  <a:pt x="12719" y="12281"/>
                  <a:pt x="12750" y="12281"/>
                </a:cubicBezTo>
                <a:close/>
                <a:moveTo>
                  <a:pt x="14313" y="16031"/>
                </a:moveTo>
                <a:cubicBezTo>
                  <a:pt x="14313" y="16031"/>
                  <a:pt x="14313" y="15999"/>
                  <a:pt x="14313" y="16031"/>
                </a:cubicBezTo>
                <a:close/>
                <a:moveTo>
                  <a:pt x="12969" y="15968"/>
                </a:moveTo>
                <a:cubicBezTo>
                  <a:pt x="12969" y="15968"/>
                  <a:pt x="12938" y="15999"/>
                  <a:pt x="12969" y="15999"/>
                </a:cubicBezTo>
                <a:cubicBezTo>
                  <a:pt x="12969" y="16031"/>
                  <a:pt x="12969" y="16031"/>
                  <a:pt x="12969" y="16031"/>
                </a:cubicBezTo>
                <a:cubicBezTo>
                  <a:pt x="13000" y="16062"/>
                  <a:pt x="13031" y="16062"/>
                  <a:pt x="13063" y="16093"/>
                </a:cubicBezTo>
                <a:cubicBezTo>
                  <a:pt x="13031" y="16062"/>
                  <a:pt x="13000" y="16062"/>
                  <a:pt x="12969" y="16031"/>
                </a:cubicBezTo>
                <a:cubicBezTo>
                  <a:pt x="12938" y="16093"/>
                  <a:pt x="12938" y="16124"/>
                  <a:pt x="12969" y="16156"/>
                </a:cubicBezTo>
                <a:cubicBezTo>
                  <a:pt x="13000" y="16281"/>
                  <a:pt x="13094" y="16249"/>
                  <a:pt x="13156" y="16218"/>
                </a:cubicBezTo>
                <a:cubicBezTo>
                  <a:pt x="13188" y="16187"/>
                  <a:pt x="13188" y="16249"/>
                  <a:pt x="13250" y="16218"/>
                </a:cubicBezTo>
                <a:cubicBezTo>
                  <a:pt x="13188" y="16156"/>
                  <a:pt x="13156" y="16093"/>
                  <a:pt x="13094" y="15999"/>
                </a:cubicBezTo>
                <a:cubicBezTo>
                  <a:pt x="13063" y="15968"/>
                  <a:pt x="13031" y="15937"/>
                  <a:pt x="12969" y="15968"/>
                </a:cubicBezTo>
                <a:close/>
                <a:moveTo>
                  <a:pt x="13156" y="16218"/>
                </a:moveTo>
                <a:cubicBezTo>
                  <a:pt x="13125" y="16187"/>
                  <a:pt x="13125" y="16187"/>
                  <a:pt x="13125" y="16156"/>
                </a:cubicBezTo>
                <a:cubicBezTo>
                  <a:pt x="13125" y="16156"/>
                  <a:pt x="13125" y="16156"/>
                  <a:pt x="13125" y="16156"/>
                </a:cubicBezTo>
                <a:cubicBezTo>
                  <a:pt x="13125" y="16156"/>
                  <a:pt x="13125" y="16156"/>
                  <a:pt x="13125" y="16156"/>
                </a:cubicBezTo>
                <a:cubicBezTo>
                  <a:pt x="13125" y="16156"/>
                  <a:pt x="13156" y="16187"/>
                  <a:pt x="13156" y="16218"/>
                </a:cubicBezTo>
                <a:close/>
                <a:moveTo>
                  <a:pt x="9719" y="16874"/>
                </a:moveTo>
                <a:cubicBezTo>
                  <a:pt x="9719" y="16874"/>
                  <a:pt x="9719" y="16874"/>
                  <a:pt x="9719" y="16874"/>
                </a:cubicBezTo>
                <a:cubicBezTo>
                  <a:pt x="9719" y="16874"/>
                  <a:pt x="9719" y="16874"/>
                  <a:pt x="9719" y="16874"/>
                </a:cubicBezTo>
                <a:lnTo>
                  <a:pt x="9719" y="16874"/>
                </a:lnTo>
                <a:cubicBezTo>
                  <a:pt x="9719" y="16874"/>
                  <a:pt x="9719" y="16874"/>
                  <a:pt x="9719" y="16874"/>
                </a:cubicBezTo>
                <a:close/>
                <a:moveTo>
                  <a:pt x="26969" y="21468"/>
                </a:moveTo>
                <a:cubicBezTo>
                  <a:pt x="27063" y="21468"/>
                  <a:pt x="27094" y="21562"/>
                  <a:pt x="27219" y="21531"/>
                </a:cubicBezTo>
                <a:cubicBezTo>
                  <a:pt x="27125" y="21499"/>
                  <a:pt x="27063" y="21468"/>
                  <a:pt x="27000" y="21437"/>
                </a:cubicBezTo>
                <a:cubicBezTo>
                  <a:pt x="27000" y="21437"/>
                  <a:pt x="26969" y="21437"/>
                  <a:pt x="26969" y="21468"/>
                </a:cubicBezTo>
                <a:close/>
                <a:moveTo>
                  <a:pt x="26000" y="20937"/>
                </a:moveTo>
                <a:cubicBezTo>
                  <a:pt x="26000" y="20937"/>
                  <a:pt x="26000" y="20937"/>
                  <a:pt x="26000" y="20937"/>
                </a:cubicBezTo>
                <a:cubicBezTo>
                  <a:pt x="26000" y="20937"/>
                  <a:pt x="26000" y="20937"/>
                  <a:pt x="26000" y="20937"/>
                </a:cubicBezTo>
                <a:close/>
                <a:moveTo>
                  <a:pt x="28781" y="21999"/>
                </a:moveTo>
                <a:cubicBezTo>
                  <a:pt x="28781" y="21937"/>
                  <a:pt x="28781" y="21906"/>
                  <a:pt x="28781" y="21874"/>
                </a:cubicBezTo>
                <a:cubicBezTo>
                  <a:pt x="28688" y="21937"/>
                  <a:pt x="28688" y="21937"/>
                  <a:pt x="28781" y="21999"/>
                </a:cubicBezTo>
                <a:close/>
                <a:moveTo>
                  <a:pt x="23281" y="18749"/>
                </a:moveTo>
                <a:cubicBezTo>
                  <a:pt x="23281" y="18749"/>
                  <a:pt x="23313" y="18749"/>
                  <a:pt x="23313" y="18749"/>
                </a:cubicBezTo>
                <a:moveTo>
                  <a:pt x="23281" y="18749"/>
                </a:moveTo>
                <a:close/>
                <a:moveTo>
                  <a:pt x="28281" y="22468"/>
                </a:moveTo>
                <a:cubicBezTo>
                  <a:pt x="28281" y="22468"/>
                  <a:pt x="28250" y="22468"/>
                  <a:pt x="28250" y="22468"/>
                </a:cubicBezTo>
                <a:cubicBezTo>
                  <a:pt x="28281" y="22499"/>
                  <a:pt x="28281" y="22499"/>
                  <a:pt x="28281" y="22499"/>
                </a:cubicBezTo>
                <a:cubicBezTo>
                  <a:pt x="28313" y="22499"/>
                  <a:pt x="28313" y="22499"/>
                  <a:pt x="28313" y="22499"/>
                </a:cubicBezTo>
                <a:cubicBezTo>
                  <a:pt x="28313" y="22468"/>
                  <a:pt x="28313" y="22468"/>
                  <a:pt x="28281" y="22468"/>
                </a:cubicBezTo>
                <a:close/>
                <a:moveTo>
                  <a:pt x="28156" y="22156"/>
                </a:moveTo>
                <a:cubicBezTo>
                  <a:pt x="28156" y="22156"/>
                  <a:pt x="28156" y="22156"/>
                  <a:pt x="28156" y="22156"/>
                </a:cubicBezTo>
                <a:cubicBezTo>
                  <a:pt x="28156" y="22156"/>
                  <a:pt x="28156" y="22156"/>
                  <a:pt x="28156" y="22156"/>
                </a:cubicBezTo>
                <a:lnTo>
                  <a:pt x="28156" y="22156"/>
                </a:lnTo>
                <a:cubicBezTo>
                  <a:pt x="28156" y="22156"/>
                  <a:pt x="28156" y="22156"/>
                  <a:pt x="28156" y="22156"/>
                </a:cubicBezTo>
                <a:close/>
                <a:moveTo>
                  <a:pt x="25156" y="19156"/>
                </a:moveTo>
                <a:cubicBezTo>
                  <a:pt x="25156" y="19156"/>
                  <a:pt x="25156" y="19124"/>
                  <a:pt x="25156" y="19124"/>
                </a:cubicBezTo>
                <a:cubicBezTo>
                  <a:pt x="25156" y="19124"/>
                  <a:pt x="25125" y="19124"/>
                  <a:pt x="25125" y="19124"/>
                </a:cubicBezTo>
                <a:cubicBezTo>
                  <a:pt x="25125" y="19124"/>
                  <a:pt x="25125" y="19156"/>
                  <a:pt x="25125" y="19156"/>
                </a:cubicBezTo>
                <a:cubicBezTo>
                  <a:pt x="25156" y="19156"/>
                  <a:pt x="25156" y="19156"/>
                  <a:pt x="25156" y="19156"/>
                </a:cubicBezTo>
                <a:close/>
                <a:moveTo>
                  <a:pt x="25063" y="19249"/>
                </a:moveTo>
                <a:cubicBezTo>
                  <a:pt x="25031" y="19249"/>
                  <a:pt x="25031" y="19249"/>
                  <a:pt x="25031" y="19249"/>
                </a:cubicBezTo>
                <a:cubicBezTo>
                  <a:pt x="25031" y="19249"/>
                  <a:pt x="25031" y="19249"/>
                  <a:pt x="25031" y="19249"/>
                </a:cubicBezTo>
                <a:cubicBezTo>
                  <a:pt x="25031" y="19249"/>
                  <a:pt x="25031" y="19281"/>
                  <a:pt x="25031" y="19281"/>
                </a:cubicBezTo>
                <a:cubicBezTo>
                  <a:pt x="25031" y="19281"/>
                  <a:pt x="25031" y="19281"/>
                  <a:pt x="25063" y="19249"/>
                </a:cubicBezTo>
                <a:close/>
                <a:moveTo>
                  <a:pt x="24906" y="19562"/>
                </a:moveTo>
                <a:cubicBezTo>
                  <a:pt x="24906" y="19531"/>
                  <a:pt x="24844" y="19531"/>
                  <a:pt x="24844" y="19499"/>
                </a:cubicBezTo>
                <a:cubicBezTo>
                  <a:pt x="24844" y="19531"/>
                  <a:pt x="24813" y="19531"/>
                  <a:pt x="24813" y="19531"/>
                </a:cubicBezTo>
                <a:cubicBezTo>
                  <a:pt x="24781" y="19562"/>
                  <a:pt x="24844" y="19593"/>
                  <a:pt x="24844" y="19656"/>
                </a:cubicBezTo>
                <a:cubicBezTo>
                  <a:pt x="24844" y="19687"/>
                  <a:pt x="24875" y="19687"/>
                  <a:pt x="24875" y="19687"/>
                </a:cubicBezTo>
                <a:cubicBezTo>
                  <a:pt x="24906" y="19687"/>
                  <a:pt x="24906" y="19687"/>
                  <a:pt x="24906" y="19687"/>
                </a:cubicBezTo>
                <a:cubicBezTo>
                  <a:pt x="24938" y="19624"/>
                  <a:pt x="24875" y="19593"/>
                  <a:pt x="24906" y="19562"/>
                </a:cubicBezTo>
                <a:close/>
                <a:moveTo>
                  <a:pt x="26906" y="20468"/>
                </a:moveTo>
                <a:cubicBezTo>
                  <a:pt x="26906" y="20499"/>
                  <a:pt x="26938" y="20499"/>
                  <a:pt x="26969" y="20531"/>
                </a:cubicBezTo>
                <a:cubicBezTo>
                  <a:pt x="26938" y="20499"/>
                  <a:pt x="26938" y="20468"/>
                  <a:pt x="26906" y="20468"/>
                </a:cubicBezTo>
                <a:cubicBezTo>
                  <a:pt x="26906" y="20437"/>
                  <a:pt x="26875" y="20437"/>
                  <a:pt x="26844" y="20406"/>
                </a:cubicBezTo>
                <a:cubicBezTo>
                  <a:pt x="26844" y="20437"/>
                  <a:pt x="26875" y="20468"/>
                  <a:pt x="26906" y="20468"/>
                </a:cubicBezTo>
                <a:close/>
                <a:moveTo>
                  <a:pt x="25938" y="19874"/>
                </a:moveTo>
                <a:cubicBezTo>
                  <a:pt x="25906" y="19843"/>
                  <a:pt x="25875" y="19781"/>
                  <a:pt x="25813" y="19812"/>
                </a:cubicBezTo>
                <a:cubicBezTo>
                  <a:pt x="25813" y="19812"/>
                  <a:pt x="25813" y="19812"/>
                  <a:pt x="25813" y="19843"/>
                </a:cubicBezTo>
                <a:cubicBezTo>
                  <a:pt x="25844" y="19874"/>
                  <a:pt x="25906" y="19874"/>
                  <a:pt x="25938" y="19874"/>
                </a:cubicBezTo>
                <a:close/>
                <a:moveTo>
                  <a:pt x="26000" y="19843"/>
                </a:moveTo>
                <a:cubicBezTo>
                  <a:pt x="26000" y="19937"/>
                  <a:pt x="26063" y="19906"/>
                  <a:pt x="26125" y="19968"/>
                </a:cubicBezTo>
                <a:cubicBezTo>
                  <a:pt x="26125" y="19874"/>
                  <a:pt x="26063" y="19874"/>
                  <a:pt x="26000" y="19843"/>
                </a:cubicBezTo>
                <a:close/>
                <a:moveTo>
                  <a:pt x="25625" y="19906"/>
                </a:moveTo>
                <a:cubicBezTo>
                  <a:pt x="25594" y="19968"/>
                  <a:pt x="25594" y="20031"/>
                  <a:pt x="25656" y="20093"/>
                </a:cubicBezTo>
                <a:cubicBezTo>
                  <a:pt x="25688" y="20031"/>
                  <a:pt x="25625" y="19968"/>
                  <a:pt x="25625" y="19906"/>
                </a:cubicBezTo>
                <a:close/>
                <a:moveTo>
                  <a:pt x="25969" y="19781"/>
                </a:moveTo>
                <a:cubicBezTo>
                  <a:pt x="26031" y="19781"/>
                  <a:pt x="26031" y="19812"/>
                  <a:pt x="26063" y="19812"/>
                </a:cubicBezTo>
                <a:cubicBezTo>
                  <a:pt x="26125" y="19843"/>
                  <a:pt x="26156" y="19812"/>
                  <a:pt x="26156" y="19781"/>
                </a:cubicBezTo>
                <a:cubicBezTo>
                  <a:pt x="26094" y="19781"/>
                  <a:pt x="26031" y="19781"/>
                  <a:pt x="26000" y="19749"/>
                </a:cubicBezTo>
                <a:cubicBezTo>
                  <a:pt x="25969" y="19718"/>
                  <a:pt x="25938" y="19749"/>
                  <a:pt x="25938" y="19781"/>
                </a:cubicBezTo>
                <a:cubicBezTo>
                  <a:pt x="25938" y="19812"/>
                  <a:pt x="25969" y="19812"/>
                  <a:pt x="25969" y="19781"/>
                </a:cubicBezTo>
                <a:close/>
                <a:moveTo>
                  <a:pt x="26250" y="19968"/>
                </a:moveTo>
                <a:cubicBezTo>
                  <a:pt x="26281" y="19968"/>
                  <a:pt x="26313" y="19937"/>
                  <a:pt x="26313" y="19906"/>
                </a:cubicBezTo>
                <a:cubicBezTo>
                  <a:pt x="26313" y="19874"/>
                  <a:pt x="26250" y="19874"/>
                  <a:pt x="26219" y="19843"/>
                </a:cubicBezTo>
                <a:cubicBezTo>
                  <a:pt x="26188" y="19843"/>
                  <a:pt x="26156" y="19843"/>
                  <a:pt x="26156" y="19874"/>
                </a:cubicBezTo>
                <a:cubicBezTo>
                  <a:pt x="26156" y="19937"/>
                  <a:pt x="26219" y="19937"/>
                  <a:pt x="26250" y="19968"/>
                </a:cubicBezTo>
                <a:close/>
                <a:moveTo>
                  <a:pt x="26313" y="20406"/>
                </a:moveTo>
                <a:cubicBezTo>
                  <a:pt x="26344" y="20406"/>
                  <a:pt x="26375" y="20374"/>
                  <a:pt x="26438" y="20343"/>
                </a:cubicBezTo>
                <a:cubicBezTo>
                  <a:pt x="26406" y="20312"/>
                  <a:pt x="26406" y="20312"/>
                  <a:pt x="26406" y="20312"/>
                </a:cubicBezTo>
                <a:cubicBezTo>
                  <a:pt x="26344" y="20281"/>
                  <a:pt x="26344" y="20281"/>
                  <a:pt x="26313" y="20343"/>
                </a:cubicBezTo>
                <a:cubicBezTo>
                  <a:pt x="26313" y="20343"/>
                  <a:pt x="26281" y="20343"/>
                  <a:pt x="26281" y="20343"/>
                </a:cubicBezTo>
                <a:cubicBezTo>
                  <a:pt x="26250" y="20312"/>
                  <a:pt x="26250" y="20343"/>
                  <a:pt x="26250" y="20374"/>
                </a:cubicBezTo>
                <a:cubicBezTo>
                  <a:pt x="26250" y="20437"/>
                  <a:pt x="26281" y="20437"/>
                  <a:pt x="26313" y="20406"/>
                </a:cubicBezTo>
                <a:close/>
                <a:moveTo>
                  <a:pt x="25969" y="20437"/>
                </a:moveTo>
                <a:cubicBezTo>
                  <a:pt x="25969" y="20437"/>
                  <a:pt x="25969" y="20437"/>
                  <a:pt x="25969" y="20468"/>
                </a:cubicBezTo>
                <a:cubicBezTo>
                  <a:pt x="26000" y="20499"/>
                  <a:pt x="25938" y="20499"/>
                  <a:pt x="25969" y="20531"/>
                </a:cubicBezTo>
                <a:cubicBezTo>
                  <a:pt x="25969" y="20531"/>
                  <a:pt x="25969" y="20531"/>
                  <a:pt x="26000" y="20531"/>
                </a:cubicBezTo>
                <a:cubicBezTo>
                  <a:pt x="26063" y="20499"/>
                  <a:pt x="26094" y="20499"/>
                  <a:pt x="26156" y="20468"/>
                </a:cubicBezTo>
                <a:cubicBezTo>
                  <a:pt x="26188" y="20468"/>
                  <a:pt x="26219" y="20468"/>
                  <a:pt x="26188" y="20437"/>
                </a:cubicBezTo>
                <a:cubicBezTo>
                  <a:pt x="26188" y="20406"/>
                  <a:pt x="26156" y="20406"/>
                  <a:pt x="26156" y="20406"/>
                </a:cubicBezTo>
                <a:cubicBezTo>
                  <a:pt x="26094" y="20406"/>
                  <a:pt x="26063" y="20468"/>
                  <a:pt x="25969" y="20437"/>
                </a:cubicBezTo>
                <a:close/>
                <a:moveTo>
                  <a:pt x="25625" y="20406"/>
                </a:moveTo>
                <a:cubicBezTo>
                  <a:pt x="25625" y="20406"/>
                  <a:pt x="25625" y="20406"/>
                  <a:pt x="25625" y="20406"/>
                </a:cubicBezTo>
                <a:cubicBezTo>
                  <a:pt x="25625" y="20406"/>
                  <a:pt x="25625" y="20406"/>
                  <a:pt x="25625" y="20406"/>
                </a:cubicBezTo>
                <a:lnTo>
                  <a:pt x="25625" y="20406"/>
                </a:lnTo>
                <a:cubicBezTo>
                  <a:pt x="25625" y="20406"/>
                  <a:pt x="25625" y="20406"/>
                  <a:pt x="25625" y="20406"/>
                </a:cubicBezTo>
                <a:cubicBezTo>
                  <a:pt x="25625" y="20406"/>
                  <a:pt x="25625" y="20406"/>
                  <a:pt x="25625" y="20406"/>
                </a:cubicBezTo>
                <a:close/>
                <a:moveTo>
                  <a:pt x="21397" y="16897"/>
                </a:moveTo>
                <a:cubicBezTo>
                  <a:pt x="21384" y="16944"/>
                  <a:pt x="21415" y="16964"/>
                  <a:pt x="21469" y="16937"/>
                </a:cubicBezTo>
                <a:cubicBezTo>
                  <a:pt x="21438" y="17031"/>
                  <a:pt x="21531" y="17031"/>
                  <a:pt x="21563" y="17062"/>
                </a:cubicBezTo>
                <a:cubicBezTo>
                  <a:pt x="21625" y="17156"/>
                  <a:pt x="21750" y="17218"/>
                  <a:pt x="21813" y="17312"/>
                </a:cubicBezTo>
                <a:cubicBezTo>
                  <a:pt x="21813" y="17312"/>
                  <a:pt x="21781" y="17312"/>
                  <a:pt x="21781" y="17312"/>
                </a:cubicBezTo>
                <a:cubicBezTo>
                  <a:pt x="21750" y="17249"/>
                  <a:pt x="21688" y="17218"/>
                  <a:pt x="21625" y="17187"/>
                </a:cubicBezTo>
                <a:lnTo>
                  <a:pt x="21625" y="17187"/>
                </a:lnTo>
                <a:cubicBezTo>
                  <a:pt x="21625" y="17187"/>
                  <a:pt x="21625" y="17187"/>
                  <a:pt x="21625" y="17187"/>
                </a:cubicBezTo>
                <a:cubicBezTo>
                  <a:pt x="21594" y="17124"/>
                  <a:pt x="21531" y="17093"/>
                  <a:pt x="21469" y="17062"/>
                </a:cubicBezTo>
                <a:cubicBezTo>
                  <a:pt x="21469" y="17031"/>
                  <a:pt x="21438" y="16999"/>
                  <a:pt x="21406" y="16999"/>
                </a:cubicBezTo>
                <a:cubicBezTo>
                  <a:pt x="21406" y="16999"/>
                  <a:pt x="21406" y="16999"/>
                  <a:pt x="21406" y="16999"/>
                </a:cubicBezTo>
                <a:cubicBezTo>
                  <a:pt x="21344" y="16906"/>
                  <a:pt x="21281" y="16874"/>
                  <a:pt x="21188" y="16812"/>
                </a:cubicBezTo>
                <a:cubicBezTo>
                  <a:pt x="21188" y="16812"/>
                  <a:pt x="21188" y="16812"/>
                  <a:pt x="21188" y="16812"/>
                </a:cubicBezTo>
                <a:cubicBezTo>
                  <a:pt x="21188" y="16812"/>
                  <a:pt x="21156" y="16812"/>
                  <a:pt x="21156" y="16812"/>
                </a:cubicBezTo>
                <a:cubicBezTo>
                  <a:pt x="21156" y="16812"/>
                  <a:pt x="21156" y="16812"/>
                  <a:pt x="21188" y="16843"/>
                </a:cubicBezTo>
                <a:cubicBezTo>
                  <a:pt x="21188" y="16874"/>
                  <a:pt x="21219" y="16874"/>
                  <a:pt x="21219" y="16874"/>
                </a:cubicBezTo>
                <a:cubicBezTo>
                  <a:pt x="21250" y="16906"/>
                  <a:pt x="21281" y="16906"/>
                  <a:pt x="21250" y="16937"/>
                </a:cubicBezTo>
                <a:cubicBezTo>
                  <a:pt x="21250" y="16937"/>
                  <a:pt x="21219" y="16937"/>
                  <a:pt x="21219" y="16906"/>
                </a:cubicBezTo>
                <a:cubicBezTo>
                  <a:pt x="21219" y="16906"/>
                  <a:pt x="21219" y="16906"/>
                  <a:pt x="21219" y="16874"/>
                </a:cubicBezTo>
                <a:cubicBezTo>
                  <a:pt x="21219" y="16874"/>
                  <a:pt x="21219" y="16906"/>
                  <a:pt x="21219" y="16906"/>
                </a:cubicBezTo>
                <a:cubicBezTo>
                  <a:pt x="21156" y="16906"/>
                  <a:pt x="21125" y="16843"/>
                  <a:pt x="21094" y="16812"/>
                </a:cubicBezTo>
                <a:cubicBezTo>
                  <a:pt x="21063" y="16781"/>
                  <a:pt x="21031" y="16781"/>
                  <a:pt x="21031" y="16749"/>
                </a:cubicBezTo>
                <a:cubicBezTo>
                  <a:pt x="21031" y="16781"/>
                  <a:pt x="21063" y="16781"/>
                  <a:pt x="21094" y="16812"/>
                </a:cubicBezTo>
                <a:cubicBezTo>
                  <a:pt x="21125" y="16812"/>
                  <a:pt x="21125" y="16812"/>
                  <a:pt x="21156" y="16781"/>
                </a:cubicBezTo>
                <a:cubicBezTo>
                  <a:pt x="21125" y="16749"/>
                  <a:pt x="21094" y="16687"/>
                  <a:pt x="21031" y="16687"/>
                </a:cubicBezTo>
                <a:cubicBezTo>
                  <a:pt x="20969" y="16687"/>
                  <a:pt x="21000" y="16624"/>
                  <a:pt x="20969" y="16624"/>
                </a:cubicBezTo>
                <a:cubicBezTo>
                  <a:pt x="20969" y="16624"/>
                  <a:pt x="20969" y="16624"/>
                  <a:pt x="20969" y="16624"/>
                </a:cubicBezTo>
                <a:cubicBezTo>
                  <a:pt x="20938" y="16593"/>
                  <a:pt x="20906" y="16562"/>
                  <a:pt x="20875" y="16531"/>
                </a:cubicBezTo>
                <a:cubicBezTo>
                  <a:pt x="20906" y="16499"/>
                  <a:pt x="20938" y="16531"/>
                  <a:pt x="20938" y="16562"/>
                </a:cubicBezTo>
                <a:cubicBezTo>
                  <a:pt x="20969" y="16562"/>
                  <a:pt x="21000" y="16624"/>
                  <a:pt x="21031" y="16593"/>
                </a:cubicBezTo>
                <a:cubicBezTo>
                  <a:pt x="21031" y="16593"/>
                  <a:pt x="21031" y="16593"/>
                  <a:pt x="21031" y="16624"/>
                </a:cubicBezTo>
                <a:cubicBezTo>
                  <a:pt x="21125" y="16718"/>
                  <a:pt x="21250" y="16812"/>
                  <a:pt x="21375" y="16906"/>
                </a:cubicBezTo>
                <a:cubicBezTo>
                  <a:pt x="21375" y="16906"/>
                  <a:pt x="21388" y="16906"/>
                  <a:pt x="21397" y="16897"/>
                </a:cubicBezTo>
                <a:close/>
                <a:moveTo>
                  <a:pt x="21469" y="16937"/>
                </a:moveTo>
                <a:cubicBezTo>
                  <a:pt x="21469" y="16906"/>
                  <a:pt x="21438" y="16874"/>
                  <a:pt x="21406" y="16874"/>
                </a:cubicBezTo>
                <a:cubicBezTo>
                  <a:pt x="21375" y="16812"/>
                  <a:pt x="21313" y="16812"/>
                  <a:pt x="21281" y="16749"/>
                </a:cubicBezTo>
                <a:cubicBezTo>
                  <a:pt x="21250" y="16749"/>
                  <a:pt x="21250" y="16718"/>
                  <a:pt x="21219" y="16718"/>
                </a:cubicBezTo>
                <a:cubicBezTo>
                  <a:pt x="21250" y="16718"/>
                  <a:pt x="21281" y="16718"/>
                  <a:pt x="21281" y="16749"/>
                </a:cubicBezTo>
                <a:cubicBezTo>
                  <a:pt x="21344" y="16718"/>
                  <a:pt x="21344" y="16687"/>
                  <a:pt x="21375" y="16656"/>
                </a:cubicBezTo>
                <a:cubicBezTo>
                  <a:pt x="21406" y="16656"/>
                  <a:pt x="21438" y="16687"/>
                  <a:pt x="21469" y="16718"/>
                </a:cubicBezTo>
                <a:cubicBezTo>
                  <a:pt x="21469" y="16718"/>
                  <a:pt x="21469" y="16718"/>
                  <a:pt x="21469" y="16718"/>
                </a:cubicBezTo>
                <a:cubicBezTo>
                  <a:pt x="21375" y="16749"/>
                  <a:pt x="21344" y="16812"/>
                  <a:pt x="21438" y="16843"/>
                </a:cubicBezTo>
                <a:cubicBezTo>
                  <a:pt x="21500" y="16874"/>
                  <a:pt x="21531" y="16937"/>
                  <a:pt x="21594" y="16999"/>
                </a:cubicBezTo>
                <a:cubicBezTo>
                  <a:pt x="21594" y="16999"/>
                  <a:pt x="21625" y="16999"/>
                  <a:pt x="21656" y="16999"/>
                </a:cubicBezTo>
                <a:cubicBezTo>
                  <a:pt x="21656" y="17031"/>
                  <a:pt x="21656" y="17031"/>
                  <a:pt x="21656" y="17062"/>
                </a:cubicBezTo>
                <a:cubicBezTo>
                  <a:pt x="21656" y="17062"/>
                  <a:pt x="21625" y="17062"/>
                  <a:pt x="21625" y="17062"/>
                </a:cubicBezTo>
                <a:cubicBezTo>
                  <a:pt x="21563" y="17031"/>
                  <a:pt x="21531" y="16937"/>
                  <a:pt x="21469" y="16937"/>
                </a:cubicBezTo>
                <a:close/>
                <a:moveTo>
                  <a:pt x="21094" y="16593"/>
                </a:moveTo>
                <a:cubicBezTo>
                  <a:pt x="21094" y="16593"/>
                  <a:pt x="21063" y="16593"/>
                  <a:pt x="21031" y="16593"/>
                </a:cubicBezTo>
                <a:cubicBezTo>
                  <a:pt x="21063" y="16531"/>
                  <a:pt x="20969" y="16531"/>
                  <a:pt x="20969" y="16499"/>
                </a:cubicBezTo>
                <a:cubicBezTo>
                  <a:pt x="21031" y="16531"/>
                  <a:pt x="21094" y="16499"/>
                  <a:pt x="21094" y="16593"/>
                </a:cubicBezTo>
                <a:cubicBezTo>
                  <a:pt x="21156" y="16624"/>
                  <a:pt x="21219" y="16624"/>
                  <a:pt x="21219" y="16718"/>
                </a:cubicBezTo>
                <a:cubicBezTo>
                  <a:pt x="21188" y="16656"/>
                  <a:pt x="21125" y="16656"/>
                  <a:pt x="21094" y="16593"/>
                </a:cubicBezTo>
                <a:close/>
                <a:moveTo>
                  <a:pt x="19188" y="14374"/>
                </a:moveTo>
                <a:cubicBezTo>
                  <a:pt x="19219" y="14374"/>
                  <a:pt x="19250" y="14374"/>
                  <a:pt x="19250" y="14343"/>
                </a:cubicBezTo>
                <a:cubicBezTo>
                  <a:pt x="19250" y="14312"/>
                  <a:pt x="19219" y="14312"/>
                  <a:pt x="19219" y="14312"/>
                </a:cubicBezTo>
                <a:cubicBezTo>
                  <a:pt x="19188" y="14312"/>
                  <a:pt x="19156" y="14312"/>
                  <a:pt x="19156" y="14343"/>
                </a:cubicBezTo>
                <a:cubicBezTo>
                  <a:pt x="19156" y="14374"/>
                  <a:pt x="19188" y="14374"/>
                  <a:pt x="19188" y="14374"/>
                </a:cubicBezTo>
                <a:close/>
                <a:moveTo>
                  <a:pt x="18219" y="14874"/>
                </a:moveTo>
                <a:cubicBezTo>
                  <a:pt x="18188" y="14874"/>
                  <a:pt x="18156" y="14906"/>
                  <a:pt x="18156" y="14937"/>
                </a:cubicBezTo>
                <a:cubicBezTo>
                  <a:pt x="18188" y="14999"/>
                  <a:pt x="18219" y="15062"/>
                  <a:pt x="18281" y="15062"/>
                </a:cubicBezTo>
                <a:cubicBezTo>
                  <a:pt x="18313" y="15062"/>
                  <a:pt x="18313" y="15031"/>
                  <a:pt x="18313" y="14999"/>
                </a:cubicBezTo>
                <a:cubicBezTo>
                  <a:pt x="18313" y="14968"/>
                  <a:pt x="18281" y="14906"/>
                  <a:pt x="18219" y="14874"/>
                </a:cubicBezTo>
                <a:close/>
                <a:moveTo>
                  <a:pt x="8250" y="11937"/>
                </a:moveTo>
                <a:cubicBezTo>
                  <a:pt x="8219" y="11937"/>
                  <a:pt x="8188" y="11968"/>
                  <a:pt x="8219" y="11999"/>
                </a:cubicBezTo>
                <a:cubicBezTo>
                  <a:pt x="8219" y="12031"/>
                  <a:pt x="8250" y="12093"/>
                  <a:pt x="8313" y="12093"/>
                </a:cubicBezTo>
                <a:cubicBezTo>
                  <a:pt x="8344" y="12093"/>
                  <a:pt x="8344" y="12062"/>
                  <a:pt x="8344" y="12031"/>
                </a:cubicBezTo>
                <a:cubicBezTo>
                  <a:pt x="8344" y="11999"/>
                  <a:pt x="8313" y="11937"/>
                  <a:pt x="8250" y="11937"/>
                </a:cubicBezTo>
                <a:close/>
                <a:moveTo>
                  <a:pt x="15969" y="9531"/>
                </a:moveTo>
                <a:cubicBezTo>
                  <a:pt x="16000" y="9531"/>
                  <a:pt x="16000" y="9531"/>
                  <a:pt x="16000" y="9500"/>
                </a:cubicBezTo>
                <a:cubicBezTo>
                  <a:pt x="16000" y="9468"/>
                  <a:pt x="15969" y="9437"/>
                  <a:pt x="15938" y="9437"/>
                </a:cubicBezTo>
                <a:cubicBezTo>
                  <a:pt x="15906" y="9437"/>
                  <a:pt x="15906" y="9437"/>
                  <a:pt x="15906" y="9468"/>
                </a:cubicBezTo>
                <a:cubicBezTo>
                  <a:pt x="15906" y="9500"/>
                  <a:pt x="15938" y="9531"/>
                  <a:pt x="15969" y="9531"/>
                </a:cubicBezTo>
                <a:close/>
                <a:moveTo>
                  <a:pt x="14625" y="7312"/>
                </a:moveTo>
                <a:cubicBezTo>
                  <a:pt x="14594" y="7312"/>
                  <a:pt x="14594" y="7312"/>
                  <a:pt x="14594" y="7312"/>
                </a:cubicBezTo>
                <a:cubicBezTo>
                  <a:pt x="14594" y="7343"/>
                  <a:pt x="14625" y="7343"/>
                  <a:pt x="14625" y="7343"/>
                </a:cubicBezTo>
                <a:cubicBezTo>
                  <a:pt x="14656" y="7343"/>
                  <a:pt x="14656" y="7375"/>
                  <a:pt x="14656" y="7375"/>
                </a:cubicBezTo>
                <a:cubicBezTo>
                  <a:pt x="14625" y="7406"/>
                  <a:pt x="14563" y="7375"/>
                  <a:pt x="14531" y="7375"/>
                </a:cubicBezTo>
                <a:cubicBezTo>
                  <a:pt x="14531" y="7375"/>
                  <a:pt x="14500" y="7375"/>
                  <a:pt x="14500" y="7343"/>
                </a:cubicBezTo>
                <a:cubicBezTo>
                  <a:pt x="14500" y="7375"/>
                  <a:pt x="14531" y="7375"/>
                  <a:pt x="14531" y="7375"/>
                </a:cubicBezTo>
                <a:cubicBezTo>
                  <a:pt x="14531" y="7343"/>
                  <a:pt x="14531" y="7343"/>
                  <a:pt x="14531" y="7343"/>
                </a:cubicBezTo>
                <a:lnTo>
                  <a:pt x="14531" y="7343"/>
                </a:lnTo>
                <a:cubicBezTo>
                  <a:pt x="14563" y="7343"/>
                  <a:pt x="14563" y="7312"/>
                  <a:pt x="14531" y="7312"/>
                </a:cubicBezTo>
                <a:cubicBezTo>
                  <a:pt x="14531" y="7250"/>
                  <a:pt x="14500" y="7218"/>
                  <a:pt x="14531" y="7156"/>
                </a:cubicBezTo>
                <a:cubicBezTo>
                  <a:pt x="14531" y="7156"/>
                  <a:pt x="14531" y="7156"/>
                  <a:pt x="14531" y="7156"/>
                </a:cubicBezTo>
                <a:cubicBezTo>
                  <a:pt x="14531" y="7125"/>
                  <a:pt x="14531" y="7125"/>
                  <a:pt x="14531" y="7125"/>
                </a:cubicBezTo>
                <a:cubicBezTo>
                  <a:pt x="14531" y="7125"/>
                  <a:pt x="14531" y="7093"/>
                  <a:pt x="14531" y="7093"/>
                </a:cubicBezTo>
                <a:cubicBezTo>
                  <a:pt x="14531" y="7093"/>
                  <a:pt x="14563" y="7062"/>
                  <a:pt x="14563" y="7062"/>
                </a:cubicBezTo>
                <a:cubicBezTo>
                  <a:pt x="14563" y="7062"/>
                  <a:pt x="14531" y="7062"/>
                  <a:pt x="14531" y="7062"/>
                </a:cubicBezTo>
                <a:cubicBezTo>
                  <a:pt x="14531" y="7062"/>
                  <a:pt x="14531" y="7062"/>
                  <a:pt x="14531" y="7062"/>
                </a:cubicBezTo>
                <a:cubicBezTo>
                  <a:pt x="14531" y="7062"/>
                  <a:pt x="14531" y="7062"/>
                  <a:pt x="14531" y="7062"/>
                </a:cubicBezTo>
                <a:cubicBezTo>
                  <a:pt x="14531" y="7062"/>
                  <a:pt x="14531" y="7062"/>
                  <a:pt x="14531" y="7062"/>
                </a:cubicBezTo>
                <a:cubicBezTo>
                  <a:pt x="14531" y="7031"/>
                  <a:pt x="14531" y="7000"/>
                  <a:pt x="14531" y="7000"/>
                </a:cubicBezTo>
                <a:cubicBezTo>
                  <a:pt x="14625" y="6968"/>
                  <a:pt x="14656" y="7062"/>
                  <a:pt x="14656" y="7125"/>
                </a:cubicBezTo>
                <a:cubicBezTo>
                  <a:pt x="14625" y="7187"/>
                  <a:pt x="14688" y="7218"/>
                  <a:pt x="14719" y="7250"/>
                </a:cubicBezTo>
                <a:cubicBezTo>
                  <a:pt x="14750" y="7281"/>
                  <a:pt x="14781" y="7281"/>
                  <a:pt x="14750" y="7343"/>
                </a:cubicBezTo>
                <a:cubicBezTo>
                  <a:pt x="14750" y="7375"/>
                  <a:pt x="14719" y="7312"/>
                  <a:pt x="14688" y="7312"/>
                </a:cubicBezTo>
                <a:cubicBezTo>
                  <a:pt x="14688" y="7312"/>
                  <a:pt x="14656" y="7312"/>
                  <a:pt x="14656" y="7312"/>
                </a:cubicBezTo>
                <a:cubicBezTo>
                  <a:pt x="14656" y="7312"/>
                  <a:pt x="14625" y="7312"/>
                  <a:pt x="14625" y="7312"/>
                </a:cubicBezTo>
                <a:close/>
                <a:moveTo>
                  <a:pt x="15656" y="6718"/>
                </a:moveTo>
                <a:cubicBezTo>
                  <a:pt x="15625" y="6750"/>
                  <a:pt x="15594" y="6750"/>
                  <a:pt x="15594" y="6812"/>
                </a:cubicBezTo>
                <a:cubicBezTo>
                  <a:pt x="15656" y="6781"/>
                  <a:pt x="15656" y="6750"/>
                  <a:pt x="15656" y="6718"/>
                </a:cubicBezTo>
                <a:close/>
                <a:moveTo>
                  <a:pt x="15594" y="6812"/>
                </a:moveTo>
                <a:cubicBezTo>
                  <a:pt x="15531" y="6843"/>
                  <a:pt x="15531" y="6750"/>
                  <a:pt x="15469" y="6781"/>
                </a:cubicBezTo>
                <a:cubicBezTo>
                  <a:pt x="15500" y="6843"/>
                  <a:pt x="15500" y="6906"/>
                  <a:pt x="15438" y="6937"/>
                </a:cubicBezTo>
                <a:cubicBezTo>
                  <a:pt x="15375" y="6968"/>
                  <a:pt x="15344" y="6906"/>
                  <a:pt x="15281" y="6875"/>
                </a:cubicBezTo>
                <a:cubicBezTo>
                  <a:pt x="15281" y="6937"/>
                  <a:pt x="15281" y="6968"/>
                  <a:pt x="15281" y="7031"/>
                </a:cubicBezTo>
                <a:cubicBezTo>
                  <a:pt x="15281" y="7031"/>
                  <a:pt x="15250" y="7062"/>
                  <a:pt x="15250" y="7062"/>
                </a:cubicBezTo>
                <a:cubicBezTo>
                  <a:pt x="15219" y="7062"/>
                  <a:pt x="15219" y="7031"/>
                  <a:pt x="15219" y="7031"/>
                </a:cubicBezTo>
                <a:cubicBezTo>
                  <a:pt x="15250" y="6937"/>
                  <a:pt x="15188" y="6875"/>
                  <a:pt x="15188" y="6812"/>
                </a:cubicBezTo>
                <a:cubicBezTo>
                  <a:pt x="15156" y="6781"/>
                  <a:pt x="15125" y="6750"/>
                  <a:pt x="15188" y="6718"/>
                </a:cubicBezTo>
                <a:lnTo>
                  <a:pt x="15188" y="6718"/>
                </a:lnTo>
                <a:cubicBezTo>
                  <a:pt x="15219" y="6687"/>
                  <a:pt x="15281" y="6656"/>
                  <a:pt x="15344" y="6687"/>
                </a:cubicBezTo>
                <a:cubicBezTo>
                  <a:pt x="15375" y="6718"/>
                  <a:pt x="15375" y="6750"/>
                  <a:pt x="15406" y="6750"/>
                </a:cubicBezTo>
                <a:cubicBezTo>
                  <a:pt x="15469" y="6718"/>
                  <a:pt x="15406" y="6656"/>
                  <a:pt x="15469" y="6625"/>
                </a:cubicBezTo>
                <a:cubicBezTo>
                  <a:pt x="15500" y="6593"/>
                  <a:pt x="15563" y="6625"/>
                  <a:pt x="15594" y="6562"/>
                </a:cubicBezTo>
                <a:cubicBezTo>
                  <a:pt x="15656" y="6562"/>
                  <a:pt x="15656" y="6593"/>
                  <a:pt x="15688" y="6625"/>
                </a:cubicBezTo>
                <a:cubicBezTo>
                  <a:pt x="15813" y="6687"/>
                  <a:pt x="15813" y="6812"/>
                  <a:pt x="15844" y="6906"/>
                </a:cubicBezTo>
                <a:cubicBezTo>
                  <a:pt x="15875" y="6968"/>
                  <a:pt x="15875" y="7031"/>
                  <a:pt x="15875" y="7093"/>
                </a:cubicBezTo>
                <a:cubicBezTo>
                  <a:pt x="15844" y="7125"/>
                  <a:pt x="15813" y="7031"/>
                  <a:pt x="15750" y="7062"/>
                </a:cubicBezTo>
                <a:cubicBezTo>
                  <a:pt x="15813" y="7093"/>
                  <a:pt x="15844" y="7125"/>
                  <a:pt x="15844" y="7156"/>
                </a:cubicBezTo>
                <a:cubicBezTo>
                  <a:pt x="15781" y="7218"/>
                  <a:pt x="15719" y="7250"/>
                  <a:pt x="15656" y="7250"/>
                </a:cubicBezTo>
                <a:cubicBezTo>
                  <a:pt x="15594" y="7281"/>
                  <a:pt x="15531" y="7281"/>
                  <a:pt x="15438" y="7281"/>
                </a:cubicBezTo>
                <a:cubicBezTo>
                  <a:pt x="15406" y="7281"/>
                  <a:pt x="15406" y="7312"/>
                  <a:pt x="15406" y="7343"/>
                </a:cubicBezTo>
                <a:cubicBezTo>
                  <a:pt x="15313" y="7343"/>
                  <a:pt x="15344" y="7281"/>
                  <a:pt x="15344" y="7250"/>
                </a:cubicBezTo>
                <a:cubicBezTo>
                  <a:pt x="15344" y="7250"/>
                  <a:pt x="15375" y="7218"/>
                  <a:pt x="15375" y="7218"/>
                </a:cubicBezTo>
                <a:cubicBezTo>
                  <a:pt x="15375" y="7218"/>
                  <a:pt x="15375" y="7218"/>
                  <a:pt x="15375" y="7218"/>
                </a:cubicBezTo>
                <a:cubicBezTo>
                  <a:pt x="15406" y="7187"/>
                  <a:pt x="15406" y="7156"/>
                  <a:pt x="15406" y="7125"/>
                </a:cubicBezTo>
                <a:cubicBezTo>
                  <a:pt x="15406" y="7156"/>
                  <a:pt x="15375" y="7187"/>
                  <a:pt x="15344" y="7156"/>
                </a:cubicBezTo>
                <a:cubicBezTo>
                  <a:pt x="15344" y="7125"/>
                  <a:pt x="15344" y="7062"/>
                  <a:pt x="15406" y="7062"/>
                </a:cubicBezTo>
                <a:cubicBezTo>
                  <a:pt x="15406" y="7031"/>
                  <a:pt x="15406" y="7000"/>
                  <a:pt x="15438" y="7031"/>
                </a:cubicBezTo>
                <a:cubicBezTo>
                  <a:pt x="15438" y="7031"/>
                  <a:pt x="15438" y="7062"/>
                  <a:pt x="15438" y="7062"/>
                </a:cubicBezTo>
                <a:cubicBezTo>
                  <a:pt x="15406" y="7093"/>
                  <a:pt x="15406" y="7125"/>
                  <a:pt x="15406" y="7125"/>
                </a:cubicBezTo>
                <a:cubicBezTo>
                  <a:pt x="15500" y="7031"/>
                  <a:pt x="15563" y="6937"/>
                  <a:pt x="15594" y="6812"/>
                </a:cubicBezTo>
                <a:close/>
                <a:moveTo>
                  <a:pt x="18406" y="12343"/>
                </a:moveTo>
                <a:cubicBezTo>
                  <a:pt x="18375" y="12343"/>
                  <a:pt x="18375" y="12343"/>
                  <a:pt x="18375" y="12343"/>
                </a:cubicBezTo>
                <a:cubicBezTo>
                  <a:pt x="18375" y="12374"/>
                  <a:pt x="18375" y="12374"/>
                  <a:pt x="18406" y="12374"/>
                </a:cubicBezTo>
                <a:cubicBezTo>
                  <a:pt x="18406" y="12374"/>
                  <a:pt x="18406" y="12374"/>
                  <a:pt x="18406" y="12374"/>
                </a:cubicBezTo>
                <a:cubicBezTo>
                  <a:pt x="18406" y="12343"/>
                  <a:pt x="18406" y="12343"/>
                  <a:pt x="18406" y="12343"/>
                </a:cubicBezTo>
                <a:close/>
                <a:moveTo>
                  <a:pt x="4031" y="14437"/>
                </a:moveTo>
                <a:cubicBezTo>
                  <a:pt x="4031" y="14468"/>
                  <a:pt x="4031" y="14468"/>
                  <a:pt x="4031" y="14468"/>
                </a:cubicBezTo>
                <a:cubicBezTo>
                  <a:pt x="4031" y="14468"/>
                  <a:pt x="4031" y="14468"/>
                  <a:pt x="4031" y="14437"/>
                </a:cubicBezTo>
                <a:cubicBezTo>
                  <a:pt x="4063" y="14406"/>
                  <a:pt x="4125" y="14374"/>
                  <a:pt x="4156" y="14343"/>
                </a:cubicBezTo>
                <a:cubicBezTo>
                  <a:pt x="4375" y="14249"/>
                  <a:pt x="4563" y="14156"/>
                  <a:pt x="4750" y="14062"/>
                </a:cubicBezTo>
                <a:cubicBezTo>
                  <a:pt x="4781" y="14031"/>
                  <a:pt x="4781" y="14031"/>
                  <a:pt x="4781" y="14031"/>
                </a:cubicBezTo>
                <a:cubicBezTo>
                  <a:pt x="4781" y="13999"/>
                  <a:pt x="4813" y="14031"/>
                  <a:pt x="4813" y="13999"/>
                </a:cubicBezTo>
                <a:cubicBezTo>
                  <a:pt x="5000" y="14062"/>
                  <a:pt x="5188" y="14093"/>
                  <a:pt x="5375" y="14124"/>
                </a:cubicBezTo>
                <a:cubicBezTo>
                  <a:pt x="5344" y="14187"/>
                  <a:pt x="5281" y="14218"/>
                  <a:pt x="5250" y="14218"/>
                </a:cubicBezTo>
                <a:cubicBezTo>
                  <a:pt x="5219" y="14218"/>
                  <a:pt x="5219" y="14218"/>
                  <a:pt x="5188" y="14218"/>
                </a:cubicBezTo>
                <a:cubicBezTo>
                  <a:pt x="5219" y="14218"/>
                  <a:pt x="5219" y="14218"/>
                  <a:pt x="5250" y="14218"/>
                </a:cubicBezTo>
                <a:cubicBezTo>
                  <a:pt x="5125" y="14156"/>
                  <a:pt x="4969" y="14156"/>
                  <a:pt x="4844" y="14124"/>
                </a:cubicBezTo>
                <a:cubicBezTo>
                  <a:pt x="4813" y="14093"/>
                  <a:pt x="4781" y="14124"/>
                  <a:pt x="4781" y="14124"/>
                </a:cubicBezTo>
                <a:cubicBezTo>
                  <a:pt x="4781" y="14156"/>
                  <a:pt x="4813" y="14156"/>
                  <a:pt x="4813" y="14156"/>
                </a:cubicBezTo>
                <a:cubicBezTo>
                  <a:pt x="4875" y="14156"/>
                  <a:pt x="4938" y="14187"/>
                  <a:pt x="5000" y="14218"/>
                </a:cubicBezTo>
                <a:cubicBezTo>
                  <a:pt x="5063" y="14218"/>
                  <a:pt x="5031" y="14249"/>
                  <a:pt x="5000" y="14281"/>
                </a:cubicBezTo>
                <a:cubicBezTo>
                  <a:pt x="5000" y="14249"/>
                  <a:pt x="4969" y="14249"/>
                  <a:pt x="4938" y="14249"/>
                </a:cubicBezTo>
                <a:cubicBezTo>
                  <a:pt x="4906" y="14218"/>
                  <a:pt x="4844" y="14218"/>
                  <a:pt x="4813" y="14249"/>
                </a:cubicBezTo>
                <a:cubicBezTo>
                  <a:pt x="4750" y="14312"/>
                  <a:pt x="4813" y="14343"/>
                  <a:pt x="4844" y="14374"/>
                </a:cubicBezTo>
                <a:cubicBezTo>
                  <a:pt x="4906" y="14437"/>
                  <a:pt x="5000" y="14468"/>
                  <a:pt x="4938" y="14562"/>
                </a:cubicBezTo>
                <a:cubicBezTo>
                  <a:pt x="4938" y="14562"/>
                  <a:pt x="4938" y="14562"/>
                  <a:pt x="4938" y="14562"/>
                </a:cubicBezTo>
                <a:cubicBezTo>
                  <a:pt x="4906" y="14499"/>
                  <a:pt x="4844" y="14437"/>
                  <a:pt x="4781" y="14374"/>
                </a:cubicBezTo>
                <a:cubicBezTo>
                  <a:pt x="4719" y="14249"/>
                  <a:pt x="4625" y="14249"/>
                  <a:pt x="4500" y="14281"/>
                </a:cubicBezTo>
                <a:cubicBezTo>
                  <a:pt x="4406" y="14312"/>
                  <a:pt x="4344" y="14374"/>
                  <a:pt x="4250" y="14406"/>
                </a:cubicBezTo>
                <a:cubicBezTo>
                  <a:pt x="3938" y="14562"/>
                  <a:pt x="3625" y="14718"/>
                  <a:pt x="3344" y="14906"/>
                </a:cubicBezTo>
                <a:cubicBezTo>
                  <a:pt x="3281" y="14906"/>
                  <a:pt x="3250" y="14937"/>
                  <a:pt x="3188" y="14968"/>
                </a:cubicBezTo>
                <a:cubicBezTo>
                  <a:pt x="3313" y="14999"/>
                  <a:pt x="3438" y="15031"/>
                  <a:pt x="3531" y="14937"/>
                </a:cubicBezTo>
                <a:cubicBezTo>
                  <a:pt x="3656" y="14843"/>
                  <a:pt x="3844" y="14812"/>
                  <a:pt x="4000" y="14718"/>
                </a:cubicBezTo>
                <a:cubicBezTo>
                  <a:pt x="4063" y="14656"/>
                  <a:pt x="4125" y="14687"/>
                  <a:pt x="4188" y="14593"/>
                </a:cubicBezTo>
                <a:cubicBezTo>
                  <a:pt x="4219" y="14562"/>
                  <a:pt x="4281" y="14499"/>
                  <a:pt x="4313" y="14562"/>
                </a:cubicBezTo>
                <a:cubicBezTo>
                  <a:pt x="4375" y="14593"/>
                  <a:pt x="4344" y="14656"/>
                  <a:pt x="4281" y="14718"/>
                </a:cubicBezTo>
                <a:cubicBezTo>
                  <a:pt x="4281" y="14718"/>
                  <a:pt x="4281" y="14718"/>
                  <a:pt x="4281" y="14749"/>
                </a:cubicBezTo>
                <a:cubicBezTo>
                  <a:pt x="4281" y="14749"/>
                  <a:pt x="4281" y="14749"/>
                  <a:pt x="4250" y="14781"/>
                </a:cubicBezTo>
                <a:cubicBezTo>
                  <a:pt x="4188" y="14812"/>
                  <a:pt x="4156" y="14874"/>
                  <a:pt x="4094" y="14937"/>
                </a:cubicBezTo>
                <a:cubicBezTo>
                  <a:pt x="4156" y="14937"/>
                  <a:pt x="4188" y="14874"/>
                  <a:pt x="4250" y="14906"/>
                </a:cubicBezTo>
                <a:cubicBezTo>
                  <a:pt x="4281" y="14874"/>
                  <a:pt x="4281" y="14843"/>
                  <a:pt x="4281" y="14843"/>
                </a:cubicBezTo>
                <a:cubicBezTo>
                  <a:pt x="4281" y="14843"/>
                  <a:pt x="4281" y="14843"/>
                  <a:pt x="4281" y="14843"/>
                </a:cubicBezTo>
                <a:cubicBezTo>
                  <a:pt x="4281" y="14843"/>
                  <a:pt x="4281" y="14874"/>
                  <a:pt x="4250" y="14906"/>
                </a:cubicBezTo>
                <a:cubicBezTo>
                  <a:pt x="4313" y="14937"/>
                  <a:pt x="4281" y="14999"/>
                  <a:pt x="4281" y="15031"/>
                </a:cubicBezTo>
                <a:cubicBezTo>
                  <a:pt x="4375" y="14999"/>
                  <a:pt x="4344" y="14937"/>
                  <a:pt x="4344" y="14906"/>
                </a:cubicBezTo>
                <a:cubicBezTo>
                  <a:pt x="4344" y="14843"/>
                  <a:pt x="4344" y="14812"/>
                  <a:pt x="4375" y="14781"/>
                </a:cubicBezTo>
                <a:cubicBezTo>
                  <a:pt x="4375" y="14749"/>
                  <a:pt x="4469" y="14718"/>
                  <a:pt x="4375" y="14687"/>
                </a:cubicBezTo>
                <a:cubicBezTo>
                  <a:pt x="4375" y="14687"/>
                  <a:pt x="4375" y="14656"/>
                  <a:pt x="4375" y="14656"/>
                </a:cubicBezTo>
                <a:cubicBezTo>
                  <a:pt x="4406" y="14656"/>
                  <a:pt x="4406" y="14656"/>
                  <a:pt x="4406" y="14656"/>
                </a:cubicBezTo>
                <a:cubicBezTo>
                  <a:pt x="4500" y="14687"/>
                  <a:pt x="4500" y="14718"/>
                  <a:pt x="4438" y="14812"/>
                </a:cubicBezTo>
                <a:cubicBezTo>
                  <a:pt x="4406" y="14843"/>
                  <a:pt x="4344" y="14874"/>
                  <a:pt x="4406" y="14906"/>
                </a:cubicBezTo>
                <a:cubicBezTo>
                  <a:pt x="4469" y="14937"/>
                  <a:pt x="4438" y="14968"/>
                  <a:pt x="4438" y="14999"/>
                </a:cubicBezTo>
                <a:cubicBezTo>
                  <a:pt x="4438" y="15031"/>
                  <a:pt x="4406" y="15062"/>
                  <a:pt x="4344" y="15062"/>
                </a:cubicBezTo>
                <a:cubicBezTo>
                  <a:pt x="4313" y="15062"/>
                  <a:pt x="4250" y="15062"/>
                  <a:pt x="4250" y="15124"/>
                </a:cubicBezTo>
                <a:cubicBezTo>
                  <a:pt x="4250" y="15124"/>
                  <a:pt x="4219" y="15124"/>
                  <a:pt x="4188" y="15124"/>
                </a:cubicBezTo>
                <a:cubicBezTo>
                  <a:pt x="4188" y="15124"/>
                  <a:pt x="4156" y="15124"/>
                  <a:pt x="4156" y="15156"/>
                </a:cubicBezTo>
                <a:cubicBezTo>
                  <a:pt x="4156" y="15187"/>
                  <a:pt x="4188" y="15187"/>
                  <a:pt x="4219" y="15187"/>
                </a:cubicBezTo>
                <a:cubicBezTo>
                  <a:pt x="4250" y="15218"/>
                  <a:pt x="4219" y="15281"/>
                  <a:pt x="4219" y="15312"/>
                </a:cubicBezTo>
                <a:cubicBezTo>
                  <a:pt x="4219" y="15312"/>
                  <a:pt x="4188" y="15312"/>
                  <a:pt x="4188" y="15343"/>
                </a:cubicBezTo>
                <a:cubicBezTo>
                  <a:pt x="4188" y="15343"/>
                  <a:pt x="4219" y="15343"/>
                  <a:pt x="4219" y="15343"/>
                </a:cubicBezTo>
                <a:cubicBezTo>
                  <a:pt x="4219" y="15374"/>
                  <a:pt x="4219" y="15406"/>
                  <a:pt x="4188" y="15406"/>
                </a:cubicBezTo>
                <a:cubicBezTo>
                  <a:pt x="4156" y="15437"/>
                  <a:pt x="4156" y="15437"/>
                  <a:pt x="4219" y="15468"/>
                </a:cubicBezTo>
                <a:cubicBezTo>
                  <a:pt x="4219" y="15499"/>
                  <a:pt x="4188" y="15531"/>
                  <a:pt x="4156" y="15531"/>
                </a:cubicBezTo>
                <a:cubicBezTo>
                  <a:pt x="4125" y="15468"/>
                  <a:pt x="4125" y="15499"/>
                  <a:pt x="4094" y="15531"/>
                </a:cubicBezTo>
                <a:cubicBezTo>
                  <a:pt x="4063" y="15562"/>
                  <a:pt x="4031" y="15624"/>
                  <a:pt x="3969" y="15562"/>
                </a:cubicBezTo>
                <a:cubicBezTo>
                  <a:pt x="4000" y="15531"/>
                  <a:pt x="4031" y="15531"/>
                  <a:pt x="4031" y="15499"/>
                </a:cubicBezTo>
                <a:lnTo>
                  <a:pt x="4031" y="15499"/>
                </a:lnTo>
                <a:cubicBezTo>
                  <a:pt x="3969" y="15499"/>
                  <a:pt x="3969" y="15531"/>
                  <a:pt x="3969" y="15562"/>
                </a:cubicBezTo>
                <a:cubicBezTo>
                  <a:pt x="3906" y="15562"/>
                  <a:pt x="3813" y="15562"/>
                  <a:pt x="3750" y="15531"/>
                </a:cubicBezTo>
                <a:cubicBezTo>
                  <a:pt x="3719" y="15499"/>
                  <a:pt x="3688" y="15468"/>
                  <a:pt x="3656" y="15499"/>
                </a:cubicBezTo>
                <a:cubicBezTo>
                  <a:pt x="3563" y="15531"/>
                  <a:pt x="3563" y="15468"/>
                  <a:pt x="3563" y="15406"/>
                </a:cubicBezTo>
                <a:cubicBezTo>
                  <a:pt x="3563" y="15343"/>
                  <a:pt x="3594" y="15343"/>
                  <a:pt x="3625" y="15281"/>
                </a:cubicBezTo>
                <a:cubicBezTo>
                  <a:pt x="3594" y="15281"/>
                  <a:pt x="3563" y="15281"/>
                  <a:pt x="3563" y="15312"/>
                </a:cubicBezTo>
                <a:cubicBezTo>
                  <a:pt x="3531" y="15343"/>
                  <a:pt x="3500" y="15374"/>
                  <a:pt x="3469" y="15406"/>
                </a:cubicBezTo>
                <a:cubicBezTo>
                  <a:pt x="3438" y="15406"/>
                  <a:pt x="3500" y="15468"/>
                  <a:pt x="3438" y="15468"/>
                </a:cubicBezTo>
                <a:cubicBezTo>
                  <a:pt x="3406" y="15468"/>
                  <a:pt x="3406" y="15406"/>
                  <a:pt x="3375" y="15406"/>
                </a:cubicBezTo>
                <a:cubicBezTo>
                  <a:pt x="3375" y="15406"/>
                  <a:pt x="3344" y="15437"/>
                  <a:pt x="3313" y="15437"/>
                </a:cubicBezTo>
                <a:cubicBezTo>
                  <a:pt x="3281" y="15437"/>
                  <a:pt x="3250" y="15468"/>
                  <a:pt x="3250" y="15437"/>
                </a:cubicBezTo>
                <a:cubicBezTo>
                  <a:pt x="3219" y="15406"/>
                  <a:pt x="3250" y="15374"/>
                  <a:pt x="3250" y="15343"/>
                </a:cubicBezTo>
                <a:cubicBezTo>
                  <a:pt x="3344" y="15249"/>
                  <a:pt x="3281" y="15249"/>
                  <a:pt x="3219" y="15249"/>
                </a:cubicBezTo>
                <a:cubicBezTo>
                  <a:pt x="3156" y="15249"/>
                  <a:pt x="3094" y="15249"/>
                  <a:pt x="3094" y="15218"/>
                </a:cubicBezTo>
                <a:cubicBezTo>
                  <a:pt x="3063" y="15156"/>
                  <a:pt x="3156" y="15156"/>
                  <a:pt x="3156" y="15124"/>
                </a:cubicBezTo>
                <a:cubicBezTo>
                  <a:pt x="3188" y="15124"/>
                  <a:pt x="3188" y="15124"/>
                  <a:pt x="3188" y="15124"/>
                </a:cubicBezTo>
                <a:cubicBezTo>
                  <a:pt x="3063" y="15093"/>
                  <a:pt x="3000" y="15062"/>
                  <a:pt x="2875" y="15124"/>
                </a:cubicBezTo>
                <a:cubicBezTo>
                  <a:pt x="2406" y="15374"/>
                  <a:pt x="1906" y="15624"/>
                  <a:pt x="1438" y="15874"/>
                </a:cubicBezTo>
                <a:cubicBezTo>
                  <a:pt x="1375" y="15906"/>
                  <a:pt x="1313" y="15906"/>
                  <a:pt x="1250" y="15999"/>
                </a:cubicBezTo>
                <a:cubicBezTo>
                  <a:pt x="1406" y="15968"/>
                  <a:pt x="1531" y="15999"/>
                  <a:pt x="1656" y="15937"/>
                </a:cubicBezTo>
                <a:cubicBezTo>
                  <a:pt x="1906" y="15812"/>
                  <a:pt x="2156" y="15687"/>
                  <a:pt x="2406" y="15562"/>
                </a:cubicBezTo>
                <a:cubicBezTo>
                  <a:pt x="2438" y="15531"/>
                  <a:pt x="2438" y="15499"/>
                  <a:pt x="2469" y="15531"/>
                </a:cubicBezTo>
                <a:cubicBezTo>
                  <a:pt x="2500" y="15562"/>
                  <a:pt x="2500" y="15593"/>
                  <a:pt x="2500" y="15624"/>
                </a:cubicBezTo>
                <a:cubicBezTo>
                  <a:pt x="2469" y="15718"/>
                  <a:pt x="2469" y="15843"/>
                  <a:pt x="2469" y="15968"/>
                </a:cubicBezTo>
                <a:cubicBezTo>
                  <a:pt x="2500" y="16062"/>
                  <a:pt x="2438" y="16093"/>
                  <a:pt x="2344" y="16093"/>
                </a:cubicBezTo>
                <a:cubicBezTo>
                  <a:pt x="2281" y="16124"/>
                  <a:pt x="2281" y="16062"/>
                  <a:pt x="2250" y="16031"/>
                </a:cubicBezTo>
                <a:cubicBezTo>
                  <a:pt x="2156" y="16031"/>
                  <a:pt x="2250" y="16124"/>
                  <a:pt x="2188" y="16124"/>
                </a:cubicBezTo>
                <a:cubicBezTo>
                  <a:pt x="2125" y="16124"/>
                  <a:pt x="2063" y="16156"/>
                  <a:pt x="2000" y="16093"/>
                </a:cubicBezTo>
                <a:cubicBezTo>
                  <a:pt x="1969" y="16062"/>
                  <a:pt x="1938" y="16062"/>
                  <a:pt x="1938" y="16093"/>
                </a:cubicBezTo>
                <a:cubicBezTo>
                  <a:pt x="1906" y="16218"/>
                  <a:pt x="1844" y="16156"/>
                  <a:pt x="1781" y="16156"/>
                </a:cubicBezTo>
                <a:cubicBezTo>
                  <a:pt x="1750" y="16156"/>
                  <a:pt x="1750" y="16124"/>
                  <a:pt x="1719" y="16124"/>
                </a:cubicBezTo>
                <a:cubicBezTo>
                  <a:pt x="1563" y="16218"/>
                  <a:pt x="1406" y="16218"/>
                  <a:pt x="1250" y="16156"/>
                </a:cubicBezTo>
                <a:cubicBezTo>
                  <a:pt x="1156" y="16156"/>
                  <a:pt x="1063" y="16156"/>
                  <a:pt x="1000" y="16124"/>
                </a:cubicBezTo>
                <a:cubicBezTo>
                  <a:pt x="969" y="16124"/>
                  <a:pt x="938" y="16124"/>
                  <a:pt x="906" y="16156"/>
                </a:cubicBezTo>
                <a:cubicBezTo>
                  <a:pt x="906" y="16187"/>
                  <a:pt x="969" y="16187"/>
                  <a:pt x="969" y="16187"/>
                </a:cubicBezTo>
                <a:cubicBezTo>
                  <a:pt x="1125" y="16218"/>
                  <a:pt x="1281" y="16249"/>
                  <a:pt x="1438" y="16281"/>
                </a:cubicBezTo>
                <a:cubicBezTo>
                  <a:pt x="1406" y="16312"/>
                  <a:pt x="1375" y="16343"/>
                  <a:pt x="1344" y="16343"/>
                </a:cubicBezTo>
                <a:cubicBezTo>
                  <a:pt x="1250" y="16374"/>
                  <a:pt x="1375" y="16406"/>
                  <a:pt x="1344" y="16406"/>
                </a:cubicBezTo>
                <a:cubicBezTo>
                  <a:pt x="1281" y="16437"/>
                  <a:pt x="1219" y="16374"/>
                  <a:pt x="1156" y="16406"/>
                </a:cubicBezTo>
                <a:cubicBezTo>
                  <a:pt x="1125" y="16406"/>
                  <a:pt x="1125" y="16406"/>
                  <a:pt x="1094" y="16406"/>
                </a:cubicBezTo>
                <a:cubicBezTo>
                  <a:pt x="938" y="16343"/>
                  <a:pt x="781" y="16343"/>
                  <a:pt x="625" y="16312"/>
                </a:cubicBezTo>
                <a:cubicBezTo>
                  <a:pt x="625" y="16312"/>
                  <a:pt x="594" y="16312"/>
                  <a:pt x="563" y="16343"/>
                </a:cubicBezTo>
                <a:cubicBezTo>
                  <a:pt x="563" y="16343"/>
                  <a:pt x="594" y="16374"/>
                  <a:pt x="625" y="16374"/>
                </a:cubicBezTo>
                <a:cubicBezTo>
                  <a:pt x="719" y="16374"/>
                  <a:pt x="813" y="16406"/>
                  <a:pt x="906" y="16406"/>
                </a:cubicBezTo>
                <a:cubicBezTo>
                  <a:pt x="906" y="16406"/>
                  <a:pt x="906" y="16406"/>
                  <a:pt x="938" y="16406"/>
                </a:cubicBezTo>
                <a:cubicBezTo>
                  <a:pt x="938" y="16406"/>
                  <a:pt x="938" y="16406"/>
                  <a:pt x="938" y="16437"/>
                </a:cubicBezTo>
                <a:cubicBezTo>
                  <a:pt x="938" y="16437"/>
                  <a:pt x="938" y="16437"/>
                  <a:pt x="938" y="16437"/>
                </a:cubicBezTo>
                <a:cubicBezTo>
                  <a:pt x="906" y="16437"/>
                  <a:pt x="906" y="16437"/>
                  <a:pt x="906" y="16468"/>
                </a:cubicBezTo>
                <a:cubicBezTo>
                  <a:pt x="875" y="16499"/>
                  <a:pt x="875" y="16531"/>
                  <a:pt x="906" y="16531"/>
                </a:cubicBezTo>
                <a:cubicBezTo>
                  <a:pt x="1000" y="16656"/>
                  <a:pt x="1031" y="16781"/>
                  <a:pt x="1125" y="16906"/>
                </a:cubicBezTo>
                <a:cubicBezTo>
                  <a:pt x="1125" y="16906"/>
                  <a:pt x="1156" y="16937"/>
                  <a:pt x="1094" y="16937"/>
                </a:cubicBezTo>
                <a:cubicBezTo>
                  <a:pt x="1063" y="16874"/>
                  <a:pt x="1000" y="16781"/>
                  <a:pt x="969" y="16718"/>
                </a:cubicBezTo>
                <a:cubicBezTo>
                  <a:pt x="906" y="16624"/>
                  <a:pt x="875" y="16562"/>
                  <a:pt x="781" y="16656"/>
                </a:cubicBezTo>
                <a:cubicBezTo>
                  <a:pt x="781" y="16593"/>
                  <a:pt x="844" y="16593"/>
                  <a:pt x="844" y="16531"/>
                </a:cubicBezTo>
                <a:cubicBezTo>
                  <a:pt x="719" y="16562"/>
                  <a:pt x="625" y="16562"/>
                  <a:pt x="500" y="16593"/>
                </a:cubicBezTo>
                <a:cubicBezTo>
                  <a:pt x="563" y="16656"/>
                  <a:pt x="563" y="16749"/>
                  <a:pt x="656" y="16812"/>
                </a:cubicBezTo>
                <a:cubicBezTo>
                  <a:pt x="656" y="16906"/>
                  <a:pt x="750" y="16968"/>
                  <a:pt x="781" y="17062"/>
                </a:cubicBezTo>
                <a:cubicBezTo>
                  <a:pt x="781" y="17124"/>
                  <a:pt x="844" y="17031"/>
                  <a:pt x="875" y="17062"/>
                </a:cubicBezTo>
                <a:cubicBezTo>
                  <a:pt x="875" y="17062"/>
                  <a:pt x="906" y="17062"/>
                  <a:pt x="938" y="17093"/>
                </a:cubicBezTo>
                <a:cubicBezTo>
                  <a:pt x="969" y="17093"/>
                  <a:pt x="1000" y="17187"/>
                  <a:pt x="969" y="17218"/>
                </a:cubicBezTo>
                <a:cubicBezTo>
                  <a:pt x="938" y="17281"/>
                  <a:pt x="938" y="17187"/>
                  <a:pt x="906" y="17187"/>
                </a:cubicBezTo>
                <a:cubicBezTo>
                  <a:pt x="875" y="17187"/>
                  <a:pt x="875" y="17187"/>
                  <a:pt x="875" y="17187"/>
                </a:cubicBezTo>
                <a:cubicBezTo>
                  <a:pt x="875" y="17249"/>
                  <a:pt x="906" y="17312"/>
                  <a:pt x="969" y="17343"/>
                </a:cubicBezTo>
                <a:cubicBezTo>
                  <a:pt x="1000" y="17374"/>
                  <a:pt x="1000" y="17249"/>
                  <a:pt x="1063" y="17281"/>
                </a:cubicBezTo>
                <a:cubicBezTo>
                  <a:pt x="1094" y="17343"/>
                  <a:pt x="1094" y="17343"/>
                  <a:pt x="1063" y="17343"/>
                </a:cubicBezTo>
                <a:cubicBezTo>
                  <a:pt x="1000" y="17343"/>
                  <a:pt x="1000" y="17374"/>
                  <a:pt x="969" y="17406"/>
                </a:cubicBezTo>
                <a:cubicBezTo>
                  <a:pt x="969" y="17437"/>
                  <a:pt x="1000" y="17437"/>
                  <a:pt x="1000" y="17437"/>
                </a:cubicBezTo>
                <a:cubicBezTo>
                  <a:pt x="1031" y="17468"/>
                  <a:pt x="1063" y="17468"/>
                  <a:pt x="1094" y="17437"/>
                </a:cubicBezTo>
                <a:cubicBezTo>
                  <a:pt x="1094" y="17406"/>
                  <a:pt x="1125" y="17406"/>
                  <a:pt x="1156" y="17406"/>
                </a:cubicBezTo>
                <a:cubicBezTo>
                  <a:pt x="1156" y="17437"/>
                  <a:pt x="1125" y="17437"/>
                  <a:pt x="1156" y="17468"/>
                </a:cubicBezTo>
                <a:cubicBezTo>
                  <a:pt x="1156" y="17468"/>
                  <a:pt x="1156" y="17468"/>
                  <a:pt x="1156" y="17468"/>
                </a:cubicBezTo>
                <a:cubicBezTo>
                  <a:pt x="1125" y="17499"/>
                  <a:pt x="1063" y="17499"/>
                  <a:pt x="1063" y="17562"/>
                </a:cubicBezTo>
                <a:cubicBezTo>
                  <a:pt x="1031" y="17562"/>
                  <a:pt x="1031" y="17562"/>
                  <a:pt x="1031" y="17562"/>
                </a:cubicBezTo>
                <a:cubicBezTo>
                  <a:pt x="969" y="17437"/>
                  <a:pt x="906" y="17343"/>
                  <a:pt x="844" y="17249"/>
                </a:cubicBezTo>
                <a:cubicBezTo>
                  <a:pt x="813" y="17249"/>
                  <a:pt x="813" y="17249"/>
                  <a:pt x="781" y="17218"/>
                </a:cubicBezTo>
                <a:cubicBezTo>
                  <a:pt x="813" y="17249"/>
                  <a:pt x="813" y="17249"/>
                  <a:pt x="844" y="17249"/>
                </a:cubicBezTo>
                <a:cubicBezTo>
                  <a:pt x="844" y="17218"/>
                  <a:pt x="813" y="17187"/>
                  <a:pt x="844" y="17156"/>
                </a:cubicBezTo>
                <a:cubicBezTo>
                  <a:pt x="844" y="17156"/>
                  <a:pt x="844" y="17124"/>
                  <a:pt x="844" y="17124"/>
                </a:cubicBezTo>
                <a:cubicBezTo>
                  <a:pt x="813" y="17093"/>
                  <a:pt x="813" y="17124"/>
                  <a:pt x="813" y="17124"/>
                </a:cubicBezTo>
                <a:cubicBezTo>
                  <a:pt x="750" y="17156"/>
                  <a:pt x="750" y="17187"/>
                  <a:pt x="781" y="17218"/>
                </a:cubicBezTo>
                <a:cubicBezTo>
                  <a:pt x="750" y="17281"/>
                  <a:pt x="781" y="17343"/>
                  <a:pt x="781" y="17374"/>
                </a:cubicBezTo>
                <a:cubicBezTo>
                  <a:pt x="719" y="17406"/>
                  <a:pt x="688" y="17437"/>
                  <a:pt x="656" y="17468"/>
                </a:cubicBezTo>
                <a:cubicBezTo>
                  <a:pt x="656" y="17499"/>
                  <a:pt x="656" y="17499"/>
                  <a:pt x="656" y="17499"/>
                </a:cubicBezTo>
                <a:cubicBezTo>
                  <a:pt x="656" y="17499"/>
                  <a:pt x="656" y="17499"/>
                  <a:pt x="656" y="17499"/>
                </a:cubicBezTo>
                <a:cubicBezTo>
                  <a:pt x="656" y="17499"/>
                  <a:pt x="656" y="17499"/>
                  <a:pt x="656" y="17499"/>
                </a:cubicBezTo>
                <a:cubicBezTo>
                  <a:pt x="625" y="17499"/>
                  <a:pt x="594" y="17499"/>
                  <a:pt x="594" y="17499"/>
                </a:cubicBezTo>
                <a:cubicBezTo>
                  <a:pt x="563" y="17468"/>
                  <a:pt x="594" y="17437"/>
                  <a:pt x="594" y="17437"/>
                </a:cubicBezTo>
                <a:cubicBezTo>
                  <a:pt x="625" y="17406"/>
                  <a:pt x="656" y="17406"/>
                  <a:pt x="625" y="17374"/>
                </a:cubicBezTo>
                <a:cubicBezTo>
                  <a:pt x="594" y="17374"/>
                  <a:pt x="563" y="17374"/>
                  <a:pt x="531" y="17406"/>
                </a:cubicBezTo>
                <a:cubicBezTo>
                  <a:pt x="500" y="17437"/>
                  <a:pt x="469" y="17499"/>
                  <a:pt x="500" y="17562"/>
                </a:cubicBezTo>
                <a:cubicBezTo>
                  <a:pt x="469" y="17562"/>
                  <a:pt x="438" y="17593"/>
                  <a:pt x="438" y="17593"/>
                </a:cubicBezTo>
                <a:cubicBezTo>
                  <a:pt x="406" y="17624"/>
                  <a:pt x="344" y="17656"/>
                  <a:pt x="344" y="17593"/>
                </a:cubicBezTo>
                <a:cubicBezTo>
                  <a:pt x="344" y="17562"/>
                  <a:pt x="344" y="17531"/>
                  <a:pt x="313" y="17562"/>
                </a:cubicBezTo>
                <a:cubicBezTo>
                  <a:pt x="219" y="17562"/>
                  <a:pt x="250" y="17499"/>
                  <a:pt x="250" y="17437"/>
                </a:cubicBezTo>
                <a:cubicBezTo>
                  <a:pt x="250" y="17437"/>
                  <a:pt x="250" y="17437"/>
                  <a:pt x="250" y="17437"/>
                </a:cubicBezTo>
                <a:cubicBezTo>
                  <a:pt x="250" y="17437"/>
                  <a:pt x="250" y="17437"/>
                  <a:pt x="250" y="17437"/>
                </a:cubicBezTo>
                <a:cubicBezTo>
                  <a:pt x="250" y="17406"/>
                  <a:pt x="250" y="17406"/>
                  <a:pt x="281" y="17406"/>
                </a:cubicBezTo>
                <a:cubicBezTo>
                  <a:pt x="250" y="17406"/>
                  <a:pt x="250" y="17406"/>
                  <a:pt x="250" y="17406"/>
                </a:cubicBezTo>
                <a:cubicBezTo>
                  <a:pt x="250" y="17406"/>
                  <a:pt x="250" y="17406"/>
                  <a:pt x="281" y="17406"/>
                </a:cubicBezTo>
                <a:cubicBezTo>
                  <a:pt x="313" y="17406"/>
                  <a:pt x="344" y="17406"/>
                  <a:pt x="313" y="17343"/>
                </a:cubicBezTo>
                <a:cubicBezTo>
                  <a:pt x="313" y="17312"/>
                  <a:pt x="281" y="17343"/>
                  <a:pt x="250" y="17281"/>
                </a:cubicBezTo>
                <a:cubicBezTo>
                  <a:pt x="281" y="17281"/>
                  <a:pt x="313" y="17281"/>
                  <a:pt x="313" y="17281"/>
                </a:cubicBezTo>
                <a:cubicBezTo>
                  <a:pt x="281" y="17156"/>
                  <a:pt x="219" y="17093"/>
                  <a:pt x="219" y="16999"/>
                </a:cubicBezTo>
                <a:cubicBezTo>
                  <a:pt x="219" y="16999"/>
                  <a:pt x="250" y="17031"/>
                  <a:pt x="250" y="16999"/>
                </a:cubicBezTo>
                <a:cubicBezTo>
                  <a:pt x="313" y="16906"/>
                  <a:pt x="375" y="17031"/>
                  <a:pt x="406" y="17031"/>
                </a:cubicBezTo>
                <a:cubicBezTo>
                  <a:pt x="406" y="17031"/>
                  <a:pt x="406" y="17031"/>
                  <a:pt x="406" y="17031"/>
                </a:cubicBezTo>
                <a:cubicBezTo>
                  <a:pt x="438" y="17062"/>
                  <a:pt x="438" y="17062"/>
                  <a:pt x="469" y="17093"/>
                </a:cubicBezTo>
                <a:cubicBezTo>
                  <a:pt x="438" y="17124"/>
                  <a:pt x="469" y="17156"/>
                  <a:pt x="500" y="17124"/>
                </a:cubicBezTo>
                <a:cubicBezTo>
                  <a:pt x="563" y="17156"/>
                  <a:pt x="531" y="17218"/>
                  <a:pt x="594" y="17249"/>
                </a:cubicBezTo>
                <a:cubicBezTo>
                  <a:pt x="625" y="17218"/>
                  <a:pt x="594" y="17124"/>
                  <a:pt x="656" y="17124"/>
                </a:cubicBezTo>
                <a:cubicBezTo>
                  <a:pt x="719" y="17124"/>
                  <a:pt x="719" y="17062"/>
                  <a:pt x="719" y="17031"/>
                </a:cubicBezTo>
                <a:cubicBezTo>
                  <a:pt x="625" y="16874"/>
                  <a:pt x="531" y="16749"/>
                  <a:pt x="469" y="16593"/>
                </a:cubicBezTo>
                <a:cubicBezTo>
                  <a:pt x="406" y="16531"/>
                  <a:pt x="313" y="16531"/>
                  <a:pt x="219" y="16531"/>
                </a:cubicBezTo>
                <a:cubicBezTo>
                  <a:pt x="188" y="16531"/>
                  <a:pt x="156" y="16562"/>
                  <a:pt x="125" y="16562"/>
                </a:cubicBezTo>
                <a:cubicBezTo>
                  <a:pt x="63" y="16531"/>
                  <a:pt x="94" y="16499"/>
                  <a:pt x="125" y="16468"/>
                </a:cubicBezTo>
                <a:cubicBezTo>
                  <a:pt x="438" y="16249"/>
                  <a:pt x="813" y="16093"/>
                  <a:pt x="1156" y="15906"/>
                </a:cubicBezTo>
                <a:cubicBezTo>
                  <a:pt x="1344" y="15843"/>
                  <a:pt x="1500" y="15749"/>
                  <a:pt x="1656" y="15656"/>
                </a:cubicBezTo>
                <a:cubicBezTo>
                  <a:pt x="1969" y="15468"/>
                  <a:pt x="2281" y="15343"/>
                  <a:pt x="2594" y="15156"/>
                </a:cubicBezTo>
                <a:cubicBezTo>
                  <a:pt x="3031" y="14937"/>
                  <a:pt x="3469" y="14718"/>
                  <a:pt x="3875" y="14499"/>
                </a:cubicBezTo>
                <a:cubicBezTo>
                  <a:pt x="3938" y="14468"/>
                  <a:pt x="3969" y="14468"/>
                  <a:pt x="4031" y="14437"/>
                </a:cubicBezTo>
                <a:close/>
                <a:moveTo>
                  <a:pt x="3844" y="14843"/>
                </a:moveTo>
                <a:cubicBezTo>
                  <a:pt x="3813" y="14874"/>
                  <a:pt x="3750" y="14937"/>
                  <a:pt x="3719" y="14999"/>
                </a:cubicBezTo>
                <a:cubicBezTo>
                  <a:pt x="3781" y="14968"/>
                  <a:pt x="3813" y="14906"/>
                  <a:pt x="3844" y="14843"/>
                </a:cubicBezTo>
                <a:close/>
                <a:moveTo>
                  <a:pt x="406" y="17218"/>
                </a:moveTo>
                <a:cubicBezTo>
                  <a:pt x="469" y="17249"/>
                  <a:pt x="500" y="17312"/>
                  <a:pt x="469" y="17374"/>
                </a:cubicBezTo>
                <a:cubicBezTo>
                  <a:pt x="531" y="17343"/>
                  <a:pt x="563" y="17312"/>
                  <a:pt x="531" y="17281"/>
                </a:cubicBezTo>
                <a:cubicBezTo>
                  <a:pt x="531" y="17249"/>
                  <a:pt x="500" y="17187"/>
                  <a:pt x="406" y="17218"/>
                </a:cubicBezTo>
                <a:close/>
                <a:moveTo>
                  <a:pt x="3531" y="15249"/>
                </a:moveTo>
                <a:cubicBezTo>
                  <a:pt x="3594" y="15249"/>
                  <a:pt x="3625" y="15218"/>
                  <a:pt x="3625" y="15156"/>
                </a:cubicBezTo>
                <a:cubicBezTo>
                  <a:pt x="3625" y="15124"/>
                  <a:pt x="3625" y="15124"/>
                  <a:pt x="3594" y="15124"/>
                </a:cubicBezTo>
                <a:cubicBezTo>
                  <a:pt x="3563" y="15124"/>
                  <a:pt x="3500" y="15156"/>
                  <a:pt x="3500" y="15218"/>
                </a:cubicBezTo>
                <a:cubicBezTo>
                  <a:pt x="3500" y="15218"/>
                  <a:pt x="3531" y="15249"/>
                  <a:pt x="3531" y="15249"/>
                </a:cubicBezTo>
                <a:close/>
                <a:moveTo>
                  <a:pt x="3719" y="15093"/>
                </a:moveTo>
                <a:cubicBezTo>
                  <a:pt x="3719" y="15124"/>
                  <a:pt x="3656" y="15124"/>
                  <a:pt x="3688" y="15156"/>
                </a:cubicBezTo>
                <a:cubicBezTo>
                  <a:pt x="3719" y="15187"/>
                  <a:pt x="3750" y="15156"/>
                  <a:pt x="3750" y="15124"/>
                </a:cubicBezTo>
                <a:cubicBezTo>
                  <a:pt x="3813" y="15093"/>
                  <a:pt x="3875" y="15093"/>
                  <a:pt x="3938" y="15124"/>
                </a:cubicBezTo>
                <a:cubicBezTo>
                  <a:pt x="4000" y="15218"/>
                  <a:pt x="4094" y="15156"/>
                  <a:pt x="4094" y="15062"/>
                </a:cubicBezTo>
                <a:cubicBezTo>
                  <a:pt x="4031" y="15187"/>
                  <a:pt x="4031" y="15031"/>
                  <a:pt x="3969" y="15062"/>
                </a:cubicBezTo>
                <a:cubicBezTo>
                  <a:pt x="3875" y="15124"/>
                  <a:pt x="3813" y="15031"/>
                  <a:pt x="3719" y="15031"/>
                </a:cubicBezTo>
                <a:cubicBezTo>
                  <a:pt x="3719" y="15062"/>
                  <a:pt x="3688" y="14999"/>
                  <a:pt x="3656" y="15031"/>
                </a:cubicBezTo>
                <a:cubicBezTo>
                  <a:pt x="3656" y="15062"/>
                  <a:pt x="3656" y="15062"/>
                  <a:pt x="3656" y="15062"/>
                </a:cubicBezTo>
                <a:cubicBezTo>
                  <a:pt x="3656" y="15093"/>
                  <a:pt x="3688" y="15062"/>
                  <a:pt x="3719" y="15093"/>
                </a:cubicBezTo>
                <a:close/>
                <a:moveTo>
                  <a:pt x="3969" y="15249"/>
                </a:moveTo>
                <a:cubicBezTo>
                  <a:pt x="3844" y="15218"/>
                  <a:pt x="3813" y="15343"/>
                  <a:pt x="3719" y="15374"/>
                </a:cubicBezTo>
                <a:cubicBezTo>
                  <a:pt x="3688" y="15406"/>
                  <a:pt x="3688" y="15406"/>
                  <a:pt x="3719" y="15437"/>
                </a:cubicBezTo>
                <a:cubicBezTo>
                  <a:pt x="3719" y="15437"/>
                  <a:pt x="3750" y="15437"/>
                  <a:pt x="3750" y="15406"/>
                </a:cubicBezTo>
                <a:cubicBezTo>
                  <a:pt x="3781" y="15406"/>
                  <a:pt x="3781" y="15374"/>
                  <a:pt x="3813" y="15406"/>
                </a:cubicBezTo>
                <a:cubicBezTo>
                  <a:pt x="3875" y="15468"/>
                  <a:pt x="3875" y="15374"/>
                  <a:pt x="3906" y="15374"/>
                </a:cubicBezTo>
                <a:cubicBezTo>
                  <a:pt x="3906" y="15281"/>
                  <a:pt x="4000" y="15312"/>
                  <a:pt x="4063" y="15312"/>
                </a:cubicBezTo>
                <a:cubicBezTo>
                  <a:pt x="4000" y="15312"/>
                  <a:pt x="4031" y="15249"/>
                  <a:pt x="3969" y="15249"/>
                </a:cubicBezTo>
                <a:close/>
                <a:moveTo>
                  <a:pt x="4031" y="20562"/>
                </a:moveTo>
                <a:lnTo>
                  <a:pt x="4031" y="20562"/>
                </a:lnTo>
                <a:lnTo>
                  <a:pt x="4031" y="20562"/>
                </a:lnTo>
                <a:close/>
                <a:moveTo>
                  <a:pt x="7250" y="16906"/>
                </a:moveTo>
                <a:cubicBezTo>
                  <a:pt x="7250" y="16874"/>
                  <a:pt x="7250" y="16874"/>
                  <a:pt x="7250" y="16874"/>
                </a:cubicBezTo>
                <a:cubicBezTo>
                  <a:pt x="7219" y="16874"/>
                  <a:pt x="7250" y="16843"/>
                  <a:pt x="7250" y="16843"/>
                </a:cubicBezTo>
                <a:cubicBezTo>
                  <a:pt x="7250" y="16812"/>
                  <a:pt x="7281" y="16843"/>
                  <a:pt x="7281" y="16843"/>
                </a:cubicBezTo>
                <a:cubicBezTo>
                  <a:pt x="7344" y="16906"/>
                  <a:pt x="7375" y="16968"/>
                  <a:pt x="7438" y="17031"/>
                </a:cubicBezTo>
                <a:cubicBezTo>
                  <a:pt x="7344" y="17031"/>
                  <a:pt x="7344" y="16968"/>
                  <a:pt x="7313" y="16937"/>
                </a:cubicBezTo>
                <a:lnTo>
                  <a:pt x="7313" y="16937"/>
                </a:lnTo>
                <a:cubicBezTo>
                  <a:pt x="7281" y="16906"/>
                  <a:pt x="7281" y="16874"/>
                  <a:pt x="7250" y="16906"/>
                </a:cubicBezTo>
                <a:cubicBezTo>
                  <a:pt x="7250" y="16906"/>
                  <a:pt x="7250" y="16937"/>
                  <a:pt x="7219" y="16937"/>
                </a:cubicBezTo>
                <a:cubicBezTo>
                  <a:pt x="7219" y="16937"/>
                  <a:pt x="7219" y="16906"/>
                  <a:pt x="7219" y="16906"/>
                </a:cubicBezTo>
                <a:cubicBezTo>
                  <a:pt x="7219" y="16906"/>
                  <a:pt x="7219" y="16874"/>
                  <a:pt x="7250" y="16874"/>
                </a:cubicBezTo>
                <a:cubicBezTo>
                  <a:pt x="7250" y="16874"/>
                  <a:pt x="7250" y="16906"/>
                  <a:pt x="7250" y="16906"/>
                </a:cubicBezTo>
                <a:cubicBezTo>
                  <a:pt x="7250" y="16906"/>
                  <a:pt x="7250" y="16906"/>
                  <a:pt x="7250" y="16906"/>
                </a:cubicBezTo>
                <a:close/>
                <a:moveTo>
                  <a:pt x="16813" y="22218"/>
                </a:moveTo>
                <a:cubicBezTo>
                  <a:pt x="16781" y="22218"/>
                  <a:pt x="16781" y="22249"/>
                  <a:pt x="16781" y="22249"/>
                </a:cubicBezTo>
                <a:cubicBezTo>
                  <a:pt x="16813" y="22281"/>
                  <a:pt x="16813" y="22281"/>
                  <a:pt x="16813" y="22281"/>
                </a:cubicBezTo>
                <a:cubicBezTo>
                  <a:pt x="16844" y="22281"/>
                  <a:pt x="16844" y="22281"/>
                  <a:pt x="16844" y="22249"/>
                </a:cubicBezTo>
                <a:cubicBezTo>
                  <a:pt x="16844" y="22249"/>
                  <a:pt x="16844" y="22218"/>
                  <a:pt x="16813" y="22218"/>
                </a:cubicBezTo>
                <a:close/>
                <a:moveTo>
                  <a:pt x="13625" y="21249"/>
                </a:moveTo>
                <a:cubicBezTo>
                  <a:pt x="13625" y="21249"/>
                  <a:pt x="13625" y="21249"/>
                  <a:pt x="13625" y="21249"/>
                </a:cubicBezTo>
                <a:cubicBezTo>
                  <a:pt x="13625" y="21249"/>
                  <a:pt x="13625" y="21249"/>
                  <a:pt x="13594" y="21249"/>
                </a:cubicBezTo>
                <a:cubicBezTo>
                  <a:pt x="13625" y="21249"/>
                  <a:pt x="13625" y="21281"/>
                  <a:pt x="13625" y="21281"/>
                </a:cubicBezTo>
                <a:cubicBezTo>
                  <a:pt x="13625" y="21281"/>
                  <a:pt x="13656" y="21281"/>
                  <a:pt x="13625" y="21249"/>
                </a:cubicBezTo>
                <a:close/>
                <a:moveTo>
                  <a:pt x="19125" y="21562"/>
                </a:moveTo>
                <a:cubicBezTo>
                  <a:pt x="19094" y="21562"/>
                  <a:pt x="19094" y="21562"/>
                  <a:pt x="19094" y="21593"/>
                </a:cubicBezTo>
                <a:cubicBezTo>
                  <a:pt x="19094" y="21593"/>
                  <a:pt x="19094" y="21593"/>
                  <a:pt x="19094" y="21593"/>
                </a:cubicBezTo>
                <a:cubicBezTo>
                  <a:pt x="19125" y="21593"/>
                  <a:pt x="19125" y="21593"/>
                  <a:pt x="19125" y="21562"/>
                </a:cubicBezTo>
                <a:cubicBezTo>
                  <a:pt x="19125" y="21562"/>
                  <a:pt x="19125" y="21562"/>
                  <a:pt x="19125" y="21562"/>
                </a:cubicBezTo>
                <a:close/>
                <a:moveTo>
                  <a:pt x="19094" y="21718"/>
                </a:moveTo>
                <a:cubicBezTo>
                  <a:pt x="19094" y="21718"/>
                  <a:pt x="19094" y="21718"/>
                  <a:pt x="19094" y="21718"/>
                </a:cubicBezTo>
                <a:cubicBezTo>
                  <a:pt x="19094" y="21718"/>
                  <a:pt x="19094" y="21718"/>
                  <a:pt x="19094" y="21718"/>
                </a:cubicBezTo>
                <a:lnTo>
                  <a:pt x="19094" y="21718"/>
                </a:lnTo>
                <a:cubicBezTo>
                  <a:pt x="19094" y="21718"/>
                  <a:pt x="19094" y="21718"/>
                  <a:pt x="19094" y="21718"/>
                </a:cubicBezTo>
                <a:cubicBezTo>
                  <a:pt x="19094" y="21718"/>
                  <a:pt x="19094" y="21718"/>
                  <a:pt x="19094" y="21718"/>
                </a:cubicBezTo>
                <a:close/>
                <a:moveTo>
                  <a:pt x="13469" y="17968"/>
                </a:moveTo>
                <a:cubicBezTo>
                  <a:pt x="13469" y="17968"/>
                  <a:pt x="13469" y="17968"/>
                  <a:pt x="13500" y="17968"/>
                </a:cubicBezTo>
                <a:cubicBezTo>
                  <a:pt x="13500" y="17968"/>
                  <a:pt x="13500" y="17968"/>
                  <a:pt x="13500" y="17968"/>
                </a:cubicBezTo>
                <a:cubicBezTo>
                  <a:pt x="13500" y="17937"/>
                  <a:pt x="13500" y="17937"/>
                  <a:pt x="13500" y="17937"/>
                </a:cubicBezTo>
                <a:cubicBezTo>
                  <a:pt x="13500" y="17937"/>
                  <a:pt x="13469" y="17937"/>
                  <a:pt x="13469" y="17968"/>
                </a:cubicBezTo>
                <a:close/>
                <a:moveTo>
                  <a:pt x="6469" y="22781"/>
                </a:moveTo>
                <a:cubicBezTo>
                  <a:pt x="6469" y="22874"/>
                  <a:pt x="6531" y="22906"/>
                  <a:pt x="6563" y="22968"/>
                </a:cubicBezTo>
                <a:cubicBezTo>
                  <a:pt x="6531" y="22906"/>
                  <a:pt x="6594" y="22812"/>
                  <a:pt x="6469" y="22781"/>
                </a:cubicBezTo>
                <a:close/>
                <a:moveTo>
                  <a:pt x="14250" y="24624"/>
                </a:moveTo>
                <a:cubicBezTo>
                  <a:pt x="14219" y="24624"/>
                  <a:pt x="14250" y="24624"/>
                  <a:pt x="14250" y="24624"/>
                </a:cubicBezTo>
                <a:cubicBezTo>
                  <a:pt x="14250" y="24624"/>
                  <a:pt x="14250" y="24624"/>
                  <a:pt x="14250" y="24624"/>
                </a:cubicBezTo>
                <a:cubicBezTo>
                  <a:pt x="14250" y="24593"/>
                  <a:pt x="14250" y="24593"/>
                  <a:pt x="14250" y="24593"/>
                </a:cubicBezTo>
                <a:cubicBezTo>
                  <a:pt x="14250" y="24593"/>
                  <a:pt x="14250" y="24593"/>
                  <a:pt x="14250" y="24624"/>
                </a:cubicBezTo>
                <a:close/>
                <a:moveTo>
                  <a:pt x="14469" y="24406"/>
                </a:moveTo>
                <a:cubicBezTo>
                  <a:pt x="14438" y="24437"/>
                  <a:pt x="14438" y="24468"/>
                  <a:pt x="14469" y="24468"/>
                </a:cubicBezTo>
                <a:cubicBezTo>
                  <a:pt x="14469" y="24499"/>
                  <a:pt x="14500" y="24531"/>
                  <a:pt x="14500" y="24562"/>
                </a:cubicBezTo>
                <a:cubicBezTo>
                  <a:pt x="14500" y="24593"/>
                  <a:pt x="14438" y="24593"/>
                  <a:pt x="14469" y="24624"/>
                </a:cubicBezTo>
                <a:cubicBezTo>
                  <a:pt x="14500" y="24624"/>
                  <a:pt x="14500" y="24624"/>
                  <a:pt x="14531" y="24624"/>
                </a:cubicBezTo>
                <a:cubicBezTo>
                  <a:pt x="14531" y="24624"/>
                  <a:pt x="14531" y="24593"/>
                  <a:pt x="14531" y="24593"/>
                </a:cubicBezTo>
                <a:cubicBezTo>
                  <a:pt x="14531" y="24531"/>
                  <a:pt x="14531" y="24499"/>
                  <a:pt x="14500" y="24437"/>
                </a:cubicBezTo>
                <a:cubicBezTo>
                  <a:pt x="14500" y="24406"/>
                  <a:pt x="14469" y="24406"/>
                  <a:pt x="14469" y="24406"/>
                </a:cubicBezTo>
                <a:close/>
                <a:moveTo>
                  <a:pt x="11938" y="22562"/>
                </a:moveTo>
                <a:cubicBezTo>
                  <a:pt x="11938" y="22624"/>
                  <a:pt x="11938" y="22656"/>
                  <a:pt x="11969" y="22656"/>
                </a:cubicBezTo>
                <a:cubicBezTo>
                  <a:pt x="12000" y="22624"/>
                  <a:pt x="12000" y="22593"/>
                  <a:pt x="11938" y="22562"/>
                </a:cubicBezTo>
                <a:close/>
                <a:moveTo>
                  <a:pt x="3688" y="26249"/>
                </a:moveTo>
                <a:cubicBezTo>
                  <a:pt x="3625" y="26249"/>
                  <a:pt x="3594" y="26249"/>
                  <a:pt x="3563" y="26343"/>
                </a:cubicBezTo>
                <a:cubicBezTo>
                  <a:pt x="3563" y="26406"/>
                  <a:pt x="3656" y="26374"/>
                  <a:pt x="3688" y="26374"/>
                </a:cubicBezTo>
                <a:cubicBezTo>
                  <a:pt x="3719" y="26374"/>
                  <a:pt x="3781" y="26406"/>
                  <a:pt x="3781" y="26343"/>
                </a:cubicBezTo>
                <a:cubicBezTo>
                  <a:pt x="3781" y="26281"/>
                  <a:pt x="3750" y="26249"/>
                  <a:pt x="3688" y="26249"/>
                </a:cubicBezTo>
                <a:close/>
                <a:moveTo>
                  <a:pt x="25531" y="21406"/>
                </a:moveTo>
                <a:cubicBezTo>
                  <a:pt x="25563" y="21406"/>
                  <a:pt x="25563" y="21406"/>
                  <a:pt x="25563" y="21374"/>
                </a:cubicBezTo>
                <a:cubicBezTo>
                  <a:pt x="25563" y="21374"/>
                  <a:pt x="25563" y="21374"/>
                  <a:pt x="25563" y="21343"/>
                </a:cubicBezTo>
                <a:cubicBezTo>
                  <a:pt x="25531" y="21343"/>
                  <a:pt x="25531" y="21374"/>
                  <a:pt x="25531" y="21374"/>
                </a:cubicBezTo>
                <a:cubicBezTo>
                  <a:pt x="25531" y="21374"/>
                  <a:pt x="25531" y="21406"/>
                  <a:pt x="25531" y="21406"/>
                </a:cubicBezTo>
                <a:close/>
                <a:moveTo>
                  <a:pt x="26594" y="22874"/>
                </a:moveTo>
                <a:cubicBezTo>
                  <a:pt x="26594" y="22874"/>
                  <a:pt x="26594" y="22874"/>
                  <a:pt x="26594" y="22874"/>
                </a:cubicBezTo>
                <a:cubicBezTo>
                  <a:pt x="26594" y="22874"/>
                  <a:pt x="26594" y="22874"/>
                  <a:pt x="26594" y="22874"/>
                </a:cubicBezTo>
                <a:lnTo>
                  <a:pt x="26594" y="22874"/>
                </a:lnTo>
                <a:cubicBezTo>
                  <a:pt x="26594" y="22874"/>
                  <a:pt x="26594" y="22874"/>
                  <a:pt x="26594" y="22874"/>
                </a:cubicBezTo>
                <a:cubicBezTo>
                  <a:pt x="26594" y="22874"/>
                  <a:pt x="26594" y="22874"/>
                  <a:pt x="26594" y="22874"/>
                </a:cubicBezTo>
                <a:close/>
                <a:moveTo>
                  <a:pt x="27000" y="23249"/>
                </a:moveTo>
                <a:cubicBezTo>
                  <a:pt x="27031" y="23281"/>
                  <a:pt x="27063" y="23312"/>
                  <a:pt x="27156" y="23281"/>
                </a:cubicBezTo>
                <a:cubicBezTo>
                  <a:pt x="27094" y="23218"/>
                  <a:pt x="27031" y="23249"/>
                  <a:pt x="27000" y="23249"/>
                </a:cubicBezTo>
                <a:close/>
                <a:moveTo>
                  <a:pt x="15281" y="24937"/>
                </a:moveTo>
                <a:cubicBezTo>
                  <a:pt x="15188" y="24968"/>
                  <a:pt x="15188" y="25093"/>
                  <a:pt x="15094" y="25124"/>
                </a:cubicBezTo>
                <a:cubicBezTo>
                  <a:pt x="15094" y="25124"/>
                  <a:pt x="15094" y="25156"/>
                  <a:pt x="15094" y="25156"/>
                </a:cubicBezTo>
                <a:cubicBezTo>
                  <a:pt x="15125" y="25187"/>
                  <a:pt x="15125" y="25187"/>
                  <a:pt x="15156" y="25156"/>
                </a:cubicBezTo>
                <a:cubicBezTo>
                  <a:pt x="15188" y="25124"/>
                  <a:pt x="15188" y="25093"/>
                  <a:pt x="15219" y="25062"/>
                </a:cubicBezTo>
                <a:cubicBezTo>
                  <a:pt x="15250" y="25031"/>
                  <a:pt x="15313" y="24999"/>
                  <a:pt x="15281" y="24937"/>
                </a:cubicBezTo>
                <a:close/>
                <a:moveTo>
                  <a:pt x="3781" y="23812"/>
                </a:moveTo>
                <a:cubicBezTo>
                  <a:pt x="3781" y="23812"/>
                  <a:pt x="3781" y="23812"/>
                  <a:pt x="3781" y="23812"/>
                </a:cubicBezTo>
                <a:cubicBezTo>
                  <a:pt x="3781" y="23812"/>
                  <a:pt x="3781" y="23812"/>
                  <a:pt x="3781" y="23812"/>
                </a:cubicBezTo>
                <a:lnTo>
                  <a:pt x="3781" y="23812"/>
                </a:lnTo>
                <a:cubicBezTo>
                  <a:pt x="3781" y="23812"/>
                  <a:pt x="3781" y="23812"/>
                  <a:pt x="3781" y="23812"/>
                </a:cubicBezTo>
                <a:cubicBezTo>
                  <a:pt x="3781" y="23812"/>
                  <a:pt x="3781" y="23812"/>
                  <a:pt x="3781" y="23812"/>
                </a:cubicBezTo>
                <a:close/>
                <a:moveTo>
                  <a:pt x="28469" y="24249"/>
                </a:moveTo>
                <a:cubicBezTo>
                  <a:pt x="28438" y="24187"/>
                  <a:pt x="28438" y="24156"/>
                  <a:pt x="28469" y="24124"/>
                </a:cubicBezTo>
                <a:cubicBezTo>
                  <a:pt x="28469" y="24062"/>
                  <a:pt x="28438" y="24031"/>
                  <a:pt x="28406" y="23999"/>
                </a:cubicBezTo>
                <a:cubicBezTo>
                  <a:pt x="28375" y="23999"/>
                  <a:pt x="28344" y="23999"/>
                  <a:pt x="28313" y="24031"/>
                </a:cubicBezTo>
                <a:cubicBezTo>
                  <a:pt x="28281" y="24062"/>
                  <a:pt x="28313" y="24093"/>
                  <a:pt x="28344" y="24124"/>
                </a:cubicBezTo>
                <a:cubicBezTo>
                  <a:pt x="28375" y="24156"/>
                  <a:pt x="28406" y="24187"/>
                  <a:pt x="28469" y="24249"/>
                </a:cubicBezTo>
                <a:close/>
                <a:moveTo>
                  <a:pt x="17219" y="23281"/>
                </a:moveTo>
                <a:cubicBezTo>
                  <a:pt x="17219" y="23249"/>
                  <a:pt x="17219" y="23249"/>
                  <a:pt x="17219" y="23187"/>
                </a:cubicBezTo>
                <a:cubicBezTo>
                  <a:pt x="17219" y="23249"/>
                  <a:pt x="17188" y="23249"/>
                  <a:pt x="17219" y="23281"/>
                </a:cubicBezTo>
                <a:cubicBezTo>
                  <a:pt x="17219" y="23312"/>
                  <a:pt x="17219" y="23343"/>
                  <a:pt x="17188" y="23374"/>
                </a:cubicBezTo>
                <a:cubicBezTo>
                  <a:pt x="17156" y="23374"/>
                  <a:pt x="17156" y="23437"/>
                  <a:pt x="17156" y="23437"/>
                </a:cubicBezTo>
                <a:cubicBezTo>
                  <a:pt x="17156" y="23468"/>
                  <a:pt x="17188" y="23468"/>
                  <a:pt x="17188" y="23468"/>
                </a:cubicBezTo>
                <a:cubicBezTo>
                  <a:pt x="17219" y="23437"/>
                  <a:pt x="17250" y="23437"/>
                  <a:pt x="17281" y="23437"/>
                </a:cubicBezTo>
                <a:cubicBezTo>
                  <a:pt x="17219" y="23406"/>
                  <a:pt x="17344" y="23312"/>
                  <a:pt x="17219" y="23281"/>
                </a:cubicBezTo>
                <a:close/>
                <a:moveTo>
                  <a:pt x="17250" y="25124"/>
                </a:moveTo>
                <a:cubicBezTo>
                  <a:pt x="17313" y="25124"/>
                  <a:pt x="17313" y="25156"/>
                  <a:pt x="17344" y="25124"/>
                </a:cubicBezTo>
                <a:cubicBezTo>
                  <a:pt x="17344" y="25124"/>
                  <a:pt x="17344" y="25093"/>
                  <a:pt x="17344" y="25093"/>
                </a:cubicBezTo>
                <a:cubicBezTo>
                  <a:pt x="17313" y="25062"/>
                  <a:pt x="17281" y="25093"/>
                  <a:pt x="17250" y="25124"/>
                </a:cubicBezTo>
                <a:close/>
                <a:moveTo>
                  <a:pt x="17219" y="23093"/>
                </a:moveTo>
                <a:cubicBezTo>
                  <a:pt x="17156" y="23124"/>
                  <a:pt x="17063" y="23124"/>
                  <a:pt x="17031" y="23187"/>
                </a:cubicBezTo>
                <a:cubicBezTo>
                  <a:pt x="17000" y="23187"/>
                  <a:pt x="17031" y="23218"/>
                  <a:pt x="17063" y="23218"/>
                </a:cubicBezTo>
                <a:cubicBezTo>
                  <a:pt x="17094" y="23156"/>
                  <a:pt x="17188" y="23156"/>
                  <a:pt x="17219" y="23124"/>
                </a:cubicBezTo>
                <a:cubicBezTo>
                  <a:pt x="17250" y="23093"/>
                  <a:pt x="17219" y="23062"/>
                  <a:pt x="17219" y="23093"/>
                </a:cubicBezTo>
                <a:close/>
                <a:moveTo>
                  <a:pt x="21969" y="18531"/>
                </a:moveTo>
                <a:cubicBezTo>
                  <a:pt x="21969" y="18531"/>
                  <a:pt x="21969" y="18531"/>
                  <a:pt x="21969" y="18531"/>
                </a:cubicBezTo>
                <a:cubicBezTo>
                  <a:pt x="21969" y="18531"/>
                  <a:pt x="21969" y="18531"/>
                  <a:pt x="21969" y="18531"/>
                </a:cubicBezTo>
                <a:cubicBezTo>
                  <a:pt x="21969" y="18531"/>
                  <a:pt x="21969" y="18531"/>
                  <a:pt x="21969" y="18531"/>
                </a:cubicBezTo>
                <a:close/>
                <a:moveTo>
                  <a:pt x="12438" y="16093"/>
                </a:moveTo>
                <a:cubicBezTo>
                  <a:pt x="12438" y="16093"/>
                  <a:pt x="12438" y="16093"/>
                  <a:pt x="12438" y="16093"/>
                </a:cubicBezTo>
                <a:cubicBezTo>
                  <a:pt x="12438" y="16093"/>
                  <a:pt x="12438" y="16093"/>
                  <a:pt x="12438" y="16093"/>
                </a:cubicBezTo>
                <a:close/>
                <a:moveTo>
                  <a:pt x="29375" y="22812"/>
                </a:moveTo>
                <a:cubicBezTo>
                  <a:pt x="29375" y="22812"/>
                  <a:pt x="29375" y="22812"/>
                  <a:pt x="29375" y="22812"/>
                </a:cubicBezTo>
                <a:lnTo>
                  <a:pt x="29375" y="22812"/>
                </a:lnTo>
                <a:lnTo>
                  <a:pt x="29375" y="22812"/>
                </a:lnTo>
                <a:cubicBezTo>
                  <a:pt x="29375" y="22812"/>
                  <a:pt x="29375" y="22812"/>
                  <a:pt x="29375" y="22812"/>
                </a:cubicBezTo>
                <a:cubicBezTo>
                  <a:pt x="29375" y="22812"/>
                  <a:pt x="29375" y="22812"/>
                  <a:pt x="29375" y="22812"/>
                </a:cubicBezTo>
                <a:close/>
                <a:moveTo>
                  <a:pt x="26063" y="20999"/>
                </a:moveTo>
                <a:cubicBezTo>
                  <a:pt x="26063" y="20999"/>
                  <a:pt x="26063" y="20999"/>
                  <a:pt x="26063" y="20999"/>
                </a:cubicBezTo>
                <a:cubicBezTo>
                  <a:pt x="26063" y="20999"/>
                  <a:pt x="26063" y="20999"/>
                  <a:pt x="26063" y="20999"/>
                </a:cubicBezTo>
                <a:close/>
                <a:moveTo>
                  <a:pt x="26188" y="21093"/>
                </a:moveTo>
                <a:cubicBezTo>
                  <a:pt x="26188" y="21093"/>
                  <a:pt x="26188" y="21093"/>
                  <a:pt x="26188" y="21093"/>
                </a:cubicBezTo>
                <a:cubicBezTo>
                  <a:pt x="26188" y="21093"/>
                  <a:pt x="26188" y="21093"/>
                  <a:pt x="26188" y="21093"/>
                </a:cubicBezTo>
                <a:close/>
                <a:moveTo>
                  <a:pt x="28844" y="21374"/>
                </a:moveTo>
                <a:cubicBezTo>
                  <a:pt x="28844" y="21374"/>
                  <a:pt x="28844" y="21374"/>
                  <a:pt x="28844" y="21374"/>
                </a:cubicBezTo>
                <a:cubicBezTo>
                  <a:pt x="28844" y="21374"/>
                  <a:pt x="28844" y="21374"/>
                  <a:pt x="28844" y="21374"/>
                </a:cubicBezTo>
                <a:close/>
                <a:moveTo>
                  <a:pt x="2531" y="20062"/>
                </a:moveTo>
                <a:cubicBezTo>
                  <a:pt x="2531" y="20062"/>
                  <a:pt x="2531" y="20062"/>
                  <a:pt x="2531" y="20062"/>
                </a:cubicBezTo>
                <a:moveTo>
                  <a:pt x="2750" y="19312"/>
                </a:moveTo>
                <a:cubicBezTo>
                  <a:pt x="2813" y="19281"/>
                  <a:pt x="2875" y="19312"/>
                  <a:pt x="2938" y="19281"/>
                </a:cubicBezTo>
                <a:cubicBezTo>
                  <a:pt x="2875" y="19281"/>
                  <a:pt x="2813" y="19281"/>
                  <a:pt x="2750" y="19312"/>
                </a:cubicBezTo>
                <a:close/>
                <a:moveTo>
                  <a:pt x="1438" y="20156"/>
                </a:moveTo>
                <a:cubicBezTo>
                  <a:pt x="1406" y="20124"/>
                  <a:pt x="1406" y="20062"/>
                  <a:pt x="1375" y="20031"/>
                </a:cubicBezTo>
                <a:cubicBezTo>
                  <a:pt x="1344" y="20124"/>
                  <a:pt x="1344" y="20124"/>
                  <a:pt x="1438" y="20156"/>
                </a:cubicBezTo>
                <a:close/>
                <a:moveTo>
                  <a:pt x="2500" y="19187"/>
                </a:moveTo>
                <a:cubicBezTo>
                  <a:pt x="2469" y="19187"/>
                  <a:pt x="2469" y="19218"/>
                  <a:pt x="2469" y="19218"/>
                </a:cubicBezTo>
                <a:cubicBezTo>
                  <a:pt x="2469" y="19281"/>
                  <a:pt x="2531" y="19281"/>
                  <a:pt x="2563" y="19343"/>
                </a:cubicBezTo>
                <a:cubicBezTo>
                  <a:pt x="2563" y="19343"/>
                  <a:pt x="2594" y="19343"/>
                  <a:pt x="2594" y="19312"/>
                </a:cubicBezTo>
                <a:cubicBezTo>
                  <a:pt x="2594" y="19249"/>
                  <a:pt x="2500" y="19249"/>
                  <a:pt x="2500" y="19187"/>
                </a:cubicBezTo>
                <a:close/>
                <a:moveTo>
                  <a:pt x="1125" y="19937"/>
                </a:moveTo>
                <a:cubicBezTo>
                  <a:pt x="1125" y="19937"/>
                  <a:pt x="1125" y="19937"/>
                  <a:pt x="1125" y="19937"/>
                </a:cubicBezTo>
                <a:cubicBezTo>
                  <a:pt x="1094" y="19874"/>
                  <a:pt x="1063" y="19812"/>
                  <a:pt x="1063" y="19781"/>
                </a:cubicBezTo>
                <a:cubicBezTo>
                  <a:pt x="1063" y="19749"/>
                  <a:pt x="1031" y="19718"/>
                  <a:pt x="1000" y="19749"/>
                </a:cubicBezTo>
                <a:cubicBezTo>
                  <a:pt x="969" y="19749"/>
                  <a:pt x="1000" y="19781"/>
                  <a:pt x="1000" y="19781"/>
                </a:cubicBezTo>
                <a:cubicBezTo>
                  <a:pt x="1063" y="19843"/>
                  <a:pt x="1063" y="19906"/>
                  <a:pt x="1125" y="19937"/>
                </a:cubicBezTo>
                <a:cubicBezTo>
                  <a:pt x="1125" y="20031"/>
                  <a:pt x="1156" y="20093"/>
                  <a:pt x="1250" y="20156"/>
                </a:cubicBezTo>
                <a:cubicBezTo>
                  <a:pt x="1219" y="20093"/>
                  <a:pt x="1219" y="19968"/>
                  <a:pt x="1125" y="19937"/>
                </a:cubicBezTo>
                <a:close/>
                <a:moveTo>
                  <a:pt x="1969" y="19562"/>
                </a:moveTo>
                <a:cubicBezTo>
                  <a:pt x="2031" y="19656"/>
                  <a:pt x="2063" y="19718"/>
                  <a:pt x="2094" y="19781"/>
                </a:cubicBezTo>
                <a:cubicBezTo>
                  <a:pt x="2094" y="19687"/>
                  <a:pt x="2063" y="19624"/>
                  <a:pt x="1969" y="19562"/>
                </a:cubicBezTo>
                <a:close/>
                <a:moveTo>
                  <a:pt x="21406" y="17062"/>
                </a:moveTo>
                <a:cubicBezTo>
                  <a:pt x="21375" y="17031"/>
                  <a:pt x="21313" y="17031"/>
                  <a:pt x="21313" y="16968"/>
                </a:cubicBezTo>
                <a:cubicBezTo>
                  <a:pt x="21344" y="16968"/>
                  <a:pt x="21344" y="17031"/>
                  <a:pt x="21406" y="17031"/>
                </a:cubicBezTo>
                <a:cubicBezTo>
                  <a:pt x="21406" y="17031"/>
                  <a:pt x="21406" y="17062"/>
                  <a:pt x="21406" y="17062"/>
                </a:cubicBezTo>
                <a:close/>
                <a:moveTo>
                  <a:pt x="20969" y="16499"/>
                </a:moveTo>
                <a:cubicBezTo>
                  <a:pt x="20875" y="16437"/>
                  <a:pt x="20813" y="16343"/>
                  <a:pt x="20719" y="16281"/>
                </a:cubicBezTo>
                <a:cubicBezTo>
                  <a:pt x="20750" y="16249"/>
                  <a:pt x="20813" y="16281"/>
                  <a:pt x="20813" y="16218"/>
                </a:cubicBezTo>
                <a:cubicBezTo>
                  <a:pt x="20813" y="16218"/>
                  <a:pt x="20813" y="16218"/>
                  <a:pt x="20813" y="16218"/>
                </a:cubicBezTo>
                <a:cubicBezTo>
                  <a:pt x="20844" y="16187"/>
                  <a:pt x="20875" y="16156"/>
                  <a:pt x="20875" y="16124"/>
                </a:cubicBezTo>
                <a:cubicBezTo>
                  <a:pt x="20938" y="16124"/>
                  <a:pt x="21000" y="16062"/>
                  <a:pt x="20969" y="16156"/>
                </a:cubicBezTo>
                <a:cubicBezTo>
                  <a:pt x="20938" y="16187"/>
                  <a:pt x="20906" y="16249"/>
                  <a:pt x="20875" y="16281"/>
                </a:cubicBezTo>
                <a:cubicBezTo>
                  <a:pt x="20938" y="16312"/>
                  <a:pt x="20969" y="16312"/>
                  <a:pt x="21000" y="16343"/>
                </a:cubicBezTo>
                <a:cubicBezTo>
                  <a:pt x="21031" y="16374"/>
                  <a:pt x="21125" y="16406"/>
                  <a:pt x="21125" y="16468"/>
                </a:cubicBezTo>
                <a:cubicBezTo>
                  <a:pt x="21188" y="16437"/>
                  <a:pt x="21219" y="16499"/>
                  <a:pt x="21250" y="16531"/>
                </a:cubicBezTo>
                <a:cubicBezTo>
                  <a:pt x="21250" y="16531"/>
                  <a:pt x="21250" y="16531"/>
                  <a:pt x="21250" y="16531"/>
                </a:cubicBezTo>
                <a:cubicBezTo>
                  <a:pt x="21250" y="16531"/>
                  <a:pt x="21250" y="16531"/>
                  <a:pt x="21250" y="16531"/>
                </a:cubicBezTo>
                <a:cubicBezTo>
                  <a:pt x="21250" y="16531"/>
                  <a:pt x="21219" y="16531"/>
                  <a:pt x="21219" y="16531"/>
                </a:cubicBezTo>
                <a:cubicBezTo>
                  <a:pt x="21219" y="16531"/>
                  <a:pt x="21219" y="16562"/>
                  <a:pt x="21250" y="16562"/>
                </a:cubicBezTo>
                <a:cubicBezTo>
                  <a:pt x="21219" y="16562"/>
                  <a:pt x="21219" y="16531"/>
                  <a:pt x="21219" y="16531"/>
                </a:cubicBezTo>
                <a:cubicBezTo>
                  <a:pt x="21188" y="16531"/>
                  <a:pt x="21156" y="16499"/>
                  <a:pt x="21125" y="16468"/>
                </a:cubicBezTo>
                <a:cubicBezTo>
                  <a:pt x="21125" y="16468"/>
                  <a:pt x="21125" y="16468"/>
                  <a:pt x="21125" y="16468"/>
                </a:cubicBezTo>
                <a:cubicBezTo>
                  <a:pt x="21125" y="16468"/>
                  <a:pt x="21125" y="16468"/>
                  <a:pt x="21125" y="16468"/>
                </a:cubicBezTo>
                <a:cubicBezTo>
                  <a:pt x="21125" y="16468"/>
                  <a:pt x="21125" y="16468"/>
                  <a:pt x="21125" y="16468"/>
                </a:cubicBezTo>
                <a:cubicBezTo>
                  <a:pt x="21063" y="16437"/>
                  <a:pt x="21031" y="16406"/>
                  <a:pt x="20969" y="16374"/>
                </a:cubicBezTo>
                <a:cubicBezTo>
                  <a:pt x="20938" y="16343"/>
                  <a:pt x="20906" y="16312"/>
                  <a:pt x="20875" y="16343"/>
                </a:cubicBezTo>
                <a:cubicBezTo>
                  <a:pt x="20844" y="16406"/>
                  <a:pt x="20906" y="16406"/>
                  <a:pt x="20906" y="16437"/>
                </a:cubicBezTo>
                <a:cubicBezTo>
                  <a:pt x="20938" y="16437"/>
                  <a:pt x="21000" y="16437"/>
                  <a:pt x="20969" y="16499"/>
                </a:cubicBezTo>
                <a:close/>
                <a:moveTo>
                  <a:pt x="12063" y="8093"/>
                </a:moveTo>
                <a:cubicBezTo>
                  <a:pt x="12094" y="8093"/>
                  <a:pt x="12094" y="8093"/>
                  <a:pt x="12094" y="8125"/>
                </a:cubicBezTo>
                <a:cubicBezTo>
                  <a:pt x="12063" y="8125"/>
                  <a:pt x="12063" y="8125"/>
                  <a:pt x="12063" y="8093"/>
                </a:cubicBezTo>
                <a:close/>
                <a:moveTo>
                  <a:pt x="10125" y="10406"/>
                </a:moveTo>
                <a:cubicBezTo>
                  <a:pt x="10188" y="10406"/>
                  <a:pt x="10156" y="10468"/>
                  <a:pt x="10156" y="10499"/>
                </a:cubicBezTo>
                <a:cubicBezTo>
                  <a:pt x="10156" y="10531"/>
                  <a:pt x="10125" y="10531"/>
                  <a:pt x="10094" y="10531"/>
                </a:cubicBezTo>
                <a:cubicBezTo>
                  <a:pt x="10063" y="10499"/>
                  <a:pt x="10094" y="10468"/>
                  <a:pt x="10125" y="10406"/>
                </a:cubicBezTo>
                <a:close/>
                <a:moveTo>
                  <a:pt x="4250" y="14781"/>
                </a:moveTo>
                <a:cubicBezTo>
                  <a:pt x="4313" y="14781"/>
                  <a:pt x="4281" y="14812"/>
                  <a:pt x="4281" y="14843"/>
                </a:cubicBezTo>
                <a:cubicBezTo>
                  <a:pt x="4250" y="14812"/>
                  <a:pt x="4250" y="14812"/>
                  <a:pt x="4250" y="14781"/>
                </a:cubicBezTo>
                <a:close/>
                <a:moveTo>
                  <a:pt x="2563" y="20468"/>
                </a:moveTo>
                <a:cubicBezTo>
                  <a:pt x="2500" y="20437"/>
                  <a:pt x="2469" y="20281"/>
                  <a:pt x="2500" y="20249"/>
                </a:cubicBezTo>
                <a:cubicBezTo>
                  <a:pt x="2531" y="20218"/>
                  <a:pt x="2531" y="20187"/>
                  <a:pt x="2563" y="20187"/>
                </a:cubicBezTo>
                <a:cubicBezTo>
                  <a:pt x="2594" y="20218"/>
                  <a:pt x="2563" y="20249"/>
                  <a:pt x="2531" y="20281"/>
                </a:cubicBezTo>
                <a:cubicBezTo>
                  <a:pt x="2625" y="20218"/>
                  <a:pt x="2625" y="20312"/>
                  <a:pt x="2656" y="20343"/>
                </a:cubicBezTo>
                <a:cubicBezTo>
                  <a:pt x="2688" y="20406"/>
                  <a:pt x="2594" y="20406"/>
                  <a:pt x="2594" y="20437"/>
                </a:cubicBezTo>
                <a:cubicBezTo>
                  <a:pt x="2594" y="20468"/>
                  <a:pt x="2563" y="20468"/>
                  <a:pt x="2563" y="20468"/>
                </a:cubicBezTo>
                <a:close/>
                <a:moveTo>
                  <a:pt x="2625" y="20593"/>
                </a:moveTo>
                <a:cubicBezTo>
                  <a:pt x="2594" y="20593"/>
                  <a:pt x="2594" y="20562"/>
                  <a:pt x="2594" y="20531"/>
                </a:cubicBezTo>
                <a:cubicBezTo>
                  <a:pt x="2594" y="20499"/>
                  <a:pt x="2594" y="20468"/>
                  <a:pt x="2625" y="20468"/>
                </a:cubicBezTo>
                <a:cubicBezTo>
                  <a:pt x="2656" y="20468"/>
                  <a:pt x="2656" y="20531"/>
                  <a:pt x="2688" y="20531"/>
                </a:cubicBezTo>
                <a:cubicBezTo>
                  <a:pt x="2688" y="20593"/>
                  <a:pt x="2656" y="20593"/>
                  <a:pt x="2625" y="20593"/>
                </a:cubicBezTo>
                <a:close/>
                <a:moveTo>
                  <a:pt x="2750" y="20499"/>
                </a:moveTo>
                <a:cubicBezTo>
                  <a:pt x="2750" y="20499"/>
                  <a:pt x="2719" y="20531"/>
                  <a:pt x="2719" y="20531"/>
                </a:cubicBezTo>
                <a:cubicBezTo>
                  <a:pt x="2688" y="20499"/>
                  <a:pt x="2656" y="20437"/>
                  <a:pt x="2688" y="20406"/>
                </a:cubicBezTo>
                <a:cubicBezTo>
                  <a:pt x="2750" y="20437"/>
                  <a:pt x="2781" y="20437"/>
                  <a:pt x="2750" y="20499"/>
                </a:cubicBezTo>
                <a:close/>
                <a:moveTo>
                  <a:pt x="2844" y="20374"/>
                </a:moveTo>
                <a:cubicBezTo>
                  <a:pt x="2781" y="20406"/>
                  <a:pt x="2750" y="20374"/>
                  <a:pt x="2719" y="20343"/>
                </a:cubicBezTo>
                <a:cubicBezTo>
                  <a:pt x="2656" y="20281"/>
                  <a:pt x="2656" y="20187"/>
                  <a:pt x="2594" y="20124"/>
                </a:cubicBezTo>
                <a:cubicBezTo>
                  <a:pt x="2656" y="20156"/>
                  <a:pt x="2688" y="20156"/>
                  <a:pt x="2688" y="20218"/>
                </a:cubicBezTo>
                <a:cubicBezTo>
                  <a:pt x="2719" y="20312"/>
                  <a:pt x="2781" y="20249"/>
                  <a:pt x="2781" y="20218"/>
                </a:cubicBezTo>
                <a:cubicBezTo>
                  <a:pt x="2844" y="20187"/>
                  <a:pt x="2844" y="20187"/>
                  <a:pt x="2875" y="20249"/>
                </a:cubicBezTo>
                <a:cubicBezTo>
                  <a:pt x="2906" y="20312"/>
                  <a:pt x="2875" y="20343"/>
                  <a:pt x="2844" y="20374"/>
                </a:cubicBezTo>
                <a:close/>
                <a:moveTo>
                  <a:pt x="12938" y="14718"/>
                </a:moveTo>
                <a:cubicBezTo>
                  <a:pt x="12938" y="14718"/>
                  <a:pt x="12938" y="14718"/>
                  <a:pt x="12938" y="14718"/>
                </a:cubicBezTo>
                <a:cubicBezTo>
                  <a:pt x="12938" y="14718"/>
                  <a:pt x="12938" y="14718"/>
                  <a:pt x="12938" y="14718"/>
                </a:cubicBezTo>
                <a:cubicBezTo>
                  <a:pt x="12938" y="14718"/>
                  <a:pt x="12938" y="14718"/>
                  <a:pt x="12938" y="14718"/>
                </a:cubicBezTo>
                <a:close/>
                <a:moveTo>
                  <a:pt x="22000" y="16718"/>
                </a:moveTo>
                <a:cubicBezTo>
                  <a:pt x="22031" y="16718"/>
                  <a:pt x="22094" y="16718"/>
                  <a:pt x="22125" y="16781"/>
                </a:cubicBezTo>
                <a:cubicBezTo>
                  <a:pt x="22063" y="16781"/>
                  <a:pt x="22000" y="16749"/>
                  <a:pt x="22000" y="16718"/>
                </a:cubicBezTo>
                <a:close/>
                <a:moveTo>
                  <a:pt x="22281" y="16218"/>
                </a:moveTo>
                <a:cubicBezTo>
                  <a:pt x="22281" y="16218"/>
                  <a:pt x="22281" y="16218"/>
                  <a:pt x="22281" y="16218"/>
                </a:cubicBezTo>
                <a:cubicBezTo>
                  <a:pt x="22281" y="16218"/>
                  <a:pt x="22281" y="16218"/>
                  <a:pt x="22281" y="16218"/>
                </a:cubicBezTo>
                <a:cubicBezTo>
                  <a:pt x="22281" y="16218"/>
                  <a:pt x="22281" y="16218"/>
                  <a:pt x="22281" y="16218"/>
                </a:cubicBezTo>
                <a:close/>
                <a:moveTo>
                  <a:pt x="22000" y="16406"/>
                </a:moveTo>
                <a:cubicBezTo>
                  <a:pt x="22000" y="16468"/>
                  <a:pt x="22094" y="16468"/>
                  <a:pt x="22125" y="16531"/>
                </a:cubicBezTo>
                <a:cubicBezTo>
                  <a:pt x="22156" y="16531"/>
                  <a:pt x="22156" y="16531"/>
                  <a:pt x="22188" y="16531"/>
                </a:cubicBezTo>
                <a:cubicBezTo>
                  <a:pt x="22281" y="16593"/>
                  <a:pt x="22281" y="16593"/>
                  <a:pt x="22313" y="16499"/>
                </a:cubicBezTo>
                <a:cubicBezTo>
                  <a:pt x="22375" y="16468"/>
                  <a:pt x="22406" y="16468"/>
                  <a:pt x="22406" y="16499"/>
                </a:cubicBezTo>
                <a:cubicBezTo>
                  <a:pt x="22375" y="16531"/>
                  <a:pt x="22375" y="16562"/>
                  <a:pt x="22344" y="16624"/>
                </a:cubicBezTo>
                <a:cubicBezTo>
                  <a:pt x="22313" y="16687"/>
                  <a:pt x="22406" y="16656"/>
                  <a:pt x="22406" y="16718"/>
                </a:cubicBezTo>
                <a:cubicBezTo>
                  <a:pt x="22375" y="16718"/>
                  <a:pt x="22313" y="16656"/>
                  <a:pt x="22281" y="16718"/>
                </a:cubicBezTo>
                <a:cubicBezTo>
                  <a:pt x="22281" y="16718"/>
                  <a:pt x="22281" y="16718"/>
                  <a:pt x="22281" y="16718"/>
                </a:cubicBezTo>
                <a:cubicBezTo>
                  <a:pt x="22250" y="16749"/>
                  <a:pt x="22250" y="16812"/>
                  <a:pt x="22188" y="16812"/>
                </a:cubicBezTo>
                <a:cubicBezTo>
                  <a:pt x="22188" y="16812"/>
                  <a:pt x="22188" y="16812"/>
                  <a:pt x="22188" y="16812"/>
                </a:cubicBezTo>
                <a:cubicBezTo>
                  <a:pt x="22188" y="16812"/>
                  <a:pt x="22188" y="16812"/>
                  <a:pt x="22188" y="16812"/>
                </a:cubicBezTo>
                <a:cubicBezTo>
                  <a:pt x="22156" y="16749"/>
                  <a:pt x="22219" y="16718"/>
                  <a:pt x="22219" y="16656"/>
                </a:cubicBezTo>
                <a:cubicBezTo>
                  <a:pt x="22188" y="16656"/>
                  <a:pt x="22188" y="16656"/>
                  <a:pt x="22156" y="16624"/>
                </a:cubicBezTo>
                <a:cubicBezTo>
                  <a:pt x="22188" y="16656"/>
                  <a:pt x="22188" y="16656"/>
                  <a:pt x="22219" y="16656"/>
                </a:cubicBezTo>
                <a:cubicBezTo>
                  <a:pt x="22219" y="16593"/>
                  <a:pt x="22156" y="16593"/>
                  <a:pt x="22125" y="16531"/>
                </a:cubicBezTo>
                <a:cubicBezTo>
                  <a:pt x="22063" y="16499"/>
                  <a:pt x="22031" y="16499"/>
                  <a:pt x="21969" y="16468"/>
                </a:cubicBezTo>
                <a:cubicBezTo>
                  <a:pt x="21938" y="16406"/>
                  <a:pt x="21875" y="16374"/>
                  <a:pt x="21813" y="16343"/>
                </a:cubicBezTo>
                <a:cubicBezTo>
                  <a:pt x="21906" y="16343"/>
                  <a:pt x="21938" y="16374"/>
                  <a:pt x="22000" y="16406"/>
                </a:cubicBezTo>
                <a:close/>
                <a:moveTo>
                  <a:pt x="21438" y="16343"/>
                </a:moveTo>
                <a:cubicBezTo>
                  <a:pt x="21469" y="16343"/>
                  <a:pt x="21531" y="16468"/>
                  <a:pt x="21594" y="16343"/>
                </a:cubicBezTo>
                <a:cubicBezTo>
                  <a:pt x="21625" y="16343"/>
                  <a:pt x="21625" y="16281"/>
                  <a:pt x="21688" y="16281"/>
                </a:cubicBezTo>
                <a:cubicBezTo>
                  <a:pt x="21719" y="16312"/>
                  <a:pt x="21688" y="16312"/>
                  <a:pt x="21688" y="16343"/>
                </a:cubicBezTo>
                <a:cubicBezTo>
                  <a:pt x="21688" y="16374"/>
                  <a:pt x="21656" y="16406"/>
                  <a:pt x="21656" y="16437"/>
                </a:cubicBezTo>
                <a:cubicBezTo>
                  <a:pt x="21625" y="16437"/>
                  <a:pt x="21625" y="16468"/>
                  <a:pt x="21656" y="16499"/>
                </a:cubicBezTo>
                <a:cubicBezTo>
                  <a:pt x="21750" y="16531"/>
                  <a:pt x="21844" y="16624"/>
                  <a:pt x="21938" y="16656"/>
                </a:cubicBezTo>
                <a:cubicBezTo>
                  <a:pt x="21938" y="16656"/>
                  <a:pt x="21938" y="16656"/>
                  <a:pt x="21938" y="16656"/>
                </a:cubicBezTo>
                <a:cubicBezTo>
                  <a:pt x="21938" y="16687"/>
                  <a:pt x="21969" y="16687"/>
                  <a:pt x="22000" y="16687"/>
                </a:cubicBezTo>
                <a:cubicBezTo>
                  <a:pt x="21969" y="16687"/>
                  <a:pt x="22000" y="16687"/>
                  <a:pt x="22000" y="16718"/>
                </a:cubicBezTo>
                <a:cubicBezTo>
                  <a:pt x="21938" y="16718"/>
                  <a:pt x="21906" y="16656"/>
                  <a:pt x="21844" y="16656"/>
                </a:cubicBezTo>
                <a:cubicBezTo>
                  <a:pt x="21813" y="16624"/>
                  <a:pt x="21781" y="16624"/>
                  <a:pt x="21781" y="16593"/>
                </a:cubicBezTo>
                <a:cubicBezTo>
                  <a:pt x="21719" y="16562"/>
                  <a:pt x="21656" y="16499"/>
                  <a:pt x="21594" y="16499"/>
                </a:cubicBezTo>
                <a:cubicBezTo>
                  <a:pt x="21563" y="16499"/>
                  <a:pt x="21531" y="16593"/>
                  <a:pt x="21469" y="16656"/>
                </a:cubicBezTo>
                <a:cubicBezTo>
                  <a:pt x="21469" y="16624"/>
                  <a:pt x="21469" y="16593"/>
                  <a:pt x="21438" y="16593"/>
                </a:cubicBezTo>
                <a:cubicBezTo>
                  <a:pt x="21438" y="16562"/>
                  <a:pt x="21438" y="16562"/>
                  <a:pt x="21438" y="16562"/>
                </a:cubicBezTo>
                <a:cubicBezTo>
                  <a:pt x="21469" y="16562"/>
                  <a:pt x="21469" y="16531"/>
                  <a:pt x="21469" y="16531"/>
                </a:cubicBezTo>
                <a:cubicBezTo>
                  <a:pt x="21531" y="16468"/>
                  <a:pt x="21531" y="16437"/>
                  <a:pt x="21438" y="16406"/>
                </a:cubicBezTo>
                <a:cubicBezTo>
                  <a:pt x="21438" y="16374"/>
                  <a:pt x="21406" y="16374"/>
                  <a:pt x="21406" y="16374"/>
                </a:cubicBezTo>
                <a:cubicBezTo>
                  <a:pt x="21406" y="16343"/>
                  <a:pt x="21406" y="16343"/>
                  <a:pt x="21438" y="16343"/>
                </a:cubicBezTo>
                <a:close/>
                <a:moveTo>
                  <a:pt x="20313" y="16062"/>
                </a:moveTo>
                <a:cubicBezTo>
                  <a:pt x="20375" y="16062"/>
                  <a:pt x="20375" y="16062"/>
                  <a:pt x="20375" y="16093"/>
                </a:cubicBezTo>
                <a:cubicBezTo>
                  <a:pt x="20344" y="16093"/>
                  <a:pt x="20344" y="16062"/>
                  <a:pt x="20313" y="16062"/>
                </a:cubicBezTo>
                <a:close/>
                <a:moveTo>
                  <a:pt x="20500" y="16093"/>
                </a:moveTo>
                <a:cubicBezTo>
                  <a:pt x="20438" y="16062"/>
                  <a:pt x="20406" y="15999"/>
                  <a:pt x="20344" y="15968"/>
                </a:cubicBezTo>
                <a:cubicBezTo>
                  <a:pt x="20406" y="15999"/>
                  <a:pt x="20531" y="15937"/>
                  <a:pt x="20500" y="16093"/>
                </a:cubicBezTo>
                <a:close/>
                <a:moveTo>
                  <a:pt x="20375" y="15468"/>
                </a:moveTo>
                <a:cubicBezTo>
                  <a:pt x="20406" y="15499"/>
                  <a:pt x="20406" y="15499"/>
                  <a:pt x="20406" y="15499"/>
                </a:cubicBezTo>
                <a:cubicBezTo>
                  <a:pt x="20406" y="15499"/>
                  <a:pt x="20406" y="15499"/>
                  <a:pt x="20406" y="15499"/>
                </a:cubicBezTo>
                <a:cubicBezTo>
                  <a:pt x="20406" y="15499"/>
                  <a:pt x="20406" y="15499"/>
                  <a:pt x="20375" y="15468"/>
                </a:cubicBezTo>
                <a:close/>
                <a:moveTo>
                  <a:pt x="20375" y="16093"/>
                </a:moveTo>
                <a:cubicBezTo>
                  <a:pt x="20469" y="16124"/>
                  <a:pt x="20531" y="16218"/>
                  <a:pt x="20625" y="16281"/>
                </a:cubicBezTo>
                <a:cubicBezTo>
                  <a:pt x="20531" y="16249"/>
                  <a:pt x="20438" y="16156"/>
                  <a:pt x="20375" y="16093"/>
                </a:cubicBezTo>
                <a:close/>
                <a:moveTo>
                  <a:pt x="20844" y="16468"/>
                </a:moveTo>
                <a:cubicBezTo>
                  <a:pt x="20844" y="16468"/>
                  <a:pt x="20844" y="16468"/>
                  <a:pt x="20844" y="16468"/>
                </a:cubicBezTo>
                <a:cubicBezTo>
                  <a:pt x="20844" y="16468"/>
                  <a:pt x="20844" y="16468"/>
                  <a:pt x="20844" y="16468"/>
                </a:cubicBezTo>
                <a:close/>
                <a:moveTo>
                  <a:pt x="20781" y="16468"/>
                </a:moveTo>
                <a:cubicBezTo>
                  <a:pt x="20750" y="16437"/>
                  <a:pt x="20719" y="16406"/>
                  <a:pt x="20688" y="16374"/>
                </a:cubicBezTo>
                <a:cubicBezTo>
                  <a:pt x="20750" y="16374"/>
                  <a:pt x="20781" y="16406"/>
                  <a:pt x="20781" y="16468"/>
                </a:cubicBezTo>
                <a:close/>
                <a:moveTo>
                  <a:pt x="20375" y="14437"/>
                </a:moveTo>
                <a:cubicBezTo>
                  <a:pt x="20469" y="14468"/>
                  <a:pt x="20594" y="14468"/>
                  <a:pt x="20688" y="14562"/>
                </a:cubicBezTo>
                <a:cubicBezTo>
                  <a:pt x="20688" y="14531"/>
                  <a:pt x="20688" y="14531"/>
                  <a:pt x="20688" y="14499"/>
                </a:cubicBezTo>
                <a:cubicBezTo>
                  <a:pt x="20688" y="14531"/>
                  <a:pt x="20688" y="14531"/>
                  <a:pt x="20688" y="14562"/>
                </a:cubicBezTo>
                <a:cubicBezTo>
                  <a:pt x="20688" y="14593"/>
                  <a:pt x="20750" y="14593"/>
                  <a:pt x="20719" y="14624"/>
                </a:cubicBezTo>
                <a:cubicBezTo>
                  <a:pt x="20688" y="14656"/>
                  <a:pt x="20656" y="14624"/>
                  <a:pt x="20625" y="14624"/>
                </a:cubicBezTo>
                <a:cubicBezTo>
                  <a:pt x="20563" y="14593"/>
                  <a:pt x="20531" y="14593"/>
                  <a:pt x="20469" y="14562"/>
                </a:cubicBezTo>
                <a:cubicBezTo>
                  <a:pt x="20406" y="14562"/>
                  <a:pt x="20344" y="14531"/>
                  <a:pt x="20344" y="14468"/>
                </a:cubicBezTo>
                <a:cubicBezTo>
                  <a:pt x="20344" y="14437"/>
                  <a:pt x="20344" y="14437"/>
                  <a:pt x="20375" y="14437"/>
                </a:cubicBezTo>
                <a:close/>
                <a:moveTo>
                  <a:pt x="20156" y="14374"/>
                </a:moveTo>
                <a:cubicBezTo>
                  <a:pt x="20219" y="14406"/>
                  <a:pt x="20281" y="14406"/>
                  <a:pt x="20313" y="14499"/>
                </a:cubicBezTo>
                <a:cubicBezTo>
                  <a:pt x="20313" y="14499"/>
                  <a:pt x="20313" y="14499"/>
                  <a:pt x="20344" y="14499"/>
                </a:cubicBezTo>
                <a:cubicBezTo>
                  <a:pt x="20313" y="14499"/>
                  <a:pt x="20313" y="14499"/>
                  <a:pt x="20313" y="14499"/>
                </a:cubicBezTo>
                <a:cubicBezTo>
                  <a:pt x="20219" y="14531"/>
                  <a:pt x="20125" y="14468"/>
                  <a:pt x="20125" y="14374"/>
                </a:cubicBezTo>
                <a:cubicBezTo>
                  <a:pt x="20156" y="14374"/>
                  <a:pt x="20156" y="14374"/>
                  <a:pt x="20156" y="14374"/>
                </a:cubicBezTo>
                <a:close/>
                <a:moveTo>
                  <a:pt x="20000" y="14343"/>
                </a:moveTo>
                <a:cubicBezTo>
                  <a:pt x="20031" y="14343"/>
                  <a:pt x="20063" y="14343"/>
                  <a:pt x="20094" y="14343"/>
                </a:cubicBezTo>
                <a:cubicBezTo>
                  <a:pt x="20094" y="14374"/>
                  <a:pt x="20125" y="14437"/>
                  <a:pt x="20063" y="14437"/>
                </a:cubicBezTo>
                <a:cubicBezTo>
                  <a:pt x="19969" y="14437"/>
                  <a:pt x="20031" y="14374"/>
                  <a:pt x="20000" y="14343"/>
                </a:cubicBezTo>
                <a:cubicBezTo>
                  <a:pt x="20000" y="14312"/>
                  <a:pt x="20000" y="14249"/>
                  <a:pt x="20000" y="14218"/>
                </a:cubicBezTo>
                <a:cubicBezTo>
                  <a:pt x="20000" y="14249"/>
                  <a:pt x="20000" y="14312"/>
                  <a:pt x="20000" y="14343"/>
                </a:cubicBezTo>
                <a:close/>
                <a:moveTo>
                  <a:pt x="19656" y="14249"/>
                </a:moveTo>
                <a:cubicBezTo>
                  <a:pt x="19656" y="14249"/>
                  <a:pt x="19656" y="14249"/>
                  <a:pt x="19656" y="14249"/>
                </a:cubicBezTo>
                <a:cubicBezTo>
                  <a:pt x="19656" y="14249"/>
                  <a:pt x="19656" y="14249"/>
                  <a:pt x="19656" y="14249"/>
                </a:cubicBezTo>
                <a:cubicBezTo>
                  <a:pt x="19656" y="14249"/>
                  <a:pt x="19656" y="14249"/>
                  <a:pt x="19656" y="14249"/>
                </a:cubicBezTo>
                <a:close/>
                <a:moveTo>
                  <a:pt x="19063" y="14187"/>
                </a:moveTo>
                <a:cubicBezTo>
                  <a:pt x="19063" y="14187"/>
                  <a:pt x="19063" y="14187"/>
                  <a:pt x="19063" y="14187"/>
                </a:cubicBezTo>
                <a:cubicBezTo>
                  <a:pt x="19125" y="14156"/>
                  <a:pt x="19188" y="14156"/>
                  <a:pt x="19250" y="14218"/>
                </a:cubicBezTo>
                <a:cubicBezTo>
                  <a:pt x="19250" y="14218"/>
                  <a:pt x="19281" y="14187"/>
                  <a:pt x="19281" y="14187"/>
                </a:cubicBezTo>
                <a:cubicBezTo>
                  <a:pt x="19281" y="14187"/>
                  <a:pt x="19250" y="14218"/>
                  <a:pt x="19250" y="14218"/>
                </a:cubicBezTo>
                <a:cubicBezTo>
                  <a:pt x="19250" y="14218"/>
                  <a:pt x="19250" y="14218"/>
                  <a:pt x="19250" y="14249"/>
                </a:cubicBezTo>
                <a:cubicBezTo>
                  <a:pt x="19344" y="14343"/>
                  <a:pt x="19344" y="14343"/>
                  <a:pt x="19250" y="14437"/>
                </a:cubicBezTo>
                <a:cubicBezTo>
                  <a:pt x="19250" y="14437"/>
                  <a:pt x="19281" y="14437"/>
                  <a:pt x="19281" y="14468"/>
                </a:cubicBezTo>
                <a:cubicBezTo>
                  <a:pt x="19281" y="14437"/>
                  <a:pt x="19250" y="14437"/>
                  <a:pt x="19250" y="14437"/>
                </a:cubicBezTo>
                <a:cubicBezTo>
                  <a:pt x="19156" y="14499"/>
                  <a:pt x="19125" y="14437"/>
                  <a:pt x="19094" y="14406"/>
                </a:cubicBezTo>
                <a:cubicBezTo>
                  <a:pt x="19094" y="14406"/>
                  <a:pt x="19094" y="14406"/>
                  <a:pt x="19094" y="14406"/>
                </a:cubicBezTo>
                <a:cubicBezTo>
                  <a:pt x="19063" y="14343"/>
                  <a:pt x="19125" y="14312"/>
                  <a:pt x="19156" y="14281"/>
                </a:cubicBezTo>
                <a:cubicBezTo>
                  <a:pt x="19156" y="14281"/>
                  <a:pt x="19188" y="14249"/>
                  <a:pt x="19156" y="14249"/>
                </a:cubicBezTo>
                <a:cubicBezTo>
                  <a:pt x="19156" y="14218"/>
                  <a:pt x="19125" y="14218"/>
                  <a:pt x="19094" y="14249"/>
                </a:cubicBezTo>
                <a:cubicBezTo>
                  <a:pt x="19094" y="14249"/>
                  <a:pt x="19094" y="14312"/>
                  <a:pt x="19063" y="14281"/>
                </a:cubicBezTo>
                <a:cubicBezTo>
                  <a:pt x="19000" y="14249"/>
                  <a:pt x="19063" y="14218"/>
                  <a:pt x="19063" y="14187"/>
                </a:cubicBezTo>
                <a:close/>
                <a:moveTo>
                  <a:pt x="18563" y="14562"/>
                </a:moveTo>
                <a:cubicBezTo>
                  <a:pt x="18594" y="14531"/>
                  <a:pt x="18625" y="14562"/>
                  <a:pt x="18625" y="14593"/>
                </a:cubicBezTo>
                <a:cubicBezTo>
                  <a:pt x="18656" y="14624"/>
                  <a:pt x="18688" y="14656"/>
                  <a:pt x="18719" y="14687"/>
                </a:cubicBezTo>
                <a:cubicBezTo>
                  <a:pt x="18750" y="14718"/>
                  <a:pt x="18750" y="14749"/>
                  <a:pt x="18781" y="14718"/>
                </a:cubicBezTo>
                <a:cubicBezTo>
                  <a:pt x="18813" y="14718"/>
                  <a:pt x="18844" y="14687"/>
                  <a:pt x="18813" y="14656"/>
                </a:cubicBezTo>
                <a:cubicBezTo>
                  <a:pt x="18781" y="14593"/>
                  <a:pt x="18750" y="14562"/>
                  <a:pt x="18750" y="14531"/>
                </a:cubicBezTo>
                <a:cubicBezTo>
                  <a:pt x="18719" y="14499"/>
                  <a:pt x="18688" y="14499"/>
                  <a:pt x="18719" y="14468"/>
                </a:cubicBezTo>
                <a:cubicBezTo>
                  <a:pt x="18781" y="14406"/>
                  <a:pt x="18688" y="14406"/>
                  <a:pt x="18688" y="14374"/>
                </a:cubicBezTo>
                <a:cubicBezTo>
                  <a:pt x="18750" y="14343"/>
                  <a:pt x="18781" y="14406"/>
                  <a:pt x="18844" y="14406"/>
                </a:cubicBezTo>
                <a:cubicBezTo>
                  <a:pt x="18875" y="14406"/>
                  <a:pt x="18906" y="14437"/>
                  <a:pt x="18906" y="14406"/>
                </a:cubicBezTo>
                <a:cubicBezTo>
                  <a:pt x="18938" y="14374"/>
                  <a:pt x="18906" y="14343"/>
                  <a:pt x="18875" y="14343"/>
                </a:cubicBezTo>
                <a:cubicBezTo>
                  <a:pt x="18875" y="14343"/>
                  <a:pt x="18875" y="14343"/>
                  <a:pt x="18875" y="14343"/>
                </a:cubicBezTo>
                <a:cubicBezTo>
                  <a:pt x="18906" y="14281"/>
                  <a:pt x="18938" y="14281"/>
                  <a:pt x="18969" y="14312"/>
                </a:cubicBezTo>
                <a:cubicBezTo>
                  <a:pt x="19000" y="14343"/>
                  <a:pt x="19000" y="14343"/>
                  <a:pt x="19000" y="14374"/>
                </a:cubicBezTo>
                <a:cubicBezTo>
                  <a:pt x="19000" y="14374"/>
                  <a:pt x="19031" y="14374"/>
                  <a:pt x="19031" y="14374"/>
                </a:cubicBezTo>
                <a:cubicBezTo>
                  <a:pt x="19031" y="14374"/>
                  <a:pt x="19000" y="14374"/>
                  <a:pt x="19000" y="14374"/>
                </a:cubicBezTo>
                <a:cubicBezTo>
                  <a:pt x="18969" y="14468"/>
                  <a:pt x="19031" y="14468"/>
                  <a:pt x="19094" y="14499"/>
                </a:cubicBezTo>
                <a:cubicBezTo>
                  <a:pt x="19094" y="14499"/>
                  <a:pt x="19125" y="14499"/>
                  <a:pt x="19125" y="14531"/>
                </a:cubicBezTo>
                <a:cubicBezTo>
                  <a:pt x="19125" y="14562"/>
                  <a:pt x="19094" y="14562"/>
                  <a:pt x="19094" y="14562"/>
                </a:cubicBezTo>
                <a:cubicBezTo>
                  <a:pt x="19000" y="14499"/>
                  <a:pt x="19000" y="14562"/>
                  <a:pt x="19000" y="14624"/>
                </a:cubicBezTo>
                <a:cubicBezTo>
                  <a:pt x="19000" y="14624"/>
                  <a:pt x="18969" y="14656"/>
                  <a:pt x="18969" y="14656"/>
                </a:cubicBezTo>
                <a:cubicBezTo>
                  <a:pt x="18938" y="14624"/>
                  <a:pt x="18938" y="14593"/>
                  <a:pt x="18938" y="14562"/>
                </a:cubicBezTo>
                <a:cubicBezTo>
                  <a:pt x="18938" y="14468"/>
                  <a:pt x="18875" y="14468"/>
                  <a:pt x="18781" y="14437"/>
                </a:cubicBezTo>
                <a:cubicBezTo>
                  <a:pt x="18750" y="14437"/>
                  <a:pt x="18750" y="14468"/>
                  <a:pt x="18781" y="14499"/>
                </a:cubicBezTo>
                <a:cubicBezTo>
                  <a:pt x="18813" y="14562"/>
                  <a:pt x="18844" y="14593"/>
                  <a:pt x="18875" y="14656"/>
                </a:cubicBezTo>
                <a:cubicBezTo>
                  <a:pt x="18906" y="14656"/>
                  <a:pt x="18938" y="14687"/>
                  <a:pt x="18906" y="14718"/>
                </a:cubicBezTo>
                <a:cubicBezTo>
                  <a:pt x="18844" y="14718"/>
                  <a:pt x="18813" y="14812"/>
                  <a:pt x="18750" y="14812"/>
                </a:cubicBezTo>
                <a:cubicBezTo>
                  <a:pt x="18719" y="14781"/>
                  <a:pt x="18688" y="14781"/>
                  <a:pt x="18656" y="14781"/>
                </a:cubicBezTo>
                <a:cubicBezTo>
                  <a:pt x="18656" y="14781"/>
                  <a:pt x="18656" y="14812"/>
                  <a:pt x="18656" y="14812"/>
                </a:cubicBezTo>
                <a:cubicBezTo>
                  <a:pt x="18656" y="14812"/>
                  <a:pt x="18656" y="14781"/>
                  <a:pt x="18656" y="14781"/>
                </a:cubicBezTo>
                <a:cubicBezTo>
                  <a:pt x="18656" y="14781"/>
                  <a:pt x="18656" y="14749"/>
                  <a:pt x="18656" y="14749"/>
                </a:cubicBezTo>
                <a:cubicBezTo>
                  <a:pt x="18656" y="14749"/>
                  <a:pt x="18656" y="14749"/>
                  <a:pt x="18656" y="14749"/>
                </a:cubicBezTo>
                <a:cubicBezTo>
                  <a:pt x="18656" y="14749"/>
                  <a:pt x="18656" y="14749"/>
                  <a:pt x="18656" y="14749"/>
                </a:cubicBezTo>
                <a:cubicBezTo>
                  <a:pt x="18656" y="14749"/>
                  <a:pt x="18656" y="14718"/>
                  <a:pt x="18656" y="14718"/>
                </a:cubicBezTo>
                <a:cubicBezTo>
                  <a:pt x="18625" y="14687"/>
                  <a:pt x="18594" y="14656"/>
                  <a:pt x="18594" y="14624"/>
                </a:cubicBezTo>
                <a:cubicBezTo>
                  <a:pt x="18594" y="14593"/>
                  <a:pt x="18531" y="14593"/>
                  <a:pt x="18563" y="14562"/>
                </a:cubicBezTo>
                <a:close/>
                <a:moveTo>
                  <a:pt x="18406" y="14531"/>
                </a:moveTo>
                <a:cubicBezTo>
                  <a:pt x="18438" y="14531"/>
                  <a:pt x="18469" y="14531"/>
                  <a:pt x="18469" y="14562"/>
                </a:cubicBezTo>
                <a:cubicBezTo>
                  <a:pt x="18469" y="14562"/>
                  <a:pt x="18438" y="14593"/>
                  <a:pt x="18438" y="14593"/>
                </a:cubicBezTo>
                <a:cubicBezTo>
                  <a:pt x="18406" y="14624"/>
                  <a:pt x="18375" y="14656"/>
                  <a:pt x="18406" y="14687"/>
                </a:cubicBezTo>
                <a:cubicBezTo>
                  <a:pt x="18438" y="14718"/>
                  <a:pt x="18469" y="14749"/>
                  <a:pt x="18500" y="14718"/>
                </a:cubicBezTo>
                <a:cubicBezTo>
                  <a:pt x="18531" y="14687"/>
                  <a:pt x="18531" y="14656"/>
                  <a:pt x="18563" y="14687"/>
                </a:cubicBezTo>
                <a:cubicBezTo>
                  <a:pt x="18594" y="14718"/>
                  <a:pt x="18563" y="14749"/>
                  <a:pt x="18531" y="14749"/>
                </a:cubicBezTo>
                <a:cubicBezTo>
                  <a:pt x="18469" y="14812"/>
                  <a:pt x="18531" y="14843"/>
                  <a:pt x="18531" y="14874"/>
                </a:cubicBezTo>
                <a:cubicBezTo>
                  <a:pt x="18563" y="14874"/>
                  <a:pt x="18594" y="14906"/>
                  <a:pt x="18563" y="14937"/>
                </a:cubicBezTo>
                <a:cubicBezTo>
                  <a:pt x="18531" y="14968"/>
                  <a:pt x="18500" y="14906"/>
                  <a:pt x="18500" y="14906"/>
                </a:cubicBezTo>
                <a:cubicBezTo>
                  <a:pt x="18438" y="14812"/>
                  <a:pt x="18375" y="14749"/>
                  <a:pt x="18313" y="14656"/>
                </a:cubicBezTo>
                <a:cubicBezTo>
                  <a:pt x="18281" y="14624"/>
                  <a:pt x="18281" y="14593"/>
                  <a:pt x="18313" y="14593"/>
                </a:cubicBezTo>
                <a:cubicBezTo>
                  <a:pt x="18344" y="14562"/>
                  <a:pt x="18375" y="14562"/>
                  <a:pt x="18406" y="14531"/>
                </a:cubicBezTo>
                <a:close/>
                <a:moveTo>
                  <a:pt x="18406" y="15031"/>
                </a:moveTo>
                <a:cubicBezTo>
                  <a:pt x="18406" y="15031"/>
                  <a:pt x="18406" y="15062"/>
                  <a:pt x="18406" y="15062"/>
                </a:cubicBezTo>
                <a:cubicBezTo>
                  <a:pt x="18406" y="15062"/>
                  <a:pt x="18406" y="15062"/>
                  <a:pt x="18406" y="15062"/>
                </a:cubicBezTo>
                <a:cubicBezTo>
                  <a:pt x="18406" y="15062"/>
                  <a:pt x="18406" y="15062"/>
                  <a:pt x="18406" y="15062"/>
                </a:cubicBezTo>
                <a:cubicBezTo>
                  <a:pt x="18375" y="15062"/>
                  <a:pt x="18375" y="15093"/>
                  <a:pt x="18375" y="15093"/>
                </a:cubicBezTo>
                <a:cubicBezTo>
                  <a:pt x="18375" y="15093"/>
                  <a:pt x="18375" y="15093"/>
                  <a:pt x="18375" y="15093"/>
                </a:cubicBezTo>
                <a:cubicBezTo>
                  <a:pt x="18313" y="15093"/>
                  <a:pt x="18281" y="15124"/>
                  <a:pt x="18344" y="15187"/>
                </a:cubicBezTo>
                <a:cubicBezTo>
                  <a:pt x="18344" y="15218"/>
                  <a:pt x="18375" y="15218"/>
                  <a:pt x="18344" y="15249"/>
                </a:cubicBezTo>
                <a:cubicBezTo>
                  <a:pt x="18313" y="15281"/>
                  <a:pt x="18281" y="15249"/>
                  <a:pt x="18281" y="15218"/>
                </a:cubicBezTo>
                <a:cubicBezTo>
                  <a:pt x="18219" y="15156"/>
                  <a:pt x="18156" y="15062"/>
                  <a:pt x="18094" y="14999"/>
                </a:cubicBezTo>
                <a:cubicBezTo>
                  <a:pt x="18063" y="14937"/>
                  <a:pt x="18031" y="14906"/>
                  <a:pt x="18125" y="14874"/>
                </a:cubicBezTo>
                <a:cubicBezTo>
                  <a:pt x="18125" y="14874"/>
                  <a:pt x="18156" y="14843"/>
                  <a:pt x="18156" y="14843"/>
                </a:cubicBezTo>
                <a:cubicBezTo>
                  <a:pt x="18125" y="14843"/>
                  <a:pt x="18125" y="14843"/>
                  <a:pt x="18125" y="14812"/>
                </a:cubicBezTo>
                <a:cubicBezTo>
                  <a:pt x="18125" y="14843"/>
                  <a:pt x="18125" y="14843"/>
                  <a:pt x="18156" y="14843"/>
                </a:cubicBezTo>
                <a:cubicBezTo>
                  <a:pt x="18281" y="14781"/>
                  <a:pt x="18313" y="14874"/>
                  <a:pt x="18375" y="14937"/>
                </a:cubicBezTo>
                <a:cubicBezTo>
                  <a:pt x="18375" y="14968"/>
                  <a:pt x="18375" y="14999"/>
                  <a:pt x="18406" y="15031"/>
                </a:cubicBezTo>
                <a:cubicBezTo>
                  <a:pt x="18406" y="15031"/>
                  <a:pt x="18406" y="15031"/>
                  <a:pt x="18438" y="15031"/>
                </a:cubicBezTo>
                <a:cubicBezTo>
                  <a:pt x="18406" y="15031"/>
                  <a:pt x="18406" y="15031"/>
                  <a:pt x="18406" y="15031"/>
                </a:cubicBezTo>
                <a:close/>
                <a:moveTo>
                  <a:pt x="18125" y="13843"/>
                </a:moveTo>
                <a:cubicBezTo>
                  <a:pt x="18125" y="13874"/>
                  <a:pt x="18156" y="13874"/>
                  <a:pt x="18188" y="13874"/>
                </a:cubicBezTo>
                <a:cubicBezTo>
                  <a:pt x="18219" y="13874"/>
                  <a:pt x="18281" y="13874"/>
                  <a:pt x="18313" y="13937"/>
                </a:cubicBezTo>
                <a:cubicBezTo>
                  <a:pt x="18219" y="13937"/>
                  <a:pt x="18094" y="13906"/>
                  <a:pt x="18000" y="13874"/>
                </a:cubicBezTo>
                <a:cubicBezTo>
                  <a:pt x="18031" y="13812"/>
                  <a:pt x="18094" y="13843"/>
                  <a:pt x="18125" y="13843"/>
                </a:cubicBezTo>
                <a:close/>
                <a:moveTo>
                  <a:pt x="18000" y="14968"/>
                </a:moveTo>
                <a:cubicBezTo>
                  <a:pt x="18000" y="14968"/>
                  <a:pt x="18031" y="14968"/>
                  <a:pt x="18031" y="14968"/>
                </a:cubicBezTo>
                <a:cubicBezTo>
                  <a:pt x="18063" y="15031"/>
                  <a:pt x="18125" y="15093"/>
                  <a:pt x="18188" y="15156"/>
                </a:cubicBezTo>
                <a:cubicBezTo>
                  <a:pt x="18188" y="15187"/>
                  <a:pt x="18188" y="15187"/>
                  <a:pt x="18188" y="15218"/>
                </a:cubicBezTo>
                <a:cubicBezTo>
                  <a:pt x="18156" y="15249"/>
                  <a:pt x="18125" y="15218"/>
                  <a:pt x="18125" y="15187"/>
                </a:cubicBezTo>
                <a:cubicBezTo>
                  <a:pt x="18094" y="15156"/>
                  <a:pt x="18031" y="15093"/>
                  <a:pt x="18000" y="15031"/>
                </a:cubicBezTo>
                <a:cubicBezTo>
                  <a:pt x="17969" y="14999"/>
                  <a:pt x="17969" y="14968"/>
                  <a:pt x="18000" y="14968"/>
                </a:cubicBezTo>
                <a:close/>
                <a:moveTo>
                  <a:pt x="17813" y="14999"/>
                </a:moveTo>
                <a:cubicBezTo>
                  <a:pt x="17813" y="14937"/>
                  <a:pt x="17844" y="14968"/>
                  <a:pt x="17875" y="14999"/>
                </a:cubicBezTo>
                <a:cubicBezTo>
                  <a:pt x="17938" y="15062"/>
                  <a:pt x="18000" y="15156"/>
                  <a:pt x="18063" y="15249"/>
                </a:cubicBezTo>
                <a:cubicBezTo>
                  <a:pt x="18063" y="15249"/>
                  <a:pt x="18094" y="15281"/>
                  <a:pt x="18063" y="15312"/>
                </a:cubicBezTo>
                <a:cubicBezTo>
                  <a:pt x="18031" y="15312"/>
                  <a:pt x="18031" y="15281"/>
                  <a:pt x="18000" y="15281"/>
                </a:cubicBezTo>
                <a:cubicBezTo>
                  <a:pt x="17938" y="15187"/>
                  <a:pt x="17906" y="15124"/>
                  <a:pt x="17844" y="15062"/>
                </a:cubicBezTo>
                <a:cubicBezTo>
                  <a:pt x="17844" y="15031"/>
                  <a:pt x="17781" y="15031"/>
                  <a:pt x="17813" y="14999"/>
                </a:cubicBezTo>
                <a:close/>
                <a:moveTo>
                  <a:pt x="17844" y="15156"/>
                </a:moveTo>
                <a:cubicBezTo>
                  <a:pt x="17875" y="15218"/>
                  <a:pt x="17938" y="15281"/>
                  <a:pt x="18000" y="15343"/>
                </a:cubicBezTo>
                <a:cubicBezTo>
                  <a:pt x="18156" y="15374"/>
                  <a:pt x="18344" y="15406"/>
                  <a:pt x="18500" y="15468"/>
                </a:cubicBezTo>
                <a:cubicBezTo>
                  <a:pt x="18344" y="15406"/>
                  <a:pt x="18156" y="15374"/>
                  <a:pt x="18000" y="15343"/>
                </a:cubicBezTo>
                <a:cubicBezTo>
                  <a:pt x="18000" y="15343"/>
                  <a:pt x="17969" y="15343"/>
                  <a:pt x="17969" y="15374"/>
                </a:cubicBezTo>
                <a:cubicBezTo>
                  <a:pt x="17969" y="15374"/>
                  <a:pt x="17938" y="15374"/>
                  <a:pt x="17938" y="15374"/>
                </a:cubicBezTo>
                <a:cubicBezTo>
                  <a:pt x="17906" y="15343"/>
                  <a:pt x="17906" y="15312"/>
                  <a:pt x="17875" y="15312"/>
                </a:cubicBezTo>
                <a:cubicBezTo>
                  <a:pt x="17844" y="15249"/>
                  <a:pt x="17813" y="15218"/>
                  <a:pt x="17781" y="15187"/>
                </a:cubicBezTo>
                <a:cubicBezTo>
                  <a:pt x="17781" y="15156"/>
                  <a:pt x="17781" y="15156"/>
                  <a:pt x="17781" y="15156"/>
                </a:cubicBezTo>
                <a:cubicBezTo>
                  <a:pt x="17813" y="15124"/>
                  <a:pt x="17813" y="15124"/>
                  <a:pt x="17844" y="15156"/>
                </a:cubicBezTo>
                <a:close/>
                <a:moveTo>
                  <a:pt x="17219" y="13593"/>
                </a:moveTo>
                <a:cubicBezTo>
                  <a:pt x="17406" y="13656"/>
                  <a:pt x="17594" y="13718"/>
                  <a:pt x="17781" y="13749"/>
                </a:cubicBezTo>
                <a:cubicBezTo>
                  <a:pt x="17781" y="13749"/>
                  <a:pt x="17781" y="13749"/>
                  <a:pt x="17781" y="13749"/>
                </a:cubicBezTo>
                <a:cubicBezTo>
                  <a:pt x="17813" y="13781"/>
                  <a:pt x="17813" y="13812"/>
                  <a:pt x="17781" y="13812"/>
                </a:cubicBezTo>
                <a:cubicBezTo>
                  <a:pt x="17719" y="13812"/>
                  <a:pt x="17688" y="13781"/>
                  <a:pt x="17656" y="13781"/>
                </a:cubicBezTo>
                <a:cubicBezTo>
                  <a:pt x="17531" y="13749"/>
                  <a:pt x="17406" y="13718"/>
                  <a:pt x="17250" y="13687"/>
                </a:cubicBezTo>
                <a:cubicBezTo>
                  <a:pt x="17250" y="13656"/>
                  <a:pt x="17188" y="13656"/>
                  <a:pt x="17188" y="13624"/>
                </a:cubicBezTo>
                <a:cubicBezTo>
                  <a:pt x="17188" y="13593"/>
                  <a:pt x="17219" y="13624"/>
                  <a:pt x="17219" y="13593"/>
                </a:cubicBezTo>
                <a:close/>
                <a:moveTo>
                  <a:pt x="16813" y="13531"/>
                </a:moveTo>
                <a:cubicBezTo>
                  <a:pt x="16813" y="13531"/>
                  <a:pt x="16844" y="13531"/>
                  <a:pt x="16844" y="13531"/>
                </a:cubicBezTo>
                <a:cubicBezTo>
                  <a:pt x="16844" y="13531"/>
                  <a:pt x="16813" y="13531"/>
                  <a:pt x="16813" y="13531"/>
                </a:cubicBezTo>
                <a:cubicBezTo>
                  <a:pt x="16750" y="13531"/>
                  <a:pt x="16688" y="13531"/>
                  <a:pt x="16625" y="13468"/>
                </a:cubicBezTo>
                <a:cubicBezTo>
                  <a:pt x="16719" y="13437"/>
                  <a:pt x="16750" y="13468"/>
                  <a:pt x="16813" y="13531"/>
                </a:cubicBezTo>
                <a:close/>
                <a:moveTo>
                  <a:pt x="15469" y="14531"/>
                </a:moveTo>
                <a:cubicBezTo>
                  <a:pt x="15469" y="14531"/>
                  <a:pt x="15500" y="14531"/>
                  <a:pt x="15500" y="14531"/>
                </a:cubicBezTo>
                <a:cubicBezTo>
                  <a:pt x="15500" y="14531"/>
                  <a:pt x="15469" y="14531"/>
                  <a:pt x="15469" y="14531"/>
                </a:cubicBezTo>
                <a:close/>
                <a:moveTo>
                  <a:pt x="16344" y="14749"/>
                </a:moveTo>
                <a:cubicBezTo>
                  <a:pt x="16344" y="14749"/>
                  <a:pt x="16344" y="14749"/>
                  <a:pt x="16344" y="14749"/>
                </a:cubicBezTo>
                <a:cubicBezTo>
                  <a:pt x="16344" y="14749"/>
                  <a:pt x="16313" y="14749"/>
                  <a:pt x="16313" y="14749"/>
                </a:cubicBezTo>
                <a:cubicBezTo>
                  <a:pt x="16313" y="14749"/>
                  <a:pt x="16344" y="14749"/>
                  <a:pt x="16344" y="14749"/>
                </a:cubicBezTo>
                <a:cubicBezTo>
                  <a:pt x="16344" y="14749"/>
                  <a:pt x="16344" y="14749"/>
                  <a:pt x="16344" y="14749"/>
                </a:cubicBezTo>
                <a:close/>
                <a:moveTo>
                  <a:pt x="16281" y="13343"/>
                </a:moveTo>
                <a:cubicBezTo>
                  <a:pt x="16313" y="13374"/>
                  <a:pt x="16344" y="13374"/>
                  <a:pt x="16344" y="13406"/>
                </a:cubicBezTo>
                <a:cubicBezTo>
                  <a:pt x="16250" y="13374"/>
                  <a:pt x="16188" y="13374"/>
                  <a:pt x="16125" y="13343"/>
                </a:cubicBezTo>
                <a:cubicBezTo>
                  <a:pt x="16094" y="13343"/>
                  <a:pt x="16063" y="13343"/>
                  <a:pt x="16063" y="13281"/>
                </a:cubicBezTo>
                <a:cubicBezTo>
                  <a:pt x="16125" y="13312"/>
                  <a:pt x="16219" y="13312"/>
                  <a:pt x="16281" y="13343"/>
                </a:cubicBezTo>
                <a:close/>
                <a:moveTo>
                  <a:pt x="16000" y="13281"/>
                </a:moveTo>
                <a:cubicBezTo>
                  <a:pt x="16000" y="13281"/>
                  <a:pt x="16031" y="13249"/>
                  <a:pt x="16031" y="13281"/>
                </a:cubicBezTo>
                <a:cubicBezTo>
                  <a:pt x="16031" y="13249"/>
                  <a:pt x="16000" y="13281"/>
                  <a:pt x="16000" y="13281"/>
                </a:cubicBezTo>
                <a:cubicBezTo>
                  <a:pt x="16000" y="13312"/>
                  <a:pt x="16000" y="13312"/>
                  <a:pt x="15969" y="13312"/>
                </a:cubicBezTo>
                <a:cubicBezTo>
                  <a:pt x="15844" y="13281"/>
                  <a:pt x="15688" y="13249"/>
                  <a:pt x="15563" y="13187"/>
                </a:cubicBezTo>
                <a:cubicBezTo>
                  <a:pt x="15500" y="13187"/>
                  <a:pt x="15500" y="13156"/>
                  <a:pt x="15531" y="13124"/>
                </a:cubicBezTo>
                <a:cubicBezTo>
                  <a:pt x="15688" y="13187"/>
                  <a:pt x="15844" y="13218"/>
                  <a:pt x="16000" y="13281"/>
                </a:cubicBezTo>
                <a:close/>
                <a:moveTo>
                  <a:pt x="15469" y="12312"/>
                </a:moveTo>
                <a:cubicBezTo>
                  <a:pt x="15469" y="12312"/>
                  <a:pt x="15500" y="12312"/>
                  <a:pt x="15500" y="12312"/>
                </a:cubicBezTo>
                <a:cubicBezTo>
                  <a:pt x="15500" y="12312"/>
                  <a:pt x="15500" y="12312"/>
                  <a:pt x="15500" y="12312"/>
                </a:cubicBezTo>
                <a:cubicBezTo>
                  <a:pt x="15500" y="12374"/>
                  <a:pt x="15500" y="12437"/>
                  <a:pt x="15500" y="12499"/>
                </a:cubicBezTo>
                <a:cubicBezTo>
                  <a:pt x="15500" y="12437"/>
                  <a:pt x="15500" y="12374"/>
                  <a:pt x="15500" y="12312"/>
                </a:cubicBezTo>
                <a:cubicBezTo>
                  <a:pt x="15500" y="12437"/>
                  <a:pt x="15500" y="12562"/>
                  <a:pt x="15500" y="12687"/>
                </a:cubicBezTo>
                <a:cubicBezTo>
                  <a:pt x="15500" y="12687"/>
                  <a:pt x="15500" y="12687"/>
                  <a:pt x="15500" y="12718"/>
                </a:cubicBezTo>
                <a:cubicBezTo>
                  <a:pt x="15500" y="12718"/>
                  <a:pt x="15500" y="12718"/>
                  <a:pt x="15500" y="12718"/>
                </a:cubicBezTo>
                <a:cubicBezTo>
                  <a:pt x="15500" y="12812"/>
                  <a:pt x="15500" y="12906"/>
                  <a:pt x="15500" y="12968"/>
                </a:cubicBezTo>
                <a:cubicBezTo>
                  <a:pt x="15500" y="13031"/>
                  <a:pt x="15500" y="13062"/>
                  <a:pt x="15469" y="13093"/>
                </a:cubicBezTo>
                <a:cubicBezTo>
                  <a:pt x="15469" y="12874"/>
                  <a:pt x="15469" y="12624"/>
                  <a:pt x="15469" y="12406"/>
                </a:cubicBezTo>
                <a:cubicBezTo>
                  <a:pt x="15469" y="12374"/>
                  <a:pt x="15438" y="12343"/>
                  <a:pt x="15469" y="12312"/>
                </a:cubicBezTo>
                <a:close/>
                <a:moveTo>
                  <a:pt x="16469" y="10000"/>
                </a:moveTo>
                <a:cubicBezTo>
                  <a:pt x="16469" y="10000"/>
                  <a:pt x="16469" y="10000"/>
                  <a:pt x="16469" y="10000"/>
                </a:cubicBezTo>
                <a:cubicBezTo>
                  <a:pt x="16469" y="10000"/>
                  <a:pt x="16469" y="10000"/>
                  <a:pt x="16469" y="10000"/>
                </a:cubicBezTo>
                <a:cubicBezTo>
                  <a:pt x="16500" y="10000"/>
                  <a:pt x="16500" y="10000"/>
                  <a:pt x="16500" y="10000"/>
                </a:cubicBezTo>
                <a:cubicBezTo>
                  <a:pt x="16500" y="10000"/>
                  <a:pt x="16500" y="10000"/>
                  <a:pt x="16469" y="10000"/>
                </a:cubicBezTo>
                <a:close/>
                <a:moveTo>
                  <a:pt x="16750" y="10343"/>
                </a:moveTo>
                <a:cubicBezTo>
                  <a:pt x="16719" y="10343"/>
                  <a:pt x="16719" y="10375"/>
                  <a:pt x="16719" y="10375"/>
                </a:cubicBezTo>
                <a:cubicBezTo>
                  <a:pt x="16719" y="10375"/>
                  <a:pt x="16719" y="10343"/>
                  <a:pt x="16750" y="10343"/>
                </a:cubicBezTo>
                <a:cubicBezTo>
                  <a:pt x="16719" y="10343"/>
                  <a:pt x="16688" y="10343"/>
                  <a:pt x="16688" y="10375"/>
                </a:cubicBezTo>
                <a:cubicBezTo>
                  <a:pt x="16656" y="10375"/>
                  <a:pt x="16594" y="10375"/>
                  <a:pt x="16594" y="10343"/>
                </a:cubicBezTo>
                <a:cubicBezTo>
                  <a:pt x="16594" y="10312"/>
                  <a:pt x="16625" y="10281"/>
                  <a:pt x="16594" y="10250"/>
                </a:cubicBezTo>
                <a:cubicBezTo>
                  <a:pt x="16594" y="10250"/>
                  <a:pt x="16625" y="10218"/>
                  <a:pt x="16656" y="10250"/>
                </a:cubicBezTo>
                <a:cubicBezTo>
                  <a:pt x="16656" y="10250"/>
                  <a:pt x="16688" y="10281"/>
                  <a:pt x="16688" y="10281"/>
                </a:cubicBezTo>
                <a:cubicBezTo>
                  <a:pt x="16688" y="10281"/>
                  <a:pt x="16688" y="10281"/>
                  <a:pt x="16688" y="10281"/>
                </a:cubicBezTo>
                <a:cubicBezTo>
                  <a:pt x="16719" y="10281"/>
                  <a:pt x="16719" y="10250"/>
                  <a:pt x="16719" y="10250"/>
                </a:cubicBezTo>
                <a:cubicBezTo>
                  <a:pt x="16719" y="10250"/>
                  <a:pt x="16719" y="10250"/>
                  <a:pt x="16719" y="10250"/>
                </a:cubicBezTo>
                <a:cubicBezTo>
                  <a:pt x="16719" y="10250"/>
                  <a:pt x="16719" y="10250"/>
                  <a:pt x="16719" y="10250"/>
                </a:cubicBezTo>
                <a:cubicBezTo>
                  <a:pt x="16781" y="10281"/>
                  <a:pt x="16750" y="10312"/>
                  <a:pt x="16750" y="10343"/>
                </a:cubicBezTo>
                <a:close/>
                <a:moveTo>
                  <a:pt x="16938" y="10718"/>
                </a:moveTo>
                <a:cubicBezTo>
                  <a:pt x="16906" y="10718"/>
                  <a:pt x="16906" y="10718"/>
                  <a:pt x="16906" y="10656"/>
                </a:cubicBezTo>
                <a:cubicBezTo>
                  <a:pt x="16906" y="10656"/>
                  <a:pt x="16875" y="10656"/>
                  <a:pt x="16875" y="10656"/>
                </a:cubicBezTo>
                <a:cubicBezTo>
                  <a:pt x="16875" y="10624"/>
                  <a:pt x="16875" y="10593"/>
                  <a:pt x="16875" y="10562"/>
                </a:cubicBezTo>
                <a:cubicBezTo>
                  <a:pt x="16875" y="10562"/>
                  <a:pt x="16844" y="10562"/>
                  <a:pt x="16844" y="10562"/>
                </a:cubicBezTo>
                <a:cubicBezTo>
                  <a:pt x="16844" y="10562"/>
                  <a:pt x="16875" y="10562"/>
                  <a:pt x="16875" y="10562"/>
                </a:cubicBezTo>
                <a:cubicBezTo>
                  <a:pt x="16875" y="10562"/>
                  <a:pt x="16906" y="10562"/>
                  <a:pt x="16938" y="10562"/>
                </a:cubicBezTo>
                <a:cubicBezTo>
                  <a:pt x="16938" y="10593"/>
                  <a:pt x="16938" y="10624"/>
                  <a:pt x="16906" y="10656"/>
                </a:cubicBezTo>
                <a:cubicBezTo>
                  <a:pt x="16906" y="10718"/>
                  <a:pt x="16906" y="10718"/>
                  <a:pt x="16938" y="10718"/>
                </a:cubicBezTo>
                <a:close/>
                <a:moveTo>
                  <a:pt x="16906" y="10312"/>
                </a:moveTo>
                <a:cubicBezTo>
                  <a:pt x="16938" y="10250"/>
                  <a:pt x="17000" y="10312"/>
                  <a:pt x="17031" y="10343"/>
                </a:cubicBezTo>
                <a:cubicBezTo>
                  <a:pt x="17063" y="10375"/>
                  <a:pt x="17094" y="10343"/>
                  <a:pt x="17094" y="10343"/>
                </a:cubicBezTo>
                <a:cubicBezTo>
                  <a:pt x="17094" y="10437"/>
                  <a:pt x="17031" y="10437"/>
                  <a:pt x="17000" y="10406"/>
                </a:cubicBezTo>
                <a:cubicBezTo>
                  <a:pt x="16969" y="10375"/>
                  <a:pt x="16875" y="10375"/>
                  <a:pt x="16906" y="10312"/>
                </a:cubicBezTo>
                <a:close/>
                <a:moveTo>
                  <a:pt x="17031" y="11093"/>
                </a:moveTo>
                <a:cubicBezTo>
                  <a:pt x="16969" y="11093"/>
                  <a:pt x="16938" y="11062"/>
                  <a:pt x="17000" y="10999"/>
                </a:cubicBezTo>
                <a:cubicBezTo>
                  <a:pt x="17000" y="10999"/>
                  <a:pt x="17000" y="10968"/>
                  <a:pt x="17031" y="10968"/>
                </a:cubicBezTo>
                <a:cubicBezTo>
                  <a:pt x="17063" y="10937"/>
                  <a:pt x="17063" y="10906"/>
                  <a:pt x="17094" y="10937"/>
                </a:cubicBezTo>
                <a:cubicBezTo>
                  <a:pt x="17188" y="10999"/>
                  <a:pt x="17063" y="11031"/>
                  <a:pt x="17094" y="11062"/>
                </a:cubicBezTo>
                <a:cubicBezTo>
                  <a:pt x="17094" y="11062"/>
                  <a:pt x="17094" y="11093"/>
                  <a:pt x="17094" y="11093"/>
                </a:cubicBezTo>
                <a:cubicBezTo>
                  <a:pt x="17094" y="11093"/>
                  <a:pt x="17094" y="11062"/>
                  <a:pt x="17094" y="11062"/>
                </a:cubicBezTo>
                <a:cubicBezTo>
                  <a:pt x="17063" y="11062"/>
                  <a:pt x="17063" y="11062"/>
                  <a:pt x="17031" y="11093"/>
                </a:cubicBezTo>
                <a:close/>
                <a:moveTo>
                  <a:pt x="18938" y="12656"/>
                </a:moveTo>
                <a:cubicBezTo>
                  <a:pt x="19000" y="12656"/>
                  <a:pt x="19094" y="12624"/>
                  <a:pt x="19188" y="12718"/>
                </a:cubicBezTo>
                <a:cubicBezTo>
                  <a:pt x="19281" y="12874"/>
                  <a:pt x="19406" y="13031"/>
                  <a:pt x="19500" y="13156"/>
                </a:cubicBezTo>
                <a:cubicBezTo>
                  <a:pt x="19531" y="13218"/>
                  <a:pt x="19563" y="13249"/>
                  <a:pt x="19563" y="13312"/>
                </a:cubicBezTo>
                <a:cubicBezTo>
                  <a:pt x="19500" y="13343"/>
                  <a:pt x="19469" y="13312"/>
                  <a:pt x="19406" y="13281"/>
                </a:cubicBezTo>
                <a:cubicBezTo>
                  <a:pt x="19313" y="13249"/>
                  <a:pt x="19219" y="13218"/>
                  <a:pt x="19125" y="13218"/>
                </a:cubicBezTo>
                <a:cubicBezTo>
                  <a:pt x="19094" y="13187"/>
                  <a:pt x="19031" y="13187"/>
                  <a:pt x="19000" y="13124"/>
                </a:cubicBezTo>
                <a:cubicBezTo>
                  <a:pt x="18969" y="13093"/>
                  <a:pt x="18938" y="13031"/>
                  <a:pt x="18844" y="13093"/>
                </a:cubicBezTo>
                <a:cubicBezTo>
                  <a:pt x="18813" y="13124"/>
                  <a:pt x="18750" y="13093"/>
                  <a:pt x="18781" y="13031"/>
                </a:cubicBezTo>
                <a:cubicBezTo>
                  <a:pt x="18781" y="12999"/>
                  <a:pt x="18781" y="12937"/>
                  <a:pt x="18813" y="12937"/>
                </a:cubicBezTo>
                <a:cubicBezTo>
                  <a:pt x="18875" y="12874"/>
                  <a:pt x="18875" y="12812"/>
                  <a:pt x="18875" y="12781"/>
                </a:cubicBezTo>
                <a:cubicBezTo>
                  <a:pt x="18844" y="12718"/>
                  <a:pt x="18875" y="12656"/>
                  <a:pt x="18938" y="12656"/>
                </a:cubicBezTo>
                <a:close/>
                <a:moveTo>
                  <a:pt x="18688" y="12718"/>
                </a:moveTo>
                <a:cubicBezTo>
                  <a:pt x="18719" y="12687"/>
                  <a:pt x="18750" y="12656"/>
                  <a:pt x="18813" y="12656"/>
                </a:cubicBezTo>
                <a:cubicBezTo>
                  <a:pt x="18750" y="12687"/>
                  <a:pt x="18719" y="12718"/>
                  <a:pt x="18688" y="12718"/>
                </a:cubicBezTo>
                <a:close/>
                <a:moveTo>
                  <a:pt x="17250" y="10843"/>
                </a:moveTo>
                <a:cubicBezTo>
                  <a:pt x="17313" y="10843"/>
                  <a:pt x="17344" y="10843"/>
                  <a:pt x="17375" y="10906"/>
                </a:cubicBezTo>
                <a:cubicBezTo>
                  <a:pt x="17313" y="10906"/>
                  <a:pt x="17281" y="10906"/>
                  <a:pt x="17250" y="10843"/>
                </a:cubicBezTo>
                <a:close/>
                <a:moveTo>
                  <a:pt x="17969" y="12781"/>
                </a:moveTo>
                <a:cubicBezTo>
                  <a:pt x="18000" y="12749"/>
                  <a:pt x="18000" y="12749"/>
                  <a:pt x="18000" y="12718"/>
                </a:cubicBezTo>
                <a:cubicBezTo>
                  <a:pt x="18125" y="12749"/>
                  <a:pt x="18250" y="12843"/>
                  <a:pt x="18406" y="12749"/>
                </a:cubicBezTo>
                <a:cubicBezTo>
                  <a:pt x="18406" y="12749"/>
                  <a:pt x="18406" y="12749"/>
                  <a:pt x="18406" y="12749"/>
                </a:cubicBezTo>
                <a:cubicBezTo>
                  <a:pt x="18406" y="12718"/>
                  <a:pt x="18438" y="12718"/>
                  <a:pt x="18438" y="12687"/>
                </a:cubicBezTo>
                <a:cubicBezTo>
                  <a:pt x="18406" y="12656"/>
                  <a:pt x="18375" y="12624"/>
                  <a:pt x="18344" y="12593"/>
                </a:cubicBezTo>
                <a:cubicBezTo>
                  <a:pt x="18344" y="12593"/>
                  <a:pt x="18313" y="12593"/>
                  <a:pt x="18313" y="12593"/>
                </a:cubicBezTo>
                <a:cubicBezTo>
                  <a:pt x="18281" y="12656"/>
                  <a:pt x="18250" y="12656"/>
                  <a:pt x="18219" y="12624"/>
                </a:cubicBezTo>
                <a:cubicBezTo>
                  <a:pt x="18156" y="12593"/>
                  <a:pt x="18125" y="12593"/>
                  <a:pt x="18094" y="12593"/>
                </a:cubicBezTo>
                <a:cubicBezTo>
                  <a:pt x="18063" y="12562"/>
                  <a:pt x="18094" y="12531"/>
                  <a:pt x="18125" y="12531"/>
                </a:cubicBezTo>
                <a:cubicBezTo>
                  <a:pt x="18094" y="12468"/>
                  <a:pt x="18063" y="12468"/>
                  <a:pt x="18000" y="12437"/>
                </a:cubicBezTo>
                <a:cubicBezTo>
                  <a:pt x="18063" y="12468"/>
                  <a:pt x="18094" y="12468"/>
                  <a:pt x="18125" y="12531"/>
                </a:cubicBezTo>
                <a:cubicBezTo>
                  <a:pt x="18156" y="12531"/>
                  <a:pt x="18250" y="12562"/>
                  <a:pt x="18156" y="12437"/>
                </a:cubicBezTo>
                <a:cubicBezTo>
                  <a:pt x="18156" y="12437"/>
                  <a:pt x="18156" y="12437"/>
                  <a:pt x="18156" y="12406"/>
                </a:cubicBezTo>
                <a:cubicBezTo>
                  <a:pt x="18188" y="12406"/>
                  <a:pt x="18219" y="12374"/>
                  <a:pt x="18250" y="12406"/>
                </a:cubicBezTo>
                <a:cubicBezTo>
                  <a:pt x="18344" y="12437"/>
                  <a:pt x="18344" y="12374"/>
                  <a:pt x="18344" y="12312"/>
                </a:cubicBezTo>
                <a:cubicBezTo>
                  <a:pt x="18344" y="12312"/>
                  <a:pt x="18344" y="12312"/>
                  <a:pt x="18344" y="12312"/>
                </a:cubicBezTo>
                <a:cubicBezTo>
                  <a:pt x="18375" y="12281"/>
                  <a:pt x="18438" y="12281"/>
                  <a:pt x="18438" y="12187"/>
                </a:cubicBezTo>
                <a:cubicBezTo>
                  <a:pt x="18406" y="12093"/>
                  <a:pt x="18250" y="12031"/>
                  <a:pt x="18156" y="12062"/>
                </a:cubicBezTo>
                <a:cubicBezTo>
                  <a:pt x="18094" y="12062"/>
                  <a:pt x="18188" y="12124"/>
                  <a:pt x="18156" y="12124"/>
                </a:cubicBezTo>
                <a:cubicBezTo>
                  <a:pt x="18125" y="12124"/>
                  <a:pt x="18094" y="12124"/>
                  <a:pt x="18063" y="12093"/>
                </a:cubicBezTo>
                <a:cubicBezTo>
                  <a:pt x="18063" y="12093"/>
                  <a:pt x="18031" y="12062"/>
                  <a:pt x="18063" y="12062"/>
                </a:cubicBezTo>
                <a:cubicBezTo>
                  <a:pt x="18063" y="12031"/>
                  <a:pt x="18125" y="12062"/>
                  <a:pt x="18094" y="11999"/>
                </a:cubicBezTo>
                <a:cubicBezTo>
                  <a:pt x="18063" y="11968"/>
                  <a:pt x="18031" y="12031"/>
                  <a:pt x="18000" y="11968"/>
                </a:cubicBezTo>
                <a:cubicBezTo>
                  <a:pt x="18000" y="11937"/>
                  <a:pt x="17938" y="11906"/>
                  <a:pt x="18000" y="11843"/>
                </a:cubicBezTo>
                <a:cubicBezTo>
                  <a:pt x="18063" y="11781"/>
                  <a:pt x="18094" y="11749"/>
                  <a:pt x="18031" y="11656"/>
                </a:cubicBezTo>
                <a:cubicBezTo>
                  <a:pt x="18000" y="11624"/>
                  <a:pt x="18000" y="11562"/>
                  <a:pt x="18063" y="11499"/>
                </a:cubicBezTo>
                <a:cubicBezTo>
                  <a:pt x="18031" y="11499"/>
                  <a:pt x="18031" y="11531"/>
                  <a:pt x="18000" y="11531"/>
                </a:cubicBezTo>
                <a:cubicBezTo>
                  <a:pt x="18000" y="11562"/>
                  <a:pt x="18000" y="11593"/>
                  <a:pt x="17938" y="11593"/>
                </a:cubicBezTo>
                <a:cubicBezTo>
                  <a:pt x="17906" y="11593"/>
                  <a:pt x="17875" y="11531"/>
                  <a:pt x="17875" y="11499"/>
                </a:cubicBezTo>
                <a:cubicBezTo>
                  <a:pt x="17875" y="11499"/>
                  <a:pt x="17875" y="11468"/>
                  <a:pt x="17875" y="11468"/>
                </a:cubicBezTo>
                <a:cubicBezTo>
                  <a:pt x="17844" y="11437"/>
                  <a:pt x="17844" y="11437"/>
                  <a:pt x="17813" y="11437"/>
                </a:cubicBezTo>
                <a:cubicBezTo>
                  <a:pt x="17781" y="11437"/>
                  <a:pt x="17781" y="11468"/>
                  <a:pt x="17781" y="11468"/>
                </a:cubicBezTo>
                <a:cubicBezTo>
                  <a:pt x="17813" y="11531"/>
                  <a:pt x="17781" y="11531"/>
                  <a:pt x="17750" y="11531"/>
                </a:cubicBezTo>
                <a:cubicBezTo>
                  <a:pt x="17719" y="11499"/>
                  <a:pt x="17656" y="11499"/>
                  <a:pt x="17594" y="11468"/>
                </a:cubicBezTo>
                <a:cubicBezTo>
                  <a:pt x="17594" y="11468"/>
                  <a:pt x="17563" y="11437"/>
                  <a:pt x="17594" y="11406"/>
                </a:cubicBezTo>
                <a:cubicBezTo>
                  <a:pt x="17594" y="11374"/>
                  <a:pt x="17594" y="11374"/>
                  <a:pt x="17625" y="11374"/>
                </a:cubicBezTo>
                <a:cubicBezTo>
                  <a:pt x="17750" y="11374"/>
                  <a:pt x="17813" y="11312"/>
                  <a:pt x="17750" y="11187"/>
                </a:cubicBezTo>
                <a:cubicBezTo>
                  <a:pt x="17719" y="11124"/>
                  <a:pt x="17688" y="11062"/>
                  <a:pt x="17719" y="10968"/>
                </a:cubicBezTo>
                <a:cubicBezTo>
                  <a:pt x="17688" y="10968"/>
                  <a:pt x="17688" y="10906"/>
                  <a:pt x="17656" y="10937"/>
                </a:cubicBezTo>
                <a:cubicBezTo>
                  <a:pt x="17625" y="10937"/>
                  <a:pt x="17594" y="10937"/>
                  <a:pt x="17594" y="10999"/>
                </a:cubicBezTo>
                <a:cubicBezTo>
                  <a:pt x="17594" y="10999"/>
                  <a:pt x="17594" y="10999"/>
                  <a:pt x="17594" y="10999"/>
                </a:cubicBezTo>
                <a:cubicBezTo>
                  <a:pt x="17625" y="11062"/>
                  <a:pt x="17656" y="11124"/>
                  <a:pt x="17625" y="11124"/>
                </a:cubicBezTo>
                <a:cubicBezTo>
                  <a:pt x="17594" y="11156"/>
                  <a:pt x="17500" y="11156"/>
                  <a:pt x="17469" y="11124"/>
                </a:cubicBezTo>
                <a:cubicBezTo>
                  <a:pt x="17375" y="11093"/>
                  <a:pt x="17438" y="11031"/>
                  <a:pt x="17469" y="10999"/>
                </a:cubicBezTo>
                <a:cubicBezTo>
                  <a:pt x="17469" y="10968"/>
                  <a:pt x="17531" y="10937"/>
                  <a:pt x="17500" y="10874"/>
                </a:cubicBezTo>
                <a:cubicBezTo>
                  <a:pt x="17469" y="10843"/>
                  <a:pt x="17500" y="10812"/>
                  <a:pt x="17438" y="10781"/>
                </a:cubicBezTo>
                <a:cubicBezTo>
                  <a:pt x="17406" y="10749"/>
                  <a:pt x="17344" y="10749"/>
                  <a:pt x="17281" y="10749"/>
                </a:cubicBezTo>
                <a:cubicBezTo>
                  <a:pt x="17250" y="10749"/>
                  <a:pt x="17219" y="10781"/>
                  <a:pt x="17219" y="10749"/>
                </a:cubicBezTo>
                <a:cubicBezTo>
                  <a:pt x="17219" y="10718"/>
                  <a:pt x="17219" y="10687"/>
                  <a:pt x="17250" y="10656"/>
                </a:cubicBezTo>
                <a:cubicBezTo>
                  <a:pt x="17281" y="10624"/>
                  <a:pt x="17313" y="10593"/>
                  <a:pt x="17313" y="10562"/>
                </a:cubicBezTo>
                <a:cubicBezTo>
                  <a:pt x="17344" y="10531"/>
                  <a:pt x="17375" y="10468"/>
                  <a:pt x="17406" y="10437"/>
                </a:cubicBezTo>
                <a:cubicBezTo>
                  <a:pt x="17438" y="10406"/>
                  <a:pt x="17469" y="10375"/>
                  <a:pt x="17500" y="10375"/>
                </a:cubicBezTo>
                <a:cubicBezTo>
                  <a:pt x="17500" y="10375"/>
                  <a:pt x="17500" y="10375"/>
                  <a:pt x="17500" y="10375"/>
                </a:cubicBezTo>
                <a:cubicBezTo>
                  <a:pt x="17625" y="10562"/>
                  <a:pt x="17688" y="10749"/>
                  <a:pt x="17844" y="10906"/>
                </a:cubicBezTo>
                <a:cubicBezTo>
                  <a:pt x="17906" y="10937"/>
                  <a:pt x="17906" y="11031"/>
                  <a:pt x="17938" y="11062"/>
                </a:cubicBezTo>
                <a:cubicBezTo>
                  <a:pt x="17969" y="11093"/>
                  <a:pt x="17938" y="11124"/>
                  <a:pt x="17906" y="11124"/>
                </a:cubicBezTo>
                <a:cubicBezTo>
                  <a:pt x="17875" y="11156"/>
                  <a:pt x="17844" y="11156"/>
                  <a:pt x="17813" y="11187"/>
                </a:cubicBezTo>
                <a:cubicBezTo>
                  <a:pt x="17875" y="11218"/>
                  <a:pt x="18000" y="11249"/>
                  <a:pt x="17906" y="11374"/>
                </a:cubicBezTo>
                <a:cubicBezTo>
                  <a:pt x="17969" y="11343"/>
                  <a:pt x="18000" y="11312"/>
                  <a:pt x="18031" y="11406"/>
                </a:cubicBezTo>
                <a:cubicBezTo>
                  <a:pt x="18031" y="11406"/>
                  <a:pt x="18094" y="11437"/>
                  <a:pt x="18125" y="11406"/>
                </a:cubicBezTo>
                <a:cubicBezTo>
                  <a:pt x="18188" y="11406"/>
                  <a:pt x="18219" y="11437"/>
                  <a:pt x="18250" y="11499"/>
                </a:cubicBezTo>
                <a:cubicBezTo>
                  <a:pt x="18344" y="11624"/>
                  <a:pt x="18469" y="11749"/>
                  <a:pt x="18531" y="11906"/>
                </a:cubicBezTo>
                <a:cubicBezTo>
                  <a:pt x="18531" y="11999"/>
                  <a:pt x="18625" y="11968"/>
                  <a:pt x="18656" y="12062"/>
                </a:cubicBezTo>
                <a:cubicBezTo>
                  <a:pt x="18688" y="12124"/>
                  <a:pt x="18750" y="12187"/>
                  <a:pt x="18813" y="12249"/>
                </a:cubicBezTo>
                <a:cubicBezTo>
                  <a:pt x="18813" y="12281"/>
                  <a:pt x="18844" y="12281"/>
                  <a:pt x="18813" y="12343"/>
                </a:cubicBezTo>
                <a:cubicBezTo>
                  <a:pt x="18781" y="12374"/>
                  <a:pt x="18750" y="12406"/>
                  <a:pt x="18688" y="12374"/>
                </a:cubicBezTo>
                <a:cubicBezTo>
                  <a:pt x="18656" y="12374"/>
                  <a:pt x="18625" y="12374"/>
                  <a:pt x="18625" y="12343"/>
                </a:cubicBezTo>
                <a:cubicBezTo>
                  <a:pt x="18625" y="12312"/>
                  <a:pt x="18625" y="12281"/>
                  <a:pt x="18625" y="12249"/>
                </a:cubicBezTo>
                <a:cubicBezTo>
                  <a:pt x="18625" y="12187"/>
                  <a:pt x="18594" y="12156"/>
                  <a:pt x="18531" y="12187"/>
                </a:cubicBezTo>
                <a:cubicBezTo>
                  <a:pt x="18500" y="12187"/>
                  <a:pt x="18500" y="12218"/>
                  <a:pt x="18500" y="12249"/>
                </a:cubicBezTo>
                <a:cubicBezTo>
                  <a:pt x="18500" y="12281"/>
                  <a:pt x="18531" y="12312"/>
                  <a:pt x="18531" y="12312"/>
                </a:cubicBezTo>
                <a:cubicBezTo>
                  <a:pt x="18500" y="12406"/>
                  <a:pt x="18563" y="12437"/>
                  <a:pt x="18594" y="12499"/>
                </a:cubicBezTo>
                <a:cubicBezTo>
                  <a:pt x="18625" y="12531"/>
                  <a:pt x="18656" y="12593"/>
                  <a:pt x="18750" y="12531"/>
                </a:cubicBezTo>
                <a:cubicBezTo>
                  <a:pt x="18750" y="12531"/>
                  <a:pt x="18781" y="12531"/>
                  <a:pt x="18813" y="12499"/>
                </a:cubicBezTo>
                <a:cubicBezTo>
                  <a:pt x="18781" y="12562"/>
                  <a:pt x="18781" y="12624"/>
                  <a:pt x="18688" y="12593"/>
                </a:cubicBezTo>
                <a:cubicBezTo>
                  <a:pt x="18656" y="12593"/>
                  <a:pt x="18594" y="12624"/>
                  <a:pt x="18594" y="12656"/>
                </a:cubicBezTo>
                <a:cubicBezTo>
                  <a:pt x="18563" y="12749"/>
                  <a:pt x="18625" y="12718"/>
                  <a:pt x="18688" y="12718"/>
                </a:cubicBezTo>
                <a:cubicBezTo>
                  <a:pt x="18688" y="12718"/>
                  <a:pt x="18688" y="12749"/>
                  <a:pt x="18688" y="12749"/>
                </a:cubicBezTo>
                <a:cubicBezTo>
                  <a:pt x="18688" y="12781"/>
                  <a:pt x="18719" y="12781"/>
                  <a:pt x="18688" y="12812"/>
                </a:cubicBezTo>
                <a:cubicBezTo>
                  <a:pt x="18656" y="12812"/>
                  <a:pt x="18656" y="12812"/>
                  <a:pt x="18625" y="12812"/>
                </a:cubicBezTo>
                <a:cubicBezTo>
                  <a:pt x="18594" y="12812"/>
                  <a:pt x="18563" y="12781"/>
                  <a:pt x="18563" y="12781"/>
                </a:cubicBezTo>
                <a:cubicBezTo>
                  <a:pt x="18500" y="12718"/>
                  <a:pt x="18469" y="12718"/>
                  <a:pt x="18406" y="12749"/>
                </a:cubicBezTo>
                <a:lnTo>
                  <a:pt x="18406" y="12749"/>
                </a:lnTo>
                <a:cubicBezTo>
                  <a:pt x="18406" y="12749"/>
                  <a:pt x="18406" y="12749"/>
                  <a:pt x="18406" y="12749"/>
                </a:cubicBezTo>
                <a:cubicBezTo>
                  <a:pt x="18375" y="12812"/>
                  <a:pt x="18375" y="12843"/>
                  <a:pt x="18375" y="12906"/>
                </a:cubicBezTo>
                <a:cubicBezTo>
                  <a:pt x="18281" y="12812"/>
                  <a:pt x="18250" y="12906"/>
                  <a:pt x="18156" y="12906"/>
                </a:cubicBezTo>
                <a:cubicBezTo>
                  <a:pt x="18063" y="12906"/>
                  <a:pt x="17969" y="12843"/>
                  <a:pt x="17969" y="12781"/>
                </a:cubicBezTo>
                <a:close/>
                <a:moveTo>
                  <a:pt x="18813" y="12437"/>
                </a:moveTo>
                <a:cubicBezTo>
                  <a:pt x="18813" y="12468"/>
                  <a:pt x="18750" y="12406"/>
                  <a:pt x="18750" y="12468"/>
                </a:cubicBezTo>
                <a:cubicBezTo>
                  <a:pt x="18719" y="12468"/>
                  <a:pt x="18719" y="12499"/>
                  <a:pt x="18688" y="12468"/>
                </a:cubicBezTo>
                <a:cubicBezTo>
                  <a:pt x="18688" y="12468"/>
                  <a:pt x="18688" y="12468"/>
                  <a:pt x="18688" y="12437"/>
                </a:cubicBezTo>
                <a:cubicBezTo>
                  <a:pt x="18688" y="12437"/>
                  <a:pt x="18719" y="12406"/>
                  <a:pt x="18719" y="12406"/>
                </a:cubicBezTo>
                <a:cubicBezTo>
                  <a:pt x="18750" y="12406"/>
                  <a:pt x="18781" y="12406"/>
                  <a:pt x="18813" y="12437"/>
                </a:cubicBezTo>
                <a:close/>
                <a:moveTo>
                  <a:pt x="17281" y="12531"/>
                </a:moveTo>
                <a:cubicBezTo>
                  <a:pt x="17281" y="12531"/>
                  <a:pt x="17281" y="12531"/>
                  <a:pt x="17281" y="12531"/>
                </a:cubicBezTo>
                <a:cubicBezTo>
                  <a:pt x="17281" y="12531"/>
                  <a:pt x="17281" y="12531"/>
                  <a:pt x="17281" y="12531"/>
                </a:cubicBezTo>
                <a:cubicBezTo>
                  <a:pt x="17281" y="12531"/>
                  <a:pt x="17281" y="12531"/>
                  <a:pt x="17281" y="12531"/>
                </a:cubicBezTo>
                <a:close/>
                <a:moveTo>
                  <a:pt x="16781" y="12499"/>
                </a:moveTo>
                <a:cubicBezTo>
                  <a:pt x="16719" y="12499"/>
                  <a:pt x="16656" y="12499"/>
                  <a:pt x="16625" y="12437"/>
                </a:cubicBezTo>
                <a:cubicBezTo>
                  <a:pt x="16625" y="12437"/>
                  <a:pt x="16594" y="12406"/>
                  <a:pt x="16594" y="12406"/>
                </a:cubicBezTo>
                <a:cubicBezTo>
                  <a:pt x="16594" y="12374"/>
                  <a:pt x="16625" y="12343"/>
                  <a:pt x="16625" y="12374"/>
                </a:cubicBezTo>
                <a:cubicBezTo>
                  <a:pt x="16719" y="12437"/>
                  <a:pt x="16750" y="12343"/>
                  <a:pt x="16813" y="12343"/>
                </a:cubicBezTo>
                <a:cubicBezTo>
                  <a:pt x="16750" y="12374"/>
                  <a:pt x="16844" y="12468"/>
                  <a:pt x="16781" y="12499"/>
                </a:cubicBezTo>
                <a:close/>
                <a:moveTo>
                  <a:pt x="16625" y="11531"/>
                </a:moveTo>
                <a:cubicBezTo>
                  <a:pt x="16656" y="11499"/>
                  <a:pt x="16656" y="11531"/>
                  <a:pt x="16656" y="11562"/>
                </a:cubicBezTo>
                <a:cubicBezTo>
                  <a:pt x="16688" y="11624"/>
                  <a:pt x="16750" y="11656"/>
                  <a:pt x="16750" y="11749"/>
                </a:cubicBezTo>
                <a:cubicBezTo>
                  <a:pt x="16750" y="11749"/>
                  <a:pt x="16781" y="11749"/>
                  <a:pt x="16750" y="11781"/>
                </a:cubicBezTo>
                <a:cubicBezTo>
                  <a:pt x="16750" y="11781"/>
                  <a:pt x="16750" y="11749"/>
                  <a:pt x="16719" y="11749"/>
                </a:cubicBezTo>
                <a:cubicBezTo>
                  <a:pt x="16625" y="11781"/>
                  <a:pt x="16594" y="11687"/>
                  <a:pt x="16563" y="11624"/>
                </a:cubicBezTo>
                <a:cubicBezTo>
                  <a:pt x="16531" y="11593"/>
                  <a:pt x="16594" y="11531"/>
                  <a:pt x="16625" y="11531"/>
                </a:cubicBezTo>
                <a:close/>
                <a:moveTo>
                  <a:pt x="16750" y="11812"/>
                </a:moveTo>
                <a:cubicBezTo>
                  <a:pt x="16719" y="11874"/>
                  <a:pt x="16656" y="11874"/>
                  <a:pt x="16625" y="11874"/>
                </a:cubicBezTo>
                <a:cubicBezTo>
                  <a:pt x="16594" y="11874"/>
                  <a:pt x="16594" y="11843"/>
                  <a:pt x="16594" y="11843"/>
                </a:cubicBezTo>
                <a:cubicBezTo>
                  <a:pt x="16625" y="11781"/>
                  <a:pt x="16688" y="11843"/>
                  <a:pt x="16750" y="11812"/>
                </a:cubicBezTo>
                <a:close/>
                <a:moveTo>
                  <a:pt x="16594" y="11937"/>
                </a:moveTo>
                <a:cubicBezTo>
                  <a:pt x="16625" y="11937"/>
                  <a:pt x="16688" y="11906"/>
                  <a:pt x="16781" y="11937"/>
                </a:cubicBezTo>
                <a:cubicBezTo>
                  <a:pt x="16719" y="11999"/>
                  <a:pt x="16656" y="12031"/>
                  <a:pt x="16625" y="12093"/>
                </a:cubicBezTo>
                <a:cubicBezTo>
                  <a:pt x="16625" y="12124"/>
                  <a:pt x="16594" y="12124"/>
                  <a:pt x="16563" y="12124"/>
                </a:cubicBezTo>
                <a:cubicBezTo>
                  <a:pt x="16500" y="12093"/>
                  <a:pt x="16500" y="12093"/>
                  <a:pt x="16500" y="12031"/>
                </a:cubicBezTo>
                <a:cubicBezTo>
                  <a:pt x="16500" y="11968"/>
                  <a:pt x="16500" y="11937"/>
                  <a:pt x="16594" y="11937"/>
                </a:cubicBezTo>
                <a:close/>
                <a:moveTo>
                  <a:pt x="16313" y="12156"/>
                </a:moveTo>
                <a:cubicBezTo>
                  <a:pt x="16313" y="12156"/>
                  <a:pt x="16313" y="12156"/>
                  <a:pt x="16313" y="12156"/>
                </a:cubicBezTo>
                <a:cubicBezTo>
                  <a:pt x="16313" y="12156"/>
                  <a:pt x="16313" y="12156"/>
                  <a:pt x="16313" y="12156"/>
                </a:cubicBezTo>
                <a:cubicBezTo>
                  <a:pt x="16313" y="12156"/>
                  <a:pt x="16313" y="12156"/>
                  <a:pt x="16313" y="12156"/>
                </a:cubicBezTo>
                <a:cubicBezTo>
                  <a:pt x="16313" y="12156"/>
                  <a:pt x="16313" y="12156"/>
                  <a:pt x="16313" y="12156"/>
                </a:cubicBezTo>
                <a:close/>
                <a:moveTo>
                  <a:pt x="16906" y="9687"/>
                </a:moveTo>
                <a:cubicBezTo>
                  <a:pt x="16906" y="9687"/>
                  <a:pt x="16906" y="9687"/>
                  <a:pt x="16906" y="9687"/>
                </a:cubicBezTo>
                <a:cubicBezTo>
                  <a:pt x="16906" y="9687"/>
                  <a:pt x="16906" y="9687"/>
                  <a:pt x="16906" y="9687"/>
                </a:cubicBezTo>
                <a:cubicBezTo>
                  <a:pt x="16875" y="9687"/>
                  <a:pt x="16844" y="9687"/>
                  <a:pt x="16844" y="9656"/>
                </a:cubicBezTo>
                <a:cubicBezTo>
                  <a:pt x="16875" y="9656"/>
                  <a:pt x="16875" y="9656"/>
                  <a:pt x="16906" y="9687"/>
                </a:cubicBezTo>
                <a:close/>
                <a:moveTo>
                  <a:pt x="15188" y="5281"/>
                </a:moveTo>
                <a:cubicBezTo>
                  <a:pt x="15188" y="5281"/>
                  <a:pt x="15188" y="5281"/>
                  <a:pt x="15188" y="5281"/>
                </a:cubicBezTo>
                <a:cubicBezTo>
                  <a:pt x="15188" y="5281"/>
                  <a:pt x="15188" y="5281"/>
                  <a:pt x="15188" y="5312"/>
                </a:cubicBezTo>
                <a:cubicBezTo>
                  <a:pt x="15188" y="5312"/>
                  <a:pt x="15188" y="5281"/>
                  <a:pt x="15188" y="5281"/>
                </a:cubicBezTo>
                <a:cubicBezTo>
                  <a:pt x="15188" y="5281"/>
                  <a:pt x="15188" y="5281"/>
                  <a:pt x="15188" y="5281"/>
                </a:cubicBezTo>
                <a:close/>
                <a:moveTo>
                  <a:pt x="14875" y="531"/>
                </a:moveTo>
                <a:cubicBezTo>
                  <a:pt x="14875" y="562"/>
                  <a:pt x="14875" y="562"/>
                  <a:pt x="14875" y="562"/>
                </a:cubicBezTo>
                <a:cubicBezTo>
                  <a:pt x="14875" y="593"/>
                  <a:pt x="14844" y="562"/>
                  <a:pt x="14844" y="562"/>
                </a:cubicBezTo>
                <a:cubicBezTo>
                  <a:pt x="14813" y="562"/>
                  <a:pt x="14813" y="562"/>
                  <a:pt x="14781" y="562"/>
                </a:cubicBezTo>
                <a:cubicBezTo>
                  <a:pt x="14750" y="562"/>
                  <a:pt x="14719" y="531"/>
                  <a:pt x="14719" y="531"/>
                </a:cubicBezTo>
                <a:cubicBezTo>
                  <a:pt x="14750" y="437"/>
                  <a:pt x="14813" y="562"/>
                  <a:pt x="14875" y="531"/>
                </a:cubicBezTo>
                <a:close/>
                <a:moveTo>
                  <a:pt x="13594" y="1375"/>
                </a:moveTo>
                <a:cubicBezTo>
                  <a:pt x="13594" y="1375"/>
                  <a:pt x="13594" y="1406"/>
                  <a:pt x="13594" y="1406"/>
                </a:cubicBezTo>
                <a:cubicBezTo>
                  <a:pt x="13563" y="1375"/>
                  <a:pt x="13563" y="1375"/>
                  <a:pt x="13563" y="1375"/>
                </a:cubicBezTo>
                <a:cubicBezTo>
                  <a:pt x="13563" y="1375"/>
                  <a:pt x="13563" y="1343"/>
                  <a:pt x="13594" y="1343"/>
                </a:cubicBezTo>
                <a:cubicBezTo>
                  <a:pt x="13594" y="1343"/>
                  <a:pt x="13594" y="1375"/>
                  <a:pt x="13594" y="1375"/>
                </a:cubicBezTo>
                <a:close/>
                <a:moveTo>
                  <a:pt x="11219" y="9812"/>
                </a:moveTo>
                <a:cubicBezTo>
                  <a:pt x="11219" y="9812"/>
                  <a:pt x="11219" y="9812"/>
                  <a:pt x="11219" y="9812"/>
                </a:cubicBezTo>
                <a:cubicBezTo>
                  <a:pt x="11219" y="9812"/>
                  <a:pt x="11250" y="9812"/>
                  <a:pt x="11250" y="9812"/>
                </a:cubicBezTo>
                <a:cubicBezTo>
                  <a:pt x="11250" y="9812"/>
                  <a:pt x="11219" y="9812"/>
                  <a:pt x="11219" y="9812"/>
                </a:cubicBezTo>
                <a:close/>
                <a:moveTo>
                  <a:pt x="12750" y="8625"/>
                </a:moveTo>
                <a:cubicBezTo>
                  <a:pt x="12750" y="8625"/>
                  <a:pt x="12750" y="8625"/>
                  <a:pt x="12750" y="8625"/>
                </a:cubicBezTo>
                <a:cubicBezTo>
                  <a:pt x="12750" y="8625"/>
                  <a:pt x="12750" y="8625"/>
                  <a:pt x="12750" y="8625"/>
                </a:cubicBezTo>
                <a:cubicBezTo>
                  <a:pt x="12750" y="8625"/>
                  <a:pt x="12750" y="8625"/>
                  <a:pt x="12750" y="8625"/>
                </a:cubicBezTo>
                <a:cubicBezTo>
                  <a:pt x="12750" y="8625"/>
                  <a:pt x="12750" y="8625"/>
                  <a:pt x="12750" y="8625"/>
                </a:cubicBezTo>
                <a:close/>
                <a:moveTo>
                  <a:pt x="12500" y="8656"/>
                </a:moveTo>
                <a:cubicBezTo>
                  <a:pt x="12500" y="8687"/>
                  <a:pt x="12469" y="8718"/>
                  <a:pt x="12469" y="8718"/>
                </a:cubicBezTo>
                <a:cubicBezTo>
                  <a:pt x="12469" y="8750"/>
                  <a:pt x="12438" y="8750"/>
                  <a:pt x="12438" y="8781"/>
                </a:cubicBezTo>
                <a:cubicBezTo>
                  <a:pt x="12469" y="8781"/>
                  <a:pt x="12531" y="8781"/>
                  <a:pt x="12563" y="8781"/>
                </a:cubicBezTo>
                <a:cubicBezTo>
                  <a:pt x="12594" y="8812"/>
                  <a:pt x="12625" y="8843"/>
                  <a:pt x="12625" y="8875"/>
                </a:cubicBezTo>
                <a:cubicBezTo>
                  <a:pt x="12625" y="8875"/>
                  <a:pt x="12563" y="8906"/>
                  <a:pt x="12563" y="8906"/>
                </a:cubicBezTo>
                <a:cubicBezTo>
                  <a:pt x="12500" y="8875"/>
                  <a:pt x="12438" y="8843"/>
                  <a:pt x="12406" y="8812"/>
                </a:cubicBezTo>
                <a:cubicBezTo>
                  <a:pt x="12375" y="8781"/>
                  <a:pt x="12406" y="8781"/>
                  <a:pt x="12438" y="8781"/>
                </a:cubicBezTo>
                <a:cubicBezTo>
                  <a:pt x="12438" y="8781"/>
                  <a:pt x="12438" y="8781"/>
                  <a:pt x="12438" y="8781"/>
                </a:cubicBezTo>
                <a:cubicBezTo>
                  <a:pt x="12438" y="8781"/>
                  <a:pt x="12438" y="8781"/>
                  <a:pt x="12438" y="8781"/>
                </a:cubicBezTo>
                <a:cubicBezTo>
                  <a:pt x="12438" y="8750"/>
                  <a:pt x="12469" y="8750"/>
                  <a:pt x="12469" y="8718"/>
                </a:cubicBezTo>
                <a:cubicBezTo>
                  <a:pt x="12438" y="8718"/>
                  <a:pt x="12438" y="8718"/>
                  <a:pt x="12438" y="8718"/>
                </a:cubicBezTo>
                <a:cubicBezTo>
                  <a:pt x="12438" y="8718"/>
                  <a:pt x="12438" y="8718"/>
                  <a:pt x="12438" y="8718"/>
                </a:cubicBezTo>
                <a:cubicBezTo>
                  <a:pt x="12438" y="8718"/>
                  <a:pt x="12438" y="8718"/>
                  <a:pt x="12469" y="8718"/>
                </a:cubicBezTo>
                <a:cubicBezTo>
                  <a:pt x="12469" y="8718"/>
                  <a:pt x="12500" y="8687"/>
                  <a:pt x="12500" y="8656"/>
                </a:cubicBezTo>
                <a:close/>
                <a:moveTo>
                  <a:pt x="12344" y="9187"/>
                </a:moveTo>
                <a:cubicBezTo>
                  <a:pt x="12344" y="9218"/>
                  <a:pt x="12375" y="9218"/>
                  <a:pt x="12375" y="9218"/>
                </a:cubicBezTo>
                <a:cubicBezTo>
                  <a:pt x="12375" y="9218"/>
                  <a:pt x="12375" y="9218"/>
                  <a:pt x="12375" y="9218"/>
                </a:cubicBezTo>
                <a:cubicBezTo>
                  <a:pt x="12406" y="9218"/>
                  <a:pt x="12406" y="9250"/>
                  <a:pt x="12406" y="9281"/>
                </a:cubicBezTo>
                <a:cubicBezTo>
                  <a:pt x="12406" y="9281"/>
                  <a:pt x="12406" y="9281"/>
                  <a:pt x="12406" y="9281"/>
                </a:cubicBezTo>
                <a:cubicBezTo>
                  <a:pt x="12406" y="9281"/>
                  <a:pt x="12375" y="9281"/>
                  <a:pt x="12375" y="9281"/>
                </a:cubicBezTo>
                <a:cubicBezTo>
                  <a:pt x="12375" y="9312"/>
                  <a:pt x="12375" y="9312"/>
                  <a:pt x="12375" y="9312"/>
                </a:cubicBezTo>
                <a:cubicBezTo>
                  <a:pt x="12344" y="9312"/>
                  <a:pt x="12375" y="9250"/>
                  <a:pt x="12313" y="9281"/>
                </a:cubicBezTo>
                <a:cubicBezTo>
                  <a:pt x="12281" y="9281"/>
                  <a:pt x="12281" y="9250"/>
                  <a:pt x="12281" y="9218"/>
                </a:cubicBezTo>
                <a:cubicBezTo>
                  <a:pt x="12281" y="9187"/>
                  <a:pt x="12313" y="9187"/>
                  <a:pt x="12344" y="9187"/>
                </a:cubicBezTo>
                <a:close/>
                <a:moveTo>
                  <a:pt x="12188" y="8593"/>
                </a:moveTo>
                <a:cubicBezTo>
                  <a:pt x="12188" y="8593"/>
                  <a:pt x="12188" y="8593"/>
                  <a:pt x="12188" y="8593"/>
                </a:cubicBezTo>
                <a:cubicBezTo>
                  <a:pt x="12094" y="8531"/>
                  <a:pt x="12031" y="8468"/>
                  <a:pt x="11938" y="8406"/>
                </a:cubicBezTo>
                <a:cubicBezTo>
                  <a:pt x="12031" y="8468"/>
                  <a:pt x="12094" y="8531"/>
                  <a:pt x="12188" y="8593"/>
                </a:cubicBezTo>
                <a:close/>
                <a:moveTo>
                  <a:pt x="11969" y="9906"/>
                </a:moveTo>
                <a:cubicBezTo>
                  <a:pt x="11969" y="9906"/>
                  <a:pt x="11969" y="9937"/>
                  <a:pt x="11969" y="9937"/>
                </a:cubicBezTo>
                <a:cubicBezTo>
                  <a:pt x="11969" y="9937"/>
                  <a:pt x="11969" y="9906"/>
                  <a:pt x="11969" y="9906"/>
                </a:cubicBezTo>
                <a:cubicBezTo>
                  <a:pt x="11969" y="9906"/>
                  <a:pt x="11969" y="9906"/>
                  <a:pt x="11969" y="9906"/>
                </a:cubicBezTo>
                <a:close/>
                <a:moveTo>
                  <a:pt x="11906" y="9968"/>
                </a:moveTo>
                <a:cubicBezTo>
                  <a:pt x="11906" y="9968"/>
                  <a:pt x="11906" y="9937"/>
                  <a:pt x="11906" y="9937"/>
                </a:cubicBezTo>
                <a:cubicBezTo>
                  <a:pt x="11906" y="9937"/>
                  <a:pt x="11906" y="9937"/>
                  <a:pt x="11906" y="9937"/>
                </a:cubicBezTo>
                <a:cubicBezTo>
                  <a:pt x="11906" y="9937"/>
                  <a:pt x="11906" y="9968"/>
                  <a:pt x="11906" y="9968"/>
                </a:cubicBezTo>
                <a:close/>
                <a:moveTo>
                  <a:pt x="11906" y="9937"/>
                </a:moveTo>
                <a:cubicBezTo>
                  <a:pt x="11906" y="9937"/>
                  <a:pt x="11906" y="9937"/>
                  <a:pt x="11906" y="9937"/>
                </a:cubicBezTo>
                <a:cubicBezTo>
                  <a:pt x="11906" y="9937"/>
                  <a:pt x="11906" y="9937"/>
                  <a:pt x="11906" y="9906"/>
                </a:cubicBezTo>
                <a:cubicBezTo>
                  <a:pt x="11906" y="9937"/>
                  <a:pt x="11906" y="9937"/>
                  <a:pt x="11906" y="9937"/>
                </a:cubicBezTo>
                <a:close/>
                <a:moveTo>
                  <a:pt x="11563" y="8843"/>
                </a:moveTo>
                <a:cubicBezTo>
                  <a:pt x="11563" y="8812"/>
                  <a:pt x="11625" y="8812"/>
                  <a:pt x="11656" y="8812"/>
                </a:cubicBezTo>
                <a:cubicBezTo>
                  <a:pt x="11594" y="8812"/>
                  <a:pt x="11656" y="8968"/>
                  <a:pt x="11563" y="8906"/>
                </a:cubicBezTo>
                <a:cubicBezTo>
                  <a:pt x="11531" y="8906"/>
                  <a:pt x="11531" y="8875"/>
                  <a:pt x="11563" y="8843"/>
                </a:cubicBezTo>
                <a:close/>
                <a:moveTo>
                  <a:pt x="11438" y="10562"/>
                </a:moveTo>
                <a:cubicBezTo>
                  <a:pt x="11531" y="10562"/>
                  <a:pt x="11563" y="10531"/>
                  <a:pt x="11594" y="10468"/>
                </a:cubicBezTo>
                <a:cubicBezTo>
                  <a:pt x="11594" y="10531"/>
                  <a:pt x="11594" y="10593"/>
                  <a:pt x="11688" y="10593"/>
                </a:cubicBezTo>
                <a:cubicBezTo>
                  <a:pt x="11719" y="10593"/>
                  <a:pt x="11719" y="10656"/>
                  <a:pt x="11781" y="10656"/>
                </a:cubicBezTo>
                <a:cubicBezTo>
                  <a:pt x="11625" y="10749"/>
                  <a:pt x="11469" y="10687"/>
                  <a:pt x="11438" y="10562"/>
                </a:cubicBezTo>
                <a:close/>
                <a:moveTo>
                  <a:pt x="11844" y="10343"/>
                </a:moveTo>
                <a:cubicBezTo>
                  <a:pt x="11844" y="10343"/>
                  <a:pt x="11844" y="10343"/>
                  <a:pt x="11844" y="10343"/>
                </a:cubicBezTo>
                <a:cubicBezTo>
                  <a:pt x="11844" y="10343"/>
                  <a:pt x="11844" y="10343"/>
                  <a:pt x="11813" y="10312"/>
                </a:cubicBezTo>
                <a:cubicBezTo>
                  <a:pt x="11844" y="10343"/>
                  <a:pt x="11844" y="10343"/>
                  <a:pt x="11844" y="10343"/>
                </a:cubicBezTo>
                <a:cubicBezTo>
                  <a:pt x="11844" y="10343"/>
                  <a:pt x="11844" y="10343"/>
                  <a:pt x="11875" y="10343"/>
                </a:cubicBezTo>
                <a:cubicBezTo>
                  <a:pt x="11844" y="10343"/>
                  <a:pt x="11844" y="10343"/>
                  <a:pt x="11844" y="10343"/>
                </a:cubicBezTo>
                <a:close/>
                <a:moveTo>
                  <a:pt x="11906" y="10281"/>
                </a:moveTo>
                <a:cubicBezTo>
                  <a:pt x="11906" y="10281"/>
                  <a:pt x="11906" y="10312"/>
                  <a:pt x="11906" y="10312"/>
                </a:cubicBezTo>
                <a:cubicBezTo>
                  <a:pt x="11906" y="10312"/>
                  <a:pt x="11906" y="10281"/>
                  <a:pt x="11906" y="10281"/>
                </a:cubicBezTo>
                <a:cubicBezTo>
                  <a:pt x="11906" y="10156"/>
                  <a:pt x="11844" y="10156"/>
                  <a:pt x="11781" y="10187"/>
                </a:cubicBezTo>
                <a:cubicBezTo>
                  <a:pt x="11781" y="10125"/>
                  <a:pt x="11781" y="10093"/>
                  <a:pt x="11813" y="10062"/>
                </a:cubicBezTo>
                <a:cubicBezTo>
                  <a:pt x="11844" y="10062"/>
                  <a:pt x="11844" y="10062"/>
                  <a:pt x="11875" y="10062"/>
                </a:cubicBezTo>
                <a:cubicBezTo>
                  <a:pt x="11875" y="10125"/>
                  <a:pt x="11906" y="10125"/>
                  <a:pt x="11969" y="10093"/>
                </a:cubicBezTo>
                <a:cubicBezTo>
                  <a:pt x="11969" y="10125"/>
                  <a:pt x="11969" y="10125"/>
                  <a:pt x="11969" y="10125"/>
                </a:cubicBezTo>
                <a:cubicBezTo>
                  <a:pt x="11969" y="10187"/>
                  <a:pt x="11938" y="10218"/>
                  <a:pt x="11906" y="10281"/>
                </a:cubicBezTo>
                <a:close/>
                <a:moveTo>
                  <a:pt x="12000" y="9875"/>
                </a:moveTo>
                <a:cubicBezTo>
                  <a:pt x="12031" y="9875"/>
                  <a:pt x="12031" y="9843"/>
                  <a:pt x="12031" y="9843"/>
                </a:cubicBezTo>
                <a:cubicBezTo>
                  <a:pt x="12031" y="9843"/>
                  <a:pt x="12031" y="9843"/>
                  <a:pt x="12031" y="9843"/>
                </a:cubicBezTo>
                <a:cubicBezTo>
                  <a:pt x="12031" y="9843"/>
                  <a:pt x="12031" y="9875"/>
                  <a:pt x="12000" y="9875"/>
                </a:cubicBezTo>
                <a:close/>
                <a:moveTo>
                  <a:pt x="12031" y="9843"/>
                </a:moveTo>
                <a:cubicBezTo>
                  <a:pt x="12031" y="9843"/>
                  <a:pt x="12031" y="9843"/>
                  <a:pt x="12031" y="9843"/>
                </a:cubicBezTo>
                <a:cubicBezTo>
                  <a:pt x="12031" y="9843"/>
                  <a:pt x="12031" y="9843"/>
                  <a:pt x="12031" y="9843"/>
                </a:cubicBezTo>
                <a:cubicBezTo>
                  <a:pt x="12031" y="9843"/>
                  <a:pt x="12031" y="9843"/>
                  <a:pt x="12031" y="9843"/>
                </a:cubicBezTo>
                <a:close/>
                <a:moveTo>
                  <a:pt x="12281" y="9687"/>
                </a:moveTo>
                <a:cubicBezTo>
                  <a:pt x="12281" y="9687"/>
                  <a:pt x="12250" y="9687"/>
                  <a:pt x="12250" y="9718"/>
                </a:cubicBezTo>
                <a:cubicBezTo>
                  <a:pt x="12250" y="9718"/>
                  <a:pt x="12250" y="9718"/>
                  <a:pt x="12250" y="9718"/>
                </a:cubicBezTo>
                <a:cubicBezTo>
                  <a:pt x="12188" y="9718"/>
                  <a:pt x="12094" y="9718"/>
                  <a:pt x="12000" y="9656"/>
                </a:cubicBezTo>
                <a:cubicBezTo>
                  <a:pt x="11969" y="9625"/>
                  <a:pt x="12000" y="9625"/>
                  <a:pt x="12031" y="9593"/>
                </a:cubicBezTo>
                <a:cubicBezTo>
                  <a:pt x="12063" y="9593"/>
                  <a:pt x="12063" y="9593"/>
                  <a:pt x="12094" y="9562"/>
                </a:cubicBezTo>
                <a:cubicBezTo>
                  <a:pt x="12125" y="9625"/>
                  <a:pt x="12219" y="9625"/>
                  <a:pt x="12281" y="9687"/>
                </a:cubicBezTo>
                <a:cubicBezTo>
                  <a:pt x="12375" y="9687"/>
                  <a:pt x="12469" y="9687"/>
                  <a:pt x="12563" y="9687"/>
                </a:cubicBezTo>
                <a:cubicBezTo>
                  <a:pt x="12469" y="9687"/>
                  <a:pt x="12375" y="9687"/>
                  <a:pt x="12281" y="9687"/>
                </a:cubicBezTo>
                <a:close/>
                <a:moveTo>
                  <a:pt x="14906" y="7281"/>
                </a:moveTo>
                <a:cubicBezTo>
                  <a:pt x="14938" y="7281"/>
                  <a:pt x="14844" y="7281"/>
                  <a:pt x="14844" y="7312"/>
                </a:cubicBezTo>
                <a:cubicBezTo>
                  <a:pt x="14875" y="7250"/>
                  <a:pt x="14875" y="7218"/>
                  <a:pt x="14875" y="7156"/>
                </a:cubicBezTo>
                <a:cubicBezTo>
                  <a:pt x="14875" y="7156"/>
                  <a:pt x="14906" y="7156"/>
                  <a:pt x="14938" y="7156"/>
                </a:cubicBezTo>
                <a:cubicBezTo>
                  <a:pt x="14938" y="7187"/>
                  <a:pt x="14875" y="7218"/>
                  <a:pt x="14906" y="7281"/>
                </a:cubicBezTo>
                <a:close/>
                <a:moveTo>
                  <a:pt x="14875" y="7156"/>
                </a:moveTo>
                <a:cubicBezTo>
                  <a:pt x="14875" y="7156"/>
                  <a:pt x="14875" y="7156"/>
                  <a:pt x="14875" y="7156"/>
                </a:cubicBezTo>
                <a:cubicBezTo>
                  <a:pt x="14844" y="7156"/>
                  <a:pt x="14844" y="7187"/>
                  <a:pt x="14813" y="7218"/>
                </a:cubicBezTo>
                <a:cubicBezTo>
                  <a:pt x="14781" y="7156"/>
                  <a:pt x="14813" y="7093"/>
                  <a:pt x="14719" y="7093"/>
                </a:cubicBezTo>
                <a:cubicBezTo>
                  <a:pt x="14688" y="7093"/>
                  <a:pt x="14750" y="7031"/>
                  <a:pt x="14750" y="7000"/>
                </a:cubicBezTo>
                <a:cubicBezTo>
                  <a:pt x="14750" y="6968"/>
                  <a:pt x="14781" y="7000"/>
                  <a:pt x="14781" y="7000"/>
                </a:cubicBezTo>
                <a:cubicBezTo>
                  <a:pt x="14875" y="7031"/>
                  <a:pt x="14906" y="7062"/>
                  <a:pt x="14875" y="7156"/>
                </a:cubicBezTo>
                <a:close/>
                <a:moveTo>
                  <a:pt x="14813" y="9156"/>
                </a:moveTo>
                <a:cubicBezTo>
                  <a:pt x="14813" y="9156"/>
                  <a:pt x="14813" y="9156"/>
                  <a:pt x="14813" y="9156"/>
                </a:cubicBezTo>
                <a:cubicBezTo>
                  <a:pt x="14813" y="9156"/>
                  <a:pt x="14813" y="9156"/>
                  <a:pt x="14813" y="9156"/>
                </a:cubicBezTo>
                <a:cubicBezTo>
                  <a:pt x="14813" y="9156"/>
                  <a:pt x="14813" y="9156"/>
                  <a:pt x="14813" y="9156"/>
                </a:cubicBezTo>
                <a:close/>
                <a:moveTo>
                  <a:pt x="14938" y="11937"/>
                </a:moveTo>
                <a:cubicBezTo>
                  <a:pt x="14938" y="11937"/>
                  <a:pt x="14938" y="11937"/>
                  <a:pt x="14938" y="11937"/>
                </a:cubicBezTo>
                <a:cubicBezTo>
                  <a:pt x="14938" y="11937"/>
                  <a:pt x="14938" y="11937"/>
                  <a:pt x="14938" y="11937"/>
                </a:cubicBezTo>
                <a:cubicBezTo>
                  <a:pt x="14906" y="11749"/>
                  <a:pt x="14969" y="11656"/>
                  <a:pt x="15094" y="11687"/>
                </a:cubicBezTo>
                <a:cubicBezTo>
                  <a:pt x="15125" y="11687"/>
                  <a:pt x="15156" y="11687"/>
                  <a:pt x="15156" y="11718"/>
                </a:cubicBezTo>
                <a:cubicBezTo>
                  <a:pt x="15156" y="11749"/>
                  <a:pt x="15125" y="11781"/>
                  <a:pt x="15094" y="11781"/>
                </a:cubicBezTo>
                <a:cubicBezTo>
                  <a:pt x="15031" y="11749"/>
                  <a:pt x="15000" y="11812"/>
                  <a:pt x="15000" y="11874"/>
                </a:cubicBezTo>
                <a:cubicBezTo>
                  <a:pt x="15000" y="11937"/>
                  <a:pt x="14969" y="11937"/>
                  <a:pt x="14938" y="11937"/>
                </a:cubicBezTo>
                <a:close/>
                <a:moveTo>
                  <a:pt x="15000" y="14218"/>
                </a:moveTo>
                <a:cubicBezTo>
                  <a:pt x="15000" y="14218"/>
                  <a:pt x="15000" y="14218"/>
                  <a:pt x="15000" y="14218"/>
                </a:cubicBezTo>
                <a:cubicBezTo>
                  <a:pt x="15031" y="14218"/>
                  <a:pt x="15031" y="14218"/>
                  <a:pt x="15063" y="14218"/>
                </a:cubicBezTo>
                <a:cubicBezTo>
                  <a:pt x="15031" y="14218"/>
                  <a:pt x="15031" y="14218"/>
                  <a:pt x="15000" y="14218"/>
                </a:cubicBezTo>
                <a:close/>
                <a:moveTo>
                  <a:pt x="15250" y="13062"/>
                </a:moveTo>
                <a:cubicBezTo>
                  <a:pt x="15156" y="13093"/>
                  <a:pt x="15094" y="13093"/>
                  <a:pt x="15000" y="13031"/>
                </a:cubicBezTo>
                <a:cubicBezTo>
                  <a:pt x="15094" y="12999"/>
                  <a:pt x="15156" y="13062"/>
                  <a:pt x="15250" y="13062"/>
                </a:cubicBezTo>
                <a:cubicBezTo>
                  <a:pt x="15250" y="13062"/>
                  <a:pt x="15281" y="13031"/>
                  <a:pt x="15281" y="13031"/>
                </a:cubicBezTo>
                <a:cubicBezTo>
                  <a:pt x="15281" y="13031"/>
                  <a:pt x="15250" y="13062"/>
                  <a:pt x="15250" y="13062"/>
                </a:cubicBezTo>
                <a:close/>
                <a:moveTo>
                  <a:pt x="15281" y="12187"/>
                </a:moveTo>
                <a:cubicBezTo>
                  <a:pt x="15188" y="12156"/>
                  <a:pt x="15063" y="12156"/>
                  <a:pt x="15000" y="12093"/>
                </a:cubicBezTo>
                <a:cubicBezTo>
                  <a:pt x="15063" y="12062"/>
                  <a:pt x="15156" y="12062"/>
                  <a:pt x="15219" y="12031"/>
                </a:cubicBezTo>
                <a:cubicBezTo>
                  <a:pt x="15219" y="12031"/>
                  <a:pt x="15219" y="12031"/>
                  <a:pt x="15219" y="12031"/>
                </a:cubicBezTo>
                <a:cubicBezTo>
                  <a:pt x="15219" y="12031"/>
                  <a:pt x="15219" y="12031"/>
                  <a:pt x="15219" y="12031"/>
                </a:cubicBezTo>
                <a:cubicBezTo>
                  <a:pt x="15219" y="12031"/>
                  <a:pt x="15219" y="12031"/>
                  <a:pt x="15219" y="12031"/>
                </a:cubicBezTo>
                <a:cubicBezTo>
                  <a:pt x="15219" y="12031"/>
                  <a:pt x="15219" y="12031"/>
                  <a:pt x="15219" y="12031"/>
                </a:cubicBezTo>
                <a:cubicBezTo>
                  <a:pt x="15219" y="11999"/>
                  <a:pt x="15219" y="11999"/>
                  <a:pt x="15219" y="11968"/>
                </a:cubicBezTo>
                <a:cubicBezTo>
                  <a:pt x="15219" y="11937"/>
                  <a:pt x="15219" y="11906"/>
                  <a:pt x="15250" y="11906"/>
                </a:cubicBezTo>
                <a:cubicBezTo>
                  <a:pt x="15313" y="11906"/>
                  <a:pt x="15313" y="11937"/>
                  <a:pt x="15313" y="11968"/>
                </a:cubicBezTo>
                <a:cubicBezTo>
                  <a:pt x="15313" y="11999"/>
                  <a:pt x="15313" y="12062"/>
                  <a:pt x="15313" y="12093"/>
                </a:cubicBezTo>
                <a:cubicBezTo>
                  <a:pt x="15281" y="12093"/>
                  <a:pt x="15281" y="12156"/>
                  <a:pt x="15281" y="12187"/>
                </a:cubicBezTo>
                <a:close/>
                <a:moveTo>
                  <a:pt x="15281" y="12999"/>
                </a:moveTo>
                <a:cubicBezTo>
                  <a:pt x="15281" y="12749"/>
                  <a:pt x="15281" y="12499"/>
                  <a:pt x="15281" y="12281"/>
                </a:cubicBezTo>
                <a:cubicBezTo>
                  <a:pt x="15281" y="12249"/>
                  <a:pt x="15313" y="12249"/>
                  <a:pt x="15313" y="12249"/>
                </a:cubicBezTo>
                <a:cubicBezTo>
                  <a:pt x="15313" y="12249"/>
                  <a:pt x="15313" y="12249"/>
                  <a:pt x="15313" y="12281"/>
                </a:cubicBezTo>
                <a:cubicBezTo>
                  <a:pt x="15313" y="12468"/>
                  <a:pt x="15313" y="12687"/>
                  <a:pt x="15313" y="12874"/>
                </a:cubicBezTo>
                <a:cubicBezTo>
                  <a:pt x="15313" y="12937"/>
                  <a:pt x="15313" y="12968"/>
                  <a:pt x="15281" y="12999"/>
                </a:cubicBezTo>
                <a:close/>
                <a:moveTo>
                  <a:pt x="15813" y="9593"/>
                </a:moveTo>
                <a:cubicBezTo>
                  <a:pt x="15781" y="9593"/>
                  <a:pt x="15781" y="9593"/>
                  <a:pt x="15781" y="9593"/>
                </a:cubicBezTo>
                <a:cubicBezTo>
                  <a:pt x="15781" y="9593"/>
                  <a:pt x="15781" y="9593"/>
                  <a:pt x="15813" y="9593"/>
                </a:cubicBezTo>
                <a:cubicBezTo>
                  <a:pt x="15813" y="9593"/>
                  <a:pt x="15813" y="9593"/>
                  <a:pt x="15844" y="9593"/>
                </a:cubicBezTo>
                <a:cubicBezTo>
                  <a:pt x="15813" y="9593"/>
                  <a:pt x="15813" y="9593"/>
                  <a:pt x="15813" y="9593"/>
                </a:cubicBezTo>
                <a:close/>
                <a:moveTo>
                  <a:pt x="15813" y="9343"/>
                </a:moveTo>
                <a:cubicBezTo>
                  <a:pt x="15813" y="9343"/>
                  <a:pt x="15813" y="9343"/>
                  <a:pt x="15813" y="9343"/>
                </a:cubicBezTo>
                <a:cubicBezTo>
                  <a:pt x="15813" y="9343"/>
                  <a:pt x="15813" y="9343"/>
                  <a:pt x="15813" y="9343"/>
                </a:cubicBezTo>
                <a:cubicBezTo>
                  <a:pt x="15813" y="9343"/>
                  <a:pt x="15844" y="9343"/>
                  <a:pt x="15844" y="9343"/>
                </a:cubicBezTo>
                <a:cubicBezTo>
                  <a:pt x="15813" y="9343"/>
                  <a:pt x="15813" y="9343"/>
                  <a:pt x="15813" y="9343"/>
                </a:cubicBezTo>
                <a:close/>
                <a:moveTo>
                  <a:pt x="16188" y="9500"/>
                </a:moveTo>
                <a:cubicBezTo>
                  <a:pt x="16156" y="9500"/>
                  <a:pt x="16125" y="9500"/>
                  <a:pt x="16125" y="9500"/>
                </a:cubicBezTo>
                <a:cubicBezTo>
                  <a:pt x="16125" y="9468"/>
                  <a:pt x="16156" y="9468"/>
                  <a:pt x="16188" y="9500"/>
                </a:cubicBezTo>
                <a:close/>
                <a:moveTo>
                  <a:pt x="15969" y="9375"/>
                </a:moveTo>
                <a:cubicBezTo>
                  <a:pt x="15969" y="9375"/>
                  <a:pt x="16000" y="9375"/>
                  <a:pt x="16031" y="9375"/>
                </a:cubicBezTo>
                <a:cubicBezTo>
                  <a:pt x="16031" y="9375"/>
                  <a:pt x="16063" y="9375"/>
                  <a:pt x="16063" y="9375"/>
                </a:cubicBezTo>
                <a:cubicBezTo>
                  <a:pt x="16063" y="9375"/>
                  <a:pt x="16031" y="9375"/>
                  <a:pt x="16031" y="9375"/>
                </a:cubicBezTo>
                <a:cubicBezTo>
                  <a:pt x="16000" y="9375"/>
                  <a:pt x="15969" y="9406"/>
                  <a:pt x="15969" y="9437"/>
                </a:cubicBezTo>
                <a:cubicBezTo>
                  <a:pt x="16000" y="9468"/>
                  <a:pt x="16063" y="9531"/>
                  <a:pt x="16125" y="9500"/>
                </a:cubicBezTo>
                <a:cubicBezTo>
                  <a:pt x="16125" y="9531"/>
                  <a:pt x="16094" y="9562"/>
                  <a:pt x="16125" y="9562"/>
                </a:cubicBezTo>
                <a:cubicBezTo>
                  <a:pt x="16063" y="9531"/>
                  <a:pt x="16031" y="9562"/>
                  <a:pt x="15969" y="9562"/>
                </a:cubicBezTo>
                <a:cubicBezTo>
                  <a:pt x="15938" y="9593"/>
                  <a:pt x="15906" y="9593"/>
                  <a:pt x="15875" y="9562"/>
                </a:cubicBezTo>
                <a:cubicBezTo>
                  <a:pt x="15844" y="9531"/>
                  <a:pt x="15844" y="9468"/>
                  <a:pt x="15844" y="9437"/>
                </a:cubicBezTo>
                <a:cubicBezTo>
                  <a:pt x="15844" y="9406"/>
                  <a:pt x="15844" y="9406"/>
                  <a:pt x="15875" y="9406"/>
                </a:cubicBezTo>
                <a:cubicBezTo>
                  <a:pt x="15906" y="9406"/>
                  <a:pt x="15938" y="9406"/>
                  <a:pt x="15969" y="9375"/>
                </a:cubicBezTo>
                <a:cubicBezTo>
                  <a:pt x="15969" y="9375"/>
                  <a:pt x="15969" y="9343"/>
                  <a:pt x="15969" y="9343"/>
                </a:cubicBezTo>
                <a:cubicBezTo>
                  <a:pt x="15938" y="9343"/>
                  <a:pt x="15906" y="9343"/>
                  <a:pt x="15906" y="9312"/>
                </a:cubicBezTo>
                <a:cubicBezTo>
                  <a:pt x="15906" y="9343"/>
                  <a:pt x="15938" y="9312"/>
                  <a:pt x="15969" y="9343"/>
                </a:cubicBezTo>
                <a:cubicBezTo>
                  <a:pt x="15969" y="9343"/>
                  <a:pt x="15969" y="9375"/>
                  <a:pt x="15969" y="9375"/>
                </a:cubicBezTo>
                <a:close/>
                <a:moveTo>
                  <a:pt x="15781" y="9218"/>
                </a:moveTo>
                <a:cubicBezTo>
                  <a:pt x="15781" y="9218"/>
                  <a:pt x="15781" y="9218"/>
                  <a:pt x="15813" y="9218"/>
                </a:cubicBezTo>
                <a:cubicBezTo>
                  <a:pt x="15813" y="9218"/>
                  <a:pt x="15844" y="9218"/>
                  <a:pt x="15844" y="9187"/>
                </a:cubicBezTo>
                <a:cubicBezTo>
                  <a:pt x="15844" y="9218"/>
                  <a:pt x="15813" y="9218"/>
                  <a:pt x="15813" y="9218"/>
                </a:cubicBezTo>
                <a:cubicBezTo>
                  <a:pt x="15813" y="9250"/>
                  <a:pt x="15813" y="9250"/>
                  <a:pt x="15813" y="9250"/>
                </a:cubicBezTo>
                <a:cubicBezTo>
                  <a:pt x="15813" y="9281"/>
                  <a:pt x="15781" y="9281"/>
                  <a:pt x="15781" y="9250"/>
                </a:cubicBezTo>
                <a:cubicBezTo>
                  <a:pt x="15750" y="9250"/>
                  <a:pt x="15750" y="9218"/>
                  <a:pt x="15781" y="9218"/>
                </a:cubicBezTo>
                <a:close/>
                <a:moveTo>
                  <a:pt x="15750" y="9531"/>
                </a:moveTo>
                <a:cubicBezTo>
                  <a:pt x="15781" y="9562"/>
                  <a:pt x="15750" y="9562"/>
                  <a:pt x="15750" y="9562"/>
                </a:cubicBezTo>
                <a:cubicBezTo>
                  <a:pt x="15719" y="9562"/>
                  <a:pt x="15688" y="9562"/>
                  <a:pt x="15656" y="9562"/>
                </a:cubicBezTo>
                <a:cubicBezTo>
                  <a:pt x="15688" y="9468"/>
                  <a:pt x="15719" y="9531"/>
                  <a:pt x="15750" y="9531"/>
                </a:cubicBezTo>
                <a:close/>
                <a:moveTo>
                  <a:pt x="15750" y="9437"/>
                </a:moveTo>
                <a:cubicBezTo>
                  <a:pt x="15750" y="9468"/>
                  <a:pt x="15719" y="9468"/>
                  <a:pt x="15719" y="9468"/>
                </a:cubicBezTo>
                <a:cubicBezTo>
                  <a:pt x="15719" y="9468"/>
                  <a:pt x="15719" y="9437"/>
                  <a:pt x="15719" y="9437"/>
                </a:cubicBezTo>
                <a:cubicBezTo>
                  <a:pt x="15719" y="9437"/>
                  <a:pt x="15719" y="9406"/>
                  <a:pt x="15750" y="9437"/>
                </a:cubicBezTo>
                <a:close/>
                <a:moveTo>
                  <a:pt x="15719" y="9093"/>
                </a:moveTo>
                <a:cubicBezTo>
                  <a:pt x="15719" y="9093"/>
                  <a:pt x="15719" y="9125"/>
                  <a:pt x="15719" y="9125"/>
                </a:cubicBezTo>
                <a:cubicBezTo>
                  <a:pt x="15719" y="9125"/>
                  <a:pt x="15688" y="9125"/>
                  <a:pt x="15688" y="9125"/>
                </a:cubicBezTo>
                <a:cubicBezTo>
                  <a:pt x="15688" y="9093"/>
                  <a:pt x="15688" y="9093"/>
                  <a:pt x="15719" y="9093"/>
                </a:cubicBezTo>
                <a:close/>
                <a:moveTo>
                  <a:pt x="15688" y="9406"/>
                </a:moveTo>
                <a:cubicBezTo>
                  <a:pt x="15688" y="9406"/>
                  <a:pt x="15688" y="9406"/>
                  <a:pt x="15688" y="9406"/>
                </a:cubicBezTo>
                <a:cubicBezTo>
                  <a:pt x="15625" y="9375"/>
                  <a:pt x="15563" y="9437"/>
                  <a:pt x="15531" y="9468"/>
                </a:cubicBezTo>
                <a:cubicBezTo>
                  <a:pt x="15531" y="9468"/>
                  <a:pt x="15531" y="9500"/>
                  <a:pt x="15500" y="9500"/>
                </a:cubicBezTo>
                <a:cubicBezTo>
                  <a:pt x="15438" y="9500"/>
                  <a:pt x="15406" y="9437"/>
                  <a:pt x="15344" y="9437"/>
                </a:cubicBezTo>
                <a:cubicBezTo>
                  <a:pt x="15313" y="9406"/>
                  <a:pt x="15313" y="9406"/>
                  <a:pt x="15344" y="9406"/>
                </a:cubicBezTo>
                <a:cubicBezTo>
                  <a:pt x="15344" y="9406"/>
                  <a:pt x="15344" y="9406"/>
                  <a:pt x="15344" y="9406"/>
                </a:cubicBezTo>
                <a:cubicBezTo>
                  <a:pt x="15375" y="9437"/>
                  <a:pt x="15406" y="9437"/>
                  <a:pt x="15438" y="9437"/>
                </a:cubicBezTo>
                <a:cubicBezTo>
                  <a:pt x="15500" y="9468"/>
                  <a:pt x="15500" y="9437"/>
                  <a:pt x="15500" y="9375"/>
                </a:cubicBezTo>
                <a:cubicBezTo>
                  <a:pt x="15531" y="9375"/>
                  <a:pt x="15563" y="9406"/>
                  <a:pt x="15594" y="9375"/>
                </a:cubicBezTo>
                <a:cubicBezTo>
                  <a:pt x="15594" y="9375"/>
                  <a:pt x="15594" y="9343"/>
                  <a:pt x="15594" y="9343"/>
                </a:cubicBezTo>
                <a:cubicBezTo>
                  <a:pt x="15594" y="9343"/>
                  <a:pt x="15625" y="9343"/>
                  <a:pt x="15656" y="9343"/>
                </a:cubicBezTo>
                <a:cubicBezTo>
                  <a:pt x="15688" y="9375"/>
                  <a:pt x="15688" y="9406"/>
                  <a:pt x="15688" y="9406"/>
                </a:cubicBezTo>
                <a:close/>
                <a:moveTo>
                  <a:pt x="15500" y="9375"/>
                </a:moveTo>
                <a:cubicBezTo>
                  <a:pt x="15438" y="9375"/>
                  <a:pt x="15438" y="9343"/>
                  <a:pt x="15438" y="9312"/>
                </a:cubicBezTo>
                <a:cubicBezTo>
                  <a:pt x="15438" y="9343"/>
                  <a:pt x="15469" y="9343"/>
                  <a:pt x="15469" y="9343"/>
                </a:cubicBezTo>
                <a:cubicBezTo>
                  <a:pt x="15469" y="9312"/>
                  <a:pt x="15500" y="9312"/>
                  <a:pt x="15531" y="9312"/>
                </a:cubicBezTo>
                <a:cubicBezTo>
                  <a:pt x="15500" y="9312"/>
                  <a:pt x="15469" y="9312"/>
                  <a:pt x="15469" y="9343"/>
                </a:cubicBezTo>
                <a:cubicBezTo>
                  <a:pt x="15469" y="9343"/>
                  <a:pt x="15500" y="9375"/>
                  <a:pt x="15500" y="9375"/>
                </a:cubicBezTo>
                <a:close/>
                <a:moveTo>
                  <a:pt x="15438" y="8812"/>
                </a:moveTo>
                <a:cubicBezTo>
                  <a:pt x="15438" y="8812"/>
                  <a:pt x="15438" y="8781"/>
                  <a:pt x="15469" y="8781"/>
                </a:cubicBezTo>
                <a:cubicBezTo>
                  <a:pt x="15438" y="8750"/>
                  <a:pt x="15438" y="8750"/>
                  <a:pt x="15406" y="8750"/>
                </a:cubicBezTo>
                <a:cubicBezTo>
                  <a:pt x="15438" y="8750"/>
                  <a:pt x="15438" y="8750"/>
                  <a:pt x="15469" y="8781"/>
                </a:cubicBezTo>
                <a:cubicBezTo>
                  <a:pt x="15531" y="8812"/>
                  <a:pt x="15594" y="8812"/>
                  <a:pt x="15656" y="8843"/>
                </a:cubicBezTo>
                <a:cubicBezTo>
                  <a:pt x="15656" y="8843"/>
                  <a:pt x="15656" y="8843"/>
                  <a:pt x="15656" y="8843"/>
                </a:cubicBezTo>
                <a:cubicBezTo>
                  <a:pt x="15594" y="8906"/>
                  <a:pt x="15594" y="8937"/>
                  <a:pt x="15656" y="8968"/>
                </a:cubicBezTo>
                <a:cubicBezTo>
                  <a:pt x="15656" y="9000"/>
                  <a:pt x="15656" y="9000"/>
                  <a:pt x="15688" y="9031"/>
                </a:cubicBezTo>
                <a:cubicBezTo>
                  <a:pt x="15656" y="9062"/>
                  <a:pt x="15719" y="9125"/>
                  <a:pt x="15625" y="9125"/>
                </a:cubicBezTo>
                <a:cubicBezTo>
                  <a:pt x="15594" y="9062"/>
                  <a:pt x="15563" y="9000"/>
                  <a:pt x="15531" y="8906"/>
                </a:cubicBezTo>
                <a:cubicBezTo>
                  <a:pt x="15500" y="8875"/>
                  <a:pt x="15469" y="8843"/>
                  <a:pt x="15438" y="8812"/>
                </a:cubicBezTo>
                <a:cubicBezTo>
                  <a:pt x="15406" y="8812"/>
                  <a:pt x="15375" y="8843"/>
                  <a:pt x="15344" y="8843"/>
                </a:cubicBezTo>
                <a:cubicBezTo>
                  <a:pt x="15375" y="8843"/>
                  <a:pt x="15406" y="8812"/>
                  <a:pt x="15438" y="8812"/>
                </a:cubicBezTo>
                <a:close/>
                <a:moveTo>
                  <a:pt x="15375" y="9343"/>
                </a:moveTo>
                <a:cubicBezTo>
                  <a:pt x="15375" y="9343"/>
                  <a:pt x="15375" y="9343"/>
                  <a:pt x="15375" y="9343"/>
                </a:cubicBezTo>
                <a:cubicBezTo>
                  <a:pt x="15375" y="9343"/>
                  <a:pt x="15375" y="9343"/>
                  <a:pt x="15375" y="9343"/>
                </a:cubicBezTo>
                <a:cubicBezTo>
                  <a:pt x="15375" y="9343"/>
                  <a:pt x="15344" y="9343"/>
                  <a:pt x="15344" y="9312"/>
                </a:cubicBezTo>
                <a:cubicBezTo>
                  <a:pt x="15344" y="9312"/>
                  <a:pt x="15344" y="9281"/>
                  <a:pt x="15344" y="9281"/>
                </a:cubicBezTo>
                <a:cubicBezTo>
                  <a:pt x="15313" y="9281"/>
                  <a:pt x="15313" y="9281"/>
                  <a:pt x="15281" y="9281"/>
                </a:cubicBezTo>
                <a:cubicBezTo>
                  <a:pt x="15313" y="9281"/>
                  <a:pt x="15313" y="9281"/>
                  <a:pt x="15344" y="9281"/>
                </a:cubicBezTo>
                <a:cubicBezTo>
                  <a:pt x="15375" y="9281"/>
                  <a:pt x="15406" y="9281"/>
                  <a:pt x="15375" y="9343"/>
                </a:cubicBezTo>
                <a:close/>
                <a:moveTo>
                  <a:pt x="15313" y="7093"/>
                </a:moveTo>
                <a:cubicBezTo>
                  <a:pt x="15281" y="7093"/>
                  <a:pt x="15281" y="7093"/>
                  <a:pt x="15281" y="7062"/>
                </a:cubicBezTo>
                <a:cubicBezTo>
                  <a:pt x="15281" y="7031"/>
                  <a:pt x="15281" y="7031"/>
                  <a:pt x="15313" y="7031"/>
                </a:cubicBezTo>
                <a:cubicBezTo>
                  <a:pt x="15344" y="7031"/>
                  <a:pt x="15344" y="7031"/>
                  <a:pt x="15344" y="7062"/>
                </a:cubicBezTo>
                <a:cubicBezTo>
                  <a:pt x="15344" y="7062"/>
                  <a:pt x="15344" y="7093"/>
                  <a:pt x="15313" y="7093"/>
                </a:cubicBezTo>
                <a:close/>
                <a:moveTo>
                  <a:pt x="15094" y="7156"/>
                </a:moveTo>
                <a:cubicBezTo>
                  <a:pt x="15125" y="7156"/>
                  <a:pt x="15125" y="7125"/>
                  <a:pt x="15156" y="7125"/>
                </a:cubicBezTo>
                <a:cubicBezTo>
                  <a:pt x="15156" y="7156"/>
                  <a:pt x="15188" y="7156"/>
                  <a:pt x="15156" y="7187"/>
                </a:cubicBezTo>
                <a:cubicBezTo>
                  <a:pt x="15125" y="7218"/>
                  <a:pt x="15219" y="7281"/>
                  <a:pt x="15156" y="7343"/>
                </a:cubicBezTo>
                <a:cubicBezTo>
                  <a:pt x="15125" y="7343"/>
                  <a:pt x="15125" y="7343"/>
                  <a:pt x="15094" y="7343"/>
                </a:cubicBezTo>
                <a:cubicBezTo>
                  <a:pt x="15125" y="7281"/>
                  <a:pt x="15094" y="7218"/>
                  <a:pt x="15094" y="7156"/>
                </a:cubicBezTo>
                <a:close/>
                <a:moveTo>
                  <a:pt x="15406" y="6281"/>
                </a:moveTo>
                <a:cubicBezTo>
                  <a:pt x="15375" y="6312"/>
                  <a:pt x="15375" y="6281"/>
                  <a:pt x="15375" y="6281"/>
                </a:cubicBezTo>
                <a:cubicBezTo>
                  <a:pt x="15375" y="6250"/>
                  <a:pt x="15375" y="6250"/>
                  <a:pt x="15375" y="6250"/>
                </a:cubicBezTo>
                <a:cubicBezTo>
                  <a:pt x="15406" y="6218"/>
                  <a:pt x="15406" y="6250"/>
                  <a:pt x="15406" y="6281"/>
                </a:cubicBezTo>
                <a:cubicBezTo>
                  <a:pt x="15406" y="6281"/>
                  <a:pt x="15406" y="6281"/>
                  <a:pt x="15406" y="6281"/>
                </a:cubicBezTo>
                <a:close/>
                <a:moveTo>
                  <a:pt x="15125" y="6000"/>
                </a:moveTo>
                <a:cubicBezTo>
                  <a:pt x="15219" y="6031"/>
                  <a:pt x="15219" y="6000"/>
                  <a:pt x="15250" y="5937"/>
                </a:cubicBezTo>
                <a:cubicBezTo>
                  <a:pt x="15250" y="5937"/>
                  <a:pt x="15281" y="5937"/>
                  <a:pt x="15281" y="5937"/>
                </a:cubicBezTo>
                <a:cubicBezTo>
                  <a:pt x="15344" y="5937"/>
                  <a:pt x="15406" y="5875"/>
                  <a:pt x="15469" y="5937"/>
                </a:cubicBezTo>
                <a:cubicBezTo>
                  <a:pt x="15469" y="6000"/>
                  <a:pt x="15438" y="6031"/>
                  <a:pt x="15438" y="6093"/>
                </a:cubicBezTo>
                <a:cubicBezTo>
                  <a:pt x="15438" y="6125"/>
                  <a:pt x="15406" y="6156"/>
                  <a:pt x="15375" y="6125"/>
                </a:cubicBezTo>
                <a:cubicBezTo>
                  <a:pt x="15344" y="6125"/>
                  <a:pt x="15344" y="6125"/>
                  <a:pt x="15313" y="6125"/>
                </a:cubicBezTo>
                <a:cubicBezTo>
                  <a:pt x="15313" y="6156"/>
                  <a:pt x="15313" y="6156"/>
                  <a:pt x="15344" y="6187"/>
                </a:cubicBezTo>
                <a:cubicBezTo>
                  <a:pt x="15375" y="6250"/>
                  <a:pt x="15375" y="6250"/>
                  <a:pt x="15281" y="6250"/>
                </a:cubicBezTo>
                <a:cubicBezTo>
                  <a:pt x="15219" y="6218"/>
                  <a:pt x="15125" y="6250"/>
                  <a:pt x="15063" y="6156"/>
                </a:cubicBezTo>
                <a:cubicBezTo>
                  <a:pt x="15000" y="6093"/>
                  <a:pt x="15063" y="6000"/>
                  <a:pt x="15125" y="6000"/>
                </a:cubicBezTo>
                <a:close/>
                <a:moveTo>
                  <a:pt x="15031" y="6593"/>
                </a:moveTo>
                <a:cubicBezTo>
                  <a:pt x="15031" y="6625"/>
                  <a:pt x="15063" y="6625"/>
                  <a:pt x="15063" y="6656"/>
                </a:cubicBezTo>
                <a:cubicBezTo>
                  <a:pt x="15031" y="6656"/>
                  <a:pt x="15000" y="6656"/>
                  <a:pt x="15000" y="6656"/>
                </a:cubicBezTo>
                <a:cubicBezTo>
                  <a:pt x="14969" y="6656"/>
                  <a:pt x="14969" y="6687"/>
                  <a:pt x="14938" y="6687"/>
                </a:cubicBezTo>
                <a:cubicBezTo>
                  <a:pt x="14969" y="6687"/>
                  <a:pt x="14969" y="6656"/>
                  <a:pt x="15000" y="6656"/>
                </a:cubicBezTo>
                <a:cubicBezTo>
                  <a:pt x="15000" y="6625"/>
                  <a:pt x="14969" y="6593"/>
                  <a:pt x="15000" y="6562"/>
                </a:cubicBezTo>
                <a:cubicBezTo>
                  <a:pt x="15000" y="6562"/>
                  <a:pt x="15031" y="6562"/>
                  <a:pt x="15031" y="6562"/>
                </a:cubicBezTo>
                <a:cubicBezTo>
                  <a:pt x="15031" y="6593"/>
                  <a:pt x="15031" y="6593"/>
                  <a:pt x="15031" y="6593"/>
                </a:cubicBezTo>
                <a:close/>
                <a:moveTo>
                  <a:pt x="15000" y="6406"/>
                </a:moveTo>
                <a:cubicBezTo>
                  <a:pt x="15000" y="6406"/>
                  <a:pt x="15000" y="6406"/>
                  <a:pt x="15000" y="6406"/>
                </a:cubicBezTo>
                <a:cubicBezTo>
                  <a:pt x="15000" y="6437"/>
                  <a:pt x="15000" y="6437"/>
                  <a:pt x="15000" y="6437"/>
                </a:cubicBezTo>
                <a:cubicBezTo>
                  <a:pt x="15000" y="6437"/>
                  <a:pt x="15000" y="6437"/>
                  <a:pt x="15000" y="6468"/>
                </a:cubicBezTo>
                <a:cubicBezTo>
                  <a:pt x="15000" y="6437"/>
                  <a:pt x="15000" y="6437"/>
                  <a:pt x="15000" y="6437"/>
                </a:cubicBezTo>
                <a:cubicBezTo>
                  <a:pt x="15000" y="6468"/>
                  <a:pt x="15000" y="6500"/>
                  <a:pt x="15000" y="6531"/>
                </a:cubicBezTo>
                <a:cubicBezTo>
                  <a:pt x="14938" y="6531"/>
                  <a:pt x="14938" y="6500"/>
                  <a:pt x="14938" y="6468"/>
                </a:cubicBezTo>
                <a:cubicBezTo>
                  <a:pt x="14938" y="6437"/>
                  <a:pt x="14938" y="6406"/>
                  <a:pt x="15000" y="6406"/>
                </a:cubicBezTo>
                <a:close/>
                <a:moveTo>
                  <a:pt x="14844" y="3562"/>
                </a:moveTo>
                <a:cubicBezTo>
                  <a:pt x="14844" y="3593"/>
                  <a:pt x="14813" y="3625"/>
                  <a:pt x="14844" y="3625"/>
                </a:cubicBezTo>
                <a:cubicBezTo>
                  <a:pt x="14875" y="3625"/>
                  <a:pt x="14875" y="3531"/>
                  <a:pt x="14938" y="3593"/>
                </a:cubicBezTo>
                <a:cubicBezTo>
                  <a:pt x="14938" y="3625"/>
                  <a:pt x="15000" y="3593"/>
                  <a:pt x="15000" y="3656"/>
                </a:cubicBezTo>
                <a:cubicBezTo>
                  <a:pt x="14969" y="3718"/>
                  <a:pt x="14938" y="3781"/>
                  <a:pt x="14875" y="3812"/>
                </a:cubicBezTo>
                <a:cubicBezTo>
                  <a:pt x="14813" y="3843"/>
                  <a:pt x="14813" y="3781"/>
                  <a:pt x="14813" y="3750"/>
                </a:cubicBezTo>
                <a:cubicBezTo>
                  <a:pt x="14813" y="3750"/>
                  <a:pt x="14844" y="3718"/>
                  <a:pt x="14781" y="3687"/>
                </a:cubicBezTo>
                <a:cubicBezTo>
                  <a:pt x="14750" y="3687"/>
                  <a:pt x="14750" y="3687"/>
                  <a:pt x="14750" y="3656"/>
                </a:cubicBezTo>
                <a:cubicBezTo>
                  <a:pt x="14750" y="3593"/>
                  <a:pt x="14719" y="3500"/>
                  <a:pt x="14844" y="3562"/>
                </a:cubicBezTo>
                <a:close/>
                <a:moveTo>
                  <a:pt x="14688" y="5250"/>
                </a:moveTo>
                <a:cubicBezTo>
                  <a:pt x="14719" y="5218"/>
                  <a:pt x="14750" y="5218"/>
                  <a:pt x="14750" y="5187"/>
                </a:cubicBezTo>
                <a:cubicBezTo>
                  <a:pt x="14750" y="5156"/>
                  <a:pt x="14750" y="5156"/>
                  <a:pt x="14781" y="5156"/>
                </a:cubicBezTo>
                <a:cubicBezTo>
                  <a:pt x="14813" y="5156"/>
                  <a:pt x="14813" y="5187"/>
                  <a:pt x="14813" y="5187"/>
                </a:cubicBezTo>
                <a:cubicBezTo>
                  <a:pt x="14813" y="5218"/>
                  <a:pt x="14813" y="5250"/>
                  <a:pt x="14813" y="5281"/>
                </a:cubicBezTo>
                <a:cubicBezTo>
                  <a:pt x="14813" y="5312"/>
                  <a:pt x="14813" y="5343"/>
                  <a:pt x="14781" y="5375"/>
                </a:cubicBezTo>
                <a:cubicBezTo>
                  <a:pt x="14781" y="5375"/>
                  <a:pt x="14750" y="5406"/>
                  <a:pt x="14750" y="5375"/>
                </a:cubicBezTo>
                <a:cubicBezTo>
                  <a:pt x="14719" y="5343"/>
                  <a:pt x="14656" y="5312"/>
                  <a:pt x="14688" y="5250"/>
                </a:cubicBezTo>
                <a:close/>
                <a:moveTo>
                  <a:pt x="14813" y="6000"/>
                </a:moveTo>
                <a:cubicBezTo>
                  <a:pt x="14750" y="6000"/>
                  <a:pt x="14781" y="5968"/>
                  <a:pt x="14781" y="5937"/>
                </a:cubicBezTo>
                <a:cubicBezTo>
                  <a:pt x="14813" y="5937"/>
                  <a:pt x="14813" y="5968"/>
                  <a:pt x="14813" y="6000"/>
                </a:cubicBezTo>
                <a:close/>
                <a:moveTo>
                  <a:pt x="14688" y="3625"/>
                </a:moveTo>
                <a:cubicBezTo>
                  <a:pt x="14688" y="3625"/>
                  <a:pt x="14688" y="3625"/>
                  <a:pt x="14688" y="3625"/>
                </a:cubicBezTo>
                <a:cubicBezTo>
                  <a:pt x="14688" y="3625"/>
                  <a:pt x="14688" y="3656"/>
                  <a:pt x="14688" y="3656"/>
                </a:cubicBezTo>
                <a:cubicBezTo>
                  <a:pt x="14688" y="3656"/>
                  <a:pt x="14688" y="3625"/>
                  <a:pt x="14688" y="3625"/>
                </a:cubicBezTo>
                <a:close/>
                <a:moveTo>
                  <a:pt x="14844" y="2562"/>
                </a:moveTo>
                <a:cubicBezTo>
                  <a:pt x="14875" y="2593"/>
                  <a:pt x="14813" y="2625"/>
                  <a:pt x="14781" y="2625"/>
                </a:cubicBezTo>
                <a:cubicBezTo>
                  <a:pt x="14719" y="2625"/>
                  <a:pt x="14688" y="2593"/>
                  <a:pt x="14688" y="2562"/>
                </a:cubicBezTo>
                <a:cubicBezTo>
                  <a:pt x="14688" y="2500"/>
                  <a:pt x="14719" y="2468"/>
                  <a:pt x="14750" y="2468"/>
                </a:cubicBezTo>
                <a:cubicBezTo>
                  <a:pt x="14813" y="2468"/>
                  <a:pt x="14844" y="2531"/>
                  <a:pt x="14844" y="2562"/>
                </a:cubicBezTo>
                <a:close/>
                <a:moveTo>
                  <a:pt x="14656" y="2281"/>
                </a:moveTo>
                <a:cubicBezTo>
                  <a:pt x="14656" y="2281"/>
                  <a:pt x="14656" y="2250"/>
                  <a:pt x="14656" y="2250"/>
                </a:cubicBezTo>
                <a:cubicBezTo>
                  <a:pt x="14688" y="2250"/>
                  <a:pt x="14688" y="2156"/>
                  <a:pt x="14750" y="2187"/>
                </a:cubicBezTo>
                <a:cubicBezTo>
                  <a:pt x="14750" y="2218"/>
                  <a:pt x="14781" y="2218"/>
                  <a:pt x="14781" y="2250"/>
                </a:cubicBezTo>
                <a:cubicBezTo>
                  <a:pt x="14781" y="2281"/>
                  <a:pt x="14750" y="2343"/>
                  <a:pt x="14688" y="2343"/>
                </a:cubicBezTo>
                <a:cubicBezTo>
                  <a:pt x="14688" y="2343"/>
                  <a:pt x="14688" y="2312"/>
                  <a:pt x="14688" y="2312"/>
                </a:cubicBezTo>
                <a:cubicBezTo>
                  <a:pt x="14688" y="2312"/>
                  <a:pt x="14688" y="2312"/>
                  <a:pt x="14688" y="2312"/>
                </a:cubicBezTo>
                <a:cubicBezTo>
                  <a:pt x="14656" y="2312"/>
                  <a:pt x="14656" y="2312"/>
                  <a:pt x="14656" y="2312"/>
                </a:cubicBezTo>
                <a:cubicBezTo>
                  <a:pt x="14656" y="2312"/>
                  <a:pt x="14656" y="2312"/>
                  <a:pt x="14656" y="2281"/>
                </a:cubicBezTo>
                <a:cubicBezTo>
                  <a:pt x="14625" y="2281"/>
                  <a:pt x="14594" y="2281"/>
                  <a:pt x="14594" y="2281"/>
                </a:cubicBezTo>
                <a:cubicBezTo>
                  <a:pt x="14594" y="2281"/>
                  <a:pt x="14625" y="2281"/>
                  <a:pt x="14656" y="2281"/>
                </a:cubicBezTo>
                <a:close/>
                <a:moveTo>
                  <a:pt x="14563" y="5218"/>
                </a:moveTo>
                <a:cubicBezTo>
                  <a:pt x="14594" y="5156"/>
                  <a:pt x="14625" y="5156"/>
                  <a:pt x="14625" y="5093"/>
                </a:cubicBezTo>
                <a:cubicBezTo>
                  <a:pt x="14625" y="5062"/>
                  <a:pt x="14625" y="5031"/>
                  <a:pt x="14656" y="5062"/>
                </a:cubicBezTo>
                <a:cubicBezTo>
                  <a:pt x="14656" y="5062"/>
                  <a:pt x="14656" y="5093"/>
                  <a:pt x="14656" y="5093"/>
                </a:cubicBezTo>
                <a:cubicBezTo>
                  <a:pt x="14656" y="5156"/>
                  <a:pt x="14750" y="5218"/>
                  <a:pt x="14625" y="5218"/>
                </a:cubicBezTo>
                <a:cubicBezTo>
                  <a:pt x="14656" y="5281"/>
                  <a:pt x="14594" y="5375"/>
                  <a:pt x="14625" y="5437"/>
                </a:cubicBezTo>
                <a:cubicBezTo>
                  <a:pt x="14656" y="5437"/>
                  <a:pt x="14656" y="5468"/>
                  <a:pt x="14656" y="5468"/>
                </a:cubicBezTo>
                <a:cubicBezTo>
                  <a:pt x="14656" y="5500"/>
                  <a:pt x="14656" y="5500"/>
                  <a:pt x="14688" y="5531"/>
                </a:cubicBezTo>
                <a:cubicBezTo>
                  <a:pt x="14656" y="5500"/>
                  <a:pt x="14656" y="5500"/>
                  <a:pt x="14656" y="5468"/>
                </a:cubicBezTo>
                <a:cubicBezTo>
                  <a:pt x="14594" y="5562"/>
                  <a:pt x="14656" y="5593"/>
                  <a:pt x="14688" y="5656"/>
                </a:cubicBezTo>
                <a:cubicBezTo>
                  <a:pt x="14719" y="5750"/>
                  <a:pt x="14688" y="5875"/>
                  <a:pt x="14781" y="5937"/>
                </a:cubicBezTo>
                <a:cubicBezTo>
                  <a:pt x="14781" y="5937"/>
                  <a:pt x="14781" y="5937"/>
                  <a:pt x="14781" y="5937"/>
                </a:cubicBezTo>
                <a:cubicBezTo>
                  <a:pt x="14750" y="6000"/>
                  <a:pt x="14719" y="6062"/>
                  <a:pt x="14781" y="6093"/>
                </a:cubicBezTo>
                <a:cubicBezTo>
                  <a:pt x="14813" y="6125"/>
                  <a:pt x="14781" y="6125"/>
                  <a:pt x="14750" y="6125"/>
                </a:cubicBezTo>
                <a:cubicBezTo>
                  <a:pt x="14750" y="6156"/>
                  <a:pt x="14750" y="6156"/>
                  <a:pt x="14781" y="6156"/>
                </a:cubicBezTo>
                <a:cubicBezTo>
                  <a:pt x="14781" y="6156"/>
                  <a:pt x="14813" y="6156"/>
                  <a:pt x="14813" y="6187"/>
                </a:cubicBezTo>
                <a:cubicBezTo>
                  <a:pt x="14813" y="6156"/>
                  <a:pt x="14781" y="6156"/>
                  <a:pt x="14781" y="6156"/>
                </a:cubicBezTo>
                <a:cubicBezTo>
                  <a:pt x="14813" y="6281"/>
                  <a:pt x="14813" y="6375"/>
                  <a:pt x="14875" y="6500"/>
                </a:cubicBezTo>
                <a:cubicBezTo>
                  <a:pt x="14875" y="6562"/>
                  <a:pt x="14844" y="6625"/>
                  <a:pt x="14906" y="6687"/>
                </a:cubicBezTo>
                <a:cubicBezTo>
                  <a:pt x="14906" y="6687"/>
                  <a:pt x="14906" y="6687"/>
                  <a:pt x="14938" y="6687"/>
                </a:cubicBezTo>
                <a:cubicBezTo>
                  <a:pt x="14938" y="6750"/>
                  <a:pt x="14938" y="6812"/>
                  <a:pt x="15000" y="6812"/>
                </a:cubicBezTo>
                <a:cubicBezTo>
                  <a:pt x="15031" y="6812"/>
                  <a:pt x="15000" y="6843"/>
                  <a:pt x="15000" y="6843"/>
                </a:cubicBezTo>
                <a:cubicBezTo>
                  <a:pt x="15000" y="6875"/>
                  <a:pt x="15000" y="6875"/>
                  <a:pt x="15000" y="6875"/>
                </a:cubicBezTo>
                <a:cubicBezTo>
                  <a:pt x="15000" y="6875"/>
                  <a:pt x="15000" y="6875"/>
                  <a:pt x="15000" y="6843"/>
                </a:cubicBezTo>
                <a:cubicBezTo>
                  <a:pt x="14938" y="6843"/>
                  <a:pt x="14938" y="6843"/>
                  <a:pt x="14938" y="6906"/>
                </a:cubicBezTo>
                <a:cubicBezTo>
                  <a:pt x="14969" y="7031"/>
                  <a:pt x="15063" y="7156"/>
                  <a:pt x="15063" y="7281"/>
                </a:cubicBezTo>
                <a:cubicBezTo>
                  <a:pt x="15063" y="7312"/>
                  <a:pt x="15094" y="7312"/>
                  <a:pt x="15094" y="7343"/>
                </a:cubicBezTo>
                <a:cubicBezTo>
                  <a:pt x="15125" y="7343"/>
                  <a:pt x="15125" y="7375"/>
                  <a:pt x="15094" y="7406"/>
                </a:cubicBezTo>
                <a:cubicBezTo>
                  <a:pt x="15094" y="7437"/>
                  <a:pt x="15094" y="7468"/>
                  <a:pt x="15156" y="7437"/>
                </a:cubicBezTo>
                <a:cubicBezTo>
                  <a:pt x="15094" y="7531"/>
                  <a:pt x="15094" y="7531"/>
                  <a:pt x="15156" y="7593"/>
                </a:cubicBezTo>
                <a:cubicBezTo>
                  <a:pt x="15063" y="7625"/>
                  <a:pt x="15063" y="7562"/>
                  <a:pt x="15031" y="7500"/>
                </a:cubicBezTo>
                <a:cubicBezTo>
                  <a:pt x="14969" y="7375"/>
                  <a:pt x="15000" y="7250"/>
                  <a:pt x="14938" y="7156"/>
                </a:cubicBezTo>
                <a:cubicBezTo>
                  <a:pt x="14938" y="7156"/>
                  <a:pt x="14938" y="7156"/>
                  <a:pt x="14938" y="7156"/>
                </a:cubicBezTo>
                <a:cubicBezTo>
                  <a:pt x="14938" y="7031"/>
                  <a:pt x="14875" y="6937"/>
                  <a:pt x="14875" y="6812"/>
                </a:cubicBezTo>
                <a:cubicBezTo>
                  <a:pt x="14875" y="6812"/>
                  <a:pt x="14875" y="6812"/>
                  <a:pt x="14875" y="6812"/>
                </a:cubicBezTo>
                <a:cubicBezTo>
                  <a:pt x="14750" y="6812"/>
                  <a:pt x="14813" y="6687"/>
                  <a:pt x="14750" y="6656"/>
                </a:cubicBezTo>
                <a:cubicBezTo>
                  <a:pt x="14750" y="6656"/>
                  <a:pt x="14750" y="6625"/>
                  <a:pt x="14750" y="6625"/>
                </a:cubicBezTo>
                <a:cubicBezTo>
                  <a:pt x="14844" y="6593"/>
                  <a:pt x="14781" y="6531"/>
                  <a:pt x="14781" y="6500"/>
                </a:cubicBezTo>
                <a:cubicBezTo>
                  <a:pt x="14750" y="6437"/>
                  <a:pt x="14750" y="6375"/>
                  <a:pt x="14750" y="6312"/>
                </a:cubicBezTo>
                <a:cubicBezTo>
                  <a:pt x="14750" y="6281"/>
                  <a:pt x="14750" y="6218"/>
                  <a:pt x="14688" y="6187"/>
                </a:cubicBezTo>
                <a:cubicBezTo>
                  <a:pt x="14688" y="6218"/>
                  <a:pt x="14688" y="6250"/>
                  <a:pt x="14688" y="6250"/>
                </a:cubicBezTo>
                <a:cubicBezTo>
                  <a:pt x="14688" y="6250"/>
                  <a:pt x="14688" y="6218"/>
                  <a:pt x="14688" y="6187"/>
                </a:cubicBezTo>
                <a:cubicBezTo>
                  <a:pt x="14688" y="6156"/>
                  <a:pt x="14688" y="6125"/>
                  <a:pt x="14688" y="6093"/>
                </a:cubicBezTo>
                <a:cubicBezTo>
                  <a:pt x="14656" y="6093"/>
                  <a:pt x="14625" y="6062"/>
                  <a:pt x="14625" y="6062"/>
                </a:cubicBezTo>
                <a:cubicBezTo>
                  <a:pt x="14625" y="6031"/>
                  <a:pt x="14625" y="6031"/>
                  <a:pt x="14625" y="6031"/>
                </a:cubicBezTo>
                <a:cubicBezTo>
                  <a:pt x="14656" y="6031"/>
                  <a:pt x="14656" y="6000"/>
                  <a:pt x="14656" y="6000"/>
                </a:cubicBezTo>
                <a:cubicBezTo>
                  <a:pt x="14656" y="5968"/>
                  <a:pt x="14656" y="5968"/>
                  <a:pt x="14625" y="5968"/>
                </a:cubicBezTo>
                <a:cubicBezTo>
                  <a:pt x="14625" y="5968"/>
                  <a:pt x="14625" y="6000"/>
                  <a:pt x="14625" y="6000"/>
                </a:cubicBezTo>
                <a:cubicBezTo>
                  <a:pt x="14594" y="6000"/>
                  <a:pt x="14563" y="6000"/>
                  <a:pt x="14563" y="5968"/>
                </a:cubicBezTo>
                <a:cubicBezTo>
                  <a:pt x="14531" y="5968"/>
                  <a:pt x="14469" y="5937"/>
                  <a:pt x="14438" y="5937"/>
                </a:cubicBezTo>
                <a:cubicBezTo>
                  <a:pt x="14438" y="5937"/>
                  <a:pt x="14438" y="5937"/>
                  <a:pt x="14438" y="5937"/>
                </a:cubicBezTo>
                <a:cubicBezTo>
                  <a:pt x="14406" y="5937"/>
                  <a:pt x="14375" y="5937"/>
                  <a:pt x="14375" y="5937"/>
                </a:cubicBezTo>
                <a:cubicBezTo>
                  <a:pt x="14375" y="5968"/>
                  <a:pt x="14406" y="5968"/>
                  <a:pt x="14406" y="6000"/>
                </a:cubicBezTo>
                <a:cubicBezTo>
                  <a:pt x="14406" y="5968"/>
                  <a:pt x="14375" y="5968"/>
                  <a:pt x="14375" y="5937"/>
                </a:cubicBezTo>
                <a:cubicBezTo>
                  <a:pt x="14344" y="5937"/>
                  <a:pt x="14344" y="5875"/>
                  <a:pt x="14313" y="5875"/>
                </a:cubicBezTo>
                <a:cubicBezTo>
                  <a:pt x="14281" y="5812"/>
                  <a:pt x="14313" y="5750"/>
                  <a:pt x="14344" y="5718"/>
                </a:cubicBezTo>
                <a:cubicBezTo>
                  <a:pt x="14344" y="5687"/>
                  <a:pt x="14406" y="5656"/>
                  <a:pt x="14438" y="5718"/>
                </a:cubicBezTo>
                <a:cubicBezTo>
                  <a:pt x="14438" y="5781"/>
                  <a:pt x="14438" y="5875"/>
                  <a:pt x="14438" y="5937"/>
                </a:cubicBezTo>
                <a:cubicBezTo>
                  <a:pt x="14469" y="5937"/>
                  <a:pt x="14531" y="5968"/>
                  <a:pt x="14563" y="5968"/>
                </a:cubicBezTo>
                <a:cubicBezTo>
                  <a:pt x="14563" y="5968"/>
                  <a:pt x="14563" y="5937"/>
                  <a:pt x="14563" y="5937"/>
                </a:cubicBezTo>
                <a:cubicBezTo>
                  <a:pt x="14563" y="5937"/>
                  <a:pt x="14563" y="5937"/>
                  <a:pt x="14563" y="5937"/>
                </a:cubicBezTo>
                <a:cubicBezTo>
                  <a:pt x="14656" y="5875"/>
                  <a:pt x="14656" y="5781"/>
                  <a:pt x="14594" y="5656"/>
                </a:cubicBezTo>
                <a:cubicBezTo>
                  <a:pt x="14594" y="5625"/>
                  <a:pt x="14563" y="5562"/>
                  <a:pt x="14563" y="5531"/>
                </a:cubicBezTo>
                <a:cubicBezTo>
                  <a:pt x="14563" y="5500"/>
                  <a:pt x="14563" y="5500"/>
                  <a:pt x="14563" y="5500"/>
                </a:cubicBezTo>
                <a:cubicBezTo>
                  <a:pt x="14469" y="5437"/>
                  <a:pt x="14531" y="5343"/>
                  <a:pt x="14500" y="5281"/>
                </a:cubicBezTo>
                <a:cubicBezTo>
                  <a:pt x="14438" y="5187"/>
                  <a:pt x="14531" y="5062"/>
                  <a:pt x="14469" y="4968"/>
                </a:cubicBezTo>
                <a:cubicBezTo>
                  <a:pt x="14469" y="4937"/>
                  <a:pt x="14469" y="4906"/>
                  <a:pt x="14438" y="4906"/>
                </a:cubicBezTo>
                <a:cubicBezTo>
                  <a:pt x="14375" y="4875"/>
                  <a:pt x="14406" y="4843"/>
                  <a:pt x="14406" y="4812"/>
                </a:cubicBezTo>
                <a:cubicBezTo>
                  <a:pt x="14406" y="4781"/>
                  <a:pt x="14438" y="4750"/>
                  <a:pt x="14469" y="4781"/>
                </a:cubicBezTo>
                <a:cubicBezTo>
                  <a:pt x="14500" y="4812"/>
                  <a:pt x="14531" y="4812"/>
                  <a:pt x="14500" y="4875"/>
                </a:cubicBezTo>
                <a:cubicBezTo>
                  <a:pt x="14500" y="4875"/>
                  <a:pt x="14500" y="4875"/>
                  <a:pt x="14500" y="4906"/>
                </a:cubicBezTo>
                <a:cubicBezTo>
                  <a:pt x="14531" y="5000"/>
                  <a:pt x="14563" y="5093"/>
                  <a:pt x="14563" y="5218"/>
                </a:cubicBezTo>
                <a:close/>
                <a:moveTo>
                  <a:pt x="14281" y="7093"/>
                </a:moveTo>
                <a:cubicBezTo>
                  <a:pt x="14313" y="7093"/>
                  <a:pt x="14313" y="7125"/>
                  <a:pt x="14313" y="7125"/>
                </a:cubicBezTo>
                <a:cubicBezTo>
                  <a:pt x="14313" y="7125"/>
                  <a:pt x="14344" y="7125"/>
                  <a:pt x="14344" y="7125"/>
                </a:cubicBezTo>
                <a:cubicBezTo>
                  <a:pt x="14313" y="7062"/>
                  <a:pt x="14406" y="7062"/>
                  <a:pt x="14406" y="7000"/>
                </a:cubicBezTo>
                <a:cubicBezTo>
                  <a:pt x="14469" y="7000"/>
                  <a:pt x="14469" y="7031"/>
                  <a:pt x="14469" y="7093"/>
                </a:cubicBezTo>
                <a:cubicBezTo>
                  <a:pt x="14469" y="7156"/>
                  <a:pt x="14469" y="7250"/>
                  <a:pt x="14469" y="7312"/>
                </a:cubicBezTo>
                <a:cubicBezTo>
                  <a:pt x="14469" y="7343"/>
                  <a:pt x="14406" y="7312"/>
                  <a:pt x="14375" y="7375"/>
                </a:cubicBezTo>
                <a:cubicBezTo>
                  <a:pt x="14344" y="7281"/>
                  <a:pt x="14281" y="7218"/>
                  <a:pt x="14313" y="7125"/>
                </a:cubicBezTo>
                <a:cubicBezTo>
                  <a:pt x="14313" y="7125"/>
                  <a:pt x="14313" y="7093"/>
                  <a:pt x="14281" y="7093"/>
                </a:cubicBezTo>
                <a:close/>
                <a:moveTo>
                  <a:pt x="14438" y="6781"/>
                </a:moveTo>
                <a:cubicBezTo>
                  <a:pt x="14406" y="6687"/>
                  <a:pt x="14375" y="6593"/>
                  <a:pt x="14344" y="6500"/>
                </a:cubicBezTo>
                <a:cubicBezTo>
                  <a:pt x="14313" y="6468"/>
                  <a:pt x="14313" y="6437"/>
                  <a:pt x="14375" y="6437"/>
                </a:cubicBezTo>
                <a:cubicBezTo>
                  <a:pt x="14406" y="6531"/>
                  <a:pt x="14469" y="6625"/>
                  <a:pt x="14469" y="6718"/>
                </a:cubicBezTo>
                <a:cubicBezTo>
                  <a:pt x="14469" y="6750"/>
                  <a:pt x="14438" y="6750"/>
                  <a:pt x="14438" y="6781"/>
                </a:cubicBezTo>
                <a:close/>
                <a:moveTo>
                  <a:pt x="14500" y="8906"/>
                </a:moveTo>
                <a:cubicBezTo>
                  <a:pt x="14438" y="8906"/>
                  <a:pt x="14375" y="8906"/>
                  <a:pt x="14313" y="8968"/>
                </a:cubicBezTo>
                <a:cubicBezTo>
                  <a:pt x="14313" y="8968"/>
                  <a:pt x="14313" y="8968"/>
                  <a:pt x="14313" y="8968"/>
                </a:cubicBezTo>
                <a:cubicBezTo>
                  <a:pt x="14375" y="8906"/>
                  <a:pt x="14438" y="8906"/>
                  <a:pt x="14500" y="8906"/>
                </a:cubicBezTo>
                <a:close/>
                <a:moveTo>
                  <a:pt x="14250" y="4468"/>
                </a:moveTo>
                <a:cubicBezTo>
                  <a:pt x="14250" y="4500"/>
                  <a:pt x="14250" y="4531"/>
                  <a:pt x="14250" y="4531"/>
                </a:cubicBezTo>
                <a:cubicBezTo>
                  <a:pt x="14250" y="4531"/>
                  <a:pt x="14250" y="4500"/>
                  <a:pt x="14250" y="4468"/>
                </a:cubicBezTo>
                <a:cubicBezTo>
                  <a:pt x="14281" y="4406"/>
                  <a:pt x="14281" y="4375"/>
                  <a:pt x="14281" y="4312"/>
                </a:cubicBezTo>
                <a:cubicBezTo>
                  <a:pt x="14281" y="4281"/>
                  <a:pt x="14281" y="4250"/>
                  <a:pt x="14219" y="4250"/>
                </a:cubicBezTo>
                <a:cubicBezTo>
                  <a:pt x="14313" y="4187"/>
                  <a:pt x="14344" y="4156"/>
                  <a:pt x="14313" y="4062"/>
                </a:cubicBezTo>
                <a:cubicBezTo>
                  <a:pt x="14313" y="4125"/>
                  <a:pt x="14281" y="4125"/>
                  <a:pt x="14250" y="4125"/>
                </a:cubicBezTo>
                <a:cubicBezTo>
                  <a:pt x="14281" y="4125"/>
                  <a:pt x="14313" y="4125"/>
                  <a:pt x="14313" y="4062"/>
                </a:cubicBezTo>
                <a:cubicBezTo>
                  <a:pt x="14313" y="3968"/>
                  <a:pt x="14344" y="3875"/>
                  <a:pt x="14281" y="3781"/>
                </a:cubicBezTo>
                <a:cubicBezTo>
                  <a:pt x="14313" y="3687"/>
                  <a:pt x="14344" y="3593"/>
                  <a:pt x="14313" y="3531"/>
                </a:cubicBezTo>
                <a:cubicBezTo>
                  <a:pt x="14281" y="3531"/>
                  <a:pt x="14250" y="3531"/>
                  <a:pt x="14250" y="3531"/>
                </a:cubicBezTo>
                <a:cubicBezTo>
                  <a:pt x="14250" y="3531"/>
                  <a:pt x="14281" y="3531"/>
                  <a:pt x="14313" y="3531"/>
                </a:cubicBezTo>
                <a:cubicBezTo>
                  <a:pt x="14313" y="3468"/>
                  <a:pt x="14313" y="3437"/>
                  <a:pt x="14313" y="3375"/>
                </a:cubicBezTo>
                <a:cubicBezTo>
                  <a:pt x="14344" y="3406"/>
                  <a:pt x="14375" y="3437"/>
                  <a:pt x="14375" y="3468"/>
                </a:cubicBezTo>
                <a:cubicBezTo>
                  <a:pt x="14375" y="3531"/>
                  <a:pt x="14375" y="3625"/>
                  <a:pt x="14375" y="3718"/>
                </a:cubicBezTo>
                <a:cubicBezTo>
                  <a:pt x="14406" y="3750"/>
                  <a:pt x="14406" y="3781"/>
                  <a:pt x="14438" y="3812"/>
                </a:cubicBezTo>
                <a:cubicBezTo>
                  <a:pt x="14406" y="3812"/>
                  <a:pt x="14375" y="3843"/>
                  <a:pt x="14375" y="3843"/>
                </a:cubicBezTo>
                <a:cubicBezTo>
                  <a:pt x="14406" y="3968"/>
                  <a:pt x="14344" y="4093"/>
                  <a:pt x="14438" y="4218"/>
                </a:cubicBezTo>
                <a:cubicBezTo>
                  <a:pt x="14438" y="4281"/>
                  <a:pt x="14438" y="4312"/>
                  <a:pt x="14438" y="4343"/>
                </a:cubicBezTo>
                <a:cubicBezTo>
                  <a:pt x="14438" y="4437"/>
                  <a:pt x="14469" y="4531"/>
                  <a:pt x="14469" y="4656"/>
                </a:cubicBezTo>
                <a:cubicBezTo>
                  <a:pt x="14469" y="4656"/>
                  <a:pt x="14469" y="4687"/>
                  <a:pt x="14438" y="4718"/>
                </a:cubicBezTo>
                <a:cubicBezTo>
                  <a:pt x="14406" y="4687"/>
                  <a:pt x="14406" y="4593"/>
                  <a:pt x="14375" y="4562"/>
                </a:cubicBezTo>
                <a:cubicBezTo>
                  <a:pt x="14375" y="4562"/>
                  <a:pt x="14375" y="4562"/>
                  <a:pt x="14375" y="4562"/>
                </a:cubicBezTo>
                <a:cubicBezTo>
                  <a:pt x="14375" y="4562"/>
                  <a:pt x="14375" y="4562"/>
                  <a:pt x="14375" y="4562"/>
                </a:cubicBezTo>
                <a:cubicBezTo>
                  <a:pt x="14375" y="4468"/>
                  <a:pt x="14375" y="4406"/>
                  <a:pt x="14375" y="4343"/>
                </a:cubicBezTo>
                <a:cubicBezTo>
                  <a:pt x="14375" y="4343"/>
                  <a:pt x="14344" y="4343"/>
                  <a:pt x="14344" y="4343"/>
                </a:cubicBezTo>
                <a:cubicBezTo>
                  <a:pt x="14313" y="4437"/>
                  <a:pt x="14344" y="4562"/>
                  <a:pt x="14313" y="4656"/>
                </a:cubicBezTo>
                <a:cubicBezTo>
                  <a:pt x="14281" y="4656"/>
                  <a:pt x="14250" y="4625"/>
                  <a:pt x="14250" y="4562"/>
                </a:cubicBezTo>
                <a:cubicBezTo>
                  <a:pt x="14250" y="4531"/>
                  <a:pt x="14250" y="4500"/>
                  <a:pt x="14250" y="4468"/>
                </a:cubicBezTo>
                <a:close/>
                <a:moveTo>
                  <a:pt x="14438" y="3812"/>
                </a:moveTo>
                <a:cubicBezTo>
                  <a:pt x="14438" y="3812"/>
                  <a:pt x="14438" y="3812"/>
                  <a:pt x="14438" y="3812"/>
                </a:cubicBezTo>
                <a:cubicBezTo>
                  <a:pt x="14438" y="3843"/>
                  <a:pt x="14438" y="3843"/>
                  <a:pt x="14438" y="3843"/>
                </a:cubicBezTo>
                <a:cubicBezTo>
                  <a:pt x="14438" y="3843"/>
                  <a:pt x="14438" y="3843"/>
                  <a:pt x="14438" y="3843"/>
                </a:cubicBezTo>
                <a:cubicBezTo>
                  <a:pt x="14438" y="3843"/>
                  <a:pt x="14438" y="3843"/>
                  <a:pt x="14438" y="3843"/>
                </a:cubicBezTo>
                <a:cubicBezTo>
                  <a:pt x="14438" y="3843"/>
                  <a:pt x="14438" y="3843"/>
                  <a:pt x="14438" y="3843"/>
                </a:cubicBezTo>
                <a:cubicBezTo>
                  <a:pt x="14438" y="3843"/>
                  <a:pt x="14438" y="3843"/>
                  <a:pt x="14438" y="3812"/>
                </a:cubicBezTo>
                <a:close/>
                <a:moveTo>
                  <a:pt x="14500" y="2781"/>
                </a:moveTo>
                <a:cubicBezTo>
                  <a:pt x="14500" y="2781"/>
                  <a:pt x="14500" y="2781"/>
                  <a:pt x="14469" y="2781"/>
                </a:cubicBezTo>
                <a:cubicBezTo>
                  <a:pt x="14500" y="2781"/>
                  <a:pt x="14500" y="2781"/>
                  <a:pt x="14500" y="2781"/>
                </a:cubicBezTo>
                <a:cubicBezTo>
                  <a:pt x="14531" y="2843"/>
                  <a:pt x="14531" y="2906"/>
                  <a:pt x="14438" y="2906"/>
                </a:cubicBezTo>
                <a:cubicBezTo>
                  <a:pt x="14469" y="2875"/>
                  <a:pt x="14438" y="2812"/>
                  <a:pt x="14500" y="2781"/>
                </a:cubicBezTo>
                <a:close/>
                <a:moveTo>
                  <a:pt x="14375" y="5156"/>
                </a:moveTo>
                <a:cubicBezTo>
                  <a:pt x="14406" y="5156"/>
                  <a:pt x="14406" y="5187"/>
                  <a:pt x="14438" y="5218"/>
                </a:cubicBezTo>
                <a:cubicBezTo>
                  <a:pt x="14438" y="5281"/>
                  <a:pt x="14438" y="5343"/>
                  <a:pt x="14438" y="5406"/>
                </a:cubicBezTo>
                <a:cubicBezTo>
                  <a:pt x="14344" y="5343"/>
                  <a:pt x="14344" y="5281"/>
                  <a:pt x="14344" y="5218"/>
                </a:cubicBezTo>
                <a:cubicBezTo>
                  <a:pt x="14344" y="5187"/>
                  <a:pt x="14313" y="5156"/>
                  <a:pt x="14375" y="5156"/>
                </a:cubicBezTo>
                <a:close/>
                <a:moveTo>
                  <a:pt x="14563" y="5750"/>
                </a:moveTo>
                <a:cubicBezTo>
                  <a:pt x="14531" y="5750"/>
                  <a:pt x="14500" y="5718"/>
                  <a:pt x="14500" y="5687"/>
                </a:cubicBezTo>
                <a:cubicBezTo>
                  <a:pt x="14500" y="5656"/>
                  <a:pt x="14500" y="5656"/>
                  <a:pt x="14531" y="5656"/>
                </a:cubicBezTo>
                <a:cubicBezTo>
                  <a:pt x="14594" y="5625"/>
                  <a:pt x="14563" y="5687"/>
                  <a:pt x="14563" y="5687"/>
                </a:cubicBezTo>
                <a:cubicBezTo>
                  <a:pt x="14594" y="5718"/>
                  <a:pt x="14594" y="5750"/>
                  <a:pt x="14563" y="5750"/>
                </a:cubicBezTo>
                <a:close/>
                <a:moveTo>
                  <a:pt x="14563" y="5937"/>
                </a:moveTo>
                <a:cubicBezTo>
                  <a:pt x="14563" y="5937"/>
                  <a:pt x="14563" y="5937"/>
                  <a:pt x="14563" y="5937"/>
                </a:cubicBezTo>
                <a:cubicBezTo>
                  <a:pt x="14563" y="5937"/>
                  <a:pt x="14563" y="5906"/>
                  <a:pt x="14563" y="5906"/>
                </a:cubicBezTo>
                <a:cubicBezTo>
                  <a:pt x="14563" y="5937"/>
                  <a:pt x="14563" y="5937"/>
                  <a:pt x="14563" y="5937"/>
                </a:cubicBezTo>
                <a:close/>
                <a:moveTo>
                  <a:pt x="14219" y="2187"/>
                </a:moveTo>
                <a:cubicBezTo>
                  <a:pt x="14219" y="2187"/>
                  <a:pt x="14250" y="2187"/>
                  <a:pt x="14250" y="2187"/>
                </a:cubicBezTo>
                <a:cubicBezTo>
                  <a:pt x="14250" y="2187"/>
                  <a:pt x="14219" y="2187"/>
                  <a:pt x="14219" y="2187"/>
                </a:cubicBezTo>
                <a:close/>
                <a:moveTo>
                  <a:pt x="14313" y="2625"/>
                </a:moveTo>
                <a:cubicBezTo>
                  <a:pt x="14313" y="2593"/>
                  <a:pt x="14313" y="2562"/>
                  <a:pt x="14313" y="2500"/>
                </a:cubicBezTo>
                <a:cubicBezTo>
                  <a:pt x="14250" y="2500"/>
                  <a:pt x="14219" y="2437"/>
                  <a:pt x="14188" y="2406"/>
                </a:cubicBezTo>
                <a:cubicBezTo>
                  <a:pt x="14219" y="2437"/>
                  <a:pt x="14250" y="2500"/>
                  <a:pt x="14313" y="2500"/>
                </a:cubicBezTo>
                <a:cubicBezTo>
                  <a:pt x="14313" y="2437"/>
                  <a:pt x="14344" y="2375"/>
                  <a:pt x="14281" y="2312"/>
                </a:cubicBezTo>
                <a:cubicBezTo>
                  <a:pt x="14344" y="2250"/>
                  <a:pt x="14313" y="2187"/>
                  <a:pt x="14313" y="2125"/>
                </a:cubicBezTo>
                <a:cubicBezTo>
                  <a:pt x="14313" y="2156"/>
                  <a:pt x="14313" y="2187"/>
                  <a:pt x="14281" y="2187"/>
                </a:cubicBezTo>
                <a:cubicBezTo>
                  <a:pt x="14313" y="2187"/>
                  <a:pt x="14313" y="2156"/>
                  <a:pt x="14313" y="2125"/>
                </a:cubicBezTo>
                <a:cubicBezTo>
                  <a:pt x="14313" y="2093"/>
                  <a:pt x="14344" y="2062"/>
                  <a:pt x="14281" y="2031"/>
                </a:cubicBezTo>
                <a:cubicBezTo>
                  <a:pt x="14344" y="1906"/>
                  <a:pt x="14313" y="1750"/>
                  <a:pt x="14313" y="1625"/>
                </a:cubicBezTo>
                <a:cubicBezTo>
                  <a:pt x="14344" y="1437"/>
                  <a:pt x="14313" y="1281"/>
                  <a:pt x="14313" y="1093"/>
                </a:cubicBezTo>
                <a:cubicBezTo>
                  <a:pt x="14313" y="1093"/>
                  <a:pt x="14313" y="1062"/>
                  <a:pt x="14344" y="1062"/>
                </a:cubicBezTo>
                <a:cubicBezTo>
                  <a:pt x="14344" y="1062"/>
                  <a:pt x="14406" y="1218"/>
                  <a:pt x="14375" y="1218"/>
                </a:cubicBezTo>
                <a:cubicBezTo>
                  <a:pt x="14344" y="1250"/>
                  <a:pt x="14375" y="1281"/>
                  <a:pt x="14375" y="1312"/>
                </a:cubicBezTo>
                <a:cubicBezTo>
                  <a:pt x="14438" y="1343"/>
                  <a:pt x="14500" y="1343"/>
                  <a:pt x="14563" y="1343"/>
                </a:cubicBezTo>
                <a:cubicBezTo>
                  <a:pt x="14500" y="1343"/>
                  <a:pt x="14438" y="1343"/>
                  <a:pt x="14375" y="1312"/>
                </a:cubicBezTo>
                <a:cubicBezTo>
                  <a:pt x="14406" y="1375"/>
                  <a:pt x="14344" y="1468"/>
                  <a:pt x="14375" y="1531"/>
                </a:cubicBezTo>
                <a:cubicBezTo>
                  <a:pt x="14375" y="1531"/>
                  <a:pt x="14375" y="1531"/>
                  <a:pt x="14375" y="1531"/>
                </a:cubicBezTo>
                <a:cubicBezTo>
                  <a:pt x="14375" y="1562"/>
                  <a:pt x="14375" y="1593"/>
                  <a:pt x="14375" y="1625"/>
                </a:cubicBezTo>
                <a:cubicBezTo>
                  <a:pt x="14406" y="1625"/>
                  <a:pt x="14438" y="1625"/>
                  <a:pt x="14438" y="1656"/>
                </a:cubicBezTo>
                <a:cubicBezTo>
                  <a:pt x="14438" y="1625"/>
                  <a:pt x="14406" y="1625"/>
                  <a:pt x="14375" y="1625"/>
                </a:cubicBezTo>
                <a:cubicBezTo>
                  <a:pt x="14375" y="1625"/>
                  <a:pt x="14375" y="1625"/>
                  <a:pt x="14375" y="1625"/>
                </a:cubicBezTo>
                <a:cubicBezTo>
                  <a:pt x="14375" y="1656"/>
                  <a:pt x="14375" y="1656"/>
                  <a:pt x="14375" y="1687"/>
                </a:cubicBezTo>
                <a:cubicBezTo>
                  <a:pt x="14375" y="1718"/>
                  <a:pt x="14375" y="1750"/>
                  <a:pt x="14375" y="1781"/>
                </a:cubicBezTo>
                <a:cubicBezTo>
                  <a:pt x="14375" y="1781"/>
                  <a:pt x="14375" y="1812"/>
                  <a:pt x="14375" y="1843"/>
                </a:cubicBezTo>
                <a:cubicBezTo>
                  <a:pt x="14406" y="1843"/>
                  <a:pt x="14406" y="1875"/>
                  <a:pt x="14438" y="1875"/>
                </a:cubicBezTo>
                <a:cubicBezTo>
                  <a:pt x="14406" y="1875"/>
                  <a:pt x="14406" y="1843"/>
                  <a:pt x="14375" y="1843"/>
                </a:cubicBezTo>
                <a:cubicBezTo>
                  <a:pt x="14375" y="1906"/>
                  <a:pt x="14375" y="1968"/>
                  <a:pt x="14375" y="2000"/>
                </a:cubicBezTo>
                <a:cubicBezTo>
                  <a:pt x="14375" y="2031"/>
                  <a:pt x="14375" y="2062"/>
                  <a:pt x="14375" y="2093"/>
                </a:cubicBezTo>
                <a:cubicBezTo>
                  <a:pt x="14438" y="2125"/>
                  <a:pt x="14469" y="2156"/>
                  <a:pt x="14469" y="2187"/>
                </a:cubicBezTo>
                <a:cubicBezTo>
                  <a:pt x="14469" y="2156"/>
                  <a:pt x="14438" y="2125"/>
                  <a:pt x="14375" y="2093"/>
                </a:cubicBezTo>
                <a:cubicBezTo>
                  <a:pt x="14375" y="2156"/>
                  <a:pt x="14375" y="2218"/>
                  <a:pt x="14375" y="2281"/>
                </a:cubicBezTo>
                <a:cubicBezTo>
                  <a:pt x="14375" y="2312"/>
                  <a:pt x="14375" y="2343"/>
                  <a:pt x="14375" y="2375"/>
                </a:cubicBezTo>
                <a:cubicBezTo>
                  <a:pt x="14406" y="2375"/>
                  <a:pt x="14438" y="2406"/>
                  <a:pt x="14438" y="2437"/>
                </a:cubicBezTo>
                <a:cubicBezTo>
                  <a:pt x="14438" y="2406"/>
                  <a:pt x="14406" y="2375"/>
                  <a:pt x="14375" y="2375"/>
                </a:cubicBezTo>
                <a:cubicBezTo>
                  <a:pt x="14375" y="2437"/>
                  <a:pt x="14375" y="2468"/>
                  <a:pt x="14375" y="2531"/>
                </a:cubicBezTo>
                <a:cubicBezTo>
                  <a:pt x="14375" y="2593"/>
                  <a:pt x="14375" y="2625"/>
                  <a:pt x="14406" y="2656"/>
                </a:cubicBezTo>
                <a:cubicBezTo>
                  <a:pt x="14438" y="2687"/>
                  <a:pt x="14438" y="2718"/>
                  <a:pt x="14469" y="2750"/>
                </a:cubicBezTo>
                <a:cubicBezTo>
                  <a:pt x="14438" y="2718"/>
                  <a:pt x="14438" y="2687"/>
                  <a:pt x="14406" y="2656"/>
                </a:cubicBezTo>
                <a:cubicBezTo>
                  <a:pt x="14344" y="2750"/>
                  <a:pt x="14406" y="2843"/>
                  <a:pt x="14375" y="2906"/>
                </a:cubicBezTo>
                <a:cubicBezTo>
                  <a:pt x="14375" y="2937"/>
                  <a:pt x="14406" y="2968"/>
                  <a:pt x="14375" y="2968"/>
                </a:cubicBezTo>
                <a:cubicBezTo>
                  <a:pt x="14344" y="2968"/>
                  <a:pt x="14313" y="2937"/>
                  <a:pt x="14313" y="2937"/>
                </a:cubicBezTo>
                <a:cubicBezTo>
                  <a:pt x="14313" y="2906"/>
                  <a:pt x="14313" y="2875"/>
                  <a:pt x="14313" y="2843"/>
                </a:cubicBezTo>
                <a:cubicBezTo>
                  <a:pt x="14250" y="2843"/>
                  <a:pt x="14219" y="2781"/>
                  <a:pt x="14188" y="2750"/>
                </a:cubicBezTo>
                <a:cubicBezTo>
                  <a:pt x="14219" y="2781"/>
                  <a:pt x="14250" y="2843"/>
                  <a:pt x="14313" y="2843"/>
                </a:cubicBezTo>
                <a:cubicBezTo>
                  <a:pt x="14313" y="2781"/>
                  <a:pt x="14313" y="2718"/>
                  <a:pt x="14313" y="2625"/>
                </a:cubicBezTo>
                <a:close/>
                <a:moveTo>
                  <a:pt x="14438" y="1437"/>
                </a:moveTo>
                <a:cubicBezTo>
                  <a:pt x="14438" y="1437"/>
                  <a:pt x="14438" y="1437"/>
                  <a:pt x="14438" y="1437"/>
                </a:cubicBezTo>
                <a:cubicBezTo>
                  <a:pt x="14438" y="1437"/>
                  <a:pt x="14438" y="1437"/>
                  <a:pt x="14438" y="1406"/>
                </a:cubicBezTo>
                <a:cubicBezTo>
                  <a:pt x="14438" y="1437"/>
                  <a:pt x="14438" y="1437"/>
                  <a:pt x="14438" y="1437"/>
                </a:cubicBezTo>
                <a:cubicBezTo>
                  <a:pt x="14438" y="1437"/>
                  <a:pt x="14438" y="1437"/>
                  <a:pt x="14438" y="1437"/>
                </a:cubicBezTo>
                <a:close/>
                <a:moveTo>
                  <a:pt x="14094" y="2812"/>
                </a:moveTo>
                <a:cubicBezTo>
                  <a:pt x="14094" y="2812"/>
                  <a:pt x="14094" y="2812"/>
                  <a:pt x="14094" y="2812"/>
                </a:cubicBezTo>
                <a:cubicBezTo>
                  <a:pt x="14094" y="2812"/>
                  <a:pt x="14094" y="2812"/>
                  <a:pt x="14094" y="2843"/>
                </a:cubicBezTo>
                <a:cubicBezTo>
                  <a:pt x="14094" y="2812"/>
                  <a:pt x="14094" y="2812"/>
                  <a:pt x="14094" y="2812"/>
                </a:cubicBezTo>
                <a:cubicBezTo>
                  <a:pt x="14063" y="2812"/>
                  <a:pt x="14063" y="2812"/>
                  <a:pt x="14031" y="2812"/>
                </a:cubicBezTo>
                <a:cubicBezTo>
                  <a:pt x="14063" y="2812"/>
                  <a:pt x="14063" y="2812"/>
                  <a:pt x="14094" y="2812"/>
                </a:cubicBezTo>
                <a:close/>
                <a:moveTo>
                  <a:pt x="14031" y="1468"/>
                </a:moveTo>
                <a:cubicBezTo>
                  <a:pt x="14031" y="1468"/>
                  <a:pt x="14031" y="1468"/>
                  <a:pt x="14031" y="1468"/>
                </a:cubicBezTo>
                <a:cubicBezTo>
                  <a:pt x="14031" y="1468"/>
                  <a:pt x="14031" y="1468"/>
                  <a:pt x="14031" y="1468"/>
                </a:cubicBezTo>
                <a:cubicBezTo>
                  <a:pt x="14031" y="1468"/>
                  <a:pt x="14031" y="1468"/>
                  <a:pt x="14031" y="1468"/>
                </a:cubicBezTo>
                <a:close/>
                <a:moveTo>
                  <a:pt x="14031" y="2812"/>
                </a:moveTo>
                <a:cubicBezTo>
                  <a:pt x="14031" y="2812"/>
                  <a:pt x="14031" y="2812"/>
                  <a:pt x="14000" y="2812"/>
                </a:cubicBezTo>
                <a:cubicBezTo>
                  <a:pt x="14031" y="2812"/>
                  <a:pt x="14031" y="2812"/>
                  <a:pt x="14031" y="2812"/>
                </a:cubicBezTo>
                <a:close/>
                <a:moveTo>
                  <a:pt x="13938" y="5781"/>
                </a:moveTo>
                <a:cubicBezTo>
                  <a:pt x="13906" y="5781"/>
                  <a:pt x="13906" y="5781"/>
                  <a:pt x="13875" y="5781"/>
                </a:cubicBezTo>
                <a:cubicBezTo>
                  <a:pt x="13906" y="5781"/>
                  <a:pt x="13906" y="5781"/>
                  <a:pt x="13938" y="5781"/>
                </a:cubicBezTo>
                <a:close/>
                <a:moveTo>
                  <a:pt x="13344" y="4187"/>
                </a:moveTo>
                <a:cubicBezTo>
                  <a:pt x="13281" y="4218"/>
                  <a:pt x="13250" y="4187"/>
                  <a:pt x="13281" y="4125"/>
                </a:cubicBezTo>
                <a:cubicBezTo>
                  <a:pt x="13313" y="3937"/>
                  <a:pt x="13344" y="3750"/>
                  <a:pt x="13406" y="3562"/>
                </a:cubicBezTo>
                <a:cubicBezTo>
                  <a:pt x="13438" y="3406"/>
                  <a:pt x="13438" y="3250"/>
                  <a:pt x="13469" y="3093"/>
                </a:cubicBezTo>
                <a:cubicBezTo>
                  <a:pt x="13500" y="3062"/>
                  <a:pt x="13500" y="3031"/>
                  <a:pt x="13531" y="3000"/>
                </a:cubicBezTo>
                <a:cubicBezTo>
                  <a:pt x="13563" y="3000"/>
                  <a:pt x="13563" y="3031"/>
                  <a:pt x="13563" y="3031"/>
                </a:cubicBezTo>
                <a:cubicBezTo>
                  <a:pt x="13563" y="3062"/>
                  <a:pt x="13563" y="3093"/>
                  <a:pt x="13563" y="3156"/>
                </a:cubicBezTo>
                <a:cubicBezTo>
                  <a:pt x="13563" y="3156"/>
                  <a:pt x="13563" y="3187"/>
                  <a:pt x="13563" y="3218"/>
                </a:cubicBezTo>
                <a:cubicBezTo>
                  <a:pt x="13625" y="3250"/>
                  <a:pt x="13656" y="3281"/>
                  <a:pt x="13656" y="3343"/>
                </a:cubicBezTo>
                <a:cubicBezTo>
                  <a:pt x="13688" y="3343"/>
                  <a:pt x="13750" y="3343"/>
                  <a:pt x="13781" y="3343"/>
                </a:cubicBezTo>
                <a:cubicBezTo>
                  <a:pt x="13750" y="3343"/>
                  <a:pt x="13688" y="3343"/>
                  <a:pt x="13656" y="3343"/>
                </a:cubicBezTo>
                <a:cubicBezTo>
                  <a:pt x="13563" y="3343"/>
                  <a:pt x="13563" y="3281"/>
                  <a:pt x="13563" y="3218"/>
                </a:cubicBezTo>
                <a:cubicBezTo>
                  <a:pt x="13563" y="3187"/>
                  <a:pt x="13563" y="3156"/>
                  <a:pt x="13563" y="3156"/>
                </a:cubicBezTo>
                <a:cubicBezTo>
                  <a:pt x="13531" y="3187"/>
                  <a:pt x="13500" y="3250"/>
                  <a:pt x="13563" y="3312"/>
                </a:cubicBezTo>
                <a:cubicBezTo>
                  <a:pt x="13594" y="3375"/>
                  <a:pt x="13500" y="3375"/>
                  <a:pt x="13531" y="3437"/>
                </a:cubicBezTo>
                <a:cubicBezTo>
                  <a:pt x="13531" y="3437"/>
                  <a:pt x="13531" y="3437"/>
                  <a:pt x="13531" y="3437"/>
                </a:cubicBezTo>
                <a:cubicBezTo>
                  <a:pt x="13500" y="3437"/>
                  <a:pt x="13500" y="3437"/>
                  <a:pt x="13500" y="3437"/>
                </a:cubicBezTo>
                <a:cubicBezTo>
                  <a:pt x="13500" y="3437"/>
                  <a:pt x="13500" y="3468"/>
                  <a:pt x="13500" y="3468"/>
                </a:cubicBezTo>
                <a:cubicBezTo>
                  <a:pt x="13469" y="3468"/>
                  <a:pt x="13469" y="3500"/>
                  <a:pt x="13500" y="3500"/>
                </a:cubicBezTo>
                <a:cubicBezTo>
                  <a:pt x="13500" y="3562"/>
                  <a:pt x="13469" y="3625"/>
                  <a:pt x="13469" y="3656"/>
                </a:cubicBezTo>
                <a:cubicBezTo>
                  <a:pt x="13438" y="3718"/>
                  <a:pt x="13406" y="3750"/>
                  <a:pt x="13469" y="3781"/>
                </a:cubicBezTo>
                <a:cubicBezTo>
                  <a:pt x="13469" y="3812"/>
                  <a:pt x="13500" y="3812"/>
                  <a:pt x="13469" y="3812"/>
                </a:cubicBezTo>
                <a:cubicBezTo>
                  <a:pt x="13406" y="3843"/>
                  <a:pt x="13406" y="3843"/>
                  <a:pt x="13406" y="3875"/>
                </a:cubicBezTo>
                <a:cubicBezTo>
                  <a:pt x="13469" y="3906"/>
                  <a:pt x="13469" y="3937"/>
                  <a:pt x="13500" y="3968"/>
                </a:cubicBezTo>
                <a:cubicBezTo>
                  <a:pt x="13469" y="3937"/>
                  <a:pt x="13469" y="3906"/>
                  <a:pt x="13406" y="3875"/>
                </a:cubicBezTo>
                <a:cubicBezTo>
                  <a:pt x="13406" y="3968"/>
                  <a:pt x="13344" y="4093"/>
                  <a:pt x="13344" y="4187"/>
                </a:cubicBezTo>
                <a:close/>
                <a:moveTo>
                  <a:pt x="13500" y="4843"/>
                </a:moveTo>
                <a:cubicBezTo>
                  <a:pt x="13500" y="4875"/>
                  <a:pt x="13500" y="4906"/>
                  <a:pt x="13500" y="4906"/>
                </a:cubicBezTo>
                <a:cubicBezTo>
                  <a:pt x="13563" y="4937"/>
                  <a:pt x="13594" y="4937"/>
                  <a:pt x="13625" y="4968"/>
                </a:cubicBezTo>
                <a:cubicBezTo>
                  <a:pt x="13594" y="4937"/>
                  <a:pt x="13563" y="4937"/>
                  <a:pt x="13500" y="4906"/>
                </a:cubicBezTo>
                <a:cubicBezTo>
                  <a:pt x="13500" y="4906"/>
                  <a:pt x="13469" y="4906"/>
                  <a:pt x="13469" y="4906"/>
                </a:cubicBezTo>
                <a:cubicBezTo>
                  <a:pt x="13406" y="5031"/>
                  <a:pt x="13375" y="4937"/>
                  <a:pt x="13313" y="4906"/>
                </a:cubicBezTo>
                <a:cubicBezTo>
                  <a:pt x="13375" y="4843"/>
                  <a:pt x="13438" y="4843"/>
                  <a:pt x="13500" y="4843"/>
                </a:cubicBezTo>
                <a:close/>
                <a:moveTo>
                  <a:pt x="13500" y="5812"/>
                </a:moveTo>
                <a:cubicBezTo>
                  <a:pt x="13563" y="5812"/>
                  <a:pt x="13594" y="5812"/>
                  <a:pt x="13625" y="5781"/>
                </a:cubicBezTo>
                <a:cubicBezTo>
                  <a:pt x="13594" y="5812"/>
                  <a:pt x="13563" y="5812"/>
                  <a:pt x="13500" y="5812"/>
                </a:cubicBezTo>
                <a:cubicBezTo>
                  <a:pt x="13500" y="5812"/>
                  <a:pt x="13500" y="5812"/>
                  <a:pt x="13500" y="5812"/>
                </a:cubicBezTo>
                <a:close/>
                <a:moveTo>
                  <a:pt x="13500" y="5625"/>
                </a:moveTo>
                <a:cubicBezTo>
                  <a:pt x="13531" y="5656"/>
                  <a:pt x="13531" y="5656"/>
                  <a:pt x="13531" y="5687"/>
                </a:cubicBezTo>
                <a:cubicBezTo>
                  <a:pt x="13531" y="5656"/>
                  <a:pt x="13531" y="5656"/>
                  <a:pt x="13500" y="5625"/>
                </a:cubicBezTo>
                <a:close/>
                <a:moveTo>
                  <a:pt x="13406" y="5281"/>
                </a:moveTo>
                <a:cubicBezTo>
                  <a:pt x="13375" y="5250"/>
                  <a:pt x="13344" y="5218"/>
                  <a:pt x="13375" y="5156"/>
                </a:cubicBezTo>
                <a:cubicBezTo>
                  <a:pt x="13375" y="5156"/>
                  <a:pt x="13406" y="5156"/>
                  <a:pt x="13406" y="5156"/>
                </a:cubicBezTo>
                <a:cubicBezTo>
                  <a:pt x="13438" y="5187"/>
                  <a:pt x="13406" y="5250"/>
                  <a:pt x="13406" y="5281"/>
                </a:cubicBezTo>
                <a:close/>
                <a:moveTo>
                  <a:pt x="13313" y="5062"/>
                </a:moveTo>
                <a:cubicBezTo>
                  <a:pt x="13344" y="5031"/>
                  <a:pt x="13219" y="5000"/>
                  <a:pt x="13281" y="4937"/>
                </a:cubicBezTo>
                <a:cubicBezTo>
                  <a:pt x="13313" y="4968"/>
                  <a:pt x="13344" y="5000"/>
                  <a:pt x="13375" y="5062"/>
                </a:cubicBezTo>
                <a:cubicBezTo>
                  <a:pt x="13375" y="5062"/>
                  <a:pt x="13406" y="5062"/>
                  <a:pt x="13375" y="5093"/>
                </a:cubicBezTo>
                <a:cubicBezTo>
                  <a:pt x="13375" y="5125"/>
                  <a:pt x="13344" y="5125"/>
                  <a:pt x="13313" y="5125"/>
                </a:cubicBezTo>
                <a:cubicBezTo>
                  <a:pt x="13313" y="5125"/>
                  <a:pt x="13281" y="5093"/>
                  <a:pt x="13313" y="5062"/>
                </a:cubicBezTo>
                <a:close/>
                <a:moveTo>
                  <a:pt x="13281" y="5593"/>
                </a:moveTo>
                <a:cubicBezTo>
                  <a:pt x="13281" y="5562"/>
                  <a:pt x="13250" y="5531"/>
                  <a:pt x="13250" y="5500"/>
                </a:cubicBezTo>
                <a:cubicBezTo>
                  <a:pt x="13250" y="5500"/>
                  <a:pt x="13344" y="5531"/>
                  <a:pt x="13281" y="5468"/>
                </a:cubicBezTo>
                <a:cubicBezTo>
                  <a:pt x="13219" y="5375"/>
                  <a:pt x="13313" y="5375"/>
                  <a:pt x="13344" y="5312"/>
                </a:cubicBezTo>
                <a:cubicBezTo>
                  <a:pt x="13375" y="5343"/>
                  <a:pt x="13344" y="5375"/>
                  <a:pt x="13375" y="5375"/>
                </a:cubicBezTo>
                <a:cubicBezTo>
                  <a:pt x="13406" y="5375"/>
                  <a:pt x="13406" y="5406"/>
                  <a:pt x="13406" y="5437"/>
                </a:cubicBezTo>
                <a:cubicBezTo>
                  <a:pt x="13375" y="5468"/>
                  <a:pt x="13375" y="5562"/>
                  <a:pt x="13344" y="5625"/>
                </a:cubicBezTo>
                <a:cubicBezTo>
                  <a:pt x="13313" y="5656"/>
                  <a:pt x="13313" y="5656"/>
                  <a:pt x="13313" y="5687"/>
                </a:cubicBezTo>
                <a:cubicBezTo>
                  <a:pt x="13344" y="5718"/>
                  <a:pt x="13250" y="5750"/>
                  <a:pt x="13250" y="5781"/>
                </a:cubicBezTo>
                <a:cubicBezTo>
                  <a:pt x="13250" y="5781"/>
                  <a:pt x="13219" y="5781"/>
                  <a:pt x="13219" y="5781"/>
                </a:cubicBezTo>
                <a:cubicBezTo>
                  <a:pt x="13219" y="5656"/>
                  <a:pt x="13125" y="5593"/>
                  <a:pt x="13094" y="5500"/>
                </a:cubicBezTo>
                <a:cubicBezTo>
                  <a:pt x="13219" y="5437"/>
                  <a:pt x="13188" y="5656"/>
                  <a:pt x="13281" y="5593"/>
                </a:cubicBezTo>
                <a:close/>
                <a:moveTo>
                  <a:pt x="13344" y="6843"/>
                </a:moveTo>
                <a:cubicBezTo>
                  <a:pt x="13344" y="6875"/>
                  <a:pt x="13344" y="6875"/>
                  <a:pt x="13344" y="6875"/>
                </a:cubicBezTo>
                <a:cubicBezTo>
                  <a:pt x="13344" y="6875"/>
                  <a:pt x="13344" y="6875"/>
                  <a:pt x="13344" y="6843"/>
                </a:cubicBezTo>
                <a:cubicBezTo>
                  <a:pt x="13344" y="6843"/>
                  <a:pt x="13344" y="6843"/>
                  <a:pt x="13344" y="6843"/>
                </a:cubicBezTo>
                <a:close/>
                <a:moveTo>
                  <a:pt x="13094" y="6187"/>
                </a:moveTo>
                <a:cubicBezTo>
                  <a:pt x="13125" y="6187"/>
                  <a:pt x="13125" y="6156"/>
                  <a:pt x="13125" y="6156"/>
                </a:cubicBezTo>
                <a:cubicBezTo>
                  <a:pt x="13094" y="6156"/>
                  <a:pt x="13094" y="6156"/>
                  <a:pt x="13063" y="6125"/>
                </a:cubicBezTo>
                <a:cubicBezTo>
                  <a:pt x="13094" y="6156"/>
                  <a:pt x="13094" y="6156"/>
                  <a:pt x="13125" y="6156"/>
                </a:cubicBezTo>
                <a:cubicBezTo>
                  <a:pt x="13156" y="6156"/>
                  <a:pt x="13156" y="6156"/>
                  <a:pt x="13188" y="6156"/>
                </a:cubicBezTo>
                <a:cubicBezTo>
                  <a:pt x="13188" y="6156"/>
                  <a:pt x="13188" y="6187"/>
                  <a:pt x="13188" y="6187"/>
                </a:cubicBezTo>
                <a:cubicBezTo>
                  <a:pt x="13188" y="6218"/>
                  <a:pt x="13156" y="6281"/>
                  <a:pt x="13156" y="6281"/>
                </a:cubicBezTo>
                <a:cubicBezTo>
                  <a:pt x="13125" y="6312"/>
                  <a:pt x="13094" y="6343"/>
                  <a:pt x="13063" y="6312"/>
                </a:cubicBezTo>
                <a:cubicBezTo>
                  <a:pt x="13031" y="6312"/>
                  <a:pt x="13031" y="6281"/>
                  <a:pt x="13031" y="6250"/>
                </a:cubicBezTo>
                <a:cubicBezTo>
                  <a:pt x="13000" y="6187"/>
                  <a:pt x="13063" y="6187"/>
                  <a:pt x="13094" y="6187"/>
                </a:cubicBezTo>
                <a:close/>
                <a:moveTo>
                  <a:pt x="13250" y="6875"/>
                </a:moveTo>
                <a:cubicBezTo>
                  <a:pt x="13156" y="6875"/>
                  <a:pt x="13094" y="6812"/>
                  <a:pt x="13000" y="6812"/>
                </a:cubicBezTo>
                <a:cubicBezTo>
                  <a:pt x="13000" y="6812"/>
                  <a:pt x="13000" y="6781"/>
                  <a:pt x="13000" y="6781"/>
                </a:cubicBezTo>
                <a:cubicBezTo>
                  <a:pt x="13000" y="6750"/>
                  <a:pt x="13031" y="6750"/>
                  <a:pt x="13031" y="6750"/>
                </a:cubicBezTo>
                <a:cubicBezTo>
                  <a:pt x="13094" y="6781"/>
                  <a:pt x="13156" y="6718"/>
                  <a:pt x="13219" y="6781"/>
                </a:cubicBezTo>
                <a:cubicBezTo>
                  <a:pt x="13219" y="6812"/>
                  <a:pt x="13219" y="6843"/>
                  <a:pt x="13250" y="6875"/>
                </a:cubicBezTo>
                <a:cubicBezTo>
                  <a:pt x="13281" y="6875"/>
                  <a:pt x="13281" y="6875"/>
                  <a:pt x="13281" y="6875"/>
                </a:cubicBezTo>
                <a:cubicBezTo>
                  <a:pt x="13281" y="6875"/>
                  <a:pt x="13281" y="6875"/>
                  <a:pt x="13250" y="6875"/>
                </a:cubicBezTo>
                <a:close/>
                <a:moveTo>
                  <a:pt x="13719" y="8093"/>
                </a:moveTo>
                <a:cubicBezTo>
                  <a:pt x="13594" y="8062"/>
                  <a:pt x="13438" y="8000"/>
                  <a:pt x="13281" y="7937"/>
                </a:cubicBezTo>
                <a:cubicBezTo>
                  <a:pt x="13438" y="8000"/>
                  <a:pt x="13594" y="8062"/>
                  <a:pt x="13719" y="8093"/>
                </a:cubicBezTo>
                <a:cubicBezTo>
                  <a:pt x="13781" y="8125"/>
                  <a:pt x="13813" y="8125"/>
                  <a:pt x="13875" y="8156"/>
                </a:cubicBezTo>
                <a:cubicBezTo>
                  <a:pt x="13813" y="8125"/>
                  <a:pt x="13781" y="8125"/>
                  <a:pt x="13719" y="8093"/>
                </a:cubicBezTo>
                <a:close/>
                <a:moveTo>
                  <a:pt x="14094" y="6437"/>
                </a:moveTo>
                <a:cubicBezTo>
                  <a:pt x="14094" y="6437"/>
                  <a:pt x="14094" y="6468"/>
                  <a:pt x="14094" y="6500"/>
                </a:cubicBezTo>
                <a:cubicBezTo>
                  <a:pt x="14031" y="6468"/>
                  <a:pt x="14031" y="6500"/>
                  <a:pt x="14031" y="6531"/>
                </a:cubicBezTo>
                <a:cubicBezTo>
                  <a:pt x="14000" y="6656"/>
                  <a:pt x="14000" y="6781"/>
                  <a:pt x="13969" y="6906"/>
                </a:cubicBezTo>
                <a:cubicBezTo>
                  <a:pt x="13969" y="6968"/>
                  <a:pt x="13969" y="7000"/>
                  <a:pt x="14031" y="7000"/>
                </a:cubicBezTo>
                <a:cubicBezTo>
                  <a:pt x="14031" y="7031"/>
                  <a:pt x="14063" y="7031"/>
                  <a:pt x="14063" y="7062"/>
                </a:cubicBezTo>
                <a:cubicBezTo>
                  <a:pt x="14063" y="7062"/>
                  <a:pt x="14063" y="7062"/>
                  <a:pt x="14031" y="7093"/>
                </a:cubicBezTo>
                <a:cubicBezTo>
                  <a:pt x="14063" y="7093"/>
                  <a:pt x="14063" y="7093"/>
                  <a:pt x="14063" y="7093"/>
                </a:cubicBezTo>
                <a:cubicBezTo>
                  <a:pt x="14063" y="7093"/>
                  <a:pt x="14063" y="7093"/>
                  <a:pt x="14031" y="7093"/>
                </a:cubicBezTo>
                <a:cubicBezTo>
                  <a:pt x="14000" y="7062"/>
                  <a:pt x="13969" y="7062"/>
                  <a:pt x="13969" y="7093"/>
                </a:cubicBezTo>
                <a:cubicBezTo>
                  <a:pt x="13938" y="7156"/>
                  <a:pt x="13938" y="7156"/>
                  <a:pt x="13906" y="7125"/>
                </a:cubicBezTo>
                <a:cubicBezTo>
                  <a:pt x="13875" y="7125"/>
                  <a:pt x="13875" y="7093"/>
                  <a:pt x="13875" y="7062"/>
                </a:cubicBezTo>
                <a:cubicBezTo>
                  <a:pt x="13906" y="7031"/>
                  <a:pt x="13906" y="7000"/>
                  <a:pt x="13906" y="6968"/>
                </a:cubicBezTo>
                <a:cubicBezTo>
                  <a:pt x="13906" y="6968"/>
                  <a:pt x="13906" y="6968"/>
                  <a:pt x="13906" y="6968"/>
                </a:cubicBezTo>
                <a:cubicBezTo>
                  <a:pt x="13906" y="6812"/>
                  <a:pt x="13938" y="6656"/>
                  <a:pt x="13969" y="6500"/>
                </a:cubicBezTo>
                <a:cubicBezTo>
                  <a:pt x="13969" y="6468"/>
                  <a:pt x="13969" y="6437"/>
                  <a:pt x="13906" y="6437"/>
                </a:cubicBezTo>
                <a:cubicBezTo>
                  <a:pt x="13906" y="6406"/>
                  <a:pt x="13906" y="6375"/>
                  <a:pt x="13906" y="6406"/>
                </a:cubicBezTo>
                <a:cubicBezTo>
                  <a:pt x="14000" y="6406"/>
                  <a:pt x="13969" y="6343"/>
                  <a:pt x="13969" y="6312"/>
                </a:cubicBezTo>
                <a:cubicBezTo>
                  <a:pt x="14000" y="6312"/>
                  <a:pt x="14000" y="6281"/>
                  <a:pt x="14000" y="6250"/>
                </a:cubicBezTo>
                <a:cubicBezTo>
                  <a:pt x="14031" y="6218"/>
                  <a:pt x="14031" y="6187"/>
                  <a:pt x="14000" y="6156"/>
                </a:cubicBezTo>
                <a:cubicBezTo>
                  <a:pt x="14031" y="6062"/>
                  <a:pt x="14031" y="6000"/>
                  <a:pt x="14063" y="5906"/>
                </a:cubicBezTo>
                <a:cubicBezTo>
                  <a:pt x="14063" y="5875"/>
                  <a:pt x="14063" y="5812"/>
                  <a:pt x="14000" y="5812"/>
                </a:cubicBezTo>
                <a:cubicBezTo>
                  <a:pt x="14000" y="5812"/>
                  <a:pt x="14000" y="5812"/>
                  <a:pt x="14000" y="5812"/>
                </a:cubicBezTo>
                <a:cubicBezTo>
                  <a:pt x="14000" y="5812"/>
                  <a:pt x="14000" y="5781"/>
                  <a:pt x="13969" y="5781"/>
                </a:cubicBezTo>
                <a:cubicBezTo>
                  <a:pt x="13969" y="5781"/>
                  <a:pt x="13938" y="5781"/>
                  <a:pt x="13938" y="5781"/>
                </a:cubicBezTo>
                <a:cubicBezTo>
                  <a:pt x="13938" y="5781"/>
                  <a:pt x="13969" y="5781"/>
                  <a:pt x="13969" y="5781"/>
                </a:cubicBezTo>
                <a:cubicBezTo>
                  <a:pt x="13969" y="5781"/>
                  <a:pt x="13969" y="5781"/>
                  <a:pt x="13969" y="5781"/>
                </a:cubicBezTo>
                <a:cubicBezTo>
                  <a:pt x="14031" y="5781"/>
                  <a:pt x="14094" y="5781"/>
                  <a:pt x="14094" y="5687"/>
                </a:cubicBezTo>
                <a:cubicBezTo>
                  <a:pt x="14094" y="5687"/>
                  <a:pt x="14094" y="5687"/>
                  <a:pt x="14094" y="5687"/>
                </a:cubicBezTo>
                <a:cubicBezTo>
                  <a:pt x="14094" y="5562"/>
                  <a:pt x="14156" y="5406"/>
                  <a:pt x="14156" y="5281"/>
                </a:cubicBezTo>
                <a:cubicBezTo>
                  <a:pt x="14156" y="5187"/>
                  <a:pt x="14219" y="5125"/>
                  <a:pt x="14188" y="5031"/>
                </a:cubicBezTo>
                <a:cubicBezTo>
                  <a:pt x="14188" y="5031"/>
                  <a:pt x="14188" y="5031"/>
                  <a:pt x="14188" y="5031"/>
                </a:cubicBezTo>
                <a:cubicBezTo>
                  <a:pt x="14188" y="5031"/>
                  <a:pt x="14188" y="5031"/>
                  <a:pt x="14188" y="5031"/>
                </a:cubicBezTo>
                <a:cubicBezTo>
                  <a:pt x="14188" y="4937"/>
                  <a:pt x="14219" y="4875"/>
                  <a:pt x="14219" y="4781"/>
                </a:cubicBezTo>
                <a:cubicBezTo>
                  <a:pt x="14219" y="4750"/>
                  <a:pt x="14250" y="4750"/>
                  <a:pt x="14188" y="4718"/>
                </a:cubicBezTo>
                <a:cubicBezTo>
                  <a:pt x="14250" y="4656"/>
                  <a:pt x="14281" y="4687"/>
                  <a:pt x="14313" y="4750"/>
                </a:cubicBezTo>
                <a:cubicBezTo>
                  <a:pt x="14313" y="4781"/>
                  <a:pt x="14375" y="4812"/>
                  <a:pt x="14313" y="4843"/>
                </a:cubicBezTo>
                <a:cubicBezTo>
                  <a:pt x="14344" y="4906"/>
                  <a:pt x="14344" y="4937"/>
                  <a:pt x="14313" y="4968"/>
                </a:cubicBezTo>
                <a:cubicBezTo>
                  <a:pt x="14344" y="4937"/>
                  <a:pt x="14344" y="4906"/>
                  <a:pt x="14313" y="4843"/>
                </a:cubicBezTo>
                <a:cubicBezTo>
                  <a:pt x="14313" y="4843"/>
                  <a:pt x="14313" y="4812"/>
                  <a:pt x="14281" y="4843"/>
                </a:cubicBezTo>
                <a:cubicBezTo>
                  <a:pt x="14281" y="4906"/>
                  <a:pt x="14250" y="4968"/>
                  <a:pt x="14281" y="5031"/>
                </a:cubicBezTo>
                <a:cubicBezTo>
                  <a:pt x="14313" y="5062"/>
                  <a:pt x="14344" y="5093"/>
                  <a:pt x="14281" y="5156"/>
                </a:cubicBezTo>
                <a:cubicBezTo>
                  <a:pt x="14250" y="5187"/>
                  <a:pt x="14250" y="5218"/>
                  <a:pt x="14281" y="5281"/>
                </a:cubicBezTo>
                <a:cubicBezTo>
                  <a:pt x="14281" y="5281"/>
                  <a:pt x="14281" y="5312"/>
                  <a:pt x="14250" y="5343"/>
                </a:cubicBezTo>
                <a:cubicBezTo>
                  <a:pt x="14281" y="5343"/>
                  <a:pt x="14281" y="5375"/>
                  <a:pt x="14281" y="5375"/>
                </a:cubicBezTo>
                <a:cubicBezTo>
                  <a:pt x="14281" y="5375"/>
                  <a:pt x="14281" y="5343"/>
                  <a:pt x="14250" y="5343"/>
                </a:cubicBezTo>
                <a:cubicBezTo>
                  <a:pt x="14219" y="5343"/>
                  <a:pt x="14219" y="5343"/>
                  <a:pt x="14219" y="5375"/>
                </a:cubicBezTo>
                <a:cubicBezTo>
                  <a:pt x="14188" y="5468"/>
                  <a:pt x="14188" y="5531"/>
                  <a:pt x="14188" y="5625"/>
                </a:cubicBezTo>
                <a:cubicBezTo>
                  <a:pt x="14188" y="5625"/>
                  <a:pt x="14156" y="5656"/>
                  <a:pt x="14188" y="5687"/>
                </a:cubicBezTo>
                <a:cubicBezTo>
                  <a:pt x="14219" y="5718"/>
                  <a:pt x="14250" y="5781"/>
                  <a:pt x="14188" y="5812"/>
                </a:cubicBezTo>
                <a:cubicBezTo>
                  <a:pt x="14156" y="5843"/>
                  <a:pt x="14219" y="5875"/>
                  <a:pt x="14188" y="5875"/>
                </a:cubicBezTo>
                <a:cubicBezTo>
                  <a:pt x="14188" y="5906"/>
                  <a:pt x="14188" y="5937"/>
                  <a:pt x="14188" y="5937"/>
                </a:cubicBezTo>
                <a:cubicBezTo>
                  <a:pt x="14188" y="5937"/>
                  <a:pt x="14188" y="5906"/>
                  <a:pt x="14188" y="5875"/>
                </a:cubicBezTo>
                <a:cubicBezTo>
                  <a:pt x="14156" y="5875"/>
                  <a:pt x="14125" y="5875"/>
                  <a:pt x="14125" y="5906"/>
                </a:cubicBezTo>
                <a:cubicBezTo>
                  <a:pt x="14125" y="6031"/>
                  <a:pt x="14063" y="6187"/>
                  <a:pt x="14094" y="6312"/>
                </a:cubicBezTo>
                <a:cubicBezTo>
                  <a:pt x="14125" y="6343"/>
                  <a:pt x="14219" y="6375"/>
                  <a:pt x="14094" y="6437"/>
                </a:cubicBezTo>
                <a:close/>
                <a:moveTo>
                  <a:pt x="14188" y="8843"/>
                </a:moveTo>
                <a:cubicBezTo>
                  <a:pt x="14188" y="8843"/>
                  <a:pt x="14188" y="8843"/>
                  <a:pt x="14188" y="8843"/>
                </a:cubicBezTo>
                <a:cubicBezTo>
                  <a:pt x="14188" y="8843"/>
                  <a:pt x="14188" y="8843"/>
                  <a:pt x="14188" y="8843"/>
                </a:cubicBezTo>
                <a:cubicBezTo>
                  <a:pt x="14219" y="8843"/>
                  <a:pt x="14219" y="8843"/>
                  <a:pt x="14219" y="8843"/>
                </a:cubicBezTo>
                <a:cubicBezTo>
                  <a:pt x="14219" y="8843"/>
                  <a:pt x="14219" y="8843"/>
                  <a:pt x="14188" y="8843"/>
                </a:cubicBezTo>
                <a:close/>
                <a:moveTo>
                  <a:pt x="14375" y="9093"/>
                </a:moveTo>
                <a:cubicBezTo>
                  <a:pt x="14313" y="9093"/>
                  <a:pt x="14250" y="9062"/>
                  <a:pt x="14219" y="9031"/>
                </a:cubicBezTo>
                <a:cubicBezTo>
                  <a:pt x="14219" y="9031"/>
                  <a:pt x="14219" y="9031"/>
                  <a:pt x="14219" y="9031"/>
                </a:cubicBezTo>
                <a:cubicBezTo>
                  <a:pt x="14219" y="9031"/>
                  <a:pt x="14219" y="9031"/>
                  <a:pt x="14250" y="9031"/>
                </a:cubicBezTo>
                <a:cubicBezTo>
                  <a:pt x="14250" y="9031"/>
                  <a:pt x="14250" y="9031"/>
                  <a:pt x="14250" y="9031"/>
                </a:cubicBezTo>
                <a:cubicBezTo>
                  <a:pt x="14281" y="9000"/>
                  <a:pt x="14313" y="9062"/>
                  <a:pt x="14375" y="9031"/>
                </a:cubicBezTo>
                <a:cubicBezTo>
                  <a:pt x="14375" y="9000"/>
                  <a:pt x="14344" y="9000"/>
                  <a:pt x="14344" y="8968"/>
                </a:cubicBezTo>
                <a:cubicBezTo>
                  <a:pt x="14406" y="9000"/>
                  <a:pt x="14469" y="9000"/>
                  <a:pt x="14531" y="8968"/>
                </a:cubicBezTo>
                <a:cubicBezTo>
                  <a:pt x="14563" y="8968"/>
                  <a:pt x="14594" y="8937"/>
                  <a:pt x="14625" y="8968"/>
                </a:cubicBezTo>
                <a:cubicBezTo>
                  <a:pt x="14656" y="8968"/>
                  <a:pt x="14656" y="9000"/>
                  <a:pt x="14625" y="9000"/>
                </a:cubicBezTo>
                <a:cubicBezTo>
                  <a:pt x="14594" y="9000"/>
                  <a:pt x="14563" y="9000"/>
                  <a:pt x="14563" y="9031"/>
                </a:cubicBezTo>
                <a:cubicBezTo>
                  <a:pt x="14563" y="9031"/>
                  <a:pt x="14563" y="9031"/>
                  <a:pt x="14563" y="9031"/>
                </a:cubicBezTo>
                <a:cubicBezTo>
                  <a:pt x="14500" y="9000"/>
                  <a:pt x="14438" y="9031"/>
                  <a:pt x="14375" y="9093"/>
                </a:cubicBezTo>
                <a:cubicBezTo>
                  <a:pt x="14438" y="9062"/>
                  <a:pt x="14500" y="9125"/>
                  <a:pt x="14531" y="9125"/>
                </a:cubicBezTo>
                <a:cubicBezTo>
                  <a:pt x="14531" y="9125"/>
                  <a:pt x="14531" y="9125"/>
                  <a:pt x="14531" y="9125"/>
                </a:cubicBezTo>
                <a:cubicBezTo>
                  <a:pt x="14563" y="9156"/>
                  <a:pt x="14531" y="9156"/>
                  <a:pt x="14531" y="9156"/>
                </a:cubicBezTo>
                <a:cubicBezTo>
                  <a:pt x="14500" y="9125"/>
                  <a:pt x="14406" y="9156"/>
                  <a:pt x="14375" y="9093"/>
                </a:cubicBezTo>
                <a:close/>
                <a:moveTo>
                  <a:pt x="13781" y="11781"/>
                </a:moveTo>
                <a:cubicBezTo>
                  <a:pt x="13813" y="11812"/>
                  <a:pt x="13813" y="11843"/>
                  <a:pt x="13813" y="11874"/>
                </a:cubicBezTo>
                <a:cubicBezTo>
                  <a:pt x="13781" y="12093"/>
                  <a:pt x="13781" y="12312"/>
                  <a:pt x="13781" y="12562"/>
                </a:cubicBezTo>
                <a:cubicBezTo>
                  <a:pt x="13781" y="12624"/>
                  <a:pt x="13781" y="12656"/>
                  <a:pt x="13844" y="12656"/>
                </a:cubicBezTo>
                <a:cubicBezTo>
                  <a:pt x="14094" y="12718"/>
                  <a:pt x="14344" y="12812"/>
                  <a:pt x="14594" y="12874"/>
                </a:cubicBezTo>
                <a:cubicBezTo>
                  <a:pt x="14625" y="12874"/>
                  <a:pt x="14656" y="12874"/>
                  <a:pt x="14688" y="12906"/>
                </a:cubicBezTo>
                <a:cubicBezTo>
                  <a:pt x="14688" y="12937"/>
                  <a:pt x="14719" y="12937"/>
                  <a:pt x="14750" y="12937"/>
                </a:cubicBezTo>
                <a:cubicBezTo>
                  <a:pt x="14719" y="12937"/>
                  <a:pt x="14688" y="12937"/>
                  <a:pt x="14688" y="12906"/>
                </a:cubicBezTo>
                <a:cubicBezTo>
                  <a:pt x="14563" y="12999"/>
                  <a:pt x="14563" y="12999"/>
                  <a:pt x="14781" y="13093"/>
                </a:cubicBezTo>
                <a:cubicBezTo>
                  <a:pt x="14656" y="13093"/>
                  <a:pt x="14594" y="13062"/>
                  <a:pt x="14563" y="12968"/>
                </a:cubicBezTo>
                <a:cubicBezTo>
                  <a:pt x="14563" y="12906"/>
                  <a:pt x="14531" y="12906"/>
                  <a:pt x="14500" y="12906"/>
                </a:cubicBezTo>
                <a:cubicBezTo>
                  <a:pt x="14313" y="12843"/>
                  <a:pt x="14125" y="12781"/>
                  <a:pt x="13938" y="12749"/>
                </a:cubicBezTo>
                <a:cubicBezTo>
                  <a:pt x="13906" y="12718"/>
                  <a:pt x="13906" y="12718"/>
                  <a:pt x="13875" y="12718"/>
                </a:cubicBezTo>
                <a:cubicBezTo>
                  <a:pt x="13813" y="12718"/>
                  <a:pt x="13750" y="12687"/>
                  <a:pt x="13719" y="12624"/>
                </a:cubicBezTo>
                <a:cubicBezTo>
                  <a:pt x="13750" y="12343"/>
                  <a:pt x="13750" y="12062"/>
                  <a:pt x="13781" y="11781"/>
                </a:cubicBezTo>
                <a:close/>
                <a:moveTo>
                  <a:pt x="13375" y="13968"/>
                </a:moveTo>
                <a:cubicBezTo>
                  <a:pt x="13375" y="13968"/>
                  <a:pt x="13375" y="13968"/>
                  <a:pt x="13375" y="13968"/>
                </a:cubicBezTo>
                <a:cubicBezTo>
                  <a:pt x="13375" y="13968"/>
                  <a:pt x="13375" y="13968"/>
                  <a:pt x="13375" y="13968"/>
                </a:cubicBezTo>
                <a:cubicBezTo>
                  <a:pt x="13375" y="13968"/>
                  <a:pt x="13375" y="13968"/>
                  <a:pt x="13375" y="13968"/>
                </a:cubicBezTo>
                <a:close/>
                <a:moveTo>
                  <a:pt x="13438" y="12562"/>
                </a:moveTo>
                <a:cubicBezTo>
                  <a:pt x="13469" y="12562"/>
                  <a:pt x="13500" y="12562"/>
                  <a:pt x="13531" y="12562"/>
                </a:cubicBezTo>
                <a:cubicBezTo>
                  <a:pt x="13500" y="12624"/>
                  <a:pt x="13438" y="12624"/>
                  <a:pt x="13344" y="12562"/>
                </a:cubicBezTo>
                <a:cubicBezTo>
                  <a:pt x="13375" y="12499"/>
                  <a:pt x="13406" y="12531"/>
                  <a:pt x="13438" y="12562"/>
                </a:cubicBezTo>
                <a:close/>
                <a:moveTo>
                  <a:pt x="12719" y="12718"/>
                </a:moveTo>
                <a:cubicBezTo>
                  <a:pt x="12750" y="12718"/>
                  <a:pt x="12750" y="12718"/>
                  <a:pt x="12781" y="12718"/>
                </a:cubicBezTo>
                <a:cubicBezTo>
                  <a:pt x="12750" y="12718"/>
                  <a:pt x="12750" y="12718"/>
                  <a:pt x="12719" y="12718"/>
                </a:cubicBezTo>
                <a:close/>
                <a:moveTo>
                  <a:pt x="12563" y="12249"/>
                </a:moveTo>
                <a:cubicBezTo>
                  <a:pt x="12563" y="12249"/>
                  <a:pt x="12563" y="12218"/>
                  <a:pt x="12563" y="12218"/>
                </a:cubicBezTo>
                <a:cubicBezTo>
                  <a:pt x="12563" y="12187"/>
                  <a:pt x="12563" y="12124"/>
                  <a:pt x="12563" y="12093"/>
                </a:cubicBezTo>
                <a:cubicBezTo>
                  <a:pt x="12563" y="12124"/>
                  <a:pt x="12563" y="12187"/>
                  <a:pt x="12563" y="12218"/>
                </a:cubicBezTo>
                <a:cubicBezTo>
                  <a:pt x="12594" y="12187"/>
                  <a:pt x="12594" y="12124"/>
                  <a:pt x="12594" y="12093"/>
                </a:cubicBezTo>
                <a:cubicBezTo>
                  <a:pt x="12594" y="12093"/>
                  <a:pt x="12625" y="12093"/>
                  <a:pt x="12625" y="12093"/>
                </a:cubicBezTo>
                <a:cubicBezTo>
                  <a:pt x="12625" y="12093"/>
                  <a:pt x="12625" y="12093"/>
                  <a:pt x="12625" y="12093"/>
                </a:cubicBezTo>
                <a:cubicBezTo>
                  <a:pt x="12625" y="12093"/>
                  <a:pt x="12625" y="12093"/>
                  <a:pt x="12625" y="12093"/>
                </a:cubicBezTo>
                <a:cubicBezTo>
                  <a:pt x="12625" y="12093"/>
                  <a:pt x="12625" y="12093"/>
                  <a:pt x="12656" y="12093"/>
                </a:cubicBezTo>
                <a:cubicBezTo>
                  <a:pt x="12656" y="12093"/>
                  <a:pt x="12656" y="12093"/>
                  <a:pt x="12656" y="12093"/>
                </a:cubicBezTo>
                <a:cubicBezTo>
                  <a:pt x="12656" y="12093"/>
                  <a:pt x="12656" y="12093"/>
                  <a:pt x="12656" y="12093"/>
                </a:cubicBezTo>
                <a:cubicBezTo>
                  <a:pt x="12656" y="12124"/>
                  <a:pt x="12688" y="12093"/>
                  <a:pt x="12688" y="12093"/>
                </a:cubicBezTo>
                <a:cubicBezTo>
                  <a:pt x="12719" y="12124"/>
                  <a:pt x="12719" y="12124"/>
                  <a:pt x="12719" y="12124"/>
                </a:cubicBezTo>
                <a:cubicBezTo>
                  <a:pt x="12750" y="12156"/>
                  <a:pt x="12813" y="12124"/>
                  <a:pt x="12844" y="12156"/>
                </a:cubicBezTo>
                <a:cubicBezTo>
                  <a:pt x="12875" y="12156"/>
                  <a:pt x="12906" y="12156"/>
                  <a:pt x="12906" y="12218"/>
                </a:cubicBezTo>
                <a:cubicBezTo>
                  <a:pt x="12844" y="12281"/>
                  <a:pt x="12813" y="12312"/>
                  <a:pt x="12688" y="12312"/>
                </a:cubicBezTo>
                <a:cubicBezTo>
                  <a:pt x="12594" y="12312"/>
                  <a:pt x="12594" y="12312"/>
                  <a:pt x="12563" y="12249"/>
                </a:cubicBezTo>
                <a:cubicBezTo>
                  <a:pt x="12563" y="12218"/>
                  <a:pt x="12531" y="12218"/>
                  <a:pt x="12531" y="12187"/>
                </a:cubicBezTo>
                <a:cubicBezTo>
                  <a:pt x="12531" y="12218"/>
                  <a:pt x="12563" y="12218"/>
                  <a:pt x="12563" y="12249"/>
                </a:cubicBezTo>
                <a:close/>
                <a:moveTo>
                  <a:pt x="12500" y="12093"/>
                </a:moveTo>
                <a:cubicBezTo>
                  <a:pt x="12500" y="12062"/>
                  <a:pt x="12500" y="12062"/>
                  <a:pt x="12531" y="12062"/>
                </a:cubicBezTo>
                <a:cubicBezTo>
                  <a:pt x="12531" y="12062"/>
                  <a:pt x="12531" y="12093"/>
                  <a:pt x="12531" y="12093"/>
                </a:cubicBezTo>
                <a:cubicBezTo>
                  <a:pt x="12500" y="12156"/>
                  <a:pt x="12500" y="12218"/>
                  <a:pt x="12500" y="12281"/>
                </a:cubicBezTo>
                <a:cubicBezTo>
                  <a:pt x="12469" y="12249"/>
                  <a:pt x="12469" y="12218"/>
                  <a:pt x="12438" y="12187"/>
                </a:cubicBezTo>
                <a:cubicBezTo>
                  <a:pt x="12469" y="12156"/>
                  <a:pt x="12469" y="12124"/>
                  <a:pt x="12500" y="12093"/>
                </a:cubicBezTo>
                <a:close/>
                <a:moveTo>
                  <a:pt x="12438" y="14031"/>
                </a:moveTo>
                <a:cubicBezTo>
                  <a:pt x="12344" y="14062"/>
                  <a:pt x="12281" y="14093"/>
                  <a:pt x="12219" y="14093"/>
                </a:cubicBezTo>
                <a:cubicBezTo>
                  <a:pt x="12188" y="14093"/>
                  <a:pt x="12125" y="14156"/>
                  <a:pt x="12094" y="14062"/>
                </a:cubicBezTo>
                <a:cubicBezTo>
                  <a:pt x="12188" y="14062"/>
                  <a:pt x="12281" y="13999"/>
                  <a:pt x="12438" y="14031"/>
                </a:cubicBezTo>
                <a:close/>
                <a:moveTo>
                  <a:pt x="8219" y="11281"/>
                </a:moveTo>
                <a:cubicBezTo>
                  <a:pt x="8188" y="11218"/>
                  <a:pt x="8250" y="11187"/>
                  <a:pt x="8250" y="11156"/>
                </a:cubicBezTo>
                <a:cubicBezTo>
                  <a:pt x="8250" y="11156"/>
                  <a:pt x="8250" y="11156"/>
                  <a:pt x="8281" y="11156"/>
                </a:cubicBezTo>
                <a:cubicBezTo>
                  <a:pt x="8281" y="11187"/>
                  <a:pt x="8250" y="11249"/>
                  <a:pt x="8219" y="11281"/>
                </a:cubicBezTo>
                <a:close/>
                <a:moveTo>
                  <a:pt x="8719" y="11437"/>
                </a:moveTo>
                <a:cubicBezTo>
                  <a:pt x="8688" y="11374"/>
                  <a:pt x="8750" y="11343"/>
                  <a:pt x="8750" y="11281"/>
                </a:cubicBezTo>
                <a:cubicBezTo>
                  <a:pt x="8750" y="11343"/>
                  <a:pt x="8750" y="11374"/>
                  <a:pt x="8719" y="11437"/>
                </a:cubicBezTo>
                <a:close/>
                <a:moveTo>
                  <a:pt x="9406" y="11437"/>
                </a:moveTo>
                <a:cubicBezTo>
                  <a:pt x="9313" y="11437"/>
                  <a:pt x="9250" y="11468"/>
                  <a:pt x="9250" y="11531"/>
                </a:cubicBezTo>
                <a:cubicBezTo>
                  <a:pt x="9250" y="11562"/>
                  <a:pt x="9219" y="11562"/>
                  <a:pt x="9219" y="11562"/>
                </a:cubicBezTo>
                <a:cubicBezTo>
                  <a:pt x="9125" y="11499"/>
                  <a:pt x="9094" y="11406"/>
                  <a:pt x="9156" y="11312"/>
                </a:cubicBezTo>
                <a:cubicBezTo>
                  <a:pt x="9188" y="11281"/>
                  <a:pt x="9219" y="11281"/>
                  <a:pt x="9188" y="11249"/>
                </a:cubicBezTo>
                <a:cubicBezTo>
                  <a:pt x="9156" y="11249"/>
                  <a:pt x="9156" y="11249"/>
                  <a:pt x="9125" y="11281"/>
                </a:cubicBezTo>
                <a:cubicBezTo>
                  <a:pt x="9125" y="11281"/>
                  <a:pt x="9125" y="11343"/>
                  <a:pt x="9094" y="11312"/>
                </a:cubicBezTo>
                <a:cubicBezTo>
                  <a:pt x="9031" y="11312"/>
                  <a:pt x="9063" y="11281"/>
                  <a:pt x="9063" y="11249"/>
                </a:cubicBezTo>
                <a:cubicBezTo>
                  <a:pt x="9156" y="11156"/>
                  <a:pt x="9188" y="11156"/>
                  <a:pt x="9250" y="11249"/>
                </a:cubicBezTo>
                <a:cubicBezTo>
                  <a:pt x="9281" y="11281"/>
                  <a:pt x="9344" y="11312"/>
                  <a:pt x="9375" y="11343"/>
                </a:cubicBezTo>
                <a:cubicBezTo>
                  <a:pt x="9344" y="11374"/>
                  <a:pt x="9375" y="11374"/>
                  <a:pt x="9406" y="11406"/>
                </a:cubicBezTo>
                <a:cubicBezTo>
                  <a:pt x="9406" y="11406"/>
                  <a:pt x="9406" y="11437"/>
                  <a:pt x="9406" y="11437"/>
                </a:cubicBezTo>
                <a:close/>
                <a:moveTo>
                  <a:pt x="9438" y="11374"/>
                </a:moveTo>
                <a:cubicBezTo>
                  <a:pt x="9438" y="11406"/>
                  <a:pt x="9438" y="11406"/>
                  <a:pt x="9406" y="11406"/>
                </a:cubicBezTo>
                <a:cubicBezTo>
                  <a:pt x="9438" y="11406"/>
                  <a:pt x="9438" y="11406"/>
                  <a:pt x="9438" y="11374"/>
                </a:cubicBezTo>
                <a:cubicBezTo>
                  <a:pt x="9438" y="11374"/>
                  <a:pt x="9438" y="11374"/>
                  <a:pt x="9438" y="11374"/>
                </a:cubicBezTo>
                <a:close/>
                <a:moveTo>
                  <a:pt x="10531" y="11718"/>
                </a:moveTo>
                <a:cubicBezTo>
                  <a:pt x="10531" y="11781"/>
                  <a:pt x="10531" y="11781"/>
                  <a:pt x="10469" y="11749"/>
                </a:cubicBezTo>
                <a:cubicBezTo>
                  <a:pt x="10438" y="11624"/>
                  <a:pt x="10531" y="11718"/>
                  <a:pt x="10563" y="11687"/>
                </a:cubicBezTo>
                <a:cubicBezTo>
                  <a:pt x="10563" y="11687"/>
                  <a:pt x="10563" y="11687"/>
                  <a:pt x="10563" y="11687"/>
                </a:cubicBezTo>
                <a:cubicBezTo>
                  <a:pt x="10563" y="11687"/>
                  <a:pt x="10531" y="11718"/>
                  <a:pt x="10531" y="11718"/>
                </a:cubicBezTo>
                <a:close/>
                <a:moveTo>
                  <a:pt x="11219" y="11937"/>
                </a:moveTo>
                <a:cubicBezTo>
                  <a:pt x="11188" y="11937"/>
                  <a:pt x="11188" y="11937"/>
                  <a:pt x="11188" y="11937"/>
                </a:cubicBezTo>
                <a:cubicBezTo>
                  <a:pt x="11188" y="11937"/>
                  <a:pt x="11188" y="11937"/>
                  <a:pt x="11219" y="11937"/>
                </a:cubicBezTo>
                <a:cubicBezTo>
                  <a:pt x="11219" y="11937"/>
                  <a:pt x="11219" y="11937"/>
                  <a:pt x="11219" y="11937"/>
                </a:cubicBezTo>
                <a:close/>
                <a:moveTo>
                  <a:pt x="11938" y="14124"/>
                </a:moveTo>
                <a:cubicBezTo>
                  <a:pt x="11969" y="14156"/>
                  <a:pt x="12000" y="14124"/>
                  <a:pt x="12031" y="14156"/>
                </a:cubicBezTo>
                <a:cubicBezTo>
                  <a:pt x="12031" y="14156"/>
                  <a:pt x="12063" y="14156"/>
                  <a:pt x="12063" y="14156"/>
                </a:cubicBezTo>
                <a:cubicBezTo>
                  <a:pt x="12063" y="14156"/>
                  <a:pt x="12031" y="14156"/>
                  <a:pt x="12031" y="14156"/>
                </a:cubicBezTo>
                <a:cubicBezTo>
                  <a:pt x="11906" y="14218"/>
                  <a:pt x="11781" y="14249"/>
                  <a:pt x="11656" y="14281"/>
                </a:cubicBezTo>
                <a:cubicBezTo>
                  <a:pt x="11625" y="14281"/>
                  <a:pt x="11625" y="14249"/>
                  <a:pt x="11625" y="14218"/>
                </a:cubicBezTo>
                <a:cubicBezTo>
                  <a:pt x="11625" y="14218"/>
                  <a:pt x="11625" y="14218"/>
                  <a:pt x="11594" y="14218"/>
                </a:cubicBezTo>
                <a:cubicBezTo>
                  <a:pt x="11625" y="14218"/>
                  <a:pt x="11625" y="14218"/>
                  <a:pt x="11625" y="14218"/>
                </a:cubicBezTo>
                <a:cubicBezTo>
                  <a:pt x="11719" y="14187"/>
                  <a:pt x="11813" y="14156"/>
                  <a:pt x="11938" y="14124"/>
                </a:cubicBezTo>
                <a:close/>
                <a:moveTo>
                  <a:pt x="11563" y="13999"/>
                </a:moveTo>
                <a:cubicBezTo>
                  <a:pt x="11594" y="13999"/>
                  <a:pt x="11625" y="13906"/>
                  <a:pt x="11688" y="13937"/>
                </a:cubicBezTo>
                <a:cubicBezTo>
                  <a:pt x="11656" y="13968"/>
                  <a:pt x="11594" y="13999"/>
                  <a:pt x="11594" y="14031"/>
                </a:cubicBezTo>
                <a:cubicBezTo>
                  <a:pt x="11563" y="14031"/>
                  <a:pt x="11531" y="13999"/>
                  <a:pt x="11563" y="13999"/>
                </a:cubicBezTo>
                <a:close/>
                <a:moveTo>
                  <a:pt x="8344" y="11624"/>
                </a:moveTo>
                <a:cubicBezTo>
                  <a:pt x="8375" y="11593"/>
                  <a:pt x="8438" y="11562"/>
                  <a:pt x="8469" y="11531"/>
                </a:cubicBezTo>
                <a:cubicBezTo>
                  <a:pt x="8500" y="11531"/>
                  <a:pt x="8500" y="11562"/>
                  <a:pt x="8500" y="11562"/>
                </a:cubicBezTo>
                <a:cubicBezTo>
                  <a:pt x="8500" y="11593"/>
                  <a:pt x="8500" y="11593"/>
                  <a:pt x="8469" y="11624"/>
                </a:cubicBezTo>
                <a:cubicBezTo>
                  <a:pt x="8438" y="11656"/>
                  <a:pt x="8406" y="11656"/>
                  <a:pt x="8438" y="11718"/>
                </a:cubicBezTo>
                <a:cubicBezTo>
                  <a:pt x="8469" y="11749"/>
                  <a:pt x="8500" y="11749"/>
                  <a:pt x="8531" y="11718"/>
                </a:cubicBezTo>
                <a:cubicBezTo>
                  <a:pt x="8563" y="11718"/>
                  <a:pt x="8563" y="11687"/>
                  <a:pt x="8563" y="11687"/>
                </a:cubicBezTo>
                <a:cubicBezTo>
                  <a:pt x="8563" y="11687"/>
                  <a:pt x="8563" y="11687"/>
                  <a:pt x="8563" y="11687"/>
                </a:cubicBezTo>
                <a:cubicBezTo>
                  <a:pt x="8594" y="11687"/>
                  <a:pt x="8625" y="11718"/>
                  <a:pt x="8594" y="11749"/>
                </a:cubicBezTo>
                <a:cubicBezTo>
                  <a:pt x="8500" y="11812"/>
                  <a:pt x="8563" y="11874"/>
                  <a:pt x="8625" y="11906"/>
                </a:cubicBezTo>
                <a:cubicBezTo>
                  <a:pt x="8625" y="11906"/>
                  <a:pt x="8625" y="11906"/>
                  <a:pt x="8625" y="11874"/>
                </a:cubicBezTo>
                <a:cubicBezTo>
                  <a:pt x="8625" y="11906"/>
                  <a:pt x="8625" y="11906"/>
                  <a:pt x="8625" y="11906"/>
                </a:cubicBezTo>
                <a:cubicBezTo>
                  <a:pt x="8625" y="11937"/>
                  <a:pt x="8625" y="11968"/>
                  <a:pt x="8594" y="11968"/>
                </a:cubicBezTo>
                <a:cubicBezTo>
                  <a:pt x="8563" y="11968"/>
                  <a:pt x="8531" y="11937"/>
                  <a:pt x="8531" y="11937"/>
                </a:cubicBezTo>
                <a:cubicBezTo>
                  <a:pt x="8500" y="11937"/>
                  <a:pt x="8469" y="11968"/>
                  <a:pt x="8469" y="11999"/>
                </a:cubicBezTo>
                <a:cubicBezTo>
                  <a:pt x="8469" y="11968"/>
                  <a:pt x="8500" y="11937"/>
                  <a:pt x="8531" y="11937"/>
                </a:cubicBezTo>
                <a:cubicBezTo>
                  <a:pt x="8500" y="11843"/>
                  <a:pt x="8406" y="11781"/>
                  <a:pt x="8375" y="11718"/>
                </a:cubicBezTo>
                <a:cubicBezTo>
                  <a:pt x="8344" y="11687"/>
                  <a:pt x="8313" y="11656"/>
                  <a:pt x="8344" y="11624"/>
                </a:cubicBezTo>
                <a:close/>
                <a:moveTo>
                  <a:pt x="7844" y="12031"/>
                </a:moveTo>
                <a:cubicBezTo>
                  <a:pt x="7875" y="12031"/>
                  <a:pt x="7906" y="12062"/>
                  <a:pt x="7938" y="12093"/>
                </a:cubicBezTo>
                <a:cubicBezTo>
                  <a:pt x="7969" y="12156"/>
                  <a:pt x="8031" y="12218"/>
                  <a:pt x="8094" y="12281"/>
                </a:cubicBezTo>
                <a:cubicBezTo>
                  <a:pt x="8094" y="12312"/>
                  <a:pt x="8125" y="12343"/>
                  <a:pt x="8094" y="12374"/>
                </a:cubicBezTo>
                <a:cubicBezTo>
                  <a:pt x="8063" y="12406"/>
                  <a:pt x="8063" y="12343"/>
                  <a:pt x="8031" y="12343"/>
                </a:cubicBezTo>
                <a:cubicBezTo>
                  <a:pt x="7969" y="12281"/>
                  <a:pt x="7906" y="12187"/>
                  <a:pt x="7875" y="12124"/>
                </a:cubicBezTo>
                <a:cubicBezTo>
                  <a:pt x="7844" y="12093"/>
                  <a:pt x="7844" y="12062"/>
                  <a:pt x="7844" y="12031"/>
                </a:cubicBezTo>
                <a:close/>
                <a:moveTo>
                  <a:pt x="7250" y="12281"/>
                </a:moveTo>
                <a:cubicBezTo>
                  <a:pt x="7219" y="12374"/>
                  <a:pt x="7156" y="12437"/>
                  <a:pt x="7125" y="12531"/>
                </a:cubicBezTo>
                <a:cubicBezTo>
                  <a:pt x="7094" y="12562"/>
                  <a:pt x="7094" y="12562"/>
                  <a:pt x="7063" y="12562"/>
                </a:cubicBezTo>
                <a:cubicBezTo>
                  <a:pt x="7063" y="12499"/>
                  <a:pt x="7094" y="12468"/>
                  <a:pt x="7125" y="12437"/>
                </a:cubicBezTo>
                <a:cubicBezTo>
                  <a:pt x="7250" y="12218"/>
                  <a:pt x="7281" y="11968"/>
                  <a:pt x="7344" y="11718"/>
                </a:cubicBezTo>
                <a:cubicBezTo>
                  <a:pt x="7344" y="11687"/>
                  <a:pt x="7344" y="11687"/>
                  <a:pt x="7375" y="11656"/>
                </a:cubicBezTo>
                <a:cubicBezTo>
                  <a:pt x="7375" y="11656"/>
                  <a:pt x="7375" y="11656"/>
                  <a:pt x="7375" y="11656"/>
                </a:cubicBezTo>
                <a:cubicBezTo>
                  <a:pt x="7375" y="11656"/>
                  <a:pt x="7375" y="11656"/>
                  <a:pt x="7375" y="11656"/>
                </a:cubicBezTo>
                <a:cubicBezTo>
                  <a:pt x="7375" y="11687"/>
                  <a:pt x="7406" y="11687"/>
                  <a:pt x="7438" y="11656"/>
                </a:cubicBezTo>
                <a:cubicBezTo>
                  <a:pt x="7438" y="11656"/>
                  <a:pt x="7438" y="11687"/>
                  <a:pt x="7438" y="11687"/>
                </a:cubicBezTo>
                <a:cubicBezTo>
                  <a:pt x="7438" y="11687"/>
                  <a:pt x="7438" y="11687"/>
                  <a:pt x="7438" y="11687"/>
                </a:cubicBezTo>
                <a:cubicBezTo>
                  <a:pt x="7375" y="11874"/>
                  <a:pt x="7313" y="12062"/>
                  <a:pt x="7250" y="12281"/>
                </a:cubicBezTo>
                <a:close/>
                <a:moveTo>
                  <a:pt x="7813" y="12624"/>
                </a:moveTo>
                <a:cubicBezTo>
                  <a:pt x="7750" y="12656"/>
                  <a:pt x="7750" y="12593"/>
                  <a:pt x="7750" y="12593"/>
                </a:cubicBezTo>
                <a:cubicBezTo>
                  <a:pt x="7656" y="12499"/>
                  <a:pt x="7563" y="12437"/>
                  <a:pt x="7531" y="12312"/>
                </a:cubicBezTo>
                <a:cubicBezTo>
                  <a:pt x="7531" y="12312"/>
                  <a:pt x="7531" y="12312"/>
                  <a:pt x="7563" y="12281"/>
                </a:cubicBezTo>
                <a:cubicBezTo>
                  <a:pt x="7594" y="12281"/>
                  <a:pt x="7594" y="12249"/>
                  <a:pt x="7625" y="12218"/>
                </a:cubicBezTo>
                <a:cubicBezTo>
                  <a:pt x="7656" y="12218"/>
                  <a:pt x="7688" y="12187"/>
                  <a:pt x="7719" y="12218"/>
                </a:cubicBezTo>
                <a:cubicBezTo>
                  <a:pt x="7719" y="12249"/>
                  <a:pt x="7719" y="12249"/>
                  <a:pt x="7688" y="12281"/>
                </a:cubicBezTo>
                <a:cubicBezTo>
                  <a:pt x="7656" y="12312"/>
                  <a:pt x="7625" y="12312"/>
                  <a:pt x="7656" y="12374"/>
                </a:cubicBezTo>
                <a:cubicBezTo>
                  <a:pt x="7688" y="12406"/>
                  <a:pt x="7719" y="12406"/>
                  <a:pt x="7750" y="12374"/>
                </a:cubicBezTo>
                <a:cubicBezTo>
                  <a:pt x="7750" y="12343"/>
                  <a:pt x="7781" y="12343"/>
                  <a:pt x="7813" y="12374"/>
                </a:cubicBezTo>
                <a:cubicBezTo>
                  <a:pt x="7813" y="12374"/>
                  <a:pt x="7813" y="12406"/>
                  <a:pt x="7781" y="12406"/>
                </a:cubicBezTo>
                <a:cubicBezTo>
                  <a:pt x="7750" y="12468"/>
                  <a:pt x="7750" y="12499"/>
                  <a:pt x="7781" y="12531"/>
                </a:cubicBezTo>
                <a:cubicBezTo>
                  <a:pt x="7813" y="12562"/>
                  <a:pt x="7813" y="12593"/>
                  <a:pt x="7813" y="12624"/>
                </a:cubicBezTo>
                <a:close/>
                <a:moveTo>
                  <a:pt x="8031" y="12406"/>
                </a:moveTo>
                <a:cubicBezTo>
                  <a:pt x="8031" y="12406"/>
                  <a:pt x="8031" y="12437"/>
                  <a:pt x="8031" y="12437"/>
                </a:cubicBezTo>
                <a:cubicBezTo>
                  <a:pt x="8000" y="12437"/>
                  <a:pt x="8000" y="12468"/>
                  <a:pt x="7969" y="12437"/>
                </a:cubicBezTo>
                <a:cubicBezTo>
                  <a:pt x="7906" y="12374"/>
                  <a:pt x="7844" y="12312"/>
                  <a:pt x="7813" y="12249"/>
                </a:cubicBezTo>
                <a:cubicBezTo>
                  <a:pt x="7781" y="12249"/>
                  <a:pt x="7781" y="12218"/>
                  <a:pt x="7813" y="12218"/>
                </a:cubicBezTo>
                <a:cubicBezTo>
                  <a:pt x="7844" y="12187"/>
                  <a:pt x="7844" y="12218"/>
                  <a:pt x="7875" y="12218"/>
                </a:cubicBezTo>
                <a:cubicBezTo>
                  <a:pt x="7938" y="12281"/>
                  <a:pt x="7969" y="12343"/>
                  <a:pt x="8031" y="12406"/>
                </a:cubicBezTo>
                <a:cubicBezTo>
                  <a:pt x="8063" y="12406"/>
                  <a:pt x="8094" y="12406"/>
                  <a:pt x="8125" y="12406"/>
                </a:cubicBezTo>
                <a:cubicBezTo>
                  <a:pt x="8094" y="12406"/>
                  <a:pt x="8063" y="12406"/>
                  <a:pt x="8031" y="12406"/>
                </a:cubicBezTo>
                <a:close/>
                <a:moveTo>
                  <a:pt x="8188" y="12281"/>
                </a:moveTo>
                <a:cubicBezTo>
                  <a:pt x="8156" y="12312"/>
                  <a:pt x="8125" y="12218"/>
                  <a:pt x="8094" y="12187"/>
                </a:cubicBezTo>
                <a:cubicBezTo>
                  <a:pt x="8063" y="12156"/>
                  <a:pt x="8031" y="12093"/>
                  <a:pt x="8000" y="12062"/>
                </a:cubicBezTo>
                <a:cubicBezTo>
                  <a:pt x="7969" y="12062"/>
                  <a:pt x="7969" y="12093"/>
                  <a:pt x="7938" y="12093"/>
                </a:cubicBezTo>
                <a:cubicBezTo>
                  <a:pt x="7969" y="12093"/>
                  <a:pt x="7969" y="12062"/>
                  <a:pt x="8000" y="12062"/>
                </a:cubicBezTo>
                <a:cubicBezTo>
                  <a:pt x="8000" y="12062"/>
                  <a:pt x="8000" y="12062"/>
                  <a:pt x="8000" y="12062"/>
                </a:cubicBezTo>
                <a:cubicBezTo>
                  <a:pt x="7969" y="12062"/>
                  <a:pt x="7969" y="12062"/>
                  <a:pt x="7969" y="12031"/>
                </a:cubicBezTo>
                <a:cubicBezTo>
                  <a:pt x="7969" y="12062"/>
                  <a:pt x="7969" y="12062"/>
                  <a:pt x="8000" y="12062"/>
                </a:cubicBezTo>
                <a:cubicBezTo>
                  <a:pt x="8000" y="12031"/>
                  <a:pt x="8031" y="12031"/>
                  <a:pt x="8031" y="11999"/>
                </a:cubicBezTo>
                <a:cubicBezTo>
                  <a:pt x="8063" y="12062"/>
                  <a:pt x="8125" y="12093"/>
                  <a:pt x="8156" y="12124"/>
                </a:cubicBezTo>
                <a:cubicBezTo>
                  <a:pt x="8156" y="12187"/>
                  <a:pt x="8250" y="12218"/>
                  <a:pt x="8188" y="12281"/>
                </a:cubicBezTo>
                <a:close/>
                <a:moveTo>
                  <a:pt x="8188" y="12093"/>
                </a:moveTo>
                <a:cubicBezTo>
                  <a:pt x="8125" y="12062"/>
                  <a:pt x="8125" y="12031"/>
                  <a:pt x="8063" y="11968"/>
                </a:cubicBezTo>
                <a:cubicBezTo>
                  <a:pt x="8125" y="11937"/>
                  <a:pt x="8156" y="11937"/>
                  <a:pt x="8188" y="11874"/>
                </a:cubicBezTo>
                <a:cubicBezTo>
                  <a:pt x="8219" y="11843"/>
                  <a:pt x="8281" y="11843"/>
                  <a:pt x="8313" y="11874"/>
                </a:cubicBezTo>
                <a:cubicBezTo>
                  <a:pt x="8438" y="11937"/>
                  <a:pt x="8438" y="12062"/>
                  <a:pt x="8375" y="12156"/>
                </a:cubicBezTo>
                <a:cubicBezTo>
                  <a:pt x="8313" y="12187"/>
                  <a:pt x="8375" y="12218"/>
                  <a:pt x="8406" y="12249"/>
                </a:cubicBezTo>
                <a:cubicBezTo>
                  <a:pt x="8406" y="12218"/>
                  <a:pt x="8438" y="12187"/>
                  <a:pt x="8438" y="12187"/>
                </a:cubicBezTo>
                <a:cubicBezTo>
                  <a:pt x="8438" y="12187"/>
                  <a:pt x="8406" y="12218"/>
                  <a:pt x="8406" y="12249"/>
                </a:cubicBezTo>
                <a:cubicBezTo>
                  <a:pt x="8375" y="12281"/>
                  <a:pt x="8375" y="12312"/>
                  <a:pt x="8375" y="12343"/>
                </a:cubicBezTo>
                <a:cubicBezTo>
                  <a:pt x="8375" y="12312"/>
                  <a:pt x="8344" y="12312"/>
                  <a:pt x="8344" y="12312"/>
                </a:cubicBezTo>
                <a:cubicBezTo>
                  <a:pt x="8281" y="12218"/>
                  <a:pt x="8250" y="12156"/>
                  <a:pt x="8188" y="12093"/>
                </a:cubicBezTo>
                <a:close/>
                <a:moveTo>
                  <a:pt x="8375" y="12468"/>
                </a:moveTo>
                <a:cubicBezTo>
                  <a:pt x="8344" y="12468"/>
                  <a:pt x="8344" y="12468"/>
                  <a:pt x="8344" y="12468"/>
                </a:cubicBezTo>
                <a:cubicBezTo>
                  <a:pt x="8344" y="12468"/>
                  <a:pt x="8344" y="12468"/>
                  <a:pt x="8375" y="12468"/>
                </a:cubicBezTo>
                <a:cubicBezTo>
                  <a:pt x="8406" y="12562"/>
                  <a:pt x="8469" y="12593"/>
                  <a:pt x="8563" y="12593"/>
                </a:cubicBezTo>
                <a:cubicBezTo>
                  <a:pt x="8469" y="12593"/>
                  <a:pt x="8406" y="12562"/>
                  <a:pt x="8375" y="12468"/>
                </a:cubicBezTo>
                <a:close/>
                <a:moveTo>
                  <a:pt x="10250" y="13749"/>
                </a:moveTo>
                <a:cubicBezTo>
                  <a:pt x="10281" y="13718"/>
                  <a:pt x="10313" y="13749"/>
                  <a:pt x="10375" y="13718"/>
                </a:cubicBezTo>
                <a:cubicBezTo>
                  <a:pt x="10344" y="13749"/>
                  <a:pt x="10281" y="13749"/>
                  <a:pt x="10250" y="13749"/>
                </a:cubicBezTo>
                <a:close/>
                <a:moveTo>
                  <a:pt x="9844" y="13874"/>
                </a:moveTo>
                <a:cubicBezTo>
                  <a:pt x="9875" y="13812"/>
                  <a:pt x="9906" y="13874"/>
                  <a:pt x="9938" y="13843"/>
                </a:cubicBezTo>
                <a:cubicBezTo>
                  <a:pt x="9938" y="13781"/>
                  <a:pt x="9938" y="13781"/>
                  <a:pt x="9969" y="13749"/>
                </a:cubicBezTo>
                <a:cubicBezTo>
                  <a:pt x="9938" y="13781"/>
                  <a:pt x="9938" y="13781"/>
                  <a:pt x="9938" y="13843"/>
                </a:cubicBezTo>
                <a:cubicBezTo>
                  <a:pt x="9938" y="13843"/>
                  <a:pt x="9969" y="13843"/>
                  <a:pt x="9969" y="13843"/>
                </a:cubicBezTo>
                <a:cubicBezTo>
                  <a:pt x="9969" y="13843"/>
                  <a:pt x="9969" y="13843"/>
                  <a:pt x="9969" y="13843"/>
                </a:cubicBezTo>
                <a:cubicBezTo>
                  <a:pt x="10000" y="13843"/>
                  <a:pt x="10000" y="13843"/>
                  <a:pt x="10031" y="13843"/>
                </a:cubicBezTo>
                <a:cubicBezTo>
                  <a:pt x="10031" y="13843"/>
                  <a:pt x="10063" y="13843"/>
                  <a:pt x="10063" y="13843"/>
                </a:cubicBezTo>
                <a:cubicBezTo>
                  <a:pt x="10094" y="13812"/>
                  <a:pt x="10094" y="13812"/>
                  <a:pt x="10125" y="13812"/>
                </a:cubicBezTo>
                <a:cubicBezTo>
                  <a:pt x="10094" y="13812"/>
                  <a:pt x="10094" y="13812"/>
                  <a:pt x="10063" y="13843"/>
                </a:cubicBezTo>
                <a:cubicBezTo>
                  <a:pt x="10094" y="13843"/>
                  <a:pt x="10125" y="13843"/>
                  <a:pt x="10156" y="13843"/>
                </a:cubicBezTo>
                <a:cubicBezTo>
                  <a:pt x="10063" y="13874"/>
                  <a:pt x="9938" y="13874"/>
                  <a:pt x="9844" y="13874"/>
                </a:cubicBezTo>
                <a:close/>
                <a:moveTo>
                  <a:pt x="10438" y="14468"/>
                </a:moveTo>
                <a:cubicBezTo>
                  <a:pt x="10438" y="14468"/>
                  <a:pt x="10438" y="14468"/>
                  <a:pt x="10438" y="14468"/>
                </a:cubicBezTo>
                <a:cubicBezTo>
                  <a:pt x="10438" y="14312"/>
                  <a:pt x="10438" y="14187"/>
                  <a:pt x="10438" y="14062"/>
                </a:cubicBezTo>
                <a:cubicBezTo>
                  <a:pt x="10438" y="14062"/>
                  <a:pt x="10438" y="14062"/>
                  <a:pt x="10438" y="14062"/>
                </a:cubicBezTo>
                <a:cubicBezTo>
                  <a:pt x="10438" y="14187"/>
                  <a:pt x="10438" y="14312"/>
                  <a:pt x="10438" y="14468"/>
                </a:cubicBezTo>
                <a:close/>
                <a:moveTo>
                  <a:pt x="10531" y="14468"/>
                </a:moveTo>
                <a:cubicBezTo>
                  <a:pt x="10531" y="14468"/>
                  <a:pt x="10531" y="14468"/>
                  <a:pt x="10531" y="14468"/>
                </a:cubicBezTo>
                <a:cubicBezTo>
                  <a:pt x="10531" y="14343"/>
                  <a:pt x="10531" y="14187"/>
                  <a:pt x="10531" y="14062"/>
                </a:cubicBezTo>
                <a:cubicBezTo>
                  <a:pt x="10531" y="14062"/>
                  <a:pt x="10531" y="14062"/>
                  <a:pt x="10531" y="14062"/>
                </a:cubicBezTo>
                <a:cubicBezTo>
                  <a:pt x="10531" y="14187"/>
                  <a:pt x="10531" y="14343"/>
                  <a:pt x="10531" y="14468"/>
                </a:cubicBezTo>
                <a:close/>
                <a:moveTo>
                  <a:pt x="10656" y="13968"/>
                </a:moveTo>
                <a:cubicBezTo>
                  <a:pt x="10625" y="13968"/>
                  <a:pt x="10625" y="13968"/>
                  <a:pt x="10594" y="13968"/>
                </a:cubicBezTo>
                <a:cubicBezTo>
                  <a:pt x="10594" y="13968"/>
                  <a:pt x="10594" y="13999"/>
                  <a:pt x="10563" y="13999"/>
                </a:cubicBezTo>
                <a:cubicBezTo>
                  <a:pt x="10563" y="13999"/>
                  <a:pt x="10563" y="13999"/>
                  <a:pt x="10563" y="13999"/>
                </a:cubicBezTo>
                <a:cubicBezTo>
                  <a:pt x="10563" y="13968"/>
                  <a:pt x="10563" y="13937"/>
                  <a:pt x="10594" y="13906"/>
                </a:cubicBezTo>
                <a:cubicBezTo>
                  <a:pt x="10719" y="13874"/>
                  <a:pt x="10844" y="13874"/>
                  <a:pt x="10938" y="13843"/>
                </a:cubicBezTo>
                <a:cubicBezTo>
                  <a:pt x="10969" y="13843"/>
                  <a:pt x="11000" y="13843"/>
                  <a:pt x="11000" y="13874"/>
                </a:cubicBezTo>
                <a:cubicBezTo>
                  <a:pt x="10875" y="13906"/>
                  <a:pt x="10781" y="13937"/>
                  <a:pt x="10656" y="13968"/>
                </a:cubicBezTo>
                <a:close/>
                <a:moveTo>
                  <a:pt x="10844" y="13593"/>
                </a:moveTo>
                <a:cubicBezTo>
                  <a:pt x="10844" y="13593"/>
                  <a:pt x="10813" y="13593"/>
                  <a:pt x="10813" y="13593"/>
                </a:cubicBezTo>
                <a:cubicBezTo>
                  <a:pt x="10813" y="13593"/>
                  <a:pt x="10844" y="13593"/>
                  <a:pt x="10844" y="13593"/>
                </a:cubicBezTo>
                <a:cubicBezTo>
                  <a:pt x="10969" y="13624"/>
                  <a:pt x="11063" y="13624"/>
                  <a:pt x="11188" y="13656"/>
                </a:cubicBezTo>
                <a:cubicBezTo>
                  <a:pt x="11063" y="13624"/>
                  <a:pt x="10969" y="13624"/>
                  <a:pt x="10844" y="13593"/>
                </a:cubicBezTo>
                <a:close/>
                <a:moveTo>
                  <a:pt x="9000" y="15312"/>
                </a:moveTo>
                <a:cubicBezTo>
                  <a:pt x="9000" y="15281"/>
                  <a:pt x="9000" y="15281"/>
                  <a:pt x="9000" y="15281"/>
                </a:cubicBezTo>
                <a:cubicBezTo>
                  <a:pt x="9000" y="15281"/>
                  <a:pt x="9000" y="15281"/>
                  <a:pt x="9000" y="15281"/>
                </a:cubicBezTo>
                <a:cubicBezTo>
                  <a:pt x="9000" y="15281"/>
                  <a:pt x="9000" y="15281"/>
                  <a:pt x="9000" y="15312"/>
                </a:cubicBezTo>
                <a:close/>
                <a:moveTo>
                  <a:pt x="9000" y="15281"/>
                </a:moveTo>
                <a:cubicBezTo>
                  <a:pt x="9000" y="15281"/>
                  <a:pt x="9000" y="15281"/>
                  <a:pt x="9000" y="15281"/>
                </a:cubicBezTo>
                <a:cubicBezTo>
                  <a:pt x="9000" y="15281"/>
                  <a:pt x="9000" y="15281"/>
                  <a:pt x="9031" y="15281"/>
                </a:cubicBezTo>
                <a:cubicBezTo>
                  <a:pt x="9000" y="15281"/>
                  <a:pt x="9000" y="15281"/>
                  <a:pt x="9000" y="15281"/>
                </a:cubicBezTo>
                <a:close/>
                <a:moveTo>
                  <a:pt x="8656" y="15312"/>
                </a:moveTo>
                <a:cubicBezTo>
                  <a:pt x="8656" y="15312"/>
                  <a:pt x="8656" y="15312"/>
                  <a:pt x="8656" y="15312"/>
                </a:cubicBezTo>
                <a:cubicBezTo>
                  <a:pt x="8656" y="15312"/>
                  <a:pt x="8656" y="15312"/>
                  <a:pt x="8656" y="15312"/>
                </a:cubicBezTo>
                <a:cubicBezTo>
                  <a:pt x="8656" y="15312"/>
                  <a:pt x="8656" y="15312"/>
                  <a:pt x="8656" y="15312"/>
                </a:cubicBezTo>
                <a:close/>
                <a:moveTo>
                  <a:pt x="781" y="16687"/>
                </a:moveTo>
                <a:cubicBezTo>
                  <a:pt x="781" y="16656"/>
                  <a:pt x="781" y="16656"/>
                  <a:pt x="781" y="16656"/>
                </a:cubicBezTo>
                <a:cubicBezTo>
                  <a:pt x="781" y="16656"/>
                  <a:pt x="781" y="16656"/>
                  <a:pt x="781" y="16656"/>
                </a:cubicBezTo>
                <a:cubicBezTo>
                  <a:pt x="781" y="16656"/>
                  <a:pt x="781" y="16656"/>
                  <a:pt x="781" y="16687"/>
                </a:cubicBezTo>
                <a:close/>
                <a:moveTo>
                  <a:pt x="344" y="17968"/>
                </a:moveTo>
                <a:cubicBezTo>
                  <a:pt x="375" y="17968"/>
                  <a:pt x="406" y="17999"/>
                  <a:pt x="406" y="17968"/>
                </a:cubicBezTo>
                <a:cubicBezTo>
                  <a:pt x="375" y="17937"/>
                  <a:pt x="406" y="17906"/>
                  <a:pt x="406" y="17874"/>
                </a:cubicBezTo>
                <a:cubicBezTo>
                  <a:pt x="375" y="17812"/>
                  <a:pt x="469" y="17781"/>
                  <a:pt x="469" y="17749"/>
                </a:cubicBezTo>
                <a:cubicBezTo>
                  <a:pt x="531" y="17718"/>
                  <a:pt x="531" y="17749"/>
                  <a:pt x="531" y="17781"/>
                </a:cubicBezTo>
                <a:cubicBezTo>
                  <a:pt x="531" y="17812"/>
                  <a:pt x="531" y="17812"/>
                  <a:pt x="531" y="17812"/>
                </a:cubicBezTo>
                <a:cubicBezTo>
                  <a:pt x="500" y="17906"/>
                  <a:pt x="531" y="17999"/>
                  <a:pt x="469" y="18062"/>
                </a:cubicBezTo>
                <a:cubicBezTo>
                  <a:pt x="469" y="18093"/>
                  <a:pt x="469" y="18093"/>
                  <a:pt x="438" y="18124"/>
                </a:cubicBezTo>
                <a:cubicBezTo>
                  <a:pt x="469" y="18093"/>
                  <a:pt x="469" y="18093"/>
                  <a:pt x="469" y="18062"/>
                </a:cubicBezTo>
                <a:cubicBezTo>
                  <a:pt x="438" y="18031"/>
                  <a:pt x="406" y="18093"/>
                  <a:pt x="375" y="18062"/>
                </a:cubicBezTo>
                <a:cubicBezTo>
                  <a:pt x="375" y="18062"/>
                  <a:pt x="375" y="18031"/>
                  <a:pt x="375" y="18031"/>
                </a:cubicBezTo>
                <a:cubicBezTo>
                  <a:pt x="281" y="18031"/>
                  <a:pt x="344" y="17999"/>
                  <a:pt x="344" y="17968"/>
                </a:cubicBezTo>
                <a:close/>
                <a:moveTo>
                  <a:pt x="469" y="17749"/>
                </a:moveTo>
                <a:cubicBezTo>
                  <a:pt x="438" y="17718"/>
                  <a:pt x="406" y="17749"/>
                  <a:pt x="375" y="17781"/>
                </a:cubicBezTo>
                <a:cubicBezTo>
                  <a:pt x="344" y="17812"/>
                  <a:pt x="344" y="17781"/>
                  <a:pt x="344" y="17749"/>
                </a:cubicBezTo>
                <a:cubicBezTo>
                  <a:pt x="375" y="17718"/>
                  <a:pt x="344" y="17687"/>
                  <a:pt x="406" y="17687"/>
                </a:cubicBezTo>
                <a:cubicBezTo>
                  <a:pt x="438" y="17656"/>
                  <a:pt x="438" y="17593"/>
                  <a:pt x="500" y="17656"/>
                </a:cubicBezTo>
                <a:cubicBezTo>
                  <a:pt x="531" y="17687"/>
                  <a:pt x="469" y="17718"/>
                  <a:pt x="469" y="17749"/>
                </a:cubicBezTo>
                <a:close/>
                <a:moveTo>
                  <a:pt x="438" y="18374"/>
                </a:moveTo>
                <a:cubicBezTo>
                  <a:pt x="438" y="18281"/>
                  <a:pt x="531" y="18312"/>
                  <a:pt x="563" y="18249"/>
                </a:cubicBezTo>
                <a:cubicBezTo>
                  <a:pt x="500" y="18249"/>
                  <a:pt x="438" y="18218"/>
                  <a:pt x="406" y="18281"/>
                </a:cubicBezTo>
                <a:cubicBezTo>
                  <a:pt x="406" y="18281"/>
                  <a:pt x="375" y="18281"/>
                  <a:pt x="344" y="18281"/>
                </a:cubicBezTo>
                <a:cubicBezTo>
                  <a:pt x="344" y="18249"/>
                  <a:pt x="344" y="18218"/>
                  <a:pt x="375" y="18218"/>
                </a:cubicBezTo>
                <a:cubicBezTo>
                  <a:pt x="438" y="18218"/>
                  <a:pt x="438" y="18187"/>
                  <a:pt x="438" y="18156"/>
                </a:cubicBezTo>
                <a:cubicBezTo>
                  <a:pt x="469" y="18156"/>
                  <a:pt x="469" y="18156"/>
                  <a:pt x="500" y="18156"/>
                </a:cubicBezTo>
                <a:cubicBezTo>
                  <a:pt x="531" y="18187"/>
                  <a:pt x="531" y="18218"/>
                  <a:pt x="563" y="18249"/>
                </a:cubicBezTo>
                <a:cubicBezTo>
                  <a:pt x="594" y="18406"/>
                  <a:pt x="469" y="18312"/>
                  <a:pt x="438" y="18374"/>
                </a:cubicBezTo>
                <a:close/>
                <a:moveTo>
                  <a:pt x="344" y="19968"/>
                </a:moveTo>
                <a:cubicBezTo>
                  <a:pt x="344" y="19999"/>
                  <a:pt x="125" y="20156"/>
                  <a:pt x="31" y="20156"/>
                </a:cubicBezTo>
                <a:cubicBezTo>
                  <a:pt x="156" y="20062"/>
                  <a:pt x="219" y="19999"/>
                  <a:pt x="313" y="19968"/>
                </a:cubicBezTo>
                <a:cubicBezTo>
                  <a:pt x="313" y="19937"/>
                  <a:pt x="344" y="19937"/>
                  <a:pt x="344" y="19968"/>
                </a:cubicBezTo>
                <a:cubicBezTo>
                  <a:pt x="344" y="19968"/>
                  <a:pt x="344" y="19968"/>
                  <a:pt x="344" y="19968"/>
                </a:cubicBezTo>
                <a:close/>
                <a:moveTo>
                  <a:pt x="1000" y="19499"/>
                </a:moveTo>
                <a:cubicBezTo>
                  <a:pt x="969" y="19468"/>
                  <a:pt x="875" y="19562"/>
                  <a:pt x="906" y="19437"/>
                </a:cubicBezTo>
                <a:cubicBezTo>
                  <a:pt x="938" y="19374"/>
                  <a:pt x="1000" y="19406"/>
                  <a:pt x="1031" y="19437"/>
                </a:cubicBezTo>
                <a:cubicBezTo>
                  <a:pt x="1031" y="19499"/>
                  <a:pt x="1000" y="19531"/>
                  <a:pt x="1000" y="19499"/>
                </a:cubicBezTo>
                <a:close/>
                <a:moveTo>
                  <a:pt x="1094" y="19437"/>
                </a:moveTo>
                <a:cubicBezTo>
                  <a:pt x="1063" y="19468"/>
                  <a:pt x="1063" y="19406"/>
                  <a:pt x="1031" y="19406"/>
                </a:cubicBezTo>
                <a:cubicBezTo>
                  <a:pt x="1031" y="19374"/>
                  <a:pt x="1000" y="19374"/>
                  <a:pt x="1031" y="19343"/>
                </a:cubicBezTo>
                <a:cubicBezTo>
                  <a:pt x="1125" y="19312"/>
                  <a:pt x="1188" y="19281"/>
                  <a:pt x="1250" y="19312"/>
                </a:cubicBezTo>
                <a:cubicBezTo>
                  <a:pt x="1219" y="19374"/>
                  <a:pt x="1156" y="19406"/>
                  <a:pt x="1094" y="19437"/>
                </a:cubicBezTo>
                <a:close/>
                <a:moveTo>
                  <a:pt x="1156" y="18437"/>
                </a:moveTo>
                <a:cubicBezTo>
                  <a:pt x="1156" y="18437"/>
                  <a:pt x="1156" y="18437"/>
                  <a:pt x="1125" y="18468"/>
                </a:cubicBezTo>
                <a:cubicBezTo>
                  <a:pt x="1156" y="18468"/>
                  <a:pt x="1156" y="18468"/>
                  <a:pt x="1188" y="18437"/>
                </a:cubicBezTo>
                <a:cubicBezTo>
                  <a:pt x="1188" y="18437"/>
                  <a:pt x="1188" y="18437"/>
                  <a:pt x="1188" y="18437"/>
                </a:cubicBezTo>
                <a:cubicBezTo>
                  <a:pt x="1188" y="18437"/>
                  <a:pt x="1219" y="18437"/>
                  <a:pt x="1250" y="18437"/>
                </a:cubicBezTo>
                <a:cubicBezTo>
                  <a:pt x="1250" y="18437"/>
                  <a:pt x="1281" y="18437"/>
                  <a:pt x="1281" y="18437"/>
                </a:cubicBezTo>
                <a:cubicBezTo>
                  <a:pt x="1281" y="18437"/>
                  <a:pt x="1281" y="18437"/>
                  <a:pt x="1281" y="18437"/>
                </a:cubicBezTo>
                <a:cubicBezTo>
                  <a:pt x="1313" y="18406"/>
                  <a:pt x="1344" y="18406"/>
                  <a:pt x="1375" y="18406"/>
                </a:cubicBezTo>
                <a:cubicBezTo>
                  <a:pt x="1438" y="18406"/>
                  <a:pt x="1500" y="18437"/>
                  <a:pt x="1531" y="18343"/>
                </a:cubicBezTo>
                <a:cubicBezTo>
                  <a:pt x="1531" y="18312"/>
                  <a:pt x="1594" y="18343"/>
                  <a:pt x="1656" y="18343"/>
                </a:cubicBezTo>
                <a:cubicBezTo>
                  <a:pt x="1594" y="18406"/>
                  <a:pt x="1531" y="18406"/>
                  <a:pt x="1500" y="18499"/>
                </a:cubicBezTo>
                <a:cubicBezTo>
                  <a:pt x="1500" y="18531"/>
                  <a:pt x="1500" y="18531"/>
                  <a:pt x="1531" y="18531"/>
                </a:cubicBezTo>
                <a:cubicBezTo>
                  <a:pt x="1500" y="18531"/>
                  <a:pt x="1500" y="18531"/>
                  <a:pt x="1500" y="18499"/>
                </a:cubicBezTo>
                <a:cubicBezTo>
                  <a:pt x="1500" y="18499"/>
                  <a:pt x="1469" y="18499"/>
                  <a:pt x="1469" y="18499"/>
                </a:cubicBezTo>
                <a:cubicBezTo>
                  <a:pt x="1469" y="18531"/>
                  <a:pt x="1469" y="18562"/>
                  <a:pt x="1438" y="18593"/>
                </a:cubicBezTo>
                <a:cubicBezTo>
                  <a:pt x="1469" y="18562"/>
                  <a:pt x="1469" y="18531"/>
                  <a:pt x="1469" y="18499"/>
                </a:cubicBezTo>
                <a:cubicBezTo>
                  <a:pt x="1469" y="18499"/>
                  <a:pt x="1469" y="18499"/>
                  <a:pt x="1438" y="18499"/>
                </a:cubicBezTo>
                <a:cubicBezTo>
                  <a:pt x="1375" y="18374"/>
                  <a:pt x="1313" y="18468"/>
                  <a:pt x="1250" y="18468"/>
                </a:cubicBezTo>
                <a:cubicBezTo>
                  <a:pt x="1188" y="18468"/>
                  <a:pt x="1125" y="18499"/>
                  <a:pt x="1094" y="18499"/>
                </a:cubicBezTo>
                <a:cubicBezTo>
                  <a:pt x="1094" y="18468"/>
                  <a:pt x="1125" y="18468"/>
                  <a:pt x="1125" y="18468"/>
                </a:cubicBezTo>
                <a:cubicBezTo>
                  <a:pt x="1156" y="18437"/>
                  <a:pt x="1156" y="18437"/>
                  <a:pt x="1156" y="18437"/>
                </a:cubicBezTo>
                <a:close/>
                <a:moveTo>
                  <a:pt x="2594" y="16156"/>
                </a:moveTo>
                <a:cubicBezTo>
                  <a:pt x="2594" y="16156"/>
                  <a:pt x="2594" y="16124"/>
                  <a:pt x="2594" y="16124"/>
                </a:cubicBezTo>
                <a:cubicBezTo>
                  <a:pt x="2594" y="16124"/>
                  <a:pt x="2594" y="16156"/>
                  <a:pt x="2594" y="16156"/>
                </a:cubicBezTo>
                <a:cubicBezTo>
                  <a:pt x="2625" y="16156"/>
                  <a:pt x="2625" y="16156"/>
                  <a:pt x="2656" y="16156"/>
                </a:cubicBezTo>
                <a:cubicBezTo>
                  <a:pt x="2656" y="16156"/>
                  <a:pt x="2719" y="16156"/>
                  <a:pt x="2719" y="16187"/>
                </a:cubicBezTo>
                <a:cubicBezTo>
                  <a:pt x="2688" y="16249"/>
                  <a:pt x="2656" y="16249"/>
                  <a:pt x="2625" y="16218"/>
                </a:cubicBezTo>
                <a:cubicBezTo>
                  <a:pt x="2594" y="16218"/>
                  <a:pt x="2563" y="16187"/>
                  <a:pt x="2594" y="16156"/>
                </a:cubicBezTo>
                <a:close/>
                <a:moveTo>
                  <a:pt x="2656" y="18187"/>
                </a:moveTo>
                <a:cubicBezTo>
                  <a:pt x="2656" y="18218"/>
                  <a:pt x="2719" y="18187"/>
                  <a:pt x="2688" y="18218"/>
                </a:cubicBezTo>
                <a:cubicBezTo>
                  <a:pt x="2719" y="18249"/>
                  <a:pt x="2750" y="18249"/>
                  <a:pt x="2781" y="18281"/>
                </a:cubicBezTo>
                <a:cubicBezTo>
                  <a:pt x="2781" y="18281"/>
                  <a:pt x="2781" y="18281"/>
                  <a:pt x="2781" y="18281"/>
                </a:cubicBezTo>
                <a:cubicBezTo>
                  <a:pt x="2750" y="18249"/>
                  <a:pt x="2719" y="18249"/>
                  <a:pt x="2688" y="18218"/>
                </a:cubicBezTo>
                <a:cubicBezTo>
                  <a:pt x="2688" y="18218"/>
                  <a:pt x="2656" y="18218"/>
                  <a:pt x="2656" y="18218"/>
                </a:cubicBezTo>
                <a:cubicBezTo>
                  <a:pt x="2656" y="18218"/>
                  <a:pt x="2656" y="18218"/>
                  <a:pt x="2656" y="18187"/>
                </a:cubicBezTo>
                <a:cubicBezTo>
                  <a:pt x="2656" y="18187"/>
                  <a:pt x="2656" y="18187"/>
                  <a:pt x="2656" y="18187"/>
                </a:cubicBezTo>
                <a:close/>
                <a:moveTo>
                  <a:pt x="2656" y="17093"/>
                </a:moveTo>
                <a:cubicBezTo>
                  <a:pt x="2656" y="17093"/>
                  <a:pt x="2656" y="17093"/>
                  <a:pt x="2656" y="17093"/>
                </a:cubicBezTo>
                <a:cubicBezTo>
                  <a:pt x="2656" y="17093"/>
                  <a:pt x="2656" y="17093"/>
                  <a:pt x="2656" y="17093"/>
                </a:cubicBezTo>
                <a:cubicBezTo>
                  <a:pt x="2656" y="17093"/>
                  <a:pt x="2656" y="17093"/>
                  <a:pt x="2656" y="17093"/>
                </a:cubicBezTo>
                <a:close/>
                <a:moveTo>
                  <a:pt x="3188" y="16281"/>
                </a:moveTo>
                <a:cubicBezTo>
                  <a:pt x="3188" y="16281"/>
                  <a:pt x="3156" y="16281"/>
                  <a:pt x="3156" y="16281"/>
                </a:cubicBezTo>
                <a:cubicBezTo>
                  <a:pt x="3125" y="16281"/>
                  <a:pt x="3063" y="16281"/>
                  <a:pt x="3063" y="16343"/>
                </a:cubicBezTo>
                <a:cubicBezTo>
                  <a:pt x="3063" y="16343"/>
                  <a:pt x="3031" y="16343"/>
                  <a:pt x="3031" y="16343"/>
                </a:cubicBezTo>
                <a:cubicBezTo>
                  <a:pt x="3000" y="16312"/>
                  <a:pt x="3031" y="16312"/>
                  <a:pt x="3031" y="16281"/>
                </a:cubicBezTo>
                <a:cubicBezTo>
                  <a:pt x="3031" y="16281"/>
                  <a:pt x="3000" y="16281"/>
                  <a:pt x="3000" y="16281"/>
                </a:cubicBezTo>
                <a:cubicBezTo>
                  <a:pt x="3000" y="16281"/>
                  <a:pt x="3031" y="16281"/>
                  <a:pt x="3031" y="16281"/>
                </a:cubicBezTo>
                <a:cubicBezTo>
                  <a:pt x="3125" y="16249"/>
                  <a:pt x="3125" y="16156"/>
                  <a:pt x="3188" y="16124"/>
                </a:cubicBezTo>
                <a:cubicBezTo>
                  <a:pt x="3219" y="16124"/>
                  <a:pt x="3188" y="16156"/>
                  <a:pt x="3219" y="16156"/>
                </a:cubicBezTo>
                <a:cubicBezTo>
                  <a:pt x="3219" y="16187"/>
                  <a:pt x="3125" y="16187"/>
                  <a:pt x="3188" y="16281"/>
                </a:cubicBezTo>
                <a:close/>
                <a:moveTo>
                  <a:pt x="3031" y="18062"/>
                </a:moveTo>
                <a:cubicBezTo>
                  <a:pt x="3031" y="18031"/>
                  <a:pt x="3063" y="17999"/>
                  <a:pt x="3094" y="17999"/>
                </a:cubicBezTo>
                <a:cubicBezTo>
                  <a:pt x="3094" y="18031"/>
                  <a:pt x="3063" y="18062"/>
                  <a:pt x="3031" y="18093"/>
                </a:cubicBezTo>
                <a:cubicBezTo>
                  <a:pt x="3125" y="18124"/>
                  <a:pt x="3188" y="18093"/>
                  <a:pt x="3250" y="18093"/>
                </a:cubicBezTo>
                <a:cubicBezTo>
                  <a:pt x="3250" y="18093"/>
                  <a:pt x="3250" y="18124"/>
                  <a:pt x="3281" y="18124"/>
                </a:cubicBezTo>
                <a:cubicBezTo>
                  <a:pt x="3281" y="18124"/>
                  <a:pt x="3281" y="18124"/>
                  <a:pt x="3281" y="18124"/>
                </a:cubicBezTo>
                <a:cubicBezTo>
                  <a:pt x="3281" y="18124"/>
                  <a:pt x="3281" y="18156"/>
                  <a:pt x="3281" y="18156"/>
                </a:cubicBezTo>
                <a:cubicBezTo>
                  <a:pt x="3281" y="18156"/>
                  <a:pt x="3281" y="18156"/>
                  <a:pt x="3281" y="18156"/>
                </a:cubicBezTo>
                <a:cubicBezTo>
                  <a:pt x="3281" y="18156"/>
                  <a:pt x="3281" y="18156"/>
                  <a:pt x="3281" y="18156"/>
                </a:cubicBezTo>
                <a:cubicBezTo>
                  <a:pt x="3313" y="18156"/>
                  <a:pt x="3344" y="18187"/>
                  <a:pt x="3375" y="18218"/>
                </a:cubicBezTo>
                <a:cubicBezTo>
                  <a:pt x="3344" y="18187"/>
                  <a:pt x="3313" y="18156"/>
                  <a:pt x="3281" y="18156"/>
                </a:cubicBezTo>
                <a:cubicBezTo>
                  <a:pt x="3281" y="18156"/>
                  <a:pt x="3250" y="18187"/>
                  <a:pt x="3219" y="18156"/>
                </a:cubicBezTo>
                <a:cubicBezTo>
                  <a:pt x="3188" y="18093"/>
                  <a:pt x="3125" y="18124"/>
                  <a:pt x="3094" y="18156"/>
                </a:cubicBezTo>
                <a:cubicBezTo>
                  <a:pt x="3063" y="18187"/>
                  <a:pt x="3063" y="18218"/>
                  <a:pt x="3000" y="18218"/>
                </a:cubicBezTo>
                <a:cubicBezTo>
                  <a:pt x="3031" y="18187"/>
                  <a:pt x="3063" y="18218"/>
                  <a:pt x="3063" y="18187"/>
                </a:cubicBezTo>
                <a:cubicBezTo>
                  <a:pt x="3031" y="18156"/>
                  <a:pt x="3031" y="18156"/>
                  <a:pt x="3000" y="18156"/>
                </a:cubicBezTo>
                <a:cubicBezTo>
                  <a:pt x="2969" y="18156"/>
                  <a:pt x="2969" y="18156"/>
                  <a:pt x="2938" y="18156"/>
                </a:cubicBezTo>
                <a:cubicBezTo>
                  <a:pt x="2938" y="18156"/>
                  <a:pt x="2938" y="18156"/>
                  <a:pt x="2938" y="18187"/>
                </a:cubicBezTo>
                <a:cubicBezTo>
                  <a:pt x="2906" y="18187"/>
                  <a:pt x="2906" y="18187"/>
                  <a:pt x="2906" y="18187"/>
                </a:cubicBezTo>
                <a:cubicBezTo>
                  <a:pt x="2906" y="18187"/>
                  <a:pt x="2906" y="18187"/>
                  <a:pt x="2906" y="18187"/>
                </a:cubicBezTo>
                <a:cubicBezTo>
                  <a:pt x="2906" y="18187"/>
                  <a:pt x="2906" y="18218"/>
                  <a:pt x="2906" y="18218"/>
                </a:cubicBezTo>
                <a:cubicBezTo>
                  <a:pt x="2844" y="18156"/>
                  <a:pt x="2781" y="18187"/>
                  <a:pt x="2750" y="18156"/>
                </a:cubicBezTo>
                <a:cubicBezTo>
                  <a:pt x="2781" y="18156"/>
                  <a:pt x="2813" y="18156"/>
                  <a:pt x="2875" y="18156"/>
                </a:cubicBezTo>
                <a:cubicBezTo>
                  <a:pt x="2906" y="18156"/>
                  <a:pt x="3000" y="18156"/>
                  <a:pt x="3031" y="18062"/>
                </a:cubicBezTo>
                <a:close/>
                <a:moveTo>
                  <a:pt x="3250" y="16156"/>
                </a:moveTo>
                <a:cubicBezTo>
                  <a:pt x="3250" y="16124"/>
                  <a:pt x="3250" y="16093"/>
                  <a:pt x="3313" y="16093"/>
                </a:cubicBezTo>
                <a:cubicBezTo>
                  <a:pt x="3344" y="16124"/>
                  <a:pt x="3344" y="16124"/>
                  <a:pt x="3344" y="16156"/>
                </a:cubicBezTo>
                <a:cubicBezTo>
                  <a:pt x="3313" y="16156"/>
                  <a:pt x="3281" y="16218"/>
                  <a:pt x="3250" y="16156"/>
                </a:cubicBezTo>
                <a:close/>
                <a:moveTo>
                  <a:pt x="3188" y="18468"/>
                </a:moveTo>
                <a:cubicBezTo>
                  <a:pt x="3188" y="18468"/>
                  <a:pt x="3188" y="18468"/>
                  <a:pt x="3156" y="18499"/>
                </a:cubicBezTo>
                <a:cubicBezTo>
                  <a:pt x="3188" y="18468"/>
                  <a:pt x="3188" y="18468"/>
                  <a:pt x="3188" y="18468"/>
                </a:cubicBezTo>
                <a:cubicBezTo>
                  <a:pt x="3188" y="18468"/>
                  <a:pt x="3188" y="18468"/>
                  <a:pt x="3188" y="18468"/>
                </a:cubicBezTo>
                <a:close/>
                <a:moveTo>
                  <a:pt x="3063" y="18468"/>
                </a:moveTo>
                <a:cubicBezTo>
                  <a:pt x="3063" y="18468"/>
                  <a:pt x="3063" y="18468"/>
                  <a:pt x="3063" y="18468"/>
                </a:cubicBezTo>
                <a:cubicBezTo>
                  <a:pt x="3063" y="18468"/>
                  <a:pt x="3063" y="18468"/>
                  <a:pt x="3063" y="18468"/>
                </a:cubicBezTo>
                <a:cubicBezTo>
                  <a:pt x="3063" y="18468"/>
                  <a:pt x="3063" y="18468"/>
                  <a:pt x="3063" y="18468"/>
                </a:cubicBezTo>
                <a:close/>
                <a:moveTo>
                  <a:pt x="2781" y="16468"/>
                </a:moveTo>
                <a:cubicBezTo>
                  <a:pt x="2750" y="16437"/>
                  <a:pt x="2719" y="16406"/>
                  <a:pt x="2781" y="16374"/>
                </a:cubicBezTo>
                <a:cubicBezTo>
                  <a:pt x="2813" y="16343"/>
                  <a:pt x="2875" y="16312"/>
                  <a:pt x="2906" y="16374"/>
                </a:cubicBezTo>
                <a:cubicBezTo>
                  <a:pt x="2875" y="16437"/>
                  <a:pt x="2844" y="16468"/>
                  <a:pt x="2781" y="16468"/>
                </a:cubicBezTo>
                <a:close/>
                <a:moveTo>
                  <a:pt x="2625" y="17124"/>
                </a:moveTo>
                <a:cubicBezTo>
                  <a:pt x="2625" y="17093"/>
                  <a:pt x="2656" y="17093"/>
                  <a:pt x="2656" y="17093"/>
                </a:cubicBezTo>
                <a:cubicBezTo>
                  <a:pt x="2656" y="17093"/>
                  <a:pt x="2656" y="17093"/>
                  <a:pt x="2656" y="17093"/>
                </a:cubicBezTo>
                <a:cubicBezTo>
                  <a:pt x="2656" y="17093"/>
                  <a:pt x="2625" y="17093"/>
                  <a:pt x="2625" y="17124"/>
                </a:cubicBezTo>
                <a:close/>
                <a:moveTo>
                  <a:pt x="2594" y="18187"/>
                </a:moveTo>
                <a:cubicBezTo>
                  <a:pt x="2625" y="18187"/>
                  <a:pt x="2625" y="18187"/>
                  <a:pt x="2625" y="18187"/>
                </a:cubicBezTo>
                <a:cubicBezTo>
                  <a:pt x="2625" y="18187"/>
                  <a:pt x="2625" y="18187"/>
                  <a:pt x="2625" y="18187"/>
                </a:cubicBezTo>
                <a:cubicBezTo>
                  <a:pt x="2625" y="18218"/>
                  <a:pt x="2625" y="18218"/>
                  <a:pt x="2625" y="18218"/>
                </a:cubicBezTo>
                <a:cubicBezTo>
                  <a:pt x="2594" y="18218"/>
                  <a:pt x="2594" y="18281"/>
                  <a:pt x="2563" y="18281"/>
                </a:cubicBezTo>
                <a:cubicBezTo>
                  <a:pt x="2531" y="18281"/>
                  <a:pt x="2531" y="18343"/>
                  <a:pt x="2500" y="18312"/>
                </a:cubicBezTo>
                <a:cubicBezTo>
                  <a:pt x="2469" y="18281"/>
                  <a:pt x="2531" y="18281"/>
                  <a:pt x="2531" y="18249"/>
                </a:cubicBezTo>
                <a:cubicBezTo>
                  <a:pt x="2531" y="18249"/>
                  <a:pt x="2531" y="18218"/>
                  <a:pt x="2531" y="18218"/>
                </a:cubicBezTo>
                <a:cubicBezTo>
                  <a:pt x="2531" y="18218"/>
                  <a:pt x="2531" y="18218"/>
                  <a:pt x="2531" y="18218"/>
                </a:cubicBezTo>
                <a:cubicBezTo>
                  <a:pt x="2531" y="18218"/>
                  <a:pt x="2531" y="18218"/>
                  <a:pt x="2531" y="18218"/>
                </a:cubicBezTo>
                <a:cubicBezTo>
                  <a:pt x="2563" y="18187"/>
                  <a:pt x="2594" y="18187"/>
                  <a:pt x="2594" y="18187"/>
                </a:cubicBezTo>
                <a:close/>
                <a:moveTo>
                  <a:pt x="2469" y="18656"/>
                </a:moveTo>
                <a:cubicBezTo>
                  <a:pt x="2469" y="18656"/>
                  <a:pt x="2469" y="18656"/>
                  <a:pt x="2469" y="18656"/>
                </a:cubicBezTo>
                <a:cubicBezTo>
                  <a:pt x="2469" y="18656"/>
                  <a:pt x="2469" y="18624"/>
                  <a:pt x="2469" y="18624"/>
                </a:cubicBezTo>
                <a:cubicBezTo>
                  <a:pt x="2469" y="18624"/>
                  <a:pt x="2469" y="18656"/>
                  <a:pt x="2469" y="18656"/>
                </a:cubicBezTo>
                <a:cubicBezTo>
                  <a:pt x="2469" y="18656"/>
                  <a:pt x="2469" y="18656"/>
                  <a:pt x="2469" y="18656"/>
                </a:cubicBezTo>
                <a:close/>
                <a:moveTo>
                  <a:pt x="2406" y="16624"/>
                </a:moveTo>
                <a:cubicBezTo>
                  <a:pt x="2406" y="16624"/>
                  <a:pt x="2406" y="16593"/>
                  <a:pt x="2406" y="16593"/>
                </a:cubicBezTo>
                <a:cubicBezTo>
                  <a:pt x="2438" y="16593"/>
                  <a:pt x="2438" y="16593"/>
                  <a:pt x="2469" y="16593"/>
                </a:cubicBezTo>
                <a:cubicBezTo>
                  <a:pt x="2438" y="16593"/>
                  <a:pt x="2438" y="16624"/>
                  <a:pt x="2406" y="16624"/>
                </a:cubicBezTo>
                <a:close/>
                <a:moveTo>
                  <a:pt x="2406" y="18249"/>
                </a:moveTo>
                <a:cubicBezTo>
                  <a:pt x="2406" y="18281"/>
                  <a:pt x="2375" y="18281"/>
                  <a:pt x="2375" y="18281"/>
                </a:cubicBezTo>
                <a:cubicBezTo>
                  <a:pt x="2344" y="18312"/>
                  <a:pt x="2344" y="18312"/>
                  <a:pt x="2313" y="18343"/>
                </a:cubicBezTo>
                <a:cubicBezTo>
                  <a:pt x="2344" y="18312"/>
                  <a:pt x="2344" y="18312"/>
                  <a:pt x="2375" y="18281"/>
                </a:cubicBezTo>
                <a:cubicBezTo>
                  <a:pt x="2313" y="18281"/>
                  <a:pt x="2250" y="18249"/>
                  <a:pt x="2219" y="18343"/>
                </a:cubicBezTo>
                <a:cubicBezTo>
                  <a:pt x="2219" y="18343"/>
                  <a:pt x="2219" y="18343"/>
                  <a:pt x="2219" y="18374"/>
                </a:cubicBezTo>
                <a:cubicBezTo>
                  <a:pt x="2219" y="18343"/>
                  <a:pt x="2219" y="18343"/>
                  <a:pt x="2219" y="18343"/>
                </a:cubicBezTo>
                <a:cubicBezTo>
                  <a:pt x="2125" y="18374"/>
                  <a:pt x="2000" y="18281"/>
                  <a:pt x="1906" y="18281"/>
                </a:cubicBezTo>
                <a:cubicBezTo>
                  <a:pt x="1906" y="18281"/>
                  <a:pt x="1938" y="18249"/>
                  <a:pt x="1969" y="18249"/>
                </a:cubicBezTo>
                <a:cubicBezTo>
                  <a:pt x="2000" y="18249"/>
                  <a:pt x="2031" y="18187"/>
                  <a:pt x="2063" y="18187"/>
                </a:cubicBezTo>
                <a:cubicBezTo>
                  <a:pt x="2031" y="18187"/>
                  <a:pt x="2000" y="18249"/>
                  <a:pt x="1969" y="18249"/>
                </a:cubicBezTo>
                <a:cubicBezTo>
                  <a:pt x="2125" y="18312"/>
                  <a:pt x="2156" y="18281"/>
                  <a:pt x="2156" y="18124"/>
                </a:cubicBezTo>
                <a:cubicBezTo>
                  <a:pt x="2188" y="18124"/>
                  <a:pt x="2188" y="18124"/>
                  <a:pt x="2188" y="18124"/>
                </a:cubicBezTo>
                <a:cubicBezTo>
                  <a:pt x="2219" y="18093"/>
                  <a:pt x="2219" y="18062"/>
                  <a:pt x="2250" y="18062"/>
                </a:cubicBezTo>
                <a:cubicBezTo>
                  <a:pt x="2219" y="18062"/>
                  <a:pt x="2219" y="18093"/>
                  <a:pt x="2188" y="18124"/>
                </a:cubicBezTo>
                <a:cubicBezTo>
                  <a:pt x="2188" y="18124"/>
                  <a:pt x="2188" y="18156"/>
                  <a:pt x="2188" y="18156"/>
                </a:cubicBezTo>
                <a:cubicBezTo>
                  <a:pt x="2188" y="18156"/>
                  <a:pt x="2219" y="18187"/>
                  <a:pt x="2219" y="18187"/>
                </a:cubicBezTo>
                <a:cubicBezTo>
                  <a:pt x="2219" y="18187"/>
                  <a:pt x="2188" y="18156"/>
                  <a:pt x="2188" y="18156"/>
                </a:cubicBezTo>
                <a:cubicBezTo>
                  <a:pt x="2188" y="18187"/>
                  <a:pt x="2188" y="18187"/>
                  <a:pt x="2188" y="18218"/>
                </a:cubicBezTo>
                <a:cubicBezTo>
                  <a:pt x="2188" y="18281"/>
                  <a:pt x="2219" y="18281"/>
                  <a:pt x="2250" y="18249"/>
                </a:cubicBezTo>
                <a:cubicBezTo>
                  <a:pt x="2281" y="18218"/>
                  <a:pt x="2344" y="18218"/>
                  <a:pt x="2406" y="18249"/>
                </a:cubicBezTo>
                <a:cubicBezTo>
                  <a:pt x="2406" y="18218"/>
                  <a:pt x="2406" y="18218"/>
                  <a:pt x="2438" y="18218"/>
                </a:cubicBezTo>
                <a:cubicBezTo>
                  <a:pt x="2406" y="18218"/>
                  <a:pt x="2406" y="18218"/>
                  <a:pt x="2406" y="18249"/>
                </a:cubicBezTo>
                <a:cubicBezTo>
                  <a:pt x="2406" y="18249"/>
                  <a:pt x="2406" y="18249"/>
                  <a:pt x="2406" y="18249"/>
                </a:cubicBezTo>
                <a:close/>
                <a:moveTo>
                  <a:pt x="2281" y="18624"/>
                </a:moveTo>
                <a:cubicBezTo>
                  <a:pt x="2281" y="18624"/>
                  <a:pt x="2281" y="18624"/>
                  <a:pt x="2281" y="18624"/>
                </a:cubicBezTo>
                <a:cubicBezTo>
                  <a:pt x="2281" y="18624"/>
                  <a:pt x="2281" y="18624"/>
                  <a:pt x="2281" y="18624"/>
                </a:cubicBezTo>
                <a:cubicBezTo>
                  <a:pt x="2281" y="18624"/>
                  <a:pt x="2281" y="18624"/>
                  <a:pt x="2281" y="18624"/>
                </a:cubicBezTo>
                <a:close/>
                <a:moveTo>
                  <a:pt x="2281" y="18562"/>
                </a:moveTo>
                <a:cubicBezTo>
                  <a:pt x="2250" y="18562"/>
                  <a:pt x="2250" y="18562"/>
                  <a:pt x="2219" y="18562"/>
                </a:cubicBezTo>
                <a:cubicBezTo>
                  <a:pt x="2250" y="18562"/>
                  <a:pt x="2250" y="18562"/>
                  <a:pt x="2281" y="18562"/>
                </a:cubicBezTo>
                <a:close/>
                <a:moveTo>
                  <a:pt x="1688" y="17843"/>
                </a:moveTo>
                <a:cubicBezTo>
                  <a:pt x="1625" y="17843"/>
                  <a:pt x="1625" y="17781"/>
                  <a:pt x="1594" y="17749"/>
                </a:cubicBezTo>
                <a:cubicBezTo>
                  <a:pt x="1531" y="17687"/>
                  <a:pt x="1531" y="17656"/>
                  <a:pt x="1469" y="17749"/>
                </a:cubicBezTo>
                <a:cubicBezTo>
                  <a:pt x="1375" y="17781"/>
                  <a:pt x="1375" y="17718"/>
                  <a:pt x="1344" y="17687"/>
                </a:cubicBezTo>
                <a:cubicBezTo>
                  <a:pt x="1344" y="17656"/>
                  <a:pt x="1344" y="17624"/>
                  <a:pt x="1375" y="17624"/>
                </a:cubicBezTo>
                <a:cubicBezTo>
                  <a:pt x="1406" y="17624"/>
                  <a:pt x="1438" y="17531"/>
                  <a:pt x="1500" y="17593"/>
                </a:cubicBezTo>
                <a:cubicBezTo>
                  <a:pt x="1531" y="17624"/>
                  <a:pt x="1594" y="17624"/>
                  <a:pt x="1625" y="17687"/>
                </a:cubicBezTo>
                <a:cubicBezTo>
                  <a:pt x="1625" y="17687"/>
                  <a:pt x="1625" y="17687"/>
                  <a:pt x="1625" y="17687"/>
                </a:cubicBezTo>
                <a:cubicBezTo>
                  <a:pt x="1625" y="17749"/>
                  <a:pt x="1688" y="17749"/>
                  <a:pt x="1688" y="17843"/>
                </a:cubicBezTo>
                <a:close/>
                <a:moveTo>
                  <a:pt x="1688" y="17906"/>
                </a:moveTo>
                <a:cubicBezTo>
                  <a:pt x="1688" y="17843"/>
                  <a:pt x="1719" y="17843"/>
                  <a:pt x="1750" y="17906"/>
                </a:cubicBezTo>
                <a:cubicBezTo>
                  <a:pt x="1781" y="17968"/>
                  <a:pt x="1813" y="18031"/>
                  <a:pt x="1875" y="18093"/>
                </a:cubicBezTo>
                <a:cubicBezTo>
                  <a:pt x="1875" y="18093"/>
                  <a:pt x="1875" y="18124"/>
                  <a:pt x="1875" y="18124"/>
                </a:cubicBezTo>
                <a:cubicBezTo>
                  <a:pt x="1813" y="18124"/>
                  <a:pt x="1813" y="18062"/>
                  <a:pt x="1750" y="18031"/>
                </a:cubicBezTo>
                <a:cubicBezTo>
                  <a:pt x="1750" y="18093"/>
                  <a:pt x="1719" y="18124"/>
                  <a:pt x="1656" y="18124"/>
                </a:cubicBezTo>
                <a:cubicBezTo>
                  <a:pt x="1719" y="18124"/>
                  <a:pt x="1750" y="18093"/>
                  <a:pt x="1750" y="18031"/>
                </a:cubicBezTo>
                <a:cubicBezTo>
                  <a:pt x="1750" y="17999"/>
                  <a:pt x="1719" y="17937"/>
                  <a:pt x="1688" y="17906"/>
                </a:cubicBezTo>
                <a:close/>
                <a:moveTo>
                  <a:pt x="1813" y="16968"/>
                </a:moveTo>
                <a:cubicBezTo>
                  <a:pt x="1813" y="16968"/>
                  <a:pt x="1813" y="16968"/>
                  <a:pt x="1813" y="16968"/>
                </a:cubicBezTo>
                <a:cubicBezTo>
                  <a:pt x="1813" y="16968"/>
                  <a:pt x="1813" y="16968"/>
                  <a:pt x="1813" y="16968"/>
                </a:cubicBezTo>
                <a:cubicBezTo>
                  <a:pt x="1813" y="16968"/>
                  <a:pt x="1813" y="16968"/>
                  <a:pt x="1813" y="16968"/>
                </a:cubicBezTo>
                <a:cubicBezTo>
                  <a:pt x="1813" y="16968"/>
                  <a:pt x="1813" y="16968"/>
                  <a:pt x="1813" y="16968"/>
                </a:cubicBezTo>
                <a:cubicBezTo>
                  <a:pt x="1781" y="16937"/>
                  <a:pt x="1781" y="16937"/>
                  <a:pt x="1750" y="16937"/>
                </a:cubicBezTo>
                <a:cubicBezTo>
                  <a:pt x="1750" y="16937"/>
                  <a:pt x="1719" y="16906"/>
                  <a:pt x="1719" y="16906"/>
                </a:cubicBezTo>
                <a:cubicBezTo>
                  <a:pt x="1719" y="16874"/>
                  <a:pt x="1750" y="16874"/>
                  <a:pt x="1750" y="16906"/>
                </a:cubicBezTo>
                <a:cubicBezTo>
                  <a:pt x="1844" y="16937"/>
                  <a:pt x="1969" y="16906"/>
                  <a:pt x="2063" y="16937"/>
                </a:cubicBezTo>
                <a:cubicBezTo>
                  <a:pt x="2094" y="16937"/>
                  <a:pt x="2125" y="16937"/>
                  <a:pt x="2063" y="16999"/>
                </a:cubicBezTo>
                <a:cubicBezTo>
                  <a:pt x="1969" y="17093"/>
                  <a:pt x="1938" y="17093"/>
                  <a:pt x="1813" y="16968"/>
                </a:cubicBezTo>
                <a:close/>
                <a:moveTo>
                  <a:pt x="2156" y="17187"/>
                </a:moveTo>
                <a:cubicBezTo>
                  <a:pt x="2125" y="17187"/>
                  <a:pt x="2125" y="17156"/>
                  <a:pt x="2125" y="17156"/>
                </a:cubicBezTo>
                <a:cubicBezTo>
                  <a:pt x="2188" y="17156"/>
                  <a:pt x="2219" y="17031"/>
                  <a:pt x="2313" y="17093"/>
                </a:cubicBezTo>
                <a:cubicBezTo>
                  <a:pt x="2250" y="17156"/>
                  <a:pt x="2188" y="17156"/>
                  <a:pt x="2156" y="17187"/>
                </a:cubicBezTo>
                <a:close/>
                <a:moveTo>
                  <a:pt x="2375" y="16937"/>
                </a:moveTo>
                <a:cubicBezTo>
                  <a:pt x="2344" y="16937"/>
                  <a:pt x="2344" y="16937"/>
                  <a:pt x="2344" y="16906"/>
                </a:cubicBezTo>
                <a:cubicBezTo>
                  <a:pt x="2344" y="16874"/>
                  <a:pt x="2375" y="16843"/>
                  <a:pt x="2438" y="16843"/>
                </a:cubicBezTo>
                <a:cubicBezTo>
                  <a:pt x="2406" y="16843"/>
                  <a:pt x="2406" y="16874"/>
                  <a:pt x="2406" y="16874"/>
                </a:cubicBezTo>
                <a:cubicBezTo>
                  <a:pt x="2375" y="16874"/>
                  <a:pt x="2406" y="16937"/>
                  <a:pt x="2375" y="16937"/>
                </a:cubicBezTo>
                <a:close/>
                <a:moveTo>
                  <a:pt x="2406" y="17249"/>
                </a:moveTo>
                <a:cubicBezTo>
                  <a:pt x="2406" y="17281"/>
                  <a:pt x="2375" y="17281"/>
                  <a:pt x="2375" y="17312"/>
                </a:cubicBezTo>
                <a:cubicBezTo>
                  <a:pt x="2375" y="17281"/>
                  <a:pt x="2406" y="17281"/>
                  <a:pt x="2406" y="17249"/>
                </a:cubicBezTo>
                <a:close/>
                <a:moveTo>
                  <a:pt x="1688" y="16968"/>
                </a:moveTo>
                <a:cubicBezTo>
                  <a:pt x="1688" y="16968"/>
                  <a:pt x="1688" y="16968"/>
                  <a:pt x="1688" y="16999"/>
                </a:cubicBezTo>
                <a:cubicBezTo>
                  <a:pt x="1688" y="16999"/>
                  <a:pt x="1688" y="16999"/>
                  <a:pt x="1688" y="16999"/>
                </a:cubicBezTo>
                <a:cubicBezTo>
                  <a:pt x="1656" y="17031"/>
                  <a:pt x="1625" y="17093"/>
                  <a:pt x="1563" y="17062"/>
                </a:cubicBezTo>
                <a:cubicBezTo>
                  <a:pt x="1531" y="17062"/>
                  <a:pt x="1531" y="16999"/>
                  <a:pt x="1531" y="16937"/>
                </a:cubicBezTo>
                <a:cubicBezTo>
                  <a:pt x="1563" y="16937"/>
                  <a:pt x="1625" y="16937"/>
                  <a:pt x="1688" y="16968"/>
                </a:cubicBezTo>
                <a:close/>
                <a:moveTo>
                  <a:pt x="1625" y="17281"/>
                </a:moveTo>
                <a:cubicBezTo>
                  <a:pt x="1688" y="17249"/>
                  <a:pt x="1719" y="17281"/>
                  <a:pt x="1781" y="17249"/>
                </a:cubicBezTo>
                <a:cubicBezTo>
                  <a:pt x="1781" y="17249"/>
                  <a:pt x="1813" y="17249"/>
                  <a:pt x="1813" y="17249"/>
                </a:cubicBezTo>
                <a:cubicBezTo>
                  <a:pt x="1813" y="17281"/>
                  <a:pt x="1781" y="17281"/>
                  <a:pt x="1781" y="17312"/>
                </a:cubicBezTo>
                <a:cubicBezTo>
                  <a:pt x="1750" y="17312"/>
                  <a:pt x="1688" y="17343"/>
                  <a:pt x="1656" y="17374"/>
                </a:cubicBezTo>
                <a:cubicBezTo>
                  <a:pt x="1688" y="17406"/>
                  <a:pt x="1719" y="17343"/>
                  <a:pt x="1750" y="17374"/>
                </a:cubicBezTo>
                <a:cubicBezTo>
                  <a:pt x="1750" y="17406"/>
                  <a:pt x="1719" y="17406"/>
                  <a:pt x="1719" y="17437"/>
                </a:cubicBezTo>
                <a:cubicBezTo>
                  <a:pt x="1688" y="17437"/>
                  <a:pt x="1688" y="17437"/>
                  <a:pt x="1688" y="17468"/>
                </a:cubicBezTo>
                <a:cubicBezTo>
                  <a:pt x="1688" y="17468"/>
                  <a:pt x="1688" y="17468"/>
                  <a:pt x="1688" y="17499"/>
                </a:cubicBezTo>
                <a:cubicBezTo>
                  <a:pt x="1688" y="17468"/>
                  <a:pt x="1688" y="17468"/>
                  <a:pt x="1688" y="17468"/>
                </a:cubicBezTo>
                <a:cubicBezTo>
                  <a:pt x="1688" y="17468"/>
                  <a:pt x="1656" y="17499"/>
                  <a:pt x="1656" y="17499"/>
                </a:cubicBezTo>
                <a:cubicBezTo>
                  <a:pt x="1625" y="17499"/>
                  <a:pt x="1594" y="17531"/>
                  <a:pt x="1563" y="17562"/>
                </a:cubicBezTo>
                <a:cubicBezTo>
                  <a:pt x="1563" y="17562"/>
                  <a:pt x="1531" y="17593"/>
                  <a:pt x="1531" y="17562"/>
                </a:cubicBezTo>
                <a:cubicBezTo>
                  <a:pt x="1469" y="17499"/>
                  <a:pt x="1406" y="17531"/>
                  <a:pt x="1344" y="17562"/>
                </a:cubicBezTo>
                <a:cubicBezTo>
                  <a:pt x="1344" y="17593"/>
                  <a:pt x="1313" y="17593"/>
                  <a:pt x="1313" y="17562"/>
                </a:cubicBezTo>
                <a:cubicBezTo>
                  <a:pt x="1313" y="17468"/>
                  <a:pt x="1219" y="17468"/>
                  <a:pt x="1188" y="17374"/>
                </a:cubicBezTo>
                <a:cubicBezTo>
                  <a:pt x="1250" y="17343"/>
                  <a:pt x="1313" y="17343"/>
                  <a:pt x="1375" y="17312"/>
                </a:cubicBezTo>
                <a:cubicBezTo>
                  <a:pt x="1469" y="17312"/>
                  <a:pt x="1531" y="17281"/>
                  <a:pt x="1625" y="17281"/>
                </a:cubicBezTo>
                <a:close/>
                <a:moveTo>
                  <a:pt x="1313" y="17687"/>
                </a:moveTo>
                <a:cubicBezTo>
                  <a:pt x="1344" y="17718"/>
                  <a:pt x="1313" y="17749"/>
                  <a:pt x="1281" y="17781"/>
                </a:cubicBezTo>
                <a:cubicBezTo>
                  <a:pt x="1313" y="17781"/>
                  <a:pt x="1313" y="17781"/>
                  <a:pt x="1344" y="17812"/>
                </a:cubicBezTo>
                <a:cubicBezTo>
                  <a:pt x="1313" y="17781"/>
                  <a:pt x="1313" y="17781"/>
                  <a:pt x="1281" y="17781"/>
                </a:cubicBezTo>
                <a:cubicBezTo>
                  <a:pt x="1281" y="17781"/>
                  <a:pt x="1219" y="17781"/>
                  <a:pt x="1281" y="17843"/>
                </a:cubicBezTo>
                <a:cubicBezTo>
                  <a:pt x="1313" y="17968"/>
                  <a:pt x="1313" y="17968"/>
                  <a:pt x="1313" y="17968"/>
                </a:cubicBezTo>
                <a:cubicBezTo>
                  <a:pt x="1344" y="17999"/>
                  <a:pt x="1375" y="18062"/>
                  <a:pt x="1406" y="18093"/>
                </a:cubicBezTo>
                <a:cubicBezTo>
                  <a:pt x="1406" y="18093"/>
                  <a:pt x="1406" y="18093"/>
                  <a:pt x="1406" y="18093"/>
                </a:cubicBezTo>
                <a:cubicBezTo>
                  <a:pt x="1406" y="18124"/>
                  <a:pt x="1406" y="18156"/>
                  <a:pt x="1438" y="18156"/>
                </a:cubicBezTo>
                <a:cubicBezTo>
                  <a:pt x="1438" y="18156"/>
                  <a:pt x="1438" y="18124"/>
                  <a:pt x="1438" y="18124"/>
                </a:cubicBezTo>
                <a:cubicBezTo>
                  <a:pt x="1438" y="18124"/>
                  <a:pt x="1438" y="18156"/>
                  <a:pt x="1438" y="18156"/>
                </a:cubicBezTo>
                <a:cubicBezTo>
                  <a:pt x="1469" y="18249"/>
                  <a:pt x="1500" y="18187"/>
                  <a:pt x="1531" y="18156"/>
                </a:cubicBezTo>
                <a:cubicBezTo>
                  <a:pt x="1531" y="18187"/>
                  <a:pt x="1531" y="18218"/>
                  <a:pt x="1531" y="18249"/>
                </a:cubicBezTo>
                <a:cubicBezTo>
                  <a:pt x="1531" y="18218"/>
                  <a:pt x="1563" y="18218"/>
                  <a:pt x="1594" y="18218"/>
                </a:cubicBezTo>
                <a:cubicBezTo>
                  <a:pt x="1563" y="18218"/>
                  <a:pt x="1531" y="18218"/>
                  <a:pt x="1531" y="18249"/>
                </a:cubicBezTo>
                <a:cubicBezTo>
                  <a:pt x="1406" y="18249"/>
                  <a:pt x="1375" y="18156"/>
                  <a:pt x="1344" y="18093"/>
                </a:cubicBezTo>
                <a:cubicBezTo>
                  <a:pt x="1313" y="18062"/>
                  <a:pt x="1281" y="17999"/>
                  <a:pt x="1250" y="17937"/>
                </a:cubicBezTo>
                <a:cubicBezTo>
                  <a:pt x="1250" y="17937"/>
                  <a:pt x="1250" y="17937"/>
                  <a:pt x="1250" y="17937"/>
                </a:cubicBezTo>
                <a:cubicBezTo>
                  <a:pt x="1188" y="17906"/>
                  <a:pt x="1219" y="17781"/>
                  <a:pt x="1125" y="17781"/>
                </a:cubicBezTo>
                <a:cubicBezTo>
                  <a:pt x="1125" y="17749"/>
                  <a:pt x="1156" y="17687"/>
                  <a:pt x="1188" y="17718"/>
                </a:cubicBezTo>
                <a:cubicBezTo>
                  <a:pt x="1250" y="17749"/>
                  <a:pt x="1281" y="17718"/>
                  <a:pt x="1313" y="17687"/>
                </a:cubicBezTo>
                <a:close/>
                <a:moveTo>
                  <a:pt x="1500" y="19187"/>
                </a:moveTo>
                <a:cubicBezTo>
                  <a:pt x="1469" y="19187"/>
                  <a:pt x="1438" y="19218"/>
                  <a:pt x="1406" y="19218"/>
                </a:cubicBezTo>
                <a:cubicBezTo>
                  <a:pt x="1375" y="19249"/>
                  <a:pt x="1344" y="19281"/>
                  <a:pt x="1313" y="19218"/>
                </a:cubicBezTo>
                <a:cubicBezTo>
                  <a:pt x="1375" y="19156"/>
                  <a:pt x="1438" y="19156"/>
                  <a:pt x="1531" y="19124"/>
                </a:cubicBezTo>
                <a:cubicBezTo>
                  <a:pt x="1531" y="19156"/>
                  <a:pt x="1500" y="19156"/>
                  <a:pt x="1500" y="19187"/>
                </a:cubicBezTo>
                <a:close/>
                <a:moveTo>
                  <a:pt x="1688" y="18656"/>
                </a:moveTo>
                <a:cubicBezTo>
                  <a:pt x="1625" y="18624"/>
                  <a:pt x="1594" y="18656"/>
                  <a:pt x="1563" y="18656"/>
                </a:cubicBezTo>
                <a:cubicBezTo>
                  <a:pt x="1563" y="18656"/>
                  <a:pt x="1531" y="18656"/>
                  <a:pt x="1531" y="18687"/>
                </a:cubicBezTo>
                <a:cubicBezTo>
                  <a:pt x="1531" y="18687"/>
                  <a:pt x="1531" y="18687"/>
                  <a:pt x="1531" y="18687"/>
                </a:cubicBezTo>
                <a:cubicBezTo>
                  <a:pt x="1500" y="18718"/>
                  <a:pt x="1500" y="18749"/>
                  <a:pt x="1500" y="18749"/>
                </a:cubicBezTo>
                <a:cubicBezTo>
                  <a:pt x="1500" y="18749"/>
                  <a:pt x="1500" y="18749"/>
                  <a:pt x="1500" y="18749"/>
                </a:cubicBezTo>
                <a:cubicBezTo>
                  <a:pt x="1500" y="18781"/>
                  <a:pt x="1500" y="18812"/>
                  <a:pt x="1500" y="18874"/>
                </a:cubicBezTo>
                <a:cubicBezTo>
                  <a:pt x="1500" y="18874"/>
                  <a:pt x="1500" y="18906"/>
                  <a:pt x="1500" y="18906"/>
                </a:cubicBezTo>
                <a:cubicBezTo>
                  <a:pt x="1531" y="18906"/>
                  <a:pt x="1563" y="18874"/>
                  <a:pt x="1594" y="18874"/>
                </a:cubicBezTo>
                <a:cubicBezTo>
                  <a:pt x="1563" y="18874"/>
                  <a:pt x="1531" y="18906"/>
                  <a:pt x="1500" y="18906"/>
                </a:cubicBezTo>
                <a:cubicBezTo>
                  <a:pt x="1500" y="18906"/>
                  <a:pt x="1500" y="18906"/>
                  <a:pt x="1469" y="18906"/>
                </a:cubicBezTo>
                <a:cubicBezTo>
                  <a:pt x="1469" y="18906"/>
                  <a:pt x="1469" y="18874"/>
                  <a:pt x="1469" y="18874"/>
                </a:cubicBezTo>
                <a:cubicBezTo>
                  <a:pt x="1469" y="18874"/>
                  <a:pt x="1469" y="18874"/>
                  <a:pt x="1469" y="18874"/>
                </a:cubicBezTo>
                <a:cubicBezTo>
                  <a:pt x="1469" y="18812"/>
                  <a:pt x="1438" y="18781"/>
                  <a:pt x="1469" y="18749"/>
                </a:cubicBezTo>
                <a:cubicBezTo>
                  <a:pt x="1500" y="18749"/>
                  <a:pt x="1500" y="18718"/>
                  <a:pt x="1500" y="18687"/>
                </a:cubicBezTo>
                <a:cubicBezTo>
                  <a:pt x="1469" y="18656"/>
                  <a:pt x="1438" y="18687"/>
                  <a:pt x="1406" y="18687"/>
                </a:cubicBezTo>
                <a:cubicBezTo>
                  <a:pt x="1406" y="18687"/>
                  <a:pt x="1375" y="18718"/>
                  <a:pt x="1375" y="18718"/>
                </a:cubicBezTo>
                <a:cubicBezTo>
                  <a:pt x="1344" y="18687"/>
                  <a:pt x="1344" y="18687"/>
                  <a:pt x="1313" y="18687"/>
                </a:cubicBezTo>
                <a:cubicBezTo>
                  <a:pt x="1313" y="18687"/>
                  <a:pt x="1313" y="18687"/>
                  <a:pt x="1313" y="18687"/>
                </a:cubicBezTo>
                <a:cubicBezTo>
                  <a:pt x="1344" y="18687"/>
                  <a:pt x="1375" y="18687"/>
                  <a:pt x="1406" y="18656"/>
                </a:cubicBezTo>
                <a:cubicBezTo>
                  <a:pt x="1406" y="18656"/>
                  <a:pt x="1406" y="18656"/>
                  <a:pt x="1406" y="18656"/>
                </a:cubicBezTo>
                <a:cubicBezTo>
                  <a:pt x="1406" y="18656"/>
                  <a:pt x="1406" y="18656"/>
                  <a:pt x="1438" y="18656"/>
                </a:cubicBezTo>
                <a:cubicBezTo>
                  <a:pt x="1500" y="18624"/>
                  <a:pt x="1594" y="18593"/>
                  <a:pt x="1688" y="18624"/>
                </a:cubicBezTo>
                <a:cubicBezTo>
                  <a:pt x="1688" y="18624"/>
                  <a:pt x="1688" y="18624"/>
                  <a:pt x="1688" y="18624"/>
                </a:cubicBezTo>
                <a:cubicBezTo>
                  <a:pt x="1688" y="18624"/>
                  <a:pt x="1688" y="18624"/>
                  <a:pt x="1688" y="18624"/>
                </a:cubicBezTo>
                <a:cubicBezTo>
                  <a:pt x="1688" y="18624"/>
                  <a:pt x="1688" y="18624"/>
                  <a:pt x="1688" y="18656"/>
                </a:cubicBezTo>
                <a:close/>
                <a:moveTo>
                  <a:pt x="1719" y="18687"/>
                </a:moveTo>
                <a:cubicBezTo>
                  <a:pt x="1688" y="18656"/>
                  <a:pt x="1688" y="18656"/>
                  <a:pt x="1688" y="18656"/>
                </a:cubicBezTo>
                <a:cubicBezTo>
                  <a:pt x="1688" y="18656"/>
                  <a:pt x="1688" y="18656"/>
                  <a:pt x="1688" y="18656"/>
                </a:cubicBezTo>
                <a:cubicBezTo>
                  <a:pt x="1688" y="18656"/>
                  <a:pt x="1719" y="18656"/>
                  <a:pt x="1688" y="18656"/>
                </a:cubicBezTo>
                <a:cubicBezTo>
                  <a:pt x="1750" y="18656"/>
                  <a:pt x="1781" y="18656"/>
                  <a:pt x="1813" y="18656"/>
                </a:cubicBezTo>
                <a:cubicBezTo>
                  <a:pt x="1781" y="18687"/>
                  <a:pt x="1750" y="18749"/>
                  <a:pt x="1719" y="18687"/>
                </a:cubicBezTo>
                <a:close/>
                <a:moveTo>
                  <a:pt x="1969" y="18562"/>
                </a:moveTo>
                <a:cubicBezTo>
                  <a:pt x="1938" y="18593"/>
                  <a:pt x="1875" y="18624"/>
                  <a:pt x="1813" y="18593"/>
                </a:cubicBezTo>
                <a:cubicBezTo>
                  <a:pt x="1719" y="18562"/>
                  <a:pt x="1625" y="18593"/>
                  <a:pt x="1531" y="18531"/>
                </a:cubicBezTo>
                <a:cubicBezTo>
                  <a:pt x="1531" y="18531"/>
                  <a:pt x="1531" y="18499"/>
                  <a:pt x="1563" y="18499"/>
                </a:cubicBezTo>
                <a:cubicBezTo>
                  <a:pt x="1625" y="18437"/>
                  <a:pt x="1719" y="18406"/>
                  <a:pt x="1781" y="18406"/>
                </a:cubicBezTo>
                <a:cubicBezTo>
                  <a:pt x="1906" y="18374"/>
                  <a:pt x="2031" y="18374"/>
                  <a:pt x="2156" y="18437"/>
                </a:cubicBezTo>
                <a:cubicBezTo>
                  <a:pt x="2156" y="18437"/>
                  <a:pt x="2156" y="18437"/>
                  <a:pt x="2156" y="18437"/>
                </a:cubicBezTo>
                <a:cubicBezTo>
                  <a:pt x="2156" y="18437"/>
                  <a:pt x="2156" y="18437"/>
                  <a:pt x="2156" y="18437"/>
                </a:cubicBezTo>
                <a:cubicBezTo>
                  <a:pt x="2156" y="18437"/>
                  <a:pt x="2156" y="18437"/>
                  <a:pt x="2156" y="18437"/>
                </a:cubicBezTo>
                <a:cubicBezTo>
                  <a:pt x="2094" y="18468"/>
                  <a:pt x="2031" y="18499"/>
                  <a:pt x="1969" y="18562"/>
                </a:cubicBezTo>
                <a:close/>
                <a:moveTo>
                  <a:pt x="2375" y="19499"/>
                </a:moveTo>
                <a:cubicBezTo>
                  <a:pt x="2313" y="19499"/>
                  <a:pt x="2313" y="19593"/>
                  <a:pt x="2250" y="19562"/>
                </a:cubicBezTo>
                <a:cubicBezTo>
                  <a:pt x="2219" y="19531"/>
                  <a:pt x="2188" y="19499"/>
                  <a:pt x="2219" y="19468"/>
                </a:cubicBezTo>
                <a:cubicBezTo>
                  <a:pt x="2281" y="19437"/>
                  <a:pt x="2313" y="19499"/>
                  <a:pt x="2375" y="19499"/>
                </a:cubicBezTo>
                <a:close/>
                <a:moveTo>
                  <a:pt x="2281" y="19312"/>
                </a:moveTo>
                <a:cubicBezTo>
                  <a:pt x="2281" y="19312"/>
                  <a:pt x="2313" y="19312"/>
                  <a:pt x="2313" y="19312"/>
                </a:cubicBezTo>
                <a:cubicBezTo>
                  <a:pt x="2313" y="19374"/>
                  <a:pt x="2250" y="19406"/>
                  <a:pt x="2188" y="19406"/>
                </a:cubicBezTo>
                <a:cubicBezTo>
                  <a:pt x="2156" y="19406"/>
                  <a:pt x="2125" y="19374"/>
                  <a:pt x="2125" y="19374"/>
                </a:cubicBezTo>
                <a:cubicBezTo>
                  <a:pt x="2094" y="19343"/>
                  <a:pt x="2094" y="19312"/>
                  <a:pt x="2125" y="19312"/>
                </a:cubicBezTo>
                <a:cubicBezTo>
                  <a:pt x="2156" y="19281"/>
                  <a:pt x="2188" y="19281"/>
                  <a:pt x="2219" y="19281"/>
                </a:cubicBezTo>
                <a:cubicBezTo>
                  <a:pt x="2219" y="19312"/>
                  <a:pt x="2250" y="19312"/>
                  <a:pt x="2281" y="19312"/>
                </a:cubicBezTo>
                <a:close/>
                <a:moveTo>
                  <a:pt x="3594" y="19124"/>
                </a:moveTo>
                <a:cubicBezTo>
                  <a:pt x="3594" y="19124"/>
                  <a:pt x="3594" y="19124"/>
                  <a:pt x="3594" y="19124"/>
                </a:cubicBezTo>
                <a:cubicBezTo>
                  <a:pt x="3406" y="19093"/>
                  <a:pt x="3250" y="19093"/>
                  <a:pt x="3063" y="19062"/>
                </a:cubicBezTo>
                <a:cubicBezTo>
                  <a:pt x="2844" y="18999"/>
                  <a:pt x="2625" y="19031"/>
                  <a:pt x="2406" y="18937"/>
                </a:cubicBezTo>
                <a:cubicBezTo>
                  <a:pt x="2344" y="18937"/>
                  <a:pt x="2281" y="18937"/>
                  <a:pt x="2250" y="18937"/>
                </a:cubicBezTo>
                <a:cubicBezTo>
                  <a:pt x="2219" y="18937"/>
                  <a:pt x="2219" y="18874"/>
                  <a:pt x="2125" y="18874"/>
                </a:cubicBezTo>
                <a:cubicBezTo>
                  <a:pt x="2188" y="18843"/>
                  <a:pt x="2250" y="18874"/>
                  <a:pt x="2281" y="18874"/>
                </a:cubicBezTo>
                <a:cubicBezTo>
                  <a:pt x="2281" y="18812"/>
                  <a:pt x="2219" y="18781"/>
                  <a:pt x="2219" y="18718"/>
                </a:cubicBezTo>
                <a:cubicBezTo>
                  <a:pt x="2250" y="18718"/>
                  <a:pt x="2250" y="18718"/>
                  <a:pt x="2281" y="18749"/>
                </a:cubicBezTo>
                <a:cubicBezTo>
                  <a:pt x="2313" y="18843"/>
                  <a:pt x="2375" y="18843"/>
                  <a:pt x="2438" y="18812"/>
                </a:cubicBezTo>
                <a:cubicBezTo>
                  <a:pt x="2531" y="18749"/>
                  <a:pt x="2625" y="18843"/>
                  <a:pt x="2719" y="18812"/>
                </a:cubicBezTo>
                <a:cubicBezTo>
                  <a:pt x="2719" y="18812"/>
                  <a:pt x="2719" y="18812"/>
                  <a:pt x="2719" y="18812"/>
                </a:cubicBezTo>
                <a:cubicBezTo>
                  <a:pt x="2750" y="18812"/>
                  <a:pt x="2813" y="18812"/>
                  <a:pt x="2781" y="18781"/>
                </a:cubicBezTo>
                <a:cubicBezTo>
                  <a:pt x="2813" y="18749"/>
                  <a:pt x="2875" y="18749"/>
                  <a:pt x="2906" y="18749"/>
                </a:cubicBezTo>
                <a:cubicBezTo>
                  <a:pt x="2938" y="18781"/>
                  <a:pt x="2938" y="18749"/>
                  <a:pt x="2906" y="18718"/>
                </a:cubicBezTo>
                <a:cubicBezTo>
                  <a:pt x="3000" y="18687"/>
                  <a:pt x="3063" y="18687"/>
                  <a:pt x="3156" y="18749"/>
                </a:cubicBezTo>
                <a:cubicBezTo>
                  <a:pt x="3125" y="18781"/>
                  <a:pt x="3094" y="18749"/>
                  <a:pt x="3063" y="18781"/>
                </a:cubicBezTo>
                <a:cubicBezTo>
                  <a:pt x="3094" y="18781"/>
                  <a:pt x="3094" y="18781"/>
                  <a:pt x="3125" y="18781"/>
                </a:cubicBezTo>
                <a:cubicBezTo>
                  <a:pt x="3188" y="18812"/>
                  <a:pt x="3250" y="18812"/>
                  <a:pt x="3219" y="18687"/>
                </a:cubicBezTo>
                <a:cubicBezTo>
                  <a:pt x="3188" y="18656"/>
                  <a:pt x="3219" y="18656"/>
                  <a:pt x="3250" y="18656"/>
                </a:cubicBezTo>
                <a:cubicBezTo>
                  <a:pt x="3281" y="18624"/>
                  <a:pt x="3313" y="18656"/>
                  <a:pt x="3313" y="18593"/>
                </a:cubicBezTo>
                <a:cubicBezTo>
                  <a:pt x="3375" y="18656"/>
                  <a:pt x="3469" y="18624"/>
                  <a:pt x="3563" y="18656"/>
                </a:cubicBezTo>
                <a:cubicBezTo>
                  <a:pt x="3656" y="18718"/>
                  <a:pt x="3719" y="18749"/>
                  <a:pt x="3688" y="18843"/>
                </a:cubicBezTo>
                <a:cubicBezTo>
                  <a:pt x="3688" y="18906"/>
                  <a:pt x="3750" y="18874"/>
                  <a:pt x="3719" y="18906"/>
                </a:cubicBezTo>
                <a:cubicBezTo>
                  <a:pt x="3688" y="18937"/>
                  <a:pt x="3719" y="18937"/>
                  <a:pt x="3719" y="18968"/>
                </a:cubicBezTo>
                <a:cubicBezTo>
                  <a:pt x="3781" y="19124"/>
                  <a:pt x="3750" y="19156"/>
                  <a:pt x="3594" y="19124"/>
                </a:cubicBezTo>
                <a:close/>
                <a:moveTo>
                  <a:pt x="3719" y="18031"/>
                </a:moveTo>
                <a:cubicBezTo>
                  <a:pt x="3688" y="18031"/>
                  <a:pt x="3656" y="18031"/>
                  <a:pt x="3625" y="18062"/>
                </a:cubicBezTo>
                <a:cubicBezTo>
                  <a:pt x="3594" y="18093"/>
                  <a:pt x="3594" y="18093"/>
                  <a:pt x="3594" y="18093"/>
                </a:cubicBezTo>
                <a:cubicBezTo>
                  <a:pt x="3594" y="18093"/>
                  <a:pt x="3594" y="18093"/>
                  <a:pt x="3625" y="18062"/>
                </a:cubicBezTo>
                <a:cubicBezTo>
                  <a:pt x="3594" y="18062"/>
                  <a:pt x="3563" y="18062"/>
                  <a:pt x="3500" y="18062"/>
                </a:cubicBezTo>
                <a:cubicBezTo>
                  <a:pt x="3500" y="18062"/>
                  <a:pt x="3500" y="18062"/>
                  <a:pt x="3469" y="18062"/>
                </a:cubicBezTo>
                <a:cubicBezTo>
                  <a:pt x="3469" y="18062"/>
                  <a:pt x="3438" y="18062"/>
                  <a:pt x="3438" y="18093"/>
                </a:cubicBezTo>
                <a:cubicBezTo>
                  <a:pt x="3375" y="18093"/>
                  <a:pt x="3313" y="18093"/>
                  <a:pt x="3281" y="18093"/>
                </a:cubicBezTo>
                <a:cubicBezTo>
                  <a:pt x="3281" y="18093"/>
                  <a:pt x="3250" y="18093"/>
                  <a:pt x="3250" y="18093"/>
                </a:cubicBezTo>
                <a:cubicBezTo>
                  <a:pt x="3313" y="17999"/>
                  <a:pt x="3406" y="18062"/>
                  <a:pt x="3469" y="18031"/>
                </a:cubicBezTo>
                <a:cubicBezTo>
                  <a:pt x="3531" y="18031"/>
                  <a:pt x="3594" y="18031"/>
                  <a:pt x="3656" y="18031"/>
                </a:cubicBezTo>
                <a:cubicBezTo>
                  <a:pt x="3656" y="17999"/>
                  <a:pt x="3656" y="17999"/>
                  <a:pt x="3656" y="17999"/>
                </a:cubicBezTo>
                <a:cubicBezTo>
                  <a:pt x="3656" y="17999"/>
                  <a:pt x="3656" y="17999"/>
                  <a:pt x="3656" y="18031"/>
                </a:cubicBezTo>
                <a:cubicBezTo>
                  <a:pt x="3656" y="17999"/>
                  <a:pt x="3688" y="17999"/>
                  <a:pt x="3688" y="17999"/>
                </a:cubicBezTo>
                <a:cubicBezTo>
                  <a:pt x="3719" y="17999"/>
                  <a:pt x="3719" y="17999"/>
                  <a:pt x="3750" y="17999"/>
                </a:cubicBezTo>
                <a:cubicBezTo>
                  <a:pt x="3781" y="18062"/>
                  <a:pt x="3719" y="18031"/>
                  <a:pt x="3719" y="18031"/>
                </a:cubicBezTo>
                <a:cubicBezTo>
                  <a:pt x="3719" y="18062"/>
                  <a:pt x="3750" y="18062"/>
                  <a:pt x="3781" y="18093"/>
                </a:cubicBezTo>
                <a:cubicBezTo>
                  <a:pt x="3750" y="18062"/>
                  <a:pt x="3719" y="18062"/>
                  <a:pt x="3719" y="18031"/>
                </a:cubicBezTo>
                <a:close/>
                <a:moveTo>
                  <a:pt x="3594" y="16062"/>
                </a:moveTo>
                <a:cubicBezTo>
                  <a:pt x="3625" y="16093"/>
                  <a:pt x="3656" y="16031"/>
                  <a:pt x="3719" y="16062"/>
                </a:cubicBezTo>
                <a:cubicBezTo>
                  <a:pt x="3688" y="16093"/>
                  <a:pt x="3625" y="16093"/>
                  <a:pt x="3594" y="16156"/>
                </a:cubicBezTo>
                <a:cubicBezTo>
                  <a:pt x="3563" y="16187"/>
                  <a:pt x="3531" y="16187"/>
                  <a:pt x="3500" y="16218"/>
                </a:cubicBezTo>
                <a:cubicBezTo>
                  <a:pt x="3531" y="16187"/>
                  <a:pt x="3563" y="16187"/>
                  <a:pt x="3594" y="16156"/>
                </a:cubicBezTo>
                <a:cubicBezTo>
                  <a:pt x="3500" y="16124"/>
                  <a:pt x="3625" y="16093"/>
                  <a:pt x="3594" y="16062"/>
                </a:cubicBezTo>
                <a:close/>
                <a:moveTo>
                  <a:pt x="3625" y="17281"/>
                </a:moveTo>
                <a:cubicBezTo>
                  <a:pt x="3656" y="17249"/>
                  <a:pt x="3688" y="17187"/>
                  <a:pt x="3781" y="17187"/>
                </a:cubicBezTo>
                <a:cubicBezTo>
                  <a:pt x="3750" y="17218"/>
                  <a:pt x="3719" y="17249"/>
                  <a:pt x="3688" y="17281"/>
                </a:cubicBezTo>
                <a:cubicBezTo>
                  <a:pt x="3656" y="17312"/>
                  <a:pt x="3656" y="17343"/>
                  <a:pt x="3625" y="17281"/>
                </a:cubicBezTo>
                <a:close/>
                <a:moveTo>
                  <a:pt x="3594" y="17374"/>
                </a:moveTo>
                <a:cubicBezTo>
                  <a:pt x="3594" y="17374"/>
                  <a:pt x="3625" y="17374"/>
                  <a:pt x="3625" y="17406"/>
                </a:cubicBezTo>
                <a:cubicBezTo>
                  <a:pt x="3594" y="17406"/>
                  <a:pt x="3594" y="17406"/>
                  <a:pt x="3594" y="17406"/>
                </a:cubicBezTo>
                <a:cubicBezTo>
                  <a:pt x="3563" y="17406"/>
                  <a:pt x="3563" y="17406"/>
                  <a:pt x="3563" y="17406"/>
                </a:cubicBezTo>
                <a:cubicBezTo>
                  <a:pt x="3563" y="17374"/>
                  <a:pt x="3563" y="17374"/>
                  <a:pt x="3594" y="17374"/>
                </a:cubicBezTo>
                <a:close/>
                <a:moveTo>
                  <a:pt x="3500" y="16968"/>
                </a:moveTo>
                <a:cubicBezTo>
                  <a:pt x="3500" y="16968"/>
                  <a:pt x="3500" y="16968"/>
                  <a:pt x="3500" y="16968"/>
                </a:cubicBezTo>
                <a:cubicBezTo>
                  <a:pt x="3500" y="16968"/>
                  <a:pt x="3500" y="16968"/>
                  <a:pt x="3500" y="16968"/>
                </a:cubicBezTo>
                <a:cubicBezTo>
                  <a:pt x="3500" y="16968"/>
                  <a:pt x="3500" y="16968"/>
                  <a:pt x="3500" y="16968"/>
                </a:cubicBezTo>
                <a:close/>
                <a:moveTo>
                  <a:pt x="3500" y="17406"/>
                </a:moveTo>
                <a:cubicBezTo>
                  <a:pt x="3500" y="17437"/>
                  <a:pt x="3563" y="17406"/>
                  <a:pt x="3563" y="17468"/>
                </a:cubicBezTo>
                <a:cubicBezTo>
                  <a:pt x="3531" y="17468"/>
                  <a:pt x="3531" y="17499"/>
                  <a:pt x="3500" y="17499"/>
                </a:cubicBezTo>
                <a:cubicBezTo>
                  <a:pt x="3500" y="17499"/>
                  <a:pt x="3500" y="17499"/>
                  <a:pt x="3500" y="17499"/>
                </a:cubicBezTo>
                <a:cubicBezTo>
                  <a:pt x="3500" y="17468"/>
                  <a:pt x="3500" y="17468"/>
                  <a:pt x="3500" y="17437"/>
                </a:cubicBezTo>
                <a:cubicBezTo>
                  <a:pt x="3500" y="17437"/>
                  <a:pt x="3500" y="17437"/>
                  <a:pt x="3500" y="17406"/>
                </a:cubicBezTo>
                <a:close/>
                <a:moveTo>
                  <a:pt x="3813" y="16781"/>
                </a:moveTo>
                <a:cubicBezTo>
                  <a:pt x="3813" y="16781"/>
                  <a:pt x="3813" y="16781"/>
                  <a:pt x="3813" y="16781"/>
                </a:cubicBezTo>
                <a:cubicBezTo>
                  <a:pt x="3813" y="16781"/>
                  <a:pt x="3813" y="16781"/>
                  <a:pt x="3813" y="16781"/>
                </a:cubicBezTo>
                <a:cubicBezTo>
                  <a:pt x="3813" y="16781"/>
                  <a:pt x="3813" y="16781"/>
                  <a:pt x="3813" y="16781"/>
                </a:cubicBezTo>
                <a:cubicBezTo>
                  <a:pt x="3813" y="16781"/>
                  <a:pt x="3813" y="16781"/>
                  <a:pt x="3813" y="16781"/>
                </a:cubicBezTo>
                <a:cubicBezTo>
                  <a:pt x="3813" y="16749"/>
                  <a:pt x="3813" y="16749"/>
                  <a:pt x="3844" y="16749"/>
                </a:cubicBezTo>
                <a:cubicBezTo>
                  <a:pt x="3813" y="16749"/>
                  <a:pt x="3813" y="16749"/>
                  <a:pt x="3813" y="16781"/>
                </a:cubicBezTo>
                <a:close/>
                <a:moveTo>
                  <a:pt x="3781" y="18218"/>
                </a:moveTo>
                <a:cubicBezTo>
                  <a:pt x="3813" y="18187"/>
                  <a:pt x="3875" y="18218"/>
                  <a:pt x="3906" y="18218"/>
                </a:cubicBezTo>
                <a:cubicBezTo>
                  <a:pt x="3875" y="18249"/>
                  <a:pt x="3844" y="18249"/>
                  <a:pt x="3781" y="18218"/>
                </a:cubicBezTo>
                <a:close/>
                <a:moveTo>
                  <a:pt x="3875" y="17437"/>
                </a:moveTo>
                <a:cubicBezTo>
                  <a:pt x="3844" y="17406"/>
                  <a:pt x="3875" y="17374"/>
                  <a:pt x="3906" y="17374"/>
                </a:cubicBezTo>
                <a:cubicBezTo>
                  <a:pt x="3938" y="17312"/>
                  <a:pt x="3969" y="17249"/>
                  <a:pt x="4031" y="17249"/>
                </a:cubicBezTo>
                <a:cubicBezTo>
                  <a:pt x="4000" y="17312"/>
                  <a:pt x="3969" y="17374"/>
                  <a:pt x="3938" y="17374"/>
                </a:cubicBezTo>
                <a:cubicBezTo>
                  <a:pt x="3906" y="17406"/>
                  <a:pt x="3875" y="17437"/>
                  <a:pt x="3875" y="17437"/>
                </a:cubicBezTo>
                <a:close/>
                <a:moveTo>
                  <a:pt x="4094" y="18218"/>
                </a:moveTo>
                <a:cubicBezTo>
                  <a:pt x="4094" y="18218"/>
                  <a:pt x="4094" y="18218"/>
                  <a:pt x="4094" y="18218"/>
                </a:cubicBezTo>
                <a:cubicBezTo>
                  <a:pt x="4063" y="18218"/>
                  <a:pt x="4031" y="18218"/>
                  <a:pt x="4031" y="18218"/>
                </a:cubicBezTo>
                <a:cubicBezTo>
                  <a:pt x="4000" y="18218"/>
                  <a:pt x="3969" y="18218"/>
                  <a:pt x="3969" y="18187"/>
                </a:cubicBezTo>
                <a:cubicBezTo>
                  <a:pt x="3969" y="18187"/>
                  <a:pt x="3969" y="18187"/>
                  <a:pt x="4000" y="18187"/>
                </a:cubicBezTo>
                <a:cubicBezTo>
                  <a:pt x="4031" y="18187"/>
                  <a:pt x="4031" y="18187"/>
                  <a:pt x="4063" y="18187"/>
                </a:cubicBezTo>
                <a:cubicBezTo>
                  <a:pt x="4063" y="18187"/>
                  <a:pt x="4094" y="18187"/>
                  <a:pt x="4094" y="18187"/>
                </a:cubicBezTo>
                <a:cubicBezTo>
                  <a:pt x="4094" y="18187"/>
                  <a:pt x="4094" y="18218"/>
                  <a:pt x="4094" y="18218"/>
                </a:cubicBezTo>
                <a:close/>
                <a:moveTo>
                  <a:pt x="4156" y="17437"/>
                </a:moveTo>
                <a:cubicBezTo>
                  <a:pt x="4156" y="17437"/>
                  <a:pt x="4156" y="17437"/>
                  <a:pt x="4156" y="17468"/>
                </a:cubicBezTo>
                <a:cubicBezTo>
                  <a:pt x="4125" y="17468"/>
                  <a:pt x="4125" y="17531"/>
                  <a:pt x="4063" y="17531"/>
                </a:cubicBezTo>
                <a:cubicBezTo>
                  <a:pt x="4063" y="17531"/>
                  <a:pt x="4063" y="17531"/>
                  <a:pt x="4063" y="17531"/>
                </a:cubicBezTo>
                <a:cubicBezTo>
                  <a:pt x="4094" y="17468"/>
                  <a:pt x="4094" y="17437"/>
                  <a:pt x="4156" y="17437"/>
                </a:cubicBezTo>
                <a:cubicBezTo>
                  <a:pt x="4156" y="17374"/>
                  <a:pt x="4188" y="17374"/>
                  <a:pt x="4219" y="17343"/>
                </a:cubicBezTo>
                <a:cubicBezTo>
                  <a:pt x="4219" y="17406"/>
                  <a:pt x="4219" y="17437"/>
                  <a:pt x="4156" y="17437"/>
                </a:cubicBezTo>
                <a:close/>
                <a:moveTo>
                  <a:pt x="4156" y="17187"/>
                </a:moveTo>
                <a:cubicBezTo>
                  <a:pt x="4156" y="17187"/>
                  <a:pt x="4125" y="17187"/>
                  <a:pt x="4125" y="17187"/>
                </a:cubicBezTo>
                <a:cubicBezTo>
                  <a:pt x="4094" y="17187"/>
                  <a:pt x="4094" y="17187"/>
                  <a:pt x="4063" y="17187"/>
                </a:cubicBezTo>
                <a:cubicBezTo>
                  <a:pt x="4063" y="17187"/>
                  <a:pt x="4063" y="17156"/>
                  <a:pt x="4094" y="17156"/>
                </a:cubicBezTo>
                <a:cubicBezTo>
                  <a:pt x="4125" y="17062"/>
                  <a:pt x="4125" y="17062"/>
                  <a:pt x="4188" y="17093"/>
                </a:cubicBezTo>
                <a:cubicBezTo>
                  <a:pt x="4156" y="17124"/>
                  <a:pt x="4125" y="17156"/>
                  <a:pt x="4125" y="17187"/>
                </a:cubicBezTo>
                <a:cubicBezTo>
                  <a:pt x="4125" y="17187"/>
                  <a:pt x="4156" y="17187"/>
                  <a:pt x="4156" y="17187"/>
                </a:cubicBezTo>
                <a:close/>
                <a:moveTo>
                  <a:pt x="4656" y="16968"/>
                </a:moveTo>
                <a:cubicBezTo>
                  <a:pt x="4656" y="16968"/>
                  <a:pt x="4625" y="16968"/>
                  <a:pt x="4625" y="16968"/>
                </a:cubicBezTo>
                <a:cubicBezTo>
                  <a:pt x="4625" y="16968"/>
                  <a:pt x="4625" y="16968"/>
                  <a:pt x="4625" y="16968"/>
                </a:cubicBezTo>
                <a:cubicBezTo>
                  <a:pt x="4594" y="16968"/>
                  <a:pt x="4531" y="16968"/>
                  <a:pt x="4594" y="16906"/>
                </a:cubicBezTo>
                <a:cubicBezTo>
                  <a:pt x="4594" y="16906"/>
                  <a:pt x="4594" y="16906"/>
                  <a:pt x="4594" y="16906"/>
                </a:cubicBezTo>
                <a:cubicBezTo>
                  <a:pt x="4656" y="16843"/>
                  <a:pt x="4625" y="16968"/>
                  <a:pt x="4656" y="16937"/>
                </a:cubicBezTo>
                <a:cubicBezTo>
                  <a:pt x="4656" y="16968"/>
                  <a:pt x="4656" y="16968"/>
                  <a:pt x="4656" y="16968"/>
                </a:cubicBezTo>
                <a:cubicBezTo>
                  <a:pt x="4688" y="16999"/>
                  <a:pt x="4719" y="17031"/>
                  <a:pt x="4719" y="17031"/>
                </a:cubicBezTo>
                <a:cubicBezTo>
                  <a:pt x="4719" y="17031"/>
                  <a:pt x="4688" y="16999"/>
                  <a:pt x="4656" y="16968"/>
                </a:cubicBezTo>
                <a:close/>
                <a:moveTo>
                  <a:pt x="4656" y="15874"/>
                </a:moveTo>
                <a:cubicBezTo>
                  <a:pt x="4625" y="15874"/>
                  <a:pt x="4625" y="15843"/>
                  <a:pt x="4625" y="15843"/>
                </a:cubicBezTo>
                <a:cubicBezTo>
                  <a:pt x="4688" y="15843"/>
                  <a:pt x="4750" y="15812"/>
                  <a:pt x="4844" y="15843"/>
                </a:cubicBezTo>
                <a:cubicBezTo>
                  <a:pt x="4781" y="15843"/>
                  <a:pt x="4719" y="15874"/>
                  <a:pt x="4656" y="15874"/>
                </a:cubicBezTo>
                <a:close/>
                <a:moveTo>
                  <a:pt x="4813" y="15937"/>
                </a:moveTo>
                <a:cubicBezTo>
                  <a:pt x="4813" y="15937"/>
                  <a:pt x="4813" y="15937"/>
                  <a:pt x="4813" y="15937"/>
                </a:cubicBezTo>
                <a:cubicBezTo>
                  <a:pt x="4813" y="15937"/>
                  <a:pt x="4813" y="15937"/>
                  <a:pt x="4813" y="15937"/>
                </a:cubicBezTo>
                <a:cubicBezTo>
                  <a:pt x="4813" y="15937"/>
                  <a:pt x="4813" y="15937"/>
                  <a:pt x="4813" y="15937"/>
                </a:cubicBezTo>
                <a:close/>
                <a:moveTo>
                  <a:pt x="4656" y="16437"/>
                </a:moveTo>
                <a:cubicBezTo>
                  <a:pt x="4656" y="16406"/>
                  <a:pt x="4656" y="16406"/>
                  <a:pt x="4656" y="16406"/>
                </a:cubicBezTo>
                <a:cubicBezTo>
                  <a:pt x="4688" y="16406"/>
                  <a:pt x="4688" y="16406"/>
                  <a:pt x="4719" y="16374"/>
                </a:cubicBezTo>
                <a:cubicBezTo>
                  <a:pt x="4688" y="16406"/>
                  <a:pt x="4688" y="16406"/>
                  <a:pt x="4656" y="16406"/>
                </a:cubicBezTo>
                <a:cubicBezTo>
                  <a:pt x="4656" y="16406"/>
                  <a:pt x="4656" y="16406"/>
                  <a:pt x="4656" y="16437"/>
                </a:cubicBezTo>
                <a:close/>
                <a:moveTo>
                  <a:pt x="5094" y="19124"/>
                </a:moveTo>
                <a:cubicBezTo>
                  <a:pt x="5063" y="19124"/>
                  <a:pt x="5063" y="19124"/>
                  <a:pt x="5031" y="19124"/>
                </a:cubicBezTo>
                <a:cubicBezTo>
                  <a:pt x="4969" y="19124"/>
                  <a:pt x="4906" y="19156"/>
                  <a:pt x="4844" y="19124"/>
                </a:cubicBezTo>
                <a:cubicBezTo>
                  <a:pt x="4844" y="19093"/>
                  <a:pt x="4844" y="19093"/>
                  <a:pt x="4813" y="19093"/>
                </a:cubicBezTo>
                <a:cubicBezTo>
                  <a:pt x="4813" y="19093"/>
                  <a:pt x="4813" y="19093"/>
                  <a:pt x="4781" y="19093"/>
                </a:cubicBezTo>
                <a:cubicBezTo>
                  <a:pt x="4781" y="19093"/>
                  <a:pt x="4781" y="19093"/>
                  <a:pt x="4781" y="19062"/>
                </a:cubicBezTo>
                <a:cubicBezTo>
                  <a:pt x="4875" y="19062"/>
                  <a:pt x="4969" y="19093"/>
                  <a:pt x="5094" y="19124"/>
                </a:cubicBezTo>
                <a:cubicBezTo>
                  <a:pt x="5125" y="19124"/>
                  <a:pt x="5156" y="19124"/>
                  <a:pt x="5219" y="19124"/>
                </a:cubicBezTo>
                <a:cubicBezTo>
                  <a:pt x="5156" y="19124"/>
                  <a:pt x="5125" y="19124"/>
                  <a:pt x="5094" y="19124"/>
                </a:cubicBezTo>
                <a:close/>
                <a:moveTo>
                  <a:pt x="5063" y="15781"/>
                </a:moveTo>
                <a:cubicBezTo>
                  <a:pt x="5063" y="15781"/>
                  <a:pt x="5063" y="15781"/>
                  <a:pt x="5063" y="15781"/>
                </a:cubicBezTo>
                <a:cubicBezTo>
                  <a:pt x="5094" y="15781"/>
                  <a:pt x="5094" y="15781"/>
                  <a:pt x="5094" y="15781"/>
                </a:cubicBezTo>
                <a:cubicBezTo>
                  <a:pt x="5094" y="15812"/>
                  <a:pt x="5094" y="15812"/>
                  <a:pt x="5094" y="15843"/>
                </a:cubicBezTo>
                <a:cubicBezTo>
                  <a:pt x="5094" y="15843"/>
                  <a:pt x="5094" y="15843"/>
                  <a:pt x="5094" y="15843"/>
                </a:cubicBezTo>
                <a:cubicBezTo>
                  <a:pt x="5031" y="15812"/>
                  <a:pt x="4969" y="15812"/>
                  <a:pt x="4906" y="15812"/>
                </a:cubicBezTo>
                <a:cubicBezTo>
                  <a:pt x="4969" y="15812"/>
                  <a:pt x="5031" y="15812"/>
                  <a:pt x="5063" y="15781"/>
                </a:cubicBezTo>
                <a:close/>
                <a:moveTo>
                  <a:pt x="5375" y="15062"/>
                </a:moveTo>
                <a:cubicBezTo>
                  <a:pt x="5375" y="15062"/>
                  <a:pt x="5375" y="15031"/>
                  <a:pt x="5344" y="15031"/>
                </a:cubicBezTo>
                <a:cubicBezTo>
                  <a:pt x="5344" y="14999"/>
                  <a:pt x="5344" y="14968"/>
                  <a:pt x="5344" y="14968"/>
                </a:cubicBezTo>
                <a:cubicBezTo>
                  <a:pt x="5375" y="14968"/>
                  <a:pt x="5375" y="14968"/>
                  <a:pt x="5375" y="14968"/>
                </a:cubicBezTo>
                <a:cubicBezTo>
                  <a:pt x="5375" y="14968"/>
                  <a:pt x="5375" y="14968"/>
                  <a:pt x="5375" y="14968"/>
                </a:cubicBezTo>
                <a:cubicBezTo>
                  <a:pt x="5406" y="14968"/>
                  <a:pt x="5406" y="14968"/>
                  <a:pt x="5406" y="14968"/>
                </a:cubicBezTo>
                <a:cubicBezTo>
                  <a:pt x="5469" y="14999"/>
                  <a:pt x="5406" y="15062"/>
                  <a:pt x="5469" y="15093"/>
                </a:cubicBezTo>
                <a:cubicBezTo>
                  <a:pt x="5500" y="15156"/>
                  <a:pt x="5531" y="15249"/>
                  <a:pt x="5625" y="15187"/>
                </a:cubicBezTo>
                <a:cubicBezTo>
                  <a:pt x="5563" y="15312"/>
                  <a:pt x="5688" y="15312"/>
                  <a:pt x="5719" y="15374"/>
                </a:cubicBezTo>
                <a:cubicBezTo>
                  <a:pt x="5719" y="15312"/>
                  <a:pt x="5813" y="15218"/>
                  <a:pt x="5906" y="15218"/>
                </a:cubicBezTo>
                <a:cubicBezTo>
                  <a:pt x="5938" y="15218"/>
                  <a:pt x="5969" y="15187"/>
                  <a:pt x="5969" y="15156"/>
                </a:cubicBezTo>
                <a:cubicBezTo>
                  <a:pt x="5969" y="15031"/>
                  <a:pt x="6094" y="15093"/>
                  <a:pt x="6125" y="15062"/>
                </a:cubicBezTo>
                <a:cubicBezTo>
                  <a:pt x="6125" y="15031"/>
                  <a:pt x="6156" y="15062"/>
                  <a:pt x="6156" y="15062"/>
                </a:cubicBezTo>
                <a:cubicBezTo>
                  <a:pt x="6156" y="15093"/>
                  <a:pt x="6156" y="15124"/>
                  <a:pt x="6125" y="15124"/>
                </a:cubicBezTo>
                <a:cubicBezTo>
                  <a:pt x="6063" y="15187"/>
                  <a:pt x="6031" y="15218"/>
                  <a:pt x="5969" y="15281"/>
                </a:cubicBezTo>
                <a:cubicBezTo>
                  <a:pt x="5969" y="15281"/>
                  <a:pt x="5969" y="15281"/>
                  <a:pt x="5938" y="15281"/>
                </a:cubicBezTo>
                <a:cubicBezTo>
                  <a:pt x="5969" y="15281"/>
                  <a:pt x="5969" y="15281"/>
                  <a:pt x="5969" y="15281"/>
                </a:cubicBezTo>
                <a:cubicBezTo>
                  <a:pt x="5938" y="15249"/>
                  <a:pt x="5906" y="15249"/>
                  <a:pt x="5938" y="15312"/>
                </a:cubicBezTo>
                <a:cubicBezTo>
                  <a:pt x="5938" y="15312"/>
                  <a:pt x="5938" y="15312"/>
                  <a:pt x="5906" y="15312"/>
                </a:cubicBezTo>
                <a:cubicBezTo>
                  <a:pt x="5781" y="15281"/>
                  <a:pt x="5781" y="15281"/>
                  <a:pt x="5781" y="15437"/>
                </a:cubicBezTo>
                <a:cubicBezTo>
                  <a:pt x="5781" y="15437"/>
                  <a:pt x="5781" y="15437"/>
                  <a:pt x="5781" y="15437"/>
                </a:cubicBezTo>
                <a:cubicBezTo>
                  <a:pt x="5719" y="15437"/>
                  <a:pt x="5688" y="15406"/>
                  <a:pt x="5656" y="15374"/>
                </a:cubicBezTo>
                <a:cubicBezTo>
                  <a:pt x="5563" y="15281"/>
                  <a:pt x="5500" y="15156"/>
                  <a:pt x="5375" y="15062"/>
                </a:cubicBezTo>
                <a:close/>
                <a:moveTo>
                  <a:pt x="5500" y="14906"/>
                </a:moveTo>
                <a:cubicBezTo>
                  <a:pt x="5500" y="14906"/>
                  <a:pt x="5469" y="14906"/>
                  <a:pt x="5469" y="14937"/>
                </a:cubicBezTo>
                <a:cubicBezTo>
                  <a:pt x="5469" y="14906"/>
                  <a:pt x="5469" y="14906"/>
                  <a:pt x="5469" y="14906"/>
                </a:cubicBezTo>
                <a:cubicBezTo>
                  <a:pt x="5469" y="14906"/>
                  <a:pt x="5469" y="14874"/>
                  <a:pt x="5500" y="14906"/>
                </a:cubicBezTo>
                <a:close/>
                <a:moveTo>
                  <a:pt x="5500" y="14843"/>
                </a:moveTo>
                <a:cubicBezTo>
                  <a:pt x="5531" y="14812"/>
                  <a:pt x="5531" y="14843"/>
                  <a:pt x="5563" y="14874"/>
                </a:cubicBezTo>
                <a:cubicBezTo>
                  <a:pt x="5563" y="14906"/>
                  <a:pt x="5625" y="14906"/>
                  <a:pt x="5625" y="14937"/>
                </a:cubicBezTo>
                <a:cubicBezTo>
                  <a:pt x="5563" y="14968"/>
                  <a:pt x="5563" y="14874"/>
                  <a:pt x="5500" y="14906"/>
                </a:cubicBezTo>
                <a:cubicBezTo>
                  <a:pt x="5500" y="14874"/>
                  <a:pt x="5469" y="14843"/>
                  <a:pt x="5500" y="14843"/>
                </a:cubicBezTo>
                <a:close/>
                <a:moveTo>
                  <a:pt x="6156" y="14999"/>
                </a:moveTo>
                <a:cubicBezTo>
                  <a:pt x="6094" y="14999"/>
                  <a:pt x="6063" y="15031"/>
                  <a:pt x="6000" y="15031"/>
                </a:cubicBezTo>
                <a:cubicBezTo>
                  <a:pt x="6031" y="14968"/>
                  <a:pt x="6063" y="14937"/>
                  <a:pt x="6125" y="14906"/>
                </a:cubicBezTo>
                <a:cubicBezTo>
                  <a:pt x="6156" y="14906"/>
                  <a:pt x="6156" y="14968"/>
                  <a:pt x="6156" y="14999"/>
                </a:cubicBezTo>
                <a:close/>
                <a:moveTo>
                  <a:pt x="6281" y="15718"/>
                </a:moveTo>
                <a:cubicBezTo>
                  <a:pt x="6281" y="15718"/>
                  <a:pt x="6250" y="15718"/>
                  <a:pt x="6250" y="15718"/>
                </a:cubicBezTo>
                <a:cubicBezTo>
                  <a:pt x="6219" y="15718"/>
                  <a:pt x="6219" y="15718"/>
                  <a:pt x="6219" y="15718"/>
                </a:cubicBezTo>
                <a:cubicBezTo>
                  <a:pt x="6219" y="15718"/>
                  <a:pt x="6219" y="15718"/>
                  <a:pt x="6219" y="15718"/>
                </a:cubicBezTo>
                <a:cubicBezTo>
                  <a:pt x="6188" y="15656"/>
                  <a:pt x="6281" y="15656"/>
                  <a:pt x="6281" y="15624"/>
                </a:cubicBezTo>
                <a:cubicBezTo>
                  <a:pt x="6281" y="15624"/>
                  <a:pt x="6313" y="15624"/>
                  <a:pt x="6313" y="15624"/>
                </a:cubicBezTo>
                <a:cubicBezTo>
                  <a:pt x="6313" y="15687"/>
                  <a:pt x="6375" y="15624"/>
                  <a:pt x="6375" y="15687"/>
                </a:cubicBezTo>
                <a:cubicBezTo>
                  <a:pt x="6375" y="15718"/>
                  <a:pt x="6375" y="15718"/>
                  <a:pt x="6406" y="15718"/>
                </a:cubicBezTo>
                <a:cubicBezTo>
                  <a:pt x="6375" y="15718"/>
                  <a:pt x="6375" y="15718"/>
                  <a:pt x="6375" y="15687"/>
                </a:cubicBezTo>
                <a:cubicBezTo>
                  <a:pt x="6344" y="15687"/>
                  <a:pt x="6281" y="15656"/>
                  <a:pt x="6281" y="15718"/>
                </a:cubicBezTo>
                <a:close/>
                <a:moveTo>
                  <a:pt x="6031" y="15687"/>
                </a:moveTo>
                <a:cubicBezTo>
                  <a:pt x="5969" y="15656"/>
                  <a:pt x="5938" y="15656"/>
                  <a:pt x="5875" y="15624"/>
                </a:cubicBezTo>
                <a:cubicBezTo>
                  <a:pt x="5906" y="15562"/>
                  <a:pt x="5969" y="15562"/>
                  <a:pt x="6031" y="15531"/>
                </a:cubicBezTo>
                <a:cubicBezTo>
                  <a:pt x="6094" y="15562"/>
                  <a:pt x="6156" y="15593"/>
                  <a:pt x="6219" y="15593"/>
                </a:cubicBezTo>
                <a:cubicBezTo>
                  <a:pt x="6188" y="15656"/>
                  <a:pt x="6125" y="15718"/>
                  <a:pt x="6031" y="15687"/>
                </a:cubicBezTo>
                <a:close/>
                <a:moveTo>
                  <a:pt x="6094" y="15843"/>
                </a:moveTo>
                <a:cubicBezTo>
                  <a:pt x="6094" y="15843"/>
                  <a:pt x="6094" y="15843"/>
                  <a:pt x="6094" y="15843"/>
                </a:cubicBezTo>
                <a:cubicBezTo>
                  <a:pt x="6094" y="15843"/>
                  <a:pt x="6094" y="15843"/>
                  <a:pt x="6094" y="15843"/>
                </a:cubicBezTo>
                <a:cubicBezTo>
                  <a:pt x="6094" y="15843"/>
                  <a:pt x="6094" y="15843"/>
                  <a:pt x="6094" y="15843"/>
                </a:cubicBezTo>
                <a:close/>
                <a:moveTo>
                  <a:pt x="6125" y="15312"/>
                </a:moveTo>
                <a:cubicBezTo>
                  <a:pt x="6156" y="15312"/>
                  <a:pt x="6156" y="15312"/>
                  <a:pt x="6156" y="15281"/>
                </a:cubicBezTo>
                <a:cubicBezTo>
                  <a:pt x="6156" y="15312"/>
                  <a:pt x="6156" y="15312"/>
                  <a:pt x="6125" y="15312"/>
                </a:cubicBezTo>
                <a:cubicBezTo>
                  <a:pt x="6125" y="15312"/>
                  <a:pt x="6125" y="15312"/>
                  <a:pt x="6125" y="15312"/>
                </a:cubicBezTo>
                <a:close/>
                <a:moveTo>
                  <a:pt x="5531" y="15562"/>
                </a:moveTo>
                <a:cubicBezTo>
                  <a:pt x="5531" y="15562"/>
                  <a:pt x="5531" y="15562"/>
                  <a:pt x="5531" y="15562"/>
                </a:cubicBezTo>
                <a:cubicBezTo>
                  <a:pt x="5531" y="15562"/>
                  <a:pt x="5531" y="15562"/>
                  <a:pt x="5500" y="15562"/>
                </a:cubicBezTo>
                <a:cubicBezTo>
                  <a:pt x="5531" y="15562"/>
                  <a:pt x="5531" y="15562"/>
                  <a:pt x="5531" y="15562"/>
                </a:cubicBezTo>
                <a:close/>
                <a:moveTo>
                  <a:pt x="5563" y="16468"/>
                </a:moveTo>
                <a:cubicBezTo>
                  <a:pt x="5563" y="16468"/>
                  <a:pt x="5594" y="16468"/>
                  <a:pt x="5594" y="16499"/>
                </a:cubicBezTo>
                <a:cubicBezTo>
                  <a:pt x="5594" y="16531"/>
                  <a:pt x="5594" y="16531"/>
                  <a:pt x="5563" y="16531"/>
                </a:cubicBezTo>
                <a:cubicBezTo>
                  <a:pt x="5531" y="16562"/>
                  <a:pt x="5500" y="16593"/>
                  <a:pt x="5438" y="16593"/>
                </a:cubicBezTo>
                <a:cubicBezTo>
                  <a:pt x="5438" y="16562"/>
                  <a:pt x="5438" y="16562"/>
                  <a:pt x="5438" y="16531"/>
                </a:cubicBezTo>
                <a:cubicBezTo>
                  <a:pt x="5469" y="16531"/>
                  <a:pt x="5500" y="16437"/>
                  <a:pt x="5563" y="16468"/>
                </a:cubicBezTo>
                <a:close/>
                <a:moveTo>
                  <a:pt x="5594" y="16656"/>
                </a:moveTo>
                <a:cubicBezTo>
                  <a:pt x="5594" y="16624"/>
                  <a:pt x="5594" y="16624"/>
                  <a:pt x="5594" y="16624"/>
                </a:cubicBezTo>
                <a:cubicBezTo>
                  <a:pt x="5625" y="16593"/>
                  <a:pt x="5688" y="16531"/>
                  <a:pt x="5750" y="16562"/>
                </a:cubicBezTo>
                <a:cubicBezTo>
                  <a:pt x="5750" y="16593"/>
                  <a:pt x="5750" y="16593"/>
                  <a:pt x="5750" y="16624"/>
                </a:cubicBezTo>
                <a:cubicBezTo>
                  <a:pt x="5688" y="16656"/>
                  <a:pt x="5656" y="16656"/>
                  <a:pt x="5594" y="16656"/>
                </a:cubicBezTo>
                <a:close/>
                <a:moveTo>
                  <a:pt x="5594" y="16031"/>
                </a:moveTo>
                <a:cubicBezTo>
                  <a:pt x="5594" y="16062"/>
                  <a:pt x="5625" y="16062"/>
                  <a:pt x="5625" y="16062"/>
                </a:cubicBezTo>
                <a:cubicBezTo>
                  <a:pt x="5625" y="16062"/>
                  <a:pt x="5594" y="16062"/>
                  <a:pt x="5594" y="16031"/>
                </a:cubicBezTo>
                <a:close/>
                <a:moveTo>
                  <a:pt x="5281" y="17843"/>
                </a:moveTo>
                <a:cubicBezTo>
                  <a:pt x="5250" y="17874"/>
                  <a:pt x="5250" y="17906"/>
                  <a:pt x="5250" y="17906"/>
                </a:cubicBezTo>
                <a:cubicBezTo>
                  <a:pt x="5250" y="17906"/>
                  <a:pt x="5250" y="17874"/>
                  <a:pt x="5281" y="17843"/>
                </a:cubicBezTo>
                <a:cubicBezTo>
                  <a:pt x="5281" y="17843"/>
                  <a:pt x="5281" y="17843"/>
                  <a:pt x="5281" y="17812"/>
                </a:cubicBezTo>
                <a:cubicBezTo>
                  <a:pt x="5344" y="17843"/>
                  <a:pt x="5375" y="17781"/>
                  <a:pt x="5438" y="17781"/>
                </a:cubicBezTo>
                <a:cubicBezTo>
                  <a:pt x="5438" y="17781"/>
                  <a:pt x="5438" y="17781"/>
                  <a:pt x="5438" y="17812"/>
                </a:cubicBezTo>
                <a:cubicBezTo>
                  <a:pt x="5438" y="17781"/>
                  <a:pt x="5469" y="17781"/>
                  <a:pt x="5469" y="17749"/>
                </a:cubicBezTo>
                <a:cubicBezTo>
                  <a:pt x="5469" y="17781"/>
                  <a:pt x="5438" y="17781"/>
                  <a:pt x="5438" y="17812"/>
                </a:cubicBezTo>
                <a:cubicBezTo>
                  <a:pt x="5375" y="17874"/>
                  <a:pt x="5469" y="17843"/>
                  <a:pt x="5500" y="17874"/>
                </a:cubicBezTo>
                <a:cubicBezTo>
                  <a:pt x="5406" y="17843"/>
                  <a:pt x="5344" y="17937"/>
                  <a:pt x="5281" y="17843"/>
                </a:cubicBezTo>
                <a:close/>
                <a:moveTo>
                  <a:pt x="5219" y="17812"/>
                </a:moveTo>
                <a:cubicBezTo>
                  <a:pt x="5219" y="17812"/>
                  <a:pt x="5250" y="17812"/>
                  <a:pt x="5281" y="17812"/>
                </a:cubicBezTo>
                <a:cubicBezTo>
                  <a:pt x="5281" y="17812"/>
                  <a:pt x="5281" y="17812"/>
                  <a:pt x="5281" y="17812"/>
                </a:cubicBezTo>
                <a:cubicBezTo>
                  <a:pt x="5250" y="17812"/>
                  <a:pt x="5219" y="17812"/>
                  <a:pt x="5219" y="17812"/>
                </a:cubicBezTo>
                <a:close/>
                <a:moveTo>
                  <a:pt x="5500" y="17281"/>
                </a:moveTo>
                <a:cubicBezTo>
                  <a:pt x="5500" y="17249"/>
                  <a:pt x="5531" y="17249"/>
                  <a:pt x="5531" y="17249"/>
                </a:cubicBezTo>
                <a:cubicBezTo>
                  <a:pt x="5531" y="17249"/>
                  <a:pt x="5500" y="17249"/>
                  <a:pt x="5500" y="17281"/>
                </a:cubicBezTo>
                <a:cubicBezTo>
                  <a:pt x="5500" y="17281"/>
                  <a:pt x="5500" y="17281"/>
                  <a:pt x="5500" y="17281"/>
                </a:cubicBezTo>
                <a:cubicBezTo>
                  <a:pt x="5469" y="17281"/>
                  <a:pt x="5469" y="17281"/>
                  <a:pt x="5469" y="17281"/>
                </a:cubicBezTo>
                <a:cubicBezTo>
                  <a:pt x="5438" y="17312"/>
                  <a:pt x="5406" y="17343"/>
                  <a:pt x="5375" y="17281"/>
                </a:cubicBezTo>
                <a:cubicBezTo>
                  <a:pt x="5344" y="17249"/>
                  <a:pt x="5406" y="17218"/>
                  <a:pt x="5438" y="17187"/>
                </a:cubicBezTo>
                <a:cubicBezTo>
                  <a:pt x="5500" y="17187"/>
                  <a:pt x="5469" y="17249"/>
                  <a:pt x="5500" y="17281"/>
                </a:cubicBezTo>
                <a:close/>
                <a:moveTo>
                  <a:pt x="5469" y="17749"/>
                </a:moveTo>
                <a:cubicBezTo>
                  <a:pt x="5500" y="17749"/>
                  <a:pt x="5531" y="17718"/>
                  <a:pt x="5563" y="17718"/>
                </a:cubicBezTo>
                <a:cubicBezTo>
                  <a:pt x="5531" y="17718"/>
                  <a:pt x="5500" y="17749"/>
                  <a:pt x="5469" y="17749"/>
                </a:cubicBezTo>
                <a:close/>
                <a:moveTo>
                  <a:pt x="5469" y="16968"/>
                </a:moveTo>
                <a:cubicBezTo>
                  <a:pt x="5438" y="16968"/>
                  <a:pt x="5438" y="16999"/>
                  <a:pt x="5438" y="16999"/>
                </a:cubicBezTo>
                <a:cubicBezTo>
                  <a:pt x="5406" y="16999"/>
                  <a:pt x="5406" y="16999"/>
                  <a:pt x="5375" y="16999"/>
                </a:cubicBezTo>
                <a:cubicBezTo>
                  <a:pt x="5375" y="16999"/>
                  <a:pt x="5344" y="16999"/>
                  <a:pt x="5344" y="16968"/>
                </a:cubicBezTo>
                <a:cubicBezTo>
                  <a:pt x="5344" y="16937"/>
                  <a:pt x="5375" y="16968"/>
                  <a:pt x="5406" y="16968"/>
                </a:cubicBezTo>
                <a:cubicBezTo>
                  <a:pt x="5406" y="16937"/>
                  <a:pt x="5438" y="16968"/>
                  <a:pt x="5469" y="16968"/>
                </a:cubicBezTo>
                <a:close/>
                <a:moveTo>
                  <a:pt x="5375" y="17718"/>
                </a:moveTo>
                <a:cubicBezTo>
                  <a:pt x="5406" y="17718"/>
                  <a:pt x="5406" y="17718"/>
                  <a:pt x="5438" y="17718"/>
                </a:cubicBezTo>
                <a:cubicBezTo>
                  <a:pt x="5438" y="17718"/>
                  <a:pt x="5438" y="17718"/>
                  <a:pt x="5438" y="17749"/>
                </a:cubicBezTo>
                <a:cubicBezTo>
                  <a:pt x="5375" y="17749"/>
                  <a:pt x="5344" y="17718"/>
                  <a:pt x="5313" y="17749"/>
                </a:cubicBezTo>
                <a:cubicBezTo>
                  <a:pt x="5281" y="17749"/>
                  <a:pt x="5281" y="17781"/>
                  <a:pt x="5281" y="17781"/>
                </a:cubicBezTo>
                <a:cubicBezTo>
                  <a:pt x="5219" y="17781"/>
                  <a:pt x="5188" y="17749"/>
                  <a:pt x="5188" y="17749"/>
                </a:cubicBezTo>
                <a:cubicBezTo>
                  <a:pt x="5156" y="17749"/>
                  <a:pt x="5125" y="17749"/>
                  <a:pt x="5125" y="17749"/>
                </a:cubicBezTo>
                <a:cubicBezTo>
                  <a:pt x="5125" y="17749"/>
                  <a:pt x="5156" y="17749"/>
                  <a:pt x="5188" y="17749"/>
                </a:cubicBezTo>
                <a:cubicBezTo>
                  <a:pt x="5188" y="17749"/>
                  <a:pt x="5219" y="17749"/>
                  <a:pt x="5250" y="17718"/>
                </a:cubicBezTo>
                <a:cubicBezTo>
                  <a:pt x="5250" y="17718"/>
                  <a:pt x="5250" y="17718"/>
                  <a:pt x="5250" y="17718"/>
                </a:cubicBezTo>
                <a:cubicBezTo>
                  <a:pt x="5250" y="17749"/>
                  <a:pt x="5281" y="17749"/>
                  <a:pt x="5281" y="17749"/>
                </a:cubicBezTo>
                <a:cubicBezTo>
                  <a:pt x="5313" y="17718"/>
                  <a:pt x="5344" y="17718"/>
                  <a:pt x="5375" y="17718"/>
                </a:cubicBezTo>
                <a:cubicBezTo>
                  <a:pt x="5344" y="17687"/>
                  <a:pt x="5313" y="17687"/>
                  <a:pt x="5281" y="17687"/>
                </a:cubicBezTo>
                <a:cubicBezTo>
                  <a:pt x="5313" y="17687"/>
                  <a:pt x="5344" y="17687"/>
                  <a:pt x="5375" y="17718"/>
                </a:cubicBezTo>
                <a:close/>
                <a:moveTo>
                  <a:pt x="4938" y="17968"/>
                </a:moveTo>
                <a:cubicBezTo>
                  <a:pt x="4938" y="17968"/>
                  <a:pt x="4906" y="17937"/>
                  <a:pt x="4906" y="17906"/>
                </a:cubicBezTo>
                <a:cubicBezTo>
                  <a:pt x="4938" y="17906"/>
                  <a:pt x="4938" y="17874"/>
                  <a:pt x="4969" y="17874"/>
                </a:cubicBezTo>
                <a:cubicBezTo>
                  <a:pt x="4969" y="17843"/>
                  <a:pt x="5000" y="17843"/>
                  <a:pt x="5000" y="17843"/>
                </a:cubicBezTo>
                <a:cubicBezTo>
                  <a:pt x="4969" y="17874"/>
                  <a:pt x="5000" y="17968"/>
                  <a:pt x="4938" y="17968"/>
                </a:cubicBezTo>
                <a:close/>
                <a:moveTo>
                  <a:pt x="5000" y="18937"/>
                </a:moveTo>
                <a:cubicBezTo>
                  <a:pt x="5063" y="18937"/>
                  <a:pt x="5031" y="18874"/>
                  <a:pt x="5063" y="18812"/>
                </a:cubicBezTo>
                <a:cubicBezTo>
                  <a:pt x="5094" y="18812"/>
                  <a:pt x="5125" y="18812"/>
                  <a:pt x="5156" y="18812"/>
                </a:cubicBezTo>
                <a:cubicBezTo>
                  <a:pt x="5156" y="18843"/>
                  <a:pt x="5125" y="18843"/>
                  <a:pt x="5125" y="18874"/>
                </a:cubicBezTo>
                <a:cubicBezTo>
                  <a:pt x="5094" y="18906"/>
                  <a:pt x="5094" y="18937"/>
                  <a:pt x="5063" y="18968"/>
                </a:cubicBezTo>
                <a:cubicBezTo>
                  <a:pt x="5063" y="18968"/>
                  <a:pt x="5031" y="18968"/>
                  <a:pt x="5031" y="18968"/>
                </a:cubicBezTo>
                <a:cubicBezTo>
                  <a:pt x="5031" y="18968"/>
                  <a:pt x="4969" y="18968"/>
                  <a:pt x="5000" y="18937"/>
                </a:cubicBezTo>
                <a:close/>
                <a:moveTo>
                  <a:pt x="5125" y="17312"/>
                </a:moveTo>
                <a:cubicBezTo>
                  <a:pt x="5125" y="17312"/>
                  <a:pt x="5125" y="17312"/>
                  <a:pt x="5094" y="17312"/>
                </a:cubicBezTo>
                <a:cubicBezTo>
                  <a:pt x="5094" y="17281"/>
                  <a:pt x="5094" y="17281"/>
                  <a:pt x="5094" y="17281"/>
                </a:cubicBezTo>
                <a:cubicBezTo>
                  <a:pt x="5156" y="17218"/>
                  <a:pt x="5188" y="17156"/>
                  <a:pt x="5281" y="17156"/>
                </a:cubicBezTo>
                <a:cubicBezTo>
                  <a:pt x="5250" y="17218"/>
                  <a:pt x="5188" y="17281"/>
                  <a:pt x="5125" y="17312"/>
                </a:cubicBezTo>
                <a:close/>
                <a:moveTo>
                  <a:pt x="5063" y="17062"/>
                </a:moveTo>
                <a:cubicBezTo>
                  <a:pt x="5125" y="17062"/>
                  <a:pt x="5156" y="16999"/>
                  <a:pt x="5219" y="16968"/>
                </a:cubicBezTo>
                <a:cubicBezTo>
                  <a:pt x="5219" y="16999"/>
                  <a:pt x="5250" y="17031"/>
                  <a:pt x="5250" y="17062"/>
                </a:cubicBezTo>
                <a:cubicBezTo>
                  <a:pt x="5188" y="17062"/>
                  <a:pt x="5125" y="17124"/>
                  <a:pt x="5063" y="17062"/>
                </a:cubicBezTo>
                <a:close/>
                <a:moveTo>
                  <a:pt x="5719" y="17906"/>
                </a:moveTo>
                <a:cubicBezTo>
                  <a:pt x="5688" y="17906"/>
                  <a:pt x="5656" y="17906"/>
                  <a:pt x="5625" y="17906"/>
                </a:cubicBezTo>
                <a:cubicBezTo>
                  <a:pt x="5563" y="17906"/>
                  <a:pt x="5500" y="17937"/>
                  <a:pt x="5438" y="17937"/>
                </a:cubicBezTo>
                <a:cubicBezTo>
                  <a:pt x="5469" y="17906"/>
                  <a:pt x="5500" y="17937"/>
                  <a:pt x="5531" y="17906"/>
                </a:cubicBezTo>
                <a:cubicBezTo>
                  <a:pt x="5531" y="17906"/>
                  <a:pt x="5563" y="17906"/>
                  <a:pt x="5563" y="17874"/>
                </a:cubicBezTo>
                <a:cubicBezTo>
                  <a:pt x="5594" y="17874"/>
                  <a:pt x="5625" y="17937"/>
                  <a:pt x="5656" y="17874"/>
                </a:cubicBezTo>
                <a:cubicBezTo>
                  <a:pt x="5656" y="17874"/>
                  <a:pt x="5656" y="17874"/>
                  <a:pt x="5656" y="17874"/>
                </a:cubicBezTo>
                <a:cubicBezTo>
                  <a:pt x="5688" y="17874"/>
                  <a:pt x="5719" y="17906"/>
                  <a:pt x="5719" y="17906"/>
                </a:cubicBezTo>
                <a:cubicBezTo>
                  <a:pt x="5719" y="17906"/>
                  <a:pt x="5719" y="17906"/>
                  <a:pt x="5719" y="17906"/>
                </a:cubicBezTo>
                <a:close/>
                <a:moveTo>
                  <a:pt x="5656" y="17156"/>
                </a:moveTo>
                <a:cubicBezTo>
                  <a:pt x="5625" y="17187"/>
                  <a:pt x="5594" y="17156"/>
                  <a:pt x="5563" y="17156"/>
                </a:cubicBezTo>
                <a:cubicBezTo>
                  <a:pt x="5625" y="17124"/>
                  <a:pt x="5656" y="17124"/>
                  <a:pt x="5656" y="17062"/>
                </a:cubicBezTo>
                <a:cubicBezTo>
                  <a:pt x="5656" y="17093"/>
                  <a:pt x="5656" y="17093"/>
                  <a:pt x="5656" y="17093"/>
                </a:cubicBezTo>
                <a:cubicBezTo>
                  <a:pt x="5656" y="17062"/>
                  <a:pt x="5656" y="17062"/>
                  <a:pt x="5656" y="17062"/>
                </a:cubicBezTo>
                <a:cubicBezTo>
                  <a:pt x="5656" y="17062"/>
                  <a:pt x="5656" y="17062"/>
                  <a:pt x="5656" y="17062"/>
                </a:cubicBezTo>
                <a:cubicBezTo>
                  <a:pt x="5656" y="17062"/>
                  <a:pt x="5656" y="17062"/>
                  <a:pt x="5656" y="17062"/>
                </a:cubicBezTo>
                <a:cubicBezTo>
                  <a:pt x="5688" y="17062"/>
                  <a:pt x="5688" y="17093"/>
                  <a:pt x="5719" y="17093"/>
                </a:cubicBezTo>
                <a:cubicBezTo>
                  <a:pt x="5719" y="17124"/>
                  <a:pt x="5656" y="17124"/>
                  <a:pt x="5656" y="17156"/>
                </a:cubicBezTo>
                <a:cubicBezTo>
                  <a:pt x="5688" y="17187"/>
                  <a:pt x="5719" y="17187"/>
                  <a:pt x="5781" y="17187"/>
                </a:cubicBezTo>
                <a:cubicBezTo>
                  <a:pt x="5719" y="17187"/>
                  <a:pt x="5688" y="17187"/>
                  <a:pt x="5656" y="17156"/>
                </a:cubicBezTo>
                <a:close/>
                <a:moveTo>
                  <a:pt x="5750" y="15593"/>
                </a:moveTo>
                <a:cubicBezTo>
                  <a:pt x="5719" y="15562"/>
                  <a:pt x="5688" y="15562"/>
                  <a:pt x="5656" y="15593"/>
                </a:cubicBezTo>
                <a:cubicBezTo>
                  <a:pt x="5688" y="15593"/>
                  <a:pt x="5688" y="15624"/>
                  <a:pt x="5719" y="15624"/>
                </a:cubicBezTo>
                <a:cubicBezTo>
                  <a:pt x="5688" y="15624"/>
                  <a:pt x="5688" y="15593"/>
                  <a:pt x="5656" y="15593"/>
                </a:cubicBezTo>
                <a:cubicBezTo>
                  <a:pt x="5625" y="15593"/>
                  <a:pt x="5625" y="15593"/>
                  <a:pt x="5625" y="15593"/>
                </a:cubicBezTo>
                <a:cubicBezTo>
                  <a:pt x="5594" y="15593"/>
                  <a:pt x="5594" y="15593"/>
                  <a:pt x="5594" y="15593"/>
                </a:cubicBezTo>
                <a:cubicBezTo>
                  <a:pt x="5594" y="15593"/>
                  <a:pt x="5594" y="15593"/>
                  <a:pt x="5625" y="15593"/>
                </a:cubicBezTo>
                <a:cubicBezTo>
                  <a:pt x="5594" y="15593"/>
                  <a:pt x="5563" y="15593"/>
                  <a:pt x="5563" y="15593"/>
                </a:cubicBezTo>
                <a:cubicBezTo>
                  <a:pt x="5563" y="15562"/>
                  <a:pt x="5531" y="15562"/>
                  <a:pt x="5531" y="15562"/>
                </a:cubicBezTo>
                <a:cubicBezTo>
                  <a:pt x="5594" y="15562"/>
                  <a:pt x="5656" y="15562"/>
                  <a:pt x="5688" y="15562"/>
                </a:cubicBezTo>
                <a:cubicBezTo>
                  <a:pt x="5750" y="15562"/>
                  <a:pt x="5781" y="15531"/>
                  <a:pt x="5813" y="15499"/>
                </a:cubicBezTo>
                <a:cubicBezTo>
                  <a:pt x="5813" y="15499"/>
                  <a:pt x="5813" y="15499"/>
                  <a:pt x="5813" y="15499"/>
                </a:cubicBezTo>
                <a:cubicBezTo>
                  <a:pt x="5844" y="15499"/>
                  <a:pt x="5844" y="15499"/>
                  <a:pt x="5875" y="15499"/>
                </a:cubicBezTo>
                <a:cubicBezTo>
                  <a:pt x="5875" y="15593"/>
                  <a:pt x="5813" y="15624"/>
                  <a:pt x="5750" y="15593"/>
                </a:cubicBezTo>
                <a:close/>
                <a:moveTo>
                  <a:pt x="6188" y="17624"/>
                </a:moveTo>
                <a:cubicBezTo>
                  <a:pt x="6094" y="17624"/>
                  <a:pt x="6000" y="17624"/>
                  <a:pt x="5906" y="17687"/>
                </a:cubicBezTo>
                <a:cubicBezTo>
                  <a:pt x="5906" y="17624"/>
                  <a:pt x="5844" y="17656"/>
                  <a:pt x="5844" y="17624"/>
                </a:cubicBezTo>
                <a:cubicBezTo>
                  <a:pt x="6000" y="17624"/>
                  <a:pt x="6125" y="17531"/>
                  <a:pt x="6281" y="17562"/>
                </a:cubicBezTo>
                <a:cubicBezTo>
                  <a:pt x="6281" y="17562"/>
                  <a:pt x="6313" y="17562"/>
                  <a:pt x="6313" y="17562"/>
                </a:cubicBezTo>
                <a:cubicBezTo>
                  <a:pt x="6281" y="17593"/>
                  <a:pt x="6219" y="17562"/>
                  <a:pt x="6188" y="17624"/>
                </a:cubicBezTo>
                <a:close/>
                <a:moveTo>
                  <a:pt x="6375" y="17531"/>
                </a:moveTo>
                <a:cubicBezTo>
                  <a:pt x="6406" y="17531"/>
                  <a:pt x="6406" y="17531"/>
                  <a:pt x="6406" y="17531"/>
                </a:cubicBezTo>
                <a:cubicBezTo>
                  <a:pt x="6438" y="17531"/>
                  <a:pt x="6438" y="17531"/>
                  <a:pt x="6438" y="17531"/>
                </a:cubicBezTo>
                <a:cubicBezTo>
                  <a:pt x="6438" y="17562"/>
                  <a:pt x="6406" y="17562"/>
                  <a:pt x="6375" y="17531"/>
                </a:cubicBezTo>
                <a:close/>
                <a:moveTo>
                  <a:pt x="6625" y="17499"/>
                </a:moveTo>
                <a:cubicBezTo>
                  <a:pt x="6594" y="17499"/>
                  <a:pt x="6531" y="17499"/>
                  <a:pt x="6469" y="17499"/>
                </a:cubicBezTo>
                <a:cubicBezTo>
                  <a:pt x="6500" y="17468"/>
                  <a:pt x="6563" y="17499"/>
                  <a:pt x="6625" y="17499"/>
                </a:cubicBezTo>
                <a:cubicBezTo>
                  <a:pt x="6625" y="17499"/>
                  <a:pt x="6625" y="17499"/>
                  <a:pt x="6656" y="17499"/>
                </a:cubicBezTo>
                <a:cubicBezTo>
                  <a:pt x="6656" y="17499"/>
                  <a:pt x="6656" y="17499"/>
                  <a:pt x="6625" y="17499"/>
                </a:cubicBezTo>
                <a:close/>
                <a:moveTo>
                  <a:pt x="6844" y="16437"/>
                </a:moveTo>
                <a:cubicBezTo>
                  <a:pt x="6844" y="16437"/>
                  <a:pt x="6844" y="16406"/>
                  <a:pt x="6844" y="16406"/>
                </a:cubicBezTo>
                <a:cubicBezTo>
                  <a:pt x="6875" y="16406"/>
                  <a:pt x="6906" y="16406"/>
                  <a:pt x="6906" y="16406"/>
                </a:cubicBezTo>
                <a:cubicBezTo>
                  <a:pt x="6938" y="16468"/>
                  <a:pt x="6969" y="16499"/>
                  <a:pt x="7000" y="16531"/>
                </a:cubicBezTo>
                <a:cubicBezTo>
                  <a:pt x="6938" y="16531"/>
                  <a:pt x="6906" y="16437"/>
                  <a:pt x="6844" y="16437"/>
                </a:cubicBezTo>
                <a:close/>
                <a:moveTo>
                  <a:pt x="7000" y="16562"/>
                </a:moveTo>
                <a:cubicBezTo>
                  <a:pt x="7000" y="16562"/>
                  <a:pt x="7000" y="16562"/>
                  <a:pt x="7000" y="16531"/>
                </a:cubicBezTo>
                <a:cubicBezTo>
                  <a:pt x="7000" y="16531"/>
                  <a:pt x="7000" y="16531"/>
                  <a:pt x="7000" y="16531"/>
                </a:cubicBezTo>
                <a:cubicBezTo>
                  <a:pt x="7000" y="16562"/>
                  <a:pt x="7031" y="16562"/>
                  <a:pt x="7031" y="16562"/>
                </a:cubicBezTo>
                <a:cubicBezTo>
                  <a:pt x="7031" y="16593"/>
                  <a:pt x="7000" y="16593"/>
                  <a:pt x="7000" y="16562"/>
                </a:cubicBezTo>
                <a:close/>
                <a:moveTo>
                  <a:pt x="7250" y="16906"/>
                </a:moveTo>
                <a:cubicBezTo>
                  <a:pt x="7250" y="16906"/>
                  <a:pt x="7250" y="16906"/>
                  <a:pt x="7250" y="16906"/>
                </a:cubicBezTo>
                <a:cubicBezTo>
                  <a:pt x="7250" y="16906"/>
                  <a:pt x="7250" y="16906"/>
                  <a:pt x="7250" y="16906"/>
                </a:cubicBezTo>
                <a:close/>
                <a:moveTo>
                  <a:pt x="7313" y="14624"/>
                </a:moveTo>
                <a:cubicBezTo>
                  <a:pt x="7344" y="14624"/>
                  <a:pt x="7375" y="14656"/>
                  <a:pt x="7406" y="14687"/>
                </a:cubicBezTo>
                <a:cubicBezTo>
                  <a:pt x="7469" y="14718"/>
                  <a:pt x="7500" y="14687"/>
                  <a:pt x="7563" y="14624"/>
                </a:cubicBezTo>
                <a:cubicBezTo>
                  <a:pt x="7531" y="14593"/>
                  <a:pt x="7500" y="14593"/>
                  <a:pt x="7469" y="14593"/>
                </a:cubicBezTo>
                <a:cubicBezTo>
                  <a:pt x="7500" y="14593"/>
                  <a:pt x="7531" y="14593"/>
                  <a:pt x="7563" y="14624"/>
                </a:cubicBezTo>
                <a:cubicBezTo>
                  <a:pt x="7563" y="14624"/>
                  <a:pt x="7625" y="14593"/>
                  <a:pt x="7625" y="14624"/>
                </a:cubicBezTo>
                <a:cubicBezTo>
                  <a:pt x="7625" y="14656"/>
                  <a:pt x="7625" y="14687"/>
                  <a:pt x="7563" y="14718"/>
                </a:cubicBezTo>
                <a:cubicBezTo>
                  <a:pt x="7531" y="14718"/>
                  <a:pt x="7500" y="14749"/>
                  <a:pt x="7469" y="14781"/>
                </a:cubicBezTo>
                <a:cubicBezTo>
                  <a:pt x="7438" y="14781"/>
                  <a:pt x="7406" y="14718"/>
                  <a:pt x="7375" y="14718"/>
                </a:cubicBezTo>
                <a:cubicBezTo>
                  <a:pt x="7375" y="14718"/>
                  <a:pt x="7375" y="14718"/>
                  <a:pt x="7375" y="14718"/>
                </a:cubicBezTo>
                <a:cubicBezTo>
                  <a:pt x="7344" y="14718"/>
                  <a:pt x="7313" y="14718"/>
                  <a:pt x="7313" y="14687"/>
                </a:cubicBezTo>
                <a:cubicBezTo>
                  <a:pt x="7313" y="14687"/>
                  <a:pt x="7313" y="14656"/>
                  <a:pt x="7313" y="14624"/>
                </a:cubicBezTo>
                <a:close/>
                <a:moveTo>
                  <a:pt x="7188" y="15093"/>
                </a:moveTo>
                <a:cubicBezTo>
                  <a:pt x="7188" y="15093"/>
                  <a:pt x="7219" y="15093"/>
                  <a:pt x="7219" y="15093"/>
                </a:cubicBezTo>
                <a:cubicBezTo>
                  <a:pt x="7219" y="15093"/>
                  <a:pt x="7188" y="15093"/>
                  <a:pt x="7188" y="15093"/>
                </a:cubicBezTo>
                <a:close/>
                <a:moveTo>
                  <a:pt x="6719" y="15437"/>
                </a:moveTo>
                <a:cubicBezTo>
                  <a:pt x="6781" y="15468"/>
                  <a:pt x="6813" y="15406"/>
                  <a:pt x="6875" y="15374"/>
                </a:cubicBezTo>
                <a:cubicBezTo>
                  <a:pt x="6875" y="15374"/>
                  <a:pt x="6875" y="15374"/>
                  <a:pt x="6875" y="15343"/>
                </a:cubicBezTo>
                <a:cubicBezTo>
                  <a:pt x="6875" y="15374"/>
                  <a:pt x="6875" y="15374"/>
                  <a:pt x="6875" y="15374"/>
                </a:cubicBezTo>
                <a:cubicBezTo>
                  <a:pt x="6875" y="15374"/>
                  <a:pt x="6875" y="15374"/>
                  <a:pt x="6906" y="15374"/>
                </a:cubicBezTo>
                <a:cubicBezTo>
                  <a:pt x="6875" y="15406"/>
                  <a:pt x="6844" y="15406"/>
                  <a:pt x="6844" y="15437"/>
                </a:cubicBezTo>
                <a:cubicBezTo>
                  <a:pt x="6875" y="15437"/>
                  <a:pt x="6906" y="15437"/>
                  <a:pt x="6906" y="15437"/>
                </a:cubicBezTo>
                <a:cubicBezTo>
                  <a:pt x="7063" y="15406"/>
                  <a:pt x="7188" y="15437"/>
                  <a:pt x="7313" y="15374"/>
                </a:cubicBezTo>
                <a:cubicBezTo>
                  <a:pt x="7344" y="15374"/>
                  <a:pt x="7344" y="15374"/>
                  <a:pt x="7375" y="15406"/>
                </a:cubicBezTo>
                <a:cubicBezTo>
                  <a:pt x="7344" y="15406"/>
                  <a:pt x="7313" y="15406"/>
                  <a:pt x="7313" y="15437"/>
                </a:cubicBezTo>
                <a:cubicBezTo>
                  <a:pt x="7281" y="15437"/>
                  <a:pt x="7219" y="15406"/>
                  <a:pt x="7188" y="15437"/>
                </a:cubicBezTo>
                <a:cubicBezTo>
                  <a:pt x="7063" y="15406"/>
                  <a:pt x="6969" y="15437"/>
                  <a:pt x="6875" y="15468"/>
                </a:cubicBezTo>
                <a:cubicBezTo>
                  <a:pt x="6875" y="15468"/>
                  <a:pt x="6875" y="15468"/>
                  <a:pt x="6875" y="15468"/>
                </a:cubicBezTo>
                <a:cubicBezTo>
                  <a:pt x="6875" y="15468"/>
                  <a:pt x="6875" y="15468"/>
                  <a:pt x="6875" y="15468"/>
                </a:cubicBezTo>
                <a:cubicBezTo>
                  <a:pt x="6844" y="15468"/>
                  <a:pt x="6844" y="15468"/>
                  <a:pt x="6844" y="15499"/>
                </a:cubicBezTo>
                <a:cubicBezTo>
                  <a:pt x="6844" y="15499"/>
                  <a:pt x="6813" y="15499"/>
                  <a:pt x="6813" y="15499"/>
                </a:cubicBezTo>
                <a:cubicBezTo>
                  <a:pt x="6781" y="15437"/>
                  <a:pt x="6781" y="15437"/>
                  <a:pt x="6688" y="15499"/>
                </a:cubicBezTo>
                <a:cubicBezTo>
                  <a:pt x="6688" y="15499"/>
                  <a:pt x="6688" y="15468"/>
                  <a:pt x="6719" y="15437"/>
                </a:cubicBezTo>
                <a:close/>
                <a:moveTo>
                  <a:pt x="6500" y="15968"/>
                </a:moveTo>
                <a:cubicBezTo>
                  <a:pt x="6500" y="15968"/>
                  <a:pt x="6500" y="15968"/>
                  <a:pt x="6531" y="15968"/>
                </a:cubicBezTo>
                <a:cubicBezTo>
                  <a:pt x="6531" y="15999"/>
                  <a:pt x="6563" y="16031"/>
                  <a:pt x="6594" y="16062"/>
                </a:cubicBezTo>
                <a:cubicBezTo>
                  <a:pt x="6594" y="16062"/>
                  <a:pt x="6594" y="16062"/>
                  <a:pt x="6594" y="16062"/>
                </a:cubicBezTo>
                <a:cubicBezTo>
                  <a:pt x="6625" y="16062"/>
                  <a:pt x="6625" y="16093"/>
                  <a:pt x="6625" y="16093"/>
                </a:cubicBezTo>
                <a:cubicBezTo>
                  <a:pt x="6656" y="16124"/>
                  <a:pt x="6656" y="16156"/>
                  <a:pt x="6656" y="16156"/>
                </a:cubicBezTo>
                <a:cubicBezTo>
                  <a:pt x="6656" y="16156"/>
                  <a:pt x="6656" y="16156"/>
                  <a:pt x="6625" y="16156"/>
                </a:cubicBezTo>
                <a:cubicBezTo>
                  <a:pt x="6656" y="16187"/>
                  <a:pt x="6656" y="16187"/>
                  <a:pt x="6656" y="16218"/>
                </a:cubicBezTo>
                <a:cubicBezTo>
                  <a:pt x="6656" y="16187"/>
                  <a:pt x="6656" y="16187"/>
                  <a:pt x="6625" y="16156"/>
                </a:cubicBezTo>
                <a:cubicBezTo>
                  <a:pt x="6563" y="16124"/>
                  <a:pt x="6531" y="16062"/>
                  <a:pt x="6500" y="15968"/>
                </a:cubicBezTo>
                <a:cubicBezTo>
                  <a:pt x="6500" y="15968"/>
                  <a:pt x="6469" y="15968"/>
                  <a:pt x="6469" y="15968"/>
                </a:cubicBezTo>
                <a:cubicBezTo>
                  <a:pt x="6469" y="15968"/>
                  <a:pt x="6500" y="15968"/>
                  <a:pt x="6500" y="15968"/>
                </a:cubicBezTo>
                <a:close/>
                <a:moveTo>
                  <a:pt x="6469" y="16156"/>
                </a:moveTo>
                <a:cubicBezTo>
                  <a:pt x="6469" y="16187"/>
                  <a:pt x="6406" y="16218"/>
                  <a:pt x="6469" y="16249"/>
                </a:cubicBezTo>
                <a:cubicBezTo>
                  <a:pt x="6500" y="16312"/>
                  <a:pt x="6531" y="16374"/>
                  <a:pt x="6594" y="16406"/>
                </a:cubicBezTo>
                <a:cubicBezTo>
                  <a:pt x="6594" y="16437"/>
                  <a:pt x="6625" y="16437"/>
                  <a:pt x="6594" y="16468"/>
                </a:cubicBezTo>
                <a:cubicBezTo>
                  <a:pt x="6563" y="16499"/>
                  <a:pt x="6531" y="16531"/>
                  <a:pt x="6563" y="16562"/>
                </a:cubicBezTo>
                <a:cubicBezTo>
                  <a:pt x="6531" y="16531"/>
                  <a:pt x="6563" y="16499"/>
                  <a:pt x="6594" y="16468"/>
                </a:cubicBezTo>
                <a:cubicBezTo>
                  <a:pt x="6438" y="16312"/>
                  <a:pt x="6281" y="16124"/>
                  <a:pt x="6156" y="15968"/>
                </a:cubicBezTo>
                <a:cubicBezTo>
                  <a:pt x="6156" y="15906"/>
                  <a:pt x="6094" y="15906"/>
                  <a:pt x="6094" y="15874"/>
                </a:cubicBezTo>
                <a:cubicBezTo>
                  <a:pt x="6094" y="15874"/>
                  <a:pt x="6125" y="15874"/>
                  <a:pt x="6125" y="15874"/>
                </a:cubicBezTo>
                <a:cubicBezTo>
                  <a:pt x="6156" y="15874"/>
                  <a:pt x="6156" y="15843"/>
                  <a:pt x="6156" y="15812"/>
                </a:cubicBezTo>
                <a:cubicBezTo>
                  <a:pt x="6156" y="15843"/>
                  <a:pt x="6156" y="15874"/>
                  <a:pt x="6125" y="15874"/>
                </a:cubicBezTo>
                <a:cubicBezTo>
                  <a:pt x="6188" y="15937"/>
                  <a:pt x="6250" y="15999"/>
                  <a:pt x="6313" y="16093"/>
                </a:cubicBezTo>
                <a:cubicBezTo>
                  <a:pt x="6313" y="16093"/>
                  <a:pt x="6313" y="16093"/>
                  <a:pt x="6344" y="16093"/>
                </a:cubicBezTo>
                <a:cubicBezTo>
                  <a:pt x="6313" y="16093"/>
                  <a:pt x="6313" y="16093"/>
                  <a:pt x="6313" y="16093"/>
                </a:cubicBezTo>
                <a:cubicBezTo>
                  <a:pt x="6313" y="16093"/>
                  <a:pt x="6313" y="16093"/>
                  <a:pt x="6344" y="16093"/>
                </a:cubicBezTo>
                <a:cubicBezTo>
                  <a:pt x="6344" y="16124"/>
                  <a:pt x="6344" y="16124"/>
                  <a:pt x="6344" y="16124"/>
                </a:cubicBezTo>
                <a:cubicBezTo>
                  <a:pt x="6344" y="16124"/>
                  <a:pt x="6344" y="16093"/>
                  <a:pt x="6344" y="16093"/>
                </a:cubicBezTo>
                <a:cubicBezTo>
                  <a:pt x="6344" y="16093"/>
                  <a:pt x="6344" y="16124"/>
                  <a:pt x="6344" y="16124"/>
                </a:cubicBezTo>
                <a:cubicBezTo>
                  <a:pt x="6406" y="16218"/>
                  <a:pt x="6406" y="16218"/>
                  <a:pt x="6469" y="16156"/>
                </a:cubicBezTo>
                <a:close/>
                <a:moveTo>
                  <a:pt x="6344" y="15562"/>
                </a:moveTo>
                <a:cubicBezTo>
                  <a:pt x="6344" y="15562"/>
                  <a:pt x="6313" y="15593"/>
                  <a:pt x="6313" y="15593"/>
                </a:cubicBezTo>
                <a:cubicBezTo>
                  <a:pt x="6313" y="15593"/>
                  <a:pt x="6344" y="15562"/>
                  <a:pt x="6344" y="15562"/>
                </a:cubicBezTo>
                <a:cubicBezTo>
                  <a:pt x="6344" y="15531"/>
                  <a:pt x="6375" y="15499"/>
                  <a:pt x="6313" y="15531"/>
                </a:cubicBezTo>
                <a:cubicBezTo>
                  <a:pt x="6281" y="15531"/>
                  <a:pt x="6250" y="15531"/>
                  <a:pt x="6219" y="15531"/>
                </a:cubicBezTo>
                <a:cubicBezTo>
                  <a:pt x="6219" y="15531"/>
                  <a:pt x="6188" y="15531"/>
                  <a:pt x="6188" y="15531"/>
                </a:cubicBezTo>
                <a:cubicBezTo>
                  <a:pt x="6219" y="15499"/>
                  <a:pt x="6219" y="15437"/>
                  <a:pt x="6219" y="15406"/>
                </a:cubicBezTo>
                <a:cubicBezTo>
                  <a:pt x="6219" y="15406"/>
                  <a:pt x="6219" y="15406"/>
                  <a:pt x="6219" y="15406"/>
                </a:cubicBezTo>
                <a:cubicBezTo>
                  <a:pt x="6219" y="15406"/>
                  <a:pt x="6219" y="15406"/>
                  <a:pt x="6219" y="15406"/>
                </a:cubicBezTo>
                <a:cubicBezTo>
                  <a:pt x="6250" y="15468"/>
                  <a:pt x="6250" y="15531"/>
                  <a:pt x="6313" y="15468"/>
                </a:cubicBezTo>
                <a:cubicBezTo>
                  <a:pt x="6344" y="15468"/>
                  <a:pt x="6375" y="15499"/>
                  <a:pt x="6406" y="15499"/>
                </a:cubicBezTo>
                <a:cubicBezTo>
                  <a:pt x="6375" y="15531"/>
                  <a:pt x="6375" y="15531"/>
                  <a:pt x="6344" y="15562"/>
                </a:cubicBezTo>
                <a:close/>
                <a:moveTo>
                  <a:pt x="6281" y="14874"/>
                </a:moveTo>
                <a:cubicBezTo>
                  <a:pt x="6219" y="14937"/>
                  <a:pt x="6219" y="14843"/>
                  <a:pt x="6188" y="14843"/>
                </a:cubicBezTo>
                <a:cubicBezTo>
                  <a:pt x="6219" y="14812"/>
                  <a:pt x="6219" y="14781"/>
                  <a:pt x="6281" y="14781"/>
                </a:cubicBezTo>
                <a:cubicBezTo>
                  <a:pt x="6313" y="14812"/>
                  <a:pt x="6281" y="14874"/>
                  <a:pt x="6281" y="14874"/>
                </a:cubicBezTo>
                <a:close/>
                <a:moveTo>
                  <a:pt x="6344" y="14531"/>
                </a:moveTo>
                <a:cubicBezTo>
                  <a:pt x="6375" y="14593"/>
                  <a:pt x="6313" y="14593"/>
                  <a:pt x="6344" y="14656"/>
                </a:cubicBezTo>
                <a:cubicBezTo>
                  <a:pt x="6344" y="14656"/>
                  <a:pt x="6313" y="14687"/>
                  <a:pt x="6281" y="14687"/>
                </a:cubicBezTo>
                <a:cubicBezTo>
                  <a:pt x="6281" y="14687"/>
                  <a:pt x="6250" y="14687"/>
                  <a:pt x="6250" y="14656"/>
                </a:cubicBezTo>
                <a:cubicBezTo>
                  <a:pt x="6250" y="14624"/>
                  <a:pt x="6250" y="14624"/>
                  <a:pt x="6281" y="14624"/>
                </a:cubicBezTo>
                <a:cubicBezTo>
                  <a:pt x="6313" y="14593"/>
                  <a:pt x="6313" y="14562"/>
                  <a:pt x="6344" y="14531"/>
                </a:cubicBezTo>
                <a:close/>
                <a:moveTo>
                  <a:pt x="6250" y="14531"/>
                </a:moveTo>
                <a:cubicBezTo>
                  <a:pt x="6250" y="14531"/>
                  <a:pt x="6281" y="14531"/>
                  <a:pt x="6281" y="14531"/>
                </a:cubicBezTo>
                <a:cubicBezTo>
                  <a:pt x="6281" y="14562"/>
                  <a:pt x="6281" y="14562"/>
                  <a:pt x="6250" y="14562"/>
                </a:cubicBezTo>
                <a:cubicBezTo>
                  <a:pt x="6219" y="14562"/>
                  <a:pt x="6219" y="14593"/>
                  <a:pt x="6188" y="14624"/>
                </a:cubicBezTo>
                <a:cubicBezTo>
                  <a:pt x="6188" y="14624"/>
                  <a:pt x="6188" y="14624"/>
                  <a:pt x="6188" y="14624"/>
                </a:cubicBezTo>
                <a:cubicBezTo>
                  <a:pt x="6156" y="14624"/>
                  <a:pt x="6094" y="14624"/>
                  <a:pt x="6063" y="14593"/>
                </a:cubicBezTo>
                <a:cubicBezTo>
                  <a:pt x="6094" y="14531"/>
                  <a:pt x="6188" y="14562"/>
                  <a:pt x="6250" y="14531"/>
                </a:cubicBezTo>
                <a:close/>
                <a:moveTo>
                  <a:pt x="6063" y="14718"/>
                </a:moveTo>
                <a:cubicBezTo>
                  <a:pt x="6094" y="14718"/>
                  <a:pt x="6125" y="14718"/>
                  <a:pt x="6156" y="14718"/>
                </a:cubicBezTo>
                <a:cubicBezTo>
                  <a:pt x="6094" y="14749"/>
                  <a:pt x="6094" y="14812"/>
                  <a:pt x="6031" y="14812"/>
                </a:cubicBezTo>
                <a:cubicBezTo>
                  <a:pt x="6000" y="14781"/>
                  <a:pt x="6000" y="14749"/>
                  <a:pt x="6031" y="14718"/>
                </a:cubicBezTo>
                <a:cubicBezTo>
                  <a:pt x="6031" y="14718"/>
                  <a:pt x="6031" y="14718"/>
                  <a:pt x="6031" y="14718"/>
                </a:cubicBezTo>
                <a:cubicBezTo>
                  <a:pt x="6031" y="14718"/>
                  <a:pt x="6063" y="14718"/>
                  <a:pt x="6063" y="14718"/>
                </a:cubicBezTo>
                <a:close/>
                <a:moveTo>
                  <a:pt x="6000" y="14406"/>
                </a:moveTo>
                <a:cubicBezTo>
                  <a:pt x="6000" y="14406"/>
                  <a:pt x="6000" y="14406"/>
                  <a:pt x="6000" y="14406"/>
                </a:cubicBezTo>
                <a:cubicBezTo>
                  <a:pt x="6000" y="14437"/>
                  <a:pt x="6063" y="14437"/>
                  <a:pt x="6031" y="14468"/>
                </a:cubicBezTo>
                <a:cubicBezTo>
                  <a:pt x="6000" y="14499"/>
                  <a:pt x="6000" y="14499"/>
                  <a:pt x="5969" y="14499"/>
                </a:cubicBezTo>
                <a:cubicBezTo>
                  <a:pt x="5906" y="14468"/>
                  <a:pt x="5938" y="14437"/>
                  <a:pt x="5938" y="14406"/>
                </a:cubicBezTo>
                <a:cubicBezTo>
                  <a:pt x="5938" y="14406"/>
                  <a:pt x="5969" y="14374"/>
                  <a:pt x="6000" y="14406"/>
                </a:cubicBezTo>
                <a:close/>
                <a:moveTo>
                  <a:pt x="5906" y="14843"/>
                </a:moveTo>
                <a:cubicBezTo>
                  <a:pt x="5938" y="14906"/>
                  <a:pt x="6000" y="14812"/>
                  <a:pt x="6031" y="14843"/>
                </a:cubicBezTo>
                <a:cubicBezTo>
                  <a:pt x="6031" y="14906"/>
                  <a:pt x="6031" y="14968"/>
                  <a:pt x="5969" y="14968"/>
                </a:cubicBezTo>
                <a:cubicBezTo>
                  <a:pt x="5906" y="14968"/>
                  <a:pt x="5875" y="14937"/>
                  <a:pt x="5875" y="14906"/>
                </a:cubicBezTo>
                <a:cubicBezTo>
                  <a:pt x="5844" y="14843"/>
                  <a:pt x="5875" y="14843"/>
                  <a:pt x="5906" y="14843"/>
                </a:cubicBezTo>
                <a:close/>
                <a:moveTo>
                  <a:pt x="5813" y="15187"/>
                </a:moveTo>
                <a:cubicBezTo>
                  <a:pt x="5750" y="15187"/>
                  <a:pt x="5750" y="15093"/>
                  <a:pt x="5688" y="15062"/>
                </a:cubicBezTo>
                <a:cubicBezTo>
                  <a:pt x="5688" y="15062"/>
                  <a:pt x="5688" y="15031"/>
                  <a:pt x="5688" y="14999"/>
                </a:cubicBezTo>
                <a:cubicBezTo>
                  <a:pt x="5688" y="14999"/>
                  <a:pt x="5656" y="14999"/>
                  <a:pt x="5656" y="14999"/>
                </a:cubicBezTo>
                <a:cubicBezTo>
                  <a:pt x="5656" y="14999"/>
                  <a:pt x="5688" y="14999"/>
                  <a:pt x="5688" y="14999"/>
                </a:cubicBezTo>
                <a:cubicBezTo>
                  <a:pt x="5750" y="15062"/>
                  <a:pt x="5781" y="15124"/>
                  <a:pt x="5813" y="15187"/>
                </a:cubicBezTo>
                <a:close/>
                <a:moveTo>
                  <a:pt x="5688" y="15062"/>
                </a:moveTo>
                <a:cubicBezTo>
                  <a:pt x="5656" y="15093"/>
                  <a:pt x="5656" y="15093"/>
                  <a:pt x="5656" y="15124"/>
                </a:cubicBezTo>
                <a:cubicBezTo>
                  <a:pt x="5656" y="15093"/>
                  <a:pt x="5656" y="15093"/>
                  <a:pt x="5688" y="15062"/>
                </a:cubicBezTo>
                <a:close/>
                <a:moveTo>
                  <a:pt x="5531" y="14156"/>
                </a:moveTo>
                <a:cubicBezTo>
                  <a:pt x="5563" y="14156"/>
                  <a:pt x="5594" y="14187"/>
                  <a:pt x="5625" y="14187"/>
                </a:cubicBezTo>
                <a:cubicBezTo>
                  <a:pt x="5625" y="14187"/>
                  <a:pt x="5656" y="14187"/>
                  <a:pt x="5656" y="14218"/>
                </a:cubicBezTo>
                <a:cubicBezTo>
                  <a:pt x="5656" y="14249"/>
                  <a:pt x="5656" y="14281"/>
                  <a:pt x="5625" y="14281"/>
                </a:cubicBezTo>
                <a:cubicBezTo>
                  <a:pt x="5594" y="14312"/>
                  <a:pt x="5469" y="14281"/>
                  <a:pt x="5469" y="14218"/>
                </a:cubicBezTo>
                <a:cubicBezTo>
                  <a:pt x="5438" y="14187"/>
                  <a:pt x="5469" y="14156"/>
                  <a:pt x="5531" y="14156"/>
                </a:cubicBezTo>
                <a:close/>
                <a:moveTo>
                  <a:pt x="5500" y="14812"/>
                </a:moveTo>
                <a:cubicBezTo>
                  <a:pt x="5406" y="14812"/>
                  <a:pt x="5406" y="14656"/>
                  <a:pt x="5313" y="14718"/>
                </a:cubicBezTo>
                <a:cubicBezTo>
                  <a:pt x="5375" y="14624"/>
                  <a:pt x="5375" y="14656"/>
                  <a:pt x="5500" y="14812"/>
                </a:cubicBezTo>
                <a:close/>
                <a:moveTo>
                  <a:pt x="5219" y="14781"/>
                </a:moveTo>
                <a:cubicBezTo>
                  <a:pt x="5219" y="14781"/>
                  <a:pt x="5219" y="14781"/>
                  <a:pt x="5188" y="14812"/>
                </a:cubicBezTo>
                <a:cubicBezTo>
                  <a:pt x="5250" y="14812"/>
                  <a:pt x="5281" y="14812"/>
                  <a:pt x="5281" y="14843"/>
                </a:cubicBezTo>
                <a:cubicBezTo>
                  <a:pt x="5281" y="14812"/>
                  <a:pt x="5250" y="14812"/>
                  <a:pt x="5188" y="14812"/>
                </a:cubicBezTo>
                <a:cubicBezTo>
                  <a:pt x="5219" y="14781"/>
                  <a:pt x="5219" y="14781"/>
                  <a:pt x="5219" y="14781"/>
                </a:cubicBezTo>
                <a:close/>
                <a:moveTo>
                  <a:pt x="5344" y="16218"/>
                </a:moveTo>
                <a:cubicBezTo>
                  <a:pt x="5344" y="16218"/>
                  <a:pt x="5344" y="16218"/>
                  <a:pt x="5344" y="16218"/>
                </a:cubicBezTo>
                <a:cubicBezTo>
                  <a:pt x="5375" y="16218"/>
                  <a:pt x="5438" y="16187"/>
                  <a:pt x="5500" y="16156"/>
                </a:cubicBezTo>
                <a:cubicBezTo>
                  <a:pt x="5438" y="16187"/>
                  <a:pt x="5375" y="16218"/>
                  <a:pt x="5344" y="16218"/>
                </a:cubicBezTo>
                <a:cubicBezTo>
                  <a:pt x="5344" y="16249"/>
                  <a:pt x="5313" y="16281"/>
                  <a:pt x="5281" y="16281"/>
                </a:cubicBezTo>
                <a:cubicBezTo>
                  <a:pt x="5250" y="16249"/>
                  <a:pt x="5250" y="16218"/>
                  <a:pt x="5219" y="16249"/>
                </a:cubicBezTo>
                <a:cubicBezTo>
                  <a:pt x="5156" y="16312"/>
                  <a:pt x="5188" y="16249"/>
                  <a:pt x="5188" y="16218"/>
                </a:cubicBezTo>
                <a:cubicBezTo>
                  <a:pt x="5219" y="16218"/>
                  <a:pt x="5281" y="16218"/>
                  <a:pt x="5344" y="16218"/>
                </a:cubicBezTo>
                <a:close/>
                <a:moveTo>
                  <a:pt x="5188" y="16031"/>
                </a:moveTo>
                <a:cubicBezTo>
                  <a:pt x="5156" y="16031"/>
                  <a:pt x="5125" y="16062"/>
                  <a:pt x="5094" y="16062"/>
                </a:cubicBezTo>
                <a:cubicBezTo>
                  <a:pt x="5125" y="16062"/>
                  <a:pt x="5156" y="16031"/>
                  <a:pt x="5188" y="16031"/>
                </a:cubicBezTo>
                <a:close/>
                <a:moveTo>
                  <a:pt x="5063" y="15062"/>
                </a:moveTo>
                <a:cubicBezTo>
                  <a:pt x="5031" y="14968"/>
                  <a:pt x="5094" y="14968"/>
                  <a:pt x="5156" y="14968"/>
                </a:cubicBezTo>
                <a:cubicBezTo>
                  <a:pt x="5156" y="15031"/>
                  <a:pt x="5156" y="15093"/>
                  <a:pt x="5125" y="15124"/>
                </a:cubicBezTo>
                <a:cubicBezTo>
                  <a:pt x="5125" y="15124"/>
                  <a:pt x="5125" y="15124"/>
                  <a:pt x="5125" y="15124"/>
                </a:cubicBezTo>
                <a:cubicBezTo>
                  <a:pt x="5094" y="15187"/>
                  <a:pt x="5063" y="15249"/>
                  <a:pt x="4969" y="15218"/>
                </a:cubicBezTo>
                <a:cubicBezTo>
                  <a:pt x="4938" y="15218"/>
                  <a:pt x="4906" y="15187"/>
                  <a:pt x="4906" y="15156"/>
                </a:cubicBezTo>
                <a:cubicBezTo>
                  <a:pt x="4938" y="15124"/>
                  <a:pt x="4938" y="15124"/>
                  <a:pt x="4969" y="15124"/>
                </a:cubicBezTo>
                <a:cubicBezTo>
                  <a:pt x="5031" y="15124"/>
                  <a:pt x="5063" y="15093"/>
                  <a:pt x="5063" y="15062"/>
                </a:cubicBezTo>
                <a:close/>
                <a:moveTo>
                  <a:pt x="5000" y="14531"/>
                </a:moveTo>
                <a:cubicBezTo>
                  <a:pt x="5000" y="14531"/>
                  <a:pt x="5000" y="14531"/>
                  <a:pt x="5000" y="14531"/>
                </a:cubicBezTo>
                <a:cubicBezTo>
                  <a:pt x="5000" y="14562"/>
                  <a:pt x="5000" y="14531"/>
                  <a:pt x="5000" y="14531"/>
                </a:cubicBezTo>
                <a:cubicBezTo>
                  <a:pt x="5000" y="14531"/>
                  <a:pt x="5000" y="14531"/>
                  <a:pt x="5000" y="14531"/>
                </a:cubicBezTo>
                <a:close/>
                <a:moveTo>
                  <a:pt x="4750" y="14874"/>
                </a:moveTo>
                <a:cubicBezTo>
                  <a:pt x="4750" y="14749"/>
                  <a:pt x="4813" y="14687"/>
                  <a:pt x="4938" y="14718"/>
                </a:cubicBezTo>
                <a:cubicBezTo>
                  <a:pt x="4969" y="14749"/>
                  <a:pt x="5000" y="14749"/>
                  <a:pt x="5000" y="14781"/>
                </a:cubicBezTo>
                <a:cubicBezTo>
                  <a:pt x="5000" y="14812"/>
                  <a:pt x="4969" y="14812"/>
                  <a:pt x="4938" y="14812"/>
                </a:cubicBezTo>
                <a:cubicBezTo>
                  <a:pt x="4906" y="14812"/>
                  <a:pt x="4844" y="14812"/>
                  <a:pt x="4844" y="14874"/>
                </a:cubicBezTo>
                <a:cubicBezTo>
                  <a:pt x="4844" y="14906"/>
                  <a:pt x="4875" y="14968"/>
                  <a:pt x="4813" y="14968"/>
                </a:cubicBezTo>
                <a:cubicBezTo>
                  <a:pt x="4750" y="14968"/>
                  <a:pt x="4750" y="14906"/>
                  <a:pt x="4750" y="14874"/>
                </a:cubicBezTo>
                <a:close/>
                <a:moveTo>
                  <a:pt x="4906" y="15624"/>
                </a:moveTo>
                <a:cubicBezTo>
                  <a:pt x="4938" y="15624"/>
                  <a:pt x="4969" y="15593"/>
                  <a:pt x="4969" y="15656"/>
                </a:cubicBezTo>
                <a:cubicBezTo>
                  <a:pt x="4969" y="15687"/>
                  <a:pt x="4938" y="15656"/>
                  <a:pt x="4906" y="15656"/>
                </a:cubicBezTo>
                <a:cubicBezTo>
                  <a:pt x="4844" y="15687"/>
                  <a:pt x="4781" y="15624"/>
                  <a:pt x="4719" y="15718"/>
                </a:cubicBezTo>
                <a:cubicBezTo>
                  <a:pt x="4813" y="15718"/>
                  <a:pt x="4875" y="15749"/>
                  <a:pt x="4938" y="15749"/>
                </a:cubicBezTo>
                <a:cubicBezTo>
                  <a:pt x="4875" y="15781"/>
                  <a:pt x="4813" y="15718"/>
                  <a:pt x="4719" y="15718"/>
                </a:cubicBezTo>
                <a:cubicBezTo>
                  <a:pt x="4719" y="15718"/>
                  <a:pt x="4719" y="15718"/>
                  <a:pt x="4719" y="15718"/>
                </a:cubicBezTo>
                <a:cubicBezTo>
                  <a:pt x="4719" y="15718"/>
                  <a:pt x="4719" y="15718"/>
                  <a:pt x="4719" y="15718"/>
                </a:cubicBezTo>
                <a:cubicBezTo>
                  <a:pt x="4719" y="15718"/>
                  <a:pt x="4719" y="15718"/>
                  <a:pt x="4719" y="15718"/>
                </a:cubicBezTo>
                <a:cubicBezTo>
                  <a:pt x="4719" y="15718"/>
                  <a:pt x="4688" y="15718"/>
                  <a:pt x="4656" y="15718"/>
                </a:cubicBezTo>
                <a:cubicBezTo>
                  <a:pt x="4656" y="15718"/>
                  <a:pt x="4656" y="15718"/>
                  <a:pt x="4656" y="15718"/>
                </a:cubicBezTo>
                <a:cubicBezTo>
                  <a:pt x="4625" y="15718"/>
                  <a:pt x="4594" y="15718"/>
                  <a:pt x="4531" y="15718"/>
                </a:cubicBezTo>
                <a:cubicBezTo>
                  <a:pt x="4500" y="15656"/>
                  <a:pt x="4406" y="15718"/>
                  <a:pt x="4344" y="15687"/>
                </a:cubicBezTo>
                <a:cubicBezTo>
                  <a:pt x="4531" y="15687"/>
                  <a:pt x="4719" y="15624"/>
                  <a:pt x="4906" y="15624"/>
                </a:cubicBezTo>
                <a:close/>
                <a:moveTo>
                  <a:pt x="4469" y="16781"/>
                </a:moveTo>
                <a:cubicBezTo>
                  <a:pt x="4469" y="16781"/>
                  <a:pt x="4500" y="16781"/>
                  <a:pt x="4500" y="16781"/>
                </a:cubicBezTo>
                <a:cubicBezTo>
                  <a:pt x="4500" y="16781"/>
                  <a:pt x="4469" y="16781"/>
                  <a:pt x="4469" y="16781"/>
                </a:cubicBezTo>
                <a:cubicBezTo>
                  <a:pt x="4469" y="16812"/>
                  <a:pt x="4469" y="16812"/>
                  <a:pt x="4469" y="16843"/>
                </a:cubicBezTo>
                <a:cubicBezTo>
                  <a:pt x="4438" y="16843"/>
                  <a:pt x="4438" y="16874"/>
                  <a:pt x="4406" y="16874"/>
                </a:cubicBezTo>
                <a:cubicBezTo>
                  <a:pt x="4406" y="16906"/>
                  <a:pt x="4438" y="16937"/>
                  <a:pt x="4438" y="16937"/>
                </a:cubicBezTo>
                <a:cubicBezTo>
                  <a:pt x="4438" y="16937"/>
                  <a:pt x="4406" y="16906"/>
                  <a:pt x="4406" y="16874"/>
                </a:cubicBezTo>
                <a:cubicBezTo>
                  <a:pt x="4375" y="16874"/>
                  <a:pt x="4344" y="16906"/>
                  <a:pt x="4344" y="16937"/>
                </a:cubicBezTo>
                <a:cubicBezTo>
                  <a:pt x="4281" y="16937"/>
                  <a:pt x="4281" y="16999"/>
                  <a:pt x="4219" y="16999"/>
                </a:cubicBezTo>
                <a:cubicBezTo>
                  <a:pt x="4156" y="17031"/>
                  <a:pt x="4125" y="17031"/>
                  <a:pt x="4063" y="16968"/>
                </a:cubicBezTo>
                <a:cubicBezTo>
                  <a:pt x="4031" y="16999"/>
                  <a:pt x="4000" y="17031"/>
                  <a:pt x="3969" y="17031"/>
                </a:cubicBezTo>
                <a:cubicBezTo>
                  <a:pt x="4000" y="17031"/>
                  <a:pt x="4031" y="16999"/>
                  <a:pt x="4063" y="16968"/>
                </a:cubicBezTo>
                <a:cubicBezTo>
                  <a:pt x="4031" y="16937"/>
                  <a:pt x="4000" y="16937"/>
                  <a:pt x="3938" y="16937"/>
                </a:cubicBezTo>
                <a:cubicBezTo>
                  <a:pt x="3938" y="16906"/>
                  <a:pt x="3906" y="16937"/>
                  <a:pt x="3906" y="16874"/>
                </a:cubicBezTo>
                <a:cubicBezTo>
                  <a:pt x="3906" y="16874"/>
                  <a:pt x="3906" y="16843"/>
                  <a:pt x="3906" y="16843"/>
                </a:cubicBezTo>
                <a:cubicBezTo>
                  <a:pt x="3906" y="16843"/>
                  <a:pt x="3906" y="16874"/>
                  <a:pt x="3906" y="16874"/>
                </a:cubicBezTo>
                <a:cubicBezTo>
                  <a:pt x="4000" y="16874"/>
                  <a:pt x="4031" y="16812"/>
                  <a:pt x="4094" y="16781"/>
                </a:cubicBezTo>
                <a:cubicBezTo>
                  <a:pt x="4156" y="16749"/>
                  <a:pt x="4219" y="16687"/>
                  <a:pt x="4313" y="16687"/>
                </a:cubicBezTo>
                <a:cubicBezTo>
                  <a:pt x="4313" y="16687"/>
                  <a:pt x="4313" y="16687"/>
                  <a:pt x="4313" y="16687"/>
                </a:cubicBezTo>
                <a:cubicBezTo>
                  <a:pt x="4313" y="16718"/>
                  <a:pt x="4313" y="16718"/>
                  <a:pt x="4313" y="16718"/>
                </a:cubicBezTo>
                <a:cubicBezTo>
                  <a:pt x="4344" y="16749"/>
                  <a:pt x="4406" y="16781"/>
                  <a:pt x="4469" y="16781"/>
                </a:cubicBezTo>
                <a:close/>
                <a:moveTo>
                  <a:pt x="4219" y="15874"/>
                </a:moveTo>
                <a:cubicBezTo>
                  <a:pt x="4219" y="15874"/>
                  <a:pt x="4219" y="15874"/>
                  <a:pt x="4219" y="15874"/>
                </a:cubicBezTo>
                <a:cubicBezTo>
                  <a:pt x="4250" y="15874"/>
                  <a:pt x="4250" y="15874"/>
                  <a:pt x="4281" y="15874"/>
                </a:cubicBezTo>
                <a:cubicBezTo>
                  <a:pt x="4250" y="15874"/>
                  <a:pt x="4250" y="15874"/>
                  <a:pt x="4219" y="15874"/>
                </a:cubicBezTo>
                <a:cubicBezTo>
                  <a:pt x="4219" y="15874"/>
                  <a:pt x="4250" y="15906"/>
                  <a:pt x="4250" y="15906"/>
                </a:cubicBezTo>
                <a:cubicBezTo>
                  <a:pt x="4250" y="15906"/>
                  <a:pt x="4250" y="15906"/>
                  <a:pt x="4250" y="15906"/>
                </a:cubicBezTo>
                <a:cubicBezTo>
                  <a:pt x="4188" y="15937"/>
                  <a:pt x="4125" y="15906"/>
                  <a:pt x="4031" y="15937"/>
                </a:cubicBezTo>
                <a:cubicBezTo>
                  <a:pt x="4094" y="15874"/>
                  <a:pt x="4156" y="15937"/>
                  <a:pt x="4219" y="15874"/>
                </a:cubicBezTo>
                <a:close/>
                <a:moveTo>
                  <a:pt x="4125" y="15656"/>
                </a:moveTo>
                <a:cubicBezTo>
                  <a:pt x="4156" y="15656"/>
                  <a:pt x="4188" y="15687"/>
                  <a:pt x="4156" y="15718"/>
                </a:cubicBezTo>
                <a:cubicBezTo>
                  <a:pt x="4063" y="15781"/>
                  <a:pt x="4000" y="15843"/>
                  <a:pt x="3906" y="15906"/>
                </a:cubicBezTo>
                <a:cubicBezTo>
                  <a:pt x="3906" y="15906"/>
                  <a:pt x="3875" y="15874"/>
                  <a:pt x="3875" y="15874"/>
                </a:cubicBezTo>
                <a:cubicBezTo>
                  <a:pt x="3875" y="15874"/>
                  <a:pt x="3875" y="15874"/>
                  <a:pt x="3875" y="15874"/>
                </a:cubicBezTo>
                <a:cubicBezTo>
                  <a:pt x="3844" y="15843"/>
                  <a:pt x="3781" y="15874"/>
                  <a:pt x="3750" y="15874"/>
                </a:cubicBezTo>
                <a:cubicBezTo>
                  <a:pt x="3719" y="15874"/>
                  <a:pt x="3688" y="15843"/>
                  <a:pt x="3719" y="15812"/>
                </a:cubicBezTo>
                <a:cubicBezTo>
                  <a:pt x="3750" y="15781"/>
                  <a:pt x="3813" y="15749"/>
                  <a:pt x="3844" y="15749"/>
                </a:cubicBezTo>
                <a:cubicBezTo>
                  <a:pt x="3875" y="15749"/>
                  <a:pt x="3906" y="15718"/>
                  <a:pt x="3938" y="15687"/>
                </a:cubicBezTo>
                <a:cubicBezTo>
                  <a:pt x="3906" y="15687"/>
                  <a:pt x="3875" y="15687"/>
                  <a:pt x="3844" y="15687"/>
                </a:cubicBezTo>
                <a:cubicBezTo>
                  <a:pt x="3844" y="15687"/>
                  <a:pt x="3813" y="15687"/>
                  <a:pt x="3813" y="15687"/>
                </a:cubicBezTo>
                <a:cubicBezTo>
                  <a:pt x="3813" y="15687"/>
                  <a:pt x="3813" y="15687"/>
                  <a:pt x="3813" y="15687"/>
                </a:cubicBezTo>
                <a:cubicBezTo>
                  <a:pt x="3875" y="15593"/>
                  <a:pt x="4063" y="15593"/>
                  <a:pt x="4125" y="15656"/>
                </a:cubicBezTo>
                <a:close/>
                <a:moveTo>
                  <a:pt x="2563" y="15781"/>
                </a:moveTo>
                <a:cubicBezTo>
                  <a:pt x="2531" y="15749"/>
                  <a:pt x="2531" y="15749"/>
                  <a:pt x="2531" y="15718"/>
                </a:cubicBezTo>
                <a:cubicBezTo>
                  <a:pt x="2500" y="15593"/>
                  <a:pt x="2563" y="15468"/>
                  <a:pt x="2688" y="15406"/>
                </a:cubicBezTo>
                <a:cubicBezTo>
                  <a:pt x="2750" y="15374"/>
                  <a:pt x="2781" y="15343"/>
                  <a:pt x="2781" y="15437"/>
                </a:cubicBezTo>
                <a:cubicBezTo>
                  <a:pt x="2781" y="15499"/>
                  <a:pt x="2813" y="15499"/>
                  <a:pt x="2844" y="15468"/>
                </a:cubicBezTo>
                <a:cubicBezTo>
                  <a:pt x="2906" y="15437"/>
                  <a:pt x="2938" y="15374"/>
                  <a:pt x="3000" y="15406"/>
                </a:cubicBezTo>
                <a:cubicBezTo>
                  <a:pt x="3063" y="15437"/>
                  <a:pt x="3000" y="15499"/>
                  <a:pt x="3000" y="15562"/>
                </a:cubicBezTo>
                <a:cubicBezTo>
                  <a:pt x="3031" y="15656"/>
                  <a:pt x="3000" y="15718"/>
                  <a:pt x="3000" y="15812"/>
                </a:cubicBezTo>
                <a:cubicBezTo>
                  <a:pt x="3000" y="15874"/>
                  <a:pt x="2938" y="15937"/>
                  <a:pt x="2906" y="15999"/>
                </a:cubicBezTo>
                <a:cubicBezTo>
                  <a:pt x="3031" y="16031"/>
                  <a:pt x="3063" y="15999"/>
                  <a:pt x="3125" y="15874"/>
                </a:cubicBezTo>
                <a:cubicBezTo>
                  <a:pt x="3156" y="15874"/>
                  <a:pt x="3156" y="15874"/>
                  <a:pt x="3156" y="15843"/>
                </a:cubicBezTo>
                <a:cubicBezTo>
                  <a:pt x="3156" y="15843"/>
                  <a:pt x="3125" y="15843"/>
                  <a:pt x="3125" y="15843"/>
                </a:cubicBezTo>
                <a:cubicBezTo>
                  <a:pt x="3125" y="15843"/>
                  <a:pt x="3125" y="15843"/>
                  <a:pt x="3094" y="15843"/>
                </a:cubicBezTo>
                <a:cubicBezTo>
                  <a:pt x="3094" y="15874"/>
                  <a:pt x="3063" y="15906"/>
                  <a:pt x="3031" y="15874"/>
                </a:cubicBezTo>
                <a:cubicBezTo>
                  <a:pt x="3000" y="15843"/>
                  <a:pt x="3063" y="15843"/>
                  <a:pt x="3063" y="15812"/>
                </a:cubicBezTo>
                <a:cubicBezTo>
                  <a:pt x="3063" y="15812"/>
                  <a:pt x="3063" y="15812"/>
                  <a:pt x="3063" y="15812"/>
                </a:cubicBezTo>
                <a:cubicBezTo>
                  <a:pt x="3094" y="15812"/>
                  <a:pt x="3125" y="15812"/>
                  <a:pt x="3125" y="15812"/>
                </a:cubicBezTo>
                <a:cubicBezTo>
                  <a:pt x="3156" y="15781"/>
                  <a:pt x="3219" y="15843"/>
                  <a:pt x="3188" y="15781"/>
                </a:cubicBezTo>
                <a:cubicBezTo>
                  <a:pt x="3188" y="15749"/>
                  <a:pt x="3219" y="15718"/>
                  <a:pt x="3156" y="15687"/>
                </a:cubicBezTo>
                <a:cubicBezTo>
                  <a:pt x="3125" y="15687"/>
                  <a:pt x="3125" y="15749"/>
                  <a:pt x="3094" y="15749"/>
                </a:cubicBezTo>
                <a:cubicBezTo>
                  <a:pt x="3094" y="15749"/>
                  <a:pt x="3063" y="15781"/>
                  <a:pt x="3063" y="15812"/>
                </a:cubicBezTo>
                <a:cubicBezTo>
                  <a:pt x="3031" y="15781"/>
                  <a:pt x="3031" y="15749"/>
                  <a:pt x="3031" y="15749"/>
                </a:cubicBezTo>
                <a:cubicBezTo>
                  <a:pt x="3031" y="15687"/>
                  <a:pt x="3031" y="15656"/>
                  <a:pt x="3031" y="15593"/>
                </a:cubicBezTo>
                <a:cubicBezTo>
                  <a:pt x="3063" y="15406"/>
                  <a:pt x="3063" y="15406"/>
                  <a:pt x="3219" y="15468"/>
                </a:cubicBezTo>
                <a:cubicBezTo>
                  <a:pt x="3313" y="15468"/>
                  <a:pt x="3313" y="15468"/>
                  <a:pt x="3281" y="15562"/>
                </a:cubicBezTo>
                <a:cubicBezTo>
                  <a:pt x="3375" y="15468"/>
                  <a:pt x="3469" y="15499"/>
                  <a:pt x="3563" y="15562"/>
                </a:cubicBezTo>
                <a:cubicBezTo>
                  <a:pt x="3656" y="15593"/>
                  <a:pt x="3750" y="15531"/>
                  <a:pt x="3844" y="15624"/>
                </a:cubicBezTo>
                <a:cubicBezTo>
                  <a:pt x="3813" y="15624"/>
                  <a:pt x="3781" y="15656"/>
                  <a:pt x="3750" y="15687"/>
                </a:cubicBezTo>
                <a:cubicBezTo>
                  <a:pt x="3719" y="15687"/>
                  <a:pt x="3719" y="15687"/>
                  <a:pt x="3719" y="15687"/>
                </a:cubicBezTo>
                <a:cubicBezTo>
                  <a:pt x="3688" y="15781"/>
                  <a:pt x="3688" y="15781"/>
                  <a:pt x="3594" y="15812"/>
                </a:cubicBezTo>
                <a:cubicBezTo>
                  <a:pt x="3563" y="15843"/>
                  <a:pt x="3531" y="15906"/>
                  <a:pt x="3500" y="15937"/>
                </a:cubicBezTo>
                <a:cubicBezTo>
                  <a:pt x="3594" y="15937"/>
                  <a:pt x="3656" y="15968"/>
                  <a:pt x="3719" y="15968"/>
                </a:cubicBezTo>
                <a:cubicBezTo>
                  <a:pt x="3656" y="15968"/>
                  <a:pt x="3625" y="15968"/>
                  <a:pt x="3563" y="15999"/>
                </a:cubicBezTo>
                <a:cubicBezTo>
                  <a:pt x="3500" y="15968"/>
                  <a:pt x="3438" y="15999"/>
                  <a:pt x="3375" y="15999"/>
                </a:cubicBezTo>
                <a:cubicBezTo>
                  <a:pt x="3156" y="16031"/>
                  <a:pt x="2969" y="16031"/>
                  <a:pt x="2781" y="16062"/>
                </a:cubicBezTo>
                <a:cubicBezTo>
                  <a:pt x="2719" y="16062"/>
                  <a:pt x="2656" y="16093"/>
                  <a:pt x="2594" y="16093"/>
                </a:cubicBezTo>
                <a:cubicBezTo>
                  <a:pt x="2594" y="16093"/>
                  <a:pt x="2594" y="16093"/>
                  <a:pt x="2594" y="16093"/>
                </a:cubicBezTo>
                <a:cubicBezTo>
                  <a:pt x="2531" y="16062"/>
                  <a:pt x="2531" y="16062"/>
                  <a:pt x="2563" y="16031"/>
                </a:cubicBezTo>
                <a:cubicBezTo>
                  <a:pt x="2500" y="15999"/>
                  <a:pt x="2625" y="15906"/>
                  <a:pt x="2531" y="15874"/>
                </a:cubicBezTo>
                <a:cubicBezTo>
                  <a:pt x="2531" y="15874"/>
                  <a:pt x="2531" y="15843"/>
                  <a:pt x="2531" y="15843"/>
                </a:cubicBezTo>
                <a:cubicBezTo>
                  <a:pt x="2594" y="15812"/>
                  <a:pt x="2594" y="15812"/>
                  <a:pt x="2563" y="15781"/>
                </a:cubicBezTo>
                <a:close/>
                <a:moveTo>
                  <a:pt x="2531" y="16218"/>
                </a:moveTo>
                <a:cubicBezTo>
                  <a:pt x="2531" y="16218"/>
                  <a:pt x="2531" y="16218"/>
                  <a:pt x="2531" y="16218"/>
                </a:cubicBezTo>
                <a:cubicBezTo>
                  <a:pt x="2531" y="16218"/>
                  <a:pt x="2531" y="16187"/>
                  <a:pt x="2531" y="16187"/>
                </a:cubicBezTo>
                <a:cubicBezTo>
                  <a:pt x="2531" y="16187"/>
                  <a:pt x="2531" y="16218"/>
                  <a:pt x="2531" y="16218"/>
                </a:cubicBezTo>
                <a:close/>
                <a:moveTo>
                  <a:pt x="2594" y="16562"/>
                </a:moveTo>
                <a:cubicBezTo>
                  <a:pt x="2656" y="16531"/>
                  <a:pt x="2656" y="16593"/>
                  <a:pt x="2688" y="16593"/>
                </a:cubicBezTo>
                <a:cubicBezTo>
                  <a:pt x="2625" y="16593"/>
                  <a:pt x="2563" y="16656"/>
                  <a:pt x="2500" y="16593"/>
                </a:cubicBezTo>
                <a:cubicBezTo>
                  <a:pt x="2500" y="16593"/>
                  <a:pt x="2500" y="16593"/>
                  <a:pt x="2500" y="16593"/>
                </a:cubicBezTo>
                <a:cubicBezTo>
                  <a:pt x="2531" y="16593"/>
                  <a:pt x="2563" y="16593"/>
                  <a:pt x="2594" y="16562"/>
                </a:cubicBezTo>
                <a:close/>
                <a:moveTo>
                  <a:pt x="1813" y="16218"/>
                </a:moveTo>
                <a:cubicBezTo>
                  <a:pt x="1813" y="16218"/>
                  <a:pt x="1813" y="16218"/>
                  <a:pt x="1813" y="16218"/>
                </a:cubicBezTo>
                <a:cubicBezTo>
                  <a:pt x="1875" y="16249"/>
                  <a:pt x="1938" y="16249"/>
                  <a:pt x="2000" y="16218"/>
                </a:cubicBezTo>
                <a:cubicBezTo>
                  <a:pt x="2125" y="16187"/>
                  <a:pt x="2281" y="16156"/>
                  <a:pt x="2406" y="16187"/>
                </a:cubicBezTo>
                <a:cubicBezTo>
                  <a:pt x="2500" y="16218"/>
                  <a:pt x="2469" y="16249"/>
                  <a:pt x="2438" y="16281"/>
                </a:cubicBezTo>
                <a:cubicBezTo>
                  <a:pt x="2406" y="16312"/>
                  <a:pt x="2438" y="16312"/>
                  <a:pt x="2469" y="16343"/>
                </a:cubicBezTo>
                <a:cubicBezTo>
                  <a:pt x="2344" y="16374"/>
                  <a:pt x="2188" y="16374"/>
                  <a:pt x="2063" y="16343"/>
                </a:cubicBezTo>
                <a:cubicBezTo>
                  <a:pt x="2000" y="16312"/>
                  <a:pt x="1969" y="16312"/>
                  <a:pt x="1906" y="16312"/>
                </a:cubicBezTo>
                <a:cubicBezTo>
                  <a:pt x="1875" y="16281"/>
                  <a:pt x="1813" y="16281"/>
                  <a:pt x="1750" y="16281"/>
                </a:cubicBezTo>
                <a:cubicBezTo>
                  <a:pt x="1781" y="16249"/>
                  <a:pt x="1781" y="16249"/>
                  <a:pt x="1813" y="16218"/>
                </a:cubicBezTo>
                <a:close/>
                <a:moveTo>
                  <a:pt x="1500" y="16437"/>
                </a:moveTo>
                <a:cubicBezTo>
                  <a:pt x="1531" y="16437"/>
                  <a:pt x="1563" y="16406"/>
                  <a:pt x="1563" y="16406"/>
                </a:cubicBezTo>
                <a:cubicBezTo>
                  <a:pt x="1594" y="16312"/>
                  <a:pt x="1625" y="16312"/>
                  <a:pt x="1719" y="16312"/>
                </a:cubicBezTo>
                <a:cubicBezTo>
                  <a:pt x="1781" y="16343"/>
                  <a:pt x="1844" y="16374"/>
                  <a:pt x="1906" y="16343"/>
                </a:cubicBezTo>
                <a:cubicBezTo>
                  <a:pt x="1938" y="16343"/>
                  <a:pt x="1969" y="16343"/>
                  <a:pt x="1969" y="16406"/>
                </a:cubicBezTo>
                <a:cubicBezTo>
                  <a:pt x="1938" y="16406"/>
                  <a:pt x="1875" y="16406"/>
                  <a:pt x="1813" y="16374"/>
                </a:cubicBezTo>
                <a:cubicBezTo>
                  <a:pt x="1844" y="16468"/>
                  <a:pt x="1906" y="16437"/>
                  <a:pt x="1938" y="16437"/>
                </a:cubicBezTo>
                <a:cubicBezTo>
                  <a:pt x="1844" y="16468"/>
                  <a:pt x="1781" y="16499"/>
                  <a:pt x="1688" y="16499"/>
                </a:cubicBezTo>
                <a:cubicBezTo>
                  <a:pt x="1625" y="16468"/>
                  <a:pt x="1563" y="16468"/>
                  <a:pt x="1500" y="16468"/>
                </a:cubicBezTo>
                <a:cubicBezTo>
                  <a:pt x="1469" y="16468"/>
                  <a:pt x="1438" y="16468"/>
                  <a:pt x="1406" y="16468"/>
                </a:cubicBezTo>
                <a:cubicBezTo>
                  <a:pt x="1438" y="16437"/>
                  <a:pt x="1469" y="16374"/>
                  <a:pt x="1500" y="16437"/>
                </a:cubicBezTo>
                <a:close/>
                <a:moveTo>
                  <a:pt x="1313" y="16656"/>
                </a:moveTo>
                <a:cubicBezTo>
                  <a:pt x="1281" y="16718"/>
                  <a:pt x="1250" y="16718"/>
                  <a:pt x="1188" y="16687"/>
                </a:cubicBezTo>
                <a:cubicBezTo>
                  <a:pt x="1219" y="16624"/>
                  <a:pt x="1250" y="16656"/>
                  <a:pt x="1313" y="16656"/>
                </a:cubicBezTo>
                <a:close/>
                <a:moveTo>
                  <a:pt x="1156" y="16968"/>
                </a:moveTo>
                <a:cubicBezTo>
                  <a:pt x="1156" y="16999"/>
                  <a:pt x="1156" y="16999"/>
                  <a:pt x="1125" y="16999"/>
                </a:cubicBezTo>
                <a:cubicBezTo>
                  <a:pt x="1125" y="16999"/>
                  <a:pt x="1125" y="16968"/>
                  <a:pt x="1125" y="16968"/>
                </a:cubicBezTo>
                <a:cubicBezTo>
                  <a:pt x="1125" y="16968"/>
                  <a:pt x="1156" y="16968"/>
                  <a:pt x="1156" y="16968"/>
                </a:cubicBezTo>
                <a:close/>
                <a:moveTo>
                  <a:pt x="1094" y="17187"/>
                </a:moveTo>
                <a:cubicBezTo>
                  <a:pt x="1031" y="17187"/>
                  <a:pt x="1031" y="17124"/>
                  <a:pt x="1000" y="17093"/>
                </a:cubicBezTo>
                <a:cubicBezTo>
                  <a:pt x="1000" y="17031"/>
                  <a:pt x="1063" y="17031"/>
                  <a:pt x="1094" y="17031"/>
                </a:cubicBezTo>
                <a:cubicBezTo>
                  <a:pt x="1125" y="17031"/>
                  <a:pt x="1156" y="17062"/>
                  <a:pt x="1156" y="17124"/>
                </a:cubicBezTo>
                <a:cubicBezTo>
                  <a:pt x="1156" y="17156"/>
                  <a:pt x="1156" y="17187"/>
                  <a:pt x="1094" y="17187"/>
                </a:cubicBezTo>
                <a:close/>
                <a:moveTo>
                  <a:pt x="1156" y="17218"/>
                </a:moveTo>
                <a:cubicBezTo>
                  <a:pt x="1125" y="17187"/>
                  <a:pt x="1188" y="17187"/>
                  <a:pt x="1188" y="17187"/>
                </a:cubicBezTo>
                <a:cubicBezTo>
                  <a:pt x="1219" y="17156"/>
                  <a:pt x="1219" y="17156"/>
                  <a:pt x="1219" y="17124"/>
                </a:cubicBezTo>
                <a:cubicBezTo>
                  <a:pt x="1125" y="17124"/>
                  <a:pt x="1219" y="17031"/>
                  <a:pt x="1188" y="16999"/>
                </a:cubicBezTo>
                <a:cubicBezTo>
                  <a:pt x="1188" y="16968"/>
                  <a:pt x="1156" y="16937"/>
                  <a:pt x="1125" y="16906"/>
                </a:cubicBezTo>
                <a:cubicBezTo>
                  <a:pt x="1125" y="16906"/>
                  <a:pt x="1125" y="16906"/>
                  <a:pt x="1125" y="16906"/>
                </a:cubicBezTo>
                <a:cubicBezTo>
                  <a:pt x="1156" y="16937"/>
                  <a:pt x="1188" y="16968"/>
                  <a:pt x="1188" y="16999"/>
                </a:cubicBezTo>
                <a:cubicBezTo>
                  <a:pt x="1250" y="16999"/>
                  <a:pt x="1313" y="16968"/>
                  <a:pt x="1375" y="16968"/>
                </a:cubicBezTo>
                <a:cubicBezTo>
                  <a:pt x="1438" y="16937"/>
                  <a:pt x="1469" y="16937"/>
                  <a:pt x="1438" y="16999"/>
                </a:cubicBezTo>
                <a:cubicBezTo>
                  <a:pt x="1469" y="16999"/>
                  <a:pt x="1469" y="16999"/>
                  <a:pt x="1469" y="16999"/>
                </a:cubicBezTo>
                <a:cubicBezTo>
                  <a:pt x="1469" y="16999"/>
                  <a:pt x="1438" y="16999"/>
                  <a:pt x="1438" y="16999"/>
                </a:cubicBezTo>
                <a:cubicBezTo>
                  <a:pt x="1375" y="17062"/>
                  <a:pt x="1313" y="17093"/>
                  <a:pt x="1250" y="17124"/>
                </a:cubicBezTo>
                <a:cubicBezTo>
                  <a:pt x="1344" y="17124"/>
                  <a:pt x="1406" y="17062"/>
                  <a:pt x="1469" y="17031"/>
                </a:cubicBezTo>
                <a:cubicBezTo>
                  <a:pt x="1469" y="17031"/>
                  <a:pt x="1469" y="17062"/>
                  <a:pt x="1500" y="17062"/>
                </a:cubicBezTo>
                <a:cubicBezTo>
                  <a:pt x="1469" y="17093"/>
                  <a:pt x="1531" y="17124"/>
                  <a:pt x="1469" y="17124"/>
                </a:cubicBezTo>
                <a:cubicBezTo>
                  <a:pt x="1406" y="17124"/>
                  <a:pt x="1406" y="17156"/>
                  <a:pt x="1344" y="17218"/>
                </a:cubicBezTo>
                <a:cubicBezTo>
                  <a:pt x="1438" y="17218"/>
                  <a:pt x="1500" y="17156"/>
                  <a:pt x="1531" y="17156"/>
                </a:cubicBezTo>
                <a:cubicBezTo>
                  <a:pt x="1594" y="17218"/>
                  <a:pt x="1563" y="17249"/>
                  <a:pt x="1500" y="17249"/>
                </a:cubicBezTo>
                <a:cubicBezTo>
                  <a:pt x="1438" y="17249"/>
                  <a:pt x="1406" y="17281"/>
                  <a:pt x="1375" y="17281"/>
                </a:cubicBezTo>
                <a:cubicBezTo>
                  <a:pt x="1313" y="17281"/>
                  <a:pt x="1281" y="17218"/>
                  <a:pt x="1219" y="17249"/>
                </a:cubicBezTo>
                <a:cubicBezTo>
                  <a:pt x="1188" y="17249"/>
                  <a:pt x="1156" y="17249"/>
                  <a:pt x="1156" y="17218"/>
                </a:cubicBezTo>
                <a:close/>
                <a:moveTo>
                  <a:pt x="969" y="17624"/>
                </a:moveTo>
                <a:cubicBezTo>
                  <a:pt x="969" y="17624"/>
                  <a:pt x="969" y="17624"/>
                  <a:pt x="969" y="17624"/>
                </a:cubicBezTo>
                <a:cubicBezTo>
                  <a:pt x="1000" y="17624"/>
                  <a:pt x="1000" y="17624"/>
                  <a:pt x="1000" y="17624"/>
                </a:cubicBezTo>
                <a:cubicBezTo>
                  <a:pt x="1000" y="17656"/>
                  <a:pt x="1000" y="17656"/>
                  <a:pt x="969" y="17624"/>
                </a:cubicBezTo>
                <a:cubicBezTo>
                  <a:pt x="969" y="17624"/>
                  <a:pt x="969" y="17656"/>
                  <a:pt x="969" y="17656"/>
                </a:cubicBezTo>
                <a:cubicBezTo>
                  <a:pt x="969" y="17656"/>
                  <a:pt x="969" y="17624"/>
                  <a:pt x="969" y="17624"/>
                </a:cubicBezTo>
                <a:close/>
                <a:moveTo>
                  <a:pt x="1000" y="17624"/>
                </a:moveTo>
                <a:cubicBezTo>
                  <a:pt x="1031" y="17593"/>
                  <a:pt x="1031" y="17593"/>
                  <a:pt x="1063" y="17593"/>
                </a:cubicBezTo>
                <a:cubicBezTo>
                  <a:pt x="1031" y="17624"/>
                  <a:pt x="1031" y="17624"/>
                  <a:pt x="1000" y="17624"/>
                </a:cubicBezTo>
                <a:close/>
                <a:moveTo>
                  <a:pt x="1063" y="17593"/>
                </a:moveTo>
                <a:cubicBezTo>
                  <a:pt x="1063" y="17593"/>
                  <a:pt x="1063" y="17562"/>
                  <a:pt x="1063" y="17562"/>
                </a:cubicBezTo>
                <a:cubicBezTo>
                  <a:pt x="1063" y="17562"/>
                  <a:pt x="1094" y="17593"/>
                  <a:pt x="1125" y="17593"/>
                </a:cubicBezTo>
                <a:cubicBezTo>
                  <a:pt x="1125" y="17593"/>
                  <a:pt x="1156" y="17624"/>
                  <a:pt x="1188" y="17593"/>
                </a:cubicBezTo>
                <a:cubicBezTo>
                  <a:pt x="1188" y="17562"/>
                  <a:pt x="1219" y="17531"/>
                  <a:pt x="1188" y="17531"/>
                </a:cubicBezTo>
                <a:cubicBezTo>
                  <a:pt x="1156" y="17499"/>
                  <a:pt x="1156" y="17499"/>
                  <a:pt x="1156" y="17468"/>
                </a:cubicBezTo>
                <a:cubicBezTo>
                  <a:pt x="1156" y="17468"/>
                  <a:pt x="1156" y="17468"/>
                  <a:pt x="1156" y="17468"/>
                </a:cubicBezTo>
                <a:cubicBezTo>
                  <a:pt x="1219" y="17531"/>
                  <a:pt x="1281" y="17562"/>
                  <a:pt x="1219" y="17624"/>
                </a:cubicBezTo>
                <a:cubicBezTo>
                  <a:pt x="1188" y="17718"/>
                  <a:pt x="1125" y="17687"/>
                  <a:pt x="1063" y="17593"/>
                </a:cubicBezTo>
                <a:close/>
                <a:moveTo>
                  <a:pt x="969" y="17687"/>
                </a:moveTo>
                <a:cubicBezTo>
                  <a:pt x="1000" y="17656"/>
                  <a:pt x="1031" y="17687"/>
                  <a:pt x="1063" y="17718"/>
                </a:cubicBezTo>
                <a:cubicBezTo>
                  <a:pt x="1063" y="17749"/>
                  <a:pt x="1031" y="17749"/>
                  <a:pt x="1031" y="17781"/>
                </a:cubicBezTo>
                <a:cubicBezTo>
                  <a:pt x="1063" y="17812"/>
                  <a:pt x="1094" y="17749"/>
                  <a:pt x="1125" y="17781"/>
                </a:cubicBezTo>
                <a:cubicBezTo>
                  <a:pt x="1125" y="17812"/>
                  <a:pt x="1125" y="17843"/>
                  <a:pt x="1125" y="17906"/>
                </a:cubicBezTo>
                <a:cubicBezTo>
                  <a:pt x="1188" y="17874"/>
                  <a:pt x="1188" y="17874"/>
                  <a:pt x="1188" y="17937"/>
                </a:cubicBezTo>
                <a:cubicBezTo>
                  <a:pt x="1156" y="17968"/>
                  <a:pt x="1156" y="17999"/>
                  <a:pt x="1125" y="18031"/>
                </a:cubicBezTo>
                <a:cubicBezTo>
                  <a:pt x="1125" y="18031"/>
                  <a:pt x="1125" y="18062"/>
                  <a:pt x="1125" y="18062"/>
                </a:cubicBezTo>
                <a:cubicBezTo>
                  <a:pt x="1125" y="18062"/>
                  <a:pt x="1125" y="18031"/>
                  <a:pt x="1125" y="18031"/>
                </a:cubicBezTo>
                <a:cubicBezTo>
                  <a:pt x="1063" y="17968"/>
                  <a:pt x="1063" y="17874"/>
                  <a:pt x="969" y="17843"/>
                </a:cubicBezTo>
                <a:cubicBezTo>
                  <a:pt x="875" y="17781"/>
                  <a:pt x="938" y="17749"/>
                  <a:pt x="969" y="17687"/>
                </a:cubicBezTo>
                <a:close/>
                <a:moveTo>
                  <a:pt x="906" y="18749"/>
                </a:moveTo>
                <a:cubicBezTo>
                  <a:pt x="969" y="18749"/>
                  <a:pt x="1000" y="18749"/>
                  <a:pt x="1063" y="18718"/>
                </a:cubicBezTo>
                <a:cubicBezTo>
                  <a:pt x="1094" y="18718"/>
                  <a:pt x="1094" y="18718"/>
                  <a:pt x="1125" y="18718"/>
                </a:cubicBezTo>
                <a:cubicBezTo>
                  <a:pt x="1094" y="18718"/>
                  <a:pt x="1094" y="18718"/>
                  <a:pt x="1063" y="18718"/>
                </a:cubicBezTo>
                <a:cubicBezTo>
                  <a:pt x="1063" y="18749"/>
                  <a:pt x="1063" y="18749"/>
                  <a:pt x="1063" y="18749"/>
                </a:cubicBezTo>
                <a:cubicBezTo>
                  <a:pt x="1063" y="18781"/>
                  <a:pt x="1063" y="18781"/>
                  <a:pt x="1063" y="18781"/>
                </a:cubicBezTo>
                <a:cubicBezTo>
                  <a:pt x="1031" y="18781"/>
                  <a:pt x="1031" y="18781"/>
                  <a:pt x="1000" y="18781"/>
                </a:cubicBezTo>
                <a:cubicBezTo>
                  <a:pt x="1000" y="18781"/>
                  <a:pt x="969" y="18781"/>
                  <a:pt x="969" y="18781"/>
                </a:cubicBezTo>
                <a:cubicBezTo>
                  <a:pt x="938" y="18781"/>
                  <a:pt x="906" y="18781"/>
                  <a:pt x="875" y="18781"/>
                </a:cubicBezTo>
                <a:cubicBezTo>
                  <a:pt x="844" y="18749"/>
                  <a:pt x="906" y="18749"/>
                  <a:pt x="906" y="18749"/>
                </a:cubicBezTo>
                <a:close/>
                <a:moveTo>
                  <a:pt x="813" y="17531"/>
                </a:moveTo>
                <a:cubicBezTo>
                  <a:pt x="781" y="17562"/>
                  <a:pt x="781" y="17562"/>
                  <a:pt x="781" y="17562"/>
                </a:cubicBezTo>
                <a:cubicBezTo>
                  <a:pt x="781" y="17562"/>
                  <a:pt x="781" y="17562"/>
                  <a:pt x="781" y="17562"/>
                </a:cubicBezTo>
                <a:cubicBezTo>
                  <a:pt x="781" y="17562"/>
                  <a:pt x="781" y="17562"/>
                  <a:pt x="813" y="17531"/>
                </a:cubicBezTo>
                <a:close/>
                <a:moveTo>
                  <a:pt x="781" y="17812"/>
                </a:moveTo>
                <a:cubicBezTo>
                  <a:pt x="781" y="17812"/>
                  <a:pt x="781" y="17812"/>
                  <a:pt x="781" y="17812"/>
                </a:cubicBezTo>
                <a:cubicBezTo>
                  <a:pt x="813" y="17812"/>
                  <a:pt x="781" y="17843"/>
                  <a:pt x="781" y="17843"/>
                </a:cubicBezTo>
                <a:cubicBezTo>
                  <a:pt x="781" y="17812"/>
                  <a:pt x="781" y="17812"/>
                  <a:pt x="781" y="17812"/>
                </a:cubicBezTo>
                <a:close/>
                <a:moveTo>
                  <a:pt x="781" y="17843"/>
                </a:moveTo>
                <a:cubicBezTo>
                  <a:pt x="781" y="17937"/>
                  <a:pt x="688" y="17937"/>
                  <a:pt x="625" y="17999"/>
                </a:cubicBezTo>
                <a:cubicBezTo>
                  <a:pt x="625" y="17937"/>
                  <a:pt x="656" y="17937"/>
                  <a:pt x="656" y="17906"/>
                </a:cubicBezTo>
                <a:cubicBezTo>
                  <a:pt x="719" y="17906"/>
                  <a:pt x="719" y="17843"/>
                  <a:pt x="781" y="17843"/>
                </a:cubicBezTo>
                <a:close/>
                <a:moveTo>
                  <a:pt x="688" y="17624"/>
                </a:moveTo>
                <a:cubicBezTo>
                  <a:pt x="719" y="17624"/>
                  <a:pt x="719" y="17656"/>
                  <a:pt x="750" y="17656"/>
                </a:cubicBezTo>
                <a:cubicBezTo>
                  <a:pt x="813" y="17687"/>
                  <a:pt x="781" y="17749"/>
                  <a:pt x="750" y="17781"/>
                </a:cubicBezTo>
                <a:cubicBezTo>
                  <a:pt x="719" y="17781"/>
                  <a:pt x="688" y="17812"/>
                  <a:pt x="688" y="17843"/>
                </a:cubicBezTo>
                <a:cubicBezTo>
                  <a:pt x="656" y="17843"/>
                  <a:pt x="656" y="17874"/>
                  <a:pt x="625" y="17843"/>
                </a:cubicBezTo>
                <a:cubicBezTo>
                  <a:pt x="625" y="17843"/>
                  <a:pt x="625" y="17812"/>
                  <a:pt x="656" y="17781"/>
                </a:cubicBezTo>
                <a:cubicBezTo>
                  <a:pt x="625" y="17749"/>
                  <a:pt x="563" y="17656"/>
                  <a:pt x="688" y="17624"/>
                </a:cubicBezTo>
                <a:close/>
                <a:moveTo>
                  <a:pt x="656" y="18343"/>
                </a:moveTo>
                <a:cubicBezTo>
                  <a:pt x="656" y="18281"/>
                  <a:pt x="688" y="18218"/>
                  <a:pt x="625" y="18156"/>
                </a:cubicBezTo>
                <a:cubicBezTo>
                  <a:pt x="656" y="18156"/>
                  <a:pt x="656" y="18156"/>
                  <a:pt x="656" y="18156"/>
                </a:cubicBezTo>
                <a:cubicBezTo>
                  <a:pt x="656" y="18187"/>
                  <a:pt x="656" y="18187"/>
                  <a:pt x="656" y="18187"/>
                </a:cubicBezTo>
                <a:cubicBezTo>
                  <a:pt x="688" y="18218"/>
                  <a:pt x="719" y="18187"/>
                  <a:pt x="719" y="18156"/>
                </a:cubicBezTo>
                <a:cubicBezTo>
                  <a:pt x="719" y="18124"/>
                  <a:pt x="750" y="18124"/>
                  <a:pt x="750" y="18093"/>
                </a:cubicBezTo>
                <a:cubicBezTo>
                  <a:pt x="719" y="18062"/>
                  <a:pt x="719" y="18093"/>
                  <a:pt x="688" y="18093"/>
                </a:cubicBezTo>
                <a:cubicBezTo>
                  <a:pt x="656" y="18156"/>
                  <a:pt x="656" y="18124"/>
                  <a:pt x="625" y="18093"/>
                </a:cubicBezTo>
                <a:cubicBezTo>
                  <a:pt x="594" y="18062"/>
                  <a:pt x="625" y="18062"/>
                  <a:pt x="625" y="18031"/>
                </a:cubicBezTo>
                <a:cubicBezTo>
                  <a:pt x="688" y="17999"/>
                  <a:pt x="719" y="17968"/>
                  <a:pt x="781" y="17968"/>
                </a:cubicBezTo>
                <a:cubicBezTo>
                  <a:pt x="844" y="17937"/>
                  <a:pt x="844" y="17968"/>
                  <a:pt x="844" y="17999"/>
                </a:cubicBezTo>
                <a:cubicBezTo>
                  <a:pt x="844" y="18031"/>
                  <a:pt x="844" y="18093"/>
                  <a:pt x="813" y="18124"/>
                </a:cubicBezTo>
                <a:cubicBezTo>
                  <a:pt x="813" y="18124"/>
                  <a:pt x="813" y="18124"/>
                  <a:pt x="813" y="18124"/>
                </a:cubicBezTo>
                <a:cubicBezTo>
                  <a:pt x="813" y="18124"/>
                  <a:pt x="813" y="18124"/>
                  <a:pt x="813" y="18124"/>
                </a:cubicBezTo>
                <a:cubicBezTo>
                  <a:pt x="813" y="18156"/>
                  <a:pt x="813" y="18156"/>
                  <a:pt x="813" y="18156"/>
                </a:cubicBezTo>
                <a:cubicBezTo>
                  <a:pt x="813" y="18156"/>
                  <a:pt x="813" y="18156"/>
                  <a:pt x="813" y="18124"/>
                </a:cubicBezTo>
                <a:cubicBezTo>
                  <a:pt x="750" y="18218"/>
                  <a:pt x="719" y="18281"/>
                  <a:pt x="656" y="18343"/>
                </a:cubicBezTo>
                <a:close/>
                <a:moveTo>
                  <a:pt x="813" y="19562"/>
                </a:moveTo>
                <a:cubicBezTo>
                  <a:pt x="813" y="19499"/>
                  <a:pt x="844" y="19499"/>
                  <a:pt x="844" y="19499"/>
                </a:cubicBezTo>
                <a:cubicBezTo>
                  <a:pt x="844" y="19531"/>
                  <a:pt x="844" y="19562"/>
                  <a:pt x="813" y="19562"/>
                </a:cubicBezTo>
                <a:cubicBezTo>
                  <a:pt x="813" y="19562"/>
                  <a:pt x="813" y="19562"/>
                  <a:pt x="813" y="19562"/>
                </a:cubicBezTo>
                <a:close/>
                <a:moveTo>
                  <a:pt x="813" y="19562"/>
                </a:moveTo>
                <a:cubicBezTo>
                  <a:pt x="813" y="19593"/>
                  <a:pt x="875" y="19562"/>
                  <a:pt x="875" y="19593"/>
                </a:cubicBezTo>
                <a:cubicBezTo>
                  <a:pt x="781" y="19687"/>
                  <a:pt x="656" y="19749"/>
                  <a:pt x="563" y="19843"/>
                </a:cubicBezTo>
                <a:cubicBezTo>
                  <a:pt x="531" y="19874"/>
                  <a:pt x="469" y="19874"/>
                  <a:pt x="438" y="19906"/>
                </a:cubicBezTo>
                <a:cubicBezTo>
                  <a:pt x="469" y="19874"/>
                  <a:pt x="531" y="19874"/>
                  <a:pt x="563" y="19843"/>
                </a:cubicBezTo>
                <a:cubicBezTo>
                  <a:pt x="438" y="19812"/>
                  <a:pt x="563" y="19781"/>
                  <a:pt x="563" y="19749"/>
                </a:cubicBezTo>
                <a:cubicBezTo>
                  <a:pt x="563" y="19718"/>
                  <a:pt x="531" y="19718"/>
                  <a:pt x="500" y="19718"/>
                </a:cubicBezTo>
                <a:cubicBezTo>
                  <a:pt x="500" y="19718"/>
                  <a:pt x="500" y="19687"/>
                  <a:pt x="500" y="19687"/>
                </a:cubicBezTo>
                <a:cubicBezTo>
                  <a:pt x="500" y="19687"/>
                  <a:pt x="500" y="19718"/>
                  <a:pt x="500" y="19718"/>
                </a:cubicBezTo>
                <a:cubicBezTo>
                  <a:pt x="531" y="19718"/>
                  <a:pt x="563" y="19718"/>
                  <a:pt x="563" y="19749"/>
                </a:cubicBezTo>
                <a:cubicBezTo>
                  <a:pt x="594" y="19718"/>
                  <a:pt x="594" y="19687"/>
                  <a:pt x="625" y="19687"/>
                </a:cubicBezTo>
                <a:cubicBezTo>
                  <a:pt x="688" y="19624"/>
                  <a:pt x="750" y="19593"/>
                  <a:pt x="813" y="19562"/>
                </a:cubicBezTo>
                <a:lnTo>
                  <a:pt x="813" y="19562"/>
                </a:lnTo>
                <a:cubicBezTo>
                  <a:pt x="813" y="19562"/>
                  <a:pt x="813" y="19562"/>
                  <a:pt x="813" y="19562"/>
                </a:cubicBezTo>
                <a:cubicBezTo>
                  <a:pt x="813" y="19562"/>
                  <a:pt x="813" y="19562"/>
                  <a:pt x="813" y="19562"/>
                </a:cubicBezTo>
                <a:cubicBezTo>
                  <a:pt x="813" y="19562"/>
                  <a:pt x="813" y="19562"/>
                  <a:pt x="813" y="19562"/>
                </a:cubicBezTo>
                <a:close/>
                <a:moveTo>
                  <a:pt x="438" y="18812"/>
                </a:moveTo>
                <a:cubicBezTo>
                  <a:pt x="469" y="18812"/>
                  <a:pt x="500" y="18812"/>
                  <a:pt x="500" y="18812"/>
                </a:cubicBezTo>
                <a:cubicBezTo>
                  <a:pt x="531" y="18812"/>
                  <a:pt x="563" y="18812"/>
                  <a:pt x="594" y="18812"/>
                </a:cubicBezTo>
                <a:cubicBezTo>
                  <a:pt x="594" y="18843"/>
                  <a:pt x="625" y="18812"/>
                  <a:pt x="594" y="18843"/>
                </a:cubicBezTo>
                <a:cubicBezTo>
                  <a:pt x="594" y="18843"/>
                  <a:pt x="563" y="18843"/>
                  <a:pt x="531" y="18874"/>
                </a:cubicBezTo>
                <a:cubicBezTo>
                  <a:pt x="500" y="18843"/>
                  <a:pt x="469" y="18843"/>
                  <a:pt x="438" y="18812"/>
                </a:cubicBezTo>
                <a:close/>
                <a:moveTo>
                  <a:pt x="406" y="19343"/>
                </a:moveTo>
                <a:cubicBezTo>
                  <a:pt x="438" y="19343"/>
                  <a:pt x="500" y="19343"/>
                  <a:pt x="531" y="19343"/>
                </a:cubicBezTo>
                <a:cubicBezTo>
                  <a:pt x="500" y="19343"/>
                  <a:pt x="438" y="19343"/>
                  <a:pt x="406" y="19343"/>
                </a:cubicBezTo>
                <a:close/>
                <a:moveTo>
                  <a:pt x="2313" y="19687"/>
                </a:moveTo>
                <a:cubicBezTo>
                  <a:pt x="2313" y="19687"/>
                  <a:pt x="2313" y="19687"/>
                  <a:pt x="2313" y="19687"/>
                </a:cubicBezTo>
                <a:close/>
                <a:moveTo>
                  <a:pt x="3563" y="19843"/>
                </a:moveTo>
                <a:cubicBezTo>
                  <a:pt x="3563" y="19843"/>
                  <a:pt x="3563" y="19843"/>
                  <a:pt x="3563" y="19843"/>
                </a:cubicBezTo>
                <a:close/>
                <a:moveTo>
                  <a:pt x="24031" y="23562"/>
                </a:moveTo>
                <a:cubicBezTo>
                  <a:pt x="24031" y="23562"/>
                  <a:pt x="24031" y="23562"/>
                  <a:pt x="24031" y="23562"/>
                </a:cubicBezTo>
                <a:close/>
                <a:moveTo>
                  <a:pt x="12625" y="22874"/>
                </a:moveTo>
                <a:cubicBezTo>
                  <a:pt x="12625" y="22874"/>
                  <a:pt x="12625" y="22874"/>
                  <a:pt x="12625" y="22874"/>
                </a:cubicBezTo>
                <a:cubicBezTo>
                  <a:pt x="12625" y="22874"/>
                  <a:pt x="12625" y="22874"/>
                  <a:pt x="12625" y="22874"/>
                </a:cubicBezTo>
                <a:lnTo>
                  <a:pt x="12625" y="22874"/>
                </a:lnTo>
                <a:cubicBezTo>
                  <a:pt x="12625" y="22874"/>
                  <a:pt x="12625" y="22874"/>
                  <a:pt x="12625" y="22874"/>
                </a:cubicBezTo>
                <a:close/>
                <a:moveTo>
                  <a:pt x="17469" y="23656"/>
                </a:moveTo>
                <a:cubicBezTo>
                  <a:pt x="17469" y="23656"/>
                  <a:pt x="17469" y="23656"/>
                  <a:pt x="17469" y="23656"/>
                </a:cubicBezTo>
                <a:cubicBezTo>
                  <a:pt x="17469" y="23656"/>
                  <a:pt x="17469" y="23656"/>
                  <a:pt x="17469" y="23656"/>
                </a:cubicBezTo>
                <a:lnTo>
                  <a:pt x="17469" y="23656"/>
                </a:lnTo>
                <a:cubicBezTo>
                  <a:pt x="17469" y="23656"/>
                  <a:pt x="17469" y="23656"/>
                  <a:pt x="17469" y="23656"/>
                </a:cubicBezTo>
                <a:cubicBezTo>
                  <a:pt x="17469" y="23656"/>
                  <a:pt x="17469" y="23656"/>
                  <a:pt x="17469" y="23656"/>
                </a:cubicBezTo>
                <a:close/>
                <a:moveTo>
                  <a:pt x="15531" y="5781"/>
                </a:moveTo>
                <a:lnTo>
                  <a:pt x="15531" y="5781"/>
                </a:lnTo>
                <a:lnTo>
                  <a:pt x="15531" y="5781"/>
                </a:lnTo>
                <a:close/>
                <a:moveTo>
                  <a:pt x="12719" y="5468"/>
                </a:moveTo>
                <a:cubicBezTo>
                  <a:pt x="12719" y="5468"/>
                  <a:pt x="12719" y="5437"/>
                  <a:pt x="12719" y="5437"/>
                </a:cubicBezTo>
                <a:cubicBezTo>
                  <a:pt x="12719" y="5437"/>
                  <a:pt x="12719" y="5468"/>
                  <a:pt x="12719" y="5468"/>
                </a:cubicBezTo>
                <a:cubicBezTo>
                  <a:pt x="12719" y="5468"/>
                  <a:pt x="12719" y="5468"/>
                  <a:pt x="12719" y="5468"/>
                </a:cubicBezTo>
                <a:cubicBezTo>
                  <a:pt x="12594" y="5531"/>
                  <a:pt x="12625" y="5656"/>
                  <a:pt x="12625" y="5750"/>
                </a:cubicBezTo>
                <a:cubicBezTo>
                  <a:pt x="12563" y="5843"/>
                  <a:pt x="12531" y="5968"/>
                  <a:pt x="12500" y="6062"/>
                </a:cubicBezTo>
                <a:cubicBezTo>
                  <a:pt x="12531" y="6000"/>
                  <a:pt x="12656" y="6031"/>
                  <a:pt x="12625" y="5937"/>
                </a:cubicBezTo>
                <a:lnTo>
                  <a:pt x="12625" y="5937"/>
                </a:lnTo>
                <a:cubicBezTo>
                  <a:pt x="12594" y="5875"/>
                  <a:pt x="12656" y="5812"/>
                  <a:pt x="12625" y="5750"/>
                </a:cubicBezTo>
                <a:cubicBezTo>
                  <a:pt x="12656" y="5750"/>
                  <a:pt x="12688" y="5718"/>
                  <a:pt x="12688" y="5687"/>
                </a:cubicBezTo>
                <a:lnTo>
                  <a:pt x="12688" y="5687"/>
                </a:lnTo>
                <a:cubicBezTo>
                  <a:pt x="12688" y="5593"/>
                  <a:pt x="12719" y="5531"/>
                  <a:pt x="12719" y="5468"/>
                </a:cubicBezTo>
                <a:close/>
                <a:moveTo>
                  <a:pt x="15344" y="5625"/>
                </a:moveTo>
                <a:cubicBezTo>
                  <a:pt x="15344" y="5625"/>
                  <a:pt x="15344" y="5625"/>
                  <a:pt x="15344" y="5625"/>
                </a:cubicBezTo>
                <a:cubicBezTo>
                  <a:pt x="15281" y="5656"/>
                  <a:pt x="15375" y="5750"/>
                  <a:pt x="15313" y="5781"/>
                </a:cubicBezTo>
                <a:cubicBezTo>
                  <a:pt x="15375" y="5750"/>
                  <a:pt x="15344" y="5687"/>
                  <a:pt x="15344" y="5625"/>
                </a:cubicBezTo>
                <a:cubicBezTo>
                  <a:pt x="15344" y="5625"/>
                  <a:pt x="15375" y="5625"/>
                  <a:pt x="15344" y="5625"/>
                </a:cubicBezTo>
                <a:close/>
                <a:moveTo>
                  <a:pt x="9094" y="11593"/>
                </a:moveTo>
                <a:lnTo>
                  <a:pt x="9094" y="11593"/>
                </a:lnTo>
                <a:lnTo>
                  <a:pt x="9094" y="11562"/>
                </a:lnTo>
                <a:lnTo>
                  <a:pt x="9094" y="11593"/>
                </a:lnTo>
                <a:close/>
                <a:moveTo>
                  <a:pt x="23563" y="17593"/>
                </a:moveTo>
                <a:cubicBezTo>
                  <a:pt x="23594" y="17593"/>
                  <a:pt x="23625" y="17624"/>
                  <a:pt x="23656" y="17593"/>
                </a:cubicBezTo>
                <a:cubicBezTo>
                  <a:pt x="23688" y="17593"/>
                  <a:pt x="23719" y="17562"/>
                  <a:pt x="23688" y="17562"/>
                </a:cubicBezTo>
                <a:cubicBezTo>
                  <a:pt x="23688" y="17531"/>
                  <a:pt x="23656" y="17499"/>
                  <a:pt x="23594" y="17499"/>
                </a:cubicBezTo>
                <a:cubicBezTo>
                  <a:pt x="23594" y="17468"/>
                  <a:pt x="23594" y="17499"/>
                  <a:pt x="23594" y="17531"/>
                </a:cubicBezTo>
                <a:cubicBezTo>
                  <a:pt x="23594" y="17562"/>
                  <a:pt x="23531" y="17562"/>
                  <a:pt x="23500" y="17562"/>
                </a:cubicBezTo>
                <a:cubicBezTo>
                  <a:pt x="23500" y="17562"/>
                  <a:pt x="23469" y="17562"/>
                  <a:pt x="23469" y="17562"/>
                </a:cubicBezTo>
                <a:cubicBezTo>
                  <a:pt x="23469" y="17562"/>
                  <a:pt x="23469" y="17593"/>
                  <a:pt x="23500" y="17562"/>
                </a:cubicBezTo>
                <a:cubicBezTo>
                  <a:pt x="23531" y="17562"/>
                  <a:pt x="23563" y="17593"/>
                  <a:pt x="23563" y="17593"/>
                </a:cubicBezTo>
                <a:close/>
                <a:moveTo>
                  <a:pt x="10750" y="9750"/>
                </a:moveTo>
                <a:cubicBezTo>
                  <a:pt x="10750" y="9750"/>
                  <a:pt x="10750" y="9750"/>
                  <a:pt x="10750" y="9750"/>
                </a:cubicBezTo>
                <a:cubicBezTo>
                  <a:pt x="10750" y="9750"/>
                  <a:pt x="10750" y="9750"/>
                  <a:pt x="10750" y="9750"/>
                </a:cubicBezTo>
                <a:lnTo>
                  <a:pt x="10750" y="9750"/>
                </a:lnTo>
                <a:cubicBezTo>
                  <a:pt x="10750" y="9750"/>
                  <a:pt x="10750" y="9750"/>
                  <a:pt x="10750" y="9750"/>
                </a:cubicBezTo>
                <a:cubicBezTo>
                  <a:pt x="10750" y="9750"/>
                  <a:pt x="10750" y="9750"/>
                  <a:pt x="10750" y="9750"/>
                </a:cubicBezTo>
                <a:close/>
                <a:moveTo>
                  <a:pt x="9250" y="14812"/>
                </a:moveTo>
                <a:cubicBezTo>
                  <a:pt x="9250" y="14812"/>
                  <a:pt x="9250" y="14812"/>
                  <a:pt x="9250" y="14812"/>
                </a:cubicBezTo>
                <a:cubicBezTo>
                  <a:pt x="9438" y="14843"/>
                  <a:pt x="9594" y="14906"/>
                  <a:pt x="9781" y="14906"/>
                </a:cubicBezTo>
                <a:cubicBezTo>
                  <a:pt x="9781" y="14906"/>
                  <a:pt x="9813" y="14937"/>
                  <a:pt x="9813" y="14937"/>
                </a:cubicBezTo>
                <a:cubicBezTo>
                  <a:pt x="9844" y="14937"/>
                  <a:pt x="9844" y="14937"/>
                  <a:pt x="9844" y="14937"/>
                </a:cubicBezTo>
                <a:cubicBezTo>
                  <a:pt x="9938" y="14937"/>
                  <a:pt x="10000" y="14968"/>
                  <a:pt x="10094" y="14999"/>
                </a:cubicBezTo>
                <a:cubicBezTo>
                  <a:pt x="10031" y="14937"/>
                  <a:pt x="9938" y="14906"/>
                  <a:pt x="9906" y="14843"/>
                </a:cubicBezTo>
                <a:cubicBezTo>
                  <a:pt x="9875" y="14812"/>
                  <a:pt x="9844" y="14812"/>
                  <a:pt x="9813" y="14843"/>
                </a:cubicBezTo>
                <a:cubicBezTo>
                  <a:pt x="9750" y="14812"/>
                  <a:pt x="9719" y="14874"/>
                  <a:pt x="9688" y="14874"/>
                </a:cubicBezTo>
                <a:cubicBezTo>
                  <a:pt x="9656" y="14874"/>
                  <a:pt x="9594" y="14874"/>
                  <a:pt x="9563" y="14843"/>
                </a:cubicBezTo>
                <a:cubicBezTo>
                  <a:pt x="9594" y="14843"/>
                  <a:pt x="9625" y="14812"/>
                  <a:pt x="9656" y="14812"/>
                </a:cubicBezTo>
                <a:cubicBezTo>
                  <a:pt x="9656" y="14812"/>
                  <a:pt x="9656" y="14812"/>
                  <a:pt x="9656" y="14781"/>
                </a:cubicBezTo>
                <a:cubicBezTo>
                  <a:pt x="9719" y="14781"/>
                  <a:pt x="9750" y="14781"/>
                  <a:pt x="9781" y="14781"/>
                </a:cubicBezTo>
                <a:cubicBezTo>
                  <a:pt x="9625" y="14562"/>
                  <a:pt x="9531" y="14562"/>
                  <a:pt x="9313" y="14687"/>
                </a:cubicBezTo>
                <a:cubicBezTo>
                  <a:pt x="9344" y="14749"/>
                  <a:pt x="9438" y="14749"/>
                  <a:pt x="9500" y="14812"/>
                </a:cubicBezTo>
                <a:cubicBezTo>
                  <a:pt x="9406" y="14843"/>
                  <a:pt x="9375" y="14749"/>
                  <a:pt x="9313" y="14781"/>
                </a:cubicBezTo>
                <a:cubicBezTo>
                  <a:pt x="9281" y="14718"/>
                  <a:pt x="9250" y="14656"/>
                  <a:pt x="9219" y="14687"/>
                </a:cubicBezTo>
                <a:cubicBezTo>
                  <a:pt x="9125" y="14749"/>
                  <a:pt x="9031" y="14718"/>
                  <a:pt x="8969" y="14781"/>
                </a:cubicBezTo>
                <a:cubicBezTo>
                  <a:pt x="9031" y="14781"/>
                  <a:pt x="9125" y="14781"/>
                  <a:pt x="9188" y="14781"/>
                </a:cubicBezTo>
                <a:cubicBezTo>
                  <a:pt x="9188" y="14812"/>
                  <a:pt x="9219" y="14812"/>
                  <a:pt x="9250" y="14812"/>
                </a:cubicBezTo>
                <a:close/>
                <a:moveTo>
                  <a:pt x="21656" y="17968"/>
                </a:moveTo>
                <a:lnTo>
                  <a:pt x="21656" y="17967"/>
                </a:lnTo>
                <a:lnTo>
                  <a:pt x="21656" y="17965"/>
                </a:lnTo>
                <a:lnTo>
                  <a:pt x="21656" y="17964"/>
                </a:lnTo>
                <a:lnTo>
                  <a:pt x="21656" y="17963"/>
                </a:lnTo>
                <a:lnTo>
                  <a:pt x="21656" y="17961"/>
                </a:lnTo>
                <a:lnTo>
                  <a:pt x="21656" y="17960"/>
                </a:lnTo>
                <a:lnTo>
                  <a:pt x="21656" y="17959"/>
                </a:lnTo>
                <a:lnTo>
                  <a:pt x="21656" y="17958"/>
                </a:lnTo>
                <a:lnTo>
                  <a:pt x="21656" y="17906"/>
                </a:lnTo>
                <a:cubicBezTo>
                  <a:pt x="21625" y="17937"/>
                  <a:pt x="21656" y="17937"/>
                  <a:pt x="21656" y="17968"/>
                </a:cubicBezTo>
                <a:cubicBezTo>
                  <a:pt x="21656" y="17968"/>
                  <a:pt x="21688" y="17968"/>
                  <a:pt x="21688" y="17968"/>
                </a:cubicBezTo>
                <a:lnTo>
                  <a:pt x="21688" y="17968"/>
                </a:lnTo>
                <a:cubicBezTo>
                  <a:pt x="21688" y="17968"/>
                  <a:pt x="21688" y="17968"/>
                  <a:pt x="21656" y="17968"/>
                </a:cubicBezTo>
                <a:close/>
                <a:moveTo>
                  <a:pt x="21656" y="17906"/>
                </a:moveTo>
                <a:cubicBezTo>
                  <a:pt x="21688" y="17874"/>
                  <a:pt x="21688" y="17874"/>
                  <a:pt x="21719" y="17906"/>
                </a:cubicBezTo>
                <a:lnTo>
                  <a:pt x="21719" y="17906"/>
                </a:lnTo>
                <a:cubicBezTo>
                  <a:pt x="21719" y="17906"/>
                  <a:pt x="21688" y="17906"/>
                  <a:pt x="21656" y="17906"/>
                </a:cubicBezTo>
                <a:close/>
                <a:moveTo>
                  <a:pt x="23969" y="18124"/>
                </a:moveTo>
                <a:cubicBezTo>
                  <a:pt x="23969" y="18124"/>
                  <a:pt x="23969" y="18124"/>
                  <a:pt x="23969" y="18093"/>
                </a:cubicBezTo>
                <a:cubicBezTo>
                  <a:pt x="23938" y="18093"/>
                  <a:pt x="23938" y="18093"/>
                  <a:pt x="23938" y="18093"/>
                </a:cubicBezTo>
                <a:cubicBezTo>
                  <a:pt x="23938" y="18093"/>
                  <a:pt x="23938" y="18124"/>
                  <a:pt x="23938" y="18124"/>
                </a:cubicBezTo>
                <a:cubicBezTo>
                  <a:pt x="23938" y="18124"/>
                  <a:pt x="23938" y="18124"/>
                  <a:pt x="23969" y="18124"/>
                </a:cubicBezTo>
                <a:close/>
                <a:moveTo>
                  <a:pt x="16250" y="7937"/>
                </a:moveTo>
                <a:cubicBezTo>
                  <a:pt x="16250" y="7937"/>
                  <a:pt x="16250" y="7937"/>
                  <a:pt x="16219" y="7937"/>
                </a:cubicBezTo>
                <a:cubicBezTo>
                  <a:pt x="16219" y="7937"/>
                  <a:pt x="16219" y="7937"/>
                  <a:pt x="16219" y="7937"/>
                </a:cubicBezTo>
                <a:cubicBezTo>
                  <a:pt x="16219" y="7937"/>
                  <a:pt x="16219" y="7968"/>
                  <a:pt x="16219" y="7968"/>
                </a:cubicBezTo>
                <a:cubicBezTo>
                  <a:pt x="16219" y="7968"/>
                  <a:pt x="16250" y="7968"/>
                  <a:pt x="16250" y="7937"/>
                </a:cubicBezTo>
                <a:close/>
                <a:moveTo>
                  <a:pt x="16469" y="15968"/>
                </a:moveTo>
                <a:cubicBezTo>
                  <a:pt x="16469" y="15968"/>
                  <a:pt x="16500" y="15968"/>
                  <a:pt x="16469" y="15968"/>
                </a:cubicBezTo>
                <a:cubicBezTo>
                  <a:pt x="16469" y="15968"/>
                  <a:pt x="16469" y="15937"/>
                  <a:pt x="16438" y="15968"/>
                </a:cubicBezTo>
                <a:cubicBezTo>
                  <a:pt x="16469" y="15906"/>
                  <a:pt x="16375" y="15906"/>
                  <a:pt x="16375" y="15874"/>
                </a:cubicBezTo>
                <a:cubicBezTo>
                  <a:pt x="16469" y="15906"/>
                  <a:pt x="16531" y="15937"/>
                  <a:pt x="16625" y="15999"/>
                </a:cubicBezTo>
                <a:cubicBezTo>
                  <a:pt x="16594" y="15874"/>
                  <a:pt x="16531" y="15749"/>
                  <a:pt x="16469" y="15656"/>
                </a:cubicBezTo>
                <a:lnTo>
                  <a:pt x="16469" y="15656"/>
                </a:lnTo>
                <a:cubicBezTo>
                  <a:pt x="16438" y="15562"/>
                  <a:pt x="16406" y="15531"/>
                  <a:pt x="16344" y="15593"/>
                </a:cubicBezTo>
                <a:cubicBezTo>
                  <a:pt x="16313" y="15656"/>
                  <a:pt x="16250" y="15656"/>
                  <a:pt x="16188" y="15687"/>
                </a:cubicBezTo>
                <a:cubicBezTo>
                  <a:pt x="16219" y="15749"/>
                  <a:pt x="16281" y="15749"/>
                  <a:pt x="16313" y="15781"/>
                </a:cubicBezTo>
                <a:cubicBezTo>
                  <a:pt x="16313" y="15812"/>
                  <a:pt x="16406" y="15781"/>
                  <a:pt x="16375" y="15874"/>
                </a:cubicBezTo>
                <a:cubicBezTo>
                  <a:pt x="16344" y="15874"/>
                  <a:pt x="16344" y="15843"/>
                  <a:pt x="16313" y="15843"/>
                </a:cubicBezTo>
                <a:cubicBezTo>
                  <a:pt x="16250" y="15812"/>
                  <a:pt x="16219" y="15718"/>
                  <a:pt x="16125" y="15749"/>
                </a:cubicBezTo>
                <a:lnTo>
                  <a:pt x="16125" y="15749"/>
                </a:lnTo>
                <a:cubicBezTo>
                  <a:pt x="16063" y="15781"/>
                  <a:pt x="16000" y="15781"/>
                  <a:pt x="15938" y="15874"/>
                </a:cubicBezTo>
                <a:cubicBezTo>
                  <a:pt x="16000" y="15843"/>
                  <a:pt x="16063" y="15906"/>
                  <a:pt x="16125" y="15874"/>
                </a:cubicBezTo>
                <a:cubicBezTo>
                  <a:pt x="16125" y="15874"/>
                  <a:pt x="16125" y="15874"/>
                  <a:pt x="16125" y="15874"/>
                </a:cubicBezTo>
                <a:cubicBezTo>
                  <a:pt x="16125" y="15874"/>
                  <a:pt x="16125" y="15874"/>
                  <a:pt x="16125" y="15874"/>
                </a:cubicBezTo>
                <a:cubicBezTo>
                  <a:pt x="16188" y="15906"/>
                  <a:pt x="16219" y="15937"/>
                  <a:pt x="16250" y="15906"/>
                </a:cubicBezTo>
                <a:cubicBezTo>
                  <a:pt x="16313" y="15937"/>
                  <a:pt x="16375" y="15937"/>
                  <a:pt x="16438" y="15968"/>
                </a:cubicBezTo>
                <a:cubicBezTo>
                  <a:pt x="16438" y="15999"/>
                  <a:pt x="16469" y="15968"/>
                  <a:pt x="16469" y="15968"/>
                </a:cubicBezTo>
                <a:close/>
                <a:moveTo>
                  <a:pt x="21656" y="17906"/>
                </a:moveTo>
                <a:cubicBezTo>
                  <a:pt x="21656" y="17906"/>
                  <a:pt x="21656" y="17906"/>
                  <a:pt x="21656" y="17906"/>
                </a:cubicBezTo>
                <a:cubicBezTo>
                  <a:pt x="21656" y="17906"/>
                  <a:pt x="21656" y="17906"/>
                  <a:pt x="21656" y="17906"/>
                </a:cubicBezTo>
                <a:close/>
                <a:moveTo>
                  <a:pt x="22188" y="17124"/>
                </a:moveTo>
                <a:cubicBezTo>
                  <a:pt x="22250" y="17124"/>
                  <a:pt x="22250" y="17093"/>
                  <a:pt x="22188" y="17062"/>
                </a:cubicBezTo>
                <a:cubicBezTo>
                  <a:pt x="22156" y="16999"/>
                  <a:pt x="22219" y="16937"/>
                  <a:pt x="22188" y="16874"/>
                </a:cubicBezTo>
                <a:cubicBezTo>
                  <a:pt x="22156" y="16968"/>
                  <a:pt x="22094" y="16999"/>
                  <a:pt x="22094" y="17062"/>
                </a:cubicBezTo>
                <a:cubicBezTo>
                  <a:pt x="22125" y="17062"/>
                  <a:pt x="22156" y="17093"/>
                  <a:pt x="22156" y="17093"/>
                </a:cubicBezTo>
                <a:cubicBezTo>
                  <a:pt x="22188" y="17093"/>
                  <a:pt x="22188" y="17124"/>
                  <a:pt x="22188" y="17124"/>
                </a:cubicBezTo>
                <a:cubicBezTo>
                  <a:pt x="22156" y="17124"/>
                  <a:pt x="22125" y="17124"/>
                  <a:pt x="22094" y="17062"/>
                </a:cubicBezTo>
                <a:cubicBezTo>
                  <a:pt x="22063" y="17093"/>
                  <a:pt x="22031" y="17156"/>
                  <a:pt x="22000" y="17218"/>
                </a:cubicBezTo>
                <a:lnTo>
                  <a:pt x="22000" y="17218"/>
                </a:lnTo>
                <a:cubicBezTo>
                  <a:pt x="22031" y="17218"/>
                  <a:pt x="22063" y="17249"/>
                  <a:pt x="22125" y="17218"/>
                </a:cubicBezTo>
                <a:cubicBezTo>
                  <a:pt x="22156" y="17218"/>
                  <a:pt x="22219" y="17281"/>
                  <a:pt x="22250" y="17249"/>
                </a:cubicBezTo>
                <a:cubicBezTo>
                  <a:pt x="22281" y="17218"/>
                  <a:pt x="22188" y="17187"/>
                  <a:pt x="22188" y="17124"/>
                </a:cubicBezTo>
                <a:close/>
                <a:moveTo>
                  <a:pt x="22375" y="17468"/>
                </a:moveTo>
                <a:cubicBezTo>
                  <a:pt x="22406" y="17531"/>
                  <a:pt x="22438" y="17562"/>
                  <a:pt x="22500" y="17593"/>
                </a:cubicBezTo>
                <a:cubicBezTo>
                  <a:pt x="22500" y="17624"/>
                  <a:pt x="22531" y="17624"/>
                  <a:pt x="22531" y="17593"/>
                </a:cubicBezTo>
                <a:cubicBezTo>
                  <a:pt x="22563" y="17593"/>
                  <a:pt x="22563" y="17562"/>
                  <a:pt x="22531" y="17531"/>
                </a:cubicBezTo>
                <a:cubicBezTo>
                  <a:pt x="22500" y="17499"/>
                  <a:pt x="22469" y="17468"/>
                  <a:pt x="22406" y="17468"/>
                </a:cubicBezTo>
                <a:cubicBezTo>
                  <a:pt x="22406" y="17437"/>
                  <a:pt x="22438" y="17406"/>
                  <a:pt x="22406" y="17374"/>
                </a:cubicBezTo>
                <a:cubicBezTo>
                  <a:pt x="22313" y="17374"/>
                  <a:pt x="22219" y="17312"/>
                  <a:pt x="22125" y="17374"/>
                </a:cubicBezTo>
                <a:cubicBezTo>
                  <a:pt x="22156" y="17406"/>
                  <a:pt x="22156" y="17437"/>
                  <a:pt x="22250" y="17406"/>
                </a:cubicBezTo>
                <a:cubicBezTo>
                  <a:pt x="22281" y="17374"/>
                  <a:pt x="22344" y="17343"/>
                  <a:pt x="22375" y="17437"/>
                </a:cubicBezTo>
                <a:cubicBezTo>
                  <a:pt x="22344" y="17437"/>
                  <a:pt x="22344" y="17437"/>
                  <a:pt x="22313" y="17437"/>
                </a:cubicBezTo>
                <a:cubicBezTo>
                  <a:pt x="22313" y="17468"/>
                  <a:pt x="22344" y="17468"/>
                  <a:pt x="22375" y="17468"/>
                </a:cubicBezTo>
                <a:close/>
                <a:moveTo>
                  <a:pt x="9906" y="10468"/>
                </a:moveTo>
                <a:cubicBezTo>
                  <a:pt x="9844" y="10468"/>
                  <a:pt x="9813" y="10468"/>
                  <a:pt x="9781" y="10468"/>
                </a:cubicBezTo>
                <a:cubicBezTo>
                  <a:pt x="9813" y="10499"/>
                  <a:pt x="9844" y="10499"/>
                  <a:pt x="9906" y="10468"/>
                </a:cubicBezTo>
                <a:close/>
                <a:moveTo>
                  <a:pt x="22813" y="17312"/>
                </a:moveTo>
                <a:cubicBezTo>
                  <a:pt x="22844" y="17312"/>
                  <a:pt x="22844" y="17312"/>
                  <a:pt x="22875" y="17312"/>
                </a:cubicBezTo>
                <a:cubicBezTo>
                  <a:pt x="22875" y="17343"/>
                  <a:pt x="22906" y="17374"/>
                  <a:pt x="22906" y="17374"/>
                </a:cubicBezTo>
                <a:cubicBezTo>
                  <a:pt x="22844" y="17406"/>
                  <a:pt x="22813" y="17374"/>
                  <a:pt x="22813" y="17312"/>
                </a:cubicBezTo>
                <a:cubicBezTo>
                  <a:pt x="22813" y="17312"/>
                  <a:pt x="22813" y="17312"/>
                  <a:pt x="22813" y="17312"/>
                </a:cubicBezTo>
                <a:close/>
                <a:moveTo>
                  <a:pt x="22844" y="17249"/>
                </a:moveTo>
                <a:cubicBezTo>
                  <a:pt x="22844" y="17249"/>
                  <a:pt x="22844" y="17249"/>
                  <a:pt x="22844" y="17249"/>
                </a:cubicBezTo>
                <a:cubicBezTo>
                  <a:pt x="22844" y="17249"/>
                  <a:pt x="22844" y="17249"/>
                  <a:pt x="22844" y="17249"/>
                </a:cubicBezTo>
                <a:lnTo>
                  <a:pt x="22844" y="17249"/>
                </a:lnTo>
                <a:cubicBezTo>
                  <a:pt x="22844" y="17249"/>
                  <a:pt x="22844" y="17249"/>
                  <a:pt x="22844" y="17249"/>
                </a:cubicBezTo>
                <a:cubicBezTo>
                  <a:pt x="22844" y="17249"/>
                  <a:pt x="22844" y="17249"/>
                  <a:pt x="22844" y="17249"/>
                </a:cubicBezTo>
                <a:close/>
                <a:moveTo>
                  <a:pt x="5375" y="13687"/>
                </a:moveTo>
                <a:cubicBezTo>
                  <a:pt x="5344" y="13687"/>
                  <a:pt x="5313" y="13718"/>
                  <a:pt x="5313" y="13749"/>
                </a:cubicBezTo>
                <a:cubicBezTo>
                  <a:pt x="5344" y="13749"/>
                  <a:pt x="5375" y="13718"/>
                  <a:pt x="5375" y="13687"/>
                </a:cubicBezTo>
                <a:close/>
                <a:moveTo>
                  <a:pt x="8094" y="13749"/>
                </a:moveTo>
                <a:cubicBezTo>
                  <a:pt x="8125" y="13718"/>
                  <a:pt x="8156" y="13656"/>
                  <a:pt x="8125" y="13624"/>
                </a:cubicBezTo>
                <a:cubicBezTo>
                  <a:pt x="8125" y="13624"/>
                  <a:pt x="8156" y="13624"/>
                  <a:pt x="8156" y="13593"/>
                </a:cubicBezTo>
                <a:cubicBezTo>
                  <a:pt x="8188" y="13406"/>
                  <a:pt x="8250" y="13218"/>
                  <a:pt x="8281" y="13031"/>
                </a:cubicBezTo>
                <a:cubicBezTo>
                  <a:pt x="8313" y="12999"/>
                  <a:pt x="8313" y="12968"/>
                  <a:pt x="8281" y="12968"/>
                </a:cubicBezTo>
                <a:lnTo>
                  <a:pt x="8281" y="12968"/>
                </a:lnTo>
                <a:cubicBezTo>
                  <a:pt x="8250" y="12968"/>
                  <a:pt x="8250" y="12999"/>
                  <a:pt x="8250" y="12999"/>
                </a:cubicBezTo>
                <a:cubicBezTo>
                  <a:pt x="8188" y="13218"/>
                  <a:pt x="8156" y="13406"/>
                  <a:pt x="8125" y="13624"/>
                </a:cubicBezTo>
                <a:cubicBezTo>
                  <a:pt x="8094" y="13656"/>
                  <a:pt x="8094" y="13687"/>
                  <a:pt x="8094" y="13749"/>
                </a:cubicBezTo>
                <a:close/>
                <a:moveTo>
                  <a:pt x="6219" y="13281"/>
                </a:moveTo>
                <a:cubicBezTo>
                  <a:pt x="6156" y="13249"/>
                  <a:pt x="6156" y="13281"/>
                  <a:pt x="6125" y="13312"/>
                </a:cubicBezTo>
                <a:cubicBezTo>
                  <a:pt x="6188" y="13312"/>
                  <a:pt x="6188" y="13312"/>
                  <a:pt x="6219" y="13281"/>
                </a:cubicBezTo>
                <a:close/>
                <a:moveTo>
                  <a:pt x="6344" y="13218"/>
                </a:moveTo>
                <a:cubicBezTo>
                  <a:pt x="6281" y="13187"/>
                  <a:pt x="6281" y="13218"/>
                  <a:pt x="6250" y="13249"/>
                </a:cubicBezTo>
                <a:cubicBezTo>
                  <a:pt x="6281" y="13249"/>
                  <a:pt x="6313" y="13249"/>
                  <a:pt x="6344" y="13218"/>
                </a:cubicBezTo>
                <a:close/>
                <a:moveTo>
                  <a:pt x="5250" y="13749"/>
                </a:moveTo>
                <a:cubicBezTo>
                  <a:pt x="5219" y="13749"/>
                  <a:pt x="5188" y="13781"/>
                  <a:pt x="5188" y="13812"/>
                </a:cubicBezTo>
                <a:cubicBezTo>
                  <a:pt x="5219" y="13812"/>
                  <a:pt x="5250" y="13781"/>
                  <a:pt x="5250" y="13749"/>
                </a:cubicBezTo>
                <a:close/>
                <a:moveTo>
                  <a:pt x="11969" y="7843"/>
                </a:moveTo>
                <a:cubicBezTo>
                  <a:pt x="11969" y="7843"/>
                  <a:pt x="11969" y="7843"/>
                  <a:pt x="11969" y="7843"/>
                </a:cubicBezTo>
                <a:cubicBezTo>
                  <a:pt x="11938" y="7843"/>
                  <a:pt x="11938" y="7843"/>
                  <a:pt x="11938" y="7875"/>
                </a:cubicBezTo>
                <a:cubicBezTo>
                  <a:pt x="11906" y="7875"/>
                  <a:pt x="11938" y="7875"/>
                  <a:pt x="11938" y="7875"/>
                </a:cubicBezTo>
                <a:cubicBezTo>
                  <a:pt x="11969" y="7875"/>
                  <a:pt x="11969" y="7875"/>
                  <a:pt x="11969" y="7843"/>
                </a:cubicBezTo>
                <a:close/>
                <a:moveTo>
                  <a:pt x="6781" y="12906"/>
                </a:moveTo>
                <a:cubicBezTo>
                  <a:pt x="6781" y="12906"/>
                  <a:pt x="6781" y="12906"/>
                  <a:pt x="6781" y="12906"/>
                </a:cubicBezTo>
                <a:cubicBezTo>
                  <a:pt x="6781" y="12906"/>
                  <a:pt x="6781" y="12906"/>
                  <a:pt x="6781" y="12906"/>
                </a:cubicBezTo>
                <a:lnTo>
                  <a:pt x="6781" y="12906"/>
                </a:lnTo>
                <a:cubicBezTo>
                  <a:pt x="6781" y="12906"/>
                  <a:pt x="6781" y="12906"/>
                  <a:pt x="6781" y="12906"/>
                </a:cubicBezTo>
                <a:cubicBezTo>
                  <a:pt x="6781" y="12906"/>
                  <a:pt x="6781" y="12906"/>
                  <a:pt x="6781" y="12906"/>
                </a:cubicBezTo>
                <a:close/>
                <a:moveTo>
                  <a:pt x="6094" y="13312"/>
                </a:moveTo>
                <a:cubicBezTo>
                  <a:pt x="6063" y="13312"/>
                  <a:pt x="6031" y="13343"/>
                  <a:pt x="6000" y="13374"/>
                </a:cubicBezTo>
                <a:cubicBezTo>
                  <a:pt x="6063" y="13374"/>
                  <a:pt x="6063" y="13343"/>
                  <a:pt x="6094" y="13312"/>
                </a:cubicBezTo>
                <a:close/>
                <a:moveTo>
                  <a:pt x="23406" y="17406"/>
                </a:moveTo>
                <a:cubicBezTo>
                  <a:pt x="23406" y="17437"/>
                  <a:pt x="23406" y="17437"/>
                  <a:pt x="23438" y="17437"/>
                </a:cubicBezTo>
                <a:cubicBezTo>
                  <a:pt x="23438" y="17437"/>
                  <a:pt x="23469" y="17437"/>
                  <a:pt x="23469" y="17406"/>
                </a:cubicBezTo>
                <a:cubicBezTo>
                  <a:pt x="23438" y="17406"/>
                  <a:pt x="23438" y="17374"/>
                  <a:pt x="23438" y="17374"/>
                </a:cubicBezTo>
                <a:cubicBezTo>
                  <a:pt x="23406" y="17374"/>
                  <a:pt x="23406" y="17406"/>
                  <a:pt x="23406" y="17406"/>
                </a:cubicBezTo>
                <a:close/>
                <a:moveTo>
                  <a:pt x="9313" y="14218"/>
                </a:moveTo>
                <a:cubicBezTo>
                  <a:pt x="9313" y="14218"/>
                  <a:pt x="9313" y="14218"/>
                  <a:pt x="9313" y="14218"/>
                </a:cubicBezTo>
                <a:cubicBezTo>
                  <a:pt x="9281" y="14187"/>
                  <a:pt x="9219" y="14218"/>
                  <a:pt x="9219" y="14156"/>
                </a:cubicBezTo>
                <a:cubicBezTo>
                  <a:pt x="9219" y="14124"/>
                  <a:pt x="9219" y="14124"/>
                  <a:pt x="9219" y="14124"/>
                </a:cubicBezTo>
                <a:cubicBezTo>
                  <a:pt x="9250" y="14093"/>
                  <a:pt x="9250" y="14062"/>
                  <a:pt x="9250" y="14031"/>
                </a:cubicBezTo>
                <a:cubicBezTo>
                  <a:pt x="9250" y="13999"/>
                  <a:pt x="9250" y="13937"/>
                  <a:pt x="9250" y="13874"/>
                </a:cubicBezTo>
                <a:cubicBezTo>
                  <a:pt x="9250" y="13874"/>
                  <a:pt x="9250" y="13874"/>
                  <a:pt x="9250" y="13874"/>
                </a:cubicBezTo>
                <a:cubicBezTo>
                  <a:pt x="9281" y="13843"/>
                  <a:pt x="9281" y="13812"/>
                  <a:pt x="9250" y="13781"/>
                </a:cubicBezTo>
                <a:cubicBezTo>
                  <a:pt x="9250" y="13749"/>
                  <a:pt x="9250" y="13749"/>
                  <a:pt x="9219" y="13749"/>
                </a:cubicBezTo>
                <a:cubicBezTo>
                  <a:pt x="9094" y="13812"/>
                  <a:pt x="8938" y="13812"/>
                  <a:pt x="8813" y="13874"/>
                </a:cubicBezTo>
                <a:cubicBezTo>
                  <a:pt x="8906" y="13968"/>
                  <a:pt x="9031" y="14062"/>
                  <a:pt x="9125" y="14156"/>
                </a:cubicBezTo>
                <a:cubicBezTo>
                  <a:pt x="9125" y="14187"/>
                  <a:pt x="9156" y="14187"/>
                  <a:pt x="9188" y="14187"/>
                </a:cubicBezTo>
                <a:cubicBezTo>
                  <a:pt x="9188" y="14187"/>
                  <a:pt x="9188" y="14187"/>
                  <a:pt x="9188" y="14187"/>
                </a:cubicBezTo>
                <a:cubicBezTo>
                  <a:pt x="9219" y="14249"/>
                  <a:pt x="9250" y="14218"/>
                  <a:pt x="9313" y="14249"/>
                </a:cubicBezTo>
                <a:cubicBezTo>
                  <a:pt x="9344" y="14249"/>
                  <a:pt x="9375" y="14281"/>
                  <a:pt x="9438" y="14218"/>
                </a:cubicBezTo>
                <a:cubicBezTo>
                  <a:pt x="9500" y="14218"/>
                  <a:pt x="9563" y="14187"/>
                  <a:pt x="9625" y="14187"/>
                </a:cubicBezTo>
                <a:cubicBezTo>
                  <a:pt x="9656" y="14156"/>
                  <a:pt x="9688" y="14187"/>
                  <a:pt x="9719" y="14124"/>
                </a:cubicBezTo>
                <a:cubicBezTo>
                  <a:pt x="9719" y="14124"/>
                  <a:pt x="9750" y="14124"/>
                  <a:pt x="9750" y="14124"/>
                </a:cubicBezTo>
                <a:cubicBezTo>
                  <a:pt x="9813" y="14093"/>
                  <a:pt x="9813" y="14093"/>
                  <a:pt x="9750" y="14062"/>
                </a:cubicBezTo>
                <a:cubicBezTo>
                  <a:pt x="9688" y="13999"/>
                  <a:pt x="9594" y="13906"/>
                  <a:pt x="9500" y="13843"/>
                </a:cubicBezTo>
                <a:cubicBezTo>
                  <a:pt x="9469" y="13843"/>
                  <a:pt x="9469" y="13781"/>
                  <a:pt x="9438" y="13812"/>
                </a:cubicBezTo>
                <a:cubicBezTo>
                  <a:pt x="9406" y="13812"/>
                  <a:pt x="9438" y="13874"/>
                  <a:pt x="9406" y="13906"/>
                </a:cubicBezTo>
                <a:cubicBezTo>
                  <a:pt x="9375" y="13937"/>
                  <a:pt x="9406" y="13968"/>
                  <a:pt x="9406" y="13999"/>
                </a:cubicBezTo>
                <a:cubicBezTo>
                  <a:pt x="9406" y="14031"/>
                  <a:pt x="9406" y="14031"/>
                  <a:pt x="9406" y="14031"/>
                </a:cubicBezTo>
                <a:cubicBezTo>
                  <a:pt x="9375" y="14031"/>
                  <a:pt x="9375" y="14031"/>
                  <a:pt x="9406" y="14062"/>
                </a:cubicBezTo>
                <a:cubicBezTo>
                  <a:pt x="9375" y="14093"/>
                  <a:pt x="9375" y="14124"/>
                  <a:pt x="9375" y="14156"/>
                </a:cubicBezTo>
                <a:cubicBezTo>
                  <a:pt x="9344" y="14156"/>
                  <a:pt x="9375" y="14249"/>
                  <a:pt x="9313" y="14218"/>
                </a:cubicBezTo>
                <a:close/>
                <a:moveTo>
                  <a:pt x="12094" y="8125"/>
                </a:moveTo>
                <a:cubicBezTo>
                  <a:pt x="12094" y="8125"/>
                  <a:pt x="12094" y="8125"/>
                  <a:pt x="12094" y="8125"/>
                </a:cubicBezTo>
                <a:cubicBezTo>
                  <a:pt x="12094" y="8125"/>
                  <a:pt x="12094" y="8125"/>
                  <a:pt x="12094" y="8125"/>
                </a:cubicBezTo>
                <a:lnTo>
                  <a:pt x="12094" y="8125"/>
                </a:lnTo>
                <a:cubicBezTo>
                  <a:pt x="12094" y="8125"/>
                  <a:pt x="12094" y="8125"/>
                  <a:pt x="12094" y="8125"/>
                </a:cubicBezTo>
                <a:close/>
                <a:moveTo>
                  <a:pt x="17094" y="9968"/>
                </a:moveTo>
                <a:cubicBezTo>
                  <a:pt x="17125" y="10000"/>
                  <a:pt x="17156" y="10000"/>
                  <a:pt x="17219" y="10031"/>
                </a:cubicBezTo>
                <a:cubicBezTo>
                  <a:pt x="17188" y="10000"/>
                  <a:pt x="17156" y="9875"/>
                  <a:pt x="17094" y="9968"/>
                </a:cubicBezTo>
                <a:close/>
                <a:moveTo>
                  <a:pt x="14938" y="4500"/>
                </a:moveTo>
                <a:cubicBezTo>
                  <a:pt x="14906" y="4531"/>
                  <a:pt x="14938" y="4562"/>
                  <a:pt x="14938" y="4593"/>
                </a:cubicBezTo>
                <a:cubicBezTo>
                  <a:pt x="14969" y="4562"/>
                  <a:pt x="15000" y="4531"/>
                  <a:pt x="14969" y="4500"/>
                </a:cubicBezTo>
                <a:cubicBezTo>
                  <a:pt x="14969" y="4500"/>
                  <a:pt x="14938" y="4500"/>
                  <a:pt x="14938" y="4500"/>
                </a:cubicBezTo>
                <a:close/>
                <a:moveTo>
                  <a:pt x="8531" y="17468"/>
                </a:moveTo>
                <a:cubicBezTo>
                  <a:pt x="8531" y="17468"/>
                  <a:pt x="8531" y="17499"/>
                  <a:pt x="8563" y="17531"/>
                </a:cubicBezTo>
                <a:cubicBezTo>
                  <a:pt x="8563" y="17531"/>
                  <a:pt x="8594" y="17531"/>
                  <a:pt x="8594" y="17499"/>
                </a:cubicBezTo>
                <a:cubicBezTo>
                  <a:pt x="8625" y="17468"/>
                  <a:pt x="8563" y="17468"/>
                  <a:pt x="8563" y="17437"/>
                </a:cubicBezTo>
                <a:cubicBezTo>
                  <a:pt x="8625" y="17406"/>
                  <a:pt x="8688" y="17468"/>
                  <a:pt x="8750" y="17437"/>
                </a:cubicBezTo>
                <a:lnTo>
                  <a:pt x="8750" y="17437"/>
                </a:lnTo>
                <a:cubicBezTo>
                  <a:pt x="8750" y="17437"/>
                  <a:pt x="8781" y="17468"/>
                  <a:pt x="8781" y="17468"/>
                </a:cubicBezTo>
                <a:cubicBezTo>
                  <a:pt x="8844" y="17468"/>
                  <a:pt x="8906" y="17468"/>
                  <a:pt x="8938" y="17406"/>
                </a:cubicBezTo>
                <a:cubicBezTo>
                  <a:pt x="8938" y="17374"/>
                  <a:pt x="8875" y="17312"/>
                  <a:pt x="8844" y="17312"/>
                </a:cubicBezTo>
                <a:cubicBezTo>
                  <a:pt x="8844" y="17312"/>
                  <a:pt x="8844" y="17312"/>
                  <a:pt x="8813" y="17312"/>
                </a:cubicBezTo>
                <a:cubicBezTo>
                  <a:pt x="8750" y="17249"/>
                  <a:pt x="8719" y="17281"/>
                  <a:pt x="8688" y="17343"/>
                </a:cubicBezTo>
                <a:cubicBezTo>
                  <a:pt x="8656" y="17343"/>
                  <a:pt x="8563" y="17343"/>
                  <a:pt x="8563" y="17437"/>
                </a:cubicBezTo>
                <a:cubicBezTo>
                  <a:pt x="8563" y="17437"/>
                  <a:pt x="8531" y="17406"/>
                  <a:pt x="8531" y="17468"/>
                </a:cubicBezTo>
                <a:close/>
                <a:moveTo>
                  <a:pt x="12563" y="8312"/>
                </a:moveTo>
                <a:cubicBezTo>
                  <a:pt x="12563" y="8281"/>
                  <a:pt x="12531" y="8250"/>
                  <a:pt x="12500" y="8250"/>
                </a:cubicBezTo>
                <a:cubicBezTo>
                  <a:pt x="12469" y="8250"/>
                  <a:pt x="12438" y="8250"/>
                  <a:pt x="12438" y="8312"/>
                </a:cubicBezTo>
                <a:cubicBezTo>
                  <a:pt x="12438" y="8343"/>
                  <a:pt x="12469" y="8375"/>
                  <a:pt x="12531" y="8375"/>
                </a:cubicBezTo>
                <a:cubicBezTo>
                  <a:pt x="12406" y="8375"/>
                  <a:pt x="12344" y="8343"/>
                  <a:pt x="12250" y="8312"/>
                </a:cubicBezTo>
                <a:lnTo>
                  <a:pt x="12250" y="8312"/>
                </a:lnTo>
                <a:cubicBezTo>
                  <a:pt x="12313" y="8250"/>
                  <a:pt x="12375" y="8281"/>
                  <a:pt x="12438" y="8312"/>
                </a:cubicBezTo>
                <a:cubicBezTo>
                  <a:pt x="12469" y="8312"/>
                  <a:pt x="12500" y="8343"/>
                  <a:pt x="12531" y="8343"/>
                </a:cubicBezTo>
                <a:cubicBezTo>
                  <a:pt x="12531" y="8343"/>
                  <a:pt x="12594" y="8343"/>
                  <a:pt x="12563" y="8312"/>
                </a:cubicBezTo>
                <a:close/>
                <a:moveTo>
                  <a:pt x="11969" y="8187"/>
                </a:moveTo>
                <a:cubicBezTo>
                  <a:pt x="11969" y="8156"/>
                  <a:pt x="11938" y="8125"/>
                  <a:pt x="11875" y="8093"/>
                </a:cubicBezTo>
                <a:cubicBezTo>
                  <a:pt x="11875" y="8093"/>
                  <a:pt x="11844" y="8125"/>
                  <a:pt x="11844" y="8156"/>
                </a:cubicBezTo>
                <a:cubicBezTo>
                  <a:pt x="11875" y="8187"/>
                  <a:pt x="11906" y="8187"/>
                  <a:pt x="11969" y="8187"/>
                </a:cubicBezTo>
                <a:close/>
                <a:moveTo>
                  <a:pt x="24406" y="17999"/>
                </a:moveTo>
                <a:cubicBezTo>
                  <a:pt x="24375" y="17937"/>
                  <a:pt x="24344" y="17999"/>
                  <a:pt x="24281" y="17999"/>
                </a:cubicBezTo>
                <a:cubicBezTo>
                  <a:pt x="24313" y="18031"/>
                  <a:pt x="24344" y="18062"/>
                  <a:pt x="24406" y="18031"/>
                </a:cubicBezTo>
                <a:cubicBezTo>
                  <a:pt x="24406" y="18031"/>
                  <a:pt x="24406" y="17999"/>
                  <a:pt x="24406" y="17999"/>
                </a:cubicBezTo>
                <a:close/>
                <a:moveTo>
                  <a:pt x="13156" y="4968"/>
                </a:moveTo>
                <a:cubicBezTo>
                  <a:pt x="13156" y="4968"/>
                  <a:pt x="13156" y="4968"/>
                  <a:pt x="13156" y="4968"/>
                </a:cubicBezTo>
                <a:cubicBezTo>
                  <a:pt x="13156" y="4968"/>
                  <a:pt x="13156" y="4968"/>
                  <a:pt x="13156" y="4968"/>
                </a:cubicBezTo>
                <a:close/>
                <a:moveTo>
                  <a:pt x="24063" y="17843"/>
                </a:moveTo>
                <a:cubicBezTo>
                  <a:pt x="24031" y="17781"/>
                  <a:pt x="24000" y="17749"/>
                  <a:pt x="23906" y="17749"/>
                </a:cubicBezTo>
                <a:cubicBezTo>
                  <a:pt x="23906" y="17781"/>
                  <a:pt x="23938" y="17781"/>
                  <a:pt x="23938" y="17812"/>
                </a:cubicBezTo>
                <a:cubicBezTo>
                  <a:pt x="24000" y="17781"/>
                  <a:pt x="24000" y="17843"/>
                  <a:pt x="24063" y="17843"/>
                </a:cubicBezTo>
                <a:close/>
                <a:moveTo>
                  <a:pt x="23938" y="17812"/>
                </a:moveTo>
                <a:cubicBezTo>
                  <a:pt x="23906" y="17812"/>
                  <a:pt x="23875" y="17781"/>
                  <a:pt x="23844" y="17749"/>
                </a:cubicBezTo>
                <a:lnTo>
                  <a:pt x="23844" y="17749"/>
                </a:lnTo>
                <a:cubicBezTo>
                  <a:pt x="23813" y="17718"/>
                  <a:pt x="23813" y="17781"/>
                  <a:pt x="23813" y="17812"/>
                </a:cubicBezTo>
                <a:cubicBezTo>
                  <a:pt x="23813" y="17812"/>
                  <a:pt x="23844" y="17812"/>
                  <a:pt x="23844" y="17812"/>
                </a:cubicBezTo>
                <a:cubicBezTo>
                  <a:pt x="23844" y="17843"/>
                  <a:pt x="23906" y="17874"/>
                  <a:pt x="23875" y="17906"/>
                </a:cubicBezTo>
                <a:cubicBezTo>
                  <a:pt x="23813" y="17906"/>
                  <a:pt x="23750" y="17812"/>
                  <a:pt x="23750" y="17968"/>
                </a:cubicBezTo>
                <a:cubicBezTo>
                  <a:pt x="23656" y="18062"/>
                  <a:pt x="23656" y="18062"/>
                  <a:pt x="23625" y="17968"/>
                </a:cubicBezTo>
                <a:lnTo>
                  <a:pt x="23625" y="17968"/>
                </a:lnTo>
                <a:cubicBezTo>
                  <a:pt x="23656" y="17937"/>
                  <a:pt x="23594" y="17906"/>
                  <a:pt x="23594" y="17906"/>
                </a:cubicBezTo>
                <a:cubicBezTo>
                  <a:pt x="23594" y="17843"/>
                  <a:pt x="23594" y="17843"/>
                  <a:pt x="23625" y="17874"/>
                </a:cubicBezTo>
                <a:cubicBezTo>
                  <a:pt x="23656" y="17906"/>
                  <a:pt x="23656" y="17874"/>
                  <a:pt x="23688" y="17843"/>
                </a:cubicBezTo>
                <a:cubicBezTo>
                  <a:pt x="23688" y="17843"/>
                  <a:pt x="23688" y="17812"/>
                  <a:pt x="23688" y="17812"/>
                </a:cubicBezTo>
                <a:cubicBezTo>
                  <a:pt x="23594" y="17718"/>
                  <a:pt x="23531" y="17718"/>
                  <a:pt x="23500" y="17812"/>
                </a:cubicBezTo>
                <a:cubicBezTo>
                  <a:pt x="23469" y="17843"/>
                  <a:pt x="23438" y="17749"/>
                  <a:pt x="23406" y="17812"/>
                </a:cubicBezTo>
                <a:cubicBezTo>
                  <a:pt x="23375" y="17874"/>
                  <a:pt x="23406" y="17874"/>
                  <a:pt x="23438" y="17906"/>
                </a:cubicBezTo>
                <a:cubicBezTo>
                  <a:pt x="23469" y="17906"/>
                  <a:pt x="23500" y="17937"/>
                  <a:pt x="23531" y="17937"/>
                </a:cubicBezTo>
                <a:cubicBezTo>
                  <a:pt x="23563" y="17937"/>
                  <a:pt x="23531" y="17968"/>
                  <a:pt x="23531" y="17968"/>
                </a:cubicBezTo>
                <a:cubicBezTo>
                  <a:pt x="23531" y="17968"/>
                  <a:pt x="23563" y="17968"/>
                  <a:pt x="23594" y="17999"/>
                </a:cubicBezTo>
                <a:cubicBezTo>
                  <a:pt x="23656" y="18093"/>
                  <a:pt x="23781" y="18093"/>
                  <a:pt x="23906" y="18093"/>
                </a:cubicBezTo>
                <a:cubicBezTo>
                  <a:pt x="23875" y="18062"/>
                  <a:pt x="23844" y="18062"/>
                  <a:pt x="23813" y="18062"/>
                </a:cubicBezTo>
                <a:cubicBezTo>
                  <a:pt x="23750" y="18031"/>
                  <a:pt x="23750" y="18031"/>
                  <a:pt x="23750" y="17968"/>
                </a:cubicBezTo>
                <a:cubicBezTo>
                  <a:pt x="23844" y="17968"/>
                  <a:pt x="23906" y="18062"/>
                  <a:pt x="23969" y="17999"/>
                </a:cubicBezTo>
                <a:cubicBezTo>
                  <a:pt x="23938" y="17968"/>
                  <a:pt x="23875" y="17968"/>
                  <a:pt x="23875" y="17906"/>
                </a:cubicBezTo>
                <a:cubicBezTo>
                  <a:pt x="23906" y="17906"/>
                  <a:pt x="23938" y="17937"/>
                  <a:pt x="23969" y="17937"/>
                </a:cubicBezTo>
                <a:cubicBezTo>
                  <a:pt x="24000" y="17937"/>
                  <a:pt x="24000" y="17999"/>
                  <a:pt x="24031" y="17937"/>
                </a:cubicBezTo>
                <a:cubicBezTo>
                  <a:pt x="24063" y="17937"/>
                  <a:pt x="24031" y="17906"/>
                  <a:pt x="24000" y="17874"/>
                </a:cubicBezTo>
                <a:cubicBezTo>
                  <a:pt x="24000" y="17843"/>
                  <a:pt x="23938" y="17843"/>
                  <a:pt x="23938" y="17812"/>
                </a:cubicBezTo>
                <a:close/>
                <a:moveTo>
                  <a:pt x="22094" y="17499"/>
                </a:moveTo>
                <a:cubicBezTo>
                  <a:pt x="22125" y="17531"/>
                  <a:pt x="22125" y="17499"/>
                  <a:pt x="22125" y="17499"/>
                </a:cubicBezTo>
                <a:cubicBezTo>
                  <a:pt x="22125" y="17437"/>
                  <a:pt x="22094" y="17437"/>
                  <a:pt x="22031" y="17406"/>
                </a:cubicBezTo>
                <a:cubicBezTo>
                  <a:pt x="22031" y="17406"/>
                  <a:pt x="22000" y="17437"/>
                  <a:pt x="22031" y="17437"/>
                </a:cubicBezTo>
                <a:cubicBezTo>
                  <a:pt x="22031" y="17499"/>
                  <a:pt x="22063" y="17499"/>
                  <a:pt x="22094" y="17499"/>
                </a:cubicBezTo>
                <a:close/>
                <a:moveTo>
                  <a:pt x="12063" y="8093"/>
                </a:moveTo>
                <a:cubicBezTo>
                  <a:pt x="12063" y="8093"/>
                  <a:pt x="12063" y="8093"/>
                  <a:pt x="12063" y="8093"/>
                </a:cubicBezTo>
                <a:cubicBezTo>
                  <a:pt x="12063" y="8093"/>
                  <a:pt x="12063" y="8093"/>
                  <a:pt x="12063" y="8093"/>
                </a:cubicBezTo>
                <a:lnTo>
                  <a:pt x="12063" y="8093"/>
                </a:lnTo>
                <a:cubicBezTo>
                  <a:pt x="12063" y="8093"/>
                  <a:pt x="12063" y="8093"/>
                  <a:pt x="12063" y="8093"/>
                </a:cubicBezTo>
                <a:cubicBezTo>
                  <a:pt x="12063" y="8093"/>
                  <a:pt x="12063" y="8093"/>
                  <a:pt x="12063" y="8093"/>
                </a:cubicBezTo>
                <a:close/>
                <a:moveTo>
                  <a:pt x="24500" y="18249"/>
                </a:moveTo>
                <a:cubicBezTo>
                  <a:pt x="24531" y="18249"/>
                  <a:pt x="24531" y="18249"/>
                  <a:pt x="24531" y="18218"/>
                </a:cubicBezTo>
                <a:cubicBezTo>
                  <a:pt x="24531" y="18187"/>
                  <a:pt x="24500" y="18187"/>
                  <a:pt x="24469" y="18156"/>
                </a:cubicBezTo>
                <a:cubicBezTo>
                  <a:pt x="24438" y="18156"/>
                  <a:pt x="24438" y="18187"/>
                  <a:pt x="24438" y="18218"/>
                </a:cubicBezTo>
                <a:cubicBezTo>
                  <a:pt x="24438" y="18249"/>
                  <a:pt x="24469" y="18249"/>
                  <a:pt x="24500" y="18249"/>
                </a:cubicBezTo>
                <a:close/>
                <a:moveTo>
                  <a:pt x="7969" y="17593"/>
                </a:moveTo>
                <a:cubicBezTo>
                  <a:pt x="7906" y="17562"/>
                  <a:pt x="7875" y="17624"/>
                  <a:pt x="7844" y="17656"/>
                </a:cubicBezTo>
                <a:cubicBezTo>
                  <a:pt x="7844" y="17687"/>
                  <a:pt x="7875" y="17687"/>
                  <a:pt x="7875" y="17656"/>
                </a:cubicBezTo>
                <a:cubicBezTo>
                  <a:pt x="7875" y="17687"/>
                  <a:pt x="7906" y="17687"/>
                  <a:pt x="7906" y="17687"/>
                </a:cubicBezTo>
                <a:cubicBezTo>
                  <a:pt x="7906" y="17718"/>
                  <a:pt x="7906" y="17718"/>
                  <a:pt x="7906" y="17749"/>
                </a:cubicBezTo>
                <a:cubicBezTo>
                  <a:pt x="7844" y="17718"/>
                  <a:pt x="7750" y="17687"/>
                  <a:pt x="7719" y="17781"/>
                </a:cubicBezTo>
                <a:cubicBezTo>
                  <a:pt x="7719" y="17812"/>
                  <a:pt x="7688" y="17812"/>
                  <a:pt x="7656" y="17843"/>
                </a:cubicBezTo>
                <a:cubicBezTo>
                  <a:pt x="7594" y="17906"/>
                  <a:pt x="7531" y="17968"/>
                  <a:pt x="7469" y="18031"/>
                </a:cubicBezTo>
                <a:cubicBezTo>
                  <a:pt x="7438" y="18062"/>
                  <a:pt x="7406" y="18062"/>
                  <a:pt x="7438" y="18093"/>
                </a:cubicBezTo>
                <a:cubicBezTo>
                  <a:pt x="7469" y="18156"/>
                  <a:pt x="7500" y="18124"/>
                  <a:pt x="7531" y="18124"/>
                </a:cubicBezTo>
                <a:cubicBezTo>
                  <a:pt x="7563" y="18093"/>
                  <a:pt x="7594" y="18062"/>
                  <a:pt x="7625" y="18093"/>
                </a:cubicBezTo>
                <a:cubicBezTo>
                  <a:pt x="7688" y="18093"/>
                  <a:pt x="7719" y="18062"/>
                  <a:pt x="7719" y="18031"/>
                </a:cubicBezTo>
                <a:cubicBezTo>
                  <a:pt x="7750" y="17968"/>
                  <a:pt x="7750" y="17937"/>
                  <a:pt x="7750" y="17874"/>
                </a:cubicBezTo>
                <a:cubicBezTo>
                  <a:pt x="7750" y="17874"/>
                  <a:pt x="7750" y="17874"/>
                  <a:pt x="7750" y="17874"/>
                </a:cubicBezTo>
                <a:cubicBezTo>
                  <a:pt x="7781" y="17843"/>
                  <a:pt x="7781" y="17812"/>
                  <a:pt x="7813" y="17812"/>
                </a:cubicBezTo>
                <a:cubicBezTo>
                  <a:pt x="7844" y="17812"/>
                  <a:pt x="7906" y="17812"/>
                  <a:pt x="7906" y="17749"/>
                </a:cubicBezTo>
                <a:cubicBezTo>
                  <a:pt x="7969" y="17749"/>
                  <a:pt x="8031" y="17812"/>
                  <a:pt x="8094" y="17812"/>
                </a:cubicBezTo>
                <a:cubicBezTo>
                  <a:pt x="8125" y="17843"/>
                  <a:pt x="8156" y="17843"/>
                  <a:pt x="8156" y="17812"/>
                </a:cubicBezTo>
                <a:cubicBezTo>
                  <a:pt x="8188" y="17781"/>
                  <a:pt x="8156" y="17781"/>
                  <a:pt x="8156" y="17749"/>
                </a:cubicBezTo>
                <a:cubicBezTo>
                  <a:pt x="8125" y="17749"/>
                  <a:pt x="8125" y="17749"/>
                  <a:pt x="8125" y="17718"/>
                </a:cubicBezTo>
                <a:cubicBezTo>
                  <a:pt x="8156" y="17687"/>
                  <a:pt x="8125" y="17656"/>
                  <a:pt x="8125" y="17624"/>
                </a:cubicBezTo>
                <a:cubicBezTo>
                  <a:pt x="8125" y="17624"/>
                  <a:pt x="8125" y="17593"/>
                  <a:pt x="8125" y="17593"/>
                </a:cubicBezTo>
                <a:cubicBezTo>
                  <a:pt x="8156" y="17593"/>
                  <a:pt x="8156" y="17562"/>
                  <a:pt x="8156" y="17531"/>
                </a:cubicBezTo>
                <a:cubicBezTo>
                  <a:pt x="8188" y="17531"/>
                  <a:pt x="8188" y="17531"/>
                  <a:pt x="8156" y="17468"/>
                </a:cubicBezTo>
                <a:cubicBezTo>
                  <a:pt x="8156" y="17437"/>
                  <a:pt x="8125" y="17374"/>
                  <a:pt x="8063" y="17437"/>
                </a:cubicBezTo>
                <a:cubicBezTo>
                  <a:pt x="8031" y="17437"/>
                  <a:pt x="8031" y="17468"/>
                  <a:pt x="8031" y="17499"/>
                </a:cubicBezTo>
                <a:cubicBezTo>
                  <a:pt x="8000" y="17499"/>
                  <a:pt x="7969" y="17531"/>
                  <a:pt x="7969" y="17562"/>
                </a:cubicBezTo>
                <a:cubicBezTo>
                  <a:pt x="7969" y="17562"/>
                  <a:pt x="7969" y="17562"/>
                  <a:pt x="7969" y="17562"/>
                </a:cubicBezTo>
                <a:lnTo>
                  <a:pt x="7969" y="17593"/>
                </a:lnTo>
                <a:close/>
                <a:moveTo>
                  <a:pt x="14969" y="4031"/>
                </a:moveTo>
                <a:cubicBezTo>
                  <a:pt x="14969" y="4062"/>
                  <a:pt x="14938" y="4093"/>
                  <a:pt x="14938" y="4125"/>
                </a:cubicBezTo>
                <a:cubicBezTo>
                  <a:pt x="15000" y="4125"/>
                  <a:pt x="14969" y="4062"/>
                  <a:pt x="15031" y="4062"/>
                </a:cubicBezTo>
                <a:cubicBezTo>
                  <a:pt x="15031" y="4062"/>
                  <a:pt x="15063" y="4125"/>
                  <a:pt x="15063" y="4062"/>
                </a:cubicBezTo>
                <a:cubicBezTo>
                  <a:pt x="15063" y="4000"/>
                  <a:pt x="15031" y="4000"/>
                  <a:pt x="15031" y="4000"/>
                </a:cubicBezTo>
                <a:cubicBezTo>
                  <a:pt x="14969" y="3968"/>
                  <a:pt x="15000" y="4000"/>
                  <a:pt x="14969" y="4031"/>
                </a:cubicBezTo>
                <a:close/>
                <a:moveTo>
                  <a:pt x="5625" y="13562"/>
                </a:moveTo>
                <a:cubicBezTo>
                  <a:pt x="5531" y="13593"/>
                  <a:pt x="5469" y="13624"/>
                  <a:pt x="5406" y="13687"/>
                </a:cubicBezTo>
                <a:cubicBezTo>
                  <a:pt x="5500" y="13656"/>
                  <a:pt x="5563" y="13624"/>
                  <a:pt x="5625" y="13593"/>
                </a:cubicBezTo>
                <a:cubicBezTo>
                  <a:pt x="5625" y="13562"/>
                  <a:pt x="5625" y="13562"/>
                  <a:pt x="5625" y="13562"/>
                </a:cubicBezTo>
                <a:close/>
                <a:moveTo>
                  <a:pt x="17094" y="9781"/>
                </a:moveTo>
                <a:cubicBezTo>
                  <a:pt x="17094" y="9781"/>
                  <a:pt x="17063" y="9750"/>
                  <a:pt x="17063" y="9781"/>
                </a:cubicBezTo>
                <a:cubicBezTo>
                  <a:pt x="17031" y="9812"/>
                  <a:pt x="17063" y="9843"/>
                  <a:pt x="17063" y="9843"/>
                </a:cubicBezTo>
                <a:cubicBezTo>
                  <a:pt x="17125" y="9906"/>
                  <a:pt x="17188" y="9843"/>
                  <a:pt x="17219" y="9812"/>
                </a:cubicBezTo>
                <a:cubicBezTo>
                  <a:pt x="17188" y="9812"/>
                  <a:pt x="17156" y="9781"/>
                  <a:pt x="17094" y="9781"/>
                </a:cubicBezTo>
                <a:close/>
                <a:moveTo>
                  <a:pt x="12219" y="8281"/>
                </a:moveTo>
                <a:cubicBezTo>
                  <a:pt x="12219" y="8281"/>
                  <a:pt x="12188" y="8250"/>
                  <a:pt x="12188" y="8218"/>
                </a:cubicBezTo>
                <a:cubicBezTo>
                  <a:pt x="12125" y="8125"/>
                  <a:pt x="12063" y="8218"/>
                  <a:pt x="11969" y="8218"/>
                </a:cubicBezTo>
                <a:cubicBezTo>
                  <a:pt x="12063" y="8250"/>
                  <a:pt x="12094" y="8250"/>
                  <a:pt x="12156" y="8281"/>
                </a:cubicBezTo>
                <a:cubicBezTo>
                  <a:pt x="12156" y="8281"/>
                  <a:pt x="12188" y="8312"/>
                  <a:pt x="12219" y="8281"/>
                </a:cubicBezTo>
                <a:close/>
                <a:moveTo>
                  <a:pt x="16469" y="9687"/>
                </a:moveTo>
                <a:cubicBezTo>
                  <a:pt x="16469" y="9687"/>
                  <a:pt x="16469" y="9687"/>
                  <a:pt x="16469" y="9687"/>
                </a:cubicBezTo>
                <a:cubicBezTo>
                  <a:pt x="16469" y="9687"/>
                  <a:pt x="16469" y="9687"/>
                  <a:pt x="16469" y="9687"/>
                </a:cubicBezTo>
                <a:close/>
                <a:moveTo>
                  <a:pt x="13188" y="8562"/>
                </a:moveTo>
                <a:cubicBezTo>
                  <a:pt x="13188" y="8562"/>
                  <a:pt x="13188" y="8562"/>
                  <a:pt x="13188" y="8562"/>
                </a:cubicBezTo>
                <a:cubicBezTo>
                  <a:pt x="13188" y="8562"/>
                  <a:pt x="13188" y="8562"/>
                  <a:pt x="13188" y="8562"/>
                </a:cubicBezTo>
                <a:lnTo>
                  <a:pt x="13188" y="8562"/>
                </a:lnTo>
                <a:cubicBezTo>
                  <a:pt x="13188" y="8562"/>
                  <a:pt x="13188" y="8562"/>
                  <a:pt x="13188" y="8562"/>
                </a:cubicBezTo>
                <a:close/>
                <a:moveTo>
                  <a:pt x="22563" y="17781"/>
                </a:moveTo>
                <a:cubicBezTo>
                  <a:pt x="22531" y="17812"/>
                  <a:pt x="22563" y="17812"/>
                  <a:pt x="22594" y="17812"/>
                </a:cubicBezTo>
                <a:cubicBezTo>
                  <a:pt x="22656" y="17812"/>
                  <a:pt x="22719" y="17874"/>
                  <a:pt x="22781" y="17843"/>
                </a:cubicBezTo>
                <a:cubicBezTo>
                  <a:pt x="22906" y="17906"/>
                  <a:pt x="23031" y="17906"/>
                  <a:pt x="23188" y="17937"/>
                </a:cubicBezTo>
                <a:cubicBezTo>
                  <a:pt x="23094" y="17874"/>
                  <a:pt x="23031" y="17812"/>
                  <a:pt x="23000" y="17843"/>
                </a:cubicBezTo>
                <a:lnTo>
                  <a:pt x="23000" y="17843"/>
                </a:lnTo>
                <a:cubicBezTo>
                  <a:pt x="22938" y="17874"/>
                  <a:pt x="22875" y="17843"/>
                  <a:pt x="22781" y="17843"/>
                </a:cubicBezTo>
                <a:cubicBezTo>
                  <a:pt x="22750" y="17812"/>
                  <a:pt x="22688" y="17781"/>
                  <a:pt x="22625" y="17749"/>
                </a:cubicBezTo>
                <a:cubicBezTo>
                  <a:pt x="22594" y="17718"/>
                  <a:pt x="22594" y="17749"/>
                  <a:pt x="22563" y="17781"/>
                </a:cubicBezTo>
                <a:close/>
                <a:moveTo>
                  <a:pt x="30031" y="22656"/>
                </a:moveTo>
                <a:cubicBezTo>
                  <a:pt x="30000" y="22656"/>
                  <a:pt x="30000" y="22624"/>
                  <a:pt x="29969" y="22656"/>
                </a:cubicBezTo>
                <a:cubicBezTo>
                  <a:pt x="29969" y="22656"/>
                  <a:pt x="29969" y="22687"/>
                  <a:pt x="29969" y="22687"/>
                </a:cubicBezTo>
                <a:cubicBezTo>
                  <a:pt x="30031" y="22718"/>
                  <a:pt x="30063" y="22781"/>
                  <a:pt x="30125" y="22687"/>
                </a:cubicBezTo>
                <a:cubicBezTo>
                  <a:pt x="30125" y="22687"/>
                  <a:pt x="30125" y="22687"/>
                  <a:pt x="30125" y="22687"/>
                </a:cubicBezTo>
                <a:cubicBezTo>
                  <a:pt x="30094" y="22624"/>
                  <a:pt x="30094" y="22624"/>
                  <a:pt x="30063" y="22687"/>
                </a:cubicBezTo>
                <a:cubicBezTo>
                  <a:pt x="30031" y="22687"/>
                  <a:pt x="30031" y="22656"/>
                  <a:pt x="30031" y="22656"/>
                </a:cubicBezTo>
                <a:close/>
                <a:moveTo>
                  <a:pt x="12438" y="8312"/>
                </a:moveTo>
                <a:cubicBezTo>
                  <a:pt x="12438" y="8312"/>
                  <a:pt x="12438" y="8312"/>
                  <a:pt x="12438" y="8312"/>
                </a:cubicBezTo>
                <a:cubicBezTo>
                  <a:pt x="12438" y="8312"/>
                  <a:pt x="12438" y="8312"/>
                  <a:pt x="12438" y="8312"/>
                </a:cubicBezTo>
                <a:lnTo>
                  <a:pt x="12438" y="8312"/>
                </a:lnTo>
                <a:cubicBezTo>
                  <a:pt x="12438" y="8312"/>
                  <a:pt x="12438" y="8312"/>
                  <a:pt x="12438" y="8312"/>
                </a:cubicBezTo>
                <a:cubicBezTo>
                  <a:pt x="12438" y="8312"/>
                  <a:pt x="12438" y="8312"/>
                  <a:pt x="12438" y="8312"/>
                </a:cubicBezTo>
                <a:cubicBezTo>
                  <a:pt x="12438" y="8312"/>
                  <a:pt x="12438" y="8312"/>
                  <a:pt x="12438" y="8312"/>
                </a:cubicBezTo>
                <a:cubicBezTo>
                  <a:pt x="12438" y="8312"/>
                  <a:pt x="12438" y="8312"/>
                  <a:pt x="12438" y="8312"/>
                </a:cubicBezTo>
                <a:close/>
                <a:moveTo>
                  <a:pt x="23344" y="17937"/>
                </a:moveTo>
                <a:cubicBezTo>
                  <a:pt x="23344" y="17968"/>
                  <a:pt x="23344" y="17968"/>
                  <a:pt x="23375" y="17999"/>
                </a:cubicBezTo>
                <a:cubicBezTo>
                  <a:pt x="23438" y="17999"/>
                  <a:pt x="23469" y="18031"/>
                  <a:pt x="23531" y="18031"/>
                </a:cubicBezTo>
                <a:cubicBezTo>
                  <a:pt x="23531" y="17999"/>
                  <a:pt x="23500" y="17999"/>
                  <a:pt x="23531" y="17968"/>
                </a:cubicBezTo>
                <a:cubicBezTo>
                  <a:pt x="23469" y="17999"/>
                  <a:pt x="23438" y="17937"/>
                  <a:pt x="23406" y="17906"/>
                </a:cubicBezTo>
                <a:cubicBezTo>
                  <a:pt x="23375" y="17906"/>
                  <a:pt x="23344" y="17906"/>
                  <a:pt x="23344" y="17937"/>
                </a:cubicBezTo>
                <a:close/>
                <a:moveTo>
                  <a:pt x="30063" y="23906"/>
                </a:moveTo>
                <a:cubicBezTo>
                  <a:pt x="30063" y="23937"/>
                  <a:pt x="30125" y="23937"/>
                  <a:pt x="30125" y="23937"/>
                </a:cubicBezTo>
                <a:cubicBezTo>
                  <a:pt x="30188" y="23937"/>
                  <a:pt x="30219" y="23937"/>
                  <a:pt x="30219" y="23906"/>
                </a:cubicBezTo>
                <a:cubicBezTo>
                  <a:pt x="30219" y="23874"/>
                  <a:pt x="30219" y="23874"/>
                  <a:pt x="30188" y="23874"/>
                </a:cubicBezTo>
                <a:cubicBezTo>
                  <a:pt x="30156" y="23874"/>
                  <a:pt x="30094" y="23843"/>
                  <a:pt x="30063" y="23906"/>
                </a:cubicBezTo>
                <a:close/>
                <a:moveTo>
                  <a:pt x="14875" y="2843"/>
                </a:moveTo>
                <a:cubicBezTo>
                  <a:pt x="14875" y="2843"/>
                  <a:pt x="14875" y="2843"/>
                  <a:pt x="14875" y="2843"/>
                </a:cubicBezTo>
                <a:cubicBezTo>
                  <a:pt x="14875" y="2843"/>
                  <a:pt x="14875" y="2843"/>
                  <a:pt x="14875" y="2843"/>
                </a:cubicBezTo>
                <a:close/>
                <a:moveTo>
                  <a:pt x="24156" y="18093"/>
                </a:moveTo>
                <a:cubicBezTo>
                  <a:pt x="24094" y="18062"/>
                  <a:pt x="24094" y="18093"/>
                  <a:pt x="24063" y="18156"/>
                </a:cubicBezTo>
                <a:cubicBezTo>
                  <a:pt x="24094" y="18156"/>
                  <a:pt x="24156" y="18156"/>
                  <a:pt x="24188" y="18187"/>
                </a:cubicBezTo>
                <a:cubicBezTo>
                  <a:pt x="24219" y="18187"/>
                  <a:pt x="24250" y="18187"/>
                  <a:pt x="24281" y="18124"/>
                </a:cubicBezTo>
                <a:cubicBezTo>
                  <a:pt x="24313" y="18156"/>
                  <a:pt x="24344" y="18187"/>
                  <a:pt x="24375" y="18156"/>
                </a:cubicBezTo>
                <a:cubicBezTo>
                  <a:pt x="24375" y="18124"/>
                  <a:pt x="24375" y="18093"/>
                  <a:pt x="24344" y="18093"/>
                </a:cubicBezTo>
                <a:cubicBezTo>
                  <a:pt x="24281" y="18031"/>
                  <a:pt x="24219" y="17999"/>
                  <a:pt x="24188" y="17968"/>
                </a:cubicBezTo>
                <a:cubicBezTo>
                  <a:pt x="24156" y="17968"/>
                  <a:pt x="24156" y="17968"/>
                  <a:pt x="24125" y="17968"/>
                </a:cubicBezTo>
                <a:cubicBezTo>
                  <a:pt x="24125" y="17968"/>
                  <a:pt x="24125" y="17999"/>
                  <a:pt x="24125" y="18031"/>
                </a:cubicBezTo>
                <a:cubicBezTo>
                  <a:pt x="24125" y="18031"/>
                  <a:pt x="24156" y="18062"/>
                  <a:pt x="24188" y="18062"/>
                </a:cubicBezTo>
                <a:cubicBezTo>
                  <a:pt x="24188" y="18062"/>
                  <a:pt x="24188" y="18093"/>
                  <a:pt x="24156" y="18093"/>
                </a:cubicBezTo>
                <a:close/>
                <a:moveTo>
                  <a:pt x="13875" y="531"/>
                </a:moveTo>
                <a:cubicBezTo>
                  <a:pt x="13906" y="562"/>
                  <a:pt x="13906" y="625"/>
                  <a:pt x="13938" y="625"/>
                </a:cubicBezTo>
                <a:cubicBezTo>
                  <a:pt x="13969" y="593"/>
                  <a:pt x="13969" y="562"/>
                  <a:pt x="13969" y="531"/>
                </a:cubicBezTo>
                <a:cubicBezTo>
                  <a:pt x="13969" y="500"/>
                  <a:pt x="13969" y="500"/>
                  <a:pt x="13969" y="500"/>
                </a:cubicBezTo>
                <a:cubicBezTo>
                  <a:pt x="14000" y="437"/>
                  <a:pt x="14000" y="375"/>
                  <a:pt x="14031" y="312"/>
                </a:cubicBezTo>
                <a:cubicBezTo>
                  <a:pt x="14031" y="281"/>
                  <a:pt x="14063" y="250"/>
                  <a:pt x="14031" y="250"/>
                </a:cubicBezTo>
                <a:cubicBezTo>
                  <a:pt x="14031" y="218"/>
                  <a:pt x="14000" y="250"/>
                  <a:pt x="13969" y="250"/>
                </a:cubicBezTo>
                <a:cubicBezTo>
                  <a:pt x="13938" y="250"/>
                  <a:pt x="13875" y="281"/>
                  <a:pt x="13813" y="312"/>
                </a:cubicBezTo>
                <a:cubicBezTo>
                  <a:pt x="13781" y="312"/>
                  <a:pt x="13750" y="343"/>
                  <a:pt x="13719" y="281"/>
                </a:cubicBezTo>
                <a:cubicBezTo>
                  <a:pt x="13719" y="343"/>
                  <a:pt x="13750" y="343"/>
                  <a:pt x="13781" y="375"/>
                </a:cubicBezTo>
                <a:cubicBezTo>
                  <a:pt x="13781" y="437"/>
                  <a:pt x="13844" y="500"/>
                  <a:pt x="13875" y="531"/>
                </a:cubicBezTo>
                <a:close/>
                <a:moveTo>
                  <a:pt x="24656" y="19968"/>
                </a:moveTo>
                <a:cubicBezTo>
                  <a:pt x="24656" y="19968"/>
                  <a:pt x="24656" y="19968"/>
                  <a:pt x="24656" y="19968"/>
                </a:cubicBezTo>
                <a:cubicBezTo>
                  <a:pt x="24656" y="19968"/>
                  <a:pt x="24656" y="19968"/>
                  <a:pt x="24656" y="19968"/>
                </a:cubicBezTo>
                <a:close/>
                <a:moveTo>
                  <a:pt x="21469" y="17999"/>
                </a:moveTo>
                <a:cubicBezTo>
                  <a:pt x="21469" y="17937"/>
                  <a:pt x="21438" y="17937"/>
                  <a:pt x="21406" y="17968"/>
                </a:cubicBezTo>
                <a:cubicBezTo>
                  <a:pt x="21375" y="17999"/>
                  <a:pt x="21313" y="17999"/>
                  <a:pt x="21344" y="18031"/>
                </a:cubicBezTo>
                <a:cubicBezTo>
                  <a:pt x="21344" y="18093"/>
                  <a:pt x="21406" y="18062"/>
                  <a:pt x="21438" y="18062"/>
                </a:cubicBezTo>
                <a:cubicBezTo>
                  <a:pt x="21438" y="18031"/>
                  <a:pt x="21469" y="18062"/>
                  <a:pt x="21469" y="18062"/>
                </a:cubicBezTo>
                <a:cubicBezTo>
                  <a:pt x="21500" y="18062"/>
                  <a:pt x="21531" y="18031"/>
                  <a:pt x="21531" y="18031"/>
                </a:cubicBezTo>
                <a:cubicBezTo>
                  <a:pt x="21531" y="17999"/>
                  <a:pt x="21531" y="17968"/>
                  <a:pt x="21531" y="17968"/>
                </a:cubicBezTo>
                <a:cubicBezTo>
                  <a:pt x="21469" y="17937"/>
                  <a:pt x="21500" y="17968"/>
                  <a:pt x="21500" y="17999"/>
                </a:cubicBezTo>
                <a:cubicBezTo>
                  <a:pt x="21500" y="17999"/>
                  <a:pt x="21469" y="17999"/>
                  <a:pt x="21469" y="17999"/>
                </a:cubicBezTo>
                <a:close/>
                <a:moveTo>
                  <a:pt x="5656" y="13562"/>
                </a:moveTo>
                <a:cubicBezTo>
                  <a:pt x="5781" y="13531"/>
                  <a:pt x="5875" y="13468"/>
                  <a:pt x="5969" y="13406"/>
                </a:cubicBezTo>
                <a:cubicBezTo>
                  <a:pt x="5844" y="13437"/>
                  <a:pt x="5750" y="13468"/>
                  <a:pt x="5656" y="13562"/>
                </a:cubicBezTo>
                <a:close/>
                <a:moveTo>
                  <a:pt x="10063" y="16187"/>
                </a:moveTo>
                <a:cubicBezTo>
                  <a:pt x="10031" y="16187"/>
                  <a:pt x="10000" y="16187"/>
                  <a:pt x="9969" y="16218"/>
                </a:cubicBezTo>
                <a:cubicBezTo>
                  <a:pt x="9938" y="16218"/>
                  <a:pt x="9938" y="16218"/>
                  <a:pt x="9938" y="16249"/>
                </a:cubicBezTo>
                <a:cubicBezTo>
                  <a:pt x="9969" y="16281"/>
                  <a:pt x="10000" y="16312"/>
                  <a:pt x="10031" y="16343"/>
                </a:cubicBezTo>
                <a:cubicBezTo>
                  <a:pt x="10094" y="16343"/>
                  <a:pt x="10063" y="16281"/>
                  <a:pt x="10094" y="16249"/>
                </a:cubicBezTo>
                <a:cubicBezTo>
                  <a:pt x="10094" y="16281"/>
                  <a:pt x="10094" y="16281"/>
                  <a:pt x="10094" y="16281"/>
                </a:cubicBezTo>
                <a:cubicBezTo>
                  <a:pt x="10094" y="16281"/>
                  <a:pt x="10094" y="16281"/>
                  <a:pt x="10094" y="16249"/>
                </a:cubicBezTo>
                <a:cubicBezTo>
                  <a:pt x="10094" y="16218"/>
                  <a:pt x="10094" y="16187"/>
                  <a:pt x="10063" y="16187"/>
                </a:cubicBezTo>
                <a:close/>
                <a:moveTo>
                  <a:pt x="6969" y="13906"/>
                </a:moveTo>
                <a:cubicBezTo>
                  <a:pt x="7000" y="13937"/>
                  <a:pt x="7063" y="13937"/>
                  <a:pt x="7094" y="13906"/>
                </a:cubicBezTo>
                <a:cubicBezTo>
                  <a:pt x="7094" y="13906"/>
                  <a:pt x="7125" y="13874"/>
                  <a:pt x="7125" y="13874"/>
                </a:cubicBezTo>
                <a:cubicBezTo>
                  <a:pt x="7125" y="13843"/>
                  <a:pt x="7094" y="13843"/>
                  <a:pt x="7094" y="13843"/>
                </a:cubicBezTo>
                <a:cubicBezTo>
                  <a:pt x="7031" y="13843"/>
                  <a:pt x="6938" y="13812"/>
                  <a:pt x="6875" y="13812"/>
                </a:cubicBezTo>
                <a:cubicBezTo>
                  <a:pt x="6875" y="13812"/>
                  <a:pt x="6875" y="13812"/>
                  <a:pt x="6875" y="13812"/>
                </a:cubicBezTo>
                <a:cubicBezTo>
                  <a:pt x="6875" y="13781"/>
                  <a:pt x="6844" y="13781"/>
                  <a:pt x="6813" y="13812"/>
                </a:cubicBezTo>
                <a:cubicBezTo>
                  <a:pt x="6813" y="13812"/>
                  <a:pt x="6844" y="13812"/>
                  <a:pt x="6875" y="13812"/>
                </a:cubicBezTo>
                <a:cubicBezTo>
                  <a:pt x="6906" y="13843"/>
                  <a:pt x="6938" y="13874"/>
                  <a:pt x="6969" y="13906"/>
                </a:cubicBezTo>
                <a:close/>
                <a:moveTo>
                  <a:pt x="8281" y="17656"/>
                </a:moveTo>
                <a:cubicBezTo>
                  <a:pt x="8281" y="17656"/>
                  <a:pt x="8250" y="17656"/>
                  <a:pt x="8281" y="17687"/>
                </a:cubicBezTo>
                <a:cubicBezTo>
                  <a:pt x="8281" y="17718"/>
                  <a:pt x="8281" y="17749"/>
                  <a:pt x="8313" y="17749"/>
                </a:cubicBezTo>
                <a:cubicBezTo>
                  <a:pt x="8375" y="17718"/>
                  <a:pt x="8438" y="17687"/>
                  <a:pt x="8469" y="17624"/>
                </a:cubicBezTo>
                <a:cubicBezTo>
                  <a:pt x="8469" y="17624"/>
                  <a:pt x="8469" y="17624"/>
                  <a:pt x="8469" y="17624"/>
                </a:cubicBezTo>
                <a:cubicBezTo>
                  <a:pt x="8469" y="17624"/>
                  <a:pt x="8469" y="17624"/>
                  <a:pt x="8469" y="17593"/>
                </a:cubicBezTo>
                <a:cubicBezTo>
                  <a:pt x="8469" y="17593"/>
                  <a:pt x="8469" y="17593"/>
                  <a:pt x="8469" y="17593"/>
                </a:cubicBezTo>
                <a:cubicBezTo>
                  <a:pt x="8438" y="17562"/>
                  <a:pt x="8438" y="17562"/>
                  <a:pt x="8406" y="17562"/>
                </a:cubicBezTo>
                <a:cubicBezTo>
                  <a:pt x="8375" y="17562"/>
                  <a:pt x="8406" y="17437"/>
                  <a:pt x="8344" y="17468"/>
                </a:cubicBezTo>
                <a:cubicBezTo>
                  <a:pt x="8313" y="17531"/>
                  <a:pt x="8375" y="17562"/>
                  <a:pt x="8406" y="17593"/>
                </a:cubicBezTo>
                <a:cubicBezTo>
                  <a:pt x="8406" y="17593"/>
                  <a:pt x="8406" y="17624"/>
                  <a:pt x="8406" y="17624"/>
                </a:cubicBezTo>
                <a:cubicBezTo>
                  <a:pt x="8406" y="17624"/>
                  <a:pt x="8375" y="17656"/>
                  <a:pt x="8375" y="17624"/>
                </a:cubicBezTo>
                <a:cubicBezTo>
                  <a:pt x="8313" y="17562"/>
                  <a:pt x="8313" y="17593"/>
                  <a:pt x="8281" y="17656"/>
                </a:cubicBezTo>
                <a:cubicBezTo>
                  <a:pt x="8313" y="17656"/>
                  <a:pt x="8313" y="17656"/>
                  <a:pt x="8313" y="17656"/>
                </a:cubicBezTo>
                <a:cubicBezTo>
                  <a:pt x="8313" y="17656"/>
                  <a:pt x="8313" y="17656"/>
                  <a:pt x="8313" y="17656"/>
                </a:cubicBezTo>
                <a:cubicBezTo>
                  <a:pt x="8313" y="17656"/>
                  <a:pt x="8313" y="17656"/>
                  <a:pt x="8281" y="17656"/>
                </a:cubicBezTo>
                <a:close/>
                <a:moveTo>
                  <a:pt x="12313" y="14843"/>
                </a:moveTo>
                <a:cubicBezTo>
                  <a:pt x="12438" y="14874"/>
                  <a:pt x="12500" y="14999"/>
                  <a:pt x="12625" y="15062"/>
                </a:cubicBezTo>
                <a:cubicBezTo>
                  <a:pt x="12625" y="14968"/>
                  <a:pt x="12594" y="14906"/>
                  <a:pt x="12594" y="14812"/>
                </a:cubicBezTo>
                <a:cubicBezTo>
                  <a:pt x="12531" y="14562"/>
                  <a:pt x="12594" y="14593"/>
                  <a:pt x="12313" y="14687"/>
                </a:cubicBezTo>
                <a:cubicBezTo>
                  <a:pt x="12281" y="14718"/>
                  <a:pt x="12219" y="14687"/>
                  <a:pt x="12219" y="14749"/>
                </a:cubicBezTo>
                <a:cubicBezTo>
                  <a:pt x="12188" y="14781"/>
                  <a:pt x="12281" y="14812"/>
                  <a:pt x="12313" y="14843"/>
                </a:cubicBezTo>
                <a:cubicBezTo>
                  <a:pt x="12313" y="14843"/>
                  <a:pt x="12313" y="14843"/>
                  <a:pt x="12313" y="14843"/>
                </a:cubicBezTo>
                <a:close/>
                <a:moveTo>
                  <a:pt x="7344" y="18156"/>
                </a:moveTo>
                <a:cubicBezTo>
                  <a:pt x="7281" y="18187"/>
                  <a:pt x="7250" y="18249"/>
                  <a:pt x="7188" y="18281"/>
                </a:cubicBezTo>
                <a:cubicBezTo>
                  <a:pt x="7188" y="18312"/>
                  <a:pt x="7188" y="18343"/>
                  <a:pt x="7219" y="18343"/>
                </a:cubicBezTo>
                <a:cubicBezTo>
                  <a:pt x="7250" y="18343"/>
                  <a:pt x="7375" y="18249"/>
                  <a:pt x="7375" y="18218"/>
                </a:cubicBezTo>
                <a:cubicBezTo>
                  <a:pt x="7375" y="18187"/>
                  <a:pt x="7375" y="18156"/>
                  <a:pt x="7344" y="18156"/>
                </a:cubicBezTo>
                <a:close/>
                <a:moveTo>
                  <a:pt x="7125" y="13031"/>
                </a:moveTo>
                <a:cubicBezTo>
                  <a:pt x="7156" y="13031"/>
                  <a:pt x="7188" y="13062"/>
                  <a:pt x="7188" y="13062"/>
                </a:cubicBezTo>
                <a:cubicBezTo>
                  <a:pt x="7250" y="12999"/>
                  <a:pt x="7313" y="13031"/>
                  <a:pt x="7375" y="12999"/>
                </a:cubicBezTo>
                <a:cubicBezTo>
                  <a:pt x="7438" y="12999"/>
                  <a:pt x="7500" y="13031"/>
                  <a:pt x="7563" y="12968"/>
                </a:cubicBezTo>
                <a:cubicBezTo>
                  <a:pt x="7313" y="12749"/>
                  <a:pt x="7344" y="12781"/>
                  <a:pt x="7188" y="12906"/>
                </a:cubicBezTo>
                <a:cubicBezTo>
                  <a:pt x="7094" y="12874"/>
                  <a:pt x="7063" y="12937"/>
                  <a:pt x="7063" y="12999"/>
                </a:cubicBezTo>
                <a:cubicBezTo>
                  <a:pt x="7063" y="13031"/>
                  <a:pt x="7031" y="13062"/>
                  <a:pt x="7063" y="13062"/>
                </a:cubicBezTo>
                <a:cubicBezTo>
                  <a:pt x="7094" y="13093"/>
                  <a:pt x="7125" y="13062"/>
                  <a:pt x="7125" y="13031"/>
                </a:cubicBezTo>
                <a:close/>
                <a:moveTo>
                  <a:pt x="8250" y="13999"/>
                </a:moveTo>
                <a:cubicBezTo>
                  <a:pt x="8281" y="13999"/>
                  <a:pt x="8313" y="13999"/>
                  <a:pt x="8344" y="14031"/>
                </a:cubicBezTo>
                <a:cubicBezTo>
                  <a:pt x="8344" y="14062"/>
                  <a:pt x="8375" y="14031"/>
                  <a:pt x="8406" y="14031"/>
                </a:cubicBezTo>
                <a:cubicBezTo>
                  <a:pt x="8625" y="14093"/>
                  <a:pt x="8875" y="14124"/>
                  <a:pt x="9094" y="14187"/>
                </a:cubicBezTo>
                <a:cubicBezTo>
                  <a:pt x="9063" y="14156"/>
                  <a:pt x="9031" y="14156"/>
                  <a:pt x="9000" y="14124"/>
                </a:cubicBezTo>
                <a:cubicBezTo>
                  <a:pt x="8906" y="14062"/>
                  <a:pt x="8844" y="13999"/>
                  <a:pt x="8750" y="13906"/>
                </a:cubicBezTo>
                <a:cubicBezTo>
                  <a:pt x="8719" y="13906"/>
                  <a:pt x="8719" y="13874"/>
                  <a:pt x="8688" y="13906"/>
                </a:cubicBezTo>
                <a:cubicBezTo>
                  <a:pt x="8531" y="13937"/>
                  <a:pt x="8406" y="13999"/>
                  <a:pt x="8250" y="13999"/>
                </a:cubicBezTo>
                <a:cubicBezTo>
                  <a:pt x="8250" y="13937"/>
                  <a:pt x="8188" y="13968"/>
                  <a:pt x="8156" y="13937"/>
                </a:cubicBezTo>
                <a:cubicBezTo>
                  <a:pt x="8188" y="13937"/>
                  <a:pt x="8219" y="13937"/>
                  <a:pt x="8281" y="13937"/>
                </a:cubicBezTo>
                <a:cubicBezTo>
                  <a:pt x="8406" y="13906"/>
                  <a:pt x="8531" y="13843"/>
                  <a:pt x="8656" y="13843"/>
                </a:cubicBezTo>
                <a:lnTo>
                  <a:pt x="8656" y="13843"/>
                </a:lnTo>
                <a:cubicBezTo>
                  <a:pt x="8656" y="13812"/>
                  <a:pt x="8594" y="13812"/>
                  <a:pt x="8563" y="13781"/>
                </a:cubicBezTo>
                <a:cubicBezTo>
                  <a:pt x="8500" y="13718"/>
                  <a:pt x="8406" y="13624"/>
                  <a:pt x="8313" y="13562"/>
                </a:cubicBezTo>
                <a:cubicBezTo>
                  <a:pt x="8281" y="13562"/>
                  <a:pt x="8250" y="13499"/>
                  <a:pt x="8219" y="13562"/>
                </a:cubicBezTo>
                <a:cubicBezTo>
                  <a:pt x="8219" y="13624"/>
                  <a:pt x="8156" y="13656"/>
                  <a:pt x="8188" y="13749"/>
                </a:cubicBezTo>
                <a:cubicBezTo>
                  <a:pt x="8188" y="13749"/>
                  <a:pt x="8188" y="13749"/>
                  <a:pt x="8188" y="13749"/>
                </a:cubicBezTo>
                <a:cubicBezTo>
                  <a:pt x="8156" y="13781"/>
                  <a:pt x="8156" y="13812"/>
                  <a:pt x="8156" y="13812"/>
                </a:cubicBezTo>
                <a:cubicBezTo>
                  <a:pt x="8156" y="13843"/>
                  <a:pt x="8156" y="13874"/>
                  <a:pt x="8156" y="13906"/>
                </a:cubicBezTo>
                <a:cubicBezTo>
                  <a:pt x="8031" y="13937"/>
                  <a:pt x="8125" y="13843"/>
                  <a:pt x="8094" y="13812"/>
                </a:cubicBezTo>
                <a:cubicBezTo>
                  <a:pt x="8031" y="13843"/>
                  <a:pt x="8063" y="13937"/>
                  <a:pt x="7969" y="13906"/>
                </a:cubicBezTo>
                <a:cubicBezTo>
                  <a:pt x="8000" y="13781"/>
                  <a:pt x="8031" y="13656"/>
                  <a:pt x="8063" y="13562"/>
                </a:cubicBezTo>
                <a:cubicBezTo>
                  <a:pt x="8063" y="13531"/>
                  <a:pt x="8094" y="13468"/>
                  <a:pt x="8031" y="13499"/>
                </a:cubicBezTo>
                <a:cubicBezTo>
                  <a:pt x="7906" y="13499"/>
                  <a:pt x="7781" y="13531"/>
                  <a:pt x="7656" y="13562"/>
                </a:cubicBezTo>
                <a:cubicBezTo>
                  <a:pt x="7625" y="13562"/>
                  <a:pt x="7594" y="13593"/>
                  <a:pt x="7594" y="13624"/>
                </a:cubicBezTo>
                <a:cubicBezTo>
                  <a:pt x="7594" y="13656"/>
                  <a:pt x="7625" y="13656"/>
                  <a:pt x="7625" y="13656"/>
                </a:cubicBezTo>
                <a:cubicBezTo>
                  <a:pt x="7688" y="13718"/>
                  <a:pt x="7781" y="13749"/>
                  <a:pt x="7813" y="13843"/>
                </a:cubicBezTo>
                <a:cubicBezTo>
                  <a:pt x="7750" y="13843"/>
                  <a:pt x="7719" y="13843"/>
                  <a:pt x="7688" y="13812"/>
                </a:cubicBezTo>
                <a:cubicBezTo>
                  <a:pt x="7625" y="13749"/>
                  <a:pt x="7563" y="13687"/>
                  <a:pt x="7469" y="13624"/>
                </a:cubicBezTo>
                <a:cubicBezTo>
                  <a:pt x="7469" y="13624"/>
                  <a:pt x="7469" y="13593"/>
                  <a:pt x="7438" y="13593"/>
                </a:cubicBezTo>
                <a:cubicBezTo>
                  <a:pt x="7313" y="13656"/>
                  <a:pt x="7156" y="13656"/>
                  <a:pt x="7031" y="13687"/>
                </a:cubicBezTo>
                <a:cubicBezTo>
                  <a:pt x="7000" y="13687"/>
                  <a:pt x="6938" y="13687"/>
                  <a:pt x="6906" y="13687"/>
                </a:cubicBezTo>
                <a:cubicBezTo>
                  <a:pt x="6938" y="13656"/>
                  <a:pt x="6938" y="13656"/>
                  <a:pt x="6969" y="13624"/>
                </a:cubicBezTo>
                <a:cubicBezTo>
                  <a:pt x="6969" y="13624"/>
                  <a:pt x="7000" y="13624"/>
                  <a:pt x="7000" y="13624"/>
                </a:cubicBezTo>
                <a:cubicBezTo>
                  <a:pt x="7063" y="13624"/>
                  <a:pt x="7094" y="13624"/>
                  <a:pt x="7125" y="13593"/>
                </a:cubicBezTo>
                <a:cubicBezTo>
                  <a:pt x="7125" y="13593"/>
                  <a:pt x="7125" y="13593"/>
                  <a:pt x="7125" y="13593"/>
                </a:cubicBezTo>
                <a:cubicBezTo>
                  <a:pt x="7156" y="13593"/>
                  <a:pt x="7156" y="13593"/>
                  <a:pt x="7156" y="13562"/>
                </a:cubicBezTo>
                <a:cubicBezTo>
                  <a:pt x="7156" y="13562"/>
                  <a:pt x="7156" y="13562"/>
                  <a:pt x="7125" y="13562"/>
                </a:cubicBezTo>
                <a:cubicBezTo>
                  <a:pt x="7125" y="13562"/>
                  <a:pt x="7125" y="13562"/>
                  <a:pt x="7125" y="13562"/>
                </a:cubicBezTo>
                <a:cubicBezTo>
                  <a:pt x="7156" y="13562"/>
                  <a:pt x="7156" y="13531"/>
                  <a:pt x="7156" y="13531"/>
                </a:cubicBezTo>
                <a:cubicBezTo>
                  <a:pt x="7156" y="13562"/>
                  <a:pt x="7156" y="13562"/>
                  <a:pt x="7156" y="13562"/>
                </a:cubicBezTo>
                <a:cubicBezTo>
                  <a:pt x="7156" y="13562"/>
                  <a:pt x="7188" y="13562"/>
                  <a:pt x="7188" y="13562"/>
                </a:cubicBezTo>
                <a:cubicBezTo>
                  <a:pt x="7219" y="13593"/>
                  <a:pt x="7250" y="13562"/>
                  <a:pt x="7281" y="13562"/>
                </a:cubicBezTo>
                <a:cubicBezTo>
                  <a:pt x="7281" y="13562"/>
                  <a:pt x="7281" y="13562"/>
                  <a:pt x="7281" y="13562"/>
                </a:cubicBezTo>
                <a:cubicBezTo>
                  <a:pt x="7313" y="13562"/>
                  <a:pt x="7344" y="13562"/>
                  <a:pt x="7406" y="13562"/>
                </a:cubicBezTo>
                <a:cubicBezTo>
                  <a:pt x="7375" y="13531"/>
                  <a:pt x="7344" y="13499"/>
                  <a:pt x="7313" y="13468"/>
                </a:cubicBezTo>
                <a:cubicBezTo>
                  <a:pt x="7219" y="13406"/>
                  <a:pt x="7156" y="13343"/>
                  <a:pt x="7063" y="13281"/>
                </a:cubicBezTo>
                <a:cubicBezTo>
                  <a:pt x="7031" y="13249"/>
                  <a:pt x="6969" y="13187"/>
                  <a:pt x="6969" y="13312"/>
                </a:cubicBezTo>
                <a:cubicBezTo>
                  <a:pt x="6969" y="13343"/>
                  <a:pt x="6938" y="13374"/>
                  <a:pt x="6938" y="13406"/>
                </a:cubicBezTo>
                <a:cubicBezTo>
                  <a:pt x="6906" y="13437"/>
                  <a:pt x="6875" y="13468"/>
                  <a:pt x="6875" y="13499"/>
                </a:cubicBezTo>
                <a:cubicBezTo>
                  <a:pt x="6875" y="13562"/>
                  <a:pt x="6844" y="13562"/>
                  <a:pt x="6844" y="13624"/>
                </a:cubicBezTo>
                <a:cubicBezTo>
                  <a:pt x="6781" y="13624"/>
                  <a:pt x="6781" y="13624"/>
                  <a:pt x="6781" y="13562"/>
                </a:cubicBezTo>
                <a:cubicBezTo>
                  <a:pt x="6844" y="13406"/>
                  <a:pt x="6906" y="13249"/>
                  <a:pt x="6969" y="13062"/>
                </a:cubicBezTo>
                <a:cubicBezTo>
                  <a:pt x="7000" y="13031"/>
                  <a:pt x="7000" y="13031"/>
                  <a:pt x="7000" y="12968"/>
                </a:cubicBezTo>
                <a:cubicBezTo>
                  <a:pt x="6969" y="12999"/>
                  <a:pt x="6969" y="13031"/>
                  <a:pt x="6938" y="13031"/>
                </a:cubicBezTo>
                <a:cubicBezTo>
                  <a:pt x="6875" y="13218"/>
                  <a:pt x="6813" y="13374"/>
                  <a:pt x="6750" y="13562"/>
                </a:cubicBezTo>
                <a:cubicBezTo>
                  <a:pt x="6750" y="13593"/>
                  <a:pt x="6750" y="13624"/>
                  <a:pt x="6719" y="13624"/>
                </a:cubicBezTo>
                <a:cubicBezTo>
                  <a:pt x="6688" y="13624"/>
                  <a:pt x="6688" y="13593"/>
                  <a:pt x="6688" y="13562"/>
                </a:cubicBezTo>
                <a:cubicBezTo>
                  <a:pt x="6750" y="13374"/>
                  <a:pt x="6813" y="13218"/>
                  <a:pt x="6875" y="13031"/>
                </a:cubicBezTo>
                <a:cubicBezTo>
                  <a:pt x="6750" y="13093"/>
                  <a:pt x="6594" y="13187"/>
                  <a:pt x="6469" y="13249"/>
                </a:cubicBezTo>
                <a:cubicBezTo>
                  <a:pt x="6469" y="13249"/>
                  <a:pt x="6469" y="13249"/>
                  <a:pt x="6469" y="13249"/>
                </a:cubicBezTo>
                <a:cubicBezTo>
                  <a:pt x="6406" y="13249"/>
                  <a:pt x="6344" y="13249"/>
                  <a:pt x="6313" y="13312"/>
                </a:cubicBezTo>
                <a:cubicBezTo>
                  <a:pt x="6313" y="13374"/>
                  <a:pt x="6375" y="13374"/>
                  <a:pt x="6406" y="13406"/>
                </a:cubicBezTo>
                <a:lnTo>
                  <a:pt x="6406" y="13406"/>
                </a:lnTo>
                <a:cubicBezTo>
                  <a:pt x="6406" y="13437"/>
                  <a:pt x="6438" y="13437"/>
                  <a:pt x="6438" y="13437"/>
                </a:cubicBezTo>
                <a:cubicBezTo>
                  <a:pt x="6469" y="13437"/>
                  <a:pt x="6438" y="13406"/>
                  <a:pt x="6469" y="13374"/>
                </a:cubicBezTo>
                <a:cubicBezTo>
                  <a:pt x="6531" y="13374"/>
                  <a:pt x="6563" y="13281"/>
                  <a:pt x="6625" y="13343"/>
                </a:cubicBezTo>
                <a:cubicBezTo>
                  <a:pt x="6594" y="13374"/>
                  <a:pt x="6594" y="13406"/>
                  <a:pt x="6563" y="13437"/>
                </a:cubicBezTo>
                <a:cubicBezTo>
                  <a:pt x="6531" y="13437"/>
                  <a:pt x="6500" y="13468"/>
                  <a:pt x="6531" y="13499"/>
                </a:cubicBezTo>
                <a:cubicBezTo>
                  <a:pt x="6531" y="13499"/>
                  <a:pt x="6531" y="13499"/>
                  <a:pt x="6531" y="13499"/>
                </a:cubicBezTo>
                <a:cubicBezTo>
                  <a:pt x="6531" y="13499"/>
                  <a:pt x="6531" y="13499"/>
                  <a:pt x="6531" y="13499"/>
                </a:cubicBezTo>
                <a:cubicBezTo>
                  <a:pt x="6531" y="13499"/>
                  <a:pt x="6531" y="13499"/>
                  <a:pt x="6531" y="13499"/>
                </a:cubicBezTo>
                <a:cubicBezTo>
                  <a:pt x="6531" y="13499"/>
                  <a:pt x="6531" y="13499"/>
                  <a:pt x="6531" y="13499"/>
                </a:cubicBezTo>
                <a:cubicBezTo>
                  <a:pt x="6594" y="13531"/>
                  <a:pt x="6563" y="13624"/>
                  <a:pt x="6656" y="13624"/>
                </a:cubicBezTo>
                <a:cubicBezTo>
                  <a:pt x="6719" y="13687"/>
                  <a:pt x="6813" y="13687"/>
                  <a:pt x="6906" y="13687"/>
                </a:cubicBezTo>
                <a:cubicBezTo>
                  <a:pt x="6969" y="13718"/>
                  <a:pt x="7031" y="13749"/>
                  <a:pt x="7094" y="13749"/>
                </a:cubicBezTo>
                <a:cubicBezTo>
                  <a:pt x="7313" y="13781"/>
                  <a:pt x="7500" y="13843"/>
                  <a:pt x="7719" y="13874"/>
                </a:cubicBezTo>
                <a:lnTo>
                  <a:pt x="7719" y="13874"/>
                </a:lnTo>
                <a:cubicBezTo>
                  <a:pt x="7750" y="13874"/>
                  <a:pt x="7781" y="13906"/>
                  <a:pt x="7813" y="13843"/>
                </a:cubicBezTo>
                <a:cubicBezTo>
                  <a:pt x="7844" y="13812"/>
                  <a:pt x="7875" y="13843"/>
                  <a:pt x="7906" y="13843"/>
                </a:cubicBezTo>
                <a:cubicBezTo>
                  <a:pt x="7938" y="13874"/>
                  <a:pt x="7906" y="13906"/>
                  <a:pt x="7875" y="13906"/>
                </a:cubicBezTo>
                <a:cubicBezTo>
                  <a:pt x="7906" y="13906"/>
                  <a:pt x="7938" y="13906"/>
                  <a:pt x="7969" y="13937"/>
                </a:cubicBezTo>
                <a:cubicBezTo>
                  <a:pt x="8063" y="13999"/>
                  <a:pt x="8156" y="13968"/>
                  <a:pt x="8250" y="13999"/>
                </a:cubicBezTo>
                <a:close/>
                <a:moveTo>
                  <a:pt x="22781" y="17843"/>
                </a:moveTo>
                <a:cubicBezTo>
                  <a:pt x="22781" y="17843"/>
                  <a:pt x="22781" y="17843"/>
                  <a:pt x="22781" y="17843"/>
                </a:cubicBezTo>
                <a:cubicBezTo>
                  <a:pt x="22781" y="17843"/>
                  <a:pt x="22781" y="17843"/>
                  <a:pt x="22781" y="17843"/>
                </a:cubicBezTo>
                <a:close/>
                <a:moveTo>
                  <a:pt x="24500" y="18124"/>
                </a:moveTo>
                <a:cubicBezTo>
                  <a:pt x="24594" y="18124"/>
                  <a:pt x="24656" y="18156"/>
                  <a:pt x="24688" y="18281"/>
                </a:cubicBezTo>
                <a:cubicBezTo>
                  <a:pt x="24719" y="18249"/>
                  <a:pt x="24750" y="18218"/>
                  <a:pt x="24719" y="18187"/>
                </a:cubicBezTo>
                <a:cubicBezTo>
                  <a:pt x="24656" y="18156"/>
                  <a:pt x="24594" y="18093"/>
                  <a:pt x="24531" y="18031"/>
                </a:cubicBezTo>
                <a:cubicBezTo>
                  <a:pt x="24500" y="18031"/>
                  <a:pt x="24500" y="18062"/>
                  <a:pt x="24469" y="18093"/>
                </a:cubicBezTo>
                <a:cubicBezTo>
                  <a:pt x="24469" y="18093"/>
                  <a:pt x="24469" y="18124"/>
                  <a:pt x="24500" y="18124"/>
                </a:cubicBezTo>
                <a:close/>
                <a:moveTo>
                  <a:pt x="24375" y="17843"/>
                </a:moveTo>
                <a:cubicBezTo>
                  <a:pt x="24313" y="17843"/>
                  <a:pt x="24219" y="17812"/>
                  <a:pt x="24125" y="17781"/>
                </a:cubicBezTo>
                <a:cubicBezTo>
                  <a:pt x="24156" y="17843"/>
                  <a:pt x="24125" y="17937"/>
                  <a:pt x="24219" y="17937"/>
                </a:cubicBezTo>
                <a:cubicBezTo>
                  <a:pt x="24250" y="17781"/>
                  <a:pt x="24313" y="17874"/>
                  <a:pt x="24375" y="17906"/>
                </a:cubicBezTo>
                <a:cubicBezTo>
                  <a:pt x="24375" y="17906"/>
                  <a:pt x="24406" y="17937"/>
                  <a:pt x="24438" y="17906"/>
                </a:cubicBezTo>
                <a:cubicBezTo>
                  <a:pt x="24438" y="17874"/>
                  <a:pt x="24406" y="17874"/>
                  <a:pt x="24375" y="17843"/>
                </a:cubicBezTo>
                <a:close/>
                <a:moveTo>
                  <a:pt x="12719" y="5468"/>
                </a:moveTo>
                <a:cubicBezTo>
                  <a:pt x="12719" y="5468"/>
                  <a:pt x="12719" y="5468"/>
                  <a:pt x="12719" y="5468"/>
                </a:cubicBezTo>
                <a:close/>
                <a:moveTo>
                  <a:pt x="23938" y="17812"/>
                </a:moveTo>
                <a:cubicBezTo>
                  <a:pt x="23938" y="17812"/>
                  <a:pt x="23938" y="17812"/>
                  <a:pt x="23938" y="17812"/>
                </a:cubicBezTo>
                <a:cubicBezTo>
                  <a:pt x="23938" y="17812"/>
                  <a:pt x="23938" y="17812"/>
                  <a:pt x="23938" y="17812"/>
                </a:cubicBezTo>
                <a:close/>
                <a:moveTo>
                  <a:pt x="22188" y="17749"/>
                </a:moveTo>
                <a:cubicBezTo>
                  <a:pt x="22188" y="17749"/>
                  <a:pt x="22188" y="17749"/>
                  <a:pt x="22188" y="17749"/>
                </a:cubicBezTo>
                <a:cubicBezTo>
                  <a:pt x="22188" y="17749"/>
                  <a:pt x="22188" y="17749"/>
                  <a:pt x="22188" y="17749"/>
                </a:cubicBezTo>
                <a:cubicBezTo>
                  <a:pt x="22188" y="17749"/>
                  <a:pt x="22188" y="17749"/>
                  <a:pt x="22188" y="17749"/>
                </a:cubicBezTo>
                <a:cubicBezTo>
                  <a:pt x="22188" y="17749"/>
                  <a:pt x="22188" y="17749"/>
                  <a:pt x="22188" y="17749"/>
                </a:cubicBezTo>
                <a:cubicBezTo>
                  <a:pt x="22188" y="17749"/>
                  <a:pt x="22188" y="17749"/>
                  <a:pt x="22188" y="17749"/>
                </a:cubicBezTo>
                <a:close/>
                <a:moveTo>
                  <a:pt x="7125" y="14343"/>
                </a:moveTo>
                <a:cubicBezTo>
                  <a:pt x="7219" y="14343"/>
                  <a:pt x="7313" y="14406"/>
                  <a:pt x="7438" y="14406"/>
                </a:cubicBezTo>
                <a:cubicBezTo>
                  <a:pt x="7313" y="14249"/>
                  <a:pt x="7281" y="14249"/>
                  <a:pt x="7125" y="14312"/>
                </a:cubicBezTo>
                <a:cubicBezTo>
                  <a:pt x="7063" y="14281"/>
                  <a:pt x="6969" y="14312"/>
                  <a:pt x="6906" y="14249"/>
                </a:cubicBezTo>
                <a:cubicBezTo>
                  <a:pt x="7000" y="14249"/>
                  <a:pt x="7094" y="14187"/>
                  <a:pt x="7188" y="14187"/>
                </a:cubicBezTo>
                <a:cubicBezTo>
                  <a:pt x="7125" y="14124"/>
                  <a:pt x="7063" y="14093"/>
                  <a:pt x="7031" y="14031"/>
                </a:cubicBezTo>
                <a:cubicBezTo>
                  <a:pt x="7000" y="14031"/>
                  <a:pt x="6969" y="13999"/>
                  <a:pt x="6938" y="14031"/>
                </a:cubicBezTo>
                <a:cubicBezTo>
                  <a:pt x="6844" y="14062"/>
                  <a:pt x="6781" y="14093"/>
                  <a:pt x="6688" y="14093"/>
                </a:cubicBezTo>
                <a:cubicBezTo>
                  <a:pt x="6750" y="14156"/>
                  <a:pt x="6781" y="14187"/>
                  <a:pt x="6844" y="14218"/>
                </a:cubicBezTo>
                <a:cubicBezTo>
                  <a:pt x="6813" y="14312"/>
                  <a:pt x="6781" y="14218"/>
                  <a:pt x="6750" y="14218"/>
                </a:cubicBezTo>
                <a:cubicBezTo>
                  <a:pt x="6719" y="14187"/>
                  <a:pt x="6656" y="14218"/>
                  <a:pt x="6656" y="14187"/>
                </a:cubicBezTo>
                <a:lnTo>
                  <a:pt x="6656" y="14187"/>
                </a:lnTo>
                <a:cubicBezTo>
                  <a:pt x="6625" y="14093"/>
                  <a:pt x="6563" y="14093"/>
                  <a:pt x="6500" y="14124"/>
                </a:cubicBezTo>
                <a:cubicBezTo>
                  <a:pt x="6438" y="14156"/>
                  <a:pt x="6406" y="14156"/>
                  <a:pt x="6344" y="14187"/>
                </a:cubicBezTo>
                <a:cubicBezTo>
                  <a:pt x="6500" y="14218"/>
                  <a:pt x="6625" y="14218"/>
                  <a:pt x="6750" y="14249"/>
                </a:cubicBezTo>
                <a:cubicBezTo>
                  <a:pt x="6875" y="14312"/>
                  <a:pt x="7000" y="14343"/>
                  <a:pt x="7125" y="14343"/>
                </a:cubicBezTo>
                <a:close/>
                <a:moveTo>
                  <a:pt x="23375" y="16906"/>
                </a:moveTo>
                <a:cubicBezTo>
                  <a:pt x="23375" y="16906"/>
                  <a:pt x="23375" y="16906"/>
                  <a:pt x="23375" y="16906"/>
                </a:cubicBezTo>
                <a:cubicBezTo>
                  <a:pt x="23313" y="16812"/>
                  <a:pt x="23219" y="16718"/>
                  <a:pt x="23156" y="16624"/>
                </a:cubicBezTo>
                <a:cubicBezTo>
                  <a:pt x="23156" y="16624"/>
                  <a:pt x="23156" y="16624"/>
                  <a:pt x="23125" y="16624"/>
                </a:cubicBezTo>
                <a:cubicBezTo>
                  <a:pt x="23156" y="16781"/>
                  <a:pt x="23313" y="16812"/>
                  <a:pt x="23375" y="16906"/>
                </a:cubicBezTo>
                <a:close/>
                <a:moveTo>
                  <a:pt x="22625" y="17624"/>
                </a:moveTo>
                <a:cubicBezTo>
                  <a:pt x="22625" y="17656"/>
                  <a:pt x="22625" y="17687"/>
                  <a:pt x="22625" y="17718"/>
                </a:cubicBezTo>
                <a:cubicBezTo>
                  <a:pt x="22719" y="17749"/>
                  <a:pt x="22781" y="17749"/>
                  <a:pt x="22875" y="17749"/>
                </a:cubicBezTo>
                <a:cubicBezTo>
                  <a:pt x="22813" y="17687"/>
                  <a:pt x="22750" y="17656"/>
                  <a:pt x="22688" y="17624"/>
                </a:cubicBezTo>
                <a:cubicBezTo>
                  <a:pt x="22656" y="17593"/>
                  <a:pt x="22625" y="17593"/>
                  <a:pt x="22625" y="17624"/>
                </a:cubicBezTo>
                <a:close/>
                <a:moveTo>
                  <a:pt x="6656" y="13406"/>
                </a:moveTo>
                <a:cubicBezTo>
                  <a:pt x="6656" y="13531"/>
                  <a:pt x="6656" y="13531"/>
                  <a:pt x="6531" y="13499"/>
                </a:cubicBezTo>
                <a:cubicBezTo>
                  <a:pt x="6563" y="13437"/>
                  <a:pt x="6625" y="13468"/>
                  <a:pt x="6656" y="13406"/>
                </a:cubicBezTo>
                <a:close/>
                <a:moveTo>
                  <a:pt x="23063" y="17718"/>
                </a:moveTo>
                <a:cubicBezTo>
                  <a:pt x="23063" y="17718"/>
                  <a:pt x="23031" y="17687"/>
                  <a:pt x="23000" y="17718"/>
                </a:cubicBezTo>
                <a:cubicBezTo>
                  <a:pt x="23000" y="17749"/>
                  <a:pt x="23000" y="17781"/>
                  <a:pt x="23031" y="17812"/>
                </a:cubicBezTo>
                <a:cubicBezTo>
                  <a:pt x="23094" y="17843"/>
                  <a:pt x="23188" y="17874"/>
                  <a:pt x="23281" y="17874"/>
                </a:cubicBezTo>
                <a:cubicBezTo>
                  <a:pt x="23219" y="17812"/>
                  <a:pt x="23125" y="17781"/>
                  <a:pt x="23063" y="17718"/>
                </a:cubicBezTo>
                <a:close/>
                <a:moveTo>
                  <a:pt x="24219" y="17749"/>
                </a:moveTo>
                <a:cubicBezTo>
                  <a:pt x="24281" y="17749"/>
                  <a:pt x="24344" y="17812"/>
                  <a:pt x="24469" y="17781"/>
                </a:cubicBezTo>
                <a:cubicBezTo>
                  <a:pt x="24375" y="17718"/>
                  <a:pt x="24313" y="17687"/>
                  <a:pt x="24250" y="17624"/>
                </a:cubicBezTo>
                <a:cubicBezTo>
                  <a:pt x="24219" y="17624"/>
                  <a:pt x="24219" y="17656"/>
                  <a:pt x="24219" y="17656"/>
                </a:cubicBezTo>
                <a:cubicBezTo>
                  <a:pt x="24219" y="17687"/>
                  <a:pt x="24156" y="17718"/>
                  <a:pt x="24219" y="17749"/>
                </a:cubicBezTo>
                <a:close/>
                <a:moveTo>
                  <a:pt x="6625" y="13718"/>
                </a:moveTo>
                <a:cubicBezTo>
                  <a:pt x="6500" y="13656"/>
                  <a:pt x="6375" y="13718"/>
                  <a:pt x="6250" y="13656"/>
                </a:cubicBezTo>
                <a:cubicBezTo>
                  <a:pt x="6219" y="13656"/>
                  <a:pt x="6219" y="13656"/>
                  <a:pt x="6219" y="13687"/>
                </a:cubicBezTo>
                <a:cubicBezTo>
                  <a:pt x="6250" y="13749"/>
                  <a:pt x="6313" y="13781"/>
                  <a:pt x="6344" y="13749"/>
                </a:cubicBezTo>
                <a:cubicBezTo>
                  <a:pt x="6438" y="13718"/>
                  <a:pt x="6531" y="13749"/>
                  <a:pt x="6625" y="13749"/>
                </a:cubicBezTo>
                <a:cubicBezTo>
                  <a:pt x="6656" y="13749"/>
                  <a:pt x="6656" y="13749"/>
                  <a:pt x="6656" y="13749"/>
                </a:cubicBezTo>
                <a:cubicBezTo>
                  <a:pt x="6625" y="13812"/>
                  <a:pt x="6563" y="13812"/>
                  <a:pt x="6531" y="13843"/>
                </a:cubicBezTo>
                <a:lnTo>
                  <a:pt x="6531" y="13843"/>
                </a:lnTo>
                <a:cubicBezTo>
                  <a:pt x="6469" y="13781"/>
                  <a:pt x="6438" y="13843"/>
                  <a:pt x="6406" y="13843"/>
                </a:cubicBezTo>
                <a:cubicBezTo>
                  <a:pt x="6438" y="13906"/>
                  <a:pt x="6500" y="13937"/>
                  <a:pt x="6531" y="13968"/>
                </a:cubicBezTo>
                <a:cubicBezTo>
                  <a:pt x="6594" y="14062"/>
                  <a:pt x="6656" y="14031"/>
                  <a:pt x="6688" y="13999"/>
                </a:cubicBezTo>
                <a:cubicBezTo>
                  <a:pt x="6781" y="13999"/>
                  <a:pt x="6813" y="13906"/>
                  <a:pt x="6906" y="13968"/>
                </a:cubicBezTo>
                <a:cubicBezTo>
                  <a:pt x="6875" y="13874"/>
                  <a:pt x="6781" y="13874"/>
                  <a:pt x="6781" y="13812"/>
                </a:cubicBezTo>
                <a:cubicBezTo>
                  <a:pt x="6750" y="13749"/>
                  <a:pt x="6688" y="13749"/>
                  <a:pt x="6656" y="13749"/>
                </a:cubicBezTo>
                <a:cubicBezTo>
                  <a:pt x="6656" y="13749"/>
                  <a:pt x="6656" y="13749"/>
                  <a:pt x="6625" y="13749"/>
                </a:cubicBezTo>
                <a:cubicBezTo>
                  <a:pt x="6625" y="13749"/>
                  <a:pt x="6625" y="13718"/>
                  <a:pt x="6625" y="13718"/>
                </a:cubicBezTo>
                <a:close/>
                <a:moveTo>
                  <a:pt x="15188" y="4593"/>
                </a:moveTo>
                <a:cubicBezTo>
                  <a:pt x="15156" y="4593"/>
                  <a:pt x="15156" y="4625"/>
                  <a:pt x="15156" y="4656"/>
                </a:cubicBezTo>
                <a:cubicBezTo>
                  <a:pt x="15125" y="4687"/>
                  <a:pt x="15156" y="4750"/>
                  <a:pt x="15188" y="4750"/>
                </a:cubicBezTo>
                <a:cubicBezTo>
                  <a:pt x="15281" y="4781"/>
                  <a:pt x="15281" y="4875"/>
                  <a:pt x="15313" y="4937"/>
                </a:cubicBezTo>
                <a:cubicBezTo>
                  <a:pt x="15281" y="4843"/>
                  <a:pt x="15313" y="4718"/>
                  <a:pt x="15219" y="4656"/>
                </a:cubicBezTo>
                <a:cubicBezTo>
                  <a:pt x="15219" y="4656"/>
                  <a:pt x="15219" y="4593"/>
                  <a:pt x="15188" y="4593"/>
                </a:cubicBezTo>
                <a:close/>
                <a:moveTo>
                  <a:pt x="12438" y="6468"/>
                </a:moveTo>
                <a:cubicBezTo>
                  <a:pt x="12438" y="6468"/>
                  <a:pt x="12438" y="6468"/>
                  <a:pt x="12438" y="6468"/>
                </a:cubicBezTo>
                <a:cubicBezTo>
                  <a:pt x="12438" y="6468"/>
                  <a:pt x="12438" y="6468"/>
                  <a:pt x="12438" y="6468"/>
                </a:cubicBezTo>
                <a:lnTo>
                  <a:pt x="12438" y="6468"/>
                </a:lnTo>
                <a:cubicBezTo>
                  <a:pt x="12438" y="6468"/>
                  <a:pt x="12438" y="6468"/>
                  <a:pt x="12438" y="6468"/>
                </a:cubicBezTo>
                <a:cubicBezTo>
                  <a:pt x="12438" y="6468"/>
                  <a:pt x="12438" y="6468"/>
                  <a:pt x="12438" y="6468"/>
                </a:cubicBezTo>
                <a:close/>
                <a:moveTo>
                  <a:pt x="12625" y="5750"/>
                </a:moveTo>
                <a:cubicBezTo>
                  <a:pt x="12625" y="5750"/>
                  <a:pt x="12594" y="5750"/>
                  <a:pt x="12594" y="5750"/>
                </a:cubicBezTo>
                <a:cubicBezTo>
                  <a:pt x="12594" y="5750"/>
                  <a:pt x="12625" y="5750"/>
                  <a:pt x="12625" y="5750"/>
                </a:cubicBezTo>
                <a:close/>
                <a:moveTo>
                  <a:pt x="12594" y="5750"/>
                </a:moveTo>
                <a:close/>
                <a:moveTo>
                  <a:pt x="23531" y="17968"/>
                </a:moveTo>
                <a:cubicBezTo>
                  <a:pt x="23531" y="17968"/>
                  <a:pt x="23531" y="17968"/>
                  <a:pt x="23531" y="17968"/>
                </a:cubicBezTo>
                <a:close/>
                <a:moveTo>
                  <a:pt x="8438" y="14656"/>
                </a:moveTo>
                <a:cubicBezTo>
                  <a:pt x="8563" y="14656"/>
                  <a:pt x="8656" y="14687"/>
                  <a:pt x="8781" y="14718"/>
                </a:cubicBezTo>
                <a:cubicBezTo>
                  <a:pt x="8625" y="14531"/>
                  <a:pt x="8500" y="14499"/>
                  <a:pt x="8438" y="14656"/>
                </a:cubicBezTo>
                <a:close/>
                <a:moveTo>
                  <a:pt x="8188" y="17374"/>
                </a:moveTo>
                <a:cubicBezTo>
                  <a:pt x="8188" y="17406"/>
                  <a:pt x="8219" y="17468"/>
                  <a:pt x="8250" y="17468"/>
                </a:cubicBezTo>
                <a:cubicBezTo>
                  <a:pt x="8313" y="17468"/>
                  <a:pt x="8375" y="17437"/>
                  <a:pt x="8406" y="17406"/>
                </a:cubicBezTo>
                <a:cubicBezTo>
                  <a:pt x="8406" y="17374"/>
                  <a:pt x="8281" y="17281"/>
                  <a:pt x="8250" y="17281"/>
                </a:cubicBezTo>
                <a:cubicBezTo>
                  <a:pt x="8219" y="17281"/>
                  <a:pt x="8156" y="17312"/>
                  <a:pt x="8188" y="17374"/>
                </a:cubicBezTo>
                <a:close/>
                <a:moveTo>
                  <a:pt x="30000" y="23781"/>
                </a:moveTo>
                <a:cubicBezTo>
                  <a:pt x="30000" y="23781"/>
                  <a:pt x="30000" y="23781"/>
                  <a:pt x="30000" y="23749"/>
                </a:cubicBezTo>
                <a:cubicBezTo>
                  <a:pt x="29969" y="23718"/>
                  <a:pt x="29875" y="23718"/>
                  <a:pt x="29906" y="23624"/>
                </a:cubicBezTo>
                <a:cubicBezTo>
                  <a:pt x="29906" y="23624"/>
                  <a:pt x="29875" y="23593"/>
                  <a:pt x="29875" y="23593"/>
                </a:cubicBezTo>
                <a:cubicBezTo>
                  <a:pt x="29938" y="23593"/>
                  <a:pt x="30031" y="23562"/>
                  <a:pt x="30031" y="23687"/>
                </a:cubicBezTo>
                <a:cubicBezTo>
                  <a:pt x="30031" y="23687"/>
                  <a:pt x="30063" y="23718"/>
                  <a:pt x="30094" y="23718"/>
                </a:cubicBezTo>
                <a:cubicBezTo>
                  <a:pt x="30125" y="23718"/>
                  <a:pt x="30125" y="23718"/>
                  <a:pt x="30125" y="23687"/>
                </a:cubicBezTo>
                <a:cubicBezTo>
                  <a:pt x="30125" y="23624"/>
                  <a:pt x="30156" y="23656"/>
                  <a:pt x="30188" y="23656"/>
                </a:cubicBezTo>
                <a:cubicBezTo>
                  <a:pt x="30219" y="23656"/>
                  <a:pt x="30250" y="23687"/>
                  <a:pt x="30219" y="23718"/>
                </a:cubicBezTo>
                <a:lnTo>
                  <a:pt x="30219" y="23718"/>
                </a:lnTo>
                <a:cubicBezTo>
                  <a:pt x="30188" y="23718"/>
                  <a:pt x="30219" y="23749"/>
                  <a:pt x="30219" y="23781"/>
                </a:cubicBezTo>
                <a:cubicBezTo>
                  <a:pt x="30156" y="23749"/>
                  <a:pt x="30094" y="23749"/>
                  <a:pt x="30000" y="23749"/>
                </a:cubicBezTo>
                <a:cubicBezTo>
                  <a:pt x="30000" y="23781"/>
                  <a:pt x="30000" y="23781"/>
                  <a:pt x="30000" y="23781"/>
                </a:cubicBezTo>
                <a:cubicBezTo>
                  <a:pt x="29969" y="23781"/>
                  <a:pt x="29875" y="23781"/>
                  <a:pt x="29875" y="23718"/>
                </a:cubicBezTo>
                <a:lnTo>
                  <a:pt x="29875" y="23718"/>
                </a:lnTo>
                <a:cubicBezTo>
                  <a:pt x="29875" y="23593"/>
                  <a:pt x="29781" y="23593"/>
                  <a:pt x="29719" y="23624"/>
                </a:cubicBezTo>
                <a:cubicBezTo>
                  <a:pt x="29688" y="23687"/>
                  <a:pt x="29813" y="23656"/>
                  <a:pt x="29813" y="23749"/>
                </a:cubicBezTo>
                <a:cubicBezTo>
                  <a:pt x="29781" y="23812"/>
                  <a:pt x="29875" y="23781"/>
                  <a:pt x="29906" y="23843"/>
                </a:cubicBezTo>
                <a:cubicBezTo>
                  <a:pt x="29969" y="23781"/>
                  <a:pt x="30031" y="23874"/>
                  <a:pt x="30094" y="23843"/>
                </a:cubicBezTo>
                <a:cubicBezTo>
                  <a:pt x="30063" y="23812"/>
                  <a:pt x="30000" y="23812"/>
                  <a:pt x="30000" y="23781"/>
                </a:cubicBezTo>
                <a:close/>
                <a:moveTo>
                  <a:pt x="23000" y="17531"/>
                </a:moveTo>
                <a:cubicBezTo>
                  <a:pt x="22938" y="17531"/>
                  <a:pt x="22844" y="17468"/>
                  <a:pt x="22750" y="17499"/>
                </a:cubicBezTo>
                <a:cubicBezTo>
                  <a:pt x="22750" y="17562"/>
                  <a:pt x="22750" y="17656"/>
                  <a:pt x="22844" y="17687"/>
                </a:cubicBezTo>
                <a:cubicBezTo>
                  <a:pt x="22875" y="17687"/>
                  <a:pt x="22875" y="17718"/>
                  <a:pt x="22906" y="17718"/>
                </a:cubicBezTo>
                <a:cubicBezTo>
                  <a:pt x="22938" y="17687"/>
                  <a:pt x="22938" y="17656"/>
                  <a:pt x="22906" y="17656"/>
                </a:cubicBezTo>
                <a:cubicBezTo>
                  <a:pt x="22906" y="17624"/>
                  <a:pt x="22875" y="17624"/>
                  <a:pt x="22875" y="17593"/>
                </a:cubicBezTo>
                <a:cubicBezTo>
                  <a:pt x="22938" y="17593"/>
                  <a:pt x="23000" y="17593"/>
                  <a:pt x="23000" y="17531"/>
                </a:cubicBezTo>
                <a:close/>
                <a:moveTo>
                  <a:pt x="9313" y="14343"/>
                </a:moveTo>
                <a:cubicBezTo>
                  <a:pt x="9281" y="14343"/>
                  <a:pt x="9281" y="14343"/>
                  <a:pt x="9281" y="14343"/>
                </a:cubicBezTo>
                <a:cubicBezTo>
                  <a:pt x="9281" y="14343"/>
                  <a:pt x="9281" y="14312"/>
                  <a:pt x="9281" y="14312"/>
                </a:cubicBezTo>
                <a:cubicBezTo>
                  <a:pt x="9063" y="14281"/>
                  <a:pt x="8875" y="14218"/>
                  <a:pt x="8656" y="14218"/>
                </a:cubicBezTo>
                <a:cubicBezTo>
                  <a:pt x="8656" y="14187"/>
                  <a:pt x="8656" y="14187"/>
                  <a:pt x="8656" y="14218"/>
                </a:cubicBezTo>
                <a:cubicBezTo>
                  <a:pt x="8625" y="14187"/>
                  <a:pt x="8594" y="14187"/>
                  <a:pt x="8594" y="14187"/>
                </a:cubicBezTo>
                <a:cubicBezTo>
                  <a:pt x="8438" y="14124"/>
                  <a:pt x="8281" y="14124"/>
                  <a:pt x="8156" y="14062"/>
                </a:cubicBezTo>
                <a:cubicBezTo>
                  <a:pt x="8125" y="14062"/>
                  <a:pt x="8094" y="14062"/>
                  <a:pt x="8094" y="14093"/>
                </a:cubicBezTo>
                <a:cubicBezTo>
                  <a:pt x="8094" y="14093"/>
                  <a:pt x="8094" y="14124"/>
                  <a:pt x="8094" y="14124"/>
                </a:cubicBezTo>
                <a:cubicBezTo>
                  <a:pt x="8094" y="14093"/>
                  <a:pt x="8094" y="14093"/>
                  <a:pt x="8094" y="14093"/>
                </a:cubicBezTo>
                <a:cubicBezTo>
                  <a:pt x="8156" y="14093"/>
                  <a:pt x="8219" y="14156"/>
                  <a:pt x="8250" y="14187"/>
                </a:cubicBezTo>
                <a:cubicBezTo>
                  <a:pt x="8313" y="14218"/>
                  <a:pt x="8344" y="14218"/>
                  <a:pt x="8406" y="14218"/>
                </a:cubicBezTo>
                <a:cubicBezTo>
                  <a:pt x="8469" y="14187"/>
                  <a:pt x="8531" y="14187"/>
                  <a:pt x="8594" y="14218"/>
                </a:cubicBezTo>
                <a:cubicBezTo>
                  <a:pt x="8563" y="14249"/>
                  <a:pt x="8563" y="14249"/>
                  <a:pt x="8531" y="14249"/>
                </a:cubicBezTo>
                <a:cubicBezTo>
                  <a:pt x="8531" y="14249"/>
                  <a:pt x="8531" y="14249"/>
                  <a:pt x="8500" y="14249"/>
                </a:cubicBezTo>
                <a:cubicBezTo>
                  <a:pt x="8500" y="14249"/>
                  <a:pt x="8500" y="14249"/>
                  <a:pt x="8469" y="14281"/>
                </a:cubicBezTo>
                <a:cubicBezTo>
                  <a:pt x="8438" y="14281"/>
                  <a:pt x="8406" y="14281"/>
                  <a:pt x="8375" y="14281"/>
                </a:cubicBezTo>
                <a:cubicBezTo>
                  <a:pt x="8406" y="14312"/>
                  <a:pt x="8406" y="14343"/>
                  <a:pt x="8469" y="14343"/>
                </a:cubicBezTo>
                <a:cubicBezTo>
                  <a:pt x="8531" y="14374"/>
                  <a:pt x="8531" y="14531"/>
                  <a:pt x="8688" y="14437"/>
                </a:cubicBezTo>
                <a:cubicBezTo>
                  <a:pt x="8688" y="14406"/>
                  <a:pt x="8750" y="14406"/>
                  <a:pt x="8781" y="14374"/>
                </a:cubicBezTo>
                <a:cubicBezTo>
                  <a:pt x="8781" y="14374"/>
                  <a:pt x="8781" y="14374"/>
                  <a:pt x="8781" y="14374"/>
                </a:cubicBezTo>
                <a:cubicBezTo>
                  <a:pt x="8781" y="14406"/>
                  <a:pt x="8813" y="14406"/>
                  <a:pt x="8844" y="14406"/>
                </a:cubicBezTo>
                <a:cubicBezTo>
                  <a:pt x="8844" y="14406"/>
                  <a:pt x="8844" y="14406"/>
                  <a:pt x="8844" y="14374"/>
                </a:cubicBezTo>
                <a:cubicBezTo>
                  <a:pt x="8844" y="14343"/>
                  <a:pt x="8813" y="14343"/>
                  <a:pt x="8813" y="14343"/>
                </a:cubicBezTo>
                <a:cubicBezTo>
                  <a:pt x="8781" y="14312"/>
                  <a:pt x="8750" y="14312"/>
                  <a:pt x="8750" y="14281"/>
                </a:cubicBezTo>
                <a:cubicBezTo>
                  <a:pt x="8719" y="14281"/>
                  <a:pt x="8719" y="14281"/>
                  <a:pt x="8719" y="14281"/>
                </a:cubicBezTo>
                <a:cubicBezTo>
                  <a:pt x="8719" y="14281"/>
                  <a:pt x="8719" y="14281"/>
                  <a:pt x="8750" y="14281"/>
                </a:cubicBezTo>
                <a:cubicBezTo>
                  <a:pt x="8813" y="14218"/>
                  <a:pt x="8844" y="14312"/>
                  <a:pt x="8875" y="14312"/>
                </a:cubicBezTo>
                <a:cubicBezTo>
                  <a:pt x="8906" y="14374"/>
                  <a:pt x="8938" y="14374"/>
                  <a:pt x="9000" y="14343"/>
                </a:cubicBezTo>
                <a:cubicBezTo>
                  <a:pt x="9094" y="14343"/>
                  <a:pt x="9156" y="14343"/>
                  <a:pt x="9250" y="14343"/>
                </a:cubicBezTo>
                <a:cubicBezTo>
                  <a:pt x="9219" y="14406"/>
                  <a:pt x="9156" y="14374"/>
                  <a:pt x="9125" y="14406"/>
                </a:cubicBezTo>
                <a:cubicBezTo>
                  <a:pt x="9219" y="14562"/>
                  <a:pt x="9313" y="14624"/>
                  <a:pt x="9469" y="14499"/>
                </a:cubicBezTo>
                <a:cubicBezTo>
                  <a:pt x="9438" y="14468"/>
                  <a:pt x="9406" y="14437"/>
                  <a:pt x="9344" y="14406"/>
                </a:cubicBezTo>
                <a:cubicBezTo>
                  <a:pt x="9344" y="14374"/>
                  <a:pt x="9375" y="14374"/>
                  <a:pt x="9406" y="14374"/>
                </a:cubicBezTo>
                <a:cubicBezTo>
                  <a:pt x="9438" y="14406"/>
                  <a:pt x="9500" y="14437"/>
                  <a:pt x="9531" y="14499"/>
                </a:cubicBezTo>
                <a:cubicBezTo>
                  <a:pt x="9563" y="14499"/>
                  <a:pt x="9594" y="14531"/>
                  <a:pt x="9594" y="14499"/>
                </a:cubicBezTo>
                <a:cubicBezTo>
                  <a:pt x="9688" y="14437"/>
                  <a:pt x="9750" y="14468"/>
                  <a:pt x="9844" y="14468"/>
                </a:cubicBezTo>
                <a:cubicBezTo>
                  <a:pt x="9844" y="14468"/>
                  <a:pt x="9844" y="14468"/>
                  <a:pt x="9844" y="14499"/>
                </a:cubicBezTo>
                <a:cubicBezTo>
                  <a:pt x="9844" y="14499"/>
                  <a:pt x="9813" y="14499"/>
                  <a:pt x="9813" y="14499"/>
                </a:cubicBezTo>
                <a:cubicBezTo>
                  <a:pt x="9750" y="14531"/>
                  <a:pt x="9688" y="14562"/>
                  <a:pt x="9719" y="14593"/>
                </a:cubicBezTo>
                <a:cubicBezTo>
                  <a:pt x="9750" y="14656"/>
                  <a:pt x="9813" y="14718"/>
                  <a:pt x="9875" y="14718"/>
                </a:cubicBezTo>
                <a:cubicBezTo>
                  <a:pt x="9938" y="14718"/>
                  <a:pt x="10031" y="14687"/>
                  <a:pt x="10094" y="14656"/>
                </a:cubicBezTo>
                <a:cubicBezTo>
                  <a:pt x="10063" y="14593"/>
                  <a:pt x="10000" y="14593"/>
                  <a:pt x="9969" y="14531"/>
                </a:cubicBezTo>
                <a:cubicBezTo>
                  <a:pt x="10000" y="14531"/>
                  <a:pt x="10031" y="14531"/>
                  <a:pt x="10031" y="14531"/>
                </a:cubicBezTo>
                <a:cubicBezTo>
                  <a:pt x="10094" y="14562"/>
                  <a:pt x="10125" y="14624"/>
                  <a:pt x="10188" y="14624"/>
                </a:cubicBezTo>
                <a:cubicBezTo>
                  <a:pt x="10219" y="14656"/>
                  <a:pt x="10250" y="14656"/>
                  <a:pt x="10281" y="14718"/>
                </a:cubicBezTo>
                <a:cubicBezTo>
                  <a:pt x="10313" y="14781"/>
                  <a:pt x="10375" y="14718"/>
                  <a:pt x="10375" y="14687"/>
                </a:cubicBezTo>
                <a:cubicBezTo>
                  <a:pt x="10406" y="14656"/>
                  <a:pt x="10438" y="14624"/>
                  <a:pt x="10469" y="14593"/>
                </a:cubicBezTo>
                <a:cubicBezTo>
                  <a:pt x="10250" y="14562"/>
                  <a:pt x="10063" y="14499"/>
                  <a:pt x="9844" y="14468"/>
                </a:cubicBezTo>
                <a:cubicBezTo>
                  <a:pt x="9844" y="14468"/>
                  <a:pt x="9844" y="14468"/>
                  <a:pt x="9844" y="14468"/>
                </a:cubicBezTo>
                <a:cubicBezTo>
                  <a:pt x="9656" y="14406"/>
                  <a:pt x="9500" y="14374"/>
                  <a:pt x="9313" y="14343"/>
                </a:cubicBezTo>
                <a:close/>
                <a:moveTo>
                  <a:pt x="20188" y="16531"/>
                </a:moveTo>
                <a:cubicBezTo>
                  <a:pt x="20188" y="16531"/>
                  <a:pt x="20188" y="16531"/>
                  <a:pt x="20188" y="16531"/>
                </a:cubicBezTo>
                <a:cubicBezTo>
                  <a:pt x="20188" y="16531"/>
                  <a:pt x="20188" y="16531"/>
                  <a:pt x="20188" y="16531"/>
                </a:cubicBezTo>
                <a:lnTo>
                  <a:pt x="20188" y="16531"/>
                </a:lnTo>
                <a:cubicBezTo>
                  <a:pt x="20188" y="16531"/>
                  <a:pt x="20188" y="16531"/>
                  <a:pt x="20188" y="16531"/>
                </a:cubicBezTo>
                <a:cubicBezTo>
                  <a:pt x="20188" y="16531"/>
                  <a:pt x="20188" y="16531"/>
                  <a:pt x="20188" y="16531"/>
                </a:cubicBezTo>
                <a:close/>
                <a:moveTo>
                  <a:pt x="17813" y="16062"/>
                </a:moveTo>
                <a:cubicBezTo>
                  <a:pt x="17719" y="15999"/>
                  <a:pt x="17594" y="15906"/>
                  <a:pt x="17469" y="15812"/>
                </a:cubicBezTo>
                <a:cubicBezTo>
                  <a:pt x="17469" y="15906"/>
                  <a:pt x="17531" y="15937"/>
                  <a:pt x="17531" y="15999"/>
                </a:cubicBezTo>
                <a:cubicBezTo>
                  <a:pt x="17531" y="16031"/>
                  <a:pt x="17563" y="16031"/>
                  <a:pt x="17594" y="16062"/>
                </a:cubicBezTo>
                <a:cubicBezTo>
                  <a:pt x="17594" y="16124"/>
                  <a:pt x="17656" y="16156"/>
                  <a:pt x="17656" y="16218"/>
                </a:cubicBezTo>
                <a:cubicBezTo>
                  <a:pt x="17656" y="16249"/>
                  <a:pt x="17688" y="16249"/>
                  <a:pt x="17719" y="16218"/>
                </a:cubicBezTo>
                <a:cubicBezTo>
                  <a:pt x="17781" y="16218"/>
                  <a:pt x="17813" y="16187"/>
                  <a:pt x="17844" y="16124"/>
                </a:cubicBezTo>
                <a:cubicBezTo>
                  <a:pt x="17844" y="16124"/>
                  <a:pt x="17875" y="16124"/>
                  <a:pt x="17844" y="16124"/>
                </a:cubicBezTo>
                <a:cubicBezTo>
                  <a:pt x="17844" y="16093"/>
                  <a:pt x="17844" y="16093"/>
                  <a:pt x="17844" y="16093"/>
                </a:cubicBezTo>
                <a:cubicBezTo>
                  <a:pt x="17844" y="16093"/>
                  <a:pt x="17844" y="16093"/>
                  <a:pt x="17844" y="16093"/>
                </a:cubicBezTo>
                <a:cubicBezTo>
                  <a:pt x="17844" y="16093"/>
                  <a:pt x="17844" y="16062"/>
                  <a:pt x="17813" y="16062"/>
                </a:cubicBezTo>
                <a:close/>
                <a:moveTo>
                  <a:pt x="17719" y="16093"/>
                </a:moveTo>
                <a:cubicBezTo>
                  <a:pt x="17719" y="16093"/>
                  <a:pt x="17719" y="16093"/>
                  <a:pt x="17719" y="16093"/>
                </a:cubicBezTo>
                <a:cubicBezTo>
                  <a:pt x="17719" y="16093"/>
                  <a:pt x="17719" y="16093"/>
                  <a:pt x="17750" y="16093"/>
                </a:cubicBezTo>
                <a:cubicBezTo>
                  <a:pt x="17719" y="16093"/>
                  <a:pt x="17719" y="16093"/>
                  <a:pt x="17719" y="16093"/>
                </a:cubicBezTo>
                <a:close/>
                <a:moveTo>
                  <a:pt x="7406" y="13937"/>
                </a:moveTo>
                <a:cubicBezTo>
                  <a:pt x="7406" y="13937"/>
                  <a:pt x="7375" y="13937"/>
                  <a:pt x="7375" y="13906"/>
                </a:cubicBezTo>
                <a:cubicBezTo>
                  <a:pt x="7313" y="13874"/>
                  <a:pt x="7219" y="13874"/>
                  <a:pt x="7156" y="13874"/>
                </a:cubicBezTo>
                <a:cubicBezTo>
                  <a:pt x="7188" y="13906"/>
                  <a:pt x="7250" y="13874"/>
                  <a:pt x="7281" y="13937"/>
                </a:cubicBezTo>
                <a:cubicBezTo>
                  <a:pt x="7219" y="13968"/>
                  <a:pt x="7156" y="13999"/>
                  <a:pt x="7094" y="13999"/>
                </a:cubicBezTo>
                <a:cubicBezTo>
                  <a:pt x="7250" y="14187"/>
                  <a:pt x="7250" y="14187"/>
                  <a:pt x="7563" y="14093"/>
                </a:cubicBezTo>
                <a:cubicBezTo>
                  <a:pt x="7531" y="14031"/>
                  <a:pt x="7469" y="13999"/>
                  <a:pt x="7438" y="13968"/>
                </a:cubicBezTo>
                <a:cubicBezTo>
                  <a:pt x="7500" y="13937"/>
                  <a:pt x="7531" y="13999"/>
                  <a:pt x="7563" y="14031"/>
                </a:cubicBezTo>
                <a:cubicBezTo>
                  <a:pt x="7625" y="14062"/>
                  <a:pt x="7656" y="14124"/>
                  <a:pt x="7719" y="14093"/>
                </a:cubicBezTo>
                <a:cubicBezTo>
                  <a:pt x="7781" y="14031"/>
                  <a:pt x="7875" y="14062"/>
                  <a:pt x="7938" y="14062"/>
                </a:cubicBezTo>
                <a:cubicBezTo>
                  <a:pt x="7906" y="13999"/>
                  <a:pt x="7844" y="13999"/>
                  <a:pt x="7813" y="13999"/>
                </a:cubicBezTo>
                <a:cubicBezTo>
                  <a:pt x="7656" y="13999"/>
                  <a:pt x="7531" y="13906"/>
                  <a:pt x="7406" y="13937"/>
                </a:cubicBezTo>
                <a:close/>
                <a:moveTo>
                  <a:pt x="7938" y="14062"/>
                </a:moveTo>
                <a:cubicBezTo>
                  <a:pt x="7969" y="14124"/>
                  <a:pt x="7906" y="14093"/>
                  <a:pt x="7844" y="14093"/>
                </a:cubicBezTo>
                <a:cubicBezTo>
                  <a:pt x="7813" y="14124"/>
                  <a:pt x="7781" y="14124"/>
                  <a:pt x="7750" y="14156"/>
                </a:cubicBezTo>
                <a:cubicBezTo>
                  <a:pt x="7750" y="14187"/>
                  <a:pt x="7813" y="14187"/>
                  <a:pt x="7813" y="14218"/>
                </a:cubicBezTo>
                <a:cubicBezTo>
                  <a:pt x="7844" y="14249"/>
                  <a:pt x="7875" y="14281"/>
                  <a:pt x="7906" y="14281"/>
                </a:cubicBezTo>
                <a:cubicBezTo>
                  <a:pt x="7938" y="14312"/>
                  <a:pt x="7969" y="14343"/>
                  <a:pt x="7969" y="14312"/>
                </a:cubicBezTo>
                <a:cubicBezTo>
                  <a:pt x="8000" y="14249"/>
                  <a:pt x="8031" y="14281"/>
                  <a:pt x="8094" y="14281"/>
                </a:cubicBezTo>
                <a:cubicBezTo>
                  <a:pt x="8125" y="14249"/>
                  <a:pt x="8156" y="14249"/>
                  <a:pt x="8219" y="14249"/>
                </a:cubicBezTo>
                <a:cubicBezTo>
                  <a:pt x="8188" y="14187"/>
                  <a:pt x="8094" y="14187"/>
                  <a:pt x="8094" y="14093"/>
                </a:cubicBezTo>
                <a:cubicBezTo>
                  <a:pt x="8063" y="14062"/>
                  <a:pt x="8000" y="14031"/>
                  <a:pt x="7938" y="14062"/>
                </a:cubicBezTo>
                <a:close/>
                <a:moveTo>
                  <a:pt x="19063" y="16562"/>
                </a:moveTo>
                <a:cubicBezTo>
                  <a:pt x="19063" y="16531"/>
                  <a:pt x="19063" y="16499"/>
                  <a:pt x="19031" y="16499"/>
                </a:cubicBezTo>
                <a:cubicBezTo>
                  <a:pt x="19000" y="16468"/>
                  <a:pt x="18906" y="16468"/>
                  <a:pt x="18906" y="16406"/>
                </a:cubicBezTo>
                <a:cubicBezTo>
                  <a:pt x="18813" y="16312"/>
                  <a:pt x="18781" y="16406"/>
                  <a:pt x="18750" y="16437"/>
                </a:cubicBezTo>
                <a:cubicBezTo>
                  <a:pt x="18719" y="16437"/>
                  <a:pt x="18719" y="16468"/>
                  <a:pt x="18688" y="16468"/>
                </a:cubicBezTo>
                <a:cubicBezTo>
                  <a:pt x="18781" y="16531"/>
                  <a:pt x="18906" y="16499"/>
                  <a:pt x="19000" y="16562"/>
                </a:cubicBezTo>
                <a:cubicBezTo>
                  <a:pt x="19031" y="16562"/>
                  <a:pt x="19063" y="16593"/>
                  <a:pt x="19063" y="16562"/>
                </a:cubicBezTo>
                <a:close/>
                <a:moveTo>
                  <a:pt x="20531" y="16781"/>
                </a:moveTo>
                <a:cubicBezTo>
                  <a:pt x="20500" y="16749"/>
                  <a:pt x="20500" y="16749"/>
                  <a:pt x="20469" y="16781"/>
                </a:cubicBezTo>
                <a:cubicBezTo>
                  <a:pt x="20438" y="16812"/>
                  <a:pt x="20406" y="16843"/>
                  <a:pt x="20375" y="16874"/>
                </a:cubicBezTo>
                <a:cubicBezTo>
                  <a:pt x="20375" y="16874"/>
                  <a:pt x="20375" y="16874"/>
                  <a:pt x="20406" y="16874"/>
                </a:cubicBezTo>
                <a:cubicBezTo>
                  <a:pt x="20500" y="16906"/>
                  <a:pt x="20594" y="16906"/>
                  <a:pt x="20688" y="16968"/>
                </a:cubicBezTo>
                <a:cubicBezTo>
                  <a:pt x="20688" y="16937"/>
                  <a:pt x="20719" y="16968"/>
                  <a:pt x="20719" y="16937"/>
                </a:cubicBezTo>
                <a:cubicBezTo>
                  <a:pt x="20750" y="16906"/>
                  <a:pt x="20719" y="16906"/>
                  <a:pt x="20719" y="16906"/>
                </a:cubicBezTo>
                <a:cubicBezTo>
                  <a:pt x="20656" y="16843"/>
                  <a:pt x="20594" y="16812"/>
                  <a:pt x="20531" y="16781"/>
                </a:cubicBezTo>
                <a:close/>
                <a:moveTo>
                  <a:pt x="24719" y="18124"/>
                </a:moveTo>
                <a:cubicBezTo>
                  <a:pt x="24750" y="18124"/>
                  <a:pt x="24781" y="18093"/>
                  <a:pt x="24750" y="18062"/>
                </a:cubicBezTo>
                <a:cubicBezTo>
                  <a:pt x="24719" y="17999"/>
                  <a:pt x="24656" y="17906"/>
                  <a:pt x="24563" y="17906"/>
                </a:cubicBezTo>
                <a:cubicBezTo>
                  <a:pt x="24563" y="17874"/>
                  <a:pt x="24531" y="17874"/>
                  <a:pt x="24531" y="17906"/>
                </a:cubicBezTo>
                <a:cubicBezTo>
                  <a:pt x="24500" y="17937"/>
                  <a:pt x="24500" y="17968"/>
                  <a:pt x="24500" y="17999"/>
                </a:cubicBezTo>
                <a:cubicBezTo>
                  <a:pt x="24594" y="18031"/>
                  <a:pt x="24656" y="18093"/>
                  <a:pt x="24719" y="18124"/>
                </a:cubicBezTo>
                <a:close/>
                <a:moveTo>
                  <a:pt x="16625" y="15749"/>
                </a:moveTo>
                <a:cubicBezTo>
                  <a:pt x="16625" y="15749"/>
                  <a:pt x="16625" y="15781"/>
                  <a:pt x="16656" y="15781"/>
                </a:cubicBezTo>
                <a:cubicBezTo>
                  <a:pt x="16656" y="15781"/>
                  <a:pt x="16656" y="15781"/>
                  <a:pt x="16656" y="15812"/>
                </a:cubicBezTo>
                <a:cubicBezTo>
                  <a:pt x="16656" y="15843"/>
                  <a:pt x="16656" y="15843"/>
                  <a:pt x="16688" y="15874"/>
                </a:cubicBezTo>
                <a:cubicBezTo>
                  <a:pt x="16688" y="15906"/>
                  <a:pt x="16719" y="15968"/>
                  <a:pt x="16750" y="15999"/>
                </a:cubicBezTo>
                <a:cubicBezTo>
                  <a:pt x="16750" y="16062"/>
                  <a:pt x="16781" y="16031"/>
                  <a:pt x="16813" y="15999"/>
                </a:cubicBezTo>
                <a:cubicBezTo>
                  <a:pt x="16875" y="15999"/>
                  <a:pt x="16906" y="15968"/>
                  <a:pt x="16938" y="15937"/>
                </a:cubicBezTo>
                <a:cubicBezTo>
                  <a:pt x="16969" y="15906"/>
                  <a:pt x="17000" y="15906"/>
                  <a:pt x="16969" y="15874"/>
                </a:cubicBezTo>
                <a:cubicBezTo>
                  <a:pt x="16969" y="15843"/>
                  <a:pt x="16938" y="15874"/>
                  <a:pt x="16938" y="15843"/>
                </a:cubicBezTo>
                <a:cubicBezTo>
                  <a:pt x="16906" y="15812"/>
                  <a:pt x="16813" y="15812"/>
                  <a:pt x="16813" y="15749"/>
                </a:cubicBezTo>
                <a:cubicBezTo>
                  <a:pt x="16719" y="15749"/>
                  <a:pt x="16656" y="15624"/>
                  <a:pt x="16563" y="15624"/>
                </a:cubicBezTo>
                <a:cubicBezTo>
                  <a:pt x="16594" y="15656"/>
                  <a:pt x="16594" y="15687"/>
                  <a:pt x="16625" y="15749"/>
                </a:cubicBezTo>
                <a:close/>
                <a:moveTo>
                  <a:pt x="16813" y="15749"/>
                </a:moveTo>
                <a:cubicBezTo>
                  <a:pt x="16844" y="15718"/>
                  <a:pt x="16875" y="15749"/>
                  <a:pt x="16906" y="15781"/>
                </a:cubicBezTo>
                <a:cubicBezTo>
                  <a:pt x="16969" y="15812"/>
                  <a:pt x="17000" y="15874"/>
                  <a:pt x="17063" y="15843"/>
                </a:cubicBezTo>
                <a:cubicBezTo>
                  <a:pt x="17125" y="15812"/>
                  <a:pt x="17219" y="15749"/>
                  <a:pt x="17281" y="15687"/>
                </a:cubicBezTo>
                <a:cubicBezTo>
                  <a:pt x="17125" y="15593"/>
                  <a:pt x="16969" y="15468"/>
                  <a:pt x="16813" y="15374"/>
                </a:cubicBezTo>
                <a:cubicBezTo>
                  <a:pt x="16781" y="15343"/>
                  <a:pt x="16781" y="15343"/>
                  <a:pt x="16750" y="15343"/>
                </a:cubicBezTo>
                <a:lnTo>
                  <a:pt x="16750" y="15343"/>
                </a:lnTo>
                <a:cubicBezTo>
                  <a:pt x="16688" y="15406"/>
                  <a:pt x="16594" y="15437"/>
                  <a:pt x="16500" y="15499"/>
                </a:cubicBezTo>
                <a:cubicBezTo>
                  <a:pt x="16563" y="15531"/>
                  <a:pt x="16625" y="15562"/>
                  <a:pt x="16656" y="15593"/>
                </a:cubicBezTo>
                <a:cubicBezTo>
                  <a:pt x="16688" y="15656"/>
                  <a:pt x="16781" y="15656"/>
                  <a:pt x="16813" y="15749"/>
                </a:cubicBezTo>
                <a:close/>
                <a:moveTo>
                  <a:pt x="11656" y="14406"/>
                </a:moveTo>
                <a:cubicBezTo>
                  <a:pt x="11625" y="14374"/>
                  <a:pt x="11625" y="14406"/>
                  <a:pt x="11625" y="14437"/>
                </a:cubicBezTo>
                <a:cubicBezTo>
                  <a:pt x="11625" y="14437"/>
                  <a:pt x="11625" y="14437"/>
                  <a:pt x="11625" y="14468"/>
                </a:cubicBezTo>
                <a:cubicBezTo>
                  <a:pt x="11656" y="14468"/>
                  <a:pt x="11656" y="14499"/>
                  <a:pt x="11656" y="14531"/>
                </a:cubicBezTo>
                <a:cubicBezTo>
                  <a:pt x="11656" y="14531"/>
                  <a:pt x="11656" y="14562"/>
                  <a:pt x="11656" y="14562"/>
                </a:cubicBezTo>
                <a:cubicBezTo>
                  <a:pt x="11656" y="14562"/>
                  <a:pt x="11656" y="14562"/>
                  <a:pt x="11656" y="14562"/>
                </a:cubicBezTo>
                <a:cubicBezTo>
                  <a:pt x="11656" y="14593"/>
                  <a:pt x="11656" y="14593"/>
                  <a:pt x="11656" y="14624"/>
                </a:cubicBezTo>
                <a:cubicBezTo>
                  <a:pt x="11656" y="14624"/>
                  <a:pt x="11656" y="14656"/>
                  <a:pt x="11656" y="14656"/>
                </a:cubicBezTo>
                <a:cubicBezTo>
                  <a:pt x="11656" y="14656"/>
                  <a:pt x="11656" y="14687"/>
                  <a:pt x="11656" y="14687"/>
                </a:cubicBezTo>
                <a:cubicBezTo>
                  <a:pt x="11656" y="14749"/>
                  <a:pt x="11625" y="14812"/>
                  <a:pt x="11688" y="14843"/>
                </a:cubicBezTo>
                <a:cubicBezTo>
                  <a:pt x="11719" y="14843"/>
                  <a:pt x="11781" y="14812"/>
                  <a:pt x="11813" y="14781"/>
                </a:cubicBezTo>
                <a:cubicBezTo>
                  <a:pt x="11813" y="14781"/>
                  <a:pt x="11844" y="14781"/>
                  <a:pt x="11875" y="14781"/>
                </a:cubicBezTo>
                <a:cubicBezTo>
                  <a:pt x="11906" y="14749"/>
                  <a:pt x="11969" y="14749"/>
                  <a:pt x="12000" y="14718"/>
                </a:cubicBezTo>
                <a:cubicBezTo>
                  <a:pt x="12031" y="14718"/>
                  <a:pt x="12063" y="14687"/>
                  <a:pt x="12000" y="14656"/>
                </a:cubicBezTo>
                <a:cubicBezTo>
                  <a:pt x="11906" y="14562"/>
                  <a:pt x="11781" y="14499"/>
                  <a:pt x="11656" y="14406"/>
                </a:cubicBezTo>
                <a:close/>
                <a:moveTo>
                  <a:pt x="10219" y="14843"/>
                </a:moveTo>
                <a:cubicBezTo>
                  <a:pt x="10250" y="14812"/>
                  <a:pt x="10281" y="14812"/>
                  <a:pt x="10250" y="14781"/>
                </a:cubicBezTo>
                <a:cubicBezTo>
                  <a:pt x="10250" y="14749"/>
                  <a:pt x="10219" y="14718"/>
                  <a:pt x="10188" y="14718"/>
                </a:cubicBezTo>
                <a:cubicBezTo>
                  <a:pt x="10125" y="14749"/>
                  <a:pt x="10063" y="14781"/>
                  <a:pt x="9969" y="14781"/>
                </a:cubicBezTo>
                <a:cubicBezTo>
                  <a:pt x="9969" y="14781"/>
                  <a:pt x="9969" y="14812"/>
                  <a:pt x="10000" y="14843"/>
                </a:cubicBezTo>
                <a:cubicBezTo>
                  <a:pt x="10094" y="14937"/>
                  <a:pt x="10125" y="14937"/>
                  <a:pt x="10219" y="14843"/>
                </a:cubicBezTo>
                <a:close/>
                <a:moveTo>
                  <a:pt x="19594" y="16624"/>
                </a:moveTo>
                <a:cubicBezTo>
                  <a:pt x="19563" y="16687"/>
                  <a:pt x="19563" y="16687"/>
                  <a:pt x="19594" y="16687"/>
                </a:cubicBezTo>
                <a:cubicBezTo>
                  <a:pt x="19719" y="16687"/>
                  <a:pt x="19813" y="16749"/>
                  <a:pt x="19969" y="16781"/>
                </a:cubicBezTo>
                <a:cubicBezTo>
                  <a:pt x="19906" y="16687"/>
                  <a:pt x="19813" y="16656"/>
                  <a:pt x="19750" y="16624"/>
                </a:cubicBezTo>
                <a:cubicBezTo>
                  <a:pt x="19688" y="16562"/>
                  <a:pt x="19625" y="16562"/>
                  <a:pt x="19594" y="16624"/>
                </a:cubicBezTo>
                <a:close/>
                <a:moveTo>
                  <a:pt x="7969" y="14406"/>
                </a:moveTo>
                <a:cubicBezTo>
                  <a:pt x="7969" y="14406"/>
                  <a:pt x="7938" y="14374"/>
                  <a:pt x="7906" y="14406"/>
                </a:cubicBezTo>
                <a:cubicBezTo>
                  <a:pt x="7813" y="14437"/>
                  <a:pt x="7719" y="14437"/>
                  <a:pt x="7625" y="14468"/>
                </a:cubicBezTo>
                <a:cubicBezTo>
                  <a:pt x="7781" y="14531"/>
                  <a:pt x="7969" y="14531"/>
                  <a:pt x="8125" y="14562"/>
                </a:cubicBezTo>
                <a:cubicBezTo>
                  <a:pt x="8063" y="14531"/>
                  <a:pt x="8031" y="14468"/>
                  <a:pt x="7969" y="14406"/>
                </a:cubicBezTo>
                <a:close/>
                <a:moveTo>
                  <a:pt x="6156" y="13999"/>
                </a:moveTo>
                <a:cubicBezTo>
                  <a:pt x="6188" y="14031"/>
                  <a:pt x="6250" y="14062"/>
                  <a:pt x="6281" y="13999"/>
                </a:cubicBezTo>
                <a:cubicBezTo>
                  <a:pt x="6281" y="13999"/>
                  <a:pt x="6313" y="13999"/>
                  <a:pt x="6313" y="13999"/>
                </a:cubicBezTo>
                <a:cubicBezTo>
                  <a:pt x="6344" y="14062"/>
                  <a:pt x="6375" y="14124"/>
                  <a:pt x="6438" y="14031"/>
                </a:cubicBezTo>
                <a:cubicBezTo>
                  <a:pt x="6469" y="14062"/>
                  <a:pt x="6469" y="14062"/>
                  <a:pt x="6500" y="14062"/>
                </a:cubicBezTo>
                <a:cubicBezTo>
                  <a:pt x="6375" y="13843"/>
                  <a:pt x="6219" y="13812"/>
                  <a:pt x="6031" y="13937"/>
                </a:cubicBezTo>
                <a:cubicBezTo>
                  <a:pt x="6063" y="13968"/>
                  <a:pt x="6063" y="14062"/>
                  <a:pt x="6156" y="13999"/>
                </a:cubicBezTo>
                <a:close/>
                <a:moveTo>
                  <a:pt x="6000" y="13468"/>
                </a:moveTo>
                <a:cubicBezTo>
                  <a:pt x="6156" y="13499"/>
                  <a:pt x="6250" y="13531"/>
                  <a:pt x="6344" y="13562"/>
                </a:cubicBezTo>
                <a:cubicBezTo>
                  <a:pt x="6375" y="13562"/>
                  <a:pt x="6406" y="13562"/>
                  <a:pt x="6406" y="13531"/>
                </a:cubicBezTo>
                <a:cubicBezTo>
                  <a:pt x="6406" y="13499"/>
                  <a:pt x="6375" y="13531"/>
                  <a:pt x="6375" y="13531"/>
                </a:cubicBezTo>
                <a:cubicBezTo>
                  <a:pt x="6344" y="13531"/>
                  <a:pt x="6313" y="13499"/>
                  <a:pt x="6313" y="13499"/>
                </a:cubicBezTo>
                <a:cubicBezTo>
                  <a:pt x="6281" y="13374"/>
                  <a:pt x="6250" y="13343"/>
                  <a:pt x="6125" y="13406"/>
                </a:cubicBezTo>
                <a:cubicBezTo>
                  <a:pt x="6094" y="13437"/>
                  <a:pt x="6063" y="13437"/>
                  <a:pt x="6000" y="13468"/>
                </a:cubicBezTo>
                <a:close/>
                <a:moveTo>
                  <a:pt x="17938" y="16187"/>
                </a:moveTo>
                <a:cubicBezTo>
                  <a:pt x="17875" y="16218"/>
                  <a:pt x="17844" y="16249"/>
                  <a:pt x="17813" y="16281"/>
                </a:cubicBezTo>
                <a:cubicBezTo>
                  <a:pt x="17969" y="16312"/>
                  <a:pt x="18125" y="16374"/>
                  <a:pt x="18281" y="16406"/>
                </a:cubicBezTo>
                <a:cubicBezTo>
                  <a:pt x="18281" y="16406"/>
                  <a:pt x="18281" y="16406"/>
                  <a:pt x="18313" y="16374"/>
                </a:cubicBezTo>
                <a:cubicBezTo>
                  <a:pt x="18188" y="16312"/>
                  <a:pt x="18094" y="16249"/>
                  <a:pt x="18000" y="16156"/>
                </a:cubicBezTo>
                <a:cubicBezTo>
                  <a:pt x="17969" y="16156"/>
                  <a:pt x="17938" y="16156"/>
                  <a:pt x="17938" y="16187"/>
                </a:cubicBezTo>
                <a:close/>
                <a:moveTo>
                  <a:pt x="22625" y="17968"/>
                </a:moveTo>
                <a:cubicBezTo>
                  <a:pt x="22625" y="17968"/>
                  <a:pt x="22625" y="17968"/>
                  <a:pt x="22625" y="17968"/>
                </a:cubicBezTo>
                <a:cubicBezTo>
                  <a:pt x="22625" y="17968"/>
                  <a:pt x="22625" y="17968"/>
                  <a:pt x="22625" y="17968"/>
                </a:cubicBezTo>
                <a:close/>
                <a:moveTo>
                  <a:pt x="23438" y="17749"/>
                </a:moveTo>
                <a:cubicBezTo>
                  <a:pt x="23438" y="17656"/>
                  <a:pt x="23500" y="17656"/>
                  <a:pt x="23531" y="17687"/>
                </a:cubicBezTo>
                <a:cubicBezTo>
                  <a:pt x="23594" y="17718"/>
                  <a:pt x="23688" y="17749"/>
                  <a:pt x="23781" y="17718"/>
                </a:cubicBezTo>
                <a:cubicBezTo>
                  <a:pt x="23563" y="17656"/>
                  <a:pt x="23156" y="17562"/>
                  <a:pt x="23063" y="17593"/>
                </a:cubicBezTo>
                <a:cubicBezTo>
                  <a:pt x="23094" y="17593"/>
                  <a:pt x="23125" y="17593"/>
                  <a:pt x="23125" y="17624"/>
                </a:cubicBezTo>
                <a:cubicBezTo>
                  <a:pt x="23188" y="17687"/>
                  <a:pt x="23250" y="17687"/>
                  <a:pt x="23344" y="17656"/>
                </a:cubicBezTo>
                <a:cubicBezTo>
                  <a:pt x="23406" y="17624"/>
                  <a:pt x="23438" y="17656"/>
                  <a:pt x="23438" y="17749"/>
                </a:cubicBezTo>
                <a:close/>
                <a:moveTo>
                  <a:pt x="16906" y="16062"/>
                </a:moveTo>
                <a:cubicBezTo>
                  <a:pt x="16969" y="16093"/>
                  <a:pt x="17313" y="16187"/>
                  <a:pt x="17406" y="16187"/>
                </a:cubicBezTo>
                <a:cubicBezTo>
                  <a:pt x="17344" y="16124"/>
                  <a:pt x="17281" y="16093"/>
                  <a:pt x="17250" y="16062"/>
                </a:cubicBezTo>
                <a:cubicBezTo>
                  <a:pt x="17063" y="15937"/>
                  <a:pt x="17063" y="15937"/>
                  <a:pt x="16906" y="16062"/>
                </a:cubicBezTo>
                <a:close/>
                <a:moveTo>
                  <a:pt x="22656" y="17374"/>
                </a:moveTo>
                <a:cubicBezTo>
                  <a:pt x="22688" y="17374"/>
                  <a:pt x="22688" y="17281"/>
                  <a:pt x="22719" y="17249"/>
                </a:cubicBezTo>
                <a:cubicBezTo>
                  <a:pt x="22750" y="17218"/>
                  <a:pt x="22750" y="17187"/>
                  <a:pt x="22688" y="17156"/>
                </a:cubicBezTo>
                <a:cubicBezTo>
                  <a:pt x="22656" y="17156"/>
                  <a:pt x="22594" y="17124"/>
                  <a:pt x="22531" y="17093"/>
                </a:cubicBezTo>
                <a:cubicBezTo>
                  <a:pt x="22500" y="17093"/>
                  <a:pt x="22500" y="17062"/>
                  <a:pt x="22469" y="17093"/>
                </a:cubicBezTo>
                <a:cubicBezTo>
                  <a:pt x="22438" y="17093"/>
                  <a:pt x="22406" y="17124"/>
                  <a:pt x="22438" y="17187"/>
                </a:cubicBezTo>
                <a:cubicBezTo>
                  <a:pt x="22469" y="17218"/>
                  <a:pt x="22500" y="17281"/>
                  <a:pt x="22531" y="17343"/>
                </a:cubicBezTo>
                <a:cubicBezTo>
                  <a:pt x="22563" y="17343"/>
                  <a:pt x="22594" y="17374"/>
                  <a:pt x="22656" y="17374"/>
                </a:cubicBezTo>
                <a:close/>
                <a:moveTo>
                  <a:pt x="22563" y="17187"/>
                </a:moveTo>
                <a:cubicBezTo>
                  <a:pt x="22594" y="17187"/>
                  <a:pt x="22625" y="17187"/>
                  <a:pt x="22656" y="17218"/>
                </a:cubicBezTo>
                <a:cubicBezTo>
                  <a:pt x="22656" y="17249"/>
                  <a:pt x="22625" y="17281"/>
                  <a:pt x="22625" y="17281"/>
                </a:cubicBezTo>
                <a:cubicBezTo>
                  <a:pt x="22594" y="17249"/>
                  <a:pt x="22563" y="17249"/>
                  <a:pt x="22563" y="17218"/>
                </a:cubicBezTo>
                <a:cubicBezTo>
                  <a:pt x="22563" y="17187"/>
                  <a:pt x="22563" y="17187"/>
                  <a:pt x="22563" y="17187"/>
                </a:cubicBezTo>
                <a:close/>
                <a:moveTo>
                  <a:pt x="24844" y="18312"/>
                </a:moveTo>
                <a:cubicBezTo>
                  <a:pt x="24875" y="18343"/>
                  <a:pt x="24938" y="18374"/>
                  <a:pt x="24969" y="18312"/>
                </a:cubicBezTo>
                <a:cubicBezTo>
                  <a:pt x="25000" y="18281"/>
                  <a:pt x="25000" y="18281"/>
                  <a:pt x="25031" y="18312"/>
                </a:cubicBezTo>
                <a:cubicBezTo>
                  <a:pt x="25094" y="18343"/>
                  <a:pt x="25125" y="18406"/>
                  <a:pt x="25250" y="18406"/>
                </a:cubicBezTo>
                <a:cubicBezTo>
                  <a:pt x="25125" y="18312"/>
                  <a:pt x="25031" y="18249"/>
                  <a:pt x="24938" y="18156"/>
                </a:cubicBezTo>
                <a:cubicBezTo>
                  <a:pt x="24906" y="18156"/>
                  <a:pt x="24906" y="18093"/>
                  <a:pt x="24844" y="18124"/>
                </a:cubicBezTo>
                <a:cubicBezTo>
                  <a:pt x="24844" y="18124"/>
                  <a:pt x="24844" y="18187"/>
                  <a:pt x="24844" y="18187"/>
                </a:cubicBezTo>
                <a:cubicBezTo>
                  <a:pt x="24844" y="18218"/>
                  <a:pt x="24844" y="18249"/>
                  <a:pt x="24813" y="18281"/>
                </a:cubicBezTo>
                <a:cubicBezTo>
                  <a:pt x="24781" y="18312"/>
                  <a:pt x="24813" y="18312"/>
                  <a:pt x="24844" y="18312"/>
                </a:cubicBezTo>
                <a:close/>
                <a:moveTo>
                  <a:pt x="24906" y="18249"/>
                </a:moveTo>
                <a:cubicBezTo>
                  <a:pt x="24906" y="18249"/>
                  <a:pt x="24906" y="18249"/>
                  <a:pt x="24938" y="18249"/>
                </a:cubicBezTo>
                <a:cubicBezTo>
                  <a:pt x="24938" y="18281"/>
                  <a:pt x="24906" y="18281"/>
                  <a:pt x="24906" y="18281"/>
                </a:cubicBezTo>
                <a:cubicBezTo>
                  <a:pt x="24906" y="18281"/>
                  <a:pt x="24875" y="18281"/>
                  <a:pt x="24875" y="18249"/>
                </a:cubicBezTo>
                <a:cubicBezTo>
                  <a:pt x="24875" y="18249"/>
                  <a:pt x="24875" y="18249"/>
                  <a:pt x="24906" y="18249"/>
                </a:cubicBezTo>
                <a:close/>
                <a:moveTo>
                  <a:pt x="7813" y="17562"/>
                </a:moveTo>
                <a:cubicBezTo>
                  <a:pt x="7844" y="17562"/>
                  <a:pt x="7844" y="17531"/>
                  <a:pt x="7844" y="17499"/>
                </a:cubicBezTo>
                <a:cubicBezTo>
                  <a:pt x="7844" y="17499"/>
                  <a:pt x="7844" y="17499"/>
                  <a:pt x="7844" y="17499"/>
                </a:cubicBezTo>
                <a:cubicBezTo>
                  <a:pt x="7813" y="17499"/>
                  <a:pt x="7781" y="17499"/>
                  <a:pt x="7781" y="17531"/>
                </a:cubicBezTo>
                <a:cubicBezTo>
                  <a:pt x="7688" y="17593"/>
                  <a:pt x="7625" y="17687"/>
                  <a:pt x="7531" y="17749"/>
                </a:cubicBezTo>
                <a:cubicBezTo>
                  <a:pt x="7406" y="17874"/>
                  <a:pt x="7281" y="17999"/>
                  <a:pt x="7156" y="18124"/>
                </a:cubicBezTo>
                <a:cubicBezTo>
                  <a:pt x="7125" y="18124"/>
                  <a:pt x="7031" y="18124"/>
                  <a:pt x="7094" y="18187"/>
                </a:cubicBezTo>
                <a:cubicBezTo>
                  <a:pt x="7125" y="18218"/>
                  <a:pt x="7156" y="18187"/>
                  <a:pt x="7188" y="18156"/>
                </a:cubicBezTo>
                <a:cubicBezTo>
                  <a:pt x="7313" y="18062"/>
                  <a:pt x="7438" y="17937"/>
                  <a:pt x="7531" y="17843"/>
                </a:cubicBezTo>
                <a:cubicBezTo>
                  <a:pt x="7625" y="17749"/>
                  <a:pt x="7719" y="17687"/>
                  <a:pt x="7813" y="17562"/>
                </a:cubicBezTo>
                <a:close/>
                <a:moveTo>
                  <a:pt x="15469" y="15656"/>
                </a:moveTo>
                <a:cubicBezTo>
                  <a:pt x="15406" y="15624"/>
                  <a:pt x="15344" y="15624"/>
                  <a:pt x="15344" y="15562"/>
                </a:cubicBezTo>
                <a:cubicBezTo>
                  <a:pt x="15406" y="15562"/>
                  <a:pt x="15406" y="15562"/>
                  <a:pt x="15438" y="15593"/>
                </a:cubicBezTo>
                <a:cubicBezTo>
                  <a:pt x="15531" y="15656"/>
                  <a:pt x="15594" y="15718"/>
                  <a:pt x="15688" y="15781"/>
                </a:cubicBezTo>
                <a:lnTo>
                  <a:pt x="15688" y="15781"/>
                </a:lnTo>
                <a:cubicBezTo>
                  <a:pt x="15656" y="15624"/>
                  <a:pt x="15594" y="15499"/>
                  <a:pt x="15531" y="15374"/>
                </a:cubicBezTo>
                <a:cubicBezTo>
                  <a:pt x="15531" y="15343"/>
                  <a:pt x="15500" y="15343"/>
                  <a:pt x="15500" y="15343"/>
                </a:cubicBezTo>
                <a:cubicBezTo>
                  <a:pt x="15406" y="15374"/>
                  <a:pt x="15344" y="15406"/>
                  <a:pt x="15281" y="15468"/>
                </a:cubicBezTo>
                <a:cubicBezTo>
                  <a:pt x="15250" y="15499"/>
                  <a:pt x="15344" y="15499"/>
                  <a:pt x="15344" y="15562"/>
                </a:cubicBezTo>
                <a:cubicBezTo>
                  <a:pt x="15313" y="15593"/>
                  <a:pt x="15281" y="15531"/>
                  <a:pt x="15250" y="15531"/>
                </a:cubicBezTo>
                <a:cubicBezTo>
                  <a:pt x="15219" y="15499"/>
                  <a:pt x="15188" y="15468"/>
                  <a:pt x="15188" y="15499"/>
                </a:cubicBezTo>
                <a:cubicBezTo>
                  <a:pt x="15125" y="15562"/>
                  <a:pt x="15063" y="15562"/>
                  <a:pt x="15000" y="15624"/>
                </a:cubicBezTo>
                <a:cubicBezTo>
                  <a:pt x="15188" y="15656"/>
                  <a:pt x="15344" y="15687"/>
                  <a:pt x="15531" y="15749"/>
                </a:cubicBezTo>
                <a:cubicBezTo>
                  <a:pt x="15500" y="15687"/>
                  <a:pt x="15469" y="15687"/>
                  <a:pt x="15469" y="15656"/>
                </a:cubicBezTo>
                <a:close/>
                <a:moveTo>
                  <a:pt x="8406" y="17124"/>
                </a:moveTo>
                <a:cubicBezTo>
                  <a:pt x="8406" y="17156"/>
                  <a:pt x="8375" y="17124"/>
                  <a:pt x="8375" y="17156"/>
                </a:cubicBezTo>
                <a:cubicBezTo>
                  <a:pt x="8375" y="17218"/>
                  <a:pt x="8406" y="17249"/>
                  <a:pt x="8469" y="17281"/>
                </a:cubicBezTo>
                <a:cubicBezTo>
                  <a:pt x="8500" y="17281"/>
                  <a:pt x="8500" y="17281"/>
                  <a:pt x="8531" y="17249"/>
                </a:cubicBezTo>
                <a:cubicBezTo>
                  <a:pt x="8594" y="17249"/>
                  <a:pt x="8656" y="17249"/>
                  <a:pt x="8781" y="17249"/>
                </a:cubicBezTo>
                <a:cubicBezTo>
                  <a:pt x="8719" y="17218"/>
                  <a:pt x="8719" y="17218"/>
                  <a:pt x="8688" y="17187"/>
                </a:cubicBezTo>
                <a:cubicBezTo>
                  <a:pt x="8688" y="17187"/>
                  <a:pt x="8688" y="17156"/>
                  <a:pt x="8688" y="17156"/>
                </a:cubicBezTo>
                <a:cubicBezTo>
                  <a:pt x="8719" y="17156"/>
                  <a:pt x="8719" y="17156"/>
                  <a:pt x="8750" y="17156"/>
                </a:cubicBezTo>
                <a:cubicBezTo>
                  <a:pt x="8750" y="17156"/>
                  <a:pt x="8781" y="17218"/>
                  <a:pt x="8813" y="17187"/>
                </a:cubicBezTo>
                <a:cubicBezTo>
                  <a:pt x="8781" y="17156"/>
                  <a:pt x="8750" y="17124"/>
                  <a:pt x="8750" y="17124"/>
                </a:cubicBezTo>
                <a:cubicBezTo>
                  <a:pt x="8719" y="17062"/>
                  <a:pt x="8656" y="17031"/>
                  <a:pt x="8625" y="16999"/>
                </a:cubicBezTo>
                <a:cubicBezTo>
                  <a:pt x="8625" y="16968"/>
                  <a:pt x="8594" y="16937"/>
                  <a:pt x="8563" y="16968"/>
                </a:cubicBezTo>
                <a:cubicBezTo>
                  <a:pt x="8531" y="16999"/>
                  <a:pt x="8469" y="17031"/>
                  <a:pt x="8531" y="17093"/>
                </a:cubicBezTo>
                <a:cubicBezTo>
                  <a:pt x="8500" y="17124"/>
                  <a:pt x="8438" y="17062"/>
                  <a:pt x="8406" y="17124"/>
                </a:cubicBezTo>
                <a:close/>
                <a:moveTo>
                  <a:pt x="14563" y="15499"/>
                </a:moveTo>
                <a:lnTo>
                  <a:pt x="14563" y="15499"/>
                </a:lnTo>
                <a:lnTo>
                  <a:pt x="14563" y="15499"/>
                </a:lnTo>
                <a:close/>
                <a:moveTo>
                  <a:pt x="14563" y="15499"/>
                </a:moveTo>
                <a:lnTo>
                  <a:pt x="14563" y="15499"/>
                </a:lnTo>
                <a:close/>
                <a:moveTo>
                  <a:pt x="14563" y="15499"/>
                </a:moveTo>
                <a:lnTo>
                  <a:pt x="14563" y="15499"/>
                </a:lnTo>
                <a:close/>
                <a:moveTo>
                  <a:pt x="14563" y="15499"/>
                </a:moveTo>
                <a:lnTo>
                  <a:pt x="14563" y="15499"/>
                </a:lnTo>
                <a:close/>
                <a:moveTo>
                  <a:pt x="14563" y="15499"/>
                </a:moveTo>
                <a:lnTo>
                  <a:pt x="14562" y="15499"/>
                </a:lnTo>
                <a:lnTo>
                  <a:pt x="14563"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2" y="15499"/>
                </a:lnTo>
                <a:close/>
                <a:moveTo>
                  <a:pt x="14562" y="15499"/>
                </a:moveTo>
                <a:lnTo>
                  <a:pt x="14561" y="15499"/>
                </a:lnTo>
                <a:lnTo>
                  <a:pt x="14562" y="15499"/>
                </a:lnTo>
                <a:close/>
                <a:moveTo>
                  <a:pt x="14561" y="15499"/>
                </a:moveTo>
                <a:lnTo>
                  <a:pt x="14561" y="15499"/>
                </a:lnTo>
                <a:close/>
                <a:moveTo>
                  <a:pt x="14561" y="15499"/>
                </a:moveTo>
                <a:lnTo>
                  <a:pt x="14561" y="15499"/>
                </a:lnTo>
                <a:close/>
                <a:moveTo>
                  <a:pt x="14561" y="15499"/>
                </a:moveTo>
                <a:lnTo>
                  <a:pt x="14561" y="15499"/>
                </a:lnTo>
                <a:close/>
                <a:moveTo>
                  <a:pt x="14561" y="15499"/>
                </a:moveTo>
                <a:lnTo>
                  <a:pt x="14561" y="15499"/>
                </a:lnTo>
                <a:close/>
                <a:moveTo>
                  <a:pt x="14561" y="15499"/>
                </a:moveTo>
                <a:lnTo>
                  <a:pt x="14561" y="15499"/>
                </a:lnTo>
                <a:close/>
                <a:moveTo>
                  <a:pt x="14561" y="15499"/>
                </a:moveTo>
                <a:lnTo>
                  <a:pt x="14560" y="15499"/>
                </a:lnTo>
                <a:lnTo>
                  <a:pt x="14561" y="15499"/>
                </a:lnTo>
                <a:close/>
                <a:moveTo>
                  <a:pt x="14560" y="15499"/>
                </a:moveTo>
                <a:lnTo>
                  <a:pt x="14560" y="15499"/>
                </a:lnTo>
                <a:close/>
                <a:moveTo>
                  <a:pt x="14560" y="15499"/>
                </a:moveTo>
                <a:lnTo>
                  <a:pt x="14560" y="15499"/>
                </a:lnTo>
                <a:close/>
                <a:moveTo>
                  <a:pt x="14560" y="15499"/>
                </a:moveTo>
                <a:lnTo>
                  <a:pt x="14560" y="15499"/>
                </a:lnTo>
                <a:close/>
                <a:moveTo>
                  <a:pt x="14560" y="15499"/>
                </a:moveTo>
                <a:lnTo>
                  <a:pt x="14560" y="15499"/>
                </a:lnTo>
                <a:close/>
                <a:moveTo>
                  <a:pt x="14560" y="15499"/>
                </a:moveTo>
                <a:lnTo>
                  <a:pt x="14559" y="15499"/>
                </a:lnTo>
                <a:lnTo>
                  <a:pt x="14560" y="15499"/>
                </a:lnTo>
                <a:close/>
                <a:moveTo>
                  <a:pt x="14559" y="15499"/>
                </a:moveTo>
                <a:lnTo>
                  <a:pt x="14559" y="15499"/>
                </a:lnTo>
                <a:close/>
                <a:moveTo>
                  <a:pt x="14559" y="15499"/>
                </a:moveTo>
                <a:lnTo>
                  <a:pt x="14559" y="15499"/>
                </a:lnTo>
                <a:close/>
                <a:moveTo>
                  <a:pt x="14559" y="15499"/>
                </a:moveTo>
                <a:lnTo>
                  <a:pt x="14558" y="15499"/>
                </a:lnTo>
                <a:lnTo>
                  <a:pt x="14559" y="15499"/>
                </a:lnTo>
                <a:close/>
                <a:moveTo>
                  <a:pt x="14558" y="15499"/>
                </a:moveTo>
                <a:lnTo>
                  <a:pt x="14558" y="15499"/>
                </a:lnTo>
                <a:close/>
                <a:moveTo>
                  <a:pt x="14558" y="15499"/>
                </a:moveTo>
                <a:lnTo>
                  <a:pt x="14558" y="15499"/>
                </a:lnTo>
                <a:close/>
                <a:moveTo>
                  <a:pt x="14558" y="15499"/>
                </a:moveTo>
                <a:lnTo>
                  <a:pt x="14557" y="15499"/>
                </a:lnTo>
                <a:lnTo>
                  <a:pt x="14558" y="15499"/>
                </a:lnTo>
                <a:close/>
                <a:moveTo>
                  <a:pt x="14557" y="15499"/>
                </a:moveTo>
                <a:lnTo>
                  <a:pt x="14557" y="15499"/>
                </a:lnTo>
                <a:close/>
                <a:moveTo>
                  <a:pt x="14557" y="15499"/>
                </a:moveTo>
                <a:lnTo>
                  <a:pt x="14557" y="15499"/>
                </a:lnTo>
                <a:close/>
                <a:moveTo>
                  <a:pt x="14557" y="15499"/>
                </a:moveTo>
                <a:lnTo>
                  <a:pt x="14557" y="15499"/>
                </a:lnTo>
                <a:close/>
                <a:moveTo>
                  <a:pt x="14557" y="15499"/>
                </a:moveTo>
                <a:lnTo>
                  <a:pt x="14556" y="15499"/>
                </a:lnTo>
                <a:lnTo>
                  <a:pt x="14557" y="15499"/>
                </a:lnTo>
                <a:close/>
                <a:moveTo>
                  <a:pt x="14556" y="15499"/>
                </a:moveTo>
                <a:lnTo>
                  <a:pt x="14556" y="15499"/>
                </a:lnTo>
                <a:close/>
                <a:moveTo>
                  <a:pt x="14556" y="15499"/>
                </a:moveTo>
                <a:lnTo>
                  <a:pt x="14556" y="15499"/>
                </a:lnTo>
                <a:close/>
                <a:moveTo>
                  <a:pt x="14556" y="15499"/>
                </a:moveTo>
                <a:lnTo>
                  <a:pt x="14555" y="15499"/>
                </a:lnTo>
                <a:lnTo>
                  <a:pt x="14556" y="15499"/>
                </a:lnTo>
                <a:close/>
                <a:moveTo>
                  <a:pt x="14555" y="15499"/>
                </a:moveTo>
                <a:lnTo>
                  <a:pt x="14555" y="15499"/>
                </a:lnTo>
                <a:close/>
                <a:moveTo>
                  <a:pt x="14555" y="15499"/>
                </a:moveTo>
                <a:lnTo>
                  <a:pt x="14554" y="15499"/>
                </a:lnTo>
                <a:lnTo>
                  <a:pt x="14555" y="15499"/>
                </a:lnTo>
                <a:close/>
                <a:moveTo>
                  <a:pt x="14554" y="15499"/>
                </a:moveTo>
                <a:lnTo>
                  <a:pt x="14554" y="15499"/>
                </a:lnTo>
                <a:close/>
                <a:moveTo>
                  <a:pt x="14554" y="15499"/>
                </a:moveTo>
                <a:lnTo>
                  <a:pt x="14553" y="15499"/>
                </a:lnTo>
                <a:lnTo>
                  <a:pt x="14554" y="15499"/>
                </a:lnTo>
                <a:close/>
                <a:moveTo>
                  <a:pt x="14553" y="15499"/>
                </a:moveTo>
                <a:lnTo>
                  <a:pt x="14553" y="15499"/>
                </a:lnTo>
                <a:close/>
                <a:moveTo>
                  <a:pt x="14553" y="15499"/>
                </a:moveTo>
                <a:lnTo>
                  <a:pt x="14552" y="15499"/>
                </a:lnTo>
                <a:lnTo>
                  <a:pt x="14553" y="15499"/>
                </a:lnTo>
                <a:close/>
                <a:moveTo>
                  <a:pt x="14552" y="15499"/>
                </a:moveTo>
                <a:lnTo>
                  <a:pt x="14552" y="15499"/>
                </a:lnTo>
                <a:close/>
                <a:moveTo>
                  <a:pt x="14552" y="15499"/>
                </a:moveTo>
                <a:lnTo>
                  <a:pt x="14552" y="15499"/>
                </a:lnTo>
                <a:close/>
                <a:moveTo>
                  <a:pt x="14552" y="15499"/>
                </a:moveTo>
                <a:lnTo>
                  <a:pt x="14551" y="15499"/>
                </a:lnTo>
                <a:lnTo>
                  <a:pt x="14552" y="15499"/>
                </a:lnTo>
                <a:close/>
                <a:moveTo>
                  <a:pt x="14551" y="15499"/>
                </a:moveTo>
                <a:lnTo>
                  <a:pt x="14551" y="15499"/>
                </a:lnTo>
                <a:close/>
                <a:moveTo>
                  <a:pt x="14551" y="15499"/>
                </a:moveTo>
                <a:lnTo>
                  <a:pt x="14550" y="15499"/>
                </a:lnTo>
                <a:lnTo>
                  <a:pt x="14551" y="15499"/>
                </a:lnTo>
                <a:close/>
                <a:moveTo>
                  <a:pt x="14550" y="15499"/>
                </a:moveTo>
                <a:lnTo>
                  <a:pt x="14550" y="15499"/>
                </a:lnTo>
                <a:close/>
                <a:moveTo>
                  <a:pt x="14550" y="15499"/>
                </a:moveTo>
                <a:lnTo>
                  <a:pt x="14549" y="15499"/>
                </a:lnTo>
                <a:lnTo>
                  <a:pt x="14550" y="15499"/>
                </a:lnTo>
                <a:close/>
                <a:moveTo>
                  <a:pt x="14549" y="15499"/>
                </a:moveTo>
                <a:lnTo>
                  <a:pt x="14549" y="15499"/>
                </a:lnTo>
                <a:close/>
                <a:moveTo>
                  <a:pt x="14549" y="15499"/>
                </a:moveTo>
                <a:lnTo>
                  <a:pt x="14549" y="15499"/>
                </a:lnTo>
                <a:close/>
                <a:moveTo>
                  <a:pt x="14549" y="15499"/>
                </a:moveTo>
                <a:lnTo>
                  <a:pt x="14548" y="15499"/>
                </a:lnTo>
                <a:lnTo>
                  <a:pt x="14549" y="15499"/>
                </a:lnTo>
                <a:close/>
                <a:moveTo>
                  <a:pt x="14548" y="15499"/>
                </a:moveTo>
                <a:lnTo>
                  <a:pt x="14548" y="15499"/>
                </a:lnTo>
                <a:close/>
                <a:moveTo>
                  <a:pt x="14548" y="15499"/>
                </a:moveTo>
                <a:lnTo>
                  <a:pt x="14547" y="15499"/>
                </a:lnTo>
                <a:lnTo>
                  <a:pt x="14548" y="15499"/>
                </a:lnTo>
                <a:close/>
                <a:moveTo>
                  <a:pt x="14547" y="15499"/>
                </a:moveTo>
                <a:lnTo>
                  <a:pt x="14547" y="15499"/>
                </a:lnTo>
                <a:close/>
                <a:moveTo>
                  <a:pt x="14547" y="15499"/>
                </a:moveTo>
                <a:lnTo>
                  <a:pt x="14547" y="15499"/>
                </a:lnTo>
                <a:close/>
                <a:moveTo>
                  <a:pt x="14547" y="15499"/>
                </a:moveTo>
                <a:lnTo>
                  <a:pt x="14546" y="15499"/>
                </a:lnTo>
                <a:lnTo>
                  <a:pt x="14547" y="15499"/>
                </a:lnTo>
                <a:close/>
                <a:moveTo>
                  <a:pt x="14546" y="15499"/>
                </a:moveTo>
                <a:lnTo>
                  <a:pt x="14546" y="15499"/>
                </a:lnTo>
                <a:close/>
                <a:moveTo>
                  <a:pt x="14546" y="15499"/>
                </a:moveTo>
                <a:lnTo>
                  <a:pt x="14545" y="15499"/>
                </a:lnTo>
                <a:lnTo>
                  <a:pt x="14546" y="15499"/>
                </a:lnTo>
                <a:close/>
                <a:moveTo>
                  <a:pt x="14545" y="15499"/>
                </a:moveTo>
                <a:lnTo>
                  <a:pt x="14545" y="15499"/>
                </a:lnTo>
                <a:close/>
                <a:moveTo>
                  <a:pt x="14545" y="15499"/>
                </a:moveTo>
                <a:lnTo>
                  <a:pt x="14544" y="15499"/>
                </a:lnTo>
                <a:lnTo>
                  <a:pt x="14545" y="15499"/>
                </a:lnTo>
                <a:close/>
                <a:moveTo>
                  <a:pt x="14544" y="15499"/>
                </a:moveTo>
                <a:lnTo>
                  <a:pt x="14544" y="15499"/>
                </a:lnTo>
                <a:close/>
                <a:moveTo>
                  <a:pt x="14544" y="15499"/>
                </a:moveTo>
                <a:lnTo>
                  <a:pt x="14544" y="15499"/>
                </a:lnTo>
                <a:close/>
                <a:moveTo>
                  <a:pt x="14544" y="15499"/>
                </a:moveTo>
                <a:lnTo>
                  <a:pt x="14543" y="15499"/>
                </a:lnTo>
                <a:lnTo>
                  <a:pt x="14544" y="15499"/>
                </a:lnTo>
                <a:close/>
                <a:moveTo>
                  <a:pt x="14543" y="15499"/>
                </a:moveTo>
                <a:lnTo>
                  <a:pt x="14543" y="15499"/>
                </a:lnTo>
                <a:close/>
                <a:moveTo>
                  <a:pt x="14543" y="15499"/>
                </a:moveTo>
                <a:lnTo>
                  <a:pt x="14542" y="15499"/>
                </a:lnTo>
                <a:lnTo>
                  <a:pt x="14543" y="15499"/>
                </a:lnTo>
                <a:close/>
                <a:moveTo>
                  <a:pt x="14542" y="15499"/>
                </a:moveTo>
                <a:lnTo>
                  <a:pt x="14542" y="15499"/>
                </a:lnTo>
                <a:close/>
                <a:moveTo>
                  <a:pt x="14542" y="15499"/>
                </a:moveTo>
                <a:lnTo>
                  <a:pt x="14542" y="15499"/>
                </a:lnTo>
                <a:close/>
                <a:moveTo>
                  <a:pt x="14542" y="15499"/>
                </a:moveTo>
                <a:lnTo>
                  <a:pt x="14541" y="15499"/>
                </a:lnTo>
                <a:lnTo>
                  <a:pt x="14542" y="15499"/>
                </a:lnTo>
                <a:close/>
                <a:moveTo>
                  <a:pt x="14541" y="15499"/>
                </a:moveTo>
                <a:lnTo>
                  <a:pt x="14541" y="15499"/>
                </a:lnTo>
                <a:close/>
                <a:moveTo>
                  <a:pt x="14541" y="15499"/>
                </a:moveTo>
                <a:lnTo>
                  <a:pt x="14541" y="15499"/>
                </a:lnTo>
                <a:close/>
                <a:moveTo>
                  <a:pt x="14541" y="15499"/>
                </a:moveTo>
                <a:lnTo>
                  <a:pt x="14541" y="15499"/>
                </a:lnTo>
                <a:close/>
                <a:moveTo>
                  <a:pt x="14541" y="15499"/>
                </a:moveTo>
                <a:lnTo>
                  <a:pt x="14540" y="15499"/>
                </a:lnTo>
                <a:lnTo>
                  <a:pt x="14541" y="15499"/>
                </a:lnTo>
                <a:close/>
                <a:moveTo>
                  <a:pt x="14540" y="15499"/>
                </a:moveTo>
                <a:lnTo>
                  <a:pt x="14540" y="15499"/>
                </a:lnTo>
                <a:close/>
                <a:moveTo>
                  <a:pt x="14540" y="15499"/>
                </a:moveTo>
                <a:lnTo>
                  <a:pt x="14540" y="15499"/>
                </a:lnTo>
                <a:close/>
                <a:moveTo>
                  <a:pt x="14540" y="15499"/>
                </a:moveTo>
                <a:lnTo>
                  <a:pt x="14540" y="15499"/>
                </a:lnTo>
                <a:close/>
                <a:moveTo>
                  <a:pt x="14540" y="15499"/>
                </a:moveTo>
                <a:lnTo>
                  <a:pt x="14539" y="15499"/>
                </a:lnTo>
                <a:lnTo>
                  <a:pt x="14540" y="15499"/>
                </a:lnTo>
                <a:close/>
                <a:moveTo>
                  <a:pt x="14539" y="15499"/>
                </a:moveTo>
                <a:lnTo>
                  <a:pt x="14539" y="15499"/>
                </a:lnTo>
                <a:close/>
                <a:moveTo>
                  <a:pt x="14539" y="15499"/>
                </a:moveTo>
                <a:lnTo>
                  <a:pt x="14539" y="15499"/>
                </a:lnTo>
                <a:close/>
                <a:moveTo>
                  <a:pt x="14539" y="15499"/>
                </a:moveTo>
                <a:lnTo>
                  <a:pt x="14539" y="15499"/>
                </a:lnTo>
                <a:close/>
                <a:moveTo>
                  <a:pt x="14539" y="15499"/>
                </a:moveTo>
                <a:lnTo>
                  <a:pt x="14539" y="15499"/>
                </a:lnTo>
                <a:close/>
                <a:moveTo>
                  <a:pt x="14539" y="15499"/>
                </a:moveTo>
                <a:lnTo>
                  <a:pt x="14531" y="15499"/>
                </a:lnTo>
                <a:cubicBezTo>
                  <a:pt x="14469" y="15437"/>
                  <a:pt x="14375" y="15374"/>
                  <a:pt x="14281" y="15312"/>
                </a:cubicBezTo>
                <a:cubicBezTo>
                  <a:pt x="14281" y="15312"/>
                  <a:pt x="14250" y="15281"/>
                  <a:pt x="14250" y="15249"/>
                </a:cubicBezTo>
                <a:cubicBezTo>
                  <a:pt x="14250" y="15249"/>
                  <a:pt x="14281" y="15249"/>
                  <a:pt x="14281" y="15249"/>
                </a:cubicBezTo>
                <a:cubicBezTo>
                  <a:pt x="14344" y="15249"/>
                  <a:pt x="14375" y="15343"/>
                  <a:pt x="14438" y="15343"/>
                </a:cubicBezTo>
                <a:cubicBezTo>
                  <a:pt x="14500" y="15437"/>
                  <a:pt x="14625" y="15468"/>
                  <a:pt x="14719" y="15562"/>
                </a:cubicBezTo>
                <a:cubicBezTo>
                  <a:pt x="14688" y="15406"/>
                  <a:pt x="14625" y="15281"/>
                  <a:pt x="14563" y="15124"/>
                </a:cubicBezTo>
                <a:cubicBezTo>
                  <a:pt x="14563" y="15124"/>
                  <a:pt x="14563" y="15093"/>
                  <a:pt x="14531" y="15124"/>
                </a:cubicBezTo>
                <a:lnTo>
                  <a:pt x="14531" y="15124"/>
                </a:lnTo>
                <a:cubicBezTo>
                  <a:pt x="14438" y="15156"/>
                  <a:pt x="14344" y="15187"/>
                  <a:pt x="14281" y="15249"/>
                </a:cubicBezTo>
                <a:cubicBezTo>
                  <a:pt x="14250" y="15249"/>
                  <a:pt x="14250" y="15249"/>
                  <a:pt x="14250" y="15249"/>
                </a:cubicBezTo>
                <a:cubicBezTo>
                  <a:pt x="14156" y="15249"/>
                  <a:pt x="14094" y="15343"/>
                  <a:pt x="14000" y="15374"/>
                </a:cubicBezTo>
                <a:cubicBezTo>
                  <a:pt x="14156" y="15406"/>
                  <a:pt x="14313" y="15468"/>
                  <a:pt x="14500" y="15499"/>
                </a:cubicBezTo>
                <a:lnTo>
                  <a:pt x="14500" y="15499"/>
                </a:lnTo>
                <a:cubicBezTo>
                  <a:pt x="14500" y="15499"/>
                  <a:pt x="14531" y="15499"/>
                  <a:pt x="14531" y="15499"/>
                </a:cubicBezTo>
                <a:lnTo>
                  <a:pt x="14539" y="15499"/>
                </a:lnTo>
                <a:close/>
                <a:moveTo>
                  <a:pt x="19344" y="16531"/>
                </a:moveTo>
                <a:cubicBezTo>
                  <a:pt x="19438" y="16656"/>
                  <a:pt x="19438" y="16656"/>
                  <a:pt x="19531" y="16562"/>
                </a:cubicBezTo>
                <a:cubicBezTo>
                  <a:pt x="19563" y="16531"/>
                  <a:pt x="19563" y="16531"/>
                  <a:pt x="19594" y="16499"/>
                </a:cubicBezTo>
                <a:cubicBezTo>
                  <a:pt x="19469" y="16406"/>
                  <a:pt x="19313" y="16312"/>
                  <a:pt x="19156" y="16249"/>
                </a:cubicBezTo>
                <a:cubicBezTo>
                  <a:pt x="19219" y="16343"/>
                  <a:pt x="19281" y="16437"/>
                  <a:pt x="19344" y="16531"/>
                </a:cubicBezTo>
                <a:close/>
                <a:moveTo>
                  <a:pt x="18719" y="16281"/>
                </a:moveTo>
                <a:cubicBezTo>
                  <a:pt x="18594" y="16187"/>
                  <a:pt x="18469" y="16124"/>
                  <a:pt x="18344" y="16031"/>
                </a:cubicBezTo>
                <a:cubicBezTo>
                  <a:pt x="18406" y="16187"/>
                  <a:pt x="18500" y="16312"/>
                  <a:pt x="18563" y="16468"/>
                </a:cubicBezTo>
                <a:cubicBezTo>
                  <a:pt x="18625" y="16406"/>
                  <a:pt x="18656" y="16374"/>
                  <a:pt x="18719" y="16343"/>
                </a:cubicBezTo>
                <a:cubicBezTo>
                  <a:pt x="18750" y="16312"/>
                  <a:pt x="18750" y="16312"/>
                  <a:pt x="18719" y="16281"/>
                </a:cubicBezTo>
                <a:close/>
                <a:moveTo>
                  <a:pt x="20125" y="16812"/>
                </a:moveTo>
                <a:cubicBezTo>
                  <a:pt x="20125" y="16812"/>
                  <a:pt x="20125" y="16781"/>
                  <a:pt x="20125" y="16781"/>
                </a:cubicBezTo>
                <a:cubicBezTo>
                  <a:pt x="20094" y="16749"/>
                  <a:pt x="20063" y="16687"/>
                  <a:pt x="20031" y="16624"/>
                </a:cubicBezTo>
                <a:cubicBezTo>
                  <a:pt x="20000" y="16593"/>
                  <a:pt x="19969" y="16531"/>
                  <a:pt x="19938" y="16499"/>
                </a:cubicBezTo>
                <a:cubicBezTo>
                  <a:pt x="19844" y="16343"/>
                  <a:pt x="19844" y="16343"/>
                  <a:pt x="19719" y="16499"/>
                </a:cubicBezTo>
                <a:cubicBezTo>
                  <a:pt x="19719" y="16499"/>
                  <a:pt x="19688" y="16531"/>
                  <a:pt x="19719" y="16531"/>
                </a:cubicBezTo>
                <a:cubicBezTo>
                  <a:pt x="19844" y="16624"/>
                  <a:pt x="20000" y="16718"/>
                  <a:pt x="20125" y="16812"/>
                </a:cubicBezTo>
                <a:close/>
                <a:moveTo>
                  <a:pt x="13156" y="15031"/>
                </a:moveTo>
                <a:cubicBezTo>
                  <a:pt x="13094" y="15062"/>
                  <a:pt x="13031" y="15093"/>
                  <a:pt x="12906" y="15124"/>
                </a:cubicBezTo>
                <a:cubicBezTo>
                  <a:pt x="13125" y="15187"/>
                  <a:pt x="13313" y="15218"/>
                  <a:pt x="13469" y="15249"/>
                </a:cubicBezTo>
                <a:cubicBezTo>
                  <a:pt x="13469" y="15249"/>
                  <a:pt x="13500" y="15249"/>
                  <a:pt x="13500" y="15249"/>
                </a:cubicBezTo>
                <a:cubicBezTo>
                  <a:pt x="13406" y="15156"/>
                  <a:pt x="13313" y="15093"/>
                  <a:pt x="13219" y="15031"/>
                </a:cubicBezTo>
                <a:cubicBezTo>
                  <a:pt x="13188" y="14999"/>
                  <a:pt x="13188" y="14999"/>
                  <a:pt x="13156" y="15031"/>
                </a:cubicBezTo>
                <a:close/>
                <a:moveTo>
                  <a:pt x="12094" y="14781"/>
                </a:moveTo>
                <a:cubicBezTo>
                  <a:pt x="12031" y="14812"/>
                  <a:pt x="11938" y="14812"/>
                  <a:pt x="11844" y="14874"/>
                </a:cubicBezTo>
                <a:cubicBezTo>
                  <a:pt x="12063" y="14906"/>
                  <a:pt x="12250" y="14968"/>
                  <a:pt x="12438" y="14999"/>
                </a:cubicBezTo>
                <a:cubicBezTo>
                  <a:pt x="12344" y="14937"/>
                  <a:pt x="12250" y="14874"/>
                  <a:pt x="12188" y="14781"/>
                </a:cubicBezTo>
                <a:cubicBezTo>
                  <a:pt x="12156" y="14781"/>
                  <a:pt x="12125" y="14749"/>
                  <a:pt x="12094" y="14781"/>
                </a:cubicBezTo>
                <a:close/>
                <a:moveTo>
                  <a:pt x="7625" y="14406"/>
                </a:moveTo>
                <a:cubicBezTo>
                  <a:pt x="7688" y="14343"/>
                  <a:pt x="7781" y="14343"/>
                  <a:pt x="7844" y="14343"/>
                </a:cubicBezTo>
                <a:cubicBezTo>
                  <a:pt x="7719" y="14156"/>
                  <a:pt x="7563" y="14156"/>
                  <a:pt x="7375" y="14249"/>
                </a:cubicBezTo>
                <a:cubicBezTo>
                  <a:pt x="7438" y="14281"/>
                  <a:pt x="7500" y="14343"/>
                  <a:pt x="7563" y="14406"/>
                </a:cubicBezTo>
                <a:cubicBezTo>
                  <a:pt x="7563" y="14406"/>
                  <a:pt x="7594" y="14406"/>
                  <a:pt x="7625" y="14406"/>
                </a:cubicBezTo>
                <a:close/>
                <a:moveTo>
                  <a:pt x="12688" y="8468"/>
                </a:moveTo>
                <a:cubicBezTo>
                  <a:pt x="12688" y="8468"/>
                  <a:pt x="12688" y="8468"/>
                  <a:pt x="12688" y="8468"/>
                </a:cubicBezTo>
                <a:close/>
                <a:moveTo>
                  <a:pt x="18875" y="16312"/>
                </a:moveTo>
                <a:cubicBezTo>
                  <a:pt x="18906" y="16343"/>
                  <a:pt x="18938" y="16374"/>
                  <a:pt x="18969" y="16406"/>
                </a:cubicBezTo>
                <a:cubicBezTo>
                  <a:pt x="19063" y="16468"/>
                  <a:pt x="19156" y="16531"/>
                  <a:pt x="19281" y="16593"/>
                </a:cubicBezTo>
                <a:cubicBezTo>
                  <a:pt x="19281" y="16593"/>
                  <a:pt x="19281" y="16593"/>
                  <a:pt x="19281" y="16593"/>
                </a:cubicBezTo>
                <a:cubicBezTo>
                  <a:pt x="19281" y="16593"/>
                  <a:pt x="19281" y="16624"/>
                  <a:pt x="19313" y="16593"/>
                </a:cubicBezTo>
                <a:cubicBezTo>
                  <a:pt x="19313" y="16593"/>
                  <a:pt x="19281" y="16593"/>
                  <a:pt x="19281" y="16593"/>
                </a:cubicBezTo>
                <a:cubicBezTo>
                  <a:pt x="19219" y="16437"/>
                  <a:pt x="19125" y="16312"/>
                  <a:pt x="19031" y="16156"/>
                </a:cubicBezTo>
                <a:cubicBezTo>
                  <a:pt x="18969" y="16218"/>
                  <a:pt x="18906" y="16281"/>
                  <a:pt x="18875" y="16312"/>
                </a:cubicBezTo>
                <a:close/>
                <a:moveTo>
                  <a:pt x="13594" y="14937"/>
                </a:moveTo>
                <a:cubicBezTo>
                  <a:pt x="13594" y="14874"/>
                  <a:pt x="13531" y="14874"/>
                  <a:pt x="13469" y="14906"/>
                </a:cubicBezTo>
                <a:cubicBezTo>
                  <a:pt x="13469" y="14906"/>
                  <a:pt x="13438" y="14906"/>
                  <a:pt x="13406" y="14937"/>
                </a:cubicBezTo>
                <a:cubicBezTo>
                  <a:pt x="13406" y="14937"/>
                  <a:pt x="13406" y="14937"/>
                  <a:pt x="13406" y="14937"/>
                </a:cubicBezTo>
                <a:cubicBezTo>
                  <a:pt x="13344" y="14937"/>
                  <a:pt x="13281" y="14937"/>
                  <a:pt x="13250" y="14999"/>
                </a:cubicBezTo>
                <a:cubicBezTo>
                  <a:pt x="13281" y="15031"/>
                  <a:pt x="13313" y="15062"/>
                  <a:pt x="13344" y="15062"/>
                </a:cubicBezTo>
                <a:cubicBezTo>
                  <a:pt x="13469" y="15156"/>
                  <a:pt x="13563" y="15218"/>
                  <a:pt x="13688" y="15312"/>
                </a:cubicBezTo>
                <a:cubicBezTo>
                  <a:pt x="13656" y="15187"/>
                  <a:pt x="13625" y="15062"/>
                  <a:pt x="13594" y="14937"/>
                </a:cubicBezTo>
                <a:close/>
                <a:moveTo>
                  <a:pt x="8844" y="14687"/>
                </a:moveTo>
                <a:cubicBezTo>
                  <a:pt x="8875" y="14749"/>
                  <a:pt x="8906" y="14749"/>
                  <a:pt x="8938" y="14718"/>
                </a:cubicBezTo>
                <a:cubicBezTo>
                  <a:pt x="9000" y="14687"/>
                  <a:pt x="9063" y="14656"/>
                  <a:pt x="9156" y="14624"/>
                </a:cubicBezTo>
                <a:cubicBezTo>
                  <a:pt x="9125" y="14593"/>
                  <a:pt x="9063" y="14562"/>
                  <a:pt x="9031" y="14531"/>
                </a:cubicBezTo>
                <a:cubicBezTo>
                  <a:pt x="8969" y="14437"/>
                  <a:pt x="8875" y="14468"/>
                  <a:pt x="8781" y="14499"/>
                </a:cubicBezTo>
                <a:cubicBezTo>
                  <a:pt x="8781" y="14499"/>
                  <a:pt x="8750" y="14531"/>
                  <a:pt x="8719" y="14562"/>
                </a:cubicBezTo>
                <a:cubicBezTo>
                  <a:pt x="8719" y="14562"/>
                  <a:pt x="8719" y="14531"/>
                  <a:pt x="8719" y="14531"/>
                </a:cubicBezTo>
                <a:cubicBezTo>
                  <a:pt x="8719" y="14531"/>
                  <a:pt x="8719" y="14531"/>
                  <a:pt x="8719" y="14531"/>
                </a:cubicBezTo>
                <a:cubicBezTo>
                  <a:pt x="8688" y="14531"/>
                  <a:pt x="8688" y="14562"/>
                  <a:pt x="8719" y="14562"/>
                </a:cubicBezTo>
                <a:cubicBezTo>
                  <a:pt x="8719" y="14562"/>
                  <a:pt x="8719" y="14562"/>
                  <a:pt x="8719" y="14562"/>
                </a:cubicBezTo>
                <a:cubicBezTo>
                  <a:pt x="8719" y="14562"/>
                  <a:pt x="8719" y="14562"/>
                  <a:pt x="8719" y="14562"/>
                </a:cubicBezTo>
                <a:cubicBezTo>
                  <a:pt x="8719" y="14562"/>
                  <a:pt x="8719" y="14562"/>
                  <a:pt x="8719" y="14562"/>
                </a:cubicBezTo>
                <a:cubicBezTo>
                  <a:pt x="8719" y="14562"/>
                  <a:pt x="8719" y="14562"/>
                  <a:pt x="8719" y="14562"/>
                </a:cubicBezTo>
                <a:cubicBezTo>
                  <a:pt x="8781" y="14593"/>
                  <a:pt x="8844" y="14624"/>
                  <a:pt x="8844" y="14687"/>
                </a:cubicBezTo>
                <a:close/>
                <a:moveTo>
                  <a:pt x="18969" y="16781"/>
                </a:moveTo>
                <a:cubicBezTo>
                  <a:pt x="19000" y="16874"/>
                  <a:pt x="19063" y="16843"/>
                  <a:pt x="19094" y="16843"/>
                </a:cubicBezTo>
                <a:cubicBezTo>
                  <a:pt x="19219" y="16906"/>
                  <a:pt x="19313" y="16968"/>
                  <a:pt x="19469" y="16968"/>
                </a:cubicBezTo>
                <a:cubicBezTo>
                  <a:pt x="19375" y="16843"/>
                  <a:pt x="19250" y="16749"/>
                  <a:pt x="19094" y="16718"/>
                </a:cubicBezTo>
                <a:cubicBezTo>
                  <a:pt x="19063" y="16656"/>
                  <a:pt x="19000" y="16656"/>
                  <a:pt x="18906" y="16687"/>
                </a:cubicBezTo>
                <a:cubicBezTo>
                  <a:pt x="18906" y="16687"/>
                  <a:pt x="18906" y="16687"/>
                  <a:pt x="18906" y="16687"/>
                </a:cubicBezTo>
                <a:cubicBezTo>
                  <a:pt x="18875" y="16687"/>
                  <a:pt x="18844" y="16718"/>
                  <a:pt x="18781" y="16718"/>
                </a:cubicBezTo>
                <a:cubicBezTo>
                  <a:pt x="18313" y="16531"/>
                  <a:pt x="17813" y="16374"/>
                  <a:pt x="17344" y="16249"/>
                </a:cubicBezTo>
                <a:cubicBezTo>
                  <a:pt x="17063" y="16187"/>
                  <a:pt x="16781" y="16124"/>
                  <a:pt x="16500" y="16062"/>
                </a:cubicBezTo>
                <a:cubicBezTo>
                  <a:pt x="16219" y="15999"/>
                  <a:pt x="15938" y="15937"/>
                  <a:pt x="15656" y="15874"/>
                </a:cubicBezTo>
                <a:cubicBezTo>
                  <a:pt x="15563" y="15874"/>
                  <a:pt x="15469" y="15843"/>
                  <a:pt x="15344" y="15874"/>
                </a:cubicBezTo>
                <a:cubicBezTo>
                  <a:pt x="15594" y="15937"/>
                  <a:pt x="15813" y="15968"/>
                  <a:pt x="16031" y="15999"/>
                </a:cubicBezTo>
                <a:cubicBezTo>
                  <a:pt x="16531" y="16093"/>
                  <a:pt x="17000" y="16218"/>
                  <a:pt x="17500" y="16343"/>
                </a:cubicBezTo>
                <a:cubicBezTo>
                  <a:pt x="17875" y="16437"/>
                  <a:pt x="18250" y="16593"/>
                  <a:pt x="18625" y="16687"/>
                </a:cubicBezTo>
                <a:cubicBezTo>
                  <a:pt x="18688" y="16718"/>
                  <a:pt x="18781" y="16781"/>
                  <a:pt x="18875" y="16781"/>
                </a:cubicBezTo>
                <a:cubicBezTo>
                  <a:pt x="18906" y="16749"/>
                  <a:pt x="18938" y="16812"/>
                  <a:pt x="18969" y="16781"/>
                </a:cubicBezTo>
                <a:cubicBezTo>
                  <a:pt x="19000" y="16781"/>
                  <a:pt x="19000" y="16781"/>
                  <a:pt x="19000" y="16781"/>
                </a:cubicBezTo>
                <a:cubicBezTo>
                  <a:pt x="19000" y="16781"/>
                  <a:pt x="18969" y="16781"/>
                  <a:pt x="18969" y="16781"/>
                </a:cubicBezTo>
                <a:close/>
                <a:moveTo>
                  <a:pt x="18156" y="15999"/>
                </a:moveTo>
                <a:cubicBezTo>
                  <a:pt x="18125" y="16031"/>
                  <a:pt x="18063" y="16062"/>
                  <a:pt x="18031" y="16093"/>
                </a:cubicBezTo>
                <a:cubicBezTo>
                  <a:pt x="18000" y="16124"/>
                  <a:pt x="18000" y="16124"/>
                  <a:pt x="18031" y="16156"/>
                </a:cubicBezTo>
                <a:cubicBezTo>
                  <a:pt x="18156" y="16249"/>
                  <a:pt x="18281" y="16281"/>
                  <a:pt x="18375" y="16406"/>
                </a:cubicBezTo>
                <a:cubicBezTo>
                  <a:pt x="18406" y="16406"/>
                  <a:pt x="18406" y="16406"/>
                  <a:pt x="18438" y="16406"/>
                </a:cubicBezTo>
                <a:cubicBezTo>
                  <a:pt x="18438" y="16406"/>
                  <a:pt x="18438" y="16374"/>
                  <a:pt x="18438" y="16374"/>
                </a:cubicBezTo>
                <a:cubicBezTo>
                  <a:pt x="18344" y="16249"/>
                  <a:pt x="18281" y="16124"/>
                  <a:pt x="18219" y="15999"/>
                </a:cubicBezTo>
                <a:cubicBezTo>
                  <a:pt x="18188" y="15968"/>
                  <a:pt x="18188" y="15968"/>
                  <a:pt x="18156" y="15999"/>
                </a:cubicBezTo>
                <a:close/>
                <a:moveTo>
                  <a:pt x="8281" y="14562"/>
                </a:moveTo>
                <a:cubicBezTo>
                  <a:pt x="8344" y="14531"/>
                  <a:pt x="8438" y="14499"/>
                  <a:pt x="8500" y="14499"/>
                </a:cubicBezTo>
                <a:cubicBezTo>
                  <a:pt x="8375" y="14312"/>
                  <a:pt x="8219" y="14281"/>
                  <a:pt x="8031" y="14406"/>
                </a:cubicBezTo>
                <a:cubicBezTo>
                  <a:pt x="8094" y="14468"/>
                  <a:pt x="8156" y="14499"/>
                  <a:pt x="8250" y="14562"/>
                </a:cubicBezTo>
                <a:cubicBezTo>
                  <a:pt x="8250" y="14562"/>
                  <a:pt x="8250" y="14562"/>
                  <a:pt x="8281" y="14562"/>
                </a:cubicBezTo>
                <a:close/>
                <a:moveTo>
                  <a:pt x="17313" y="15781"/>
                </a:moveTo>
                <a:cubicBezTo>
                  <a:pt x="17250" y="15781"/>
                  <a:pt x="17188" y="15874"/>
                  <a:pt x="17125" y="15906"/>
                </a:cubicBezTo>
                <a:cubicBezTo>
                  <a:pt x="17125" y="15906"/>
                  <a:pt x="17125" y="15906"/>
                  <a:pt x="17125" y="15906"/>
                </a:cubicBezTo>
                <a:cubicBezTo>
                  <a:pt x="17250" y="15999"/>
                  <a:pt x="17375" y="16093"/>
                  <a:pt x="17531" y="16218"/>
                </a:cubicBezTo>
                <a:cubicBezTo>
                  <a:pt x="17531" y="16218"/>
                  <a:pt x="17531" y="16218"/>
                  <a:pt x="17531" y="16218"/>
                </a:cubicBezTo>
                <a:cubicBezTo>
                  <a:pt x="17531" y="16218"/>
                  <a:pt x="17531" y="16218"/>
                  <a:pt x="17563" y="16218"/>
                </a:cubicBezTo>
                <a:cubicBezTo>
                  <a:pt x="17563" y="16218"/>
                  <a:pt x="17531" y="16218"/>
                  <a:pt x="17531" y="16218"/>
                </a:cubicBezTo>
                <a:cubicBezTo>
                  <a:pt x="17531" y="16218"/>
                  <a:pt x="17531" y="16218"/>
                  <a:pt x="17531" y="16218"/>
                </a:cubicBezTo>
                <a:cubicBezTo>
                  <a:pt x="17531" y="16093"/>
                  <a:pt x="17469" y="16031"/>
                  <a:pt x="17438" y="15968"/>
                </a:cubicBezTo>
                <a:cubicBezTo>
                  <a:pt x="17406" y="15906"/>
                  <a:pt x="17375" y="15781"/>
                  <a:pt x="17313" y="15781"/>
                </a:cubicBezTo>
                <a:close/>
                <a:moveTo>
                  <a:pt x="6000" y="13593"/>
                </a:moveTo>
                <a:cubicBezTo>
                  <a:pt x="5906" y="13531"/>
                  <a:pt x="5781" y="13593"/>
                  <a:pt x="5688" y="13656"/>
                </a:cubicBezTo>
                <a:cubicBezTo>
                  <a:pt x="5719" y="13687"/>
                  <a:pt x="5750" y="13718"/>
                  <a:pt x="5781" y="13749"/>
                </a:cubicBezTo>
                <a:cubicBezTo>
                  <a:pt x="5844" y="13781"/>
                  <a:pt x="5875" y="13874"/>
                  <a:pt x="5938" y="13843"/>
                </a:cubicBezTo>
                <a:cubicBezTo>
                  <a:pt x="6000" y="13812"/>
                  <a:pt x="6031" y="13749"/>
                  <a:pt x="6063" y="13687"/>
                </a:cubicBezTo>
                <a:cubicBezTo>
                  <a:pt x="6063" y="13624"/>
                  <a:pt x="6063" y="13624"/>
                  <a:pt x="6000" y="13593"/>
                </a:cubicBezTo>
                <a:close/>
                <a:moveTo>
                  <a:pt x="15781" y="15781"/>
                </a:moveTo>
                <a:cubicBezTo>
                  <a:pt x="15813" y="15812"/>
                  <a:pt x="15844" y="15812"/>
                  <a:pt x="15875" y="15781"/>
                </a:cubicBezTo>
                <a:cubicBezTo>
                  <a:pt x="15938" y="15718"/>
                  <a:pt x="16000" y="15718"/>
                  <a:pt x="16063" y="15656"/>
                </a:cubicBezTo>
                <a:cubicBezTo>
                  <a:pt x="15938" y="15562"/>
                  <a:pt x="15813" y="15468"/>
                  <a:pt x="15656" y="15374"/>
                </a:cubicBezTo>
                <a:cubicBezTo>
                  <a:pt x="15688" y="15531"/>
                  <a:pt x="15750" y="15656"/>
                  <a:pt x="15781" y="15781"/>
                </a:cubicBezTo>
                <a:close/>
                <a:moveTo>
                  <a:pt x="22781" y="16937"/>
                </a:moveTo>
                <a:cubicBezTo>
                  <a:pt x="22781" y="16937"/>
                  <a:pt x="22781" y="16937"/>
                  <a:pt x="22781" y="16937"/>
                </a:cubicBezTo>
                <a:cubicBezTo>
                  <a:pt x="22781" y="16937"/>
                  <a:pt x="22781" y="16937"/>
                  <a:pt x="22781" y="16937"/>
                </a:cubicBezTo>
                <a:close/>
                <a:moveTo>
                  <a:pt x="14250" y="15249"/>
                </a:moveTo>
                <a:cubicBezTo>
                  <a:pt x="14250" y="15249"/>
                  <a:pt x="14250" y="15249"/>
                  <a:pt x="14250" y="15249"/>
                </a:cubicBezTo>
                <a:close/>
                <a:moveTo>
                  <a:pt x="14438" y="15343"/>
                </a:moveTo>
                <a:cubicBezTo>
                  <a:pt x="14438" y="15343"/>
                  <a:pt x="14438" y="15343"/>
                  <a:pt x="14469" y="15312"/>
                </a:cubicBezTo>
                <a:cubicBezTo>
                  <a:pt x="14469" y="15343"/>
                  <a:pt x="14438" y="15343"/>
                  <a:pt x="14438" y="15343"/>
                </a:cubicBezTo>
                <a:close/>
                <a:moveTo>
                  <a:pt x="12750" y="14999"/>
                </a:moveTo>
                <a:cubicBezTo>
                  <a:pt x="12750" y="15093"/>
                  <a:pt x="12813" y="15124"/>
                  <a:pt x="12875" y="15062"/>
                </a:cubicBezTo>
                <a:cubicBezTo>
                  <a:pt x="12906" y="15031"/>
                  <a:pt x="13000" y="15062"/>
                  <a:pt x="12938" y="14968"/>
                </a:cubicBezTo>
                <a:cubicBezTo>
                  <a:pt x="12969" y="14968"/>
                  <a:pt x="12969" y="14968"/>
                  <a:pt x="12969" y="14968"/>
                </a:cubicBezTo>
                <a:cubicBezTo>
                  <a:pt x="13031" y="15031"/>
                  <a:pt x="13063" y="14968"/>
                  <a:pt x="13125" y="14968"/>
                </a:cubicBezTo>
                <a:cubicBezTo>
                  <a:pt x="12969" y="14843"/>
                  <a:pt x="12844" y="14749"/>
                  <a:pt x="12688" y="14624"/>
                </a:cubicBezTo>
                <a:cubicBezTo>
                  <a:pt x="12719" y="14781"/>
                  <a:pt x="12719" y="14874"/>
                  <a:pt x="12750" y="14999"/>
                </a:cubicBezTo>
                <a:close/>
                <a:moveTo>
                  <a:pt x="9500" y="13624"/>
                </a:moveTo>
                <a:cubicBezTo>
                  <a:pt x="9594" y="13593"/>
                  <a:pt x="9719" y="13562"/>
                  <a:pt x="9813" y="13562"/>
                </a:cubicBezTo>
                <a:cubicBezTo>
                  <a:pt x="9844" y="13562"/>
                  <a:pt x="9844" y="13562"/>
                  <a:pt x="9844" y="13531"/>
                </a:cubicBezTo>
                <a:cubicBezTo>
                  <a:pt x="9844" y="13531"/>
                  <a:pt x="9844" y="13499"/>
                  <a:pt x="9813" y="13499"/>
                </a:cubicBezTo>
                <a:cubicBezTo>
                  <a:pt x="9719" y="13437"/>
                  <a:pt x="9625" y="13343"/>
                  <a:pt x="9531" y="13281"/>
                </a:cubicBezTo>
                <a:cubicBezTo>
                  <a:pt x="9500" y="13249"/>
                  <a:pt x="9469" y="13249"/>
                  <a:pt x="9469" y="13312"/>
                </a:cubicBezTo>
                <a:cubicBezTo>
                  <a:pt x="9469" y="13406"/>
                  <a:pt x="9438" y="13499"/>
                  <a:pt x="9438" y="13593"/>
                </a:cubicBezTo>
                <a:cubicBezTo>
                  <a:pt x="9438" y="13624"/>
                  <a:pt x="9438" y="13656"/>
                  <a:pt x="9500" y="13624"/>
                </a:cubicBezTo>
                <a:close/>
                <a:moveTo>
                  <a:pt x="9281" y="13218"/>
                </a:moveTo>
                <a:cubicBezTo>
                  <a:pt x="9250" y="13218"/>
                  <a:pt x="9250" y="13218"/>
                  <a:pt x="9219" y="13218"/>
                </a:cubicBezTo>
                <a:cubicBezTo>
                  <a:pt x="9125" y="13249"/>
                  <a:pt x="9031" y="13281"/>
                  <a:pt x="8969" y="13312"/>
                </a:cubicBezTo>
                <a:cubicBezTo>
                  <a:pt x="8938" y="13312"/>
                  <a:pt x="8906" y="13312"/>
                  <a:pt x="8906" y="13343"/>
                </a:cubicBezTo>
                <a:cubicBezTo>
                  <a:pt x="8906" y="13343"/>
                  <a:pt x="8906" y="13343"/>
                  <a:pt x="8938" y="13374"/>
                </a:cubicBezTo>
                <a:cubicBezTo>
                  <a:pt x="9031" y="13406"/>
                  <a:pt x="9125" y="13499"/>
                  <a:pt x="9250" y="13562"/>
                </a:cubicBezTo>
                <a:cubicBezTo>
                  <a:pt x="9281" y="13593"/>
                  <a:pt x="9313" y="13624"/>
                  <a:pt x="9313" y="13562"/>
                </a:cubicBezTo>
                <a:cubicBezTo>
                  <a:pt x="9281" y="13468"/>
                  <a:pt x="9344" y="13374"/>
                  <a:pt x="9344" y="13249"/>
                </a:cubicBezTo>
                <a:cubicBezTo>
                  <a:pt x="9344" y="13187"/>
                  <a:pt x="9344" y="13187"/>
                  <a:pt x="9281" y="13218"/>
                </a:cubicBezTo>
                <a:close/>
                <a:moveTo>
                  <a:pt x="13813" y="15281"/>
                </a:moveTo>
                <a:cubicBezTo>
                  <a:pt x="13813" y="15343"/>
                  <a:pt x="13844" y="15343"/>
                  <a:pt x="13906" y="15312"/>
                </a:cubicBezTo>
                <a:cubicBezTo>
                  <a:pt x="13969" y="15281"/>
                  <a:pt x="14063" y="15249"/>
                  <a:pt x="14125" y="15187"/>
                </a:cubicBezTo>
                <a:cubicBezTo>
                  <a:pt x="14000" y="15093"/>
                  <a:pt x="13875" y="14999"/>
                  <a:pt x="13719" y="14874"/>
                </a:cubicBezTo>
                <a:cubicBezTo>
                  <a:pt x="13750" y="15031"/>
                  <a:pt x="13781" y="15156"/>
                  <a:pt x="13813" y="15281"/>
                </a:cubicBezTo>
                <a:close/>
                <a:moveTo>
                  <a:pt x="23469" y="17562"/>
                </a:moveTo>
                <a:cubicBezTo>
                  <a:pt x="23469" y="17562"/>
                  <a:pt x="23469" y="17562"/>
                  <a:pt x="23469" y="17562"/>
                </a:cubicBezTo>
                <a:cubicBezTo>
                  <a:pt x="23469" y="17562"/>
                  <a:pt x="23469" y="17562"/>
                  <a:pt x="23469" y="17562"/>
                </a:cubicBezTo>
                <a:close/>
                <a:moveTo>
                  <a:pt x="8344" y="13031"/>
                </a:moveTo>
                <a:cubicBezTo>
                  <a:pt x="8313" y="13093"/>
                  <a:pt x="8313" y="13156"/>
                  <a:pt x="8281" y="13218"/>
                </a:cubicBezTo>
                <a:cubicBezTo>
                  <a:pt x="8250" y="13374"/>
                  <a:pt x="8250" y="13343"/>
                  <a:pt x="8375" y="13343"/>
                </a:cubicBezTo>
                <a:cubicBezTo>
                  <a:pt x="8375" y="13343"/>
                  <a:pt x="8406" y="13343"/>
                  <a:pt x="8406" y="13343"/>
                </a:cubicBezTo>
                <a:cubicBezTo>
                  <a:pt x="8500" y="13312"/>
                  <a:pt x="8625" y="13312"/>
                  <a:pt x="8750" y="13281"/>
                </a:cubicBezTo>
                <a:cubicBezTo>
                  <a:pt x="8625" y="13187"/>
                  <a:pt x="8500" y="13093"/>
                  <a:pt x="8406" y="12999"/>
                </a:cubicBezTo>
                <a:cubicBezTo>
                  <a:pt x="8344" y="12968"/>
                  <a:pt x="8344" y="12968"/>
                  <a:pt x="8344" y="13031"/>
                </a:cubicBezTo>
                <a:close/>
                <a:moveTo>
                  <a:pt x="8156" y="12937"/>
                </a:moveTo>
                <a:cubicBezTo>
                  <a:pt x="8000" y="12968"/>
                  <a:pt x="7875" y="12999"/>
                  <a:pt x="7719" y="13031"/>
                </a:cubicBezTo>
                <a:cubicBezTo>
                  <a:pt x="7750" y="13031"/>
                  <a:pt x="7750" y="13031"/>
                  <a:pt x="7750" y="13062"/>
                </a:cubicBezTo>
                <a:cubicBezTo>
                  <a:pt x="7844" y="13156"/>
                  <a:pt x="7969" y="13187"/>
                  <a:pt x="8063" y="13249"/>
                </a:cubicBezTo>
                <a:cubicBezTo>
                  <a:pt x="8125" y="13312"/>
                  <a:pt x="8125" y="13249"/>
                  <a:pt x="8156" y="13218"/>
                </a:cubicBezTo>
                <a:cubicBezTo>
                  <a:pt x="8156" y="13124"/>
                  <a:pt x="8188" y="13062"/>
                  <a:pt x="8188" y="12999"/>
                </a:cubicBezTo>
                <a:cubicBezTo>
                  <a:pt x="8219" y="12937"/>
                  <a:pt x="8219" y="12937"/>
                  <a:pt x="8156" y="12937"/>
                </a:cubicBezTo>
                <a:close/>
                <a:moveTo>
                  <a:pt x="7063" y="18281"/>
                </a:moveTo>
                <a:cubicBezTo>
                  <a:pt x="7031" y="18249"/>
                  <a:pt x="7000" y="18249"/>
                  <a:pt x="7000" y="18281"/>
                </a:cubicBezTo>
                <a:cubicBezTo>
                  <a:pt x="6781" y="18468"/>
                  <a:pt x="6563" y="18687"/>
                  <a:pt x="6344" y="18874"/>
                </a:cubicBezTo>
                <a:cubicBezTo>
                  <a:pt x="6313" y="18906"/>
                  <a:pt x="6313" y="18937"/>
                  <a:pt x="6344" y="18968"/>
                </a:cubicBezTo>
                <a:cubicBezTo>
                  <a:pt x="6375" y="18999"/>
                  <a:pt x="6375" y="18968"/>
                  <a:pt x="6406" y="18968"/>
                </a:cubicBezTo>
                <a:cubicBezTo>
                  <a:pt x="6563" y="18843"/>
                  <a:pt x="6719" y="18718"/>
                  <a:pt x="6875" y="18624"/>
                </a:cubicBezTo>
                <a:cubicBezTo>
                  <a:pt x="6969" y="18562"/>
                  <a:pt x="7031" y="18499"/>
                  <a:pt x="7125" y="18437"/>
                </a:cubicBezTo>
                <a:cubicBezTo>
                  <a:pt x="7125" y="18437"/>
                  <a:pt x="7156" y="18406"/>
                  <a:pt x="7125" y="18406"/>
                </a:cubicBezTo>
                <a:cubicBezTo>
                  <a:pt x="7094" y="18374"/>
                  <a:pt x="7094" y="18374"/>
                  <a:pt x="7063" y="18406"/>
                </a:cubicBezTo>
                <a:cubicBezTo>
                  <a:pt x="7000" y="18499"/>
                  <a:pt x="6875" y="18531"/>
                  <a:pt x="6781" y="18624"/>
                </a:cubicBezTo>
                <a:cubicBezTo>
                  <a:pt x="6750" y="18656"/>
                  <a:pt x="6719" y="18687"/>
                  <a:pt x="6625" y="18687"/>
                </a:cubicBezTo>
                <a:cubicBezTo>
                  <a:pt x="6781" y="18562"/>
                  <a:pt x="6938" y="18437"/>
                  <a:pt x="7063" y="18281"/>
                </a:cubicBezTo>
                <a:close/>
                <a:moveTo>
                  <a:pt x="20125" y="17156"/>
                </a:moveTo>
                <a:cubicBezTo>
                  <a:pt x="20125" y="17124"/>
                  <a:pt x="20125" y="17093"/>
                  <a:pt x="20094" y="17093"/>
                </a:cubicBezTo>
                <a:cubicBezTo>
                  <a:pt x="19969" y="16937"/>
                  <a:pt x="19844" y="16843"/>
                  <a:pt x="19656" y="16812"/>
                </a:cubicBezTo>
                <a:cubicBezTo>
                  <a:pt x="19563" y="16812"/>
                  <a:pt x="19500" y="16843"/>
                  <a:pt x="19531" y="16937"/>
                </a:cubicBezTo>
                <a:cubicBezTo>
                  <a:pt x="19531" y="16968"/>
                  <a:pt x="19500" y="16968"/>
                  <a:pt x="19469" y="16999"/>
                </a:cubicBezTo>
                <a:cubicBezTo>
                  <a:pt x="19719" y="17093"/>
                  <a:pt x="19938" y="17187"/>
                  <a:pt x="20188" y="17281"/>
                </a:cubicBezTo>
                <a:cubicBezTo>
                  <a:pt x="20125" y="17249"/>
                  <a:pt x="20125" y="17218"/>
                  <a:pt x="20125" y="17156"/>
                </a:cubicBezTo>
                <a:close/>
                <a:moveTo>
                  <a:pt x="18625" y="15843"/>
                </a:moveTo>
                <a:cubicBezTo>
                  <a:pt x="18438" y="15749"/>
                  <a:pt x="18469" y="15749"/>
                  <a:pt x="18313" y="15874"/>
                </a:cubicBezTo>
                <a:cubicBezTo>
                  <a:pt x="18250" y="15937"/>
                  <a:pt x="18250" y="15937"/>
                  <a:pt x="18313" y="15968"/>
                </a:cubicBezTo>
                <a:cubicBezTo>
                  <a:pt x="18406" y="16031"/>
                  <a:pt x="18500" y="16093"/>
                  <a:pt x="18625" y="16156"/>
                </a:cubicBezTo>
                <a:cubicBezTo>
                  <a:pt x="18656" y="16187"/>
                  <a:pt x="18719" y="16281"/>
                  <a:pt x="18781" y="16281"/>
                </a:cubicBezTo>
                <a:cubicBezTo>
                  <a:pt x="18844" y="16249"/>
                  <a:pt x="18906" y="16187"/>
                  <a:pt x="18938" y="16124"/>
                </a:cubicBezTo>
                <a:cubicBezTo>
                  <a:pt x="18969" y="16124"/>
                  <a:pt x="18969" y="16124"/>
                  <a:pt x="19000" y="16124"/>
                </a:cubicBezTo>
                <a:cubicBezTo>
                  <a:pt x="18969" y="16093"/>
                  <a:pt x="18969" y="16062"/>
                  <a:pt x="18938" y="16062"/>
                </a:cubicBezTo>
                <a:cubicBezTo>
                  <a:pt x="18844" y="16031"/>
                  <a:pt x="18719" y="15937"/>
                  <a:pt x="18625" y="15843"/>
                </a:cubicBezTo>
                <a:close/>
                <a:moveTo>
                  <a:pt x="15250" y="15374"/>
                </a:moveTo>
                <a:cubicBezTo>
                  <a:pt x="15313" y="15343"/>
                  <a:pt x="15375" y="15312"/>
                  <a:pt x="15406" y="15281"/>
                </a:cubicBezTo>
                <a:cubicBezTo>
                  <a:pt x="15469" y="15249"/>
                  <a:pt x="15500" y="15249"/>
                  <a:pt x="15406" y="15187"/>
                </a:cubicBezTo>
                <a:cubicBezTo>
                  <a:pt x="15281" y="15093"/>
                  <a:pt x="15156" y="14999"/>
                  <a:pt x="15031" y="14906"/>
                </a:cubicBezTo>
                <a:cubicBezTo>
                  <a:pt x="15000" y="14906"/>
                  <a:pt x="14969" y="14874"/>
                  <a:pt x="14938" y="14906"/>
                </a:cubicBezTo>
                <a:cubicBezTo>
                  <a:pt x="14906" y="14937"/>
                  <a:pt x="14844" y="14968"/>
                  <a:pt x="14813" y="14968"/>
                </a:cubicBezTo>
                <a:cubicBezTo>
                  <a:pt x="14750" y="14999"/>
                  <a:pt x="14719" y="14999"/>
                  <a:pt x="14688" y="15031"/>
                </a:cubicBezTo>
                <a:cubicBezTo>
                  <a:pt x="14656" y="15093"/>
                  <a:pt x="14750" y="15062"/>
                  <a:pt x="14750" y="15124"/>
                </a:cubicBezTo>
                <a:cubicBezTo>
                  <a:pt x="14813" y="15124"/>
                  <a:pt x="14844" y="15218"/>
                  <a:pt x="14938" y="15218"/>
                </a:cubicBezTo>
                <a:cubicBezTo>
                  <a:pt x="14938" y="15218"/>
                  <a:pt x="14938" y="15218"/>
                  <a:pt x="14938" y="15218"/>
                </a:cubicBezTo>
                <a:cubicBezTo>
                  <a:pt x="14938" y="15218"/>
                  <a:pt x="14938" y="15218"/>
                  <a:pt x="14938" y="15218"/>
                </a:cubicBezTo>
                <a:cubicBezTo>
                  <a:pt x="14938" y="15218"/>
                  <a:pt x="14938" y="15249"/>
                  <a:pt x="14938" y="15249"/>
                </a:cubicBezTo>
                <a:cubicBezTo>
                  <a:pt x="14844" y="15249"/>
                  <a:pt x="14781" y="15187"/>
                  <a:pt x="14750" y="15124"/>
                </a:cubicBezTo>
                <a:cubicBezTo>
                  <a:pt x="14750" y="15124"/>
                  <a:pt x="14750" y="15124"/>
                  <a:pt x="14750" y="15124"/>
                </a:cubicBezTo>
                <a:cubicBezTo>
                  <a:pt x="14719" y="15156"/>
                  <a:pt x="14688" y="15124"/>
                  <a:pt x="14719" y="15187"/>
                </a:cubicBezTo>
                <a:cubicBezTo>
                  <a:pt x="14719" y="15218"/>
                  <a:pt x="14719" y="15249"/>
                  <a:pt x="14750" y="15281"/>
                </a:cubicBezTo>
                <a:cubicBezTo>
                  <a:pt x="14781" y="15281"/>
                  <a:pt x="14781" y="15281"/>
                  <a:pt x="14813" y="15312"/>
                </a:cubicBezTo>
                <a:cubicBezTo>
                  <a:pt x="14781" y="15281"/>
                  <a:pt x="14781" y="15281"/>
                  <a:pt x="14750" y="15281"/>
                </a:cubicBezTo>
                <a:cubicBezTo>
                  <a:pt x="14750" y="15312"/>
                  <a:pt x="14750" y="15374"/>
                  <a:pt x="14781" y="15406"/>
                </a:cubicBezTo>
                <a:cubicBezTo>
                  <a:pt x="14781" y="15437"/>
                  <a:pt x="14813" y="15468"/>
                  <a:pt x="14813" y="15499"/>
                </a:cubicBezTo>
                <a:cubicBezTo>
                  <a:pt x="14844" y="15593"/>
                  <a:pt x="14875" y="15593"/>
                  <a:pt x="14938" y="15531"/>
                </a:cubicBezTo>
                <a:cubicBezTo>
                  <a:pt x="15000" y="15531"/>
                  <a:pt x="15031" y="15499"/>
                  <a:pt x="15063" y="15468"/>
                </a:cubicBezTo>
                <a:cubicBezTo>
                  <a:pt x="15063" y="15468"/>
                  <a:pt x="15063" y="15468"/>
                  <a:pt x="15063" y="15468"/>
                </a:cubicBezTo>
                <a:cubicBezTo>
                  <a:pt x="15156" y="15468"/>
                  <a:pt x="15094" y="15406"/>
                  <a:pt x="15094" y="15374"/>
                </a:cubicBezTo>
                <a:cubicBezTo>
                  <a:pt x="15156" y="15374"/>
                  <a:pt x="15188" y="15406"/>
                  <a:pt x="15250" y="15374"/>
                </a:cubicBezTo>
                <a:close/>
                <a:moveTo>
                  <a:pt x="14938" y="15249"/>
                </a:moveTo>
                <a:cubicBezTo>
                  <a:pt x="15000" y="15281"/>
                  <a:pt x="15063" y="15281"/>
                  <a:pt x="15094" y="15374"/>
                </a:cubicBezTo>
                <a:cubicBezTo>
                  <a:pt x="15094" y="15374"/>
                  <a:pt x="15063" y="15374"/>
                  <a:pt x="15063" y="15374"/>
                </a:cubicBezTo>
                <a:cubicBezTo>
                  <a:pt x="15063" y="15406"/>
                  <a:pt x="15063" y="15406"/>
                  <a:pt x="15063" y="15437"/>
                </a:cubicBezTo>
                <a:cubicBezTo>
                  <a:pt x="15063" y="15406"/>
                  <a:pt x="15063" y="15406"/>
                  <a:pt x="15063" y="15374"/>
                </a:cubicBezTo>
                <a:cubicBezTo>
                  <a:pt x="15031" y="15343"/>
                  <a:pt x="14938" y="15343"/>
                  <a:pt x="14938" y="15249"/>
                </a:cubicBezTo>
                <a:close/>
                <a:moveTo>
                  <a:pt x="8719" y="13343"/>
                </a:moveTo>
                <a:cubicBezTo>
                  <a:pt x="8594" y="13374"/>
                  <a:pt x="8438" y="13406"/>
                  <a:pt x="8281" y="13437"/>
                </a:cubicBezTo>
                <a:cubicBezTo>
                  <a:pt x="8406" y="13499"/>
                  <a:pt x="8469" y="13624"/>
                  <a:pt x="8563" y="13687"/>
                </a:cubicBezTo>
                <a:cubicBezTo>
                  <a:pt x="8656" y="13749"/>
                  <a:pt x="8688" y="13874"/>
                  <a:pt x="8813" y="13781"/>
                </a:cubicBezTo>
                <a:cubicBezTo>
                  <a:pt x="8813" y="13781"/>
                  <a:pt x="8844" y="13781"/>
                  <a:pt x="8844" y="13781"/>
                </a:cubicBezTo>
                <a:cubicBezTo>
                  <a:pt x="8969" y="13749"/>
                  <a:pt x="9063" y="13749"/>
                  <a:pt x="9156" y="13718"/>
                </a:cubicBezTo>
                <a:cubicBezTo>
                  <a:pt x="9188" y="13687"/>
                  <a:pt x="9219" y="13687"/>
                  <a:pt x="9281" y="13687"/>
                </a:cubicBezTo>
                <a:cubicBezTo>
                  <a:pt x="9125" y="13562"/>
                  <a:pt x="9000" y="13468"/>
                  <a:pt x="8875" y="13374"/>
                </a:cubicBezTo>
                <a:cubicBezTo>
                  <a:pt x="8813" y="13343"/>
                  <a:pt x="8781" y="13343"/>
                  <a:pt x="8719" y="13343"/>
                </a:cubicBezTo>
                <a:close/>
                <a:moveTo>
                  <a:pt x="16281" y="15374"/>
                </a:moveTo>
                <a:cubicBezTo>
                  <a:pt x="16281" y="15374"/>
                  <a:pt x="16281" y="15374"/>
                  <a:pt x="16281" y="15374"/>
                </a:cubicBezTo>
                <a:cubicBezTo>
                  <a:pt x="16281" y="15374"/>
                  <a:pt x="16281" y="15374"/>
                  <a:pt x="16281" y="15374"/>
                </a:cubicBezTo>
                <a:close/>
                <a:moveTo>
                  <a:pt x="14500" y="14968"/>
                </a:moveTo>
                <a:cubicBezTo>
                  <a:pt x="14344" y="14874"/>
                  <a:pt x="14219" y="14781"/>
                  <a:pt x="14063" y="14656"/>
                </a:cubicBezTo>
                <a:cubicBezTo>
                  <a:pt x="14063" y="14656"/>
                  <a:pt x="14031" y="14656"/>
                  <a:pt x="14031" y="14656"/>
                </a:cubicBezTo>
                <a:cubicBezTo>
                  <a:pt x="13938" y="14718"/>
                  <a:pt x="13813" y="14749"/>
                  <a:pt x="13688" y="14812"/>
                </a:cubicBezTo>
                <a:cubicBezTo>
                  <a:pt x="13844" y="14937"/>
                  <a:pt x="14000" y="15031"/>
                  <a:pt x="14156" y="15156"/>
                </a:cubicBezTo>
                <a:cubicBezTo>
                  <a:pt x="14156" y="15156"/>
                  <a:pt x="14156" y="15187"/>
                  <a:pt x="14219" y="15156"/>
                </a:cubicBezTo>
                <a:cubicBezTo>
                  <a:pt x="14281" y="15124"/>
                  <a:pt x="14375" y="15093"/>
                  <a:pt x="14469" y="15062"/>
                </a:cubicBezTo>
                <a:cubicBezTo>
                  <a:pt x="14531" y="15031"/>
                  <a:pt x="14531" y="14999"/>
                  <a:pt x="14500" y="14968"/>
                </a:cubicBezTo>
                <a:close/>
                <a:moveTo>
                  <a:pt x="10344" y="16343"/>
                </a:moveTo>
                <a:cubicBezTo>
                  <a:pt x="10344" y="16343"/>
                  <a:pt x="10344" y="16343"/>
                  <a:pt x="10344" y="16343"/>
                </a:cubicBezTo>
                <a:cubicBezTo>
                  <a:pt x="10344" y="16343"/>
                  <a:pt x="10344" y="16343"/>
                  <a:pt x="10344" y="16343"/>
                </a:cubicBezTo>
                <a:close/>
                <a:moveTo>
                  <a:pt x="12094" y="14156"/>
                </a:moveTo>
                <a:cubicBezTo>
                  <a:pt x="12094" y="14156"/>
                  <a:pt x="12094" y="14156"/>
                  <a:pt x="12094" y="14156"/>
                </a:cubicBezTo>
                <a:cubicBezTo>
                  <a:pt x="12094" y="14156"/>
                  <a:pt x="12094" y="14156"/>
                  <a:pt x="12094" y="14156"/>
                </a:cubicBezTo>
                <a:close/>
                <a:moveTo>
                  <a:pt x="22906" y="18343"/>
                </a:moveTo>
                <a:cubicBezTo>
                  <a:pt x="22906" y="18343"/>
                  <a:pt x="22906" y="18343"/>
                  <a:pt x="22906" y="18343"/>
                </a:cubicBezTo>
                <a:cubicBezTo>
                  <a:pt x="22906" y="18343"/>
                  <a:pt x="22906" y="18343"/>
                  <a:pt x="22906" y="18343"/>
                </a:cubicBezTo>
                <a:close/>
                <a:moveTo>
                  <a:pt x="7469" y="13531"/>
                </a:moveTo>
                <a:cubicBezTo>
                  <a:pt x="7469" y="13531"/>
                  <a:pt x="7500" y="13562"/>
                  <a:pt x="7500" y="13531"/>
                </a:cubicBezTo>
                <a:cubicBezTo>
                  <a:pt x="7531" y="13468"/>
                  <a:pt x="7625" y="13531"/>
                  <a:pt x="7656" y="13468"/>
                </a:cubicBezTo>
                <a:cubicBezTo>
                  <a:pt x="7719" y="13499"/>
                  <a:pt x="7750" y="13437"/>
                  <a:pt x="7781" y="13437"/>
                </a:cubicBezTo>
                <a:cubicBezTo>
                  <a:pt x="7875" y="13437"/>
                  <a:pt x="8000" y="13437"/>
                  <a:pt x="8094" y="13406"/>
                </a:cubicBezTo>
                <a:cubicBezTo>
                  <a:pt x="7938" y="13281"/>
                  <a:pt x="7813" y="13187"/>
                  <a:pt x="7656" y="13062"/>
                </a:cubicBezTo>
                <a:cubicBezTo>
                  <a:pt x="7656" y="13031"/>
                  <a:pt x="7625" y="13031"/>
                  <a:pt x="7594" y="13031"/>
                </a:cubicBezTo>
                <a:cubicBezTo>
                  <a:pt x="7406" y="13093"/>
                  <a:pt x="7219" y="13124"/>
                  <a:pt x="7031" y="13156"/>
                </a:cubicBezTo>
                <a:cubicBezTo>
                  <a:pt x="7188" y="13281"/>
                  <a:pt x="7313" y="13406"/>
                  <a:pt x="7469" y="13531"/>
                </a:cubicBezTo>
                <a:close/>
                <a:moveTo>
                  <a:pt x="10688" y="15937"/>
                </a:moveTo>
                <a:cubicBezTo>
                  <a:pt x="10844" y="15937"/>
                  <a:pt x="10969" y="15906"/>
                  <a:pt x="11125" y="15874"/>
                </a:cubicBezTo>
                <a:cubicBezTo>
                  <a:pt x="11219" y="15843"/>
                  <a:pt x="11344" y="15874"/>
                  <a:pt x="11438" y="15812"/>
                </a:cubicBezTo>
                <a:cubicBezTo>
                  <a:pt x="11438" y="15812"/>
                  <a:pt x="11438" y="15812"/>
                  <a:pt x="11469" y="15812"/>
                </a:cubicBezTo>
                <a:cubicBezTo>
                  <a:pt x="11469" y="15812"/>
                  <a:pt x="11469" y="15812"/>
                  <a:pt x="11469" y="15812"/>
                </a:cubicBezTo>
                <a:cubicBezTo>
                  <a:pt x="11781" y="15812"/>
                  <a:pt x="12094" y="15749"/>
                  <a:pt x="12406" y="15749"/>
                </a:cubicBezTo>
                <a:cubicBezTo>
                  <a:pt x="12906" y="15718"/>
                  <a:pt x="13406" y="15749"/>
                  <a:pt x="13906" y="15749"/>
                </a:cubicBezTo>
                <a:cubicBezTo>
                  <a:pt x="13938" y="15749"/>
                  <a:pt x="13969" y="15781"/>
                  <a:pt x="14031" y="15749"/>
                </a:cubicBezTo>
                <a:cubicBezTo>
                  <a:pt x="14125" y="15749"/>
                  <a:pt x="14219" y="15749"/>
                  <a:pt x="14344" y="15781"/>
                </a:cubicBezTo>
                <a:cubicBezTo>
                  <a:pt x="14625" y="15812"/>
                  <a:pt x="14875" y="15843"/>
                  <a:pt x="15156" y="15874"/>
                </a:cubicBezTo>
                <a:cubicBezTo>
                  <a:pt x="15156" y="15843"/>
                  <a:pt x="15156" y="15843"/>
                  <a:pt x="15156" y="15843"/>
                </a:cubicBezTo>
                <a:cubicBezTo>
                  <a:pt x="15094" y="15812"/>
                  <a:pt x="15031" y="15812"/>
                  <a:pt x="14969" y="15781"/>
                </a:cubicBezTo>
                <a:cubicBezTo>
                  <a:pt x="14844" y="15781"/>
                  <a:pt x="14719" y="15781"/>
                  <a:pt x="14594" y="15749"/>
                </a:cubicBezTo>
                <a:cubicBezTo>
                  <a:pt x="14594" y="15749"/>
                  <a:pt x="14594" y="15749"/>
                  <a:pt x="14594" y="15749"/>
                </a:cubicBezTo>
                <a:cubicBezTo>
                  <a:pt x="14594" y="15718"/>
                  <a:pt x="14594" y="15718"/>
                  <a:pt x="14563" y="15718"/>
                </a:cubicBezTo>
                <a:cubicBezTo>
                  <a:pt x="14500" y="15624"/>
                  <a:pt x="14406" y="15593"/>
                  <a:pt x="14313" y="15562"/>
                </a:cubicBezTo>
                <a:cubicBezTo>
                  <a:pt x="14188" y="15562"/>
                  <a:pt x="14094" y="15531"/>
                  <a:pt x="14031" y="15624"/>
                </a:cubicBezTo>
                <a:cubicBezTo>
                  <a:pt x="14031" y="15656"/>
                  <a:pt x="14031" y="15687"/>
                  <a:pt x="14031" y="15718"/>
                </a:cubicBezTo>
                <a:cubicBezTo>
                  <a:pt x="14031" y="15718"/>
                  <a:pt x="14000" y="15718"/>
                  <a:pt x="14000" y="15718"/>
                </a:cubicBezTo>
                <a:cubicBezTo>
                  <a:pt x="13938" y="15718"/>
                  <a:pt x="13906" y="15687"/>
                  <a:pt x="13875" y="15624"/>
                </a:cubicBezTo>
                <a:cubicBezTo>
                  <a:pt x="13875" y="15593"/>
                  <a:pt x="13813" y="15562"/>
                  <a:pt x="13781" y="15531"/>
                </a:cubicBezTo>
                <a:cubicBezTo>
                  <a:pt x="13656" y="15437"/>
                  <a:pt x="13531" y="15374"/>
                  <a:pt x="13344" y="15374"/>
                </a:cubicBezTo>
                <a:cubicBezTo>
                  <a:pt x="13281" y="15374"/>
                  <a:pt x="13219" y="15406"/>
                  <a:pt x="13219" y="15468"/>
                </a:cubicBezTo>
                <a:cubicBezTo>
                  <a:pt x="13188" y="15531"/>
                  <a:pt x="13219" y="15593"/>
                  <a:pt x="13281" y="15656"/>
                </a:cubicBezTo>
                <a:cubicBezTo>
                  <a:pt x="13281" y="15656"/>
                  <a:pt x="13313" y="15656"/>
                  <a:pt x="13313" y="15687"/>
                </a:cubicBezTo>
                <a:cubicBezTo>
                  <a:pt x="13219" y="15718"/>
                  <a:pt x="13188" y="15656"/>
                  <a:pt x="13156" y="15593"/>
                </a:cubicBezTo>
                <a:cubicBezTo>
                  <a:pt x="13094" y="15531"/>
                  <a:pt x="13063" y="15468"/>
                  <a:pt x="13000" y="15437"/>
                </a:cubicBezTo>
                <a:cubicBezTo>
                  <a:pt x="13000" y="15406"/>
                  <a:pt x="13000" y="15406"/>
                  <a:pt x="13000" y="15406"/>
                </a:cubicBezTo>
                <a:cubicBezTo>
                  <a:pt x="12844" y="15218"/>
                  <a:pt x="12594" y="15124"/>
                  <a:pt x="12375" y="15187"/>
                </a:cubicBezTo>
                <a:cubicBezTo>
                  <a:pt x="12313" y="15218"/>
                  <a:pt x="12313" y="15281"/>
                  <a:pt x="12313" y="15312"/>
                </a:cubicBezTo>
                <a:cubicBezTo>
                  <a:pt x="12344" y="15374"/>
                  <a:pt x="12375" y="15468"/>
                  <a:pt x="12438" y="15531"/>
                </a:cubicBezTo>
                <a:cubicBezTo>
                  <a:pt x="12438" y="15562"/>
                  <a:pt x="12500" y="15593"/>
                  <a:pt x="12531" y="15624"/>
                </a:cubicBezTo>
                <a:cubicBezTo>
                  <a:pt x="12500" y="15656"/>
                  <a:pt x="12563" y="15687"/>
                  <a:pt x="12531" y="15687"/>
                </a:cubicBezTo>
                <a:cubicBezTo>
                  <a:pt x="12500" y="15718"/>
                  <a:pt x="12469" y="15687"/>
                  <a:pt x="12469" y="15656"/>
                </a:cubicBezTo>
                <a:cubicBezTo>
                  <a:pt x="12438" y="15656"/>
                  <a:pt x="12438" y="15624"/>
                  <a:pt x="12406" y="15624"/>
                </a:cubicBezTo>
                <a:cubicBezTo>
                  <a:pt x="12281" y="15437"/>
                  <a:pt x="12188" y="15281"/>
                  <a:pt x="12031" y="15124"/>
                </a:cubicBezTo>
                <a:cubicBezTo>
                  <a:pt x="12031" y="15124"/>
                  <a:pt x="12000" y="15124"/>
                  <a:pt x="11969" y="15093"/>
                </a:cubicBezTo>
                <a:cubicBezTo>
                  <a:pt x="11813" y="14968"/>
                  <a:pt x="11656" y="14937"/>
                  <a:pt x="11469" y="14968"/>
                </a:cubicBezTo>
                <a:cubicBezTo>
                  <a:pt x="11375" y="14968"/>
                  <a:pt x="11344" y="15031"/>
                  <a:pt x="11344" y="15124"/>
                </a:cubicBezTo>
                <a:cubicBezTo>
                  <a:pt x="11344" y="15218"/>
                  <a:pt x="11438" y="15281"/>
                  <a:pt x="11500" y="15343"/>
                </a:cubicBezTo>
                <a:cubicBezTo>
                  <a:pt x="11594" y="15468"/>
                  <a:pt x="11688" y="15624"/>
                  <a:pt x="11844" y="15718"/>
                </a:cubicBezTo>
                <a:cubicBezTo>
                  <a:pt x="11781" y="15749"/>
                  <a:pt x="11750" y="15749"/>
                  <a:pt x="11688" y="15718"/>
                </a:cubicBezTo>
                <a:cubicBezTo>
                  <a:pt x="11656" y="15656"/>
                  <a:pt x="11594" y="15562"/>
                  <a:pt x="11531" y="15499"/>
                </a:cubicBezTo>
                <a:cubicBezTo>
                  <a:pt x="11438" y="15406"/>
                  <a:pt x="11344" y="15281"/>
                  <a:pt x="11250" y="15156"/>
                </a:cubicBezTo>
                <a:cubicBezTo>
                  <a:pt x="11188" y="15124"/>
                  <a:pt x="11094" y="15062"/>
                  <a:pt x="11031" y="15031"/>
                </a:cubicBezTo>
                <a:cubicBezTo>
                  <a:pt x="10906" y="14999"/>
                  <a:pt x="10750" y="14968"/>
                  <a:pt x="10625" y="14999"/>
                </a:cubicBezTo>
                <a:cubicBezTo>
                  <a:pt x="10563" y="15031"/>
                  <a:pt x="10500" y="15093"/>
                  <a:pt x="10531" y="15156"/>
                </a:cubicBezTo>
                <a:cubicBezTo>
                  <a:pt x="10563" y="15218"/>
                  <a:pt x="10563" y="15281"/>
                  <a:pt x="10625" y="15343"/>
                </a:cubicBezTo>
                <a:cubicBezTo>
                  <a:pt x="10688" y="15374"/>
                  <a:pt x="10719" y="15468"/>
                  <a:pt x="10813" y="15499"/>
                </a:cubicBezTo>
                <a:cubicBezTo>
                  <a:pt x="10844" y="15499"/>
                  <a:pt x="10844" y="15624"/>
                  <a:pt x="10938" y="15624"/>
                </a:cubicBezTo>
                <a:cubicBezTo>
                  <a:pt x="10938" y="15624"/>
                  <a:pt x="10969" y="15656"/>
                  <a:pt x="10938" y="15656"/>
                </a:cubicBezTo>
                <a:cubicBezTo>
                  <a:pt x="10938" y="15718"/>
                  <a:pt x="10969" y="15718"/>
                  <a:pt x="11000" y="15749"/>
                </a:cubicBezTo>
                <a:cubicBezTo>
                  <a:pt x="11000" y="15749"/>
                  <a:pt x="11000" y="15749"/>
                  <a:pt x="11000" y="15749"/>
                </a:cubicBezTo>
                <a:cubicBezTo>
                  <a:pt x="11000" y="15781"/>
                  <a:pt x="11094" y="15812"/>
                  <a:pt x="11031" y="15843"/>
                </a:cubicBezTo>
                <a:cubicBezTo>
                  <a:pt x="11000" y="15874"/>
                  <a:pt x="10938" y="15812"/>
                  <a:pt x="10906" y="15781"/>
                </a:cubicBezTo>
                <a:cubicBezTo>
                  <a:pt x="10844" y="15687"/>
                  <a:pt x="10781" y="15624"/>
                  <a:pt x="10688" y="15562"/>
                </a:cubicBezTo>
                <a:cubicBezTo>
                  <a:pt x="10625" y="15531"/>
                  <a:pt x="10563" y="15499"/>
                  <a:pt x="10500" y="15468"/>
                </a:cubicBezTo>
                <a:cubicBezTo>
                  <a:pt x="10375" y="15437"/>
                  <a:pt x="10250" y="15437"/>
                  <a:pt x="10125" y="15499"/>
                </a:cubicBezTo>
                <a:cubicBezTo>
                  <a:pt x="10031" y="15531"/>
                  <a:pt x="10063" y="15624"/>
                  <a:pt x="10031" y="15687"/>
                </a:cubicBezTo>
                <a:cubicBezTo>
                  <a:pt x="10031" y="15718"/>
                  <a:pt x="10094" y="15781"/>
                  <a:pt x="10156" y="15781"/>
                </a:cubicBezTo>
                <a:cubicBezTo>
                  <a:pt x="10156" y="15781"/>
                  <a:pt x="10156" y="15781"/>
                  <a:pt x="10156" y="15781"/>
                </a:cubicBezTo>
                <a:cubicBezTo>
                  <a:pt x="10188" y="15874"/>
                  <a:pt x="10219" y="15906"/>
                  <a:pt x="10281" y="15906"/>
                </a:cubicBezTo>
                <a:cubicBezTo>
                  <a:pt x="10313" y="15906"/>
                  <a:pt x="10344" y="15906"/>
                  <a:pt x="10313" y="15937"/>
                </a:cubicBezTo>
                <a:cubicBezTo>
                  <a:pt x="10281" y="16031"/>
                  <a:pt x="10344" y="15999"/>
                  <a:pt x="10375" y="15999"/>
                </a:cubicBezTo>
                <a:cubicBezTo>
                  <a:pt x="10406" y="15999"/>
                  <a:pt x="10438" y="15999"/>
                  <a:pt x="10469" y="15968"/>
                </a:cubicBezTo>
                <a:cubicBezTo>
                  <a:pt x="10500" y="15968"/>
                  <a:pt x="10531" y="15999"/>
                  <a:pt x="10500" y="15968"/>
                </a:cubicBezTo>
                <a:cubicBezTo>
                  <a:pt x="10500" y="15937"/>
                  <a:pt x="10500" y="15937"/>
                  <a:pt x="10469" y="15937"/>
                </a:cubicBezTo>
                <a:cubicBezTo>
                  <a:pt x="10563" y="15999"/>
                  <a:pt x="10625" y="15937"/>
                  <a:pt x="10688" y="15937"/>
                </a:cubicBezTo>
                <a:close/>
                <a:moveTo>
                  <a:pt x="12469" y="15499"/>
                </a:moveTo>
                <a:cubicBezTo>
                  <a:pt x="12469" y="15531"/>
                  <a:pt x="12469" y="15531"/>
                  <a:pt x="12438" y="15531"/>
                </a:cubicBezTo>
                <a:cubicBezTo>
                  <a:pt x="12438" y="15499"/>
                  <a:pt x="12469" y="15499"/>
                  <a:pt x="12469" y="15499"/>
                </a:cubicBezTo>
                <a:cubicBezTo>
                  <a:pt x="12469" y="15499"/>
                  <a:pt x="12469" y="15499"/>
                  <a:pt x="12469" y="15499"/>
                </a:cubicBezTo>
                <a:close/>
                <a:moveTo>
                  <a:pt x="4813" y="13999"/>
                </a:moveTo>
                <a:cubicBezTo>
                  <a:pt x="4813" y="13999"/>
                  <a:pt x="4813" y="13999"/>
                  <a:pt x="4813" y="13999"/>
                </a:cubicBezTo>
                <a:cubicBezTo>
                  <a:pt x="4813" y="13999"/>
                  <a:pt x="4813" y="13999"/>
                  <a:pt x="4813" y="13999"/>
                </a:cubicBezTo>
                <a:close/>
                <a:moveTo>
                  <a:pt x="10125" y="10406"/>
                </a:moveTo>
                <a:cubicBezTo>
                  <a:pt x="10125" y="10406"/>
                  <a:pt x="10125" y="10406"/>
                  <a:pt x="10125" y="10406"/>
                </a:cubicBezTo>
                <a:cubicBezTo>
                  <a:pt x="10125" y="10406"/>
                  <a:pt x="10125" y="10406"/>
                  <a:pt x="10125" y="10406"/>
                </a:cubicBezTo>
                <a:lnTo>
                  <a:pt x="10125" y="10406"/>
                </a:lnTo>
                <a:cubicBezTo>
                  <a:pt x="10125" y="10406"/>
                  <a:pt x="10125" y="10406"/>
                  <a:pt x="10125" y="10406"/>
                </a:cubicBezTo>
                <a:close/>
                <a:moveTo>
                  <a:pt x="28750" y="22156"/>
                </a:moveTo>
                <a:cubicBezTo>
                  <a:pt x="28750" y="22156"/>
                  <a:pt x="28750" y="22156"/>
                  <a:pt x="28750" y="22156"/>
                </a:cubicBezTo>
                <a:close/>
                <a:moveTo>
                  <a:pt x="26313" y="21187"/>
                </a:moveTo>
                <a:cubicBezTo>
                  <a:pt x="26313" y="21187"/>
                  <a:pt x="26313" y="21187"/>
                  <a:pt x="26313" y="21187"/>
                </a:cubicBezTo>
                <a:cubicBezTo>
                  <a:pt x="26313" y="21187"/>
                  <a:pt x="26313" y="21187"/>
                  <a:pt x="26313" y="21187"/>
                </a:cubicBezTo>
                <a:close/>
                <a:moveTo>
                  <a:pt x="24094" y="19187"/>
                </a:moveTo>
                <a:cubicBezTo>
                  <a:pt x="24094" y="19187"/>
                  <a:pt x="24094" y="19187"/>
                  <a:pt x="24094" y="19187"/>
                </a:cubicBezTo>
                <a:cubicBezTo>
                  <a:pt x="24094" y="19187"/>
                  <a:pt x="24094" y="19187"/>
                  <a:pt x="24094" y="19187"/>
                </a:cubicBezTo>
                <a:cubicBezTo>
                  <a:pt x="24094" y="19187"/>
                  <a:pt x="24094" y="19187"/>
                  <a:pt x="24094" y="19187"/>
                </a:cubicBezTo>
                <a:lnTo>
                  <a:pt x="24094" y="19187"/>
                </a:lnTo>
                <a:lnTo>
                  <a:pt x="24094" y="19187"/>
                </a:lnTo>
                <a:close/>
                <a:moveTo>
                  <a:pt x="29719" y="23468"/>
                </a:moveTo>
                <a:cubicBezTo>
                  <a:pt x="29719" y="23468"/>
                  <a:pt x="29719" y="23468"/>
                  <a:pt x="29719" y="23468"/>
                </a:cubicBezTo>
                <a:close/>
                <a:moveTo>
                  <a:pt x="23969" y="19124"/>
                </a:moveTo>
                <a:cubicBezTo>
                  <a:pt x="23969" y="19124"/>
                  <a:pt x="23969" y="19124"/>
                  <a:pt x="23969" y="19124"/>
                </a:cubicBezTo>
                <a:cubicBezTo>
                  <a:pt x="23969" y="19124"/>
                  <a:pt x="23969" y="19124"/>
                  <a:pt x="23969" y="19124"/>
                </a:cubicBezTo>
                <a:close/>
                <a:moveTo>
                  <a:pt x="26781" y="21656"/>
                </a:moveTo>
                <a:cubicBezTo>
                  <a:pt x="26781" y="21656"/>
                  <a:pt x="26781" y="21656"/>
                  <a:pt x="26781" y="21656"/>
                </a:cubicBezTo>
                <a:cubicBezTo>
                  <a:pt x="26781" y="21656"/>
                  <a:pt x="26781" y="21656"/>
                  <a:pt x="26781" y="21656"/>
                </a:cubicBezTo>
                <a:lnTo>
                  <a:pt x="26781" y="21656"/>
                </a:lnTo>
                <a:cubicBezTo>
                  <a:pt x="26781" y="21656"/>
                  <a:pt x="26781" y="21656"/>
                  <a:pt x="26781" y="21656"/>
                </a:cubicBezTo>
                <a:close/>
                <a:moveTo>
                  <a:pt x="18406" y="12749"/>
                </a:moveTo>
                <a:cubicBezTo>
                  <a:pt x="18406" y="12749"/>
                  <a:pt x="18406" y="12749"/>
                  <a:pt x="18406" y="12749"/>
                </a:cubicBezTo>
                <a:cubicBezTo>
                  <a:pt x="18406" y="12749"/>
                  <a:pt x="18406" y="12749"/>
                  <a:pt x="18406" y="12749"/>
                </a:cubicBezTo>
                <a:cubicBezTo>
                  <a:pt x="18406" y="12749"/>
                  <a:pt x="18406" y="12749"/>
                  <a:pt x="18406" y="12749"/>
                </a:cubicBezTo>
                <a:cubicBezTo>
                  <a:pt x="18406" y="12749"/>
                  <a:pt x="18406" y="12749"/>
                  <a:pt x="18406" y="12749"/>
                </a:cubicBezTo>
                <a:cubicBezTo>
                  <a:pt x="18406" y="12749"/>
                  <a:pt x="18406" y="12749"/>
                  <a:pt x="18406" y="12749"/>
                </a:cubicBezTo>
                <a:cubicBezTo>
                  <a:pt x="18406" y="12749"/>
                  <a:pt x="18406" y="12749"/>
                  <a:pt x="18406" y="12749"/>
                </a:cubicBezTo>
                <a:close/>
                <a:moveTo>
                  <a:pt x="4031" y="14437"/>
                </a:moveTo>
                <a:cubicBezTo>
                  <a:pt x="4031" y="14437"/>
                  <a:pt x="4031" y="14437"/>
                  <a:pt x="4031" y="14437"/>
                </a:cubicBezTo>
                <a:close/>
                <a:moveTo>
                  <a:pt x="4813" y="23437"/>
                </a:moveTo>
                <a:cubicBezTo>
                  <a:pt x="4813" y="23437"/>
                  <a:pt x="4813" y="23437"/>
                  <a:pt x="4813" y="23437"/>
                </a:cubicBezTo>
                <a:cubicBezTo>
                  <a:pt x="4813" y="23437"/>
                  <a:pt x="4813" y="23437"/>
                  <a:pt x="4813" y="23437"/>
                </a:cubicBezTo>
                <a:lnTo>
                  <a:pt x="4813" y="23437"/>
                </a:lnTo>
                <a:cubicBezTo>
                  <a:pt x="4813" y="23437"/>
                  <a:pt x="4813" y="23437"/>
                  <a:pt x="4813" y="23437"/>
                </a:cubicBezTo>
                <a:cubicBezTo>
                  <a:pt x="4813" y="23437"/>
                  <a:pt x="4813" y="23437"/>
                  <a:pt x="4813" y="23437"/>
                </a:cubicBezTo>
                <a:cubicBezTo>
                  <a:pt x="4813" y="23437"/>
                  <a:pt x="4813" y="23437"/>
                  <a:pt x="4813" y="23437"/>
                </a:cubicBezTo>
                <a:cubicBezTo>
                  <a:pt x="4813" y="23437"/>
                  <a:pt x="4813" y="23437"/>
                  <a:pt x="4813" y="23437"/>
                </a:cubicBezTo>
                <a:cubicBezTo>
                  <a:pt x="4813" y="23437"/>
                  <a:pt x="4813" y="23437"/>
                  <a:pt x="4813" y="23437"/>
                </a:cubicBezTo>
                <a:cubicBezTo>
                  <a:pt x="4813" y="23437"/>
                  <a:pt x="4813" y="23437"/>
                  <a:pt x="4813" y="23437"/>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solidFill>
                  <a:schemeClr val="lt1"/>
                </a:solidFill>
              </a:defRPr>
            </a:lvl1pPr>
          </a:lstStyle>
          <a:p>
            <a:pPr lvl="0" algn="ctr"/>
            <a:endParaRPr lang="ru-RU"/>
          </a:p>
        </p:txBody>
      </p:sp>
      <p:sp>
        <p:nvSpPr>
          <p:cNvPr id="7" name="Заголовок 1">
            <a:extLst>
              <a:ext uri="{FF2B5EF4-FFF2-40B4-BE49-F238E27FC236}">
                <a16:creationId xmlns:a16="http://schemas.microsoft.com/office/drawing/2014/main" id="{3259B8D5-A349-5C4F-9CA2-8D4546B945F6}"/>
              </a:ext>
            </a:extLst>
          </p:cNvPr>
          <p:cNvSpPr>
            <a:spLocks noGrp="1"/>
          </p:cNvSpPr>
          <p:nvPr>
            <p:ph type="title" hasCustomPrompt="1"/>
          </p:nvPr>
        </p:nvSpPr>
        <p:spPr>
          <a:xfrm>
            <a:off x="6956799" y="1125011"/>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F25FEFD8-3E6D-214A-9B49-E5C7C063956D}"/>
              </a:ext>
            </a:extLst>
          </p:cNvPr>
          <p:cNvSpPr>
            <a:spLocks noGrp="1"/>
          </p:cNvSpPr>
          <p:nvPr>
            <p:ph type="body" sz="quarter" idx="14" hasCustomPrompt="1"/>
          </p:nvPr>
        </p:nvSpPr>
        <p:spPr>
          <a:xfrm>
            <a:off x="6956882"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3614910781"/>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hotoMask_25">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1125011"/>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23">
            <a:extLst>
              <a:ext uri="{FF2B5EF4-FFF2-40B4-BE49-F238E27FC236}">
                <a16:creationId xmlns:a16="http://schemas.microsoft.com/office/drawing/2014/main" id="{53A9BBAD-01B8-CE4F-84DF-1CE07592C88C}"/>
              </a:ext>
            </a:extLst>
          </p:cNvPr>
          <p:cNvSpPr>
            <a:spLocks noGrp="1" noEditPoints="1"/>
          </p:cNvSpPr>
          <p:nvPr>
            <p:ph type="pic" sz="quarter" idx="23" hasCustomPrompt="1"/>
          </p:nvPr>
        </p:nvSpPr>
        <p:spPr bwMode="auto">
          <a:xfrm>
            <a:off x="5483615" y="369014"/>
            <a:ext cx="6443877" cy="6488986"/>
          </a:xfrm>
          <a:custGeom>
            <a:avLst/>
            <a:gdLst>
              <a:gd name="T0" fmla="*/ 1373 w 1626"/>
              <a:gd name="T1" fmla="*/ 1259 h 1549"/>
              <a:gd name="T2" fmla="*/ 1331 w 1626"/>
              <a:gd name="T3" fmla="*/ 1218 h 1549"/>
              <a:gd name="T4" fmla="*/ 1210 w 1626"/>
              <a:gd name="T5" fmla="*/ 1316 h 1549"/>
              <a:gd name="T6" fmla="*/ 1155 w 1626"/>
              <a:gd name="T7" fmla="*/ 1392 h 1549"/>
              <a:gd name="T8" fmla="*/ 1178 w 1626"/>
              <a:gd name="T9" fmla="*/ 1197 h 1549"/>
              <a:gd name="T10" fmla="*/ 1081 w 1626"/>
              <a:gd name="T11" fmla="*/ 1319 h 1549"/>
              <a:gd name="T12" fmla="*/ 1025 w 1626"/>
              <a:gd name="T13" fmla="*/ 1250 h 1549"/>
              <a:gd name="T14" fmla="*/ 992 w 1626"/>
              <a:gd name="T15" fmla="*/ 939 h 1549"/>
              <a:gd name="T16" fmla="*/ 902 w 1626"/>
              <a:gd name="T17" fmla="*/ 1305 h 1549"/>
              <a:gd name="T18" fmla="*/ 867 w 1626"/>
              <a:gd name="T19" fmla="*/ 1411 h 1549"/>
              <a:gd name="T20" fmla="*/ 825 w 1626"/>
              <a:gd name="T21" fmla="*/ 1074 h 1549"/>
              <a:gd name="T22" fmla="*/ 803 w 1626"/>
              <a:gd name="T23" fmla="*/ 1205 h 1549"/>
              <a:gd name="T24" fmla="*/ 786 w 1626"/>
              <a:gd name="T25" fmla="*/ 659 h 1549"/>
              <a:gd name="T26" fmla="*/ 855 w 1626"/>
              <a:gd name="T27" fmla="*/ 1111 h 1549"/>
              <a:gd name="T28" fmla="*/ 759 w 1626"/>
              <a:gd name="T29" fmla="*/ 1048 h 1549"/>
              <a:gd name="T30" fmla="*/ 668 w 1626"/>
              <a:gd name="T31" fmla="*/ 568 h 1549"/>
              <a:gd name="T32" fmla="*/ 619 w 1626"/>
              <a:gd name="T33" fmla="*/ 1072 h 1549"/>
              <a:gd name="T34" fmla="*/ 573 w 1626"/>
              <a:gd name="T35" fmla="*/ 980 h 1549"/>
              <a:gd name="T36" fmla="*/ 621 w 1626"/>
              <a:gd name="T37" fmla="*/ 1223 h 1549"/>
              <a:gd name="T38" fmla="*/ 621 w 1626"/>
              <a:gd name="T39" fmla="*/ 897 h 1549"/>
              <a:gd name="T40" fmla="*/ 549 w 1626"/>
              <a:gd name="T41" fmla="*/ 925 h 1549"/>
              <a:gd name="T42" fmla="*/ 513 w 1626"/>
              <a:gd name="T43" fmla="*/ 1155 h 1549"/>
              <a:gd name="T44" fmla="*/ 482 w 1626"/>
              <a:gd name="T45" fmla="*/ 1009 h 1549"/>
              <a:gd name="T46" fmla="*/ 424 w 1626"/>
              <a:gd name="T47" fmla="*/ 1158 h 1549"/>
              <a:gd name="T48" fmla="*/ 380 w 1626"/>
              <a:gd name="T49" fmla="*/ 1046 h 1549"/>
              <a:gd name="T50" fmla="*/ 338 w 1626"/>
              <a:gd name="T51" fmla="*/ 701 h 1549"/>
              <a:gd name="T52" fmla="*/ 313 w 1626"/>
              <a:gd name="T53" fmla="*/ 1186 h 1549"/>
              <a:gd name="T54" fmla="*/ 296 w 1626"/>
              <a:gd name="T55" fmla="*/ 1219 h 1549"/>
              <a:gd name="T56" fmla="*/ 355 w 1626"/>
              <a:gd name="T57" fmla="*/ 801 h 1549"/>
              <a:gd name="T58" fmla="*/ 403 w 1626"/>
              <a:gd name="T59" fmla="*/ 1062 h 1549"/>
              <a:gd name="T60" fmla="*/ 415 w 1626"/>
              <a:gd name="T61" fmla="*/ 864 h 1549"/>
              <a:gd name="T62" fmla="*/ 411 w 1626"/>
              <a:gd name="T63" fmla="*/ 984 h 1549"/>
              <a:gd name="T64" fmla="*/ 489 w 1626"/>
              <a:gd name="T65" fmla="*/ 914 h 1549"/>
              <a:gd name="T66" fmla="*/ 463 w 1626"/>
              <a:gd name="T67" fmla="*/ 913 h 1549"/>
              <a:gd name="T68" fmla="*/ 459 w 1626"/>
              <a:gd name="T69" fmla="*/ 811 h 1549"/>
              <a:gd name="T70" fmla="*/ 483 w 1626"/>
              <a:gd name="T71" fmla="*/ 836 h 1549"/>
              <a:gd name="T72" fmla="*/ 611 w 1626"/>
              <a:gd name="T73" fmla="*/ 625 h 1549"/>
              <a:gd name="T74" fmla="*/ 640 w 1626"/>
              <a:gd name="T75" fmla="*/ 846 h 1549"/>
              <a:gd name="T76" fmla="*/ 661 w 1626"/>
              <a:gd name="T77" fmla="*/ 578 h 1549"/>
              <a:gd name="T78" fmla="*/ 713 w 1626"/>
              <a:gd name="T79" fmla="*/ 550 h 1549"/>
              <a:gd name="T80" fmla="*/ 194 w 1626"/>
              <a:gd name="T81" fmla="*/ 1497 h 1549"/>
              <a:gd name="T82" fmla="*/ 115 w 1626"/>
              <a:gd name="T83" fmla="*/ 287 h 1549"/>
              <a:gd name="T84" fmla="*/ 66 w 1626"/>
              <a:gd name="T85" fmla="*/ 419 h 1549"/>
              <a:gd name="T86" fmla="*/ 1583 w 1626"/>
              <a:gd name="T87" fmla="*/ 1336 h 1549"/>
              <a:gd name="T88" fmla="*/ 1510 w 1626"/>
              <a:gd name="T89" fmla="*/ 867 h 1549"/>
              <a:gd name="T90" fmla="*/ 1393 w 1626"/>
              <a:gd name="T91" fmla="*/ 924 h 1549"/>
              <a:gd name="T92" fmla="*/ 1297 w 1626"/>
              <a:gd name="T93" fmla="*/ 1047 h 1549"/>
              <a:gd name="T94" fmla="*/ 1081 w 1626"/>
              <a:gd name="T95" fmla="*/ 937 h 1549"/>
              <a:gd name="T96" fmla="*/ 985 w 1626"/>
              <a:gd name="T97" fmla="*/ 722 h 1549"/>
              <a:gd name="T98" fmla="*/ 939 w 1626"/>
              <a:gd name="T99" fmla="*/ 611 h 1549"/>
              <a:gd name="T100" fmla="*/ 813 w 1626"/>
              <a:gd name="T101" fmla="*/ 473 h 1549"/>
              <a:gd name="T102" fmla="*/ 714 w 1626"/>
              <a:gd name="T103" fmla="*/ 503 h 1549"/>
              <a:gd name="T104" fmla="*/ 516 w 1626"/>
              <a:gd name="T105" fmla="*/ 566 h 1549"/>
              <a:gd name="T106" fmla="*/ 433 w 1626"/>
              <a:gd name="T107" fmla="*/ 780 h 1549"/>
              <a:gd name="T108" fmla="*/ 270 w 1626"/>
              <a:gd name="T109" fmla="*/ 299 h 1549"/>
              <a:gd name="T110" fmla="*/ 343 w 1626"/>
              <a:gd name="T111" fmla="*/ 92 h 1549"/>
              <a:gd name="T112" fmla="*/ 251 w 1626"/>
              <a:gd name="T113" fmla="*/ 29 h 1549"/>
              <a:gd name="T114" fmla="*/ 142 w 1626"/>
              <a:gd name="T115" fmla="*/ 9 h 1549"/>
              <a:gd name="T116" fmla="*/ 26 w 1626"/>
              <a:gd name="T117" fmla="*/ 110 h 1549"/>
              <a:gd name="T118" fmla="*/ 64 w 1626"/>
              <a:gd name="T119" fmla="*/ 390 h 1549"/>
              <a:gd name="T120" fmla="*/ 207 w 1626"/>
              <a:gd name="T121" fmla="*/ 784 h 1549"/>
              <a:gd name="T122" fmla="*/ 198 w 1626"/>
              <a:gd name="T123" fmla="*/ 1061 h 1549"/>
              <a:gd name="T124" fmla="*/ 246 w 1626"/>
              <a:gd name="T125" fmla="*/ 1267 h 1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26" h="1549">
                <a:moveTo>
                  <a:pt x="1547" y="1498"/>
                </a:moveTo>
                <a:lnTo>
                  <a:pt x="1547" y="1498"/>
                </a:lnTo>
                <a:lnTo>
                  <a:pt x="1549" y="1497"/>
                </a:lnTo>
                <a:lnTo>
                  <a:pt x="1549" y="1496"/>
                </a:lnTo>
                <a:lnTo>
                  <a:pt x="1549" y="1494"/>
                </a:lnTo>
                <a:lnTo>
                  <a:pt x="1549" y="1496"/>
                </a:lnTo>
                <a:lnTo>
                  <a:pt x="1549" y="1497"/>
                </a:lnTo>
                <a:lnTo>
                  <a:pt x="1547" y="1498"/>
                </a:lnTo>
                <a:lnTo>
                  <a:pt x="1547" y="1498"/>
                </a:lnTo>
                <a:close/>
                <a:moveTo>
                  <a:pt x="1474" y="952"/>
                </a:moveTo>
                <a:lnTo>
                  <a:pt x="1474" y="952"/>
                </a:lnTo>
                <a:lnTo>
                  <a:pt x="1474" y="952"/>
                </a:lnTo>
                <a:lnTo>
                  <a:pt x="1474" y="952"/>
                </a:lnTo>
                <a:lnTo>
                  <a:pt x="1474" y="952"/>
                </a:lnTo>
                <a:lnTo>
                  <a:pt x="1474" y="952"/>
                </a:lnTo>
                <a:close/>
                <a:moveTo>
                  <a:pt x="1473" y="952"/>
                </a:moveTo>
                <a:lnTo>
                  <a:pt x="1473" y="951"/>
                </a:lnTo>
                <a:lnTo>
                  <a:pt x="1473" y="951"/>
                </a:lnTo>
                <a:lnTo>
                  <a:pt x="1473" y="951"/>
                </a:lnTo>
                <a:lnTo>
                  <a:pt x="1473" y="951"/>
                </a:lnTo>
                <a:lnTo>
                  <a:pt x="1473" y="952"/>
                </a:lnTo>
                <a:close/>
                <a:moveTo>
                  <a:pt x="1421" y="946"/>
                </a:moveTo>
                <a:lnTo>
                  <a:pt x="1418" y="948"/>
                </a:lnTo>
                <a:lnTo>
                  <a:pt x="1415" y="949"/>
                </a:lnTo>
                <a:lnTo>
                  <a:pt x="1418" y="948"/>
                </a:lnTo>
                <a:lnTo>
                  <a:pt x="1421" y="946"/>
                </a:lnTo>
                <a:lnTo>
                  <a:pt x="1421" y="946"/>
                </a:lnTo>
                <a:close/>
                <a:moveTo>
                  <a:pt x="1407" y="1118"/>
                </a:moveTo>
                <a:lnTo>
                  <a:pt x="1409" y="1117"/>
                </a:lnTo>
                <a:lnTo>
                  <a:pt x="1411" y="1116"/>
                </a:lnTo>
                <a:lnTo>
                  <a:pt x="1409" y="1117"/>
                </a:lnTo>
                <a:lnTo>
                  <a:pt x="1407" y="1118"/>
                </a:lnTo>
                <a:close/>
                <a:moveTo>
                  <a:pt x="1398" y="1148"/>
                </a:moveTo>
                <a:lnTo>
                  <a:pt x="1398" y="1149"/>
                </a:lnTo>
                <a:lnTo>
                  <a:pt x="1398" y="1148"/>
                </a:lnTo>
                <a:close/>
                <a:moveTo>
                  <a:pt x="1381" y="980"/>
                </a:moveTo>
                <a:lnTo>
                  <a:pt x="1381" y="983"/>
                </a:lnTo>
                <a:lnTo>
                  <a:pt x="1380" y="984"/>
                </a:lnTo>
                <a:lnTo>
                  <a:pt x="1381" y="983"/>
                </a:lnTo>
                <a:lnTo>
                  <a:pt x="1381" y="980"/>
                </a:lnTo>
                <a:lnTo>
                  <a:pt x="1384" y="980"/>
                </a:lnTo>
                <a:lnTo>
                  <a:pt x="1385" y="980"/>
                </a:lnTo>
                <a:lnTo>
                  <a:pt x="1384" y="980"/>
                </a:lnTo>
                <a:lnTo>
                  <a:pt x="1381" y="980"/>
                </a:lnTo>
                <a:close/>
                <a:moveTo>
                  <a:pt x="1378" y="1259"/>
                </a:moveTo>
                <a:lnTo>
                  <a:pt x="1376" y="1259"/>
                </a:lnTo>
                <a:lnTo>
                  <a:pt x="1374" y="1260"/>
                </a:lnTo>
                <a:lnTo>
                  <a:pt x="1373" y="1261"/>
                </a:lnTo>
                <a:lnTo>
                  <a:pt x="1373" y="1261"/>
                </a:lnTo>
                <a:lnTo>
                  <a:pt x="1370" y="1260"/>
                </a:lnTo>
                <a:lnTo>
                  <a:pt x="1369" y="1260"/>
                </a:lnTo>
                <a:lnTo>
                  <a:pt x="1371" y="1260"/>
                </a:lnTo>
                <a:lnTo>
                  <a:pt x="1373" y="1259"/>
                </a:lnTo>
                <a:lnTo>
                  <a:pt x="1374" y="1257"/>
                </a:lnTo>
                <a:lnTo>
                  <a:pt x="1377" y="1256"/>
                </a:lnTo>
                <a:lnTo>
                  <a:pt x="1380" y="1254"/>
                </a:lnTo>
                <a:lnTo>
                  <a:pt x="1383" y="1254"/>
                </a:lnTo>
                <a:lnTo>
                  <a:pt x="1381" y="1254"/>
                </a:lnTo>
                <a:lnTo>
                  <a:pt x="1379" y="1256"/>
                </a:lnTo>
                <a:lnTo>
                  <a:pt x="1378" y="1257"/>
                </a:lnTo>
                <a:lnTo>
                  <a:pt x="1378" y="1259"/>
                </a:lnTo>
                <a:close/>
                <a:moveTo>
                  <a:pt x="1362" y="1118"/>
                </a:moveTo>
                <a:lnTo>
                  <a:pt x="1362" y="1118"/>
                </a:lnTo>
                <a:lnTo>
                  <a:pt x="1360" y="1118"/>
                </a:lnTo>
                <a:lnTo>
                  <a:pt x="1362" y="1118"/>
                </a:lnTo>
                <a:lnTo>
                  <a:pt x="1362" y="1118"/>
                </a:lnTo>
                <a:lnTo>
                  <a:pt x="1362" y="1118"/>
                </a:lnTo>
                <a:close/>
                <a:moveTo>
                  <a:pt x="1359" y="1119"/>
                </a:moveTo>
                <a:lnTo>
                  <a:pt x="1360" y="1118"/>
                </a:lnTo>
                <a:lnTo>
                  <a:pt x="1360" y="1118"/>
                </a:lnTo>
                <a:lnTo>
                  <a:pt x="1360" y="1118"/>
                </a:lnTo>
                <a:lnTo>
                  <a:pt x="1359" y="1119"/>
                </a:lnTo>
                <a:lnTo>
                  <a:pt x="1360" y="1119"/>
                </a:lnTo>
                <a:lnTo>
                  <a:pt x="1360" y="1119"/>
                </a:lnTo>
                <a:lnTo>
                  <a:pt x="1360" y="1119"/>
                </a:lnTo>
                <a:lnTo>
                  <a:pt x="1359" y="1119"/>
                </a:lnTo>
                <a:close/>
                <a:moveTo>
                  <a:pt x="1353" y="1044"/>
                </a:moveTo>
                <a:lnTo>
                  <a:pt x="1357" y="1044"/>
                </a:lnTo>
                <a:lnTo>
                  <a:pt x="1360" y="1044"/>
                </a:lnTo>
                <a:lnTo>
                  <a:pt x="1360" y="1044"/>
                </a:lnTo>
                <a:lnTo>
                  <a:pt x="1357" y="1044"/>
                </a:lnTo>
                <a:lnTo>
                  <a:pt x="1353" y="1044"/>
                </a:lnTo>
                <a:close/>
                <a:moveTo>
                  <a:pt x="1345" y="1030"/>
                </a:moveTo>
                <a:lnTo>
                  <a:pt x="1343" y="1030"/>
                </a:lnTo>
                <a:lnTo>
                  <a:pt x="1340" y="1030"/>
                </a:lnTo>
                <a:lnTo>
                  <a:pt x="1333" y="1026"/>
                </a:lnTo>
                <a:lnTo>
                  <a:pt x="1325" y="1023"/>
                </a:lnTo>
                <a:lnTo>
                  <a:pt x="1324" y="1019"/>
                </a:lnTo>
                <a:lnTo>
                  <a:pt x="1324" y="1013"/>
                </a:lnTo>
                <a:lnTo>
                  <a:pt x="1324" y="1019"/>
                </a:lnTo>
                <a:lnTo>
                  <a:pt x="1325" y="1023"/>
                </a:lnTo>
                <a:lnTo>
                  <a:pt x="1333" y="1026"/>
                </a:lnTo>
                <a:lnTo>
                  <a:pt x="1340" y="1030"/>
                </a:lnTo>
                <a:lnTo>
                  <a:pt x="1343" y="1030"/>
                </a:lnTo>
                <a:lnTo>
                  <a:pt x="1345" y="1030"/>
                </a:lnTo>
                <a:lnTo>
                  <a:pt x="1344" y="1027"/>
                </a:lnTo>
                <a:lnTo>
                  <a:pt x="1344" y="1025"/>
                </a:lnTo>
                <a:lnTo>
                  <a:pt x="1344" y="1027"/>
                </a:lnTo>
                <a:lnTo>
                  <a:pt x="1345" y="1030"/>
                </a:lnTo>
                <a:lnTo>
                  <a:pt x="1346" y="1032"/>
                </a:lnTo>
                <a:lnTo>
                  <a:pt x="1349" y="1034"/>
                </a:lnTo>
                <a:lnTo>
                  <a:pt x="1346" y="1032"/>
                </a:lnTo>
                <a:lnTo>
                  <a:pt x="1345" y="1030"/>
                </a:lnTo>
                <a:close/>
                <a:moveTo>
                  <a:pt x="1328" y="1222"/>
                </a:moveTo>
                <a:lnTo>
                  <a:pt x="1330" y="1219"/>
                </a:lnTo>
                <a:lnTo>
                  <a:pt x="1331" y="1218"/>
                </a:lnTo>
                <a:lnTo>
                  <a:pt x="1335" y="1218"/>
                </a:lnTo>
                <a:lnTo>
                  <a:pt x="1338" y="1217"/>
                </a:lnTo>
                <a:lnTo>
                  <a:pt x="1338" y="1217"/>
                </a:lnTo>
                <a:lnTo>
                  <a:pt x="1335" y="1218"/>
                </a:lnTo>
                <a:lnTo>
                  <a:pt x="1331" y="1218"/>
                </a:lnTo>
                <a:lnTo>
                  <a:pt x="1330" y="1219"/>
                </a:lnTo>
                <a:lnTo>
                  <a:pt x="1328" y="1222"/>
                </a:lnTo>
                <a:close/>
                <a:moveTo>
                  <a:pt x="1321" y="1246"/>
                </a:moveTo>
                <a:lnTo>
                  <a:pt x="1317" y="1246"/>
                </a:lnTo>
                <a:lnTo>
                  <a:pt x="1314" y="1246"/>
                </a:lnTo>
                <a:lnTo>
                  <a:pt x="1317" y="1246"/>
                </a:lnTo>
                <a:lnTo>
                  <a:pt x="1321" y="1246"/>
                </a:lnTo>
                <a:close/>
                <a:moveTo>
                  <a:pt x="1282" y="1138"/>
                </a:moveTo>
                <a:lnTo>
                  <a:pt x="1284" y="1137"/>
                </a:lnTo>
                <a:lnTo>
                  <a:pt x="1286" y="1135"/>
                </a:lnTo>
                <a:lnTo>
                  <a:pt x="1284" y="1137"/>
                </a:lnTo>
                <a:lnTo>
                  <a:pt x="1282" y="1138"/>
                </a:lnTo>
                <a:close/>
                <a:moveTo>
                  <a:pt x="1252" y="1328"/>
                </a:moveTo>
                <a:lnTo>
                  <a:pt x="1253" y="1327"/>
                </a:lnTo>
                <a:lnTo>
                  <a:pt x="1252" y="1326"/>
                </a:lnTo>
                <a:lnTo>
                  <a:pt x="1249" y="1322"/>
                </a:lnTo>
                <a:lnTo>
                  <a:pt x="1248" y="1320"/>
                </a:lnTo>
                <a:lnTo>
                  <a:pt x="1249" y="1322"/>
                </a:lnTo>
                <a:lnTo>
                  <a:pt x="1252" y="1326"/>
                </a:lnTo>
                <a:lnTo>
                  <a:pt x="1253" y="1327"/>
                </a:lnTo>
                <a:lnTo>
                  <a:pt x="1252" y="1328"/>
                </a:lnTo>
                <a:close/>
                <a:moveTo>
                  <a:pt x="1224" y="1085"/>
                </a:moveTo>
                <a:lnTo>
                  <a:pt x="1235" y="1095"/>
                </a:lnTo>
                <a:lnTo>
                  <a:pt x="1247" y="1103"/>
                </a:lnTo>
                <a:lnTo>
                  <a:pt x="1248" y="1105"/>
                </a:lnTo>
                <a:lnTo>
                  <a:pt x="1250" y="1107"/>
                </a:lnTo>
                <a:lnTo>
                  <a:pt x="1248" y="1105"/>
                </a:lnTo>
                <a:lnTo>
                  <a:pt x="1247" y="1103"/>
                </a:lnTo>
                <a:lnTo>
                  <a:pt x="1235" y="1095"/>
                </a:lnTo>
                <a:lnTo>
                  <a:pt x="1224" y="1085"/>
                </a:lnTo>
                <a:close/>
                <a:moveTo>
                  <a:pt x="1239" y="1228"/>
                </a:moveTo>
                <a:lnTo>
                  <a:pt x="1238" y="1226"/>
                </a:lnTo>
                <a:lnTo>
                  <a:pt x="1238" y="1225"/>
                </a:lnTo>
                <a:lnTo>
                  <a:pt x="1238" y="1226"/>
                </a:lnTo>
                <a:lnTo>
                  <a:pt x="1239" y="1228"/>
                </a:lnTo>
                <a:lnTo>
                  <a:pt x="1239" y="1228"/>
                </a:lnTo>
                <a:close/>
                <a:moveTo>
                  <a:pt x="1235" y="1410"/>
                </a:moveTo>
                <a:lnTo>
                  <a:pt x="1232" y="1408"/>
                </a:lnTo>
                <a:lnTo>
                  <a:pt x="1228" y="1408"/>
                </a:lnTo>
                <a:lnTo>
                  <a:pt x="1232" y="1408"/>
                </a:lnTo>
                <a:lnTo>
                  <a:pt x="1235" y="1410"/>
                </a:lnTo>
                <a:lnTo>
                  <a:pt x="1235" y="1411"/>
                </a:lnTo>
                <a:lnTo>
                  <a:pt x="1236" y="1412"/>
                </a:lnTo>
                <a:lnTo>
                  <a:pt x="1235" y="1411"/>
                </a:lnTo>
                <a:lnTo>
                  <a:pt x="1235" y="1410"/>
                </a:lnTo>
                <a:close/>
                <a:moveTo>
                  <a:pt x="1208" y="1312"/>
                </a:moveTo>
                <a:lnTo>
                  <a:pt x="1210" y="1314"/>
                </a:lnTo>
                <a:lnTo>
                  <a:pt x="1210" y="1316"/>
                </a:lnTo>
                <a:lnTo>
                  <a:pt x="1210" y="1314"/>
                </a:lnTo>
                <a:lnTo>
                  <a:pt x="1208" y="1312"/>
                </a:lnTo>
                <a:lnTo>
                  <a:pt x="1210" y="1310"/>
                </a:lnTo>
                <a:lnTo>
                  <a:pt x="1211" y="1310"/>
                </a:lnTo>
                <a:lnTo>
                  <a:pt x="1210" y="1310"/>
                </a:lnTo>
                <a:lnTo>
                  <a:pt x="1208" y="1312"/>
                </a:lnTo>
                <a:close/>
                <a:moveTo>
                  <a:pt x="1213" y="1084"/>
                </a:moveTo>
                <a:lnTo>
                  <a:pt x="1213" y="1086"/>
                </a:lnTo>
                <a:lnTo>
                  <a:pt x="1212" y="1089"/>
                </a:lnTo>
                <a:lnTo>
                  <a:pt x="1213" y="1086"/>
                </a:lnTo>
                <a:lnTo>
                  <a:pt x="1213" y="1084"/>
                </a:lnTo>
                <a:close/>
                <a:moveTo>
                  <a:pt x="1193" y="1347"/>
                </a:moveTo>
                <a:lnTo>
                  <a:pt x="1190" y="1342"/>
                </a:lnTo>
                <a:lnTo>
                  <a:pt x="1187" y="1338"/>
                </a:lnTo>
                <a:lnTo>
                  <a:pt x="1190" y="1342"/>
                </a:lnTo>
                <a:lnTo>
                  <a:pt x="1193" y="1347"/>
                </a:lnTo>
                <a:close/>
                <a:moveTo>
                  <a:pt x="1178" y="1344"/>
                </a:moveTo>
                <a:lnTo>
                  <a:pt x="1176" y="1342"/>
                </a:lnTo>
                <a:lnTo>
                  <a:pt x="1174" y="1341"/>
                </a:lnTo>
                <a:lnTo>
                  <a:pt x="1176" y="1342"/>
                </a:lnTo>
                <a:lnTo>
                  <a:pt x="1178" y="1344"/>
                </a:lnTo>
                <a:lnTo>
                  <a:pt x="1181" y="1348"/>
                </a:lnTo>
                <a:lnTo>
                  <a:pt x="1186" y="1352"/>
                </a:lnTo>
                <a:lnTo>
                  <a:pt x="1181" y="1348"/>
                </a:lnTo>
                <a:lnTo>
                  <a:pt x="1178" y="1344"/>
                </a:lnTo>
                <a:close/>
                <a:moveTo>
                  <a:pt x="1176" y="1518"/>
                </a:moveTo>
                <a:lnTo>
                  <a:pt x="1176" y="1518"/>
                </a:lnTo>
                <a:lnTo>
                  <a:pt x="1176" y="1518"/>
                </a:lnTo>
                <a:lnTo>
                  <a:pt x="1176" y="1518"/>
                </a:lnTo>
                <a:lnTo>
                  <a:pt x="1176" y="1518"/>
                </a:lnTo>
                <a:close/>
                <a:moveTo>
                  <a:pt x="1174" y="1349"/>
                </a:moveTo>
                <a:lnTo>
                  <a:pt x="1171" y="1348"/>
                </a:lnTo>
                <a:lnTo>
                  <a:pt x="1169" y="1347"/>
                </a:lnTo>
                <a:lnTo>
                  <a:pt x="1171" y="1348"/>
                </a:lnTo>
                <a:lnTo>
                  <a:pt x="1174" y="1349"/>
                </a:lnTo>
                <a:lnTo>
                  <a:pt x="1174" y="1349"/>
                </a:lnTo>
                <a:close/>
                <a:moveTo>
                  <a:pt x="1172" y="1500"/>
                </a:moveTo>
                <a:lnTo>
                  <a:pt x="1169" y="1498"/>
                </a:lnTo>
                <a:lnTo>
                  <a:pt x="1166" y="1497"/>
                </a:lnTo>
                <a:lnTo>
                  <a:pt x="1169" y="1498"/>
                </a:lnTo>
                <a:lnTo>
                  <a:pt x="1172" y="1500"/>
                </a:lnTo>
                <a:lnTo>
                  <a:pt x="1172" y="1502"/>
                </a:lnTo>
                <a:lnTo>
                  <a:pt x="1172" y="1504"/>
                </a:lnTo>
                <a:lnTo>
                  <a:pt x="1172" y="1502"/>
                </a:lnTo>
                <a:lnTo>
                  <a:pt x="1172" y="1500"/>
                </a:lnTo>
                <a:close/>
                <a:moveTo>
                  <a:pt x="1159" y="978"/>
                </a:moveTo>
                <a:lnTo>
                  <a:pt x="1155" y="971"/>
                </a:lnTo>
                <a:lnTo>
                  <a:pt x="1148" y="967"/>
                </a:lnTo>
                <a:lnTo>
                  <a:pt x="1155" y="971"/>
                </a:lnTo>
                <a:lnTo>
                  <a:pt x="1159" y="978"/>
                </a:lnTo>
                <a:lnTo>
                  <a:pt x="1159" y="978"/>
                </a:lnTo>
                <a:close/>
                <a:moveTo>
                  <a:pt x="1155" y="1393"/>
                </a:moveTo>
                <a:lnTo>
                  <a:pt x="1155" y="1392"/>
                </a:lnTo>
                <a:lnTo>
                  <a:pt x="1156" y="1390"/>
                </a:lnTo>
                <a:lnTo>
                  <a:pt x="1144" y="1373"/>
                </a:lnTo>
                <a:lnTo>
                  <a:pt x="1132" y="1358"/>
                </a:lnTo>
                <a:lnTo>
                  <a:pt x="1144" y="1373"/>
                </a:lnTo>
                <a:lnTo>
                  <a:pt x="1156" y="1390"/>
                </a:lnTo>
                <a:lnTo>
                  <a:pt x="1155" y="1392"/>
                </a:lnTo>
                <a:lnTo>
                  <a:pt x="1155" y="1393"/>
                </a:lnTo>
                <a:close/>
                <a:moveTo>
                  <a:pt x="1128" y="1412"/>
                </a:moveTo>
                <a:lnTo>
                  <a:pt x="1124" y="1411"/>
                </a:lnTo>
                <a:lnTo>
                  <a:pt x="1121" y="1410"/>
                </a:lnTo>
                <a:lnTo>
                  <a:pt x="1124" y="1411"/>
                </a:lnTo>
                <a:lnTo>
                  <a:pt x="1128" y="1412"/>
                </a:lnTo>
                <a:close/>
                <a:moveTo>
                  <a:pt x="1126" y="1370"/>
                </a:moveTo>
                <a:lnTo>
                  <a:pt x="1124" y="1369"/>
                </a:lnTo>
                <a:lnTo>
                  <a:pt x="1123" y="1369"/>
                </a:lnTo>
                <a:lnTo>
                  <a:pt x="1124" y="1369"/>
                </a:lnTo>
                <a:lnTo>
                  <a:pt x="1126" y="1370"/>
                </a:lnTo>
                <a:close/>
                <a:moveTo>
                  <a:pt x="1128" y="1177"/>
                </a:moveTo>
                <a:lnTo>
                  <a:pt x="1132" y="1176"/>
                </a:lnTo>
                <a:lnTo>
                  <a:pt x="1137" y="1177"/>
                </a:lnTo>
                <a:lnTo>
                  <a:pt x="1142" y="1180"/>
                </a:lnTo>
                <a:lnTo>
                  <a:pt x="1144" y="1183"/>
                </a:lnTo>
                <a:lnTo>
                  <a:pt x="1142" y="1180"/>
                </a:lnTo>
                <a:lnTo>
                  <a:pt x="1137" y="1177"/>
                </a:lnTo>
                <a:lnTo>
                  <a:pt x="1132" y="1176"/>
                </a:lnTo>
                <a:lnTo>
                  <a:pt x="1128" y="1177"/>
                </a:lnTo>
                <a:lnTo>
                  <a:pt x="1119" y="1161"/>
                </a:lnTo>
                <a:lnTo>
                  <a:pt x="1111" y="1144"/>
                </a:lnTo>
                <a:lnTo>
                  <a:pt x="1119" y="1161"/>
                </a:lnTo>
                <a:lnTo>
                  <a:pt x="1128" y="1177"/>
                </a:lnTo>
                <a:close/>
                <a:moveTo>
                  <a:pt x="1144" y="1223"/>
                </a:moveTo>
                <a:lnTo>
                  <a:pt x="1143" y="1223"/>
                </a:lnTo>
                <a:lnTo>
                  <a:pt x="1142" y="1223"/>
                </a:lnTo>
                <a:lnTo>
                  <a:pt x="1143" y="1223"/>
                </a:lnTo>
                <a:lnTo>
                  <a:pt x="1144" y="1223"/>
                </a:lnTo>
                <a:close/>
                <a:moveTo>
                  <a:pt x="1145" y="1218"/>
                </a:moveTo>
                <a:lnTo>
                  <a:pt x="1144" y="1217"/>
                </a:lnTo>
                <a:lnTo>
                  <a:pt x="1142" y="1216"/>
                </a:lnTo>
                <a:lnTo>
                  <a:pt x="1142" y="1212"/>
                </a:lnTo>
                <a:lnTo>
                  <a:pt x="1141" y="1208"/>
                </a:lnTo>
                <a:lnTo>
                  <a:pt x="1142" y="1212"/>
                </a:lnTo>
                <a:lnTo>
                  <a:pt x="1142" y="1216"/>
                </a:lnTo>
                <a:lnTo>
                  <a:pt x="1144" y="1217"/>
                </a:lnTo>
                <a:lnTo>
                  <a:pt x="1145" y="1218"/>
                </a:lnTo>
                <a:close/>
                <a:moveTo>
                  <a:pt x="1176" y="1308"/>
                </a:moveTo>
                <a:lnTo>
                  <a:pt x="1172" y="1306"/>
                </a:lnTo>
                <a:lnTo>
                  <a:pt x="1169" y="1303"/>
                </a:lnTo>
                <a:lnTo>
                  <a:pt x="1172" y="1306"/>
                </a:lnTo>
                <a:lnTo>
                  <a:pt x="1176" y="1308"/>
                </a:lnTo>
                <a:close/>
                <a:moveTo>
                  <a:pt x="1177" y="1194"/>
                </a:moveTo>
                <a:lnTo>
                  <a:pt x="1178" y="1197"/>
                </a:lnTo>
                <a:lnTo>
                  <a:pt x="1179" y="1201"/>
                </a:lnTo>
                <a:lnTo>
                  <a:pt x="1178" y="1197"/>
                </a:lnTo>
                <a:lnTo>
                  <a:pt x="1177" y="1194"/>
                </a:lnTo>
                <a:lnTo>
                  <a:pt x="1177" y="1193"/>
                </a:lnTo>
                <a:lnTo>
                  <a:pt x="1176" y="1193"/>
                </a:lnTo>
                <a:lnTo>
                  <a:pt x="1177" y="1193"/>
                </a:lnTo>
                <a:lnTo>
                  <a:pt x="1177" y="1194"/>
                </a:lnTo>
                <a:close/>
                <a:moveTo>
                  <a:pt x="1181" y="1330"/>
                </a:moveTo>
                <a:lnTo>
                  <a:pt x="1181" y="1324"/>
                </a:lnTo>
                <a:lnTo>
                  <a:pt x="1179" y="1317"/>
                </a:lnTo>
                <a:lnTo>
                  <a:pt x="1181" y="1324"/>
                </a:lnTo>
                <a:lnTo>
                  <a:pt x="1181" y="1330"/>
                </a:lnTo>
                <a:close/>
                <a:moveTo>
                  <a:pt x="1177" y="1188"/>
                </a:moveTo>
                <a:lnTo>
                  <a:pt x="1181" y="1180"/>
                </a:lnTo>
                <a:lnTo>
                  <a:pt x="1184" y="1172"/>
                </a:lnTo>
                <a:lnTo>
                  <a:pt x="1181" y="1180"/>
                </a:lnTo>
                <a:lnTo>
                  <a:pt x="1177" y="1188"/>
                </a:lnTo>
                <a:lnTo>
                  <a:pt x="1177" y="1188"/>
                </a:lnTo>
                <a:close/>
                <a:moveTo>
                  <a:pt x="1192" y="1314"/>
                </a:moveTo>
                <a:lnTo>
                  <a:pt x="1190" y="1307"/>
                </a:lnTo>
                <a:lnTo>
                  <a:pt x="1187" y="1300"/>
                </a:lnTo>
                <a:lnTo>
                  <a:pt x="1190" y="1307"/>
                </a:lnTo>
                <a:lnTo>
                  <a:pt x="1192" y="1314"/>
                </a:lnTo>
                <a:close/>
                <a:moveTo>
                  <a:pt x="1088" y="981"/>
                </a:moveTo>
                <a:lnTo>
                  <a:pt x="1088" y="981"/>
                </a:lnTo>
                <a:lnTo>
                  <a:pt x="1087" y="981"/>
                </a:lnTo>
                <a:lnTo>
                  <a:pt x="1088" y="981"/>
                </a:lnTo>
                <a:lnTo>
                  <a:pt x="1088" y="981"/>
                </a:lnTo>
                <a:lnTo>
                  <a:pt x="1088" y="981"/>
                </a:lnTo>
                <a:lnTo>
                  <a:pt x="1088" y="981"/>
                </a:lnTo>
                <a:close/>
                <a:moveTo>
                  <a:pt x="1082" y="1310"/>
                </a:moveTo>
                <a:lnTo>
                  <a:pt x="1083" y="1309"/>
                </a:lnTo>
                <a:lnTo>
                  <a:pt x="1083" y="1308"/>
                </a:lnTo>
                <a:lnTo>
                  <a:pt x="1083" y="1309"/>
                </a:lnTo>
                <a:lnTo>
                  <a:pt x="1082" y="1310"/>
                </a:lnTo>
                <a:lnTo>
                  <a:pt x="1083" y="1312"/>
                </a:lnTo>
                <a:lnTo>
                  <a:pt x="1084" y="1313"/>
                </a:lnTo>
                <a:lnTo>
                  <a:pt x="1083" y="1312"/>
                </a:lnTo>
                <a:lnTo>
                  <a:pt x="1082" y="1310"/>
                </a:lnTo>
                <a:lnTo>
                  <a:pt x="1082" y="1310"/>
                </a:lnTo>
                <a:close/>
                <a:moveTo>
                  <a:pt x="1080" y="1298"/>
                </a:moveTo>
                <a:lnTo>
                  <a:pt x="1080" y="1298"/>
                </a:lnTo>
                <a:lnTo>
                  <a:pt x="1080" y="1298"/>
                </a:lnTo>
                <a:lnTo>
                  <a:pt x="1080" y="1298"/>
                </a:lnTo>
                <a:lnTo>
                  <a:pt x="1080" y="1298"/>
                </a:lnTo>
                <a:lnTo>
                  <a:pt x="1081" y="1299"/>
                </a:lnTo>
                <a:lnTo>
                  <a:pt x="1082" y="1300"/>
                </a:lnTo>
                <a:lnTo>
                  <a:pt x="1081" y="1299"/>
                </a:lnTo>
                <a:lnTo>
                  <a:pt x="1080" y="1298"/>
                </a:lnTo>
                <a:close/>
                <a:moveTo>
                  <a:pt x="1081" y="1319"/>
                </a:moveTo>
                <a:lnTo>
                  <a:pt x="1080" y="1319"/>
                </a:lnTo>
                <a:lnTo>
                  <a:pt x="1080" y="1319"/>
                </a:lnTo>
                <a:lnTo>
                  <a:pt x="1080" y="1319"/>
                </a:lnTo>
                <a:lnTo>
                  <a:pt x="1081" y="1319"/>
                </a:lnTo>
                <a:lnTo>
                  <a:pt x="1081" y="1319"/>
                </a:lnTo>
                <a:close/>
                <a:moveTo>
                  <a:pt x="1082" y="1100"/>
                </a:moveTo>
                <a:lnTo>
                  <a:pt x="1081" y="1100"/>
                </a:lnTo>
                <a:lnTo>
                  <a:pt x="1080" y="1099"/>
                </a:lnTo>
                <a:lnTo>
                  <a:pt x="1081" y="1100"/>
                </a:lnTo>
                <a:lnTo>
                  <a:pt x="1082" y="1100"/>
                </a:lnTo>
                <a:lnTo>
                  <a:pt x="1082" y="1100"/>
                </a:lnTo>
                <a:close/>
                <a:moveTo>
                  <a:pt x="1061" y="1275"/>
                </a:moveTo>
                <a:lnTo>
                  <a:pt x="1061" y="1275"/>
                </a:lnTo>
                <a:lnTo>
                  <a:pt x="1061" y="1275"/>
                </a:lnTo>
                <a:lnTo>
                  <a:pt x="1060" y="1274"/>
                </a:lnTo>
                <a:lnTo>
                  <a:pt x="1061" y="1275"/>
                </a:lnTo>
                <a:lnTo>
                  <a:pt x="1061" y="1275"/>
                </a:lnTo>
                <a:lnTo>
                  <a:pt x="1061" y="1275"/>
                </a:lnTo>
                <a:lnTo>
                  <a:pt x="1061" y="1275"/>
                </a:lnTo>
                <a:lnTo>
                  <a:pt x="1062" y="1281"/>
                </a:lnTo>
                <a:lnTo>
                  <a:pt x="1065" y="1285"/>
                </a:lnTo>
                <a:lnTo>
                  <a:pt x="1062" y="1281"/>
                </a:lnTo>
                <a:lnTo>
                  <a:pt x="1061" y="1275"/>
                </a:lnTo>
                <a:close/>
                <a:moveTo>
                  <a:pt x="1061" y="943"/>
                </a:moveTo>
                <a:lnTo>
                  <a:pt x="1062" y="945"/>
                </a:lnTo>
                <a:lnTo>
                  <a:pt x="1065" y="946"/>
                </a:lnTo>
                <a:lnTo>
                  <a:pt x="1062" y="945"/>
                </a:lnTo>
                <a:lnTo>
                  <a:pt x="1061" y="943"/>
                </a:lnTo>
                <a:lnTo>
                  <a:pt x="1061" y="943"/>
                </a:lnTo>
                <a:close/>
                <a:moveTo>
                  <a:pt x="1066" y="937"/>
                </a:moveTo>
                <a:lnTo>
                  <a:pt x="1066" y="937"/>
                </a:lnTo>
                <a:lnTo>
                  <a:pt x="1065" y="937"/>
                </a:lnTo>
                <a:lnTo>
                  <a:pt x="1066" y="937"/>
                </a:lnTo>
                <a:lnTo>
                  <a:pt x="1066" y="937"/>
                </a:lnTo>
                <a:close/>
                <a:moveTo>
                  <a:pt x="1054" y="1335"/>
                </a:moveTo>
                <a:lnTo>
                  <a:pt x="1049" y="1336"/>
                </a:lnTo>
                <a:lnTo>
                  <a:pt x="1043" y="1336"/>
                </a:lnTo>
                <a:lnTo>
                  <a:pt x="1049" y="1336"/>
                </a:lnTo>
                <a:lnTo>
                  <a:pt x="1054" y="1335"/>
                </a:lnTo>
                <a:lnTo>
                  <a:pt x="1055" y="1333"/>
                </a:lnTo>
                <a:lnTo>
                  <a:pt x="1057" y="1331"/>
                </a:lnTo>
                <a:lnTo>
                  <a:pt x="1055" y="1333"/>
                </a:lnTo>
                <a:lnTo>
                  <a:pt x="1054" y="1335"/>
                </a:lnTo>
                <a:close/>
                <a:moveTo>
                  <a:pt x="1052" y="1270"/>
                </a:moveTo>
                <a:lnTo>
                  <a:pt x="1052" y="1270"/>
                </a:lnTo>
                <a:lnTo>
                  <a:pt x="1049" y="1270"/>
                </a:lnTo>
                <a:lnTo>
                  <a:pt x="1048" y="1270"/>
                </a:lnTo>
                <a:lnTo>
                  <a:pt x="1049" y="1270"/>
                </a:lnTo>
                <a:lnTo>
                  <a:pt x="1052" y="1270"/>
                </a:lnTo>
                <a:lnTo>
                  <a:pt x="1052" y="1270"/>
                </a:lnTo>
                <a:close/>
                <a:moveTo>
                  <a:pt x="1055" y="952"/>
                </a:moveTo>
                <a:lnTo>
                  <a:pt x="1055" y="952"/>
                </a:lnTo>
                <a:lnTo>
                  <a:pt x="1049" y="952"/>
                </a:lnTo>
                <a:lnTo>
                  <a:pt x="1045" y="951"/>
                </a:lnTo>
                <a:lnTo>
                  <a:pt x="1049" y="952"/>
                </a:lnTo>
                <a:lnTo>
                  <a:pt x="1055" y="952"/>
                </a:lnTo>
                <a:close/>
                <a:moveTo>
                  <a:pt x="1026" y="1250"/>
                </a:moveTo>
                <a:lnTo>
                  <a:pt x="1025" y="1250"/>
                </a:lnTo>
                <a:lnTo>
                  <a:pt x="1024" y="1249"/>
                </a:lnTo>
                <a:lnTo>
                  <a:pt x="1025" y="1250"/>
                </a:lnTo>
                <a:lnTo>
                  <a:pt x="1026" y="1250"/>
                </a:lnTo>
                <a:lnTo>
                  <a:pt x="1032" y="1256"/>
                </a:lnTo>
                <a:lnTo>
                  <a:pt x="1039" y="1259"/>
                </a:lnTo>
                <a:lnTo>
                  <a:pt x="1032" y="1256"/>
                </a:lnTo>
                <a:lnTo>
                  <a:pt x="1026" y="1250"/>
                </a:lnTo>
                <a:close/>
                <a:moveTo>
                  <a:pt x="1021" y="1246"/>
                </a:moveTo>
                <a:lnTo>
                  <a:pt x="1020" y="1246"/>
                </a:lnTo>
                <a:lnTo>
                  <a:pt x="1018" y="1246"/>
                </a:lnTo>
                <a:lnTo>
                  <a:pt x="1020" y="1246"/>
                </a:lnTo>
                <a:lnTo>
                  <a:pt x="1021" y="1246"/>
                </a:lnTo>
                <a:lnTo>
                  <a:pt x="1021" y="1246"/>
                </a:lnTo>
                <a:close/>
                <a:moveTo>
                  <a:pt x="1017" y="963"/>
                </a:moveTo>
                <a:lnTo>
                  <a:pt x="1011" y="957"/>
                </a:lnTo>
                <a:lnTo>
                  <a:pt x="1006" y="952"/>
                </a:lnTo>
                <a:lnTo>
                  <a:pt x="1011" y="957"/>
                </a:lnTo>
                <a:lnTo>
                  <a:pt x="1017" y="963"/>
                </a:lnTo>
                <a:lnTo>
                  <a:pt x="1017" y="963"/>
                </a:lnTo>
                <a:lnTo>
                  <a:pt x="1019" y="963"/>
                </a:lnTo>
                <a:lnTo>
                  <a:pt x="1020" y="965"/>
                </a:lnTo>
                <a:lnTo>
                  <a:pt x="1019" y="963"/>
                </a:lnTo>
                <a:lnTo>
                  <a:pt x="1017" y="963"/>
                </a:lnTo>
                <a:lnTo>
                  <a:pt x="1017" y="963"/>
                </a:lnTo>
                <a:lnTo>
                  <a:pt x="1017" y="963"/>
                </a:lnTo>
                <a:close/>
                <a:moveTo>
                  <a:pt x="1007" y="1163"/>
                </a:moveTo>
                <a:lnTo>
                  <a:pt x="1007" y="1162"/>
                </a:lnTo>
                <a:lnTo>
                  <a:pt x="1008" y="1162"/>
                </a:lnTo>
                <a:lnTo>
                  <a:pt x="1007" y="1162"/>
                </a:lnTo>
                <a:lnTo>
                  <a:pt x="1007" y="1163"/>
                </a:lnTo>
                <a:lnTo>
                  <a:pt x="1007" y="1163"/>
                </a:lnTo>
                <a:close/>
                <a:moveTo>
                  <a:pt x="997" y="1288"/>
                </a:moveTo>
                <a:lnTo>
                  <a:pt x="990" y="1285"/>
                </a:lnTo>
                <a:lnTo>
                  <a:pt x="980" y="1284"/>
                </a:lnTo>
                <a:lnTo>
                  <a:pt x="990" y="1285"/>
                </a:lnTo>
                <a:lnTo>
                  <a:pt x="997" y="1288"/>
                </a:lnTo>
                <a:lnTo>
                  <a:pt x="999" y="1291"/>
                </a:lnTo>
                <a:lnTo>
                  <a:pt x="1000" y="1293"/>
                </a:lnTo>
                <a:lnTo>
                  <a:pt x="999" y="1291"/>
                </a:lnTo>
                <a:lnTo>
                  <a:pt x="997" y="1288"/>
                </a:lnTo>
                <a:close/>
                <a:moveTo>
                  <a:pt x="966" y="1232"/>
                </a:moveTo>
                <a:lnTo>
                  <a:pt x="967" y="1232"/>
                </a:lnTo>
                <a:lnTo>
                  <a:pt x="969" y="1232"/>
                </a:lnTo>
                <a:lnTo>
                  <a:pt x="980" y="1243"/>
                </a:lnTo>
                <a:lnTo>
                  <a:pt x="991" y="1254"/>
                </a:lnTo>
                <a:lnTo>
                  <a:pt x="980" y="1243"/>
                </a:lnTo>
                <a:lnTo>
                  <a:pt x="969" y="1232"/>
                </a:lnTo>
                <a:lnTo>
                  <a:pt x="967" y="1232"/>
                </a:lnTo>
                <a:lnTo>
                  <a:pt x="966" y="1232"/>
                </a:lnTo>
                <a:close/>
                <a:moveTo>
                  <a:pt x="992" y="939"/>
                </a:moveTo>
                <a:lnTo>
                  <a:pt x="992" y="939"/>
                </a:lnTo>
                <a:lnTo>
                  <a:pt x="992" y="939"/>
                </a:lnTo>
                <a:lnTo>
                  <a:pt x="992" y="939"/>
                </a:lnTo>
                <a:lnTo>
                  <a:pt x="992" y="939"/>
                </a:lnTo>
                <a:close/>
                <a:moveTo>
                  <a:pt x="1024" y="967"/>
                </a:moveTo>
                <a:lnTo>
                  <a:pt x="1027" y="967"/>
                </a:lnTo>
                <a:lnTo>
                  <a:pt x="1029" y="970"/>
                </a:lnTo>
                <a:lnTo>
                  <a:pt x="1027" y="967"/>
                </a:lnTo>
                <a:lnTo>
                  <a:pt x="1024" y="967"/>
                </a:lnTo>
                <a:lnTo>
                  <a:pt x="1021" y="966"/>
                </a:lnTo>
                <a:lnTo>
                  <a:pt x="1020" y="965"/>
                </a:lnTo>
                <a:lnTo>
                  <a:pt x="1021" y="966"/>
                </a:lnTo>
                <a:lnTo>
                  <a:pt x="1024" y="967"/>
                </a:lnTo>
                <a:close/>
                <a:moveTo>
                  <a:pt x="1029" y="971"/>
                </a:moveTo>
                <a:lnTo>
                  <a:pt x="1032" y="971"/>
                </a:lnTo>
                <a:lnTo>
                  <a:pt x="1033" y="972"/>
                </a:lnTo>
                <a:lnTo>
                  <a:pt x="1032" y="971"/>
                </a:lnTo>
                <a:lnTo>
                  <a:pt x="1029" y="971"/>
                </a:lnTo>
                <a:lnTo>
                  <a:pt x="1029" y="971"/>
                </a:lnTo>
                <a:lnTo>
                  <a:pt x="1029" y="971"/>
                </a:lnTo>
                <a:lnTo>
                  <a:pt x="1029" y="971"/>
                </a:lnTo>
                <a:close/>
                <a:moveTo>
                  <a:pt x="953" y="934"/>
                </a:moveTo>
                <a:lnTo>
                  <a:pt x="958" y="932"/>
                </a:lnTo>
                <a:lnTo>
                  <a:pt x="962" y="932"/>
                </a:lnTo>
                <a:lnTo>
                  <a:pt x="958" y="932"/>
                </a:lnTo>
                <a:lnTo>
                  <a:pt x="953" y="934"/>
                </a:lnTo>
                <a:close/>
                <a:moveTo>
                  <a:pt x="958" y="1299"/>
                </a:moveTo>
                <a:lnTo>
                  <a:pt x="958" y="1300"/>
                </a:lnTo>
                <a:lnTo>
                  <a:pt x="958" y="1301"/>
                </a:lnTo>
                <a:lnTo>
                  <a:pt x="958" y="1300"/>
                </a:lnTo>
                <a:lnTo>
                  <a:pt x="958" y="1299"/>
                </a:lnTo>
                <a:close/>
                <a:moveTo>
                  <a:pt x="957" y="1245"/>
                </a:moveTo>
                <a:lnTo>
                  <a:pt x="956" y="1245"/>
                </a:lnTo>
                <a:lnTo>
                  <a:pt x="956" y="1245"/>
                </a:lnTo>
                <a:lnTo>
                  <a:pt x="956" y="1245"/>
                </a:lnTo>
                <a:lnTo>
                  <a:pt x="957" y="1245"/>
                </a:lnTo>
                <a:lnTo>
                  <a:pt x="958" y="1244"/>
                </a:lnTo>
                <a:lnTo>
                  <a:pt x="957" y="1240"/>
                </a:lnTo>
                <a:lnTo>
                  <a:pt x="958" y="1244"/>
                </a:lnTo>
                <a:lnTo>
                  <a:pt x="957" y="1245"/>
                </a:lnTo>
                <a:close/>
                <a:moveTo>
                  <a:pt x="952" y="1323"/>
                </a:moveTo>
                <a:lnTo>
                  <a:pt x="955" y="1313"/>
                </a:lnTo>
                <a:lnTo>
                  <a:pt x="957" y="1302"/>
                </a:lnTo>
                <a:lnTo>
                  <a:pt x="955" y="1313"/>
                </a:lnTo>
                <a:lnTo>
                  <a:pt x="952" y="1323"/>
                </a:lnTo>
                <a:close/>
                <a:moveTo>
                  <a:pt x="917" y="1137"/>
                </a:moveTo>
                <a:lnTo>
                  <a:pt x="928" y="1153"/>
                </a:lnTo>
                <a:lnTo>
                  <a:pt x="938" y="1170"/>
                </a:lnTo>
                <a:lnTo>
                  <a:pt x="928" y="1153"/>
                </a:lnTo>
                <a:lnTo>
                  <a:pt x="917" y="1137"/>
                </a:lnTo>
                <a:close/>
                <a:moveTo>
                  <a:pt x="902" y="1305"/>
                </a:moveTo>
                <a:lnTo>
                  <a:pt x="901" y="1306"/>
                </a:lnTo>
                <a:lnTo>
                  <a:pt x="901" y="1307"/>
                </a:lnTo>
                <a:lnTo>
                  <a:pt x="901" y="1306"/>
                </a:lnTo>
                <a:lnTo>
                  <a:pt x="902" y="1305"/>
                </a:lnTo>
                <a:lnTo>
                  <a:pt x="902" y="1305"/>
                </a:lnTo>
                <a:lnTo>
                  <a:pt x="903" y="1305"/>
                </a:lnTo>
                <a:lnTo>
                  <a:pt x="902" y="1305"/>
                </a:lnTo>
                <a:lnTo>
                  <a:pt x="902" y="1305"/>
                </a:lnTo>
                <a:close/>
                <a:moveTo>
                  <a:pt x="898" y="908"/>
                </a:moveTo>
                <a:lnTo>
                  <a:pt x="897" y="908"/>
                </a:lnTo>
                <a:lnTo>
                  <a:pt x="896" y="908"/>
                </a:lnTo>
                <a:lnTo>
                  <a:pt x="898" y="907"/>
                </a:lnTo>
                <a:lnTo>
                  <a:pt x="900" y="906"/>
                </a:lnTo>
                <a:lnTo>
                  <a:pt x="898" y="907"/>
                </a:lnTo>
                <a:lnTo>
                  <a:pt x="896" y="908"/>
                </a:lnTo>
                <a:lnTo>
                  <a:pt x="897" y="908"/>
                </a:lnTo>
                <a:lnTo>
                  <a:pt x="898" y="908"/>
                </a:lnTo>
                <a:close/>
                <a:moveTo>
                  <a:pt x="896" y="1168"/>
                </a:moveTo>
                <a:lnTo>
                  <a:pt x="897" y="1170"/>
                </a:lnTo>
                <a:lnTo>
                  <a:pt x="897" y="1173"/>
                </a:lnTo>
                <a:lnTo>
                  <a:pt x="897" y="1170"/>
                </a:lnTo>
                <a:lnTo>
                  <a:pt x="896" y="1168"/>
                </a:lnTo>
                <a:close/>
                <a:moveTo>
                  <a:pt x="888" y="1516"/>
                </a:moveTo>
                <a:lnTo>
                  <a:pt x="889" y="1515"/>
                </a:lnTo>
                <a:lnTo>
                  <a:pt x="889" y="1515"/>
                </a:lnTo>
                <a:lnTo>
                  <a:pt x="889" y="1515"/>
                </a:lnTo>
                <a:lnTo>
                  <a:pt x="888" y="1516"/>
                </a:lnTo>
                <a:close/>
                <a:moveTo>
                  <a:pt x="884" y="553"/>
                </a:moveTo>
                <a:lnTo>
                  <a:pt x="884" y="553"/>
                </a:lnTo>
                <a:lnTo>
                  <a:pt x="884" y="553"/>
                </a:lnTo>
                <a:lnTo>
                  <a:pt x="886" y="553"/>
                </a:lnTo>
                <a:lnTo>
                  <a:pt x="884" y="553"/>
                </a:lnTo>
                <a:lnTo>
                  <a:pt x="884" y="553"/>
                </a:lnTo>
                <a:close/>
                <a:moveTo>
                  <a:pt x="876" y="539"/>
                </a:moveTo>
                <a:lnTo>
                  <a:pt x="875" y="539"/>
                </a:lnTo>
                <a:lnTo>
                  <a:pt x="875" y="538"/>
                </a:lnTo>
                <a:lnTo>
                  <a:pt x="875" y="539"/>
                </a:lnTo>
                <a:lnTo>
                  <a:pt x="876" y="539"/>
                </a:lnTo>
                <a:close/>
                <a:moveTo>
                  <a:pt x="866" y="1415"/>
                </a:moveTo>
                <a:lnTo>
                  <a:pt x="867" y="1411"/>
                </a:lnTo>
                <a:lnTo>
                  <a:pt x="866" y="1406"/>
                </a:lnTo>
                <a:lnTo>
                  <a:pt x="865" y="1405"/>
                </a:lnTo>
                <a:lnTo>
                  <a:pt x="863" y="1404"/>
                </a:lnTo>
                <a:lnTo>
                  <a:pt x="863" y="1403"/>
                </a:lnTo>
                <a:lnTo>
                  <a:pt x="862" y="1403"/>
                </a:lnTo>
                <a:lnTo>
                  <a:pt x="862" y="1401"/>
                </a:lnTo>
                <a:lnTo>
                  <a:pt x="862" y="1400"/>
                </a:lnTo>
                <a:lnTo>
                  <a:pt x="855" y="1399"/>
                </a:lnTo>
                <a:lnTo>
                  <a:pt x="849" y="1399"/>
                </a:lnTo>
                <a:lnTo>
                  <a:pt x="855" y="1399"/>
                </a:lnTo>
                <a:lnTo>
                  <a:pt x="862" y="1400"/>
                </a:lnTo>
                <a:lnTo>
                  <a:pt x="862" y="1401"/>
                </a:lnTo>
                <a:lnTo>
                  <a:pt x="862" y="1403"/>
                </a:lnTo>
                <a:lnTo>
                  <a:pt x="863" y="1403"/>
                </a:lnTo>
                <a:lnTo>
                  <a:pt x="863" y="1404"/>
                </a:lnTo>
                <a:lnTo>
                  <a:pt x="865" y="1405"/>
                </a:lnTo>
                <a:lnTo>
                  <a:pt x="866" y="1406"/>
                </a:lnTo>
                <a:lnTo>
                  <a:pt x="867" y="1411"/>
                </a:lnTo>
                <a:lnTo>
                  <a:pt x="866" y="1415"/>
                </a:lnTo>
                <a:close/>
                <a:moveTo>
                  <a:pt x="862" y="1425"/>
                </a:moveTo>
                <a:lnTo>
                  <a:pt x="862" y="1424"/>
                </a:lnTo>
                <a:lnTo>
                  <a:pt x="862" y="1422"/>
                </a:lnTo>
                <a:lnTo>
                  <a:pt x="862" y="1424"/>
                </a:lnTo>
                <a:lnTo>
                  <a:pt x="862" y="1425"/>
                </a:lnTo>
                <a:lnTo>
                  <a:pt x="863" y="1426"/>
                </a:lnTo>
                <a:lnTo>
                  <a:pt x="863" y="1427"/>
                </a:lnTo>
                <a:lnTo>
                  <a:pt x="863" y="1426"/>
                </a:lnTo>
                <a:lnTo>
                  <a:pt x="862" y="1425"/>
                </a:lnTo>
                <a:close/>
                <a:moveTo>
                  <a:pt x="847" y="1229"/>
                </a:moveTo>
                <a:lnTo>
                  <a:pt x="848" y="1224"/>
                </a:lnTo>
                <a:lnTo>
                  <a:pt x="848" y="1219"/>
                </a:lnTo>
                <a:lnTo>
                  <a:pt x="848" y="1224"/>
                </a:lnTo>
                <a:lnTo>
                  <a:pt x="847" y="1229"/>
                </a:lnTo>
                <a:close/>
                <a:moveTo>
                  <a:pt x="834" y="582"/>
                </a:moveTo>
                <a:lnTo>
                  <a:pt x="838" y="585"/>
                </a:lnTo>
                <a:lnTo>
                  <a:pt x="840" y="586"/>
                </a:lnTo>
                <a:lnTo>
                  <a:pt x="842" y="586"/>
                </a:lnTo>
                <a:lnTo>
                  <a:pt x="845" y="586"/>
                </a:lnTo>
                <a:lnTo>
                  <a:pt x="842" y="586"/>
                </a:lnTo>
                <a:lnTo>
                  <a:pt x="840" y="586"/>
                </a:lnTo>
                <a:lnTo>
                  <a:pt x="838" y="585"/>
                </a:lnTo>
                <a:lnTo>
                  <a:pt x="834" y="582"/>
                </a:lnTo>
                <a:close/>
                <a:moveTo>
                  <a:pt x="834" y="1139"/>
                </a:moveTo>
                <a:lnTo>
                  <a:pt x="829" y="1149"/>
                </a:lnTo>
                <a:lnTo>
                  <a:pt x="826" y="1161"/>
                </a:lnTo>
                <a:lnTo>
                  <a:pt x="829" y="1149"/>
                </a:lnTo>
                <a:lnTo>
                  <a:pt x="834" y="1139"/>
                </a:lnTo>
                <a:lnTo>
                  <a:pt x="834" y="1138"/>
                </a:lnTo>
                <a:lnTo>
                  <a:pt x="834" y="1137"/>
                </a:lnTo>
                <a:lnTo>
                  <a:pt x="833" y="1135"/>
                </a:lnTo>
                <a:lnTo>
                  <a:pt x="833" y="1135"/>
                </a:lnTo>
                <a:lnTo>
                  <a:pt x="833" y="1135"/>
                </a:lnTo>
                <a:lnTo>
                  <a:pt x="834" y="1137"/>
                </a:lnTo>
                <a:lnTo>
                  <a:pt x="834" y="1138"/>
                </a:lnTo>
                <a:lnTo>
                  <a:pt x="834" y="1139"/>
                </a:lnTo>
                <a:lnTo>
                  <a:pt x="834" y="1139"/>
                </a:lnTo>
                <a:close/>
                <a:moveTo>
                  <a:pt x="825" y="1100"/>
                </a:moveTo>
                <a:lnTo>
                  <a:pt x="825" y="1100"/>
                </a:lnTo>
                <a:lnTo>
                  <a:pt x="825" y="1100"/>
                </a:lnTo>
                <a:lnTo>
                  <a:pt x="828" y="1100"/>
                </a:lnTo>
                <a:lnTo>
                  <a:pt x="831" y="1099"/>
                </a:lnTo>
                <a:lnTo>
                  <a:pt x="828" y="1100"/>
                </a:lnTo>
                <a:lnTo>
                  <a:pt x="825" y="1100"/>
                </a:lnTo>
                <a:lnTo>
                  <a:pt x="825" y="1100"/>
                </a:lnTo>
                <a:close/>
                <a:moveTo>
                  <a:pt x="828" y="1083"/>
                </a:moveTo>
                <a:lnTo>
                  <a:pt x="829" y="1085"/>
                </a:lnTo>
                <a:lnTo>
                  <a:pt x="831" y="1085"/>
                </a:lnTo>
                <a:lnTo>
                  <a:pt x="829" y="1084"/>
                </a:lnTo>
                <a:lnTo>
                  <a:pt x="828" y="1083"/>
                </a:lnTo>
                <a:lnTo>
                  <a:pt x="827" y="1078"/>
                </a:lnTo>
                <a:lnTo>
                  <a:pt x="825" y="1074"/>
                </a:lnTo>
                <a:lnTo>
                  <a:pt x="827" y="1078"/>
                </a:lnTo>
                <a:lnTo>
                  <a:pt x="828" y="1083"/>
                </a:lnTo>
                <a:close/>
                <a:moveTo>
                  <a:pt x="824" y="1100"/>
                </a:moveTo>
                <a:lnTo>
                  <a:pt x="824" y="1103"/>
                </a:lnTo>
                <a:lnTo>
                  <a:pt x="824" y="1104"/>
                </a:lnTo>
                <a:lnTo>
                  <a:pt x="821" y="1112"/>
                </a:lnTo>
                <a:lnTo>
                  <a:pt x="817" y="1118"/>
                </a:lnTo>
                <a:lnTo>
                  <a:pt x="821" y="1112"/>
                </a:lnTo>
                <a:lnTo>
                  <a:pt x="824" y="1104"/>
                </a:lnTo>
                <a:lnTo>
                  <a:pt x="824" y="1104"/>
                </a:lnTo>
                <a:lnTo>
                  <a:pt x="824" y="1103"/>
                </a:lnTo>
                <a:lnTo>
                  <a:pt x="824" y="1100"/>
                </a:lnTo>
                <a:lnTo>
                  <a:pt x="824" y="1100"/>
                </a:lnTo>
                <a:lnTo>
                  <a:pt x="824" y="1100"/>
                </a:lnTo>
                <a:close/>
                <a:moveTo>
                  <a:pt x="814" y="1067"/>
                </a:moveTo>
                <a:lnTo>
                  <a:pt x="814" y="1065"/>
                </a:lnTo>
                <a:lnTo>
                  <a:pt x="814" y="1064"/>
                </a:lnTo>
                <a:lnTo>
                  <a:pt x="814" y="1065"/>
                </a:lnTo>
                <a:lnTo>
                  <a:pt x="814" y="1067"/>
                </a:lnTo>
                <a:lnTo>
                  <a:pt x="815" y="1068"/>
                </a:lnTo>
                <a:lnTo>
                  <a:pt x="817" y="1068"/>
                </a:lnTo>
                <a:lnTo>
                  <a:pt x="815" y="1068"/>
                </a:lnTo>
                <a:lnTo>
                  <a:pt x="814" y="1067"/>
                </a:lnTo>
                <a:close/>
                <a:moveTo>
                  <a:pt x="812" y="953"/>
                </a:moveTo>
                <a:lnTo>
                  <a:pt x="812" y="955"/>
                </a:lnTo>
                <a:lnTo>
                  <a:pt x="811" y="956"/>
                </a:lnTo>
                <a:lnTo>
                  <a:pt x="812" y="955"/>
                </a:lnTo>
                <a:lnTo>
                  <a:pt x="812" y="953"/>
                </a:lnTo>
                <a:lnTo>
                  <a:pt x="812" y="953"/>
                </a:lnTo>
                <a:close/>
                <a:moveTo>
                  <a:pt x="807" y="978"/>
                </a:moveTo>
                <a:lnTo>
                  <a:pt x="808" y="979"/>
                </a:lnTo>
                <a:lnTo>
                  <a:pt x="810" y="981"/>
                </a:lnTo>
                <a:lnTo>
                  <a:pt x="808" y="979"/>
                </a:lnTo>
                <a:lnTo>
                  <a:pt x="807" y="978"/>
                </a:lnTo>
                <a:close/>
                <a:moveTo>
                  <a:pt x="798" y="659"/>
                </a:moveTo>
                <a:lnTo>
                  <a:pt x="798" y="660"/>
                </a:lnTo>
                <a:lnTo>
                  <a:pt x="797" y="662"/>
                </a:lnTo>
                <a:lnTo>
                  <a:pt x="798" y="660"/>
                </a:lnTo>
                <a:lnTo>
                  <a:pt x="798" y="659"/>
                </a:lnTo>
                <a:lnTo>
                  <a:pt x="801" y="659"/>
                </a:lnTo>
                <a:lnTo>
                  <a:pt x="806" y="659"/>
                </a:lnTo>
                <a:lnTo>
                  <a:pt x="801" y="659"/>
                </a:lnTo>
                <a:lnTo>
                  <a:pt x="798" y="659"/>
                </a:lnTo>
                <a:close/>
                <a:moveTo>
                  <a:pt x="803" y="1205"/>
                </a:moveTo>
                <a:lnTo>
                  <a:pt x="801" y="1207"/>
                </a:lnTo>
                <a:lnTo>
                  <a:pt x="801" y="1208"/>
                </a:lnTo>
                <a:lnTo>
                  <a:pt x="801" y="1208"/>
                </a:lnTo>
                <a:lnTo>
                  <a:pt x="801" y="1207"/>
                </a:lnTo>
                <a:lnTo>
                  <a:pt x="803" y="1205"/>
                </a:lnTo>
                <a:lnTo>
                  <a:pt x="803" y="1204"/>
                </a:lnTo>
                <a:lnTo>
                  <a:pt x="804" y="1203"/>
                </a:lnTo>
                <a:lnTo>
                  <a:pt x="803" y="1204"/>
                </a:lnTo>
                <a:lnTo>
                  <a:pt x="803" y="1205"/>
                </a:lnTo>
                <a:close/>
                <a:moveTo>
                  <a:pt x="797" y="1175"/>
                </a:moveTo>
                <a:lnTo>
                  <a:pt x="796" y="1176"/>
                </a:lnTo>
                <a:lnTo>
                  <a:pt x="794" y="1177"/>
                </a:lnTo>
                <a:lnTo>
                  <a:pt x="796" y="1176"/>
                </a:lnTo>
                <a:lnTo>
                  <a:pt x="797" y="1175"/>
                </a:lnTo>
                <a:lnTo>
                  <a:pt x="799" y="1170"/>
                </a:lnTo>
                <a:lnTo>
                  <a:pt x="799" y="1165"/>
                </a:lnTo>
                <a:lnTo>
                  <a:pt x="799" y="1170"/>
                </a:lnTo>
                <a:lnTo>
                  <a:pt x="797" y="1175"/>
                </a:lnTo>
                <a:close/>
                <a:moveTo>
                  <a:pt x="790" y="1173"/>
                </a:moveTo>
                <a:lnTo>
                  <a:pt x="787" y="1181"/>
                </a:lnTo>
                <a:lnTo>
                  <a:pt x="784" y="1189"/>
                </a:lnTo>
                <a:lnTo>
                  <a:pt x="787" y="1181"/>
                </a:lnTo>
                <a:lnTo>
                  <a:pt x="790" y="1173"/>
                </a:lnTo>
                <a:lnTo>
                  <a:pt x="793" y="1170"/>
                </a:lnTo>
                <a:lnTo>
                  <a:pt x="794" y="1168"/>
                </a:lnTo>
                <a:lnTo>
                  <a:pt x="793" y="1170"/>
                </a:lnTo>
                <a:lnTo>
                  <a:pt x="790" y="1173"/>
                </a:lnTo>
                <a:close/>
                <a:moveTo>
                  <a:pt x="780" y="985"/>
                </a:moveTo>
                <a:lnTo>
                  <a:pt x="777" y="985"/>
                </a:lnTo>
                <a:lnTo>
                  <a:pt x="776" y="986"/>
                </a:lnTo>
                <a:lnTo>
                  <a:pt x="777" y="985"/>
                </a:lnTo>
                <a:lnTo>
                  <a:pt x="780" y="985"/>
                </a:lnTo>
                <a:lnTo>
                  <a:pt x="782" y="984"/>
                </a:lnTo>
                <a:lnTo>
                  <a:pt x="783" y="984"/>
                </a:lnTo>
                <a:lnTo>
                  <a:pt x="782" y="984"/>
                </a:lnTo>
                <a:lnTo>
                  <a:pt x="780" y="985"/>
                </a:lnTo>
                <a:lnTo>
                  <a:pt x="782" y="985"/>
                </a:lnTo>
                <a:lnTo>
                  <a:pt x="784" y="985"/>
                </a:lnTo>
                <a:lnTo>
                  <a:pt x="785" y="985"/>
                </a:lnTo>
                <a:lnTo>
                  <a:pt x="786" y="985"/>
                </a:lnTo>
                <a:lnTo>
                  <a:pt x="787" y="983"/>
                </a:lnTo>
                <a:lnTo>
                  <a:pt x="790" y="983"/>
                </a:lnTo>
                <a:lnTo>
                  <a:pt x="791" y="981"/>
                </a:lnTo>
                <a:lnTo>
                  <a:pt x="793" y="983"/>
                </a:lnTo>
                <a:lnTo>
                  <a:pt x="791" y="981"/>
                </a:lnTo>
                <a:lnTo>
                  <a:pt x="790" y="983"/>
                </a:lnTo>
                <a:lnTo>
                  <a:pt x="787" y="983"/>
                </a:lnTo>
                <a:lnTo>
                  <a:pt x="786" y="985"/>
                </a:lnTo>
                <a:lnTo>
                  <a:pt x="785" y="985"/>
                </a:lnTo>
                <a:lnTo>
                  <a:pt x="784" y="985"/>
                </a:lnTo>
                <a:lnTo>
                  <a:pt x="782" y="985"/>
                </a:lnTo>
                <a:lnTo>
                  <a:pt x="780" y="985"/>
                </a:lnTo>
                <a:close/>
                <a:moveTo>
                  <a:pt x="770" y="994"/>
                </a:moveTo>
                <a:lnTo>
                  <a:pt x="770" y="994"/>
                </a:lnTo>
                <a:lnTo>
                  <a:pt x="770" y="994"/>
                </a:lnTo>
                <a:lnTo>
                  <a:pt x="770" y="994"/>
                </a:lnTo>
                <a:lnTo>
                  <a:pt x="770" y="994"/>
                </a:lnTo>
                <a:close/>
                <a:moveTo>
                  <a:pt x="786" y="659"/>
                </a:moveTo>
                <a:lnTo>
                  <a:pt x="785" y="659"/>
                </a:lnTo>
                <a:lnTo>
                  <a:pt x="784" y="659"/>
                </a:lnTo>
                <a:lnTo>
                  <a:pt x="785" y="659"/>
                </a:lnTo>
                <a:lnTo>
                  <a:pt x="786" y="659"/>
                </a:lnTo>
                <a:close/>
                <a:moveTo>
                  <a:pt x="790" y="1173"/>
                </a:moveTo>
                <a:lnTo>
                  <a:pt x="790" y="1173"/>
                </a:lnTo>
                <a:lnTo>
                  <a:pt x="790" y="1173"/>
                </a:lnTo>
                <a:lnTo>
                  <a:pt x="790" y="1173"/>
                </a:lnTo>
                <a:lnTo>
                  <a:pt x="790" y="1173"/>
                </a:lnTo>
                <a:lnTo>
                  <a:pt x="790" y="1173"/>
                </a:lnTo>
                <a:close/>
                <a:moveTo>
                  <a:pt x="791" y="1169"/>
                </a:moveTo>
                <a:lnTo>
                  <a:pt x="791" y="1167"/>
                </a:lnTo>
                <a:lnTo>
                  <a:pt x="790" y="1165"/>
                </a:lnTo>
                <a:lnTo>
                  <a:pt x="792" y="1158"/>
                </a:lnTo>
                <a:lnTo>
                  <a:pt x="796" y="1152"/>
                </a:lnTo>
                <a:lnTo>
                  <a:pt x="792" y="1158"/>
                </a:lnTo>
                <a:lnTo>
                  <a:pt x="790" y="1165"/>
                </a:lnTo>
                <a:lnTo>
                  <a:pt x="791" y="1167"/>
                </a:lnTo>
                <a:lnTo>
                  <a:pt x="791" y="1169"/>
                </a:lnTo>
                <a:close/>
                <a:moveTo>
                  <a:pt x="811" y="894"/>
                </a:moveTo>
                <a:lnTo>
                  <a:pt x="820" y="896"/>
                </a:lnTo>
                <a:lnTo>
                  <a:pt x="828" y="897"/>
                </a:lnTo>
                <a:lnTo>
                  <a:pt x="820" y="896"/>
                </a:lnTo>
                <a:lnTo>
                  <a:pt x="811" y="894"/>
                </a:lnTo>
                <a:close/>
                <a:moveTo>
                  <a:pt x="848" y="1207"/>
                </a:moveTo>
                <a:lnTo>
                  <a:pt x="848" y="1209"/>
                </a:lnTo>
                <a:lnTo>
                  <a:pt x="848" y="1210"/>
                </a:lnTo>
                <a:lnTo>
                  <a:pt x="849" y="1212"/>
                </a:lnTo>
                <a:lnTo>
                  <a:pt x="851" y="1215"/>
                </a:lnTo>
                <a:lnTo>
                  <a:pt x="849" y="1212"/>
                </a:lnTo>
                <a:lnTo>
                  <a:pt x="848" y="1210"/>
                </a:lnTo>
                <a:lnTo>
                  <a:pt x="848" y="1209"/>
                </a:lnTo>
                <a:lnTo>
                  <a:pt x="848" y="1207"/>
                </a:lnTo>
                <a:close/>
                <a:moveTo>
                  <a:pt x="853" y="1221"/>
                </a:moveTo>
                <a:lnTo>
                  <a:pt x="853" y="1223"/>
                </a:lnTo>
                <a:lnTo>
                  <a:pt x="853" y="1224"/>
                </a:lnTo>
                <a:lnTo>
                  <a:pt x="853" y="1223"/>
                </a:lnTo>
                <a:lnTo>
                  <a:pt x="853" y="1221"/>
                </a:lnTo>
                <a:lnTo>
                  <a:pt x="853" y="1219"/>
                </a:lnTo>
                <a:lnTo>
                  <a:pt x="852" y="1219"/>
                </a:lnTo>
                <a:lnTo>
                  <a:pt x="853" y="1219"/>
                </a:lnTo>
                <a:lnTo>
                  <a:pt x="853" y="1221"/>
                </a:lnTo>
                <a:close/>
                <a:moveTo>
                  <a:pt x="858" y="1112"/>
                </a:moveTo>
                <a:lnTo>
                  <a:pt x="858" y="1112"/>
                </a:lnTo>
                <a:lnTo>
                  <a:pt x="858" y="1112"/>
                </a:lnTo>
                <a:lnTo>
                  <a:pt x="856" y="1114"/>
                </a:lnTo>
                <a:lnTo>
                  <a:pt x="856" y="1117"/>
                </a:lnTo>
                <a:lnTo>
                  <a:pt x="856" y="1114"/>
                </a:lnTo>
                <a:lnTo>
                  <a:pt x="858" y="1112"/>
                </a:lnTo>
                <a:lnTo>
                  <a:pt x="858" y="1112"/>
                </a:lnTo>
                <a:lnTo>
                  <a:pt x="855" y="1111"/>
                </a:lnTo>
                <a:lnTo>
                  <a:pt x="854" y="1110"/>
                </a:lnTo>
                <a:lnTo>
                  <a:pt x="853" y="1109"/>
                </a:lnTo>
                <a:lnTo>
                  <a:pt x="853" y="1107"/>
                </a:lnTo>
                <a:lnTo>
                  <a:pt x="853" y="1109"/>
                </a:lnTo>
                <a:lnTo>
                  <a:pt x="854" y="1110"/>
                </a:lnTo>
                <a:lnTo>
                  <a:pt x="855" y="1111"/>
                </a:lnTo>
                <a:lnTo>
                  <a:pt x="858" y="1112"/>
                </a:lnTo>
                <a:close/>
                <a:moveTo>
                  <a:pt x="853" y="1131"/>
                </a:moveTo>
                <a:lnTo>
                  <a:pt x="855" y="1125"/>
                </a:lnTo>
                <a:lnTo>
                  <a:pt x="856" y="1119"/>
                </a:lnTo>
                <a:lnTo>
                  <a:pt x="855" y="1125"/>
                </a:lnTo>
                <a:lnTo>
                  <a:pt x="853" y="1131"/>
                </a:lnTo>
                <a:lnTo>
                  <a:pt x="853" y="1131"/>
                </a:lnTo>
                <a:close/>
                <a:moveTo>
                  <a:pt x="855" y="1293"/>
                </a:moveTo>
                <a:lnTo>
                  <a:pt x="854" y="1291"/>
                </a:lnTo>
                <a:lnTo>
                  <a:pt x="854" y="1288"/>
                </a:lnTo>
                <a:lnTo>
                  <a:pt x="854" y="1291"/>
                </a:lnTo>
                <a:lnTo>
                  <a:pt x="855" y="1293"/>
                </a:lnTo>
                <a:lnTo>
                  <a:pt x="858" y="1295"/>
                </a:lnTo>
                <a:lnTo>
                  <a:pt x="859" y="1299"/>
                </a:lnTo>
                <a:lnTo>
                  <a:pt x="859" y="1301"/>
                </a:lnTo>
                <a:lnTo>
                  <a:pt x="859" y="1305"/>
                </a:lnTo>
                <a:lnTo>
                  <a:pt x="859" y="1301"/>
                </a:lnTo>
                <a:lnTo>
                  <a:pt x="859" y="1299"/>
                </a:lnTo>
                <a:lnTo>
                  <a:pt x="858" y="1295"/>
                </a:lnTo>
                <a:lnTo>
                  <a:pt x="855" y="1293"/>
                </a:lnTo>
                <a:close/>
                <a:moveTo>
                  <a:pt x="862" y="1154"/>
                </a:moveTo>
                <a:lnTo>
                  <a:pt x="862" y="1158"/>
                </a:lnTo>
                <a:lnTo>
                  <a:pt x="862" y="1160"/>
                </a:lnTo>
                <a:lnTo>
                  <a:pt x="862" y="1158"/>
                </a:lnTo>
                <a:lnTo>
                  <a:pt x="862" y="1154"/>
                </a:lnTo>
                <a:close/>
                <a:moveTo>
                  <a:pt x="862" y="977"/>
                </a:moveTo>
                <a:lnTo>
                  <a:pt x="865" y="978"/>
                </a:lnTo>
                <a:lnTo>
                  <a:pt x="866" y="979"/>
                </a:lnTo>
                <a:lnTo>
                  <a:pt x="865" y="978"/>
                </a:lnTo>
                <a:lnTo>
                  <a:pt x="862" y="977"/>
                </a:lnTo>
                <a:lnTo>
                  <a:pt x="861" y="976"/>
                </a:lnTo>
                <a:lnTo>
                  <a:pt x="859" y="976"/>
                </a:lnTo>
                <a:lnTo>
                  <a:pt x="861" y="976"/>
                </a:lnTo>
                <a:lnTo>
                  <a:pt x="862" y="977"/>
                </a:lnTo>
                <a:close/>
                <a:moveTo>
                  <a:pt x="765" y="943"/>
                </a:moveTo>
                <a:lnTo>
                  <a:pt x="765" y="942"/>
                </a:lnTo>
                <a:lnTo>
                  <a:pt x="766" y="941"/>
                </a:lnTo>
                <a:lnTo>
                  <a:pt x="765" y="942"/>
                </a:lnTo>
                <a:lnTo>
                  <a:pt x="765" y="943"/>
                </a:lnTo>
                <a:close/>
                <a:moveTo>
                  <a:pt x="762" y="945"/>
                </a:moveTo>
                <a:lnTo>
                  <a:pt x="763" y="944"/>
                </a:lnTo>
                <a:lnTo>
                  <a:pt x="765" y="943"/>
                </a:lnTo>
                <a:lnTo>
                  <a:pt x="763" y="944"/>
                </a:lnTo>
                <a:lnTo>
                  <a:pt x="762" y="945"/>
                </a:lnTo>
                <a:close/>
                <a:moveTo>
                  <a:pt x="759" y="1048"/>
                </a:moveTo>
                <a:lnTo>
                  <a:pt x="749" y="1048"/>
                </a:lnTo>
                <a:lnTo>
                  <a:pt x="737" y="1049"/>
                </a:lnTo>
                <a:lnTo>
                  <a:pt x="749" y="1048"/>
                </a:lnTo>
                <a:lnTo>
                  <a:pt x="759" y="1048"/>
                </a:lnTo>
                <a:lnTo>
                  <a:pt x="760" y="1046"/>
                </a:lnTo>
                <a:lnTo>
                  <a:pt x="763" y="1044"/>
                </a:lnTo>
                <a:lnTo>
                  <a:pt x="760" y="1046"/>
                </a:lnTo>
                <a:lnTo>
                  <a:pt x="759" y="1048"/>
                </a:lnTo>
                <a:close/>
                <a:moveTo>
                  <a:pt x="753" y="1100"/>
                </a:moveTo>
                <a:lnTo>
                  <a:pt x="745" y="1095"/>
                </a:lnTo>
                <a:lnTo>
                  <a:pt x="739" y="1089"/>
                </a:lnTo>
                <a:lnTo>
                  <a:pt x="745" y="1095"/>
                </a:lnTo>
                <a:lnTo>
                  <a:pt x="753" y="1100"/>
                </a:lnTo>
                <a:lnTo>
                  <a:pt x="753" y="1100"/>
                </a:lnTo>
                <a:close/>
                <a:moveTo>
                  <a:pt x="738" y="1054"/>
                </a:moveTo>
                <a:lnTo>
                  <a:pt x="738" y="1054"/>
                </a:lnTo>
                <a:lnTo>
                  <a:pt x="738" y="1054"/>
                </a:lnTo>
                <a:lnTo>
                  <a:pt x="741" y="1054"/>
                </a:lnTo>
                <a:lnTo>
                  <a:pt x="742" y="1054"/>
                </a:lnTo>
                <a:lnTo>
                  <a:pt x="741" y="1054"/>
                </a:lnTo>
                <a:lnTo>
                  <a:pt x="738" y="1054"/>
                </a:lnTo>
                <a:lnTo>
                  <a:pt x="738" y="1054"/>
                </a:lnTo>
                <a:lnTo>
                  <a:pt x="738" y="1054"/>
                </a:lnTo>
                <a:close/>
                <a:moveTo>
                  <a:pt x="721" y="620"/>
                </a:moveTo>
                <a:lnTo>
                  <a:pt x="727" y="620"/>
                </a:lnTo>
                <a:lnTo>
                  <a:pt x="732" y="621"/>
                </a:lnTo>
                <a:lnTo>
                  <a:pt x="727" y="620"/>
                </a:lnTo>
                <a:lnTo>
                  <a:pt x="721" y="620"/>
                </a:lnTo>
                <a:close/>
                <a:moveTo>
                  <a:pt x="703" y="1197"/>
                </a:moveTo>
                <a:lnTo>
                  <a:pt x="714" y="1190"/>
                </a:lnTo>
                <a:lnTo>
                  <a:pt x="725" y="1183"/>
                </a:lnTo>
                <a:lnTo>
                  <a:pt x="714" y="1190"/>
                </a:lnTo>
                <a:lnTo>
                  <a:pt x="703" y="1197"/>
                </a:lnTo>
                <a:close/>
                <a:moveTo>
                  <a:pt x="698" y="924"/>
                </a:moveTo>
                <a:lnTo>
                  <a:pt x="693" y="923"/>
                </a:lnTo>
                <a:lnTo>
                  <a:pt x="687" y="923"/>
                </a:lnTo>
                <a:lnTo>
                  <a:pt x="687" y="922"/>
                </a:lnTo>
                <a:lnTo>
                  <a:pt x="688" y="921"/>
                </a:lnTo>
                <a:lnTo>
                  <a:pt x="687" y="922"/>
                </a:lnTo>
                <a:lnTo>
                  <a:pt x="687" y="923"/>
                </a:lnTo>
                <a:lnTo>
                  <a:pt x="693" y="923"/>
                </a:lnTo>
                <a:lnTo>
                  <a:pt x="698" y="924"/>
                </a:lnTo>
                <a:lnTo>
                  <a:pt x="702" y="923"/>
                </a:lnTo>
                <a:lnTo>
                  <a:pt x="707" y="923"/>
                </a:lnTo>
                <a:lnTo>
                  <a:pt x="702" y="923"/>
                </a:lnTo>
                <a:lnTo>
                  <a:pt x="698" y="924"/>
                </a:lnTo>
                <a:close/>
                <a:moveTo>
                  <a:pt x="687" y="558"/>
                </a:moveTo>
                <a:lnTo>
                  <a:pt x="687" y="558"/>
                </a:lnTo>
                <a:lnTo>
                  <a:pt x="687" y="558"/>
                </a:lnTo>
                <a:lnTo>
                  <a:pt x="687" y="560"/>
                </a:lnTo>
                <a:lnTo>
                  <a:pt x="688" y="561"/>
                </a:lnTo>
                <a:lnTo>
                  <a:pt x="687" y="560"/>
                </a:lnTo>
                <a:lnTo>
                  <a:pt x="687" y="558"/>
                </a:lnTo>
                <a:lnTo>
                  <a:pt x="687" y="558"/>
                </a:lnTo>
                <a:close/>
                <a:moveTo>
                  <a:pt x="684" y="923"/>
                </a:moveTo>
                <a:lnTo>
                  <a:pt x="683" y="921"/>
                </a:lnTo>
                <a:lnTo>
                  <a:pt x="683" y="920"/>
                </a:lnTo>
                <a:lnTo>
                  <a:pt x="683" y="921"/>
                </a:lnTo>
                <a:lnTo>
                  <a:pt x="684" y="923"/>
                </a:lnTo>
                <a:lnTo>
                  <a:pt x="684" y="923"/>
                </a:lnTo>
                <a:close/>
                <a:moveTo>
                  <a:pt x="668" y="568"/>
                </a:moveTo>
                <a:lnTo>
                  <a:pt x="666" y="572"/>
                </a:lnTo>
                <a:lnTo>
                  <a:pt x="663" y="574"/>
                </a:lnTo>
                <a:lnTo>
                  <a:pt x="662" y="575"/>
                </a:lnTo>
                <a:lnTo>
                  <a:pt x="661" y="576"/>
                </a:lnTo>
                <a:lnTo>
                  <a:pt x="662" y="575"/>
                </a:lnTo>
                <a:lnTo>
                  <a:pt x="663" y="574"/>
                </a:lnTo>
                <a:lnTo>
                  <a:pt x="666" y="572"/>
                </a:lnTo>
                <a:lnTo>
                  <a:pt x="668" y="568"/>
                </a:lnTo>
                <a:lnTo>
                  <a:pt x="675" y="565"/>
                </a:lnTo>
                <a:lnTo>
                  <a:pt x="682" y="560"/>
                </a:lnTo>
                <a:lnTo>
                  <a:pt x="675" y="565"/>
                </a:lnTo>
                <a:lnTo>
                  <a:pt x="668" y="568"/>
                </a:lnTo>
                <a:close/>
                <a:moveTo>
                  <a:pt x="669" y="1006"/>
                </a:moveTo>
                <a:lnTo>
                  <a:pt x="669" y="1006"/>
                </a:lnTo>
                <a:lnTo>
                  <a:pt x="669" y="1006"/>
                </a:lnTo>
                <a:lnTo>
                  <a:pt x="669" y="1006"/>
                </a:lnTo>
                <a:close/>
                <a:moveTo>
                  <a:pt x="645" y="957"/>
                </a:moveTo>
                <a:lnTo>
                  <a:pt x="638" y="962"/>
                </a:lnTo>
                <a:lnTo>
                  <a:pt x="631" y="966"/>
                </a:lnTo>
                <a:lnTo>
                  <a:pt x="638" y="962"/>
                </a:lnTo>
                <a:lnTo>
                  <a:pt x="645" y="957"/>
                </a:lnTo>
                <a:lnTo>
                  <a:pt x="655" y="951"/>
                </a:lnTo>
                <a:lnTo>
                  <a:pt x="665" y="946"/>
                </a:lnTo>
                <a:lnTo>
                  <a:pt x="655" y="951"/>
                </a:lnTo>
                <a:lnTo>
                  <a:pt x="645" y="957"/>
                </a:lnTo>
                <a:close/>
                <a:moveTo>
                  <a:pt x="641" y="1196"/>
                </a:moveTo>
                <a:lnTo>
                  <a:pt x="642" y="1196"/>
                </a:lnTo>
                <a:lnTo>
                  <a:pt x="642" y="1196"/>
                </a:lnTo>
                <a:lnTo>
                  <a:pt x="642" y="1196"/>
                </a:lnTo>
                <a:lnTo>
                  <a:pt x="642" y="1196"/>
                </a:lnTo>
                <a:lnTo>
                  <a:pt x="641" y="1196"/>
                </a:lnTo>
                <a:close/>
                <a:moveTo>
                  <a:pt x="635" y="1221"/>
                </a:moveTo>
                <a:lnTo>
                  <a:pt x="633" y="1222"/>
                </a:lnTo>
                <a:lnTo>
                  <a:pt x="631" y="1222"/>
                </a:lnTo>
                <a:lnTo>
                  <a:pt x="633" y="1222"/>
                </a:lnTo>
                <a:lnTo>
                  <a:pt x="635" y="1221"/>
                </a:lnTo>
                <a:lnTo>
                  <a:pt x="642" y="1216"/>
                </a:lnTo>
                <a:lnTo>
                  <a:pt x="651" y="1212"/>
                </a:lnTo>
                <a:lnTo>
                  <a:pt x="642" y="1216"/>
                </a:lnTo>
                <a:lnTo>
                  <a:pt x="635" y="1221"/>
                </a:lnTo>
                <a:close/>
                <a:moveTo>
                  <a:pt x="622" y="1242"/>
                </a:moveTo>
                <a:lnTo>
                  <a:pt x="620" y="1243"/>
                </a:lnTo>
                <a:lnTo>
                  <a:pt x="619" y="1243"/>
                </a:lnTo>
                <a:lnTo>
                  <a:pt x="620" y="1243"/>
                </a:lnTo>
                <a:lnTo>
                  <a:pt x="622" y="1242"/>
                </a:lnTo>
                <a:lnTo>
                  <a:pt x="622" y="1239"/>
                </a:lnTo>
                <a:lnTo>
                  <a:pt x="621" y="1238"/>
                </a:lnTo>
                <a:lnTo>
                  <a:pt x="622" y="1239"/>
                </a:lnTo>
                <a:lnTo>
                  <a:pt x="622" y="1242"/>
                </a:lnTo>
                <a:lnTo>
                  <a:pt x="622" y="1242"/>
                </a:lnTo>
                <a:close/>
                <a:moveTo>
                  <a:pt x="617" y="1076"/>
                </a:moveTo>
                <a:lnTo>
                  <a:pt x="619" y="1075"/>
                </a:lnTo>
                <a:lnTo>
                  <a:pt x="619" y="1072"/>
                </a:lnTo>
                <a:lnTo>
                  <a:pt x="619" y="1072"/>
                </a:lnTo>
                <a:lnTo>
                  <a:pt x="619" y="1072"/>
                </a:lnTo>
                <a:lnTo>
                  <a:pt x="619" y="1075"/>
                </a:lnTo>
                <a:lnTo>
                  <a:pt x="617" y="1076"/>
                </a:lnTo>
                <a:close/>
                <a:moveTo>
                  <a:pt x="613" y="1081"/>
                </a:moveTo>
                <a:lnTo>
                  <a:pt x="614" y="1079"/>
                </a:lnTo>
                <a:lnTo>
                  <a:pt x="614" y="1078"/>
                </a:lnTo>
                <a:lnTo>
                  <a:pt x="614" y="1079"/>
                </a:lnTo>
                <a:lnTo>
                  <a:pt x="613" y="1081"/>
                </a:lnTo>
                <a:close/>
                <a:moveTo>
                  <a:pt x="611" y="1231"/>
                </a:moveTo>
                <a:lnTo>
                  <a:pt x="611" y="1231"/>
                </a:lnTo>
                <a:lnTo>
                  <a:pt x="610" y="1231"/>
                </a:lnTo>
                <a:lnTo>
                  <a:pt x="611" y="1231"/>
                </a:lnTo>
                <a:lnTo>
                  <a:pt x="611" y="1231"/>
                </a:lnTo>
                <a:lnTo>
                  <a:pt x="612" y="1229"/>
                </a:lnTo>
                <a:lnTo>
                  <a:pt x="612" y="1228"/>
                </a:lnTo>
                <a:lnTo>
                  <a:pt x="612" y="1229"/>
                </a:lnTo>
                <a:lnTo>
                  <a:pt x="611" y="1231"/>
                </a:lnTo>
                <a:close/>
                <a:moveTo>
                  <a:pt x="610" y="1250"/>
                </a:moveTo>
                <a:lnTo>
                  <a:pt x="603" y="1258"/>
                </a:lnTo>
                <a:lnTo>
                  <a:pt x="594" y="1264"/>
                </a:lnTo>
                <a:lnTo>
                  <a:pt x="603" y="1258"/>
                </a:lnTo>
                <a:lnTo>
                  <a:pt x="610" y="1250"/>
                </a:lnTo>
                <a:lnTo>
                  <a:pt x="611" y="1250"/>
                </a:lnTo>
                <a:lnTo>
                  <a:pt x="611" y="1250"/>
                </a:lnTo>
                <a:lnTo>
                  <a:pt x="611" y="1250"/>
                </a:lnTo>
                <a:lnTo>
                  <a:pt x="610" y="1250"/>
                </a:lnTo>
                <a:close/>
                <a:moveTo>
                  <a:pt x="591" y="1436"/>
                </a:moveTo>
                <a:lnTo>
                  <a:pt x="591" y="1435"/>
                </a:lnTo>
                <a:lnTo>
                  <a:pt x="592" y="1434"/>
                </a:lnTo>
                <a:lnTo>
                  <a:pt x="591" y="1435"/>
                </a:lnTo>
                <a:lnTo>
                  <a:pt x="591" y="1436"/>
                </a:lnTo>
                <a:lnTo>
                  <a:pt x="591" y="1436"/>
                </a:lnTo>
                <a:close/>
                <a:moveTo>
                  <a:pt x="587" y="1271"/>
                </a:moveTo>
                <a:lnTo>
                  <a:pt x="587" y="1272"/>
                </a:lnTo>
                <a:lnTo>
                  <a:pt x="586" y="1273"/>
                </a:lnTo>
                <a:lnTo>
                  <a:pt x="587" y="1272"/>
                </a:lnTo>
                <a:lnTo>
                  <a:pt x="587" y="1271"/>
                </a:lnTo>
                <a:lnTo>
                  <a:pt x="587" y="1271"/>
                </a:lnTo>
                <a:lnTo>
                  <a:pt x="587" y="1271"/>
                </a:lnTo>
                <a:close/>
                <a:moveTo>
                  <a:pt x="573" y="1247"/>
                </a:moveTo>
                <a:lnTo>
                  <a:pt x="576" y="1245"/>
                </a:lnTo>
                <a:lnTo>
                  <a:pt x="579" y="1245"/>
                </a:lnTo>
                <a:lnTo>
                  <a:pt x="585" y="1240"/>
                </a:lnTo>
                <a:lnTo>
                  <a:pt x="592" y="1236"/>
                </a:lnTo>
                <a:lnTo>
                  <a:pt x="585" y="1240"/>
                </a:lnTo>
                <a:lnTo>
                  <a:pt x="579" y="1245"/>
                </a:lnTo>
                <a:lnTo>
                  <a:pt x="576" y="1245"/>
                </a:lnTo>
                <a:lnTo>
                  <a:pt x="573" y="1247"/>
                </a:lnTo>
                <a:close/>
                <a:moveTo>
                  <a:pt x="575" y="980"/>
                </a:moveTo>
                <a:lnTo>
                  <a:pt x="573" y="980"/>
                </a:lnTo>
                <a:lnTo>
                  <a:pt x="571" y="981"/>
                </a:lnTo>
                <a:lnTo>
                  <a:pt x="573" y="980"/>
                </a:lnTo>
                <a:lnTo>
                  <a:pt x="575" y="980"/>
                </a:lnTo>
                <a:close/>
                <a:moveTo>
                  <a:pt x="570" y="949"/>
                </a:moveTo>
                <a:lnTo>
                  <a:pt x="572" y="949"/>
                </a:lnTo>
                <a:lnTo>
                  <a:pt x="575" y="948"/>
                </a:lnTo>
                <a:lnTo>
                  <a:pt x="572" y="949"/>
                </a:lnTo>
                <a:lnTo>
                  <a:pt x="570" y="949"/>
                </a:lnTo>
                <a:close/>
                <a:moveTo>
                  <a:pt x="587" y="1023"/>
                </a:moveTo>
                <a:lnTo>
                  <a:pt x="587" y="1025"/>
                </a:lnTo>
                <a:lnTo>
                  <a:pt x="583" y="1032"/>
                </a:lnTo>
                <a:lnTo>
                  <a:pt x="578" y="1039"/>
                </a:lnTo>
                <a:lnTo>
                  <a:pt x="583" y="1032"/>
                </a:lnTo>
                <a:lnTo>
                  <a:pt x="587" y="1025"/>
                </a:lnTo>
                <a:lnTo>
                  <a:pt x="587" y="1025"/>
                </a:lnTo>
                <a:lnTo>
                  <a:pt x="587" y="1023"/>
                </a:lnTo>
                <a:close/>
                <a:moveTo>
                  <a:pt x="597" y="1015"/>
                </a:moveTo>
                <a:lnTo>
                  <a:pt x="597" y="1016"/>
                </a:lnTo>
                <a:lnTo>
                  <a:pt x="597" y="1016"/>
                </a:lnTo>
                <a:lnTo>
                  <a:pt x="596" y="1018"/>
                </a:lnTo>
                <a:lnTo>
                  <a:pt x="597" y="1016"/>
                </a:lnTo>
                <a:lnTo>
                  <a:pt x="597" y="1016"/>
                </a:lnTo>
                <a:lnTo>
                  <a:pt x="597" y="1015"/>
                </a:lnTo>
                <a:close/>
                <a:moveTo>
                  <a:pt x="605" y="1086"/>
                </a:moveTo>
                <a:lnTo>
                  <a:pt x="604" y="1086"/>
                </a:lnTo>
                <a:lnTo>
                  <a:pt x="604" y="1086"/>
                </a:lnTo>
                <a:lnTo>
                  <a:pt x="603" y="1088"/>
                </a:lnTo>
                <a:lnTo>
                  <a:pt x="601" y="1088"/>
                </a:lnTo>
                <a:lnTo>
                  <a:pt x="603" y="1088"/>
                </a:lnTo>
                <a:lnTo>
                  <a:pt x="604" y="1086"/>
                </a:lnTo>
                <a:lnTo>
                  <a:pt x="604" y="1086"/>
                </a:lnTo>
                <a:lnTo>
                  <a:pt x="605" y="1086"/>
                </a:lnTo>
                <a:close/>
                <a:moveTo>
                  <a:pt x="603" y="1042"/>
                </a:moveTo>
                <a:lnTo>
                  <a:pt x="603" y="1043"/>
                </a:lnTo>
                <a:lnTo>
                  <a:pt x="601" y="1044"/>
                </a:lnTo>
                <a:lnTo>
                  <a:pt x="603" y="1043"/>
                </a:lnTo>
                <a:lnTo>
                  <a:pt x="603" y="1042"/>
                </a:lnTo>
                <a:lnTo>
                  <a:pt x="604" y="1041"/>
                </a:lnTo>
                <a:lnTo>
                  <a:pt x="605" y="1040"/>
                </a:lnTo>
                <a:lnTo>
                  <a:pt x="604" y="1041"/>
                </a:lnTo>
                <a:lnTo>
                  <a:pt x="603" y="1042"/>
                </a:lnTo>
                <a:close/>
                <a:moveTo>
                  <a:pt x="610" y="1082"/>
                </a:moveTo>
                <a:lnTo>
                  <a:pt x="610" y="1082"/>
                </a:lnTo>
                <a:lnTo>
                  <a:pt x="610" y="1082"/>
                </a:lnTo>
                <a:close/>
                <a:moveTo>
                  <a:pt x="621" y="971"/>
                </a:moveTo>
                <a:lnTo>
                  <a:pt x="613" y="977"/>
                </a:lnTo>
                <a:lnTo>
                  <a:pt x="606" y="983"/>
                </a:lnTo>
                <a:lnTo>
                  <a:pt x="613" y="977"/>
                </a:lnTo>
                <a:lnTo>
                  <a:pt x="621" y="971"/>
                </a:lnTo>
                <a:lnTo>
                  <a:pt x="622" y="966"/>
                </a:lnTo>
                <a:lnTo>
                  <a:pt x="625" y="964"/>
                </a:lnTo>
                <a:lnTo>
                  <a:pt x="622" y="966"/>
                </a:lnTo>
                <a:lnTo>
                  <a:pt x="621" y="971"/>
                </a:lnTo>
                <a:close/>
                <a:moveTo>
                  <a:pt x="621" y="1223"/>
                </a:moveTo>
                <a:lnTo>
                  <a:pt x="621" y="1223"/>
                </a:lnTo>
                <a:lnTo>
                  <a:pt x="621" y="1224"/>
                </a:lnTo>
                <a:lnTo>
                  <a:pt x="621" y="1226"/>
                </a:lnTo>
                <a:lnTo>
                  <a:pt x="621" y="1224"/>
                </a:lnTo>
                <a:lnTo>
                  <a:pt x="621" y="1223"/>
                </a:lnTo>
                <a:lnTo>
                  <a:pt x="621" y="1223"/>
                </a:lnTo>
                <a:lnTo>
                  <a:pt x="621" y="1221"/>
                </a:lnTo>
                <a:lnTo>
                  <a:pt x="621" y="1218"/>
                </a:lnTo>
                <a:lnTo>
                  <a:pt x="621" y="1216"/>
                </a:lnTo>
                <a:lnTo>
                  <a:pt x="622" y="1215"/>
                </a:lnTo>
                <a:lnTo>
                  <a:pt x="621" y="1216"/>
                </a:lnTo>
                <a:lnTo>
                  <a:pt x="621" y="1218"/>
                </a:lnTo>
                <a:lnTo>
                  <a:pt x="621" y="1221"/>
                </a:lnTo>
                <a:lnTo>
                  <a:pt x="621" y="1223"/>
                </a:lnTo>
                <a:close/>
                <a:moveTo>
                  <a:pt x="651" y="936"/>
                </a:moveTo>
                <a:lnTo>
                  <a:pt x="646" y="936"/>
                </a:lnTo>
                <a:lnTo>
                  <a:pt x="640" y="938"/>
                </a:lnTo>
                <a:lnTo>
                  <a:pt x="637" y="939"/>
                </a:lnTo>
                <a:lnTo>
                  <a:pt x="632" y="941"/>
                </a:lnTo>
                <a:lnTo>
                  <a:pt x="637" y="939"/>
                </a:lnTo>
                <a:lnTo>
                  <a:pt x="640" y="938"/>
                </a:lnTo>
                <a:lnTo>
                  <a:pt x="646" y="936"/>
                </a:lnTo>
                <a:lnTo>
                  <a:pt x="651" y="936"/>
                </a:lnTo>
                <a:close/>
                <a:moveTo>
                  <a:pt x="572" y="917"/>
                </a:moveTo>
                <a:lnTo>
                  <a:pt x="570" y="916"/>
                </a:lnTo>
                <a:lnTo>
                  <a:pt x="568" y="915"/>
                </a:lnTo>
                <a:lnTo>
                  <a:pt x="564" y="915"/>
                </a:lnTo>
                <a:lnTo>
                  <a:pt x="562" y="915"/>
                </a:lnTo>
                <a:lnTo>
                  <a:pt x="555" y="916"/>
                </a:lnTo>
                <a:lnTo>
                  <a:pt x="548" y="916"/>
                </a:lnTo>
                <a:lnTo>
                  <a:pt x="539" y="915"/>
                </a:lnTo>
                <a:lnTo>
                  <a:pt x="532" y="913"/>
                </a:lnTo>
                <a:lnTo>
                  <a:pt x="531" y="911"/>
                </a:lnTo>
                <a:lnTo>
                  <a:pt x="530" y="909"/>
                </a:lnTo>
                <a:lnTo>
                  <a:pt x="528" y="909"/>
                </a:lnTo>
                <a:lnTo>
                  <a:pt x="527" y="908"/>
                </a:lnTo>
                <a:lnTo>
                  <a:pt x="528" y="904"/>
                </a:lnTo>
                <a:lnTo>
                  <a:pt x="530" y="903"/>
                </a:lnTo>
                <a:lnTo>
                  <a:pt x="534" y="902"/>
                </a:lnTo>
                <a:lnTo>
                  <a:pt x="536" y="901"/>
                </a:lnTo>
                <a:lnTo>
                  <a:pt x="550" y="894"/>
                </a:lnTo>
                <a:lnTo>
                  <a:pt x="565" y="887"/>
                </a:lnTo>
                <a:lnTo>
                  <a:pt x="579" y="880"/>
                </a:lnTo>
                <a:lnTo>
                  <a:pt x="593" y="872"/>
                </a:lnTo>
                <a:lnTo>
                  <a:pt x="596" y="872"/>
                </a:lnTo>
                <a:lnTo>
                  <a:pt x="597" y="872"/>
                </a:lnTo>
                <a:lnTo>
                  <a:pt x="598" y="873"/>
                </a:lnTo>
                <a:lnTo>
                  <a:pt x="599" y="875"/>
                </a:lnTo>
                <a:lnTo>
                  <a:pt x="601" y="880"/>
                </a:lnTo>
                <a:lnTo>
                  <a:pt x="603" y="885"/>
                </a:lnTo>
                <a:lnTo>
                  <a:pt x="606" y="888"/>
                </a:lnTo>
                <a:lnTo>
                  <a:pt x="610" y="890"/>
                </a:lnTo>
                <a:lnTo>
                  <a:pt x="615" y="895"/>
                </a:lnTo>
                <a:lnTo>
                  <a:pt x="621" y="897"/>
                </a:lnTo>
                <a:lnTo>
                  <a:pt x="627" y="899"/>
                </a:lnTo>
                <a:lnTo>
                  <a:pt x="634" y="897"/>
                </a:lnTo>
                <a:lnTo>
                  <a:pt x="641" y="895"/>
                </a:lnTo>
                <a:lnTo>
                  <a:pt x="648" y="894"/>
                </a:lnTo>
                <a:lnTo>
                  <a:pt x="648" y="896"/>
                </a:lnTo>
                <a:lnTo>
                  <a:pt x="648" y="899"/>
                </a:lnTo>
                <a:lnTo>
                  <a:pt x="647" y="902"/>
                </a:lnTo>
                <a:lnTo>
                  <a:pt x="647" y="906"/>
                </a:lnTo>
                <a:lnTo>
                  <a:pt x="651" y="911"/>
                </a:lnTo>
                <a:lnTo>
                  <a:pt x="652" y="918"/>
                </a:lnTo>
                <a:lnTo>
                  <a:pt x="653" y="922"/>
                </a:lnTo>
                <a:lnTo>
                  <a:pt x="653" y="925"/>
                </a:lnTo>
                <a:lnTo>
                  <a:pt x="652" y="929"/>
                </a:lnTo>
                <a:lnTo>
                  <a:pt x="649" y="932"/>
                </a:lnTo>
                <a:lnTo>
                  <a:pt x="640" y="934"/>
                </a:lnTo>
                <a:lnTo>
                  <a:pt x="631" y="936"/>
                </a:lnTo>
                <a:lnTo>
                  <a:pt x="620" y="938"/>
                </a:lnTo>
                <a:lnTo>
                  <a:pt x="608" y="941"/>
                </a:lnTo>
                <a:lnTo>
                  <a:pt x="606" y="942"/>
                </a:lnTo>
                <a:lnTo>
                  <a:pt x="603" y="943"/>
                </a:lnTo>
                <a:lnTo>
                  <a:pt x="599" y="943"/>
                </a:lnTo>
                <a:lnTo>
                  <a:pt x="596" y="942"/>
                </a:lnTo>
                <a:lnTo>
                  <a:pt x="590" y="937"/>
                </a:lnTo>
                <a:lnTo>
                  <a:pt x="584" y="932"/>
                </a:lnTo>
                <a:lnTo>
                  <a:pt x="582" y="927"/>
                </a:lnTo>
                <a:lnTo>
                  <a:pt x="578" y="923"/>
                </a:lnTo>
                <a:lnTo>
                  <a:pt x="572" y="922"/>
                </a:lnTo>
                <a:lnTo>
                  <a:pt x="568" y="922"/>
                </a:lnTo>
                <a:lnTo>
                  <a:pt x="572" y="922"/>
                </a:lnTo>
                <a:lnTo>
                  <a:pt x="578" y="923"/>
                </a:lnTo>
                <a:lnTo>
                  <a:pt x="577" y="921"/>
                </a:lnTo>
                <a:lnTo>
                  <a:pt x="576" y="918"/>
                </a:lnTo>
                <a:lnTo>
                  <a:pt x="573" y="918"/>
                </a:lnTo>
                <a:lnTo>
                  <a:pt x="572" y="917"/>
                </a:lnTo>
                <a:close/>
                <a:moveTo>
                  <a:pt x="565" y="951"/>
                </a:moveTo>
                <a:lnTo>
                  <a:pt x="565" y="950"/>
                </a:lnTo>
                <a:lnTo>
                  <a:pt x="566" y="949"/>
                </a:lnTo>
                <a:lnTo>
                  <a:pt x="565" y="950"/>
                </a:lnTo>
                <a:lnTo>
                  <a:pt x="565" y="951"/>
                </a:lnTo>
                <a:close/>
                <a:moveTo>
                  <a:pt x="561" y="1254"/>
                </a:moveTo>
                <a:lnTo>
                  <a:pt x="563" y="1253"/>
                </a:lnTo>
                <a:lnTo>
                  <a:pt x="565" y="1252"/>
                </a:lnTo>
                <a:lnTo>
                  <a:pt x="563" y="1253"/>
                </a:lnTo>
                <a:lnTo>
                  <a:pt x="561" y="1254"/>
                </a:lnTo>
                <a:lnTo>
                  <a:pt x="561" y="1254"/>
                </a:lnTo>
                <a:close/>
                <a:moveTo>
                  <a:pt x="552" y="1355"/>
                </a:moveTo>
                <a:lnTo>
                  <a:pt x="556" y="1343"/>
                </a:lnTo>
                <a:lnTo>
                  <a:pt x="559" y="1331"/>
                </a:lnTo>
                <a:lnTo>
                  <a:pt x="559" y="1331"/>
                </a:lnTo>
                <a:lnTo>
                  <a:pt x="556" y="1343"/>
                </a:lnTo>
                <a:lnTo>
                  <a:pt x="552" y="1355"/>
                </a:lnTo>
                <a:close/>
                <a:moveTo>
                  <a:pt x="546" y="928"/>
                </a:moveTo>
                <a:lnTo>
                  <a:pt x="549" y="925"/>
                </a:lnTo>
                <a:lnTo>
                  <a:pt x="551" y="923"/>
                </a:lnTo>
                <a:lnTo>
                  <a:pt x="551" y="923"/>
                </a:lnTo>
                <a:lnTo>
                  <a:pt x="549" y="925"/>
                </a:lnTo>
                <a:lnTo>
                  <a:pt x="546" y="928"/>
                </a:lnTo>
                <a:close/>
                <a:moveTo>
                  <a:pt x="542" y="932"/>
                </a:moveTo>
                <a:lnTo>
                  <a:pt x="544" y="930"/>
                </a:lnTo>
                <a:lnTo>
                  <a:pt x="546" y="928"/>
                </a:lnTo>
                <a:lnTo>
                  <a:pt x="544" y="930"/>
                </a:lnTo>
                <a:lnTo>
                  <a:pt x="542" y="932"/>
                </a:lnTo>
                <a:close/>
                <a:moveTo>
                  <a:pt x="539" y="937"/>
                </a:moveTo>
                <a:lnTo>
                  <a:pt x="539" y="937"/>
                </a:lnTo>
                <a:lnTo>
                  <a:pt x="539" y="937"/>
                </a:lnTo>
                <a:close/>
                <a:moveTo>
                  <a:pt x="555" y="953"/>
                </a:moveTo>
                <a:lnTo>
                  <a:pt x="561" y="952"/>
                </a:lnTo>
                <a:lnTo>
                  <a:pt x="565" y="951"/>
                </a:lnTo>
                <a:lnTo>
                  <a:pt x="561" y="952"/>
                </a:lnTo>
                <a:lnTo>
                  <a:pt x="555" y="953"/>
                </a:lnTo>
                <a:lnTo>
                  <a:pt x="545" y="958"/>
                </a:lnTo>
                <a:lnTo>
                  <a:pt x="535" y="962"/>
                </a:lnTo>
                <a:lnTo>
                  <a:pt x="545" y="958"/>
                </a:lnTo>
                <a:lnTo>
                  <a:pt x="555" y="953"/>
                </a:lnTo>
                <a:close/>
                <a:moveTo>
                  <a:pt x="529" y="915"/>
                </a:moveTo>
                <a:lnTo>
                  <a:pt x="530" y="915"/>
                </a:lnTo>
                <a:lnTo>
                  <a:pt x="531" y="916"/>
                </a:lnTo>
                <a:lnTo>
                  <a:pt x="530" y="915"/>
                </a:lnTo>
                <a:lnTo>
                  <a:pt x="529" y="915"/>
                </a:lnTo>
                <a:close/>
                <a:moveTo>
                  <a:pt x="536" y="1000"/>
                </a:moveTo>
                <a:lnTo>
                  <a:pt x="528" y="1009"/>
                </a:lnTo>
                <a:lnTo>
                  <a:pt x="518" y="1018"/>
                </a:lnTo>
                <a:lnTo>
                  <a:pt x="528" y="1009"/>
                </a:lnTo>
                <a:lnTo>
                  <a:pt x="536" y="1000"/>
                </a:lnTo>
                <a:lnTo>
                  <a:pt x="537" y="1000"/>
                </a:lnTo>
                <a:lnTo>
                  <a:pt x="537" y="999"/>
                </a:lnTo>
                <a:lnTo>
                  <a:pt x="537" y="1000"/>
                </a:lnTo>
                <a:lnTo>
                  <a:pt x="536" y="1000"/>
                </a:lnTo>
                <a:close/>
                <a:moveTo>
                  <a:pt x="527" y="1493"/>
                </a:moveTo>
                <a:lnTo>
                  <a:pt x="527" y="1495"/>
                </a:lnTo>
                <a:lnTo>
                  <a:pt x="527" y="1496"/>
                </a:lnTo>
                <a:lnTo>
                  <a:pt x="527" y="1495"/>
                </a:lnTo>
                <a:lnTo>
                  <a:pt x="527" y="1493"/>
                </a:lnTo>
                <a:lnTo>
                  <a:pt x="530" y="1483"/>
                </a:lnTo>
                <a:lnTo>
                  <a:pt x="532" y="1473"/>
                </a:lnTo>
                <a:lnTo>
                  <a:pt x="530" y="1483"/>
                </a:lnTo>
                <a:lnTo>
                  <a:pt x="527" y="1493"/>
                </a:lnTo>
                <a:close/>
                <a:moveTo>
                  <a:pt x="510" y="1163"/>
                </a:moveTo>
                <a:lnTo>
                  <a:pt x="510" y="1163"/>
                </a:lnTo>
                <a:lnTo>
                  <a:pt x="510" y="1163"/>
                </a:lnTo>
                <a:lnTo>
                  <a:pt x="511" y="1159"/>
                </a:lnTo>
                <a:lnTo>
                  <a:pt x="513" y="1155"/>
                </a:lnTo>
                <a:lnTo>
                  <a:pt x="515" y="1152"/>
                </a:lnTo>
                <a:lnTo>
                  <a:pt x="518" y="1149"/>
                </a:lnTo>
                <a:lnTo>
                  <a:pt x="515" y="1152"/>
                </a:lnTo>
                <a:lnTo>
                  <a:pt x="513" y="1155"/>
                </a:lnTo>
                <a:lnTo>
                  <a:pt x="511" y="1159"/>
                </a:lnTo>
                <a:lnTo>
                  <a:pt x="510" y="1163"/>
                </a:lnTo>
                <a:close/>
                <a:moveTo>
                  <a:pt x="510" y="1518"/>
                </a:moveTo>
                <a:lnTo>
                  <a:pt x="510" y="1518"/>
                </a:lnTo>
                <a:lnTo>
                  <a:pt x="511" y="1519"/>
                </a:lnTo>
                <a:lnTo>
                  <a:pt x="510" y="1518"/>
                </a:lnTo>
                <a:lnTo>
                  <a:pt x="510" y="1518"/>
                </a:lnTo>
                <a:close/>
                <a:moveTo>
                  <a:pt x="502" y="1500"/>
                </a:moveTo>
                <a:lnTo>
                  <a:pt x="502" y="1500"/>
                </a:lnTo>
                <a:lnTo>
                  <a:pt x="506" y="1500"/>
                </a:lnTo>
                <a:lnTo>
                  <a:pt x="508" y="1500"/>
                </a:lnTo>
                <a:lnTo>
                  <a:pt x="509" y="1501"/>
                </a:lnTo>
                <a:lnTo>
                  <a:pt x="510" y="1503"/>
                </a:lnTo>
                <a:lnTo>
                  <a:pt x="511" y="1507"/>
                </a:lnTo>
                <a:lnTo>
                  <a:pt x="511" y="1511"/>
                </a:lnTo>
                <a:lnTo>
                  <a:pt x="511" y="1512"/>
                </a:lnTo>
                <a:lnTo>
                  <a:pt x="513" y="1512"/>
                </a:lnTo>
                <a:lnTo>
                  <a:pt x="511" y="1512"/>
                </a:lnTo>
                <a:lnTo>
                  <a:pt x="511" y="1511"/>
                </a:lnTo>
                <a:lnTo>
                  <a:pt x="511" y="1507"/>
                </a:lnTo>
                <a:lnTo>
                  <a:pt x="510" y="1503"/>
                </a:lnTo>
                <a:lnTo>
                  <a:pt x="509" y="1501"/>
                </a:lnTo>
                <a:lnTo>
                  <a:pt x="508" y="1500"/>
                </a:lnTo>
                <a:lnTo>
                  <a:pt x="506" y="1500"/>
                </a:lnTo>
                <a:lnTo>
                  <a:pt x="502" y="1500"/>
                </a:lnTo>
                <a:close/>
                <a:moveTo>
                  <a:pt x="497" y="1177"/>
                </a:moveTo>
                <a:lnTo>
                  <a:pt x="497" y="1177"/>
                </a:lnTo>
                <a:lnTo>
                  <a:pt x="496" y="1179"/>
                </a:lnTo>
                <a:lnTo>
                  <a:pt x="495" y="1180"/>
                </a:lnTo>
                <a:lnTo>
                  <a:pt x="495" y="1180"/>
                </a:lnTo>
                <a:lnTo>
                  <a:pt x="495" y="1180"/>
                </a:lnTo>
                <a:lnTo>
                  <a:pt x="496" y="1179"/>
                </a:lnTo>
                <a:lnTo>
                  <a:pt x="497" y="1177"/>
                </a:lnTo>
                <a:lnTo>
                  <a:pt x="497" y="1177"/>
                </a:lnTo>
                <a:lnTo>
                  <a:pt x="499" y="1174"/>
                </a:lnTo>
                <a:lnTo>
                  <a:pt x="502" y="1170"/>
                </a:lnTo>
                <a:lnTo>
                  <a:pt x="499" y="1174"/>
                </a:lnTo>
                <a:lnTo>
                  <a:pt x="497" y="1177"/>
                </a:lnTo>
                <a:close/>
                <a:moveTo>
                  <a:pt x="486" y="1193"/>
                </a:moveTo>
                <a:lnTo>
                  <a:pt x="486" y="1193"/>
                </a:lnTo>
                <a:lnTo>
                  <a:pt x="486" y="1193"/>
                </a:lnTo>
                <a:lnTo>
                  <a:pt x="486" y="1193"/>
                </a:lnTo>
                <a:lnTo>
                  <a:pt x="488" y="1188"/>
                </a:lnTo>
                <a:lnTo>
                  <a:pt x="490" y="1183"/>
                </a:lnTo>
                <a:lnTo>
                  <a:pt x="488" y="1188"/>
                </a:lnTo>
                <a:lnTo>
                  <a:pt x="486" y="1193"/>
                </a:lnTo>
                <a:close/>
                <a:moveTo>
                  <a:pt x="480" y="1015"/>
                </a:moveTo>
                <a:lnTo>
                  <a:pt x="481" y="1012"/>
                </a:lnTo>
                <a:lnTo>
                  <a:pt x="482" y="1009"/>
                </a:lnTo>
                <a:lnTo>
                  <a:pt x="484" y="1008"/>
                </a:lnTo>
                <a:lnTo>
                  <a:pt x="488" y="1007"/>
                </a:lnTo>
                <a:lnTo>
                  <a:pt x="484" y="1008"/>
                </a:lnTo>
                <a:lnTo>
                  <a:pt x="482" y="1009"/>
                </a:lnTo>
                <a:lnTo>
                  <a:pt x="481" y="1012"/>
                </a:lnTo>
                <a:lnTo>
                  <a:pt x="480" y="1015"/>
                </a:lnTo>
                <a:lnTo>
                  <a:pt x="480" y="1015"/>
                </a:lnTo>
                <a:close/>
                <a:moveTo>
                  <a:pt x="479" y="1022"/>
                </a:moveTo>
                <a:lnTo>
                  <a:pt x="477" y="1022"/>
                </a:lnTo>
                <a:lnTo>
                  <a:pt x="477" y="1023"/>
                </a:lnTo>
                <a:lnTo>
                  <a:pt x="477" y="1022"/>
                </a:lnTo>
                <a:lnTo>
                  <a:pt x="479" y="1022"/>
                </a:lnTo>
                <a:lnTo>
                  <a:pt x="479" y="1022"/>
                </a:lnTo>
                <a:close/>
                <a:moveTo>
                  <a:pt x="476" y="1489"/>
                </a:moveTo>
                <a:lnTo>
                  <a:pt x="476" y="1488"/>
                </a:lnTo>
                <a:lnTo>
                  <a:pt x="477" y="1486"/>
                </a:lnTo>
                <a:lnTo>
                  <a:pt x="476" y="1488"/>
                </a:lnTo>
                <a:lnTo>
                  <a:pt x="476" y="1489"/>
                </a:lnTo>
                <a:close/>
                <a:moveTo>
                  <a:pt x="465" y="1223"/>
                </a:moveTo>
                <a:lnTo>
                  <a:pt x="463" y="1223"/>
                </a:lnTo>
                <a:lnTo>
                  <a:pt x="463" y="1224"/>
                </a:lnTo>
                <a:lnTo>
                  <a:pt x="463" y="1223"/>
                </a:lnTo>
                <a:lnTo>
                  <a:pt x="465" y="1223"/>
                </a:lnTo>
                <a:lnTo>
                  <a:pt x="467" y="1216"/>
                </a:lnTo>
                <a:lnTo>
                  <a:pt x="469" y="1211"/>
                </a:lnTo>
                <a:lnTo>
                  <a:pt x="473" y="1205"/>
                </a:lnTo>
                <a:lnTo>
                  <a:pt x="476" y="1201"/>
                </a:lnTo>
                <a:lnTo>
                  <a:pt x="473" y="1205"/>
                </a:lnTo>
                <a:lnTo>
                  <a:pt x="469" y="1211"/>
                </a:lnTo>
                <a:lnTo>
                  <a:pt x="467" y="1216"/>
                </a:lnTo>
                <a:lnTo>
                  <a:pt x="465" y="1223"/>
                </a:lnTo>
                <a:close/>
                <a:moveTo>
                  <a:pt x="466" y="994"/>
                </a:moveTo>
                <a:lnTo>
                  <a:pt x="466" y="995"/>
                </a:lnTo>
                <a:lnTo>
                  <a:pt x="467" y="997"/>
                </a:lnTo>
                <a:lnTo>
                  <a:pt x="466" y="995"/>
                </a:lnTo>
                <a:lnTo>
                  <a:pt x="466" y="994"/>
                </a:lnTo>
                <a:lnTo>
                  <a:pt x="463" y="992"/>
                </a:lnTo>
                <a:lnTo>
                  <a:pt x="461" y="992"/>
                </a:lnTo>
                <a:lnTo>
                  <a:pt x="463" y="992"/>
                </a:lnTo>
                <a:lnTo>
                  <a:pt x="466" y="994"/>
                </a:lnTo>
                <a:close/>
                <a:moveTo>
                  <a:pt x="456" y="1006"/>
                </a:moveTo>
                <a:lnTo>
                  <a:pt x="451" y="1013"/>
                </a:lnTo>
                <a:lnTo>
                  <a:pt x="446" y="1019"/>
                </a:lnTo>
                <a:lnTo>
                  <a:pt x="452" y="1013"/>
                </a:lnTo>
                <a:lnTo>
                  <a:pt x="456" y="1006"/>
                </a:lnTo>
                <a:lnTo>
                  <a:pt x="458" y="1005"/>
                </a:lnTo>
                <a:lnTo>
                  <a:pt x="459" y="1005"/>
                </a:lnTo>
                <a:lnTo>
                  <a:pt x="458" y="1005"/>
                </a:lnTo>
                <a:lnTo>
                  <a:pt x="456" y="1006"/>
                </a:lnTo>
                <a:close/>
                <a:moveTo>
                  <a:pt x="446" y="1139"/>
                </a:moveTo>
                <a:lnTo>
                  <a:pt x="440" y="1144"/>
                </a:lnTo>
                <a:lnTo>
                  <a:pt x="437" y="1148"/>
                </a:lnTo>
                <a:lnTo>
                  <a:pt x="431" y="1153"/>
                </a:lnTo>
                <a:lnTo>
                  <a:pt x="425" y="1156"/>
                </a:lnTo>
                <a:lnTo>
                  <a:pt x="424" y="1158"/>
                </a:lnTo>
                <a:lnTo>
                  <a:pt x="423" y="1159"/>
                </a:lnTo>
                <a:lnTo>
                  <a:pt x="424" y="1158"/>
                </a:lnTo>
                <a:lnTo>
                  <a:pt x="425" y="1156"/>
                </a:lnTo>
                <a:lnTo>
                  <a:pt x="431" y="1153"/>
                </a:lnTo>
                <a:lnTo>
                  <a:pt x="437" y="1148"/>
                </a:lnTo>
                <a:lnTo>
                  <a:pt x="440" y="1144"/>
                </a:lnTo>
                <a:lnTo>
                  <a:pt x="446" y="1139"/>
                </a:lnTo>
                <a:lnTo>
                  <a:pt x="448" y="1133"/>
                </a:lnTo>
                <a:lnTo>
                  <a:pt x="453" y="1127"/>
                </a:lnTo>
                <a:lnTo>
                  <a:pt x="448" y="1133"/>
                </a:lnTo>
                <a:lnTo>
                  <a:pt x="446" y="1139"/>
                </a:lnTo>
                <a:close/>
                <a:moveTo>
                  <a:pt x="421" y="1167"/>
                </a:moveTo>
                <a:lnTo>
                  <a:pt x="423" y="1166"/>
                </a:lnTo>
                <a:lnTo>
                  <a:pt x="423" y="1163"/>
                </a:lnTo>
                <a:lnTo>
                  <a:pt x="423" y="1161"/>
                </a:lnTo>
                <a:lnTo>
                  <a:pt x="421" y="1159"/>
                </a:lnTo>
                <a:lnTo>
                  <a:pt x="421" y="1159"/>
                </a:lnTo>
                <a:lnTo>
                  <a:pt x="421" y="1159"/>
                </a:lnTo>
                <a:lnTo>
                  <a:pt x="421" y="1159"/>
                </a:lnTo>
                <a:lnTo>
                  <a:pt x="423" y="1161"/>
                </a:lnTo>
                <a:lnTo>
                  <a:pt x="423" y="1163"/>
                </a:lnTo>
                <a:lnTo>
                  <a:pt x="423" y="1166"/>
                </a:lnTo>
                <a:lnTo>
                  <a:pt x="421" y="1167"/>
                </a:lnTo>
                <a:close/>
                <a:moveTo>
                  <a:pt x="439" y="1067"/>
                </a:moveTo>
                <a:lnTo>
                  <a:pt x="426" y="1077"/>
                </a:lnTo>
                <a:lnTo>
                  <a:pt x="412" y="1086"/>
                </a:lnTo>
                <a:lnTo>
                  <a:pt x="426" y="1077"/>
                </a:lnTo>
                <a:lnTo>
                  <a:pt x="439" y="1067"/>
                </a:lnTo>
                <a:close/>
                <a:moveTo>
                  <a:pt x="396" y="1149"/>
                </a:moveTo>
                <a:lnTo>
                  <a:pt x="394" y="1149"/>
                </a:lnTo>
                <a:lnTo>
                  <a:pt x="394" y="1149"/>
                </a:lnTo>
                <a:lnTo>
                  <a:pt x="392" y="1152"/>
                </a:lnTo>
                <a:lnTo>
                  <a:pt x="389" y="1152"/>
                </a:lnTo>
                <a:lnTo>
                  <a:pt x="386" y="1152"/>
                </a:lnTo>
                <a:lnTo>
                  <a:pt x="384" y="1152"/>
                </a:lnTo>
                <a:lnTo>
                  <a:pt x="386" y="1152"/>
                </a:lnTo>
                <a:lnTo>
                  <a:pt x="389" y="1152"/>
                </a:lnTo>
                <a:lnTo>
                  <a:pt x="392" y="1152"/>
                </a:lnTo>
                <a:lnTo>
                  <a:pt x="394" y="1149"/>
                </a:lnTo>
                <a:lnTo>
                  <a:pt x="394" y="1149"/>
                </a:lnTo>
                <a:lnTo>
                  <a:pt x="396" y="1149"/>
                </a:lnTo>
                <a:lnTo>
                  <a:pt x="404" y="1144"/>
                </a:lnTo>
                <a:lnTo>
                  <a:pt x="411" y="1138"/>
                </a:lnTo>
                <a:lnTo>
                  <a:pt x="404" y="1144"/>
                </a:lnTo>
                <a:lnTo>
                  <a:pt x="396" y="1149"/>
                </a:lnTo>
                <a:close/>
                <a:moveTo>
                  <a:pt x="385" y="946"/>
                </a:moveTo>
                <a:lnTo>
                  <a:pt x="384" y="946"/>
                </a:lnTo>
                <a:lnTo>
                  <a:pt x="384" y="945"/>
                </a:lnTo>
                <a:lnTo>
                  <a:pt x="384" y="946"/>
                </a:lnTo>
                <a:lnTo>
                  <a:pt x="385" y="946"/>
                </a:lnTo>
                <a:lnTo>
                  <a:pt x="385" y="946"/>
                </a:lnTo>
                <a:close/>
                <a:moveTo>
                  <a:pt x="382" y="1047"/>
                </a:moveTo>
                <a:lnTo>
                  <a:pt x="380" y="1046"/>
                </a:lnTo>
                <a:lnTo>
                  <a:pt x="382" y="1044"/>
                </a:lnTo>
                <a:lnTo>
                  <a:pt x="380" y="1046"/>
                </a:lnTo>
                <a:lnTo>
                  <a:pt x="382" y="1047"/>
                </a:lnTo>
                <a:close/>
                <a:moveTo>
                  <a:pt x="378" y="1034"/>
                </a:moveTo>
                <a:lnTo>
                  <a:pt x="379" y="1032"/>
                </a:lnTo>
                <a:lnTo>
                  <a:pt x="379" y="1028"/>
                </a:lnTo>
                <a:lnTo>
                  <a:pt x="379" y="1028"/>
                </a:lnTo>
                <a:lnTo>
                  <a:pt x="379" y="1032"/>
                </a:lnTo>
                <a:lnTo>
                  <a:pt x="378" y="1034"/>
                </a:lnTo>
                <a:close/>
                <a:moveTo>
                  <a:pt x="365" y="1039"/>
                </a:moveTo>
                <a:lnTo>
                  <a:pt x="361" y="1041"/>
                </a:lnTo>
                <a:lnTo>
                  <a:pt x="358" y="1046"/>
                </a:lnTo>
                <a:lnTo>
                  <a:pt x="356" y="1049"/>
                </a:lnTo>
                <a:lnTo>
                  <a:pt x="354" y="1054"/>
                </a:lnTo>
                <a:lnTo>
                  <a:pt x="356" y="1049"/>
                </a:lnTo>
                <a:lnTo>
                  <a:pt x="358" y="1046"/>
                </a:lnTo>
                <a:lnTo>
                  <a:pt x="361" y="1041"/>
                </a:lnTo>
                <a:lnTo>
                  <a:pt x="365" y="1039"/>
                </a:lnTo>
                <a:lnTo>
                  <a:pt x="368" y="1033"/>
                </a:lnTo>
                <a:lnTo>
                  <a:pt x="370" y="1028"/>
                </a:lnTo>
                <a:lnTo>
                  <a:pt x="373" y="1023"/>
                </a:lnTo>
                <a:lnTo>
                  <a:pt x="378" y="1020"/>
                </a:lnTo>
                <a:lnTo>
                  <a:pt x="373" y="1023"/>
                </a:lnTo>
                <a:lnTo>
                  <a:pt x="370" y="1028"/>
                </a:lnTo>
                <a:lnTo>
                  <a:pt x="368" y="1033"/>
                </a:lnTo>
                <a:lnTo>
                  <a:pt x="365" y="1039"/>
                </a:lnTo>
                <a:close/>
                <a:moveTo>
                  <a:pt x="365" y="1111"/>
                </a:moveTo>
                <a:lnTo>
                  <a:pt x="366" y="1111"/>
                </a:lnTo>
                <a:lnTo>
                  <a:pt x="366" y="1111"/>
                </a:lnTo>
                <a:lnTo>
                  <a:pt x="365" y="1111"/>
                </a:lnTo>
                <a:lnTo>
                  <a:pt x="364" y="1112"/>
                </a:lnTo>
                <a:lnTo>
                  <a:pt x="364" y="1111"/>
                </a:lnTo>
                <a:lnTo>
                  <a:pt x="365" y="1111"/>
                </a:lnTo>
                <a:lnTo>
                  <a:pt x="366" y="1109"/>
                </a:lnTo>
                <a:lnTo>
                  <a:pt x="369" y="1106"/>
                </a:lnTo>
                <a:lnTo>
                  <a:pt x="366" y="1109"/>
                </a:lnTo>
                <a:lnTo>
                  <a:pt x="365" y="1111"/>
                </a:lnTo>
                <a:close/>
                <a:moveTo>
                  <a:pt x="366" y="1130"/>
                </a:moveTo>
                <a:lnTo>
                  <a:pt x="363" y="1131"/>
                </a:lnTo>
                <a:lnTo>
                  <a:pt x="361" y="1132"/>
                </a:lnTo>
                <a:lnTo>
                  <a:pt x="359" y="1130"/>
                </a:lnTo>
                <a:lnTo>
                  <a:pt x="359" y="1126"/>
                </a:lnTo>
                <a:lnTo>
                  <a:pt x="363" y="1127"/>
                </a:lnTo>
                <a:lnTo>
                  <a:pt x="366" y="1128"/>
                </a:lnTo>
                <a:lnTo>
                  <a:pt x="366" y="1130"/>
                </a:lnTo>
                <a:lnTo>
                  <a:pt x="366" y="1130"/>
                </a:lnTo>
                <a:close/>
                <a:moveTo>
                  <a:pt x="349" y="941"/>
                </a:moveTo>
                <a:lnTo>
                  <a:pt x="349" y="941"/>
                </a:lnTo>
                <a:lnTo>
                  <a:pt x="349" y="941"/>
                </a:lnTo>
                <a:close/>
                <a:moveTo>
                  <a:pt x="343" y="706"/>
                </a:moveTo>
                <a:lnTo>
                  <a:pt x="341" y="706"/>
                </a:lnTo>
                <a:lnTo>
                  <a:pt x="339" y="705"/>
                </a:lnTo>
                <a:lnTo>
                  <a:pt x="338" y="704"/>
                </a:lnTo>
                <a:lnTo>
                  <a:pt x="337" y="704"/>
                </a:lnTo>
                <a:lnTo>
                  <a:pt x="338" y="701"/>
                </a:lnTo>
                <a:lnTo>
                  <a:pt x="339" y="699"/>
                </a:lnTo>
                <a:lnTo>
                  <a:pt x="341" y="700"/>
                </a:lnTo>
                <a:lnTo>
                  <a:pt x="342" y="701"/>
                </a:lnTo>
                <a:lnTo>
                  <a:pt x="342" y="701"/>
                </a:lnTo>
                <a:lnTo>
                  <a:pt x="342" y="702"/>
                </a:lnTo>
                <a:lnTo>
                  <a:pt x="343" y="704"/>
                </a:lnTo>
                <a:lnTo>
                  <a:pt x="343" y="706"/>
                </a:lnTo>
                <a:lnTo>
                  <a:pt x="343" y="706"/>
                </a:lnTo>
                <a:lnTo>
                  <a:pt x="343" y="706"/>
                </a:lnTo>
                <a:lnTo>
                  <a:pt x="343" y="706"/>
                </a:lnTo>
                <a:close/>
                <a:moveTo>
                  <a:pt x="337" y="822"/>
                </a:moveTo>
                <a:lnTo>
                  <a:pt x="337" y="823"/>
                </a:lnTo>
                <a:lnTo>
                  <a:pt x="336" y="824"/>
                </a:lnTo>
                <a:lnTo>
                  <a:pt x="337" y="823"/>
                </a:lnTo>
                <a:lnTo>
                  <a:pt x="337" y="822"/>
                </a:lnTo>
                <a:close/>
                <a:moveTo>
                  <a:pt x="325" y="1018"/>
                </a:moveTo>
                <a:lnTo>
                  <a:pt x="325" y="1016"/>
                </a:lnTo>
                <a:lnTo>
                  <a:pt x="325" y="1015"/>
                </a:lnTo>
                <a:lnTo>
                  <a:pt x="324" y="1015"/>
                </a:lnTo>
                <a:lnTo>
                  <a:pt x="324" y="1014"/>
                </a:lnTo>
                <a:lnTo>
                  <a:pt x="324" y="1015"/>
                </a:lnTo>
                <a:lnTo>
                  <a:pt x="325" y="1015"/>
                </a:lnTo>
                <a:lnTo>
                  <a:pt x="325" y="1016"/>
                </a:lnTo>
                <a:lnTo>
                  <a:pt x="325" y="1018"/>
                </a:lnTo>
                <a:close/>
                <a:moveTo>
                  <a:pt x="323" y="1054"/>
                </a:moveTo>
                <a:lnTo>
                  <a:pt x="324" y="1053"/>
                </a:lnTo>
                <a:lnTo>
                  <a:pt x="325" y="1051"/>
                </a:lnTo>
                <a:lnTo>
                  <a:pt x="325" y="1047"/>
                </a:lnTo>
                <a:lnTo>
                  <a:pt x="324" y="1042"/>
                </a:lnTo>
                <a:lnTo>
                  <a:pt x="324" y="1040"/>
                </a:lnTo>
                <a:lnTo>
                  <a:pt x="323" y="1037"/>
                </a:lnTo>
                <a:lnTo>
                  <a:pt x="324" y="1040"/>
                </a:lnTo>
                <a:lnTo>
                  <a:pt x="324" y="1042"/>
                </a:lnTo>
                <a:lnTo>
                  <a:pt x="325" y="1047"/>
                </a:lnTo>
                <a:lnTo>
                  <a:pt x="325" y="1051"/>
                </a:lnTo>
                <a:lnTo>
                  <a:pt x="324" y="1053"/>
                </a:lnTo>
                <a:lnTo>
                  <a:pt x="323" y="1054"/>
                </a:lnTo>
                <a:close/>
                <a:moveTo>
                  <a:pt x="323" y="841"/>
                </a:moveTo>
                <a:lnTo>
                  <a:pt x="322" y="841"/>
                </a:lnTo>
                <a:lnTo>
                  <a:pt x="322" y="841"/>
                </a:lnTo>
                <a:lnTo>
                  <a:pt x="323" y="841"/>
                </a:lnTo>
                <a:close/>
                <a:moveTo>
                  <a:pt x="321" y="1016"/>
                </a:moveTo>
                <a:lnTo>
                  <a:pt x="320" y="1012"/>
                </a:lnTo>
                <a:lnTo>
                  <a:pt x="320" y="1008"/>
                </a:lnTo>
                <a:lnTo>
                  <a:pt x="321" y="1004"/>
                </a:lnTo>
                <a:lnTo>
                  <a:pt x="322" y="1000"/>
                </a:lnTo>
                <a:lnTo>
                  <a:pt x="321" y="1004"/>
                </a:lnTo>
                <a:lnTo>
                  <a:pt x="320" y="1008"/>
                </a:lnTo>
                <a:lnTo>
                  <a:pt x="320" y="1012"/>
                </a:lnTo>
                <a:lnTo>
                  <a:pt x="321" y="1016"/>
                </a:lnTo>
                <a:close/>
                <a:moveTo>
                  <a:pt x="314" y="1187"/>
                </a:moveTo>
                <a:lnTo>
                  <a:pt x="313" y="1187"/>
                </a:lnTo>
                <a:lnTo>
                  <a:pt x="313" y="1186"/>
                </a:lnTo>
                <a:lnTo>
                  <a:pt x="313" y="1187"/>
                </a:lnTo>
                <a:lnTo>
                  <a:pt x="314" y="1187"/>
                </a:lnTo>
                <a:lnTo>
                  <a:pt x="316" y="1189"/>
                </a:lnTo>
                <a:lnTo>
                  <a:pt x="317" y="1190"/>
                </a:lnTo>
                <a:lnTo>
                  <a:pt x="316" y="1189"/>
                </a:lnTo>
                <a:lnTo>
                  <a:pt x="314" y="1187"/>
                </a:lnTo>
                <a:close/>
                <a:moveTo>
                  <a:pt x="293" y="903"/>
                </a:moveTo>
                <a:lnTo>
                  <a:pt x="297" y="902"/>
                </a:lnTo>
                <a:lnTo>
                  <a:pt x="302" y="901"/>
                </a:lnTo>
                <a:lnTo>
                  <a:pt x="307" y="900"/>
                </a:lnTo>
                <a:lnTo>
                  <a:pt x="310" y="896"/>
                </a:lnTo>
                <a:lnTo>
                  <a:pt x="307" y="900"/>
                </a:lnTo>
                <a:lnTo>
                  <a:pt x="302" y="901"/>
                </a:lnTo>
                <a:lnTo>
                  <a:pt x="297" y="902"/>
                </a:lnTo>
                <a:lnTo>
                  <a:pt x="293" y="903"/>
                </a:lnTo>
                <a:close/>
                <a:moveTo>
                  <a:pt x="309" y="1151"/>
                </a:moveTo>
                <a:lnTo>
                  <a:pt x="308" y="1151"/>
                </a:lnTo>
                <a:lnTo>
                  <a:pt x="308" y="1151"/>
                </a:lnTo>
                <a:lnTo>
                  <a:pt x="307" y="1151"/>
                </a:lnTo>
                <a:lnTo>
                  <a:pt x="307" y="1152"/>
                </a:lnTo>
                <a:lnTo>
                  <a:pt x="307" y="1151"/>
                </a:lnTo>
                <a:lnTo>
                  <a:pt x="308" y="1151"/>
                </a:lnTo>
                <a:lnTo>
                  <a:pt x="307" y="1149"/>
                </a:lnTo>
                <a:lnTo>
                  <a:pt x="307" y="1149"/>
                </a:lnTo>
                <a:lnTo>
                  <a:pt x="307" y="1149"/>
                </a:lnTo>
                <a:lnTo>
                  <a:pt x="308" y="1151"/>
                </a:lnTo>
                <a:lnTo>
                  <a:pt x="308" y="1151"/>
                </a:lnTo>
                <a:lnTo>
                  <a:pt x="309" y="1151"/>
                </a:lnTo>
                <a:close/>
                <a:moveTo>
                  <a:pt x="308" y="1197"/>
                </a:moveTo>
                <a:lnTo>
                  <a:pt x="308" y="1198"/>
                </a:lnTo>
                <a:lnTo>
                  <a:pt x="307" y="1198"/>
                </a:lnTo>
                <a:lnTo>
                  <a:pt x="308" y="1198"/>
                </a:lnTo>
                <a:lnTo>
                  <a:pt x="308" y="1197"/>
                </a:lnTo>
                <a:close/>
                <a:moveTo>
                  <a:pt x="301" y="1208"/>
                </a:moveTo>
                <a:lnTo>
                  <a:pt x="301" y="1208"/>
                </a:lnTo>
                <a:lnTo>
                  <a:pt x="301" y="1208"/>
                </a:lnTo>
                <a:lnTo>
                  <a:pt x="301" y="1208"/>
                </a:lnTo>
                <a:lnTo>
                  <a:pt x="301" y="1208"/>
                </a:lnTo>
                <a:lnTo>
                  <a:pt x="302" y="1203"/>
                </a:lnTo>
                <a:lnTo>
                  <a:pt x="302" y="1198"/>
                </a:lnTo>
                <a:lnTo>
                  <a:pt x="302" y="1203"/>
                </a:lnTo>
                <a:lnTo>
                  <a:pt x="301" y="1208"/>
                </a:lnTo>
                <a:close/>
                <a:moveTo>
                  <a:pt x="297" y="1223"/>
                </a:moveTo>
                <a:lnTo>
                  <a:pt x="293" y="1224"/>
                </a:lnTo>
                <a:lnTo>
                  <a:pt x="288" y="1228"/>
                </a:lnTo>
                <a:lnTo>
                  <a:pt x="283" y="1230"/>
                </a:lnTo>
                <a:lnTo>
                  <a:pt x="280" y="1233"/>
                </a:lnTo>
                <a:lnTo>
                  <a:pt x="283" y="1230"/>
                </a:lnTo>
                <a:lnTo>
                  <a:pt x="288" y="1228"/>
                </a:lnTo>
                <a:lnTo>
                  <a:pt x="293" y="1224"/>
                </a:lnTo>
                <a:lnTo>
                  <a:pt x="297" y="1223"/>
                </a:lnTo>
                <a:lnTo>
                  <a:pt x="297" y="1223"/>
                </a:lnTo>
                <a:lnTo>
                  <a:pt x="296" y="1219"/>
                </a:lnTo>
                <a:lnTo>
                  <a:pt x="296" y="1216"/>
                </a:lnTo>
                <a:lnTo>
                  <a:pt x="296" y="1219"/>
                </a:lnTo>
                <a:lnTo>
                  <a:pt x="297" y="1223"/>
                </a:lnTo>
                <a:lnTo>
                  <a:pt x="297" y="1223"/>
                </a:lnTo>
                <a:close/>
                <a:moveTo>
                  <a:pt x="279" y="1215"/>
                </a:moveTo>
                <a:lnTo>
                  <a:pt x="276" y="1217"/>
                </a:lnTo>
                <a:lnTo>
                  <a:pt x="273" y="1219"/>
                </a:lnTo>
                <a:lnTo>
                  <a:pt x="272" y="1218"/>
                </a:lnTo>
                <a:lnTo>
                  <a:pt x="272" y="1217"/>
                </a:lnTo>
                <a:lnTo>
                  <a:pt x="272" y="1215"/>
                </a:lnTo>
                <a:lnTo>
                  <a:pt x="273" y="1212"/>
                </a:lnTo>
                <a:lnTo>
                  <a:pt x="275" y="1211"/>
                </a:lnTo>
                <a:lnTo>
                  <a:pt x="278" y="1210"/>
                </a:lnTo>
                <a:lnTo>
                  <a:pt x="279" y="1212"/>
                </a:lnTo>
                <a:lnTo>
                  <a:pt x="279" y="1215"/>
                </a:lnTo>
                <a:lnTo>
                  <a:pt x="279" y="1215"/>
                </a:lnTo>
                <a:lnTo>
                  <a:pt x="280" y="1215"/>
                </a:lnTo>
                <a:lnTo>
                  <a:pt x="279" y="1215"/>
                </a:lnTo>
                <a:lnTo>
                  <a:pt x="279" y="1215"/>
                </a:lnTo>
                <a:close/>
                <a:moveTo>
                  <a:pt x="283" y="899"/>
                </a:moveTo>
                <a:lnTo>
                  <a:pt x="283" y="899"/>
                </a:lnTo>
                <a:lnTo>
                  <a:pt x="283" y="899"/>
                </a:lnTo>
                <a:lnTo>
                  <a:pt x="283" y="899"/>
                </a:lnTo>
                <a:lnTo>
                  <a:pt x="283" y="899"/>
                </a:lnTo>
                <a:lnTo>
                  <a:pt x="283" y="899"/>
                </a:lnTo>
                <a:close/>
                <a:moveTo>
                  <a:pt x="292" y="963"/>
                </a:moveTo>
                <a:lnTo>
                  <a:pt x="292" y="964"/>
                </a:lnTo>
                <a:lnTo>
                  <a:pt x="292" y="966"/>
                </a:lnTo>
                <a:lnTo>
                  <a:pt x="292" y="964"/>
                </a:lnTo>
                <a:lnTo>
                  <a:pt x="292" y="963"/>
                </a:lnTo>
                <a:lnTo>
                  <a:pt x="292" y="963"/>
                </a:lnTo>
                <a:close/>
                <a:moveTo>
                  <a:pt x="304" y="729"/>
                </a:moveTo>
                <a:lnTo>
                  <a:pt x="306" y="729"/>
                </a:lnTo>
                <a:lnTo>
                  <a:pt x="306" y="729"/>
                </a:lnTo>
                <a:lnTo>
                  <a:pt x="306" y="729"/>
                </a:lnTo>
                <a:lnTo>
                  <a:pt x="306" y="731"/>
                </a:lnTo>
                <a:lnTo>
                  <a:pt x="306" y="731"/>
                </a:lnTo>
                <a:lnTo>
                  <a:pt x="304" y="729"/>
                </a:lnTo>
                <a:lnTo>
                  <a:pt x="304" y="729"/>
                </a:lnTo>
                <a:lnTo>
                  <a:pt x="304" y="729"/>
                </a:lnTo>
                <a:close/>
                <a:moveTo>
                  <a:pt x="322" y="841"/>
                </a:moveTo>
                <a:lnTo>
                  <a:pt x="322" y="838"/>
                </a:lnTo>
                <a:lnTo>
                  <a:pt x="321" y="837"/>
                </a:lnTo>
                <a:lnTo>
                  <a:pt x="322" y="838"/>
                </a:lnTo>
                <a:lnTo>
                  <a:pt x="322" y="841"/>
                </a:lnTo>
                <a:lnTo>
                  <a:pt x="322" y="841"/>
                </a:lnTo>
                <a:close/>
                <a:moveTo>
                  <a:pt x="371" y="826"/>
                </a:moveTo>
                <a:lnTo>
                  <a:pt x="368" y="826"/>
                </a:lnTo>
                <a:lnTo>
                  <a:pt x="363" y="826"/>
                </a:lnTo>
                <a:lnTo>
                  <a:pt x="368" y="826"/>
                </a:lnTo>
                <a:lnTo>
                  <a:pt x="371" y="826"/>
                </a:lnTo>
                <a:close/>
                <a:moveTo>
                  <a:pt x="355" y="799"/>
                </a:moveTo>
                <a:lnTo>
                  <a:pt x="355" y="801"/>
                </a:lnTo>
                <a:lnTo>
                  <a:pt x="356" y="802"/>
                </a:lnTo>
                <a:lnTo>
                  <a:pt x="365" y="798"/>
                </a:lnTo>
                <a:lnTo>
                  <a:pt x="373" y="795"/>
                </a:lnTo>
                <a:lnTo>
                  <a:pt x="365" y="798"/>
                </a:lnTo>
                <a:lnTo>
                  <a:pt x="356" y="802"/>
                </a:lnTo>
                <a:lnTo>
                  <a:pt x="355" y="801"/>
                </a:lnTo>
                <a:lnTo>
                  <a:pt x="355" y="799"/>
                </a:lnTo>
                <a:lnTo>
                  <a:pt x="355" y="799"/>
                </a:lnTo>
                <a:close/>
                <a:moveTo>
                  <a:pt x="363" y="789"/>
                </a:moveTo>
                <a:lnTo>
                  <a:pt x="362" y="789"/>
                </a:lnTo>
                <a:lnTo>
                  <a:pt x="359" y="789"/>
                </a:lnTo>
                <a:lnTo>
                  <a:pt x="362" y="789"/>
                </a:lnTo>
                <a:lnTo>
                  <a:pt x="363" y="789"/>
                </a:lnTo>
                <a:close/>
                <a:moveTo>
                  <a:pt x="357" y="785"/>
                </a:moveTo>
                <a:lnTo>
                  <a:pt x="358" y="788"/>
                </a:lnTo>
                <a:lnTo>
                  <a:pt x="359" y="789"/>
                </a:lnTo>
                <a:lnTo>
                  <a:pt x="358" y="788"/>
                </a:lnTo>
                <a:lnTo>
                  <a:pt x="357" y="785"/>
                </a:lnTo>
                <a:close/>
                <a:moveTo>
                  <a:pt x="396" y="1082"/>
                </a:moveTo>
                <a:lnTo>
                  <a:pt x="394" y="1079"/>
                </a:lnTo>
                <a:lnTo>
                  <a:pt x="393" y="1076"/>
                </a:lnTo>
                <a:lnTo>
                  <a:pt x="394" y="1079"/>
                </a:lnTo>
                <a:lnTo>
                  <a:pt x="396" y="1082"/>
                </a:lnTo>
                <a:close/>
                <a:moveTo>
                  <a:pt x="399" y="1100"/>
                </a:moveTo>
                <a:lnTo>
                  <a:pt x="399" y="1099"/>
                </a:lnTo>
                <a:lnTo>
                  <a:pt x="399" y="1097"/>
                </a:lnTo>
                <a:lnTo>
                  <a:pt x="399" y="1099"/>
                </a:lnTo>
                <a:lnTo>
                  <a:pt x="399" y="1100"/>
                </a:lnTo>
                <a:close/>
                <a:moveTo>
                  <a:pt x="393" y="997"/>
                </a:moveTo>
                <a:lnTo>
                  <a:pt x="393" y="997"/>
                </a:lnTo>
                <a:lnTo>
                  <a:pt x="393" y="997"/>
                </a:lnTo>
                <a:lnTo>
                  <a:pt x="393" y="997"/>
                </a:lnTo>
                <a:lnTo>
                  <a:pt x="393" y="997"/>
                </a:lnTo>
                <a:lnTo>
                  <a:pt x="397" y="994"/>
                </a:lnTo>
                <a:lnTo>
                  <a:pt x="399" y="992"/>
                </a:lnTo>
                <a:lnTo>
                  <a:pt x="397" y="994"/>
                </a:lnTo>
                <a:lnTo>
                  <a:pt x="393" y="997"/>
                </a:lnTo>
                <a:close/>
                <a:moveTo>
                  <a:pt x="390" y="987"/>
                </a:moveTo>
                <a:lnTo>
                  <a:pt x="394" y="977"/>
                </a:lnTo>
                <a:lnTo>
                  <a:pt x="400" y="966"/>
                </a:lnTo>
                <a:lnTo>
                  <a:pt x="400" y="966"/>
                </a:lnTo>
                <a:lnTo>
                  <a:pt x="394" y="977"/>
                </a:lnTo>
                <a:lnTo>
                  <a:pt x="390" y="987"/>
                </a:lnTo>
                <a:lnTo>
                  <a:pt x="387" y="988"/>
                </a:lnTo>
                <a:lnTo>
                  <a:pt x="385" y="990"/>
                </a:lnTo>
                <a:lnTo>
                  <a:pt x="387" y="988"/>
                </a:lnTo>
                <a:lnTo>
                  <a:pt x="390" y="987"/>
                </a:lnTo>
                <a:close/>
                <a:moveTo>
                  <a:pt x="397" y="817"/>
                </a:moveTo>
                <a:lnTo>
                  <a:pt x="392" y="817"/>
                </a:lnTo>
                <a:lnTo>
                  <a:pt x="386" y="818"/>
                </a:lnTo>
                <a:lnTo>
                  <a:pt x="392" y="817"/>
                </a:lnTo>
                <a:lnTo>
                  <a:pt x="397" y="817"/>
                </a:lnTo>
                <a:close/>
                <a:moveTo>
                  <a:pt x="403" y="1062"/>
                </a:moveTo>
                <a:lnTo>
                  <a:pt x="401" y="1063"/>
                </a:lnTo>
                <a:lnTo>
                  <a:pt x="399" y="1063"/>
                </a:lnTo>
                <a:lnTo>
                  <a:pt x="401" y="1063"/>
                </a:lnTo>
                <a:lnTo>
                  <a:pt x="403" y="1062"/>
                </a:lnTo>
                <a:close/>
                <a:moveTo>
                  <a:pt x="389" y="823"/>
                </a:moveTo>
                <a:lnTo>
                  <a:pt x="389" y="823"/>
                </a:lnTo>
                <a:lnTo>
                  <a:pt x="390" y="823"/>
                </a:lnTo>
                <a:lnTo>
                  <a:pt x="390" y="823"/>
                </a:lnTo>
                <a:lnTo>
                  <a:pt x="389" y="823"/>
                </a:lnTo>
                <a:lnTo>
                  <a:pt x="389" y="823"/>
                </a:lnTo>
                <a:close/>
                <a:moveTo>
                  <a:pt x="399" y="963"/>
                </a:moveTo>
                <a:lnTo>
                  <a:pt x="399" y="960"/>
                </a:lnTo>
                <a:lnTo>
                  <a:pt x="399" y="958"/>
                </a:lnTo>
                <a:lnTo>
                  <a:pt x="399" y="960"/>
                </a:lnTo>
                <a:lnTo>
                  <a:pt x="399" y="963"/>
                </a:lnTo>
                <a:lnTo>
                  <a:pt x="392" y="972"/>
                </a:lnTo>
                <a:lnTo>
                  <a:pt x="386" y="983"/>
                </a:lnTo>
                <a:lnTo>
                  <a:pt x="392" y="972"/>
                </a:lnTo>
                <a:lnTo>
                  <a:pt x="399" y="963"/>
                </a:lnTo>
                <a:close/>
                <a:moveTo>
                  <a:pt x="403" y="766"/>
                </a:moveTo>
                <a:lnTo>
                  <a:pt x="403" y="766"/>
                </a:lnTo>
                <a:lnTo>
                  <a:pt x="403" y="766"/>
                </a:lnTo>
                <a:lnTo>
                  <a:pt x="397" y="766"/>
                </a:lnTo>
                <a:lnTo>
                  <a:pt x="391" y="766"/>
                </a:lnTo>
                <a:lnTo>
                  <a:pt x="397" y="766"/>
                </a:lnTo>
                <a:lnTo>
                  <a:pt x="403" y="766"/>
                </a:lnTo>
                <a:close/>
                <a:moveTo>
                  <a:pt x="404" y="1058"/>
                </a:moveTo>
                <a:lnTo>
                  <a:pt x="403" y="1060"/>
                </a:lnTo>
                <a:lnTo>
                  <a:pt x="403" y="1062"/>
                </a:lnTo>
                <a:lnTo>
                  <a:pt x="403" y="1060"/>
                </a:lnTo>
                <a:lnTo>
                  <a:pt x="404" y="1058"/>
                </a:lnTo>
                <a:close/>
                <a:moveTo>
                  <a:pt x="412" y="818"/>
                </a:moveTo>
                <a:lnTo>
                  <a:pt x="413" y="818"/>
                </a:lnTo>
                <a:lnTo>
                  <a:pt x="413" y="818"/>
                </a:lnTo>
                <a:lnTo>
                  <a:pt x="413" y="818"/>
                </a:lnTo>
                <a:lnTo>
                  <a:pt x="412" y="818"/>
                </a:lnTo>
                <a:lnTo>
                  <a:pt x="408" y="822"/>
                </a:lnTo>
                <a:lnTo>
                  <a:pt x="405" y="822"/>
                </a:lnTo>
                <a:lnTo>
                  <a:pt x="408" y="822"/>
                </a:lnTo>
                <a:lnTo>
                  <a:pt x="412" y="818"/>
                </a:lnTo>
                <a:close/>
                <a:moveTo>
                  <a:pt x="417" y="819"/>
                </a:moveTo>
                <a:lnTo>
                  <a:pt x="420" y="817"/>
                </a:lnTo>
                <a:lnTo>
                  <a:pt x="424" y="817"/>
                </a:lnTo>
                <a:lnTo>
                  <a:pt x="420" y="817"/>
                </a:lnTo>
                <a:lnTo>
                  <a:pt x="417" y="819"/>
                </a:lnTo>
                <a:lnTo>
                  <a:pt x="417" y="819"/>
                </a:lnTo>
                <a:lnTo>
                  <a:pt x="415" y="820"/>
                </a:lnTo>
                <a:lnTo>
                  <a:pt x="417" y="819"/>
                </a:lnTo>
                <a:lnTo>
                  <a:pt x="417" y="819"/>
                </a:lnTo>
                <a:close/>
                <a:moveTo>
                  <a:pt x="408" y="868"/>
                </a:moveTo>
                <a:lnTo>
                  <a:pt x="415" y="864"/>
                </a:lnTo>
                <a:lnTo>
                  <a:pt x="423" y="858"/>
                </a:lnTo>
                <a:lnTo>
                  <a:pt x="415" y="864"/>
                </a:lnTo>
                <a:lnTo>
                  <a:pt x="408" y="868"/>
                </a:lnTo>
                <a:close/>
                <a:moveTo>
                  <a:pt x="414" y="941"/>
                </a:moveTo>
                <a:lnTo>
                  <a:pt x="415" y="939"/>
                </a:lnTo>
                <a:lnTo>
                  <a:pt x="417" y="938"/>
                </a:lnTo>
                <a:lnTo>
                  <a:pt x="415" y="939"/>
                </a:lnTo>
                <a:lnTo>
                  <a:pt x="414" y="941"/>
                </a:lnTo>
                <a:lnTo>
                  <a:pt x="414" y="941"/>
                </a:lnTo>
                <a:close/>
                <a:moveTo>
                  <a:pt x="412" y="942"/>
                </a:moveTo>
                <a:lnTo>
                  <a:pt x="411" y="945"/>
                </a:lnTo>
                <a:lnTo>
                  <a:pt x="410" y="949"/>
                </a:lnTo>
                <a:lnTo>
                  <a:pt x="411" y="945"/>
                </a:lnTo>
                <a:lnTo>
                  <a:pt x="412" y="942"/>
                </a:lnTo>
                <a:lnTo>
                  <a:pt x="413" y="938"/>
                </a:lnTo>
                <a:lnTo>
                  <a:pt x="413" y="934"/>
                </a:lnTo>
                <a:lnTo>
                  <a:pt x="413" y="938"/>
                </a:lnTo>
                <a:lnTo>
                  <a:pt x="412" y="942"/>
                </a:lnTo>
                <a:lnTo>
                  <a:pt x="412" y="942"/>
                </a:lnTo>
                <a:close/>
                <a:moveTo>
                  <a:pt x="408" y="1055"/>
                </a:moveTo>
                <a:lnTo>
                  <a:pt x="407" y="1056"/>
                </a:lnTo>
                <a:lnTo>
                  <a:pt x="407" y="1057"/>
                </a:lnTo>
                <a:lnTo>
                  <a:pt x="406" y="1057"/>
                </a:lnTo>
                <a:lnTo>
                  <a:pt x="406" y="1057"/>
                </a:lnTo>
                <a:lnTo>
                  <a:pt x="406" y="1057"/>
                </a:lnTo>
                <a:lnTo>
                  <a:pt x="407" y="1057"/>
                </a:lnTo>
                <a:lnTo>
                  <a:pt x="407" y="1056"/>
                </a:lnTo>
                <a:lnTo>
                  <a:pt x="408" y="1055"/>
                </a:lnTo>
                <a:close/>
                <a:moveTo>
                  <a:pt x="414" y="1048"/>
                </a:moveTo>
                <a:lnTo>
                  <a:pt x="412" y="1050"/>
                </a:lnTo>
                <a:lnTo>
                  <a:pt x="410" y="1054"/>
                </a:lnTo>
                <a:lnTo>
                  <a:pt x="410" y="1054"/>
                </a:lnTo>
                <a:lnTo>
                  <a:pt x="410" y="1054"/>
                </a:lnTo>
                <a:lnTo>
                  <a:pt x="410" y="1054"/>
                </a:lnTo>
                <a:lnTo>
                  <a:pt x="412" y="1050"/>
                </a:lnTo>
                <a:lnTo>
                  <a:pt x="414" y="1048"/>
                </a:lnTo>
                <a:close/>
                <a:moveTo>
                  <a:pt x="413" y="1000"/>
                </a:moveTo>
                <a:lnTo>
                  <a:pt x="414" y="999"/>
                </a:lnTo>
                <a:lnTo>
                  <a:pt x="415" y="998"/>
                </a:lnTo>
                <a:lnTo>
                  <a:pt x="414" y="999"/>
                </a:lnTo>
                <a:lnTo>
                  <a:pt x="413" y="1000"/>
                </a:lnTo>
                <a:lnTo>
                  <a:pt x="415" y="1001"/>
                </a:lnTo>
                <a:lnTo>
                  <a:pt x="414" y="1004"/>
                </a:lnTo>
                <a:lnTo>
                  <a:pt x="415" y="1001"/>
                </a:lnTo>
                <a:lnTo>
                  <a:pt x="413" y="1000"/>
                </a:lnTo>
                <a:close/>
                <a:moveTo>
                  <a:pt x="419" y="1043"/>
                </a:moveTo>
                <a:lnTo>
                  <a:pt x="418" y="1046"/>
                </a:lnTo>
                <a:lnTo>
                  <a:pt x="417" y="1048"/>
                </a:lnTo>
                <a:lnTo>
                  <a:pt x="417" y="1048"/>
                </a:lnTo>
                <a:lnTo>
                  <a:pt x="417" y="1048"/>
                </a:lnTo>
                <a:lnTo>
                  <a:pt x="418" y="1046"/>
                </a:lnTo>
                <a:lnTo>
                  <a:pt x="419" y="1043"/>
                </a:lnTo>
                <a:close/>
                <a:moveTo>
                  <a:pt x="407" y="985"/>
                </a:moveTo>
                <a:lnTo>
                  <a:pt x="407" y="985"/>
                </a:lnTo>
                <a:lnTo>
                  <a:pt x="411" y="984"/>
                </a:lnTo>
                <a:lnTo>
                  <a:pt x="414" y="981"/>
                </a:lnTo>
                <a:lnTo>
                  <a:pt x="418" y="978"/>
                </a:lnTo>
                <a:lnTo>
                  <a:pt x="420" y="974"/>
                </a:lnTo>
                <a:lnTo>
                  <a:pt x="418" y="978"/>
                </a:lnTo>
                <a:lnTo>
                  <a:pt x="414" y="981"/>
                </a:lnTo>
                <a:lnTo>
                  <a:pt x="411" y="984"/>
                </a:lnTo>
                <a:lnTo>
                  <a:pt x="407" y="985"/>
                </a:lnTo>
                <a:close/>
                <a:moveTo>
                  <a:pt x="437" y="1028"/>
                </a:moveTo>
                <a:lnTo>
                  <a:pt x="435" y="1028"/>
                </a:lnTo>
                <a:lnTo>
                  <a:pt x="437" y="1028"/>
                </a:lnTo>
                <a:lnTo>
                  <a:pt x="437" y="1027"/>
                </a:lnTo>
                <a:lnTo>
                  <a:pt x="438" y="1025"/>
                </a:lnTo>
                <a:lnTo>
                  <a:pt x="437" y="1027"/>
                </a:lnTo>
                <a:lnTo>
                  <a:pt x="437" y="1028"/>
                </a:lnTo>
                <a:close/>
                <a:moveTo>
                  <a:pt x="438" y="1062"/>
                </a:moveTo>
                <a:lnTo>
                  <a:pt x="437" y="1063"/>
                </a:lnTo>
                <a:lnTo>
                  <a:pt x="438" y="1065"/>
                </a:lnTo>
                <a:lnTo>
                  <a:pt x="437" y="1063"/>
                </a:lnTo>
                <a:lnTo>
                  <a:pt x="438" y="1062"/>
                </a:lnTo>
                <a:close/>
                <a:moveTo>
                  <a:pt x="441" y="1023"/>
                </a:moveTo>
                <a:lnTo>
                  <a:pt x="441" y="1023"/>
                </a:lnTo>
                <a:lnTo>
                  <a:pt x="441" y="1023"/>
                </a:lnTo>
                <a:lnTo>
                  <a:pt x="441" y="1023"/>
                </a:lnTo>
                <a:close/>
                <a:moveTo>
                  <a:pt x="449" y="937"/>
                </a:moveTo>
                <a:lnTo>
                  <a:pt x="449" y="937"/>
                </a:lnTo>
                <a:lnTo>
                  <a:pt x="448" y="941"/>
                </a:lnTo>
                <a:lnTo>
                  <a:pt x="446" y="943"/>
                </a:lnTo>
                <a:lnTo>
                  <a:pt x="448" y="941"/>
                </a:lnTo>
                <a:lnTo>
                  <a:pt x="449" y="937"/>
                </a:lnTo>
                <a:lnTo>
                  <a:pt x="449" y="937"/>
                </a:lnTo>
                <a:lnTo>
                  <a:pt x="449" y="937"/>
                </a:lnTo>
                <a:close/>
                <a:moveTo>
                  <a:pt x="521" y="958"/>
                </a:moveTo>
                <a:lnTo>
                  <a:pt x="523" y="958"/>
                </a:lnTo>
                <a:lnTo>
                  <a:pt x="524" y="958"/>
                </a:lnTo>
                <a:lnTo>
                  <a:pt x="524" y="958"/>
                </a:lnTo>
                <a:lnTo>
                  <a:pt x="523" y="958"/>
                </a:lnTo>
                <a:lnTo>
                  <a:pt x="521" y="958"/>
                </a:lnTo>
                <a:close/>
                <a:moveTo>
                  <a:pt x="496" y="962"/>
                </a:moveTo>
                <a:lnTo>
                  <a:pt x="495" y="962"/>
                </a:lnTo>
                <a:lnTo>
                  <a:pt x="494" y="962"/>
                </a:lnTo>
                <a:lnTo>
                  <a:pt x="492" y="962"/>
                </a:lnTo>
                <a:lnTo>
                  <a:pt x="489" y="964"/>
                </a:lnTo>
                <a:lnTo>
                  <a:pt x="492" y="962"/>
                </a:lnTo>
                <a:lnTo>
                  <a:pt x="494" y="962"/>
                </a:lnTo>
                <a:lnTo>
                  <a:pt x="499" y="953"/>
                </a:lnTo>
                <a:lnTo>
                  <a:pt x="506" y="946"/>
                </a:lnTo>
                <a:lnTo>
                  <a:pt x="499" y="953"/>
                </a:lnTo>
                <a:lnTo>
                  <a:pt x="494" y="962"/>
                </a:lnTo>
                <a:lnTo>
                  <a:pt x="495" y="962"/>
                </a:lnTo>
                <a:lnTo>
                  <a:pt x="496" y="962"/>
                </a:lnTo>
                <a:close/>
                <a:moveTo>
                  <a:pt x="488" y="915"/>
                </a:moveTo>
                <a:lnTo>
                  <a:pt x="488" y="914"/>
                </a:lnTo>
                <a:lnTo>
                  <a:pt x="489" y="914"/>
                </a:lnTo>
                <a:lnTo>
                  <a:pt x="497" y="911"/>
                </a:lnTo>
                <a:lnTo>
                  <a:pt x="506" y="909"/>
                </a:lnTo>
                <a:lnTo>
                  <a:pt x="497" y="911"/>
                </a:lnTo>
                <a:lnTo>
                  <a:pt x="489" y="914"/>
                </a:lnTo>
                <a:lnTo>
                  <a:pt x="488" y="914"/>
                </a:lnTo>
                <a:lnTo>
                  <a:pt x="488" y="915"/>
                </a:lnTo>
                <a:close/>
                <a:moveTo>
                  <a:pt x="522" y="928"/>
                </a:moveTo>
                <a:lnTo>
                  <a:pt x="513" y="934"/>
                </a:lnTo>
                <a:lnTo>
                  <a:pt x="503" y="938"/>
                </a:lnTo>
                <a:lnTo>
                  <a:pt x="495" y="944"/>
                </a:lnTo>
                <a:lnTo>
                  <a:pt x="486" y="949"/>
                </a:lnTo>
                <a:lnTo>
                  <a:pt x="495" y="944"/>
                </a:lnTo>
                <a:lnTo>
                  <a:pt x="503" y="938"/>
                </a:lnTo>
                <a:lnTo>
                  <a:pt x="513" y="934"/>
                </a:lnTo>
                <a:lnTo>
                  <a:pt x="522" y="928"/>
                </a:lnTo>
                <a:close/>
                <a:moveTo>
                  <a:pt x="476" y="987"/>
                </a:moveTo>
                <a:lnTo>
                  <a:pt x="476" y="987"/>
                </a:lnTo>
                <a:lnTo>
                  <a:pt x="487" y="983"/>
                </a:lnTo>
                <a:lnTo>
                  <a:pt x="497" y="977"/>
                </a:lnTo>
                <a:lnTo>
                  <a:pt x="487" y="983"/>
                </a:lnTo>
                <a:lnTo>
                  <a:pt x="476" y="987"/>
                </a:lnTo>
                <a:close/>
                <a:moveTo>
                  <a:pt x="480" y="993"/>
                </a:moveTo>
                <a:lnTo>
                  <a:pt x="476" y="994"/>
                </a:lnTo>
                <a:lnTo>
                  <a:pt x="474" y="995"/>
                </a:lnTo>
                <a:lnTo>
                  <a:pt x="470" y="997"/>
                </a:lnTo>
                <a:lnTo>
                  <a:pt x="467" y="997"/>
                </a:lnTo>
                <a:lnTo>
                  <a:pt x="470" y="997"/>
                </a:lnTo>
                <a:lnTo>
                  <a:pt x="474" y="995"/>
                </a:lnTo>
                <a:lnTo>
                  <a:pt x="476" y="994"/>
                </a:lnTo>
                <a:lnTo>
                  <a:pt x="480" y="993"/>
                </a:lnTo>
                <a:lnTo>
                  <a:pt x="480" y="993"/>
                </a:lnTo>
                <a:close/>
                <a:moveTo>
                  <a:pt x="465" y="951"/>
                </a:moveTo>
                <a:lnTo>
                  <a:pt x="474" y="944"/>
                </a:lnTo>
                <a:lnTo>
                  <a:pt x="482" y="936"/>
                </a:lnTo>
                <a:lnTo>
                  <a:pt x="474" y="944"/>
                </a:lnTo>
                <a:lnTo>
                  <a:pt x="465" y="951"/>
                </a:lnTo>
                <a:lnTo>
                  <a:pt x="465" y="952"/>
                </a:lnTo>
                <a:lnTo>
                  <a:pt x="463" y="952"/>
                </a:lnTo>
                <a:lnTo>
                  <a:pt x="465" y="952"/>
                </a:lnTo>
                <a:lnTo>
                  <a:pt x="465" y="951"/>
                </a:lnTo>
                <a:close/>
                <a:moveTo>
                  <a:pt x="463" y="913"/>
                </a:moveTo>
                <a:lnTo>
                  <a:pt x="467" y="911"/>
                </a:lnTo>
                <a:lnTo>
                  <a:pt x="470" y="910"/>
                </a:lnTo>
                <a:lnTo>
                  <a:pt x="473" y="908"/>
                </a:lnTo>
                <a:lnTo>
                  <a:pt x="475" y="906"/>
                </a:lnTo>
                <a:lnTo>
                  <a:pt x="476" y="904"/>
                </a:lnTo>
                <a:lnTo>
                  <a:pt x="476" y="903"/>
                </a:lnTo>
                <a:lnTo>
                  <a:pt x="476" y="904"/>
                </a:lnTo>
                <a:lnTo>
                  <a:pt x="475" y="906"/>
                </a:lnTo>
                <a:lnTo>
                  <a:pt x="473" y="908"/>
                </a:lnTo>
                <a:lnTo>
                  <a:pt x="470" y="910"/>
                </a:lnTo>
                <a:lnTo>
                  <a:pt x="467" y="911"/>
                </a:lnTo>
                <a:lnTo>
                  <a:pt x="463" y="913"/>
                </a:lnTo>
                <a:close/>
                <a:moveTo>
                  <a:pt x="460" y="917"/>
                </a:moveTo>
                <a:lnTo>
                  <a:pt x="459" y="916"/>
                </a:lnTo>
                <a:lnTo>
                  <a:pt x="459" y="915"/>
                </a:lnTo>
                <a:lnTo>
                  <a:pt x="460" y="914"/>
                </a:lnTo>
                <a:lnTo>
                  <a:pt x="462" y="914"/>
                </a:lnTo>
                <a:lnTo>
                  <a:pt x="460" y="914"/>
                </a:lnTo>
                <a:lnTo>
                  <a:pt x="459" y="915"/>
                </a:lnTo>
                <a:lnTo>
                  <a:pt x="459" y="916"/>
                </a:lnTo>
                <a:lnTo>
                  <a:pt x="460" y="917"/>
                </a:lnTo>
                <a:close/>
                <a:moveTo>
                  <a:pt x="458" y="957"/>
                </a:moveTo>
                <a:lnTo>
                  <a:pt x="455" y="959"/>
                </a:lnTo>
                <a:lnTo>
                  <a:pt x="454" y="962"/>
                </a:lnTo>
                <a:lnTo>
                  <a:pt x="452" y="960"/>
                </a:lnTo>
                <a:lnTo>
                  <a:pt x="451" y="959"/>
                </a:lnTo>
                <a:lnTo>
                  <a:pt x="452" y="960"/>
                </a:lnTo>
                <a:lnTo>
                  <a:pt x="454" y="962"/>
                </a:lnTo>
                <a:lnTo>
                  <a:pt x="455" y="959"/>
                </a:lnTo>
                <a:lnTo>
                  <a:pt x="458" y="957"/>
                </a:lnTo>
                <a:close/>
                <a:moveTo>
                  <a:pt x="453" y="934"/>
                </a:moveTo>
                <a:lnTo>
                  <a:pt x="453" y="934"/>
                </a:lnTo>
                <a:lnTo>
                  <a:pt x="452" y="936"/>
                </a:lnTo>
                <a:lnTo>
                  <a:pt x="452" y="937"/>
                </a:lnTo>
                <a:lnTo>
                  <a:pt x="452" y="936"/>
                </a:lnTo>
                <a:lnTo>
                  <a:pt x="452" y="934"/>
                </a:lnTo>
                <a:lnTo>
                  <a:pt x="453" y="934"/>
                </a:lnTo>
                <a:lnTo>
                  <a:pt x="453" y="934"/>
                </a:lnTo>
                <a:lnTo>
                  <a:pt x="460" y="929"/>
                </a:lnTo>
                <a:lnTo>
                  <a:pt x="467" y="923"/>
                </a:lnTo>
                <a:lnTo>
                  <a:pt x="460" y="929"/>
                </a:lnTo>
                <a:lnTo>
                  <a:pt x="453" y="934"/>
                </a:lnTo>
                <a:close/>
                <a:moveTo>
                  <a:pt x="507" y="1410"/>
                </a:moveTo>
                <a:lnTo>
                  <a:pt x="507" y="1410"/>
                </a:lnTo>
                <a:lnTo>
                  <a:pt x="506" y="1410"/>
                </a:lnTo>
                <a:lnTo>
                  <a:pt x="506" y="1411"/>
                </a:lnTo>
                <a:lnTo>
                  <a:pt x="506" y="1410"/>
                </a:lnTo>
                <a:lnTo>
                  <a:pt x="507" y="1410"/>
                </a:lnTo>
                <a:close/>
                <a:moveTo>
                  <a:pt x="499" y="1006"/>
                </a:moveTo>
                <a:lnTo>
                  <a:pt x="509" y="998"/>
                </a:lnTo>
                <a:lnTo>
                  <a:pt x="520" y="990"/>
                </a:lnTo>
                <a:lnTo>
                  <a:pt x="520" y="988"/>
                </a:lnTo>
                <a:lnTo>
                  <a:pt x="522" y="987"/>
                </a:lnTo>
                <a:lnTo>
                  <a:pt x="520" y="988"/>
                </a:lnTo>
                <a:lnTo>
                  <a:pt x="520" y="990"/>
                </a:lnTo>
                <a:lnTo>
                  <a:pt x="509" y="998"/>
                </a:lnTo>
                <a:lnTo>
                  <a:pt x="499" y="1006"/>
                </a:lnTo>
                <a:close/>
                <a:moveTo>
                  <a:pt x="524" y="985"/>
                </a:moveTo>
                <a:lnTo>
                  <a:pt x="524" y="984"/>
                </a:lnTo>
                <a:lnTo>
                  <a:pt x="525" y="981"/>
                </a:lnTo>
                <a:lnTo>
                  <a:pt x="524" y="984"/>
                </a:lnTo>
                <a:lnTo>
                  <a:pt x="524" y="985"/>
                </a:lnTo>
                <a:close/>
                <a:moveTo>
                  <a:pt x="465" y="819"/>
                </a:moveTo>
                <a:lnTo>
                  <a:pt x="462" y="815"/>
                </a:lnTo>
                <a:lnTo>
                  <a:pt x="459" y="811"/>
                </a:lnTo>
                <a:lnTo>
                  <a:pt x="458" y="809"/>
                </a:lnTo>
                <a:lnTo>
                  <a:pt x="456" y="808"/>
                </a:lnTo>
                <a:lnTo>
                  <a:pt x="458" y="805"/>
                </a:lnTo>
                <a:lnTo>
                  <a:pt x="461" y="803"/>
                </a:lnTo>
                <a:lnTo>
                  <a:pt x="486" y="796"/>
                </a:lnTo>
                <a:lnTo>
                  <a:pt x="511" y="788"/>
                </a:lnTo>
                <a:lnTo>
                  <a:pt x="536" y="780"/>
                </a:lnTo>
                <a:lnTo>
                  <a:pt x="561" y="770"/>
                </a:lnTo>
                <a:lnTo>
                  <a:pt x="569" y="769"/>
                </a:lnTo>
                <a:lnTo>
                  <a:pt x="576" y="766"/>
                </a:lnTo>
                <a:lnTo>
                  <a:pt x="578" y="766"/>
                </a:lnTo>
                <a:lnTo>
                  <a:pt x="580" y="766"/>
                </a:lnTo>
                <a:lnTo>
                  <a:pt x="583" y="767"/>
                </a:lnTo>
                <a:lnTo>
                  <a:pt x="584" y="769"/>
                </a:lnTo>
                <a:lnTo>
                  <a:pt x="585" y="774"/>
                </a:lnTo>
                <a:lnTo>
                  <a:pt x="589" y="778"/>
                </a:lnTo>
                <a:lnTo>
                  <a:pt x="591" y="782"/>
                </a:lnTo>
                <a:lnTo>
                  <a:pt x="592" y="785"/>
                </a:lnTo>
                <a:lnTo>
                  <a:pt x="591" y="789"/>
                </a:lnTo>
                <a:lnTo>
                  <a:pt x="589" y="792"/>
                </a:lnTo>
                <a:lnTo>
                  <a:pt x="587" y="795"/>
                </a:lnTo>
                <a:lnTo>
                  <a:pt x="586" y="798"/>
                </a:lnTo>
                <a:lnTo>
                  <a:pt x="586" y="801"/>
                </a:lnTo>
                <a:lnTo>
                  <a:pt x="587" y="803"/>
                </a:lnTo>
                <a:lnTo>
                  <a:pt x="589" y="809"/>
                </a:lnTo>
                <a:lnTo>
                  <a:pt x="587" y="813"/>
                </a:lnTo>
                <a:lnTo>
                  <a:pt x="587" y="818"/>
                </a:lnTo>
                <a:lnTo>
                  <a:pt x="585" y="823"/>
                </a:lnTo>
                <a:lnTo>
                  <a:pt x="579" y="830"/>
                </a:lnTo>
                <a:lnTo>
                  <a:pt x="571" y="836"/>
                </a:lnTo>
                <a:lnTo>
                  <a:pt x="555" y="847"/>
                </a:lnTo>
                <a:lnTo>
                  <a:pt x="539" y="859"/>
                </a:lnTo>
                <a:lnTo>
                  <a:pt x="524" y="871"/>
                </a:lnTo>
                <a:lnTo>
                  <a:pt x="509" y="882"/>
                </a:lnTo>
                <a:lnTo>
                  <a:pt x="507" y="885"/>
                </a:lnTo>
                <a:lnTo>
                  <a:pt x="503" y="886"/>
                </a:lnTo>
                <a:lnTo>
                  <a:pt x="504" y="889"/>
                </a:lnTo>
                <a:lnTo>
                  <a:pt x="506" y="894"/>
                </a:lnTo>
                <a:lnTo>
                  <a:pt x="504" y="889"/>
                </a:lnTo>
                <a:lnTo>
                  <a:pt x="503" y="886"/>
                </a:lnTo>
                <a:lnTo>
                  <a:pt x="500" y="880"/>
                </a:lnTo>
                <a:lnTo>
                  <a:pt x="499" y="874"/>
                </a:lnTo>
                <a:lnTo>
                  <a:pt x="493" y="862"/>
                </a:lnTo>
                <a:lnTo>
                  <a:pt x="486" y="852"/>
                </a:lnTo>
                <a:lnTo>
                  <a:pt x="477" y="850"/>
                </a:lnTo>
                <a:lnTo>
                  <a:pt x="469" y="846"/>
                </a:lnTo>
                <a:lnTo>
                  <a:pt x="477" y="850"/>
                </a:lnTo>
                <a:lnTo>
                  <a:pt x="486" y="852"/>
                </a:lnTo>
                <a:lnTo>
                  <a:pt x="486" y="852"/>
                </a:lnTo>
                <a:lnTo>
                  <a:pt x="486" y="851"/>
                </a:lnTo>
                <a:lnTo>
                  <a:pt x="486" y="845"/>
                </a:lnTo>
                <a:lnTo>
                  <a:pt x="486" y="840"/>
                </a:lnTo>
                <a:lnTo>
                  <a:pt x="483" y="836"/>
                </a:lnTo>
                <a:lnTo>
                  <a:pt x="482" y="832"/>
                </a:lnTo>
                <a:lnTo>
                  <a:pt x="479" y="827"/>
                </a:lnTo>
                <a:lnTo>
                  <a:pt x="475" y="825"/>
                </a:lnTo>
                <a:lnTo>
                  <a:pt x="470" y="822"/>
                </a:lnTo>
                <a:lnTo>
                  <a:pt x="465" y="819"/>
                </a:lnTo>
                <a:lnTo>
                  <a:pt x="447" y="817"/>
                </a:lnTo>
                <a:lnTo>
                  <a:pt x="431" y="817"/>
                </a:lnTo>
                <a:lnTo>
                  <a:pt x="447" y="817"/>
                </a:lnTo>
                <a:lnTo>
                  <a:pt x="465" y="819"/>
                </a:lnTo>
                <a:lnTo>
                  <a:pt x="465" y="819"/>
                </a:lnTo>
                <a:close/>
                <a:moveTo>
                  <a:pt x="576" y="688"/>
                </a:moveTo>
                <a:lnTo>
                  <a:pt x="577" y="684"/>
                </a:lnTo>
                <a:lnTo>
                  <a:pt x="578" y="679"/>
                </a:lnTo>
                <a:lnTo>
                  <a:pt x="577" y="684"/>
                </a:lnTo>
                <a:lnTo>
                  <a:pt x="576" y="688"/>
                </a:lnTo>
                <a:lnTo>
                  <a:pt x="575" y="691"/>
                </a:lnTo>
                <a:lnTo>
                  <a:pt x="575" y="694"/>
                </a:lnTo>
                <a:lnTo>
                  <a:pt x="575" y="691"/>
                </a:lnTo>
                <a:lnTo>
                  <a:pt x="576" y="688"/>
                </a:lnTo>
                <a:close/>
                <a:moveTo>
                  <a:pt x="576" y="694"/>
                </a:moveTo>
                <a:lnTo>
                  <a:pt x="576" y="698"/>
                </a:lnTo>
                <a:lnTo>
                  <a:pt x="577" y="700"/>
                </a:lnTo>
                <a:lnTo>
                  <a:pt x="576" y="698"/>
                </a:lnTo>
                <a:lnTo>
                  <a:pt x="576" y="694"/>
                </a:lnTo>
                <a:close/>
                <a:moveTo>
                  <a:pt x="579" y="695"/>
                </a:moveTo>
                <a:lnTo>
                  <a:pt x="579" y="695"/>
                </a:lnTo>
                <a:lnTo>
                  <a:pt x="578" y="697"/>
                </a:lnTo>
                <a:lnTo>
                  <a:pt x="577" y="699"/>
                </a:lnTo>
                <a:lnTo>
                  <a:pt x="577" y="701"/>
                </a:lnTo>
                <a:lnTo>
                  <a:pt x="577" y="709"/>
                </a:lnTo>
                <a:lnTo>
                  <a:pt x="576" y="719"/>
                </a:lnTo>
                <a:lnTo>
                  <a:pt x="576" y="728"/>
                </a:lnTo>
                <a:lnTo>
                  <a:pt x="575" y="736"/>
                </a:lnTo>
                <a:lnTo>
                  <a:pt x="576" y="728"/>
                </a:lnTo>
                <a:lnTo>
                  <a:pt x="576" y="719"/>
                </a:lnTo>
                <a:lnTo>
                  <a:pt x="577" y="709"/>
                </a:lnTo>
                <a:lnTo>
                  <a:pt x="577" y="701"/>
                </a:lnTo>
                <a:lnTo>
                  <a:pt x="577" y="699"/>
                </a:lnTo>
                <a:lnTo>
                  <a:pt x="578" y="697"/>
                </a:lnTo>
                <a:lnTo>
                  <a:pt x="579" y="695"/>
                </a:lnTo>
                <a:lnTo>
                  <a:pt x="579" y="695"/>
                </a:lnTo>
                <a:lnTo>
                  <a:pt x="579" y="695"/>
                </a:lnTo>
                <a:close/>
                <a:moveTo>
                  <a:pt x="597" y="631"/>
                </a:moveTo>
                <a:lnTo>
                  <a:pt x="597" y="632"/>
                </a:lnTo>
                <a:lnTo>
                  <a:pt x="598" y="632"/>
                </a:lnTo>
                <a:lnTo>
                  <a:pt x="597" y="632"/>
                </a:lnTo>
                <a:lnTo>
                  <a:pt x="597" y="631"/>
                </a:lnTo>
                <a:lnTo>
                  <a:pt x="596" y="632"/>
                </a:lnTo>
                <a:lnTo>
                  <a:pt x="594" y="634"/>
                </a:lnTo>
                <a:lnTo>
                  <a:pt x="596" y="632"/>
                </a:lnTo>
                <a:lnTo>
                  <a:pt x="597" y="631"/>
                </a:lnTo>
                <a:close/>
                <a:moveTo>
                  <a:pt x="611" y="622"/>
                </a:moveTo>
                <a:lnTo>
                  <a:pt x="611" y="625"/>
                </a:lnTo>
                <a:lnTo>
                  <a:pt x="610" y="629"/>
                </a:lnTo>
                <a:lnTo>
                  <a:pt x="611" y="625"/>
                </a:lnTo>
                <a:lnTo>
                  <a:pt x="611" y="622"/>
                </a:lnTo>
                <a:lnTo>
                  <a:pt x="611" y="622"/>
                </a:lnTo>
                <a:close/>
                <a:moveTo>
                  <a:pt x="618" y="606"/>
                </a:moveTo>
                <a:lnTo>
                  <a:pt x="618" y="604"/>
                </a:lnTo>
                <a:lnTo>
                  <a:pt x="619" y="603"/>
                </a:lnTo>
                <a:lnTo>
                  <a:pt x="618" y="604"/>
                </a:lnTo>
                <a:lnTo>
                  <a:pt x="618" y="606"/>
                </a:lnTo>
                <a:lnTo>
                  <a:pt x="614" y="610"/>
                </a:lnTo>
                <a:lnTo>
                  <a:pt x="611" y="613"/>
                </a:lnTo>
                <a:lnTo>
                  <a:pt x="614" y="610"/>
                </a:lnTo>
                <a:lnTo>
                  <a:pt x="618" y="606"/>
                </a:lnTo>
                <a:lnTo>
                  <a:pt x="618" y="606"/>
                </a:lnTo>
                <a:close/>
                <a:moveTo>
                  <a:pt x="626" y="600"/>
                </a:moveTo>
                <a:lnTo>
                  <a:pt x="627" y="601"/>
                </a:lnTo>
                <a:lnTo>
                  <a:pt x="628" y="602"/>
                </a:lnTo>
                <a:lnTo>
                  <a:pt x="627" y="601"/>
                </a:lnTo>
                <a:lnTo>
                  <a:pt x="626" y="600"/>
                </a:lnTo>
                <a:lnTo>
                  <a:pt x="625" y="600"/>
                </a:lnTo>
                <a:lnTo>
                  <a:pt x="622" y="600"/>
                </a:lnTo>
                <a:lnTo>
                  <a:pt x="625" y="600"/>
                </a:lnTo>
                <a:lnTo>
                  <a:pt x="626" y="600"/>
                </a:lnTo>
                <a:close/>
                <a:moveTo>
                  <a:pt x="627" y="583"/>
                </a:moveTo>
                <a:lnTo>
                  <a:pt x="626" y="583"/>
                </a:lnTo>
                <a:lnTo>
                  <a:pt x="626" y="585"/>
                </a:lnTo>
                <a:lnTo>
                  <a:pt x="626" y="583"/>
                </a:lnTo>
                <a:lnTo>
                  <a:pt x="627" y="583"/>
                </a:lnTo>
                <a:close/>
                <a:moveTo>
                  <a:pt x="631" y="582"/>
                </a:moveTo>
                <a:lnTo>
                  <a:pt x="629" y="579"/>
                </a:lnTo>
                <a:lnTo>
                  <a:pt x="629" y="574"/>
                </a:lnTo>
                <a:lnTo>
                  <a:pt x="629" y="579"/>
                </a:lnTo>
                <a:lnTo>
                  <a:pt x="631" y="582"/>
                </a:lnTo>
                <a:close/>
                <a:moveTo>
                  <a:pt x="631" y="566"/>
                </a:moveTo>
                <a:lnTo>
                  <a:pt x="629" y="569"/>
                </a:lnTo>
                <a:lnTo>
                  <a:pt x="629" y="574"/>
                </a:lnTo>
                <a:lnTo>
                  <a:pt x="629" y="569"/>
                </a:lnTo>
                <a:lnTo>
                  <a:pt x="631" y="566"/>
                </a:lnTo>
                <a:close/>
                <a:moveTo>
                  <a:pt x="632" y="586"/>
                </a:moveTo>
                <a:lnTo>
                  <a:pt x="634" y="587"/>
                </a:lnTo>
                <a:lnTo>
                  <a:pt x="637" y="587"/>
                </a:lnTo>
                <a:lnTo>
                  <a:pt x="634" y="587"/>
                </a:lnTo>
                <a:lnTo>
                  <a:pt x="632" y="586"/>
                </a:lnTo>
                <a:lnTo>
                  <a:pt x="632" y="585"/>
                </a:lnTo>
                <a:lnTo>
                  <a:pt x="631" y="583"/>
                </a:lnTo>
                <a:lnTo>
                  <a:pt x="632" y="585"/>
                </a:lnTo>
                <a:lnTo>
                  <a:pt x="632" y="586"/>
                </a:lnTo>
                <a:close/>
                <a:moveTo>
                  <a:pt x="640" y="846"/>
                </a:moveTo>
                <a:lnTo>
                  <a:pt x="644" y="847"/>
                </a:lnTo>
                <a:lnTo>
                  <a:pt x="646" y="847"/>
                </a:lnTo>
                <a:lnTo>
                  <a:pt x="644" y="847"/>
                </a:lnTo>
                <a:lnTo>
                  <a:pt x="640" y="846"/>
                </a:lnTo>
                <a:lnTo>
                  <a:pt x="640" y="846"/>
                </a:lnTo>
                <a:close/>
                <a:moveTo>
                  <a:pt x="646" y="671"/>
                </a:moveTo>
                <a:lnTo>
                  <a:pt x="647" y="672"/>
                </a:lnTo>
                <a:lnTo>
                  <a:pt x="647" y="672"/>
                </a:lnTo>
                <a:lnTo>
                  <a:pt x="647" y="672"/>
                </a:lnTo>
                <a:lnTo>
                  <a:pt x="646" y="671"/>
                </a:lnTo>
                <a:close/>
                <a:moveTo>
                  <a:pt x="649" y="697"/>
                </a:moveTo>
                <a:lnTo>
                  <a:pt x="648" y="699"/>
                </a:lnTo>
                <a:lnTo>
                  <a:pt x="647" y="702"/>
                </a:lnTo>
                <a:lnTo>
                  <a:pt x="648" y="699"/>
                </a:lnTo>
                <a:lnTo>
                  <a:pt x="649" y="697"/>
                </a:lnTo>
                <a:close/>
                <a:moveTo>
                  <a:pt x="647" y="672"/>
                </a:moveTo>
                <a:lnTo>
                  <a:pt x="648" y="674"/>
                </a:lnTo>
                <a:lnTo>
                  <a:pt x="648" y="678"/>
                </a:lnTo>
                <a:lnTo>
                  <a:pt x="648" y="678"/>
                </a:lnTo>
                <a:lnTo>
                  <a:pt x="648" y="677"/>
                </a:lnTo>
                <a:lnTo>
                  <a:pt x="648" y="678"/>
                </a:lnTo>
                <a:lnTo>
                  <a:pt x="648" y="674"/>
                </a:lnTo>
                <a:lnTo>
                  <a:pt x="647" y="672"/>
                </a:lnTo>
                <a:close/>
                <a:moveTo>
                  <a:pt x="651" y="581"/>
                </a:moveTo>
                <a:lnTo>
                  <a:pt x="647" y="581"/>
                </a:lnTo>
                <a:lnTo>
                  <a:pt x="645" y="582"/>
                </a:lnTo>
                <a:lnTo>
                  <a:pt x="647" y="581"/>
                </a:lnTo>
                <a:lnTo>
                  <a:pt x="651" y="581"/>
                </a:lnTo>
                <a:close/>
                <a:moveTo>
                  <a:pt x="652" y="579"/>
                </a:moveTo>
                <a:lnTo>
                  <a:pt x="652" y="579"/>
                </a:lnTo>
                <a:lnTo>
                  <a:pt x="652" y="579"/>
                </a:lnTo>
                <a:lnTo>
                  <a:pt x="652" y="580"/>
                </a:lnTo>
                <a:lnTo>
                  <a:pt x="651" y="580"/>
                </a:lnTo>
                <a:lnTo>
                  <a:pt x="652" y="580"/>
                </a:lnTo>
                <a:lnTo>
                  <a:pt x="652" y="579"/>
                </a:lnTo>
                <a:lnTo>
                  <a:pt x="652" y="579"/>
                </a:lnTo>
                <a:lnTo>
                  <a:pt x="652" y="579"/>
                </a:lnTo>
                <a:close/>
                <a:moveTo>
                  <a:pt x="652" y="578"/>
                </a:moveTo>
                <a:lnTo>
                  <a:pt x="652" y="578"/>
                </a:lnTo>
                <a:lnTo>
                  <a:pt x="652" y="578"/>
                </a:lnTo>
                <a:lnTo>
                  <a:pt x="652" y="578"/>
                </a:lnTo>
                <a:lnTo>
                  <a:pt x="652" y="578"/>
                </a:lnTo>
                <a:lnTo>
                  <a:pt x="652" y="578"/>
                </a:lnTo>
                <a:close/>
                <a:moveTo>
                  <a:pt x="652" y="564"/>
                </a:moveTo>
                <a:lnTo>
                  <a:pt x="652" y="562"/>
                </a:lnTo>
                <a:lnTo>
                  <a:pt x="651" y="561"/>
                </a:lnTo>
                <a:lnTo>
                  <a:pt x="652" y="562"/>
                </a:lnTo>
                <a:lnTo>
                  <a:pt x="652" y="564"/>
                </a:lnTo>
                <a:close/>
                <a:moveTo>
                  <a:pt x="662" y="685"/>
                </a:moveTo>
                <a:lnTo>
                  <a:pt x="661" y="688"/>
                </a:lnTo>
                <a:lnTo>
                  <a:pt x="660" y="691"/>
                </a:lnTo>
                <a:lnTo>
                  <a:pt x="660" y="691"/>
                </a:lnTo>
                <a:lnTo>
                  <a:pt x="661" y="688"/>
                </a:lnTo>
                <a:lnTo>
                  <a:pt x="662" y="685"/>
                </a:lnTo>
                <a:close/>
                <a:moveTo>
                  <a:pt x="661" y="578"/>
                </a:moveTo>
                <a:lnTo>
                  <a:pt x="661" y="578"/>
                </a:lnTo>
                <a:lnTo>
                  <a:pt x="661" y="578"/>
                </a:lnTo>
                <a:lnTo>
                  <a:pt x="661" y="578"/>
                </a:lnTo>
                <a:lnTo>
                  <a:pt x="661" y="578"/>
                </a:lnTo>
                <a:close/>
                <a:moveTo>
                  <a:pt x="660" y="557"/>
                </a:moveTo>
                <a:lnTo>
                  <a:pt x="660" y="557"/>
                </a:lnTo>
                <a:lnTo>
                  <a:pt x="661" y="557"/>
                </a:lnTo>
                <a:lnTo>
                  <a:pt x="662" y="558"/>
                </a:lnTo>
                <a:lnTo>
                  <a:pt x="661" y="557"/>
                </a:lnTo>
                <a:lnTo>
                  <a:pt x="660" y="557"/>
                </a:lnTo>
                <a:lnTo>
                  <a:pt x="660" y="557"/>
                </a:lnTo>
                <a:lnTo>
                  <a:pt x="660" y="553"/>
                </a:lnTo>
                <a:lnTo>
                  <a:pt x="660" y="551"/>
                </a:lnTo>
                <a:lnTo>
                  <a:pt x="660" y="553"/>
                </a:lnTo>
                <a:lnTo>
                  <a:pt x="660" y="557"/>
                </a:lnTo>
                <a:close/>
                <a:moveTo>
                  <a:pt x="689" y="627"/>
                </a:moveTo>
                <a:lnTo>
                  <a:pt x="689" y="628"/>
                </a:lnTo>
                <a:lnTo>
                  <a:pt x="689" y="629"/>
                </a:lnTo>
                <a:lnTo>
                  <a:pt x="689" y="629"/>
                </a:lnTo>
                <a:lnTo>
                  <a:pt x="688" y="630"/>
                </a:lnTo>
                <a:lnTo>
                  <a:pt x="687" y="630"/>
                </a:lnTo>
                <a:lnTo>
                  <a:pt x="688" y="630"/>
                </a:lnTo>
                <a:lnTo>
                  <a:pt x="689" y="629"/>
                </a:lnTo>
                <a:lnTo>
                  <a:pt x="689" y="628"/>
                </a:lnTo>
                <a:lnTo>
                  <a:pt x="689" y="627"/>
                </a:lnTo>
                <a:close/>
                <a:moveTo>
                  <a:pt x="694" y="534"/>
                </a:moveTo>
                <a:lnTo>
                  <a:pt x="693" y="534"/>
                </a:lnTo>
                <a:lnTo>
                  <a:pt x="693" y="536"/>
                </a:lnTo>
                <a:lnTo>
                  <a:pt x="693" y="534"/>
                </a:lnTo>
                <a:lnTo>
                  <a:pt x="694" y="534"/>
                </a:lnTo>
                <a:close/>
                <a:moveTo>
                  <a:pt x="701" y="586"/>
                </a:moveTo>
                <a:lnTo>
                  <a:pt x="701" y="586"/>
                </a:lnTo>
                <a:lnTo>
                  <a:pt x="700" y="586"/>
                </a:lnTo>
                <a:lnTo>
                  <a:pt x="701" y="586"/>
                </a:lnTo>
                <a:lnTo>
                  <a:pt x="701" y="586"/>
                </a:lnTo>
                <a:close/>
                <a:moveTo>
                  <a:pt x="721" y="1165"/>
                </a:moveTo>
                <a:lnTo>
                  <a:pt x="721" y="1166"/>
                </a:lnTo>
                <a:lnTo>
                  <a:pt x="721" y="1167"/>
                </a:lnTo>
                <a:lnTo>
                  <a:pt x="721" y="1166"/>
                </a:lnTo>
                <a:lnTo>
                  <a:pt x="721" y="1165"/>
                </a:lnTo>
                <a:lnTo>
                  <a:pt x="718" y="1163"/>
                </a:lnTo>
                <a:lnTo>
                  <a:pt x="716" y="1161"/>
                </a:lnTo>
                <a:lnTo>
                  <a:pt x="716" y="1160"/>
                </a:lnTo>
                <a:lnTo>
                  <a:pt x="716" y="1159"/>
                </a:lnTo>
                <a:lnTo>
                  <a:pt x="716" y="1160"/>
                </a:lnTo>
                <a:lnTo>
                  <a:pt x="716" y="1161"/>
                </a:lnTo>
                <a:lnTo>
                  <a:pt x="718" y="1163"/>
                </a:lnTo>
                <a:lnTo>
                  <a:pt x="721" y="1165"/>
                </a:lnTo>
                <a:close/>
                <a:moveTo>
                  <a:pt x="724" y="1062"/>
                </a:moveTo>
                <a:lnTo>
                  <a:pt x="720" y="1062"/>
                </a:lnTo>
                <a:lnTo>
                  <a:pt x="716" y="1063"/>
                </a:lnTo>
                <a:lnTo>
                  <a:pt x="720" y="1062"/>
                </a:lnTo>
                <a:lnTo>
                  <a:pt x="724" y="1062"/>
                </a:lnTo>
                <a:close/>
                <a:moveTo>
                  <a:pt x="720" y="548"/>
                </a:moveTo>
                <a:lnTo>
                  <a:pt x="720" y="548"/>
                </a:lnTo>
                <a:lnTo>
                  <a:pt x="713" y="550"/>
                </a:lnTo>
                <a:lnTo>
                  <a:pt x="706" y="551"/>
                </a:lnTo>
                <a:lnTo>
                  <a:pt x="713" y="550"/>
                </a:lnTo>
                <a:lnTo>
                  <a:pt x="720" y="548"/>
                </a:lnTo>
                <a:close/>
                <a:moveTo>
                  <a:pt x="759" y="994"/>
                </a:moveTo>
                <a:lnTo>
                  <a:pt x="757" y="995"/>
                </a:lnTo>
                <a:lnTo>
                  <a:pt x="756" y="998"/>
                </a:lnTo>
                <a:lnTo>
                  <a:pt x="757" y="995"/>
                </a:lnTo>
                <a:lnTo>
                  <a:pt x="759" y="994"/>
                </a:lnTo>
                <a:close/>
                <a:moveTo>
                  <a:pt x="225" y="1356"/>
                </a:moveTo>
                <a:lnTo>
                  <a:pt x="225" y="1356"/>
                </a:lnTo>
                <a:lnTo>
                  <a:pt x="230" y="1344"/>
                </a:lnTo>
                <a:lnTo>
                  <a:pt x="234" y="1334"/>
                </a:lnTo>
                <a:lnTo>
                  <a:pt x="239" y="1323"/>
                </a:lnTo>
                <a:lnTo>
                  <a:pt x="244" y="1313"/>
                </a:lnTo>
                <a:lnTo>
                  <a:pt x="239" y="1323"/>
                </a:lnTo>
                <a:lnTo>
                  <a:pt x="234" y="1334"/>
                </a:lnTo>
                <a:lnTo>
                  <a:pt x="230" y="1344"/>
                </a:lnTo>
                <a:lnTo>
                  <a:pt x="225" y="1356"/>
                </a:lnTo>
                <a:close/>
                <a:moveTo>
                  <a:pt x="225" y="1452"/>
                </a:moveTo>
                <a:lnTo>
                  <a:pt x="228" y="1445"/>
                </a:lnTo>
                <a:lnTo>
                  <a:pt x="230" y="1436"/>
                </a:lnTo>
                <a:lnTo>
                  <a:pt x="228" y="1445"/>
                </a:lnTo>
                <a:lnTo>
                  <a:pt x="225" y="1452"/>
                </a:lnTo>
                <a:close/>
                <a:moveTo>
                  <a:pt x="202" y="1465"/>
                </a:moveTo>
                <a:lnTo>
                  <a:pt x="202" y="1463"/>
                </a:lnTo>
                <a:lnTo>
                  <a:pt x="202" y="1461"/>
                </a:lnTo>
                <a:lnTo>
                  <a:pt x="202" y="1461"/>
                </a:lnTo>
                <a:lnTo>
                  <a:pt x="202" y="1463"/>
                </a:lnTo>
                <a:lnTo>
                  <a:pt x="202" y="1465"/>
                </a:lnTo>
                <a:close/>
                <a:moveTo>
                  <a:pt x="198" y="1509"/>
                </a:moveTo>
                <a:lnTo>
                  <a:pt x="198" y="1508"/>
                </a:lnTo>
                <a:lnTo>
                  <a:pt x="198" y="1505"/>
                </a:lnTo>
                <a:lnTo>
                  <a:pt x="198" y="1504"/>
                </a:lnTo>
                <a:lnTo>
                  <a:pt x="198" y="1502"/>
                </a:lnTo>
                <a:lnTo>
                  <a:pt x="198" y="1504"/>
                </a:lnTo>
                <a:lnTo>
                  <a:pt x="198" y="1505"/>
                </a:lnTo>
                <a:lnTo>
                  <a:pt x="198" y="1508"/>
                </a:lnTo>
                <a:lnTo>
                  <a:pt x="198" y="1509"/>
                </a:lnTo>
                <a:close/>
                <a:moveTo>
                  <a:pt x="197" y="1495"/>
                </a:moveTo>
                <a:lnTo>
                  <a:pt x="196" y="1496"/>
                </a:lnTo>
                <a:lnTo>
                  <a:pt x="194" y="1496"/>
                </a:lnTo>
                <a:lnTo>
                  <a:pt x="196" y="1496"/>
                </a:lnTo>
                <a:lnTo>
                  <a:pt x="197" y="1495"/>
                </a:lnTo>
                <a:lnTo>
                  <a:pt x="197" y="1491"/>
                </a:lnTo>
                <a:lnTo>
                  <a:pt x="197" y="1488"/>
                </a:lnTo>
                <a:lnTo>
                  <a:pt x="197" y="1491"/>
                </a:lnTo>
                <a:lnTo>
                  <a:pt x="197" y="1495"/>
                </a:lnTo>
                <a:close/>
                <a:moveTo>
                  <a:pt x="194" y="1500"/>
                </a:moveTo>
                <a:lnTo>
                  <a:pt x="194" y="1498"/>
                </a:lnTo>
                <a:lnTo>
                  <a:pt x="194" y="1497"/>
                </a:lnTo>
                <a:lnTo>
                  <a:pt x="194" y="1497"/>
                </a:lnTo>
                <a:lnTo>
                  <a:pt x="194" y="1496"/>
                </a:lnTo>
                <a:lnTo>
                  <a:pt x="194" y="1497"/>
                </a:lnTo>
                <a:lnTo>
                  <a:pt x="194" y="1497"/>
                </a:lnTo>
                <a:lnTo>
                  <a:pt x="194" y="1498"/>
                </a:lnTo>
                <a:lnTo>
                  <a:pt x="194" y="1500"/>
                </a:lnTo>
                <a:close/>
                <a:moveTo>
                  <a:pt x="240" y="805"/>
                </a:moveTo>
                <a:lnTo>
                  <a:pt x="240" y="806"/>
                </a:lnTo>
                <a:lnTo>
                  <a:pt x="240" y="808"/>
                </a:lnTo>
                <a:lnTo>
                  <a:pt x="240" y="806"/>
                </a:lnTo>
                <a:lnTo>
                  <a:pt x="240" y="805"/>
                </a:lnTo>
                <a:close/>
                <a:moveTo>
                  <a:pt x="237" y="773"/>
                </a:moveTo>
                <a:lnTo>
                  <a:pt x="237" y="770"/>
                </a:lnTo>
                <a:lnTo>
                  <a:pt x="237" y="769"/>
                </a:lnTo>
                <a:lnTo>
                  <a:pt x="237" y="768"/>
                </a:lnTo>
                <a:lnTo>
                  <a:pt x="238" y="768"/>
                </a:lnTo>
                <a:lnTo>
                  <a:pt x="238" y="769"/>
                </a:lnTo>
                <a:lnTo>
                  <a:pt x="239" y="771"/>
                </a:lnTo>
                <a:lnTo>
                  <a:pt x="238" y="771"/>
                </a:lnTo>
                <a:lnTo>
                  <a:pt x="237" y="773"/>
                </a:lnTo>
                <a:close/>
                <a:moveTo>
                  <a:pt x="211" y="701"/>
                </a:moveTo>
                <a:lnTo>
                  <a:pt x="211" y="700"/>
                </a:lnTo>
                <a:lnTo>
                  <a:pt x="211" y="700"/>
                </a:lnTo>
                <a:lnTo>
                  <a:pt x="211" y="700"/>
                </a:lnTo>
                <a:lnTo>
                  <a:pt x="211" y="701"/>
                </a:lnTo>
                <a:close/>
                <a:moveTo>
                  <a:pt x="199" y="560"/>
                </a:moveTo>
                <a:lnTo>
                  <a:pt x="198" y="559"/>
                </a:lnTo>
                <a:lnTo>
                  <a:pt x="198" y="559"/>
                </a:lnTo>
                <a:lnTo>
                  <a:pt x="198" y="559"/>
                </a:lnTo>
                <a:lnTo>
                  <a:pt x="199" y="560"/>
                </a:lnTo>
                <a:lnTo>
                  <a:pt x="199" y="560"/>
                </a:lnTo>
                <a:close/>
                <a:moveTo>
                  <a:pt x="187" y="403"/>
                </a:moveTo>
                <a:lnTo>
                  <a:pt x="187" y="403"/>
                </a:lnTo>
                <a:lnTo>
                  <a:pt x="186" y="401"/>
                </a:lnTo>
                <a:lnTo>
                  <a:pt x="187" y="403"/>
                </a:lnTo>
                <a:lnTo>
                  <a:pt x="187" y="403"/>
                </a:lnTo>
                <a:close/>
                <a:moveTo>
                  <a:pt x="164" y="292"/>
                </a:moveTo>
                <a:lnTo>
                  <a:pt x="164" y="292"/>
                </a:lnTo>
                <a:lnTo>
                  <a:pt x="168" y="286"/>
                </a:lnTo>
                <a:lnTo>
                  <a:pt x="168" y="281"/>
                </a:lnTo>
                <a:lnTo>
                  <a:pt x="168" y="286"/>
                </a:lnTo>
                <a:lnTo>
                  <a:pt x="164" y="292"/>
                </a:lnTo>
                <a:close/>
                <a:moveTo>
                  <a:pt x="157" y="449"/>
                </a:moveTo>
                <a:lnTo>
                  <a:pt x="156" y="449"/>
                </a:lnTo>
                <a:lnTo>
                  <a:pt x="155" y="448"/>
                </a:lnTo>
                <a:lnTo>
                  <a:pt x="156" y="449"/>
                </a:lnTo>
                <a:lnTo>
                  <a:pt x="157" y="449"/>
                </a:lnTo>
                <a:lnTo>
                  <a:pt x="157" y="453"/>
                </a:lnTo>
                <a:lnTo>
                  <a:pt x="158" y="455"/>
                </a:lnTo>
                <a:lnTo>
                  <a:pt x="157" y="453"/>
                </a:lnTo>
                <a:lnTo>
                  <a:pt x="157" y="449"/>
                </a:lnTo>
                <a:close/>
                <a:moveTo>
                  <a:pt x="115" y="287"/>
                </a:moveTo>
                <a:lnTo>
                  <a:pt x="116" y="285"/>
                </a:lnTo>
                <a:lnTo>
                  <a:pt x="118" y="282"/>
                </a:lnTo>
                <a:lnTo>
                  <a:pt x="116" y="285"/>
                </a:lnTo>
                <a:lnTo>
                  <a:pt x="115" y="287"/>
                </a:lnTo>
                <a:close/>
                <a:moveTo>
                  <a:pt x="108" y="207"/>
                </a:moveTo>
                <a:lnTo>
                  <a:pt x="99" y="215"/>
                </a:lnTo>
                <a:lnTo>
                  <a:pt x="89" y="222"/>
                </a:lnTo>
                <a:lnTo>
                  <a:pt x="99" y="215"/>
                </a:lnTo>
                <a:lnTo>
                  <a:pt x="108" y="207"/>
                </a:lnTo>
                <a:lnTo>
                  <a:pt x="109" y="207"/>
                </a:lnTo>
                <a:lnTo>
                  <a:pt x="109" y="205"/>
                </a:lnTo>
                <a:lnTo>
                  <a:pt x="109" y="207"/>
                </a:lnTo>
                <a:lnTo>
                  <a:pt x="108" y="207"/>
                </a:lnTo>
                <a:close/>
                <a:moveTo>
                  <a:pt x="81" y="373"/>
                </a:moveTo>
                <a:lnTo>
                  <a:pt x="82" y="375"/>
                </a:lnTo>
                <a:lnTo>
                  <a:pt x="82" y="375"/>
                </a:lnTo>
                <a:lnTo>
                  <a:pt x="82" y="375"/>
                </a:lnTo>
                <a:lnTo>
                  <a:pt x="81" y="373"/>
                </a:lnTo>
                <a:close/>
                <a:moveTo>
                  <a:pt x="75" y="76"/>
                </a:moveTo>
                <a:lnTo>
                  <a:pt x="73" y="79"/>
                </a:lnTo>
                <a:lnTo>
                  <a:pt x="69" y="83"/>
                </a:lnTo>
                <a:lnTo>
                  <a:pt x="67" y="83"/>
                </a:lnTo>
                <a:lnTo>
                  <a:pt x="67" y="82"/>
                </a:lnTo>
                <a:lnTo>
                  <a:pt x="66" y="79"/>
                </a:lnTo>
                <a:lnTo>
                  <a:pt x="66" y="78"/>
                </a:lnTo>
                <a:lnTo>
                  <a:pt x="67" y="76"/>
                </a:lnTo>
                <a:lnTo>
                  <a:pt x="69" y="74"/>
                </a:lnTo>
                <a:lnTo>
                  <a:pt x="72" y="74"/>
                </a:lnTo>
                <a:lnTo>
                  <a:pt x="74" y="72"/>
                </a:lnTo>
                <a:lnTo>
                  <a:pt x="75" y="72"/>
                </a:lnTo>
                <a:lnTo>
                  <a:pt x="76" y="72"/>
                </a:lnTo>
                <a:lnTo>
                  <a:pt x="76" y="74"/>
                </a:lnTo>
                <a:lnTo>
                  <a:pt x="75" y="76"/>
                </a:lnTo>
                <a:close/>
                <a:moveTo>
                  <a:pt x="54" y="92"/>
                </a:moveTo>
                <a:lnTo>
                  <a:pt x="55" y="88"/>
                </a:lnTo>
                <a:lnTo>
                  <a:pt x="58" y="85"/>
                </a:lnTo>
                <a:lnTo>
                  <a:pt x="60" y="82"/>
                </a:lnTo>
                <a:lnTo>
                  <a:pt x="64" y="79"/>
                </a:lnTo>
                <a:lnTo>
                  <a:pt x="64" y="84"/>
                </a:lnTo>
                <a:lnTo>
                  <a:pt x="62" y="88"/>
                </a:lnTo>
                <a:lnTo>
                  <a:pt x="59" y="90"/>
                </a:lnTo>
                <a:lnTo>
                  <a:pt x="54" y="92"/>
                </a:lnTo>
                <a:close/>
                <a:moveTo>
                  <a:pt x="71" y="428"/>
                </a:moveTo>
                <a:lnTo>
                  <a:pt x="68" y="428"/>
                </a:lnTo>
                <a:lnTo>
                  <a:pt x="66" y="428"/>
                </a:lnTo>
                <a:lnTo>
                  <a:pt x="68" y="428"/>
                </a:lnTo>
                <a:lnTo>
                  <a:pt x="71" y="428"/>
                </a:lnTo>
                <a:lnTo>
                  <a:pt x="72" y="432"/>
                </a:lnTo>
                <a:lnTo>
                  <a:pt x="74" y="434"/>
                </a:lnTo>
                <a:lnTo>
                  <a:pt x="72" y="432"/>
                </a:lnTo>
                <a:lnTo>
                  <a:pt x="71" y="428"/>
                </a:lnTo>
                <a:close/>
                <a:moveTo>
                  <a:pt x="66" y="419"/>
                </a:moveTo>
                <a:lnTo>
                  <a:pt x="66" y="418"/>
                </a:lnTo>
                <a:lnTo>
                  <a:pt x="66" y="417"/>
                </a:lnTo>
                <a:lnTo>
                  <a:pt x="66" y="418"/>
                </a:lnTo>
                <a:lnTo>
                  <a:pt x="66" y="419"/>
                </a:lnTo>
                <a:lnTo>
                  <a:pt x="66" y="419"/>
                </a:lnTo>
                <a:close/>
                <a:moveTo>
                  <a:pt x="282" y="125"/>
                </a:moveTo>
                <a:lnTo>
                  <a:pt x="285" y="126"/>
                </a:lnTo>
                <a:lnTo>
                  <a:pt x="287" y="128"/>
                </a:lnTo>
                <a:lnTo>
                  <a:pt x="287" y="130"/>
                </a:lnTo>
                <a:lnTo>
                  <a:pt x="287" y="132"/>
                </a:lnTo>
                <a:lnTo>
                  <a:pt x="286" y="132"/>
                </a:lnTo>
                <a:lnTo>
                  <a:pt x="285" y="133"/>
                </a:lnTo>
                <a:lnTo>
                  <a:pt x="283" y="133"/>
                </a:lnTo>
                <a:lnTo>
                  <a:pt x="281" y="132"/>
                </a:lnTo>
                <a:lnTo>
                  <a:pt x="281" y="131"/>
                </a:lnTo>
                <a:lnTo>
                  <a:pt x="281" y="130"/>
                </a:lnTo>
                <a:lnTo>
                  <a:pt x="281" y="127"/>
                </a:lnTo>
                <a:lnTo>
                  <a:pt x="282" y="125"/>
                </a:lnTo>
                <a:close/>
                <a:moveTo>
                  <a:pt x="288" y="133"/>
                </a:moveTo>
                <a:lnTo>
                  <a:pt x="290" y="135"/>
                </a:lnTo>
                <a:lnTo>
                  <a:pt x="292" y="138"/>
                </a:lnTo>
                <a:lnTo>
                  <a:pt x="293" y="141"/>
                </a:lnTo>
                <a:lnTo>
                  <a:pt x="293" y="145"/>
                </a:lnTo>
                <a:lnTo>
                  <a:pt x="293" y="141"/>
                </a:lnTo>
                <a:lnTo>
                  <a:pt x="292" y="138"/>
                </a:lnTo>
                <a:lnTo>
                  <a:pt x="290" y="135"/>
                </a:lnTo>
                <a:lnTo>
                  <a:pt x="288" y="133"/>
                </a:lnTo>
                <a:close/>
                <a:moveTo>
                  <a:pt x="331" y="97"/>
                </a:moveTo>
                <a:lnTo>
                  <a:pt x="331" y="96"/>
                </a:lnTo>
                <a:lnTo>
                  <a:pt x="332" y="96"/>
                </a:lnTo>
                <a:lnTo>
                  <a:pt x="331" y="96"/>
                </a:lnTo>
                <a:lnTo>
                  <a:pt x="331" y="97"/>
                </a:lnTo>
                <a:lnTo>
                  <a:pt x="331" y="97"/>
                </a:lnTo>
                <a:lnTo>
                  <a:pt x="331" y="97"/>
                </a:lnTo>
                <a:lnTo>
                  <a:pt x="331" y="97"/>
                </a:lnTo>
                <a:lnTo>
                  <a:pt x="331" y="97"/>
                </a:lnTo>
                <a:close/>
                <a:moveTo>
                  <a:pt x="979" y="447"/>
                </a:moveTo>
                <a:lnTo>
                  <a:pt x="978" y="447"/>
                </a:lnTo>
                <a:lnTo>
                  <a:pt x="978" y="448"/>
                </a:lnTo>
                <a:lnTo>
                  <a:pt x="978" y="447"/>
                </a:lnTo>
                <a:lnTo>
                  <a:pt x="979" y="447"/>
                </a:lnTo>
                <a:close/>
                <a:moveTo>
                  <a:pt x="1312" y="1044"/>
                </a:moveTo>
                <a:lnTo>
                  <a:pt x="1312" y="1043"/>
                </a:lnTo>
                <a:lnTo>
                  <a:pt x="1312" y="1043"/>
                </a:lnTo>
                <a:lnTo>
                  <a:pt x="1311" y="1039"/>
                </a:lnTo>
                <a:lnTo>
                  <a:pt x="1309" y="1036"/>
                </a:lnTo>
                <a:lnTo>
                  <a:pt x="1311" y="1039"/>
                </a:lnTo>
                <a:lnTo>
                  <a:pt x="1312" y="1043"/>
                </a:lnTo>
                <a:lnTo>
                  <a:pt x="1312" y="1043"/>
                </a:lnTo>
                <a:lnTo>
                  <a:pt x="1312" y="1044"/>
                </a:lnTo>
                <a:close/>
                <a:moveTo>
                  <a:pt x="1615" y="1414"/>
                </a:moveTo>
                <a:lnTo>
                  <a:pt x="1614" y="1407"/>
                </a:lnTo>
                <a:lnTo>
                  <a:pt x="1612" y="1400"/>
                </a:lnTo>
                <a:lnTo>
                  <a:pt x="1607" y="1387"/>
                </a:lnTo>
                <a:lnTo>
                  <a:pt x="1602" y="1375"/>
                </a:lnTo>
                <a:lnTo>
                  <a:pt x="1597" y="1362"/>
                </a:lnTo>
                <a:lnTo>
                  <a:pt x="1590" y="1350"/>
                </a:lnTo>
                <a:lnTo>
                  <a:pt x="1583" y="1336"/>
                </a:lnTo>
                <a:lnTo>
                  <a:pt x="1574" y="1322"/>
                </a:lnTo>
                <a:lnTo>
                  <a:pt x="1564" y="1310"/>
                </a:lnTo>
                <a:lnTo>
                  <a:pt x="1554" y="1298"/>
                </a:lnTo>
                <a:lnTo>
                  <a:pt x="1553" y="1298"/>
                </a:lnTo>
                <a:lnTo>
                  <a:pt x="1553" y="1296"/>
                </a:lnTo>
                <a:lnTo>
                  <a:pt x="1554" y="1295"/>
                </a:lnTo>
                <a:lnTo>
                  <a:pt x="1553" y="1295"/>
                </a:lnTo>
                <a:lnTo>
                  <a:pt x="1553" y="1295"/>
                </a:lnTo>
                <a:lnTo>
                  <a:pt x="1553" y="1294"/>
                </a:lnTo>
                <a:lnTo>
                  <a:pt x="1554" y="1292"/>
                </a:lnTo>
                <a:lnTo>
                  <a:pt x="1556" y="1288"/>
                </a:lnTo>
                <a:lnTo>
                  <a:pt x="1557" y="1285"/>
                </a:lnTo>
                <a:lnTo>
                  <a:pt x="1560" y="1270"/>
                </a:lnTo>
                <a:lnTo>
                  <a:pt x="1561" y="1253"/>
                </a:lnTo>
                <a:lnTo>
                  <a:pt x="1564" y="1242"/>
                </a:lnTo>
                <a:lnTo>
                  <a:pt x="1564" y="1229"/>
                </a:lnTo>
                <a:lnTo>
                  <a:pt x="1561" y="1216"/>
                </a:lnTo>
                <a:lnTo>
                  <a:pt x="1559" y="1204"/>
                </a:lnTo>
                <a:lnTo>
                  <a:pt x="1553" y="1186"/>
                </a:lnTo>
                <a:lnTo>
                  <a:pt x="1550" y="1167"/>
                </a:lnTo>
                <a:lnTo>
                  <a:pt x="1545" y="1147"/>
                </a:lnTo>
                <a:lnTo>
                  <a:pt x="1542" y="1128"/>
                </a:lnTo>
                <a:lnTo>
                  <a:pt x="1540" y="1117"/>
                </a:lnTo>
                <a:lnTo>
                  <a:pt x="1538" y="1105"/>
                </a:lnTo>
                <a:lnTo>
                  <a:pt x="1536" y="1093"/>
                </a:lnTo>
                <a:lnTo>
                  <a:pt x="1532" y="1082"/>
                </a:lnTo>
                <a:lnTo>
                  <a:pt x="1531" y="1068"/>
                </a:lnTo>
                <a:lnTo>
                  <a:pt x="1528" y="1054"/>
                </a:lnTo>
                <a:lnTo>
                  <a:pt x="1528" y="1051"/>
                </a:lnTo>
                <a:lnTo>
                  <a:pt x="1526" y="1048"/>
                </a:lnTo>
                <a:lnTo>
                  <a:pt x="1528" y="1047"/>
                </a:lnTo>
                <a:lnTo>
                  <a:pt x="1528" y="1046"/>
                </a:lnTo>
                <a:lnTo>
                  <a:pt x="1528" y="1044"/>
                </a:lnTo>
                <a:lnTo>
                  <a:pt x="1526" y="1042"/>
                </a:lnTo>
                <a:lnTo>
                  <a:pt x="1524" y="1035"/>
                </a:lnTo>
                <a:lnTo>
                  <a:pt x="1523" y="1028"/>
                </a:lnTo>
                <a:lnTo>
                  <a:pt x="1522" y="1026"/>
                </a:lnTo>
                <a:lnTo>
                  <a:pt x="1521" y="1022"/>
                </a:lnTo>
                <a:lnTo>
                  <a:pt x="1519" y="1021"/>
                </a:lnTo>
                <a:lnTo>
                  <a:pt x="1517" y="1019"/>
                </a:lnTo>
                <a:lnTo>
                  <a:pt x="1517" y="1014"/>
                </a:lnTo>
                <a:lnTo>
                  <a:pt x="1517" y="1008"/>
                </a:lnTo>
                <a:lnTo>
                  <a:pt x="1514" y="999"/>
                </a:lnTo>
                <a:lnTo>
                  <a:pt x="1512" y="988"/>
                </a:lnTo>
                <a:lnTo>
                  <a:pt x="1510" y="979"/>
                </a:lnTo>
                <a:lnTo>
                  <a:pt x="1508" y="969"/>
                </a:lnTo>
                <a:lnTo>
                  <a:pt x="1504" y="959"/>
                </a:lnTo>
                <a:lnTo>
                  <a:pt x="1502" y="949"/>
                </a:lnTo>
                <a:lnTo>
                  <a:pt x="1500" y="938"/>
                </a:lnTo>
                <a:lnTo>
                  <a:pt x="1496" y="929"/>
                </a:lnTo>
                <a:lnTo>
                  <a:pt x="1501" y="908"/>
                </a:lnTo>
                <a:lnTo>
                  <a:pt x="1505" y="888"/>
                </a:lnTo>
                <a:lnTo>
                  <a:pt x="1510" y="867"/>
                </a:lnTo>
                <a:lnTo>
                  <a:pt x="1515" y="846"/>
                </a:lnTo>
                <a:lnTo>
                  <a:pt x="1518" y="833"/>
                </a:lnTo>
                <a:lnTo>
                  <a:pt x="1522" y="819"/>
                </a:lnTo>
                <a:lnTo>
                  <a:pt x="1525" y="805"/>
                </a:lnTo>
                <a:lnTo>
                  <a:pt x="1529" y="791"/>
                </a:lnTo>
                <a:lnTo>
                  <a:pt x="1530" y="788"/>
                </a:lnTo>
                <a:lnTo>
                  <a:pt x="1529" y="785"/>
                </a:lnTo>
                <a:lnTo>
                  <a:pt x="1528" y="784"/>
                </a:lnTo>
                <a:lnTo>
                  <a:pt x="1524" y="783"/>
                </a:lnTo>
                <a:lnTo>
                  <a:pt x="1514" y="780"/>
                </a:lnTo>
                <a:lnTo>
                  <a:pt x="1503" y="776"/>
                </a:lnTo>
                <a:lnTo>
                  <a:pt x="1491" y="773"/>
                </a:lnTo>
                <a:lnTo>
                  <a:pt x="1482" y="768"/>
                </a:lnTo>
                <a:lnTo>
                  <a:pt x="1478" y="768"/>
                </a:lnTo>
                <a:lnTo>
                  <a:pt x="1476" y="767"/>
                </a:lnTo>
                <a:lnTo>
                  <a:pt x="1475" y="768"/>
                </a:lnTo>
                <a:lnTo>
                  <a:pt x="1474" y="768"/>
                </a:lnTo>
                <a:lnTo>
                  <a:pt x="1471" y="771"/>
                </a:lnTo>
                <a:lnTo>
                  <a:pt x="1469" y="775"/>
                </a:lnTo>
                <a:lnTo>
                  <a:pt x="1467" y="783"/>
                </a:lnTo>
                <a:lnTo>
                  <a:pt x="1464" y="792"/>
                </a:lnTo>
                <a:lnTo>
                  <a:pt x="1463" y="796"/>
                </a:lnTo>
                <a:lnTo>
                  <a:pt x="1461" y="799"/>
                </a:lnTo>
                <a:lnTo>
                  <a:pt x="1457" y="803"/>
                </a:lnTo>
                <a:lnTo>
                  <a:pt x="1453" y="805"/>
                </a:lnTo>
                <a:lnTo>
                  <a:pt x="1452" y="806"/>
                </a:lnTo>
                <a:lnTo>
                  <a:pt x="1450" y="808"/>
                </a:lnTo>
                <a:lnTo>
                  <a:pt x="1445" y="820"/>
                </a:lnTo>
                <a:lnTo>
                  <a:pt x="1440" y="834"/>
                </a:lnTo>
                <a:lnTo>
                  <a:pt x="1434" y="845"/>
                </a:lnTo>
                <a:lnTo>
                  <a:pt x="1429" y="855"/>
                </a:lnTo>
                <a:lnTo>
                  <a:pt x="1424" y="866"/>
                </a:lnTo>
                <a:lnTo>
                  <a:pt x="1418" y="876"/>
                </a:lnTo>
                <a:lnTo>
                  <a:pt x="1416" y="879"/>
                </a:lnTo>
                <a:lnTo>
                  <a:pt x="1415" y="879"/>
                </a:lnTo>
                <a:lnTo>
                  <a:pt x="1413" y="880"/>
                </a:lnTo>
                <a:lnTo>
                  <a:pt x="1411" y="880"/>
                </a:lnTo>
                <a:lnTo>
                  <a:pt x="1399" y="880"/>
                </a:lnTo>
                <a:lnTo>
                  <a:pt x="1388" y="880"/>
                </a:lnTo>
                <a:lnTo>
                  <a:pt x="1385" y="880"/>
                </a:lnTo>
                <a:lnTo>
                  <a:pt x="1381" y="880"/>
                </a:lnTo>
                <a:lnTo>
                  <a:pt x="1379" y="881"/>
                </a:lnTo>
                <a:lnTo>
                  <a:pt x="1377" y="883"/>
                </a:lnTo>
                <a:lnTo>
                  <a:pt x="1374" y="885"/>
                </a:lnTo>
                <a:lnTo>
                  <a:pt x="1373" y="886"/>
                </a:lnTo>
                <a:lnTo>
                  <a:pt x="1370" y="890"/>
                </a:lnTo>
                <a:lnTo>
                  <a:pt x="1369" y="895"/>
                </a:lnTo>
                <a:lnTo>
                  <a:pt x="1370" y="901"/>
                </a:lnTo>
                <a:lnTo>
                  <a:pt x="1373" y="906"/>
                </a:lnTo>
                <a:lnTo>
                  <a:pt x="1376" y="911"/>
                </a:lnTo>
                <a:lnTo>
                  <a:pt x="1380" y="915"/>
                </a:lnTo>
                <a:lnTo>
                  <a:pt x="1387" y="920"/>
                </a:lnTo>
                <a:lnTo>
                  <a:pt x="1393" y="924"/>
                </a:lnTo>
                <a:lnTo>
                  <a:pt x="1391" y="928"/>
                </a:lnTo>
                <a:lnTo>
                  <a:pt x="1390" y="932"/>
                </a:lnTo>
                <a:lnTo>
                  <a:pt x="1388" y="934"/>
                </a:lnTo>
                <a:lnTo>
                  <a:pt x="1388" y="935"/>
                </a:lnTo>
                <a:lnTo>
                  <a:pt x="1387" y="936"/>
                </a:lnTo>
                <a:lnTo>
                  <a:pt x="1385" y="936"/>
                </a:lnTo>
                <a:lnTo>
                  <a:pt x="1376" y="936"/>
                </a:lnTo>
                <a:lnTo>
                  <a:pt x="1366" y="937"/>
                </a:lnTo>
                <a:lnTo>
                  <a:pt x="1359" y="938"/>
                </a:lnTo>
                <a:lnTo>
                  <a:pt x="1355" y="941"/>
                </a:lnTo>
                <a:lnTo>
                  <a:pt x="1349" y="944"/>
                </a:lnTo>
                <a:lnTo>
                  <a:pt x="1345" y="949"/>
                </a:lnTo>
                <a:lnTo>
                  <a:pt x="1345" y="949"/>
                </a:lnTo>
                <a:lnTo>
                  <a:pt x="1344" y="950"/>
                </a:lnTo>
                <a:lnTo>
                  <a:pt x="1344" y="950"/>
                </a:lnTo>
                <a:lnTo>
                  <a:pt x="1342" y="953"/>
                </a:lnTo>
                <a:lnTo>
                  <a:pt x="1342" y="956"/>
                </a:lnTo>
                <a:lnTo>
                  <a:pt x="1342" y="959"/>
                </a:lnTo>
                <a:lnTo>
                  <a:pt x="1343" y="963"/>
                </a:lnTo>
                <a:lnTo>
                  <a:pt x="1343" y="965"/>
                </a:lnTo>
                <a:lnTo>
                  <a:pt x="1343" y="967"/>
                </a:lnTo>
                <a:lnTo>
                  <a:pt x="1343" y="969"/>
                </a:lnTo>
                <a:lnTo>
                  <a:pt x="1343" y="971"/>
                </a:lnTo>
                <a:lnTo>
                  <a:pt x="1344" y="972"/>
                </a:lnTo>
                <a:lnTo>
                  <a:pt x="1346" y="972"/>
                </a:lnTo>
                <a:lnTo>
                  <a:pt x="1344" y="972"/>
                </a:lnTo>
                <a:lnTo>
                  <a:pt x="1343" y="971"/>
                </a:lnTo>
                <a:lnTo>
                  <a:pt x="1343" y="969"/>
                </a:lnTo>
                <a:lnTo>
                  <a:pt x="1343" y="967"/>
                </a:lnTo>
                <a:lnTo>
                  <a:pt x="1336" y="974"/>
                </a:lnTo>
                <a:lnTo>
                  <a:pt x="1329" y="980"/>
                </a:lnTo>
                <a:lnTo>
                  <a:pt x="1326" y="983"/>
                </a:lnTo>
                <a:lnTo>
                  <a:pt x="1325" y="985"/>
                </a:lnTo>
                <a:lnTo>
                  <a:pt x="1324" y="986"/>
                </a:lnTo>
                <a:lnTo>
                  <a:pt x="1323" y="986"/>
                </a:lnTo>
                <a:lnTo>
                  <a:pt x="1322" y="987"/>
                </a:lnTo>
                <a:lnTo>
                  <a:pt x="1321" y="991"/>
                </a:lnTo>
                <a:lnTo>
                  <a:pt x="1321" y="1006"/>
                </a:lnTo>
                <a:lnTo>
                  <a:pt x="1321" y="1022"/>
                </a:lnTo>
                <a:lnTo>
                  <a:pt x="1318" y="1025"/>
                </a:lnTo>
                <a:lnTo>
                  <a:pt x="1317" y="1026"/>
                </a:lnTo>
                <a:lnTo>
                  <a:pt x="1315" y="1026"/>
                </a:lnTo>
                <a:lnTo>
                  <a:pt x="1311" y="1026"/>
                </a:lnTo>
                <a:lnTo>
                  <a:pt x="1309" y="1025"/>
                </a:lnTo>
                <a:lnTo>
                  <a:pt x="1305" y="1025"/>
                </a:lnTo>
                <a:lnTo>
                  <a:pt x="1303" y="1026"/>
                </a:lnTo>
                <a:lnTo>
                  <a:pt x="1301" y="1028"/>
                </a:lnTo>
                <a:lnTo>
                  <a:pt x="1298" y="1030"/>
                </a:lnTo>
                <a:lnTo>
                  <a:pt x="1297" y="1034"/>
                </a:lnTo>
                <a:lnTo>
                  <a:pt x="1296" y="1036"/>
                </a:lnTo>
                <a:lnTo>
                  <a:pt x="1295" y="1040"/>
                </a:lnTo>
                <a:lnTo>
                  <a:pt x="1296" y="1043"/>
                </a:lnTo>
                <a:lnTo>
                  <a:pt x="1297" y="1047"/>
                </a:lnTo>
                <a:lnTo>
                  <a:pt x="1298" y="1050"/>
                </a:lnTo>
                <a:lnTo>
                  <a:pt x="1301" y="1053"/>
                </a:lnTo>
                <a:lnTo>
                  <a:pt x="1310" y="1061"/>
                </a:lnTo>
                <a:lnTo>
                  <a:pt x="1321" y="1068"/>
                </a:lnTo>
                <a:lnTo>
                  <a:pt x="1321" y="1068"/>
                </a:lnTo>
                <a:lnTo>
                  <a:pt x="1321" y="1069"/>
                </a:lnTo>
                <a:lnTo>
                  <a:pt x="1323" y="1072"/>
                </a:lnTo>
                <a:lnTo>
                  <a:pt x="1323" y="1077"/>
                </a:lnTo>
                <a:lnTo>
                  <a:pt x="1323" y="1072"/>
                </a:lnTo>
                <a:lnTo>
                  <a:pt x="1321" y="1069"/>
                </a:lnTo>
                <a:lnTo>
                  <a:pt x="1317" y="1068"/>
                </a:lnTo>
                <a:lnTo>
                  <a:pt x="1315" y="1068"/>
                </a:lnTo>
                <a:lnTo>
                  <a:pt x="1312" y="1069"/>
                </a:lnTo>
                <a:lnTo>
                  <a:pt x="1310" y="1070"/>
                </a:lnTo>
                <a:lnTo>
                  <a:pt x="1308" y="1074"/>
                </a:lnTo>
                <a:lnTo>
                  <a:pt x="1307" y="1079"/>
                </a:lnTo>
                <a:lnTo>
                  <a:pt x="1307" y="1081"/>
                </a:lnTo>
                <a:lnTo>
                  <a:pt x="1305" y="1083"/>
                </a:lnTo>
                <a:lnTo>
                  <a:pt x="1303" y="1088"/>
                </a:lnTo>
                <a:lnTo>
                  <a:pt x="1301" y="1092"/>
                </a:lnTo>
                <a:lnTo>
                  <a:pt x="1294" y="1110"/>
                </a:lnTo>
                <a:lnTo>
                  <a:pt x="1286" y="1127"/>
                </a:lnTo>
                <a:lnTo>
                  <a:pt x="1277" y="1114"/>
                </a:lnTo>
                <a:lnTo>
                  <a:pt x="1269" y="1102"/>
                </a:lnTo>
                <a:lnTo>
                  <a:pt x="1261" y="1090"/>
                </a:lnTo>
                <a:lnTo>
                  <a:pt x="1253" y="1077"/>
                </a:lnTo>
                <a:lnTo>
                  <a:pt x="1241" y="1061"/>
                </a:lnTo>
                <a:lnTo>
                  <a:pt x="1228" y="1044"/>
                </a:lnTo>
                <a:lnTo>
                  <a:pt x="1214" y="1028"/>
                </a:lnTo>
                <a:lnTo>
                  <a:pt x="1200" y="1013"/>
                </a:lnTo>
                <a:lnTo>
                  <a:pt x="1187" y="998"/>
                </a:lnTo>
                <a:lnTo>
                  <a:pt x="1176" y="984"/>
                </a:lnTo>
                <a:lnTo>
                  <a:pt x="1176" y="984"/>
                </a:lnTo>
                <a:lnTo>
                  <a:pt x="1173" y="981"/>
                </a:lnTo>
                <a:lnTo>
                  <a:pt x="1170" y="979"/>
                </a:lnTo>
                <a:lnTo>
                  <a:pt x="1169" y="978"/>
                </a:lnTo>
                <a:lnTo>
                  <a:pt x="1166" y="977"/>
                </a:lnTo>
                <a:lnTo>
                  <a:pt x="1166" y="977"/>
                </a:lnTo>
                <a:lnTo>
                  <a:pt x="1166" y="977"/>
                </a:lnTo>
                <a:lnTo>
                  <a:pt x="1159" y="971"/>
                </a:lnTo>
                <a:lnTo>
                  <a:pt x="1151" y="965"/>
                </a:lnTo>
                <a:lnTo>
                  <a:pt x="1143" y="960"/>
                </a:lnTo>
                <a:lnTo>
                  <a:pt x="1133" y="957"/>
                </a:lnTo>
                <a:lnTo>
                  <a:pt x="1131" y="956"/>
                </a:lnTo>
                <a:lnTo>
                  <a:pt x="1129" y="956"/>
                </a:lnTo>
                <a:lnTo>
                  <a:pt x="1119" y="950"/>
                </a:lnTo>
                <a:lnTo>
                  <a:pt x="1108" y="946"/>
                </a:lnTo>
                <a:lnTo>
                  <a:pt x="1103" y="942"/>
                </a:lnTo>
                <a:lnTo>
                  <a:pt x="1097" y="939"/>
                </a:lnTo>
                <a:lnTo>
                  <a:pt x="1090" y="938"/>
                </a:lnTo>
                <a:lnTo>
                  <a:pt x="1084" y="937"/>
                </a:lnTo>
                <a:lnTo>
                  <a:pt x="1082" y="937"/>
                </a:lnTo>
                <a:lnTo>
                  <a:pt x="1081" y="937"/>
                </a:lnTo>
                <a:lnTo>
                  <a:pt x="1076" y="934"/>
                </a:lnTo>
                <a:lnTo>
                  <a:pt x="1070" y="934"/>
                </a:lnTo>
                <a:lnTo>
                  <a:pt x="1068" y="932"/>
                </a:lnTo>
                <a:lnTo>
                  <a:pt x="1065" y="932"/>
                </a:lnTo>
                <a:lnTo>
                  <a:pt x="1065" y="932"/>
                </a:lnTo>
                <a:lnTo>
                  <a:pt x="1063" y="930"/>
                </a:lnTo>
                <a:lnTo>
                  <a:pt x="1061" y="930"/>
                </a:lnTo>
                <a:lnTo>
                  <a:pt x="1059" y="930"/>
                </a:lnTo>
                <a:lnTo>
                  <a:pt x="1056" y="930"/>
                </a:lnTo>
                <a:lnTo>
                  <a:pt x="1055" y="930"/>
                </a:lnTo>
                <a:lnTo>
                  <a:pt x="1053" y="929"/>
                </a:lnTo>
                <a:lnTo>
                  <a:pt x="1049" y="928"/>
                </a:lnTo>
                <a:lnTo>
                  <a:pt x="1046" y="928"/>
                </a:lnTo>
                <a:lnTo>
                  <a:pt x="1043" y="928"/>
                </a:lnTo>
                <a:lnTo>
                  <a:pt x="1042" y="928"/>
                </a:lnTo>
                <a:lnTo>
                  <a:pt x="1032" y="924"/>
                </a:lnTo>
                <a:lnTo>
                  <a:pt x="1021" y="924"/>
                </a:lnTo>
                <a:lnTo>
                  <a:pt x="1019" y="923"/>
                </a:lnTo>
                <a:lnTo>
                  <a:pt x="1017" y="922"/>
                </a:lnTo>
                <a:lnTo>
                  <a:pt x="1015" y="921"/>
                </a:lnTo>
                <a:lnTo>
                  <a:pt x="1014" y="918"/>
                </a:lnTo>
                <a:lnTo>
                  <a:pt x="1017" y="914"/>
                </a:lnTo>
                <a:lnTo>
                  <a:pt x="1015" y="910"/>
                </a:lnTo>
                <a:lnTo>
                  <a:pt x="1013" y="900"/>
                </a:lnTo>
                <a:lnTo>
                  <a:pt x="1012" y="889"/>
                </a:lnTo>
                <a:lnTo>
                  <a:pt x="1012" y="879"/>
                </a:lnTo>
                <a:lnTo>
                  <a:pt x="1012" y="869"/>
                </a:lnTo>
                <a:lnTo>
                  <a:pt x="1012" y="866"/>
                </a:lnTo>
                <a:lnTo>
                  <a:pt x="1011" y="862"/>
                </a:lnTo>
                <a:lnTo>
                  <a:pt x="1005" y="850"/>
                </a:lnTo>
                <a:lnTo>
                  <a:pt x="998" y="838"/>
                </a:lnTo>
                <a:lnTo>
                  <a:pt x="991" y="827"/>
                </a:lnTo>
                <a:lnTo>
                  <a:pt x="983" y="817"/>
                </a:lnTo>
                <a:lnTo>
                  <a:pt x="983" y="815"/>
                </a:lnTo>
                <a:lnTo>
                  <a:pt x="980" y="812"/>
                </a:lnTo>
                <a:lnTo>
                  <a:pt x="980" y="810"/>
                </a:lnTo>
                <a:lnTo>
                  <a:pt x="980" y="809"/>
                </a:lnTo>
                <a:lnTo>
                  <a:pt x="983" y="805"/>
                </a:lnTo>
                <a:lnTo>
                  <a:pt x="983" y="802"/>
                </a:lnTo>
                <a:lnTo>
                  <a:pt x="983" y="785"/>
                </a:lnTo>
                <a:lnTo>
                  <a:pt x="983" y="769"/>
                </a:lnTo>
                <a:lnTo>
                  <a:pt x="987" y="764"/>
                </a:lnTo>
                <a:lnTo>
                  <a:pt x="988" y="760"/>
                </a:lnTo>
                <a:lnTo>
                  <a:pt x="988" y="756"/>
                </a:lnTo>
                <a:lnTo>
                  <a:pt x="985" y="749"/>
                </a:lnTo>
                <a:lnTo>
                  <a:pt x="984" y="746"/>
                </a:lnTo>
                <a:lnTo>
                  <a:pt x="983" y="743"/>
                </a:lnTo>
                <a:lnTo>
                  <a:pt x="983" y="740"/>
                </a:lnTo>
                <a:lnTo>
                  <a:pt x="984" y="736"/>
                </a:lnTo>
                <a:lnTo>
                  <a:pt x="985" y="733"/>
                </a:lnTo>
                <a:lnTo>
                  <a:pt x="985" y="729"/>
                </a:lnTo>
                <a:lnTo>
                  <a:pt x="985" y="726"/>
                </a:lnTo>
                <a:lnTo>
                  <a:pt x="985" y="722"/>
                </a:lnTo>
                <a:lnTo>
                  <a:pt x="983" y="711"/>
                </a:lnTo>
                <a:lnTo>
                  <a:pt x="980" y="700"/>
                </a:lnTo>
                <a:lnTo>
                  <a:pt x="977" y="690"/>
                </a:lnTo>
                <a:lnTo>
                  <a:pt x="972" y="679"/>
                </a:lnTo>
                <a:lnTo>
                  <a:pt x="971" y="674"/>
                </a:lnTo>
                <a:lnTo>
                  <a:pt x="971" y="670"/>
                </a:lnTo>
                <a:lnTo>
                  <a:pt x="970" y="667"/>
                </a:lnTo>
                <a:lnTo>
                  <a:pt x="969" y="666"/>
                </a:lnTo>
                <a:lnTo>
                  <a:pt x="966" y="665"/>
                </a:lnTo>
                <a:lnTo>
                  <a:pt x="964" y="664"/>
                </a:lnTo>
                <a:lnTo>
                  <a:pt x="962" y="664"/>
                </a:lnTo>
                <a:lnTo>
                  <a:pt x="960" y="663"/>
                </a:lnTo>
                <a:lnTo>
                  <a:pt x="959" y="662"/>
                </a:lnTo>
                <a:lnTo>
                  <a:pt x="958" y="660"/>
                </a:lnTo>
                <a:lnTo>
                  <a:pt x="959" y="657"/>
                </a:lnTo>
                <a:lnTo>
                  <a:pt x="963" y="655"/>
                </a:lnTo>
                <a:lnTo>
                  <a:pt x="972" y="650"/>
                </a:lnTo>
                <a:lnTo>
                  <a:pt x="981" y="644"/>
                </a:lnTo>
                <a:lnTo>
                  <a:pt x="996" y="636"/>
                </a:lnTo>
                <a:lnTo>
                  <a:pt x="1007" y="627"/>
                </a:lnTo>
                <a:lnTo>
                  <a:pt x="1007" y="627"/>
                </a:lnTo>
                <a:lnTo>
                  <a:pt x="1010" y="625"/>
                </a:lnTo>
                <a:lnTo>
                  <a:pt x="1012" y="624"/>
                </a:lnTo>
                <a:lnTo>
                  <a:pt x="1013" y="624"/>
                </a:lnTo>
                <a:lnTo>
                  <a:pt x="1013" y="624"/>
                </a:lnTo>
                <a:lnTo>
                  <a:pt x="1043" y="603"/>
                </a:lnTo>
                <a:lnTo>
                  <a:pt x="1074" y="583"/>
                </a:lnTo>
                <a:lnTo>
                  <a:pt x="1105" y="564"/>
                </a:lnTo>
                <a:lnTo>
                  <a:pt x="1136" y="543"/>
                </a:lnTo>
                <a:lnTo>
                  <a:pt x="1151" y="532"/>
                </a:lnTo>
                <a:lnTo>
                  <a:pt x="1166" y="522"/>
                </a:lnTo>
                <a:lnTo>
                  <a:pt x="1164" y="520"/>
                </a:lnTo>
                <a:lnTo>
                  <a:pt x="1162" y="520"/>
                </a:lnTo>
                <a:lnTo>
                  <a:pt x="1160" y="520"/>
                </a:lnTo>
                <a:lnTo>
                  <a:pt x="1158" y="522"/>
                </a:lnTo>
                <a:lnTo>
                  <a:pt x="1148" y="526"/>
                </a:lnTo>
                <a:lnTo>
                  <a:pt x="1137" y="530"/>
                </a:lnTo>
                <a:lnTo>
                  <a:pt x="1126" y="534"/>
                </a:lnTo>
                <a:lnTo>
                  <a:pt x="1116" y="538"/>
                </a:lnTo>
                <a:lnTo>
                  <a:pt x="1102" y="544"/>
                </a:lnTo>
                <a:lnTo>
                  <a:pt x="1088" y="548"/>
                </a:lnTo>
                <a:lnTo>
                  <a:pt x="1075" y="554"/>
                </a:lnTo>
                <a:lnTo>
                  <a:pt x="1061" y="559"/>
                </a:lnTo>
                <a:lnTo>
                  <a:pt x="1042" y="568"/>
                </a:lnTo>
                <a:lnTo>
                  <a:pt x="1022" y="575"/>
                </a:lnTo>
                <a:lnTo>
                  <a:pt x="1003" y="583"/>
                </a:lnTo>
                <a:lnTo>
                  <a:pt x="983" y="592"/>
                </a:lnTo>
                <a:lnTo>
                  <a:pt x="972" y="596"/>
                </a:lnTo>
                <a:lnTo>
                  <a:pt x="962" y="601"/>
                </a:lnTo>
                <a:lnTo>
                  <a:pt x="952" y="606"/>
                </a:lnTo>
                <a:lnTo>
                  <a:pt x="942" y="611"/>
                </a:lnTo>
                <a:lnTo>
                  <a:pt x="941" y="611"/>
                </a:lnTo>
                <a:lnTo>
                  <a:pt x="939" y="611"/>
                </a:lnTo>
                <a:lnTo>
                  <a:pt x="936" y="611"/>
                </a:lnTo>
                <a:lnTo>
                  <a:pt x="934" y="609"/>
                </a:lnTo>
                <a:lnTo>
                  <a:pt x="931" y="606"/>
                </a:lnTo>
                <a:lnTo>
                  <a:pt x="930" y="603"/>
                </a:lnTo>
                <a:lnTo>
                  <a:pt x="918" y="587"/>
                </a:lnTo>
                <a:lnTo>
                  <a:pt x="905" y="571"/>
                </a:lnTo>
                <a:lnTo>
                  <a:pt x="905" y="568"/>
                </a:lnTo>
                <a:lnTo>
                  <a:pt x="907" y="567"/>
                </a:lnTo>
                <a:lnTo>
                  <a:pt x="914" y="558"/>
                </a:lnTo>
                <a:lnTo>
                  <a:pt x="919" y="547"/>
                </a:lnTo>
                <a:lnTo>
                  <a:pt x="925" y="538"/>
                </a:lnTo>
                <a:lnTo>
                  <a:pt x="932" y="527"/>
                </a:lnTo>
                <a:lnTo>
                  <a:pt x="944" y="508"/>
                </a:lnTo>
                <a:lnTo>
                  <a:pt x="957" y="488"/>
                </a:lnTo>
                <a:lnTo>
                  <a:pt x="969" y="468"/>
                </a:lnTo>
                <a:lnTo>
                  <a:pt x="981" y="448"/>
                </a:lnTo>
                <a:lnTo>
                  <a:pt x="980" y="448"/>
                </a:lnTo>
                <a:lnTo>
                  <a:pt x="980" y="447"/>
                </a:lnTo>
                <a:lnTo>
                  <a:pt x="980" y="448"/>
                </a:lnTo>
                <a:lnTo>
                  <a:pt x="981" y="448"/>
                </a:lnTo>
                <a:lnTo>
                  <a:pt x="994" y="427"/>
                </a:lnTo>
                <a:lnTo>
                  <a:pt x="1006" y="407"/>
                </a:lnTo>
                <a:lnTo>
                  <a:pt x="1019" y="386"/>
                </a:lnTo>
                <a:lnTo>
                  <a:pt x="1031" y="365"/>
                </a:lnTo>
                <a:lnTo>
                  <a:pt x="1033" y="363"/>
                </a:lnTo>
                <a:lnTo>
                  <a:pt x="1035" y="361"/>
                </a:lnTo>
                <a:lnTo>
                  <a:pt x="1035" y="359"/>
                </a:lnTo>
                <a:lnTo>
                  <a:pt x="1035" y="358"/>
                </a:lnTo>
                <a:lnTo>
                  <a:pt x="1035" y="357"/>
                </a:lnTo>
                <a:lnTo>
                  <a:pt x="1034" y="356"/>
                </a:lnTo>
                <a:lnTo>
                  <a:pt x="1033" y="356"/>
                </a:lnTo>
                <a:lnTo>
                  <a:pt x="1031" y="358"/>
                </a:lnTo>
                <a:lnTo>
                  <a:pt x="1028" y="361"/>
                </a:lnTo>
                <a:lnTo>
                  <a:pt x="1026" y="363"/>
                </a:lnTo>
                <a:lnTo>
                  <a:pt x="998" y="393"/>
                </a:lnTo>
                <a:lnTo>
                  <a:pt x="970" y="425"/>
                </a:lnTo>
                <a:lnTo>
                  <a:pt x="941" y="456"/>
                </a:lnTo>
                <a:lnTo>
                  <a:pt x="912" y="487"/>
                </a:lnTo>
                <a:lnTo>
                  <a:pt x="903" y="497"/>
                </a:lnTo>
                <a:lnTo>
                  <a:pt x="894" y="508"/>
                </a:lnTo>
                <a:lnTo>
                  <a:pt x="884" y="519"/>
                </a:lnTo>
                <a:lnTo>
                  <a:pt x="875" y="530"/>
                </a:lnTo>
                <a:lnTo>
                  <a:pt x="874" y="531"/>
                </a:lnTo>
                <a:lnTo>
                  <a:pt x="872" y="533"/>
                </a:lnTo>
                <a:lnTo>
                  <a:pt x="863" y="529"/>
                </a:lnTo>
                <a:lnTo>
                  <a:pt x="855" y="523"/>
                </a:lnTo>
                <a:lnTo>
                  <a:pt x="846" y="517"/>
                </a:lnTo>
                <a:lnTo>
                  <a:pt x="835" y="511"/>
                </a:lnTo>
                <a:lnTo>
                  <a:pt x="825" y="506"/>
                </a:lnTo>
                <a:lnTo>
                  <a:pt x="813" y="504"/>
                </a:lnTo>
                <a:lnTo>
                  <a:pt x="813" y="494"/>
                </a:lnTo>
                <a:lnTo>
                  <a:pt x="813" y="483"/>
                </a:lnTo>
                <a:lnTo>
                  <a:pt x="813" y="473"/>
                </a:lnTo>
                <a:lnTo>
                  <a:pt x="814" y="462"/>
                </a:lnTo>
                <a:lnTo>
                  <a:pt x="815" y="433"/>
                </a:lnTo>
                <a:lnTo>
                  <a:pt x="817" y="404"/>
                </a:lnTo>
                <a:lnTo>
                  <a:pt x="819" y="376"/>
                </a:lnTo>
                <a:lnTo>
                  <a:pt x="819" y="347"/>
                </a:lnTo>
                <a:lnTo>
                  <a:pt x="820" y="322"/>
                </a:lnTo>
                <a:lnTo>
                  <a:pt x="821" y="299"/>
                </a:lnTo>
                <a:lnTo>
                  <a:pt x="822" y="275"/>
                </a:lnTo>
                <a:lnTo>
                  <a:pt x="824" y="252"/>
                </a:lnTo>
                <a:lnTo>
                  <a:pt x="824" y="251"/>
                </a:lnTo>
                <a:lnTo>
                  <a:pt x="824" y="250"/>
                </a:lnTo>
                <a:lnTo>
                  <a:pt x="822" y="249"/>
                </a:lnTo>
                <a:lnTo>
                  <a:pt x="821" y="247"/>
                </a:lnTo>
                <a:lnTo>
                  <a:pt x="819" y="249"/>
                </a:lnTo>
                <a:lnTo>
                  <a:pt x="819" y="251"/>
                </a:lnTo>
                <a:lnTo>
                  <a:pt x="818" y="259"/>
                </a:lnTo>
                <a:lnTo>
                  <a:pt x="815" y="266"/>
                </a:lnTo>
                <a:lnTo>
                  <a:pt x="814" y="271"/>
                </a:lnTo>
                <a:lnTo>
                  <a:pt x="814" y="274"/>
                </a:lnTo>
                <a:lnTo>
                  <a:pt x="813" y="278"/>
                </a:lnTo>
                <a:lnTo>
                  <a:pt x="813" y="281"/>
                </a:lnTo>
                <a:lnTo>
                  <a:pt x="812" y="281"/>
                </a:lnTo>
                <a:lnTo>
                  <a:pt x="812" y="281"/>
                </a:lnTo>
                <a:lnTo>
                  <a:pt x="812" y="282"/>
                </a:lnTo>
                <a:lnTo>
                  <a:pt x="811" y="285"/>
                </a:lnTo>
                <a:lnTo>
                  <a:pt x="811" y="287"/>
                </a:lnTo>
                <a:lnTo>
                  <a:pt x="811" y="289"/>
                </a:lnTo>
                <a:lnTo>
                  <a:pt x="810" y="292"/>
                </a:lnTo>
                <a:lnTo>
                  <a:pt x="805" y="312"/>
                </a:lnTo>
                <a:lnTo>
                  <a:pt x="800" y="330"/>
                </a:lnTo>
                <a:lnTo>
                  <a:pt x="797" y="350"/>
                </a:lnTo>
                <a:lnTo>
                  <a:pt x="792" y="370"/>
                </a:lnTo>
                <a:lnTo>
                  <a:pt x="786" y="399"/>
                </a:lnTo>
                <a:lnTo>
                  <a:pt x="780" y="427"/>
                </a:lnTo>
                <a:lnTo>
                  <a:pt x="774" y="456"/>
                </a:lnTo>
                <a:lnTo>
                  <a:pt x="767" y="485"/>
                </a:lnTo>
                <a:lnTo>
                  <a:pt x="766" y="490"/>
                </a:lnTo>
                <a:lnTo>
                  <a:pt x="765" y="495"/>
                </a:lnTo>
                <a:lnTo>
                  <a:pt x="763" y="496"/>
                </a:lnTo>
                <a:lnTo>
                  <a:pt x="762" y="497"/>
                </a:lnTo>
                <a:lnTo>
                  <a:pt x="758" y="498"/>
                </a:lnTo>
                <a:lnTo>
                  <a:pt x="755" y="497"/>
                </a:lnTo>
                <a:lnTo>
                  <a:pt x="753" y="498"/>
                </a:lnTo>
                <a:lnTo>
                  <a:pt x="752" y="498"/>
                </a:lnTo>
                <a:lnTo>
                  <a:pt x="751" y="498"/>
                </a:lnTo>
                <a:lnTo>
                  <a:pt x="750" y="498"/>
                </a:lnTo>
                <a:lnTo>
                  <a:pt x="748" y="498"/>
                </a:lnTo>
                <a:lnTo>
                  <a:pt x="746" y="499"/>
                </a:lnTo>
                <a:lnTo>
                  <a:pt x="744" y="498"/>
                </a:lnTo>
                <a:lnTo>
                  <a:pt x="742" y="498"/>
                </a:lnTo>
                <a:lnTo>
                  <a:pt x="732" y="499"/>
                </a:lnTo>
                <a:lnTo>
                  <a:pt x="723" y="501"/>
                </a:lnTo>
                <a:lnTo>
                  <a:pt x="714" y="503"/>
                </a:lnTo>
                <a:lnTo>
                  <a:pt x="704" y="505"/>
                </a:lnTo>
                <a:lnTo>
                  <a:pt x="702" y="505"/>
                </a:lnTo>
                <a:lnTo>
                  <a:pt x="698" y="506"/>
                </a:lnTo>
                <a:lnTo>
                  <a:pt x="696" y="505"/>
                </a:lnTo>
                <a:lnTo>
                  <a:pt x="694" y="503"/>
                </a:lnTo>
                <a:lnTo>
                  <a:pt x="689" y="495"/>
                </a:lnTo>
                <a:lnTo>
                  <a:pt x="684" y="487"/>
                </a:lnTo>
                <a:lnTo>
                  <a:pt x="674" y="471"/>
                </a:lnTo>
                <a:lnTo>
                  <a:pt x="663" y="457"/>
                </a:lnTo>
                <a:lnTo>
                  <a:pt x="653" y="442"/>
                </a:lnTo>
                <a:lnTo>
                  <a:pt x="644" y="427"/>
                </a:lnTo>
                <a:lnTo>
                  <a:pt x="642" y="426"/>
                </a:lnTo>
                <a:lnTo>
                  <a:pt x="642" y="424"/>
                </a:lnTo>
                <a:lnTo>
                  <a:pt x="620" y="393"/>
                </a:lnTo>
                <a:lnTo>
                  <a:pt x="599" y="362"/>
                </a:lnTo>
                <a:lnTo>
                  <a:pt x="578" y="330"/>
                </a:lnTo>
                <a:lnTo>
                  <a:pt x="556" y="300"/>
                </a:lnTo>
                <a:lnTo>
                  <a:pt x="556" y="299"/>
                </a:lnTo>
                <a:lnTo>
                  <a:pt x="555" y="298"/>
                </a:lnTo>
                <a:lnTo>
                  <a:pt x="552" y="296"/>
                </a:lnTo>
                <a:lnTo>
                  <a:pt x="550" y="298"/>
                </a:lnTo>
                <a:lnTo>
                  <a:pt x="557" y="312"/>
                </a:lnTo>
                <a:lnTo>
                  <a:pt x="564" y="327"/>
                </a:lnTo>
                <a:lnTo>
                  <a:pt x="571" y="341"/>
                </a:lnTo>
                <a:lnTo>
                  <a:pt x="577" y="356"/>
                </a:lnTo>
                <a:lnTo>
                  <a:pt x="589" y="382"/>
                </a:lnTo>
                <a:lnTo>
                  <a:pt x="600" y="406"/>
                </a:lnTo>
                <a:lnTo>
                  <a:pt x="612" y="432"/>
                </a:lnTo>
                <a:lnTo>
                  <a:pt x="624" y="456"/>
                </a:lnTo>
                <a:lnTo>
                  <a:pt x="631" y="473"/>
                </a:lnTo>
                <a:lnTo>
                  <a:pt x="639" y="489"/>
                </a:lnTo>
                <a:lnTo>
                  <a:pt x="646" y="505"/>
                </a:lnTo>
                <a:lnTo>
                  <a:pt x="654" y="522"/>
                </a:lnTo>
                <a:lnTo>
                  <a:pt x="655" y="525"/>
                </a:lnTo>
                <a:lnTo>
                  <a:pt x="655" y="527"/>
                </a:lnTo>
                <a:lnTo>
                  <a:pt x="654" y="531"/>
                </a:lnTo>
                <a:lnTo>
                  <a:pt x="652" y="533"/>
                </a:lnTo>
                <a:lnTo>
                  <a:pt x="637" y="545"/>
                </a:lnTo>
                <a:lnTo>
                  <a:pt x="624" y="558"/>
                </a:lnTo>
                <a:lnTo>
                  <a:pt x="611" y="573"/>
                </a:lnTo>
                <a:lnTo>
                  <a:pt x="600" y="588"/>
                </a:lnTo>
                <a:lnTo>
                  <a:pt x="599" y="590"/>
                </a:lnTo>
                <a:lnTo>
                  <a:pt x="597" y="592"/>
                </a:lnTo>
                <a:lnTo>
                  <a:pt x="596" y="592"/>
                </a:lnTo>
                <a:lnTo>
                  <a:pt x="592" y="592"/>
                </a:lnTo>
                <a:lnTo>
                  <a:pt x="584" y="588"/>
                </a:lnTo>
                <a:lnTo>
                  <a:pt x="575" y="586"/>
                </a:lnTo>
                <a:lnTo>
                  <a:pt x="566" y="582"/>
                </a:lnTo>
                <a:lnTo>
                  <a:pt x="557" y="580"/>
                </a:lnTo>
                <a:lnTo>
                  <a:pt x="546" y="576"/>
                </a:lnTo>
                <a:lnTo>
                  <a:pt x="537" y="573"/>
                </a:lnTo>
                <a:lnTo>
                  <a:pt x="527" y="569"/>
                </a:lnTo>
                <a:lnTo>
                  <a:pt x="516" y="566"/>
                </a:lnTo>
                <a:lnTo>
                  <a:pt x="509" y="564"/>
                </a:lnTo>
                <a:lnTo>
                  <a:pt x="502" y="562"/>
                </a:lnTo>
                <a:lnTo>
                  <a:pt x="493" y="558"/>
                </a:lnTo>
                <a:lnTo>
                  <a:pt x="483" y="554"/>
                </a:lnTo>
                <a:lnTo>
                  <a:pt x="473" y="552"/>
                </a:lnTo>
                <a:lnTo>
                  <a:pt x="463" y="548"/>
                </a:lnTo>
                <a:lnTo>
                  <a:pt x="449" y="544"/>
                </a:lnTo>
                <a:lnTo>
                  <a:pt x="435" y="539"/>
                </a:lnTo>
                <a:lnTo>
                  <a:pt x="420" y="534"/>
                </a:lnTo>
                <a:lnTo>
                  <a:pt x="406" y="531"/>
                </a:lnTo>
                <a:lnTo>
                  <a:pt x="400" y="529"/>
                </a:lnTo>
                <a:lnTo>
                  <a:pt x="393" y="526"/>
                </a:lnTo>
                <a:lnTo>
                  <a:pt x="386" y="525"/>
                </a:lnTo>
                <a:lnTo>
                  <a:pt x="378" y="525"/>
                </a:lnTo>
                <a:lnTo>
                  <a:pt x="392" y="533"/>
                </a:lnTo>
                <a:lnTo>
                  <a:pt x="406" y="540"/>
                </a:lnTo>
                <a:lnTo>
                  <a:pt x="419" y="547"/>
                </a:lnTo>
                <a:lnTo>
                  <a:pt x="432" y="554"/>
                </a:lnTo>
                <a:lnTo>
                  <a:pt x="451" y="566"/>
                </a:lnTo>
                <a:lnTo>
                  <a:pt x="469" y="576"/>
                </a:lnTo>
                <a:lnTo>
                  <a:pt x="489" y="587"/>
                </a:lnTo>
                <a:lnTo>
                  <a:pt x="508" y="596"/>
                </a:lnTo>
                <a:lnTo>
                  <a:pt x="525" y="606"/>
                </a:lnTo>
                <a:lnTo>
                  <a:pt x="542" y="615"/>
                </a:lnTo>
                <a:lnTo>
                  <a:pt x="559" y="624"/>
                </a:lnTo>
                <a:lnTo>
                  <a:pt x="576" y="634"/>
                </a:lnTo>
                <a:lnTo>
                  <a:pt x="578" y="635"/>
                </a:lnTo>
                <a:lnTo>
                  <a:pt x="579" y="636"/>
                </a:lnTo>
                <a:lnTo>
                  <a:pt x="579" y="638"/>
                </a:lnTo>
                <a:lnTo>
                  <a:pt x="578" y="641"/>
                </a:lnTo>
                <a:lnTo>
                  <a:pt x="576" y="655"/>
                </a:lnTo>
                <a:lnTo>
                  <a:pt x="573" y="669"/>
                </a:lnTo>
                <a:lnTo>
                  <a:pt x="572" y="684"/>
                </a:lnTo>
                <a:lnTo>
                  <a:pt x="573" y="698"/>
                </a:lnTo>
                <a:lnTo>
                  <a:pt x="572" y="709"/>
                </a:lnTo>
                <a:lnTo>
                  <a:pt x="572" y="720"/>
                </a:lnTo>
                <a:lnTo>
                  <a:pt x="557" y="727"/>
                </a:lnTo>
                <a:lnTo>
                  <a:pt x="542" y="736"/>
                </a:lnTo>
                <a:lnTo>
                  <a:pt x="523" y="746"/>
                </a:lnTo>
                <a:lnTo>
                  <a:pt x="504" y="756"/>
                </a:lnTo>
                <a:lnTo>
                  <a:pt x="487" y="767"/>
                </a:lnTo>
                <a:lnTo>
                  <a:pt x="468" y="777"/>
                </a:lnTo>
                <a:lnTo>
                  <a:pt x="461" y="781"/>
                </a:lnTo>
                <a:lnTo>
                  <a:pt x="455" y="784"/>
                </a:lnTo>
                <a:lnTo>
                  <a:pt x="449" y="788"/>
                </a:lnTo>
                <a:lnTo>
                  <a:pt x="442" y="789"/>
                </a:lnTo>
                <a:lnTo>
                  <a:pt x="441" y="785"/>
                </a:lnTo>
                <a:lnTo>
                  <a:pt x="438" y="783"/>
                </a:lnTo>
                <a:lnTo>
                  <a:pt x="438" y="782"/>
                </a:lnTo>
                <a:lnTo>
                  <a:pt x="437" y="781"/>
                </a:lnTo>
                <a:lnTo>
                  <a:pt x="435" y="780"/>
                </a:lnTo>
                <a:lnTo>
                  <a:pt x="433" y="780"/>
                </a:lnTo>
                <a:lnTo>
                  <a:pt x="433" y="780"/>
                </a:lnTo>
                <a:lnTo>
                  <a:pt x="431" y="777"/>
                </a:lnTo>
                <a:lnTo>
                  <a:pt x="428" y="775"/>
                </a:lnTo>
                <a:lnTo>
                  <a:pt x="425" y="770"/>
                </a:lnTo>
                <a:lnTo>
                  <a:pt x="421" y="768"/>
                </a:lnTo>
                <a:lnTo>
                  <a:pt x="417" y="767"/>
                </a:lnTo>
                <a:lnTo>
                  <a:pt x="412" y="766"/>
                </a:lnTo>
                <a:lnTo>
                  <a:pt x="410" y="764"/>
                </a:lnTo>
                <a:lnTo>
                  <a:pt x="408" y="762"/>
                </a:lnTo>
                <a:lnTo>
                  <a:pt x="408" y="760"/>
                </a:lnTo>
                <a:lnTo>
                  <a:pt x="408" y="759"/>
                </a:lnTo>
                <a:lnTo>
                  <a:pt x="408" y="749"/>
                </a:lnTo>
                <a:lnTo>
                  <a:pt x="406" y="740"/>
                </a:lnTo>
                <a:lnTo>
                  <a:pt x="406" y="739"/>
                </a:lnTo>
                <a:lnTo>
                  <a:pt x="406" y="738"/>
                </a:lnTo>
                <a:lnTo>
                  <a:pt x="406" y="732"/>
                </a:lnTo>
                <a:lnTo>
                  <a:pt x="404" y="727"/>
                </a:lnTo>
                <a:lnTo>
                  <a:pt x="398" y="709"/>
                </a:lnTo>
                <a:lnTo>
                  <a:pt x="392" y="693"/>
                </a:lnTo>
                <a:lnTo>
                  <a:pt x="387" y="681"/>
                </a:lnTo>
                <a:lnTo>
                  <a:pt x="382" y="670"/>
                </a:lnTo>
                <a:lnTo>
                  <a:pt x="376" y="658"/>
                </a:lnTo>
                <a:lnTo>
                  <a:pt x="371" y="646"/>
                </a:lnTo>
                <a:lnTo>
                  <a:pt x="364" y="631"/>
                </a:lnTo>
                <a:lnTo>
                  <a:pt x="356" y="616"/>
                </a:lnTo>
                <a:lnTo>
                  <a:pt x="348" y="601"/>
                </a:lnTo>
                <a:lnTo>
                  <a:pt x="339" y="587"/>
                </a:lnTo>
                <a:lnTo>
                  <a:pt x="325" y="562"/>
                </a:lnTo>
                <a:lnTo>
                  <a:pt x="314" y="538"/>
                </a:lnTo>
                <a:lnTo>
                  <a:pt x="303" y="512"/>
                </a:lnTo>
                <a:lnTo>
                  <a:pt x="293" y="487"/>
                </a:lnTo>
                <a:lnTo>
                  <a:pt x="289" y="475"/>
                </a:lnTo>
                <a:lnTo>
                  <a:pt x="285" y="462"/>
                </a:lnTo>
                <a:lnTo>
                  <a:pt x="282" y="450"/>
                </a:lnTo>
                <a:lnTo>
                  <a:pt x="279" y="438"/>
                </a:lnTo>
                <a:lnTo>
                  <a:pt x="279" y="434"/>
                </a:lnTo>
                <a:lnTo>
                  <a:pt x="278" y="431"/>
                </a:lnTo>
                <a:lnTo>
                  <a:pt x="273" y="415"/>
                </a:lnTo>
                <a:lnTo>
                  <a:pt x="269" y="401"/>
                </a:lnTo>
                <a:lnTo>
                  <a:pt x="266" y="386"/>
                </a:lnTo>
                <a:lnTo>
                  <a:pt x="263" y="371"/>
                </a:lnTo>
                <a:lnTo>
                  <a:pt x="262" y="361"/>
                </a:lnTo>
                <a:lnTo>
                  <a:pt x="260" y="350"/>
                </a:lnTo>
                <a:lnTo>
                  <a:pt x="256" y="340"/>
                </a:lnTo>
                <a:lnTo>
                  <a:pt x="251" y="330"/>
                </a:lnTo>
                <a:lnTo>
                  <a:pt x="247" y="324"/>
                </a:lnTo>
                <a:lnTo>
                  <a:pt x="246" y="319"/>
                </a:lnTo>
                <a:lnTo>
                  <a:pt x="247" y="315"/>
                </a:lnTo>
                <a:lnTo>
                  <a:pt x="249" y="314"/>
                </a:lnTo>
                <a:lnTo>
                  <a:pt x="252" y="313"/>
                </a:lnTo>
                <a:lnTo>
                  <a:pt x="255" y="310"/>
                </a:lnTo>
                <a:lnTo>
                  <a:pt x="256" y="309"/>
                </a:lnTo>
                <a:lnTo>
                  <a:pt x="258" y="308"/>
                </a:lnTo>
                <a:lnTo>
                  <a:pt x="270" y="299"/>
                </a:lnTo>
                <a:lnTo>
                  <a:pt x="281" y="288"/>
                </a:lnTo>
                <a:lnTo>
                  <a:pt x="290" y="277"/>
                </a:lnTo>
                <a:lnTo>
                  <a:pt x="297" y="265"/>
                </a:lnTo>
                <a:lnTo>
                  <a:pt x="303" y="251"/>
                </a:lnTo>
                <a:lnTo>
                  <a:pt x="307" y="238"/>
                </a:lnTo>
                <a:lnTo>
                  <a:pt x="309" y="223"/>
                </a:lnTo>
                <a:lnTo>
                  <a:pt x="310" y="208"/>
                </a:lnTo>
                <a:lnTo>
                  <a:pt x="310" y="203"/>
                </a:lnTo>
                <a:lnTo>
                  <a:pt x="313" y="200"/>
                </a:lnTo>
                <a:lnTo>
                  <a:pt x="315" y="197"/>
                </a:lnTo>
                <a:lnTo>
                  <a:pt x="317" y="196"/>
                </a:lnTo>
                <a:lnTo>
                  <a:pt x="317" y="194"/>
                </a:lnTo>
                <a:lnTo>
                  <a:pt x="317" y="193"/>
                </a:lnTo>
                <a:lnTo>
                  <a:pt x="314" y="190"/>
                </a:lnTo>
                <a:lnTo>
                  <a:pt x="311" y="188"/>
                </a:lnTo>
                <a:lnTo>
                  <a:pt x="309" y="186"/>
                </a:lnTo>
                <a:lnTo>
                  <a:pt x="308" y="183"/>
                </a:lnTo>
                <a:lnTo>
                  <a:pt x="308" y="181"/>
                </a:lnTo>
                <a:lnTo>
                  <a:pt x="308" y="179"/>
                </a:lnTo>
                <a:lnTo>
                  <a:pt x="308" y="174"/>
                </a:lnTo>
                <a:lnTo>
                  <a:pt x="308" y="170"/>
                </a:lnTo>
                <a:lnTo>
                  <a:pt x="307" y="165"/>
                </a:lnTo>
                <a:lnTo>
                  <a:pt x="308" y="160"/>
                </a:lnTo>
                <a:lnTo>
                  <a:pt x="310" y="155"/>
                </a:lnTo>
                <a:lnTo>
                  <a:pt x="314" y="152"/>
                </a:lnTo>
                <a:lnTo>
                  <a:pt x="318" y="147"/>
                </a:lnTo>
                <a:lnTo>
                  <a:pt x="320" y="144"/>
                </a:lnTo>
                <a:lnTo>
                  <a:pt x="317" y="140"/>
                </a:lnTo>
                <a:lnTo>
                  <a:pt x="311" y="138"/>
                </a:lnTo>
                <a:lnTo>
                  <a:pt x="306" y="135"/>
                </a:lnTo>
                <a:lnTo>
                  <a:pt x="301" y="132"/>
                </a:lnTo>
                <a:lnTo>
                  <a:pt x="299" y="127"/>
                </a:lnTo>
                <a:lnTo>
                  <a:pt x="296" y="123"/>
                </a:lnTo>
                <a:lnTo>
                  <a:pt x="295" y="119"/>
                </a:lnTo>
                <a:lnTo>
                  <a:pt x="296" y="118"/>
                </a:lnTo>
                <a:lnTo>
                  <a:pt x="297" y="117"/>
                </a:lnTo>
                <a:lnTo>
                  <a:pt x="300" y="116"/>
                </a:lnTo>
                <a:lnTo>
                  <a:pt x="308" y="116"/>
                </a:lnTo>
                <a:lnTo>
                  <a:pt x="315" y="117"/>
                </a:lnTo>
                <a:lnTo>
                  <a:pt x="318" y="118"/>
                </a:lnTo>
                <a:lnTo>
                  <a:pt x="322" y="118"/>
                </a:lnTo>
                <a:lnTo>
                  <a:pt x="324" y="118"/>
                </a:lnTo>
                <a:lnTo>
                  <a:pt x="327" y="117"/>
                </a:lnTo>
                <a:lnTo>
                  <a:pt x="329" y="116"/>
                </a:lnTo>
                <a:lnTo>
                  <a:pt x="330" y="113"/>
                </a:lnTo>
                <a:lnTo>
                  <a:pt x="331" y="110"/>
                </a:lnTo>
                <a:lnTo>
                  <a:pt x="332" y="106"/>
                </a:lnTo>
                <a:lnTo>
                  <a:pt x="332" y="105"/>
                </a:lnTo>
                <a:lnTo>
                  <a:pt x="334" y="104"/>
                </a:lnTo>
                <a:lnTo>
                  <a:pt x="336" y="103"/>
                </a:lnTo>
                <a:lnTo>
                  <a:pt x="338" y="102"/>
                </a:lnTo>
                <a:lnTo>
                  <a:pt x="342" y="97"/>
                </a:lnTo>
                <a:lnTo>
                  <a:pt x="343" y="92"/>
                </a:lnTo>
                <a:lnTo>
                  <a:pt x="343" y="89"/>
                </a:lnTo>
                <a:lnTo>
                  <a:pt x="343" y="86"/>
                </a:lnTo>
                <a:lnTo>
                  <a:pt x="342" y="84"/>
                </a:lnTo>
                <a:lnTo>
                  <a:pt x="339" y="82"/>
                </a:lnTo>
                <a:lnTo>
                  <a:pt x="338" y="81"/>
                </a:lnTo>
                <a:lnTo>
                  <a:pt x="336" y="79"/>
                </a:lnTo>
                <a:lnTo>
                  <a:pt x="335" y="81"/>
                </a:lnTo>
                <a:lnTo>
                  <a:pt x="334" y="82"/>
                </a:lnTo>
                <a:lnTo>
                  <a:pt x="331" y="84"/>
                </a:lnTo>
                <a:lnTo>
                  <a:pt x="329" y="86"/>
                </a:lnTo>
                <a:lnTo>
                  <a:pt x="325" y="89"/>
                </a:lnTo>
                <a:lnTo>
                  <a:pt x="322" y="91"/>
                </a:lnTo>
                <a:lnTo>
                  <a:pt x="318" y="92"/>
                </a:lnTo>
                <a:lnTo>
                  <a:pt x="314" y="92"/>
                </a:lnTo>
                <a:lnTo>
                  <a:pt x="313" y="91"/>
                </a:lnTo>
                <a:lnTo>
                  <a:pt x="311" y="92"/>
                </a:lnTo>
                <a:lnTo>
                  <a:pt x="310" y="91"/>
                </a:lnTo>
                <a:lnTo>
                  <a:pt x="309" y="90"/>
                </a:lnTo>
                <a:lnTo>
                  <a:pt x="302" y="85"/>
                </a:lnTo>
                <a:lnTo>
                  <a:pt x="294" y="82"/>
                </a:lnTo>
                <a:lnTo>
                  <a:pt x="289" y="79"/>
                </a:lnTo>
                <a:lnTo>
                  <a:pt x="285" y="81"/>
                </a:lnTo>
                <a:lnTo>
                  <a:pt x="280" y="82"/>
                </a:lnTo>
                <a:lnTo>
                  <a:pt x="276" y="84"/>
                </a:lnTo>
                <a:lnTo>
                  <a:pt x="268" y="75"/>
                </a:lnTo>
                <a:lnTo>
                  <a:pt x="259" y="68"/>
                </a:lnTo>
                <a:lnTo>
                  <a:pt x="260" y="71"/>
                </a:lnTo>
                <a:lnTo>
                  <a:pt x="261" y="74"/>
                </a:lnTo>
                <a:lnTo>
                  <a:pt x="258" y="75"/>
                </a:lnTo>
                <a:lnTo>
                  <a:pt x="255" y="75"/>
                </a:lnTo>
                <a:lnTo>
                  <a:pt x="254" y="71"/>
                </a:lnTo>
                <a:lnTo>
                  <a:pt x="254" y="68"/>
                </a:lnTo>
                <a:lnTo>
                  <a:pt x="256" y="68"/>
                </a:lnTo>
                <a:lnTo>
                  <a:pt x="259" y="68"/>
                </a:lnTo>
                <a:lnTo>
                  <a:pt x="258" y="65"/>
                </a:lnTo>
                <a:lnTo>
                  <a:pt x="256" y="64"/>
                </a:lnTo>
                <a:lnTo>
                  <a:pt x="256" y="62"/>
                </a:lnTo>
                <a:lnTo>
                  <a:pt x="258" y="60"/>
                </a:lnTo>
                <a:lnTo>
                  <a:pt x="261" y="56"/>
                </a:lnTo>
                <a:lnTo>
                  <a:pt x="262" y="55"/>
                </a:lnTo>
                <a:lnTo>
                  <a:pt x="260" y="53"/>
                </a:lnTo>
                <a:lnTo>
                  <a:pt x="255" y="51"/>
                </a:lnTo>
                <a:lnTo>
                  <a:pt x="252" y="50"/>
                </a:lnTo>
                <a:lnTo>
                  <a:pt x="248" y="48"/>
                </a:lnTo>
                <a:lnTo>
                  <a:pt x="248" y="44"/>
                </a:lnTo>
                <a:lnTo>
                  <a:pt x="249" y="42"/>
                </a:lnTo>
                <a:lnTo>
                  <a:pt x="252" y="40"/>
                </a:lnTo>
                <a:lnTo>
                  <a:pt x="253" y="39"/>
                </a:lnTo>
                <a:lnTo>
                  <a:pt x="254" y="36"/>
                </a:lnTo>
                <a:lnTo>
                  <a:pt x="254" y="34"/>
                </a:lnTo>
                <a:lnTo>
                  <a:pt x="253" y="32"/>
                </a:lnTo>
                <a:lnTo>
                  <a:pt x="252" y="30"/>
                </a:lnTo>
                <a:lnTo>
                  <a:pt x="251" y="29"/>
                </a:lnTo>
                <a:lnTo>
                  <a:pt x="248" y="30"/>
                </a:lnTo>
                <a:lnTo>
                  <a:pt x="247" y="29"/>
                </a:lnTo>
                <a:lnTo>
                  <a:pt x="246" y="28"/>
                </a:lnTo>
                <a:lnTo>
                  <a:pt x="242" y="28"/>
                </a:lnTo>
                <a:lnTo>
                  <a:pt x="239" y="28"/>
                </a:lnTo>
                <a:lnTo>
                  <a:pt x="237" y="27"/>
                </a:lnTo>
                <a:lnTo>
                  <a:pt x="234" y="26"/>
                </a:lnTo>
                <a:lnTo>
                  <a:pt x="232" y="22"/>
                </a:lnTo>
                <a:lnTo>
                  <a:pt x="230" y="16"/>
                </a:lnTo>
                <a:lnTo>
                  <a:pt x="228" y="13"/>
                </a:lnTo>
                <a:lnTo>
                  <a:pt x="226" y="11"/>
                </a:lnTo>
                <a:lnTo>
                  <a:pt x="224" y="8"/>
                </a:lnTo>
                <a:lnTo>
                  <a:pt x="221" y="6"/>
                </a:lnTo>
                <a:lnTo>
                  <a:pt x="217" y="7"/>
                </a:lnTo>
                <a:lnTo>
                  <a:pt x="213" y="9"/>
                </a:lnTo>
                <a:lnTo>
                  <a:pt x="206" y="12"/>
                </a:lnTo>
                <a:lnTo>
                  <a:pt x="199" y="16"/>
                </a:lnTo>
                <a:lnTo>
                  <a:pt x="194" y="21"/>
                </a:lnTo>
                <a:lnTo>
                  <a:pt x="189" y="28"/>
                </a:lnTo>
                <a:lnTo>
                  <a:pt x="187" y="28"/>
                </a:lnTo>
                <a:lnTo>
                  <a:pt x="185" y="28"/>
                </a:lnTo>
                <a:lnTo>
                  <a:pt x="187" y="21"/>
                </a:lnTo>
                <a:lnTo>
                  <a:pt x="191" y="14"/>
                </a:lnTo>
                <a:lnTo>
                  <a:pt x="194" y="12"/>
                </a:lnTo>
                <a:lnTo>
                  <a:pt x="197" y="9"/>
                </a:lnTo>
                <a:lnTo>
                  <a:pt x="200" y="7"/>
                </a:lnTo>
                <a:lnTo>
                  <a:pt x="205" y="6"/>
                </a:lnTo>
                <a:lnTo>
                  <a:pt x="199" y="2"/>
                </a:lnTo>
                <a:lnTo>
                  <a:pt x="192" y="0"/>
                </a:lnTo>
                <a:lnTo>
                  <a:pt x="189" y="0"/>
                </a:lnTo>
                <a:lnTo>
                  <a:pt x="186" y="1"/>
                </a:lnTo>
                <a:lnTo>
                  <a:pt x="183" y="2"/>
                </a:lnTo>
                <a:lnTo>
                  <a:pt x="179" y="6"/>
                </a:lnTo>
                <a:lnTo>
                  <a:pt x="178" y="6"/>
                </a:lnTo>
                <a:lnTo>
                  <a:pt x="176" y="6"/>
                </a:lnTo>
                <a:lnTo>
                  <a:pt x="171" y="5"/>
                </a:lnTo>
                <a:lnTo>
                  <a:pt x="166" y="5"/>
                </a:lnTo>
                <a:lnTo>
                  <a:pt x="164" y="5"/>
                </a:lnTo>
                <a:lnTo>
                  <a:pt x="163" y="6"/>
                </a:lnTo>
                <a:lnTo>
                  <a:pt x="161" y="7"/>
                </a:lnTo>
                <a:lnTo>
                  <a:pt x="158" y="9"/>
                </a:lnTo>
                <a:lnTo>
                  <a:pt x="157" y="12"/>
                </a:lnTo>
                <a:lnTo>
                  <a:pt x="155" y="12"/>
                </a:lnTo>
                <a:lnTo>
                  <a:pt x="154" y="9"/>
                </a:lnTo>
                <a:lnTo>
                  <a:pt x="152" y="7"/>
                </a:lnTo>
                <a:lnTo>
                  <a:pt x="152" y="5"/>
                </a:lnTo>
                <a:lnTo>
                  <a:pt x="152" y="4"/>
                </a:lnTo>
                <a:lnTo>
                  <a:pt x="152" y="1"/>
                </a:lnTo>
                <a:lnTo>
                  <a:pt x="151" y="0"/>
                </a:lnTo>
                <a:lnTo>
                  <a:pt x="148" y="2"/>
                </a:lnTo>
                <a:lnTo>
                  <a:pt x="145" y="5"/>
                </a:lnTo>
                <a:lnTo>
                  <a:pt x="144" y="7"/>
                </a:lnTo>
                <a:lnTo>
                  <a:pt x="142" y="9"/>
                </a:lnTo>
                <a:lnTo>
                  <a:pt x="140" y="12"/>
                </a:lnTo>
                <a:lnTo>
                  <a:pt x="137" y="12"/>
                </a:lnTo>
                <a:lnTo>
                  <a:pt x="133" y="11"/>
                </a:lnTo>
                <a:lnTo>
                  <a:pt x="129" y="12"/>
                </a:lnTo>
                <a:lnTo>
                  <a:pt x="125" y="14"/>
                </a:lnTo>
                <a:lnTo>
                  <a:pt x="122" y="18"/>
                </a:lnTo>
                <a:lnTo>
                  <a:pt x="120" y="20"/>
                </a:lnTo>
                <a:lnTo>
                  <a:pt x="116" y="22"/>
                </a:lnTo>
                <a:lnTo>
                  <a:pt x="113" y="25"/>
                </a:lnTo>
                <a:lnTo>
                  <a:pt x="108" y="25"/>
                </a:lnTo>
                <a:lnTo>
                  <a:pt x="107" y="25"/>
                </a:lnTo>
                <a:lnTo>
                  <a:pt x="106" y="26"/>
                </a:lnTo>
                <a:lnTo>
                  <a:pt x="104" y="27"/>
                </a:lnTo>
                <a:lnTo>
                  <a:pt x="103" y="28"/>
                </a:lnTo>
                <a:lnTo>
                  <a:pt x="103" y="33"/>
                </a:lnTo>
                <a:lnTo>
                  <a:pt x="102" y="35"/>
                </a:lnTo>
                <a:lnTo>
                  <a:pt x="100" y="37"/>
                </a:lnTo>
                <a:lnTo>
                  <a:pt x="96" y="40"/>
                </a:lnTo>
                <a:lnTo>
                  <a:pt x="95" y="41"/>
                </a:lnTo>
                <a:lnTo>
                  <a:pt x="94" y="42"/>
                </a:lnTo>
                <a:lnTo>
                  <a:pt x="93" y="44"/>
                </a:lnTo>
                <a:lnTo>
                  <a:pt x="93" y="47"/>
                </a:lnTo>
                <a:lnTo>
                  <a:pt x="89" y="43"/>
                </a:lnTo>
                <a:lnTo>
                  <a:pt x="85" y="42"/>
                </a:lnTo>
                <a:lnTo>
                  <a:pt x="79" y="40"/>
                </a:lnTo>
                <a:lnTo>
                  <a:pt x="75" y="40"/>
                </a:lnTo>
                <a:lnTo>
                  <a:pt x="74" y="41"/>
                </a:lnTo>
                <a:lnTo>
                  <a:pt x="73" y="43"/>
                </a:lnTo>
                <a:lnTo>
                  <a:pt x="72" y="46"/>
                </a:lnTo>
                <a:lnTo>
                  <a:pt x="72" y="48"/>
                </a:lnTo>
                <a:lnTo>
                  <a:pt x="71" y="55"/>
                </a:lnTo>
                <a:lnTo>
                  <a:pt x="68" y="60"/>
                </a:lnTo>
                <a:lnTo>
                  <a:pt x="65" y="64"/>
                </a:lnTo>
                <a:lnTo>
                  <a:pt x="59" y="67"/>
                </a:lnTo>
                <a:lnTo>
                  <a:pt x="57" y="69"/>
                </a:lnTo>
                <a:lnTo>
                  <a:pt x="55" y="71"/>
                </a:lnTo>
                <a:lnTo>
                  <a:pt x="53" y="75"/>
                </a:lnTo>
                <a:lnTo>
                  <a:pt x="49" y="76"/>
                </a:lnTo>
                <a:lnTo>
                  <a:pt x="47" y="76"/>
                </a:lnTo>
                <a:lnTo>
                  <a:pt x="44" y="74"/>
                </a:lnTo>
                <a:lnTo>
                  <a:pt x="40" y="72"/>
                </a:lnTo>
                <a:lnTo>
                  <a:pt x="38" y="72"/>
                </a:lnTo>
                <a:lnTo>
                  <a:pt x="34" y="72"/>
                </a:lnTo>
                <a:lnTo>
                  <a:pt x="32" y="74"/>
                </a:lnTo>
                <a:lnTo>
                  <a:pt x="31" y="76"/>
                </a:lnTo>
                <a:lnTo>
                  <a:pt x="31" y="77"/>
                </a:lnTo>
                <a:lnTo>
                  <a:pt x="31" y="79"/>
                </a:lnTo>
                <a:lnTo>
                  <a:pt x="32" y="82"/>
                </a:lnTo>
                <a:lnTo>
                  <a:pt x="33" y="88"/>
                </a:lnTo>
                <a:lnTo>
                  <a:pt x="33" y="93"/>
                </a:lnTo>
                <a:lnTo>
                  <a:pt x="32" y="99"/>
                </a:lnTo>
                <a:lnTo>
                  <a:pt x="30" y="105"/>
                </a:lnTo>
                <a:lnTo>
                  <a:pt x="26" y="110"/>
                </a:lnTo>
                <a:lnTo>
                  <a:pt x="24" y="114"/>
                </a:lnTo>
                <a:lnTo>
                  <a:pt x="23" y="117"/>
                </a:lnTo>
                <a:lnTo>
                  <a:pt x="20" y="118"/>
                </a:lnTo>
                <a:lnTo>
                  <a:pt x="18" y="119"/>
                </a:lnTo>
                <a:lnTo>
                  <a:pt x="14" y="119"/>
                </a:lnTo>
                <a:lnTo>
                  <a:pt x="10" y="120"/>
                </a:lnTo>
                <a:lnTo>
                  <a:pt x="9" y="123"/>
                </a:lnTo>
                <a:lnTo>
                  <a:pt x="10" y="125"/>
                </a:lnTo>
                <a:lnTo>
                  <a:pt x="12" y="127"/>
                </a:lnTo>
                <a:lnTo>
                  <a:pt x="14" y="131"/>
                </a:lnTo>
                <a:lnTo>
                  <a:pt x="14" y="134"/>
                </a:lnTo>
                <a:lnTo>
                  <a:pt x="14" y="137"/>
                </a:lnTo>
                <a:lnTo>
                  <a:pt x="12" y="140"/>
                </a:lnTo>
                <a:lnTo>
                  <a:pt x="9" y="148"/>
                </a:lnTo>
                <a:lnTo>
                  <a:pt x="5" y="156"/>
                </a:lnTo>
                <a:lnTo>
                  <a:pt x="3" y="166"/>
                </a:lnTo>
                <a:lnTo>
                  <a:pt x="2" y="174"/>
                </a:lnTo>
                <a:lnTo>
                  <a:pt x="0" y="186"/>
                </a:lnTo>
                <a:lnTo>
                  <a:pt x="0" y="196"/>
                </a:lnTo>
                <a:lnTo>
                  <a:pt x="2" y="207"/>
                </a:lnTo>
                <a:lnTo>
                  <a:pt x="3" y="217"/>
                </a:lnTo>
                <a:lnTo>
                  <a:pt x="6" y="226"/>
                </a:lnTo>
                <a:lnTo>
                  <a:pt x="10" y="237"/>
                </a:lnTo>
                <a:lnTo>
                  <a:pt x="14" y="246"/>
                </a:lnTo>
                <a:lnTo>
                  <a:pt x="20" y="256"/>
                </a:lnTo>
                <a:lnTo>
                  <a:pt x="27" y="266"/>
                </a:lnTo>
                <a:lnTo>
                  <a:pt x="35" y="277"/>
                </a:lnTo>
                <a:lnTo>
                  <a:pt x="45" y="286"/>
                </a:lnTo>
                <a:lnTo>
                  <a:pt x="55" y="294"/>
                </a:lnTo>
                <a:lnTo>
                  <a:pt x="57" y="296"/>
                </a:lnTo>
                <a:lnTo>
                  <a:pt x="57" y="299"/>
                </a:lnTo>
                <a:lnTo>
                  <a:pt x="57" y="307"/>
                </a:lnTo>
                <a:lnTo>
                  <a:pt x="58" y="316"/>
                </a:lnTo>
                <a:lnTo>
                  <a:pt x="59" y="324"/>
                </a:lnTo>
                <a:lnTo>
                  <a:pt x="60" y="333"/>
                </a:lnTo>
                <a:lnTo>
                  <a:pt x="61" y="341"/>
                </a:lnTo>
                <a:lnTo>
                  <a:pt x="61" y="350"/>
                </a:lnTo>
                <a:lnTo>
                  <a:pt x="62" y="354"/>
                </a:lnTo>
                <a:lnTo>
                  <a:pt x="65" y="358"/>
                </a:lnTo>
                <a:lnTo>
                  <a:pt x="67" y="362"/>
                </a:lnTo>
                <a:lnTo>
                  <a:pt x="71" y="365"/>
                </a:lnTo>
                <a:lnTo>
                  <a:pt x="71" y="365"/>
                </a:lnTo>
                <a:lnTo>
                  <a:pt x="72" y="366"/>
                </a:lnTo>
                <a:lnTo>
                  <a:pt x="72" y="368"/>
                </a:lnTo>
                <a:lnTo>
                  <a:pt x="73" y="369"/>
                </a:lnTo>
                <a:lnTo>
                  <a:pt x="73" y="369"/>
                </a:lnTo>
                <a:lnTo>
                  <a:pt x="74" y="370"/>
                </a:lnTo>
                <a:lnTo>
                  <a:pt x="74" y="372"/>
                </a:lnTo>
                <a:lnTo>
                  <a:pt x="74" y="375"/>
                </a:lnTo>
                <a:lnTo>
                  <a:pt x="71" y="378"/>
                </a:lnTo>
                <a:lnTo>
                  <a:pt x="67" y="382"/>
                </a:lnTo>
                <a:lnTo>
                  <a:pt x="65" y="385"/>
                </a:lnTo>
                <a:lnTo>
                  <a:pt x="64" y="390"/>
                </a:lnTo>
                <a:lnTo>
                  <a:pt x="60" y="400"/>
                </a:lnTo>
                <a:lnTo>
                  <a:pt x="60" y="410"/>
                </a:lnTo>
                <a:lnTo>
                  <a:pt x="60" y="414"/>
                </a:lnTo>
                <a:lnTo>
                  <a:pt x="61" y="419"/>
                </a:lnTo>
                <a:lnTo>
                  <a:pt x="64" y="424"/>
                </a:lnTo>
                <a:lnTo>
                  <a:pt x="66" y="428"/>
                </a:lnTo>
                <a:lnTo>
                  <a:pt x="71" y="439"/>
                </a:lnTo>
                <a:lnTo>
                  <a:pt x="75" y="448"/>
                </a:lnTo>
                <a:lnTo>
                  <a:pt x="79" y="454"/>
                </a:lnTo>
                <a:lnTo>
                  <a:pt x="81" y="461"/>
                </a:lnTo>
                <a:lnTo>
                  <a:pt x="82" y="456"/>
                </a:lnTo>
                <a:lnTo>
                  <a:pt x="85" y="454"/>
                </a:lnTo>
                <a:lnTo>
                  <a:pt x="87" y="450"/>
                </a:lnTo>
                <a:lnTo>
                  <a:pt x="89" y="448"/>
                </a:lnTo>
                <a:lnTo>
                  <a:pt x="87" y="450"/>
                </a:lnTo>
                <a:lnTo>
                  <a:pt x="85" y="454"/>
                </a:lnTo>
                <a:lnTo>
                  <a:pt x="82" y="456"/>
                </a:lnTo>
                <a:lnTo>
                  <a:pt x="81" y="461"/>
                </a:lnTo>
                <a:lnTo>
                  <a:pt x="81" y="462"/>
                </a:lnTo>
                <a:lnTo>
                  <a:pt x="81" y="464"/>
                </a:lnTo>
                <a:lnTo>
                  <a:pt x="86" y="470"/>
                </a:lnTo>
                <a:lnTo>
                  <a:pt x="92" y="475"/>
                </a:lnTo>
                <a:lnTo>
                  <a:pt x="99" y="478"/>
                </a:lnTo>
                <a:lnTo>
                  <a:pt x="106" y="480"/>
                </a:lnTo>
                <a:lnTo>
                  <a:pt x="113" y="480"/>
                </a:lnTo>
                <a:lnTo>
                  <a:pt x="120" y="478"/>
                </a:lnTo>
                <a:lnTo>
                  <a:pt x="127" y="474"/>
                </a:lnTo>
                <a:lnTo>
                  <a:pt x="131" y="469"/>
                </a:lnTo>
                <a:lnTo>
                  <a:pt x="138" y="461"/>
                </a:lnTo>
                <a:lnTo>
                  <a:pt x="144" y="453"/>
                </a:lnTo>
                <a:lnTo>
                  <a:pt x="148" y="454"/>
                </a:lnTo>
                <a:lnTo>
                  <a:pt x="151" y="456"/>
                </a:lnTo>
                <a:lnTo>
                  <a:pt x="152" y="457"/>
                </a:lnTo>
                <a:lnTo>
                  <a:pt x="154" y="459"/>
                </a:lnTo>
                <a:lnTo>
                  <a:pt x="155" y="461"/>
                </a:lnTo>
                <a:lnTo>
                  <a:pt x="155" y="464"/>
                </a:lnTo>
                <a:lnTo>
                  <a:pt x="154" y="487"/>
                </a:lnTo>
                <a:lnTo>
                  <a:pt x="154" y="509"/>
                </a:lnTo>
                <a:lnTo>
                  <a:pt x="155" y="531"/>
                </a:lnTo>
                <a:lnTo>
                  <a:pt x="156" y="553"/>
                </a:lnTo>
                <a:lnTo>
                  <a:pt x="158" y="582"/>
                </a:lnTo>
                <a:lnTo>
                  <a:pt x="161" y="611"/>
                </a:lnTo>
                <a:lnTo>
                  <a:pt x="164" y="639"/>
                </a:lnTo>
                <a:lnTo>
                  <a:pt x="169" y="667"/>
                </a:lnTo>
                <a:lnTo>
                  <a:pt x="171" y="684"/>
                </a:lnTo>
                <a:lnTo>
                  <a:pt x="176" y="700"/>
                </a:lnTo>
                <a:lnTo>
                  <a:pt x="180" y="715"/>
                </a:lnTo>
                <a:lnTo>
                  <a:pt x="186" y="731"/>
                </a:lnTo>
                <a:lnTo>
                  <a:pt x="191" y="741"/>
                </a:lnTo>
                <a:lnTo>
                  <a:pt x="196" y="752"/>
                </a:lnTo>
                <a:lnTo>
                  <a:pt x="200" y="761"/>
                </a:lnTo>
                <a:lnTo>
                  <a:pt x="205" y="771"/>
                </a:lnTo>
                <a:lnTo>
                  <a:pt x="207" y="784"/>
                </a:lnTo>
                <a:lnTo>
                  <a:pt x="210" y="796"/>
                </a:lnTo>
                <a:lnTo>
                  <a:pt x="214" y="812"/>
                </a:lnTo>
                <a:lnTo>
                  <a:pt x="221" y="829"/>
                </a:lnTo>
                <a:lnTo>
                  <a:pt x="224" y="831"/>
                </a:lnTo>
                <a:lnTo>
                  <a:pt x="225" y="832"/>
                </a:lnTo>
                <a:lnTo>
                  <a:pt x="230" y="839"/>
                </a:lnTo>
                <a:lnTo>
                  <a:pt x="235" y="846"/>
                </a:lnTo>
                <a:lnTo>
                  <a:pt x="235" y="847"/>
                </a:lnTo>
                <a:lnTo>
                  <a:pt x="237" y="847"/>
                </a:lnTo>
                <a:lnTo>
                  <a:pt x="240" y="859"/>
                </a:lnTo>
                <a:lnTo>
                  <a:pt x="245" y="869"/>
                </a:lnTo>
                <a:lnTo>
                  <a:pt x="245" y="869"/>
                </a:lnTo>
                <a:lnTo>
                  <a:pt x="245" y="871"/>
                </a:lnTo>
                <a:lnTo>
                  <a:pt x="246" y="876"/>
                </a:lnTo>
                <a:lnTo>
                  <a:pt x="248" y="883"/>
                </a:lnTo>
                <a:lnTo>
                  <a:pt x="251" y="889"/>
                </a:lnTo>
                <a:lnTo>
                  <a:pt x="254" y="895"/>
                </a:lnTo>
                <a:lnTo>
                  <a:pt x="254" y="900"/>
                </a:lnTo>
                <a:lnTo>
                  <a:pt x="252" y="904"/>
                </a:lnTo>
                <a:lnTo>
                  <a:pt x="246" y="914"/>
                </a:lnTo>
                <a:lnTo>
                  <a:pt x="240" y="924"/>
                </a:lnTo>
                <a:lnTo>
                  <a:pt x="240" y="925"/>
                </a:lnTo>
                <a:lnTo>
                  <a:pt x="239" y="927"/>
                </a:lnTo>
                <a:lnTo>
                  <a:pt x="239" y="928"/>
                </a:lnTo>
                <a:lnTo>
                  <a:pt x="238" y="929"/>
                </a:lnTo>
                <a:lnTo>
                  <a:pt x="238" y="929"/>
                </a:lnTo>
                <a:lnTo>
                  <a:pt x="238" y="929"/>
                </a:lnTo>
                <a:lnTo>
                  <a:pt x="235" y="931"/>
                </a:lnTo>
                <a:lnTo>
                  <a:pt x="235" y="934"/>
                </a:lnTo>
                <a:lnTo>
                  <a:pt x="227" y="950"/>
                </a:lnTo>
                <a:lnTo>
                  <a:pt x="220" y="967"/>
                </a:lnTo>
                <a:lnTo>
                  <a:pt x="217" y="972"/>
                </a:lnTo>
                <a:lnTo>
                  <a:pt x="216" y="979"/>
                </a:lnTo>
                <a:lnTo>
                  <a:pt x="216" y="979"/>
                </a:lnTo>
                <a:lnTo>
                  <a:pt x="216" y="980"/>
                </a:lnTo>
                <a:lnTo>
                  <a:pt x="212" y="988"/>
                </a:lnTo>
                <a:lnTo>
                  <a:pt x="210" y="997"/>
                </a:lnTo>
                <a:lnTo>
                  <a:pt x="209" y="1006"/>
                </a:lnTo>
                <a:lnTo>
                  <a:pt x="206" y="1014"/>
                </a:lnTo>
                <a:lnTo>
                  <a:pt x="205" y="1021"/>
                </a:lnTo>
                <a:lnTo>
                  <a:pt x="203" y="1027"/>
                </a:lnTo>
                <a:lnTo>
                  <a:pt x="200" y="1034"/>
                </a:lnTo>
                <a:lnTo>
                  <a:pt x="202" y="1041"/>
                </a:lnTo>
                <a:lnTo>
                  <a:pt x="200" y="1043"/>
                </a:lnTo>
                <a:lnTo>
                  <a:pt x="199" y="1046"/>
                </a:lnTo>
                <a:lnTo>
                  <a:pt x="199" y="1047"/>
                </a:lnTo>
                <a:lnTo>
                  <a:pt x="199" y="1047"/>
                </a:lnTo>
                <a:lnTo>
                  <a:pt x="199" y="1049"/>
                </a:lnTo>
                <a:lnTo>
                  <a:pt x="199" y="1051"/>
                </a:lnTo>
                <a:lnTo>
                  <a:pt x="198" y="1055"/>
                </a:lnTo>
                <a:lnTo>
                  <a:pt x="198" y="1060"/>
                </a:lnTo>
                <a:lnTo>
                  <a:pt x="198" y="1061"/>
                </a:lnTo>
                <a:lnTo>
                  <a:pt x="198" y="1061"/>
                </a:lnTo>
                <a:lnTo>
                  <a:pt x="198" y="1068"/>
                </a:lnTo>
                <a:lnTo>
                  <a:pt x="199" y="1076"/>
                </a:lnTo>
                <a:lnTo>
                  <a:pt x="200" y="1083"/>
                </a:lnTo>
                <a:lnTo>
                  <a:pt x="203" y="1090"/>
                </a:lnTo>
                <a:lnTo>
                  <a:pt x="207" y="1103"/>
                </a:lnTo>
                <a:lnTo>
                  <a:pt x="211" y="1117"/>
                </a:lnTo>
                <a:lnTo>
                  <a:pt x="209" y="1124"/>
                </a:lnTo>
                <a:lnTo>
                  <a:pt x="207" y="1131"/>
                </a:lnTo>
                <a:lnTo>
                  <a:pt x="202" y="1145"/>
                </a:lnTo>
                <a:lnTo>
                  <a:pt x="196" y="1159"/>
                </a:lnTo>
                <a:lnTo>
                  <a:pt x="193" y="1165"/>
                </a:lnTo>
                <a:lnTo>
                  <a:pt x="190" y="1170"/>
                </a:lnTo>
                <a:lnTo>
                  <a:pt x="189" y="1174"/>
                </a:lnTo>
                <a:lnTo>
                  <a:pt x="190" y="1177"/>
                </a:lnTo>
                <a:lnTo>
                  <a:pt x="194" y="1181"/>
                </a:lnTo>
                <a:lnTo>
                  <a:pt x="203" y="1184"/>
                </a:lnTo>
                <a:lnTo>
                  <a:pt x="210" y="1187"/>
                </a:lnTo>
                <a:lnTo>
                  <a:pt x="216" y="1186"/>
                </a:lnTo>
                <a:lnTo>
                  <a:pt x="219" y="1184"/>
                </a:lnTo>
                <a:lnTo>
                  <a:pt x="223" y="1184"/>
                </a:lnTo>
                <a:lnTo>
                  <a:pt x="226" y="1187"/>
                </a:lnTo>
                <a:lnTo>
                  <a:pt x="228" y="1189"/>
                </a:lnTo>
                <a:lnTo>
                  <a:pt x="231" y="1191"/>
                </a:lnTo>
                <a:lnTo>
                  <a:pt x="234" y="1193"/>
                </a:lnTo>
                <a:lnTo>
                  <a:pt x="237" y="1193"/>
                </a:lnTo>
                <a:lnTo>
                  <a:pt x="240" y="1193"/>
                </a:lnTo>
                <a:lnTo>
                  <a:pt x="241" y="1193"/>
                </a:lnTo>
                <a:lnTo>
                  <a:pt x="244" y="1193"/>
                </a:lnTo>
                <a:lnTo>
                  <a:pt x="245" y="1194"/>
                </a:lnTo>
                <a:lnTo>
                  <a:pt x="245" y="1196"/>
                </a:lnTo>
                <a:lnTo>
                  <a:pt x="246" y="1198"/>
                </a:lnTo>
                <a:lnTo>
                  <a:pt x="247" y="1201"/>
                </a:lnTo>
                <a:lnTo>
                  <a:pt x="249" y="1202"/>
                </a:lnTo>
                <a:lnTo>
                  <a:pt x="253" y="1201"/>
                </a:lnTo>
                <a:lnTo>
                  <a:pt x="253" y="1201"/>
                </a:lnTo>
                <a:lnTo>
                  <a:pt x="256" y="1202"/>
                </a:lnTo>
                <a:lnTo>
                  <a:pt x="261" y="1201"/>
                </a:lnTo>
                <a:lnTo>
                  <a:pt x="263" y="1201"/>
                </a:lnTo>
                <a:lnTo>
                  <a:pt x="266" y="1201"/>
                </a:lnTo>
                <a:lnTo>
                  <a:pt x="266" y="1202"/>
                </a:lnTo>
                <a:lnTo>
                  <a:pt x="266" y="1204"/>
                </a:lnTo>
                <a:lnTo>
                  <a:pt x="266" y="1210"/>
                </a:lnTo>
                <a:lnTo>
                  <a:pt x="266" y="1216"/>
                </a:lnTo>
                <a:lnTo>
                  <a:pt x="267" y="1221"/>
                </a:lnTo>
                <a:lnTo>
                  <a:pt x="269" y="1226"/>
                </a:lnTo>
                <a:lnTo>
                  <a:pt x="269" y="1226"/>
                </a:lnTo>
                <a:lnTo>
                  <a:pt x="263" y="1235"/>
                </a:lnTo>
                <a:lnTo>
                  <a:pt x="258" y="1243"/>
                </a:lnTo>
                <a:lnTo>
                  <a:pt x="254" y="1252"/>
                </a:lnTo>
                <a:lnTo>
                  <a:pt x="251" y="1261"/>
                </a:lnTo>
                <a:lnTo>
                  <a:pt x="251" y="1261"/>
                </a:lnTo>
                <a:lnTo>
                  <a:pt x="249" y="1263"/>
                </a:lnTo>
                <a:lnTo>
                  <a:pt x="246" y="1267"/>
                </a:lnTo>
                <a:lnTo>
                  <a:pt x="244" y="1272"/>
                </a:lnTo>
                <a:lnTo>
                  <a:pt x="241" y="1278"/>
                </a:lnTo>
                <a:lnTo>
                  <a:pt x="240" y="1284"/>
                </a:lnTo>
                <a:lnTo>
                  <a:pt x="240" y="1285"/>
                </a:lnTo>
                <a:lnTo>
                  <a:pt x="240" y="1286"/>
                </a:lnTo>
                <a:lnTo>
                  <a:pt x="238" y="1288"/>
                </a:lnTo>
                <a:lnTo>
                  <a:pt x="237" y="1291"/>
                </a:lnTo>
                <a:lnTo>
                  <a:pt x="237" y="1294"/>
                </a:lnTo>
                <a:lnTo>
                  <a:pt x="237" y="1296"/>
                </a:lnTo>
                <a:lnTo>
                  <a:pt x="223" y="1327"/>
                </a:lnTo>
                <a:lnTo>
                  <a:pt x="211" y="1358"/>
                </a:lnTo>
                <a:lnTo>
                  <a:pt x="199" y="1389"/>
                </a:lnTo>
                <a:lnTo>
                  <a:pt x="189" y="1420"/>
                </a:lnTo>
                <a:lnTo>
                  <a:pt x="180" y="1452"/>
                </a:lnTo>
                <a:lnTo>
                  <a:pt x="172" y="1484"/>
                </a:lnTo>
                <a:lnTo>
                  <a:pt x="165" y="1517"/>
                </a:lnTo>
                <a:lnTo>
                  <a:pt x="158" y="1549"/>
                </a:lnTo>
                <a:lnTo>
                  <a:pt x="514" y="1549"/>
                </a:lnTo>
                <a:lnTo>
                  <a:pt x="514" y="1547"/>
                </a:lnTo>
                <a:lnTo>
                  <a:pt x="513" y="1545"/>
                </a:lnTo>
                <a:lnTo>
                  <a:pt x="510" y="1542"/>
                </a:lnTo>
                <a:lnTo>
                  <a:pt x="510" y="1538"/>
                </a:lnTo>
                <a:lnTo>
                  <a:pt x="510" y="1535"/>
                </a:lnTo>
                <a:lnTo>
                  <a:pt x="510" y="1530"/>
                </a:lnTo>
                <a:lnTo>
                  <a:pt x="510" y="1535"/>
                </a:lnTo>
                <a:lnTo>
                  <a:pt x="510" y="1538"/>
                </a:lnTo>
                <a:lnTo>
                  <a:pt x="510" y="1542"/>
                </a:lnTo>
                <a:lnTo>
                  <a:pt x="513" y="1545"/>
                </a:lnTo>
                <a:lnTo>
                  <a:pt x="514" y="1547"/>
                </a:lnTo>
                <a:lnTo>
                  <a:pt x="514" y="1549"/>
                </a:lnTo>
                <a:lnTo>
                  <a:pt x="1621" y="1549"/>
                </a:lnTo>
                <a:lnTo>
                  <a:pt x="1621" y="1533"/>
                </a:lnTo>
                <a:lnTo>
                  <a:pt x="1623" y="1518"/>
                </a:lnTo>
                <a:lnTo>
                  <a:pt x="1625" y="1507"/>
                </a:lnTo>
                <a:lnTo>
                  <a:pt x="1626" y="1495"/>
                </a:lnTo>
                <a:lnTo>
                  <a:pt x="1626" y="1484"/>
                </a:lnTo>
                <a:lnTo>
                  <a:pt x="1626" y="1475"/>
                </a:lnTo>
                <a:lnTo>
                  <a:pt x="1626" y="1465"/>
                </a:lnTo>
                <a:lnTo>
                  <a:pt x="1625" y="1454"/>
                </a:lnTo>
                <a:lnTo>
                  <a:pt x="1621" y="1434"/>
                </a:lnTo>
                <a:lnTo>
                  <a:pt x="1615" y="1414"/>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799" dirty="0"/>
            </a:lvl1pPr>
          </a:lstStyle>
          <a:p>
            <a:pPr lvl="0" algn="ctr"/>
            <a:r>
              <a:rPr lang="en-US" sz="4799"/>
              <a:t>Your photo</a:t>
            </a:r>
          </a:p>
        </p:txBody>
      </p:sp>
    </p:spTree>
    <p:extLst>
      <p:ext uri="{BB962C8B-B14F-4D97-AF65-F5344CB8AC3E}">
        <p14:creationId xmlns:p14="http://schemas.microsoft.com/office/powerpoint/2010/main" val="2469103985"/>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PhotoMask_27">
    <p:spTree>
      <p:nvGrpSpPr>
        <p:cNvPr id="1" name=""/>
        <p:cNvGrpSpPr/>
        <p:nvPr/>
      </p:nvGrpSpPr>
      <p:grpSpPr>
        <a:xfrm>
          <a:off x="0" y="0"/>
          <a:ext cx="0" cy="0"/>
          <a:chOff x="0" y="0"/>
          <a:chExt cx="0" cy="0"/>
        </a:xfrm>
      </p:grpSpPr>
      <p:sp>
        <p:nvSpPr>
          <p:cNvPr id="15" name="Заголовок 1">
            <a:extLst>
              <a:ext uri="{FF2B5EF4-FFF2-40B4-BE49-F238E27FC236}">
                <a16:creationId xmlns:a16="http://schemas.microsoft.com/office/drawing/2014/main" id="{A1161391-FEC2-4642-B772-86C49C7763AD}"/>
              </a:ext>
            </a:extLst>
          </p:cNvPr>
          <p:cNvSpPr>
            <a:spLocks noGrp="1"/>
          </p:cNvSpPr>
          <p:nvPr>
            <p:ph type="title" hasCustomPrompt="1"/>
          </p:nvPr>
        </p:nvSpPr>
        <p:spPr>
          <a:xfrm>
            <a:off x="800856" y="693013"/>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6" name="Текст 3">
            <a:extLst>
              <a:ext uri="{FF2B5EF4-FFF2-40B4-BE49-F238E27FC236}">
                <a16:creationId xmlns:a16="http://schemas.microsoft.com/office/drawing/2014/main" id="{AF479333-14CE-FD4B-99D1-71399EEADB21}"/>
              </a:ext>
            </a:extLst>
          </p:cNvPr>
          <p:cNvSpPr>
            <a:spLocks noGrp="1"/>
          </p:cNvSpPr>
          <p:nvPr>
            <p:ph type="body" sz="quarter" idx="34" hasCustomPrompt="1"/>
          </p:nvPr>
        </p:nvSpPr>
        <p:spPr>
          <a:xfrm>
            <a:off x="804101" y="2241006"/>
            <a:ext cx="4359101" cy="1727992"/>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7" name="Рисунок 1">
            <a:extLst>
              <a:ext uri="{FF2B5EF4-FFF2-40B4-BE49-F238E27FC236}">
                <a16:creationId xmlns:a16="http://schemas.microsoft.com/office/drawing/2014/main" id="{A5509FB1-8DFE-8C45-98B3-2C2D5616CA83}"/>
              </a:ext>
            </a:extLst>
          </p:cNvPr>
          <p:cNvSpPr>
            <a:spLocks noGrp="1"/>
          </p:cNvSpPr>
          <p:nvPr>
            <p:ph type="pic" idx="12"/>
          </p:nvPr>
        </p:nvSpPr>
        <p:spPr>
          <a:xfrm>
            <a:off x="0" y="0"/>
            <a:ext cx="12191207" cy="6858000"/>
          </a:xfrm>
          <a:custGeom>
            <a:avLst/>
            <a:gdLst>
              <a:gd name="T0" fmla="*/ 2092 w 3326"/>
              <a:gd name="T1" fmla="*/ 1220 h 1869"/>
              <a:gd name="T2" fmla="*/ 2095 w 3326"/>
              <a:gd name="T3" fmla="*/ 1227 h 1869"/>
              <a:gd name="T4" fmla="*/ 1826 w 3326"/>
              <a:gd name="T5" fmla="*/ 1397 h 1869"/>
              <a:gd name="T6" fmla="*/ 1821 w 3326"/>
              <a:gd name="T7" fmla="*/ 1369 h 1869"/>
              <a:gd name="T8" fmla="*/ 1910 w 3326"/>
              <a:gd name="T9" fmla="*/ 1396 h 1869"/>
              <a:gd name="T10" fmla="*/ 1886 w 3326"/>
              <a:gd name="T11" fmla="*/ 1553 h 1869"/>
              <a:gd name="T12" fmla="*/ 1881 w 3326"/>
              <a:gd name="T13" fmla="*/ 1446 h 1869"/>
              <a:gd name="T14" fmla="*/ 1873 w 3326"/>
              <a:gd name="T15" fmla="*/ 1533 h 1869"/>
              <a:gd name="T16" fmla="*/ 2284 w 3326"/>
              <a:gd name="T17" fmla="*/ 1588 h 1869"/>
              <a:gd name="T18" fmla="*/ 1974 w 3326"/>
              <a:gd name="T19" fmla="*/ 1221 h 1869"/>
              <a:gd name="T20" fmla="*/ 2086 w 3326"/>
              <a:gd name="T21" fmla="*/ 117 h 1869"/>
              <a:gd name="T22" fmla="*/ 1970 w 3326"/>
              <a:gd name="T23" fmla="*/ 528 h 1869"/>
              <a:gd name="T24" fmla="*/ 1868 w 3326"/>
              <a:gd name="T25" fmla="*/ 1258 h 1869"/>
              <a:gd name="T26" fmla="*/ 1907 w 3326"/>
              <a:gd name="T27" fmla="*/ 1273 h 1869"/>
              <a:gd name="T28" fmla="*/ 1739 w 3326"/>
              <a:gd name="T29" fmla="*/ 1454 h 1869"/>
              <a:gd name="T30" fmla="*/ 1500 w 3326"/>
              <a:gd name="T31" fmla="*/ 1398 h 1869"/>
              <a:gd name="T32" fmla="*/ 1123 w 3326"/>
              <a:gd name="T33" fmla="*/ 1434 h 1869"/>
              <a:gd name="T34" fmla="*/ 699 w 3326"/>
              <a:gd name="T35" fmla="*/ 1323 h 1869"/>
              <a:gd name="T36" fmla="*/ 178 w 3326"/>
              <a:gd name="T37" fmla="*/ 1419 h 1869"/>
              <a:gd name="T38" fmla="*/ 2895 w 3326"/>
              <a:gd name="T39" fmla="*/ 1546 h 1869"/>
              <a:gd name="T40" fmla="*/ 2364 w 3326"/>
              <a:gd name="T41" fmla="*/ 1393 h 1869"/>
              <a:gd name="T42" fmla="*/ 2447 w 3326"/>
              <a:gd name="T43" fmla="*/ 1549 h 1869"/>
              <a:gd name="T44" fmla="*/ 2400 w 3326"/>
              <a:gd name="T45" fmla="*/ 1507 h 1869"/>
              <a:gd name="T46" fmla="*/ 1824 w 3326"/>
              <a:gd name="T47" fmla="*/ 1837 h 1869"/>
              <a:gd name="T48" fmla="*/ 1786 w 3326"/>
              <a:gd name="T49" fmla="*/ 1827 h 1869"/>
              <a:gd name="T50" fmla="*/ 1750 w 3326"/>
              <a:gd name="T51" fmla="*/ 1476 h 1869"/>
              <a:gd name="T52" fmla="*/ 1850 w 3326"/>
              <a:gd name="T53" fmla="*/ 1484 h 1869"/>
              <a:gd name="T54" fmla="*/ 1958 w 3326"/>
              <a:gd name="T55" fmla="*/ 1322 h 1869"/>
              <a:gd name="T56" fmla="*/ 1920 w 3326"/>
              <a:gd name="T57" fmla="*/ 980 h 1869"/>
              <a:gd name="T58" fmla="*/ 1973 w 3326"/>
              <a:gd name="T59" fmla="*/ 689 h 1869"/>
              <a:gd name="T60" fmla="*/ 1990 w 3326"/>
              <a:gd name="T61" fmla="*/ 460 h 1869"/>
              <a:gd name="T62" fmla="*/ 1945 w 3326"/>
              <a:gd name="T63" fmla="*/ 878 h 1869"/>
              <a:gd name="T64" fmla="*/ 1993 w 3326"/>
              <a:gd name="T65" fmla="*/ 515 h 1869"/>
              <a:gd name="T66" fmla="*/ 1983 w 3326"/>
              <a:gd name="T67" fmla="*/ 601 h 1869"/>
              <a:gd name="T68" fmla="*/ 2001 w 3326"/>
              <a:gd name="T69" fmla="*/ 862 h 1869"/>
              <a:gd name="T70" fmla="*/ 1959 w 3326"/>
              <a:gd name="T71" fmla="*/ 920 h 1869"/>
              <a:gd name="T72" fmla="*/ 1992 w 3326"/>
              <a:gd name="T73" fmla="*/ 1248 h 1869"/>
              <a:gd name="T74" fmla="*/ 1972 w 3326"/>
              <a:gd name="T75" fmla="*/ 723 h 1869"/>
              <a:gd name="T76" fmla="*/ 1996 w 3326"/>
              <a:gd name="T77" fmla="*/ 1546 h 1869"/>
              <a:gd name="T78" fmla="*/ 2039 w 3326"/>
              <a:gd name="T79" fmla="*/ 1175 h 1869"/>
              <a:gd name="T80" fmla="*/ 2084 w 3326"/>
              <a:gd name="T81" fmla="*/ 346 h 1869"/>
              <a:gd name="T82" fmla="*/ 2139 w 3326"/>
              <a:gd name="T83" fmla="*/ 830 h 1869"/>
              <a:gd name="T84" fmla="*/ 2066 w 3326"/>
              <a:gd name="T85" fmla="*/ 723 h 1869"/>
              <a:gd name="T86" fmla="*/ 2118 w 3326"/>
              <a:gd name="T87" fmla="*/ 863 h 1869"/>
              <a:gd name="T88" fmla="*/ 2113 w 3326"/>
              <a:gd name="T89" fmla="*/ 751 h 1869"/>
              <a:gd name="T90" fmla="*/ 2082 w 3326"/>
              <a:gd name="T91" fmla="*/ 602 h 1869"/>
              <a:gd name="T92" fmla="*/ 2139 w 3326"/>
              <a:gd name="T93" fmla="*/ 924 h 1869"/>
              <a:gd name="T94" fmla="*/ 2069 w 3326"/>
              <a:gd name="T95" fmla="*/ 1266 h 1869"/>
              <a:gd name="T96" fmla="*/ 2092 w 3326"/>
              <a:gd name="T97" fmla="*/ 1588 h 1869"/>
              <a:gd name="T98" fmla="*/ 2184 w 3326"/>
              <a:gd name="T99" fmla="*/ 1170 h 1869"/>
              <a:gd name="T100" fmla="*/ 2163 w 3326"/>
              <a:gd name="T101" fmla="*/ 1288 h 1869"/>
              <a:gd name="T102" fmla="*/ 2123 w 3326"/>
              <a:gd name="T103" fmla="*/ 1574 h 1869"/>
              <a:gd name="T104" fmla="*/ 2224 w 3326"/>
              <a:gd name="T105" fmla="*/ 1193 h 1869"/>
              <a:gd name="T106" fmla="*/ 2206 w 3326"/>
              <a:gd name="T107" fmla="*/ 1477 h 1869"/>
              <a:gd name="T108" fmla="*/ 2277 w 3326"/>
              <a:gd name="T109" fmla="*/ 1258 h 1869"/>
              <a:gd name="T110" fmla="*/ 2351 w 3326"/>
              <a:gd name="T111" fmla="*/ 1486 h 1869"/>
              <a:gd name="T112" fmla="*/ 1639 w 3326"/>
              <a:gd name="T113" fmla="*/ 1587 h 1869"/>
              <a:gd name="T114" fmla="*/ 1510 w 3326"/>
              <a:gd name="T115" fmla="*/ 1793 h 1869"/>
              <a:gd name="T116" fmla="*/ 1435 w 3326"/>
              <a:gd name="T117" fmla="*/ 1556 h 1869"/>
              <a:gd name="T118" fmla="*/ 932 w 3326"/>
              <a:gd name="T119" fmla="*/ 1827 h 1869"/>
              <a:gd name="T120" fmla="*/ 670 w 3326"/>
              <a:gd name="T121" fmla="*/ 1757 h 1869"/>
              <a:gd name="T122" fmla="*/ 1750 w 3326"/>
              <a:gd name="T123" fmla="*/ 1386 h 1869"/>
              <a:gd name="T124" fmla="*/ 1867 w 3326"/>
              <a:gd name="T125" fmla="*/ 1137 h 1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326" h="1869">
                <a:moveTo>
                  <a:pt x="2204" y="1084"/>
                </a:moveTo>
                <a:lnTo>
                  <a:pt x="2204" y="1084"/>
                </a:lnTo>
                <a:lnTo>
                  <a:pt x="2204" y="1084"/>
                </a:lnTo>
                <a:lnTo>
                  <a:pt x="2203" y="1084"/>
                </a:lnTo>
                <a:lnTo>
                  <a:pt x="2203" y="1084"/>
                </a:lnTo>
                <a:lnTo>
                  <a:pt x="2203" y="1084"/>
                </a:lnTo>
                <a:lnTo>
                  <a:pt x="2203" y="1084"/>
                </a:lnTo>
                <a:lnTo>
                  <a:pt x="2203" y="1084"/>
                </a:lnTo>
                <a:lnTo>
                  <a:pt x="2203" y="1084"/>
                </a:lnTo>
                <a:lnTo>
                  <a:pt x="2203" y="1084"/>
                </a:lnTo>
                <a:lnTo>
                  <a:pt x="2202" y="1083"/>
                </a:lnTo>
                <a:lnTo>
                  <a:pt x="2202" y="1082"/>
                </a:lnTo>
                <a:lnTo>
                  <a:pt x="2202" y="1080"/>
                </a:lnTo>
                <a:lnTo>
                  <a:pt x="2203" y="1079"/>
                </a:lnTo>
                <a:lnTo>
                  <a:pt x="2203" y="1082"/>
                </a:lnTo>
                <a:lnTo>
                  <a:pt x="2204" y="1084"/>
                </a:lnTo>
                <a:lnTo>
                  <a:pt x="2206" y="1085"/>
                </a:lnTo>
                <a:lnTo>
                  <a:pt x="2207" y="1088"/>
                </a:lnTo>
                <a:lnTo>
                  <a:pt x="2209" y="1096"/>
                </a:lnTo>
                <a:lnTo>
                  <a:pt x="2213" y="1105"/>
                </a:lnTo>
                <a:lnTo>
                  <a:pt x="2216" y="1113"/>
                </a:lnTo>
                <a:lnTo>
                  <a:pt x="2219" y="1121"/>
                </a:lnTo>
                <a:lnTo>
                  <a:pt x="2213" y="1117"/>
                </a:lnTo>
                <a:lnTo>
                  <a:pt x="2208" y="1113"/>
                </a:lnTo>
                <a:lnTo>
                  <a:pt x="2205" y="1108"/>
                </a:lnTo>
                <a:lnTo>
                  <a:pt x="2203" y="1105"/>
                </a:lnTo>
                <a:lnTo>
                  <a:pt x="2202" y="1100"/>
                </a:lnTo>
                <a:lnTo>
                  <a:pt x="2202" y="1095"/>
                </a:lnTo>
                <a:lnTo>
                  <a:pt x="2202" y="1090"/>
                </a:lnTo>
                <a:lnTo>
                  <a:pt x="2203" y="1084"/>
                </a:lnTo>
                <a:lnTo>
                  <a:pt x="2203" y="1084"/>
                </a:lnTo>
                <a:lnTo>
                  <a:pt x="2204" y="1084"/>
                </a:lnTo>
                <a:lnTo>
                  <a:pt x="2203" y="1084"/>
                </a:lnTo>
                <a:lnTo>
                  <a:pt x="2204" y="1084"/>
                </a:lnTo>
                <a:close/>
                <a:moveTo>
                  <a:pt x="2131" y="910"/>
                </a:moveTo>
                <a:lnTo>
                  <a:pt x="2130" y="911"/>
                </a:lnTo>
                <a:lnTo>
                  <a:pt x="2129" y="911"/>
                </a:lnTo>
                <a:lnTo>
                  <a:pt x="2129" y="914"/>
                </a:lnTo>
                <a:lnTo>
                  <a:pt x="2131" y="916"/>
                </a:lnTo>
                <a:lnTo>
                  <a:pt x="2132" y="915"/>
                </a:lnTo>
                <a:lnTo>
                  <a:pt x="2133" y="914"/>
                </a:lnTo>
                <a:lnTo>
                  <a:pt x="2133" y="911"/>
                </a:lnTo>
                <a:lnTo>
                  <a:pt x="2131" y="910"/>
                </a:lnTo>
                <a:close/>
                <a:moveTo>
                  <a:pt x="2137" y="1577"/>
                </a:moveTo>
                <a:lnTo>
                  <a:pt x="2134" y="1577"/>
                </a:lnTo>
                <a:lnTo>
                  <a:pt x="2133" y="1579"/>
                </a:lnTo>
                <a:lnTo>
                  <a:pt x="2133" y="1580"/>
                </a:lnTo>
                <a:lnTo>
                  <a:pt x="2133" y="1582"/>
                </a:lnTo>
                <a:lnTo>
                  <a:pt x="2133" y="1584"/>
                </a:lnTo>
                <a:lnTo>
                  <a:pt x="2133" y="1585"/>
                </a:lnTo>
                <a:lnTo>
                  <a:pt x="2135" y="1585"/>
                </a:lnTo>
                <a:lnTo>
                  <a:pt x="2137" y="1585"/>
                </a:lnTo>
                <a:lnTo>
                  <a:pt x="2139" y="1585"/>
                </a:lnTo>
                <a:lnTo>
                  <a:pt x="2141" y="1585"/>
                </a:lnTo>
                <a:lnTo>
                  <a:pt x="2142" y="1583"/>
                </a:lnTo>
                <a:lnTo>
                  <a:pt x="2142" y="1581"/>
                </a:lnTo>
                <a:lnTo>
                  <a:pt x="2141" y="1578"/>
                </a:lnTo>
                <a:lnTo>
                  <a:pt x="2137" y="1577"/>
                </a:lnTo>
                <a:close/>
                <a:moveTo>
                  <a:pt x="2148" y="1579"/>
                </a:moveTo>
                <a:lnTo>
                  <a:pt x="2146" y="1579"/>
                </a:lnTo>
                <a:lnTo>
                  <a:pt x="2145" y="1580"/>
                </a:lnTo>
                <a:lnTo>
                  <a:pt x="2144" y="1581"/>
                </a:lnTo>
                <a:lnTo>
                  <a:pt x="2144" y="1582"/>
                </a:lnTo>
                <a:lnTo>
                  <a:pt x="2144" y="1584"/>
                </a:lnTo>
                <a:lnTo>
                  <a:pt x="2144" y="1587"/>
                </a:lnTo>
                <a:lnTo>
                  <a:pt x="2146" y="1589"/>
                </a:lnTo>
                <a:lnTo>
                  <a:pt x="2148" y="1589"/>
                </a:lnTo>
                <a:lnTo>
                  <a:pt x="2150" y="1588"/>
                </a:lnTo>
                <a:lnTo>
                  <a:pt x="2153" y="1588"/>
                </a:lnTo>
                <a:lnTo>
                  <a:pt x="2153" y="1587"/>
                </a:lnTo>
                <a:lnTo>
                  <a:pt x="2153" y="1584"/>
                </a:lnTo>
                <a:lnTo>
                  <a:pt x="2153" y="1582"/>
                </a:lnTo>
                <a:lnTo>
                  <a:pt x="2153" y="1580"/>
                </a:lnTo>
                <a:lnTo>
                  <a:pt x="2152" y="1579"/>
                </a:lnTo>
                <a:lnTo>
                  <a:pt x="2148" y="1579"/>
                </a:lnTo>
                <a:close/>
                <a:moveTo>
                  <a:pt x="1988" y="1551"/>
                </a:moveTo>
                <a:lnTo>
                  <a:pt x="1988" y="1553"/>
                </a:lnTo>
                <a:lnTo>
                  <a:pt x="1989" y="1554"/>
                </a:lnTo>
                <a:lnTo>
                  <a:pt x="1991" y="1556"/>
                </a:lnTo>
                <a:lnTo>
                  <a:pt x="1992" y="1556"/>
                </a:lnTo>
                <a:lnTo>
                  <a:pt x="1992" y="1553"/>
                </a:lnTo>
                <a:lnTo>
                  <a:pt x="1991" y="1552"/>
                </a:lnTo>
                <a:lnTo>
                  <a:pt x="1990" y="1552"/>
                </a:lnTo>
                <a:lnTo>
                  <a:pt x="1988" y="1551"/>
                </a:lnTo>
                <a:close/>
                <a:moveTo>
                  <a:pt x="2129" y="1517"/>
                </a:moveTo>
                <a:lnTo>
                  <a:pt x="2131" y="1517"/>
                </a:lnTo>
                <a:lnTo>
                  <a:pt x="2132" y="1514"/>
                </a:lnTo>
                <a:lnTo>
                  <a:pt x="2131" y="1513"/>
                </a:lnTo>
                <a:lnTo>
                  <a:pt x="2130" y="1511"/>
                </a:lnTo>
                <a:lnTo>
                  <a:pt x="2129" y="1509"/>
                </a:lnTo>
                <a:lnTo>
                  <a:pt x="2127" y="1509"/>
                </a:lnTo>
                <a:lnTo>
                  <a:pt x="2125" y="1511"/>
                </a:lnTo>
                <a:lnTo>
                  <a:pt x="2124" y="1513"/>
                </a:lnTo>
                <a:lnTo>
                  <a:pt x="2125" y="1515"/>
                </a:lnTo>
                <a:lnTo>
                  <a:pt x="2126" y="1516"/>
                </a:lnTo>
                <a:lnTo>
                  <a:pt x="2127" y="1517"/>
                </a:lnTo>
                <a:lnTo>
                  <a:pt x="2129" y="1517"/>
                </a:lnTo>
                <a:close/>
                <a:moveTo>
                  <a:pt x="2139" y="1521"/>
                </a:moveTo>
                <a:lnTo>
                  <a:pt x="2141" y="1521"/>
                </a:lnTo>
                <a:lnTo>
                  <a:pt x="2142" y="1520"/>
                </a:lnTo>
                <a:lnTo>
                  <a:pt x="2143" y="1519"/>
                </a:lnTo>
                <a:lnTo>
                  <a:pt x="2144" y="1517"/>
                </a:lnTo>
                <a:lnTo>
                  <a:pt x="2143" y="1516"/>
                </a:lnTo>
                <a:lnTo>
                  <a:pt x="2143" y="1515"/>
                </a:lnTo>
                <a:lnTo>
                  <a:pt x="2142" y="1514"/>
                </a:lnTo>
                <a:lnTo>
                  <a:pt x="2140" y="1514"/>
                </a:lnTo>
                <a:lnTo>
                  <a:pt x="2138" y="1515"/>
                </a:lnTo>
                <a:lnTo>
                  <a:pt x="2137" y="1515"/>
                </a:lnTo>
                <a:lnTo>
                  <a:pt x="2135" y="1516"/>
                </a:lnTo>
                <a:lnTo>
                  <a:pt x="2135" y="1518"/>
                </a:lnTo>
                <a:lnTo>
                  <a:pt x="2135" y="1519"/>
                </a:lnTo>
                <a:lnTo>
                  <a:pt x="2135" y="1520"/>
                </a:lnTo>
                <a:lnTo>
                  <a:pt x="2137" y="1521"/>
                </a:lnTo>
                <a:lnTo>
                  <a:pt x="2139" y="1521"/>
                </a:lnTo>
                <a:close/>
                <a:moveTo>
                  <a:pt x="2082" y="1558"/>
                </a:moveTo>
                <a:lnTo>
                  <a:pt x="2083" y="1561"/>
                </a:lnTo>
                <a:lnTo>
                  <a:pt x="2084" y="1564"/>
                </a:lnTo>
                <a:lnTo>
                  <a:pt x="2085" y="1562"/>
                </a:lnTo>
                <a:lnTo>
                  <a:pt x="2086" y="1561"/>
                </a:lnTo>
                <a:lnTo>
                  <a:pt x="2085" y="1559"/>
                </a:lnTo>
                <a:lnTo>
                  <a:pt x="2082" y="1558"/>
                </a:lnTo>
                <a:close/>
                <a:moveTo>
                  <a:pt x="2097" y="1169"/>
                </a:moveTo>
                <a:lnTo>
                  <a:pt x="2095" y="1170"/>
                </a:lnTo>
                <a:lnTo>
                  <a:pt x="2092" y="1170"/>
                </a:lnTo>
                <a:lnTo>
                  <a:pt x="2090" y="1170"/>
                </a:lnTo>
                <a:lnTo>
                  <a:pt x="2089" y="1170"/>
                </a:lnTo>
                <a:lnTo>
                  <a:pt x="2088" y="1171"/>
                </a:lnTo>
                <a:lnTo>
                  <a:pt x="2087" y="1174"/>
                </a:lnTo>
                <a:lnTo>
                  <a:pt x="2087" y="1175"/>
                </a:lnTo>
                <a:lnTo>
                  <a:pt x="2087" y="1176"/>
                </a:lnTo>
                <a:lnTo>
                  <a:pt x="2088" y="1177"/>
                </a:lnTo>
                <a:lnTo>
                  <a:pt x="2090" y="1177"/>
                </a:lnTo>
                <a:lnTo>
                  <a:pt x="2093" y="1176"/>
                </a:lnTo>
                <a:lnTo>
                  <a:pt x="2096" y="1175"/>
                </a:lnTo>
                <a:lnTo>
                  <a:pt x="2099" y="1174"/>
                </a:lnTo>
                <a:lnTo>
                  <a:pt x="2100" y="1170"/>
                </a:lnTo>
                <a:lnTo>
                  <a:pt x="2099" y="1169"/>
                </a:lnTo>
                <a:lnTo>
                  <a:pt x="2097" y="1169"/>
                </a:lnTo>
                <a:close/>
                <a:moveTo>
                  <a:pt x="2096" y="1208"/>
                </a:moveTo>
                <a:lnTo>
                  <a:pt x="2096" y="1208"/>
                </a:lnTo>
                <a:lnTo>
                  <a:pt x="2096" y="1210"/>
                </a:lnTo>
                <a:lnTo>
                  <a:pt x="2095" y="1212"/>
                </a:lnTo>
                <a:lnTo>
                  <a:pt x="2094" y="1215"/>
                </a:lnTo>
                <a:lnTo>
                  <a:pt x="2092" y="1220"/>
                </a:lnTo>
                <a:lnTo>
                  <a:pt x="2089" y="1223"/>
                </a:lnTo>
                <a:lnTo>
                  <a:pt x="2085" y="1226"/>
                </a:lnTo>
                <a:lnTo>
                  <a:pt x="2085" y="1230"/>
                </a:lnTo>
                <a:lnTo>
                  <a:pt x="2086" y="1236"/>
                </a:lnTo>
                <a:lnTo>
                  <a:pt x="2085" y="1230"/>
                </a:lnTo>
                <a:lnTo>
                  <a:pt x="2085" y="1226"/>
                </a:lnTo>
                <a:lnTo>
                  <a:pt x="2084" y="1214"/>
                </a:lnTo>
                <a:lnTo>
                  <a:pt x="2083" y="1201"/>
                </a:lnTo>
                <a:lnTo>
                  <a:pt x="2083" y="1190"/>
                </a:lnTo>
                <a:lnTo>
                  <a:pt x="2084" y="1178"/>
                </a:lnTo>
                <a:lnTo>
                  <a:pt x="2082" y="1170"/>
                </a:lnTo>
                <a:lnTo>
                  <a:pt x="2082" y="1163"/>
                </a:lnTo>
                <a:lnTo>
                  <a:pt x="2087" y="1164"/>
                </a:lnTo>
                <a:lnTo>
                  <a:pt x="2093" y="1165"/>
                </a:lnTo>
                <a:lnTo>
                  <a:pt x="2090" y="1161"/>
                </a:lnTo>
                <a:lnTo>
                  <a:pt x="2088" y="1159"/>
                </a:lnTo>
                <a:lnTo>
                  <a:pt x="2084" y="1159"/>
                </a:lnTo>
                <a:lnTo>
                  <a:pt x="2082" y="1157"/>
                </a:lnTo>
                <a:lnTo>
                  <a:pt x="2080" y="1155"/>
                </a:lnTo>
                <a:lnTo>
                  <a:pt x="2080" y="1154"/>
                </a:lnTo>
                <a:lnTo>
                  <a:pt x="2079" y="1149"/>
                </a:lnTo>
                <a:lnTo>
                  <a:pt x="2079" y="1144"/>
                </a:lnTo>
                <a:lnTo>
                  <a:pt x="2079" y="1142"/>
                </a:lnTo>
                <a:lnTo>
                  <a:pt x="2079" y="1141"/>
                </a:lnTo>
                <a:lnTo>
                  <a:pt x="2080" y="1137"/>
                </a:lnTo>
                <a:lnTo>
                  <a:pt x="2082" y="1134"/>
                </a:lnTo>
                <a:lnTo>
                  <a:pt x="2081" y="1131"/>
                </a:lnTo>
                <a:lnTo>
                  <a:pt x="2080" y="1128"/>
                </a:lnTo>
                <a:lnTo>
                  <a:pt x="2081" y="1131"/>
                </a:lnTo>
                <a:lnTo>
                  <a:pt x="2082" y="1134"/>
                </a:lnTo>
                <a:lnTo>
                  <a:pt x="2085" y="1134"/>
                </a:lnTo>
                <a:lnTo>
                  <a:pt x="2087" y="1134"/>
                </a:lnTo>
                <a:lnTo>
                  <a:pt x="2088" y="1137"/>
                </a:lnTo>
                <a:lnTo>
                  <a:pt x="2088" y="1140"/>
                </a:lnTo>
                <a:lnTo>
                  <a:pt x="2090" y="1142"/>
                </a:lnTo>
                <a:lnTo>
                  <a:pt x="2093" y="1145"/>
                </a:lnTo>
                <a:lnTo>
                  <a:pt x="2098" y="1148"/>
                </a:lnTo>
                <a:lnTo>
                  <a:pt x="2102" y="1151"/>
                </a:lnTo>
                <a:lnTo>
                  <a:pt x="2107" y="1155"/>
                </a:lnTo>
                <a:lnTo>
                  <a:pt x="2110" y="1160"/>
                </a:lnTo>
                <a:lnTo>
                  <a:pt x="2109" y="1163"/>
                </a:lnTo>
                <a:lnTo>
                  <a:pt x="2109" y="1165"/>
                </a:lnTo>
                <a:lnTo>
                  <a:pt x="2110" y="1168"/>
                </a:lnTo>
                <a:lnTo>
                  <a:pt x="2112" y="1170"/>
                </a:lnTo>
                <a:lnTo>
                  <a:pt x="2114" y="1175"/>
                </a:lnTo>
                <a:lnTo>
                  <a:pt x="2116" y="1180"/>
                </a:lnTo>
                <a:lnTo>
                  <a:pt x="2117" y="1189"/>
                </a:lnTo>
                <a:lnTo>
                  <a:pt x="2118" y="1198"/>
                </a:lnTo>
                <a:lnTo>
                  <a:pt x="2119" y="1201"/>
                </a:lnTo>
                <a:lnTo>
                  <a:pt x="2120" y="1205"/>
                </a:lnTo>
                <a:lnTo>
                  <a:pt x="2122" y="1211"/>
                </a:lnTo>
                <a:lnTo>
                  <a:pt x="2123" y="1217"/>
                </a:lnTo>
                <a:lnTo>
                  <a:pt x="2122" y="1221"/>
                </a:lnTo>
                <a:lnTo>
                  <a:pt x="2120" y="1224"/>
                </a:lnTo>
                <a:lnTo>
                  <a:pt x="2119" y="1226"/>
                </a:lnTo>
                <a:lnTo>
                  <a:pt x="2117" y="1229"/>
                </a:lnTo>
                <a:lnTo>
                  <a:pt x="2117" y="1232"/>
                </a:lnTo>
                <a:lnTo>
                  <a:pt x="2117" y="1236"/>
                </a:lnTo>
                <a:lnTo>
                  <a:pt x="2117" y="1236"/>
                </a:lnTo>
                <a:lnTo>
                  <a:pt x="2117" y="1237"/>
                </a:lnTo>
                <a:lnTo>
                  <a:pt x="2118" y="1238"/>
                </a:lnTo>
                <a:lnTo>
                  <a:pt x="2118" y="1238"/>
                </a:lnTo>
                <a:lnTo>
                  <a:pt x="2118" y="1238"/>
                </a:lnTo>
                <a:lnTo>
                  <a:pt x="2119" y="1238"/>
                </a:lnTo>
                <a:lnTo>
                  <a:pt x="2120" y="1238"/>
                </a:lnTo>
                <a:lnTo>
                  <a:pt x="2119" y="1238"/>
                </a:lnTo>
                <a:lnTo>
                  <a:pt x="2118" y="1238"/>
                </a:lnTo>
                <a:lnTo>
                  <a:pt x="2118" y="1241"/>
                </a:lnTo>
                <a:lnTo>
                  <a:pt x="2119" y="1244"/>
                </a:lnTo>
                <a:lnTo>
                  <a:pt x="2120" y="1244"/>
                </a:lnTo>
                <a:lnTo>
                  <a:pt x="2122" y="1243"/>
                </a:lnTo>
                <a:lnTo>
                  <a:pt x="2122" y="1241"/>
                </a:lnTo>
                <a:lnTo>
                  <a:pt x="2122" y="1240"/>
                </a:lnTo>
                <a:lnTo>
                  <a:pt x="2124" y="1243"/>
                </a:lnTo>
                <a:lnTo>
                  <a:pt x="2126" y="1247"/>
                </a:lnTo>
                <a:lnTo>
                  <a:pt x="2127" y="1251"/>
                </a:lnTo>
                <a:lnTo>
                  <a:pt x="2129" y="1253"/>
                </a:lnTo>
                <a:lnTo>
                  <a:pt x="2127" y="1251"/>
                </a:lnTo>
                <a:lnTo>
                  <a:pt x="2126" y="1247"/>
                </a:lnTo>
                <a:lnTo>
                  <a:pt x="2126" y="1258"/>
                </a:lnTo>
                <a:lnTo>
                  <a:pt x="2129" y="1269"/>
                </a:lnTo>
                <a:lnTo>
                  <a:pt x="2130" y="1270"/>
                </a:lnTo>
                <a:lnTo>
                  <a:pt x="2131" y="1270"/>
                </a:lnTo>
                <a:lnTo>
                  <a:pt x="2132" y="1269"/>
                </a:lnTo>
                <a:lnTo>
                  <a:pt x="2132" y="1267"/>
                </a:lnTo>
                <a:lnTo>
                  <a:pt x="2132" y="1256"/>
                </a:lnTo>
                <a:lnTo>
                  <a:pt x="2131" y="1246"/>
                </a:lnTo>
                <a:lnTo>
                  <a:pt x="2130" y="1237"/>
                </a:lnTo>
                <a:lnTo>
                  <a:pt x="2128" y="1226"/>
                </a:lnTo>
                <a:lnTo>
                  <a:pt x="2127" y="1212"/>
                </a:lnTo>
                <a:lnTo>
                  <a:pt x="2125" y="1198"/>
                </a:lnTo>
                <a:lnTo>
                  <a:pt x="2123" y="1184"/>
                </a:lnTo>
                <a:lnTo>
                  <a:pt x="2120" y="1170"/>
                </a:lnTo>
                <a:lnTo>
                  <a:pt x="2120" y="1168"/>
                </a:lnTo>
                <a:lnTo>
                  <a:pt x="2122" y="1167"/>
                </a:lnTo>
                <a:lnTo>
                  <a:pt x="2124" y="1167"/>
                </a:lnTo>
                <a:lnTo>
                  <a:pt x="2125" y="1169"/>
                </a:lnTo>
                <a:lnTo>
                  <a:pt x="2127" y="1178"/>
                </a:lnTo>
                <a:lnTo>
                  <a:pt x="2129" y="1186"/>
                </a:lnTo>
                <a:lnTo>
                  <a:pt x="2135" y="1208"/>
                </a:lnTo>
                <a:lnTo>
                  <a:pt x="2142" y="1229"/>
                </a:lnTo>
                <a:lnTo>
                  <a:pt x="2148" y="1251"/>
                </a:lnTo>
                <a:lnTo>
                  <a:pt x="2155" y="1272"/>
                </a:lnTo>
                <a:lnTo>
                  <a:pt x="2164" y="1272"/>
                </a:lnTo>
                <a:lnTo>
                  <a:pt x="2174" y="1273"/>
                </a:lnTo>
                <a:lnTo>
                  <a:pt x="2164" y="1272"/>
                </a:lnTo>
                <a:lnTo>
                  <a:pt x="2155" y="1272"/>
                </a:lnTo>
                <a:lnTo>
                  <a:pt x="2152" y="1273"/>
                </a:lnTo>
                <a:lnTo>
                  <a:pt x="2148" y="1274"/>
                </a:lnTo>
                <a:lnTo>
                  <a:pt x="2146" y="1272"/>
                </a:lnTo>
                <a:lnTo>
                  <a:pt x="2144" y="1270"/>
                </a:lnTo>
                <a:lnTo>
                  <a:pt x="2143" y="1270"/>
                </a:lnTo>
                <a:lnTo>
                  <a:pt x="2142" y="1270"/>
                </a:lnTo>
                <a:lnTo>
                  <a:pt x="2141" y="1271"/>
                </a:lnTo>
                <a:lnTo>
                  <a:pt x="2140" y="1272"/>
                </a:lnTo>
                <a:lnTo>
                  <a:pt x="2138" y="1273"/>
                </a:lnTo>
                <a:lnTo>
                  <a:pt x="2134" y="1273"/>
                </a:lnTo>
                <a:lnTo>
                  <a:pt x="2119" y="1271"/>
                </a:lnTo>
                <a:lnTo>
                  <a:pt x="2103" y="1270"/>
                </a:lnTo>
                <a:lnTo>
                  <a:pt x="2104" y="1267"/>
                </a:lnTo>
                <a:lnTo>
                  <a:pt x="2105" y="1266"/>
                </a:lnTo>
                <a:lnTo>
                  <a:pt x="2102" y="1261"/>
                </a:lnTo>
                <a:lnTo>
                  <a:pt x="2098" y="1257"/>
                </a:lnTo>
                <a:lnTo>
                  <a:pt x="2094" y="1253"/>
                </a:lnTo>
                <a:lnTo>
                  <a:pt x="2088" y="1249"/>
                </a:lnTo>
                <a:lnTo>
                  <a:pt x="2088" y="1248"/>
                </a:lnTo>
                <a:lnTo>
                  <a:pt x="2088" y="1246"/>
                </a:lnTo>
                <a:lnTo>
                  <a:pt x="2088" y="1246"/>
                </a:lnTo>
                <a:lnTo>
                  <a:pt x="2089" y="1245"/>
                </a:lnTo>
                <a:lnTo>
                  <a:pt x="2089" y="1244"/>
                </a:lnTo>
                <a:lnTo>
                  <a:pt x="2093" y="1243"/>
                </a:lnTo>
                <a:lnTo>
                  <a:pt x="2096" y="1243"/>
                </a:lnTo>
                <a:lnTo>
                  <a:pt x="2099" y="1241"/>
                </a:lnTo>
                <a:lnTo>
                  <a:pt x="2101" y="1238"/>
                </a:lnTo>
                <a:lnTo>
                  <a:pt x="2108" y="1236"/>
                </a:lnTo>
                <a:lnTo>
                  <a:pt x="2117" y="1236"/>
                </a:lnTo>
                <a:lnTo>
                  <a:pt x="2117" y="1232"/>
                </a:lnTo>
                <a:lnTo>
                  <a:pt x="2117" y="1229"/>
                </a:lnTo>
                <a:lnTo>
                  <a:pt x="2113" y="1230"/>
                </a:lnTo>
                <a:lnTo>
                  <a:pt x="2109" y="1231"/>
                </a:lnTo>
                <a:lnTo>
                  <a:pt x="2104" y="1231"/>
                </a:lnTo>
                <a:lnTo>
                  <a:pt x="2101" y="1230"/>
                </a:lnTo>
                <a:lnTo>
                  <a:pt x="2097" y="1229"/>
                </a:lnTo>
                <a:lnTo>
                  <a:pt x="2095" y="1227"/>
                </a:lnTo>
                <a:lnTo>
                  <a:pt x="2094" y="1224"/>
                </a:lnTo>
                <a:lnTo>
                  <a:pt x="2094" y="1221"/>
                </a:lnTo>
                <a:lnTo>
                  <a:pt x="2095" y="1216"/>
                </a:lnTo>
                <a:lnTo>
                  <a:pt x="2095" y="1212"/>
                </a:lnTo>
                <a:lnTo>
                  <a:pt x="2096" y="1210"/>
                </a:lnTo>
                <a:lnTo>
                  <a:pt x="2096" y="1208"/>
                </a:lnTo>
                <a:lnTo>
                  <a:pt x="2096" y="1208"/>
                </a:lnTo>
                <a:lnTo>
                  <a:pt x="2096" y="1208"/>
                </a:lnTo>
                <a:lnTo>
                  <a:pt x="2101" y="1210"/>
                </a:lnTo>
                <a:lnTo>
                  <a:pt x="2107" y="1214"/>
                </a:lnTo>
                <a:lnTo>
                  <a:pt x="2107" y="1209"/>
                </a:lnTo>
                <a:lnTo>
                  <a:pt x="2105" y="1203"/>
                </a:lnTo>
                <a:lnTo>
                  <a:pt x="2103" y="1201"/>
                </a:lnTo>
                <a:lnTo>
                  <a:pt x="2102" y="1200"/>
                </a:lnTo>
                <a:lnTo>
                  <a:pt x="2100" y="1198"/>
                </a:lnTo>
                <a:lnTo>
                  <a:pt x="2097" y="1197"/>
                </a:lnTo>
                <a:lnTo>
                  <a:pt x="2096" y="1195"/>
                </a:lnTo>
                <a:lnTo>
                  <a:pt x="2095" y="1192"/>
                </a:lnTo>
                <a:lnTo>
                  <a:pt x="2093" y="1191"/>
                </a:lnTo>
                <a:lnTo>
                  <a:pt x="2092" y="1190"/>
                </a:lnTo>
                <a:lnTo>
                  <a:pt x="2089" y="1189"/>
                </a:lnTo>
                <a:lnTo>
                  <a:pt x="2087" y="1189"/>
                </a:lnTo>
                <a:lnTo>
                  <a:pt x="2085" y="1190"/>
                </a:lnTo>
                <a:lnTo>
                  <a:pt x="2085" y="1192"/>
                </a:lnTo>
                <a:lnTo>
                  <a:pt x="2085" y="1194"/>
                </a:lnTo>
                <a:lnTo>
                  <a:pt x="2086" y="1196"/>
                </a:lnTo>
                <a:lnTo>
                  <a:pt x="2088" y="1197"/>
                </a:lnTo>
                <a:lnTo>
                  <a:pt x="2090" y="1198"/>
                </a:lnTo>
                <a:lnTo>
                  <a:pt x="2092" y="1198"/>
                </a:lnTo>
                <a:lnTo>
                  <a:pt x="2093" y="1198"/>
                </a:lnTo>
                <a:lnTo>
                  <a:pt x="2095" y="1202"/>
                </a:lnTo>
                <a:lnTo>
                  <a:pt x="2096" y="1208"/>
                </a:lnTo>
                <a:close/>
                <a:moveTo>
                  <a:pt x="1794" y="1425"/>
                </a:moveTo>
                <a:lnTo>
                  <a:pt x="1793" y="1425"/>
                </a:lnTo>
                <a:lnTo>
                  <a:pt x="1793" y="1425"/>
                </a:lnTo>
                <a:lnTo>
                  <a:pt x="1791" y="1426"/>
                </a:lnTo>
                <a:lnTo>
                  <a:pt x="1791" y="1428"/>
                </a:lnTo>
                <a:lnTo>
                  <a:pt x="1790" y="1427"/>
                </a:lnTo>
                <a:lnTo>
                  <a:pt x="1789" y="1427"/>
                </a:lnTo>
                <a:lnTo>
                  <a:pt x="1789" y="1424"/>
                </a:lnTo>
                <a:lnTo>
                  <a:pt x="1788" y="1424"/>
                </a:lnTo>
                <a:lnTo>
                  <a:pt x="1786" y="1424"/>
                </a:lnTo>
                <a:lnTo>
                  <a:pt x="1784" y="1425"/>
                </a:lnTo>
                <a:lnTo>
                  <a:pt x="1783" y="1427"/>
                </a:lnTo>
                <a:lnTo>
                  <a:pt x="1781" y="1428"/>
                </a:lnTo>
                <a:lnTo>
                  <a:pt x="1778" y="1428"/>
                </a:lnTo>
                <a:lnTo>
                  <a:pt x="1776" y="1428"/>
                </a:lnTo>
                <a:lnTo>
                  <a:pt x="1775" y="1429"/>
                </a:lnTo>
                <a:lnTo>
                  <a:pt x="1773" y="1431"/>
                </a:lnTo>
                <a:lnTo>
                  <a:pt x="1773" y="1430"/>
                </a:lnTo>
                <a:lnTo>
                  <a:pt x="1771" y="1429"/>
                </a:lnTo>
                <a:lnTo>
                  <a:pt x="1771" y="1429"/>
                </a:lnTo>
                <a:lnTo>
                  <a:pt x="1771" y="1427"/>
                </a:lnTo>
                <a:lnTo>
                  <a:pt x="1770" y="1426"/>
                </a:lnTo>
                <a:lnTo>
                  <a:pt x="1769" y="1426"/>
                </a:lnTo>
                <a:lnTo>
                  <a:pt x="1768" y="1427"/>
                </a:lnTo>
                <a:lnTo>
                  <a:pt x="1764" y="1431"/>
                </a:lnTo>
                <a:lnTo>
                  <a:pt x="1762" y="1437"/>
                </a:lnTo>
                <a:lnTo>
                  <a:pt x="1761" y="1437"/>
                </a:lnTo>
                <a:lnTo>
                  <a:pt x="1760" y="1437"/>
                </a:lnTo>
                <a:lnTo>
                  <a:pt x="1760" y="1437"/>
                </a:lnTo>
                <a:lnTo>
                  <a:pt x="1759" y="1435"/>
                </a:lnTo>
                <a:lnTo>
                  <a:pt x="1759" y="1432"/>
                </a:lnTo>
                <a:lnTo>
                  <a:pt x="1759" y="1430"/>
                </a:lnTo>
                <a:lnTo>
                  <a:pt x="1760" y="1429"/>
                </a:lnTo>
                <a:lnTo>
                  <a:pt x="1763" y="1426"/>
                </a:lnTo>
                <a:lnTo>
                  <a:pt x="1765" y="1423"/>
                </a:lnTo>
                <a:lnTo>
                  <a:pt x="1766" y="1421"/>
                </a:lnTo>
                <a:lnTo>
                  <a:pt x="1768" y="1420"/>
                </a:lnTo>
                <a:lnTo>
                  <a:pt x="1771" y="1419"/>
                </a:lnTo>
                <a:lnTo>
                  <a:pt x="1775" y="1420"/>
                </a:lnTo>
                <a:lnTo>
                  <a:pt x="1778" y="1421"/>
                </a:lnTo>
                <a:lnTo>
                  <a:pt x="1780" y="1421"/>
                </a:lnTo>
                <a:lnTo>
                  <a:pt x="1783" y="1420"/>
                </a:lnTo>
                <a:lnTo>
                  <a:pt x="1785" y="1419"/>
                </a:lnTo>
                <a:lnTo>
                  <a:pt x="1788" y="1417"/>
                </a:lnTo>
                <a:lnTo>
                  <a:pt x="1790" y="1415"/>
                </a:lnTo>
                <a:lnTo>
                  <a:pt x="1791" y="1413"/>
                </a:lnTo>
                <a:lnTo>
                  <a:pt x="1792" y="1411"/>
                </a:lnTo>
                <a:lnTo>
                  <a:pt x="1792" y="1409"/>
                </a:lnTo>
                <a:lnTo>
                  <a:pt x="1792" y="1408"/>
                </a:lnTo>
                <a:lnTo>
                  <a:pt x="1791" y="1408"/>
                </a:lnTo>
                <a:lnTo>
                  <a:pt x="1790" y="1407"/>
                </a:lnTo>
                <a:lnTo>
                  <a:pt x="1788" y="1407"/>
                </a:lnTo>
                <a:lnTo>
                  <a:pt x="1785" y="1406"/>
                </a:lnTo>
                <a:lnTo>
                  <a:pt x="1785" y="1406"/>
                </a:lnTo>
                <a:lnTo>
                  <a:pt x="1788" y="1404"/>
                </a:lnTo>
                <a:lnTo>
                  <a:pt x="1790" y="1400"/>
                </a:lnTo>
                <a:lnTo>
                  <a:pt x="1791" y="1399"/>
                </a:lnTo>
                <a:lnTo>
                  <a:pt x="1791" y="1397"/>
                </a:lnTo>
                <a:lnTo>
                  <a:pt x="1791" y="1396"/>
                </a:lnTo>
                <a:lnTo>
                  <a:pt x="1790" y="1394"/>
                </a:lnTo>
                <a:lnTo>
                  <a:pt x="1790" y="1393"/>
                </a:lnTo>
                <a:lnTo>
                  <a:pt x="1790" y="1393"/>
                </a:lnTo>
                <a:lnTo>
                  <a:pt x="1791" y="1391"/>
                </a:lnTo>
                <a:lnTo>
                  <a:pt x="1791" y="1389"/>
                </a:lnTo>
                <a:lnTo>
                  <a:pt x="1791" y="1388"/>
                </a:lnTo>
                <a:lnTo>
                  <a:pt x="1792" y="1386"/>
                </a:lnTo>
                <a:lnTo>
                  <a:pt x="1792" y="1385"/>
                </a:lnTo>
                <a:lnTo>
                  <a:pt x="1793" y="1386"/>
                </a:lnTo>
                <a:lnTo>
                  <a:pt x="1793" y="1394"/>
                </a:lnTo>
                <a:lnTo>
                  <a:pt x="1793" y="1401"/>
                </a:lnTo>
                <a:lnTo>
                  <a:pt x="1792" y="1404"/>
                </a:lnTo>
                <a:lnTo>
                  <a:pt x="1792" y="1406"/>
                </a:lnTo>
                <a:lnTo>
                  <a:pt x="1793" y="1408"/>
                </a:lnTo>
                <a:lnTo>
                  <a:pt x="1794" y="1410"/>
                </a:lnTo>
                <a:lnTo>
                  <a:pt x="1793" y="1412"/>
                </a:lnTo>
                <a:lnTo>
                  <a:pt x="1793" y="1414"/>
                </a:lnTo>
                <a:lnTo>
                  <a:pt x="1793" y="1414"/>
                </a:lnTo>
                <a:lnTo>
                  <a:pt x="1794" y="1414"/>
                </a:lnTo>
                <a:lnTo>
                  <a:pt x="1795" y="1413"/>
                </a:lnTo>
                <a:lnTo>
                  <a:pt x="1795" y="1411"/>
                </a:lnTo>
                <a:lnTo>
                  <a:pt x="1798" y="1412"/>
                </a:lnTo>
                <a:lnTo>
                  <a:pt x="1800" y="1411"/>
                </a:lnTo>
                <a:lnTo>
                  <a:pt x="1801" y="1409"/>
                </a:lnTo>
                <a:lnTo>
                  <a:pt x="1803" y="1406"/>
                </a:lnTo>
                <a:lnTo>
                  <a:pt x="1804" y="1410"/>
                </a:lnTo>
                <a:lnTo>
                  <a:pt x="1805" y="1413"/>
                </a:lnTo>
                <a:lnTo>
                  <a:pt x="1807" y="1412"/>
                </a:lnTo>
                <a:lnTo>
                  <a:pt x="1808" y="1410"/>
                </a:lnTo>
                <a:lnTo>
                  <a:pt x="1810" y="1408"/>
                </a:lnTo>
                <a:lnTo>
                  <a:pt x="1811" y="1407"/>
                </a:lnTo>
                <a:lnTo>
                  <a:pt x="1814" y="1405"/>
                </a:lnTo>
                <a:lnTo>
                  <a:pt x="1814" y="1402"/>
                </a:lnTo>
                <a:lnTo>
                  <a:pt x="1811" y="1401"/>
                </a:lnTo>
                <a:lnTo>
                  <a:pt x="1809" y="1401"/>
                </a:lnTo>
                <a:lnTo>
                  <a:pt x="1812" y="1397"/>
                </a:lnTo>
                <a:lnTo>
                  <a:pt x="1813" y="1395"/>
                </a:lnTo>
                <a:lnTo>
                  <a:pt x="1813" y="1392"/>
                </a:lnTo>
                <a:lnTo>
                  <a:pt x="1811" y="1389"/>
                </a:lnTo>
                <a:lnTo>
                  <a:pt x="1812" y="1385"/>
                </a:lnTo>
                <a:lnTo>
                  <a:pt x="1814" y="1384"/>
                </a:lnTo>
                <a:lnTo>
                  <a:pt x="1815" y="1395"/>
                </a:lnTo>
                <a:lnTo>
                  <a:pt x="1815" y="1406"/>
                </a:lnTo>
                <a:lnTo>
                  <a:pt x="1815" y="1410"/>
                </a:lnTo>
                <a:lnTo>
                  <a:pt x="1817" y="1411"/>
                </a:lnTo>
                <a:lnTo>
                  <a:pt x="1820" y="1412"/>
                </a:lnTo>
                <a:lnTo>
                  <a:pt x="1823" y="1412"/>
                </a:lnTo>
                <a:lnTo>
                  <a:pt x="1825" y="1412"/>
                </a:lnTo>
                <a:lnTo>
                  <a:pt x="1826" y="1411"/>
                </a:lnTo>
                <a:lnTo>
                  <a:pt x="1826" y="1409"/>
                </a:lnTo>
                <a:lnTo>
                  <a:pt x="1826" y="1406"/>
                </a:lnTo>
                <a:lnTo>
                  <a:pt x="1826" y="1401"/>
                </a:lnTo>
                <a:lnTo>
                  <a:pt x="1826" y="1397"/>
                </a:lnTo>
                <a:lnTo>
                  <a:pt x="1825" y="1397"/>
                </a:lnTo>
                <a:lnTo>
                  <a:pt x="1824" y="1397"/>
                </a:lnTo>
                <a:lnTo>
                  <a:pt x="1823" y="1399"/>
                </a:lnTo>
                <a:lnTo>
                  <a:pt x="1821" y="1401"/>
                </a:lnTo>
                <a:lnTo>
                  <a:pt x="1820" y="1401"/>
                </a:lnTo>
                <a:lnTo>
                  <a:pt x="1820" y="1400"/>
                </a:lnTo>
                <a:lnTo>
                  <a:pt x="1822" y="1398"/>
                </a:lnTo>
                <a:lnTo>
                  <a:pt x="1824" y="1397"/>
                </a:lnTo>
                <a:lnTo>
                  <a:pt x="1824" y="1396"/>
                </a:lnTo>
                <a:lnTo>
                  <a:pt x="1825" y="1396"/>
                </a:lnTo>
                <a:lnTo>
                  <a:pt x="1825" y="1396"/>
                </a:lnTo>
                <a:lnTo>
                  <a:pt x="1826" y="1397"/>
                </a:lnTo>
                <a:lnTo>
                  <a:pt x="1826" y="1397"/>
                </a:lnTo>
                <a:lnTo>
                  <a:pt x="1827" y="1397"/>
                </a:lnTo>
                <a:lnTo>
                  <a:pt x="1828" y="1396"/>
                </a:lnTo>
                <a:lnTo>
                  <a:pt x="1829" y="1394"/>
                </a:lnTo>
                <a:lnTo>
                  <a:pt x="1828" y="1396"/>
                </a:lnTo>
                <a:lnTo>
                  <a:pt x="1827" y="1397"/>
                </a:lnTo>
                <a:lnTo>
                  <a:pt x="1827" y="1398"/>
                </a:lnTo>
                <a:lnTo>
                  <a:pt x="1827" y="1399"/>
                </a:lnTo>
                <a:lnTo>
                  <a:pt x="1827" y="1402"/>
                </a:lnTo>
                <a:lnTo>
                  <a:pt x="1827" y="1405"/>
                </a:lnTo>
                <a:lnTo>
                  <a:pt x="1827" y="1408"/>
                </a:lnTo>
                <a:lnTo>
                  <a:pt x="1829" y="1410"/>
                </a:lnTo>
                <a:lnTo>
                  <a:pt x="1830" y="1411"/>
                </a:lnTo>
                <a:lnTo>
                  <a:pt x="1832" y="1411"/>
                </a:lnTo>
                <a:lnTo>
                  <a:pt x="1834" y="1411"/>
                </a:lnTo>
                <a:lnTo>
                  <a:pt x="1836" y="1410"/>
                </a:lnTo>
                <a:lnTo>
                  <a:pt x="1838" y="1407"/>
                </a:lnTo>
                <a:lnTo>
                  <a:pt x="1839" y="1401"/>
                </a:lnTo>
                <a:lnTo>
                  <a:pt x="1839" y="1404"/>
                </a:lnTo>
                <a:lnTo>
                  <a:pt x="1840" y="1407"/>
                </a:lnTo>
                <a:lnTo>
                  <a:pt x="1841" y="1408"/>
                </a:lnTo>
                <a:lnTo>
                  <a:pt x="1844" y="1409"/>
                </a:lnTo>
                <a:lnTo>
                  <a:pt x="1846" y="1408"/>
                </a:lnTo>
                <a:lnTo>
                  <a:pt x="1849" y="1408"/>
                </a:lnTo>
                <a:lnTo>
                  <a:pt x="1850" y="1407"/>
                </a:lnTo>
                <a:lnTo>
                  <a:pt x="1850" y="1404"/>
                </a:lnTo>
                <a:lnTo>
                  <a:pt x="1850" y="1400"/>
                </a:lnTo>
                <a:lnTo>
                  <a:pt x="1851" y="1397"/>
                </a:lnTo>
                <a:lnTo>
                  <a:pt x="1851" y="1396"/>
                </a:lnTo>
                <a:lnTo>
                  <a:pt x="1850" y="1395"/>
                </a:lnTo>
                <a:lnTo>
                  <a:pt x="1847" y="1394"/>
                </a:lnTo>
                <a:lnTo>
                  <a:pt x="1845" y="1393"/>
                </a:lnTo>
                <a:lnTo>
                  <a:pt x="1843" y="1394"/>
                </a:lnTo>
                <a:lnTo>
                  <a:pt x="1841" y="1395"/>
                </a:lnTo>
                <a:lnTo>
                  <a:pt x="1843" y="1394"/>
                </a:lnTo>
                <a:lnTo>
                  <a:pt x="1845" y="1393"/>
                </a:lnTo>
                <a:lnTo>
                  <a:pt x="1846" y="1392"/>
                </a:lnTo>
                <a:lnTo>
                  <a:pt x="1847" y="1391"/>
                </a:lnTo>
                <a:lnTo>
                  <a:pt x="1849" y="1389"/>
                </a:lnTo>
                <a:lnTo>
                  <a:pt x="1849" y="1386"/>
                </a:lnTo>
                <a:lnTo>
                  <a:pt x="1849" y="1380"/>
                </a:lnTo>
                <a:lnTo>
                  <a:pt x="1849" y="1374"/>
                </a:lnTo>
                <a:lnTo>
                  <a:pt x="1850" y="1377"/>
                </a:lnTo>
                <a:lnTo>
                  <a:pt x="1850" y="1380"/>
                </a:lnTo>
                <a:lnTo>
                  <a:pt x="1850" y="1381"/>
                </a:lnTo>
                <a:lnTo>
                  <a:pt x="1851" y="1382"/>
                </a:lnTo>
                <a:lnTo>
                  <a:pt x="1852" y="1383"/>
                </a:lnTo>
                <a:lnTo>
                  <a:pt x="1855" y="1383"/>
                </a:lnTo>
                <a:lnTo>
                  <a:pt x="1853" y="1385"/>
                </a:lnTo>
                <a:lnTo>
                  <a:pt x="1852" y="1389"/>
                </a:lnTo>
                <a:lnTo>
                  <a:pt x="1851" y="1392"/>
                </a:lnTo>
                <a:lnTo>
                  <a:pt x="1853" y="1395"/>
                </a:lnTo>
                <a:lnTo>
                  <a:pt x="1856" y="1392"/>
                </a:lnTo>
                <a:lnTo>
                  <a:pt x="1859" y="1389"/>
                </a:lnTo>
                <a:lnTo>
                  <a:pt x="1860" y="1386"/>
                </a:lnTo>
                <a:lnTo>
                  <a:pt x="1860" y="1384"/>
                </a:lnTo>
                <a:lnTo>
                  <a:pt x="1860" y="1382"/>
                </a:lnTo>
                <a:lnTo>
                  <a:pt x="1859" y="1379"/>
                </a:lnTo>
                <a:lnTo>
                  <a:pt x="1860" y="1376"/>
                </a:lnTo>
                <a:lnTo>
                  <a:pt x="1860" y="1374"/>
                </a:lnTo>
                <a:lnTo>
                  <a:pt x="1859" y="1371"/>
                </a:lnTo>
                <a:lnTo>
                  <a:pt x="1858" y="1369"/>
                </a:lnTo>
                <a:lnTo>
                  <a:pt x="1857" y="1368"/>
                </a:lnTo>
                <a:lnTo>
                  <a:pt x="1855" y="1367"/>
                </a:lnTo>
                <a:lnTo>
                  <a:pt x="1852" y="1367"/>
                </a:lnTo>
                <a:lnTo>
                  <a:pt x="1849" y="1368"/>
                </a:lnTo>
                <a:lnTo>
                  <a:pt x="1829" y="1373"/>
                </a:lnTo>
                <a:lnTo>
                  <a:pt x="1809" y="1377"/>
                </a:lnTo>
                <a:lnTo>
                  <a:pt x="1790" y="1381"/>
                </a:lnTo>
                <a:lnTo>
                  <a:pt x="1769" y="1385"/>
                </a:lnTo>
                <a:lnTo>
                  <a:pt x="1765" y="1386"/>
                </a:lnTo>
                <a:lnTo>
                  <a:pt x="1760" y="1386"/>
                </a:lnTo>
                <a:lnTo>
                  <a:pt x="1759" y="1386"/>
                </a:lnTo>
                <a:lnTo>
                  <a:pt x="1758" y="1385"/>
                </a:lnTo>
                <a:lnTo>
                  <a:pt x="1758" y="1384"/>
                </a:lnTo>
                <a:lnTo>
                  <a:pt x="1759" y="1382"/>
                </a:lnTo>
                <a:lnTo>
                  <a:pt x="1759" y="1377"/>
                </a:lnTo>
                <a:lnTo>
                  <a:pt x="1759" y="1373"/>
                </a:lnTo>
                <a:lnTo>
                  <a:pt x="1758" y="1367"/>
                </a:lnTo>
                <a:lnTo>
                  <a:pt x="1756" y="1363"/>
                </a:lnTo>
                <a:lnTo>
                  <a:pt x="1758" y="1367"/>
                </a:lnTo>
                <a:lnTo>
                  <a:pt x="1759" y="1373"/>
                </a:lnTo>
                <a:lnTo>
                  <a:pt x="1759" y="1377"/>
                </a:lnTo>
                <a:lnTo>
                  <a:pt x="1759" y="1382"/>
                </a:lnTo>
                <a:lnTo>
                  <a:pt x="1760" y="1383"/>
                </a:lnTo>
                <a:lnTo>
                  <a:pt x="1761" y="1382"/>
                </a:lnTo>
                <a:lnTo>
                  <a:pt x="1763" y="1375"/>
                </a:lnTo>
                <a:lnTo>
                  <a:pt x="1765" y="1367"/>
                </a:lnTo>
                <a:lnTo>
                  <a:pt x="1763" y="1375"/>
                </a:lnTo>
                <a:lnTo>
                  <a:pt x="1761" y="1382"/>
                </a:lnTo>
                <a:lnTo>
                  <a:pt x="1765" y="1382"/>
                </a:lnTo>
                <a:lnTo>
                  <a:pt x="1768" y="1380"/>
                </a:lnTo>
                <a:lnTo>
                  <a:pt x="1770" y="1381"/>
                </a:lnTo>
                <a:lnTo>
                  <a:pt x="1771" y="1380"/>
                </a:lnTo>
                <a:lnTo>
                  <a:pt x="1774" y="1369"/>
                </a:lnTo>
                <a:lnTo>
                  <a:pt x="1776" y="1359"/>
                </a:lnTo>
                <a:lnTo>
                  <a:pt x="1774" y="1369"/>
                </a:lnTo>
                <a:lnTo>
                  <a:pt x="1771" y="1380"/>
                </a:lnTo>
                <a:lnTo>
                  <a:pt x="1776" y="1379"/>
                </a:lnTo>
                <a:lnTo>
                  <a:pt x="1779" y="1377"/>
                </a:lnTo>
                <a:lnTo>
                  <a:pt x="1780" y="1379"/>
                </a:lnTo>
                <a:lnTo>
                  <a:pt x="1780" y="1379"/>
                </a:lnTo>
                <a:lnTo>
                  <a:pt x="1781" y="1379"/>
                </a:lnTo>
                <a:lnTo>
                  <a:pt x="1782" y="1377"/>
                </a:lnTo>
                <a:lnTo>
                  <a:pt x="1786" y="1377"/>
                </a:lnTo>
                <a:lnTo>
                  <a:pt x="1790" y="1375"/>
                </a:lnTo>
                <a:lnTo>
                  <a:pt x="1790" y="1376"/>
                </a:lnTo>
                <a:lnTo>
                  <a:pt x="1791" y="1376"/>
                </a:lnTo>
                <a:lnTo>
                  <a:pt x="1791" y="1377"/>
                </a:lnTo>
                <a:lnTo>
                  <a:pt x="1792" y="1376"/>
                </a:lnTo>
                <a:lnTo>
                  <a:pt x="1795" y="1367"/>
                </a:lnTo>
                <a:lnTo>
                  <a:pt x="1798" y="1359"/>
                </a:lnTo>
                <a:lnTo>
                  <a:pt x="1795" y="1367"/>
                </a:lnTo>
                <a:lnTo>
                  <a:pt x="1792" y="1376"/>
                </a:lnTo>
                <a:lnTo>
                  <a:pt x="1797" y="1375"/>
                </a:lnTo>
                <a:lnTo>
                  <a:pt x="1803" y="1375"/>
                </a:lnTo>
                <a:lnTo>
                  <a:pt x="1804" y="1374"/>
                </a:lnTo>
                <a:lnTo>
                  <a:pt x="1805" y="1373"/>
                </a:lnTo>
                <a:lnTo>
                  <a:pt x="1806" y="1364"/>
                </a:lnTo>
                <a:lnTo>
                  <a:pt x="1809" y="1356"/>
                </a:lnTo>
                <a:lnTo>
                  <a:pt x="1806" y="1364"/>
                </a:lnTo>
                <a:lnTo>
                  <a:pt x="1805" y="1373"/>
                </a:lnTo>
                <a:lnTo>
                  <a:pt x="1808" y="1371"/>
                </a:lnTo>
                <a:lnTo>
                  <a:pt x="1812" y="1370"/>
                </a:lnTo>
                <a:lnTo>
                  <a:pt x="1812" y="1370"/>
                </a:lnTo>
                <a:lnTo>
                  <a:pt x="1815" y="1367"/>
                </a:lnTo>
                <a:lnTo>
                  <a:pt x="1817" y="1363"/>
                </a:lnTo>
                <a:lnTo>
                  <a:pt x="1815" y="1367"/>
                </a:lnTo>
                <a:lnTo>
                  <a:pt x="1812" y="1370"/>
                </a:lnTo>
                <a:lnTo>
                  <a:pt x="1815" y="1373"/>
                </a:lnTo>
                <a:lnTo>
                  <a:pt x="1819" y="1371"/>
                </a:lnTo>
                <a:lnTo>
                  <a:pt x="1821" y="1369"/>
                </a:lnTo>
                <a:lnTo>
                  <a:pt x="1824" y="1369"/>
                </a:lnTo>
                <a:lnTo>
                  <a:pt x="1824" y="1369"/>
                </a:lnTo>
                <a:lnTo>
                  <a:pt x="1826" y="1369"/>
                </a:lnTo>
                <a:lnTo>
                  <a:pt x="1827" y="1369"/>
                </a:lnTo>
                <a:lnTo>
                  <a:pt x="1829" y="1368"/>
                </a:lnTo>
                <a:lnTo>
                  <a:pt x="1830" y="1367"/>
                </a:lnTo>
                <a:lnTo>
                  <a:pt x="1829" y="1366"/>
                </a:lnTo>
                <a:lnTo>
                  <a:pt x="1828" y="1365"/>
                </a:lnTo>
                <a:lnTo>
                  <a:pt x="1828" y="1364"/>
                </a:lnTo>
                <a:lnTo>
                  <a:pt x="1829" y="1363"/>
                </a:lnTo>
                <a:lnTo>
                  <a:pt x="1831" y="1363"/>
                </a:lnTo>
                <a:lnTo>
                  <a:pt x="1835" y="1362"/>
                </a:lnTo>
                <a:lnTo>
                  <a:pt x="1835" y="1365"/>
                </a:lnTo>
                <a:lnTo>
                  <a:pt x="1836" y="1366"/>
                </a:lnTo>
                <a:lnTo>
                  <a:pt x="1838" y="1366"/>
                </a:lnTo>
                <a:lnTo>
                  <a:pt x="1839" y="1364"/>
                </a:lnTo>
                <a:lnTo>
                  <a:pt x="1841" y="1359"/>
                </a:lnTo>
                <a:lnTo>
                  <a:pt x="1842" y="1354"/>
                </a:lnTo>
                <a:lnTo>
                  <a:pt x="1843" y="1349"/>
                </a:lnTo>
                <a:lnTo>
                  <a:pt x="1843" y="1344"/>
                </a:lnTo>
                <a:lnTo>
                  <a:pt x="1846" y="1354"/>
                </a:lnTo>
                <a:lnTo>
                  <a:pt x="1847" y="1365"/>
                </a:lnTo>
                <a:lnTo>
                  <a:pt x="1852" y="1360"/>
                </a:lnTo>
                <a:lnTo>
                  <a:pt x="1854" y="1353"/>
                </a:lnTo>
                <a:lnTo>
                  <a:pt x="1855" y="1347"/>
                </a:lnTo>
                <a:lnTo>
                  <a:pt x="1855" y="1339"/>
                </a:lnTo>
                <a:lnTo>
                  <a:pt x="1857" y="1349"/>
                </a:lnTo>
                <a:lnTo>
                  <a:pt x="1858" y="1358"/>
                </a:lnTo>
                <a:lnTo>
                  <a:pt x="1859" y="1360"/>
                </a:lnTo>
                <a:lnTo>
                  <a:pt x="1859" y="1361"/>
                </a:lnTo>
                <a:lnTo>
                  <a:pt x="1860" y="1362"/>
                </a:lnTo>
                <a:lnTo>
                  <a:pt x="1862" y="1361"/>
                </a:lnTo>
                <a:lnTo>
                  <a:pt x="1862" y="1360"/>
                </a:lnTo>
                <a:lnTo>
                  <a:pt x="1862" y="1358"/>
                </a:lnTo>
                <a:lnTo>
                  <a:pt x="1862" y="1360"/>
                </a:lnTo>
                <a:lnTo>
                  <a:pt x="1862" y="1361"/>
                </a:lnTo>
                <a:lnTo>
                  <a:pt x="1868" y="1360"/>
                </a:lnTo>
                <a:lnTo>
                  <a:pt x="1873" y="1359"/>
                </a:lnTo>
                <a:lnTo>
                  <a:pt x="1874" y="1358"/>
                </a:lnTo>
                <a:lnTo>
                  <a:pt x="1877" y="1358"/>
                </a:lnTo>
                <a:lnTo>
                  <a:pt x="1879" y="1356"/>
                </a:lnTo>
                <a:lnTo>
                  <a:pt x="1881" y="1354"/>
                </a:lnTo>
                <a:lnTo>
                  <a:pt x="1881" y="1352"/>
                </a:lnTo>
                <a:lnTo>
                  <a:pt x="1881" y="1351"/>
                </a:lnTo>
                <a:lnTo>
                  <a:pt x="1881" y="1351"/>
                </a:lnTo>
                <a:lnTo>
                  <a:pt x="1881" y="1351"/>
                </a:lnTo>
                <a:lnTo>
                  <a:pt x="1882" y="1352"/>
                </a:lnTo>
                <a:lnTo>
                  <a:pt x="1883" y="1352"/>
                </a:lnTo>
                <a:lnTo>
                  <a:pt x="1883" y="1353"/>
                </a:lnTo>
                <a:lnTo>
                  <a:pt x="1883" y="1354"/>
                </a:lnTo>
                <a:lnTo>
                  <a:pt x="1883" y="1356"/>
                </a:lnTo>
                <a:lnTo>
                  <a:pt x="1885" y="1356"/>
                </a:lnTo>
                <a:lnTo>
                  <a:pt x="1885" y="1356"/>
                </a:lnTo>
                <a:lnTo>
                  <a:pt x="1886" y="1355"/>
                </a:lnTo>
                <a:lnTo>
                  <a:pt x="1886" y="1355"/>
                </a:lnTo>
                <a:lnTo>
                  <a:pt x="1888" y="1354"/>
                </a:lnTo>
                <a:lnTo>
                  <a:pt x="1888" y="1353"/>
                </a:lnTo>
                <a:lnTo>
                  <a:pt x="1888" y="1352"/>
                </a:lnTo>
                <a:lnTo>
                  <a:pt x="1888" y="1352"/>
                </a:lnTo>
                <a:lnTo>
                  <a:pt x="1888" y="1350"/>
                </a:lnTo>
                <a:lnTo>
                  <a:pt x="1889" y="1348"/>
                </a:lnTo>
                <a:lnTo>
                  <a:pt x="1888" y="1350"/>
                </a:lnTo>
                <a:lnTo>
                  <a:pt x="1888" y="1352"/>
                </a:lnTo>
                <a:lnTo>
                  <a:pt x="1890" y="1353"/>
                </a:lnTo>
                <a:lnTo>
                  <a:pt x="1891" y="1354"/>
                </a:lnTo>
                <a:lnTo>
                  <a:pt x="1892" y="1353"/>
                </a:lnTo>
                <a:lnTo>
                  <a:pt x="1892" y="1352"/>
                </a:lnTo>
                <a:lnTo>
                  <a:pt x="1894" y="1350"/>
                </a:lnTo>
                <a:lnTo>
                  <a:pt x="1895" y="1349"/>
                </a:lnTo>
                <a:lnTo>
                  <a:pt x="1895" y="1351"/>
                </a:lnTo>
                <a:lnTo>
                  <a:pt x="1896" y="1353"/>
                </a:lnTo>
                <a:lnTo>
                  <a:pt x="1898" y="1353"/>
                </a:lnTo>
                <a:lnTo>
                  <a:pt x="1900" y="1352"/>
                </a:lnTo>
                <a:lnTo>
                  <a:pt x="1900" y="1352"/>
                </a:lnTo>
                <a:lnTo>
                  <a:pt x="1904" y="1352"/>
                </a:lnTo>
                <a:lnTo>
                  <a:pt x="1910" y="1350"/>
                </a:lnTo>
                <a:lnTo>
                  <a:pt x="1910" y="1350"/>
                </a:lnTo>
                <a:lnTo>
                  <a:pt x="1911" y="1350"/>
                </a:lnTo>
                <a:lnTo>
                  <a:pt x="1912" y="1350"/>
                </a:lnTo>
                <a:lnTo>
                  <a:pt x="1915" y="1340"/>
                </a:lnTo>
                <a:lnTo>
                  <a:pt x="1918" y="1332"/>
                </a:lnTo>
                <a:lnTo>
                  <a:pt x="1915" y="1340"/>
                </a:lnTo>
                <a:lnTo>
                  <a:pt x="1912" y="1350"/>
                </a:lnTo>
                <a:lnTo>
                  <a:pt x="1915" y="1350"/>
                </a:lnTo>
                <a:lnTo>
                  <a:pt x="1917" y="1348"/>
                </a:lnTo>
                <a:lnTo>
                  <a:pt x="1919" y="1346"/>
                </a:lnTo>
                <a:lnTo>
                  <a:pt x="1921" y="1343"/>
                </a:lnTo>
                <a:lnTo>
                  <a:pt x="1921" y="1344"/>
                </a:lnTo>
                <a:lnTo>
                  <a:pt x="1921" y="1345"/>
                </a:lnTo>
                <a:lnTo>
                  <a:pt x="1921" y="1346"/>
                </a:lnTo>
                <a:lnTo>
                  <a:pt x="1921" y="1347"/>
                </a:lnTo>
                <a:lnTo>
                  <a:pt x="1923" y="1348"/>
                </a:lnTo>
                <a:lnTo>
                  <a:pt x="1926" y="1346"/>
                </a:lnTo>
                <a:lnTo>
                  <a:pt x="1928" y="1343"/>
                </a:lnTo>
                <a:lnTo>
                  <a:pt x="1929" y="1339"/>
                </a:lnTo>
                <a:lnTo>
                  <a:pt x="1930" y="1336"/>
                </a:lnTo>
                <a:lnTo>
                  <a:pt x="1931" y="1329"/>
                </a:lnTo>
                <a:lnTo>
                  <a:pt x="1932" y="1321"/>
                </a:lnTo>
                <a:lnTo>
                  <a:pt x="1934" y="1330"/>
                </a:lnTo>
                <a:lnTo>
                  <a:pt x="1934" y="1337"/>
                </a:lnTo>
                <a:lnTo>
                  <a:pt x="1934" y="1339"/>
                </a:lnTo>
                <a:lnTo>
                  <a:pt x="1934" y="1342"/>
                </a:lnTo>
                <a:lnTo>
                  <a:pt x="1935" y="1344"/>
                </a:lnTo>
                <a:lnTo>
                  <a:pt x="1937" y="1345"/>
                </a:lnTo>
                <a:lnTo>
                  <a:pt x="1942" y="1334"/>
                </a:lnTo>
                <a:lnTo>
                  <a:pt x="1945" y="1322"/>
                </a:lnTo>
                <a:lnTo>
                  <a:pt x="1942" y="1334"/>
                </a:lnTo>
                <a:lnTo>
                  <a:pt x="1937" y="1345"/>
                </a:lnTo>
                <a:lnTo>
                  <a:pt x="1941" y="1345"/>
                </a:lnTo>
                <a:lnTo>
                  <a:pt x="1944" y="1344"/>
                </a:lnTo>
                <a:lnTo>
                  <a:pt x="1946" y="1343"/>
                </a:lnTo>
                <a:lnTo>
                  <a:pt x="1949" y="1342"/>
                </a:lnTo>
                <a:lnTo>
                  <a:pt x="1950" y="1343"/>
                </a:lnTo>
                <a:lnTo>
                  <a:pt x="1951" y="1343"/>
                </a:lnTo>
                <a:lnTo>
                  <a:pt x="1952" y="1342"/>
                </a:lnTo>
                <a:lnTo>
                  <a:pt x="1953" y="1339"/>
                </a:lnTo>
                <a:lnTo>
                  <a:pt x="1956" y="1339"/>
                </a:lnTo>
                <a:lnTo>
                  <a:pt x="1958" y="1340"/>
                </a:lnTo>
                <a:lnTo>
                  <a:pt x="1959" y="1340"/>
                </a:lnTo>
                <a:lnTo>
                  <a:pt x="1960" y="1343"/>
                </a:lnTo>
                <a:lnTo>
                  <a:pt x="1959" y="1345"/>
                </a:lnTo>
                <a:lnTo>
                  <a:pt x="1956" y="1347"/>
                </a:lnTo>
                <a:lnTo>
                  <a:pt x="1947" y="1349"/>
                </a:lnTo>
                <a:lnTo>
                  <a:pt x="1938" y="1350"/>
                </a:lnTo>
                <a:lnTo>
                  <a:pt x="1936" y="1351"/>
                </a:lnTo>
                <a:lnTo>
                  <a:pt x="1933" y="1351"/>
                </a:lnTo>
                <a:lnTo>
                  <a:pt x="1931" y="1352"/>
                </a:lnTo>
                <a:lnTo>
                  <a:pt x="1930" y="1355"/>
                </a:lnTo>
                <a:lnTo>
                  <a:pt x="1930" y="1355"/>
                </a:lnTo>
                <a:lnTo>
                  <a:pt x="1930" y="1355"/>
                </a:lnTo>
                <a:lnTo>
                  <a:pt x="1926" y="1353"/>
                </a:lnTo>
                <a:lnTo>
                  <a:pt x="1921" y="1353"/>
                </a:lnTo>
                <a:lnTo>
                  <a:pt x="1918" y="1354"/>
                </a:lnTo>
                <a:lnTo>
                  <a:pt x="1914" y="1355"/>
                </a:lnTo>
                <a:lnTo>
                  <a:pt x="1912" y="1356"/>
                </a:lnTo>
                <a:lnTo>
                  <a:pt x="1911" y="1358"/>
                </a:lnTo>
                <a:lnTo>
                  <a:pt x="1908" y="1366"/>
                </a:lnTo>
                <a:lnTo>
                  <a:pt x="1905" y="1375"/>
                </a:lnTo>
                <a:lnTo>
                  <a:pt x="1903" y="1383"/>
                </a:lnTo>
                <a:lnTo>
                  <a:pt x="1901" y="1393"/>
                </a:lnTo>
                <a:lnTo>
                  <a:pt x="1902" y="1395"/>
                </a:lnTo>
                <a:lnTo>
                  <a:pt x="1904" y="1397"/>
                </a:lnTo>
                <a:lnTo>
                  <a:pt x="1906" y="1397"/>
                </a:lnTo>
                <a:lnTo>
                  <a:pt x="1910" y="1396"/>
                </a:lnTo>
                <a:lnTo>
                  <a:pt x="1913" y="1395"/>
                </a:lnTo>
                <a:lnTo>
                  <a:pt x="1917" y="1393"/>
                </a:lnTo>
                <a:lnTo>
                  <a:pt x="1920" y="1391"/>
                </a:lnTo>
                <a:lnTo>
                  <a:pt x="1923" y="1386"/>
                </a:lnTo>
                <a:lnTo>
                  <a:pt x="1927" y="1391"/>
                </a:lnTo>
                <a:lnTo>
                  <a:pt x="1930" y="1392"/>
                </a:lnTo>
                <a:lnTo>
                  <a:pt x="1932" y="1390"/>
                </a:lnTo>
                <a:lnTo>
                  <a:pt x="1935" y="1384"/>
                </a:lnTo>
                <a:lnTo>
                  <a:pt x="1937" y="1382"/>
                </a:lnTo>
                <a:lnTo>
                  <a:pt x="1937" y="1380"/>
                </a:lnTo>
                <a:lnTo>
                  <a:pt x="1937" y="1378"/>
                </a:lnTo>
                <a:lnTo>
                  <a:pt x="1936" y="1376"/>
                </a:lnTo>
                <a:lnTo>
                  <a:pt x="1938" y="1376"/>
                </a:lnTo>
                <a:lnTo>
                  <a:pt x="1940" y="1375"/>
                </a:lnTo>
                <a:lnTo>
                  <a:pt x="1940" y="1375"/>
                </a:lnTo>
                <a:lnTo>
                  <a:pt x="1940" y="1375"/>
                </a:lnTo>
                <a:lnTo>
                  <a:pt x="1940" y="1377"/>
                </a:lnTo>
                <a:lnTo>
                  <a:pt x="1940" y="1379"/>
                </a:lnTo>
                <a:lnTo>
                  <a:pt x="1941" y="1384"/>
                </a:lnTo>
                <a:lnTo>
                  <a:pt x="1942" y="1388"/>
                </a:lnTo>
                <a:lnTo>
                  <a:pt x="1944" y="1390"/>
                </a:lnTo>
                <a:lnTo>
                  <a:pt x="1949" y="1392"/>
                </a:lnTo>
                <a:lnTo>
                  <a:pt x="1943" y="1394"/>
                </a:lnTo>
                <a:lnTo>
                  <a:pt x="1938" y="1396"/>
                </a:lnTo>
                <a:lnTo>
                  <a:pt x="1936" y="1398"/>
                </a:lnTo>
                <a:lnTo>
                  <a:pt x="1935" y="1400"/>
                </a:lnTo>
                <a:lnTo>
                  <a:pt x="1935" y="1404"/>
                </a:lnTo>
                <a:lnTo>
                  <a:pt x="1935" y="1407"/>
                </a:lnTo>
                <a:lnTo>
                  <a:pt x="1935" y="1409"/>
                </a:lnTo>
                <a:lnTo>
                  <a:pt x="1936" y="1410"/>
                </a:lnTo>
                <a:lnTo>
                  <a:pt x="1937" y="1410"/>
                </a:lnTo>
                <a:lnTo>
                  <a:pt x="1938" y="1410"/>
                </a:lnTo>
                <a:lnTo>
                  <a:pt x="1942" y="1410"/>
                </a:lnTo>
                <a:lnTo>
                  <a:pt x="1946" y="1409"/>
                </a:lnTo>
                <a:lnTo>
                  <a:pt x="1943" y="1412"/>
                </a:lnTo>
                <a:lnTo>
                  <a:pt x="1940" y="1414"/>
                </a:lnTo>
                <a:lnTo>
                  <a:pt x="1936" y="1414"/>
                </a:lnTo>
                <a:lnTo>
                  <a:pt x="1934" y="1415"/>
                </a:lnTo>
                <a:lnTo>
                  <a:pt x="1919" y="1419"/>
                </a:lnTo>
                <a:lnTo>
                  <a:pt x="1904" y="1420"/>
                </a:lnTo>
                <a:lnTo>
                  <a:pt x="1902" y="1421"/>
                </a:lnTo>
                <a:lnTo>
                  <a:pt x="1899" y="1422"/>
                </a:lnTo>
                <a:lnTo>
                  <a:pt x="1897" y="1423"/>
                </a:lnTo>
                <a:lnTo>
                  <a:pt x="1896" y="1424"/>
                </a:lnTo>
                <a:lnTo>
                  <a:pt x="1894" y="1428"/>
                </a:lnTo>
                <a:lnTo>
                  <a:pt x="1894" y="1434"/>
                </a:lnTo>
                <a:lnTo>
                  <a:pt x="1891" y="1443"/>
                </a:lnTo>
                <a:lnTo>
                  <a:pt x="1888" y="1453"/>
                </a:lnTo>
                <a:lnTo>
                  <a:pt x="1888" y="1455"/>
                </a:lnTo>
                <a:lnTo>
                  <a:pt x="1889" y="1457"/>
                </a:lnTo>
                <a:lnTo>
                  <a:pt x="1890" y="1457"/>
                </a:lnTo>
                <a:lnTo>
                  <a:pt x="1894" y="1457"/>
                </a:lnTo>
                <a:lnTo>
                  <a:pt x="1894" y="1458"/>
                </a:lnTo>
                <a:lnTo>
                  <a:pt x="1895" y="1459"/>
                </a:lnTo>
                <a:lnTo>
                  <a:pt x="1894" y="1459"/>
                </a:lnTo>
                <a:lnTo>
                  <a:pt x="1894" y="1459"/>
                </a:lnTo>
                <a:lnTo>
                  <a:pt x="1891" y="1459"/>
                </a:lnTo>
                <a:lnTo>
                  <a:pt x="1890" y="1460"/>
                </a:lnTo>
                <a:lnTo>
                  <a:pt x="1890" y="1461"/>
                </a:lnTo>
                <a:lnTo>
                  <a:pt x="1889" y="1462"/>
                </a:lnTo>
                <a:lnTo>
                  <a:pt x="1887" y="1466"/>
                </a:lnTo>
                <a:lnTo>
                  <a:pt x="1885" y="1469"/>
                </a:lnTo>
                <a:lnTo>
                  <a:pt x="1884" y="1472"/>
                </a:lnTo>
                <a:lnTo>
                  <a:pt x="1884" y="1475"/>
                </a:lnTo>
                <a:lnTo>
                  <a:pt x="1883" y="1483"/>
                </a:lnTo>
                <a:lnTo>
                  <a:pt x="1881" y="1490"/>
                </a:lnTo>
                <a:lnTo>
                  <a:pt x="1883" y="1488"/>
                </a:lnTo>
                <a:lnTo>
                  <a:pt x="1885" y="1487"/>
                </a:lnTo>
                <a:lnTo>
                  <a:pt x="1886" y="1485"/>
                </a:lnTo>
                <a:lnTo>
                  <a:pt x="1886" y="1483"/>
                </a:lnTo>
                <a:lnTo>
                  <a:pt x="1887" y="1478"/>
                </a:lnTo>
                <a:lnTo>
                  <a:pt x="1889" y="1476"/>
                </a:lnTo>
                <a:lnTo>
                  <a:pt x="1891" y="1474"/>
                </a:lnTo>
                <a:lnTo>
                  <a:pt x="1896" y="1474"/>
                </a:lnTo>
                <a:lnTo>
                  <a:pt x="1897" y="1474"/>
                </a:lnTo>
                <a:lnTo>
                  <a:pt x="1898" y="1473"/>
                </a:lnTo>
                <a:lnTo>
                  <a:pt x="1898" y="1472"/>
                </a:lnTo>
                <a:lnTo>
                  <a:pt x="1898" y="1472"/>
                </a:lnTo>
                <a:lnTo>
                  <a:pt x="1911" y="1474"/>
                </a:lnTo>
                <a:lnTo>
                  <a:pt x="1923" y="1475"/>
                </a:lnTo>
                <a:lnTo>
                  <a:pt x="1925" y="1475"/>
                </a:lnTo>
                <a:lnTo>
                  <a:pt x="1927" y="1474"/>
                </a:lnTo>
                <a:lnTo>
                  <a:pt x="1930" y="1474"/>
                </a:lnTo>
                <a:lnTo>
                  <a:pt x="1931" y="1474"/>
                </a:lnTo>
                <a:lnTo>
                  <a:pt x="1933" y="1472"/>
                </a:lnTo>
                <a:lnTo>
                  <a:pt x="1933" y="1470"/>
                </a:lnTo>
                <a:lnTo>
                  <a:pt x="1934" y="1466"/>
                </a:lnTo>
                <a:lnTo>
                  <a:pt x="1934" y="1461"/>
                </a:lnTo>
                <a:lnTo>
                  <a:pt x="1935" y="1455"/>
                </a:lnTo>
                <a:lnTo>
                  <a:pt x="1936" y="1449"/>
                </a:lnTo>
                <a:lnTo>
                  <a:pt x="1935" y="1450"/>
                </a:lnTo>
                <a:lnTo>
                  <a:pt x="1934" y="1450"/>
                </a:lnTo>
                <a:lnTo>
                  <a:pt x="1935" y="1450"/>
                </a:lnTo>
                <a:lnTo>
                  <a:pt x="1936" y="1449"/>
                </a:lnTo>
                <a:lnTo>
                  <a:pt x="1940" y="1443"/>
                </a:lnTo>
                <a:lnTo>
                  <a:pt x="1941" y="1437"/>
                </a:lnTo>
                <a:lnTo>
                  <a:pt x="1943" y="1432"/>
                </a:lnTo>
                <a:lnTo>
                  <a:pt x="1945" y="1427"/>
                </a:lnTo>
                <a:lnTo>
                  <a:pt x="1945" y="1431"/>
                </a:lnTo>
                <a:lnTo>
                  <a:pt x="1944" y="1435"/>
                </a:lnTo>
                <a:lnTo>
                  <a:pt x="1938" y="1460"/>
                </a:lnTo>
                <a:lnTo>
                  <a:pt x="1934" y="1486"/>
                </a:lnTo>
                <a:lnTo>
                  <a:pt x="1929" y="1513"/>
                </a:lnTo>
                <a:lnTo>
                  <a:pt x="1923" y="1538"/>
                </a:lnTo>
                <a:lnTo>
                  <a:pt x="1922" y="1543"/>
                </a:lnTo>
                <a:lnTo>
                  <a:pt x="1920" y="1547"/>
                </a:lnTo>
                <a:lnTo>
                  <a:pt x="1918" y="1550"/>
                </a:lnTo>
                <a:lnTo>
                  <a:pt x="1914" y="1552"/>
                </a:lnTo>
                <a:lnTo>
                  <a:pt x="1912" y="1552"/>
                </a:lnTo>
                <a:lnTo>
                  <a:pt x="1908" y="1552"/>
                </a:lnTo>
                <a:lnTo>
                  <a:pt x="1906" y="1551"/>
                </a:lnTo>
                <a:lnTo>
                  <a:pt x="1903" y="1549"/>
                </a:lnTo>
                <a:lnTo>
                  <a:pt x="1902" y="1547"/>
                </a:lnTo>
                <a:lnTo>
                  <a:pt x="1901" y="1545"/>
                </a:lnTo>
                <a:lnTo>
                  <a:pt x="1900" y="1543"/>
                </a:lnTo>
                <a:lnTo>
                  <a:pt x="1900" y="1541"/>
                </a:lnTo>
                <a:lnTo>
                  <a:pt x="1901" y="1539"/>
                </a:lnTo>
                <a:lnTo>
                  <a:pt x="1902" y="1537"/>
                </a:lnTo>
                <a:lnTo>
                  <a:pt x="1902" y="1535"/>
                </a:lnTo>
                <a:lnTo>
                  <a:pt x="1900" y="1534"/>
                </a:lnTo>
                <a:lnTo>
                  <a:pt x="1897" y="1534"/>
                </a:lnTo>
                <a:lnTo>
                  <a:pt x="1896" y="1534"/>
                </a:lnTo>
                <a:lnTo>
                  <a:pt x="1894" y="1536"/>
                </a:lnTo>
                <a:lnTo>
                  <a:pt x="1892" y="1538"/>
                </a:lnTo>
                <a:lnTo>
                  <a:pt x="1892" y="1539"/>
                </a:lnTo>
                <a:lnTo>
                  <a:pt x="1891" y="1541"/>
                </a:lnTo>
                <a:lnTo>
                  <a:pt x="1891" y="1541"/>
                </a:lnTo>
                <a:lnTo>
                  <a:pt x="1891" y="1542"/>
                </a:lnTo>
                <a:lnTo>
                  <a:pt x="1890" y="1542"/>
                </a:lnTo>
                <a:lnTo>
                  <a:pt x="1891" y="1542"/>
                </a:lnTo>
                <a:lnTo>
                  <a:pt x="1891" y="1542"/>
                </a:lnTo>
                <a:lnTo>
                  <a:pt x="1891" y="1542"/>
                </a:lnTo>
                <a:lnTo>
                  <a:pt x="1891" y="1541"/>
                </a:lnTo>
                <a:lnTo>
                  <a:pt x="1894" y="1541"/>
                </a:lnTo>
                <a:lnTo>
                  <a:pt x="1896" y="1541"/>
                </a:lnTo>
                <a:lnTo>
                  <a:pt x="1898" y="1542"/>
                </a:lnTo>
                <a:lnTo>
                  <a:pt x="1899" y="1544"/>
                </a:lnTo>
                <a:lnTo>
                  <a:pt x="1899" y="1546"/>
                </a:lnTo>
                <a:lnTo>
                  <a:pt x="1898" y="1548"/>
                </a:lnTo>
                <a:lnTo>
                  <a:pt x="1897" y="1549"/>
                </a:lnTo>
                <a:lnTo>
                  <a:pt x="1896" y="1551"/>
                </a:lnTo>
                <a:lnTo>
                  <a:pt x="1892" y="1553"/>
                </a:lnTo>
                <a:lnTo>
                  <a:pt x="1889" y="1553"/>
                </a:lnTo>
                <a:lnTo>
                  <a:pt x="1886" y="1553"/>
                </a:lnTo>
                <a:lnTo>
                  <a:pt x="1883" y="1553"/>
                </a:lnTo>
                <a:lnTo>
                  <a:pt x="1882" y="1551"/>
                </a:lnTo>
                <a:lnTo>
                  <a:pt x="1881" y="1549"/>
                </a:lnTo>
                <a:lnTo>
                  <a:pt x="1880" y="1547"/>
                </a:lnTo>
                <a:lnTo>
                  <a:pt x="1881" y="1545"/>
                </a:lnTo>
                <a:lnTo>
                  <a:pt x="1882" y="1543"/>
                </a:lnTo>
                <a:lnTo>
                  <a:pt x="1880" y="1542"/>
                </a:lnTo>
                <a:lnTo>
                  <a:pt x="1879" y="1541"/>
                </a:lnTo>
                <a:lnTo>
                  <a:pt x="1876" y="1539"/>
                </a:lnTo>
                <a:lnTo>
                  <a:pt x="1874" y="1546"/>
                </a:lnTo>
                <a:lnTo>
                  <a:pt x="1872" y="1551"/>
                </a:lnTo>
                <a:lnTo>
                  <a:pt x="1874" y="1546"/>
                </a:lnTo>
                <a:lnTo>
                  <a:pt x="1876" y="1539"/>
                </a:lnTo>
                <a:lnTo>
                  <a:pt x="1876" y="1538"/>
                </a:lnTo>
                <a:lnTo>
                  <a:pt x="1876" y="1539"/>
                </a:lnTo>
                <a:lnTo>
                  <a:pt x="1875" y="1537"/>
                </a:lnTo>
                <a:lnTo>
                  <a:pt x="1874" y="1536"/>
                </a:lnTo>
                <a:lnTo>
                  <a:pt x="1872" y="1536"/>
                </a:lnTo>
                <a:lnTo>
                  <a:pt x="1871" y="1536"/>
                </a:lnTo>
                <a:lnTo>
                  <a:pt x="1866" y="1535"/>
                </a:lnTo>
                <a:lnTo>
                  <a:pt x="1862" y="1533"/>
                </a:lnTo>
                <a:lnTo>
                  <a:pt x="1858" y="1530"/>
                </a:lnTo>
                <a:lnTo>
                  <a:pt x="1856" y="1526"/>
                </a:lnTo>
                <a:lnTo>
                  <a:pt x="1854" y="1519"/>
                </a:lnTo>
                <a:lnTo>
                  <a:pt x="1852" y="1514"/>
                </a:lnTo>
                <a:lnTo>
                  <a:pt x="1851" y="1508"/>
                </a:lnTo>
                <a:lnTo>
                  <a:pt x="1851" y="1502"/>
                </a:lnTo>
                <a:lnTo>
                  <a:pt x="1851" y="1500"/>
                </a:lnTo>
                <a:lnTo>
                  <a:pt x="1850" y="1498"/>
                </a:lnTo>
                <a:lnTo>
                  <a:pt x="1847" y="1497"/>
                </a:lnTo>
                <a:lnTo>
                  <a:pt x="1845" y="1497"/>
                </a:lnTo>
                <a:lnTo>
                  <a:pt x="1845" y="1495"/>
                </a:lnTo>
                <a:lnTo>
                  <a:pt x="1847" y="1492"/>
                </a:lnTo>
                <a:lnTo>
                  <a:pt x="1849" y="1491"/>
                </a:lnTo>
                <a:lnTo>
                  <a:pt x="1851" y="1490"/>
                </a:lnTo>
                <a:lnTo>
                  <a:pt x="1855" y="1488"/>
                </a:lnTo>
                <a:lnTo>
                  <a:pt x="1859" y="1487"/>
                </a:lnTo>
                <a:lnTo>
                  <a:pt x="1862" y="1485"/>
                </a:lnTo>
                <a:lnTo>
                  <a:pt x="1865" y="1483"/>
                </a:lnTo>
                <a:lnTo>
                  <a:pt x="1866" y="1481"/>
                </a:lnTo>
                <a:lnTo>
                  <a:pt x="1866" y="1476"/>
                </a:lnTo>
                <a:lnTo>
                  <a:pt x="1862" y="1467"/>
                </a:lnTo>
                <a:lnTo>
                  <a:pt x="1859" y="1458"/>
                </a:lnTo>
                <a:lnTo>
                  <a:pt x="1854" y="1451"/>
                </a:lnTo>
                <a:lnTo>
                  <a:pt x="1847" y="1445"/>
                </a:lnTo>
                <a:lnTo>
                  <a:pt x="1840" y="1441"/>
                </a:lnTo>
                <a:lnTo>
                  <a:pt x="1831" y="1438"/>
                </a:lnTo>
                <a:lnTo>
                  <a:pt x="1822" y="1438"/>
                </a:lnTo>
                <a:lnTo>
                  <a:pt x="1811" y="1439"/>
                </a:lnTo>
                <a:lnTo>
                  <a:pt x="1803" y="1441"/>
                </a:lnTo>
                <a:lnTo>
                  <a:pt x="1795" y="1444"/>
                </a:lnTo>
                <a:lnTo>
                  <a:pt x="1788" y="1449"/>
                </a:lnTo>
                <a:lnTo>
                  <a:pt x="1779" y="1452"/>
                </a:lnTo>
                <a:lnTo>
                  <a:pt x="1780" y="1450"/>
                </a:lnTo>
                <a:lnTo>
                  <a:pt x="1782" y="1447"/>
                </a:lnTo>
                <a:lnTo>
                  <a:pt x="1784" y="1446"/>
                </a:lnTo>
                <a:lnTo>
                  <a:pt x="1786" y="1445"/>
                </a:lnTo>
                <a:lnTo>
                  <a:pt x="1796" y="1441"/>
                </a:lnTo>
                <a:lnTo>
                  <a:pt x="1805" y="1438"/>
                </a:lnTo>
                <a:lnTo>
                  <a:pt x="1814" y="1435"/>
                </a:lnTo>
                <a:lnTo>
                  <a:pt x="1825" y="1434"/>
                </a:lnTo>
                <a:lnTo>
                  <a:pt x="1831" y="1434"/>
                </a:lnTo>
                <a:lnTo>
                  <a:pt x="1838" y="1436"/>
                </a:lnTo>
                <a:lnTo>
                  <a:pt x="1843" y="1438"/>
                </a:lnTo>
                <a:lnTo>
                  <a:pt x="1849" y="1441"/>
                </a:lnTo>
                <a:lnTo>
                  <a:pt x="1854" y="1445"/>
                </a:lnTo>
                <a:lnTo>
                  <a:pt x="1858" y="1450"/>
                </a:lnTo>
                <a:lnTo>
                  <a:pt x="1861" y="1456"/>
                </a:lnTo>
                <a:lnTo>
                  <a:pt x="1865" y="1462"/>
                </a:lnTo>
                <a:lnTo>
                  <a:pt x="1866" y="1465"/>
                </a:lnTo>
                <a:lnTo>
                  <a:pt x="1866" y="1467"/>
                </a:lnTo>
                <a:lnTo>
                  <a:pt x="1867" y="1469"/>
                </a:lnTo>
                <a:lnTo>
                  <a:pt x="1869" y="1468"/>
                </a:lnTo>
                <a:lnTo>
                  <a:pt x="1873" y="1467"/>
                </a:lnTo>
                <a:lnTo>
                  <a:pt x="1876" y="1466"/>
                </a:lnTo>
                <a:lnTo>
                  <a:pt x="1879" y="1463"/>
                </a:lnTo>
                <a:lnTo>
                  <a:pt x="1880" y="1462"/>
                </a:lnTo>
                <a:lnTo>
                  <a:pt x="1880" y="1460"/>
                </a:lnTo>
                <a:lnTo>
                  <a:pt x="1880" y="1458"/>
                </a:lnTo>
                <a:lnTo>
                  <a:pt x="1875" y="1445"/>
                </a:lnTo>
                <a:lnTo>
                  <a:pt x="1869" y="1434"/>
                </a:lnTo>
                <a:lnTo>
                  <a:pt x="1867" y="1430"/>
                </a:lnTo>
                <a:lnTo>
                  <a:pt x="1864" y="1429"/>
                </a:lnTo>
                <a:lnTo>
                  <a:pt x="1861" y="1429"/>
                </a:lnTo>
                <a:lnTo>
                  <a:pt x="1857" y="1431"/>
                </a:lnTo>
                <a:lnTo>
                  <a:pt x="1857" y="1432"/>
                </a:lnTo>
                <a:lnTo>
                  <a:pt x="1856" y="1434"/>
                </a:lnTo>
                <a:lnTo>
                  <a:pt x="1856" y="1434"/>
                </a:lnTo>
                <a:lnTo>
                  <a:pt x="1856" y="1434"/>
                </a:lnTo>
                <a:lnTo>
                  <a:pt x="1856" y="1432"/>
                </a:lnTo>
                <a:lnTo>
                  <a:pt x="1857" y="1431"/>
                </a:lnTo>
                <a:lnTo>
                  <a:pt x="1856" y="1429"/>
                </a:lnTo>
                <a:lnTo>
                  <a:pt x="1856" y="1428"/>
                </a:lnTo>
                <a:lnTo>
                  <a:pt x="1855" y="1427"/>
                </a:lnTo>
                <a:lnTo>
                  <a:pt x="1853" y="1428"/>
                </a:lnTo>
                <a:lnTo>
                  <a:pt x="1851" y="1429"/>
                </a:lnTo>
                <a:lnTo>
                  <a:pt x="1849" y="1429"/>
                </a:lnTo>
                <a:lnTo>
                  <a:pt x="1852" y="1425"/>
                </a:lnTo>
                <a:lnTo>
                  <a:pt x="1853" y="1423"/>
                </a:lnTo>
                <a:lnTo>
                  <a:pt x="1851" y="1421"/>
                </a:lnTo>
                <a:lnTo>
                  <a:pt x="1845" y="1420"/>
                </a:lnTo>
                <a:lnTo>
                  <a:pt x="1839" y="1419"/>
                </a:lnTo>
                <a:lnTo>
                  <a:pt x="1832" y="1419"/>
                </a:lnTo>
                <a:lnTo>
                  <a:pt x="1827" y="1419"/>
                </a:lnTo>
                <a:lnTo>
                  <a:pt x="1821" y="1420"/>
                </a:lnTo>
                <a:lnTo>
                  <a:pt x="1810" y="1423"/>
                </a:lnTo>
                <a:lnTo>
                  <a:pt x="1798" y="1428"/>
                </a:lnTo>
                <a:lnTo>
                  <a:pt x="1796" y="1429"/>
                </a:lnTo>
                <a:lnTo>
                  <a:pt x="1795" y="1430"/>
                </a:lnTo>
                <a:lnTo>
                  <a:pt x="1793" y="1430"/>
                </a:lnTo>
                <a:lnTo>
                  <a:pt x="1791" y="1428"/>
                </a:lnTo>
                <a:lnTo>
                  <a:pt x="1793" y="1427"/>
                </a:lnTo>
                <a:lnTo>
                  <a:pt x="1794" y="1425"/>
                </a:lnTo>
                <a:close/>
                <a:moveTo>
                  <a:pt x="1795" y="1411"/>
                </a:moveTo>
                <a:lnTo>
                  <a:pt x="1794" y="1410"/>
                </a:lnTo>
                <a:lnTo>
                  <a:pt x="1794" y="1410"/>
                </a:lnTo>
                <a:lnTo>
                  <a:pt x="1794" y="1410"/>
                </a:lnTo>
                <a:lnTo>
                  <a:pt x="1795" y="1411"/>
                </a:lnTo>
                <a:close/>
                <a:moveTo>
                  <a:pt x="1923" y="1411"/>
                </a:moveTo>
                <a:lnTo>
                  <a:pt x="1926" y="1410"/>
                </a:lnTo>
                <a:lnTo>
                  <a:pt x="1926" y="1409"/>
                </a:lnTo>
                <a:lnTo>
                  <a:pt x="1927" y="1407"/>
                </a:lnTo>
                <a:lnTo>
                  <a:pt x="1927" y="1406"/>
                </a:lnTo>
                <a:lnTo>
                  <a:pt x="1927" y="1401"/>
                </a:lnTo>
                <a:lnTo>
                  <a:pt x="1925" y="1398"/>
                </a:lnTo>
                <a:lnTo>
                  <a:pt x="1922" y="1399"/>
                </a:lnTo>
                <a:lnTo>
                  <a:pt x="1921" y="1400"/>
                </a:lnTo>
                <a:lnTo>
                  <a:pt x="1920" y="1401"/>
                </a:lnTo>
                <a:lnTo>
                  <a:pt x="1921" y="1404"/>
                </a:lnTo>
                <a:lnTo>
                  <a:pt x="1921" y="1406"/>
                </a:lnTo>
                <a:lnTo>
                  <a:pt x="1921" y="1408"/>
                </a:lnTo>
                <a:lnTo>
                  <a:pt x="1921" y="1410"/>
                </a:lnTo>
                <a:lnTo>
                  <a:pt x="1923" y="1411"/>
                </a:lnTo>
                <a:close/>
                <a:moveTo>
                  <a:pt x="1856" y="1419"/>
                </a:moveTo>
                <a:lnTo>
                  <a:pt x="1857" y="1419"/>
                </a:lnTo>
                <a:lnTo>
                  <a:pt x="1859" y="1420"/>
                </a:lnTo>
                <a:lnTo>
                  <a:pt x="1862" y="1422"/>
                </a:lnTo>
                <a:lnTo>
                  <a:pt x="1867" y="1425"/>
                </a:lnTo>
                <a:lnTo>
                  <a:pt x="1871" y="1431"/>
                </a:lnTo>
                <a:lnTo>
                  <a:pt x="1875" y="1437"/>
                </a:lnTo>
                <a:lnTo>
                  <a:pt x="1876" y="1439"/>
                </a:lnTo>
                <a:lnTo>
                  <a:pt x="1877" y="1441"/>
                </a:lnTo>
                <a:lnTo>
                  <a:pt x="1879" y="1444"/>
                </a:lnTo>
                <a:lnTo>
                  <a:pt x="1881" y="1446"/>
                </a:lnTo>
                <a:lnTo>
                  <a:pt x="1883" y="1445"/>
                </a:lnTo>
                <a:lnTo>
                  <a:pt x="1885" y="1442"/>
                </a:lnTo>
                <a:lnTo>
                  <a:pt x="1887" y="1439"/>
                </a:lnTo>
                <a:lnTo>
                  <a:pt x="1889" y="1436"/>
                </a:lnTo>
                <a:lnTo>
                  <a:pt x="1889" y="1432"/>
                </a:lnTo>
                <a:lnTo>
                  <a:pt x="1888" y="1431"/>
                </a:lnTo>
                <a:lnTo>
                  <a:pt x="1887" y="1431"/>
                </a:lnTo>
                <a:lnTo>
                  <a:pt x="1885" y="1431"/>
                </a:lnTo>
                <a:lnTo>
                  <a:pt x="1884" y="1432"/>
                </a:lnTo>
                <a:lnTo>
                  <a:pt x="1884" y="1432"/>
                </a:lnTo>
                <a:lnTo>
                  <a:pt x="1884" y="1432"/>
                </a:lnTo>
                <a:lnTo>
                  <a:pt x="1883" y="1431"/>
                </a:lnTo>
                <a:lnTo>
                  <a:pt x="1884" y="1431"/>
                </a:lnTo>
                <a:lnTo>
                  <a:pt x="1884" y="1431"/>
                </a:lnTo>
                <a:lnTo>
                  <a:pt x="1888" y="1424"/>
                </a:lnTo>
                <a:lnTo>
                  <a:pt x="1892" y="1417"/>
                </a:lnTo>
                <a:lnTo>
                  <a:pt x="1892" y="1414"/>
                </a:lnTo>
                <a:lnTo>
                  <a:pt x="1892" y="1412"/>
                </a:lnTo>
                <a:lnTo>
                  <a:pt x="1891" y="1412"/>
                </a:lnTo>
                <a:lnTo>
                  <a:pt x="1888" y="1414"/>
                </a:lnTo>
                <a:lnTo>
                  <a:pt x="1888" y="1409"/>
                </a:lnTo>
                <a:lnTo>
                  <a:pt x="1886" y="1406"/>
                </a:lnTo>
                <a:lnTo>
                  <a:pt x="1880" y="1408"/>
                </a:lnTo>
                <a:lnTo>
                  <a:pt x="1873" y="1408"/>
                </a:lnTo>
                <a:lnTo>
                  <a:pt x="1873" y="1409"/>
                </a:lnTo>
                <a:lnTo>
                  <a:pt x="1873" y="1410"/>
                </a:lnTo>
                <a:lnTo>
                  <a:pt x="1869" y="1412"/>
                </a:lnTo>
                <a:lnTo>
                  <a:pt x="1867" y="1415"/>
                </a:lnTo>
                <a:lnTo>
                  <a:pt x="1867" y="1414"/>
                </a:lnTo>
                <a:lnTo>
                  <a:pt x="1867" y="1412"/>
                </a:lnTo>
                <a:lnTo>
                  <a:pt x="1867" y="1411"/>
                </a:lnTo>
                <a:lnTo>
                  <a:pt x="1866" y="1410"/>
                </a:lnTo>
                <a:lnTo>
                  <a:pt x="1862" y="1411"/>
                </a:lnTo>
                <a:lnTo>
                  <a:pt x="1860" y="1414"/>
                </a:lnTo>
                <a:lnTo>
                  <a:pt x="1859" y="1412"/>
                </a:lnTo>
                <a:lnTo>
                  <a:pt x="1857" y="1411"/>
                </a:lnTo>
                <a:lnTo>
                  <a:pt x="1856" y="1410"/>
                </a:lnTo>
                <a:lnTo>
                  <a:pt x="1854" y="1411"/>
                </a:lnTo>
                <a:lnTo>
                  <a:pt x="1852" y="1413"/>
                </a:lnTo>
                <a:lnTo>
                  <a:pt x="1851" y="1414"/>
                </a:lnTo>
                <a:lnTo>
                  <a:pt x="1852" y="1416"/>
                </a:lnTo>
                <a:lnTo>
                  <a:pt x="1853" y="1417"/>
                </a:lnTo>
                <a:lnTo>
                  <a:pt x="1854" y="1417"/>
                </a:lnTo>
                <a:lnTo>
                  <a:pt x="1856" y="1419"/>
                </a:lnTo>
                <a:close/>
                <a:moveTo>
                  <a:pt x="1873" y="1480"/>
                </a:moveTo>
                <a:lnTo>
                  <a:pt x="1875" y="1478"/>
                </a:lnTo>
                <a:lnTo>
                  <a:pt x="1877" y="1476"/>
                </a:lnTo>
                <a:lnTo>
                  <a:pt x="1879" y="1474"/>
                </a:lnTo>
                <a:lnTo>
                  <a:pt x="1880" y="1472"/>
                </a:lnTo>
                <a:lnTo>
                  <a:pt x="1879" y="1470"/>
                </a:lnTo>
                <a:lnTo>
                  <a:pt x="1876" y="1469"/>
                </a:lnTo>
                <a:lnTo>
                  <a:pt x="1874" y="1470"/>
                </a:lnTo>
                <a:lnTo>
                  <a:pt x="1872" y="1472"/>
                </a:lnTo>
                <a:lnTo>
                  <a:pt x="1871" y="1474"/>
                </a:lnTo>
                <a:lnTo>
                  <a:pt x="1870" y="1476"/>
                </a:lnTo>
                <a:lnTo>
                  <a:pt x="1871" y="1478"/>
                </a:lnTo>
                <a:lnTo>
                  <a:pt x="1873" y="1480"/>
                </a:lnTo>
                <a:close/>
                <a:moveTo>
                  <a:pt x="1891" y="1395"/>
                </a:moveTo>
                <a:lnTo>
                  <a:pt x="1891" y="1397"/>
                </a:lnTo>
                <a:lnTo>
                  <a:pt x="1892" y="1399"/>
                </a:lnTo>
                <a:lnTo>
                  <a:pt x="1894" y="1399"/>
                </a:lnTo>
                <a:lnTo>
                  <a:pt x="1896" y="1398"/>
                </a:lnTo>
                <a:lnTo>
                  <a:pt x="1898" y="1395"/>
                </a:lnTo>
                <a:lnTo>
                  <a:pt x="1899" y="1391"/>
                </a:lnTo>
                <a:lnTo>
                  <a:pt x="1899" y="1384"/>
                </a:lnTo>
                <a:lnTo>
                  <a:pt x="1899" y="1380"/>
                </a:lnTo>
                <a:lnTo>
                  <a:pt x="1898" y="1378"/>
                </a:lnTo>
                <a:lnTo>
                  <a:pt x="1898" y="1376"/>
                </a:lnTo>
                <a:lnTo>
                  <a:pt x="1898" y="1370"/>
                </a:lnTo>
                <a:lnTo>
                  <a:pt x="1899" y="1366"/>
                </a:lnTo>
                <a:lnTo>
                  <a:pt x="1902" y="1361"/>
                </a:lnTo>
                <a:lnTo>
                  <a:pt x="1905" y="1356"/>
                </a:lnTo>
                <a:lnTo>
                  <a:pt x="1895" y="1359"/>
                </a:lnTo>
                <a:lnTo>
                  <a:pt x="1884" y="1361"/>
                </a:lnTo>
                <a:lnTo>
                  <a:pt x="1873" y="1363"/>
                </a:lnTo>
                <a:lnTo>
                  <a:pt x="1862" y="1365"/>
                </a:lnTo>
                <a:lnTo>
                  <a:pt x="1861" y="1366"/>
                </a:lnTo>
                <a:lnTo>
                  <a:pt x="1860" y="1366"/>
                </a:lnTo>
                <a:lnTo>
                  <a:pt x="1861" y="1370"/>
                </a:lnTo>
                <a:lnTo>
                  <a:pt x="1861" y="1375"/>
                </a:lnTo>
                <a:lnTo>
                  <a:pt x="1862" y="1377"/>
                </a:lnTo>
                <a:lnTo>
                  <a:pt x="1862" y="1379"/>
                </a:lnTo>
                <a:lnTo>
                  <a:pt x="1864" y="1381"/>
                </a:lnTo>
                <a:lnTo>
                  <a:pt x="1866" y="1382"/>
                </a:lnTo>
                <a:lnTo>
                  <a:pt x="1866" y="1382"/>
                </a:lnTo>
                <a:lnTo>
                  <a:pt x="1865" y="1384"/>
                </a:lnTo>
                <a:lnTo>
                  <a:pt x="1864" y="1386"/>
                </a:lnTo>
                <a:lnTo>
                  <a:pt x="1864" y="1389"/>
                </a:lnTo>
                <a:lnTo>
                  <a:pt x="1864" y="1392"/>
                </a:lnTo>
                <a:lnTo>
                  <a:pt x="1864" y="1394"/>
                </a:lnTo>
                <a:lnTo>
                  <a:pt x="1864" y="1397"/>
                </a:lnTo>
                <a:lnTo>
                  <a:pt x="1864" y="1399"/>
                </a:lnTo>
                <a:lnTo>
                  <a:pt x="1865" y="1401"/>
                </a:lnTo>
                <a:lnTo>
                  <a:pt x="1867" y="1402"/>
                </a:lnTo>
                <a:lnTo>
                  <a:pt x="1869" y="1404"/>
                </a:lnTo>
                <a:lnTo>
                  <a:pt x="1870" y="1404"/>
                </a:lnTo>
                <a:lnTo>
                  <a:pt x="1872" y="1404"/>
                </a:lnTo>
                <a:lnTo>
                  <a:pt x="1874" y="1400"/>
                </a:lnTo>
                <a:lnTo>
                  <a:pt x="1874" y="1398"/>
                </a:lnTo>
                <a:lnTo>
                  <a:pt x="1874" y="1395"/>
                </a:lnTo>
                <a:lnTo>
                  <a:pt x="1874" y="1393"/>
                </a:lnTo>
                <a:lnTo>
                  <a:pt x="1874" y="1390"/>
                </a:lnTo>
                <a:lnTo>
                  <a:pt x="1873" y="1389"/>
                </a:lnTo>
                <a:lnTo>
                  <a:pt x="1871" y="1389"/>
                </a:lnTo>
                <a:lnTo>
                  <a:pt x="1869" y="1389"/>
                </a:lnTo>
                <a:lnTo>
                  <a:pt x="1871" y="1386"/>
                </a:lnTo>
                <a:lnTo>
                  <a:pt x="1873" y="1383"/>
                </a:lnTo>
                <a:lnTo>
                  <a:pt x="1873" y="1381"/>
                </a:lnTo>
                <a:lnTo>
                  <a:pt x="1872" y="1378"/>
                </a:lnTo>
                <a:lnTo>
                  <a:pt x="1873" y="1373"/>
                </a:lnTo>
                <a:lnTo>
                  <a:pt x="1873" y="1366"/>
                </a:lnTo>
                <a:lnTo>
                  <a:pt x="1874" y="1370"/>
                </a:lnTo>
                <a:lnTo>
                  <a:pt x="1874" y="1375"/>
                </a:lnTo>
                <a:lnTo>
                  <a:pt x="1874" y="1377"/>
                </a:lnTo>
                <a:lnTo>
                  <a:pt x="1874" y="1378"/>
                </a:lnTo>
                <a:lnTo>
                  <a:pt x="1876" y="1379"/>
                </a:lnTo>
                <a:lnTo>
                  <a:pt x="1879" y="1379"/>
                </a:lnTo>
                <a:lnTo>
                  <a:pt x="1877" y="1381"/>
                </a:lnTo>
                <a:lnTo>
                  <a:pt x="1876" y="1384"/>
                </a:lnTo>
                <a:lnTo>
                  <a:pt x="1875" y="1388"/>
                </a:lnTo>
                <a:lnTo>
                  <a:pt x="1876" y="1391"/>
                </a:lnTo>
                <a:lnTo>
                  <a:pt x="1881" y="1388"/>
                </a:lnTo>
                <a:lnTo>
                  <a:pt x="1884" y="1385"/>
                </a:lnTo>
                <a:lnTo>
                  <a:pt x="1885" y="1383"/>
                </a:lnTo>
                <a:lnTo>
                  <a:pt x="1886" y="1381"/>
                </a:lnTo>
                <a:lnTo>
                  <a:pt x="1886" y="1379"/>
                </a:lnTo>
                <a:lnTo>
                  <a:pt x="1885" y="1376"/>
                </a:lnTo>
                <a:lnTo>
                  <a:pt x="1888" y="1376"/>
                </a:lnTo>
                <a:lnTo>
                  <a:pt x="1891" y="1377"/>
                </a:lnTo>
                <a:lnTo>
                  <a:pt x="1889" y="1379"/>
                </a:lnTo>
                <a:lnTo>
                  <a:pt x="1888" y="1382"/>
                </a:lnTo>
                <a:lnTo>
                  <a:pt x="1888" y="1384"/>
                </a:lnTo>
                <a:lnTo>
                  <a:pt x="1889" y="1388"/>
                </a:lnTo>
                <a:lnTo>
                  <a:pt x="1894" y="1384"/>
                </a:lnTo>
                <a:lnTo>
                  <a:pt x="1898" y="1381"/>
                </a:lnTo>
                <a:lnTo>
                  <a:pt x="1895" y="1389"/>
                </a:lnTo>
                <a:lnTo>
                  <a:pt x="1891" y="1395"/>
                </a:lnTo>
                <a:close/>
                <a:moveTo>
                  <a:pt x="1877" y="1508"/>
                </a:moveTo>
                <a:lnTo>
                  <a:pt x="1875" y="1509"/>
                </a:lnTo>
                <a:lnTo>
                  <a:pt x="1875" y="1512"/>
                </a:lnTo>
                <a:lnTo>
                  <a:pt x="1873" y="1520"/>
                </a:lnTo>
                <a:lnTo>
                  <a:pt x="1872" y="1529"/>
                </a:lnTo>
                <a:lnTo>
                  <a:pt x="1872" y="1532"/>
                </a:lnTo>
                <a:lnTo>
                  <a:pt x="1873" y="1533"/>
                </a:lnTo>
                <a:lnTo>
                  <a:pt x="1874" y="1533"/>
                </a:lnTo>
                <a:lnTo>
                  <a:pt x="1875" y="1532"/>
                </a:lnTo>
                <a:lnTo>
                  <a:pt x="1875" y="1531"/>
                </a:lnTo>
                <a:lnTo>
                  <a:pt x="1876" y="1530"/>
                </a:lnTo>
                <a:lnTo>
                  <a:pt x="1879" y="1521"/>
                </a:lnTo>
                <a:lnTo>
                  <a:pt x="1880" y="1513"/>
                </a:lnTo>
                <a:lnTo>
                  <a:pt x="1880" y="1512"/>
                </a:lnTo>
                <a:lnTo>
                  <a:pt x="1880" y="1509"/>
                </a:lnTo>
                <a:lnTo>
                  <a:pt x="1880" y="1508"/>
                </a:lnTo>
                <a:lnTo>
                  <a:pt x="1877" y="1508"/>
                </a:lnTo>
                <a:close/>
                <a:moveTo>
                  <a:pt x="2241" y="1618"/>
                </a:moveTo>
                <a:lnTo>
                  <a:pt x="2241" y="1620"/>
                </a:lnTo>
                <a:lnTo>
                  <a:pt x="2244" y="1622"/>
                </a:lnTo>
                <a:lnTo>
                  <a:pt x="2246" y="1621"/>
                </a:lnTo>
                <a:lnTo>
                  <a:pt x="2247" y="1620"/>
                </a:lnTo>
                <a:lnTo>
                  <a:pt x="2248" y="1618"/>
                </a:lnTo>
                <a:lnTo>
                  <a:pt x="2249" y="1616"/>
                </a:lnTo>
                <a:lnTo>
                  <a:pt x="2249" y="1614"/>
                </a:lnTo>
                <a:lnTo>
                  <a:pt x="2249" y="1613"/>
                </a:lnTo>
                <a:lnTo>
                  <a:pt x="2248" y="1613"/>
                </a:lnTo>
                <a:lnTo>
                  <a:pt x="2246" y="1613"/>
                </a:lnTo>
                <a:lnTo>
                  <a:pt x="2245" y="1613"/>
                </a:lnTo>
                <a:lnTo>
                  <a:pt x="2243" y="1614"/>
                </a:lnTo>
                <a:lnTo>
                  <a:pt x="2241" y="1615"/>
                </a:lnTo>
                <a:lnTo>
                  <a:pt x="2241" y="1618"/>
                </a:lnTo>
                <a:close/>
                <a:moveTo>
                  <a:pt x="2201" y="1609"/>
                </a:moveTo>
                <a:lnTo>
                  <a:pt x="2204" y="1605"/>
                </a:lnTo>
                <a:lnTo>
                  <a:pt x="2207" y="1600"/>
                </a:lnTo>
                <a:lnTo>
                  <a:pt x="2202" y="1600"/>
                </a:lnTo>
                <a:lnTo>
                  <a:pt x="2200" y="1602"/>
                </a:lnTo>
                <a:lnTo>
                  <a:pt x="2200" y="1605"/>
                </a:lnTo>
                <a:lnTo>
                  <a:pt x="2201" y="1609"/>
                </a:lnTo>
                <a:close/>
                <a:moveTo>
                  <a:pt x="2213" y="1636"/>
                </a:moveTo>
                <a:lnTo>
                  <a:pt x="2214" y="1636"/>
                </a:lnTo>
                <a:lnTo>
                  <a:pt x="2213" y="1636"/>
                </a:lnTo>
                <a:lnTo>
                  <a:pt x="2213" y="1635"/>
                </a:lnTo>
                <a:lnTo>
                  <a:pt x="2209" y="1634"/>
                </a:lnTo>
                <a:lnTo>
                  <a:pt x="2207" y="1631"/>
                </a:lnTo>
                <a:lnTo>
                  <a:pt x="2209" y="1634"/>
                </a:lnTo>
                <a:lnTo>
                  <a:pt x="2213" y="1635"/>
                </a:lnTo>
                <a:lnTo>
                  <a:pt x="2215" y="1628"/>
                </a:lnTo>
                <a:lnTo>
                  <a:pt x="2217" y="1622"/>
                </a:lnTo>
                <a:lnTo>
                  <a:pt x="2218" y="1618"/>
                </a:lnTo>
                <a:lnTo>
                  <a:pt x="2219" y="1614"/>
                </a:lnTo>
                <a:lnTo>
                  <a:pt x="2221" y="1611"/>
                </a:lnTo>
                <a:lnTo>
                  <a:pt x="2224" y="1609"/>
                </a:lnTo>
                <a:lnTo>
                  <a:pt x="2224" y="1608"/>
                </a:lnTo>
                <a:lnTo>
                  <a:pt x="2224" y="1606"/>
                </a:lnTo>
                <a:lnTo>
                  <a:pt x="2225" y="1604"/>
                </a:lnTo>
                <a:lnTo>
                  <a:pt x="2229" y="1604"/>
                </a:lnTo>
                <a:lnTo>
                  <a:pt x="2232" y="1603"/>
                </a:lnTo>
                <a:lnTo>
                  <a:pt x="2235" y="1603"/>
                </a:lnTo>
                <a:lnTo>
                  <a:pt x="2236" y="1603"/>
                </a:lnTo>
                <a:lnTo>
                  <a:pt x="2237" y="1604"/>
                </a:lnTo>
                <a:lnTo>
                  <a:pt x="2238" y="1606"/>
                </a:lnTo>
                <a:lnTo>
                  <a:pt x="2239" y="1609"/>
                </a:lnTo>
                <a:lnTo>
                  <a:pt x="2239" y="1604"/>
                </a:lnTo>
                <a:lnTo>
                  <a:pt x="2239" y="1600"/>
                </a:lnTo>
                <a:lnTo>
                  <a:pt x="2237" y="1598"/>
                </a:lnTo>
                <a:lnTo>
                  <a:pt x="2235" y="1599"/>
                </a:lnTo>
                <a:lnTo>
                  <a:pt x="2230" y="1599"/>
                </a:lnTo>
                <a:lnTo>
                  <a:pt x="2225" y="1598"/>
                </a:lnTo>
                <a:lnTo>
                  <a:pt x="2223" y="1598"/>
                </a:lnTo>
                <a:lnTo>
                  <a:pt x="2221" y="1599"/>
                </a:lnTo>
                <a:lnTo>
                  <a:pt x="2219" y="1602"/>
                </a:lnTo>
                <a:lnTo>
                  <a:pt x="2219" y="1605"/>
                </a:lnTo>
                <a:lnTo>
                  <a:pt x="2217" y="1604"/>
                </a:lnTo>
                <a:lnTo>
                  <a:pt x="2216" y="1603"/>
                </a:lnTo>
                <a:lnTo>
                  <a:pt x="2215" y="1604"/>
                </a:lnTo>
                <a:lnTo>
                  <a:pt x="2214" y="1606"/>
                </a:lnTo>
                <a:lnTo>
                  <a:pt x="2214" y="1610"/>
                </a:lnTo>
                <a:lnTo>
                  <a:pt x="2214" y="1614"/>
                </a:lnTo>
                <a:lnTo>
                  <a:pt x="2214" y="1615"/>
                </a:lnTo>
                <a:lnTo>
                  <a:pt x="2214" y="1616"/>
                </a:lnTo>
                <a:lnTo>
                  <a:pt x="2211" y="1618"/>
                </a:lnTo>
                <a:lnTo>
                  <a:pt x="2210" y="1618"/>
                </a:lnTo>
                <a:lnTo>
                  <a:pt x="2206" y="1618"/>
                </a:lnTo>
                <a:lnTo>
                  <a:pt x="2203" y="1616"/>
                </a:lnTo>
                <a:lnTo>
                  <a:pt x="2200" y="1614"/>
                </a:lnTo>
                <a:lnTo>
                  <a:pt x="2198" y="1613"/>
                </a:lnTo>
                <a:lnTo>
                  <a:pt x="2196" y="1611"/>
                </a:lnTo>
                <a:lnTo>
                  <a:pt x="2195" y="1608"/>
                </a:lnTo>
                <a:lnTo>
                  <a:pt x="2195" y="1605"/>
                </a:lnTo>
                <a:lnTo>
                  <a:pt x="2195" y="1599"/>
                </a:lnTo>
                <a:lnTo>
                  <a:pt x="2188" y="1600"/>
                </a:lnTo>
                <a:lnTo>
                  <a:pt x="2180" y="1599"/>
                </a:lnTo>
                <a:lnTo>
                  <a:pt x="2178" y="1585"/>
                </a:lnTo>
                <a:lnTo>
                  <a:pt x="2177" y="1573"/>
                </a:lnTo>
                <a:lnTo>
                  <a:pt x="2177" y="1560"/>
                </a:lnTo>
                <a:lnTo>
                  <a:pt x="2178" y="1546"/>
                </a:lnTo>
                <a:lnTo>
                  <a:pt x="2180" y="1534"/>
                </a:lnTo>
                <a:lnTo>
                  <a:pt x="2185" y="1521"/>
                </a:lnTo>
                <a:lnTo>
                  <a:pt x="2190" y="1509"/>
                </a:lnTo>
                <a:lnTo>
                  <a:pt x="2198" y="1498"/>
                </a:lnTo>
                <a:lnTo>
                  <a:pt x="2202" y="1491"/>
                </a:lnTo>
                <a:lnTo>
                  <a:pt x="2207" y="1486"/>
                </a:lnTo>
                <a:lnTo>
                  <a:pt x="2210" y="1484"/>
                </a:lnTo>
                <a:lnTo>
                  <a:pt x="2214" y="1482"/>
                </a:lnTo>
                <a:lnTo>
                  <a:pt x="2217" y="1480"/>
                </a:lnTo>
                <a:lnTo>
                  <a:pt x="2221" y="1478"/>
                </a:lnTo>
                <a:lnTo>
                  <a:pt x="2228" y="1478"/>
                </a:lnTo>
                <a:lnTo>
                  <a:pt x="2233" y="1480"/>
                </a:lnTo>
                <a:lnTo>
                  <a:pt x="2244" y="1486"/>
                </a:lnTo>
                <a:lnTo>
                  <a:pt x="2254" y="1492"/>
                </a:lnTo>
                <a:lnTo>
                  <a:pt x="2265" y="1499"/>
                </a:lnTo>
                <a:lnTo>
                  <a:pt x="2275" y="1506"/>
                </a:lnTo>
                <a:lnTo>
                  <a:pt x="2294" y="1522"/>
                </a:lnTo>
                <a:lnTo>
                  <a:pt x="2313" y="1538"/>
                </a:lnTo>
                <a:lnTo>
                  <a:pt x="2323" y="1549"/>
                </a:lnTo>
                <a:lnTo>
                  <a:pt x="2332" y="1560"/>
                </a:lnTo>
                <a:lnTo>
                  <a:pt x="2342" y="1570"/>
                </a:lnTo>
                <a:lnTo>
                  <a:pt x="2351" y="1581"/>
                </a:lnTo>
                <a:lnTo>
                  <a:pt x="2352" y="1581"/>
                </a:lnTo>
                <a:lnTo>
                  <a:pt x="2352" y="1582"/>
                </a:lnTo>
                <a:lnTo>
                  <a:pt x="2352" y="1581"/>
                </a:lnTo>
                <a:lnTo>
                  <a:pt x="2351" y="1581"/>
                </a:lnTo>
                <a:lnTo>
                  <a:pt x="2352" y="1582"/>
                </a:lnTo>
                <a:lnTo>
                  <a:pt x="2352" y="1583"/>
                </a:lnTo>
                <a:lnTo>
                  <a:pt x="2353" y="1583"/>
                </a:lnTo>
                <a:lnTo>
                  <a:pt x="2360" y="1591"/>
                </a:lnTo>
                <a:lnTo>
                  <a:pt x="2367" y="1598"/>
                </a:lnTo>
                <a:lnTo>
                  <a:pt x="2360" y="1591"/>
                </a:lnTo>
                <a:lnTo>
                  <a:pt x="2353" y="1583"/>
                </a:lnTo>
                <a:lnTo>
                  <a:pt x="2355" y="1588"/>
                </a:lnTo>
                <a:lnTo>
                  <a:pt x="2356" y="1591"/>
                </a:lnTo>
                <a:lnTo>
                  <a:pt x="2356" y="1593"/>
                </a:lnTo>
                <a:lnTo>
                  <a:pt x="2354" y="1595"/>
                </a:lnTo>
                <a:lnTo>
                  <a:pt x="2352" y="1595"/>
                </a:lnTo>
                <a:lnTo>
                  <a:pt x="2351" y="1594"/>
                </a:lnTo>
                <a:lnTo>
                  <a:pt x="2351" y="1591"/>
                </a:lnTo>
                <a:lnTo>
                  <a:pt x="2349" y="1590"/>
                </a:lnTo>
                <a:lnTo>
                  <a:pt x="2345" y="1590"/>
                </a:lnTo>
                <a:lnTo>
                  <a:pt x="2343" y="1590"/>
                </a:lnTo>
                <a:lnTo>
                  <a:pt x="2334" y="1587"/>
                </a:lnTo>
                <a:lnTo>
                  <a:pt x="2324" y="1584"/>
                </a:lnTo>
                <a:lnTo>
                  <a:pt x="2320" y="1584"/>
                </a:lnTo>
                <a:lnTo>
                  <a:pt x="2314" y="1584"/>
                </a:lnTo>
                <a:lnTo>
                  <a:pt x="2309" y="1585"/>
                </a:lnTo>
                <a:lnTo>
                  <a:pt x="2304" y="1589"/>
                </a:lnTo>
                <a:lnTo>
                  <a:pt x="2301" y="1590"/>
                </a:lnTo>
                <a:lnTo>
                  <a:pt x="2298" y="1591"/>
                </a:lnTo>
                <a:lnTo>
                  <a:pt x="2295" y="1591"/>
                </a:lnTo>
                <a:lnTo>
                  <a:pt x="2291" y="1590"/>
                </a:lnTo>
                <a:lnTo>
                  <a:pt x="2284" y="1588"/>
                </a:lnTo>
                <a:lnTo>
                  <a:pt x="2278" y="1582"/>
                </a:lnTo>
                <a:lnTo>
                  <a:pt x="2278" y="1585"/>
                </a:lnTo>
                <a:lnTo>
                  <a:pt x="2278" y="1589"/>
                </a:lnTo>
                <a:lnTo>
                  <a:pt x="2277" y="1591"/>
                </a:lnTo>
                <a:lnTo>
                  <a:pt x="2275" y="1592"/>
                </a:lnTo>
                <a:lnTo>
                  <a:pt x="2265" y="1594"/>
                </a:lnTo>
                <a:lnTo>
                  <a:pt x="2255" y="1596"/>
                </a:lnTo>
                <a:lnTo>
                  <a:pt x="2250" y="1597"/>
                </a:lnTo>
                <a:lnTo>
                  <a:pt x="2247" y="1598"/>
                </a:lnTo>
                <a:lnTo>
                  <a:pt x="2246" y="1603"/>
                </a:lnTo>
                <a:lnTo>
                  <a:pt x="2248" y="1608"/>
                </a:lnTo>
                <a:lnTo>
                  <a:pt x="2249" y="1613"/>
                </a:lnTo>
                <a:lnTo>
                  <a:pt x="2250" y="1619"/>
                </a:lnTo>
                <a:lnTo>
                  <a:pt x="2250" y="1621"/>
                </a:lnTo>
                <a:lnTo>
                  <a:pt x="2250" y="1624"/>
                </a:lnTo>
                <a:lnTo>
                  <a:pt x="2249" y="1626"/>
                </a:lnTo>
                <a:lnTo>
                  <a:pt x="2247" y="1628"/>
                </a:lnTo>
                <a:lnTo>
                  <a:pt x="2247" y="1629"/>
                </a:lnTo>
                <a:lnTo>
                  <a:pt x="2247" y="1630"/>
                </a:lnTo>
                <a:lnTo>
                  <a:pt x="2248" y="1633"/>
                </a:lnTo>
                <a:lnTo>
                  <a:pt x="2247" y="1630"/>
                </a:lnTo>
                <a:lnTo>
                  <a:pt x="2247" y="1629"/>
                </a:lnTo>
                <a:lnTo>
                  <a:pt x="2244" y="1629"/>
                </a:lnTo>
                <a:lnTo>
                  <a:pt x="2240" y="1630"/>
                </a:lnTo>
                <a:lnTo>
                  <a:pt x="2239" y="1631"/>
                </a:lnTo>
                <a:lnTo>
                  <a:pt x="2239" y="1633"/>
                </a:lnTo>
                <a:lnTo>
                  <a:pt x="2240" y="1635"/>
                </a:lnTo>
                <a:lnTo>
                  <a:pt x="2241" y="1636"/>
                </a:lnTo>
                <a:lnTo>
                  <a:pt x="2244" y="1639"/>
                </a:lnTo>
                <a:lnTo>
                  <a:pt x="2244" y="1641"/>
                </a:lnTo>
                <a:lnTo>
                  <a:pt x="2243" y="1643"/>
                </a:lnTo>
                <a:lnTo>
                  <a:pt x="2240" y="1645"/>
                </a:lnTo>
                <a:lnTo>
                  <a:pt x="2239" y="1645"/>
                </a:lnTo>
                <a:lnTo>
                  <a:pt x="2238" y="1645"/>
                </a:lnTo>
                <a:lnTo>
                  <a:pt x="2237" y="1645"/>
                </a:lnTo>
                <a:lnTo>
                  <a:pt x="2235" y="1645"/>
                </a:lnTo>
                <a:lnTo>
                  <a:pt x="2237" y="1645"/>
                </a:lnTo>
                <a:lnTo>
                  <a:pt x="2238" y="1645"/>
                </a:lnTo>
                <a:lnTo>
                  <a:pt x="2238" y="1644"/>
                </a:lnTo>
                <a:lnTo>
                  <a:pt x="2237" y="1644"/>
                </a:lnTo>
                <a:lnTo>
                  <a:pt x="2235" y="1644"/>
                </a:lnTo>
                <a:lnTo>
                  <a:pt x="2234" y="1644"/>
                </a:lnTo>
                <a:lnTo>
                  <a:pt x="2224" y="1640"/>
                </a:lnTo>
                <a:lnTo>
                  <a:pt x="2215" y="1637"/>
                </a:lnTo>
                <a:lnTo>
                  <a:pt x="2214" y="1636"/>
                </a:lnTo>
                <a:lnTo>
                  <a:pt x="2213" y="1636"/>
                </a:lnTo>
                <a:close/>
                <a:moveTo>
                  <a:pt x="2071" y="877"/>
                </a:moveTo>
                <a:lnTo>
                  <a:pt x="2071" y="877"/>
                </a:lnTo>
                <a:lnTo>
                  <a:pt x="2071" y="878"/>
                </a:lnTo>
                <a:lnTo>
                  <a:pt x="2070" y="879"/>
                </a:lnTo>
                <a:lnTo>
                  <a:pt x="2070" y="878"/>
                </a:lnTo>
                <a:lnTo>
                  <a:pt x="2070" y="877"/>
                </a:lnTo>
                <a:lnTo>
                  <a:pt x="2071" y="877"/>
                </a:lnTo>
                <a:lnTo>
                  <a:pt x="2071" y="877"/>
                </a:lnTo>
                <a:lnTo>
                  <a:pt x="2071" y="874"/>
                </a:lnTo>
                <a:lnTo>
                  <a:pt x="2071" y="871"/>
                </a:lnTo>
                <a:lnTo>
                  <a:pt x="2072" y="870"/>
                </a:lnTo>
                <a:lnTo>
                  <a:pt x="2073" y="869"/>
                </a:lnTo>
                <a:lnTo>
                  <a:pt x="2074" y="868"/>
                </a:lnTo>
                <a:lnTo>
                  <a:pt x="2077" y="868"/>
                </a:lnTo>
                <a:lnTo>
                  <a:pt x="2077" y="866"/>
                </a:lnTo>
                <a:lnTo>
                  <a:pt x="2078" y="866"/>
                </a:lnTo>
                <a:lnTo>
                  <a:pt x="2077" y="866"/>
                </a:lnTo>
                <a:lnTo>
                  <a:pt x="2077" y="868"/>
                </a:lnTo>
                <a:lnTo>
                  <a:pt x="2078" y="869"/>
                </a:lnTo>
                <a:lnTo>
                  <a:pt x="2079" y="869"/>
                </a:lnTo>
                <a:lnTo>
                  <a:pt x="2079" y="871"/>
                </a:lnTo>
                <a:lnTo>
                  <a:pt x="2079" y="872"/>
                </a:lnTo>
                <a:lnTo>
                  <a:pt x="2078" y="874"/>
                </a:lnTo>
                <a:lnTo>
                  <a:pt x="2076" y="875"/>
                </a:lnTo>
                <a:lnTo>
                  <a:pt x="2074" y="877"/>
                </a:lnTo>
                <a:lnTo>
                  <a:pt x="2071" y="877"/>
                </a:lnTo>
                <a:lnTo>
                  <a:pt x="2071" y="877"/>
                </a:lnTo>
                <a:lnTo>
                  <a:pt x="2071" y="877"/>
                </a:lnTo>
                <a:lnTo>
                  <a:pt x="2071" y="877"/>
                </a:lnTo>
                <a:lnTo>
                  <a:pt x="2071" y="877"/>
                </a:lnTo>
                <a:close/>
                <a:moveTo>
                  <a:pt x="1891" y="1223"/>
                </a:moveTo>
                <a:lnTo>
                  <a:pt x="1889" y="1222"/>
                </a:lnTo>
                <a:lnTo>
                  <a:pt x="1887" y="1220"/>
                </a:lnTo>
                <a:lnTo>
                  <a:pt x="1884" y="1217"/>
                </a:lnTo>
                <a:lnTo>
                  <a:pt x="1881" y="1217"/>
                </a:lnTo>
                <a:lnTo>
                  <a:pt x="1883" y="1221"/>
                </a:lnTo>
                <a:lnTo>
                  <a:pt x="1885" y="1223"/>
                </a:lnTo>
                <a:lnTo>
                  <a:pt x="1886" y="1224"/>
                </a:lnTo>
                <a:lnTo>
                  <a:pt x="1888" y="1224"/>
                </a:lnTo>
                <a:lnTo>
                  <a:pt x="1889" y="1224"/>
                </a:lnTo>
                <a:lnTo>
                  <a:pt x="1891" y="1223"/>
                </a:lnTo>
                <a:close/>
                <a:moveTo>
                  <a:pt x="1687" y="1486"/>
                </a:moveTo>
                <a:lnTo>
                  <a:pt x="1692" y="1481"/>
                </a:lnTo>
                <a:lnTo>
                  <a:pt x="1697" y="1475"/>
                </a:lnTo>
                <a:lnTo>
                  <a:pt x="1700" y="1470"/>
                </a:lnTo>
                <a:lnTo>
                  <a:pt x="1702" y="1463"/>
                </a:lnTo>
                <a:lnTo>
                  <a:pt x="1697" y="1468"/>
                </a:lnTo>
                <a:lnTo>
                  <a:pt x="1692" y="1473"/>
                </a:lnTo>
                <a:lnTo>
                  <a:pt x="1689" y="1480"/>
                </a:lnTo>
                <a:lnTo>
                  <a:pt x="1687" y="1486"/>
                </a:lnTo>
                <a:close/>
                <a:moveTo>
                  <a:pt x="1942" y="1238"/>
                </a:moveTo>
                <a:lnTo>
                  <a:pt x="1942" y="1238"/>
                </a:lnTo>
                <a:lnTo>
                  <a:pt x="1942" y="1238"/>
                </a:lnTo>
                <a:lnTo>
                  <a:pt x="1942" y="1238"/>
                </a:lnTo>
                <a:lnTo>
                  <a:pt x="1942" y="1238"/>
                </a:lnTo>
                <a:lnTo>
                  <a:pt x="1942" y="1240"/>
                </a:lnTo>
                <a:lnTo>
                  <a:pt x="1940" y="1242"/>
                </a:lnTo>
                <a:lnTo>
                  <a:pt x="1938" y="1241"/>
                </a:lnTo>
                <a:lnTo>
                  <a:pt x="1938" y="1239"/>
                </a:lnTo>
                <a:lnTo>
                  <a:pt x="1940" y="1238"/>
                </a:lnTo>
                <a:lnTo>
                  <a:pt x="1942" y="1238"/>
                </a:lnTo>
                <a:lnTo>
                  <a:pt x="1941" y="1235"/>
                </a:lnTo>
                <a:lnTo>
                  <a:pt x="1941" y="1231"/>
                </a:lnTo>
                <a:lnTo>
                  <a:pt x="1941" y="1228"/>
                </a:lnTo>
                <a:lnTo>
                  <a:pt x="1942" y="1225"/>
                </a:lnTo>
                <a:lnTo>
                  <a:pt x="1947" y="1210"/>
                </a:lnTo>
                <a:lnTo>
                  <a:pt x="1949" y="1195"/>
                </a:lnTo>
                <a:lnTo>
                  <a:pt x="1948" y="1195"/>
                </a:lnTo>
                <a:lnTo>
                  <a:pt x="1947" y="1195"/>
                </a:lnTo>
                <a:lnTo>
                  <a:pt x="1948" y="1195"/>
                </a:lnTo>
                <a:lnTo>
                  <a:pt x="1949" y="1195"/>
                </a:lnTo>
                <a:lnTo>
                  <a:pt x="1951" y="1192"/>
                </a:lnTo>
                <a:lnTo>
                  <a:pt x="1952" y="1190"/>
                </a:lnTo>
                <a:lnTo>
                  <a:pt x="1952" y="1186"/>
                </a:lnTo>
                <a:lnTo>
                  <a:pt x="1952" y="1184"/>
                </a:lnTo>
                <a:lnTo>
                  <a:pt x="1949" y="1183"/>
                </a:lnTo>
                <a:lnTo>
                  <a:pt x="1947" y="1182"/>
                </a:lnTo>
                <a:lnTo>
                  <a:pt x="1949" y="1183"/>
                </a:lnTo>
                <a:lnTo>
                  <a:pt x="1952" y="1184"/>
                </a:lnTo>
                <a:lnTo>
                  <a:pt x="1955" y="1182"/>
                </a:lnTo>
                <a:lnTo>
                  <a:pt x="1956" y="1180"/>
                </a:lnTo>
                <a:lnTo>
                  <a:pt x="1962" y="1180"/>
                </a:lnTo>
                <a:lnTo>
                  <a:pt x="1968" y="1181"/>
                </a:lnTo>
                <a:lnTo>
                  <a:pt x="1974" y="1182"/>
                </a:lnTo>
                <a:lnTo>
                  <a:pt x="1977" y="1184"/>
                </a:lnTo>
                <a:lnTo>
                  <a:pt x="1979" y="1189"/>
                </a:lnTo>
                <a:lnTo>
                  <a:pt x="1979" y="1194"/>
                </a:lnTo>
                <a:lnTo>
                  <a:pt x="1978" y="1200"/>
                </a:lnTo>
                <a:lnTo>
                  <a:pt x="1978" y="1207"/>
                </a:lnTo>
                <a:lnTo>
                  <a:pt x="1977" y="1209"/>
                </a:lnTo>
                <a:lnTo>
                  <a:pt x="1977" y="1211"/>
                </a:lnTo>
                <a:lnTo>
                  <a:pt x="1976" y="1212"/>
                </a:lnTo>
                <a:lnTo>
                  <a:pt x="1974" y="1213"/>
                </a:lnTo>
                <a:lnTo>
                  <a:pt x="1973" y="1214"/>
                </a:lnTo>
                <a:lnTo>
                  <a:pt x="1972" y="1214"/>
                </a:lnTo>
                <a:lnTo>
                  <a:pt x="1972" y="1215"/>
                </a:lnTo>
                <a:lnTo>
                  <a:pt x="1972" y="1217"/>
                </a:lnTo>
                <a:lnTo>
                  <a:pt x="1974" y="1221"/>
                </a:lnTo>
                <a:lnTo>
                  <a:pt x="1975" y="1223"/>
                </a:lnTo>
                <a:lnTo>
                  <a:pt x="1975" y="1226"/>
                </a:lnTo>
                <a:lnTo>
                  <a:pt x="1975" y="1229"/>
                </a:lnTo>
                <a:lnTo>
                  <a:pt x="1972" y="1235"/>
                </a:lnTo>
                <a:lnTo>
                  <a:pt x="1968" y="1240"/>
                </a:lnTo>
                <a:lnTo>
                  <a:pt x="1967" y="1241"/>
                </a:lnTo>
                <a:lnTo>
                  <a:pt x="1966" y="1241"/>
                </a:lnTo>
                <a:lnTo>
                  <a:pt x="1965" y="1241"/>
                </a:lnTo>
                <a:lnTo>
                  <a:pt x="1963" y="1241"/>
                </a:lnTo>
                <a:lnTo>
                  <a:pt x="1959" y="1239"/>
                </a:lnTo>
                <a:lnTo>
                  <a:pt x="1956" y="1236"/>
                </a:lnTo>
                <a:lnTo>
                  <a:pt x="1956" y="1241"/>
                </a:lnTo>
                <a:lnTo>
                  <a:pt x="1956" y="1244"/>
                </a:lnTo>
                <a:lnTo>
                  <a:pt x="1952" y="1242"/>
                </a:lnTo>
                <a:lnTo>
                  <a:pt x="1949" y="1240"/>
                </a:lnTo>
                <a:lnTo>
                  <a:pt x="1946" y="1238"/>
                </a:lnTo>
                <a:lnTo>
                  <a:pt x="1942" y="1238"/>
                </a:lnTo>
                <a:lnTo>
                  <a:pt x="1942" y="1238"/>
                </a:lnTo>
                <a:lnTo>
                  <a:pt x="1942" y="1238"/>
                </a:lnTo>
                <a:lnTo>
                  <a:pt x="1942" y="1238"/>
                </a:lnTo>
                <a:lnTo>
                  <a:pt x="1942" y="1238"/>
                </a:lnTo>
                <a:close/>
                <a:moveTo>
                  <a:pt x="2094" y="860"/>
                </a:moveTo>
                <a:lnTo>
                  <a:pt x="2094" y="860"/>
                </a:lnTo>
                <a:lnTo>
                  <a:pt x="2094" y="860"/>
                </a:lnTo>
                <a:lnTo>
                  <a:pt x="2094" y="860"/>
                </a:lnTo>
                <a:lnTo>
                  <a:pt x="2094" y="860"/>
                </a:lnTo>
                <a:lnTo>
                  <a:pt x="2094" y="859"/>
                </a:lnTo>
                <a:lnTo>
                  <a:pt x="2094" y="858"/>
                </a:lnTo>
                <a:lnTo>
                  <a:pt x="2096" y="858"/>
                </a:lnTo>
                <a:lnTo>
                  <a:pt x="2098" y="859"/>
                </a:lnTo>
                <a:lnTo>
                  <a:pt x="2098" y="860"/>
                </a:lnTo>
                <a:lnTo>
                  <a:pt x="2098" y="862"/>
                </a:lnTo>
                <a:lnTo>
                  <a:pt x="2097" y="861"/>
                </a:lnTo>
                <a:lnTo>
                  <a:pt x="2094" y="860"/>
                </a:lnTo>
                <a:close/>
                <a:moveTo>
                  <a:pt x="2094" y="860"/>
                </a:moveTo>
                <a:lnTo>
                  <a:pt x="2094" y="860"/>
                </a:lnTo>
                <a:lnTo>
                  <a:pt x="2094" y="860"/>
                </a:lnTo>
                <a:lnTo>
                  <a:pt x="2094" y="860"/>
                </a:lnTo>
                <a:lnTo>
                  <a:pt x="2094" y="862"/>
                </a:lnTo>
                <a:lnTo>
                  <a:pt x="2093" y="864"/>
                </a:lnTo>
                <a:lnTo>
                  <a:pt x="2092" y="862"/>
                </a:lnTo>
                <a:lnTo>
                  <a:pt x="2092" y="861"/>
                </a:lnTo>
                <a:lnTo>
                  <a:pt x="2092" y="860"/>
                </a:lnTo>
                <a:lnTo>
                  <a:pt x="2094" y="860"/>
                </a:lnTo>
                <a:close/>
                <a:moveTo>
                  <a:pt x="2355" y="1308"/>
                </a:moveTo>
                <a:lnTo>
                  <a:pt x="2355" y="1307"/>
                </a:lnTo>
                <a:lnTo>
                  <a:pt x="2355" y="1306"/>
                </a:lnTo>
                <a:lnTo>
                  <a:pt x="2356" y="1306"/>
                </a:lnTo>
                <a:lnTo>
                  <a:pt x="2356" y="1305"/>
                </a:lnTo>
                <a:lnTo>
                  <a:pt x="2358" y="1303"/>
                </a:lnTo>
                <a:lnTo>
                  <a:pt x="2359" y="1301"/>
                </a:lnTo>
                <a:lnTo>
                  <a:pt x="2356" y="1299"/>
                </a:lnTo>
                <a:lnTo>
                  <a:pt x="2352" y="1299"/>
                </a:lnTo>
                <a:lnTo>
                  <a:pt x="2341" y="1298"/>
                </a:lnTo>
                <a:lnTo>
                  <a:pt x="2331" y="1296"/>
                </a:lnTo>
                <a:lnTo>
                  <a:pt x="2321" y="1294"/>
                </a:lnTo>
                <a:lnTo>
                  <a:pt x="2310" y="1293"/>
                </a:lnTo>
                <a:lnTo>
                  <a:pt x="2306" y="1293"/>
                </a:lnTo>
                <a:lnTo>
                  <a:pt x="2304" y="1291"/>
                </a:lnTo>
                <a:lnTo>
                  <a:pt x="2300" y="1289"/>
                </a:lnTo>
                <a:lnTo>
                  <a:pt x="2299" y="1286"/>
                </a:lnTo>
                <a:lnTo>
                  <a:pt x="2283" y="1254"/>
                </a:lnTo>
                <a:lnTo>
                  <a:pt x="2267" y="1221"/>
                </a:lnTo>
                <a:lnTo>
                  <a:pt x="2253" y="1187"/>
                </a:lnTo>
                <a:lnTo>
                  <a:pt x="2239" y="1153"/>
                </a:lnTo>
                <a:lnTo>
                  <a:pt x="2226" y="1120"/>
                </a:lnTo>
                <a:lnTo>
                  <a:pt x="2214" y="1086"/>
                </a:lnTo>
                <a:lnTo>
                  <a:pt x="2201" y="1052"/>
                </a:lnTo>
                <a:lnTo>
                  <a:pt x="2188" y="1018"/>
                </a:lnTo>
                <a:lnTo>
                  <a:pt x="2186" y="1012"/>
                </a:lnTo>
                <a:lnTo>
                  <a:pt x="2186" y="1008"/>
                </a:lnTo>
                <a:lnTo>
                  <a:pt x="2186" y="1003"/>
                </a:lnTo>
                <a:lnTo>
                  <a:pt x="2187" y="1000"/>
                </a:lnTo>
                <a:lnTo>
                  <a:pt x="2188" y="997"/>
                </a:lnTo>
                <a:lnTo>
                  <a:pt x="2191" y="994"/>
                </a:lnTo>
                <a:lnTo>
                  <a:pt x="2195" y="992"/>
                </a:lnTo>
                <a:lnTo>
                  <a:pt x="2201" y="988"/>
                </a:lnTo>
                <a:lnTo>
                  <a:pt x="2202" y="987"/>
                </a:lnTo>
                <a:lnTo>
                  <a:pt x="2203" y="986"/>
                </a:lnTo>
                <a:lnTo>
                  <a:pt x="2204" y="984"/>
                </a:lnTo>
                <a:lnTo>
                  <a:pt x="2203" y="981"/>
                </a:lnTo>
                <a:lnTo>
                  <a:pt x="2202" y="978"/>
                </a:lnTo>
                <a:lnTo>
                  <a:pt x="2201" y="976"/>
                </a:lnTo>
                <a:lnTo>
                  <a:pt x="2199" y="973"/>
                </a:lnTo>
                <a:lnTo>
                  <a:pt x="2195" y="971"/>
                </a:lnTo>
                <a:lnTo>
                  <a:pt x="2193" y="969"/>
                </a:lnTo>
                <a:lnTo>
                  <a:pt x="2191" y="969"/>
                </a:lnTo>
                <a:lnTo>
                  <a:pt x="2187" y="968"/>
                </a:lnTo>
                <a:lnTo>
                  <a:pt x="2184" y="968"/>
                </a:lnTo>
                <a:lnTo>
                  <a:pt x="2183" y="967"/>
                </a:lnTo>
                <a:lnTo>
                  <a:pt x="2182" y="965"/>
                </a:lnTo>
                <a:lnTo>
                  <a:pt x="2180" y="963"/>
                </a:lnTo>
                <a:lnTo>
                  <a:pt x="2180" y="961"/>
                </a:lnTo>
                <a:lnTo>
                  <a:pt x="2174" y="957"/>
                </a:lnTo>
                <a:lnTo>
                  <a:pt x="2169" y="951"/>
                </a:lnTo>
                <a:lnTo>
                  <a:pt x="2168" y="948"/>
                </a:lnTo>
                <a:lnTo>
                  <a:pt x="2167" y="945"/>
                </a:lnTo>
                <a:lnTo>
                  <a:pt x="2163" y="931"/>
                </a:lnTo>
                <a:lnTo>
                  <a:pt x="2160" y="918"/>
                </a:lnTo>
                <a:lnTo>
                  <a:pt x="2159" y="910"/>
                </a:lnTo>
                <a:lnTo>
                  <a:pt x="2158" y="903"/>
                </a:lnTo>
                <a:lnTo>
                  <a:pt x="2150" y="872"/>
                </a:lnTo>
                <a:lnTo>
                  <a:pt x="2144" y="840"/>
                </a:lnTo>
                <a:lnTo>
                  <a:pt x="2139" y="809"/>
                </a:lnTo>
                <a:lnTo>
                  <a:pt x="2134" y="777"/>
                </a:lnTo>
                <a:lnTo>
                  <a:pt x="2131" y="756"/>
                </a:lnTo>
                <a:lnTo>
                  <a:pt x="2128" y="737"/>
                </a:lnTo>
                <a:lnTo>
                  <a:pt x="2125" y="717"/>
                </a:lnTo>
                <a:lnTo>
                  <a:pt x="2122" y="696"/>
                </a:lnTo>
                <a:lnTo>
                  <a:pt x="2119" y="677"/>
                </a:lnTo>
                <a:lnTo>
                  <a:pt x="2116" y="657"/>
                </a:lnTo>
                <a:lnTo>
                  <a:pt x="2114" y="637"/>
                </a:lnTo>
                <a:lnTo>
                  <a:pt x="2112" y="617"/>
                </a:lnTo>
                <a:lnTo>
                  <a:pt x="2109" y="587"/>
                </a:lnTo>
                <a:lnTo>
                  <a:pt x="2107" y="557"/>
                </a:lnTo>
                <a:lnTo>
                  <a:pt x="2103" y="527"/>
                </a:lnTo>
                <a:lnTo>
                  <a:pt x="2101" y="498"/>
                </a:lnTo>
                <a:lnTo>
                  <a:pt x="2101" y="491"/>
                </a:lnTo>
                <a:lnTo>
                  <a:pt x="2100" y="484"/>
                </a:lnTo>
                <a:lnTo>
                  <a:pt x="2099" y="472"/>
                </a:lnTo>
                <a:lnTo>
                  <a:pt x="2097" y="459"/>
                </a:lnTo>
                <a:lnTo>
                  <a:pt x="2096" y="447"/>
                </a:lnTo>
                <a:lnTo>
                  <a:pt x="2095" y="434"/>
                </a:lnTo>
                <a:lnTo>
                  <a:pt x="2094" y="412"/>
                </a:lnTo>
                <a:lnTo>
                  <a:pt x="2092" y="390"/>
                </a:lnTo>
                <a:lnTo>
                  <a:pt x="2089" y="369"/>
                </a:lnTo>
                <a:lnTo>
                  <a:pt x="2088" y="346"/>
                </a:lnTo>
                <a:lnTo>
                  <a:pt x="2084" y="308"/>
                </a:lnTo>
                <a:lnTo>
                  <a:pt x="2081" y="269"/>
                </a:lnTo>
                <a:lnTo>
                  <a:pt x="2078" y="230"/>
                </a:lnTo>
                <a:lnTo>
                  <a:pt x="2074" y="191"/>
                </a:lnTo>
                <a:lnTo>
                  <a:pt x="2073" y="182"/>
                </a:lnTo>
                <a:lnTo>
                  <a:pt x="2074" y="172"/>
                </a:lnTo>
                <a:lnTo>
                  <a:pt x="2076" y="167"/>
                </a:lnTo>
                <a:lnTo>
                  <a:pt x="2078" y="162"/>
                </a:lnTo>
                <a:lnTo>
                  <a:pt x="2080" y="158"/>
                </a:lnTo>
                <a:lnTo>
                  <a:pt x="2082" y="154"/>
                </a:lnTo>
                <a:lnTo>
                  <a:pt x="2084" y="151"/>
                </a:lnTo>
                <a:lnTo>
                  <a:pt x="2086" y="147"/>
                </a:lnTo>
                <a:lnTo>
                  <a:pt x="2087" y="143"/>
                </a:lnTo>
                <a:lnTo>
                  <a:pt x="2088" y="140"/>
                </a:lnTo>
                <a:lnTo>
                  <a:pt x="2088" y="132"/>
                </a:lnTo>
                <a:lnTo>
                  <a:pt x="2087" y="125"/>
                </a:lnTo>
                <a:lnTo>
                  <a:pt x="2086" y="117"/>
                </a:lnTo>
                <a:lnTo>
                  <a:pt x="2085" y="110"/>
                </a:lnTo>
                <a:lnTo>
                  <a:pt x="2084" y="107"/>
                </a:lnTo>
                <a:lnTo>
                  <a:pt x="2084" y="105"/>
                </a:lnTo>
                <a:lnTo>
                  <a:pt x="2082" y="104"/>
                </a:lnTo>
                <a:lnTo>
                  <a:pt x="2079" y="104"/>
                </a:lnTo>
                <a:lnTo>
                  <a:pt x="2077" y="102"/>
                </a:lnTo>
                <a:lnTo>
                  <a:pt x="2074" y="100"/>
                </a:lnTo>
                <a:lnTo>
                  <a:pt x="2076" y="98"/>
                </a:lnTo>
                <a:lnTo>
                  <a:pt x="2078" y="97"/>
                </a:lnTo>
                <a:lnTo>
                  <a:pt x="2082" y="95"/>
                </a:lnTo>
                <a:lnTo>
                  <a:pt x="2086" y="93"/>
                </a:lnTo>
                <a:lnTo>
                  <a:pt x="2087" y="91"/>
                </a:lnTo>
                <a:lnTo>
                  <a:pt x="2087" y="89"/>
                </a:lnTo>
                <a:lnTo>
                  <a:pt x="2087" y="87"/>
                </a:lnTo>
                <a:lnTo>
                  <a:pt x="2086" y="87"/>
                </a:lnTo>
                <a:lnTo>
                  <a:pt x="2082" y="87"/>
                </a:lnTo>
                <a:lnTo>
                  <a:pt x="2079" y="86"/>
                </a:lnTo>
                <a:lnTo>
                  <a:pt x="2077" y="84"/>
                </a:lnTo>
                <a:lnTo>
                  <a:pt x="2074" y="81"/>
                </a:lnTo>
                <a:lnTo>
                  <a:pt x="2071" y="77"/>
                </a:lnTo>
                <a:lnTo>
                  <a:pt x="2067" y="74"/>
                </a:lnTo>
                <a:lnTo>
                  <a:pt x="2063" y="71"/>
                </a:lnTo>
                <a:lnTo>
                  <a:pt x="2058" y="69"/>
                </a:lnTo>
                <a:lnTo>
                  <a:pt x="2053" y="67"/>
                </a:lnTo>
                <a:lnTo>
                  <a:pt x="2049" y="63"/>
                </a:lnTo>
                <a:lnTo>
                  <a:pt x="2047" y="61"/>
                </a:lnTo>
                <a:lnTo>
                  <a:pt x="2046" y="59"/>
                </a:lnTo>
                <a:lnTo>
                  <a:pt x="2046" y="55"/>
                </a:lnTo>
                <a:lnTo>
                  <a:pt x="2046" y="52"/>
                </a:lnTo>
                <a:lnTo>
                  <a:pt x="2044" y="49"/>
                </a:lnTo>
                <a:lnTo>
                  <a:pt x="2042" y="47"/>
                </a:lnTo>
                <a:lnTo>
                  <a:pt x="2041" y="47"/>
                </a:lnTo>
                <a:lnTo>
                  <a:pt x="2040" y="46"/>
                </a:lnTo>
                <a:lnTo>
                  <a:pt x="2040" y="44"/>
                </a:lnTo>
                <a:lnTo>
                  <a:pt x="2040" y="43"/>
                </a:lnTo>
                <a:lnTo>
                  <a:pt x="2040" y="32"/>
                </a:lnTo>
                <a:lnTo>
                  <a:pt x="2040" y="21"/>
                </a:lnTo>
                <a:lnTo>
                  <a:pt x="2040" y="10"/>
                </a:lnTo>
                <a:lnTo>
                  <a:pt x="2040" y="0"/>
                </a:lnTo>
                <a:lnTo>
                  <a:pt x="2034" y="0"/>
                </a:lnTo>
                <a:lnTo>
                  <a:pt x="2026" y="0"/>
                </a:lnTo>
                <a:lnTo>
                  <a:pt x="2026" y="0"/>
                </a:lnTo>
                <a:lnTo>
                  <a:pt x="2025" y="0"/>
                </a:lnTo>
                <a:lnTo>
                  <a:pt x="2023" y="2"/>
                </a:lnTo>
                <a:lnTo>
                  <a:pt x="2023" y="5"/>
                </a:lnTo>
                <a:lnTo>
                  <a:pt x="2023" y="7"/>
                </a:lnTo>
                <a:lnTo>
                  <a:pt x="2023" y="10"/>
                </a:lnTo>
                <a:lnTo>
                  <a:pt x="2024" y="20"/>
                </a:lnTo>
                <a:lnTo>
                  <a:pt x="2023" y="31"/>
                </a:lnTo>
                <a:lnTo>
                  <a:pt x="2022" y="41"/>
                </a:lnTo>
                <a:lnTo>
                  <a:pt x="2021" y="51"/>
                </a:lnTo>
                <a:lnTo>
                  <a:pt x="2021" y="51"/>
                </a:lnTo>
                <a:lnTo>
                  <a:pt x="2020" y="51"/>
                </a:lnTo>
                <a:lnTo>
                  <a:pt x="2019" y="52"/>
                </a:lnTo>
                <a:lnTo>
                  <a:pt x="2019" y="53"/>
                </a:lnTo>
                <a:lnTo>
                  <a:pt x="2019" y="54"/>
                </a:lnTo>
                <a:lnTo>
                  <a:pt x="2019" y="55"/>
                </a:lnTo>
                <a:lnTo>
                  <a:pt x="2019" y="56"/>
                </a:lnTo>
                <a:lnTo>
                  <a:pt x="2018" y="58"/>
                </a:lnTo>
                <a:lnTo>
                  <a:pt x="2018" y="59"/>
                </a:lnTo>
                <a:lnTo>
                  <a:pt x="2016" y="60"/>
                </a:lnTo>
                <a:lnTo>
                  <a:pt x="2014" y="62"/>
                </a:lnTo>
                <a:lnTo>
                  <a:pt x="2013" y="64"/>
                </a:lnTo>
                <a:lnTo>
                  <a:pt x="2014" y="67"/>
                </a:lnTo>
                <a:lnTo>
                  <a:pt x="2014" y="68"/>
                </a:lnTo>
                <a:lnTo>
                  <a:pt x="2014" y="68"/>
                </a:lnTo>
                <a:lnTo>
                  <a:pt x="2016" y="69"/>
                </a:lnTo>
                <a:lnTo>
                  <a:pt x="2017" y="70"/>
                </a:lnTo>
                <a:lnTo>
                  <a:pt x="2016" y="69"/>
                </a:lnTo>
                <a:lnTo>
                  <a:pt x="2014" y="68"/>
                </a:lnTo>
                <a:lnTo>
                  <a:pt x="2012" y="68"/>
                </a:lnTo>
                <a:lnTo>
                  <a:pt x="2011" y="69"/>
                </a:lnTo>
                <a:lnTo>
                  <a:pt x="1997" y="83"/>
                </a:lnTo>
                <a:lnTo>
                  <a:pt x="1986" y="97"/>
                </a:lnTo>
                <a:lnTo>
                  <a:pt x="1985" y="99"/>
                </a:lnTo>
                <a:lnTo>
                  <a:pt x="1983" y="100"/>
                </a:lnTo>
                <a:lnTo>
                  <a:pt x="1979" y="99"/>
                </a:lnTo>
                <a:lnTo>
                  <a:pt x="1978" y="100"/>
                </a:lnTo>
                <a:lnTo>
                  <a:pt x="1977" y="101"/>
                </a:lnTo>
                <a:lnTo>
                  <a:pt x="1977" y="105"/>
                </a:lnTo>
                <a:lnTo>
                  <a:pt x="1978" y="121"/>
                </a:lnTo>
                <a:lnTo>
                  <a:pt x="1977" y="137"/>
                </a:lnTo>
                <a:lnTo>
                  <a:pt x="1976" y="142"/>
                </a:lnTo>
                <a:lnTo>
                  <a:pt x="1977" y="148"/>
                </a:lnTo>
                <a:lnTo>
                  <a:pt x="1978" y="155"/>
                </a:lnTo>
                <a:lnTo>
                  <a:pt x="1980" y="160"/>
                </a:lnTo>
                <a:lnTo>
                  <a:pt x="1985" y="167"/>
                </a:lnTo>
                <a:lnTo>
                  <a:pt x="1988" y="173"/>
                </a:lnTo>
                <a:lnTo>
                  <a:pt x="1990" y="180"/>
                </a:lnTo>
                <a:lnTo>
                  <a:pt x="1992" y="187"/>
                </a:lnTo>
                <a:lnTo>
                  <a:pt x="1992" y="187"/>
                </a:lnTo>
                <a:lnTo>
                  <a:pt x="1992" y="187"/>
                </a:lnTo>
                <a:lnTo>
                  <a:pt x="1991" y="191"/>
                </a:lnTo>
                <a:lnTo>
                  <a:pt x="1991" y="196"/>
                </a:lnTo>
                <a:lnTo>
                  <a:pt x="1991" y="207"/>
                </a:lnTo>
                <a:lnTo>
                  <a:pt x="1991" y="219"/>
                </a:lnTo>
                <a:lnTo>
                  <a:pt x="1991" y="231"/>
                </a:lnTo>
                <a:lnTo>
                  <a:pt x="1990" y="244"/>
                </a:lnTo>
                <a:lnTo>
                  <a:pt x="1988" y="272"/>
                </a:lnTo>
                <a:lnTo>
                  <a:pt x="1986" y="299"/>
                </a:lnTo>
                <a:lnTo>
                  <a:pt x="1983" y="327"/>
                </a:lnTo>
                <a:lnTo>
                  <a:pt x="1981" y="356"/>
                </a:lnTo>
                <a:lnTo>
                  <a:pt x="1980" y="370"/>
                </a:lnTo>
                <a:lnTo>
                  <a:pt x="1979" y="384"/>
                </a:lnTo>
                <a:lnTo>
                  <a:pt x="1978" y="398"/>
                </a:lnTo>
                <a:lnTo>
                  <a:pt x="1978" y="412"/>
                </a:lnTo>
                <a:lnTo>
                  <a:pt x="1978" y="414"/>
                </a:lnTo>
                <a:lnTo>
                  <a:pt x="1979" y="415"/>
                </a:lnTo>
                <a:lnTo>
                  <a:pt x="1982" y="417"/>
                </a:lnTo>
                <a:lnTo>
                  <a:pt x="1985" y="420"/>
                </a:lnTo>
                <a:lnTo>
                  <a:pt x="1985" y="422"/>
                </a:lnTo>
                <a:lnTo>
                  <a:pt x="1985" y="425"/>
                </a:lnTo>
                <a:lnTo>
                  <a:pt x="1982" y="430"/>
                </a:lnTo>
                <a:lnTo>
                  <a:pt x="1980" y="435"/>
                </a:lnTo>
                <a:lnTo>
                  <a:pt x="1980" y="432"/>
                </a:lnTo>
                <a:lnTo>
                  <a:pt x="1980" y="430"/>
                </a:lnTo>
                <a:lnTo>
                  <a:pt x="1980" y="428"/>
                </a:lnTo>
                <a:lnTo>
                  <a:pt x="1979" y="425"/>
                </a:lnTo>
                <a:lnTo>
                  <a:pt x="1977" y="433"/>
                </a:lnTo>
                <a:lnTo>
                  <a:pt x="1976" y="438"/>
                </a:lnTo>
                <a:lnTo>
                  <a:pt x="1977" y="442"/>
                </a:lnTo>
                <a:lnTo>
                  <a:pt x="1980" y="446"/>
                </a:lnTo>
                <a:lnTo>
                  <a:pt x="1978" y="447"/>
                </a:lnTo>
                <a:lnTo>
                  <a:pt x="1978" y="448"/>
                </a:lnTo>
                <a:lnTo>
                  <a:pt x="1978" y="450"/>
                </a:lnTo>
                <a:lnTo>
                  <a:pt x="1978" y="451"/>
                </a:lnTo>
                <a:lnTo>
                  <a:pt x="1976" y="453"/>
                </a:lnTo>
                <a:lnTo>
                  <a:pt x="1975" y="457"/>
                </a:lnTo>
                <a:lnTo>
                  <a:pt x="1975" y="465"/>
                </a:lnTo>
                <a:lnTo>
                  <a:pt x="1973" y="475"/>
                </a:lnTo>
                <a:lnTo>
                  <a:pt x="1973" y="479"/>
                </a:lnTo>
                <a:lnTo>
                  <a:pt x="1973" y="483"/>
                </a:lnTo>
                <a:lnTo>
                  <a:pt x="1974" y="488"/>
                </a:lnTo>
                <a:lnTo>
                  <a:pt x="1975" y="493"/>
                </a:lnTo>
                <a:lnTo>
                  <a:pt x="1973" y="494"/>
                </a:lnTo>
                <a:lnTo>
                  <a:pt x="1973" y="495"/>
                </a:lnTo>
                <a:lnTo>
                  <a:pt x="1974" y="496"/>
                </a:lnTo>
                <a:lnTo>
                  <a:pt x="1975" y="498"/>
                </a:lnTo>
                <a:lnTo>
                  <a:pt x="1973" y="501"/>
                </a:lnTo>
                <a:lnTo>
                  <a:pt x="1972" y="503"/>
                </a:lnTo>
                <a:lnTo>
                  <a:pt x="1972" y="505"/>
                </a:lnTo>
                <a:lnTo>
                  <a:pt x="1971" y="508"/>
                </a:lnTo>
                <a:lnTo>
                  <a:pt x="1970" y="519"/>
                </a:lnTo>
                <a:lnTo>
                  <a:pt x="1970" y="528"/>
                </a:lnTo>
                <a:lnTo>
                  <a:pt x="1968" y="539"/>
                </a:lnTo>
                <a:lnTo>
                  <a:pt x="1968" y="550"/>
                </a:lnTo>
                <a:lnTo>
                  <a:pt x="1966" y="559"/>
                </a:lnTo>
                <a:lnTo>
                  <a:pt x="1965" y="570"/>
                </a:lnTo>
                <a:lnTo>
                  <a:pt x="1965" y="575"/>
                </a:lnTo>
                <a:lnTo>
                  <a:pt x="1965" y="581"/>
                </a:lnTo>
                <a:lnTo>
                  <a:pt x="1966" y="586"/>
                </a:lnTo>
                <a:lnTo>
                  <a:pt x="1967" y="591"/>
                </a:lnTo>
                <a:lnTo>
                  <a:pt x="1967" y="591"/>
                </a:lnTo>
                <a:lnTo>
                  <a:pt x="1968" y="591"/>
                </a:lnTo>
                <a:lnTo>
                  <a:pt x="1967" y="591"/>
                </a:lnTo>
                <a:lnTo>
                  <a:pt x="1967" y="591"/>
                </a:lnTo>
                <a:lnTo>
                  <a:pt x="1965" y="594"/>
                </a:lnTo>
                <a:lnTo>
                  <a:pt x="1965" y="598"/>
                </a:lnTo>
                <a:lnTo>
                  <a:pt x="1964" y="606"/>
                </a:lnTo>
                <a:lnTo>
                  <a:pt x="1963" y="616"/>
                </a:lnTo>
                <a:lnTo>
                  <a:pt x="1963" y="625"/>
                </a:lnTo>
                <a:lnTo>
                  <a:pt x="1962" y="634"/>
                </a:lnTo>
                <a:lnTo>
                  <a:pt x="1962" y="634"/>
                </a:lnTo>
                <a:lnTo>
                  <a:pt x="1963" y="634"/>
                </a:lnTo>
                <a:lnTo>
                  <a:pt x="1962" y="634"/>
                </a:lnTo>
                <a:lnTo>
                  <a:pt x="1962" y="634"/>
                </a:lnTo>
                <a:lnTo>
                  <a:pt x="1961" y="645"/>
                </a:lnTo>
                <a:lnTo>
                  <a:pt x="1960" y="656"/>
                </a:lnTo>
                <a:lnTo>
                  <a:pt x="1959" y="664"/>
                </a:lnTo>
                <a:lnTo>
                  <a:pt x="1958" y="673"/>
                </a:lnTo>
                <a:lnTo>
                  <a:pt x="1957" y="681"/>
                </a:lnTo>
                <a:lnTo>
                  <a:pt x="1956" y="689"/>
                </a:lnTo>
                <a:lnTo>
                  <a:pt x="1955" y="696"/>
                </a:lnTo>
                <a:lnTo>
                  <a:pt x="1955" y="705"/>
                </a:lnTo>
                <a:lnTo>
                  <a:pt x="1957" y="702"/>
                </a:lnTo>
                <a:lnTo>
                  <a:pt x="1958" y="700"/>
                </a:lnTo>
                <a:lnTo>
                  <a:pt x="1958" y="696"/>
                </a:lnTo>
                <a:lnTo>
                  <a:pt x="1958" y="694"/>
                </a:lnTo>
                <a:lnTo>
                  <a:pt x="1958" y="694"/>
                </a:lnTo>
                <a:lnTo>
                  <a:pt x="1958" y="693"/>
                </a:lnTo>
                <a:lnTo>
                  <a:pt x="1959" y="686"/>
                </a:lnTo>
                <a:lnTo>
                  <a:pt x="1961" y="678"/>
                </a:lnTo>
                <a:lnTo>
                  <a:pt x="1962" y="667"/>
                </a:lnTo>
                <a:lnTo>
                  <a:pt x="1963" y="656"/>
                </a:lnTo>
                <a:lnTo>
                  <a:pt x="1962" y="654"/>
                </a:lnTo>
                <a:lnTo>
                  <a:pt x="1962" y="652"/>
                </a:lnTo>
                <a:lnTo>
                  <a:pt x="1962" y="654"/>
                </a:lnTo>
                <a:lnTo>
                  <a:pt x="1963" y="656"/>
                </a:lnTo>
                <a:lnTo>
                  <a:pt x="1965" y="658"/>
                </a:lnTo>
                <a:lnTo>
                  <a:pt x="1966" y="661"/>
                </a:lnTo>
                <a:lnTo>
                  <a:pt x="1967" y="665"/>
                </a:lnTo>
                <a:lnTo>
                  <a:pt x="1967" y="670"/>
                </a:lnTo>
                <a:lnTo>
                  <a:pt x="1967" y="674"/>
                </a:lnTo>
                <a:lnTo>
                  <a:pt x="1966" y="677"/>
                </a:lnTo>
                <a:lnTo>
                  <a:pt x="1964" y="680"/>
                </a:lnTo>
                <a:lnTo>
                  <a:pt x="1962" y="682"/>
                </a:lnTo>
                <a:lnTo>
                  <a:pt x="1961" y="681"/>
                </a:lnTo>
                <a:lnTo>
                  <a:pt x="1961" y="678"/>
                </a:lnTo>
                <a:lnTo>
                  <a:pt x="1959" y="686"/>
                </a:lnTo>
                <a:lnTo>
                  <a:pt x="1958" y="693"/>
                </a:lnTo>
                <a:lnTo>
                  <a:pt x="1958" y="694"/>
                </a:lnTo>
                <a:lnTo>
                  <a:pt x="1958" y="696"/>
                </a:lnTo>
                <a:lnTo>
                  <a:pt x="1958" y="700"/>
                </a:lnTo>
                <a:lnTo>
                  <a:pt x="1957" y="702"/>
                </a:lnTo>
                <a:lnTo>
                  <a:pt x="1955" y="705"/>
                </a:lnTo>
                <a:lnTo>
                  <a:pt x="1953" y="712"/>
                </a:lnTo>
                <a:lnTo>
                  <a:pt x="1952" y="720"/>
                </a:lnTo>
                <a:lnTo>
                  <a:pt x="1952" y="724"/>
                </a:lnTo>
                <a:lnTo>
                  <a:pt x="1952" y="728"/>
                </a:lnTo>
                <a:lnTo>
                  <a:pt x="1952" y="731"/>
                </a:lnTo>
                <a:lnTo>
                  <a:pt x="1952" y="732"/>
                </a:lnTo>
                <a:lnTo>
                  <a:pt x="1952" y="731"/>
                </a:lnTo>
                <a:lnTo>
                  <a:pt x="1952" y="728"/>
                </a:lnTo>
                <a:lnTo>
                  <a:pt x="1952" y="724"/>
                </a:lnTo>
                <a:lnTo>
                  <a:pt x="1952" y="720"/>
                </a:lnTo>
                <a:lnTo>
                  <a:pt x="1950" y="738"/>
                </a:lnTo>
                <a:lnTo>
                  <a:pt x="1947" y="756"/>
                </a:lnTo>
                <a:lnTo>
                  <a:pt x="1945" y="774"/>
                </a:lnTo>
                <a:lnTo>
                  <a:pt x="1943" y="793"/>
                </a:lnTo>
                <a:lnTo>
                  <a:pt x="1942" y="793"/>
                </a:lnTo>
                <a:lnTo>
                  <a:pt x="1942" y="794"/>
                </a:lnTo>
                <a:lnTo>
                  <a:pt x="1941" y="807"/>
                </a:lnTo>
                <a:lnTo>
                  <a:pt x="1938" y="819"/>
                </a:lnTo>
                <a:lnTo>
                  <a:pt x="1936" y="839"/>
                </a:lnTo>
                <a:lnTo>
                  <a:pt x="1933" y="858"/>
                </a:lnTo>
                <a:lnTo>
                  <a:pt x="1930" y="877"/>
                </a:lnTo>
                <a:lnTo>
                  <a:pt x="1927" y="896"/>
                </a:lnTo>
                <a:lnTo>
                  <a:pt x="1928" y="894"/>
                </a:lnTo>
                <a:lnTo>
                  <a:pt x="1929" y="891"/>
                </a:lnTo>
                <a:lnTo>
                  <a:pt x="1928" y="894"/>
                </a:lnTo>
                <a:lnTo>
                  <a:pt x="1927" y="896"/>
                </a:lnTo>
                <a:lnTo>
                  <a:pt x="1925" y="906"/>
                </a:lnTo>
                <a:lnTo>
                  <a:pt x="1923" y="916"/>
                </a:lnTo>
                <a:lnTo>
                  <a:pt x="1920" y="927"/>
                </a:lnTo>
                <a:lnTo>
                  <a:pt x="1918" y="939"/>
                </a:lnTo>
                <a:lnTo>
                  <a:pt x="1916" y="951"/>
                </a:lnTo>
                <a:lnTo>
                  <a:pt x="1914" y="962"/>
                </a:lnTo>
                <a:lnTo>
                  <a:pt x="1913" y="970"/>
                </a:lnTo>
                <a:lnTo>
                  <a:pt x="1910" y="979"/>
                </a:lnTo>
                <a:lnTo>
                  <a:pt x="1910" y="980"/>
                </a:lnTo>
                <a:lnTo>
                  <a:pt x="1911" y="981"/>
                </a:lnTo>
                <a:lnTo>
                  <a:pt x="1913" y="981"/>
                </a:lnTo>
                <a:lnTo>
                  <a:pt x="1914" y="982"/>
                </a:lnTo>
                <a:lnTo>
                  <a:pt x="1899" y="991"/>
                </a:lnTo>
                <a:lnTo>
                  <a:pt x="1883" y="998"/>
                </a:lnTo>
                <a:lnTo>
                  <a:pt x="1880" y="1000"/>
                </a:lnTo>
                <a:lnTo>
                  <a:pt x="1879" y="1002"/>
                </a:lnTo>
                <a:lnTo>
                  <a:pt x="1879" y="1004"/>
                </a:lnTo>
                <a:lnTo>
                  <a:pt x="1882" y="1007"/>
                </a:lnTo>
                <a:lnTo>
                  <a:pt x="1884" y="1009"/>
                </a:lnTo>
                <a:lnTo>
                  <a:pt x="1887" y="1011"/>
                </a:lnTo>
                <a:lnTo>
                  <a:pt x="1890" y="1013"/>
                </a:lnTo>
                <a:lnTo>
                  <a:pt x="1894" y="1015"/>
                </a:lnTo>
                <a:lnTo>
                  <a:pt x="1895" y="1019"/>
                </a:lnTo>
                <a:lnTo>
                  <a:pt x="1896" y="1024"/>
                </a:lnTo>
                <a:lnTo>
                  <a:pt x="1895" y="1033"/>
                </a:lnTo>
                <a:lnTo>
                  <a:pt x="1892" y="1044"/>
                </a:lnTo>
                <a:lnTo>
                  <a:pt x="1888" y="1055"/>
                </a:lnTo>
                <a:lnTo>
                  <a:pt x="1885" y="1065"/>
                </a:lnTo>
                <a:lnTo>
                  <a:pt x="1881" y="1076"/>
                </a:lnTo>
                <a:lnTo>
                  <a:pt x="1877" y="1087"/>
                </a:lnTo>
                <a:lnTo>
                  <a:pt x="1866" y="1121"/>
                </a:lnTo>
                <a:lnTo>
                  <a:pt x="1854" y="1155"/>
                </a:lnTo>
                <a:lnTo>
                  <a:pt x="1842" y="1189"/>
                </a:lnTo>
                <a:lnTo>
                  <a:pt x="1830" y="1223"/>
                </a:lnTo>
                <a:lnTo>
                  <a:pt x="1830" y="1223"/>
                </a:lnTo>
                <a:lnTo>
                  <a:pt x="1826" y="1232"/>
                </a:lnTo>
                <a:lnTo>
                  <a:pt x="1822" y="1243"/>
                </a:lnTo>
                <a:lnTo>
                  <a:pt x="1817" y="1254"/>
                </a:lnTo>
                <a:lnTo>
                  <a:pt x="1813" y="1264"/>
                </a:lnTo>
                <a:lnTo>
                  <a:pt x="1810" y="1273"/>
                </a:lnTo>
                <a:lnTo>
                  <a:pt x="1807" y="1281"/>
                </a:lnTo>
                <a:lnTo>
                  <a:pt x="1803" y="1289"/>
                </a:lnTo>
                <a:lnTo>
                  <a:pt x="1798" y="1298"/>
                </a:lnTo>
                <a:lnTo>
                  <a:pt x="1805" y="1296"/>
                </a:lnTo>
                <a:lnTo>
                  <a:pt x="1810" y="1292"/>
                </a:lnTo>
                <a:lnTo>
                  <a:pt x="1819" y="1292"/>
                </a:lnTo>
                <a:lnTo>
                  <a:pt x="1826" y="1291"/>
                </a:lnTo>
                <a:lnTo>
                  <a:pt x="1835" y="1288"/>
                </a:lnTo>
                <a:lnTo>
                  <a:pt x="1842" y="1286"/>
                </a:lnTo>
                <a:lnTo>
                  <a:pt x="1855" y="1283"/>
                </a:lnTo>
                <a:lnTo>
                  <a:pt x="1868" y="1277"/>
                </a:lnTo>
                <a:lnTo>
                  <a:pt x="1872" y="1276"/>
                </a:lnTo>
                <a:lnTo>
                  <a:pt x="1875" y="1275"/>
                </a:lnTo>
                <a:lnTo>
                  <a:pt x="1873" y="1270"/>
                </a:lnTo>
                <a:lnTo>
                  <a:pt x="1870" y="1264"/>
                </a:lnTo>
                <a:lnTo>
                  <a:pt x="1870" y="1260"/>
                </a:lnTo>
                <a:lnTo>
                  <a:pt x="1868" y="1258"/>
                </a:lnTo>
                <a:lnTo>
                  <a:pt x="1865" y="1256"/>
                </a:lnTo>
                <a:lnTo>
                  <a:pt x="1861" y="1255"/>
                </a:lnTo>
                <a:lnTo>
                  <a:pt x="1862" y="1251"/>
                </a:lnTo>
                <a:lnTo>
                  <a:pt x="1865" y="1247"/>
                </a:lnTo>
                <a:lnTo>
                  <a:pt x="1867" y="1245"/>
                </a:lnTo>
                <a:lnTo>
                  <a:pt x="1870" y="1244"/>
                </a:lnTo>
                <a:lnTo>
                  <a:pt x="1876" y="1241"/>
                </a:lnTo>
                <a:lnTo>
                  <a:pt x="1882" y="1238"/>
                </a:lnTo>
                <a:lnTo>
                  <a:pt x="1881" y="1236"/>
                </a:lnTo>
                <a:lnTo>
                  <a:pt x="1879" y="1236"/>
                </a:lnTo>
                <a:lnTo>
                  <a:pt x="1876" y="1236"/>
                </a:lnTo>
                <a:lnTo>
                  <a:pt x="1874" y="1236"/>
                </a:lnTo>
                <a:lnTo>
                  <a:pt x="1873" y="1236"/>
                </a:lnTo>
                <a:lnTo>
                  <a:pt x="1871" y="1235"/>
                </a:lnTo>
                <a:lnTo>
                  <a:pt x="1869" y="1235"/>
                </a:lnTo>
                <a:lnTo>
                  <a:pt x="1868" y="1232"/>
                </a:lnTo>
                <a:lnTo>
                  <a:pt x="1868" y="1228"/>
                </a:lnTo>
                <a:lnTo>
                  <a:pt x="1869" y="1224"/>
                </a:lnTo>
                <a:lnTo>
                  <a:pt x="1872" y="1222"/>
                </a:lnTo>
                <a:lnTo>
                  <a:pt x="1875" y="1221"/>
                </a:lnTo>
                <a:lnTo>
                  <a:pt x="1876" y="1217"/>
                </a:lnTo>
                <a:lnTo>
                  <a:pt x="1877" y="1214"/>
                </a:lnTo>
                <a:lnTo>
                  <a:pt x="1880" y="1213"/>
                </a:lnTo>
                <a:lnTo>
                  <a:pt x="1882" y="1212"/>
                </a:lnTo>
                <a:lnTo>
                  <a:pt x="1887" y="1212"/>
                </a:lnTo>
                <a:lnTo>
                  <a:pt x="1892" y="1213"/>
                </a:lnTo>
                <a:lnTo>
                  <a:pt x="1892" y="1212"/>
                </a:lnTo>
                <a:lnTo>
                  <a:pt x="1891" y="1210"/>
                </a:lnTo>
                <a:lnTo>
                  <a:pt x="1891" y="1209"/>
                </a:lnTo>
                <a:lnTo>
                  <a:pt x="1892" y="1208"/>
                </a:lnTo>
                <a:lnTo>
                  <a:pt x="1895" y="1207"/>
                </a:lnTo>
                <a:lnTo>
                  <a:pt x="1896" y="1205"/>
                </a:lnTo>
                <a:lnTo>
                  <a:pt x="1895" y="1203"/>
                </a:lnTo>
                <a:lnTo>
                  <a:pt x="1894" y="1201"/>
                </a:lnTo>
                <a:lnTo>
                  <a:pt x="1894" y="1196"/>
                </a:lnTo>
                <a:lnTo>
                  <a:pt x="1891" y="1193"/>
                </a:lnTo>
                <a:lnTo>
                  <a:pt x="1888" y="1190"/>
                </a:lnTo>
                <a:lnTo>
                  <a:pt x="1883" y="1190"/>
                </a:lnTo>
                <a:lnTo>
                  <a:pt x="1885" y="1186"/>
                </a:lnTo>
                <a:lnTo>
                  <a:pt x="1887" y="1184"/>
                </a:lnTo>
                <a:lnTo>
                  <a:pt x="1890" y="1182"/>
                </a:lnTo>
                <a:lnTo>
                  <a:pt x="1894" y="1181"/>
                </a:lnTo>
                <a:lnTo>
                  <a:pt x="1896" y="1181"/>
                </a:lnTo>
                <a:lnTo>
                  <a:pt x="1898" y="1179"/>
                </a:lnTo>
                <a:lnTo>
                  <a:pt x="1900" y="1177"/>
                </a:lnTo>
                <a:lnTo>
                  <a:pt x="1900" y="1175"/>
                </a:lnTo>
                <a:lnTo>
                  <a:pt x="1902" y="1171"/>
                </a:lnTo>
                <a:lnTo>
                  <a:pt x="1902" y="1169"/>
                </a:lnTo>
                <a:lnTo>
                  <a:pt x="1901" y="1167"/>
                </a:lnTo>
                <a:lnTo>
                  <a:pt x="1899" y="1166"/>
                </a:lnTo>
                <a:lnTo>
                  <a:pt x="1897" y="1167"/>
                </a:lnTo>
                <a:lnTo>
                  <a:pt x="1896" y="1168"/>
                </a:lnTo>
                <a:lnTo>
                  <a:pt x="1896" y="1170"/>
                </a:lnTo>
                <a:lnTo>
                  <a:pt x="1896" y="1174"/>
                </a:lnTo>
                <a:lnTo>
                  <a:pt x="1891" y="1174"/>
                </a:lnTo>
                <a:lnTo>
                  <a:pt x="1888" y="1174"/>
                </a:lnTo>
                <a:lnTo>
                  <a:pt x="1889" y="1167"/>
                </a:lnTo>
                <a:lnTo>
                  <a:pt x="1892" y="1162"/>
                </a:lnTo>
                <a:lnTo>
                  <a:pt x="1895" y="1160"/>
                </a:lnTo>
                <a:lnTo>
                  <a:pt x="1897" y="1157"/>
                </a:lnTo>
                <a:lnTo>
                  <a:pt x="1900" y="1156"/>
                </a:lnTo>
                <a:lnTo>
                  <a:pt x="1904" y="1156"/>
                </a:lnTo>
                <a:lnTo>
                  <a:pt x="1910" y="1164"/>
                </a:lnTo>
                <a:lnTo>
                  <a:pt x="1913" y="1171"/>
                </a:lnTo>
                <a:lnTo>
                  <a:pt x="1914" y="1177"/>
                </a:lnTo>
                <a:lnTo>
                  <a:pt x="1913" y="1182"/>
                </a:lnTo>
                <a:lnTo>
                  <a:pt x="1911" y="1192"/>
                </a:lnTo>
                <a:lnTo>
                  <a:pt x="1908" y="1201"/>
                </a:lnTo>
                <a:lnTo>
                  <a:pt x="1906" y="1206"/>
                </a:lnTo>
                <a:lnTo>
                  <a:pt x="1904" y="1210"/>
                </a:lnTo>
                <a:lnTo>
                  <a:pt x="1901" y="1213"/>
                </a:lnTo>
                <a:lnTo>
                  <a:pt x="1897" y="1217"/>
                </a:lnTo>
                <a:lnTo>
                  <a:pt x="1896" y="1218"/>
                </a:lnTo>
                <a:lnTo>
                  <a:pt x="1896" y="1220"/>
                </a:lnTo>
                <a:lnTo>
                  <a:pt x="1895" y="1230"/>
                </a:lnTo>
                <a:lnTo>
                  <a:pt x="1894" y="1240"/>
                </a:lnTo>
                <a:lnTo>
                  <a:pt x="1892" y="1248"/>
                </a:lnTo>
                <a:lnTo>
                  <a:pt x="1891" y="1257"/>
                </a:lnTo>
                <a:lnTo>
                  <a:pt x="1888" y="1266"/>
                </a:lnTo>
                <a:lnTo>
                  <a:pt x="1883" y="1274"/>
                </a:lnTo>
                <a:lnTo>
                  <a:pt x="1887" y="1274"/>
                </a:lnTo>
                <a:lnTo>
                  <a:pt x="1889" y="1272"/>
                </a:lnTo>
                <a:lnTo>
                  <a:pt x="1891" y="1270"/>
                </a:lnTo>
                <a:lnTo>
                  <a:pt x="1892" y="1267"/>
                </a:lnTo>
                <a:lnTo>
                  <a:pt x="1895" y="1259"/>
                </a:lnTo>
                <a:lnTo>
                  <a:pt x="1898" y="1252"/>
                </a:lnTo>
                <a:lnTo>
                  <a:pt x="1900" y="1244"/>
                </a:lnTo>
                <a:lnTo>
                  <a:pt x="1904" y="1238"/>
                </a:lnTo>
                <a:lnTo>
                  <a:pt x="1905" y="1241"/>
                </a:lnTo>
                <a:lnTo>
                  <a:pt x="1905" y="1244"/>
                </a:lnTo>
                <a:lnTo>
                  <a:pt x="1901" y="1257"/>
                </a:lnTo>
                <a:lnTo>
                  <a:pt x="1898" y="1269"/>
                </a:lnTo>
                <a:lnTo>
                  <a:pt x="1903" y="1269"/>
                </a:lnTo>
                <a:lnTo>
                  <a:pt x="1907" y="1268"/>
                </a:lnTo>
                <a:lnTo>
                  <a:pt x="1911" y="1267"/>
                </a:lnTo>
                <a:lnTo>
                  <a:pt x="1914" y="1267"/>
                </a:lnTo>
                <a:lnTo>
                  <a:pt x="1916" y="1266"/>
                </a:lnTo>
                <a:lnTo>
                  <a:pt x="1917" y="1263"/>
                </a:lnTo>
                <a:lnTo>
                  <a:pt x="1917" y="1256"/>
                </a:lnTo>
                <a:lnTo>
                  <a:pt x="1919" y="1248"/>
                </a:lnTo>
                <a:lnTo>
                  <a:pt x="1921" y="1242"/>
                </a:lnTo>
                <a:lnTo>
                  <a:pt x="1923" y="1235"/>
                </a:lnTo>
                <a:lnTo>
                  <a:pt x="1925" y="1230"/>
                </a:lnTo>
                <a:lnTo>
                  <a:pt x="1926" y="1225"/>
                </a:lnTo>
                <a:lnTo>
                  <a:pt x="1928" y="1221"/>
                </a:lnTo>
                <a:lnTo>
                  <a:pt x="1931" y="1216"/>
                </a:lnTo>
                <a:lnTo>
                  <a:pt x="1931" y="1223"/>
                </a:lnTo>
                <a:lnTo>
                  <a:pt x="1931" y="1229"/>
                </a:lnTo>
                <a:lnTo>
                  <a:pt x="1930" y="1235"/>
                </a:lnTo>
                <a:lnTo>
                  <a:pt x="1928" y="1240"/>
                </a:lnTo>
                <a:lnTo>
                  <a:pt x="1926" y="1251"/>
                </a:lnTo>
                <a:lnTo>
                  <a:pt x="1927" y="1261"/>
                </a:lnTo>
                <a:lnTo>
                  <a:pt x="1927" y="1262"/>
                </a:lnTo>
                <a:lnTo>
                  <a:pt x="1928" y="1263"/>
                </a:lnTo>
                <a:lnTo>
                  <a:pt x="1929" y="1262"/>
                </a:lnTo>
                <a:lnTo>
                  <a:pt x="1931" y="1261"/>
                </a:lnTo>
                <a:lnTo>
                  <a:pt x="1932" y="1260"/>
                </a:lnTo>
                <a:lnTo>
                  <a:pt x="1933" y="1259"/>
                </a:lnTo>
                <a:lnTo>
                  <a:pt x="1935" y="1257"/>
                </a:lnTo>
                <a:lnTo>
                  <a:pt x="1936" y="1256"/>
                </a:lnTo>
                <a:lnTo>
                  <a:pt x="1936" y="1254"/>
                </a:lnTo>
                <a:lnTo>
                  <a:pt x="1936" y="1251"/>
                </a:lnTo>
                <a:lnTo>
                  <a:pt x="1938" y="1249"/>
                </a:lnTo>
                <a:lnTo>
                  <a:pt x="1941" y="1248"/>
                </a:lnTo>
                <a:lnTo>
                  <a:pt x="1949" y="1247"/>
                </a:lnTo>
                <a:lnTo>
                  <a:pt x="1957" y="1247"/>
                </a:lnTo>
                <a:lnTo>
                  <a:pt x="1961" y="1247"/>
                </a:lnTo>
                <a:lnTo>
                  <a:pt x="1964" y="1249"/>
                </a:lnTo>
                <a:lnTo>
                  <a:pt x="1968" y="1252"/>
                </a:lnTo>
                <a:lnTo>
                  <a:pt x="1972" y="1255"/>
                </a:lnTo>
                <a:lnTo>
                  <a:pt x="1968" y="1254"/>
                </a:lnTo>
                <a:lnTo>
                  <a:pt x="1966" y="1254"/>
                </a:lnTo>
                <a:lnTo>
                  <a:pt x="1964" y="1255"/>
                </a:lnTo>
                <a:lnTo>
                  <a:pt x="1962" y="1256"/>
                </a:lnTo>
                <a:lnTo>
                  <a:pt x="1958" y="1258"/>
                </a:lnTo>
                <a:lnTo>
                  <a:pt x="1953" y="1260"/>
                </a:lnTo>
                <a:lnTo>
                  <a:pt x="1942" y="1263"/>
                </a:lnTo>
                <a:lnTo>
                  <a:pt x="1930" y="1267"/>
                </a:lnTo>
                <a:lnTo>
                  <a:pt x="1919" y="1270"/>
                </a:lnTo>
                <a:lnTo>
                  <a:pt x="1907" y="1273"/>
                </a:lnTo>
                <a:lnTo>
                  <a:pt x="1907" y="1279"/>
                </a:lnTo>
                <a:lnTo>
                  <a:pt x="1907" y="1286"/>
                </a:lnTo>
                <a:lnTo>
                  <a:pt x="1907" y="1279"/>
                </a:lnTo>
                <a:lnTo>
                  <a:pt x="1907" y="1273"/>
                </a:lnTo>
                <a:lnTo>
                  <a:pt x="1902" y="1273"/>
                </a:lnTo>
                <a:lnTo>
                  <a:pt x="1898" y="1275"/>
                </a:lnTo>
                <a:lnTo>
                  <a:pt x="1898" y="1275"/>
                </a:lnTo>
                <a:lnTo>
                  <a:pt x="1897" y="1275"/>
                </a:lnTo>
                <a:lnTo>
                  <a:pt x="1895" y="1275"/>
                </a:lnTo>
                <a:lnTo>
                  <a:pt x="1891" y="1277"/>
                </a:lnTo>
                <a:lnTo>
                  <a:pt x="1886" y="1278"/>
                </a:lnTo>
                <a:lnTo>
                  <a:pt x="1882" y="1281"/>
                </a:lnTo>
                <a:lnTo>
                  <a:pt x="1877" y="1281"/>
                </a:lnTo>
                <a:lnTo>
                  <a:pt x="1873" y="1282"/>
                </a:lnTo>
                <a:lnTo>
                  <a:pt x="1866" y="1284"/>
                </a:lnTo>
                <a:lnTo>
                  <a:pt x="1857" y="1287"/>
                </a:lnTo>
                <a:lnTo>
                  <a:pt x="1855" y="1287"/>
                </a:lnTo>
                <a:lnTo>
                  <a:pt x="1852" y="1287"/>
                </a:lnTo>
                <a:lnTo>
                  <a:pt x="1850" y="1288"/>
                </a:lnTo>
                <a:lnTo>
                  <a:pt x="1847" y="1289"/>
                </a:lnTo>
                <a:lnTo>
                  <a:pt x="1841" y="1291"/>
                </a:lnTo>
                <a:lnTo>
                  <a:pt x="1835" y="1293"/>
                </a:lnTo>
                <a:lnTo>
                  <a:pt x="1835" y="1293"/>
                </a:lnTo>
                <a:lnTo>
                  <a:pt x="1831" y="1293"/>
                </a:lnTo>
                <a:lnTo>
                  <a:pt x="1829" y="1294"/>
                </a:lnTo>
                <a:lnTo>
                  <a:pt x="1822" y="1297"/>
                </a:lnTo>
                <a:lnTo>
                  <a:pt x="1814" y="1299"/>
                </a:lnTo>
                <a:lnTo>
                  <a:pt x="1808" y="1299"/>
                </a:lnTo>
                <a:lnTo>
                  <a:pt x="1803" y="1302"/>
                </a:lnTo>
                <a:lnTo>
                  <a:pt x="1803" y="1302"/>
                </a:lnTo>
                <a:lnTo>
                  <a:pt x="1801" y="1302"/>
                </a:lnTo>
                <a:lnTo>
                  <a:pt x="1799" y="1302"/>
                </a:lnTo>
                <a:lnTo>
                  <a:pt x="1797" y="1303"/>
                </a:lnTo>
                <a:lnTo>
                  <a:pt x="1797" y="1304"/>
                </a:lnTo>
                <a:lnTo>
                  <a:pt x="1797" y="1304"/>
                </a:lnTo>
                <a:lnTo>
                  <a:pt x="1797" y="1304"/>
                </a:lnTo>
                <a:lnTo>
                  <a:pt x="1797" y="1303"/>
                </a:lnTo>
                <a:lnTo>
                  <a:pt x="1793" y="1304"/>
                </a:lnTo>
                <a:lnTo>
                  <a:pt x="1790" y="1305"/>
                </a:lnTo>
                <a:lnTo>
                  <a:pt x="1790" y="1306"/>
                </a:lnTo>
                <a:lnTo>
                  <a:pt x="1790" y="1306"/>
                </a:lnTo>
                <a:lnTo>
                  <a:pt x="1790" y="1306"/>
                </a:lnTo>
                <a:lnTo>
                  <a:pt x="1790" y="1305"/>
                </a:lnTo>
                <a:lnTo>
                  <a:pt x="1788" y="1305"/>
                </a:lnTo>
                <a:lnTo>
                  <a:pt x="1784" y="1305"/>
                </a:lnTo>
                <a:lnTo>
                  <a:pt x="1782" y="1306"/>
                </a:lnTo>
                <a:lnTo>
                  <a:pt x="1780" y="1308"/>
                </a:lnTo>
                <a:lnTo>
                  <a:pt x="1780" y="1308"/>
                </a:lnTo>
                <a:lnTo>
                  <a:pt x="1780" y="1308"/>
                </a:lnTo>
                <a:lnTo>
                  <a:pt x="1777" y="1308"/>
                </a:lnTo>
                <a:lnTo>
                  <a:pt x="1776" y="1308"/>
                </a:lnTo>
                <a:lnTo>
                  <a:pt x="1774" y="1308"/>
                </a:lnTo>
                <a:lnTo>
                  <a:pt x="1771" y="1309"/>
                </a:lnTo>
                <a:lnTo>
                  <a:pt x="1770" y="1310"/>
                </a:lnTo>
                <a:lnTo>
                  <a:pt x="1769" y="1310"/>
                </a:lnTo>
                <a:lnTo>
                  <a:pt x="1764" y="1312"/>
                </a:lnTo>
                <a:lnTo>
                  <a:pt x="1760" y="1313"/>
                </a:lnTo>
                <a:lnTo>
                  <a:pt x="1754" y="1314"/>
                </a:lnTo>
                <a:lnTo>
                  <a:pt x="1749" y="1317"/>
                </a:lnTo>
                <a:lnTo>
                  <a:pt x="1755" y="1317"/>
                </a:lnTo>
                <a:lnTo>
                  <a:pt x="1761" y="1318"/>
                </a:lnTo>
                <a:lnTo>
                  <a:pt x="1762" y="1318"/>
                </a:lnTo>
                <a:lnTo>
                  <a:pt x="1763" y="1319"/>
                </a:lnTo>
                <a:lnTo>
                  <a:pt x="1764" y="1319"/>
                </a:lnTo>
                <a:lnTo>
                  <a:pt x="1765" y="1321"/>
                </a:lnTo>
                <a:lnTo>
                  <a:pt x="1765" y="1331"/>
                </a:lnTo>
                <a:lnTo>
                  <a:pt x="1764" y="1340"/>
                </a:lnTo>
                <a:lnTo>
                  <a:pt x="1762" y="1344"/>
                </a:lnTo>
                <a:lnTo>
                  <a:pt x="1759" y="1345"/>
                </a:lnTo>
                <a:lnTo>
                  <a:pt x="1754" y="1345"/>
                </a:lnTo>
                <a:lnTo>
                  <a:pt x="1751" y="1346"/>
                </a:lnTo>
                <a:lnTo>
                  <a:pt x="1748" y="1347"/>
                </a:lnTo>
                <a:lnTo>
                  <a:pt x="1747" y="1348"/>
                </a:lnTo>
                <a:lnTo>
                  <a:pt x="1746" y="1349"/>
                </a:lnTo>
                <a:lnTo>
                  <a:pt x="1745" y="1352"/>
                </a:lnTo>
                <a:lnTo>
                  <a:pt x="1771" y="1346"/>
                </a:lnTo>
                <a:lnTo>
                  <a:pt x="1798" y="1339"/>
                </a:lnTo>
                <a:lnTo>
                  <a:pt x="1825" y="1333"/>
                </a:lnTo>
                <a:lnTo>
                  <a:pt x="1852" y="1327"/>
                </a:lnTo>
                <a:lnTo>
                  <a:pt x="1879" y="1320"/>
                </a:lnTo>
                <a:lnTo>
                  <a:pt x="1905" y="1314"/>
                </a:lnTo>
                <a:lnTo>
                  <a:pt x="1932" y="1306"/>
                </a:lnTo>
                <a:lnTo>
                  <a:pt x="1959" y="1300"/>
                </a:lnTo>
                <a:lnTo>
                  <a:pt x="1956" y="1304"/>
                </a:lnTo>
                <a:lnTo>
                  <a:pt x="1952" y="1306"/>
                </a:lnTo>
                <a:lnTo>
                  <a:pt x="1949" y="1307"/>
                </a:lnTo>
                <a:lnTo>
                  <a:pt x="1946" y="1307"/>
                </a:lnTo>
                <a:lnTo>
                  <a:pt x="1936" y="1310"/>
                </a:lnTo>
                <a:lnTo>
                  <a:pt x="1927" y="1313"/>
                </a:lnTo>
                <a:lnTo>
                  <a:pt x="1917" y="1315"/>
                </a:lnTo>
                <a:lnTo>
                  <a:pt x="1907" y="1317"/>
                </a:lnTo>
                <a:lnTo>
                  <a:pt x="1904" y="1317"/>
                </a:lnTo>
                <a:lnTo>
                  <a:pt x="1901" y="1317"/>
                </a:lnTo>
                <a:lnTo>
                  <a:pt x="1898" y="1318"/>
                </a:lnTo>
                <a:lnTo>
                  <a:pt x="1895" y="1320"/>
                </a:lnTo>
                <a:lnTo>
                  <a:pt x="1860" y="1329"/>
                </a:lnTo>
                <a:lnTo>
                  <a:pt x="1825" y="1337"/>
                </a:lnTo>
                <a:lnTo>
                  <a:pt x="1790" y="1345"/>
                </a:lnTo>
                <a:lnTo>
                  <a:pt x="1755" y="1353"/>
                </a:lnTo>
                <a:lnTo>
                  <a:pt x="1751" y="1353"/>
                </a:lnTo>
                <a:lnTo>
                  <a:pt x="1747" y="1354"/>
                </a:lnTo>
                <a:lnTo>
                  <a:pt x="1745" y="1355"/>
                </a:lnTo>
                <a:lnTo>
                  <a:pt x="1744" y="1356"/>
                </a:lnTo>
                <a:lnTo>
                  <a:pt x="1743" y="1359"/>
                </a:lnTo>
                <a:lnTo>
                  <a:pt x="1744" y="1361"/>
                </a:lnTo>
                <a:lnTo>
                  <a:pt x="1746" y="1373"/>
                </a:lnTo>
                <a:lnTo>
                  <a:pt x="1747" y="1383"/>
                </a:lnTo>
                <a:lnTo>
                  <a:pt x="1746" y="1389"/>
                </a:lnTo>
                <a:lnTo>
                  <a:pt x="1745" y="1394"/>
                </a:lnTo>
                <a:lnTo>
                  <a:pt x="1743" y="1399"/>
                </a:lnTo>
                <a:lnTo>
                  <a:pt x="1739" y="1404"/>
                </a:lnTo>
                <a:lnTo>
                  <a:pt x="1734" y="1413"/>
                </a:lnTo>
                <a:lnTo>
                  <a:pt x="1729" y="1422"/>
                </a:lnTo>
                <a:lnTo>
                  <a:pt x="1728" y="1423"/>
                </a:lnTo>
                <a:lnTo>
                  <a:pt x="1728" y="1424"/>
                </a:lnTo>
                <a:lnTo>
                  <a:pt x="1728" y="1426"/>
                </a:lnTo>
                <a:lnTo>
                  <a:pt x="1728" y="1427"/>
                </a:lnTo>
                <a:lnTo>
                  <a:pt x="1730" y="1427"/>
                </a:lnTo>
                <a:lnTo>
                  <a:pt x="1731" y="1427"/>
                </a:lnTo>
                <a:lnTo>
                  <a:pt x="1732" y="1426"/>
                </a:lnTo>
                <a:lnTo>
                  <a:pt x="1733" y="1425"/>
                </a:lnTo>
                <a:lnTo>
                  <a:pt x="1737" y="1417"/>
                </a:lnTo>
                <a:lnTo>
                  <a:pt x="1743" y="1409"/>
                </a:lnTo>
                <a:lnTo>
                  <a:pt x="1746" y="1405"/>
                </a:lnTo>
                <a:lnTo>
                  <a:pt x="1750" y="1399"/>
                </a:lnTo>
                <a:lnTo>
                  <a:pt x="1752" y="1401"/>
                </a:lnTo>
                <a:lnTo>
                  <a:pt x="1754" y="1404"/>
                </a:lnTo>
                <a:lnTo>
                  <a:pt x="1756" y="1406"/>
                </a:lnTo>
                <a:lnTo>
                  <a:pt x="1756" y="1409"/>
                </a:lnTo>
                <a:lnTo>
                  <a:pt x="1756" y="1409"/>
                </a:lnTo>
                <a:lnTo>
                  <a:pt x="1754" y="1412"/>
                </a:lnTo>
                <a:lnTo>
                  <a:pt x="1751" y="1415"/>
                </a:lnTo>
                <a:lnTo>
                  <a:pt x="1749" y="1420"/>
                </a:lnTo>
                <a:lnTo>
                  <a:pt x="1748" y="1425"/>
                </a:lnTo>
                <a:lnTo>
                  <a:pt x="1752" y="1422"/>
                </a:lnTo>
                <a:lnTo>
                  <a:pt x="1755" y="1419"/>
                </a:lnTo>
                <a:lnTo>
                  <a:pt x="1756" y="1414"/>
                </a:lnTo>
                <a:lnTo>
                  <a:pt x="1756" y="1409"/>
                </a:lnTo>
                <a:lnTo>
                  <a:pt x="1759" y="1415"/>
                </a:lnTo>
                <a:lnTo>
                  <a:pt x="1759" y="1421"/>
                </a:lnTo>
                <a:lnTo>
                  <a:pt x="1759" y="1424"/>
                </a:lnTo>
                <a:lnTo>
                  <a:pt x="1758" y="1427"/>
                </a:lnTo>
                <a:lnTo>
                  <a:pt x="1755" y="1429"/>
                </a:lnTo>
                <a:lnTo>
                  <a:pt x="1752" y="1432"/>
                </a:lnTo>
                <a:lnTo>
                  <a:pt x="1750" y="1436"/>
                </a:lnTo>
                <a:lnTo>
                  <a:pt x="1747" y="1441"/>
                </a:lnTo>
                <a:lnTo>
                  <a:pt x="1744" y="1447"/>
                </a:lnTo>
                <a:lnTo>
                  <a:pt x="1739" y="1454"/>
                </a:lnTo>
                <a:lnTo>
                  <a:pt x="1738" y="1452"/>
                </a:lnTo>
                <a:lnTo>
                  <a:pt x="1736" y="1449"/>
                </a:lnTo>
                <a:lnTo>
                  <a:pt x="1730" y="1449"/>
                </a:lnTo>
                <a:lnTo>
                  <a:pt x="1720" y="1451"/>
                </a:lnTo>
                <a:lnTo>
                  <a:pt x="1711" y="1454"/>
                </a:lnTo>
                <a:lnTo>
                  <a:pt x="1705" y="1458"/>
                </a:lnTo>
                <a:lnTo>
                  <a:pt x="1704" y="1460"/>
                </a:lnTo>
                <a:lnTo>
                  <a:pt x="1704" y="1463"/>
                </a:lnTo>
                <a:lnTo>
                  <a:pt x="1706" y="1463"/>
                </a:lnTo>
                <a:lnTo>
                  <a:pt x="1709" y="1462"/>
                </a:lnTo>
                <a:lnTo>
                  <a:pt x="1719" y="1461"/>
                </a:lnTo>
                <a:lnTo>
                  <a:pt x="1729" y="1461"/>
                </a:lnTo>
                <a:lnTo>
                  <a:pt x="1731" y="1461"/>
                </a:lnTo>
                <a:lnTo>
                  <a:pt x="1732" y="1463"/>
                </a:lnTo>
                <a:lnTo>
                  <a:pt x="1731" y="1468"/>
                </a:lnTo>
                <a:lnTo>
                  <a:pt x="1729" y="1471"/>
                </a:lnTo>
                <a:lnTo>
                  <a:pt x="1726" y="1475"/>
                </a:lnTo>
                <a:lnTo>
                  <a:pt x="1723" y="1477"/>
                </a:lnTo>
                <a:lnTo>
                  <a:pt x="1721" y="1478"/>
                </a:lnTo>
                <a:lnTo>
                  <a:pt x="1720" y="1477"/>
                </a:lnTo>
                <a:lnTo>
                  <a:pt x="1720" y="1477"/>
                </a:lnTo>
                <a:lnTo>
                  <a:pt x="1719" y="1476"/>
                </a:lnTo>
                <a:lnTo>
                  <a:pt x="1718" y="1473"/>
                </a:lnTo>
                <a:lnTo>
                  <a:pt x="1716" y="1471"/>
                </a:lnTo>
                <a:lnTo>
                  <a:pt x="1715" y="1473"/>
                </a:lnTo>
                <a:lnTo>
                  <a:pt x="1714" y="1475"/>
                </a:lnTo>
                <a:lnTo>
                  <a:pt x="1714" y="1478"/>
                </a:lnTo>
                <a:lnTo>
                  <a:pt x="1714" y="1482"/>
                </a:lnTo>
                <a:lnTo>
                  <a:pt x="1715" y="1485"/>
                </a:lnTo>
                <a:lnTo>
                  <a:pt x="1715" y="1488"/>
                </a:lnTo>
                <a:lnTo>
                  <a:pt x="1714" y="1491"/>
                </a:lnTo>
                <a:lnTo>
                  <a:pt x="1713" y="1495"/>
                </a:lnTo>
                <a:lnTo>
                  <a:pt x="1709" y="1497"/>
                </a:lnTo>
                <a:lnTo>
                  <a:pt x="1707" y="1499"/>
                </a:lnTo>
                <a:lnTo>
                  <a:pt x="1704" y="1501"/>
                </a:lnTo>
                <a:lnTo>
                  <a:pt x="1700" y="1502"/>
                </a:lnTo>
                <a:lnTo>
                  <a:pt x="1695" y="1502"/>
                </a:lnTo>
                <a:lnTo>
                  <a:pt x="1690" y="1502"/>
                </a:lnTo>
                <a:lnTo>
                  <a:pt x="1688" y="1503"/>
                </a:lnTo>
                <a:lnTo>
                  <a:pt x="1686" y="1503"/>
                </a:lnTo>
                <a:lnTo>
                  <a:pt x="1684" y="1505"/>
                </a:lnTo>
                <a:lnTo>
                  <a:pt x="1682" y="1508"/>
                </a:lnTo>
                <a:lnTo>
                  <a:pt x="1680" y="1504"/>
                </a:lnTo>
                <a:lnTo>
                  <a:pt x="1680" y="1502"/>
                </a:lnTo>
                <a:lnTo>
                  <a:pt x="1680" y="1499"/>
                </a:lnTo>
                <a:lnTo>
                  <a:pt x="1682" y="1497"/>
                </a:lnTo>
                <a:lnTo>
                  <a:pt x="1686" y="1493"/>
                </a:lnTo>
                <a:lnTo>
                  <a:pt x="1690" y="1490"/>
                </a:lnTo>
                <a:lnTo>
                  <a:pt x="1685" y="1490"/>
                </a:lnTo>
                <a:lnTo>
                  <a:pt x="1679" y="1491"/>
                </a:lnTo>
                <a:lnTo>
                  <a:pt x="1675" y="1492"/>
                </a:lnTo>
                <a:lnTo>
                  <a:pt x="1671" y="1493"/>
                </a:lnTo>
                <a:lnTo>
                  <a:pt x="1665" y="1495"/>
                </a:lnTo>
                <a:lnTo>
                  <a:pt x="1661" y="1495"/>
                </a:lnTo>
                <a:lnTo>
                  <a:pt x="1657" y="1492"/>
                </a:lnTo>
                <a:lnTo>
                  <a:pt x="1654" y="1490"/>
                </a:lnTo>
                <a:lnTo>
                  <a:pt x="1652" y="1488"/>
                </a:lnTo>
                <a:lnTo>
                  <a:pt x="1648" y="1487"/>
                </a:lnTo>
                <a:lnTo>
                  <a:pt x="1637" y="1485"/>
                </a:lnTo>
                <a:lnTo>
                  <a:pt x="1625" y="1481"/>
                </a:lnTo>
                <a:lnTo>
                  <a:pt x="1622" y="1476"/>
                </a:lnTo>
                <a:lnTo>
                  <a:pt x="1617" y="1471"/>
                </a:lnTo>
                <a:lnTo>
                  <a:pt x="1616" y="1469"/>
                </a:lnTo>
                <a:lnTo>
                  <a:pt x="1617" y="1467"/>
                </a:lnTo>
                <a:lnTo>
                  <a:pt x="1618" y="1465"/>
                </a:lnTo>
                <a:lnTo>
                  <a:pt x="1619" y="1463"/>
                </a:lnTo>
                <a:lnTo>
                  <a:pt x="1620" y="1461"/>
                </a:lnTo>
                <a:lnTo>
                  <a:pt x="1622" y="1460"/>
                </a:lnTo>
                <a:lnTo>
                  <a:pt x="1624" y="1461"/>
                </a:lnTo>
                <a:lnTo>
                  <a:pt x="1625" y="1461"/>
                </a:lnTo>
                <a:lnTo>
                  <a:pt x="1628" y="1463"/>
                </a:lnTo>
                <a:lnTo>
                  <a:pt x="1631" y="1465"/>
                </a:lnTo>
                <a:lnTo>
                  <a:pt x="1633" y="1466"/>
                </a:lnTo>
                <a:lnTo>
                  <a:pt x="1635" y="1469"/>
                </a:lnTo>
                <a:lnTo>
                  <a:pt x="1638" y="1470"/>
                </a:lnTo>
                <a:lnTo>
                  <a:pt x="1640" y="1470"/>
                </a:lnTo>
                <a:lnTo>
                  <a:pt x="1642" y="1469"/>
                </a:lnTo>
                <a:lnTo>
                  <a:pt x="1644" y="1469"/>
                </a:lnTo>
                <a:lnTo>
                  <a:pt x="1645" y="1468"/>
                </a:lnTo>
                <a:lnTo>
                  <a:pt x="1647" y="1467"/>
                </a:lnTo>
                <a:lnTo>
                  <a:pt x="1647" y="1466"/>
                </a:lnTo>
                <a:lnTo>
                  <a:pt x="1646" y="1463"/>
                </a:lnTo>
                <a:lnTo>
                  <a:pt x="1647" y="1459"/>
                </a:lnTo>
                <a:lnTo>
                  <a:pt x="1648" y="1455"/>
                </a:lnTo>
                <a:lnTo>
                  <a:pt x="1644" y="1456"/>
                </a:lnTo>
                <a:lnTo>
                  <a:pt x="1640" y="1458"/>
                </a:lnTo>
                <a:lnTo>
                  <a:pt x="1640" y="1459"/>
                </a:lnTo>
                <a:lnTo>
                  <a:pt x="1639" y="1460"/>
                </a:lnTo>
                <a:lnTo>
                  <a:pt x="1637" y="1460"/>
                </a:lnTo>
                <a:lnTo>
                  <a:pt x="1635" y="1460"/>
                </a:lnTo>
                <a:lnTo>
                  <a:pt x="1634" y="1459"/>
                </a:lnTo>
                <a:lnTo>
                  <a:pt x="1633" y="1458"/>
                </a:lnTo>
                <a:lnTo>
                  <a:pt x="1633" y="1456"/>
                </a:lnTo>
                <a:lnTo>
                  <a:pt x="1634" y="1455"/>
                </a:lnTo>
                <a:lnTo>
                  <a:pt x="1634" y="1452"/>
                </a:lnTo>
                <a:lnTo>
                  <a:pt x="1633" y="1449"/>
                </a:lnTo>
                <a:lnTo>
                  <a:pt x="1632" y="1445"/>
                </a:lnTo>
                <a:lnTo>
                  <a:pt x="1631" y="1442"/>
                </a:lnTo>
                <a:lnTo>
                  <a:pt x="1629" y="1440"/>
                </a:lnTo>
                <a:lnTo>
                  <a:pt x="1627" y="1438"/>
                </a:lnTo>
                <a:lnTo>
                  <a:pt x="1624" y="1437"/>
                </a:lnTo>
                <a:lnTo>
                  <a:pt x="1622" y="1436"/>
                </a:lnTo>
                <a:lnTo>
                  <a:pt x="1617" y="1436"/>
                </a:lnTo>
                <a:lnTo>
                  <a:pt x="1613" y="1434"/>
                </a:lnTo>
                <a:lnTo>
                  <a:pt x="1610" y="1431"/>
                </a:lnTo>
                <a:lnTo>
                  <a:pt x="1607" y="1428"/>
                </a:lnTo>
                <a:lnTo>
                  <a:pt x="1604" y="1427"/>
                </a:lnTo>
                <a:lnTo>
                  <a:pt x="1602" y="1426"/>
                </a:lnTo>
                <a:lnTo>
                  <a:pt x="1600" y="1425"/>
                </a:lnTo>
                <a:lnTo>
                  <a:pt x="1598" y="1425"/>
                </a:lnTo>
                <a:lnTo>
                  <a:pt x="1594" y="1425"/>
                </a:lnTo>
                <a:lnTo>
                  <a:pt x="1589" y="1426"/>
                </a:lnTo>
                <a:lnTo>
                  <a:pt x="1587" y="1427"/>
                </a:lnTo>
                <a:lnTo>
                  <a:pt x="1586" y="1429"/>
                </a:lnTo>
                <a:lnTo>
                  <a:pt x="1586" y="1431"/>
                </a:lnTo>
                <a:lnTo>
                  <a:pt x="1586" y="1434"/>
                </a:lnTo>
                <a:lnTo>
                  <a:pt x="1585" y="1435"/>
                </a:lnTo>
                <a:lnTo>
                  <a:pt x="1583" y="1436"/>
                </a:lnTo>
                <a:lnTo>
                  <a:pt x="1582" y="1434"/>
                </a:lnTo>
                <a:lnTo>
                  <a:pt x="1579" y="1432"/>
                </a:lnTo>
                <a:lnTo>
                  <a:pt x="1578" y="1432"/>
                </a:lnTo>
                <a:lnTo>
                  <a:pt x="1577" y="1431"/>
                </a:lnTo>
                <a:lnTo>
                  <a:pt x="1567" y="1424"/>
                </a:lnTo>
                <a:lnTo>
                  <a:pt x="1558" y="1415"/>
                </a:lnTo>
                <a:lnTo>
                  <a:pt x="1555" y="1412"/>
                </a:lnTo>
                <a:lnTo>
                  <a:pt x="1552" y="1409"/>
                </a:lnTo>
                <a:lnTo>
                  <a:pt x="1550" y="1408"/>
                </a:lnTo>
                <a:lnTo>
                  <a:pt x="1549" y="1406"/>
                </a:lnTo>
                <a:lnTo>
                  <a:pt x="1549" y="1402"/>
                </a:lnTo>
                <a:lnTo>
                  <a:pt x="1549" y="1399"/>
                </a:lnTo>
                <a:lnTo>
                  <a:pt x="1548" y="1399"/>
                </a:lnTo>
                <a:lnTo>
                  <a:pt x="1544" y="1399"/>
                </a:lnTo>
                <a:lnTo>
                  <a:pt x="1540" y="1400"/>
                </a:lnTo>
                <a:lnTo>
                  <a:pt x="1535" y="1401"/>
                </a:lnTo>
                <a:lnTo>
                  <a:pt x="1533" y="1401"/>
                </a:lnTo>
                <a:lnTo>
                  <a:pt x="1529" y="1401"/>
                </a:lnTo>
                <a:lnTo>
                  <a:pt x="1527" y="1399"/>
                </a:lnTo>
                <a:lnTo>
                  <a:pt x="1524" y="1398"/>
                </a:lnTo>
                <a:lnTo>
                  <a:pt x="1520" y="1395"/>
                </a:lnTo>
                <a:lnTo>
                  <a:pt x="1513" y="1393"/>
                </a:lnTo>
                <a:lnTo>
                  <a:pt x="1509" y="1392"/>
                </a:lnTo>
                <a:lnTo>
                  <a:pt x="1506" y="1393"/>
                </a:lnTo>
                <a:lnTo>
                  <a:pt x="1503" y="1395"/>
                </a:lnTo>
                <a:lnTo>
                  <a:pt x="1500" y="1398"/>
                </a:lnTo>
                <a:lnTo>
                  <a:pt x="1498" y="1399"/>
                </a:lnTo>
                <a:lnTo>
                  <a:pt x="1497" y="1399"/>
                </a:lnTo>
                <a:lnTo>
                  <a:pt x="1485" y="1399"/>
                </a:lnTo>
                <a:lnTo>
                  <a:pt x="1473" y="1399"/>
                </a:lnTo>
                <a:lnTo>
                  <a:pt x="1466" y="1398"/>
                </a:lnTo>
                <a:lnTo>
                  <a:pt x="1461" y="1396"/>
                </a:lnTo>
                <a:lnTo>
                  <a:pt x="1459" y="1395"/>
                </a:lnTo>
                <a:lnTo>
                  <a:pt x="1457" y="1393"/>
                </a:lnTo>
                <a:lnTo>
                  <a:pt x="1455" y="1391"/>
                </a:lnTo>
                <a:lnTo>
                  <a:pt x="1453" y="1388"/>
                </a:lnTo>
                <a:lnTo>
                  <a:pt x="1452" y="1385"/>
                </a:lnTo>
                <a:lnTo>
                  <a:pt x="1450" y="1384"/>
                </a:lnTo>
                <a:lnTo>
                  <a:pt x="1448" y="1384"/>
                </a:lnTo>
                <a:lnTo>
                  <a:pt x="1446" y="1384"/>
                </a:lnTo>
                <a:lnTo>
                  <a:pt x="1444" y="1384"/>
                </a:lnTo>
                <a:lnTo>
                  <a:pt x="1444" y="1385"/>
                </a:lnTo>
                <a:lnTo>
                  <a:pt x="1444" y="1386"/>
                </a:lnTo>
                <a:lnTo>
                  <a:pt x="1444" y="1389"/>
                </a:lnTo>
                <a:lnTo>
                  <a:pt x="1444" y="1391"/>
                </a:lnTo>
                <a:lnTo>
                  <a:pt x="1443" y="1393"/>
                </a:lnTo>
                <a:lnTo>
                  <a:pt x="1442" y="1394"/>
                </a:lnTo>
                <a:lnTo>
                  <a:pt x="1440" y="1395"/>
                </a:lnTo>
                <a:lnTo>
                  <a:pt x="1438" y="1395"/>
                </a:lnTo>
                <a:lnTo>
                  <a:pt x="1437" y="1396"/>
                </a:lnTo>
                <a:lnTo>
                  <a:pt x="1436" y="1397"/>
                </a:lnTo>
                <a:lnTo>
                  <a:pt x="1437" y="1398"/>
                </a:lnTo>
                <a:lnTo>
                  <a:pt x="1438" y="1400"/>
                </a:lnTo>
                <a:lnTo>
                  <a:pt x="1438" y="1402"/>
                </a:lnTo>
                <a:lnTo>
                  <a:pt x="1438" y="1404"/>
                </a:lnTo>
                <a:lnTo>
                  <a:pt x="1436" y="1406"/>
                </a:lnTo>
                <a:lnTo>
                  <a:pt x="1434" y="1406"/>
                </a:lnTo>
                <a:lnTo>
                  <a:pt x="1432" y="1406"/>
                </a:lnTo>
                <a:lnTo>
                  <a:pt x="1429" y="1406"/>
                </a:lnTo>
                <a:lnTo>
                  <a:pt x="1427" y="1404"/>
                </a:lnTo>
                <a:lnTo>
                  <a:pt x="1425" y="1401"/>
                </a:lnTo>
                <a:lnTo>
                  <a:pt x="1421" y="1400"/>
                </a:lnTo>
                <a:lnTo>
                  <a:pt x="1419" y="1400"/>
                </a:lnTo>
                <a:lnTo>
                  <a:pt x="1417" y="1400"/>
                </a:lnTo>
                <a:lnTo>
                  <a:pt x="1414" y="1401"/>
                </a:lnTo>
                <a:lnTo>
                  <a:pt x="1413" y="1404"/>
                </a:lnTo>
                <a:lnTo>
                  <a:pt x="1411" y="1406"/>
                </a:lnTo>
                <a:lnTo>
                  <a:pt x="1409" y="1409"/>
                </a:lnTo>
                <a:lnTo>
                  <a:pt x="1406" y="1411"/>
                </a:lnTo>
                <a:lnTo>
                  <a:pt x="1404" y="1412"/>
                </a:lnTo>
                <a:lnTo>
                  <a:pt x="1401" y="1413"/>
                </a:lnTo>
                <a:lnTo>
                  <a:pt x="1399" y="1413"/>
                </a:lnTo>
                <a:lnTo>
                  <a:pt x="1397" y="1415"/>
                </a:lnTo>
                <a:lnTo>
                  <a:pt x="1395" y="1416"/>
                </a:lnTo>
                <a:lnTo>
                  <a:pt x="1394" y="1421"/>
                </a:lnTo>
                <a:lnTo>
                  <a:pt x="1392" y="1426"/>
                </a:lnTo>
                <a:lnTo>
                  <a:pt x="1389" y="1429"/>
                </a:lnTo>
                <a:lnTo>
                  <a:pt x="1387" y="1431"/>
                </a:lnTo>
                <a:lnTo>
                  <a:pt x="1384" y="1431"/>
                </a:lnTo>
                <a:lnTo>
                  <a:pt x="1381" y="1428"/>
                </a:lnTo>
                <a:lnTo>
                  <a:pt x="1380" y="1425"/>
                </a:lnTo>
                <a:lnTo>
                  <a:pt x="1379" y="1423"/>
                </a:lnTo>
                <a:lnTo>
                  <a:pt x="1376" y="1422"/>
                </a:lnTo>
                <a:lnTo>
                  <a:pt x="1374" y="1421"/>
                </a:lnTo>
                <a:lnTo>
                  <a:pt x="1372" y="1420"/>
                </a:lnTo>
                <a:lnTo>
                  <a:pt x="1370" y="1420"/>
                </a:lnTo>
                <a:lnTo>
                  <a:pt x="1368" y="1421"/>
                </a:lnTo>
                <a:lnTo>
                  <a:pt x="1366" y="1423"/>
                </a:lnTo>
                <a:lnTo>
                  <a:pt x="1365" y="1423"/>
                </a:lnTo>
                <a:lnTo>
                  <a:pt x="1364" y="1423"/>
                </a:lnTo>
                <a:lnTo>
                  <a:pt x="1364" y="1421"/>
                </a:lnTo>
                <a:lnTo>
                  <a:pt x="1362" y="1420"/>
                </a:lnTo>
                <a:lnTo>
                  <a:pt x="1361" y="1419"/>
                </a:lnTo>
                <a:lnTo>
                  <a:pt x="1359" y="1417"/>
                </a:lnTo>
                <a:lnTo>
                  <a:pt x="1357" y="1419"/>
                </a:lnTo>
                <a:lnTo>
                  <a:pt x="1356" y="1420"/>
                </a:lnTo>
                <a:lnTo>
                  <a:pt x="1356" y="1421"/>
                </a:lnTo>
                <a:lnTo>
                  <a:pt x="1355" y="1423"/>
                </a:lnTo>
                <a:lnTo>
                  <a:pt x="1345" y="1427"/>
                </a:lnTo>
                <a:lnTo>
                  <a:pt x="1335" y="1431"/>
                </a:lnTo>
                <a:lnTo>
                  <a:pt x="1330" y="1431"/>
                </a:lnTo>
                <a:lnTo>
                  <a:pt x="1327" y="1430"/>
                </a:lnTo>
                <a:lnTo>
                  <a:pt x="1325" y="1428"/>
                </a:lnTo>
                <a:lnTo>
                  <a:pt x="1324" y="1424"/>
                </a:lnTo>
                <a:lnTo>
                  <a:pt x="1324" y="1420"/>
                </a:lnTo>
                <a:lnTo>
                  <a:pt x="1321" y="1417"/>
                </a:lnTo>
                <a:lnTo>
                  <a:pt x="1318" y="1415"/>
                </a:lnTo>
                <a:lnTo>
                  <a:pt x="1314" y="1414"/>
                </a:lnTo>
                <a:lnTo>
                  <a:pt x="1311" y="1414"/>
                </a:lnTo>
                <a:lnTo>
                  <a:pt x="1308" y="1415"/>
                </a:lnTo>
                <a:lnTo>
                  <a:pt x="1306" y="1417"/>
                </a:lnTo>
                <a:lnTo>
                  <a:pt x="1304" y="1421"/>
                </a:lnTo>
                <a:lnTo>
                  <a:pt x="1301" y="1422"/>
                </a:lnTo>
                <a:lnTo>
                  <a:pt x="1299" y="1422"/>
                </a:lnTo>
                <a:lnTo>
                  <a:pt x="1297" y="1420"/>
                </a:lnTo>
                <a:lnTo>
                  <a:pt x="1295" y="1420"/>
                </a:lnTo>
                <a:lnTo>
                  <a:pt x="1293" y="1420"/>
                </a:lnTo>
                <a:lnTo>
                  <a:pt x="1291" y="1421"/>
                </a:lnTo>
                <a:lnTo>
                  <a:pt x="1288" y="1422"/>
                </a:lnTo>
                <a:lnTo>
                  <a:pt x="1284" y="1423"/>
                </a:lnTo>
                <a:lnTo>
                  <a:pt x="1283" y="1423"/>
                </a:lnTo>
                <a:lnTo>
                  <a:pt x="1282" y="1423"/>
                </a:lnTo>
                <a:lnTo>
                  <a:pt x="1281" y="1421"/>
                </a:lnTo>
                <a:lnTo>
                  <a:pt x="1280" y="1419"/>
                </a:lnTo>
                <a:lnTo>
                  <a:pt x="1279" y="1416"/>
                </a:lnTo>
                <a:lnTo>
                  <a:pt x="1278" y="1416"/>
                </a:lnTo>
                <a:lnTo>
                  <a:pt x="1276" y="1417"/>
                </a:lnTo>
                <a:lnTo>
                  <a:pt x="1275" y="1419"/>
                </a:lnTo>
                <a:lnTo>
                  <a:pt x="1271" y="1422"/>
                </a:lnTo>
                <a:lnTo>
                  <a:pt x="1268" y="1422"/>
                </a:lnTo>
                <a:lnTo>
                  <a:pt x="1266" y="1421"/>
                </a:lnTo>
                <a:lnTo>
                  <a:pt x="1263" y="1419"/>
                </a:lnTo>
                <a:lnTo>
                  <a:pt x="1259" y="1415"/>
                </a:lnTo>
                <a:lnTo>
                  <a:pt x="1253" y="1414"/>
                </a:lnTo>
                <a:lnTo>
                  <a:pt x="1248" y="1413"/>
                </a:lnTo>
                <a:lnTo>
                  <a:pt x="1243" y="1414"/>
                </a:lnTo>
                <a:lnTo>
                  <a:pt x="1235" y="1416"/>
                </a:lnTo>
                <a:lnTo>
                  <a:pt x="1228" y="1420"/>
                </a:lnTo>
                <a:lnTo>
                  <a:pt x="1224" y="1422"/>
                </a:lnTo>
                <a:lnTo>
                  <a:pt x="1220" y="1422"/>
                </a:lnTo>
                <a:lnTo>
                  <a:pt x="1217" y="1422"/>
                </a:lnTo>
                <a:lnTo>
                  <a:pt x="1213" y="1421"/>
                </a:lnTo>
                <a:lnTo>
                  <a:pt x="1212" y="1421"/>
                </a:lnTo>
                <a:lnTo>
                  <a:pt x="1212" y="1421"/>
                </a:lnTo>
                <a:lnTo>
                  <a:pt x="1206" y="1423"/>
                </a:lnTo>
                <a:lnTo>
                  <a:pt x="1202" y="1424"/>
                </a:lnTo>
                <a:lnTo>
                  <a:pt x="1197" y="1424"/>
                </a:lnTo>
                <a:lnTo>
                  <a:pt x="1192" y="1423"/>
                </a:lnTo>
                <a:lnTo>
                  <a:pt x="1183" y="1420"/>
                </a:lnTo>
                <a:lnTo>
                  <a:pt x="1174" y="1415"/>
                </a:lnTo>
                <a:lnTo>
                  <a:pt x="1170" y="1414"/>
                </a:lnTo>
                <a:lnTo>
                  <a:pt x="1167" y="1414"/>
                </a:lnTo>
                <a:lnTo>
                  <a:pt x="1164" y="1415"/>
                </a:lnTo>
                <a:lnTo>
                  <a:pt x="1163" y="1416"/>
                </a:lnTo>
                <a:lnTo>
                  <a:pt x="1162" y="1417"/>
                </a:lnTo>
                <a:lnTo>
                  <a:pt x="1161" y="1419"/>
                </a:lnTo>
                <a:lnTo>
                  <a:pt x="1161" y="1424"/>
                </a:lnTo>
                <a:lnTo>
                  <a:pt x="1161" y="1427"/>
                </a:lnTo>
                <a:lnTo>
                  <a:pt x="1159" y="1429"/>
                </a:lnTo>
                <a:lnTo>
                  <a:pt x="1157" y="1431"/>
                </a:lnTo>
                <a:lnTo>
                  <a:pt x="1155" y="1432"/>
                </a:lnTo>
                <a:lnTo>
                  <a:pt x="1152" y="1432"/>
                </a:lnTo>
                <a:lnTo>
                  <a:pt x="1148" y="1432"/>
                </a:lnTo>
                <a:lnTo>
                  <a:pt x="1145" y="1432"/>
                </a:lnTo>
                <a:lnTo>
                  <a:pt x="1142" y="1432"/>
                </a:lnTo>
                <a:lnTo>
                  <a:pt x="1140" y="1434"/>
                </a:lnTo>
                <a:lnTo>
                  <a:pt x="1134" y="1436"/>
                </a:lnTo>
                <a:lnTo>
                  <a:pt x="1130" y="1436"/>
                </a:lnTo>
                <a:lnTo>
                  <a:pt x="1126" y="1436"/>
                </a:lnTo>
                <a:lnTo>
                  <a:pt x="1123" y="1434"/>
                </a:lnTo>
                <a:lnTo>
                  <a:pt x="1121" y="1431"/>
                </a:lnTo>
                <a:lnTo>
                  <a:pt x="1119" y="1428"/>
                </a:lnTo>
                <a:lnTo>
                  <a:pt x="1118" y="1424"/>
                </a:lnTo>
                <a:lnTo>
                  <a:pt x="1117" y="1419"/>
                </a:lnTo>
                <a:lnTo>
                  <a:pt x="1117" y="1412"/>
                </a:lnTo>
                <a:lnTo>
                  <a:pt x="1116" y="1407"/>
                </a:lnTo>
                <a:lnTo>
                  <a:pt x="1114" y="1401"/>
                </a:lnTo>
                <a:lnTo>
                  <a:pt x="1112" y="1396"/>
                </a:lnTo>
                <a:lnTo>
                  <a:pt x="1111" y="1394"/>
                </a:lnTo>
                <a:lnTo>
                  <a:pt x="1110" y="1393"/>
                </a:lnTo>
                <a:lnTo>
                  <a:pt x="1109" y="1392"/>
                </a:lnTo>
                <a:lnTo>
                  <a:pt x="1107" y="1392"/>
                </a:lnTo>
                <a:lnTo>
                  <a:pt x="1102" y="1392"/>
                </a:lnTo>
                <a:lnTo>
                  <a:pt x="1100" y="1391"/>
                </a:lnTo>
                <a:lnTo>
                  <a:pt x="1097" y="1390"/>
                </a:lnTo>
                <a:lnTo>
                  <a:pt x="1096" y="1389"/>
                </a:lnTo>
                <a:lnTo>
                  <a:pt x="1094" y="1386"/>
                </a:lnTo>
                <a:lnTo>
                  <a:pt x="1094" y="1384"/>
                </a:lnTo>
                <a:lnTo>
                  <a:pt x="1093" y="1381"/>
                </a:lnTo>
                <a:lnTo>
                  <a:pt x="1093" y="1377"/>
                </a:lnTo>
                <a:lnTo>
                  <a:pt x="1093" y="1374"/>
                </a:lnTo>
                <a:lnTo>
                  <a:pt x="1093" y="1371"/>
                </a:lnTo>
                <a:lnTo>
                  <a:pt x="1092" y="1370"/>
                </a:lnTo>
                <a:lnTo>
                  <a:pt x="1088" y="1369"/>
                </a:lnTo>
                <a:lnTo>
                  <a:pt x="1082" y="1369"/>
                </a:lnTo>
                <a:lnTo>
                  <a:pt x="1074" y="1367"/>
                </a:lnTo>
                <a:lnTo>
                  <a:pt x="1070" y="1366"/>
                </a:lnTo>
                <a:lnTo>
                  <a:pt x="1067" y="1366"/>
                </a:lnTo>
                <a:lnTo>
                  <a:pt x="1063" y="1366"/>
                </a:lnTo>
                <a:lnTo>
                  <a:pt x="1059" y="1368"/>
                </a:lnTo>
                <a:lnTo>
                  <a:pt x="1057" y="1369"/>
                </a:lnTo>
                <a:lnTo>
                  <a:pt x="1056" y="1368"/>
                </a:lnTo>
                <a:lnTo>
                  <a:pt x="1054" y="1368"/>
                </a:lnTo>
                <a:lnTo>
                  <a:pt x="1053" y="1367"/>
                </a:lnTo>
                <a:lnTo>
                  <a:pt x="1051" y="1364"/>
                </a:lnTo>
                <a:lnTo>
                  <a:pt x="1048" y="1362"/>
                </a:lnTo>
                <a:lnTo>
                  <a:pt x="1044" y="1361"/>
                </a:lnTo>
                <a:lnTo>
                  <a:pt x="1040" y="1360"/>
                </a:lnTo>
                <a:lnTo>
                  <a:pt x="1034" y="1359"/>
                </a:lnTo>
                <a:lnTo>
                  <a:pt x="1026" y="1356"/>
                </a:lnTo>
                <a:lnTo>
                  <a:pt x="1026" y="1356"/>
                </a:lnTo>
                <a:lnTo>
                  <a:pt x="1026" y="1356"/>
                </a:lnTo>
                <a:lnTo>
                  <a:pt x="1021" y="1356"/>
                </a:lnTo>
                <a:lnTo>
                  <a:pt x="1017" y="1356"/>
                </a:lnTo>
                <a:lnTo>
                  <a:pt x="1012" y="1359"/>
                </a:lnTo>
                <a:lnTo>
                  <a:pt x="1007" y="1362"/>
                </a:lnTo>
                <a:lnTo>
                  <a:pt x="1002" y="1364"/>
                </a:lnTo>
                <a:lnTo>
                  <a:pt x="996" y="1366"/>
                </a:lnTo>
                <a:lnTo>
                  <a:pt x="990" y="1366"/>
                </a:lnTo>
                <a:lnTo>
                  <a:pt x="983" y="1364"/>
                </a:lnTo>
                <a:lnTo>
                  <a:pt x="978" y="1362"/>
                </a:lnTo>
                <a:lnTo>
                  <a:pt x="973" y="1362"/>
                </a:lnTo>
                <a:lnTo>
                  <a:pt x="967" y="1362"/>
                </a:lnTo>
                <a:lnTo>
                  <a:pt x="963" y="1365"/>
                </a:lnTo>
                <a:lnTo>
                  <a:pt x="961" y="1367"/>
                </a:lnTo>
                <a:lnTo>
                  <a:pt x="959" y="1369"/>
                </a:lnTo>
                <a:lnTo>
                  <a:pt x="957" y="1371"/>
                </a:lnTo>
                <a:lnTo>
                  <a:pt x="957" y="1375"/>
                </a:lnTo>
                <a:lnTo>
                  <a:pt x="956" y="1377"/>
                </a:lnTo>
                <a:lnTo>
                  <a:pt x="955" y="1380"/>
                </a:lnTo>
                <a:lnTo>
                  <a:pt x="952" y="1382"/>
                </a:lnTo>
                <a:lnTo>
                  <a:pt x="951" y="1383"/>
                </a:lnTo>
                <a:lnTo>
                  <a:pt x="948" y="1384"/>
                </a:lnTo>
                <a:lnTo>
                  <a:pt x="946" y="1384"/>
                </a:lnTo>
                <a:lnTo>
                  <a:pt x="944" y="1384"/>
                </a:lnTo>
                <a:lnTo>
                  <a:pt x="941" y="1383"/>
                </a:lnTo>
                <a:lnTo>
                  <a:pt x="936" y="1382"/>
                </a:lnTo>
                <a:lnTo>
                  <a:pt x="932" y="1383"/>
                </a:lnTo>
                <a:lnTo>
                  <a:pt x="929" y="1384"/>
                </a:lnTo>
                <a:lnTo>
                  <a:pt x="926" y="1384"/>
                </a:lnTo>
                <a:lnTo>
                  <a:pt x="922" y="1384"/>
                </a:lnTo>
                <a:lnTo>
                  <a:pt x="920" y="1383"/>
                </a:lnTo>
                <a:lnTo>
                  <a:pt x="918" y="1382"/>
                </a:lnTo>
                <a:lnTo>
                  <a:pt x="916" y="1380"/>
                </a:lnTo>
                <a:lnTo>
                  <a:pt x="914" y="1377"/>
                </a:lnTo>
                <a:lnTo>
                  <a:pt x="913" y="1374"/>
                </a:lnTo>
                <a:lnTo>
                  <a:pt x="912" y="1370"/>
                </a:lnTo>
                <a:lnTo>
                  <a:pt x="909" y="1368"/>
                </a:lnTo>
                <a:lnTo>
                  <a:pt x="906" y="1368"/>
                </a:lnTo>
                <a:lnTo>
                  <a:pt x="905" y="1369"/>
                </a:lnTo>
                <a:lnTo>
                  <a:pt x="903" y="1370"/>
                </a:lnTo>
                <a:lnTo>
                  <a:pt x="902" y="1371"/>
                </a:lnTo>
                <a:lnTo>
                  <a:pt x="899" y="1376"/>
                </a:lnTo>
                <a:lnTo>
                  <a:pt x="897" y="1380"/>
                </a:lnTo>
                <a:lnTo>
                  <a:pt x="897" y="1382"/>
                </a:lnTo>
                <a:lnTo>
                  <a:pt x="897" y="1384"/>
                </a:lnTo>
                <a:lnTo>
                  <a:pt x="898" y="1386"/>
                </a:lnTo>
                <a:lnTo>
                  <a:pt x="901" y="1390"/>
                </a:lnTo>
                <a:lnTo>
                  <a:pt x="902" y="1393"/>
                </a:lnTo>
                <a:lnTo>
                  <a:pt x="903" y="1397"/>
                </a:lnTo>
                <a:lnTo>
                  <a:pt x="901" y="1400"/>
                </a:lnTo>
                <a:lnTo>
                  <a:pt x="899" y="1405"/>
                </a:lnTo>
                <a:lnTo>
                  <a:pt x="896" y="1406"/>
                </a:lnTo>
                <a:lnTo>
                  <a:pt x="891" y="1407"/>
                </a:lnTo>
                <a:lnTo>
                  <a:pt x="888" y="1406"/>
                </a:lnTo>
                <a:lnTo>
                  <a:pt x="884" y="1404"/>
                </a:lnTo>
                <a:lnTo>
                  <a:pt x="881" y="1400"/>
                </a:lnTo>
                <a:lnTo>
                  <a:pt x="880" y="1397"/>
                </a:lnTo>
                <a:lnTo>
                  <a:pt x="879" y="1395"/>
                </a:lnTo>
                <a:lnTo>
                  <a:pt x="879" y="1393"/>
                </a:lnTo>
                <a:lnTo>
                  <a:pt x="880" y="1391"/>
                </a:lnTo>
                <a:lnTo>
                  <a:pt x="881" y="1389"/>
                </a:lnTo>
                <a:lnTo>
                  <a:pt x="883" y="1385"/>
                </a:lnTo>
                <a:lnTo>
                  <a:pt x="883" y="1382"/>
                </a:lnTo>
                <a:lnTo>
                  <a:pt x="882" y="1379"/>
                </a:lnTo>
                <a:lnTo>
                  <a:pt x="880" y="1376"/>
                </a:lnTo>
                <a:lnTo>
                  <a:pt x="876" y="1373"/>
                </a:lnTo>
                <a:lnTo>
                  <a:pt x="873" y="1369"/>
                </a:lnTo>
                <a:lnTo>
                  <a:pt x="870" y="1367"/>
                </a:lnTo>
                <a:lnTo>
                  <a:pt x="866" y="1365"/>
                </a:lnTo>
                <a:lnTo>
                  <a:pt x="858" y="1363"/>
                </a:lnTo>
                <a:lnTo>
                  <a:pt x="850" y="1361"/>
                </a:lnTo>
                <a:lnTo>
                  <a:pt x="843" y="1359"/>
                </a:lnTo>
                <a:lnTo>
                  <a:pt x="840" y="1356"/>
                </a:lnTo>
                <a:lnTo>
                  <a:pt x="840" y="1352"/>
                </a:lnTo>
                <a:lnTo>
                  <a:pt x="841" y="1347"/>
                </a:lnTo>
                <a:lnTo>
                  <a:pt x="841" y="1345"/>
                </a:lnTo>
                <a:lnTo>
                  <a:pt x="840" y="1342"/>
                </a:lnTo>
                <a:lnTo>
                  <a:pt x="839" y="1339"/>
                </a:lnTo>
                <a:lnTo>
                  <a:pt x="837" y="1337"/>
                </a:lnTo>
                <a:lnTo>
                  <a:pt x="835" y="1335"/>
                </a:lnTo>
                <a:lnTo>
                  <a:pt x="833" y="1334"/>
                </a:lnTo>
                <a:lnTo>
                  <a:pt x="829" y="1334"/>
                </a:lnTo>
                <a:lnTo>
                  <a:pt x="827" y="1334"/>
                </a:lnTo>
                <a:lnTo>
                  <a:pt x="821" y="1336"/>
                </a:lnTo>
                <a:lnTo>
                  <a:pt x="813" y="1338"/>
                </a:lnTo>
                <a:lnTo>
                  <a:pt x="808" y="1340"/>
                </a:lnTo>
                <a:lnTo>
                  <a:pt x="804" y="1339"/>
                </a:lnTo>
                <a:lnTo>
                  <a:pt x="794" y="1336"/>
                </a:lnTo>
                <a:lnTo>
                  <a:pt x="784" y="1335"/>
                </a:lnTo>
                <a:lnTo>
                  <a:pt x="774" y="1333"/>
                </a:lnTo>
                <a:lnTo>
                  <a:pt x="765" y="1330"/>
                </a:lnTo>
                <a:lnTo>
                  <a:pt x="760" y="1329"/>
                </a:lnTo>
                <a:lnTo>
                  <a:pt x="753" y="1329"/>
                </a:lnTo>
                <a:lnTo>
                  <a:pt x="745" y="1330"/>
                </a:lnTo>
                <a:lnTo>
                  <a:pt x="735" y="1329"/>
                </a:lnTo>
                <a:lnTo>
                  <a:pt x="727" y="1325"/>
                </a:lnTo>
                <a:lnTo>
                  <a:pt x="718" y="1321"/>
                </a:lnTo>
                <a:lnTo>
                  <a:pt x="715" y="1320"/>
                </a:lnTo>
                <a:lnTo>
                  <a:pt x="712" y="1320"/>
                </a:lnTo>
                <a:lnTo>
                  <a:pt x="708" y="1320"/>
                </a:lnTo>
                <a:lnTo>
                  <a:pt x="705" y="1321"/>
                </a:lnTo>
                <a:lnTo>
                  <a:pt x="702" y="1322"/>
                </a:lnTo>
                <a:lnTo>
                  <a:pt x="699" y="1323"/>
                </a:lnTo>
                <a:lnTo>
                  <a:pt x="697" y="1325"/>
                </a:lnTo>
                <a:lnTo>
                  <a:pt x="694" y="1328"/>
                </a:lnTo>
                <a:lnTo>
                  <a:pt x="688" y="1340"/>
                </a:lnTo>
                <a:lnTo>
                  <a:pt x="679" y="1353"/>
                </a:lnTo>
                <a:lnTo>
                  <a:pt x="672" y="1365"/>
                </a:lnTo>
                <a:lnTo>
                  <a:pt x="663" y="1377"/>
                </a:lnTo>
                <a:lnTo>
                  <a:pt x="662" y="1379"/>
                </a:lnTo>
                <a:lnTo>
                  <a:pt x="661" y="1382"/>
                </a:lnTo>
                <a:lnTo>
                  <a:pt x="659" y="1386"/>
                </a:lnTo>
                <a:lnTo>
                  <a:pt x="658" y="1391"/>
                </a:lnTo>
                <a:lnTo>
                  <a:pt x="656" y="1395"/>
                </a:lnTo>
                <a:lnTo>
                  <a:pt x="653" y="1398"/>
                </a:lnTo>
                <a:lnTo>
                  <a:pt x="647" y="1401"/>
                </a:lnTo>
                <a:lnTo>
                  <a:pt x="643" y="1405"/>
                </a:lnTo>
                <a:lnTo>
                  <a:pt x="638" y="1407"/>
                </a:lnTo>
                <a:lnTo>
                  <a:pt x="633" y="1409"/>
                </a:lnTo>
                <a:lnTo>
                  <a:pt x="623" y="1411"/>
                </a:lnTo>
                <a:lnTo>
                  <a:pt x="612" y="1411"/>
                </a:lnTo>
                <a:lnTo>
                  <a:pt x="609" y="1410"/>
                </a:lnTo>
                <a:lnTo>
                  <a:pt x="607" y="1408"/>
                </a:lnTo>
                <a:lnTo>
                  <a:pt x="604" y="1405"/>
                </a:lnTo>
                <a:lnTo>
                  <a:pt x="601" y="1402"/>
                </a:lnTo>
                <a:lnTo>
                  <a:pt x="598" y="1401"/>
                </a:lnTo>
                <a:lnTo>
                  <a:pt x="596" y="1400"/>
                </a:lnTo>
                <a:lnTo>
                  <a:pt x="594" y="1397"/>
                </a:lnTo>
                <a:lnTo>
                  <a:pt x="594" y="1394"/>
                </a:lnTo>
                <a:lnTo>
                  <a:pt x="592" y="1391"/>
                </a:lnTo>
                <a:lnTo>
                  <a:pt x="589" y="1389"/>
                </a:lnTo>
                <a:lnTo>
                  <a:pt x="578" y="1383"/>
                </a:lnTo>
                <a:lnTo>
                  <a:pt x="565" y="1379"/>
                </a:lnTo>
                <a:lnTo>
                  <a:pt x="561" y="1378"/>
                </a:lnTo>
                <a:lnTo>
                  <a:pt x="557" y="1376"/>
                </a:lnTo>
                <a:lnTo>
                  <a:pt x="553" y="1373"/>
                </a:lnTo>
                <a:lnTo>
                  <a:pt x="550" y="1368"/>
                </a:lnTo>
                <a:lnTo>
                  <a:pt x="547" y="1364"/>
                </a:lnTo>
                <a:lnTo>
                  <a:pt x="545" y="1359"/>
                </a:lnTo>
                <a:lnTo>
                  <a:pt x="543" y="1354"/>
                </a:lnTo>
                <a:lnTo>
                  <a:pt x="542" y="1349"/>
                </a:lnTo>
                <a:lnTo>
                  <a:pt x="542" y="1344"/>
                </a:lnTo>
                <a:lnTo>
                  <a:pt x="541" y="1338"/>
                </a:lnTo>
                <a:lnTo>
                  <a:pt x="541" y="1336"/>
                </a:lnTo>
                <a:lnTo>
                  <a:pt x="540" y="1333"/>
                </a:lnTo>
                <a:lnTo>
                  <a:pt x="538" y="1331"/>
                </a:lnTo>
                <a:lnTo>
                  <a:pt x="535" y="1329"/>
                </a:lnTo>
                <a:lnTo>
                  <a:pt x="533" y="1327"/>
                </a:lnTo>
                <a:lnTo>
                  <a:pt x="532" y="1322"/>
                </a:lnTo>
                <a:lnTo>
                  <a:pt x="533" y="1318"/>
                </a:lnTo>
                <a:lnTo>
                  <a:pt x="535" y="1314"/>
                </a:lnTo>
                <a:lnTo>
                  <a:pt x="536" y="1310"/>
                </a:lnTo>
                <a:lnTo>
                  <a:pt x="536" y="1309"/>
                </a:lnTo>
                <a:lnTo>
                  <a:pt x="535" y="1308"/>
                </a:lnTo>
                <a:lnTo>
                  <a:pt x="532" y="1308"/>
                </a:lnTo>
                <a:lnTo>
                  <a:pt x="522" y="1308"/>
                </a:lnTo>
                <a:lnTo>
                  <a:pt x="512" y="1308"/>
                </a:lnTo>
                <a:lnTo>
                  <a:pt x="509" y="1308"/>
                </a:lnTo>
                <a:lnTo>
                  <a:pt x="508" y="1309"/>
                </a:lnTo>
                <a:lnTo>
                  <a:pt x="508" y="1312"/>
                </a:lnTo>
                <a:lnTo>
                  <a:pt x="509" y="1314"/>
                </a:lnTo>
                <a:lnTo>
                  <a:pt x="512" y="1319"/>
                </a:lnTo>
                <a:lnTo>
                  <a:pt x="513" y="1323"/>
                </a:lnTo>
                <a:lnTo>
                  <a:pt x="513" y="1329"/>
                </a:lnTo>
                <a:lnTo>
                  <a:pt x="512" y="1334"/>
                </a:lnTo>
                <a:lnTo>
                  <a:pt x="512" y="1338"/>
                </a:lnTo>
                <a:lnTo>
                  <a:pt x="512" y="1343"/>
                </a:lnTo>
                <a:lnTo>
                  <a:pt x="511" y="1345"/>
                </a:lnTo>
                <a:lnTo>
                  <a:pt x="509" y="1348"/>
                </a:lnTo>
                <a:lnTo>
                  <a:pt x="507" y="1350"/>
                </a:lnTo>
                <a:lnTo>
                  <a:pt x="505" y="1352"/>
                </a:lnTo>
                <a:lnTo>
                  <a:pt x="502" y="1353"/>
                </a:lnTo>
                <a:lnTo>
                  <a:pt x="497" y="1355"/>
                </a:lnTo>
                <a:lnTo>
                  <a:pt x="493" y="1356"/>
                </a:lnTo>
                <a:lnTo>
                  <a:pt x="490" y="1359"/>
                </a:lnTo>
                <a:lnTo>
                  <a:pt x="488" y="1361"/>
                </a:lnTo>
                <a:lnTo>
                  <a:pt x="487" y="1365"/>
                </a:lnTo>
                <a:lnTo>
                  <a:pt x="486" y="1368"/>
                </a:lnTo>
                <a:lnTo>
                  <a:pt x="483" y="1369"/>
                </a:lnTo>
                <a:lnTo>
                  <a:pt x="480" y="1369"/>
                </a:lnTo>
                <a:lnTo>
                  <a:pt x="477" y="1369"/>
                </a:lnTo>
                <a:lnTo>
                  <a:pt x="467" y="1367"/>
                </a:lnTo>
                <a:lnTo>
                  <a:pt x="459" y="1366"/>
                </a:lnTo>
                <a:lnTo>
                  <a:pt x="454" y="1367"/>
                </a:lnTo>
                <a:lnTo>
                  <a:pt x="449" y="1368"/>
                </a:lnTo>
                <a:lnTo>
                  <a:pt x="445" y="1370"/>
                </a:lnTo>
                <a:lnTo>
                  <a:pt x="441" y="1374"/>
                </a:lnTo>
                <a:lnTo>
                  <a:pt x="437" y="1376"/>
                </a:lnTo>
                <a:lnTo>
                  <a:pt x="433" y="1377"/>
                </a:lnTo>
                <a:lnTo>
                  <a:pt x="429" y="1379"/>
                </a:lnTo>
                <a:lnTo>
                  <a:pt x="426" y="1379"/>
                </a:lnTo>
                <a:lnTo>
                  <a:pt x="417" y="1379"/>
                </a:lnTo>
                <a:lnTo>
                  <a:pt x="410" y="1378"/>
                </a:lnTo>
                <a:lnTo>
                  <a:pt x="398" y="1377"/>
                </a:lnTo>
                <a:lnTo>
                  <a:pt x="387" y="1376"/>
                </a:lnTo>
                <a:lnTo>
                  <a:pt x="383" y="1376"/>
                </a:lnTo>
                <a:lnTo>
                  <a:pt x="379" y="1376"/>
                </a:lnTo>
                <a:lnTo>
                  <a:pt x="374" y="1374"/>
                </a:lnTo>
                <a:lnTo>
                  <a:pt x="371" y="1371"/>
                </a:lnTo>
                <a:lnTo>
                  <a:pt x="369" y="1370"/>
                </a:lnTo>
                <a:lnTo>
                  <a:pt x="367" y="1370"/>
                </a:lnTo>
                <a:lnTo>
                  <a:pt x="355" y="1370"/>
                </a:lnTo>
                <a:lnTo>
                  <a:pt x="343" y="1370"/>
                </a:lnTo>
                <a:lnTo>
                  <a:pt x="331" y="1369"/>
                </a:lnTo>
                <a:lnTo>
                  <a:pt x="320" y="1369"/>
                </a:lnTo>
                <a:lnTo>
                  <a:pt x="316" y="1370"/>
                </a:lnTo>
                <a:lnTo>
                  <a:pt x="314" y="1371"/>
                </a:lnTo>
                <a:lnTo>
                  <a:pt x="312" y="1373"/>
                </a:lnTo>
                <a:lnTo>
                  <a:pt x="310" y="1375"/>
                </a:lnTo>
                <a:lnTo>
                  <a:pt x="308" y="1379"/>
                </a:lnTo>
                <a:lnTo>
                  <a:pt x="307" y="1384"/>
                </a:lnTo>
                <a:lnTo>
                  <a:pt x="306" y="1394"/>
                </a:lnTo>
                <a:lnTo>
                  <a:pt x="304" y="1404"/>
                </a:lnTo>
                <a:lnTo>
                  <a:pt x="303" y="1408"/>
                </a:lnTo>
                <a:lnTo>
                  <a:pt x="299" y="1412"/>
                </a:lnTo>
                <a:lnTo>
                  <a:pt x="296" y="1416"/>
                </a:lnTo>
                <a:lnTo>
                  <a:pt x="293" y="1420"/>
                </a:lnTo>
                <a:lnTo>
                  <a:pt x="289" y="1423"/>
                </a:lnTo>
                <a:lnTo>
                  <a:pt x="285" y="1425"/>
                </a:lnTo>
                <a:lnTo>
                  <a:pt x="283" y="1428"/>
                </a:lnTo>
                <a:lnTo>
                  <a:pt x="282" y="1431"/>
                </a:lnTo>
                <a:lnTo>
                  <a:pt x="282" y="1434"/>
                </a:lnTo>
                <a:lnTo>
                  <a:pt x="282" y="1438"/>
                </a:lnTo>
                <a:lnTo>
                  <a:pt x="283" y="1441"/>
                </a:lnTo>
                <a:lnTo>
                  <a:pt x="285" y="1446"/>
                </a:lnTo>
                <a:lnTo>
                  <a:pt x="286" y="1452"/>
                </a:lnTo>
                <a:lnTo>
                  <a:pt x="288" y="1457"/>
                </a:lnTo>
                <a:lnTo>
                  <a:pt x="286" y="1462"/>
                </a:lnTo>
                <a:lnTo>
                  <a:pt x="284" y="1468"/>
                </a:lnTo>
                <a:lnTo>
                  <a:pt x="282" y="1471"/>
                </a:lnTo>
                <a:lnTo>
                  <a:pt x="280" y="1472"/>
                </a:lnTo>
                <a:lnTo>
                  <a:pt x="279" y="1474"/>
                </a:lnTo>
                <a:lnTo>
                  <a:pt x="277" y="1474"/>
                </a:lnTo>
                <a:lnTo>
                  <a:pt x="273" y="1474"/>
                </a:lnTo>
                <a:lnTo>
                  <a:pt x="268" y="1472"/>
                </a:lnTo>
                <a:lnTo>
                  <a:pt x="254" y="1462"/>
                </a:lnTo>
                <a:lnTo>
                  <a:pt x="239" y="1454"/>
                </a:lnTo>
                <a:lnTo>
                  <a:pt x="232" y="1450"/>
                </a:lnTo>
                <a:lnTo>
                  <a:pt x="224" y="1444"/>
                </a:lnTo>
                <a:lnTo>
                  <a:pt x="219" y="1439"/>
                </a:lnTo>
                <a:lnTo>
                  <a:pt x="214" y="1431"/>
                </a:lnTo>
                <a:lnTo>
                  <a:pt x="210" y="1426"/>
                </a:lnTo>
                <a:lnTo>
                  <a:pt x="206" y="1423"/>
                </a:lnTo>
                <a:lnTo>
                  <a:pt x="202" y="1420"/>
                </a:lnTo>
                <a:lnTo>
                  <a:pt x="198" y="1419"/>
                </a:lnTo>
                <a:lnTo>
                  <a:pt x="188" y="1417"/>
                </a:lnTo>
                <a:lnTo>
                  <a:pt x="178" y="1419"/>
                </a:lnTo>
                <a:lnTo>
                  <a:pt x="168" y="1419"/>
                </a:lnTo>
                <a:lnTo>
                  <a:pt x="159" y="1417"/>
                </a:lnTo>
                <a:lnTo>
                  <a:pt x="151" y="1414"/>
                </a:lnTo>
                <a:lnTo>
                  <a:pt x="141" y="1412"/>
                </a:lnTo>
                <a:lnTo>
                  <a:pt x="131" y="1409"/>
                </a:lnTo>
                <a:lnTo>
                  <a:pt x="123" y="1405"/>
                </a:lnTo>
                <a:lnTo>
                  <a:pt x="114" y="1398"/>
                </a:lnTo>
                <a:lnTo>
                  <a:pt x="107" y="1393"/>
                </a:lnTo>
                <a:lnTo>
                  <a:pt x="100" y="1388"/>
                </a:lnTo>
                <a:lnTo>
                  <a:pt x="93" y="1383"/>
                </a:lnTo>
                <a:lnTo>
                  <a:pt x="84" y="1379"/>
                </a:lnTo>
                <a:lnTo>
                  <a:pt x="76" y="1377"/>
                </a:lnTo>
                <a:lnTo>
                  <a:pt x="64" y="1374"/>
                </a:lnTo>
                <a:lnTo>
                  <a:pt x="53" y="1369"/>
                </a:lnTo>
                <a:lnTo>
                  <a:pt x="42" y="1363"/>
                </a:lnTo>
                <a:lnTo>
                  <a:pt x="32" y="1356"/>
                </a:lnTo>
                <a:lnTo>
                  <a:pt x="24" y="1352"/>
                </a:lnTo>
                <a:lnTo>
                  <a:pt x="17" y="1348"/>
                </a:lnTo>
                <a:lnTo>
                  <a:pt x="9" y="1346"/>
                </a:lnTo>
                <a:lnTo>
                  <a:pt x="0" y="1345"/>
                </a:lnTo>
                <a:lnTo>
                  <a:pt x="0" y="1410"/>
                </a:lnTo>
                <a:lnTo>
                  <a:pt x="0" y="1474"/>
                </a:lnTo>
                <a:lnTo>
                  <a:pt x="0" y="1538"/>
                </a:lnTo>
                <a:lnTo>
                  <a:pt x="0" y="1604"/>
                </a:lnTo>
                <a:lnTo>
                  <a:pt x="0" y="1668"/>
                </a:lnTo>
                <a:lnTo>
                  <a:pt x="0" y="1733"/>
                </a:lnTo>
                <a:lnTo>
                  <a:pt x="0" y="1797"/>
                </a:lnTo>
                <a:lnTo>
                  <a:pt x="0" y="1862"/>
                </a:lnTo>
                <a:lnTo>
                  <a:pt x="0" y="1866"/>
                </a:lnTo>
                <a:lnTo>
                  <a:pt x="2" y="1868"/>
                </a:lnTo>
                <a:lnTo>
                  <a:pt x="4" y="1869"/>
                </a:lnTo>
                <a:lnTo>
                  <a:pt x="7" y="1869"/>
                </a:lnTo>
                <a:lnTo>
                  <a:pt x="77" y="1869"/>
                </a:lnTo>
                <a:lnTo>
                  <a:pt x="146" y="1869"/>
                </a:lnTo>
                <a:lnTo>
                  <a:pt x="215" y="1869"/>
                </a:lnTo>
                <a:lnTo>
                  <a:pt x="284" y="1869"/>
                </a:lnTo>
                <a:lnTo>
                  <a:pt x="354" y="1869"/>
                </a:lnTo>
                <a:lnTo>
                  <a:pt x="422" y="1869"/>
                </a:lnTo>
                <a:lnTo>
                  <a:pt x="492" y="1869"/>
                </a:lnTo>
                <a:lnTo>
                  <a:pt x="562" y="1869"/>
                </a:lnTo>
                <a:lnTo>
                  <a:pt x="601" y="1869"/>
                </a:lnTo>
                <a:lnTo>
                  <a:pt x="642" y="1869"/>
                </a:lnTo>
                <a:lnTo>
                  <a:pt x="683" y="1869"/>
                </a:lnTo>
                <a:lnTo>
                  <a:pt x="723" y="1869"/>
                </a:lnTo>
                <a:lnTo>
                  <a:pt x="764" y="1869"/>
                </a:lnTo>
                <a:lnTo>
                  <a:pt x="804" y="1869"/>
                </a:lnTo>
                <a:lnTo>
                  <a:pt x="844" y="1869"/>
                </a:lnTo>
                <a:lnTo>
                  <a:pt x="885" y="1869"/>
                </a:lnTo>
                <a:lnTo>
                  <a:pt x="971" y="1869"/>
                </a:lnTo>
                <a:lnTo>
                  <a:pt x="1055" y="1869"/>
                </a:lnTo>
                <a:lnTo>
                  <a:pt x="1141" y="1869"/>
                </a:lnTo>
                <a:lnTo>
                  <a:pt x="1225" y="1869"/>
                </a:lnTo>
                <a:lnTo>
                  <a:pt x="1311" y="1869"/>
                </a:lnTo>
                <a:lnTo>
                  <a:pt x="1396" y="1869"/>
                </a:lnTo>
                <a:lnTo>
                  <a:pt x="1480" y="1869"/>
                </a:lnTo>
                <a:lnTo>
                  <a:pt x="1566" y="1869"/>
                </a:lnTo>
                <a:lnTo>
                  <a:pt x="1576" y="1869"/>
                </a:lnTo>
                <a:lnTo>
                  <a:pt x="1585" y="1869"/>
                </a:lnTo>
                <a:lnTo>
                  <a:pt x="1693" y="1869"/>
                </a:lnTo>
                <a:lnTo>
                  <a:pt x="1801" y="1869"/>
                </a:lnTo>
                <a:lnTo>
                  <a:pt x="1910" y="1869"/>
                </a:lnTo>
                <a:lnTo>
                  <a:pt x="2018" y="1869"/>
                </a:lnTo>
                <a:lnTo>
                  <a:pt x="2127" y="1869"/>
                </a:lnTo>
                <a:lnTo>
                  <a:pt x="2235" y="1869"/>
                </a:lnTo>
                <a:lnTo>
                  <a:pt x="2343" y="1869"/>
                </a:lnTo>
                <a:lnTo>
                  <a:pt x="2451" y="1869"/>
                </a:lnTo>
                <a:lnTo>
                  <a:pt x="2559" y="1869"/>
                </a:lnTo>
                <a:lnTo>
                  <a:pt x="2669" y="1869"/>
                </a:lnTo>
                <a:lnTo>
                  <a:pt x="2777" y="1869"/>
                </a:lnTo>
                <a:lnTo>
                  <a:pt x="2885" y="1869"/>
                </a:lnTo>
                <a:lnTo>
                  <a:pt x="2993" y="1869"/>
                </a:lnTo>
                <a:lnTo>
                  <a:pt x="3101" y="1869"/>
                </a:lnTo>
                <a:lnTo>
                  <a:pt x="3209" y="1869"/>
                </a:lnTo>
                <a:lnTo>
                  <a:pt x="3319" y="1869"/>
                </a:lnTo>
                <a:lnTo>
                  <a:pt x="3322" y="1869"/>
                </a:lnTo>
                <a:lnTo>
                  <a:pt x="3325" y="1868"/>
                </a:lnTo>
                <a:lnTo>
                  <a:pt x="3326" y="1866"/>
                </a:lnTo>
                <a:lnTo>
                  <a:pt x="3326" y="1862"/>
                </a:lnTo>
                <a:lnTo>
                  <a:pt x="3326" y="1828"/>
                </a:lnTo>
                <a:lnTo>
                  <a:pt x="3326" y="1795"/>
                </a:lnTo>
                <a:lnTo>
                  <a:pt x="3326" y="1761"/>
                </a:lnTo>
                <a:lnTo>
                  <a:pt x="3326" y="1728"/>
                </a:lnTo>
                <a:lnTo>
                  <a:pt x="3326" y="1695"/>
                </a:lnTo>
                <a:lnTo>
                  <a:pt x="3326" y="1661"/>
                </a:lnTo>
                <a:lnTo>
                  <a:pt x="3326" y="1627"/>
                </a:lnTo>
                <a:lnTo>
                  <a:pt x="3326" y="1594"/>
                </a:lnTo>
                <a:lnTo>
                  <a:pt x="3326" y="1579"/>
                </a:lnTo>
                <a:lnTo>
                  <a:pt x="3326" y="1565"/>
                </a:lnTo>
                <a:lnTo>
                  <a:pt x="3322" y="1563"/>
                </a:lnTo>
                <a:lnTo>
                  <a:pt x="3317" y="1564"/>
                </a:lnTo>
                <a:lnTo>
                  <a:pt x="3313" y="1565"/>
                </a:lnTo>
                <a:lnTo>
                  <a:pt x="3309" y="1565"/>
                </a:lnTo>
                <a:lnTo>
                  <a:pt x="3297" y="1564"/>
                </a:lnTo>
                <a:lnTo>
                  <a:pt x="3285" y="1565"/>
                </a:lnTo>
                <a:lnTo>
                  <a:pt x="3274" y="1566"/>
                </a:lnTo>
                <a:lnTo>
                  <a:pt x="3262" y="1567"/>
                </a:lnTo>
                <a:lnTo>
                  <a:pt x="3253" y="1568"/>
                </a:lnTo>
                <a:lnTo>
                  <a:pt x="3245" y="1568"/>
                </a:lnTo>
                <a:lnTo>
                  <a:pt x="3236" y="1567"/>
                </a:lnTo>
                <a:lnTo>
                  <a:pt x="3229" y="1566"/>
                </a:lnTo>
                <a:lnTo>
                  <a:pt x="3220" y="1564"/>
                </a:lnTo>
                <a:lnTo>
                  <a:pt x="3210" y="1564"/>
                </a:lnTo>
                <a:lnTo>
                  <a:pt x="3198" y="1565"/>
                </a:lnTo>
                <a:lnTo>
                  <a:pt x="3184" y="1564"/>
                </a:lnTo>
                <a:lnTo>
                  <a:pt x="3174" y="1563"/>
                </a:lnTo>
                <a:lnTo>
                  <a:pt x="3163" y="1563"/>
                </a:lnTo>
                <a:lnTo>
                  <a:pt x="3159" y="1563"/>
                </a:lnTo>
                <a:lnTo>
                  <a:pt x="3154" y="1565"/>
                </a:lnTo>
                <a:lnTo>
                  <a:pt x="3149" y="1567"/>
                </a:lnTo>
                <a:lnTo>
                  <a:pt x="3144" y="1569"/>
                </a:lnTo>
                <a:lnTo>
                  <a:pt x="3141" y="1573"/>
                </a:lnTo>
                <a:lnTo>
                  <a:pt x="3136" y="1574"/>
                </a:lnTo>
                <a:lnTo>
                  <a:pt x="3132" y="1573"/>
                </a:lnTo>
                <a:lnTo>
                  <a:pt x="3128" y="1570"/>
                </a:lnTo>
                <a:lnTo>
                  <a:pt x="3118" y="1564"/>
                </a:lnTo>
                <a:lnTo>
                  <a:pt x="3107" y="1558"/>
                </a:lnTo>
                <a:lnTo>
                  <a:pt x="3095" y="1553"/>
                </a:lnTo>
                <a:lnTo>
                  <a:pt x="3084" y="1548"/>
                </a:lnTo>
                <a:lnTo>
                  <a:pt x="3072" y="1546"/>
                </a:lnTo>
                <a:lnTo>
                  <a:pt x="3060" y="1544"/>
                </a:lnTo>
                <a:lnTo>
                  <a:pt x="3056" y="1543"/>
                </a:lnTo>
                <a:lnTo>
                  <a:pt x="3052" y="1542"/>
                </a:lnTo>
                <a:lnTo>
                  <a:pt x="3048" y="1542"/>
                </a:lnTo>
                <a:lnTo>
                  <a:pt x="3044" y="1543"/>
                </a:lnTo>
                <a:lnTo>
                  <a:pt x="3037" y="1545"/>
                </a:lnTo>
                <a:lnTo>
                  <a:pt x="3029" y="1550"/>
                </a:lnTo>
                <a:lnTo>
                  <a:pt x="3014" y="1560"/>
                </a:lnTo>
                <a:lnTo>
                  <a:pt x="2999" y="1567"/>
                </a:lnTo>
                <a:lnTo>
                  <a:pt x="2982" y="1573"/>
                </a:lnTo>
                <a:lnTo>
                  <a:pt x="2965" y="1578"/>
                </a:lnTo>
                <a:lnTo>
                  <a:pt x="2961" y="1579"/>
                </a:lnTo>
                <a:lnTo>
                  <a:pt x="2956" y="1578"/>
                </a:lnTo>
                <a:lnTo>
                  <a:pt x="2951" y="1576"/>
                </a:lnTo>
                <a:lnTo>
                  <a:pt x="2948" y="1572"/>
                </a:lnTo>
                <a:lnTo>
                  <a:pt x="2946" y="1569"/>
                </a:lnTo>
                <a:lnTo>
                  <a:pt x="2943" y="1566"/>
                </a:lnTo>
                <a:lnTo>
                  <a:pt x="2940" y="1564"/>
                </a:lnTo>
                <a:lnTo>
                  <a:pt x="2936" y="1562"/>
                </a:lnTo>
                <a:lnTo>
                  <a:pt x="2929" y="1560"/>
                </a:lnTo>
                <a:lnTo>
                  <a:pt x="2921" y="1556"/>
                </a:lnTo>
                <a:lnTo>
                  <a:pt x="2913" y="1551"/>
                </a:lnTo>
                <a:lnTo>
                  <a:pt x="2904" y="1547"/>
                </a:lnTo>
                <a:lnTo>
                  <a:pt x="2900" y="1547"/>
                </a:lnTo>
                <a:lnTo>
                  <a:pt x="2895" y="1546"/>
                </a:lnTo>
                <a:lnTo>
                  <a:pt x="2890" y="1547"/>
                </a:lnTo>
                <a:lnTo>
                  <a:pt x="2885" y="1548"/>
                </a:lnTo>
                <a:lnTo>
                  <a:pt x="2883" y="1549"/>
                </a:lnTo>
                <a:lnTo>
                  <a:pt x="2881" y="1548"/>
                </a:lnTo>
                <a:lnTo>
                  <a:pt x="2878" y="1546"/>
                </a:lnTo>
                <a:lnTo>
                  <a:pt x="2876" y="1545"/>
                </a:lnTo>
                <a:lnTo>
                  <a:pt x="2874" y="1544"/>
                </a:lnTo>
                <a:lnTo>
                  <a:pt x="2871" y="1544"/>
                </a:lnTo>
                <a:lnTo>
                  <a:pt x="2867" y="1544"/>
                </a:lnTo>
                <a:lnTo>
                  <a:pt x="2861" y="1545"/>
                </a:lnTo>
                <a:lnTo>
                  <a:pt x="2852" y="1545"/>
                </a:lnTo>
                <a:lnTo>
                  <a:pt x="2846" y="1547"/>
                </a:lnTo>
                <a:lnTo>
                  <a:pt x="2843" y="1551"/>
                </a:lnTo>
                <a:lnTo>
                  <a:pt x="2840" y="1561"/>
                </a:lnTo>
                <a:lnTo>
                  <a:pt x="2839" y="1563"/>
                </a:lnTo>
                <a:lnTo>
                  <a:pt x="2838" y="1565"/>
                </a:lnTo>
                <a:lnTo>
                  <a:pt x="2837" y="1566"/>
                </a:lnTo>
                <a:lnTo>
                  <a:pt x="2835" y="1567"/>
                </a:lnTo>
                <a:lnTo>
                  <a:pt x="2824" y="1566"/>
                </a:lnTo>
                <a:lnTo>
                  <a:pt x="2813" y="1567"/>
                </a:lnTo>
                <a:lnTo>
                  <a:pt x="2802" y="1567"/>
                </a:lnTo>
                <a:lnTo>
                  <a:pt x="2792" y="1568"/>
                </a:lnTo>
                <a:lnTo>
                  <a:pt x="2783" y="1568"/>
                </a:lnTo>
                <a:lnTo>
                  <a:pt x="2775" y="1570"/>
                </a:lnTo>
                <a:lnTo>
                  <a:pt x="2766" y="1570"/>
                </a:lnTo>
                <a:lnTo>
                  <a:pt x="2756" y="1570"/>
                </a:lnTo>
                <a:lnTo>
                  <a:pt x="2755" y="1570"/>
                </a:lnTo>
                <a:lnTo>
                  <a:pt x="2755" y="1572"/>
                </a:lnTo>
                <a:lnTo>
                  <a:pt x="2753" y="1573"/>
                </a:lnTo>
                <a:lnTo>
                  <a:pt x="2751" y="1572"/>
                </a:lnTo>
                <a:lnTo>
                  <a:pt x="2749" y="1572"/>
                </a:lnTo>
                <a:lnTo>
                  <a:pt x="2747" y="1569"/>
                </a:lnTo>
                <a:lnTo>
                  <a:pt x="2737" y="1562"/>
                </a:lnTo>
                <a:lnTo>
                  <a:pt x="2728" y="1553"/>
                </a:lnTo>
                <a:lnTo>
                  <a:pt x="2725" y="1552"/>
                </a:lnTo>
                <a:lnTo>
                  <a:pt x="2723" y="1552"/>
                </a:lnTo>
                <a:lnTo>
                  <a:pt x="2721" y="1553"/>
                </a:lnTo>
                <a:lnTo>
                  <a:pt x="2718" y="1554"/>
                </a:lnTo>
                <a:lnTo>
                  <a:pt x="2716" y="1556"/>
                </a:lnTo>
                <a:lnTo>
                  <a:pt x="2713" y="1557"/>
                </a:lnTo>
                <a:lnTo>
                  <a:pt x="2710" y="1556"/>
                </a:lnTo>
                <a:lnTo>
                  <a:pt x="2708" y="1552"/>
                </a:lnTo>
                <a:lnTo>
                  <a:pt x="2706" y="1549"/>
                </a:lnTo>
                <a:lnTo>
                  <a:pt x="2704" y="1548"/>
                </a:lnTo>
                <a:lnTo>
                  <a:pt x="2702" y="1549"/>
                </a:lnTo>
                <a:lnTo>
                  <a:pt x="2700" y="1552"/>
                </a:lnTo>
                <a:lnTo>
                  <a:pt x="2698" y="1556"/>
                </a:lnTo>
                <a:lnTo>
                  <a:pt x="2694" y="1558"/>
                </a:lnTo>
                <a:lnTo>
                  <a:pt x="2691" y="1559"/>
                </a:lnTo>
                <a:lnTo>
                  <a:pt x="2688" y="1560"/>
                </a:lnTo>
                <a:lnTo>
                  <a:pt x="2686" y="1559"/>
                </a:lnTo>
                <a:lnTo>
                  <a:pt x="2683" y="1559"/>
                </a:lnTo>
                <a:lnTo>
                  <a:pt x="2680" y="1560"/>
                </a:lnTo>
                <a:lnTo>
                  <a:pt x="2679" y="1562"/>
                </a:lnTo>
                <a:lnTo>
                  <a:pt x="2678" y="1565"/>
                </a:lnTo>
                <a:lnTo>
                  <a:pt x="2679" y="1568"/>
                </a:lnTo>
                <a:lnTo>
                  <a:pt x="2680" y="1570"/>
                </a:lnTo>
                <a:lnTo>
                  <a:pt x="2683" y="1573"/>
                </a:lnTo>
                <a:lnTo>
                  <a:pt x="2685" y="1575"/>
                </a:lnTo>
                <a:lnTo>
                  <a:pt x="2686" y="1576"/>
                </a:lnTo>
                <a:lnTo>
                  <a:pt x="2684" y="1577"/>
                </a:lnTo>
                <a:lnTo>
                  <a:pt x="2681" y="1578"/>
                </a:lnTo>
                <a:lnTo>
                  <a:pt x="2679" y="1579"/>
                </a:lnTo>
                <a:lnTo>
                  <a:pt x="2676" y="1579"/>
                </a:lnTo>
                <a:lnTo>
                  <a:pt x="2676" y="1579"/>
                </a:lnTo>
                <a:lnTo>
                  <a:pt x="2675" y="1579"/>
                </a:lnTo>
                <a:lnTo>
                  <a:pt x="2674" y="1577"/>
                </a:lnTo>
                <a:lnTo>
                  <a:pt x="2672" y="1577"/>
                </a:lnTo>
                <a:lnTo>
                  <a:pt x="2670" y="1577"/>
                </a:lnTo>
                <a:lnTo>
                  <a:pt x="2669" y="1577"/>
                </a:lnTo>
                <a:lnTo>
                  <a:pt x="2661" y="1578"/>
                </a:lnTo>
                <a:lnTo>
                  <a:pt x="2654" y="1578"/>
                </a:lnTo>
                <a:lnTo>
                  <a:pt x="2646" y="1578"/>
                </a:lnTo>
                <a:lnTo>
                  <a:pt x="2639" y="1577"/>
                </a:lnTo>
                <a:lnTo>
                  <a:pt x="2634" y="1575"/>
                </a:lnTo>
                <a:lnTo>
                  <a:pt x="2630" y="1575"/>
                </a:lnTo>
                <a:lnTo>
                  <a:pt x="2629" y="1575"/>
                </a:lnTo>
                <a:lnTo>
                  <a:pt x="2628" y="1576"/>
                </a:lnTo>
                <a:lnTo>
                  <a:pt x="2627" y="1579"/>
                </a:lnTo>
                <a:lnTo>
                  <a:pt x="2627" y="1582"/>
                </a:lnTo>
                <a:lnTo>
                  <a:pt x="2625" y="1584"/>
                </a:lnTo>
                <a:lnTo>
                  <a:pt x="2622" y="1587"/>
                </a:lnTo>
                <a:lnTo>
                  <a:pt x="2622" y="1585"/>
                </a:lnTo>
                <a:lnTo>
                  <a:pt x="2622" y="1585"/>
                </a:lnTo>
                <a:lnTo>
                  <a:pt x="2615" y="1585"/>
                </a:lnTo>
                <a:lnTo>
                  <a:pt x="2610" y="1584"/>
                </a:lnTo>
                <a:lnTo>
                  <a:pt x="2615" y="1585"/>
                </a:lnTo>
                <a:lnTo>
                  <a:pt x="2622" y="1585"/>
                </a:lnTo>
                <a:lnTo>
                  <a:pt x="2616" y="1582"/>
                </a:lnTo>
                <a:lnTo>
                  <a:pt x="2612" y="1578"/>
                </a:lnTo>
                <a:lnTo>
                  <a:pt x="2610" y="1573"/>
                </a:lnTo>
                <a:lnTo>
                  <a:pt x="2609" y="1567"/>
                </a:lnTo>
                <a:lnTo>
                  <a:pt x="2608" y="1565"/>
                </a:lnTo>
                <a:lnTo>
                  <a:pt x="2608" y="1564"/>
                </a:lnTo>
                <a:lnTo>
                  <a:pt x="2605" y="1564"/>
                </a:lnTo>
                <a:lnTo>
                  <a:pt x="2604" y="1564"/>
                </a:lnTo>
                <a:lnTo>
                  <a:pt x="2598" y="1564"/>
                </a:lnTo>
                <a:lnTo>
                  <a:pt x="2592" y="1564"/>
                </a:lnTo>
                <a:lnTo>
                  <a:pt x="2588" y="1563"/>
                </a:lnTo>
                <a:lnTo>
                  <a:pt x="2585" y="1564"/>
                </a:lnTo>
                <a:lnTo>
                  <a:pt x="2582" y="1565"/>
                </a:lnTo>
                <a:lnTo>
                  <a:pt x="2579" y="1568"/>
                </a:lnTo>
                <a:lnTo>
                  <a:pt x="2577" y="1569"/>
                </a:lnTo>
                <a:lnTo>
                  <a:pt x="2574" y="1569"/>
                </a:lnTo>
                <a:lnTo>
                  <a:pt x="2573" y="1569"/>
                </a:lnTo>
                <a:lnTo>
                  <a:pt x="2571" y="1567"/>
                </a:lnTo>
                <a:lnTo>
                  <a:pt x="2569" y="1566"/>
                </a:lnTo>
                <a:lnTo>
                  <a:pt x="2566" y="1566"/>
                </a:lnTo>
                <a:lnTo>
                  <a:pt x="2565" y="1566"/>
                </a:lnTo>
                <a:lnTo>
                  <a:pt x="2563" y="1567"/>
                </a:lnTo>
                <a:lnTo>
                  <a:pt x="2555" y="1573"/>
                </a:lnTo>
                <a:lnTo>
                  <a:pt x="2549" y="1580"/>
                </a:lnTo>
                <a:lnTo>
                  <a:pt x="2547" y="1583"/>
                </a:lnTo>
                <a:lnTo>
                  <a:pt x="2544" y="1583"/>
                </a:lnTo>
                <a:lnTo>
                  <a:pt x="2542" y="1582"/>
                </a:lnTo>
                <a:lnTo>
                  <a:pt x="2540" y="1580"/>
                </a:lnTo>
                <a:lnTo>
                  <a:pt x="2539" y="1578"/>
                </a:lnTo>
                <a:lnTo>
                  <a:pt x="2538" y="1577"/>
                </a:lnTo>
                <a:lnTo>
                  <a:pt x="2537" y="1576"/>
                </a:lnTo>
                <a:lnTo>
                  <a:pt x="2535" y="1576"/>
                </a:lnTo>
                <a:lnTo>
                  <a:pt x="2527" y="1577"/>
                </a:lnTo>
                <a:lnTo>
                  <a:pt x="2521" y="1579"/>
                </a:lnTo>
                <a:lnTo>
                  <a:pt x="2514" y="1582"/>
                </a:lnTo>
                <a:lnTo>
                  <a:pt x="2510" y="1582"/>
                </a:lnTo>
                <a:lnTo>
                  <a:pt x="2506" y="1580"/>
                </a:lnTo>
                <a:lnTo>
                  <a:pt x="2502" y="1574"/>
                </a:lnTo>
                <a:lnTo>
                  <a:pt x="2494" y="1564"/>
                </a:lnTo>
                <a:lnTo>
                  <a:pt x="2488" y="1554"/>
                </a:lnTo>
                <a:lnTo>
                  <a:pt x="2480" y="1546"/>
                </a:lnTo>
                <a:lnTo>
                  <a:pt x="2472" y="1536"/>
                </a:lnTo>
                <a:lnTo>
                  <a:pt x="2466" y="1528"/>
                </a:lnTo>
                <a:lnTo>
                  <a:pt x="2461" y="1520"/>
                </a:lnTo>
                <a:lnTo>
                  <a:pt x="2455" y="1513"/>
                </a:lnTo>
                <a:lnTo>
                  <a:pt x="2448" y="1504"/>
                </a:lnTo>
                <a:lnTo>
                  <a:pt x="2431" y="1482"/>
                </a:lnTo>
                <a:lnTo>
                  <a:pt x="2413" y="1459"/>
                </a:lnTo>
                <a:lnTo>
                  <a:pt x="2396" y="1437"/>
                </a:lnTo>
                <a:lnTo>
                  <a:pt x="2378" y="1414"/>
                </a:lnTo>
                <a:lnTo>
                  <a:pt x="2375" y="1411"/>
                </a:lnTo>
                <a:lnTo>
                  <a:pt x="2373" y="1407"/>
                </a:lnTo>
                <a:lnTo>
                  <a:pt x="2371" y="1406"/>
                </a:lnTo>
                <a:lnTo>
                  <a:pt x="2370" y="1404"/>
                </a:lnTo>
                <a:lnTo>
                  <a:pt x="2367" y="1398"/>
                </a:lnTo>
                <a:lnTo>
                  <a:pt x="2364" y="1393"/>
                </a:lnTo>
                <a:lnTo>
                  <a:pt x="2361" y="1386"/>
                </a:lnTo>
                <a:lnTo>
                  <a:pt x="2359" y="1381"/>
                </a:lnTo>
                <a:lnTo>
                  <a:pt x="2358" y="1375"/>
                </a:lnTo>
                <a:lnTo>
                  <a:pt x="2358" y="1368"/>
                </a:lnTo>
                <a:lnTo>
                  <a:pt x="2358" y="1363"/>
                </a:lnTo>
                <a:lnTo>
                  <a:pt x="2359" y="1356"/>
                </a:lnTo>
                <a:lnTo>
                  <a:pt x="2362" y="1352"/>
                </a:lnTo>
                <a:lnTo>
                  <a:pt x="2364" y="1348"/>
                </a:lnTo>
                <a:lnTo>
                  <a:pt x="2362" y="1344"/>
                </a:lnTo>
                <a:lnTo>
                  <a:pt x="2361" y="1338"/>
                </a:lnTo>
                <a:lnTo>
                  <a:pt x="2360" y="1337"/>
                </a:lnTo>
                <a:lnTo>
                  <a:pt x="2359" y="1336"/>
                </a:lnTo>
                <a:lnTo>
                  <a:pt x="2357" y="1335"/>
                </a:lnTo>
                <a:lnTo>
                  <a:pt x="2356" y="1335"/>
                </a:lnTo>
                <a:lnTo>
                  <a:pt x="2353" y="1335"/>
                </a:lnTo>
                <a:lnTo>
                  <a:pt x="2350" y="1335"/>
                </a:lnTo>
                <a:lnTo>
                  <a:pt x="2345" y="1334"/>
                </a:lnTo>
                <a:lnTo>
                  <a:pt x="2341" y="1334"/>
                </a:lnTo>
                <a:lnTo>
                  <a:pt x="2335" y="1333"/>
                </a:lnTo>
                <a:lnTo>
                  <a:pt x="2330" y="1331"/>
                </a:lnTo>
                <a:lnTo>
                  <a:pt x="2329" y="1327"/>
                </a:lnTo>
                <a:lnTo>
                  <a:pt x="2328" y="1319"/>
                </a:lnTo>
                <a:lnTo>
                  <a:pt x="2328" y="1317"/>
                </a:lnTo>
                <a:lnTo>
                  <a:pt x="2328" y="1314"/>
                </a:lnTo>
                <a:lnTo>
                  <a:pt x="2328" y="1310"/>
                </a:lnTo>
                <a:lnTo>
                  <a:pt x="2329" y="1309"/>
                </a:lnTo>
                <a:lnTo>
                  <a:pt x="2341" y="1306"/>
                </a:lnTo>
                <a:lnTo>
                  <a:pt x="2353" y="1305"/>
                </a:lnTo>
                <a:lnTo>
                  <a:pt x="2355" y="1305"/>
                </a:lnTo>
                <a:lnTo>
                  <a:pt x="2355" y="1306"/>
                </a:lnTo>
                <a:lnTo>
                  <a:pt x="2355" y="1307"/>
                </a:lnTo>
                <a:lnTo>
                  <a:pt x="2355" y="1307"/>
                </a:lnTo>
                <a:lnTo>
                  <a:pt x="2355" y="1308"/>
                </a:lnTo>
                <a:lnTo>
                  <a:pt x="2355" y="1308"/>
                </a:lnTo>
                <a:close/>
                <a:moveTo>
                  <a:pt x="2867" y="1658"/>
                </a:moveTo>
                <a:lnTo>
                  <a:pt x="2870" y="1660"/>
                </a:lnTo>
                <a:lnTo>
                  <a:pt x="2872" y="1661"/>
                </a:lnTo>
                <a:lnTo>
                  <a:pt x="2874" y="1664"/>
                </a:lnTo>
                <a:lnTo>
                  <a:pt x="2875" y="1665"/>
                </a:lnTo>
                <a:lnTo>
                  <a:pt x="2876" y="1671"/>
                </a:lnTo>
                <a:lnTo>
                  <a:pt x="2877" y="1680"/>
                </a:lnTo>
                <a:lnTo>
                  <a:pt x="2877" y="1683"/>
                </a:lnTo>
                <a:lnTo>
                  <a:pt x="2877" y="1687"/>
                </a:lnTo>
                <a:lnTo>
                  <a:pt x="2877" y="1683"/>
                </a:lnTo>
                <a:lnTo>
                  <a:pt x="2877" y="1680"/>
                </a:lnTo>
                <a:lnTo>
                  <a:pt x="2876" y="1671"/>
                </a:lnTo>
                <a:lnTo>
                  <a:pt x="2875" y="1665"/>
                </a:lnTo>
                <a:lnTo>
                  <a:pt x="2874" y="1664"/>
                </a:lnTo>
                <a:lnTo>
                  <a:pt x="2872" y="1661"/>
                </a:lnTo>
                <a:lnTo>
                  <a:pt x="2870" y="1660"/>
                </a:lnTo>
                <a:lnTo>
                  <a:pt x="2867" y="1658"/>
                </a:lnTo>
                <a:close/>
                <a:moveTo>
                  <a:pt x="2823" y="1573"/>
                </a:moveTo>
                <a:lnTo>
                  <a:pt x="2820" y="1574"/>
                </a:lnTo>
                <a:lnTo>
                  <a:pt x="2817" y="1575"/>
                </a:lnTo>
                <a:lnTo>
                  <a:pt x="2820" y="1574"/>
                </a:lnTo>
                <a:lnTo>
                  <a:pt x="2823" y="1573"/>
                </a:lnTo>
                <a:lnTo>
                  <a:pt x="2825" y="1573"/>
                </a:lnTo>
                <a:lnTo>
                  <a:pt x="2826" y="1574"/>
                </a:lnTo>
                <a:lnTo>
                  <a:pt x="2825" y="1573"/>
                </a:lnTo>
                <a:lnTo>
                  <a:pt x="2823" y="1573"/>
                </a:lnTo>
                <a:close/>
                <a:moveTo>
                  <a:pt x="2573" y="1742"/>
                </a:moveTo>
                <a:lnTo>
                  <a:pt x="2574" y="1736"/>
                </a:lnTo>
                <a:lnTo>
                  <a:pt x="2575" y="1733"/>
                </a:lnTo>
                <a:lnTo>
                  <a:pt x="2574" y="1736"/>
                </a:lnTo>
                <a:lnTo>
                  <a:pt x="2573" y="1742"/>
                </a:lnTo>
                <a:lnTo>
                  <a:pt x="2574" y="1746"/>
                </a:lnTo>
                <a:lnTo>
                  <a:pt x="2575" y="1749"/>
                </a:lnTo>
                <a:lnTo>
                  <a:pt x="2577" y="1752"/>
                </a:lnTo>
                <a:lnTo>
                  <a:pt x="2579" y="1755"/>
                </a:lnTo>
                <a:lnTo>
                  <a:pt x="2577" y="1752"/>
                </a:lnTo>
                <a:lnTo>
                  <a:pt x="2575" y="1749"/>
                </a:lnTo>
                <a:lnTo>
                  <a:pt x="2574" y="1746"/>
                </a:lnTo>
                <a:lnTo>
                  <a:pt x="2573" y="1742"/>
                </a:lnTo>
                <a:close/>
                <a:moveTo>
                  <a:pt x="2539" y="1593"/>
                </a:moveTo>
                <a:lnTo>
                  <a:pt x="2537" y="1593"/>
                </a:lnTo>
                <a:lnTo>
                  <a:pt x="2536" y="1593"/>
                </a:lnTo>
                <a:lnTo>
                  <a:pt x="2535" y="1592"/>
                </a:lnTo>
                <a:lnTo>
                  <a:pt x="2535" y="1590"/>
                </a:lnTo>
                <a:lnTo>
                  <a:pt x="2536" y="1588"/>
                </a:lnTo>
                <a:lnTo>
                  <a:pt x="2538" y="1588"/>
                </a:lnTo>
                <a:lnTo>
                  <a:pt x="2540" y="1588"/>
                </a:lnTo>
                <a:lnTo>
                  <a:pt x="2541" y="1588"/>
                </a:lnTo>
                <a:lnTo>
                  <a:pt x="2542" y="1589"/>
                </a:lnTo>
                <a:lnTo>
                  <a:pt x="2542" y="1591"/>
                </a:lnTo>
                <a:lnTo>
                  <a:pt x="2542" y="1592"/>
                </a:lnTo>
                <a:lnTo>
                  <a:pt x="2541" y="1593"/>
                </a:lnTo>
                <a:lnTo>
                  <a:pt x="2540" y="1593"/>
                </a:lnTo>
                <a:lnTo>
                  <a:pt x="2539" y="1593"/>
                </a:lnTo>
                <a:close/>
                <a:moveTo>
                  <a:pt x="2516" y="1596"/>
                </a:moveTo>
                <a:lnTo>
                  <a:pt x="2518" y="1597"/>
                </a:lnTo>
                <a:lnTo>
                  <a:pt x="2520" y="1599"/>
                </a:lnTo>
                <a:lnTo>
                  <a:pt x="2518" y="1597"/>
                </a:lnTo>
                <a:lnTo>
                  <a:pt x="2516" y="1596"/>
                </a:lnTo>
                <a:close/>
                <a:moveTo>
                  <a:pt x="2502" y="1603"/>
                </a:moveTo>
                <a:lnTo>
                  <a:pt x="2497" y="1603"/>
                </a:lnTo>
                <a:lnTo>
                  <a:pt x="2493" y="1602"/>
                </a:lnTo>
                <a:lnTo>
                  <a:pt x="2490" y="1600"/>
                </a:lnTo>
                <a:lnTo>
                  <a:pt x="2486" y="1599"/>
                </a:lnTo>
                <a:lnTo>
                  <a:pt x="2483" y="1597"/>
                </a:lnTo>
                <a:lnTo>
                  <a:pt x="2480" y="1594"/>
                </a:lnTo>
                <a:lnTo>
                  <a:pt x="2478" y="1591"/>
                </a:lnTo>
                <a:lnTo>
                  <a:pt x="2476" y="1588"/>
                </a:lnTo>
                <a:lnTo>
                  <a:pt x="2475" y="1585"/>
                </a:lnTo>
                <a:lnTo>
                  <a:pt x="2475" y="1584"/>
                </a:lnTo>
                <a:lnTo>
                  <a:pt x="2476" y="1583"/>
                </a:lnTo>
                <a:lnTo>
                  <a:pt x="2477" y="1582"/>
                </a:lnTo>
                <a:lnTo>
                  <a:pt x="2479" y="1581"/>
                </a:lnTo>
                <a:lnTo>
                  <a:pt x="2480" y="1580"/>
                </a:lnTo>
                <a:lnTo>
                  <a:pt x="2477" y="1578"/>
                </a:lnTo>
                <a:lnTo>
                  <a:pt x="2474" y="1577"/>
                </a:lnTo>
                <a:lnTo>
                  <a:pt x="2471" y="1575"/>
                </a:lnTo>
                <a:lnTo>
                  <a:pt x="2470" y="1570"/>
                </a:lnTo>
                <a:lnTo>
                  <a:pt x="2470" y="1569"/>
                </a:lnTo>
                <a:lnTo>
                  <a:pt x="2468" y="1568"/>
                </a:lnTo>
                <a:lnTo>
                  <a:pt x="2466" y="1568"/>
                </a:lnTo>
                <a:lnTo>
                  <a:pt x="2465" y="1568"/>
                </a:lnTo>
                <a:lnTo>
                  <a:pt x="2465" y="1568"/>
                </a:lnTo>
                <a:lnTo>
                  <a:pt x="2464" y="1568"/>
                </a:lnTo>
                <a:lnTo>
                  <a:pt x="2464" y="1568"/>
                </a:lnTo>
                <a:lnTo>
                  <a:pt x="2464" y="1568"/>
                </a:lnTo>
                <a:lnTo>
                  <a:pt x="2465" y="1568"/>
                </a:lnTo>
                <a:lnTo>
                  <a:pt x="2464" y="1566"/>
                </a:lnTo>
                <a:lnTo>
                  <a:pt x="2463" y="1565"/>
                </a:lnTo>
                <a:lnTo>
                  <a:pt x="2462" y="1564"/>
                </a:lnTo>
                <a:lnTo>
                  <a:pt x="2460" y="1564"/>
                </a:lnTo>
                <a:lnTo>
                  <a:pt x="2460" y="1564"/>
                </a:lnTo>
                <a:lnTo>
                  <a:pt x="2460" y="1564"/>
                </a:lnTo>
                <a:lnTo>
                  <a:pt x="2460" y="1564"/>
                </a:lnTo>
                <a:lnTo>
                  <a:pt x="2461" y="1563"/>
                </a:lnTo>
                <a:lnTo>
                  <a:pt x="2460" y="1562"/>
                </a:lnTo>
                <a:lnTo>
                  <a:pt x="2459" y="1562"/>
                </a:lnTo>
                <a:lnTo>
                  <a:pt x="2458" y="1562"/>
                </a:lnTo>
                <a:lnTo>
                  <a:pt x="2456" y="1561"/>
                </a:lnTo>
                <a:lnTo>
                  <a:pt x="2455" y="1559"/>
                </a:lnTo>
                <a:lnTo>
                  <a:pt x="2453" y="1557"/>
                </a:lnTo>
                <a:lnTo>
                  <a:pt x="2452" y="1554"/>
                </a:lnTo>
                <a:lnTo>
                  <a:pt x="2450" y="1554"/>
                </a:lnTo>
                <a:lnTo>
                  <a:pt x="2449" y="1553"/>
                </a:lnTo>
                <a:lnTo>
                  <a:pt x="2450" y="1554"/>
                </a:lnTo>
                <a:lnTo>
                  <a:pt x="2452" y="1554"/>
                </a:lnTo>
                <a:lnTo>
                  <a:pt x="2452" y="1552"/>
                </a:lnTo>
                <a:lnTo>
                  <a:pt x="2452" y="1550"/>
                </a:lnTo>
                <a:lnTo>
                  <a:pt x="2450" y="1549"/>
                </a:lnTo>
                <a:lnTo>
                  <a:pt x="2447" y="1549"/>
                </a:lnTo>
                <a:lnTo>
                  <a:pt x="2447" y="1549"/>
                </a:lnTo>
                <a:lnTo>
                  <a:pt x="2446" y="1549"/>
                </a:lnTo>
                <a:lnTo>
                  <a:pt x="2446" y="1549"/>
                </a:lnTo>
                <a:lnTo>
                  <a:pt x="2444" y="1545"/>
                </a:lnTo>
                <a:lnTo>
                  <a:pt x="2440" y="1544"/>
                </a:lnTo>
                <a:lnTo>
                  <a:pt x="2438" y="1545"/>
                </a:lnTo>
                <a:lnTo>
                  <a:pt x="2438" y="1546"/>
                </a:lnTo>
                <a:lnTo>
                  <a:pt x="2438" y="1548"/>
                </a:lnTo>
                <a:lnTo>
                  <a:pt x="2440" y="1550"/>
                </a:lnTo>
                <a:lnTo>
                  <a:pt x="2440" y="1550"/>
                </a:lnTo>
                <a:lnTo>
                  <a:pt x="2438" y="1553"/>
                </a:lnTo>
                <a:lnTo>
                  <a:pt x="2437" y="1557"/>
                </a:lnTo>
                <a:lnTo>
                  <a:pt x="2438" y="1553"/>
                </a:lnTo>
                <a:lnTo>
                  <a:pt x="2438" y="1550"/>
                </a:lnTo>
                <a:lnTo>
                  <a:pt x="2435" y="1551"/>
                </a:lnTo>
                <a:lnTo>
                  <a:pt x="2432" y="1550"/>
                </a:lnTo>
                <a:lnTo>
                  <a:pt x="2429" y="1548"/>
                </a:lnTo>
                <a:lnTo>
                  <a:pt x="2426" y="1546"/>
                </a:lnTo>
                <a:lnTo>
                  <a:pt x="2422" y="1545"/>
                </a:lnTo>
                <a:lnTo>
                  <a:pt x="2421" y="1542"/>
                </a:lnTo>
                <a:lnTo>
                  <a:pt x="2422" y="1541"/>
                </a:lnTo>
                <a:lnTo>
                  <a:pt x="2423" y="1539"/>
                </a:lnTo>
                <a:lnTo>
                  <a:pt x="2426" y="1538"/>
                </a:lnTo>
                <a:lnTo>
                  <a:pt x="2428" y="1538"/>
                </a:lnTo>
                <a:lnTo>
                  <a:pt x="2436" y="1537"/>
                </a:lnTo>
                <a:lnTo>
                  <a:pt x="2444" y="1535"/>
                </a:lnTo>
                <a:lnTo>
                  <a:pt x="2448" y="1535"/>
                </a:lnTo>
                <a:lnTo>
                  <a:pt x="2451" y="1535"/>
                </a:lnTo>
                <a:lnTo>
                  <a:pt x="2451" y="1535"/>
                </a:lnTo>
                <a:lnTo>
                  <a:pt x="2452" y="1535"/>
                </a:lnTo>
                <a:lnTo>
                  <a:pt x="2452" y="1535"/>
                </a:lnTo>
                <a:lnTo>
                  <a:pt x="2458" y="1535"/>
                </a:lnTo>
                <a:lnTo>
                  <a:pt x="2463" y="1538"/>
                </a:lnTo>
                <a:lnTo>
                  <a:pt x="2466" y="1541"/>
                </a:lnTo>
                <a:lnTo>
                  <a:pt x="2470" y="1541"/>
                </a:lnTo>
                <a:lnTo>
                  <a:pt x="2476" y="1549"/>
                </a:lnTo>
                <a:lnTo>
                  <a:pt x="2482" y="1559"/>
                </a:lnTo>
                <a:lnTo>
                  <a:pt x="2486" y="1562"/>
                </a:lnTo>
                <a:lnTo>
                  <a:pt x="2487" y="1567"/>
                </a:lnTo>
                <a:lnTo>
                  <a:pt x="2487" y="1570"/>
                </a:lnTo>
                <a:lnTo>
                  <a:pt x="2489" y="1573"/>
                </a:lnTo>
                <a:lnTo>
                  <a:pt x="2491" y="1574"/>
                </a:lnTo>
                <a:lnTo>
                  <a:pt x="2494" y="1575"/>
                </a:lnTo>
                <a:lnTo>
                  <a:pt x="2496" y="1577"/>
                </a:lnTo>
                <a:lnTo>
                  <a:pt x="2498" y="1578"/>
                </a:lnTo>
                <a:lnTo>
                  <a:pt x="2498" y="1579"/>
                </a:lnTo>
                <a:lnTo>
                  <a:pt x="2498" y="1580"/>
                </a:lnTo>
                <a:lnTo>
                  <a:pt x="2497" y="1581"/>
                </a:lnTo>
                <a:lnTo>
                  <a:pt x="2494" y="1582"/>
                </a:lnTo>
                <a:lnTo>
                  <a:pt x="2494" y="1583"/>
                </a:lnTo>
                <a:lnTo>
                  <a:pt x="2493" y="1585"/>
                </a:lnTo>
                <a:lnTo>
                  <a:pt x="2494" y="1588"/>
                </a:lnTo>
                <a:lnTo>
                  <a:pt x="2496" y="1588"/>
                </a:lnTo>
                <a:lnTo>
                  <a:pt x="2501" y="1587"/>
                </a:lnTo>
                <a:lnTo>
                  <a:pt x="2505" y="1588"/>
                </a:lnTo>
                <a:lnTo>
                  <a:pt x="2507" y="1591"/>
                </a:lnTo>
                <a:lnTo>
                  <a:pt x="2508" y="1594"/>
                </a:lnTo>
                <a:lnTo>
                  <a:pt x="2509" y="1596"/>
                </a:lnTo>
                <a:lnTo>
                  <a:pt x="2509" y="1599"/>
                </a:lnTo>
                <a:lnTo>
                  <a:pt x="2508" y="1602"/>
                </a:lnTo>
                <a:lnTo>
                  <a:pt x="2506" y="1603"/>
                </a:lnTo>
                <a:lnTo>
                  <a:pt x="2504" y="1603"/>
                </a:lnTo>
                <a:lnTo>
                  <a:pt x="2502" y="1603"/>
                </a:lnTo>
                <a:close/>
                <a:moveTo>
                  <a:pt x="2480" y="1664"/>
                </a:moveTo>
                <a:lnTo>
                  <a:pt x="2481" y="1664"/>
                </a:lnTo>
                <a:lnTo>
                  <a:pt x="2481" y="1664"/>
                </a:lnTo>
                <a:lnTo>
                  <a:pt x="2481" y="1664"/>
                </a:lnTo>
                <a:lnTo>
                  <a:pt x="2480" y="1664"/>
                </a:lnTo>
                <a:close/>
                <a:moveTo>
                  <a:pt x="2479" y="1664"/>
                </a:moveTo>
                <a:lnTo>
                  <a:pt x="2480" y="1663"/>
                </a:lnTo>
                <a:lnTo>
                  <a:pt x="2480" y="1663"/>
                </a:lnTo>
                <a:lnTo>
                  <a:pt x="2480" y="1663"/>
                </a:lnTo>
                <a:lnTo>
                  <a:pt x="2480" y="1663"/>
                </a:lnTo>
                <a:lnTo>
                  <a:pt x="2480" y="1663"/>
                </a:lnTo>
                <a:lnTo>
                  <a:pt x="2479" y="1664"/>
                </a:lnTo>
                <a:close/>
                <a:moveTo>
                  <a:pt x="2459" y="1671"/>
                </a:moveTo>
                <a:lnTo>
                  <a:pt x="2458" y="1671"/>
                </a:lnTo>
                <a:lnTo>
                  <a:pt x="2457" y="1669"/>
                </a:lnTo>
                <a:lnTo>
                  <a:pt x="2458" y="1668"/>
                </a:lnTo>
                <a:lnTo>
                  <a:pt x="2460" y="1667"/>
                </a:lnTo>
                <a:lnTo>
                  <a:pt x="2466" y="1666"/>
                </a:lnTo>
                <a:lnTo>
                  <a:pt x="2473" y="1667"/>
                </a:lnTo>
                <a:lnTo>
                  <a:pt x="2479" y="1668"/>
                </a:lnTo>
                <a:lnTo>
                  <a:pt x="2486" y="1670"/>
                </a:lnTo>
                <a:lnTo>
                  <a:pt x="2479" y="1672"/>
                </a:lnTo>
                <a:lnTo>
                  <a:pt x="2472" y="1672"/>
                </a:lnTo>
                <a:lnTo>
                  <a:pt x="2465" y="1672"/>
                </a:lnTo>
                <a:lnTo>
                  <a:pt x="2459" y="1671"/>
                </a:lnTo>
                <a:close/>
                <a:moveTo>
                  <a:pt x="2418" y="1528"/>
                </a:moveTo>
                <a:lnTo>
                  <a:pt x="2411" y="1529"/>
                </a:lnTo>
                <a:lnTo>
                  <a:pt x="2402" y="1529"/>
                </a:lnTo>
                <a:lnTo>
                  <a:pt x="2406" y="1533"/>
                </a:lnTo>
                <a:lnTo>
                  <a:pt x="2412" y="1537"/>
                </a:lnTo>
                <a:lnTo>
                  <a:pt x="2406" y="1533"/>
                </a:lnTo>
                <a:lnTo>
                  <a:pt x="2402" y="1529"/>
                </a:lnTo>
                <a:lnTo>
                  <a:pt x="2402" y="1529"/>
                </a:lnTo>
                <a:lnTo>
                  <a:pt x="2402" y="1529"/>
                </a:lnTo>
                <a:lnTo>
                  <a:pt x="2400" y="1524"/>
                </a:lnTo>
                <a:lnTo>
                  <a:pt x="2397" y="1521"/>
                </a:lnTo>
                <a:lnTo>
                  <a:pt x="2392" y="1519"/>
                </a:lnTo>
                <a:lnTo>
                  <a:pt x="2389" y="1518"/>
                </a:lnTo>
                <a:lnTo>
                  <a:pt x="2389" y="1517"/>
                </a:lnTo>
                <a:lnTo>
                  <a:pt x="2388" y="1517"/>
                </a:lnTo>
                <a:lnTo>
                  <a:pt x="2387" y="1516"/>
                </a:lnTo>
                <a:lnTo>
                  <a:pt x="2386" y="1515"/>
                </a:lnTo>
                <a:lnTo>
                  <a:pt x="2387" y="1516"/>
                </a:lnTo>
                <a:lnTo>
                  <a:pt x="2388" y="1517"/>
                </a:lnTo>
                <a:lnTo>
                  <a:pt x="2387" y="1515"/>
                </a:lnTo>
                <a:lnTo>
                  <a:pt x="2386" y="1514"/>
                </a:lnTo>
                <a:lnTo>
                  <a:pt x="2386" y="1514"/>
                </a:lnTo>
                <a:lnTo>
                  <a:pt x="2386" y="1514"/>
                </a:lnTo>
                <a:lnTo>
                  <a:pt x="2384" y="1513"/>
                </a:lnTo>
                <a:lnTo>
                  <a:pt x="2383" y="1511"/>
                </a:lnTo>
                <a:lnTo>
                  <a:pt x="2382" y="1508"/>
                </a:lnTo>
                <a:lnTo>
                  <a:pt x="2382" y="1506"/>
                </a:lnTo>
                <a:lnTo>
                  <a:pt x="2380" y="1504"/>
                </a:lnTo>
                <a:lnTo>
                  <a:pt x="2380" y="1502"/>
                </a:lnTo>
                <a:lnTo>
                  <a:pt x="2380" y="1501"/>
                </a:lnTo>
                <a:lnTo>
                  <a:pt x="2381" y="1501"/>
                </a:lnTo>
                <a:lnTo>
                  <a:pt x="2384" y="1500"/>
                </a:lnTo>
                <a:lnTo>
                  <a:pt x="2386" y="1500"/>
                </a:lnTo>
                <a:lnTo>
                  <a:pt x="2389" y="1500"/>
                </a:lnTo>
                <a:lnTo>
                  <a:pt x="2393" y="1501"/>
                </a:lnTo>
                <a:lnTo>
                  <a:pt x="2392" y="1503"/>
                </a:lnTo>
                <a:lnTo>
                  <a:pt x="2391" y="1505"/>
                </a:lnTo>
                <a:lnTo>
                  <a:pt x="2390" y="1506"/>
                </a:lnTo>
                <a:lnTo>
                  <a:pt x="2387" y="1505"/>
                </a:lnTo>
                <a:lnTo>
                  <a:pt x="2384" y="1505"/>
                </a:lnTo>
                <a:lnTo>
                  <a:pt x="2382" y="1506"/>
                </a:lnTo>
                <a:lnTo>
                  <a:pt x="2382" y="1508"/>
                </a:lnTo>
                <a:lnTo>
                  <a:pt x="2383" y="1511"/>
                </a:lnTo>
                <a:lnTo>
                  <a:pt x="2384" y="1513"/>
                </a:lnTo>
                <a:lnTo>
                  <a:pt x="2386" y="1514"/>
                </a:lnTo>
                <a:lnTo>
                  <a:pt x="2387" y="1512"/>
                </a:lnTo>
                <a:lnTo>
                  <a:pt x="2388" y="1509"/>
                </a:lnTo>
                <a:lnTo>
                  <a:pt x="2390" y="1509"/>
                </a:lnTo>
                <a:lnTo>
                  <a:pt x="2392" y="1511"/>
                </a:lnTo>
                <a:lnTo>
                  <a:pt x="2393" y="1512"/>
                </a:lnTo>
                <a:lnTo>
                  <a:pt x="2395" y="1513"/>
                </a:lnTo>
                <a:lnTo>
                  <a:pt x="2399" y="1514"/>
                </a:lnTo>
                <a:lnTo>
                  <a:pt x="2403" y="1514"/>
                </a:lnTo>
                <a:lnTo>
                  <a:pt x="2403" y="1511"/>
                </a:lnTo>
                <a:lnTo>
                  <a:pt x="2402" y="1509"/>
                </a:lnTo>
                <a:lnTo>
                  <a:pt x="2400" y="1507"/>
                </a:lnTo>
                <a:lnTo>
                  <a:pt x="2397" y="1505"/>
                </a:lnTo>
                <a:lnTo>
                  <a:pt x="2403" y="1507"/>
                </a:lnTo>
                <a:lnTo>
                  <a:pt x="2408" y="1509"/>
                </a:lnTo>
                <a:lnTo>
                  <a:pt x="2411" y="1511"/>
                </a:lnTo>
                <a:lnTo>
                  <a:pt x="2413" y="1513"/>
                </a:lnTo>
                <a:lnTo>
                  <a:pt x="2414" y="1516"/>
                </a:lnTo>
                <a:lnTo>
                  <a:pt x="2414" y="1520"/>
                </a:lnTo>
                <a:lnTo>
                  <a:pt x="2415" y="1523"/>
                </a:lnTo>
                <a:lnTo>
                  <a:pt x="2418" y="1527"/>
                </a:lnTo>
                <a:lnTo>
                  <a:pt x="2423" y="1524"/>
                </a:lnTo>
                <a:lnTo>
                  <a:pt x="2428" y="1524"/>
                </a:lnTo>
                <a:lnTo>
                  <a:pt x="2423" y="1524"/>
                </a:lnTo>
                <a:lnTo>
                  <a:pt x="2418" y="1527"/>
                </a:lnTo>
                <a:lnTo>
                  <a:pt x="2418" y="1528"/>
                </a:lnTo>
                <a:lnTo>
                  <a:pt x="2418" y="1528"/>
                </a:lnTo>
                <a:close/>
                <a:moveTo>
                  <a:pt x="2377" y="1473"/>
                </a:moveTo>
                <a:lnTo>
                  <a:pt x="2376" y="1474"/>
                </a:lnTo>
                <a:lnTo>
                  <a:pt x="2374" y="1474"/>
                </a:lnTo>
                <a:lnTo>
                  <a:pt x="2372" y="1474"/>
                </a:lnTo>
                <a:lnTo>
                  <a:pt x="2370" y="1473"/>
                </a:lnTo>
                <a:lnTo>
                  <a:pt x="2367" y="1472"/>
                </a:lnTo>
                <a:lnTo>
                  <a:pt x="2364" y="1470"/>
                </a:lnTo>
                <a:lnTo>
                  <a:pt x="2364" y="1470"/>
                </a:lnTo>
                <a:lnTo>
                  <a:pt x="2365" y="1467"/>
                </a:lnTo>
                <a:lnTo>
                  <a:pt x="2366" y="1465"/>
                </a:lnTo>
                <a:lnTo>
                  <a:pt x="2368" y="1465"/>
                </a:lnTo>
                <a:lnTo>
                  <a:pt x="2370" y="1463"/>
                </a:lnTo>
                <a:lnTo>
                  <a:pt x="2374" y="1463"/>
                </a:lnTo>
                <a:lnTo>
                  <a:pt x="2377" y="1467"/>
                </a:lnTo>
                <a:lnTo>
                  <a:pt x="2378" y="1468"/>
                </a:lnTo>
                <a:lnTo>
                  <a:pt x="2378" y="1470"/>
                </a:lnTo>
                <a:lnTo>
                  <a:pt x="2380" y="1471"/>
                </a:lnTo>
                <a:lnTo>
                  <a:pt x="2377" y="1473"/>
                </a:lnTo>
                <a:close/>
                <a:moveTo>
                  <a:pt x="2207" y="1624"/>
                </a:moveTo>
                <a:lnTo>
                  <a:pt x="2207" y="1623"/>
                </a:lnTo>
                <a:lnTo>
                  <a:pt x="2207" y="1623"/>
                </a:lnTo>
                <a:lnTo>
                  <a:pt x="2209" y="1624"/>
                </a:lnTo>
                <a:lnTo>
                  <a:pt x="2209" y="1625"/>
                </a:lnTo>
                <a:lnTo>
                  <a:pt x="2209" y="1626"/>
                </a:lnTo>
                <a:lnTo>
                  <a:pt x="2208" y="1626"/>
                </a:lnTo>
                <a:lnTo>
                  <a:pt x="2207" y="1625"/>
                </a:lnTo>
                <a:lnTo>
                  <a:pt x="2207" y="1624"/>
                </a:lnTo>
                <a:close/>
                <a:moveTo>
                  <a:pt x="2300" y="1621"/>
                </a:moveTo>
                <a:lnTo>
                  <a:pt x="2298" y="1621"/>
                </a:lnTo>
                <a:lnTo>
                  <a:pt x="2296" y="1621"/>
                </a:lnTo>
                <a:lnTo>
                  <a:pt x="2298" y="1621"/>
                </a:lnTo>
                <a:lnTo>
                  <a:pt x="2300" y="1621"/>
                </a:lnTo>
                <a:lnTo>
                  <a:pt x="2309" y="1621"/>
                </a:lnTo>
                <a:lnTo>
                  <a:pt x="2317" y="1621"/>
                </a:lnTo>
                <a:lnTo>
                  <a:pt x="2326" y="1621"/>
                </a:lnTo>
                <a:lnTo>
                  <a:pt x="2335" y="1620"/>
                </a:lnTo>
                <a:lnTo>
                  <a:pt x="2326" y="1621"/>
                </a:lnTo>
                <a:lnTo>
                  <a:pt x="2317" y="1621"/>
                </a:lnTo>
                <a:lnTo>
                  <a:pt x="2309" y="1621"/>
                </a:lnTo>
                <a:lnTo>
                  <a:pt x="2300" y="1621"/>
                </a:lnTo>
                <a:close/>
                <a:moveTo>
                  <a:pt x="2286" y="1645"/>
                </a:moveTo>
                <a:lnTo>
                  <a:pt x="2286" y="1644"/>
                </a:lnTo>
                <a:lnTo>
                  <a:pt x="2286" y="1643"/>
                </a:lnTo>
                <a:lnTo>
                  <a:pt x="2286" y="1644"/>
                </a:lnTo>
                <a:lnTo>
                  <a:pt x="2286" y="1645"/>
                </a:lnTo>
                <a:close/>
                <a:moveTo>
                  <a:pt x="2282" y="1648"/>
                </a:moveTo>
                <a:lnTo>
                  <a:pt x="2281" y="1648"/>
                </a:lnTo>
                <a:lnTo>
                  <a:pt x="2281" y="1648"/>
                </a:lnTo>
                <a:lnTo>
                  <a:pt x="2281" y="1648"/>
                </a:lnTo>
                <a:lnTo>
                  <a:pt x="2282" y="1648"/>
                </a:lnTo>
                <a:lnTo>
                  <a:pt x="2285" y="1646"/>
                </a:lnTo>
                <a:lnTo>
                  <a:pt x="2286" y="1645"/>
                </a:lnTo>
                <a:lnTo>
                  <a:pt x="2285" y="1646"/>
                </a:lnTo>
                <a:lnTo>
                  <a:pt x="2282" y="1648"/>
                </a:lnTo>
                <a:close/>
                <a:moveTo>
                  <a:pt x="2269" y="1756"/>
                </a:moveTo>
                <a:lnTo>
                  <a:pt x="2273" y="1753"/>
                </a:lnTo>
                <a:lnTo>
                  <a:pt x="2273" y="1750"/>
                </a:lnTo>
                <a:lnTo>
                  <a:pt x="2273" y="1753"/>
                </a:lnTo>
                <a:lnTo>
                  <a:pt x="2269" y="1756"/>
                </a:lnTo>
                <a:close/>
                <a:moveTo>
                  <a:pt x="2264" y="1855"/>
                </a:moveTo>
                <a:lnTo>
                  <a:pt x="2260" y="1856"/>
                </a:lnTo>
                <a:lnTo>
                  <a:pt x="2255" y="1856"/>
                </a:lnTo>
                <a:lnTo>
                  <a:pt x="2252" y="1854"/>
                </a:lnTo>
                <a:lnTo>
                  <a:pt x="2250" y="1851"/>
                </a:lnTo>
                <a:lnTo>
                  <a:pt x="2249" y="1849"/>
                </a:lnTo>
                <a:lnTo>
                  <a:pt x="2249" y="1847"/>
                </a:lnTo>
                <a:lnTo>
                  <a:pt x="2251" y="1845"/>
                </a:lnTo>
                <a:lnTo>
                  <a:pt x="2253" y="1843"/>
                </a:lnTo>
                <a:lnTo>
                  <a:pt x="2256" y="1843"/>
                </a:lnTo>
                <a:lnTo>
                  <a:pt x="2259" y="1843"/>
                </a:lnTo>
                <a:lnTo>
                  <a:pt x="2262" y="1844"/>
                </a:lnTo>
                <a:lnTo>
                  <a:pt x="2266" y="1844"/>
                </a:lnTo>
                <a:lnTo>
                  <a:pt x="2269" y="1845"/>
                </a:lnTo>
                <a:lnTo>
                  <a:pt x="2273" y="1848"/>
                </a:lnTo>
                <a:lnTo>
                  <a:pt x="2273" y="1849"/>
                </a:lnTo>
                <a:lnTo>
                  <a:pt x="2273" y="1850"/>
                </a:lnTo>
                <a:lnTo>
                  <a:pt x="2268" y="1853"/>
                </a:lnTo>
                <a:lnTo>
                  <a:pt x="2264" y="1855"/>
                </a:lnTo>
                <a:close/>
                <a:moveTo>
                  <a:pt x="2244" y="1805"/>
                </a:moveTo>
                <a:lnTo>
                  <a:pt x="2235" y="1807"/>
                </a:lnTo>
                <a:lnTo>
                  <a:pt x="2226" y="1807"/>
                </a:lnTo>
                <a:lnTo>
                  <a:pt x="2210" y="1808"/>
                </a:lnTo>
                <a:lnTo>
                  <a:pt x="2194" y="1807"/>
                </a:lnTo>
                <a:lnTo>
                  <a:pt x="2179" y="1807"/>
                </a:lnTo>
                <a:lnTo>
                  <a:pt x="2163" y="1806"/>
                </a:lnTo>
                <a:lnTo>
                  <a:pt x="2152" y="1806"/>
                </a:lnTo>
                <a:lnTo>
                  <a:pt x="2139" y="1806"/>
                </a:lnTo>
                <a:lnTo>
                  <a:pt x="2127" y="1806"/>
                </a:lnTo>
                <a:lnTo>
                  <a:pt x="2115" y="1806"/>
                </a:lnTo>
                <a:lnTo>
                  <a:pt x="2101" y="1805"/>
                </a:lnTo>
                <a:lnTo>
                  <a:pt x="2087" y="1805"/>
                </a:lnTo>
                <a:lnTo>
                  <a:pt x="2073" y="1805"/>
                </a:lnTo>
                <a:lnTo>
                  <a:pt x="2059" y="1803"/>
                </a:lnTo>
                <a:lnTo>
                  <a:pt x="2048" y="1803"/>
                </a:lnTo>
                <a:lnTo>
                  <a:pt x="2034" y="1804"/>
                </a:lnTo>
                <a:lnTo>
                  <a:pt x="2011" y="1805"/>
                </a:lnTo>
                <a:lnTo>
                  <a:pt x="1989" y="1805"/>
                </a:lnTo>
                <a:lnTo>
                  <a:pt x="1965" y="1805"/>
                </a:lnTo>
                <a:lnTo>
                  <a:pt x="1943" y="1804"/>
                </a:lnTo>
                <a:lnTo>
                  <a:pt x="1922" y="1803"/>
                </a:lnTo>
                <a:lnTo>
                  <a:pt x="1902" y="1803"/>
                </a:lnTo>
                <a:lnTo>
                  <a:pt x="1882" y="1803"/>
                </a:lnTo>
                <a:lnTo>
                  <a:pt x="1861" y="1803"/>
                </a:lnTo>
                <a:lnTo>
                  <a:pt x="1855" y="1799"/>
                </a:lnTo>
                <a:lnTo>
                  <a:pt x="1849" y="1798"/>
                </a:lnTo>
                <a:lnTo>
                  <a:pt x="1847" y="1798"/>
                </a:lnTo>
                <a:lnTo>
                  <a:pt x="1846" y="1798"/>
                </a:lnTo>
                <a:lnTo>
                  <a:pt x="1843" y="1798"/>
                </a:lnTo>
                <a:lnTo>
                  <a:pt x="1839" y="1798"/>
                </a:lnTo>
                <a:lnTo>
                  <a:pt x="1835" y="1797"/>
                </a:lnTo>
                <a:lnTo>
                  <a:pt x="1831" y="1795"/>
                </a:lnTo>
                <a:lnTo>
                  <a:pt x="1829" y="1794"/>
                </a:lnTo>
                <a:lnTo>
                  <a:pt x="1827" y="1793"/>
                </a:lnTo>
                <a:lnTo>
                  <a:pt x="1825" y="1793"/>
                </a:lnTo>
                <a:lnTo>
                  <a:pt x="1823" y="1794"/>
                </a:lnTo>
                <a:lnTo>
                  <a:pt x="1821" y="1796"/>
                </a:lnTo>
                <a:lnTo>
                  <a:pt x="1821" y="1799"/>
                </a:lnTo>
                <a:lnTo>
                  <a:pt x="1821" y="1802"/>
                </a:lnTo>
                <a:lnTo>
                  <a:pt x="1823" y="1804"/>
                </a:lnTo>
                <a:lnTo>
                  <a:pt x="1825" y="1809"/>
                </a:lnTo>
                <a:lnTo>
                  <a:pt x="1827" y="1816"/>
                </a:lnTo>
                <a:lnTo>
                  <a:pt x="1828" y="1822"/>
                </a:lnTo>
                <a:lnTo>
                  <a:pt x="1828" y="1828"/>
                </a:lnTo>
                <a:lnTo>
                  <a:pt x="1828" y="1832"/>
                </a:lnTo>
                <a:lnTo>
                  <a:pt x="1828" y="1834"/>
                </a:lnTo>
                <a:lnTo>
                  <a:pt x="1827" y="1835"/>
                </a:lnTo>
                <a:lnTo>
                  <a:pt x="1827" y="1836"/>
                </a:lnTo>
                <a:lnTo>
                  <a:pt x="1826" y="1837"/>
                </a:lnTo>
                <a:lnTo>
                  <a:pt x="1824" y="1837"/>
                </a:lnTo>
                <a:lnTo>
                  <a:pt x="1820" y="1836"/>
                </a:lnTo>
                <a:lnTo>
                  <a:pt x="1815" y="1835"/>
                </a:lnTo>
                <a:lnTo>
                  <a:pt x="1814" y="1835"/>
                </a:lnTo>
                <a:lnTo>
                  <a:pt x="1812" y="1833"/>
                </a:lnTo>
                <a:lnTo>
                  <a:pt x="1811" y="1830"/>
                </a:lnTo>
                <a:lnTo>
                  <a:pt x="1811" y="1828"/>
                </a:lnTo>
                <a:lnTo>
                  <a:pt x="1810" y="1819"/>
                </a:lnTo>
                <a:lnTo>
                  <a:pt x="1810" y="1809"/>
                </a:lnTo>
                <a:lnTo>
                  <a:pt x="1810" y="1804"/>
                </a:lnTo>
                <a:lnTo>
                  <a:pt x="1810" y="1798"/>
                </a:lnTo>
                <a:lnTo>
                  <a:pt x="1809" y="1793"/>
                </a:lnTo>
                <a:lnTo>
                  <a:pt x="1806" y="1788"/>
                </a:lnTo>
                <a:lnTo>
                  <a:pt x="1805" y="1786"/>
                </a:lnTo>
                <a:lnTo>
                  <a:pt x="1806" y="1783"/>
                </a:lnTo>
                <a:lnTo>
                  <a:pt x="1807" y="1782"/>
                </a:lnTo>
                <a:lnTo>
                  <a:pt x="1810" y="1781"/>
                </a:lnTo>
                <a:lnTo>
                  <a:pt x="1816" y="1779"/>
                </a:lnTo>
                <a:lnTo>
                  <a:pt x="1823" y="1778"/>
                </a:lnTo>
                <a:lnTo>
                  <a:pt x="1836" y="1778"/>
                </a:lnTo>
                <a:lnTo>
                  <a:pt x="1849" y="1778"/>
                </a:lnTo>
                <a:lnTo>
                  <a:pt x="1861" y="1778"/>
                </a:lnTo>
                <a:lnTo>
                  <a:pt x="1874" y="1779"/>
                </a:lnTo>
                <a:lnTo>
                  <a:pt x="1882" y="1779"/>
                </a:lnTo>
                <a:lnTo>
                  <a:pt x="1889" y="1778"/>
                </a:lnTo>
                <a:lnTo>
                  <a:pt x="1895" y="1777"/>
                </a:lnTo>
                <a:lnTo>
                  <a:pt x="1900" y="1777"/>
                </a:lnTo>
                <a:lnTo>
                  <a:pt x="1905" y="1777"/>
                </a:lnTo>
                <a:lnTo>
                  <a:pt x="1910" y="1778"/>
                </a:lnTo>
                <a:lnTo>
                  <a:pt x="1921" y="1780"/>
                </a:lnTo>
                <a:lnTo>
                  <a:pt x="1932" y="1781"/>
                </a:lnTo>
                <a:lnTo>
                  <a:pt x="1944" y="1781"/>
                </a:lnTo>
                <a:lnTo>
                  <a:pt x="1955" y="1781"/>
                </a:lnTo>
                <a:lnTo>
                  <a:pt x="1963" y="1781"/>
                </a:lnTo>
                <a:lnTo>
                  <a:pt x="1973" y="1781"/>
                </a:lnTo>
                <a:lnTo>
                  <a:pt x="1981" y="1781"/>
                </a:lnTo>
                <a:lnTo>
                  <a:pt x="1990" y="1782"/>
                </a:lnTo>
                <a:lnTo>
                  <a:pt x="1992" y="1782"/>
                </a:lnTo>
                <a:lnTo>
                  <a:pt x="1994" y="1781"/>
                </a:lnTo>
                <a:lnTo>
                  <a:pt x="1990" y="1779"/>
                </a:lnTo>
                <a:lnTo>
                  <a:pt x="1986" y="1778"/>
                </a:lnTo>
                <a:lnTo>
                  <a:pt x="1981" y="1777"/>
                </a:lnTo>
                <a:lnTo>
                  <a:pt x="1977" y="1777"/>
                </a:lnTo>
                <a:lnTo>
                  <a:pt x="1981" y="1777"/>
                </a:lnTo>
                <a:lnTo>
                  <a:pt x="1986" y="1778"/>
                </a:lnTo>
                <a:lnTo>
                  <a:pt x="1990" y="1779"/>
                </a:lnTo>
                <a:lnTo>
                  <a:pt x="1994" y="1781"/>
                </a:lnTo>
                <a:lnTo>
                  <a:pt x="1998" y="1780"/>
                </a:lnTo>
                <a:lnTo>
                  <a:pt x="2004" y="1780"/>
                </a:lnTo>
                <a:lnTo>
                  <a:pt x="2019" y="1782"/>
                </a:lnTo>
                <a:lnTo>
                  <a:pt x="2035" y="1783"/>
                </a:lnTo>
                <a:lnTo>
                  <a:pt x="2057" y="1784"/>
                </a:lnTo>
                <a:lnTo>
                  <a:pt x="2081" y="1784"/>
                </a:lnTo>
                <a:lnTo>
                  <a:pt x="2103" y="1786"/>
                </a:lnTo>
                <a:lnTo>
                  <a:pt x="2127" y="1786"/>
                </a:lnTo>
                <a:lnTo>
                  <a:pt x="2149" y="1787"/>
                </a:lnTo>
                <a:lnTo>
                  <a:pt x="2173" y="1787"/>
                </a:lnTo>
                <a:lnTo>
                  <a:pt x="2195" y="1787"/>
                </a:lnTo>
                <a:lnTo>
                  <a:pt x="2219" y="1787"/>
                </a:lnTo>
                <a:lnTo>
                  <a:pt x="2226" y="1787"/>
                </a:lnTo>
                <a:lnTo>
                  <a:pt x="2233" y="1788"/>
                </a:lnTo>
                <a:lnTo>
                  <a:pt x="2240" y="1791"/>
                </a:lnTo>
                <a:lnTo>
                  <a:pt x="2247" y="1795"/>
                </a:lnTo>
                <a:lnTo>
                  <a:pt x="2249" y="1798"/>
                </a:lnTo>
                <a:lnTo>
                  <a:pt x="2250" y="1802"/>
                </a:lnTo>
                <a:lnTo>
                  <a:pt x="2248" y="1804"/>
                </a:lnTo>
                <a:lnTo>
                  <a:pt x="2244" y="1805"/>
                </a:lnTo>
                <a:close/>
                <a:moveTo>
                  <a:pt x="2143" y="1835"/>
                </a:moveTo>
                <a:lnTo>
                  <a:pt x="2142" y="1834"/>
                </a:lnTo>
                <a:lnTo>
                  <a:pt x="2141" y="1834"/>
                </a:lnTo>
                <a:lnTo>
                  <a:pt x="2142" y="1834"/>
                </a:lnTo>
                <a:lnTo>
                  <a:pt x="2143" y="1835"/>
                </a:lnTo>
                <a:lnTo>
                  <a:pt x="2143" y="1835"/>
                </a:lnTo>
                <a:close/>
                <a:moveTo>
                  <a:pt x="2074" y="1849"/>
                </a:moveTo>
                <a:lnTo>
                  <a:pt x="2072" y="1851"/>
                </a:lnTo>
                <a:lnTo>
                  <a:pt x="2070" y="1852"/>
                </a:lnTo>
                <a:lnTo>
                  <a:pt x="2066" y="1852"/>
                </a:lnTo>
                <a:lnTo>
                  <a:pt x="2061" y="1853"/>
                </a:lnTo>
                <a:lnTo>
                  <a:pt x="2058" y="1853"/>
                </a:lnTo>
                <a:lnTo>
                  <a:pt x="2056" y="1852"/>
                </a:lnTo>
                <a:lnTo>
                  <a:pt x="2054" y="1851"/>
                </a:lnTo>
                <a:lnTo>
                  <a:pt x="2054" y="1848"/>
                </a:lnTo>
                <a:lnTo>
                  <a:pt x="2054" y="1845"/>
                </a:lnTo>
                <a:lnTo>
                  <a:pt x="2055" y="1844"/>
                </a:lnTo>
                <a:lnTo>
                  <a:pt x="2057" y="1844"/>
                </a:lnTo>
                <a:lnTo>
                  <a:pt x="2059" y="1844"/>
                </a:lnTo>
                <a:lnTo>
                  <a:pt x="2063" y="1843"/>
                </a:lnTo>
                <a:lnTo>
                  <a:pt x="2066" y="1843"/>
                </a:lnTo>
                <a:lnTo>
                  <a:pt x="2069" y="1843"/>
                </a:lnTo>
                <a:lnTo>
                  <a:pt x="2071" y="1844"/>
                </a:lnTo>
                <a:lnTo>
                  <a:pt x="2073" y="1847"/>
                </a:lnTo>
                <a:lnTo>
                  <a:pt x="2074" y="1849"/>
                </a:lnTo>
                <a:close/>
                <a:moveTo>
                  <a:pt x="1866" y="1848"/>
                </a:moveTo>
                <a:lnTo>
                  <a:pt x="1864" y="1850"/>
                </a:lnTo>
                <a:lnTo>
                  <a:pt x="1861" y="1851"/>
                </a:lnTo>
                <a:lnTo>
                  <a:pt x="1859" y="1851"/>
                </a:lnTo>
                <a:lnTo>
                  <a:pt x="1857" y="1851"/>
                </a:lnTo>
                <a:lnTo>
                  <a:pt x="1855" y="1852"/>
                </a:lnTo>
                <a:lnTo>
                  <a:pt x="1852" y="1852"/>
                </a:lnTo>
                <a:lnTo>
                  <a:pt x="1850" y="1853"/>
                </a:lnTo>
                <a:lnTo>
                  <a:pt x="1846" y="1853"/>
                </a:lnTo>
                <a:lnTo>
                  <a:pt x="1843" y="1852"/>
                </a:lnTo>
                <a:lnTo>
                  <a:pt x="1841" y="1850"/>
                </a:lnTo>
                <a:lnTo>
                  <a:pt x="1840" y="1849"/>
                </a:lnTo>
                <a:lnTo>
                  <a:pt x="1840" y="1847"/>
                </a:lnTo>
                <a:lnTo>
                  <a:pt x="1839" y="1844"/>
                </a:lnTo>
                <a:lnTo>
                  <a:pt x="1840" y="1842"/>
                </a:lnTo>
                <a:lnTo>
                  <a:pt x="1842" y="1840"/>
                </a:lnTo>
                <a:lnTo>
                  <a:pt x="1844" y="1839"/>
                </a:lnTo>
                <a:lnTo>
                  <a:pt x="1847" y="1839"/>
                </a:lnTo>
                <a:lnTo>
                  <a:pt x="1851" y="1838"/>
                </a:lnTo>
                <a:lnTo>
                  <a:pt x="1855" y="1839"/>
                </a:lnTo>
                <a:lnTo>
                  <a:pt x="1859" y="1841"/>
                </a:lnTo>
                <a:lnTo>
                  <a:pt x="1861" y="1842"/>
                </a:lnTo>
                <a:lnTo>
                  <a:pt x="1864" y="1843"/>
                </a:lnTo>
                <a:lnTo>
                  <a:pt x="1865" y="1845"/>
                </a:lnTo>
                <a:lnTo>
                  <a:pt x="1866" y="1848"/>
                </a:lnTo>
                <a:close/>
                <a:moveTo>
                  <a:pt x="1835" y="1823"/>
                </a:moveTo>
                <a:lnTo>
                  <a:pt x="1835" y="1820"/>
                </a:lnTo>
                <a:lnTo>
                  <a:pt x="1836" y="1817"/>
                </a:lnTo>
                <a:lnTo>
                  <a:pt x="1837" y="1814"/>
                </a:lnTo>
                <a:lnTo>
                  <a:pt x="1840" y="1814"/>
                </a:lnTo>
                <a:lnTo>
                  <a:pt x="1843" y="1814"/>
                </a:lnTo>
                <a:lnTo>
                  <a:pt x="1844" y="1817"/>
                </a:lnTo>
                <a:lnTo>
                  <a:pt x="1845" y="1820"/>
                </a:lnTo>
                <a:lnTo>
                  <a:pt x="1845" y="1822"/>
                </a:lnTo>
                <a:lnTo>
                  <a:pt x="1845" y="1825"/>
                </a:lnTo>
                <a:lnTo>
                  <a:pt x="1844" y="1827"/>
                </a:lnTo>
                <a:lnTo>
                  <a:pt x="1843" y="1829"/>
                </a:lnTo>
                <a:lnTo>
                  <a:pt x="1840" y="1830"/>
                </a:lnTo>
                <a:lnTo>
                  <a:pt x="1838" y="1830"/>
                </a:lnTo>
                <a:lnTo>
                  <a:pt x="1836" y="1828"/>
                </a:lnTo>
                <a:lnTo>
                  <a:pt x="1835" y="1826"/>
                </a:lnTo>
                <a:lnTo>
                  <a:pt x="1835" y="1823"/>
                </a:lnTo>
                <a:close/>
                <a:moveTo>
                  <a:pt x="1800" y="1550"/>
                </a:moveTo>
                <a:lnTo>
                  <a:pt x="1797" y="1547"/>
                </a:lnTo>
                <a:lnTo>
                  <a:pt x="1795" y="1542"/>
                </a:lnTo>
                <a:lnTo>
                  <a:pt x="1798" y="1543"/>
                </a:lnTo>
                <a:lnTo>
                  <a:pt x="1800" y="1544"/>
                </a:lnTo>
                <a:lnTo>
                  <a:pt x="1801" y="1546"/>
                </a:lnTo>
                <a:lnTo>
                  <a:pt x="1803" y="1548"/>
                </a:lnTo>
                <a:lnTo>
                  <a:pt x="1803" y="1549"/>
                </a:lnTo>
                <a:lnTo>
                  <a:pt x="1800" y="1550"/>
                </a:lnTo>
                <a:close/>
                <a:moveTo>
                  <a:pt x="1792" y="1828"/>
                </a:moveTo>
                <a:lnTo>
                  <a:pt x="1786" y="1827"/>
                </a:lnTo>
                <a:lnTo>
                  <a:pt x="1783" y="1826"/>
                </a:lnTo>
                <a:lnTo>
                  <a:pt x="1786" y="1827"/>
                </a:lnTo>
                <a:lnTo>
                  <a:pt x="1792" y="1828"/>
                </a:lnTo>
                <a:lnTo>
                  <a:pt x="1795" y="1828"/>
                </a:lnTo>
                <a:lnTo>
                  <a:pt x="1797" y="1827"/>
                </a:lnTo>
                <a:lnTo>
                  <a:pt x="1800" y="1826"/>
                </a:lnTo>
                <a:lnTo>
                  <a:pt x="1801" y="1824"/>
                </a:lnTo>
                <a:lnTo>
                  <a:pt x="1800" y="1826"/>
                </a:lnTo>
                <a:lnTo>
                  <a:pt x="1797" y="1827"/>
                </a:lnTo>
                <a:lnTo>
                  <a:pt x="1795" y="1828"/>
                </a:lnTo>
                <a:lnTo>
                  <a:pt x="1792" y="1828"/>
                </a:lnTo>
                <a:close/>
                <a:moveTo>
                  <a:pt x="1780" y="1575"/>
                </a:moveTo>
                <a:lnTo>
                  <a:pt x="1779" y="1574"/>
                </a:lnTo>
                <a:lnTo>
                  <a:pt x="1779" y="1572"/>
                </a:lnTo>
                <a:lnTo>
                  <a:pt x="1779" y="1570"/>
                </a:lnTo>
                <a:lnTo>
                  <a:pt x="1780" y="1569"/>
                </a:lnTo>
                <a:lnTo>
                  <a:pt x="1781" y="1568"/>
                </a:lnTo>
                <a:lnTo>
                  <a:pt x="1782" y="1567"/>
                </a:lnTo>
                <a:lnTo>
                  <a:pt x="1782" y="1566"/>
                </a:lnTo>
                <a:lnTo>
                  <a:pt x="1781" y="1565"/>
                </a:lnTo>
                <a:lnTo>
                  <a:pt x="1780" y="1564"/>
                </a:lnTo>
                <a:lnTo>
                  <a:pt x="1780" y="1562"/>
                </a:lnTo>
                <a:lnTo>
                  <a:pt x="1780" y="1561"/>
                </a:lnTo>
                <a:lnTo>
                  <a:pt x="1781" y="1560"/>
                </a:lnTo>
                <a:lnTo>
                  <a:pt x="1783" y="1559"/>
                </a:lnTo>
                <a:lnTo>
                  <a:pt x="1785" y="1559"/>
                </a:lnTo>
                <a:lnTo>
                  <a:pt x="1786" y="1561"/>
                </a:lnTo>
                <a:lnTo>
                  <a:pt x="1788" y="1562"/>
                </a:lnTo>
                <a:lnTo>
                  <a:pt x="1786" y="1567"/>
                </a:lnTo>
                <a:lnTo>
                  <a:pt x="1785" y="1572"/>
                </a:lnTo>
                <a:lnTo>
                  <a:pt x="1784" y="1573"/>
                </a:lnTo>
                <a:lnTo>
                  <a:pt x="1783" y="1575"/>
                </a:lnTo>
                <a:lnTo>
                  <a:pt x="1782" y="1575"/>
                </a:lnTo>
                <a:lnTo>
                  <a:pt x="1780" y="1575"/>
                </a:lnTo>
                <a:close/>
                <a:moveTo>
                  <a:pt x="1786" y="1481"/>
                </a:moveTo>
                <a:lnTo>
                  <a:pt x="1789" y="1475"/>
                </a:lnTo>
                <a:lnTo>
                  <a:pt x="1792" y="1471"/>
                </a:lnTo>
                <a:lnTo>
                  <a:pt x="1793" y="1470"/>
                </a:lnTo>
                <a:lnTo>
                  <a:pt x="1795" y="1471"/>
                </a:lnTo>
                <a:lnTo>
                  <a:pt x="1795" y="1472"/>
                </a:lnTo>
                <a:lnTo>
                  <a:pt x="1794" y="1474"/>
                </a:lnTo>
                <a:lnTo>
                  <a:pt x="1795" y="1475"/>
                </a:lnTo>
                <a:lnTo>
                  <a:pt x="1796" y="1476"/>
                </a:lnTo>
                <a:lnTo>
                  <a:pt x="1795" y="1475"/>
                </a:lnTo>
                <a:lnTo>
                  <a:pt x="1794" y="1474"/>
                </a:lnTo>
                <a:lnTo>
                  <a:pt x="1791" y="1477"/>
                </a:lnTo>
                <a:lnTo>
                  <a:pt x="1786" y="1481"/>
                </a:lnTo>
                <a:lnTo>
                  <a:pt x="1780" y="1484"/>
                </a:lnTo>
                <a:lnTo>
                  <a:pt x="1774" y="1487"/>
                </a:lnTo>
                <a:lnTo>
                  <a:pt x="1780" y="1484"/>
                </a:lnTo>
                <a:lnTo>
                  <a:pt x="1786" y="1481"/>
                </a:lnTo>
                <a:close/>
                <a:moveTo>
                  <a:pt x="1763" y="1796"/>
                </a:moveTo>
                <a:lnTo>
                  <a:pt x="1759" y="1797"/>
                </a:lnTo>
                <a:lnTo>
                  <a:pt x="1755" y="1799"/>
                </a:lnTo>
                <a:lnTo>
                  <a:pt x="1753" y="1803"/>
                </a:lnTo>
                <a:lnTo>
                  <a:pt x="1752" y="1808"/>
                </a:lnTo>
                <a:lnTo>
                  <a:pt x="1752" y="1810"/>
                </a:lnTo>
                <a:lnTo>
                  <a:pt x="1751" y="1812"/>
                </a:lnTo>
                <a:lnTo>
                  <a:pt x="1749" y="1814"/>
                </a:lnTo>
                <a:lnTo>
                  <a:pt x="1747" y="1816"/>
                </a:lnTo>
                <a:lnTo>
                  <a:pt x="1741" y="1819"/>
                </a:lnTo>
                <a:lnTo>
                  <a:pt x="1736" y="1821"/>
                </a:lnTo>
                <a:lnTo>
                  <a:pt x="1734" y="1821"/>
                </a:lnTo>
                <a:lnTo>
                  <a:pt x="1732" y="1820"/>
                </a:lnTo>
                <a:lnTo>
                  <a:pt x="1731" y="1817"/>
                </a:lnTo>
                <a:lnTo>
                  <a:pt x="1730" y="1813"/>
                </a:lnTo>
                <a:lnTo>
                  <a:pt x="1733" y="1809"/>
                </a:lnTo>
                <a:lnTo>
                  <a:pt x="1737" y="1805"/>
                </a:lnTo>
                <a:lnTo>
                  <a:pt x="1740" y="1805"/>
                </a:lnTo>
                <a:lnTo>
                  <a:pt x="1740" y="1803"/>
                </a:lnTo>
                <a:lnTo>
                  <a:pt x="1740" y="1802"/>
                </a:lnTo>
                <a:lnTo>
                  <a:pt x="1740" y="1799"/>
                </a:lnTo>
                <a:lnTo>
                  <a:pt x="1739" y="1795"/>
                </a:lnTo>
                <a:lnTo>
                  <a:pt x="1740" y="1793"/>
                </a:lnTo>
                <a:lnTo>
                  <a:pt x="1743" y="1791"/>
                </a:lnTo>
                <a:lnTo>
                  <a:pt x="1746" y="1790"/>
                </a:lnTo>
                <a:lnTo>
                  <a:pt x="1750" y="1789"/>
                </a:lnTo>
                <a:lnTo>
                  <a:pt x="1754" y="1789"/>
                </a:lnTo>
                <a:lnTo>
                  <a:pt x="1759" y="1789"/>
                </a:lnTo>
                <a:lnTo>
                  <a:pt x="1763" y="1790"/>
                </a:lnTo>
                <a:lnTo>
                  <a:pt x="1765" y="1790"/>
                </a:lnTo>
                <a:lnTo>
                  <a:pt x="1766" y="1791"/>
                </a:lnTo>
                <a:lnTo>
                  <a:pt x="1767" y="1791"/>
                </a:lnTo>
                <a:lnTo>
                  <a:pt x="1767" y="1793"/>
                </a:lnTo>
                <a:lnTo>
                  <a:pt x="1767" y="1794"/>
                </a:lnTo>
                <a:lnTo>
                  <a:pt x="1766" y="1795"/>
                </a:lnTo>
                <a:lnTo>
                  <a:pt x="1764" y="1796"/>
                </a:lnTo>
                <a:lnTo>
                  <a:pt x="1763" y="1796"/>
                </a:lnTo>
                <a:close/>
                <a:moveTo>
                  <a:pt x="1724" y="1518"/>
                </a:moveTo>
                <a:lnTo>
                  <a:pt x="1722" y="1517"/>
                </a:lnTo>
                <a:lnTo>
                  <a:pt x="1721" y="1516"/>
                </a:lnTo>
                <a:lnTo>
                  <a:pt x="1721" y="1516"/>
                </a:lnTo>
                <a:lnTo>
                  <a:pt x="1722" y="1515"/>
                </a:lnTo>
                <a:lnTo>
                  <a:pt x="1724" y="1514"/>
                </a:lnTo>
                <a:lnTo>
                  <a:pt x="1724" y="1512"/>
                </a:lnTo>
                <a:lnTo>
                  <a:pt x="1722" y="1506"/>
                </a:lnTo>
                <a:lnTo>
                  <a:pt x="1722" y="1503"/>
                </a:lnTo>
                <a:lnTo>
                  <a:pt x="1724" y="1501"/>
                </a:lnTo>
                <a:lnTo>
                  <a:pt x="1730" y="1498"/>
                </a:lnTo>
                <a:lnTo>
                  <a:pt x="1732" y="1497"/>
                </a:lnTo>
                <a:lnTo>
                  <a:pt x="1733" y="1496"/>
                </a:lnTo>
                <a:lnTo>
                  <a:pt x="1732" y="1497"/>
                </a:lnTo>
                <a:lnTo>
                  <a:pt x="1730" y="1498"/>
                </a:lnTo>
                <a:lnTo>
                  <a:pt x="1730" y="1499"/>
                </a:lnTo>
                <a:lnTo>
                  <a:pt x="1729" y="1501"/>
                </a:lnTo>
                <a:lnTo>
                  <a:pt x="1728" y="1502"/>
                </a:lnTo>
                <a:lnTo>
                  <a:pt x="1726" y="1502"/>
                </a:lnTo>
                <a:lnTo>
                  <a:pt x="1725" y="1503"/>
                </a:lnTo>
                <a:lnTo>
                  <a:pt x="1724" y="1504"/>
                </a:lnTo>
                <a:lnTo>
                  <a:pt x="1723" y="1505"/>
                </a:lnTo>
                <a:lnTo>
                  <a:pt x="1723" y="1506"/>
                </a:lnTo>
                <a:lnTo>
                  <a:pt x="1725" y="1508"/>
                </a:lnTo>
                <a:lnTo>
                  <a:pt x="1726" y="1508"/>
                </a:lnTo>
                <a:lnTo>
                  <a:pt x="1729" y="1507"/>
                </a:lnTo>
                <a:lnTo>
                  <a:pt x="1730" y="1507"/>
                </a:lnTo>
                <a:lnTo>
                  <a:pt x="1732" y="1506"/>
                </a:lnTo>
                <a:lnTo>
                  <a:pt x="1733" y="1505"/>
                </a:lnTo>
                <a:lnTo>
                  <a:pt x="1736" y="1502"/>
                </a:lnTo>
                <a:lnTo>
                  <a:pt x="1738" y="1501"/>
                </a:lnTo>
                <a:lnTo>
                  <a:pt x="1741" y="1502"/>
                </a:lnTo>
                <a:lnTo>
                  <a:pt x="1745" y="1504"/>
                </a:lnTo>
                <a:lnTo>
                  <a:pt x="1747" y="1500"/>
                </a:lnTo>
                <a:lnTo>
                  <a:pt x="1748" y="1496"/>
                </a:lnTo>
                <a:lnTo>
                  <a:pt x="1740" y="1496"/>
                </a:lnTo>
                <a:lnTo>
                  <a:pt x="1734" y="1495"/>
                </a:lnTo>
                <a:lnTo>
                  <a:pt x="1735" y="1491"/>
                </a:lnTo>
                <a:lnTo>
                  <a:pt x="1738" y="1489"/>
                </a:lnTo>
                <a:lnTo>
                  <a:pt x="1739" y="1487"/>
                </a:lnTo>
                <a:lnTo>
                  <a:pt x="1740" y="1487"/>
                </a:lnTo>
                <a:lnTo>
                  <a:pt x="1741" y="1487"/>
                </a:lnTo>
                <a:lnTo>
                  <a:pt x="1743" y="1490"/>
                </a:lnTo>
                <a:lnTo>
                  <a:pt x="1743" y="1491"/>
                </a:lnTo>
                <a:lnTo>
                  <a:pt x="1743" y="1492"/>
                </a:lnTo>
                <a:lnTo>
                  <a:pt x="1744" y="1493"/>
                </a:lnTo>
                <a:lnTo>
                  <a:pt x="1746" y="1493"/>
                </a:lnTo>
                <a:lnTo>
                  <a:pt x="1747" y="1492"/>
                </a:lnTo>
                <a:lnTo>
                  <a:pt x="1748" y="1491"/>
                </a:lnTo>
                <a:lnTo>
                  <a:pt x="1748" y="1489"/>
                </a:lnTo>
                <a:lnTo>
                  <a:pt x="1747" y="1488"/>
                </a:lnTo>
                <a:lnTo>
                  <a:pt x="1746" y="1485"/>
                </a:lnTo>
                <a:lnTo>
                  <a:pt x="1746" y="1483"/>
                </a:lnTo>
                <a:lnTo>
                  <a:pt x="1746" y="1481"/>
                </a:lnTo>
                <a:lnTo>
                  <a:pt x="1747" y="1480"/>
                </a:lnTo>
                <a:lnTo>
                  <a:pt x="1750" y="1476"/>
                </a:lnTo>
                <a:lnTo>
                  <a:pt x="1754" y="1475"/>
                </a:lnTo>
                <a:lnTo>
                  <a:pt x="1760" y="1473"/>
                </a:lnTo>
                <a:lnTo>
                  <a:pt x="1763" y="1470"/>
                </a:lnTo>
                <a:lnTo>
                  <a:pt x="1766" y="1466"/>
                </a:lnTo>
                <a:lnTo>
                  <a:pt x="1769" y="1461"/>
                </a:lnTo>
                <a:lnTo>
                  <a:pt x="1769" y="1461"/>
                </a:lnTo>
                <a:lnTo>
                  <a:pt x="1769" y="1461"/>
                </a:lnTo>
                <a:lnTo>
                  <a:pt x="1769" y="1461"/>
                </a:lnTo>
                <a:lnTo>
                  <a:pt x="1773" y="1457"/>
                </a:lnTo>
                <a:lnTo>
                  <a:pt x="1777" y="1455"/>
                </a:lnTo>
                <a:lnTo>
                  <a:pt x="1773" y="1457"/>
                </a:lnTo>
                <a:lnTo>
                  <a:pt x="1769" y="1461"/>
                </a:lnTo>
                <a:lnTo>
                  <a:pt x="1771" y="1461"/>
                </a:lnTo>
                <a:lnTo>
                  <a:pt x="1773" y="1460"/>
                </a:lnTo>
                <a:lnTo>
                  <a:pt x="1775" y="1459"/>
                </a:lnTo>
                <a:lnTo>
                  <a:pt x="1776" y="1459"/>
                </a:lnTo>
                <a:lnTo>
                  <a:pt x="1778" y="1459"/>
                </a:lnTo>
                <a:lnTo>
                  <a:pt x="1779" y="1460"/>
                </a:lnTo>
                <a:lnTo>
                  <a:pt x="1780" y="1461"/>
                </a:lnTo>
                <a:lnTo>
                  <a:pt x="1780" y="1462"/>
                </a:lnTo>
                <a:lnTo>
                  <a:pt x="1779" y="1462"/>
                </a:lnTo>
                <a:lnTo>
                  <a:pt x="1779" y="1462"/>
                </a:lnTo>
                <a:lnTo>
                  <a:pt x="1777" y="1462"/>
                </a:lnTo>
                <a:lnTo>
                  <a:pt x="1776" y="1462"/>
                </a:lnTo>
                <a:lnTo>
                  <a:pt x="1776" y="1466"/>
                </a:lnTo>
                <a:lnTo>
                  <a:pt x="1776" y="1469"/>
                </a:lnTo>
                <a:lnTo>
                  <a:pt x="1776" y="1474"/>
                </a:lnTo>
                <a:lnTo>
                  <a:pt x="1774" y="1480"/>
                </a:lnTo>
                <a:lnTo>
                  <a:pt x="1769" y="1483"/>
                </a:lnTo>
                <a:lnTo>
                  <a:pt x="1764" y="1484"/>
                </a:lnTo>
                <a:lnTo>
                  <a:pt x="1762" y="1485"/>
                </a:lnTo>
                <a:lnTo>
                  <a:pt x="1761" y="1486"/>
                </a:lnTo>
                <a:lnTo>
                  <a:pt x="1760" y="1488"/>
                </a:lnTo>
                <a:lnTo>
                  <a:pt x="1761" y="1490"/>
                </a:lnTo>
                <a:lnTo>
                  <a:pt x="1758" y="1495"/>
                </a:lnTo>
                <a:lnTo>
                  <a:pt x="1753" y="1499"/>
                </a:lnTo>
                <a:lnTo>
                  <a:pt x="1750" y="1502"/>
                </a:lnTo>
                <a:lnTo>
                  <a:pt x="1745" y="1504"/>
                </a:lnTo>
                <a:lnTo>
                  <a:pt x="1744" y="1505"/>
                </a:lnTo>
                <a:lnTo>
                  <a:pt x="1744" y="1506"/>
                </a:lnTo>
                <a:lnTo>
                  <a:pt x="1749" y="1506"/>
                </a:lnTo>
                <a:lnTo>
                  <a:pt x="1754" y="1505"/>
                </a:lnTo>
                <a:lnTo>
                  <a:pt x="1749" y="1506"/>
                </a:lnTo>
                <a:lnTo>
                  <a:pt x="1744" y="1506"/>
                </a:lnTo>
                <a:lnTo>
                  <a:pt x="1740" y="1507"/>
                </a:lnTo>
                <a:lnTo>
                  <a:pt x="1738" y="1507"/>
                </a:lnTo>
                <a:lnTo>
                  <a:pt x="1735" y="1508"/>
                </a:lnTo>
                <a:lnTo>
                  <a:pt x="1733" y="1512"/>
                </a:lnTo>
                <a:lnTo>
                  <a:pt x="1732" y="1514"/>
                </a:lnTo>
                <a:lnTo>
                  <a:pt x="1731" y="1516"/>
                </a:lnTo>
                <a:lnTo>
                  <a:pt x="1728" y="1517"/>
                </a:lnTo>
                <a:lnTo>
                  <a:pt x="1724" y="1518"/>
                </a:lnTo>
                <a:close/>
                <a:moveTo>
                  <a:pt x="1704" y="1835"/>
                </a:moveTo>
                <a:lnTo>
                  <a:pt x="1702" y="1835"/>
                </a:lnTo>
                <a:lnTo>
                  <a:pt x="1700" y="1835"/>
                </a:lnTo>
                <a:lnTo>
                  <a:pt x="1698" y="1833"/>
                </a:lnTo>
                <a:lnTo>
                  <a:pt x="1697" y="1829"/>
                </a:lnTo>
                <a:lnTo>
                  <a:pt x="1699" y="1825"/>
                </a:lnTo>
                <a:lnTo>
                  <a:pt x="1703" y="1821"/>
                </a:lnTo>
                <a:lnTo>
                  <a:pt x="1709" y="1817"/>
                </a:lnTo>
                <a:lnTo>
                  <a:pt x="1715" y="1816"/>
                </a:lnTo>
                <a:lnTo>
                  <a:pt x="1718" y="1817"/>
                </a:lnTo>
                <a:lnTo>
                  <a:pt x="1720" y="1819"/>
                </a:lnTo>
                <a:lnTo>
                  <a:pt x="1721" y="1822"/>
                </a:lnTo>
                <a:lnTo>
                  <a:pt x="1721" y="1825"/>
                </a:lnTo>
                <a:lnTo>
                  <a:pt x="1720" y="1827"/>
                </a:lnTo>
                <a:lnTo>
                  <a:pt x="1720" y="1829"/>
                </a:lnTo>
                <a:lnTo>
                  <a:pt x="1718" y="1830"/>
                </a:lnTo>
                <a:lnTo>
                  <a:pt x="1716" y="1833"/>
                </a:lnTo>
                <a:lnTo>
                  <a:pt x="1710" y="1835"/>
                </a:lnTo>
                <a:lnTo>
                  <a:pt x="1704" y="1835"/>
                </a:lnTo>
                <a:close/>
                <a:moveTo>
                  <a:pt x="1843" y="1428"/>
                </a:moveTo>
                <a:lnTo>
                  <a:pt x="1843" y="1427"/>
                </a:lnTo>
                <a:lnTo>
                  <a:pt x="1843" y="1426"/>
                </a:lnTo>
                <a:lnTo>
                  <a:pt x="1844" y="1426"/>
                </a:lnTo>
                <a:lnTo>
                  <a:pt x="1844" y="1426"/>
                </a:lnTo>
                <a:lnTo>
                  <a:pt x="1844" y="1427"/>
                </a:lnTo>
                <a:lnTo>
                  <a:pt x="1844" y="1428"/>
                </a:lnTo>
                <a:lnTo>
                  <a:pt x="1844" y="1428"/>
                </a:lnTo>
                <a:lnTo>
                  <a:pt x="1843" y="1428"/>
                </a:lnTo>
                <a:close/>
                <a:moveTo>
                  <a:pt x="1799" y="1466"/>
                </a:moveTo>
                <a:lnTo>
                  <a:pt x="1799" y="1461"/>
                </a:lnTo>
                <a:lnTo>
                  <a:pt x="1801" y="1458"/>
                </a:lnTo>
                <a:lnTo>
                  <a:pt x="1804" y="1455"/>
                </a:lnTo>
                <a:lnTo>
                  <a:pt x="1806" y="1453"/>
                </a:lnTo>
                <a:lnTo>
                  <a:pt x="1806" y="1456"/>
                </a:lnTo>
                <a:lnTo>
                  <a:pt x="1804" y="1459"/>
                </a:lnTo>
                <a:lnTo>
                  <a:pt x="1801" y="1462"/>
                </a:lnTo>
                <a:lnTo>
                  <a:pt x="1799" y="1466"/>
                </a:lnTo>
                <a:close/>
                <a:moveTo>
                  <a:pt x="1843" y="1507"/>
                </a:moveTo>
                <a:lnTo>
                  <a:pt x="1843" y="1507"/>
                </a:lnTo>
                <a:lnTo>
                  <a:pt x="1843" y="1507"/>
                </a:lnTo>
                <a:lnTo>
                  <a:pt x="1843" y="1507"/>
                </a:lnTo>
                <a:lnTo>
                  <a:pt x="1843" y="1507"/>
                </a:lnTo>
                <a:close/>
                <a:moveTo>
                  <a:pt x="1841" y="1511"/>
                </a:moveTo>
                <a:lnTo>
                  <a:pt x="1842" y="1509"/>
                </a:lnTo>
                <a:lnTo>
                  <a:pt x="1843" y="1508"/>
                </a:lnTo>
                <a:lnTo>
                  <a:pt x="1842" y="1509"/>
                </a:lnTo>
                <a:lnTo>
                  <a:pt x="1841" y="1511"/>
                </a:lnTo>
                <a:close/>
                <a:moveTo>
                  <a:pt x="1831" y="1524"/>
                </a:moveTo>
                <a:lnTo>
                  <a:pt x="1831" y="1524"/>
                </a:lnTo>
                <a:lnTo>
                  <a:pt x="1831" y="1518"/>
                </a:lnTo>
                <a:lnTo>
                  <a:pt x="1834" y="1512"/>
                </a:lnTo>
                <a:lnTo>
                  <a:pt x="1837" y="1507"/>
                </a:lnTo>
                <a:lnTo>
                  <a:pt x="1841" y="1504"/>
                </a:lnTo>
                <a:lnTo>
                  <a:pt x="1841" y="1507"/>
                </a:lnTo>
                <a:lnTo>
                  <a:pt x="1841" y="1511"/>
                </a:lnTo>
                <a:lnTo>
                  <a:pt x="1841" y="1511"/>
                </a:lnTo>
                <a:lnTo>
                  <a:pt x="1839" y="1513"/>
                </a:lnTo>
                <a:lnTo>
                  <a:pt x="1838" y="1514"/>
                </a:lnTo>
                <a:lnTo>
                  <a:pt x="1838" y="1514"/>
                </a:lnTo>
                <a:lnTo>
                  <a:pt x="1838" y="1515"/>
                </a:lnTo>
                <a:lnTo>
                  <a:pt x="1841" y="1516"/>
                </a:lnTo>
                <a:lnTo>
                  <a:pt x="1842" y="1518"/>
                </a:lnTo>
                <a:lnTo>
                  <a:pt x="1837" y="1520"/>
                </a:lnTo>
                <a:lnTo>
                  <a:pt x="1831" y="1524"/>
                </a:lnTo>
                <a:close/>
                <a:moveTo>
                  <a:pt x="1834" y="1558"/>
                </a:moveTo>
                <a:lnTo>
                  <a:pt x="1836" y="1558"/>
                </a:lnTo>
                <a:lnTo>
                  <a:pt x="1836" y="1559"/>
                </a:lnTo>
                <a:lnTo>
                  <a:pt x="1837" y="1560"/>
                </a:lnTo>
                <a:lnTo>
                  <a:pt x="1836" y="1561"/>
                </a:lnTo>
                <a:lnTo>
                  <a:pt x="1836" y="1563"/>
                </a:lnTo>
                <a:lnTo>
                  <a:pt x="1835" y="1565"/>
                </a:lnTo>
                <a:lnTo>
                  <a:pt x="1835" y="1566"/>
                </a:lnTo>
                <a:lnTo>
                  <a:pt x="1832" y="1567"/>
                </a:lnTo>
                <a:lnTo>
                  <a:pt x="1829" y="1565"/>
                </a:lnTo>
                <a:lnTo>
                  <a:pt x="1828" y="1562"/>
                </a:lnTo>
                <a:lnTo>
                  <a:pt x="1830" y="1559"/>
                </a:lnTo>
                <a:lnTo>
                  <a:pt x="1834" y="1558"/>
                </a:lnTo>
                <a:close/>
                <a:moveTo>
                  <a:pt x="1831" y="1524"/>
                </a:moveTo>
                <a:lnTo>
                  <a:pt x="1831" y="1527"/>
                </a:lnTo>
                <a:lnTo>
                  <a:pt x="1831" y="1529"/>
                </a:lnTo>
                <a:lnTo>
                  <a:pt x="1831" y="1527"/>
                </a:lnTo>
                <a:lnTo>
                  <a:pt x="1831" y="1524"/>
                </a:lnTo>
                <a:close/>
                <a:moveTo>
                  <a:pt x="1850" y="1482"/>
                </a:moveTo>
                <a:lnTo>
                  <a:pt x="1851" y="1480"/>
                </a:lnTo>
                <a:lnTo>
                  <a:pt x="1853" y="1480"/>
                </a:lnTo>
                <a:lnTo>
                  <a:pt x="1855" y="1478"/>
                </a:lnTo>
                <a:lnTo>
                  <a:pt x="1857" y="1478"/>
                </a:lnTo>
                <a:lnTo>
                  <a:pt x="1858" y="1478"/>
                </a:lnTo>
                <a:lnTo>
                  <a:pt x="1859" y="1481"/>
                </a:lnTo>
                <a:lnTo>
                  <a:pt x="1856" y="1484"/>
                </a:lnTo>
                <a:lnTo>
                  <a:pt x="1852" y="1485"/>
                </a:lnTo>
                <a:lnTo>
                  <a:pt x="1850" y="1484"/>
                </a:lnTo>
                <a:lnTo>
                  <a:pt x="1850" y="1482"/>
                </a:lnTo>
                <a:close/>
                <a:moveTo>
                  <a:pt x="1854" y="1533"/>
                </a:moveTo>
                <a:lnTo>
                  <a:pt x="1854" y="1532"/>
                </a:lnTo>
                <a:lnTo>
                  <a:pt x="1853" y="1532"/>
                </a:lnTo>
                <a:lnTo>
                  <a:pt x="1854" y="1532"/>
                </a:lnTo>
                <a:lnTo>
                  <a:pt x="1854" y="1533"/>
                </a:lnTo>
                <a:close/>
                <a:moveTo>
                  <a:pt x="1920" y="1745"/>
                </a:moveTo>
                <a:lnTo>
                  <a:pt x="1920" y="1746"/>
                </a:lnTo>
                <a:lnTo>
                  <a:pt x="1919" y="1746"/>
                </a:lnTo>
                <a:lnTo>
                  <a:pt x="1919" y="1746"/>
                </a:lnTo>
                <a:lnTo>
                  <a:pt x="1919" y="1746"/>
                </a:lnTo>
                <a:lnTo>
                  <a:pt x="1919" y="1746"/>
                </a:lnTo>
                <a:lnTo>
                  <a:pt x="1918" y="1747"/>
                </a:lnTo>
                <a:lnTo>
                  <a:pt x="1918" y="1747"/>
                </a:lnTo>
                <a:lnTo>
                  <a:pt x="1917" y="1747"/>
                </a:lnTo>
                <a:lnTo>
                  <a:pt x="1917" y="1747"/>
                </a:lnTo>
                <a:lnTo>
                  <a:pt x="1915" y="1747"/>
                </a:lnTo>
                <a:lnTo>
                  <a:pt x="1913" y="1747"/>
                </a:lnTo>
                <a:lnTo>
                  <a:pt x="1913" y="1747"/>
                </a:lnTo>
                <a:lnTo>
                  <a:pt x="1912" y="1746"/>
                </a:lnTo>
                <a:lnTo>
                  <a:pt x="1911" y="1745"/>
                </a:lnTo>
                <a:lnTo>
                  <a:pt x="1907" y="1742"/>
                </a:lnTo>
                <a:lnTo>
                  <a:pt x="1904" y="1738"/>
                </a:lnTo>
                <a:lnTo>
                  <a:pt x="1905" y="1736"/>
                </a:lnTo>
                <a:lnTo>
                  <a:pt x="1908" y="1736"/>
                </a:lnTo>
                <a:lnTo>
                  <a:pt x="1911" y="1736"/>
                </a:lnTo>
                <a:lnTo>
                  <a:pt x="1914" y="1736"/>
                </a:lnTo>
                <a:lnTo>
                  <a:pt x="1917" y="1737"/>
                </a:lnTo>
                <a:lnTo>
                  <a:pt x="1919" y="1740"/>
                </a:lnTo>
                <a:lnTo>
                  <a:pt x="1920" y="1743"/>
                </a:lnTo>
                <a:lnTo>
                  <a:pt x="1920" y="1745"/>
                </a:lnTo>
                <a:close/>
                <a:moveTo>
                  <a:pt x="1918" y="1377"/>
                </a:moveTo>
                <a:lnTo>
                  <a:pt x="1917" y="1376"/>
                </a:lnTo>
                <a:lnTo>
                  <a:pt x="1916" y="1375"/>
                </a:lnTo>
                <a:lnTo>
                  <a:pt x="1917" y="1376"/>
                </a:lnTo>
                <a:lnTo>
                  <a:pt x="1918" y="1377"/>
                </a:lnTo>
                <a:close/>
                <a:moveTo>
                  <a:pt x="1945" y="1491"/>
                </a:moveTo>
                <a:lnTo>
                  <a:pt x="1946" y="1490"/>
                </a:lnTo>
                <a:lnTo>
                  <a:pt x="1947" y="1489"/>
                </a:lnTo>
                <a:lnTo>
                  <a:pt x="1946" y="1490"/>
                </a:lnTo>
                <a:lnTo>
                  <a:pt x="1945" y="1491"/>
                </a:lnTo>
                <a:close/>
                <a:moveTo>
                  <a:pt x="1937" y="1512"/>
                </a:moveTo>
                <a:lnTo>
                  <a:pt x="1936" y="1511"/>
                </a:lnTo>
                <a:lnTo>
                  <a:pt x="1936" y="1507"/>
                </a:lnTo>
                <a:lnTo>
                  <a:pt x="1937" y="1505"/>
                </a:lnTo>
                <a:lnTo>
                  <a:pt x="1940" y="1504"/>
                </a:lnTo>
                <a:lnTo>
                  <a:pt x="1942" y="1504"/>
                </a:lnTo>
                <a:lnTo>
                  <a:pt x="1943" y="1504"/>
                </a:lnTo>
                <a:lnTo>
                  <a:pt x="1944" y="1504"/>
                </a:lnTo>
                <a:lnTo>
                  <a:pt x="1946" y="1507"/>
                </a:lnTo>
                <a:lnTo>
                  <a:pt x="1948" y="1511"/>
                </a:lnTo>
                <a:lnTo>
                  <a:pt x="1946" y="1512"/>
                </a:lnTo>
                <a:lnTo>
                  <a:pt x="1943" y="1513"/>
                </a:lnTo>
                <a:lnTo>
                  <a:pt x="1941" y="1513"/>
                </a:lnTo>
                <a:lnTo>
                  <a:pt x="1937" y="1512"/>
                </a:lnTo>
                <a:close/>
                <a:moveTo>
                  <a:pt x="1933" y="1527"/>
                </a:moveTo>
                <a:lnTo>
                  <a:pt x="1933" y="1522"/>
                </a:lnTo>
                <a:lnTo>
                  <a:pt x="1934" y="1518"/>
                </a:lnTo>
                <a:lnTo>
                  <a:pt x="1936" y="1515"/>
                </a:lnTo>
                <a:lnTo>
                  <a:pt x="1938" y="1514"/>
                </a:lnTo>
                <a:lnTo>
                  <a:pt x="1942" y="1514"/>
                </a:lnTo>
                <a:lnTo>
                  <a:pt x="1944" y="1515"/>
                </a:lnTo>
                <a:lnTo>
                  <a:pt x="1947" y="1515"/>
                </a:lnTo>
                <a:lnTo>
                  <a:pt x="1947" y="1517"/>
                </a:lnTo>
                <a:lnTo>
                  <a:pt x="1947" y="1519"/>
                </a:lnTo>
                <a:lnTo>
                  <a:pt x="1947" y="1521"/>
                </a:lnTo>
                <a:lnTo>
                  <a:pt x="1946" y="1529"/>
                </a:lnTo>
                <a:lnTo>
                  <a:pt x="1944" y="1537"/>
                </a:lnTo>
                <a:lnTo>
                  <a:pt x="1943" y="1545"/>
                </a:lnTo>
                <a:lnTo>
                  <a:pt x="1942" y="1553"/>
                </a:lnTo>
                <a:lnTo>
                  <a:pt x="1936" y="1559"/>
                </a:lnTo>
                <a:lnTo>
                  <a:pt x="1931" y="1564"/>
                </a:lnTo>
                <a:lnTo>
                  <a:pt x="1930" y="1562"/>
                </a:lnTo>
                <a:lnTo>
                  <a:pt x="1927" y="1559"/>
                </a:lnTo>
                <a:lnTo>
                  <a:pt x="1926" y="1562"/>
                </a:lnTo>
                <a:lnTo>
                  <a:pt x="1925" y="1566"/>
                </a:lnTo>
                <a:lnTo>
                  <a:pt x="1926" y="1562"/>
                </a:lnTo>
                <a:lnTo>
                  <a:pt x="1927" y="1559"/>
                </a:lnTo>
                <a:lnTo>
                  <a:pt x="1928" y="1557"/>
                </a:lnTo>
                <a:lnTo>
                  <a:pt x="1928" y="1556"/>
                </a:lnTo>
                <a:lnTo>
                  <a:pt x="1931" y="1542"/>
                </a:lnTo>
                <a:lnTo>
                  <a:pt x="1933" y="1527"/>
                </a:lnTo>
                <a:close/>
                <a:moveTo>
                  <a:pt x="1951" y="1543"/>
                </a:moveTo>
                <a:lnTo>
                  <a:pt x="1950" y="1535"/>
                </a:lnTo>
                <a:lnTo>
                  <a:pt x="1951" y="1529"/>
                </a:lnTo>
                <a:lnTo>
                  <a:pt x="1952" y="1523"/>
                </a:lnTo>
                <a:lnTo>
                  <a:pt x="1953" y="1518"/>
                </a:lnTo>
                <a:lnTo>
                  <a:pt x="1952" y="1530"/>
                </a:lnTo>
                <a:lnTo>
                  <a:pt x="1951" y="1543"/>
                </a:lnTo>
                <a:close/>
                <a:moveTo>
                  <a:pt x="1805" y="1401"/>
                </a:moveTo>
                <a:lnTo>
                  <a:pt x="1805" y="1402"/>
                </a:lnTo>
                <a:lnTo>
                  <a:pt x="1806" y="1402"/>
                </a:lnTo>
                <a:lnTo>
                  <a:pt x="1805" y="1402"/>
                </a:lnTo>
                <a:lnTo>
                  <a:pt x="1805" y="1401"/>
                </a:lnTo>
                <a:lnTo>
                  <a:pt x="1801" y="1402"/>
                </a:lnTo>
                <a:lnTo>
                  <a:pt x="1797" y="1405"/>
                </a:lnTo>
                <a:lnTo>
                  <a:pt x="1800" y="1401"/>
                </a:lnTo>
                <a:lnTo>
                  <a:pt x="1801" y="1397"/>
                </a:lnTo>
                <a:lnTo>
                  <a:pt x="1803" y="1396"/>
                </a:lnTo>
                <a:lnTo>
                  <a:pt x="1804" y="1395"/>
                </a:lnTo>
                <a:lnTo>
                  <a:pt x="1805" y="1394"/>
                </a:lnTo>
                <a:lnTo>
                  <a:pt x="1808" y="1393"/>
                </a:lnTo>
                <a:lnTo>
                  <a:pt x="1805" y="1397"/>
                </a:lnTo>
                <a:lnTo>
                  <a:pt x="1805" y="1401"/>
                </a:lnTo>
                <a:close/>
                <a:moveTo>
                  <a:pt x="1788" y="1391"/>
                </a:moveTo>
                <a:lnTo>
                  <a:pt x="1789" y="1390"/>
                </a:lnTo>
                <a:lnTo>
                  <a:pt x="1791" y="1390"/>
                </a:lnTo>
                <a:lnTo>
                  <a:pt x="1789" y="1390"/>
                </a:lnTo>
                <a:lnTo>
                  <a:pt x="1788" y="1391"/>
                </a:lnTo>
                <a:close/>
                <a:moveTo>
                  <a:pt x="1765" y="1395"/>
                </a:moveTo>
                <a:lnTo>
                  <a:pt x="1765" y="1398"/>
                </a:lnTo>
                <a:lnTo>
                  <a:pt x="1765" y="1399"/>
                </a:lnTo>
                <a:lnTo>
                  <a:pt x="1764" y="1401"/>
                </a:lnTo>
                <a:lnTo>
                  <a:pt x="1763" y="1402"/>
                </a:lnTo>
                <a:lnTo>
                  <a:pt x="1762" y="1400"/>
                </a:lnTo>
                <a:lnTo>
                  <a:pt x="1762" y="1399"/>
                </a:lnTo>
                <a:lnTo>
                  <a:pt x="1763" y="1397"/>
                </a:lnTo>
                <a:lnTo>
                  <a:pt x="1765" y="1395"/>
                </a:lnTo>
                <a:close/>
                <a:moveTo>
                  <a:pt x="1786" y="1362"/>
                </a:moveTo>
                <a:lnTo>
                  <a:pt x="1784" y="1368"/>
                </a:lnTo>
                <a:lnTo>
                  <a:pt x="1783" y="1375"/>
                </a:lnTo>
                <a:lnTo>
                  <a:pt x="1784" y="1368"/>
                </a:lnTo>
                <a:lnTo>
                  <a:pt x="1786" y="1362"/>
                </a:lnTo>
                <a:close/>
                <a:moveTo>
                  <a:pt x="1904" y="1327"/>
                </a:moveTo>
                <a:lnTo>
                  <a:pt x="1904" y="1327"/>
                </a:lnTo>
                <a:lnTo>
                  <a:pt x="1904" y="1327"/>
                </a:lnTo>
                <a:lnTo>
                  <a:pt x="1904" y="1327"/>
                </a:lnTo>
                <a:lnTo>
                  <a:pt x="1904" y="1327"/>
                </a:lnTo>
                <a:close/>
                <a:moveTo>
                  <a:pt x="1907" y="1331"/>
                </a:moveTo>
                <a:lnTo>
                  <a:pt x="1907" y="1329"/>
                </a:lnTo>
                <a:lnTo>
                  <a:pt x="1907" y="1328"/>
                </a:lnTo>
                <a:lnTo>
                  <a:pt x="1907" y="1329"/>
                </a:lnTo>
                <a:lnTo>
                  <a:pt x="1907" y="1331"/>
                </a:lnTo>
                <a:close/>
                <a:moveTo>
                  <a:pt x="1923" y="1346"/>
                </a:moveTo>
                <a:lnTo>
                  <a:pt x="1922" y="1345"/>
                </a:lnTo>
                <a:lnTo>
                  <a:pt x="1922" y="1344"/>
                </a:lnTo>
                <a:lnTo>
                  <a:pt x="1922" y="1345"/>
                </a:lnTo>
                <a:lnTo>
                  <a:pt x="1923" y="1346"/>
                </a:lnTo>
                <a:close/>
                <a:moveTo>
                  <a:pt x="1957" y="1327"/>
                </a:moveTo>
                <a:lnTo>
                  <a:pt x="1956" y="1332"/>
                </a:lnTo>
                <a:lnTo>
                  <a:pt x="1953" y="1337"/>
                </a:lnTo>
                <a:lnTo>
                  <a:pt x="1956" y="1332"/>
                </a:lnTo>
                <a:lnTo>
                  <a:pt x="1957" y="1327"/>
                </a:lnTo>
                <a:close/>
                <a:moveTo>
                  <a:pt x="1958" y="1322"/>
                </a:moveTo>
                <a:lnTo>
                  <a:pt x="1958" y="1324"/>
                </a:lnTo>
                <a:lnTo>
                  <a:pt x="1957" y="1327"/>
                </a:lnTo>
                <a:lnTo>
                  <a:pt x="1958" y="1324"/>
                </a:lnTo>
                <a:lnTo>
                  <a:pt x="1958" y="1322"/>
                </a:lnTo>
                <a:close/>
                <a:moveTo>
                  <a:pt x="1937" y="1235"/>
                </a:moveTo>
                <a:lnTo>
                  <a:pt x="1937" y="1233"/>
                </a:lnTo>
                <a:lnTo>
                  <a:pt x="1938" y="1232"/>
                </a:lnTo>
                <a:lnTo>
                  <a:pt x="1937" y="1232"/>
                </a:lnTo>
                <a:lnTo>
                  <a:pt x="1937" y="1231"/>
                </a:lnTo>
                <a:lnTo>
                  <a:pt x="1937" y="1232"/>
                </a:lnTo>
                <a:lnTo>
                  <a:pt x="1938" y="1232"/>
                </a:lnTo>
                <a:lnTo>
                  <a:pt x="1937" y="1233"/>
                </a:lnTo>
                <a:lnTo>
                  <a:pt x="1937" y="1235"/>
                </a:lnTo>
                <a:close/>
                <a:moveTo>
                  <a:pt x="1943" y="1107"/>
                </a:moveTo>
                <a:lnTo>
                  <a:pt x="1942" y="1114"/>
                </a:lnTo>
                <a:lnTo>
                  <a:pt x="1942" y="1120"/>
                </a:lnTo>
                <a:lnTo>
                  <a:pt x="1940" y="1126"/>
                </a:lnTo>
                <a:lnTo>
                  <a:pt x="1937" y="1133"/>
                </a:lnTo>
                <a:lnTo>
                  <a:pt x="1937" y="1126"/>
                </a:lnTo>
                <a:lnTo>
                  <a:pt x="1938" y="1119"/>
                </a:lnTo>
                <a:lnTo>
                  <a:pt x="1941" y="1114"/>
                </a:lnTo>
                <a:lnTo>
                  <a:pt x="1943" y="1107"/>
                </a:lnTo>
                <a:close/>
                <a:moveTo>
                  <a:pt x="1932" y="975"/>
                </a:moveTo>
                <a:lnTo>
                  <a:pt x="1930" y="976"/>
                </a:lnTo>
                <a:lnTo>
                  <a:pt x="1927" y="976"/>
                </a:lnTo>
                <a:lnTo>
                  <a:pt x="1928" y="975"/>
                </a:lnTo>
                <a:lnTo>
                  <a:pt x="1929" y="973"/>
                </a:lnTo>
                <a:lnTo>
                  <a:pt x="1931" y="973"/>
                </a:lnTo>
                <a:lnTo>
                  <a:pt x="1932" y="975"/>
                </a:lnTo>
                <a:lnTo>
                  <a:pt x="1935" y="973"/>
                </a:lnTo>
                <a:lnTo>
                  <a:pt x="1938" y="971"/>
                </a:lnTo>
                <a:lnTo>
                  <a:pt x="1935" y="973"/>
                </a:lnTo>
                <a:lnTo>
                  <a:pt x="1932" y="975"/>
                </a:lnTo>
                <a:close/>
                <a:moveTo>
                  <a:pt x="1930" y="1166"/>
                </a:moveTo>
                <a:lnTo>
                  <a:pt x="1931" y="1156"/>
                </a:lnTo>
                <a:lnTo>
                  <a:pt x="1932" y="1150"/>
                </a:lnTo>
                <a:lnTo>
                  <a:pt x="1933" y="1150"/>
                </a:lnTo>
                <a:lnTo>
                  <a:pt x="1934" y="1150"/>
                </a:lnTo>
                <a:lnTo>
                  <a:pt x="1933" y="1157"/>
                </a:lnTo>
                <a:lnTo>
                  <a:pt x="1930" y="1166"/>
                </a:lnTo>
                <a:close/>
                <a:moveTo>
                  <a:pt x="1921" y="1130"/>
                </a:moveTo>
                <a:lnTo>
                  <a:pt x="1919" y="1131"/>
                </a:lnTo>
                <a:lnTo>
                  <a:pt x="1918" y="1134"/>
                </a:lnTo>
                <a:lnTo>
                  <a:pt x="1918" y="1129"/>
                </a:lnTo>
                <a:lnTo>
                  <a:pt x="1916" y="1125"/>
                </a:lnTo>
                <a:lnTo>
                  <a:pt x="1915" y="1123"/>
                </a:lnTo>
                <a:lnTo>
                  <a:pt x="1914" y="1123"/>
                </a:lnTo>
                <a:lnTo>
                  <a:pt x="1914" y="1123"/>
                </a:lnTo>
                <a:lnTo>
                  <a:pt x="1913" y="1123"/>
                </a:lnTo>
                <a:lnTo>
                  <a:pt x="1912" y="1125"/>
                </a:lnTo>
                <a:lnTo>
                  <a:pt x="1910" y="1126"/>
                </a:lnTo>
                <a:lnTo>
                  <a:pt x="1907" y="1125"/>
                </a:lnTo>
                <a:lnTo>
                  <a:pt x="1906" y="1124"/>
                </a:lnTo>
                <a:lnTo>
                  <a:pt x="1906" y="1122"/>
                </a:lnTo>
                <a:lnTo>
                  <a:pt x="1906" y="1120"/>
                </a:lnTo>
                <a:lnTo>
                  <a:pt x="1907" y="1118"/>
                </a:lnTo>
                <a:lnTo>
                  <a:pt x="1910" y="1117"/>
                </a:lnTo>
                <a:lnTo>
                  <a:pt x="1914" y="1116"/>
                </a:lnTo>
                <a:lnTo>
                  <a:pt x="1917" y="1114"/>
                </a:lnTo>
                <a:lnTo>
                  <a:pt x="1919" y="1111"/>
                </a:lnTo>
                <a:lnTo>
                  <a:pt x="1921" y="1107"/>
                </a:lnTo>
                <a:lnTo>
                  <a:pt x="1921" y="1107"/>
                </a:lnTo>
                <a:lnTo>
                  <a:pt x="1921" y="1102"/>
                </a:lnTo>
                <a:lnTo>
                  <a:pt x="1920" y="1098"/>
                </a:lnTo>
                <a:lnTo>
                  <a:pt x="1926" y="1098"/>
                </a:lnTo>
                <a:lnTo>
                  <a:pt x="1929" y="1100"/>
                </a:lnTo>
                <a:lnTo>
                  <a:pt x="1931" y="1103"/>
                </a:lnTo>
                <a:lnTo>
                  <a:pt x="1931" y="1108"/>
                </a:lnTo>
                <a:lnTo>
                  <a:pt x="1930" y="1118"/>
                </a:lnTo>
                <a:lnTo>
                  <a:pt x="1929" y="1126"/>
                </a:lnTo>
                <a:lnTo>
                  <a:pt x="1928" y="1129"/>
                </a:lnTo>
                <a:lnTo>
                  <a:pt x="1927" y="1131"/>
                </a:lnTo>
                <a:lnTo>
                  <a:pt x="1926" y="1132"/>
                </a:lnTo>
                <a:lnTo>
                  <a:pt x="1925" y="1132"/>
                </a:lnTo>
                <a:lnTo>
                  <a:pt x="1923" y="1132"/>
                </a:lnTo>
                <a:lnTo>
                  <a:pt x="1921" y="1130"/>
                </a:lnTo>
                <a:close/>
                <a:moveTo>
                  <a:pt x="1923" y="1193"/>
                </a:moveTo>
                <a:lnTo>
                  <a:pt x="1922" y="1198"/>
                </a:lnTo>
                <a:lnTo>
                  <a:pt x="1920" y="1203"/>
                </a:lnTo>
                <a:lnTo>
                  <a:pt x="1920" y="1197"/>
                </a:lnTo>
                <a:lnTo>
                  <a:pt x="1922" y="1191"/>
                </a:lnTo>
                <a:lnTo>
                  <a:pt x="1925" y="1184"/>
                </a:lnTo>
                <a:lnTo>
                  <a:pt x="1927" y="1178"/>
                </a:lnTo>
                <a:lnTo>
                  <a:pt x="1926" y="1185"/>
                </a:lnTo>
                <a:lnTo>
                  <a:pt x="1923" y="1193"/>
                </a:lnTo>
                <a:close/>
                <a:moveTo>
                  <a:pt x="1913" y="1208"/>
                </a:moveTo>
                <a:lnTo>
                  <a:pt x="1914" y="1200"/>
                </a:lnTo>
                <a:lnTo>
                  <a:pt x="1915" y="1194"/>
                </a:lnTo>
                <a:lnTo>
                  <a:pt x="1917" y="1187"/>
                </a:lnTo>
                <a:lnTo>
                  <a:pt x="1920" y="1181"/>
                </a:lnTo>
                <a:lnTo>
                  <a:pt x="1920" y="1189"/>
                </a:lnTo>
                <a:lnTo>
                  <a:pt x="1918" y="1195"/>
                </a:lnTo>
                <a:lnTo>
                  <a:pt x="1916" y="1201"/>
                </a:lnTo>
                <a:lnTo>
                  <a:pt x="1913" y="1208"/>
                </a:lnTo>
                <a:close/>
                <a:moveTo>
                  <a:pt x="1912" y="1235"/>
                </a:moveTo>
                <a:lnTo>
                  <a:pt x="1912" y="1229"/>
                </a:lnTo>
                <a:lnTo>
                  <a:pt x="1913" y="1225"/>
                </a:lnTo>
                <a:lnTo>
                  <a:pt x="1915" y="1221"/>
                </a:lnTo>
                <a:lnTo>
                  <a:pt x="1917" y="1216"/>
                </a:lnTo>
                <a:lnTo>
                  <a:pt x="1916" y="1221"/>
                </a:lnTo>
                <a:lnTo>
                  <a:pt x="1915" y="1225"/>
                </a:lnTo>
                <a:lnTo>
                  <a:pt x="1914" y="1229"/>
                </a:lnTo>
                <a:lnTo>
                  <a:pt x="1912" y="1235"/>
                </a:lnTo>
                <a:close/>
                <a:moveTo>
                  <a:pt x="1910" y="1152"/>
                </a:moveTo>
                <a:lnTo>
                  <a:pt x="1907" y="1149"/>
                </a:lnTo>
                <a:lnTo>
                  <a:pt x="1904" y="1148"/>
                </a:lnTo>
                <a:lnTo>
                  <a:pt x="1901" y="1148"/>
                </a:lnTo>
                <a:lnTo>
                  <a:pt x="1897" y="1150"/>
                </a:lnTo>
                <a:lnTo>
                  <a:pt x="1900" y="1142"/>
                </a:lnTo>
                <a:lnTo>
                  <a:pt x="1903" y="1138"/>
                </a:lnTo>
                <a:lnTo>
                  <a:pt x="1904" y="1138"/>
                </a:lnTo>
                <a:lnTo>
                  <a:pt x="1905" y="1138"/>
                </a:lnTo>
                <a:lnTo>
                  <a:pt x="1907" y="1139"/>
                </a:lnTo>
                <a:lnTo>
                  <a:pt x="1910" y="1140"/>
                </a:lnTo>
                <a:lnTo>
                  <a:pt x="1910" y="1137"/>
                </a:lnTo>
                <a:lnTo>
                  <a:pt x="1911" y="1134"/>
                </a:lnTo>
                <a:lnTo>
                  <a:pt x="1912" y="1133"/>
                </a:lnTo>
                <a:lnTo>
                  <a:pt x="1913" y="1133"/>
                </a:lnTo>
                <a:lnTo>
                  <a:pt x="1915" y="1133"/>
                </a:lnTo>
                <a:lnTo>
                  <a:pt x="1917" y="1134"/>
                </a:lnTo>
                <a:lnTo>
                  <a:pt x="1918" y="1135"/>
                </a:lnTo>
                <a:lnTo>
                  <a:pt x="1918" y="1136"/>
                </a:lnTo>
                <a:lnTo>
                  <a:pt x="1921" y="1135"/>
                </a:lnTo>
                <a:lnTo>
                  <a:pt x="1922" y="1135"/>
                </a:lnTo>
                <a:lnTo>
                  <a:pt x="1923" y="1136"/>
                </a:lnTo>
                <a:lnTo>
                  <a:pt x="1923" y="1137"/>
                </a:lnTo>
                <a:lnTo>
                  <a:pt x="1922" y="1139"/>
                </a:lnTo>
                <a:lnTo>
                  <a:pt x="1922" y="1141"/>
                </a:lnTo>
                <a:lnTo>
                  <a:pt x="1925" y="1144"/>
                </a:lnTo>
                <a:lnTo>
                  <a:pt x="1926" y="1146"/>
                </a:lnTo>
                <a:lnTo>
                  <a:pt x="1925" y="1144"/>
                </a:lnTo>
                <a:lnTo>
                  <a:pt x="1922" y="1141"/>
                </a:lnTo>
                <a:lnTo>
                  <a:pt x="1921" y="1147"/>
                </a:lnTo>
                <a:lnTo>
                  <a:pt x="1918" y="1152"/>
                </a:lnTo>
                <a:lnTo>
                  <a:pt x="1916" y="1154"/>
                </a:lnTo>
                <a:lnTo>
                  <a:pt x="1914" y="1157"/>
                </a:lnTo>
                <a:lnTo>
                  <a:pt x="1912" y="1155"/>
                </a:lnTo>
                <a:lnTo>
                  <a:pt x="1910" y="1152"/>
                </a:lnTo>
                <a:close/>
                <a:moveTo>
                  <a:pt x="1914" y="981"/>
                </a:moveTo>
                <a:lnTo>
                  <a:pt x="1917" y="979"/>
                </a:lnTo>
                <a:lnTo>
                  <a:pt x="1919" y="978"/>
                </a:lnTo>
                <a:lnTo>
                  <a:pt x="1922" y="977"/>
                </a:lnTo>
                <a:lnTo>
                  <a:pt x="1926" y="977"/>
                </a:lnTo>
                <a:lnTo>
                  <a:pt x="1920" y="980"/>
                </a:lnTo>
                <a:lnTo>
                  <a:pt x="1914" y="981"/>
                </a:lnTo>
                <a:close/>
                <a:moveTo>
                  <a:pt x="1920" y="949"/>
                </a:moveTo>
                <a:lnTo>
                  <a:pt x="1925" y="954"/>
                </a:lnTo>
                <a:lnTo>
                  <a:pt x="1926" y="958"/>
                </a:lnTo>
                <a:lnTo>
                  <a:pt x="1926" y="961"/>
                </a:lnTo>
                <a:lnTo>
                  <a:pt x="1925" y="962"/>
                </a:lnTo>
                <a:lnTo>
                  <a:pt x="1922" y="964"/>
                </a:lnTo>
                <a:lnTo>
                  <a:pt x="1920" y="965"/>
                </a:lnTo>
                <a:lnTo>
                  <a:pt x="1920" y="956"/>
                </a:lnTo>
                <a:lnTo>
                  <a:pt x="1920" y="949"/>
                </a:lnTo>
                <a:close/>
                <a:moveTo>
                  <a:pt x="1930" y="940"/>
                </a:moveTo>
                <a:lnTo>
                  <a:pt x="1931" y="940"/>
                </a:lnTo>
                <a:lnTo>
                  <a:pt x="1933" y="940"/>
                </a:lnTo>
                <a:lnTo>
                  <a:pt x="1935" y="941"/>
                </a:lnTo>
                <a:lnTo>
                  <a:pt x="1935" y="943"/>
                </a:lnTo>
                <a:lnTo>
                  <a:pt x="1935" y="946"/>
                </a:lnTo>
                <a:lnTo>
                  <a:pt x="1934" y="948"/>
                </a:lnTo>
                <a:lnTo>
                  <a:pt x="1933" y="950"/>
                </a:lnTo>
                <a:lnTo>
                  <a:pt x="1931" y="950"/>
                </a:lnTo>
                <a:lnTo>
                  <a:pt x="1928" y="950"/>
                </a:lnTo>
                <a:lnTo>
                  <a:pt x="1927" y="948"/>
                </a:lnTo>
                <a:lnTo>
                  <a:pt x="1927" y="946"/>
                </a:lnTo>
                <a:lnTo>
                  <a:pt x="1926" y="942"/>
                </a:lnTo>
                <a:lnTo>
                  <a:pt x="1926" y="941"/>
                </a:lnTo>
                <a:lnTo>
                  <a:pt x="1927" y="940"/>
                </a:lnTo>
                <a:lnTo>
                  <a:pt x="1928" y="939"/>
                </a:lnTo>
                <a:lnTo>
                  <a:pt x="1930" y="940"/>
                </a:lnTo>
                <a:close/>
                <a:moveTo>
                  <a:pt x="1932" y="886"/>
                </a:moveTo>
                <a:lnTo>
                  <a:pt x="1932" y="886"/>
                </a:lnTo>
                <a:lnTo>
                  <a:pt x="1935" y="889"/>
                </a:lnTo>
                <a:lnTo>
                  <a:pt x="1937" y="892"/>
                </a:lnTo>
                <a:lnTo>
                  <a:pt x="1937" y="896"/>
                </a:lnTo>
                <a:lnTo>
                  <a:pt x="1937" y="901"/>
                </a:lnTo>
                <a:lnTo>
                  <a:pt x="1935" y="906"/>
                </a:lnTo>
                <a:lnTo>
                  <a:pt x="1932" y="910"/>
                </a:lnTo>
                <a:lnTo>
                  <a:pt x="1930" y="916"/>
                </a:lnTo>
                <a:lnTo>
                  <a:pt x="1926" y="920"/>
                </a:lnTo>
                <a:lnTo>
                  <a:pt x="1928" y="911"/>
                </a:lnTo>
                <a:lnTo>
                  <a:pt x="1929" y="903"/>
                </a:lnTo>
                <a:lnTo>
                  <a:pt x="1930" y="894"/>
                </a:lnTo>
                <a:lnTo>
                  <a:pt x="1932" y="886"/>
                </a:lnTo>
                <a:close/>
                <a:moveTo>
                  <a:pt x="1937" y="874"/>
                </a:moveTo>
                <a:lnTo>
                  <a:pt x="1936" y="874"/>
                </a:lnTo>
                <a:lnTo>
                  <a:pt x="1934" y="874"/>
                </a:lnTo>
                <a:lnTo>
                  <a:pt x="1934" y="875"/>
                </a:lnTo>
                <a:lnTo>
                  <a:pt x="1933" y="877"/>
                </a:lnTo>
                <a:lnTo>
                  <a:pt x="1934" y="875"/>
                </a:lnTo>
                <a:lnTo>
                  <a:pt x="1934" y="874"/>
                </a:lnTo>
                <a:lnTo>
                  <a:pt x="1936" y="874"/>
                </a:lnTo>
                <a:lnTo>
                  <a:pt x="1937" y="874"/>
                </a:lnTo>
                <a:close/>
                <a:moveTo>
                  <a:pt x="1942" y="827"/>
                </a:moveTo>
                <a:lnTo>
                  <a:pt x="1943" y="825"/>
                </a:lnTo>
                <a:lnTo>
                  <a:pt x="1944" y="826"/>
                </a:lnTo>
                <a:lnTo>
                  <a:pt x="1946" y="826"/>
                </a:lnTo>
                <a:lnTo>
                  <a:pt x="1947" y="826"/>
                </a:lnTo>
                <a:lnTo>
                  <a:pt x="1946" y="826"/>
                </a:lnTo>
                <a:lnTo>
                  <a:pt x="1944" y="826"/>
                </a:lnTo>
                <a:lnTo>
                  <a:pt x="1944" y="828"/>
                </a:lnTo>
                <a:lnTo>
                  <a:pt x="1945" y="830"/>
                </a:lnTo>
                <a:lnTo>
                  <a:pt x="1946" y="834"/>
                </a:lnTo>
                <a:lnTo>
                  <a:pt x="1947" y="838"/>
                </a:lnTo>
                <a:lnTo>
                  <a:pt x="1947" y="842"/>
                </a:lnTo>
                <a:lnTo>
                  <a:pt x="1946" y="845"/>
                </a:lnTo>
                <a:lnTo>
                  <a:pt x="1942" y="851"/>
                </a:lnTo>
                <a:lnTo>
                  <a:pt x="1936" y="858"/>
                </a:lnTo>
                <a:lnTo>
                  <a:pt x="1940" y="843"/>
                </a:lnTo>
                <a:lnTo>
                  <a:pt x="1942" y="827"/>
                </a:lnTo>
                <a:close/>
                <a:moveTo>
                  <a:pt x="1946" y="800"/>
                </a:moveTo>
                <a:lnTo>
                  <a:pt x="1947" y="786"/>
                </a:lnTo>
                <a:lnTo>
                  <a:pt x="1949" y="773"/>
                </a:lnTo>
                <a:lnTo>
                  <a:pt x="1949" y="771"/>
                </a:lnTo>
                <a:lnTo>
                  <a:pt x="1949" y="770"/>
                </a:lnTo>
                <a:lnTo>
                  <a:pt x="1949" y="771"/>
                </a:lnTo>
                <a:lnTo>
                  <a:pt x="1949" y="773"/>
                </a:lnTo>
                <a:lnTo>
                  <a:pt x="1949" y="770"/>
                </a:lnTo>
                <a:lnTo>
                  <a:pt x="1950" y="768"/>
                </a:lnTo>
                <a:lnTo>
                  <a:pt x="1950" y="768"/>
                </a:lnTo>
                <a:lnTo>
                  <a:pt x="1950" y="768"/>
                </a:lnTo>
                <a:lnTo>
                  <a:pt x="1953" y="772"/>
                </a:lnTo>
                <a:lnTo>
                  <a:pt x="1956" y="777"/>
                </a:lnTo>
                <a:lnTo>
                  <a:pt x="1956" y="782"/>
                </a:lnTo>
                <a:lnTo>
                  <a:pt x="1953" y="786"/>
                </a:lnTo>
                <a:lnTo>
                  <a:pt x="1950" y="794"/>
                </a:lnTo>
                <a:lnTo>
                  <a:pt x="1946" y="800"/>
                </a:lnTo>
                <a:lnTo>
                  <a:pt x="1945" y="802"/>
                </a:lnTo>
                <a:lnTo>
                  <a:pt x="1944" y="804"/>
                </a:lnTo>
                <a:lnTo>
                  <a:pt x="1945" y="802"/>
                </a:lnTo>
                <a:lnTo>
                  <a:pt x="1946" y="800"/>
                </a:lnTo>
                <a:close/>
                <a:moveTo>
                  <a:pt x="1950" y="763"/>
                </a:moveTo>
                <a:lnTo>
                  <a:pt x="1951" y="761"/>
                </a:lnTo>
                <a:lnTo>
                  <a:pt x="1951" y="757"/>
                </a:lnTo>
                <a:lnTo>
                  <a:pt x="1951" y="761"/>
                </a:lnTo>
                <a:lnTo>
                  <a:pt x="1950" y="763"/>
                </a:lnTo>
                <a:lnTo>
                  <a:pt x="1948" y="765"/>
                </a:lnTo>
                <a:lnTo>
                  <a:pt x="1948" y="766"/>
                </a:lnTo>
                <a:lnTo>
                  <a:pt x="1948" y="765"/>
                </a:lnTo>
                <a:lnTo>
                  <a:pt x="1950" y="763"/>
                </a:lnTo>
                <a:close/>
                <a:moveTo>
                  <a:pt x="1964" y="758"/>
                </a:moveTo>
                <a:lnTo>
                  <a:pt x="1961" y="758"/>
                </a:lnTo>
                <a:lnTo>
                  <a:pt x="1958" y="756"/>
                </a:lnTo>
                <a:lnTo>
                  <a:pt x="1960" y="754"/>
                </a:lnTo>
                <a:lnTo>
                  <a:pt x="1962" y="751"/>
                </a:lnTo>
                <a:lnTo>
                  <a:pt x="1962" y="749"/>
                </a:lnTo>
                <a:lnTo>
                  <a:pt x="1964" y="747"/>
                </a:lnTo>
                <a:lnTo>
                  <a:pt x="1966" y="746"/>
                </a:lnTo>
                <a:lnTo>
                  <a:pt x="1968" y="746"/>
                </a:lnTo>
                <a:lnTo>
                  <a:pt x="1971" y="748"/>
                </a:lnTo>
                <a:lnTo>
                  <a:pt x="1971" y="750"/>
                </a:lnTo>
                <a:lnTo>
                  <a:pt x="1970" y="752"/>
                </a:lnTo>
                <a:lnTo>
                  <a:pt x="1968" y="754"/>
                </a:lnTo>
                <a:lnTo>
                  <a:pt x="1966" y="756"/>
                </a:lnTo>
                <a:lnTo>
                  <a:pt x="1964" y="758"/>
                </a:lnTo>
                <a:lnTo>
                  <a:pt x="1958" y="761"/>
                </a:lnTo>
                <a:lnTo>
                  <a:pt x="1950" y="763"/>
                </a:lnTo>
                <a:lnTo>
                  <a:pt x="1958" y="761"/>
                </a:lnTo>
                <a:lnTo>
                  <a:pt x="1964" y="758"/>
                </a:lnTo>
                <a:close/>
                <a:moveTo>
                  <a:pt x="1956" y="716"/>
                </a:moveTo>
                <a:lnTo>
                  <a:pt x="1957" y="716"/>
                </a:lnTo>
                <a:lnTo>
                  <a:pt x="1957" y="716"/>
                </a:lnTo>
                <a:lnTo>
                  <a:pt x="1956" y="716"/>
                </a:lnTo>
                <a:lnTo>
                  <a:pt x="1957" y="712"/>
                </a:lnTo>
                <a:lnTo>
                  <a:pt x="1957" y="709"/>
                </a:lnTo>
                <a:lnTo>
                  <a:pt x="1960" y="713"/>
                </a:lnTo>
                <a:lnTo>
                  <a:pt x="1961" y="718"/>
                </a:lnTo>
                <a:lnTo>
                  <a:pt x="1962" y="721"/>
                </a:lnTo>
                <a:lnTo>
                  <a:pt x="1962" y="725"/>
                </a:lnTo>
                <a:lnTo>
                  <a:pt x="1962" y="728"/>
                </a:lnTo>
                <a:lnTo>
                  <a:pt x="1960" y="732"/>
                </a:lnTo>
                <a:lnTo>
                  <a:pt x="1958" y="736"/>
                </a:lnTo>
                <a:lnTo>
                  <a:pt x="1953" y="740"/>
                </a:lnTo>
                <a:lnTo>
                  <a:pt x="1955" y="728"/>
                </a:lnTo>
                <a:lnTo>
                  <a:pt x="1956" y="716"/>
                </a:lnTo>
                <a:close/>
                <a:moveTo>
                  <a:pt x="1970" y="703"/>
                </a:moveTo>
                <a:lnTo>
                  <a:pt x="1970" y="702"/>
                </a:lnTo>
                <a:lnTo>
                  <a:pt x="1970" y="701"/>
                </a:lnTo>
                <a:lnTo>
                  <a:pt x="1967" y="701"/>
                </a:lnTo>
                <a:lnTo>
                  <a:pt x="1965" y="701"/>
                </a:lnTo>
                <a:lnTo>
                  <a:pt x="1964" y="700"/>
                </a:lnTo>
                <a:lnTo>
                  <a:pt x="1964" y="697"/>
                </a:lnTo>
                <a:lnTo>
                  <a:pt x="1966" y="696"/>
                </a:lnTo>
                <a:lnTo>
                  <a:pt x="1967" y="695"/>
                </a:lnTo>
                <a:lnTo>
                  <a:pt x="1968" y="693"/>
                </a:lnTo>
                <a:lnTo>
                  <a:pt x="1971" y="691"/>
                </a:lnTo>
                <a:lnTo>
                  <a:pt x="1973" y="689"/>
                </a:lnTo>
                <a:lnTo>
                  <a:pt x="1976" y="689"/>
                </a:lnTo>
                <a:lnTo>
                  <a:pt x="1977" y="690"/>
                </a:lnTo>
                <a:lnTo>
                  <a:pt x="1977" y="692"/>
                </a:lnTo>
                <a:lnTo>
                  <a:pt x="1976" y="693"/>
                </a:lnTo>
                <a:lnTo>
                  <a:pt x="1976" y="694"/>
                </a:lnTo>
                <a:lnTo>
                  <a:pt x="1973" y="698"/>
                </a:lnTo>
                <a:lnTo>
                  <a:pt x="1970" y="701"/>
                </a:lnTo>
                <a:lnTo>
                  <a:pt x="1970" y="702"/>
                </a:lnTo>
                <a:lnTo>
                  <a:pt x="1970" y="703"/>
                </a:lnTo>
                <a:lnTo>
                  <a:pt x="1970" y="706"/>
                </a:lnTo>
                <a:lnTo>
                  <a:pt x="1970" y="708"/>
                </a:lnTo>
                <a:lnTo>
                  <a:pt x="1968" y="710"/>
                </a:lnTo>
                <a:lnTo>
                  <a:pt x="1967" y="711"/>
                </a:lnTo>
                <a:lnTo>
                  <a:pt x="1964" y="709"/>
                </a:lnTo>
                <a:lnTo>
                  <a:pt x="1961" y="706"/>
                </a:lnTo>
                <a:lnTo>
                  <a:pt x="1965" y="704"/>
                </a:lnTo>
                <a:lnTo>
                  <a:pt x="1970" y="703"/>
                </a:lnTo>
                <a:close/>
                <a:moveTo>
                  <a:pt x="1972" y="670"/>
                </a:moveTo>
                <a:lnTo>
                  <a:pt x="1974" y="673"/>
                </a:lnTo>
                <a:lnTo>
                  <a:pt x="1975" y="676"/>
                </a:lnTo>
                <a:lnTo>
                  <a:pt x="1976" y="678"/>
                </a:lnTo>
                <a:lnTo>
                  <a:pt x="1975" y="680"/>
                </a:lnTo>
                <a:lnTo>
                  <a:pt x="1974" y="682"/>
                </a:lnTo>
                <a:lnTo>
                  <a:pt x="1971" y="686"/>
                </a:lnTo>
                <a:lnTo>
                  <a:pt x="1967" y="688"/>
                </a:lnTo>
                <a:lnTo>
                  <a:pt x="1962" y="690"/>
                </a:lnTo>
                <a:lnTo>
                  <a:pt x="1967" y="679"/>
                </a:lnTo>
                <a:lnTo>
                  <a:pt x="1972" y="670"/>
                </a:lnTo>
                <a:close/>
                <a:moveTo>
                  <a:pt x="1966" y="632"/>
                </a:moveTo>
                <a:lnTo>
                  <a:pt x="1965" y="633"/>
                </a:lnTo>
                <a:lnTo>
                  <a:pt x="1965" y="633"/>
                </a:lnTo>
                <a:lnTo>
                  <a:pt x="1965" y="633"/>
                </a:lnTo>
                <a:lnTo>
                  <a:pt x="1966" y="632"/>
                </a:lnTo>
                <a:lnTo>
                  <a:pt x="1966" y="625"/>
                </a:lnTo>
                <a:lnTo>
                  <a:pt x="1966" y="616"/>
                </a:lnTo>
                <a:lnTo>
                  <a:pt x="1967" y="609"/>
                </a:lnTo>
                <a:lnTo>
                  <a:pt x="1967" y="600"/>
                </a:lnTo>
                <a:lnTo>
                  <a:pt x="1967" y="599"/>
                </a:lnTo>
                <a:lnTo>
                  <a:pt x="1967" y="597"/>
                </a:lnTo>
                <a:lnTo>
                  <a:pt x="1967" y="599"/>
                </a:lnTo>
                <a:lnTo>
                  <a:pt x="1967" y="600"/>
                </a:lnTo>
                <a:lnTo>
                  <a:pt x="1972" y="605"/>
                </a:lnTo>
                <a:lnTo>
                  <a:pt x="1974" y="610"/>
                </a:lnTo>
                <a:lnTo>
                  <a:pt x="1974" y="615"/>
                </a:lnTo>
                <a:lnTo>
                  <a:pt x="1972" y="620"/>
                </a:lnTo>
                <a:lnTo>
                  <a:pt x="1968" y="627"/>
                </a:lnTo>
                <a:lnTo>
                  <a:pt x="1966" y="632"/>
                </a:lnTo>
                <a:close/>
                <a:moveTo>
                  <a:pt x="1971" y="590"/>
                </a:moveTo>
                <a:lnTo>
                  <a:pt x="1970" y="590"/>
                </a:lnTo>
                <a:lnTo>
                  <a:pt x="1968" y="591"/>
                </a:lnTo>
                <a:lnTo>
                  <a:pt x="1970" y="590"/>
                </a:lnTo>
                <a:lnTo>
                  <a:pt x="1971" y="590"/>
                </a:lnTo>
                <a:close/>
                <a:moveTo>
                  <a:pt x="1970" y="550"/>
                </a:moveTo>
                <a:lnTo>
                  <a:pt x="1973" y="553"/>
                </a:lnTo>
                <a:lnTo>
                  <a:pt x="1976" y="555"/>
                </a:lnTo>
                <a:lnTo>
                  <a:pt x="1977" y="558"/>
                </a:lnTo>
                <a:lnTo>
                  <a:pt x="1977" y="561"/>
                </a:lnTo>
                <a:lnTo>
                  <a:pt x="1976" y="566"/>
                </a:lnTo>
                <a:lnTo>
                  <a:pt x="1975" y="570"/>
                </a:lnTo>
                <a:lnTo>
                  <a:pt x="1972" y="574"/>
                </a:lnTo>
                <a:lnTo>
                  <a:pt x="1968" y="581"/>
                </a:lnTo>
                <a:lnTo>
                  <a:pt x="1970" y="565"/>
                </a:lnTo>
                <a:lnTo>
                  <a:pt x="1970" y="550"/>
                </a:lnTo>
                <a:close/>
                <a:moveTo>
                  <a:pt x="1975" y="503"/>
                </a:moveTo>
                <a:lnTo>
                  <a:pt x="1978" y="506"/>
                </a:lnTo>
                <a:lnTo>
                  <a:pt x="1979" y="510"/>
                </a:lnTo>
                <a:lnTo>
                  <a:pt x="1979" y="513"/>
                </a:lnTo>
                <a:lnTo>
                  <a:pt x="1979" y="517"/>
                </a:lnTo>
                <a:lnTo>
                  <a:pt x="1976" y="522"/>
                </a:lnTo>
                <a:lnTo>
                  <a:pt x="1974" y="528"/>
                </a:lnTo>
                <a:lnTo>
                  <a:pt x="1974" y="515"/>
                </a:lnTo>
                <a:lnTo>
                  <a:pt x="1975" y="503"/>
                </a:lnTo>
                <a:close/>
                <a:moveTo>
                  <a:pt x="1978" y="459"/>
                </a:moveTo>
                <a:lnTo>
                  <a:pt x="1981" y="462"/>
                </a:lnTo>
                <a:lnTo>
                  <a:pt x="1982" y="464"/>
                </a:lnTo>
                <a:lnTo>
                  <a:pt x="1982" y="467"/>
                </a:lnTo>
                <a:lnTo>
                  <a:pt x="1981" y="469"/>
                </a:lnTo>
                <a:lnTo>
                  <a:pt x="1979" y="475"/>
                </a:lnTo>
                <a:lnTo>
                  <a:pt x="1977" y="480"/>
                </a:lnTo>
                <a:lnTo>
                  <a:pt x="1977" y="469"/>
                </a:lnTo>
                <a:lnTo>
                  <a:pt x="1978" y="459"/>
                </a:lnTo>
                <a:close/>
                <a:moveTo>
                  <a:pt x="1988" y="473"/>
                </a:moveTo>
                <a:lnTo>
                  <a:pt x="1989" y="474"/>
                </a:lnTo>
                <a:lnTo>
                  <a:pt x="1990" y="475"/>
                </a:lnTo>
                <a:lnTo>
                  <a:pt x="1990" y="477"/>
                </a:lnTo>
                <a:lnTo>
                  <a:pt x="1988" y="478"/>
                </a:lnTo>
                <a:lnTo>
                  <a:pt x="1985" y="482"/>
                </a:lnTo>
                <a:lnTo>
                  <a:pt x="1980" y="484"/>
                </a:lnTo>
                <a:lnTo>
                  <a:pt x="1981" y="479"/>
                </a:lnTo>
                <a:lnTo>
                  <a:pt x="1983" y="475"/>
                </a:lnTo>
                <a:lnTo>
                  <a:pt x="1985" y="474"/>
                </a:lnTo>
                <a:lnTo>
                  <a:pt x="1985" y="473"/>
                </a:lnTo>
                <a:lnTo>
                  <a:pt x="1986" y="472"/>
                </a:lnTo>
                <a:lnTo>
                  <a:pt x="1988" y="473"/>
                </a:lnTo>
                <a:close/>
                <a:moveTo>
                  <a:pt x="1986" y="437"/>
                </a:moveTo>
                <a:lnTo>
                  <a:pt x="1987" y="433"/>
                </a:lnTo>
                <a:lnTo>
                  <a:pt x="1989" y="429"/>
                </a:lnTo>
                <a:lnTo>
                  <a:pt x="1991" y="432"/>
                </a:lnTo>
                <a:lnTo>
                  <a:pt x="1991" y="434"/>
                </a:lnTo>
                <a:lnTo>
                  <a:pt x="1990" y="435"/>
                </a:lnTo>
                <a:lnTo>
                  <a:pt x="1986" y="437"/>
                </a:lnTo>
                <a:lnTo>
                  <a:pt x="1985" y="438"/>
                </a:lnTo>
                <a:lnTo>
                  <a:pt x="1985" y="440"/>
                </a:lnTo>
                <a:lnTo>
                  <a:pt x="1985" y="440"/>
                </a:lnTo>
                <a:lnTo>
                  <a:pt x="1983" y="440"/>
                </a:lnTo>
                <a:lnTo>
                  <a:pt x="1985" y="438"/>
                </a:lnTo>
                <a:lnTo>
                  <a:pt x="1986" y="437"/>
                </a:lnTo>
                <a:close/>
                <a:moveTo>
                  <a:pt x="1985" y="391"/>
                </a:moveTo>
                <a:lnTo>
                  <a:pt x="1985" y="384"/>
                </a:lnTo>
                <a:lnTo>
                  <a:pt x="1985" y="377"/>
                </a:lnTo>
                <a:lnTo>
                  <a:pt x="1987" y="381"/>
                </a:lnTo>
                <a:lnTo>
                  <a:pt x="1988" y="384"/>
                </a:lnTo>
                <a:lnTo>
                  <a:pt x="1987" y="387"/>
                </a:lnTo>
                <a:lnTo>
                  <a:pt x="1985" y="391"/>
                </a:lnTo>
                <a:close/>
                <a:moveTo>
                  <a:pt x="1987" y="340"/>
                </a:moveTo>
                <a:lnTo>
                  <a:pt x="1989" y="345"/>
                </a:lnTo>
                <a:lnTo>
                  <a:pt x="1989" y="349"/>
                </a:lnTo>
                <a:lnTo>
                  <a:pt x="1987" y="353"/>
                </a:lnTo>
                <a:lnTo>
                  <a:pt x="1985" y="356"/>
                </a:lnTo>
                <a:lnTo>
                  <a:pt x="1986" y="349"/>
                </a:lnTo>
                <a:lnTo>
                  <a:pt x="1987" y="340"/>
                </a:lnTo>
                <a:close/>
                <a:moveTo>
                  <a:pt x="1989" y="408"/>
                </a:moveTo>
                <a:lnTo>
                  <a:pt x="1989" y="408"/>
                </a:lnTo>
                <a:lnTo>
                  <a:pt x="1988" y="407"/>
                </a:lnTo>
                <a:lnTo>
                  <a:pt x="1989" y="408"/>
                </a:lnTo>
                <a:lnTo>
                  <a:pt x="1989" y="408"/>
                </a:lnTo>
                <a:close/>
                <a:moveTo>
                  <a:pt x="1987" y="405"/>
                </a:moveTo>
                <a:lnTo>
                  <a:pt x="1987" y="405"/>
                </a:lnTo>
                <a:lnTo>
                  <a:pt x="1987" y="406"/>
                </a:lnTo>
                <a:lnTo>
                  <a:pt x="1987" y="405"/>
                </a:lnTo>
                <a:lnTo>
                  <a:pt x="1987" y="405"/>
                </a:lnTo>
                <a:lnTo>
                  <a:pt x="1987" y="405"/>
                </a:lnTo>
                <a:lnTo>
                  <a:pt x="1989" y="404"/>
                </a:lnTo>
                <a:lnTo>
                  <a:pt x="1990" y="404"/>
                </a:lnTo>
                <a:lnTo>
                  <a:pt x="1989" y="404"/>
                </a:lnTo>
                <a:lnTo>
                  <a:pt x="1987" y="405"/>
                </a:lnTo>
                <a:close/>
                <a:moveTo>
                  <a:pt x="1993" y="454"/>
                </a:moveTo>
                <a:lnTo>
                  <a:pt x="1995" y="458"/>
                </a:lnTo>
                <a:lnTo>
                  <a:pt x="1995" y="461"/>
                </a:lnTo>
                <a:lnTo>
                  <a:pt x="1995" y="464"/>
                </a:lnTo>
                <a:lnTo>
                  <a:pt x="1994" y="467"/>
                </a:lnTo>
                <a:lnTo>
                  <a:pt x="1992" y="465"/>
                </a:lnTo>
                <a:lnTo>
                  <a:pt x="1990" y="463"/>
                </a:lnTo>
                <a:lnTo>
                  <a:pt x="1990" y="460"/>
                </a:lnTo>
                <a:lnTo>
                  <a:pt x="1991" y="457"/>
                </a:lnTo>
                <a:lnTo>
                  <a:pt x="1992" y="456"/>
                </a:lnTo>
                <a:lnTo>
                  <a:pt x="1993" y="454"/>
                </a:lnTo>
                <a:close/>
                <a:moveTo>
                  <a:pt x="2006" y="574"/>
                </a:moveTo>
                <a:lnTo>
                  <a:pt x="2007" y="575"/>
                </a:lnTo>
                <a:lnTo>
                  <a:pt x="2007" y="576"/>
                </a:lnTo>
                <a:lnTo>
                  <a:pt x="2007" y="578"/>
                </a:lnTo>
                <a:lnTo>
                  <a:pt x="2007" y="579"/>
                </a:lnTo>
                <a:lnTo>
                  <a:pt x="2005" y="582"/>
                </a:lnTo>
                <a:lnTo>
                  <a:pt x="2004" y="583"/>
                </a:lnTo>
                <a:lnTo>
                  <a:pt x="2003" y="583"/>
                </a:lnTo>
                <a:lnTo>
                  <a:pt x="2002" y="583"/>
                </a:lnTo>
                <a:lnTo>
                  <a:pt x="1999" y="581"/>
                </a:lnTo>
                <a:lnTo>
                  <a:pt x="1997" y="576"/>
                </a:lnTo>
                <a:lnTo>
                  <a:pt x="2002" y="575"/>
                </a:lnTo>
                <a:lnTo>
                  <a:pt x="2006" y="574"/>
                </a:lnTo>
                <a:close/>
                <a:moveTo>
                  <a:pt x="2001" y="554"/>
                </a:moveTo>
                <a:lnTo>
                  <a:pt x="2001" y="555"/>
                </a:lnTo>
                <a:lnTo>
                  <a:pt x="1999" y="556"/>
                </a:lnTo>
                <a:lnTo>
                  <a:pt x="1999" y="556"/>
                </a:lnTo>
                <a:lnTo>
                  <a:pt x="2001" y="555"/>
                </a:lnTo>
                <a:lnTo>
                  <a:pt x="2001" y="554"/>
                </a:lnTo>
                <a:close/>
                <a:moveTo>
                  <a:pt x="2004" y="426"/>
                </a:moveTo>
                <a:lnTo>
                  <a:pt x="2004" y="426"/>
                </a:lnTo>
                <a:lnTo>
                  <a:pt x="2004" y="426"/>
                </a:lnTo>
                <a:lnTo>
                  <a:pt x="2004" y="426"/>
                </a:lnTo>
                <a:lnTo>
                  <a:pt x="2004" y="426"/>
                </a:lnTo>
                <a:close/>
                <a:moveTo>
                  <a:pt x="2007" y="421"/>
                </a:moveTo>
                <a:lnTo>
                  <a:pt x="2007" y="421"/>
                </a:lnTo>
                <a:lnTo>
                  <a:pt x="2006" y="422"/>
                </a:lnTo>
                <a:lnTo>
                  <a:pt x="2007" y="421"/>
                </a:lnTo>
                <a:lnTo>
                  <a:pt x="2007" y="421"/>
                </a:lnTo>
                <a:close/>
                <a:moveTo>
                  <a:pt x="2007" y="420"/>
                </a:moveTo>
                <a:lnTo>
                  <a:pt x="2007" y="419"/>
                </a:lnTo>
                <a:lnTo>
                  <a:pt x="2007" y="418"/>
                </a:lnTo>
                <a:lnTo>
                  <a:pt x="2007" y="419"/>
                </a:lnTo>
                <a:lnTo>
                  <a:pt x="2007" y="420"/>
                </a:lnTo>
                <a:close/>
                <a:moveTo>
                  <a:pt x="2008" y="771"/>
                </a:moveTo>
                <a:lnTo>
                  <a:pt x="2008" y="771"/>
                </a:lnTo>
                <a:lnTo>
                  <a:pt x="2008" y="770"/>
                </a:lnTo>
                <a:lnTo>
                  <a:pt x="2008" y="771"/>
                </a:lnTo>
                <a:lnTo>
                  <a:pt x="2008" y="771"/>
                </a:lnTo>
                <a:close/>
                <a:moveTo>
                  <a:pt x="2010" y="425"/>
                </a:moveTo>
                <a:lnTo>
                  <a:pt x="2009" y="425"/>
                </a:lnTo>
                <a:lnTo>
                  <a:pt x="2009" y="425"/>
                </a:lnTo>
                <a:lnTo>
                  <a:pt x="2009" y="425"/>
                </a:lnTo>
                <a:lnTo>
                  <a:pt x="2010" y="425"/>
                </a:lnTo>
                <a:close/>
                <a:moveTo>
                  <a:pt x="2011" y="427"/>
                </a:moveTo>
                <a:lnTo>
                  <a:pt x="2011" y="426"/>
                </a:lnTo>
                <a:lnTo>
                  <a:pt x="2010" y="426"/>
                </a:lnTo>
                <a:lnTo>
                  <a:pt x="2011" y="426"/>
                </a:lnTo>
                <a:lnTo>
                  <a:pt x="2011" y="427"/>
                </a:lnTo>
                <a:close/>
                <a:moveTo>
                  <a:pt x="2011" y="311"/>
                </a:moveTo>
                <a:lnTo>
                  <a:pt x="2011" y="311"/>
                </a:lnTo>
                <a:lnTo>
                  <a:pt x="2011" y="311"/>
                </a:lnTo>
                <a:lnTo>
                  <a:pt x="2011" y="311"/>
                </a:lnTo>
                <a:lnTo>
                  <a:pt x="2011" y="311"/>
                </a:lnTo>
                <a:close/>
                <a:moveTo>
                  <a:pt x="2013" y="677"/>
                </a:moveTo>
                <a:lnTo>
                  <a:pt x="2014" y="685"/>
                </a:lnTo>
                <a:lnTo>
                  <a:pt x="2014" y="692"/>
                </a:lnTo>
                <a:lnTo>
                  <a:pt x="2013" y="700"/>
                </a:lnTo>
                <a:lnTo>
                  <a:pt x="2013" y="707"/>
                </a:lnTo>
                <a:lnTo>
                  <a:pt x="2012" y="700"/>
                </a:lnTo>
                <a:lnTo>
                  <a:pt x="2012" y="692"/>
                </a:lnTo>
                <a:lnTo>
                  <a:pt x="2011" y="685"/>
                </a:lnTo>
                <a:lnTo>
                  <a:pt x="2013" y="677"/>
                </a:lnTo>
                <a:close/>
                <a:moveTo>
                  <a:pt x="2013" y="744"/>
                </a:moveTo>
                <a:lnTo>
                  <a:pt x="2013" y="736"/>
                </a:lnTo>
                <a:lnTo>
                  <a:pt x="2013" y="727"/>
                </a:lnTo>
                <a:lnTo>
                  <a:pt x="2013" y="727"/>
                </a:lnTo>
                <a:lnTo>
                  <a:pt x="2013" y="727"/>
                </a:lnTo>
                <a:lnTo>
                  <a:pt x="2013" y="736"/>
                </a:lnTo>
                <a:lnTo>
                  <a:pt x="2013" y="744"/>
                </a:lnTo>
                <a:lnTo>
                  <a:pt x="2013" y="744"/>
                </a:lnTo>
                <a:lnTo>
                  <a:pt x="2013" y="744"/>
                </a:lnTo>
                <a:close/>
                <a:moveTo>
                  <a:pt x="2011" y="807"/>
                </a:moveTo>
                <a:lnTo>
                  <a:pt x="2011" y="808"/>
                </a:lnTo>
                <a:lnTo>
                  <a:pt x="2011" y="808"/>
                </a:lnTo>
                <a:lnTo>
                  <a:pt x="2010" y="809"/>
                </a:lnTo>
                <a:lnTo>
                  <a:pt x="2010" y="809"/>
                </a:lnTo>
                <a:lnTo>
                  <a:pt x="2008" y="805"/>
                </a:lnTo>
                <a:lnTo>
                  <a:pt x="2006" y="803"/>
                </a:lnTo>
                <a:lnTo>
                  <a:pt x="2005" y="803"/>
                </a:lnTo>
                <a:lnTo>
                  <a:pt x="2005" y="803"/>
                </a:lnTo>
                <a:lnTo>
                  <a:pt x="2005" y="803"/>
                </a:lnTo>
                <a:lnTo>
                  <a:pt x="2006" y="803"/>
                </a:lnTo>
                <a:lnTo>
                  <a:pt x="2006" y="800"/>
                </a:lnTo>
                <a:lnTo>
                  <a:pt x="2007" y="798"/>
                </a:lnTo>
                <a:lnTo>
                  <a:pt x="2010" y="799"/>
                </a:lnTo>
                <a:lnTo>
                  <a:pt x="2011" y="801"/>
                </a:lnTo>
                <a:lnTo>
                  <a:pt x="2011" y="804"/>
                </a:lnTo>
                <a:lnTo>
                  <a:pt x="2011" y="807"/>
                </a:lnTo>
                <a:lnTo>
                  <a:pt x="2013" y="805"/>
                </a:lnTo>
                <a:lnTo>
                  <a:pt x="2014" y="804"/>
                </a:lnTo>
                <a:lnTo>
                  <a:pt x="2013" y="805"/>
                </a:lnTo>
                <a:lnTo>
                  <a:pt x="2011" y="807"/>
                </a:lnTo>
                <a:close/>
                <a:moveTo>
                  <a:pt x="2013" y="824"/>
                </a:moveTo>
                <a:lnTo>
                  <a:pt x="2013" y="816"/>
                </a:lnTo>
                <a:lnTo>
                  <a:pt x="2012" y="810"/>
                </a:lnTo>
                <a:lnTo>
                  <a:pt x="2013" y="816"/>
                </a:lnTo>
                <a:lnTo>
                  <a:pt x="2013" y="824"/>
                </a:lnTo>
                <a:close/>
                <a:moveTo>
                  <a:pt x="2013" y="1408"/>
                </a:moveTo>
                <a:lnTo>
                  <a:pt x="2013" y="1408"/>
                </a:lnTo>
                <a:lnTo>
                  <a:pt x="2013" y="1408"/>
                </a:lnTo>
                <a:lnTo>
                  <a:pt x="2013" y="1408"/>
                </a:lnTo>
                <a:lnTo>
                  <a:pt x="2013" y="1408"/>
                </a:lnTo>
                <a:lnTo>
                  <a:pt x="2013" y="1408"/>
                </a:lnTo>
                <a:close/>
                <a:moveTo>
                  <a:pt x="1953" y="1120"/>
                </a:moveTo>
                <a:lnTo>
                  <a:pt x="1956" y="1115"/>
                </a:lnTo>
                <a:lnTo>
                  <a:pt x="1958" y="1113"/>
                </a:lnTo>
                <a:lnTo>
                  <a:pt x="1956" y="1115"/>
                </a:lnTo>
                <a:lnTo>
                  <a:pt x="1953" y="1120"/>
                </a:lnTo>
                <a:lnTo>
                  <a:pt x="1950" y="1129"/>
                </a:lnTo>
                <a:lnTo>
                  <a:pt x="1949" y="1138"/>
                </a:lnTo>
                <a:lnTo>
                  <a:pt x="1950" y="1129"/>
                </a:lnTo>
                <a:lnTo>
                  <a:pt x="1953" y="1120"/>
                </a:lnTo>
                <a:close/>
                <a:moveTo>
                  <a:pt x="1947" y="968"/>
                </a:moveTo>
                <a:lnTo>
                  <a:pt x="1944" y="969"/>
                </a:lnTo>
                <a:lnTo>
                  <a:pt x="1942" y="970"/>
                </a:lnTo>
                <a:lnTo>
                  <a:pt x="1944" y="969"/>
                </a:lnTo>
                <a:lnTo>
                  <a:pt x="1947" y="968"/>
                </a:lnTo>
                <a:close/>
                <a:moveTo>
                  <a:pt x="1943" y="927"/>
                </a:moveTo>
                <a:lnTo>
                  <a:pt x="1943" y="931"/>
                </a:lnTo>
                <a:lnTo>
                  <a:pt x="1942" y="933"/>
                </a:lnTo>
                <a:lnTo>
                  <a:pt x="1940" y="935"/>
                </a:lnTo>
                <a:lnTo>
                  <a:pt x="1938" y="936"/>
                </a:lnTo>
                <a:lnTo>
                  <a:pt x="1934" y="936"/>
                </a:lnTo>
                <a:lnTo>
                  <a:pt x="1929" y="935"/>
                </a:lnTo>
                <a:lnTo>
                  <a:pt x="1935" y="931"/>
                </a:lnTo>
                <a:lnTo>
                  <a:pt x="1943" y="927"/>
                </a:lnTo>
                <a:close/>
                <a:moveTo>
                  <a:pt x="1938" y="918"/>
                </a:moveTo>
                <a:lnTo>
                  <a:pt x="1935" y="920"/>
                </a:lnTo>
                <a:lnTo>
                  <a:pt x="1932" y="923"/>
                </a:lnTo>
                <a:lnTo>
                  <a:pt x="1931" y="923"/>
                </a:lnTo>
                <a:lnTo>
                  <a:pt x="1930" y="924"/>
                </a:lnTo>
                <a:lnTo>
                  <a:pt x="1930" y="923"/>
                </a:lnTo>
                <a:lnTo>
                  <a:pt x="1930" y="922"/>
                </a:lnTo>
                <a:lnTo>
                  <a:pt x="1934" y="912"/>
                </a:lnTo>
                <a:lnTo>
                  <a:pt x="1940" y="904"/>
                </a:lnTo>
                <a:lnTo>
                  <a:pt x="1943" y="908"/>
                </a:lnTo>
                <a:lnTo>
                  <a:pt x="1944" y="911"/>
                </a:lnTo>
                <a:lnTo>
                  <a:pt x="1943" y="915"/>
                </a:lnTo>
                <a:lnTo>
                  <a:pt x="1938" y="918"/>
                </a:lnTo>
                <a:close/>
                <a:moveTo>
                  <a:pt x="1945" y="878"/>
                </a:moveTo>
                <a:lnTo>
                  <a:pt x="1947" y="881"/>
                </a:lnTo>
                <a:lnTo>
                  <a:pt x="1947" y="884"/>
                </a:lnTo>
                <a:lnTo>
                  <a:pt x="1945" y="886"/>
                </a:lnTo>
                <a:lnTo>
                  <a:pt x="1944" y="888"/>
                </a:lnTo>
                <a:lnTo>
                  <a:pt x="1942" y="888"/>
                </a:lnTo>
                <a:lnTo>
                  <a:pt x="1941" y="888"/>
                </a:lnTo>
                <a:lnTo>
                  <a:pt x="1941" y="888"/>
                </a:lnTo>
                <a:lnTo>
                  <a:pt x="1940" y="887"/>
                </a:lnTo>
                <a:lnTo>
                  <a:pt x="1938" y="884"/>
                </a:lnTo>
                <a:lnTo>
                  <a:pt x="1936" y="882"/>
                </a:lnTo>
                <a:lnTo>
                  <a:pt x="1937" y="880"/>
                </a:lnTo>
                <a:lnTo>
                  <a:pt x="1937" y="879"/>
                </a:lnTo>
                <a:lnTo>
                  <a:pt x="1938" y="878"/>
                </a:lnTo>
                <a:lnTo>
                  <a:pt x="1941" y="878"/>
                </a:lnTo>
                <a:lnTo>
                  <a:pt x="1943" y="879"/>
                </a:lnTo>
                <a:lnTo>
                  <a:pt x="1945" y="878"/>
                </a:lnTo>
                <a:close/>
                <a:moveTo>
                  <a:pt x="1950" y="844"/>
                </a:moveTo>
                <a:lnTo>
                  <a:pt x="1952" y="847"/>
                </a:lnTo>
                <a:lnTo>
                  <a:pt x="1953" y="851"/>
                </a:lnTo>
                <a:lnTo>
                  <a:pt x="1953" y="853"/>
                </a:lnTo>
                <a:lnTo>
                  <a:pt x="1952" y="855"/>
                </a:lnTo>
                <a:lnTo>
                  <a:pt x="1951" y="856"/>
                </a:lnTo>
                <a:lnTo>
                  <a:pt x="1949" y="858"/>
                </a:lnTo>
                <a:lnTo>
                  <a:pt x="1945" y="861"/>
                </a:lnTo>
                <a:lnTo>
                  <a:pt x="1941" y="864"/>
                </a:lnTo>
                <a:lnTo>
                  <a:pt x="1940" y="864"/>
                </a:lnTo>
                <a:lnTo>
                  <a:pt x="1938" y="864"/>
                </a:lnTo>
                <a:lnTo>
                  <a:pt x="1940" y="864"/>
                </a:lnTo>
                <a:lnTo>
                  <a:pt x="1940" y="863"/>
                </a:lnTo>
                <a:lnTo>
                  <a:pt x="1944" y="854"/>
                </a:lnTo>
                <a:lnTo>
                  <a:pt x="1950" y="844"/>
                </a:lnTo>
                <a:close/>
                <a:moveTo>
                  <a:pt x="1948" y="803"/>
                </a:moveTo>
                <a:lnTo>
                  <a:pt x="1953" y="794"/>
                </a:lnTo>
                <a:lnTo>
                  <a:pt x="1958" y="784"/>
                </a:lnTo>
                <a:lnTo>
                  <a:pt x="1960" y="787"/>
                </a:lnTo>
                <a:lnTo>
                  <a:pt x="1962" y="789"/>
                </a:lnTo>
                <a:lnTo>
                  <a:pt x="1962" y="792"/>
                </a:lnTo>
                <a:lnTo>
                  <a:pt x="1962" y="794"/>
                </a:lnTo>
                <a:lnTo>
                  <a:pt x="1958" y="798"/>
                </a:lnTo>
                <a:lnTo>
                  <a:pt x="1948" y="803"/>
                </a:lnTo>
                <a:close/>
                <a:moveTo>
                  <a:pt x="1963" y="799"/>
                </a:moveTo>
                <a:lnTo>
                  <a:pt x="1964" y="803"/>
                </a:lnTo>
                <a:lnTo>
                  <a:pt x="1963" y="807"/>
                </a:lnTo>
                <a:lnTo>
                  <a:pt x="1961" y="811"/>
                </a:lnTo>
                <a:lnTo>
                  <a:pt x="1960" y="814"/>
                </a:lnTo>
                <a:lnTo>
                  <a:pt x="1958" y="815"/>
                </a:lnTo>
                <a:lnTo>
                  <a:pt x="1957" y="816"/>
                </a:lnTo>
                <a:lnTo>
                  <a:pt x="1955" y="816"/>
                </a:lnTo>
                <a:lnTo>
                  <a:pt x="1952" y="815"/>
                </a:lnTo>
                <a:lnTo>
                  <a:pt x="1951" y="814"/>
                </a:lnTo>
                <a:lnTo>
                  <a:pt x="1952" y="813"/>
                </a:lnTo>
                <a:lnTo>
                  <a:pt x="1953" y="812"/>
                </a:lnTo>
                <a:lnTo>
                  <a:pt x="1953" y="811"/>
                </a:lnTo>
                <a:lnTo>
                  <a:pt x="1956" y="808"/>
                </a:lnTo>
                <a:lnTo>
                  <a:pt x="1958" y="804"/>
                </a:lnTo>
                <a:lnTo>
                  <a:pt x="1961" y="802"/>
                </a:lnTo>
                <a:lnTo>
                  <a:pt x="1963" y="799"/>
                </a:lnTo>
                <a:close/>
                <a:moveTo>
                  <a:pt x="1967" y="783"/>
                </a:moveTo>
                <a:lnTo>
                  <a:pt x="1964" y="779"/>
                </a:lnTo>
                <a:lnTo>
                  <a:pt x="1963" y="774"/>
                </a:lnTo>
                <a:lnTo>
                  <a:pt x="1964" y="769"/>
                </a:lnTo>
                <a:lnTo>
                  <a:pt x="1966" y="766"/>
                </a:lnTo>
                <a:lnTo>
                  <a:pt x="1968" y="765"/>
                </a:lnTo>
                <a:lnTo>
                  <a:pt x="1970" y="765"/>
                </a:lnTo>
                <a:lnTo>
                  <a:pt x="1971" y="766"/>
                </a:lnTo>
                <a:lnTo>
                  <a:pt x="1971" y="768"/>
                </a:lnTo>
                <a:lnTo>
                  <a:pt x="1971" y="775"/>
                </a:lnTo>
                <a:lnTo>
                  <a:pt x="1967" y="783"/>
                </a:lnTo>
                <a:close/>
                <a:moveTo>
                  <a:pt x="1977" y="657"/>
                </a:moveTo>
                <a:lnTo>
                  <a:pt x="1978" y="655"/>
                </a:lnTo>
                <a:lnTo>
                  <a:pt x="1981" y="654"/>
                </a:lnTo>
                <a:lnTo>
                  <a:pt x="1982" y="655"/>
                </a:lnTo>
                <a:lnTo>
                  <a:pt x="1983" y="656"/>
                </a:lnTo>
                <a:lnTo>
                  <a:pt x="1983" y="657"/>
                </a:lnTo>
                <a:lnTo>
                  <a:pt x="1982" y="659"/>
                </a:lnTo>
                <a:lnTo>
                  <a:pt x="1981" y="664"/>
                </a:lnTo>
                <a:lnTo>
                  <a:pt x="1981" y="671"/>
                </a:lnTo>
                <a:lnTo>
                  <a:pt x="1978" y="667"/>
                </a:lnTo>
                <a:lnTo>
                  <a:pt x="1976" y="664"/>
                </a:lnTo>
                <a:lnTo>
                  <a:pt x="1976" y="661"/>
                </a:lnTo>
                <a:lnTo>
                  <a:pt x="1977" y="657"/>
                </a:lnTo>
                <a:close/>
                <a:moveTo>
                  <a:pt x="1973" y="643"/>
                </a:moveTo>
                <a:lnTo>
                  <a:pt x="1974" y="641"/>
                </a:lnTo>
                <a:lnTo>
                  <a:pt x="1976" y="637"/>
                </a:lnTo>
                <a:lnTo>
                  <a:pt x="1977" y="635"/>
                </a:lnTo>
                <a:lnTo>
                  <a:pt x="1980" y="634"/>
                </a:lnTo>
                <a:lnTo>
                  <a:pt x="1981" y="634"/>
                </a:lnTo>
                <a:lnTo>
                  <a:pt x="1982" y="635"/>
                </a:lnTo>
                <a:lnTo>
                  <a:pt x="1982" y="636"/>
                </a:lnTo>
                <a:lnTo>
                  <a:pt x="1982" y="637"/>
                </a:lnTo>
                <a:lnTo>
                  <a:pt x="1981" y="640"/>
                </a:lnTo>
                <a:lnTo>
                  <a:pt x="1980" y="643"/>
                </a:lnTo>
                <a:lnTo>
                  <a:pt x="1978" y="645"/>
                </a:lnTo>
                <a:lnTo>
                  <a:pt x="1975" y="645"/>
                </a:lnTo>
                <a:lnTo>
                  <a:pt x="1974" y="645"/>
                </a:lnTo>
                <a:lnTo>
                  <a:pt x="1974" y="645"/>
                </a:lnTo>
                <a:lnTo>
                  <a:pt x="1973" y="645"/>
                </a:lnTo>
                <a:lnTo>
                  <a:pt x="1973" y="643"/>
                </a:lnTo>
                <a:close/>
                <a:moveTo>
                  <a:pt x="1978" y="617"/>
                </a:moveTo>
                <a:lnTo>
                  <a:pt x="1979" y="618"/>
                </a:lnTo>
                <a:lnTo>
                  <a:pt x="1981" y="620"/>
                </a:lnTo>
                <a:lnTo>
                  <a:pt x="1982" y="621"/>
                </a:lnTo>
                <a:lnTo>
                  <a:pt x="1982" y="624"/>
                </a:lnTo>
                <a:lnTo>
                  <a:pt x="1982" y="625"/>
                </a:lnTo>
                <a:lnTo>
                  <a:pt x="1980" y="627"/>
                </a:lnTo>
                <a:lnTo>
                  <a:pt x="1976" y="631"/>
                </a:lnTo>
                <a:lnTo>
                  <a:pt x="1971" y="635"/>
                </a:lnTo>
                <a:lnTo>
                  <a:pt x="1970" y="634"/>
                </a:lnTo>
                <a:lnTo>
                  <a:pt x="1970" y="634"/>
                </a:lnTo>
                <a:lnTo>
                  <a:pt x="1972" y="628"/>
                </a:lnTo>
                <a:lnTo>
                  <a:pt x="1974" y="621"/>
                </a:lnTo>
                <a:lnTo>
                  <a:pt x="1975" y="618"/>
                </a:lnTo>
                <a:lnTo>
                  <a:pt x="1978" y="617"/>
                </a:lnTo>
                <a:close/>
                <a:moveTo>
                  <a:pt x="1975" y="589"/>
                </a:moveTo>
                <a:lnTo>
                  <a:pt x="1977" y="586"/>
                </a:lnTo>
                <a:lnTo>
                  <a:pt x="1980" y="583"/>
                </a:lnTo>
                <a:lnTo>
                  <a:pt x="1982" y="582"/>
                </a:lnTo>
                <a:lnTo>
                  <a:pt x="1985" y="582"/>
                </a:lnTo>
                <a:lnTo>
                  <a:pt x="1986" y="584"/>
                </a:lnTo>
                <a:lnTo>
                  <a:pt x="1986" y="585"/>
                </a:lnTo>
                <a:lnTo>
                  <a:pt x="1986" y="586"/>
                </a:lnTo>
                <a:lnTo>
                  <a:pt x="1985" y="587"/>
                </a:lnTo>
                <a:lnTo>
                  <a:pt x="1982" y="590"/>
                </a:lnTo>
                <a:lnTo>
                  <a:pt x="1979" y="594"/>
                </a:lnTo>
                <a:lnTo>
                  <a:pt x="1978" y="596"/>
                </a:lnTo>
                <a:lnTo>
                  <a:pt x="1976" y="597"/>
                </a:lnTo>
                <a:lnTo>
                  <a:pt x="1978" y="596"/>
                </a:lnTo>
                <a:lnTo>
                  <a:pt x="1979" y="594"/>
                </a:lnTo>
                <a:lnTo>
                  <a:pt x="1976" y="593"/>
                </a:lnTo>
                <a:lnTo>
                  <a:pt x="1974" y="590"/>
                </a:lnTo>
                <a:lnTo>
                  <a:pt x="1974" y="589"/>
                </a:lnTo>
                <a:lnTo>
                  <a:pt x="1975" y="589"/>
                </a:lnTo>
                <a:close/>
                <a:moveTo>
                  <a:pt x="1980" y="564"/>
                </a:moveTo>
                <a:lnTo>
                  <a:pt x="1983" y="569"/>
                </a:lnTo>
                <a:lnTo>
                  <a:pt x="1985" y="573"/>
                </a:lnTo>
                <a:lnTo>
                  <a:pt x="1981" y="576"/>
                </a:lnTo>
                <a:lnTo>
                  <a:pt x="1973" y="583"/>
                </a:lnTo>
                <a:lnTo>
                  <a:pt x="1976" y="573"/>
                </a:lnTo>
                <a:lnTo>
                  <a:pt x="1980" y="564"/>
                </a:lnTo>
                <a:close/>
                <a:moveTo>
                  <a:pt x="1994" y="508"/>
                </a:moveTo>
                <a:lnTo>
                  <a:pt x="1994" y="509"/>
                </a:lnTo>
                <a:lnTo>
                  <a:pt x="1993" y="510"/>
                </a:lnTo>
                <a:lnTo>
                  <a:pt x="1993" y="513"/>
                </a:lnTo>
                <a:lnTo>
                  <a:pt x="1993" y="515"/>
                </a:lnTo>
                <a:lnTo>
                  <a:pt x="1991" y="514"/>
                </a:lnTo>
                <a:lnTo>
                  <a:pt x="1989" y="512"/>
                </a:lnTo>
                <a:lnTo>
                  <a:pt x="1988" y="510"/>
                </a:lnTo>
                <a:lnTo>
                  <a:pt x="1988" y="508"/>
                </a:lnTo>
                <a:lnTo>
                  <a:pt x="1987" y="506"/>
                </a:lnTo>
                <a:lnTo>
                  <a:pt x="1988" y="505"/>
                </a:lnTo>
                <a:lnTo>
                  <a:pt x="1988" y="503"/>
                </a:lnTo>
                <a:lnTo>
                  <a:pt x="1990" y="503"/>
                </a:lnTo>
                <a:lnTo>
                  <a:pt x="1991" y="502"/>
                </a:lnTo>
                <a:lnTo>
                  <a:pt x="1993" y="503"/>
                </a:lnTo>
                <a:lnTo>
                  <a:pt x="1993" y="504"/>
                </a:lnTo>
                <a:lnTo>
                  <a:pt x="1994" y="505"/>
                </a:lnTo>
                <a:lnTo>
                  <a:pt x="1994" y="507"/>
                </a:lnTo>
                <a:lnTo>
                  <a:pt x="1994" y="508"/>
                </a:lnTo>
                <a:close/>
                <a:moveTo>
                  <a:pt x="2001" y="644"/>
                </a:moveTo>
                <a:lnTo>
                  <a:pt x="2002" y="646"/>
                </a:lnTo>
                <a:lnTo>
                  <a:pt x="2003" y="649"/>
                </a:lnTo>
                <a:lnTo>
                  <a:pt x="2004" y="649"/>
                </a:lnTo>
                <a:lnTo>
                  <a:pt x="2005" y="649"/>
                </a:lnTo>
                <a:lnTo>
                  <a:pt x="2004" y="649"/>
                </a:lnTo>
                <a:lnTo>
                  <a:pt x="2003" y="649"/>
                </a:lnTo>
                <a:lnTo>
                  <a:pt x="2002" y="646"/>
                </a:lnTo>
                <a:lnTo>
                  <a:pt x="2001" y="644"/>
                </a:lnTo>
                <a:close/>
                <a:moveTo>
                  <a:pt x="1992" y="651"/>
                </a:moveTo>
                <a:lnTo>
                  <a:pt x="1992" y="646"/>
                </a:lnTo>
                <a:lnTo>
                  <a:pt x="1992" y="640"/>
                </a:lnTo>
                <a:lnTo>
                  <a:pt x="1995" y="644"/>
                </a:lnTo>
                <a:lnTo>
                  <a:pt x="1997" y="647"/>
                </a:lnTo>
                <a:lnTo>
                  <a:pt x="1997" y="649"/>
                </a:lnTo>
                <a:lnTo>
                  <a:pt x="1996" y="650"/>
                </a:lnTo>
                <a:lnTo>
                  <a:pt x="1994" y="650"/>
                </a:lnTo>
                <a:lnTo>
                  <a:pt x="1992" y="651"/>
                </a:lnTo>
                <a:close/>
                <a:moveTo>
                  <a:pt x="2002" y="670"/>
                </a:moveTo>
                <a:lnTo>
                  <a:pt x="2001" y="673"/>
                </a:lnTo>
                <a:lnTo>
                  <a:pt x="1999" y="675"/>
                </a:lnTo>
                <a:lnTo>
                  <a:pt x="1996" y="676"/>
                </a:lnTo>
                <a:lnTo>
                  <a:pt x="1993" y="675"/>
                </a:lnTo>
                <a:lnTo>
                  <a:pt x="1993" y="675"/>
                </a:lnTo>
                <a:lnTo>
                  <a:pt x="1993" y="673"/>
                </a:lnTo>
                <a:lnTo>
                  <a:pt x="1991" y="672"/>
                </a:lnTo>
                <a:lnTo>
                  <a:pt x="1991" y="672"/>
                </a:lnTo>
                <a:lnTo>
                  <a:pt x="1991" y="672"/>
                </a:lnTo>
                <a:lnTo>
                  <a:pt x="1991" y="672"/>
                </a:lnTo>
                <a:lnTo>
                  <a:pt x="1991" y="672"/>
                </a:lnTo>
                <a:lnTo>
                  <a:pt x="1992" y="671"/>
                </a:lnTo>
                <a:lnTo>
                  <a:pt x="1994" y="670"/>
                </a:lnTo>
                <a:lnTo>
                  <a:pt x="1997" y="665"/>
                </a:lnTo>
                <a:lnTo>
                  <a:pt x="2002" y="661"/>
                </a:lnTo>
                <a:lnTo>
                  <a:pt x="2003" y="662"/>
                </a:lnTo>
                <a:lnTo>
                  <a:pt x="2004" y="662"/>
                </a:lnTo>
                <a:lnTo>
                  <a:pt x="2003" y="666"/>
                </a:lnTo>
                <a:lnTo>
                  <a:pt x="2002" y="670"/>
                </a:lnTo>
                <a:lnTo>
                  <a:pt x="2004" y="670"/>
                </a:lnTo>
                <a:lnTo>
                  <a:pt x="2007" y="668"/>
                </a:lnTo>
                <a:lnTo>
                  <a:pt x="2004" y="670"/>
                </a:lnTo>
                <a:lnTo>
                  <a:pt x="2002" y="670"/>
                </a:lnTo>
                <a:close/>
                <a:moveTo>
                  <a:pt x="1998" y="777"/>
                </a:moveTo>
                <a:lnTo>
                  <a:pt x="1999" y="773"/>
                </a:lnTo>
                <a:lnTo>
                  <a:pt x="2002" y="770"/>
                </a:lnTo>
                <a:lnTo>
                  <a:pt x="2003" y="770"/>
                </a:lnTo>
                <a:lnTo>
                  <a:pt x="2004" y="770"/>
                </a:lnTo>
                <a:lnTo>
                  <a:pt x="2005" y="771"/>
                </a:lnTo>
                <a:lnTo>
                  <a:pt x="2006" y="773"/>
                </a:lnTo>
                <a:lnTo>
                  <a:pt x="2005" y="775"/>
                </a:lnTo>
                <a:lnTo>
                  <a:pt x="2004" y="778"/>
                </a:lnTo>
                <a:lnTo>
                  <a:pt x="2002" y="778"/>
                </a:lnTo>
                <a:lnTo>
                  <a:pt x="1998" y="777"/>
                </a:lnTo>
                <a:close/>
                <a:moveTo>
                  <a:pt x="2004" y="813"/>
                </a:moveTo>
                <a:lnTo>
                  <a:pt x="2002" y="811"/>
                </a:lnTo>
                <a:lnTo>
                  <a:pt x="2001" y="807"/>
                </a:lnTo>
                <a:lnTo>
                  <a:pt x="2001" y="803"/>
                </a:lnTo>
                <a:lnTo>
                  <a:pt x="2001" y="800"/>
                </a:lnTo>
                <a:lnTo>
                  <a:pt x="2003" y="801"/>
                </a:lnTo>
                <a:lnTo>
                  <a:pt x="2004" y="803"/>
                </a:lnTo>
                <a:lnTo>
                  <a:pt x="2005" y="809"/>
                </a:lnTo>
                <a:lnTo>
                  <a:pt x="2004" y="813"/>
                </a:lnTo>
                <a:close/>
                <a:moveTo>
                  <a:pt x="2007" y="818"/>
                </a:moveTo>
                <a:lnTo>
                  <a:pt x="2005" y="817"/>
                </a:lnTo>
                <a:lnTo>
                  <a:pt x="2004" y="816"/>
                </a:lnTo>
                <a:lnTo>
                  <a:pt x="2004" y="815"/>
                </a:lnTo>
                <a:lnTo>
                  <a:pt x="2004" y="813"/>
                </a:lnTo>
                <a:lnTo>
                  <a:pt x="2006" y="814"/>
                </a:lnTo>
                <a:lnTo>
                  <a:pt x="2007" y="815"/>
                </a:lnTo>
                <a:lnTo>
                  <a:pt x="2007" y="816"/>
                </a:lnTo>
                <a:lnTo>
                  <a:pt x="2007" y="818"/>
                </a:lnTo>
                <a:close/>
                <a:moveTo>
                  <a:pt x="2005" y="858"/>
                </a:moveTo>
                <a:lnTo>
                  <a:pt x="2005" y="857"/>
                </a:lnTo>
                <a:lnTo>
                  <a:pt x="2007" y="856"/>
                </a:lnTo>
                <a:lnTo>
                  <a:pt x="2008" y="856"/>
                </a:lnTo>
                <a:lnTo>
                  <a:pt x="2009" y="858"/>
                </a:lnTo>
                <a:lnTo>
                  <a:pt x="2009" y="863"/>
                </a:lnTo>
                <a:lnTo>
                  <a:pt x="2009" y="869"/>
                </a:lnTo>
                <a:lnTo>
                  <a:pt x="2007" y="866"/>
                </a:lnTo>
                <a:lnTo>
                  <a:pt x="2005" y="864"/>
                </a:lnTo>
                <a:lnTo>
                  <a:pt x="2004" y="861"/>
                </a:lnTo>
                <a:lnTo>
                  <a:pt x="2005" y="858"/>
                </a:lnTo>
                <a:close/>
                <a:moveTo>
                  <a:pt x="1970" y="1085"/>
                </a:moveTo>
                <a:lnTo>
                  <a:pt x="1968" y="1085"/>
                </a:lnTo>
                <a:lnTo>
                  <a:pt x="1967" y="1085"/>
                </a:lnTo>
                <a:lnTo>
                  <a:pt x="1967" y="1085"/>
                </a:lnTo>
                <a:lnTo>
                  <a:pt x="1968" y="1085"/>
                </a:lnTo>
                <a:lnTo>
                  <a:pt x="1970" y="1085"/>
                </a:lnTo>
                <a:close/>
                <a:moveTo>
                  <a:pt x="1990" y="1084"/>
                </a:moveTo>
                <a:lnTo>
                  <a:pt x="1990" y="1084"/>
                </a:lnTo>
                <a:lnTo>
                  <a:pt x="1986" y="1082"/>
                </a:lnTo>
                <a:lnTo>
                  <a:pt x="1982" y="1079"/>
                </a:lnTo>
                <a:lnTo>
                  <a:pt x="1980" y="1077"/>
                </a:lnTo>
                <a:lnTo>
                  <a:pt x="1979" y="1074"/>
                </a:lnTo>
                <a:lnTo>
                  <a:pt x="1979" y="1071"/>
                </a:lnTo>
                <a:lnTo>
                  <a:pt x="1980" y="1068"/>
                </a:lnTo>
                <a:lnTo>
                  <a:pt x="1982" y="1063"/>
                </a:lnTo>
                <a:lnTo>
                  <a:pt x="1987" y="1058"/>
                </a:lnTo>
                <a:lnTo>
                  <a:pt x="1982" y="1063"/>
                </a:lnTo>
                <a:lnTo>
                  <a:pt x="1980" y="1068"/>
                </a:lnTo>
                <a:lnTo>
                  <a:pt x="1979" y="1071"/>
                </a:lnTo>
                <a:lnTo>
                  <a:pt x="1979" y="1074"/>
                </a:lnTo>
                <a:lnTo>
                  <a:pt x="1980" y="1077"/>
                </a:lnTo>
                <a:lnTo>
                  <a:pt x="1982" y="1079"/>
                </a:lnTo>
                <a:lnTo>
                  <a:pt x="1986" y="1082"/>
                </a:lnTo>
                <a:lnTo>
                  <a:pt x="1990" y="1084"/>
                </a:lnTo>
                <a:close/>
                <a:moveTo>
                  <a:pt x="1986" y="860"/>
                </a:moveTo>
                <a:lnTo>
                  <a:pt x="1988" y="862"/>
                </a:lnTo>
                <a:lnTo>
                  <a:pt x="1989" y="863"/>
                </a:lnTo>
                <a:lnTo>
                  <a:pt x="1989" y="865"/>
                </a:lnTo>
                <a:lnTo>
                  <a:pt x="1989" y="866"/>
                </a:lnTo>
                <a:lnTo>
                  <a:pt x="1987" y="870"/>
                </a:lnTo>
                <a:lnTo>
                  <a:pt x="1986" y="873"/>
                </a:lnTo>
                <a:lnTo>
                  <a:pt x="1983" y="870"/>
                </a:lnTo>
                <a:lnTo>
                  <a:pt x="1983" y="866"/>
                </a:lnTo>
                <a:lnTo>
                  <a:pt x="1985" y="863"/>
                </a:lnTo>
                <a:lnTo>
                  <a:pt x="1986" y="860"/>
                </a:lnTo>
                <a:close/>
                <a:moveTo>
                  <a:pt x="1987" y="601"/>
                </a:moveTo>
                <a:lnTo>
                  <a:pt x="1988" y="602"/>
                </a:lnTo>
                <a:lnTo>
                  <a:pt x="1989" y="604"/>
                </a:lnTo>
                <a:lnTo>
                  <a:pt x="1989" y="611"/>
                </a:lnTo>
                <a:lnTo>
                  <a:pt x="1989" y="617"/>
                </a:lnTo>
                <a:lnTo>
                  <a:pt x="1985" y="615"/>
                </a:lnTo>
                <a:lnTo>
                  <a:pt x="1981" y="612"/>
                </a:lnTo>
                <a:lnTo>
                  <a:pt x="1981" y="610"/>
                </a:lnTo>
                <a:lnTo>
                  <a:pt x="1980" y="609"/>
                </a:lnTo>
                <a:lnTo>
                  <a:pt x="1981" y="606"/>
                </a:lnTo>
                <a:lnTo>
                  <a:pt x="1981" y="603"/>
                </a:lnTo>
                <a:lnTo>
                  <a:pt x="1982" y="602"/>
                </a:lnTo>
                <a:lnTo>
                  <a:pt x="1983" y="601"/>
                </a:lnTo>
                <a:lnTo>
                  <a:pt x="1985" y="600"/>
                </a:lnTo>
                <a:lnTo>
                  <a:pt x="1987" y="601"/>
                </a:lnTo>
                <a:close/>
                <a:moveTo>
                  <a:pt x="1990" y="564"/>
                </a:moveTo>
                <a:lnTo>
                  <a:pt x="1988" y="561"/>
                </a:lnTo>
                <a:lnTo>
                  <a:pt x="1986" y="559"/>
                </a:lnTo>
                <a:lnTo>
                  <a:pt x="1985" y="557"/>
                </a:lnTo>
                <a:lnTo>
                  <a:pt x="1985" y="554"/>
                </a:lnTo>
                <a:lnTo>
                  <a:pt x="1987" y="552"/>
                </a:lnTo>
                <a:lnTo>
                  <a:pt x="1988" y="552"/>
                </a:lnTo>
                <a:lnTo>
                  <a:pt x="1990" y="554"/>
                </a:lnTo>
                <a:lnTo>
                  <a:pt x="1990" y="557"/>
                </a:lnTo>
                <a:lnTo>
                  <a:pt x="1990" y="560"/>
                </a:lnTo>
                <a:lnTo>
                  <a:pt x="1990" y="564"/>
                </a:lnTo>
                <a:close/>
                <a:moveTo>
                  <a:pt x="1992" y="847"/>
                </a:moveTo>
                <a:lnTo>
                  <a:pt x="1994" y="848"/>
                </a:lnTo>
                <a:lnTo>
                  <a:pt x="1995" y="850"/>
                </a:lnTo>
                <a:lnTo>
                  <a:pt x="1995" y="853"/>
                </a:lnTo>
                <a:lnTo>
                  <a:pt x="1995" y="854"/>
                </a:lnTo>
                <a:lnTo>
                  <a:pt x="1994" y="855"/>
                </a:lnTo>
                <a:lnTo>
                  <a:pt x="1992" y="855"/>
                </a:lnTo>
                <a:lnTo>
                  <a:pt x="1991" y="855"/>
                </a:lnTo>
                <a:lnTo>
                  <a:pt x="1989" y="855"/>
                </a:lnTo>
                <a:lnTo>
                  <a:pt x="1988" y="854"/>
                </a:lnTo>
                <a:lnTo>
                  <a:pt x="1988" y="853"/>
                </a:lnTo>
                <a:lnTo>
                  <a:pt x="1989" y="849"/>
                </a:lnTo>
                <a:lnTo>
                  <a:pt x="1992" y="847"/>
                </a:lnTo>
                <a:close/>
                <a:moveTo>
                  <a:pt x="2002" y="1181"/>
                </a:moveTo>
                <a:lnTo>
                  <a:pt x="2003" y="1180"/>
                </a:lnTo>
                <a:lnTo>
                  <a:pt x="2003" y="1180"/>
                </a:lnTo>
                <a:lnTo>
                  <a:pt x="2003" y="1180"/>
                </a:lnTo>
                <a:lnTo>
                  <a:pt x="2002" y="1181"/>
                </a:lnTo>
                <a:close/>
                <a:moveTo>
                  <a:pt x="1997" y="1208"/>
                </a:moveTo>
                <a:lnTo>
                  <a:pt x="1998" y="1201"/>
                </a:lnTo>
                <a:lnTo>
                  <a:pt x="1999" y="1195"/>
                </a:lnTo>
                <a:lnTo>
                  <a:pt x="2003" y="1199"/>
                </a:lnTo>
                <a:lnTo>
                  <a:pt x="2003" y="1205"/>
                </a:lnTo>
                <a:lnTo>
                  <a:pt x="2003" y="1209"/>
                </a:lnTo>
                <a:lnTo>
                  <a:pt x="2003" y="1213"/>
                </a:lnTo>
                <a:lnTo>
                  <a:pt x="1999" y="1213"/>
                </a:lnTo>
                <a:lnTo>
                  <a:pt x="1997" y="1212"/>
                </a:lnTo>
                <a:lnTo>
                  <a:pt x="1997" y="1210"/>
                </a:lnTo>
                <a:lnTo>
                  <a:pt x="1997" y="1208"/>
                </a:lnTo>
                <a:close/>
                <a:moveTo>
                  <a:pt x="1998" y="1139"/>
                </a:moveTo>
                <a:lnTo>
                  <a:pt x="1995" y="1136"/>
                </a:lnTo>
                <a:lnTo>
                  <a:pt x="1994" y="1132"/>
                </a:lnTo>
                <a:lnTo>
                  <a:pt x="1994" y="1129"/>
                </a:lnTo>
                <a:lnTo>
                  <a:pt x="1994" y="1125"/>
                </a:lnTo>
                <a:lnTo>
                  <a:pt x="1996" y="1118"/>
                </a:lnTo>
                <a:lnTo>
                  <a:pt x="1996" y="1110"/>
                </a:lnTo>
                <a:lnTo>
                  <a:pt x="1996" y="1109"/>
                </a:lnTo>
                <a:lnTo>
                  <a:pt x="1997" y="1108"/>
                </a:lnTo>
                <a:lnTo>
                  <a:pt x="1998" y="1108"/>
                </a:lnTo>
                <a:lnTo>
                  <a:pt x="1999" y="1108"/>
                </a:lnTo>
                <a:lnTo>
                  <a:pt x="2002" y="1109"/>
                </a:lnTo>
                <a:lnTo>
                  <a:pt x="2002" y="1111"/>
                </a:lnTo>
                <a:lnTo>
                  <a:pt x="2001" y="1125"/>
                </a:lnTo>
                <a:lnTo>
                  <a:pt x="1998" y="1139"/>
                </a:lnTo>
                <a:close/>
                <a:moveTo>
                  <a:pt x="1993" y="880"/>
                </a:moveTo>
                <a:lnTo>
                  <a:pt x="1993" y="878"/>
                </a:lnTo>
                <a:lnTo>
                  <a:pt x="1993" y="877"/>
                </a:lnTo>
                <a:lnTo>
                  <a:pt x="1994" y="875"/>
                </a:lnTo>
                <a:lnTo>
                  <a:pt x="1995" y="875"/>
                </a:lnTo>
                <a:lnTo>
                  <a:pt x="1997" y="876"/>
                </a:lnTo>
                <a:lnTo>
                  <a:pt x="1998" y="877"/>
                </a:lnTo>
                <a:lnTo>
                  <a:pt x="1998" y="879"/>
                </a:lnTo>
                <a:lnTo>
                  <a:pt x="1999" y="881"/>
                </a:lnTo>
                <a:lnTo>
                  <a:pt x="1999" y="884"/>
                </a:lnTo>
                <a:lnTo>
                  <a:pt x="1999" y="884"/>
                </a:lnTo>
                <a:lnTo>
                  <a:pt x="1998" y="884"/>
                </a:lnTo>
                <a:lnTo>
                  <a:pt x="1997" y="884"/>
                </a:lnTo>
                <a:lnTo>
                  <a:pt x="1995" y="884"/>
                </a:lnTo>
                <a:lnTo>
                  <a:pt x="1993" y="884"/>
                </a:lnTo>
                <a:lnTo>
                  <a:pt x="1993" y="882"/>
                </a:lnTo>
                <a:lnTo>
                  <a:pt x="1993" y="880"/>
                </a:lnTo>
                <a:close/>
                <a:moveTo>
                  <a:pt x="1993" y="888"/>
                </a:moveTo>
                <a:lnTo>
                  <a:pt x="1997" y="889"/>
                </a:lnTo>
                <a:lnTo>
                  <a:pt x="2001" y="891"/>
                </a:lnTo>
                <a:lnTo>
                  <a:pt x="1999" y="894"/>
                </a:lnTo>
                <a:lnTo>
                  <a:pt x="1997" y="895"/>
                </a:lnTo>
                <a:lnTo>
                  <a:pt x="1994" y="896"/>
                </a:lnTo>
                <a:lnTo>
                  <a:pt x="1990" y="897"/>
                </a:lnTo>
                <a:lnTo>
                  <a:pt x="1989" y="897"/>
                </a:lnTo>
                <a:lnTo>
                  <a:pt x="1988" y="896"/>
                </a:lnTo>
                <a:lnTo>
                  <a:pt x="1987" y="894"/>
                </a:lnTo>
                <a:lnTo>
                  <a:pt x="1987" y="892"/>
                </a:lnTo>
                <a:lnTo>
                  <a:pt x="1987" y="890"/>
                </a:lnTo>
                <a:lnTo>
                  <a:pt x="1989" y="889"/>
                </a:lnTo>
                <a:lnTo>
                  <a:pt x="1990" y="888"/>
                </a:lnTo>
                <a:lnTo>
                  <a:pt x="1993" y="888"/>
                </a:lnTo>
                <a:close/>
                <a:moveTo>
                  <a:pt x="1994" y="997"/>
                </a:moveTo>
                <a:lnTo>
                  <a:pt x="1992" y="997"/>
                </a:lnTo>
                <a:lnTo>
                  <a:pt x="1991" y="996"/>
                </a:lnTo>
                <a:lnTo>
                  <a:pt x="1992" y="997"/>
                </a:lnTo>
                <a:lnTo>
                  <a:pt x="1994" y="997"/>
                </a:lnTo>
                <a:lnTo>
                  <a:pt x="1994" y="997"/>
                </a:lnTo>
                <a:lnTo>
                  <a:pt x="1994" y="997"/>
                </a:lnTo>
                <a:lnTo>
                  <a:pt x="1994" y="997"/>
                </a:lnTo>
                <a:close/>
                <a:moveTo>
                  <a:pt x="1994" y="997"/>
                </a:moveTo>
                <a:lnTo>
                  <a:pt x="1994" y="998"/>
                </a:lnTo>
                <a:lnTo>
                  <a:pt x="1994" y="999"/>
                </a:lnTo>
                <a:lnTo>
                  <a:pt x="1994" y="998"/>
                </a:lnTo>
                <a:lnTo>
                  <a:pt x="1994" y="997"/>
                </a:lnTo>
                <a:close/>
                <a:moveTo>
                  <a:pt x="1992" y="1153"/>
                </a:moveTo>
                <a:lnTo>
                  <a:pt x="1992" y="1151"/>
                </a:lnTo>
                <a:lnTo>
                  <a:pt x="1992" y="1149"/>
                </a:lnTo>
                <a:lnTo>
                  <a:pt x="1992" y="1147"/>
                </a:lnTo>
                <a:lnTo>
                  <a:pt x="1994" y="1146"/>
                </a:lnTo>
                <a:lnTo>
                  <a:pt x="1996" y="1146"/>
                </a:lnTo>
                <a:lnTo>
                  <a:pt x="1998" y="1148"/>
                </a:lnTo>
                <a:lnTo>
                  <a:pt x="1998" y="1150"/>
                </a:lnTo>
                <a:lnTo>
                  <a:pt x="1999" y="1152"/>
                </a:lnTo>
                <a:lnTo>
                  <a:pt x="1997" y="1156"/>
                </a:lnTo>
                <a:lnTo>
                  <a:pt x="1997" y="1161"/>
                </a:lnTo>
                <a:lnTo>
                  <a:pt x="1997" y="1161"/>
                </a:lnTo>
                <a:lnTo>
                  <a:pt x="1995" y="1160"/>
                </a:lnTo>
                <a:lnTo>
                  <a:pt x="1993" y="1157"/>
                </a:lnTo>
                <a:lnTo>
                  <a:pt x="1992" y="1155"/>
                </a:lnTo>
                <a:lnTo>
                  <a:pt x="1992" y="1153"/>
                </a:lnTo>
                <a:close/>
                <a:moveTo>
                  <a:pt x="2003" y="1148"/>
                </a:moveTo>
                <a:lnTo>
                  <a:pt x="2003" y="1139"/>
                </a:lnTo>
                <a:lnTo>
                  <a:pt x="2004" y="1131"/>
                </a:lnTo>
                <a:lnTo>
                  <a:pt x="2005" y="1122"/>
                </a:lnTo>
                <a:lnTo>
                  <a:pt x="2007" y="1114"/>
                </a:lnTo>
                <a:lnTo>
                  <a:pt x="2007" y="1126"/>
                </a:lnTo>
                <a:lnTo>
                  <a:pt x="2007" y="1139"/>
                </a:lnTo>
                <a:lnTo>
                  <a:pt x="2006" y="1141"/>
                </a:lnTo>
                <a:lnTo>
                  <a:pt x="2006" y="1145"/>
                </a:lnTo>
                <a:lnTo>
                  <a:pt x="2005" y="1147"/>
                </a:lnTo>
                <a:lnTo>
                  <a:pt x="2003" y="1148"/>
                </a:lnTo>
                <a:close/>
                <a:moveTo>
                  <a:pt x="2004" y="1189"/>
                </a:moveTo>
                <a:lnTo>
                  <a:pt x="2004" y="1191"/>
                </a:lnTo>
                <a:lnTo>
                  <a:pt x="2005" y="1192"/>
                </a:lnTo>
                <a:lnTo>
                  <a:pt x="2004" y="1191"/>
                </a:lnTo>
                <a:lnTo>
                  <a:pt x="2004" y="1189"/>
                </a:lnTo>
                <a:close/>
                <a:moveTo>
                  <a:pt x="2004" y="1274"/>
                </a:moveTo>
                <a:lnTo>
                  <a:pt x="2005" y="1281"/>
                </a:lnTo>
                <a:lnTo>
                  <a:pt x="2005" y="1287"/>
                </a:lnTo>
                <a:lnTo>
                  <a:pt x="2005" y="1281"/>
                </a:lnTo>
                <a:lnTo>
                  <a:pt x="2004" y="1274"/>
                </a:lnTo>
                <a:close/>
                <a:moveTo>
                  <a:pt x="1996" y="864"/>
                </a:moveTo>
                <a:lnTo>
                  <a:pt x="1996" y="863"/>
                </a:lnTo>
                <a:lnTo>
                  <a:pt x="1997" y="862"/>
                </a:lnTo>
                <a:lnTo>
                  <a:pt x="1998" y="861"/>
                </a:lnTo>
                <a:lnTo>
                  <a:pt x="2001" y="862"/>
                </a:lnTo>
                <a:lnTo>
                  <a:pt x="2001" y="862"/>
                </a:lnTo>
                <a:lnTo>
                  <a:pt x="2002" y="863"/>
                </a:lnTo>
                <a:lnTo>
                  <a:pt x="2004" y="870"/>
                </a:lnTo>
                <a:lnTo>
                  <a:pt x="2008" y="877"/>
                </a:lnTo>
                <a:lnTo>
                  <a:pt x="2004" y="875"/>
                </a:lnTo>
                <a:lnTo>
                  <a:pt x="2001" y="872"/>
                </a:lnTo>
                <a:lnTo>
                  <a:pt x="1999" y="868"/>
                </a:lnTo>
                <a:lnTo>
                  <a:pt x="1996" y="864"/>
                </a:lnTo>
                <a:close/>
                <a:moveTo>
                  <a:pt x="1994" y="682"/>
                </a:moveTo>
                <a:lnTo>
                  <a:pt x="1998" y="680"/>
                </a:lnTo>
                <a:lnTo>
                  <a:pt x="2001" y="681"/>
                </a:lnTo>
                <a:lnTo>
                  <a:pt x="2001" y="685"/>
                </a:lnTo>
                <a:lnTo>
                  <a:pt x="2001" y="691"/>
                </a:lnTo>
                <a:lnTo>
                  <a:pt x="1996" y="687"/>
                </a:lnTo>
                <a:lnTo>
                  <a:pt x="1994" y="682"/>
                </a:lnTo>
                <a:close/>
                <a:moveTo>
                  <a:pt x="2003" y="830"/>
                </a:moveTo>
                <a:lnTo>
                  <a:pt x="2005" y="831"/>
                </a:lnTo>
                <a:lnTo>
                  <a:pt x="2006" y="833"/>
                </a:lnTo>
                <a:lnTo>
                  <a:pt x="2005" y="835"/>
                </a:lnTo>
                <a:lnTo>
                  <a:pt x="2004" y="836"/>
                </a:lnTo>
                <a:lnTo>
                  <a:pt x="2004" y="840"/>
                </a:lnTo>
                <a:lnTo>
                  <a:pt x="2003" y="842"/>
                </a:lnTo>
                <a:lnTo>
                  <a:pt x="2002" y="844"/>
                </a:lnTo>
                <a:lnTo>
                  <a:pt x="1999" y="846"/>
                </a:lnTo>
                <a:lnTo>
                  <a:pt x="1997" y="842"/>
                </a:lnTo>
                <a:lnTo>
                  <a:pt x="1994" y="838"/>
                </a:lnTo>
                <a:lnTo>
                  <a:pt x="1993" y="835"/>
                </a:lnTo>
                <a:lnTo>
                  <a:pt x="1992" y="833"/>
                </a:lnTo>
                <a:lnTo>
                  <a:pt x="1992" y="831"/>
                </a:lnTo>
                <a:lnTo>
                  <a:pt x="1993" y="830"/>
                </a:lnTo>
                <a:lnTo>
                  <a:pt x="1995" y="829"/>
                </a:lnTo>
                <a:lnTo>
                  <a:pt x="1997" y="829"/>
                </a:lnTo>
                <a:lnTo>
                  <a:pt x="2001" y="829"/>
                </a:lnTo>
                <a:lnTo>
                  <a:pt x="2003" y="830"/>
                </a:lnTo>
                <a:close/>
                <a:moveTo>
                  <a:pt x="1952" y="880"/>
                </a:moveTo>
                <a:lnTo>
                  <a:pt x="1953" y="885"/>
                </a:lnTo>
                <a:lnTo>
                  <a:pt x="1953" y="889"/>
                </a:lnTo>
                <a:lnTo>
                  <a:pt x="1953" y="892"/>
                </a:lnTo>
                <a:lnTo>
                  <a:pt x="1952" y="895"/>
                </a:lnTo>
                <a:lnTo>
                  <a:pt x="1952" y="897"/>
                </a:lnTo>
                <a:lnTo>
                  <a:pt x="1952" y="900"/>
                </a:lnTo>
                <a:lnTo>
                  <a:pt x="1951" y="901"/>
                </a:lnTo>
                <a:lnTo>
                  <a:pt x="1950" y="902"/>
                </a:lnTo>
                <a:lnTo>
                  <a:pt x="1948" y="901"/>
                </a:lnTo>
                <a:lnTo>
                  <a:pt x="1946" y="900"/>
                </a:lnTo>
                <a:lnTo>
                  <a:pt x="1946" y="897"/>
                </a:lnTo>
                <a:lnTo>
                  <a:pt x="1945" y="895"/>
                </a:lnTo>
                <a:lnTo>
                  <a:pt x="1946" y="891"/>
                </a:lnTo>
                <a:lnTo>
                  <a:pt x="1947" y="888"/>
                </a:lnTo>
                <a:lnTo>
                  <a:pt x="1949" y="884"/>
                </a:lnTo>
                <a:lnTo>
                  <a:pt x="1952" y="880"/>
                </a:lnTo>
                <a:close/>
                <a:moveTo>
                  <a:pt x="1953" y="869"/>
                </a:moveTo>
                <a:lnTo>
                  <a:pt x="1952" y="872"/>
                </a:lnTo>
                <a:lnTo>
                  <a:pt x="1950" y="874"/>
                </a:lnTo>
                <a:lnTo>
                  <a:pt x="1948" y="876"/>
                </a:lnTo>
                <a:lnTo>
                  <a:pt x="1945" y="876"/>
                </a:lnTo>
                <a:lnTo>
                  <a:pt x="1943" y="876"/>
                </a:lnTo>
                <a:lnTo>
                  <a:pt x="1942" y="876"/>
                </a:lnTo>
                <a:lnTo>
                  <a:pt x="1943" y="874"/>
                </a:lnTo>
                <a:lnTo>
                  <a:pt x="1944" y="872"/>
                </a:lnTo>
                <a:lnTo>
                  <a:pt x="1945" y="870"/>
                </a:lnTo>
                <a:lnTo>
                  <a:pt x="1947" y="869"/>
                </a:lnTo>
                <a:lnTo>
                  <a:pt x="1949" y="868"/>
                </a:lnTo>
                <a:lnTo>
                  <a:pt x="1951" y="866"/>
                </a:lnTo>
                <a:lnTo>
                  <a:pt x="1953" y="868"/>
                </a:lnTo>
                <a:lnTo>
                  <a:pt x="1953" y="869"/>
                </a:lnTo>
                <a:close/>
                <a:moveTo>
                  <a:pt x="1960" y="925"/>
                </a:moveTo>
                <a:lnTo>
                  <a:pt x="1959" y="924"/>
                </a:lnTo>
                <a:lnTo>
                  <a:pt x="1959" y="923"/>
                </a:lnTo>
                <a:lnTo>
                  <a:pt x="1959" y="924"/>
                </a:lnTo>
                <a:lnTo>
                  <a:pt x="1960" y="925"/>
                </a:lnTo>
                <a:close/>
                <a:moveTo>
                  <a:pt x="1974" y="920"/>
                </a:moveTo>
                <a:lnTo>
                  <a:pt x="1974" y="927"/>
                </a:lnTo>
                <a:lnTo>
                  <a:pt x="1974" y="935"/>
                </a:lnTo>
                <a:lnTo>
                  <a:pt x="1971" y="932"/>
                </a:lnTo>
                <a:lnTo>
                  <a:pt x="1970" y="928"/>
                </a:lnTo>
                <a:lnTo>
                  <a:pt x="1971" y="925"/>
                </a:lnTo>
                <a:lnTo>
                  <a:pt x="1974" y="920"/>
                </a:lnTo>
                <a:close/>
                <a:moveTo>
                  <a:pt x="1982" y="932"/>
                </a:moveTo>
                <a:lnTo>
                  <a:pt x="1982" y="932"/>
                </a:lnTo>
                <a:lnTo>
                  <a:pt x="1981" y="932"/>
                </a:lnTo>
                <a:lnTo>
                  <a:pt x="1981" y="931"/>
                </a:lnTo>
                <a:lnTo>
                  <a:pt x="1981" y="932"/>
                </a:lnTo>
                <a:lnTo>
                  <a:pt x="1982" y="932"/>
                </a:lnTo>
                <a:close/>
                <a:moveTo>
                  <a:pt x="1964" y="888"/>
                </a:moveTo>
                <a:lnTo>
                  <a:pt x="1967" y="887"/>
                </a:lnTo>
                <a:lnTo>
                  <a:pt x="1971" y="885"/>
                </a:lnTo>
                <a:lnTo>
                  <a:pt x="1972" y="882"/>
                </a:lnTo>
                <a:lnTo>
                  <a:pt x="1972" y="878"/>
                </a:lnTo>
                <a:lnTo>
                  <a:pt x="1972" y="881"/>
                </a:lnTo>
                <a:lnTo>
                  <a:pt x="1973" y="884"/>
                </a:lnTo>
                <a:lnTo>
                  <a:pt x="1972" y="887"/>
                </a:lnTo>
                <a:lnTo>
                  <a:pt x="1971" y="889"/>
                </a:lnTo>
                <a:lnTo>
                  <a:pt x="1970" y="890"/>
                </a:lnTo>
                <a:lnTo>
                  <a:pt x="1968" y="891"/>
                </a:lnTo>
                <a:lnTo>
                  <a:pt x="1968" y="892"/>
                </a:lnTo>
                <a:lnTo>
                  <a:pt x="1968" y="894"/>
                </a:lnTo>
                <a:lnTo>
                  <a:pt x="1971" y="894"/>
                </a:lnTo>
                <a:lnTo>
                  <a:pt x="1972" y="894"/>
                </a:lnTo>
                <a:lnTo>
                  <a:pt x="1973" y="893"/>
                </a:lnTo>
                <a:lnTo>
                  <a:pt x="1974" y="891"/>
                </a:lnTo>
                <a:lnTo>
                  <a:pt x="1975" y="891"/>
                </a:lnTo>
                <a:lnTo>
                  <a:pt x="1975" y="891"/>
                </a:lnTo>
                <a:lnTo>
                  <a:pt x="1976" y="884"/>
                </a:lnTo>
                <a:lnTo>
                  <a:pt x="1977" y="872"/>
                </a:lnTo>
                <a:lnTo>
                  <a:pt x="1978" y="859"/>
                </a:lnTo>
                <a:lnTo>
                  <a:pt x="1977" y="851"/>
                </a:lnTo>
                <a:lnTo>
                  <a:pt x="1975" y="850"/>
                </a:lnTo>
                <a:lnTo>
                  <a:pt x="1974" y="850"/>
                </a:lnTo>
                <a:lnTo>
                  <a:pt x="1973" y="850"/>
                </a:lnTo>
                <a:lnTo>
                  <a:pt x="1971" y="851"/>
                </a:lnTo>
                <a:lnTo>
                  <a:pt x="1968" y="853"/>
                </a:lnTo>
                <a:lnTo>
                  <a:pt x="1966" y="853"/>
                </a:lnTo>
                <a:lnTo>
                  <a:pt x="1965" y="850"/>
                </a:lnTo>
                <a:lnTo>
                  <a:pt x="1966" y="847"/>
                </a:lnTo>
                <a:lnTo>
                  <a:pt x="1968" y="845"/>
                </a:lnTo>
                <a:lnTo>
                  <a:pt x="1970" y="842"/>
                </a:lnTo>
                <a:lnTo>
                  <a:pt x="1972" y="841"/>
                </a:lnTo>
                <a:lnTo>
                  <a:pt x="1975" y="840"/>
                </a:lnTo>
                <a:lnTo>
                  <a:pt x="1978" y="838"/>
                </a:lnTo>
                <a:lnTo>
                  <a:pt x="1980" y="835"/>
                </a:lnTo>
                <a:lnTo>
                  <a:pt x="1980" y="832"/>
                </a:lnTo>
                <a:lnTo>
                  <a:pt x="1979" y="829"/>
                </a:lnTo>
                <a:lnTo>
                  <a:pt x="1978" y="827"/>
                </a:lnTo>
                <a:lnTo>
                  <a:pt x="1979" y="825"/>
                </a:lnTo>
                <a:lnTo>
                  <a:pt x="1979" y="823"/>
                </a:lnTo>
                <a:lnTo>
                  <a:pt x="1980" y="820"/>
                </a:lnTo>
                <a:lnTo>
                  <a:pt x="1980" y="830"/>
                </a:lnTo>
                <a:lnTo>
                  <a:pt x="1981" y="840"/>
                </a:lnTo>
                <a:lnTo>
                  <a:pt x="1981" y="849"/>
                </a:lnTo>
                <a:lnTo>
                  <a:pt x="1980" y="859"/>
                </a:lnTo>
                <a:lnTo>
                  <a:pt x="1980" y="859"/>
                </a:lnTo>
                <a:lnTo>
                  <a:pt x="1979" y="869"/>
                </a:lnTo>
                <a:lnTo>
                  <a:pt x="1979" y="878"/>
                </a:lnTo>
                <a:lnTo>
                  <a:pt x="1978" y="888"/>
                </a:lnTo>
                <a:lnTo>
                  <a:pt x="1977" y="897"/>
                </a:lnTo>
                <a:lnTo>
                  <a:pt x="1977" y="905"/>
                </a:lnTo>
                <a:lnTo>
                  <a:pt x="1976" y="914"/>
                </a:lnTo>
                <a:lnTo>
                  <a:pt x="1976" y="914"/>
                </a:lnTo>
                <a:lnTo>
                  <a:pt x="1976" y="914"/>
                </a:lnTo>
                <a:lnTo>
                  <a:pt x="1976" y="914"/>
                </a:lnTo>
                <a:lnTo>
                  <a:pt x="1967" y="918"/>
                </a:lnTo>
                <a:lnTo>
                  <a:pt x="1959" y="922"/>
                </a:lnTo>
                <a:lnTo>
                  <a:pt x="1959" y="920"/>
                </a:lnTo>
                <a:lnTo>
                  <a:pt x="1959" y="918"/>
                </a:lnTo>
                <a:lnTo>
                  <a:pt x="1957" y="918"/>
                </a:lnTo>
                <a:lnTo>
                  <a:pt x="1955" y="918"/>
                </a:lnTo>
                <a:lnTo>
                  <a:pt x="1955" y="914"/>
                </a:lnTo>
                <a:lnTo>
                  <a:pt x="1956" y="909"/>
                </a:lnTo>
                <a:lnTo>
                  <a:pt x="1958" y="905"/>
                </a:lnTo>
                <a:lnTo>
                  <a:pt x="1961" y="902"/>
                </a:lnTo>
                <a:lnTo>
                  <a:pt x="1963" y="900"/>
                </a:lnTo>
                <a:lnTo>
                  <a:pt x="1964" y="897"/>
                </a:lnTo>
                <a:lnTo>
                  <a:pt x="1963" y="896"/>
                </a:lnTo>
                <a:lnTo>
                  <a:pt x="1962" y="893"/>
                </a:lnTo>
                <a:lnTo>
                  <a:pt x="1959" y="896"/>
                </a:lnTo>
                <a:lnTo>
                  <a:pt x="1956" y="901"/>
                </a:lnTo>
                <a:lnTo>
                  <a:pt x="1957" y="892"/>
                </a:lnTo>
                <a:lnTo>
                  <a:pt x="1959" y="884"/>
                </a:lnTo>
                <a:lnTo>
                  <a:pt x="1961" y="876"/>
                </a:lnTo>
                <a:lnTo>
                  <a:pt x="1961" y="868"/>
                </a:lnTo>
                <a:lnTo>
                  <a:pt x="1963" y="870"/>
                </a:lnTo>
                <a:lnTo>
                  <a:pt x="1965" y="872"/>
                </a:lnTo>
                <a:lnTo>
                  <a:pt x="1965" y="875"/>
                </a:lnTo>
                <a:lnTo>
                  <a:pt x="1965" y="877"/>
                </a:lnTo>
                <a:lnTo>
                  <a:pt x="1964" y="882"/>
                </a:lnTo>
                <a:lnTo>
                  <a:pt x="1964" y="888"/>
                </a:lnTo>
                <a:close/>
                <a:moveTo>
                  <a:pt x="1958" y="844"/>
                </a:moveTo>
                <a:lnTo>
                  <a:pt x="1956" y="841"/>
                </a:lnTo>
                <a:lnTo>
                  <a:pt x="1953" y="838"/>
                </a:lnTo>
                <a:lnTo>
                  <a:pt x="1953" y="835"/>
                </a:lnTo>
                <a:lnTo>
                  <a:pt x="1953" y="832"/>
                </a:lnTo>
                <a:lnTo>
                  <a:pt x="1957" y="828"/>
                </a:lnTo>
                <a:lnTo>
                  <a:pt x="1960" y="823"/>
                </a:lnTo>
                <a:lnTo>
                  <a:pt x="1962" y="824"/>
                </a:lnTo>
                <a:lnTo>
                  <a:pt x="1962" y="825"/>
                </a:lnTo>
                <a:lnTo>
                  <a:pt x="1962" y="826"/>
                </a:lnTo>
                <a:lnTo>
                  <a:pt x="1962" y="828"/>
                </a:lnTo>
                <a:lnTo>
                  <a:pt x="1962" y="842"/>
                </a:lnTo>
                <a:lnTo>
                  <a:pt x="1961" y="857"/>
                </a:lnTo>
                <a:lnTo>
                  <a:pt x="1961" y="859"/>
                </a:lnTo>
                <a:lnTo>
                  <a:pt x="1960" y="861"/>
                </a:lnTo>
                <a:lnTo>
                  <a:pt x="1959" y="864"/>
                </a:lnTo>
                <a:lnTo>
                  <a:pt x="1957" y="866"/>
                </a:lnTo>
                <a:lnTo>
                  <a:pt x="1953" y="863"/>
                </a:lnTo>
                <a:lnTo>
                  <a:pt x="1952" y="861"/>
                </a:lnTo>
                <a:lnTo>
                  <a:pt x="1953" y="859"/>
                </a:lnTo>
                <a:lnTo>
                  <a:pt x="1957" y="856"/>
                </a:lnTo>
                <a:lnTo>
                  <a:pt x="1959" y="854"/>
                </a:lnTo>
                <a:lnTo>
                  <a:pt x="1960" y="850"/>
                </a:lnTo>
                <a:lnTo>
                  <a:pt x="1960" y="847"/>
                </a:lnTo>
                <a:lnTo>
                  <a:pt x="1958" y="844"/>
                </a:lnTo>
                <a:close/>
                <a:moveTo>
                  <a:pt x="1961" y="1102"/>
                </a:moveTo>
                <a:lnTo>
                  <a:pt x="1960" y="1102"/>
                </a:lnTo>
                <a:lnTo>
                  <a:pt x="1960" y="1101"/>
                </a:lnTo>
                <a:lnTo>
                  <a:pt x="1960" y="1099"/>
                </a:lnTo>
                <a:lnTo>
                  <a:pt x="1961" y="1095"/>
                </a:lnTo>
                <a:lnTo>
                  <a:pt x="1961" y="1095"/>
                </a:lnTo>
                <a:lnTo>
                  <a:pt x="1960" y="1099"/>
                </a:lnTo>
                <a:lnTo>
                  <a:pt x="1960" y="1101"/>
                </a:lnTo>
                <a:lnTo>
                  <a:pt x="1960" y="1102"/>
                </a:lnTo>
                <a:lnTo>
                  <a:pt x="1961" y="1102"/>
                </a:lnTo>
                <a:close/>
                <a:moveTo>
                  <a:pt x="1952" y="964"/>
                </a:moveTo>
                <a:lnTo>
                  <a:pt x="1952" y="960"/>
                </a:lnTo>
                <a:lnTo>
                  <a:pt x="1953" y="957"/>
                </a:lnTo>
                <a:lnTo>
                  <a:pt x="1957" y="955"/>
                </a:lnTo>
                <a:lnTo>
                  <a:pt x="1961" y="955"/>
                </a:lnTo>
                <a:lnTo>
                  <a:pt x="1968" y="951"/>
                </a:lnTo>
                <a:lnTo>
                  <a:pt x="1977" y="946"/>
                </a:lnTo>
                <a:lnTo>
                  <a:pt x="1979" y="943"/>
                </a:lnTo>
                <a:lnTo>
                  <a:pt x="1981" y="942"/>
                </a:lnTo>
                <a:lnTo>
                  <a:pt x="1982" y="942"/>
                </a:lnTo>
                <a:lnTo>
                  <a:pt x="1985" y="942"/>
                </a:lnTo>
                <a:lnTo>
                  <a:pt x="1986" y="943"/>
                </a:lnTo>
                <a:lnTo>
                  <a:pt x="1987" y="946"/>
                </a:lnTo>
                <a:lnTo>
                  <a:pt x="1990" y="941"/>
                </a:lnTo>
                <a:lnTo>
                  <a:pt x="1994" y="938"/>
                </a:lnTo>
                <a:lnTo>
                  <a:pt x="1990" y="941"/>
                </a:lnTo>
                <a:lnTo>
                  <a:pt x="1987" y="946"/>
                </a:lnTo>
                <a:lnTo>
                  <a:pt x="1981" y="950"/>
                </a:lnTo>
                <a:lnTo>
                  <a:pt x="1976" y="953"/>
                </a:lnTo>
                <a:lnTo>
                  <a:pt x="1971" y="956"/>
                </a:lnTo>
                <a:lnTo>
                  <a:pt x="1964" y="958"/>
                </a:lnTo>
                <a:lnTo>
                  <a:pt x="1959" y="962"/>
                </a:lnTo>
                <a:lnTo>
                  <a:pt x="1952" y="964"/>
                </a:lnTo>
                <a:close/>
                <a:moveTo>
                  <a:pt x="1967" y="1126"/>
                </a:moveTo>
                <a:lnTo>
                  <a:pt x="1968" y="1118"/>
                </a:lnTo>
                <a:lnTo>
                  <a:pt x="1970" y="1110"/>
                </a:lnTo>
                <a:lnTo>
                  <a:pt x="1971" y="1107"/>
                </a:lnTo>
                <a:lnTo>
                  <a:pt x="1970" y="1104"/>
                </a:lnTo>
                <a:lnTo>
                  <a:pt x="1970" y="1104"/>
                </a:lnTo>
                <a:lnTo>
                  <a:pt x="1970" y="1103"/>
                </a:lnTo>
                <a:lnTo>
                  <a:pt x="1970" y="1101"/>
                </a:lnTo>
                <a:lnTo>
                  <a:pt x="1970" y="1103"/>
                </a:lnTo>
                <a:lnTo>
                  <a:pt x="1970" y="1104"/>
                </a:lnTo>
                <a:lnTo>
                  <a:pt x="1972" y="1106"/>
                </a:lnTo>
                <a:lnTo>
                  <a:pt x="1974" y="1107"/>
                </a:lnTo>
                <a:lnTo>
                  <a:pt x="1976" y="1107"/>
                </a:lnTo>
                <a:lnTo>
                  <a:pt x="1979" y="1107"/>
                </a:lnTo>
                <a:lnTo>
                  <a:pt x="1982" y="1107"/>
                </a:lnTo>
                <a:lnTo>
                  <a:pt x="1985" y="1108"/>
                </a:lnTo>
                <a:lnTo>
                  <a:pt x="1986" y="1110"/>
                </a:lnTo>
                <a:lnTo>
                  <a:pt x="1986" y="1115"/>
                </a:lnTo>
                <a:lnTo>
                  <a:pt x="1986" y="1125"/>
                </a:lnTo>
                <a:lnTo>
                  <a:pt x="1986" y="1136"/>
                </a:lnTo>
                <a:lnTo>
                  <a:pt x="1986" y="1138"/>
                </a:lnTo>
                <a:lnTo>
                  <a:pt x="1986" y="1141"/>
                </a:lnTo>
                <a:lnTo>
                  <a:pt x="1985" y="1144"/>
                </a:lnTo>
                <a:lnTo>
                  <a:pt x="1982" y="1145"/>
                </a:lnTo>
                <a:lnTo>
                  <a:pt x="1979" y="1144"/>
                </a:lnTo>
                <a:lnTo>
                  <a:pt x="1976" y="1141"/>
                </a:lnTo>
                <a:lnTo>
                  <a:pt x="1975" y="1138"/>
                </a:lnTo>
                <a:lnTo>
                  <a:pt x="1974" y="1134"/>
                </a:lnTo>
                <a:lnTo>
                  <a:pt x="1974" y="1131"/>
                </a:lnTo>
                <a:lnTo>
                  <a:pt x="1974" y="1126"/>
                </a:lnTo>
                <a:lnTo>
                  <a:pt x="1973" y="1126"/>
                </a:lnTo>
                <a:lnTo>
                  <a:pt x="1971" y="1129"/>
                </a:lnTo>
                <a:lnTo>
                  <a:pt x="1970" y="1130"/>
                </a:lnTo>
                <a:lnTo>
                  <a:pt x="1968" y="1130"/>
                </a:lnTo>
                <a:lnTo>
                  <a:pt x="1968" y="1129"/>
                </a:lnTo>
                <a:lnTo>
                  <a:pt x="1967" y="1126"/>
                </a:lnTo>
                <a:close/>
                <a:moveTo>
                  <a:pt x="1985" y="1257"/>
                </a:moveTo>
                <a:lnTo>
                  <a:pt x="1983" y="1257"/>
                </a:lnTo>
                <a:lnTo>
                  <a:pt x="1982" y="1256"/>
                </a:lnTo>
                <a:lnTo>
                  <a:pt x="1981" y="1255"/>
                </a:lnTo>
                <a:lnTo>
                  <a:pt x="1981" y="1253"/>
                </a:lnTo>
                <a:lnTo>
                  <a:pt x="1981" y="1247"/>
                </a:lnTo>
                <a:lnTo>
                  <a:pt x="1983" y="1242"/>
                </a:lnTo>
                <a:lnTo>
                  <a:pt x="1982" y="1240"/>
                </a:lnTo>
                <a:lnTo>
                  <a:pt x="1982" y="1238"/>
                </a:lnTo>
                <a:lnTo>
                  <a:pt x="1982" y="1240"/>
                </a:lnTo>
                <a:lnTo>
                  <a:pt x="1983" y="1242"/>
                </a:lnTo>
                <a:lnTo>
                  <a:pt x="1985" y="1242"/>
                </a:lnTo>
                <a:lnTo>
                  <a:pt x="1986" y="1242"/>
                </a:lnTo>
                <a:lnTo>
                  <a:pt x="1987" y="1241"/>
                </a:lnTo>
                <a:lnTo>
                  <a:pt x="1988" y="1240"/>
                </a:lnTo>
                <a:lnTo>
                  <a:pt x="1987" y="1241"/>
                </a:lnTo>
                <a:lnTo>
                  <a:pt x="1986" y="1242"/>
                </a:lnTo>
                <a:lnTo>
                  <a:pt x="1988" y="1242"/>
                </a:lnTo>
                <a:lnTo>
                  <a:pt x="1990" y="1243"/>
                </a:lnTo>
                <a:lnTo>
                  <a:pt x="1989" y="1244"/>
                </a:lnTo>
                <a:lnTo>
                  <a:pt x="1989" y="1245"/>
                </a:lnTo>
                <a:lnTo>
                  <a:pt x="1990" y="1246"/>
                </a:lnTo>
                <a:lnTo>
                  <a:pt x="1992" y="1246"/>
                </a:lnTo>
                <a:lnTo>
                  <a:pt x="1992" y="1246"/>
                </a:lnTo>
                <a:lnTo>
                  <a:pt x="1992" y="1247"/>
                </a:lnTo>
                <a:lnTo>
                  <a:pt x="1992" y="1248"/>
                </a:lnTo>
                <a:lnTo>
                  <a:pt x="1992" y="1248"/>
                </a:lnTo>
                <a:lnTo>
                  <a:pt x="1991" y="1251"/>
                </a:lnTo>
                <a:lnTo>
                  <a:pt x="1990" y="1254"/>
                </a:lnTo>
                <a:lnTo>
                  <a:pt x="1990" y="1256"/>
                </a:lnTo>
                <a:lnTo>
                  <a:pt x="1989" y="1257"/>
                </a:lnTo>
                <a:lnTo>
                  <a:pt x="1987" y="1257"/>
                </a:lnTo>
                <a:lnTo>
                  <a:pt x="1985" y="1257"/>
                </a:lnTo>
                <a:close/>
                <a:moveTo>
                  <a:pt x="1990" y="1230"/>
                </a:moveTo>
                <a:lnTo>
                  <a:pt x="1989" y="1233"/>
                </a:lnTo>
                <a:lnTo>
                  <a:pt x="1987" y="1236"/>
                </a:lnTo>
                <a:lnTo>
                  <a:pt x="1989" y="1233"/>
                </a:lnTo>
                <a:lnTo>
                  <a:pt x="1990" y="1230"/>
                </a:lnTo>
                <a:lnTo>
                  <a:pt x="1990" y="1229"/>
                </a:lnTo>
                <a:lnTo>
                  <a:pt x="1990" y="1227"/>
                </a:lnTo>
                <a:lnTo>
                  <a:pt x="1987" y="1226"/>
                </a:lnTo>
                <a:lnTo>
                  <a:pt x="1986" y="1224"/>
                </a:lnTo>
                <a:lnTo>
                  <a:pt x="1985" y="1221"/>
                </a:lnTo>
                <a:lnTo>
                  <a:pt x="1985" y="1217"/>
                </a:lnTo>
                <a:lnTo>
                  <a:pt x="1986" y="1205"/>
                </a:lnTo>
                <a:lnTo>
                  <a:pt x="1988" y="1193"/>
                </a:lnTo>
                <a:lnTo>
                  <a:pt x="1988" y="1187"/>
                </a:lnTo>
                <a:lnTo>
                  <a:pt x="1991" y="1184"/>
                </a:lnTo>
                <a:lnTo>
                  <a:pt x="1993" y="1186"/>
                </a:lnTo>
                <a:lnTo>
                  <a:pt x="1996" y="1190"/>
                </a:lnTo>
                <a:lnTo>
                  <a:pt x="1996" y="1194"/>
                </a:lnTo>
                <a:lnTo>
                  <a:pt x="1995" y="1198"/>
                </a:lnTo>
                <a:lnTo>
                  <a:pt x="1992" y="1201"/>
                </a:lnTo>
                <a:lnTo>
                  <a:pt x="1992" y="1206"/>
                </a:lnTo>
                <a:lnTo>
                  <a:pt x="1992" y="1210"/>
                </a:lnTo>
                <a:lnTo>
                  <a:pt x="1993" y="1214"/>
                </a:lnTo>
                <a:lnTo>
                  <a:pt x="1994" y="1217"/>
                </a:lnTo>
                <a:lnTo>
                  <a:pt x="1994" y="1221"/>
                </a:lnTo>
                <a:lnTo>
                  <a:pt x="1993" y="1223"/>
                </a:lnTo>
                <a:lnTo>
                  <a:pt x="1992" y="1226"/>
                </a:lnTo>
                <a:lnTo>
                  <a:pt x="1996" y="1224"/>
                </a:lnTo>
                <a:lnTo>
                  <a:pt x="2001" y="1221"/>
                </a:lnTo>
                <a:lnTo>
                  <a:pt x="2001" y="1225"/>
                </a:lnTo>
                <a:lnTo>
                  <a:pt x="2002" y="1228"/>
                </a:lnTo>
                <a:lnTo>
                  <a:pt x="2001" y="1230"/>
                </a:lnTo>
                <a:lnTo>
                  <a:pt x="2001" y="1232"/>
                </a:lnTo>
                <a:lnTo>
                  <a:pt x="1995" y="1231"/>
                </a:lnTo>
                <a:lnTo>
                  <a:pt x="1990" y="1230"/>
                </a:lnTo>
                <a:close/>
                <a:moveTo>
                  <a:pt x="1999" y="1463"/>
                </a:moveTo>
                <a:lnTo>
                  <a:pt x="2001" y="1462"/>
                </a:lnTo>
                <a:lnTo>
                  <a:pt x="2004" y="1461"/>
                </a:lnTo>
                <a:lnTo>
                  <a:pt x="2005" y="1461"/>
                </a:lnTo>
                <a:lnTo>
                  <a:pt x="2006" y="1462"/>
                </a:lnTo>
                <a:lnTo>
                  <a:pt x="2005" y="1461"/>
                </a:lnTo>
                <a:lnTo>
                  <a:pt x="2004" y="1461"/>
                </a:lnTo>
                <a:lnTo>
                  <a:pt x="2001" y="1462"/>
                </a:lnTo>
                <a:lnTo>
                  <a:pt x="1999" y="1463"/>
                </a:lnTo>
                <a:close/>
                <a:moveTo>
                  <a:pt x="2003" y="1491"/>
                </a:moveTo>
                <a:lnTo>
                  <a:pt x="2005" y="1490"/>
                </a:lnTo>
                <a:lnTo>
                  <a:pt x="2007" y="1490"/>
                </a:lnTo>
                <a:lnTo>
                  <a:pt x="2008" y="1490"/>
                </a:lnTo>
                <a:lnTo>
                  <a:pt x="2008" y="1489"/>
                </a:lnTo>
                <a:lnTo>
                  <a:pt x="2010" y="1489"/>
                </a:lnTo>
                <a:lnTo>
                  <a:pt x="2012" y="1489"/>
                </a:lnTo>
                <a:lnTo>
                  <a:pt x="2013" y="1490"/>
                </a:lnTo>
                <a:lnTo>
                  <a:pt x="2014" y="1492"/>
                </a:lnTo>
                <a:lnTo>
                  <a:pt x="2012" y="1496"/>
                </a:lnTo>
                <a:lnTo>
                  <a:pt x="2008" y="1498"/>
                </a:lnTo>
                <a:lnTo>
                  <a:pt x="2007" y="1495"/>
                </a:lnTo>
                <a:lnTo>
                  <a:pt x="2007" y="1490"/>
                </a:lnTo>
                <a:lnTo>
                  <a:pt x="2005" y="1490"/>
                </a:lnTo>
                <a:lnTo>
                  <a:pt x="2003" y="1491"/>
                </a:lnTo>
                <a:close/>
                <a:moveTo>
                  <a:pt x="2007" y="611"/>
                </a:moveTo>
                <a:lnTo>
                  <a:pt x="2006" y="617"/>
                </a:lnTo>
                <a:lnTo>
                  <a:pt x="2006" y="624"/>
                </a:lnTo>
                <a:lnTo>
                  <a:pt x="2006" y="626"/>
                </a:lnTo>
                <a:lnTo>
                  <a:pt x="2006" y="628"/>
                </a:lnTo>
                <a:lnTo>
                  <a:pt x="2005" y="632"/>
                </a:lnTo>
                <a:lnTo>
                  <a:pt x="2004" y="636"/>
                </a:lnTo>
                <a:lnTo>
                  <a:pt x="2001" y="636"/>
                </a:lnTo>
                <a:lnTo>
                  <a:pt x="1998" y="634"/>
                </a:lnTo>
                <a:lnTo>
                  <a:pt x="1997" y="633"/>
                </a:lnTo>
                <a:lnTo>
                  <a:pt x="1996" y="631"/>
                </a:lnTo>
                <a:lnTo>
                  <a:pt x="1997" y="629"/>
                </a:lnTo>
                <a:lnTo>
                  <a:pt x="1998" y="628"/>
                </a:lnTo>
                <a:lnTo>
                  <a:pt x="1999" y="628"/>
                </a:lnTo>
                <a:lnTo>
                  <a:pt x="2001" y="628"/>
                </a:lnTo>
                <a:lnTo>
                  <a:pt x="2004" y="628"/>
                </a:lnTo>
                <a:lnTo>
                  <a:pt x="2006" y="628"/>
                </a:lnTo>
                <a:lnTo>
                  <a:pt x="2006" y="626"/>
                </a:lnTo>
                <a:lnTo>
                  <a:pt x="2006" y="624"/>
                </a:lnTo>
                <a:lnTo>
                  <a:pt x="2001" y="622"/>
                </a:lnTo>
                <a:lnTo>
                  <a:pt x="1995" y="622"/>
                </a:lnTo>
                <a:lnTo>
                  <a:pt x="1999" y="615"/>
                </a:lnTo>
                <a:lnTo>
                  <a:pt x="2004" y="609"/>
                </a:lnTo>
                <a:lnTo>
                  <a:pt x="2006" y="609"/>
                </a:lnTo>
                <a:lnTo>
                  <a:pt x="2007" y="609"/>
                </a:lnTo>
                <a:lnTo>
                  <a:pt x="2007" y="610"/>
                </a:lnTo>
                <a:lnTo>
                  <a:pt x="2007" y="611"/>
                </a:lnTo>
                <a:close/>
                <a:moveTo>
                  <a:pt x="1995" y="585"/>
                </a:moveTo>
                <a:lnTo>
                  <a:pt x="1997" y="587"/>
                </a:lnTo>
                <a:lnTo>
                  <a:pt x="1998" y="590"/>
                </a:lnTo>
                <a:lnTo>
                  <a:pt x="1999" y="593"/>
                </a:lnTo>
                <a:lnTo>
                  <a:pt x="1999" y="596"/>
                </a:lnTo>
                <a:lnTo>
                  <a:pt x="1997" y="597"/>
                </a:lnTo>
                <a:lnTo>
                  <a:pt x="1995" y="597"/>
                </a:lnTo>
                <a:lnTo>
                  <a:pt x="1994" y="594"/>
                </a:lnTo>
                <a:lnTo>
                  <a:pt x="1994" y="591"/>
                </a:lnTo>
                <a:lnTo>
                  <a:pt x="1994" y="588"/>
                </a:lnTo>
                <a:lnTo>
                  <a:pt x="1995" y="585"/>
                </a:lnTo>
                <a:close/>
                <a:moveTo>
                  <a:pt x="1978" y="540"/>
                </a:moveTo>
                <a:lnTo>
                  <a:pt x="1980" y="538"/>
                </a:lnTo>
                <a:lnTo>
                  <a:pt x="1982" y="536"/>
                </a:lnTo>
                <a:lnTo>
                  <a:pt x="1985" y="535"/>
                </a:lnTo>
                <a:lnTo>
                  <a:pt x="1988" y="534"/>
                </a:lnTo>
                <a:lnTo>
                  <a:pt x="1987" y="536"/>
                </a:lnTo>
                <a:lnTo>
                  <a:pt x="1986" y="539"/>
                </a:lnTo>
                <a:lnTo>
                  <a:pt x="1985" y="541"/>
                </a:lnTo>
                <a:lnTo>
                  <a:pt x="1981" y="542"/>
                </a:lnTo>
                <a:lnTo>
                  <a:pt x="1979" y="541"/>
                </a:lnTo>
                <a:lnTo>
                  <a:pt x="1978" y="540"/>
                </a:lnTo>
                <a:close/>
                <a:moveTo>
                  <a:pt x="1983" y="515"/>
                </a:moveTo>
                <a:lnTo>
                  <a:pt x="1986" y="519"/>
                </a:lnTo>
                <a:lnTo>
                  <a:pt x="1987" y="522"/>
                </a:lnTo>
                <a:lnTo>
                  <a:pt x="1986" y="524"/>
                </a:lnTo>
                <a:lnTo>
                  <a:pt x="1985" y="525"/>
                </a:lnTo>
                <a:lnTo>
                  <a:pt x="1980" y="528"/>
                </a:lnTo>
                <a:lnTo>
                  <a:pt x="1977" y="532"/>
                </a:lnTo>
                <a:lnTo>
                  <a:pt x="1980" y="524"/>
                </a:lnTo>
                <a:lnTo>
                  <a:pt x="1983" y="515"/>
                </a:lnTo>
                <a:close/>
                <a:moveTo>
                  <a:pt x="1968" y="737"/>
                </a:moveTo>
                <a:lnTo>
                  <a:pt x="1963" y="742"/>
                </a:lnTo>
                <a:lnTo>
                  <a:pt x="1957" y="749"/>
                </a:lnTo>
                <a:lnTo>
                  <a:pt x="1960" y="738"/>
                </a:lnTo>
                <a:lnTo>
                  <a:pt x="1964" y="728"/>
                </a:lnTo>
                <a:lnTo>
                  <a:pt x="1964" y="727"/>
                </a:lnTo>
                <a:lnTo>
                  <a:pt x="1965" y="727"/>
                </a:lnTo>
                <a:lnTo>
                  <a:pt x="1966" y="727"/>
                </a:lnTo>
                <a:lnTo>
                  <a:pt x="1967" y="727"/>
                </a:lnTo>
                <a:lnTo>
                  <a:pt x="1968" y="729"/>
                </a:lnTo>
                <a:lnTo>
                  <a:pt x="1970" y="733"/>
                </a:lnTo>
                <a:lnTo>
                  <a:pt x="1971" y="735"/>
                </a:lnTo>
                <a:lnTo>
                  <a:pt x="1968" y="737"/>
                </a:lnTo>
                <a:close/>
                <a:moveTo>
                  <a:pt x="1973" y="710"/>
                </a:moveTo>
                <a:lnTo>
                  <a:pt x="1974" y="708"/>
                </a:lnTo>
                <a:lnTo>
                  <a:pt x="1976" y="708"/>
                </a:lnTo>
                <a:lnTo>
                  <a:pt x="1978" y="709"/>
                </a:lnTo>
                <a:lnTo>
                  <a:pt x="1978" y="712"/>
                </a:lnTo>
                <a:lnTo>
                  <a:pt x="1977" y="720"/>
                </a:lnTo>
                <a:lnTo>
                  <a:pt x="1976" y="727"/>
                </a:lnTo>
                <a:lnTo>
                  <a:pt x="1972" y="723"/>
                </a:lnTo>
                <a:lnTo>
                  <a:pt x="1971" y="719"/>
                </a:lnTo>
                <a:lnTo>
                  <a:pt x="1971" y="715"/>
                </a:lnTo>
                <a:lnTo>
                  <a:pt x="1973" y="710"/>
                </a:lnTo>
                <a:close/>
                <a:moveTo>
                  <a:pt x="1946" y="813"/>
                </a:moveTo>
                <a:lnTo>
                  <a:pt x="1947" y="816"/>
                </a:lnTo>
                <a:lnTo>
                  <a:pt x="1947" y="818"/>
                </a:lnTo>
                <a:lnTo>
                  <a:pt x="1949" y="819"/>
                </a:lnTo>
                <a:lnTo>
                  <a:pt x="1952" y="820"/>
                </a:lnTo>
                <a:lnTo>
                  <a:pt x="1955" y="820"/>
                </a:lnTo>
                <a:lnTo>
                  <a:pt x="1956" y="824"/>
                </a:lnTo>
                <a:lnTo>
                  <a:pt x="1955" y="826"/>
                </a:lnTo>
                <a:lnTo>
                  <a:pt x="1953" y="828"/>
                </a:lnTo>
                <a:lnTo>
                  <a:pt x="1951" y="829"/>
                </a:lnTo>
                <a:lnTo>
                  <a:pt x="1949" y="829"/>
                </a:lnTo>
                <a:lnTo>
                  <a:pt x="1947" y="824"/>
                </a:lnTo>
                <a:lnTo>
                  <a:pt x="1947" y="818"/>
                </a:lnTo>
                <a:lnTo>
                  <a:pt x="1947" y="816"/>
                </a:lnTo>
                <a:lnTo>
                  <a:pt x="1946" y="813"/>
                </a:lnTo>
                <a:close/>
                <a:moveTo>
                  <a:pt x="1937" y="1033"/>
                </a:moveTo>
                <a:lnTo>
                  <a:pt x="1938" y="1034"/>
                </a:lnTo>
                <a:lnTo>
                  <a:pt x="1940" y="1035"/>
                </a:lnTo>
                <a:lnTo>
                  <a:pt x="1941" y="1035"/>
                </a:lnTo>
                <a:lnTo>
                  <a:pt x="1942" y="1035"/>
                </a:lnTo>
                <a:lnTo>
                  <a:pt x="1944" y="1033"/>
                </a:lnTo>
                <a:lnTo>
                  <a:pt x="1947" y="1031"/>
                </a:lnTo>
                <a:lnTo>
                  <a:pt x="1947" y="1031"/>
                </a:lnTo>
                <a:lnTo>
                  <a:pt x="1947" y="1031"/>
                </a:lnTo>
                <a:lnTo>
                  <a:pt x="1947" y="1031"/>
                </a:lnTo>
                <a:lnTo>
                  <a:pt x="1947" y="1033"/>
                </a:lnTo>
                <a:lnTo>
                  <a:pt x="1948" y="1035"/>
                </a:lnTo>
                <a:lnTo>
                  <a:pt x="1947" y="1033"/>
                </a:lnTo>
                <a:lnTo>
                  <a:pt x="1947" y="1031"/>
                </a:lnTo>
                <a:lnTo>
                  <a:pt x="1944" y="1033"/>
                </a:lnTo>
                <a:lnTo>
                  <a:pt x="1942" y="1035"/>
                </a:lnTo>
                <a:lnTo>
                  <a:pt x="1941" y="1035"/>
                </a:lnTo>
                <a:lnTo>
                  <a:pt x="1940" y="1035"/>
                </a:lnTo>
                <a:lnTo>
                  <a:pt x="1938" y="1034"/>
                </a:lnTo>
                <a:lnTo>
                  <a:pt x="1937" y="1033"/>
                </a:lnTo>
                <a:close/>
                <a:moveTo>
                  <a:pt x="1955" y="1126"/>
                </a:moveTo>
                <a:lnTo>
                  <a:pt x="1953" y="1123"/>
                </a:lnTo>
                <a:lnTo>
                  <a:pt x="1953" y="1120"/>
                </a:lnTo>
                <a:lnTo>
                  <a:pt x="1957" y="1119"/>
                </a:lnTo>
                <a:lnTo>
                  <a:pt x="1959" y="1119"/>
                </a:lnTo>
                <a:lnTo>
                  <a:pt x="1957" y="1119"/>
                </a:lnTo>
                <a:lnTo>
                  <a:pt x="1953" y="1120"/>
                </a:lnTo>
                <a:lnTo>
                  <a:pt x="1953" y="1123"/>
                </a:lnTo>
                <a:lnTo>
                  <a:pt x="1955" y="1126"/>
                </a:lnTo>
                <a:close/>
                <a:moveTo>
                  <a:pt x="1967" y="1168"/>
                </a:moveTo>
                <a:lnTo>
                  <a:pt x="1965" y="1168"/>
                </a:lnTo>
                <a:lnTo>
                  <a:pt x="1964" y="1166"/>
                </a:lnTo>
                <a:lnTo>
                  <a:pt x="1963" y="1164"/>
                </a:lnTo>
                <a:lnTo>
                  <a:pt x="1963" y="1161"/>
                </a:lnTo>
                <a:lnTo>
                  <a:pt x="1961" y="1166"/>
                </a:lnTo>
                <a:lnTo>
                  <a:pt x="1958" y="1169"/>
                </a:lnTo>
                <a:lnTo>
                  <a:pt x="1958" y="1163"/>
                </a:lnTo>
                <a:lnTo>
                  <a:pt x="1960" y="1157"/>
                </a:lnTo>
                <a:lnTo>
                  <a:pt x="1962" y="1152"/>
                </a:lnTo>
                <a:lnTo>
                  <a:pt x="1964" y="1147"/>
                </a:lnTo>
                <a:lnTo>
                  <a:pt x="1966" y="1145"/>
                </a:lnTo>
                <a:lnTo>
                  <a:pt x="1968" y="1144"/>
                </a:lnTo>
                <a:lnTo>
                  <a:pt x="1972" y="1144"/>
                </a:lnTo>
                <a:lnTo>
                  <a:pt x="1975" y="1145"/>
                </a:lnTo>
                <a:lnTo>
                  <a:pt x="1977" y="1145"/>
                </a:lnTo>
                <a:lnTo>
                  <a:pt x="1977" y="1147"/>
                </a:lnTo>
                <a:lnTo>
                  <a:pt x="1976" y="1149"/>
                </a:lnTo>
                <a:lnTo>
                  <a:pt x="1976" y="1150"/>
                </a:lnTo>
                <a:lnTo>
                  <a:pt x="1976" y="1153"/>
                </a:lnTo>
                <a:lnTo>
                  <a:pt x="1977" y="1155"/>
                </a:lnTo>
                <a:lnTo>
                  <a:pt x="1979" y="1156"/>
                </a:lnTo>
                <a:lnTo>
                  <a:pt x="1980" y="1159"/>
                </a:lnTo>
                <a:lnTo>
                  <a:pt x="1980" y="1162"/>
                </a:lnTo>
                <a:lnTo>
                  <a:pt x="1978" y="1164"/>
                </a:lnTo>
                <a:lnTo>
                  <a:pt x="1976" y="1166"/>
                </a:lnTo>
                <a:lnTo>
                  <a:pt x="1973" y="1167"/>
                </a:lnTo>
                <a:lnTo>
                  <a:pt x="1970" y="1168"/>
                </a:lnTo>
                <a:lnTo>
                  <a:pt x="1967" y="1168"/>
                </a:lnTo>
                <a:close/>
                <a:moveTo>
                  <a:pt x="1978" y="1172"/>
                </a:moveTo>
                <a:lnTo>
                  <a:pt x="1976" y="1175"/>
                </a:lnTo>
                <a:lnTo>
                  <a:pt x="1975" y="1177"/>
                </a:lnTo>
                <a:lnTo>
                  <a:pt x="1973" y="1179"/>
                </a:lnTo>
                <a:lnTo>
                  <a:pt x="1968" y="1179"/>
                </a:lnTo>
                <a:lnTo>
                  <a:pt x="1967" y="1178"/>
                </a:lnTo>
                <a:lnTo>
                  <a:pt x="1966" y="1177"/>
                </a:lnTo>
                <a:lnTo>
                  <a:pt x="1968" y="1174"/>
                </a:lnTo>
                <a:lnTo>
                  <a:pt x="1970" y="1171"/>
                </a:lnTo>
                <a:lnTo>
                  <a:pt x="1973" y="1170"/>
                </a:lnTo>
                <a:lnTo>
                  <a:pt x="1975" y="1170"/>
                </a:lnTo>
                <a:lnTo>
                  <a:pt x="1976" y="1169"/>
                </a:lnTo>
                <a:lnTo>
                  <a:pt x="1978" y="1168"/>
                </a:lnTo>
                <a:lnTo>
                  <a:pt x="1978" y="1171"/>
                </a:lnTo>
                <a:lnTo>
                  <a:pt x="1978" y="1172"/>
                </a:lnTo>
                <a:close/>
                <a:moveTo>
                  <a:pt x="1975" y="1481"/>
                </a:moveTo>
                <a:lnTo>
                  <a:pt x="1975" y="1482"/>
                </a:lnTo>
                <a:lnTo>
                  <a:pt x="1974" y="1484"/>
                </a:lnTo>
                <a:lnTo>
                  <a:pt x="1975" y="1482"/>
                </a:lnTo>
                <a:lnTo>
                  <a:pt x="1975" y="1481"/>
                </a:lnTo>
                <a:close/>
                <a:moveTo>
                  <a:pt x="1973" y="1476"/>
                </a:moveTo>
                <a:lnTo>
                  <a:pt x="1975" y="1477"/>
                </a:lnTo>
                <a:lnTo>
                  <a:pt x="1976" y="1481"/>
                </a:lnTo>
                <a:lnTo>
                  <a:pt x="1975" y="1477"/>
                </a:lnTo>
                <a:lnTo>
                  <a:pt x="1973" y="1476"/>
                </a:lnTo>
                <a:close/>
                <a:moveTo>
                  <a:pt x="2016" y="1543"/>
                </a:moveTo>
                <a:lnTo>
                  <a:pt x="2017" y="1546"/>
                </a:lnTo>
                <a:lnTo>
                  <a:pt x="2018" y="1549"/>
                </a:lnTo>
                <a:lnTo>
                  <a:pt x="2018" y="1551"/>
                </a:lnTo>
                <a:lnTo>
                  <a:pt x="2018" y="1554"/>
                </a:lnTo>
                <a:lnTo>
                  <a:pt x="2016" y="1560"/>
                </a:lnTo>
                <a:lnTo>
                  <a:pt x="2014" y="1566"/>
                </a:lnTo>
                <a:lnTo>
                  <a:pt x="2013" y="1568"/>
                </a:lnTo>
                <a:lnTo>
                  <a:pt x="2011" y="1569"/>
                </a:lnTo>
                <a:lnTo>
                  <a:pt x="2009" y="1569"/>
                </a:lnTo>
                <a:lnTo>
                  <a:pt x="2007" y="1570"/>
                </a:lnTo>
                <a:lnTo>
                  <a:pt x="2010" y="1574"/>
                </a:lnTo>
                <a:lnTo>
                  <a:pt x="2014" y="1578"/>
                </a:lnTo>
                <a:lnTo>
                  <a:pt x="2010" y="1574"/>
                </a:lnTo>
                <a:lnTo>
                  <a:pt x="2007" y="1570"/>
                </a:lnTo>
                <a:lnTo>
                  <a:pt x="2004" y="1570"/>
                </a:lnTo>
                <a:lnTo>
                  <a:pt x="2001" y="1570"/>
                </a:lnTo>
                <a:lnTo>
                  <a:pt x="1998" y="1569"/>
                </a:lnTo>
                <a:lnTo>
                  <a:pt x="1998" y="1568"/>
                </a:lnTo>
                <a:lnTo>
                  <a:pt x="1997" y="1566"/>
                </a:lnTo>
                <a:lnTo>
                  <a:pt x="1997" y="1564"/>
                </a:lnTo>
                <a:lnTo>
                  <a:pt x="1997" y="1561"/>
                </a:lnTo>
                <a:lnTo>
                  <a:pt x="1995" y="1560"/>
                </a:lnTo>
                <a:lnTo>
                  <a:pt x="1992" y="1559"/>
                </a:lnTo>
                <a:lnTo>
                  <a:pt x="1989" y="1559"/>
                </a:lnTo>
                <a:lnTo>
                  <a:pt x="1987" y="1559"/>
                </a:lnTo>
                <a:lnTo>
                  <a:pt x="1983" y="1559"/>
                </a:lnTo>
                <a:lnTo>
                  <a:pt x="1982" y="1557"/>
                </a:lnTo>
                <a:lnTo>
                  <a:pt x="1980" y="1556"/>
                </a:lnTo>
                <a:lnTo>
                  <a:pt x="1979" y="1556"/>
                </a:lnTo>
                <a:lnTo>
                  <a:pt x="1977" y="1556"/>
                </a:lnTo>
                <a:lnTo>
                  <a:pt x="1975" y="1556"/>
                </a:lnTo>
                <a:lnTo>
                  <a:pt x="1974" y="1554"/>
                </a:lnTo>
                <a:lnTo>
                  <a:pt x="1973" y="1552"/>
                </a:lnTo>
                <a:lnTo>
                  <a:pt x="1973" y="1550"/>
                </a:lnTo>
                <a:lnTo>
                  <a:pt x="1974" y="1548"/>
                </a:lnTo>
                <a:lnTo>
                  <a:pt x="1975" y="1547"/>
                </a:lnTo>
                <a:lnTo>
                  <a:pt x="1977" y="1547"/>
                </a:lnTo>
                <a:lnTo>
                  <a:pt x="1979" y="1547"/>
                </a:lnTo>
                <a:lnTo>
                  <a:pt x="1983" y="1548"/>
                </a:lnTo>
                <a:lnTo>
                  <a:pt x="1988" y="1548"/>
                </a:lnTo>
                <a:lnTo>
                  <a:pt x="1992" y="1548"/>
                </a:lnTo>
                <a:lnTo>
                  <a:pt x="1996" y="1546"/>
                </a:lnTo>
                <a:lnTo>
                  <a:pt x="1998" y="1544"/>
                </a:lnTo>
                <a:lnTo>
                  <a:pt x="1999" y="1541"/>
                </a:lnTo>
                <a:lnTo>
                  <a:pt x="1997" y="1538"/>
                </a:lnTo>
                <a:lnTo>
                  <a:pt x="1995" y="1537"/>
                </a:lnTo>
                <a:lnTo>
                  <a:pt x="1993" y="1537"/>
                </a:lnTo>
                <a:lnTo>
                  <a:pt x="1990" y="1538"/>
                </a:lnTo>
                <a:lnTo>
                  <a:pt x="1989" y="1541"/>
                </a:lnTo>
                <a:lnTo>
                  <a:pt x="1988" y="1544"/>
                </a:lnTo>
                <a:lnTo>
                  <a:pt x="1988" y="1545"/>
                </a:lnTo>
                <a:lnTo>
                  <a:pt x="1987" y="1546"/>
                </a:lnTo>
                <a:lnTo>
                  <a:pt x="1987" y="1546"/>
                </a:lnTo>
                <a:lnTo>
                  <a:pt x="1985" y="1545"/>
                </a:lnTo>
                <a:lnTo>
                  <a:pt x="1982" y="1543"/>
                </a:lnTo>
                <a:lnTo>
                  <a:pt x="1980" y="1539"/>
                </a:lnTo>
                <a:lnTo>
                  <a:pt x="1979" y="1535"/>
                </a:lnTo>
                <a:lnTo>
                  <a:pt x="1979" y="1531"/>
                </a:lnTo>
                <a:lnTo>
                  <a:pt x="1982" y="1522"/>
                </a:lnTo>
                <a:lnTo>
                  <a:pt x="1985" y="1515"/>
                </a:lnTo>
                <a:lnTo>
                  <a:pt x="1985" y="1515"/>
                </a:lnTo>
                <a:lnTo>
                  <a:pt x="1988" y="1511"/>
                </a:lnTo>
                <a:lnTo>
                  <a:pt x="1991" y="1506"/>
                </a:lnTo>
                <a:lnTo>
                  <a:pt x="1993" y="1504"/>
                </a:lnTo>
                <a:lnTo>
                  <a:pt x="1995" y="1504"/>
                </a:lnTo>
                <a:lnTo>
                  <a:pt x="1997" y="1504"/>
                </a:lnTo>
                <a:lnTo>
                  <a:pt x="1999" y="1505"/>
                </a:lnTo>
                <a:lnTo>
                  <a:pt x="2004" y="1508"/>
                </a:lnTo>
                <a:lnTo>
                  <a:pt x="2007" y="1511"/>
                </a:lnTo>
                <a:lnTo>
                  <a:pt x="2010" y="1514"/>
                </a:lnTo>
                <a:lnTo>
                  <a:pt x="2013" y="1516"/>
                </a:lnTo>
                <a:lnTo>
                  <a:pt x="2013" y="1516"/>
                </a:lnTo>
                <a:lnTo>
                  <a:pt x="2014" y="1518"/>
                </a:lnTo>
                <a:lnTo>
                  <a:pt x="2017" y="1519"/>
                </a:lnTo>
                <a:lnTo>
                  <a:pt x="2017" y="1520"/>
                </a:lnTo>
                <a:lnTo>
                  <a:pt x="2018" y="1521"/>
                </a:lnTo>
                <a:lnTo>
                  <a:pt x="2020" y="1526"/>
                </a:lnTo>
                <a:lnTo>
                  <a:pt x="2021" y="1529"/>
                </a:lnTo>
                <a:lnTo>
                  <a:pt x="2020" y="1533"/>
                </a:lnTo>
                <a:lnTo>
                  <a:pt x="2017" y="1537"/>
                </a:lnTo>
                <a:lnTo>
                  <a:pt x="2016" y="1538"/>
                </a:lnTo>
                <a:lnTo>
                  <a:pt x="2014" y="1539"/>
                </a:lnTo>
                <a:lnTo>
                  <a:pt x="2014" y="1542"/>
                </a:lnTo>
                <a:lnTo>
                  <a:pt x="2016" y="1543"/>
                </a:lnTo>
                <a:close/>
                <a:moveTo>
                  <a:pt x="2023" y="1486"/>
                </a:moveTo>
                <a:lnTo>
                  <a:pt x="2021" y="1488"/>
                </a:lnTo>
                <a:lnTo>
                  <a:pt x="2020" y="1489"/>
                </a:lnTo>
                <a:lnTo>
                  <a:pt x="2018" y="1489"/>
                </a:lnTo>
                <a:lnTo>
                  <a:pt x="2017" y="1489"/>
                </a:lnTo>
                <a:lnTo>
                  <a:pt x="2013" y="1487"/>
                </a:lnTo>
                <a:lnTo>
                  <a:pt x="2011" y="1485"/>
                </a:lnTo>
                <a:lnTo>
                  <a:pt x="2011" y="1484"/>
                </a:lnTo>
                <a:lnTo>
                  <a:pt x="2011" y="1483"/>
                </a:lnTo>
                <a:lnTo>
                  <a:pt x="2014" y="1481"/>
                </a:lnTo>
                <a:lnTo>
                  <a:pt x="2018" y="1482"/>
                </a:lnTo>
                <a:lnTo>
                  <a:pt x="2020" y="1484"/>
                </a:lnTo>
                <a:lnTo>
                  <a:pt x="2023" y="1486"/>
                </a:lnTo>
                <a:close/>
                <a:moveTo>
                  <a:pt x="2021" y="1215"/>
                </a:moveTo>
                <a:lnTo>
                  <a:pt x="2021" y="1215"/>
                </a:lnTo>
                <a:lnTo>
                  <a:pt x="2020" y="1216"/>
                </a:lnTo>
                <a:lnTo>
                  <a:pt x="2021" y="1215"/>
                </a:lnTo>
                <a:lnTo>
                  <a:pt x="2021" y="1215"/>
                </a:lnTo>
                <a:close/>
                <a:moveTo>
                  <a:pt x="2021" y="1257"/>
                </a:moveTo>
                <a:lnTo>
                  <a:pt x="2021" y="1258"/>
                </a:lnTo>
                <a:lnTo>
                  <a:pt x="2022" y="1258"/>
                </a:lnTo>
                <a:lnTo>
                  <a:pt x="2021" y="1258"/>
                </a:lnTo>
                <a:lnTo>
                  <a:pt x="2021" y="1257"/>
                </a:lnTo>
                <a:close/>
                <a:moveTo>
                  <a:pt x="2022" y="1215"/>
                </a:moveTo>
                <a:lnTo>
                  <a:pt x="2026" y="1211"/>
                </a:lnTo>
                <a:lnTo>
                  <a:pt x="2028" y="1207"/>
                </a:lnTo>
                <a:lnTo>
                  <a:pt x="2029" y="1210"/>
                </a:lnTo>
                <a:lnTo>
                  <a:pt x="2032" y="1213"/>
                </a:lnTo>
                <a:lnTo>
                  <a:pt x="2033" y="1217"/>
                </a:lnTo>
                <a:lnTo>
                  <a:pt x="2032" y="1222"/>
                </a:lnTo>
                <a:lnTo>
                  <a:pt x="2032" y="1223"/>
                </a:lnTo>
                <a:lnTo>
                  <a:pt x="2033" y="1224"/>
                </a:lnTo>
                <a:lnTo>
                  <a:pt x="2034" y="1225"/>
                </a:lnTo>
                <a:lnTo>
                  <a:pt x="2035" y="1224"/>
                </a:lnTo>
                <a:lnTo>
                  <a:pt x="2037" y="1223"/>
                </a:lnTo>
                <a:lnTo>
                  <a:pt x="2039" y="1223"/>
                </a:lnTo>
                <a:lnTo>
                  <a:pt x="2040" y="1224"/>
                </a:lnTo>
                <a:lnTo>
                  <a:pt x="2041" y="1226"/>
                </a:lnTo>
                <a:lnTo>
                  <a:pt x="2041" y="1227"/>
                </a:lnTo>
                <a:lnTo>
                  <a:pt x="2040" y="1229"/>
                </a:lnTo>
                <a:lnTo>
                  <a:pt x="2039" y="1231"/>
                </a:lnTo>
                <a:lnTo>
                  <a:pt x="2037" y="1232"/>
                </a:lnTo>
                <a:lnTo>
                  <a:pt x="2033" y="1233"/>
                </a:lnTo>
                <a:lnTo>
                  <a:pt x="2029" y="1235"/>
                </a:lnTo>
                <a:lnTo>
                  <a:pt x="2027" y="1230"/>
                </a:lnTo>
                <a:lnTo>
                  <a:pt x="2024" y="1226"/>
                </a:lnTo>
                <a:lnTo>
                  <a:pt x="2023" y="1224"/>
                </a:lnTo>
                <a:lnTo>
                  <a:pt x="2022" y="1221"/>
                </a:lnTo>
                <a:lnTo>
                  <a:pt x="2022" y="1218"/>
                </a:lnTo>
                <a:lnTo>
                  <a:pt x="2022" y="1215"/>
                </a:lnTo>
                <a:close/>
                <a:moveTo>
                  <a:pt x="2028" y="1187"/>
                </a:moveTo>
                <a:lnTo>
                  <a:pt x="2026" y="1186"/>
                </a:lnTo>
                <a:lnTo>
                  <a:pt x="2025" y="1184"/>
                </a:lnTo>
                <a:lnTo>
                  <a:pt x="2026" y="1186"/>
                </a:lnTo>
                <a:lnTo>
                  <a:pt x="2028" y="1187"/>
                </a:lnTo>
                <a:lnTo>
                  <a:pt x="2029" y="1187"/>
                </a:lnTo>
                <a:lnTo>
                  <a:pt x="2029" y="1187"/>
                </a:lnTo>
                <a:lnTo>
                  <a:pt x="2033" y="1192"/>
                </a:lnTo>
                <a:lnTo>
                  <a:pt x="2037" y="1196"/>
                </a:lnTo>
                <a:lnTo>
                  <a:pt x="2038" y="1198"/>
                </a:lnTo>
                <a:lnTo>
                  <a:pt x="2039" y="1200"/>
                </a:lnTo>
                <a:lnTo>
                  <a:pt x="2040" y="1202"/>
                </a:lnTo>
                <a:lnTo>
                  <a:pt x="2040" y="1206"/>
                </a:lnTo>
                <a:lnTo>
                  <a:pt x="2039" y="1208"/>
                </a:lnTo>
                <a:lnTo>
                  <a:pt x="2039" y="1209"/>
                </a:lnTo>
                <a:lnTo>
                  <a:pt x="2038" y="1209"/>
                </a:lnTo>
                <a:lnTo>
                  <a:pt x="2037" y="1210"/>
                </a:lnTo>
                <a:lnTo>
                  <a:pt x="2036" y="1207"/>
                </a:lnTo>
                <a:lnTo>
                  <a:pt x="2035" y="1202"/>
                </a:lnTo>
                <a:lnTo>
                  <a:pt x="2032" y="1205"/>
                </a:lnTo>
                <a:lnTo>
                  <a:pt x="2028" y="1207"/>
                </a:lnTo>
                <a:lnTo>
                  <a:pt x="2029" y="1202"/>
                </a:lnTo>
                <a:lnTo>
                  <a:pt x="2029" y="1199"/>
                </a:lnTo>
                <a:lnTo>
                  <a:pt x="2028" y="1197"/>
                </a:lnTo>
                <a:lnTo>
                  <a:pt x="2026" y="1194"/>
                </a:lnTo>
                <a:lnTo>
                  <a:pt x="2024" y="1192"/>
                </a:lnTo>
                <a:lnTo>
                  <a:pt x="2025" y="1191"/>
                </a:lnTo>
                <a:lnTo>
                  <a:pt x="2026" y="1189"/>
                </a:lnTo>
                <a:lnTo>
                  <a:pt x="2028" y="1187"/>
                </a:lnTo>
                <a:close/>
                <a:moveTo>
                  <a:pt x="2028" y="1149"/>
                </a:moveTo>
                <a:lnTo>
                  <a:pt x="2029" y="1146"/>
                </a:lnTo>
                <a:lnTo>
                  <a:pt x="2031" y="1144"/>
                </a:lnTo>
                <a:lnTo>
                  <a:pt x="2033" y="1144"/>
                </a:lnTo>
                <a:lnTo>
                  <a:pt x="2034" y="1146"/>
                </a:lnTo>
                <a:lnTo>
                  <a:pt x="2034" y="1149"/>
                </a:lnTo>
                <a:lnTo>
                  <a:pt x="2033" y="1152"/>
                </a:lnTo>
                <a:lnTo>
                  <a:pt x="2033" y="1153"/>
                </a:lnTo>
                <a:lnTo>
                  <a:pt x="2033" y="1154"/>
                </a:lnTo>
                <a:lnTo>
                  <a:pt x="2034" y="1156"/>
                </a:lnTo>
                <a:lnTo>
                  <a:pt x="2036" y="1157"/>
                </a:lnTo>
                <a:lnTo>
                  <a:pt x="2035" y="1161"/>
                </a:lnTo>
                <a:lnTo>
                  <a:pt x="2029" y="1166"/>
                </a:lnTo>
                <a:lnTo>
                  <a:pt x="2031" y="1162"/>
                </a:lnTo>
                <a:lnTo>
                  <a:pt x="2032" y="1160"/>
                </a:lnTo>
                <a:lnTo>
                  <a:pt x="2031" y="1156"/>
                </a:lnTo>
                <a:lnTo>
                  <a:pt x="2028" y="1155"/>
                </a:lnTo>
                <a:lnTo>
                  <a:pt x="2027" y="1152"/>
                </a:lnTo>
                <a:lnTo>
                  <a:pt x="2028" y="1149"/>
                </a:lnTo>
                <a:close/>
                <a:moveTo>
                  <a:pt x="2040" y="1174"/>
                </a:moveTo>
                <a:lnTo>
                  <a:pt x="2039" y="1175"/>
                </a:lnTo>
                <a:lnTo>
                  <a:pt x="2039" y="1176"/>
                </a:lnTo>
                <a:lnTo>
                  <a:pt x="2039" y="1175"/>
                </a:lnTo>
                <a:lnTo>
                  <a:pt x="2040" y="1174"/>
                </a:lnTo>
                <a:close/>
                <a:moveTo>
                  <a:pt x="2041" y="1513"/>
                </a:moveTo>
                <a:lnTo>
                  <a:pt x="2040" y="1516"/>
                </a:lnTo>
                <a:lnTo>
                  <a:pt x="2039" y="1520"/>
                </a:lnTo>
                <a:lnTo>
                  <a:pt x="2039" y="1524"/>
                </a:lnTo>
                <a:lnTo>
                  <a:pt x="2039" y="1529"/>
                </a:lnTo>
                <a:lnTo>
                  <a:pt x="2041" y="1530"/>
                </a:lnTo>
                <a:lnTo>
                  <a:pt x="2042" y="1532"/>
                </a:lnTo>
                <a:lnTo>
                  <a:pt x="2042" y="1534"/>
                </a:lnTo>
                <a:lnTo>
                  <a:pt x="2042" y="1536"/>
                </a:lnTo>
                <a:lnTo>
                  <a:pt x="2041" y="1538"/>
                </a:lnTo>
                <a:lnTo>
                  <a:pt x="2039" y="1539"/>
                </a:lnTo>
                <a:lnTo>
                  <a:pt x="2038" y="1541"/>
                </a:lnTo>
                <a:lnTo>
                  <a:pt x="2036" y="1539"/>
                </a:lnTo>
                <a:lnTo>
                  <a:pt x="2035" y="1536"/>
                </a:lnTo>
                <a:lnTo>
                  <a:pt x="2035" y="1534"/>
                </a:lnTo>
                <a:lnTo>
                  <a:pt x="2037" y="1531"/>
                </a:lnTo>
                <a:lnTo>
                  <a:pt x="2039" y="1529"/>
                </a:lnTo>
                <a:lnTo>
                  <a:pt x="2039" y="1524"/>
                </a:lnTo>
                <a:lnTo>
                  <a:pt x="2039" y="1520"/>
                </a:lnTo>
                <a:lnTo>
                  <a:pt x="2040" y="1516"/>
                </a:lnTo>
                <a:lnTo>
                  <a:pt x="2041" y="1513"/>
                </a:lnTo>
                <a:close/>
                <a:moveTo>
                  <a:pt x="2041" y="1166"/>
                </a:moveTo>
                <a:lnTo>
                  <a:pt x="2041" y="1166"/>
                </a:lnTo>
                <a:lnTo>
                  <a:pt x="2041" y="1166"/>
                </a:lnTo>
                <a:lnTo>
                  <a:pt x="2041" y="1167"/>
                </a:lnTo>
                <a:lnTo>
                  <a:pt x="2041" y="1167"/>
                </a:lnTo>
                <a:lnTo>
                  <a:pt x="2041" y="1167"/>
                </a:lnTo>
                <a:lnTo>
                  <a:pt x="2041" y="1166"/>
                </a:lnTo>
                <a:close/>
                <a:moveTo>
                  <a:pt x="2049" y="1189"/>
                </a:moveTo>
                <a:lnTo>
                  <a:pt x="2050" y="1185"/>
                </a:lnTo>
                <a:lnTo>
                  <a:pt x="2050" y="1183"/>
                </a:lnTo>
                <a:lnTo>
                  <a:pt x="2050" y="1185"/>
                </a:lnTo>
                <a:lnTo>
                  <a:pt x="2049" y="1189"/>
                </a:lnTo>
                <a:lnTo>
                  <a:pt x="2049" y="1194"/>
                </a:lnTo>
                <a:lnTo>
                  <a:pt x="2048" y="1199"/>
                </a:lnTo>
                <a:lnTo>
                  <a:pt x="2046" y="1196"/>
                </a:lnTo>
                <a:lnTo>
                  <a:pt x="2043" y="1194"/>
                </a:lnTo>
                <a:lnTo>
                  <a:pt x="2043" y="1192"/>
                </a:lnTo>
                <a:lnTo>
                  <a:pt x="2043" y="1191"/>
                </a:lnTo>
                <a:lnTo>
                  <a:pt x="2046" y="1190"/>
                </a:lnTo>
                <a:lnTo>
                  <a:pt x="2049" y="1189"/>
                </a:lnTo>
                <a:close/>
                <a:moveTo>
                  <a:pt x="2046" y="1137"/>
                </a:moveTo>
                <a:lnTo>
                  <a:pt x="2044" y="1137"/>
                </a:lnTo>
                <a:lnTo>
                  <a:pt x="2044" y="1138"/>
                </a:lnTo>
                <a:lnTo>
                  <a:pt x="2044" y="1137"/>
                </a:lnTo>
                <a:lnTo>
                  <a:pt x="2046" y="1137"/>
                </a:lnTo>
                <a:close/>
                <a:moveTo>
                  <a:pt x="2051" y="1146"/>
                </a:moveTo>
                <a:lnTo>
                  <a:pt x="2051" y="1139"/>
                </a:lnTo>
                <a:lnTo>
                  <a:pt x="2051" y="1134"/>
                </a:lnTo>
                <a:lnTo>
                  <a:pt x="2051" y="1133"/>
                </a:lnTo>
                <a:lnTo>
                  <a:pt x="2052" y="1132"/>
                </a:lnTo>
                <a:lnTo>
                  <a:pt x="2052" y="1131"/>
                </a:lnTo>
                <a:lnTo>
                  <a:pt x="2054" y="1131"/>
                </a:lnTo>
                <a:lnTo>
                  <a:pt x="2054" y="1128"/>
                </a:lnTo>
                <a:lnTo>
                  <a:pt x="2054" y="1125"/>
                </a:lnTo>
                <a:lnTo>
                  <a:pt x="2054" y="1128"/>
                </a:lnTo>
                <a:lnTo>
                  <a:pt x="2054" y="1131"/>
                </a:lnTo>
                <a:lnTo>
                  <a:pt x="2054" y="1134"/>
                </a:lnTo>
                <a:lnTo>
                  <a:pt x="2054" y="1138"/>
                </a:lnTo>
                <a:lnTo>
                  <a:pt x="2054" y="1138"/>
                </a:lnTo>
                <a:lnTo>
                  <a:pt x="2054" y="1149"/>
                </a:lnTo>
                <a:lnTo>
                  <a:pt x="2052" y="1160"/>
                </a:lnTo>
                <a:lnTo>
                  <a:pt x="2052" y="1153"/>
                </a:lnTo>
                <a:lnTo>
                  <a:pt x="2051" y="1146"/>
                </a:lnTo>
                <a:close/>
                <a:moveTo>
                  <a:pt x="2055" y="627"/>
                </a:moveTo>
                <a:lnTo>
                  <a:pt x="2055" y="626"/>
                </a:lnTo>
                <a:lnTo>
                  <a:pt x="2056" y="624"/>
                </a:lnTo>
                <a:lnTo>
                  <a:pt x="2058" y="625"/>
                </a:lnTo>
                <a:lnTo>
                  <a:pt x="2062" y="628"/>
                </a:lnTo>
                <a:lnTo>
                  <a:pt x="2061" y="633"/>
                </a:lnTo>
                <a:lnTo>
                  <a:pt x="2061" y="637"/>
                </a:lnTo>
                <a:lnTo>
                  <a:pt x="2059" y="643"/>
                </a:lnTo>
                <a:lnTo>
                  <a:pt x="2056" y="648"/>
                </a:lnTo>
                <a:lnTo>
                  <a:pt x="2055" y="643"/>
                </a:lnTo>
                <a:lnTo>
                  <a:pt x="2055" y="637"/>
                </a:lnTo>
                <a:lnTo>
                  <a:pt x="2055" y="632"/>
                </a:lnTo>
                <a:lnTo>
                  <a:pt x="2055" y="627"/>
                </a:lnTo>
                <a:close/>
                <a:moveTo>
                  <a:pt x="2057" y="573"/>
                </a:moveTo>
                <a:lnTo>
                  <a:pt x="2059" y="574"/>
                </a:lnTo>
                <a:lnTo>
                  <a:pt x="2062" y="576"/>
                </a:lnTo>
                <a:lnTo>
                  <a:pt x="2059" y="574"/>
                </a:lnTo>
                <a:lnTo>
                  <a:pt x="2057" y="573"/>
                </a:lnTo>
                <a:lnTo>
                  <a:pt x="2056" y="573"/>
                </a:lnTo>
                <a:lnTo>
                  <a:pt x="2055" y="574"/>
                </a:lnTo>
                <a:lnTo>
                  <a:pt x="2056" y="573"/>
                </a:lnTo>
                <a:lnTo>
                  <a:pt x="2057" y="573"/>
                </a:lnTo>
                <a:close/>
                <a:moveTo>
                  <a:pt x="2065" y="854"/>
                </a:moveTo>
                <a:lnTo>
                  <a:pt x="2068" y="855"/>
                </a:lnTo>
                <a:lnTo>
                  <a:pt x="2070" y="858"/>
                </a:lnTo>
                <a:lnTo>
                  <a:pt x="2070" y="860"/>
                </a:lnTo>
                <a:lnTo>
                  <a:pt x="2071" y="862"/>
                </a:lnTo>
                <a:lnTo>
                  <a:pt x="2070" y="865"/>
                </a:lnTo>
                <a:lnTo>
                  <a:pt x="2069" y="870"/>
                </a:lnTo>
                <a:lnTo>
                  <a:pt x="2069" y="872"/>
                </a:lnTo>
                <a:lnTo>
                  <a:pt x="2068" y="874"/>
                </a:lnTo>
                <a:lnTo>
                  <a:pt x="2066" y="875"/>
                </a:lnTo>
                <a:lnTo>
                  <a:pt x="2063" y="876"/>
                </a:lnTo>
                <a:lnTo>
                  <a:pt x="2063" y="868"/>
                </a:lnTo>
                <a:lnTo>
                  <a:pt x="2063" y="859"/>
                </a:lnTo>
                <a:lnTo>
                  <a:pt x="2063" y="858"/>
                </a:lnTo>
                <a:lnTo>
                  <a:pt x="2063" y="856"/>
                </a:lnTo>
                <a:lnTo>
                  <a:pt x="2063" y="855"/>
                </a:lnTo>
                <a:lnTo>
                  <a:pt x="2065" y="854"/>
                </a:lnTo>
                <a:close/>
                <a:moveTo>
                  <a:pt x="2063" y="443"/>
                </a:moveTo>
                <a:lnTo>
                  <a:pt x="2063" y="443"/>
                </a:lnTo>
                <a:lnTo>
                  <a:pt x="2063" y="443"/>
                </a:lnTo>
                <a:lnTo>
                  <a:pt x="2063" y="443"/>
                </a:lnTo>
                <a:close/>
                <a:moveTo>
                  <a:pt x="2065" y="447"/>
                </a:moveTo>
                <a:lnTo>
                  <a:pt x="2065" y="449"/>
                </a:lnTo>
                <a:lnTo>
                  <a:pt x="2065" y="450"/>
                </a:lnTo>
                <a:lnTo>
                  <a:pt x="2065" y="449"/>
                </a:lnTo>
                <a:lnTo>
                  <a:pt x="2065" y="447"/>
                </a:lnTo>
                <a:close/>
                <a:moveTo>
                  <a:pt x="2069" y="659"/>
                </a:moveTo>
                <a:lnTo>
                  <a:pt x="2070" y="660"/>
                </a:lnTo>
                <a:lnTo>
                  <a:pt x="2070" y="660"/>
                </a:lnTo>
                <a:lnTo>
                  <a:pt x="2070" y="664"/>
                </a:lnTo>
                <a:lnTo>
                  <a:pt x="2069" y="667"/>
                </a:lnTo>
                <a:lnTo>
                  <a:pt x="2068" y="668"/>
                </a:lnTo>
                <a:lnTo>
                  <a:pt x="2067" y="667"/>
                </a:lnTo>
                <a:lnTo>
                  <a:pt x="2065" y="665"/>
                </a:lnTo>
                <a:lnTo>
                  <a:pt x="2065" y="664"/>
                </a:lnTo>
                <a:lnTo>
                  <a:pt x="2065" y="662"/>
                </a:lnTo>
                <a:lnTo>
                  <a:pt x="2066" y="660"/>
                </a:lnTo>
                <a:lnTo>
                  <a:pt x="2068" y="660"/>
                </a:lnTo>
                <a:lnTo>
                  <a:pt x="2069" y="659"/>
                </a:lnTo>
                <a:close/>
                <a:moveTo>
                  <a:pt x="2077" y="419"/>
                </a:moveTo>
                <a:lnTo>
                  <a:pt x="2077" y="419"/>
                </a:lnTo>
                <a:lnTo>
                  <a:pt x="2077" y="419"/>
                </a:lnTo>
                <a:lnTo>
                  <a:pt x="2077" y="419"/>
                </a:lnTo>
                <a:lnTo>
                  <a:pt x="2077" y="419"/>
                </a:lnTo>
                <a:lnTo>
                  <a:pt x="2077" y="421"/>
                </a:lnTo>
                <a:lnTo>
                  <a:pt x="2077" y="423"/>
                </a:lnTo>
                <a:lnTo>
                  <a:pt x="2074" y="425"/>
                </a:lnTo>
                <a:lnTo>
                  <a:pt x="2072" y="425"/>
                </a:lnTo>
                <a:lnTo>
                  <a:pt x="2071" y="423"/>
                </a:lnTo>
                <a:lnTo>
                  <a:pt x="2070" y="422"/>
                </a:lnTo>
                <a:lnTo>
                  <a:pt x="2070" y="419"/>
                </a:lnTo>
                <a:lnTo>
                  <a:pt x="2069" y="415"/>
                </a:lnTo>
                <a:lnTo>
                  <a:pt x="2073" y="418"/>
                </a:lnTo>
                <a:lnTo>
                  <a:pt x="2077" y="419"/>
                </a:lnTo>
                <a:close/>
                <a:moveTo>
                  <a:pt x="2081" y="328"/>
                </a:moveTo>
                <a:lnTo>
                  <a:pt x="2083" y="338"/>
                </a:lnTo>
                <a:lnTo>
                  <a:pt x="2084" y="346"/>
                </a:lnTo>
                <a:lnTo>
                  <a:pt x="2082" y="344"/>
                </a:lnTo>
                <a:lnTo>
                  <a:pt x="2081" y="342"/>
                </a:lnTo>
                <a:lnTo>
                  <a:pt x="2080" y="340"/>
                </a:lnTo>
                <a:lnTo>
                  <a:pt x="2080" y="338"/>
                </a:lnTo>
                <a:lnTo>
                  <a:pt x="2080" y="334"/>
                </a:lnTo>
                <a:lnTo>
                  <a:pt x="2081" y="328"/>
                </a:lnTo>
                <a:close/>
                <a:moveTo>
                  <a:pt x="2087" y="383"/>
                </a:moveTo>
                <a:lnTo>
                  <a:pt x="2083" y="381"/>
                </a:lnTo>
                <a:lnTo>
                  <a:pt x="2082" y="377"/>
                </a:lnTo>
                <a:lnTo>
                  <a:pt x="2082" y="373"/>
                </a:lnTo>
                <a:lnTo>
                  <a:pt x="2085" y="367"/>
                </a:lnTo>
                <a:lnTo>
                  <a:pt x="2087" y="375"/>
                </a:lnTo>
                <a:lnTo>
                  <a:pt x="2087" y="383"/>
                </a:lnTo>
                <a:close/>
                <a:moveTo>
                  <a:pt x="2088" y="405"/>
                </a:moveTo>
                <a:lnTo>
                  <a:pt x="2090" y="415"/>
                </a:lnTo>
                <a:lnTo>
                  <a:pt x="2090" y="425"/>
                </a:lnTo>
                <a:lnTo>
                  <a:pt x="2087" y="421"/>
                </a:lnTo>
                <a:lnTo>
                  <a:pt x="2084" y="418"/>
                </a:lnTo>
                <a:lnTo>
                  <a:pt x="2085" y="412"/>
                </a:lnTo>
                <a:lnTo>
                  <a:pt x="2088" y="405"/>
                </a:lnTo>
                <a:close/>
                <a:moveTo>
                  <a:pt x="2096" y="472"/>
                </a:moveTo>
                <a:lnTo>
                  <a:pt x="2092" y="466"/>
                </a:lnTo>
                <a:lnTo>
                  <a:pt x="2088" y="463"/>
                </a:lnTo>
                <a:lnTo>
                  <a:pt x="2088" y="462"/>
                </a:lnTo>
                <a:lnTo>
                  <a:pt x="2087" y="461"/>
                </a:lnTo>
                <a:lnTo>
                  <a:pt x="2089" y="453"/>
                </a:lnTo>
                <a:lnTo>
                  <a:pt x="2094" y="446"/>
                </a:lnTo>
                <a:lnTo>
                  <a:pt x="2095" y="458"/>
                </a:lnTo>
                <a:lnTo>
                  <a:pt x="2096" y="472"/>
                </a:lnTo>
                <a:close/>
                <a:moveTo>
                  <a:pt x="2099" y="505"/>
                </a:moveTo>
                <a:lnTo>
                  <a:pt x="2099" y="505"/>
                </a:lnTo>
                <a:lnTo>
                  <a:pt x="2099" y="509"/>
                </a:lnTo>
                <a:lnTo>
                  <a:pt x="2099" y="512"/>
                </a:lnTo>
                <a:lnTo>
                  <a:pt x="2100" y="514"/>
                </a:lnTo>
                <a:lnTo>
                  <a:pt x="2098" y="517"/>
                </a:lnTo>
                <a:lnTo>
                  <a:pt x="2097" y="517"/>
                </a:lnTo>
                <a:lnTo>
                  <a:pt x="2096" y="515"/>
                </a:lnTo>
                <a:lnTo>
                  <a:pt x="2095" y="514"/>
                </a:lnTo>
                <a:lnTo>
                  <a:pt x="2095" y="512"/>
                </a:lnTo>
                <a:lnTo>
                  <a:pt x="2094" y="511"/>
                </a:lnTo>
                <a:lnTo>
                  <a:pt x="2093" y="511"/>
                </a:lnTo>
                <a:lnTo>
                  <a:pt x="2093" y="510"/>
                </a:lnTo>
                <a:lnTo>
                  <a:pt x="2093" y="510"/>
                </a:lnTo>
                <a:lnTo>
                  <a:pt x="2092" y="505"/>
                </a:lnTo>
                <a:lnTo>
                  <a:pt x="2093" y="501"/>
                </a:lnTo>
                <a:lnTo>
                  <a:pt x="2095" y="495"/>
                </a:lnTo>
                <a:lnTo>
                  <a:pt x="2096" y="490"/>
                </a:lnTo>
                <a:lnTo>
                  <a:pt x="2097" y="498"/>
                </a:lnTo>
                <a:lnTo>
                  <a:pt x="2099" y="505"/>
                </a:lnTo>
                <a:close/>
                <a:moveTo>
                  <a:pt x="2101" y="535"/>
                </a:moveTo>
                <a:lnTo>
                  <a:pt x="2102" y="543"/>
                </a:lnTo>
                <a:lnTo>
                  <a:pt x="2103" y="552"/>
                </a:lnTo>
                <a:lnTo>
                  <a:pt x="2103" y="559"/>
                </a:lnTo>
                <a:lnTo>
                  <a:pt x="2104" y="567"/>
                </a:lnTo>
                <a:lnTo>
                  <a:pt x="2101" y="565"/>
                </a:lnTo>
                <a:lnTo>
                  <a:pt x="2098" y="563"/>
                </a:lnTo>
                <a:lnTo>
                  <a:pt x="2097" y="560"/>
                </a:lnTo>
                <a:lnTo>
                  <a:pt x="2096" y="557"/>
                </a:lnTo>
                <a:lnTo>
                  <a:pt x="2096" y="553"/>
                </a:lnTo>
                <a:lnTo>
                  <a:pt x="2097" y="549"/>
                </a:lnTo>
                <a:lnTo>
                  <a:pt x="2098" y="542"/>
                </a:lnTo>
                <a:lnTo>
                  <a:pt x="2101" y="535"/>
                </a:lnTo>
                <a:close/>
                <a:moveTo>
                  <a:pt x="2108" y="619"/>
                </a:moveTo>
                <a:lnTo>
                  <a:pt x="2107" y="619"/>
                </a:lnTo>
                <a:lnTo>
                  <a:pt x="2105" y="618"/>
                </a:lnTo>
                <a:lnTo>
                  <a:pt x="2102" y="616"/>
                </a:lnTo>
                <a:lnTo>
                  <a:pt x="2100" y="613"/>
                </a:lnTo>
                <a:lnTo>
                  <a:pt x="2099" y="610"/>
                </a:lnTo>
                <a:lnTo>
                  <a:pt x="2098" y="605"/>
                </a:lnTo>
                <a:lnTo>
                  <a:pt x="2101" y="598"/>
                </a:lnTo>
                <a:lnTo>
                  <a:pt x="2103" y="590"/>
                </a:lnTo>
                <a:lnTo>
                  <a:pt x="2103" y="589"/>
                </a:lnTo>
                <a:lnTo>
                  <a:pt x="2103" y="588"/>
                </a:lnTo>
                <a:lnTo>
                  <a:pt x="2103" y="589"/>
                </a:lnTo>
                <a:lnTo>
                  <a:pt x="2103" y="590"/>
                </a:lnTo>
                <a:lnTo>
                  <a:pt x="2105" y="597"/>
                </a:lnTo>
                <a:lnTo>
                  <a:pt x="2107" y="603"/>
                </a:lnTo>
                <a:lnTo>
                  <a:pt x="2107" y="610"/>
                </a:lnTo>
                <a:lnTo>
                  <a:pt x="2108" y="617"/>
                </a:lnTo>
                <a:lnTo>
                  <a:pt x="2109" y="618"/>
                </a:lnTo>
                <a:lnTo>
                  <a:pt x="2108" y="619"/>
                </a:lnTo>
                <a:close/>
                <a:moveTo>
                  <a:pt x="2112" y="644"/>
                </a:moveTo>
                <a:lnTo>
                  <a:pt x="2112" y="644"/>
                </a:lnTo>
                <a:lnTo>
                  <a:pt x="2111" y="642"/>
                </a:lnTo>
                <a:lnTo>
                  <a:pt x="2110" y="641"/>
                </a:lnTo>
                <a:lnTo>
                  <a:pt x="2111" y="642"/>
                </a:lnTo>
                <a:lnTo>
                  <a:pt x="2112" y="644"/>
                </a:lnTo>
                <a:close/>
                <a:moveTo>
                  <a:pt x="2108" y="639"/>
                </a:moveTo>
                <a:lnTo>
                  <a:pt x="2108" y="639"/>
                </a:lnTo>
                <a:lnTo>
                  <a:pt x="2109" y="639"/>
                </a:lnTo>
                <a:lnTo>
                  <a:pt x="2109" y="639"/>
                </a:lnTo>
                <a:lnTo>
                  <a:pt x="2108" y="639"/>
                </a:lnTo>
                <a:lnTo>
                  <a:pt x="2108" y="639"/>
                </a:lnTo>
                <a:close/>
                <a:moveTo>
                  <a:pt x="2115" y="674"/>
                </a:moveTo>
                <a:lnTo>
                  <a:pt x="2111" y="672"/>
                </a:lnTo>
                <a:lnTo>
                  <a:pt x="2109" y="668"/>
                </a:lnTo>
                <a:lnTo>
                  <a:pt x="2107" y="665"/>
                </a:lnTo>
                <a:lnTo>
                  <a:pt x="2104" y="662"/>
                </a:lnTo>
                <a:lnTo>
                  <a:pt x="2105" y="658"/>
                </a:lnTo>
                <a:lnTo>
                  <a:pt x="2107" y="652"/>
                </a:lnTo>
                <a:lnTo>
                  <a:pt x="2108" y="648"/>
                </a:lnTo>
                <a:lnTo>
                  <a:pt x="2112" y="644"/>
                </a:lnTo>
                <a:lnTo>
                  <a:pt x="2113" y="659"/>
                </a:lnTo>
                <a:lnTo>
                  <a:pt x="2115" y="674"/>
                </a:lnTo>
                <a:close/>
                <a:moveTo>
                  <a:pt x="2118" y="698"/>
                </a:moveTo>
                <a:lnTo>
                  <a:pt x="2117" y="695"/>
                </a:lnTo>
                <a:lnTo>
                  <a:pt x="2116" y="692"/>
                </a:lnTo>
                <a:lnTo>
                  <a:pt x="2117" y="695"/>
                </a:lnTo>
                <a:lnTo>
                  <a:pt x="2118" y="698"/>
                </a:lnTo>
                <a:lnTo>
                  <a:pt x="2118" y="698"/>
                </a:lnTo>
                <a:lnTo>
                  <a:pt x="2118" y="698"/>
                </a:lnTo>
                <a:close/>
                <a:moveTo>
                  <a:pt x="2118" y="705"/>
                </a:moveTo>
                <a:lnTo>
                  <a:pt x="2119" y="706"/>
                </a:lnTo>
                <a:lnTo>
                  <a:pt x="2120" y="707"/>
                </a:lnTo>
                <a:lnTo>
                  <a:pt x="2119" y="706"/>
                </a:lnTo>
                <a:lnTo>
                  <a:pt x="2118" y="705"/>
                </a:lnTo>
                <a:lnTo>
                  <a:pt x="2120" y="718"/>
                </a:lnTo>
                <a:lnTo>
                  <a:pt x="2122" y="731"/>
                </a:lnTo>
                <a:lnTo>
                  <a:pt x="2117" y="726"/>
                </a:lnTo>
                <a:lnTo>
                  <a:pt x="2114" y="723"/>
                </a:lnTo>
                <a:lnTo>
                  <a:pt x="2112" y="719"/>
                </a:lnTo>
                <a:lnTo>
                  <a:pt x="2111" y="716"/>
                </a:lnTo>
                <a:lnTo>
                  <a:pt x="2112" y="711"/>
                </a:lnTo>
                <a:lnTo>
                  <a:pt x="2113" y="707"/>
                </a:lnTo>
                <a:lnTo>
                  <a:pt x="2115" y="703"/>
                </a:lnTo>
                <a:lnTo>
                  <a:pt x="2118" y="698"/>
                </a:lnTo>
                <a:lnTo>
                  <a:pt x="2118" y="702"/>
                </a:lnTo>
                <a:lnTo>
                  <a:pt x="2118" y="705"/>
                </a:lnTo>
                <a:close/>
                <a:moveTo>
                  <a:pt x="2126" y="755"/>
                </a:moveTo>
                <a:lnTo>
                  <a:pt x="2127" y="764"/>
                </a:lnTo>
                <a:lnTo>
                  <a:pt x="2128" y="771"/>
                </a:lnTo>
                <a:lnTo>
                  <a:pt x="2129" y="780"/>
                </a:lnTo>
                <a:lnTo>
                  <a:pt x="2131" y="788"/>
                </a:lnTo>
                <a:lnTo>
                  <a:pt x="2126" y="784"/>
                </a:lnTo>
                <a:lnTo>
                  <a:pt x="2123" y="780"/>
                </a:lnTo>
                <a:lnTo>
                  <a:pt x="2120" y="778"/>
                </a:lnTo>
                <a:lnTo>
                  <a:pt x="2119" y="774"/>
                </a:lnTo>
                <a:lnTo>
                  <a:pt x="2119" y="771"/>
                </a:lnTo>
                <a:lnTo>
                  <a:pt x="2120" y="767"/>
                </a:lnTo>
                <a:lnTo>
                  <a:pt x="2123" y="762"/>
                </a:lnTo>
                <a:lnTo>
                  <a:pt x="2126" y="755"/>
                </a:lnTo>
                <a:close/>
                <a:moveTo>
                  <a:pt x="2134" y="812"/>
                </a:moveTo>
                <a:lnTo>
                  <a:pt x="2137" y="821"/>
                </a:lnTo>
                <a:lnTo>
                  <a:pt x="2139" y="830"/>
                </a:lnTo>
                <a:lnTo>
                  <a:pt x="2140" y="839"/>
                </a:lnTo>
                <a:lnTo>
                  <a:pt x="2142" y="848"/>
                </a:lnTo>
                <a:lnTo>
                  <a:pt x="2133" y="841"/>
                </a:lnTo>
                <a:lnTo>
                  <a:pt x="2127" y="834"/>
                </a:lnTo>
                <a:lnTo>
                  <a:pt x="2125" y="835"/>
                </a:lnTo>
                <a:lnTo>
                  <a:pt x="2123" y="834"/>
                </a:lnTo>
                <a:lnTo>
                  <a:pt x="2125" y="835"/>
                </a:lnTo>
                <a:lnTo>
                  <a:pt x="2127" y="834"/>
                </a:lnTo>
                <a:lnTo>
                  <a:pt x="2127" y="832"/>
                </a:lnTo>
                <a:lnTo>
                  <a:pt x="2126" y="830"/>
                </a:lnTo>
                <a:lnTo>
                  <a:pt x="2130" y="823"/>
                </a:lnTo>
                <a:lnTo>
                  <a:pt x="2134" y="812"/>
                </a:lnTo>
                <a:close/>
                <a:moveTo>
                  <a:pt x="2154" y="907"/>
                </a:moveTo>
                <a:lnTo>
                  <a:pt x="2148" y="903"/>
                </a:lnTo>
                <a:lnTo>
                  <a:pt x="2144" y="900"/>
                </a:lnTo>
                <a:lnTo>
                  <a:pt x="2141" y="895"/>
                </a:lnTo>
                <a:lnTo>
                  <a:pt x="2140" y="891"/>
                </a:lnTo>
                <a:lnTo>
                  <a:pt x="2140" y="887"/>
                </a:lnTo>
                <a:lnTo>
                  <a:pt x="2141" y="882"/>
                </a:lnTo>
                <a:lnTo>
                  <a:pt x="2142" y="877"/>
                </a:lnTo>
                <a:lnTo>
                  <a:pt x="2145" y="871"/>
                </a:lnTo>
                <a:lnTo>
                  <a:pt x="2148" y="879"/>
                </a:lnTo>
                <a:lnTo>
                  <a:pt x="2150" y="889"/>
                </a:lnTo>
                <a:lnTo>
                  <a:pt x="2152" y="899"/>
                </a:lnTo>
                <a:lnTo>
                  <a:pt x="2154" y="907"/>
                </a:lnTo>
                <a:close/>
                <a:moveTo>
                  <a:pt x="2157" y="935"/>
                </a:moveTo>
                <a:lnTo>
                  <a:pt x="2158" y="934"/>
                </a:lnTo>
                <a:lnTo>
                  <a:pt x="2158" y="934"/>
                </a:lnTo>
                <a:lnTo>
                  <a:pt x="2159" y="935"/>
                </a:lnTo>
                <a:lnTo>
                  <a:pt x="2160" y="935"/>
                </a:lnTo>
                <a:lnTo>
                  <a:pt x="2160" y="941"/>
                </a:lnTo>
                <a:lnTo>
                  <a:pt x="2160" y="948"/>
                </a:lnTo>
                <a:lnTo>
                  <a:pt x="2160" y="950"/>
                </a:lnTo>
                <a:lnTo>
                  <a:pt x="2159" y="952"/>
                </a:lnTo>
                <a:lnTo>
                  <a:pt x="2158" y="952"/>
                </a:lnTo>
                <a:lnTo>
                  <a:pt x="2156" y="952"/>
                </a:lnTo>
                <a:lnTo>
                  <a:pt x="2154" y="952"/>
                </a:lnTo>
                <a:lnTo>
                  <a:pt x="2154" y="950"/>
                </a:lnTo>
                <a:lnTo>
                  <a:pt x="2154" y="949"/>
                </a:lnTo>
                <a:lnTo>
                  <a:pt x="2154" y="947"/>
                </a:lnTo>
                <a:lnTo>
                  <a:pt x="2155" y="941"/>
                </a:lnTo>
                <a:lnTo>
                  <a:pt x="2157" y="935"/>
                </a:lnTo>
                <a:close/>
                <a:moveTo>
                  <a:pt x="2160" y="933"/>
                </a:moveTo>
                <a:lnTo>
                  <a:pt x="2159" y="930"/>
                </a:lnTo>
                <a:lnTo>
                  <a:pt x="2157" y="927"/>
                </a:lnTo>
                <a:lnTo>
                  <a:pt x="2159" y="930"/>
                </a:lnTo>
                <a:lnTo>
                  <a:pt x="2160" y="933"/>
                </a:lnTo>
                <a:close/>
                <a:moveTo>
                  <a:pt x="2165" y="1103"/>
                </a:moveTo>
                <a:lnTo>
                  <a:pt x="2165" y="1106"/>
                </a:lnTo>
                <a:lnTo>
                  <a:pt x="2164" y="1109"/>
                </a:lnTo>
                <a:lnTo>
                  <a:pt x="2162" y="1103"/>
                </a:lnTo>
                <a:lnTo>
                  <a:pt x="2159" y="1096"/>
                </a:lnTo>
                <a:lnTo>
                  <a:pt x="2161" y="1095"/>
                </a:lnTo>
                <a:lnTo>
                  <a:pt x="2162" y="1096"/>
                </a:lnTo>
                <a:lnTo>
                  <a:pt x="2163" y="1098"/>
                </a:lnTo>
                <a:lnTo>
                  <a:pt x="2164" y="1099"/>
                </a:lnTo>
                <a:lnTo>
                  <a:pt x="2164" y="1101"/>
                </a:lnTo>
                <a:lnTo>
                  <a:pt x="2165" y="1103"/>
                </a:lnTo>
                <a:close/>
                <a:moveTo>
                  <a:pt x="2159" y="1227"/>
                </a:moveTo>
                <a:lnTo>
                  <a:pt x="2162" y="1235"/>
                </a:lnTo>
                <a:lnTo>
                  <a:pt x="2165" y="1243"/>
                </a:lnTo>
                <a:lnTo>
                  <a:pt x="2163" y="1245"/>
                </a:lnTo>
                <a:lnTo>
                  <a:pt x="2162" y="1245"/>
                </a:lnTo>
                <a:lnTo>
                  <a:pt x="2161" y="1244"/>
                </a:lnTo>
                <a:lnTo>
                  <a:pt x="2160" y="1241"/>
                </a:lnTo>
                <a:lnTo>
                  <a:pt x="2157" y="1231"/>
                </a:lnTo>
                <a:lnTo>
                  <a:pt x="2154" y="1223"/>
                </a:lnTo>
                <a:lnTo>
                  <a:pt x="2156" y="1223"/>
                </a:lnTo>
                <a:lnTo>
                  <a:pt x="2157" y="1224"/>
                </a:lnTo>
                <a:lnTo>
                  <a:pt x="2158" y="1225"/>
                </a:lnTo>
                <a:lnTo>
                  <a:pt x="2159" y="1227"/>
                </a:lnTo>
                <a:close/>
                <a:moveTo>
                  <a:pt x="2093" y="1599"/>
                </a:moveTo>
                <a:lnTo>
                  <a:pt x="2093" y="1599"/>
                </a:lnTo>
                <a:lnTo>
                  <a:pt x="2092" y="1598"/>
                </a:lnTo>
                <a:lnTo>
                  <a:pt x="2093" y="1599"/>
                </a:lnTo>
                <a:lnTo>
                  <a:pt x="2093" y="1599"/>
                </a:lnTo>
                <a:close/>
                <a:moveTo>
                  <a:pt x="2088" y="1260"/>
                </a:moveTo>
                <a:lnTo>
                  <a:pt x="2088" y="1257"/>
                </a:lnTo>
                <a:lnTo>
                  <a:pt x="2088" y="1254"/>
                </a:lnTo>
                <a:lnTo>
                  <a:pt x="2092" y="1256"/>
                </a:lnTo>
                <a:lnTo>
                  <a:pt x="2092" y="1257"/>
                </a:lnTo>
                <a:lnTo>
                  <a:pt x="2090" y="1259"/>
                </a:lnTo>
                <a:lnTo>
                  <a:pt x="2088" y="1260"/>
                </a:lnTo>
                <a:close/>
                <a:moveTo>
                  <a:pt x="2086" y="1266"/>
                </a:moveTo>
                <a:lnTo>
                  <a:pt x="2087" y="1267"/>
                </a:lnTo>
                <a:lnTo>
                  <a:pt x="2087" y="1268"/>
                </a:lnTo>
                <a:lnTo>
                  <a:pt x="2087" y="1267"/>
                </a:lnTo>
                <a:lnTo>
                  <a:pt x="2086" y="1266"/>
                </a:lnTo>
                <a:close/>
                <a:moveTo>
                  <a:pt x="2083" y="1544"/>
                </a:moveTo>
                <a:lnTo>
                  <a:pt x="2083" y="1544"/>
                </a:lnTo>
                <a:lnTo>
                  <a:pt x="2084" y="1545"/>
                </a:lnTo>
                <a:lnTo>
                  <a:pt x="2083" y="1544"/>
                </a:lnTo>
                <a:lnTo>
                  <a:pt x="2083" y="1544"/>
                </a:lnTo>
                <a:close/>
                <a:moveTo>
                  <a:pt x="2078" y="1486"/>
                </a:moveTo>
                <a:lnTo>
                  <a:pt x="2079" y="1487"/>
                </a:lnTo>
                <a:lnTo>
                  <a:pt x="2080" y="1489"/>
                </a:lnTo>
                <a:lnTo>
                  <a:pt x="2079" y="1487"/>
                </a:lnTo>
                <a:lnTo>
                  <a:pt x="2078" y="1486"/>
                </a:lnTo>
                <a:close/>
                <a:moveTo>
                  <a:pt x="2078" y="1486"/>
                </a:moveTo>
                <a:lnTo>
                  <a:pt x="2078" y="1486"/>
                </a:lnTo>
                <a:lnTo>
                  <a:pt x="2078" y="1486"/>
                </a:lnTo>
                <a:lnTo>
                  <a:pt x="2078" y="1486"/>
                </a:lnTo>
                <a:lnTo>
                  <a:pt x="2078" y="1486"/>
                </a:lnTo>
                <a:close/>
                <a:moveTo>
                  <a:pt x="2072" y="845"/>
                </a:moveTo>
                <a:lnTo>
                  <a:pt x="2074" y="845"/>
                </a:lnTo>
                <a:lnTo>
                  <a:pt x="2076" y="847"/>
                </a:lnTo>
                <a:lnTo>
                  <a:pt x="2074" y="849"/>
                </a:lnTo>
                <a:lnTo>
                  <a:pt x="2072" y="850"/>
                </a:lnTo>
                <a:lnTo>
                  <a:pt x="2069" y="848"/>
                </a:lnTo>
                <a:lnTo>
                  <a:pt x="2067" y="844"/>
                </a:lnTo>
                <a:lnTo>
                  <a:pt x="2070" y="845"/>
                </a:lnTo>
                <a:lnTo>
                  <a:pt x="2072" y="845"/>
                </a:lnTo>
                <a:close/>
                <a:moveTo>
                  <a:pt x="2072" y="826"/>
                </a:moveTo>
                <a:lnTo>
                  <a:pt x="2074" y="825"/>
                </a:lnTo>
                <a:lnTo>
                  <a:pt x="2076" y="824"/>
                </a:lnTo>
                <a:lnTo>
                  <a:pt x="2077" y="825"/>
                </a:lnTo>
                <a:lnTo>
                  <a:pt x="2079" y="826"/>
                </a:lnTo>
                <a:lnTo>
                  <a:pt x="2081" y="828"/>
                </a:lnTo>
                <a:lnTo>
                  <a:pt x="2084" y="829"/>
                </a:lnTo>
                <a:lnTo>
                  <a:pt x="2082" y="833"/>
                </a:lnTo>
                <a:lnTo>
                  <a:pt x="2082" y="838"/>
                </a:lnTo>
                <a:lnTo>
                  <a:pt x="2082" y="838"/>
                </a:lnTo>
                <a:lnTo>
                  <a:pt x="2082" y="838"/>
                </a:lnTo>
                <a:lnTo>
                  <a:pt x="2081" y="840"/>
                </a:lnTo>
                <a:lnTo>
                  <a:pt x="2079" y="841"/>
                </a:lnTo>
                <a:lnTo>
                  <a:pt x="2077" y="842"/>
                </a:lnTo>
                <a:lnTo>
                  <a:pt x="2076" y="842"/>
                </a:lnTo>
                <a:lnTo>
                  <a:pt x="2071" y="841"/>
                </a:lnTo>
                <a:lnTo>
                  <a:pt x="2067" y="841"/>
                </a:lnTo>
                <a:lnTo>
                  <a:pt x="2067" y="836"/>
                </a:lnTo>
                <a:lnTo>
                  <a:pt x="2068" y="832"/>
                </a:lnTo>
                <a:lnTo>
                  <a:pt x="2070" y="829"/>
                </a:lnTo>
                <a:lnTo>
                  <a:pt x="2072" y="826"/>
                </a:lnTo>
                <a:close/>
                <a:moveTo>
                  <a:pt x="2073" y="715"/>
                </a:moveTo>
                <a:lnTo>
                  <a:pt x="2073" y="717"/>
                </a:lnTo>
                <a:lnTo>
                  <a:pt x="2074" y="718"/>
                </a:lnTo>
                <a:lnTo>
                  <a:pt x="2074" y="720"/>
                </a:lnTo>
                <a:lnTo>
                  <a:pt x="2074" y="722"/>
                </a:lnTo>
                <a:lnTo>
                  <a:pt x="2073" y="724"/>
                </a:lnTo>
                <a:lnTo>
                  <a:pt x="2072" y="725"/>
                </a:lnTo>
                <a:lnTo>
                  <a:pt x="2070" y="726"/>
                </a:lnTo>
                <a:lnTo>
                  <a:pt x="2068" y="726"/>
                </a:lnTo>
                <a:lnTo>
                  <a:pt x="2067" y="724"/>
                </a:lnTo>
                <a:lnTo>
                  <a:pt x="2066" y="723"/>
                </a:lnTo>
                <a:lnTo>
                  <a:pt x="2066" y="721"/>
                </a:lnTo>
                <a:lnTo>
                  <a:pt x="2066" y="719"/>
                </a:lnTo>
                <a:lnTo>
                  <a:pt x="2067" y="718"/>
                </a:lnTo>
                <a:lnTo>
                  <a:pt x="2067" y="716"/>
                </a:lnTo>
                <a:lnTo>
                  <a:pt x="2070" y="715"/>
                </a:lnTo>
                <a:lnTo>
                  <a:pt x="2073" y="715"/>
                </a:lnTo>
                <a:close/>
                <a:moveTo>
                  <a:pt x="2076" y="471"/>
                </a:moveTo>
                <a:lnTo>
                  <a:pt x="2073" y="465"/>
                </a:lnTo>
                <a:lnTo>
                  <a:pt x="2073" y="460"/>
                </a:lnTo>
                <a:lnTo>
                  <a:pt x="2076" y="460"/>
                </a:lnTo>
                <a:lnTo>
                  <a:pt x="2077" y="461"/>
                </a:lnTo>
                <a:lnTo>
                  <a:pt x="2078" y="462"/>
                </a:lnTo>
                <a:lnTo>
                  <a:pt x="2080" y="463"/>
                </a:lnTo>
                <a:lnTo>
                  <a:pt x="2078" y="467"/>
                </a:lnTo>
                <a:lnTo>
                  <a:pt x="2076" y="471"/>
                </a:lnTo>
                <a:close/>
                <a:moveTo>
                  <a:pt x="2082" y="513"/>
                </a:moveTo>
                <a:lnTo>
                  <a:pt x="2081" y="515"/>
                </a:lnTo>
                <a:lnTo>
                  <a:pt x="2080" y="515"/>
                </a:lnTo>
                <a:lnTo>
                  <a:pt x="2078" y="515"/>
                </a:lnTo>
                <a:lnTo>
                  <a:pt x="2077" y="515"/>
                </a:lnTo>
                <a:lnTo>
                  <a:pt x="2076" y="512"/>
                </a:lnTo>
                <a:lnTo>
                  <a:pt x="2076" y="509"/>
                </a:lnTo>
                <a:lnTo>
                  <a:pt x="2076" y="506"/>
                </a:lnTo>
                <a:lnTo>
                  <a:pt x="2077" y="503"/>
                </a:lnTo>
                <a:lnTo>
                  <a:pt x="2079" y="505"/>
                </a:lnTo>
                <a:lnTo>
                  <a:pt x="2081" y="507"/>
                </a:lnTo>
                <a:lnTo>
                  <a:pt x="2082" y="510"/>
                </a:lnTo>
                <a:lnTo>
                  <a:pt x="2082" y="513"/>
                </a:lnTo>
                <a:close/>
                <a:moveTo>
                  <a:pt x="2096" y="604"/>
                </a:moveTo>
                <a:lnTo>
                  <a:pt x="2095" y="604"/>
                </a:lnTo>
                <a:lnTo>
                  <a:pt x="2094" y="602"/>
                </a:lnTo>
                <a:lnTo>
                  <a:pt x="2094" y="602"/>
                </a:lnTo>
                <a:lnTo>
                  <a:pt x="2093" y="601"/>
                </a:lnTo>
                <a:lnTo>
                  <a:pt x="2092" y="599"/>
                </a:lnTo>
                <a:lnTo>
                  <a:pt x="2090" y="597"/>
                </a:lnTo>
                <a:lnTo>
                  <a:pt x="2090" y="596"/>
                </a:lnTo>
                <a:lnTo>
                  <a:pt x="2092" y="594"/>
                </a:lnTo>
                <a:lnTo>
                  <a:pt x="2094" y="591"/>
                </a:lnTo>
                <a:lnTo>
                  <a:pt x="2097" y="588"/>
                </a:lnTo>
                <a:lnTo>
                  <a:pt x="2096" y="596"/>
                </a:lnTo>
                <a:lnTo>
                  <a:pt x="2094" y="602"/>
                </a:lnTo>
                <a:lnTo>
                  <a:pt x="2095" y="604"/>
                </a:lnTo>
                <a:lnTo>
                  <a:pt x="2096" y="604"/>
                </a:lnTo>
                <a:close/>
                <a:moveTo>
                  <a:pt x="2101" y="635"/>
                </a:moveTo>
                <a:lnTo>
                  <a:pt x="2097" y="636"/>
                </a:lnTo>
                <a:lnTo>
                  <a:pt x="2094" y="639"/>
                </a:lnTo>
                <a:lnTo>
                  <a:pt x="2093" y="641"/>
                </a:lnTo>
                <a:lnTo>
                  <a:pt x="2090" y="641"/>
                </a:lnTo>
                <a:lnTo>
                  <a:pt x="2088" y="641"/>
                </a:lnTo>
                <a:lnTo>
                  <a:pt x="2086" y="640"/>
                </a:lnTo>
                <a:lnTo>
                  <a:pt x="2086" y="639"/>
                </a:lnTo>
                <a:lnTo>
                  <a:pt x="2086" y="639"/>
                </a:lnTo>
                <a:lnTo>
                  <a:pt x="2090" y="632"/>
                </a:lnTo>
                <a:lnTo>
                  <a:pt x="2097" y="628"/>
                </a:lnTo>
                <a:lnTo>
                  <a:pt x="2099" y="629"/>
                </a:lnTo>
                <a:lnTo>
                  <a:pt x="2101" y="629"/>
                </a:lnTo>
                <a:lnTo>
                  <a:pt x="2101" y="630"/>
                </a:lnTo>
                <a:lnTo>
                  <a:pt x="2099" y="632"/>
                </a:lnTo>
                <a:lnTo>
                  <a:pt x="2099" y="633"/>
                </a:lnTo>
                <a:lnTo>
                  <a:pt x="2101" y="635"/>
                </a:lnTo>
                <a:close/>
                <a:moveTo>
                  <a:pt x="2100" y="657"/>
                </a:moveTo>
                <a:lnTo>
                  <a:pt x="2099" y="657"/>
                </a:lnTo>
                <a:lnTo>
                  <a:pt x="2098" y="657"/>
                </a:lnTo>
                <a:lnTo>
                  <a:pt x="2096" y="652"/>
                </a:lnTo>
                <a:lnTo>
                  <a:pt x="2097" y="648"/>
                </a:lnTo>
                <a:lnTo>
                  <a:pt x="2099" y="644"/>
                </a:lnTo>
                <a:lnTo>
                  <a:pt x="2103" y="641"/>
                </a:lnTo>
                <a:lnTo>
                  <a:pt x="2102" y="649"/>
                </a:lnTo>
                <a:lnTo>
                  <a:pt x="2100" y="657"/>
                </a:lnTo>
                <a:close/>
                <a:moveTo>
                  <a:pt x="2101" y="668"/>
                </a:moveTo>
                <a:lnTo>
                  <a:pt x="2107" y="673"/>
                </a:lnTo>
                <a:lnTo>
                  <a:pt x="2111" y="678"/>
                </a:lnTo>
                <a:lnTo>
                  <a:pt x="2107" y="677"/>
                </a:lnTo>
                <a:lnTo>
                  <a:pt x="2102" y="677"/>
                </a:lnTo>
                <a:lnTo>
                  <a:pt x="2101" y="676"/>
                </a:lnTo>
                <a:lnTo>
                  <a:pt x="2100" y="675"/>
                </a:lnTo>
                <a:lnTo>
                  <a:pt x="2100" y="672"/>
                </a:lnTo>
                <a:lnTo>
                  <a:pt x="2101" y="668"/>
                </a:lnTo>
                <a:close/>
                <a:moveTo>
                  <a:pt x="2109" y="724"/>
                </a:moveTo>
                <a:lnTo>
                  <a:pt x="2113" y="728"/>
                </a:lnTo>
                <a:lnTo>
                  <a:pt x="2116" y="734"/>
                </a:lnTo>
                <a:lnTo>
                  <a:pt x="2110" y="734"/>
                </a:lnTo>
                <a:lnTo>
                  <a:pt x="2108" y="733"/>
                </a:lnTo>
                <a:lnTo>
                  <a:pt x="2107" y="729"/>
                </a:lnTo>
                <a:lnTo>
                  <a:pt x="2109" y="724"/>
                </a:lnTo>
                <a:close/>
                <a:moveTo>
                  <a:pt x="2114" y="768"/>
                </a:moveTo>
                <a:lnTo>
                  <a:pt x="2112" y="768"/>
                </a:lnTo>
                <a:lnTo>
                  <a:pt x="2111" y="766"/>
                </a:lnTo>
                <a:lnTo>
                  <a:pt x="2111" y="763"/>
                </a:lnTo>
                <a:lnTo>
                  <a:pt x="2112" y="761"/>
                </a:lnTo>
                <a:lnTo>
                  <a:pt x="2114" y="757"/>
                </a:lnTo>
                <a:lnTo>
                  <a:pt x="2116" y="754"/>
                </a:lnTo>
                <a:lnTo>
                  <a:pt x="2117" y="758"/>
                </a:lnTo>
                <a:lnTo>
                  <a:pt x="2117" y="763"/>
                </a:lnTo>
                <a:lnTo>
                  <a:pt x="2116" y="765"/>
                </a:lnTo>
                <a:lnTo>
                  <a:pt x="2114" y="768"/>
                </a:lnTo>
                <a:close/>
                <a:moveTo>
                  <a:pt x="2117" y="793"/>
                </a:moveTo>
                <a:lnTo>
                  <a:pt x="2115" y="792"/>
                </a:lnTo>
                <a:lnTo>
                  <a:pt x="2114" y="789"/>
                </a:lnTo>
                <a:lnTo>
                  <a:pt x="2114" y="786"/>
                </a:lnTo>
                <a:lnTo>
                  <a:pt x="2116" y="783"/>
                </a:lnTo>
                <a:lnTo>
                  <a:pt x="2119" y="783"/>
                </a:lnTo>
                <a:lnTo>
                  <a:pt x="2120" y="785"/>
                </a:lnTo>
                <a:lnTo>
                  <a:pt x="2124" y="788"/>
                </a:lnTo>
                <a:lnTo>
                  <a:pt x="2127" y="794"/>
                </a:lnTo>
                <a:lnTo>
                  <a:pt x="2122" y="794"/>
                </a:lnTo>
                <a:lnTo>
                  <a:pt x="2117" y="793"/>
                </a:lnTo>
                <a:close/>
                <a:moveTo>
                  <a:pt x="2118" y="820"/>
                </a:moveTo>
                <a:lnTo>
                  <a:pt x="2118" y="819"/>
                </a:lnTo>
                <a:lnTo>
                  <a:pt x="2118" y="819"/>
                </a:lnTo>
                <a:lnTo>
                  <a:pt x="2118" y="819"/>
                </a:lnTo>
                <a:lnTo>
                  <a:pt x="2118" y="820"/>
                </a:lnTo>
                <a:lnTo>
                  <a:pt x="2123" y="817"/>
                </a:lnTo>
                <a:lnTo>
                  <a:pt x="2127" y="814"/>
                </a:lnTo>
                <a:lnTo>
                  <a:pt x="2126" y="821"/>
                </a:lnTo>
                <a:lnTo>
                  <a:pt x="2124" y="828"/>
                </a:lnTo>
                <a:lnTo>
                  <a:pt x="2122" y="827"/>
                </a:lnTo>
                <a:lnTo>
                  <a:pt x="2119" y="825"/>
                </a:lnTo>
                <a:lnTo>
                  <a:pt x="2118" y="823"/>
                </a:lnTo>
                <a:lnTo>
                  <a:pt x="2118" y="820"/>
                </a:lnTo>
                <a:close/>
                <a:moveTo>
                  <a:pt x="2135" y="858"/>
                </a:moveTo>
                <a:lnTo>
                  <a:pt x="2128" y="864"/>
                </a:lnTo>
                <a:lnTo>
                  <a:pt x="2120" y="870"/>
                </a:lnTo>
                <a:lnTo>
                  <a:pt x="2120" y="871"/>
                </a:lnTo>
                <a:lnTo>
                  <a:pt x="2120" y="872"/>
                </a:lnTo>
                <a:lnTo>
                  <a:pt x="2128" y="869"/>
                </a:lnTo>
                <a:lnTo>
                  <a:pt x="2135" y="865"/>
                </a:lnTo>
                <a:lnTo>
                  <a:pt x="2133" y="873"/>
                </a:lnTo>
                <a:lnTo>
                  <a:pt x="2130" y="876"/>
                </a:lnTo>
                <a:lnTo>
                  <a:pt x="2128" y="877"/>
                </a:lnTo>
                <a:lnTo>
                  <a:pt x="2126" y="877"/>
                </a:lnTo>
                <a:lnTo>
                  <a:pt x="2123" y="877"/>
                </a:lnTo>
                <a:lnTo>
                  <a:pt x="2120" y="876"/>
                </a:lnTo>
                <a:lnTo>
                  <a:pt x="2118" y="875"/>
                </a:lnTo>
                <a:lnTo>
                  <a:pt x="2117" y="874"/>
                </a:lnTo>
                <a:lnTo>
                  <a:pt x="2118" y="875"/>
                </a:lnTo>
                <a:lnTo>
                  <a:pt x="2120" y="876"/>
                </a:lnTo>
                <a:lnTo>
                  <a:pt x="2120" y="874"/>
                </a:lnTo>
                <a:lnTo>
                  <a:pt x="2120" y="872"/>
                </a:lnTo>
                <a:lnTo>
                  <a:pt x="2120" y="871"/>
                </a:lnTo>
                <a:lnTo>
                  <a:pt x="2120" y="870"/>
                </a:lnTo>
                <a:lnTo>
                  <a:pt x="2118" y="869"/>
                </a:lnTo>
                <a:lnTo>
                  <a:pt x="2117" y="868"/>
                </a:lnTo>
                <a:lnTo>
                  <a:pt x="2118" y="863"/>
                </a:lnTo>
                <a:lnTo>
                  <a:pt x="2119" y="861"/>
                </a:lnTo>
                <a:lnTo>
                  <a:pt x="2122" y="859"/>
                </a:lnTo>
                <a:lnTo>
                  <a:pt x="2124" y="858"/>
                </a:lnTo>
                <a:lnTo>
                  <a:pt x="2129" y="857"/>
                </a:lnTo>
                <a:lnTo>
                  <a:pt x="2135" y="858"/>
                </a:lnTo>
                <a:close/>
                <a:moveTo>
                  <a:pt x="2126" y="840"/>
                </a:moveTo>
                <a:lnTo>
                  <a:pt x="2132" y="846"/>
                </a:lnTo>
                <a:lnTo>
                  <a:pt x="2138" y="853"/>
                </a:lnTo>
                <a:lnTo>
                  <a:pt x="2132" y="853"/>
                </a:lnTo>
                <a:lnTo>
                  <a:pt x="2128" y="851"/>
                </a:lnTo>
                <a:lnTo>
                  <a:pt x="2125" y="850"/>
                </a:lnTo>
                <a:lnTo>
                  <a:pt x="2124" y="849"/>
                </a:lnTo>
                <a:lnTo>
                  <a:pt x="2123" y="847"/>
                </a:lnTo>
                <a:lnTo>
                  <a:pt x="2124" y="845"/>
                </a:lnTo>
                <a:lnTo>
                  <a:pt x="2125" y="843"/>
                </a:lnTo>
                <a:lnTo>
                  <a:pt x="2126" y="840"/>
                </a:lnTo>
                <a:close/>
                <a:moveTo>
                  <a:pt x="2137" y="874"/>
                </a:moveTo>
                <a:lnTo>
                  <a:pt x="2138" y="874"/>
                </a:lnTo>
                <a:lnTo>
                  <a:pt x="2138" y="875"/>
                </a:lnTo>
                <a:lnTo>
                  <a:pt x="2138" y="877"/>
                </a:lnTo>
                <a:lnTo>
                  <a:pt x="2138" y="880"/>
                </a:lnTo>
                <a:lnTo>
                  <a:pt x="2137" y="884"/>
                </a:lnTo>
                <a:lnTo>
                  <a:pt x="2134" y="886"/>
                </a:lnTo>
                <a:lnTo>
                  <a:pt x="2132" y="886"/>
                </a:lnTo>
                <a:lnTo>
                  <a:pt x="2131" y="884"/>
                </a:lnTo>
                <a:lnTo>
                  <a:pt x="2131" y="880"/>
                </a:lnTo>
                <a:lnTo>
                  <a:pt x="2132" y="877"/>
                </a:lnTo>
                <a:lnTo>
                  <a:pt x="2134" y="876"/>
                </a:lnTo>
                <a:lnTo>
                  <a:pt x="2137" y="874"/>
                </a:lnTo>
                <a:close/>
                <a:moveTo>
                  <a:pt x="2112" y="902"/>
                </a:moveTo>
                <a:lnTo>
                  <a:pt x="2110" y="903"/>
                </a:lnTo>
                <a:lnTo>
                  <a:pt x="2109" y="903"/>
                </a:lnTo>
                <a:lnTo>
                  <a:pt x="2109" y="903"/>
                </a:lnTo>
                <a:lnTo>
                  <a:pt x="2109" y="903"/>
                </a:lnTo>
                <a:lnTo>
                  <a:pt x="2109" y="901"/>
                </a:lnTo>
                <a:lnTo>
                  <a:pt x="2109" y="897"/>
                </a:lnTo>
                <a:lnTo>
                  <a:pt x="2107" y="899"/>
                </a:lnTo>
                <a:lnTo>
                  <a:pt x="2104" y="899"/>
                </a:lnTo>
                <a:lnTo>
                  <a:pt x="2103" y="901"/>
                </a:lnTo>
                <a:lnTo>
                  <a:pt x="2102" y="903"/>
                </a:lnTo>
                <a:lnTo>
                  <a:pt x="2103" y="901"/>
                </a:lnTo>
                <a:lnTo>
                  <a:pt x="2104" y="899"/>
                </a:lnTo>
                <a:lnTo>
                  <a:pt x="2107" y="899"/>
                </a:lnTo>
                <a:lnTo>
                  <a:pt x="2109" y="897"/>
                </a:lnTo>
                <a:lnTo>
                  <a:pt x="2110" y="894"/>
                </a:lnTo>
                <a:lnTo>
                  <a:pt x="2111" y="891"/>
                </a:lnTo>
                <a:lnTo>
                  <a:pt x="2112" y="888"/>
                </a:lnTo>
                <a:lnTo>
                  <a:pt x="2115" y="886"/>
                </a:lnTo>
                <a:lnTo>
                  <a:pt x="2115" y="886"/>
                </a:lnTo>
                <a:lnTo>
                  <a:pt x="2115" y="885"/>
                </a:lnTo>
                <a:lnTo>
                  <a:pt x="2115" y="886"/>
                </a:lnTo>
                <a:lnTo>
                  <a:pt x="2115" y="886"/>
                </a:lnTo>
                <a:lnTo>
                  <a:pt x="2115" y="890"/>
                </a:lnTo>
                <a:lnTo>
                  <a:pt x="2115" y="895"/>
                </a:lnTo>
                <a:lnTo>
                  <a:pt x="2113" y="899"/>
                </a:lnTo>
                <a:lnTo>
                  <a:pt x="2112" y="902"/>
                </a:lnTo>
                <a:close/>
                <a:moveTo>
                  <a:pt x="2101" y="1116"/>
                </a:moveTo>
                <a:lnTo>
                  <a:pt x="2103" y="1115"/>
                </a:lnTo>
                <a:lnTo>
                  <a:pt x="2105" y="1115"/>
                </a:lnTo>
                <a:lnTo>
                  <a:pt x="2107" y="1116"/>
                </a:lnTo>
                <a:lnTo>
                  <a:pt x="2108" y="1118"/>
                </a:lnTo>
                <a:lnTo>
                  <a:pt x="2110" y="1133"/>
                </a:lnTo>
                <a:lnTo>
                  <a:pt x="2112" y="1148"/>
                </a:lnTo>
                <a:lnTo>
                  <a:pt x="2113" y="1150"/>
                </a:lnTo>
                <a:lnTo>
                  <a:pt x="2111" y="1152"/>
                </a:lnTo>
                <a:lnTo>
                  <a:pt x="2109" y="1152"/>
                </a:lnTo>
                <a:lnTo>
                  <a:pt x="2107" y="1150"/>
                </a:lnTo>
                <a:lnTo>
                  <a:pt x="2099" y="1139"/>
                </a:lnTo>
                <a:lnTo>
                  <a:pt x="2089" y="1130"/>
                </a:lnTo>
                <a:lnTo>
                  <a:pt x="2089" y="1129"/>
                </a:lnTo>
                <a:lnTo>
                  <a:pt x="2088" y="1126"/>
                </a:lnTo>
                <a:lnTo>
                  <a:pt x="2096" y="1122"/>
                </a:lnTo>
                <a:lnTo>
                  <a:pt x="2101" y="1116"/>
                </a:lnTo>
                <a:close/>
                <a:moveTo>
                  <a:pt x="2085" y="870"/>
                </a:moveTo>
                <a:lnTo>
                  <a:pt x="2084" y="869"/>
                </a:lnTo>
                <a:lnTo>
                  <a:pt x="2082" y="868"/>
                </a:lnTo>
                <a:lnTo>
                  <a:pt x="2084" y="869"/>
                </a:lnTo>
                <a:lnTo>
                  <a:pt x="2085" y="870"/>
                </a:lnTo>
                <a:close/>
                <a:moveTo>
                  <a:pt x="2087" y="831"/>
                </a:moveTo>
                <a:lnTo>
                  <a:pt x="2087" y="832"/>
                </a:lnTo>
                <a:lnTo>
                  <a:pt x="2088" y="832"/>
                </a:lnTo>
                <a:lnTo>
                  <a:pt x="2088" y="832"/>
                </a:lnTo>
                <a:lnTo>
                  <a:pt x="2088" y="833"/>
                </a:lnTo>
                <a:lnTo>
                  <a:pt x="2088" y="832"/>
                </a:lnTo>
                <a:lnTo>
                  <a:pt x="2088" y="832"/>
                </a:lnTo>
                <a:lnTo>
                  <a:pt x="2087" y="832"/>
                </a:lnTo>
                <a:lnTo>
                  <a:pt x="2087" y="831"/>
                </a:lnTo>
                <a:close/>
                <a:moveTo>
                  <a:pt x="2097" y="664"/>
                </a:moveTo>
                <a:lnTo>
                  <a:pt x="2096" y="668"/>
                </a:lnTo>
                <a:lnTo>
                  <a:pt x="2095" y="672"/>
                </a:lnTo>
                <a:lnTo>
                  <a:pt x="2094" y="673"/>
                </a:lnTo>
                <a:lnTo>
                  <a:pt x="2093" y="674"/>
                </a:lnTo>
                <a:lnTo>
                  <a:pt x="2090" y="674"/>
                </a:lnTo>
                <a:lnTo>
                  <a:pt x="2087" y="673"/>
                </a:lnTo>
                <a:lnTo>
                  <a:pt x="2086" y="666"/>
                </a:lnTo>
                <a:lnTo>
                  <a:pt x="2086" y="660"/>
                </a:lnTo>
                <a:lnTo>
                  <a:pt x="2087" y="659"/>
                </a:lnTo>
                <a:lnTo>
                  <a:pt x="2090" y="657"/>
                </a:lnTo>
                <a:lnTo>
                  <a:pt x="2094" y="661"/>
                </a:lnTo>
                <a:lnTo>
                  <a:pt x="2097" y="664"/>
                </a:lnTo>
                <a:lnTo>
                  <a:pt x="2097" y="664"/>
                </a:lnTo>
                <a:lnTo>
                  <a:pt x="2097" y="664"/>
                </a:lnTo>
                <a:lnTo>
                  <a:pt x="2097" y="664"/>
                </a:lnTo>
                <a:lnTo>
                  <a:pt x="2097" y="664"/>
                </a:lnTo>
                <a:close/>
                <a:moveTo>
                  <a:pt x="2094" y="693"/>
                </a:moveTo>
                <a:lnTo>
                  <a:pt x="2096" y="688"/>
                </a:lnTo>
                <a:lnTo>
                  <a:pt x="2098" y="685"/>
                </a:lnTo>
                <a:lnTo>
                  <a:pt x="2100" y="683"/>
                </a:lnTo>
                <a:lnTo>
                  <a:pt x="2102" y="682"/>
                </a:lnTo>
                <a:lnTo>
                  <a:pt x="2104" y="683"/>
                </a:lnTo>
                <a:lnTo>
                  <a:pt x="2108" y="683"/>
                </a:lnTo>
                <a:lnTo>
                  <a:pt x="2104" y="687"/>
                </a:lnTo>
                <a:lnTo>
                  <a:pt x="2101" y="689"/>
                </a:lnTo>
                <a:lnTo>
                  <a:pt x="2098" y="692"/>
                </a:lnTo>
                <a:lnTo>
                  <a:pt x="2094" y="693"/>
                </a:lnTo>
                <a:close/>
                <a:moveTo>
                  <a:pt x="2105" y="711"/>
                </a:moveTo>
                <a:lnTo>
                  <a:pt x="2103" y="708"/>
                </a:lnTo>
                <a:lnTo>
                  <a:pt x="2103" y="706"/>
                </a:lnTo>
                <a:lnTo>
                  <a:pt x="2103" y="705"/>
                </a:lnTo>
                <a:lnTo>
                  <a:pt x="2104" y="703"/>
                </a:lnTo>
                <a:lnTo>
                  <a:pt x="2107" y="701"/>
                </a:lnTo>
                <a:lnTo>
                  <a:pt x="2109" y="698"/>
                </a:lnTo>
                <a:lnTo>
                  <a:pt x="2110" y="702"/>
                </a:lnTo>
                <a:lnTo>
                  <a:pt x="2109" y="705"/>
                </a:lnTo>
                <a:lnTo>
                  <a:pt x="2108" y="708"/>
                </a:lnTo>
                <a:lnTo>
                  <a:pt x="2105" y="711"/>
                </a:lnTo>
                <a:close/>
                <a:moveTo>
                  <a:pt x="2109" y="747"/>
                </a:moveTo>
                <a:lnTo>
                  <a:pt x="2107" y="749"/>
                </a:lnTo>
                <a:lnTo>
                  <a:pt x="2102" y="750"/>
                </a:lnTo>
                <a:lnTo>
                  <a:pt x="2101" y="749"/>
                </a:lnTo>
                <a:lnTo>
                  <a:pt x="2101" y="748"/>
                </a:lnTo>
                <a:lnTo>
                  <a:pt x="2103" y="743"/>
                </a:lnTo>
                <a:lnTo>
                  <a:pt x="2107" y="740"/>
                </a:lnTo>
                <a:lnTo>
                  <a:pt x="2111" y="741"/>
                </a:lnTo>
                <a:lnTo>
                  <a:pt x="2116" y="740"/>
                </a:lnTo>
                <a:lnTo>
                  <a:pt x="2112" y="743"/>
                </a:lnTo>
                <a:lnTo>
                  <a:pt x="2109" y="747"/>
                </a:lnTo>
                <a:close/>
                <a:moveTo>
                  <a:pt x="2105" y="758"/>
                </a:moveTo>
                <a:lnTo>
                  <a:pt x="2104" y="758"/>
                </a:lnTo>
                <a:lnTo>
                  <a:pt x="2104" y="756"/>
                </a:lnTo>
                <a:lnTo>
                  <a:pt x="2105" y="754"/>
                </a:lnTo>
                <a:lnTo>
                  <a:pt x="2108" y="753"/>
                </a:lnTo>
                <a:lnTo>
                  <a:pt x="2110" y="752"/>
                </a:lnTo>
                <a:lnTo>
                  <a:pt x="2113" y="751"/>
                </a:lnTo>
                <a:lnTo>
                  <a:pt x="2112" y="754"/>
                </a:lnTo>
                <a:lnTo>
                  <a:pt x="2111" y="756"/>
                </a:lnTo>
                <a:lnTo>
                  <a:pt x="2109" y="758"/>
                </a:lnTo>
                <a:lnTo>
                  <a:pt x="2105" y="758"/>
                </a:lnTo>
                <a:close/>
                <a:moveTo>
                  <a:pt x="2099" y="838"/>
                </a:moveTo>
                <a:lnTo>
                  <a:pt x="2097" y="830"/>
                </a:lnTo>
                <a:lnTo>
                  <a:pt x="2096" y="821"/>
                </a:lnTo>
                <a:lnTo>
                  <a:pt x="2098" y="819"/>
                </a:lnTo>
                <a:lnTo>
                  <a:pt x="2100" y="819"/>
                </a:lnTo>
                <a:lnTo>
                  <a:pt x="2103" y="823"/>
                </a:lnTo>
                <a:lnTo>
                  <a:pt x="2104" y="825"/>
                </a:lnTo>
                <a:lnTo>
                  <a:pt x="2104" y="833"/>
                </a:lnTo>
                <a:lnTo>
                  <a:pt x="2104" y="841"/>
                </a:lnTo>
                <a:lnTo>
                  <a:pt x="2101" y="840"/>
                </a:lnTo>
                <a:lnTo>
                  <a:pt x="2099" y="838"/>
                </a:lnTo>
                <a:close/>
                <a:moveTo>
                  <a:pt x="2096" y="888"/>
                </a:moveTo>
                <a:lnTo>
                  <a:pt x="2095" y="885"/>
                </a:lnTo>
                <a:lnTo>
                  <a:pt x="2095" y="880"/>
                </a:lnTo>
                <a:lnTo>
                  <a:pt x="2095" y="880"/>
                </a:lnTo>
                <a:lnTo>
                  <a:pt x="2094" y="879"/>
                </a:lnTo>
                <a:lnTo>
                  <a:pt x="2094" y="879"/>
                </a:lnTo>
                <a:lnTo>
                  <a:pt x="2094" y="878"/>
                </a:lnTo>
                <a:lnTo>
                  <a:pt x="2094" y="879"/>
                </a:lnTo>
                <a:lnTo>
                  <a:pt x="2094" y="879"/>
                </a:lnTo>
                <a:lnTo>
                  <a:pt x="2095" y="878"/>
                </a:lnTo>
                <a:lnTo>
                  <a:pt x="2095" y="877"/>
                </a:lnTo>
                <a:lnTo>
                  <a:pt x="2097" y="872"/>
                </a:lnTo>
                <a:lnTo>
                  <a:pt x="2098" y="868"/>
                </a:lnTo>
                <a:lnTo>
                  <a:pt x="2098" y="866"/>
                </a:lnTo>
                <a:lnTo>
                  <a:pt x="2099" y="865"/>
                </a:lnTo>
                <a:lnTo>
                  <a:pt x="2100" y="873"/>
                </a:lnTo>
                <a:lnTo>
                  <a:pt x="2102" y="880"/>
                </a:lnTo>
                <a:lnTo>
                  <a:pt x="2103" y="888"/>
                </a:lnTo>
                <a:lnTo>
                  <a:pt x="2103" y="895"/>
                </a:lnTo>
                <a:lnTo>
                  <a:pt x="2099" y="892"/>
                </a:lnTo>
                <a:lnTo>
                  <a:pt x="2096" y="888"/>
                </a:lnTo>
                <a:lnTo>
                  <a:pt x="2094" y="890"/>
                </a:lnTo>
                <a:lnTo>
                  <a:pt x="2093" y="892"/>
                </a:lnTo>
                <a:lnTo>
                  <a:pt x="2093" y="895"/>
                </a:lnTo>
                <a:lnTo>
                  <a:pt x="2093" y="899"/>
                </a:lnTo>
                <a:lnTo>
                  <a:pt x="2093" y="895"/>
                </a:lnTo>
                <a:lnTo>
                  <a:pt x="2093" y="892"/>
                </a:lnTo>
                <a:lnTo>
                  <a:pt x="2094" y="890"/>
                </a:lnTo>
                <a:lnTo>
                  <a:pt x="2096" y="888"/>
                </a:lnTo>
                <a:close/>
                <a:moveTo>
                  <a:pt x="2095" y="731"/>
                </a:moveTo>
                <a:lnTo>
                  <a:pt x="2094" y="726"/>
                </a:lnTo>
                <a:lnTo>
                  <a:pt x="2094" y="722"/>
                </a:lnTo>
                <a:lnTo>
                  <a:pt x="2094" y="719"/>
                </a:lnTo>
                <a:lnTo>
                  <a:pt x="2094" y="717"/>
                </a:lnTo>
                <a:lnTo>
                  <a:pt x="2095" y="715"/>
                </a:lnTo>
                <a:lnTo>
                  <a:pt x="2098" y="713"/>
                </a:lnTo>
                <a:lnTo>
                  <a:pt x="2100" y="715"/>
                </a:lnTo>
                <a:lnTo>
                  <a:pt x="2102" y="717"/>
                </a:lnTo>
                <a:lnTo>
                  <a:pt x="2103" y="719"/>
                </a:lnTo>
                <a:lnTo>
                  <a:pt x="2103" y="722"/>
                </a:lnTo>
                <a:lnTo>
                  <a:pt x="2102" y="725"/>
                </a:lnTo>
                <a:lnTo>
                  <a:pt x="2101" y="728"/>
                </a:lnTo>
                <a:lnTo>
                  <a:pt x="2101" y="729"/>
                </a:lnTo>
                <a:lnTo>
                  <a:pt x="2099" y="731"/>
                </a:lnTo>
                <a:lnTo>
                  <a:pt x="2097" y="732"/>
                </a:lnTo>
                <a:lnTo>
                  <a:pt x="2095" y="731"/>
                </a:lnTo>
                <a:close/>
                <a:moveTo>
                  <a:pt x="2100" y="769"/>
                </a:moveTo>
                <a:lnTo>
                  <a:pt x="2100" y="774"/>
                </a:lnTo>
                <a:lnTo>
                  <a:pt x="2099" y="779"/>
                </a:lnTo>
                <a:lnTo>
                  <a:pt x="2099" y="779"/>
                </a:lnTo>
                <a:lnTo>
                  <a:pt x="2100" y="774"/>
                </a:lnTo>
                <a:lnTo>
                  <a:pt x="2100" y="769"/>
                </a:lnTo>
                <a:close/>
                <a:moveTo>
                  <a:pt x="2111" y="781"/>
                </a:moveTo>
                <a:lnTo>
                  <a:pt x="2111" y="784"/>
                </a:lnTo>
                <a:lnTo>
                  <a:pt x="2110" y="787"/>
                </a:lnTo>
                <a:lnTo>
                  <a:pt x="2109" y="788"/>
                </a:lnTo>
                <a:lnTo>
                  <a:pt x="2108" y="789"/>
                </a:lnTo>
                <a:lnTo>
                  <a:pt x="2105" y="789"/>
                </a:lnTo>
                <a:lnTo>
                  <a:pt x="2103" y="789"/>
                </a:lnTo>
                <a:lnTo>
                  <a:pt x="2102" y="784"/>
                </a:lnTo>
                <a:lnTo>
                  <a:pt x="2101" y="779"/>
                </a:lnTo>
                <a:lnTo>
                  <a:pt x="2101" y="775"/>
                </a:lnTo>
                <a:lnTo>
                  <a:pt x="2102" y="773"/>
                </a:lnTo>
                <a:lnTo>
                  <a:pt x="2103" y="771"/>
                </a:lnTo>
                <a:lnTo>
                  <a:pt x="2107" y="771"/>
                </a:lnTo>
                <a:lnTo>
                  <a:pt x="2109" y="772"/>
                </a:lnTo>
                <a:lnTo>
                  <a:pt x="2111" y="774"/>
                </a:lnTo>
                <a:lnTo>
                  <a:pt x="2112" y="778"/>
                </a:lnTo>
                <a:lnTo>
                  <a:pt x="2111" y="781"/>
                </a:lnTo>
                <a:close/>
                <a:moveTo>
                  <a:pt x="2110" y="811"/>
                </a:moveTo>
                <a:lnTo>
                  <a:pt x="2110" y="812"/>
                </a:lnTo>
                <a:lnTo>
                  <a:pt x="2111" y="813"/>
                </a:lnTo>
                <a:lnTo>
                  <a:pt x="2110" y="812"/>
                </a:lnTo>
                <a:lnTo>
                  <a:pt x="2110" y="811"/>
                </a:lnTo>
                <a:lnTo>
                  <a:pt x="2109" y="809"/>
                </a:lnTo>
                <a:lnTo>
                  <a:pt x="2108" y="807"/>
                </a:lnTo>
                <a:lnTo>
                  <a:pt x="2110" y="802"/>
                </a:lnTo>
                <a:lnTo>
                  <a:pt x="2114" y="799"/>
                </a:lnTo>
                <a:lnTo>
                  <a:pt x="2116" y="798"/>
                </a:lnTo>
                <a:lnTo>
                  <a:pt x="2118" y="797"/>
                </a:lnTo>
                <a:lnTo>
                  <a:pt x="2120" y="798"/>
                </a:lnTo>
                <a:lnTo>
                  <a:pt x="2125" y="799"/>
                </a:lnTo>
                <a:lnTo>
                  <a:pt x="2117" y="805"/>
                </a:lnTo>
                <a:lnTo>
                  <a:pt x="2110" y="811"/>
                </a:lnTo>
                <a:close/>
                <a:moveTo>
                  <a:pt x="2118" y="818"/>
                </a:moveTo>
                <a:lnTo>
                  <a:pt x="2117" y="818"/>
                </a:lnTo>
                <a:lnTo>
                  <a:pt x="2115" y="819"/>
                </a:lnTo>
                <a:lnTo>
                  <a:pt x="2114" y="816"/>
                </a:lnTo>
                <a:lnTo>
                  <a:pt x="2111" y="815"/>
                </a:lnTo>
                <a:lnTo>
                  <a:pt x="2111" y="817"/>
                </a:lnTo>
                <a:lnTo>
                  <a:pt x="2110" y="819"/>
                </a:lnTo>
                <a:lnTo>
                  <a:pt x="2111" y="817"/>
                </a:lnTo>
                <a:lnTo>
                  <a:pt x="2111" y="815"/>
                </a:lnTo>
                <a:lnTo>
                  <a:pt x="2111" y="814"/>
                </a:lnTo>
                <a:lnTo>
                  <a:pt x="2111" y="813"/>
                </a:lnTo>
                <a:lnTo>
                  <a:pt x="2117" y="810"/>
                </a:lnTo>
                <a:lnTo>
                  <a:pt x="2124" y="808"/>
                </a:lnTo>
                <a:lnTo>
                  <a:pt x="2122" y="814"/>
                </a:lnTo>
                <a:lnTo>
                  <a:pt x="2118" y="818"/>
                </a:lnTo>
                <a:lnTo>
                  <a:pt x="2118" y="818"/>
                </a:lnTo>
                <a:close/>
                <a:moveTo>
                  <a:pt x="2112" y="848"/>
                </a:moveTo>
                <a:lnTo>
                  <a:pt x="2111" y="841"/>
                </a:lnTo>
                <a:lnTo>
                  <a:pt x="2110" y="833"/>
                </a:lnTo>
                <a:lnTo>
                  <a:pt x="2113" y="831"/>
                </a:lnTo>
                <a:lnTo>
                  <a:pt x="2115" y="829"/>
                </a:lnTo>
                <a:lnTo>
                  <a:pt x="2114" y="826"/>
                </a:lnTo>
                <a:lnTo>
                  <a:pt x="2114" y="823"/>
                </a:lnTo>
                <a:lnTo>
                  <a:pt x="2114" y="826"/>
                </a:lnTo>
                <a:lnTo>
                  <a:pt x="2115" y="829"/>
                </a:lnTo>
                <a:lnTo>
                  <a:pt x="2118" y="831"/>
                </a:lnTo>
                <a:lnTo>
                  <a:pt x="2120" y="833"/>
                </a:lnTo>
                <a:lnTo>
                  <a:pt x="2120" y="841"/>
                </a:lnTo>
                <a:lnTo>
                  <a:pt x="2119" y="845"/>
                </a:lnTo>
                <a:lnTo>
                  <a:pt x="2118" y="846"/>
                </a:lnTo>
                <a:lnTo>
                  <a:pt x="2116" y="847"/>
                </a:lnTo>
                <a:lnTo>
                  <a:pt x="2114" y="848"/>
                </a:lnTo>
                <a:lnTo>
                  <a:pt x="2112" y="848"/>
                </a:lnTo>
                <a:close/>
                <a:moveTo>
                  <a:pt x="2114" y="880"/>
                </a:moveTo>
                <a:lnTo>
                  <a:pt x="2114" y="880"/>
                </a:lnTo>
                <a:lnTo>
                  <a:pt x="2114" y="880"/>
                </a:lnTo>
                <a:lnTo>
                  <a:pt x="2114" y="880"/>
                </a:lnTo>
                <a:lnTo>
                  <a:pt x="2114" y="880"/>
                </a:lnTo>
                <a:lnTo>
                  <a:pt x="2115" y="879"/>
                </a:lnTo>
                <a:lnTo>
                  <a:pt x="2115" y="879"/>
                </a:lnTo>
                <a:lnTo>
                  <a:pt x="2115" y="879"/>
                </a:lnTo>
                <a:lnTo>
                  <a:pt x="2114" y="880"/>
                </a:lnTo>
                <a:close/>
                <a:moveTo>
                  <a:pt x="2082" y="604"/>
                </a:moveTo>
                <a:lnTo>
                  <a:pt x="2082" y="603"/>
                </a:lnTo>
                <a:lnTo>
                  <a:pt x="2082" y="602"/>
                </a:lnTo>
                <a:lnTo>
                  <a:pt x="2082" y="603"/>
                </a:lnTo>
                <a:lnTo>
                  <a:pt x="2082" y="604"/>
                </a:lnTo>
                <a:lnTo>
                  <a:pt x="2084" y="604"/>
                </a:lnTo>
                <a:lnTo>
                  <a:pt x="2086" y="605"/>
                </a:lnTo>
                <a:lnTo>
                  <a:pt x="2088" y="608"/>
                </a:lnTo>
                <a:lnTo>
                  <a:pt x="2090" y="609"/>
                </a:lnTo>
                <a:lnTo>
                  <a:pt x="2092" y="611"/>
                </a:lnTo>
                <a:lnTo>
                  <a:pt x="2092" y="613"/>
                </a:lnTo>
                <a:lnTo>
                  <a:pt x="2090" y="615"/>
                </a:lnTo>
                <a:lnTo>
                  <a:pt x="2089" y="618"/>
                </a:lnTo>
                <a:lnTo>
                  <a:pt x="2087" y="620"/>
                </a:lnTo>
                <a:lnTo>
                  <a:pt x="2084" y="621"/>
                </a:lnTo>
                <a:lnTo>
                  <a:pt x="2082" y="617"/>
                </a:lnTo>
                <a:lnTo>
                  <a:pt x="2081" y="613"/>
                </a:lnTo>
                <a:lnTo>
                  <a:pt x="2081" y="609"/>
                </a:lnTo>
                <a:lnTo>
                  <a:pt x="2082" y="604"/>
                </a:lnTo>
                <a:close/>
                <a:moveTo>
                  <a:pt x="2079" y="790"/>
                </a:moveTo>
                <a:lnTo>
                  <a:pt x="2081" y="792"/>
                </a:lnTo>
                <a:lnTo>
                  <a:pt x="2081" y="792"/>
                </a:lnTo>
                <a:lnTo>
                  <a:pt x="2082" y="794"/>
                </a:lnTo>
                <a:lnTo>
                  <a:pt x="2082" y="795"/>
                </a:lnTo>
                <a:lnTo>
                  <a:pt x="2082" y="797"/>
                </a:lnTo>
                <a:lnTo>
                  <a:pt x="2082" y="798"/>
                </a:lnTo>
                <a:lnTo>
                  <a:pt x="2080" y="799"/>
                </a:lnTo>
                <a:lnTo>
                  <a:pt x="2079" y="799"/>
                </a:lnTo>
                <a:lnTo>
                  <a:pt x="2078" y="799"/>
                </a:lnTo>
                <a:lnTo>
                  <a:pt x="2077" y="799"/>
                </a:lnTo>
                <a:lnTo>
                  <a:pt x="2076" y="798"/>
                </a:lnTo>
                <a:lnTo>
                  <a:pt x="2076" y="797"/>
                </a:lnTo>
                <a:lnTo>
                  <a:pt x="2077" y="794"/>
                </a:lnTo>
                <a:lnTo>
                  <a:pt x="2079" y="790"/>
                </a:lnTo>
                <a:close/>
                <a:moveTo>
                  <a:pt x="2078" y="771"/>
                </a:moveTo>
                <a:lnTo>
                  <a:pt x="2079" y="773"/>
                </a:lnTo>
                <a:lnTo>
                  <a:pt x="2079" y="777"/>
                </a:lnTo>
                <a:lnTo>
                  <a:pt x="2078" y="779"/>
                </a:lnTo>
                <a:lnTo>
                  <a:pt x="2077" y="782"/>
                </a:lnTo>
                <a:lnTo>
                  <a:pt x="2073" y="783"/>
                </a:lnTo>
                <a:lnTo>
                  <a:pt x="2070" y="783"/>
                </a:lnTo>
                <a:lnTo>
                  <a:pt x="2068" y="782"/>
                </a:lnTo>
                <a:lnTo>
                  <a:pt x="2068" y="781"/>
                </a:lnTo>
                <a:lnTo>
                  <a:pt x="2067" y="779"/>
                </a:lnTo>
                <a:lnTo>
                  <a:pt x="2067" y="777"/>
                </a:lnTo>
                <a:lnTo>
                  <a:pt x="2067" y="775"/>
                </a:lnTo>
                <a:lnTo>
                  <a:pt x="2068" y="775"/>
                </a:lnTo>
                <a:lnTo>
                  <a:pt x="2070" y="774"/>
                </a:lnTo>
                <a:lnTo>
                  <a:pt x="2072" y="772"/>
                </a:lnTo>
                <a:lnTo>
                  <a:pt x="2074" y="770"/>
                </a:lnTo>
                <a:lnTo>
                  <a:pt x="2078" y="771"/>
                </a:lnTo>
                <a:close/>
                <a:moveTo>
                  <a:pt x="2078" y="626"/>
                </a:moveTo>
                <a:lnTo>
                  <a:pt x="2074" y="620"/>
                </a:lnTo>
                <a:lnTo>
                  <a:pt x="2073" y="617"/>
                </a:lnTo>
                <a:lnTo>
                  <a:pt x="2073" y="613"/>
                </a:lnTo>
                <a:lnTo>
                  <a:pt x="2077" y="609"/>
                </a:lnTo>
                <a:lnTo>
                  <a:pt x="2078" y="617"/>
                </a:lnTo>
                <a:lnTo>
                  <a:pt x="2078" y="626"/>
                </a:lnTo>
                <a:close/>
                <a:moveTo>
                  <a:pt x="2079" y="566"/>
                </a:moveTo>
                <a:lnTo>
                  <a:pt x="2078" y="565"/>
                </a:lnTo>
                <a:lnTo>
                  <a:pt x="2078" y="563"/>
                </a:lnTo>
                <a:lnTo>
                  <a:pt x="2077" y="559"/>
                </a:lnTo>
                <a:lnTo>
                  <a:pt x="2078" y="557"/>
                </a:lnTo>
                <a:lnTo>
                  <a:pt x="2079" y="555"/>
                </a:lnTo>
                <a:lnTo>
                  <a:pt x="2081" y="554"/>
                </a:lnTo>
                <a:lnTo>
                  <a:pt x="2083" y="554"/>
                </a:lnTo>
                <a:lnTo>
                  <a:pt x="2085" y="556"/>
                </a:lnTo>
                <a:lnTo>
                  <a:pt x="2086" y="558"/>
                </a:lnTo>
                <a:lnTo>
                  <a:pt x="2086" y="560"/>
                </a:lnTo>
                <a:lnTo>
                  <a:pt x="2085" y="563"/>
                </a:lnTo>
                <a:lnTo>
                  <a:pt x="2084" y="566"/>
                </a:lnTo>
                <a:lnTo>
                  <a:pt x="2083" y="566"/>
                </a:lnTo>
                <a:lnTo>
                  <a:pt x="2082" y="567"/>
                </a:lnTo>
                <a:lnTo>
                  <a:pt x="2081" y="567"/>
                </a:lnTo>
                <a:lnTo>
                  <a:pt x="2079" y="566"/>
                </a:lnTo>
                <a:close/>
                <a:moveTo>
                  <a:pt x="2082" y="838"/>
                </a:moveTo>
                <a:lnTo>
                  <a:pt x="2084" y="838"/>
                </a:lnTo>
                <a:lnTo>
                  <a:pt x="2085" y="839"/>
                </a:lnTo>
                <a:lnTo>
                  <a:pt x="2086" y="840"/>
                </a:lnTo>
                <a:lnTo>
                  <a:pt x="2086" y="842"/>
                </a:lnTo>
                <a:lnTo>
                  <a:pt x="2086" y="842"/>
                </a:lnTo>
                <a:lnTo>
                  <a:pt x="2086" y="843"/>
                </a:lnTo>
                <a:lnTo>
                  <a:pt x="2086" y="844"/>
                </a:lnTo>
                <a:lnTo>
                  <a:pt x="2084" y="844"/>
                </a:lnTo>
                <a:lnTo>
                  <a:pt x="2084" y="846"/>
                </a:lnTo>
                <a:lnTo>
                  <a:pt x="2086" y="853"/>
                </a:lnTo>
                <a:lnTo>
                  <a:pt x="2086" y="858"/>
                </a:lnTo>
                <a:lnTo>
                  <a:pt x="2085" y="861"/>
                </a:lnTo>
                <a:lnTo>
                  <a:pt x="2084" y="862"/>
                </a:lnTo>
                <a:lnTo>
                  <a:pt x="2083" y="864"/>
                </a:lnTo>
                <a:lnTo>
                  <a:pt x="2081" y="865"/>
                </a:lnTo>
                <a:lnTo>
                  <a:pt x="2079" y="861"/>
                </a:lnTo>
                <a:lnTo>
                  <a:pt x="2077" y="858"/>
                </a:lnTo>
                <a:lnTo>
                  <a:pt x="2079" y="854"/>
                </a:lnTo>
                <a:lnTo>
                  <a:pt x="2081" y="848"/>
                </a:lnTo>
                <a:lnTo>
                  <a:pt x="2083" y="843"/>
                </a:lnTo>
                <a:lnTo>
                  <a:pt x="2082" y="838"/>
                </a:lnTo>
                <a:close/>
                <a:moveTo>
                  <a:pt x="2073" y="896"/>
                </a:moveTo>
                <a:lnTo>
                  <a:pt x="2074" y="894"/>
                </a:lnTo>
                <a:lnTo>
                  <a:pt x="2078" y="893"/>
                </a:lnTo>
                <a:lnTo>
                  <a:pt x="2081" y="890"/>
                </a:lnTo>
                <a:lnTo>
                  <a:pt x="2085" y="890"/>
                </a:lnTo>
                <a:lnTo>
                  <a:pt x="2086" y="892"/>
                </a:lnTo>
                <a:lnTo>
                  <a:pt x="2086" y="895"/>
                </a:lnTo>
                <a:lnTo>
                  <a:pt x="2085" y="897"/>
                </a:lnTo>
                <a:lnTo>
                  <a:pt x="2084" y="900"/>
                </a:lnTo>
                <a:lnTo>
                  <a:pt x="2084" y="900"/>
                </a:lnTo>
                <a:lnTo>
                  <a:pt x="2081" y="901"/>
                </a:lnTo>
                <a:lnTo>
                  <a:pt x="2078" y="901"/>
                </a:lnTo>
                <a:lnTo>
                  <a:pt x="2076" y="899"/>
                </a:lnTo>
                <a:lnTo>
                  <a:pt x="2073" y="896"/>
                </a:lnTo>
                <a:close/>
                <a:moveTo>
                  <a:pt x="2077" y="1486"/>
                </a:moveTo>
                <a:lnTo>
                  <a:pt x="2077" y="1486"/>
                </a:lnTo>
                <a:lnTo>
                  <a:pt x="2077" y="1486"/>
                </a:lnTo>
                <a:lnTo>
                  <a:pt x="2077" y="1486"/>
                </a:lnTo>
                <a:lnTo>
                  <a:pt x="2077" y="1486"/>
                </a:lnTo>
                <a:close/>
                <a:moveTo>
                  <a:pt x="2077" y="1129"/>
                </a:moveTo>
                <a:lnTo>
                  <a:pt x="2077" y="1123"/>
                </a:lnTo>
                <a:lnTo>
                  <a:pt x="2079" y="1118"/>
                </a:lnTo>
                <a:lnTo>
                  <a:pt x="2077" y="1123"/>
                </a:lnTo>
                <a:lnTo>
                  <a:pt x="2077" y="1129"/>
                </a:lnTo>
                <a:close/>
                <a:moveTo>
                  <a:pt x="2087" y="1125"/>
                </a:moveTo>
                <a:lnTo>
                  <a:pt x="2085" y="1125"/>
                </a:lnTo>
                <a:lnTo>
                  <a:pt x="2084" y="1124"/>
                </a:lnTo>
                <a:lnTo>
                  <a:pt x="2083" y="1120"/>
                </a:lnTo>
                <a:lnTo>
                  <a:pt x="2080" y="1117"/>
                </a:lnTo>
                <a:lnTo>
                  <a:pt x="2086" y="1115"/>
                </a:lnTo>
                <a:lnTo>
                  <a:pt x="2093" y="1114"/>
                </a:lnTo>
                <a:lnTo>
                  <a:pt x="2096" y="1110"/>
                </a:lnTo>
                <a:lnTo>
                  <a:pt x="2100" y="1108"/>
                </a:lnTo>
                <a:lnTo>
                  <a:pt x="2103" y="1108"/>
                </a:lnTo>
                <a:lnTo>
                  <a:pt x="2108" y="1109"/>
                </a:lnTo>
                <a:lnTo>
                  <a:pt x="2103" y="1108"/>
                </a:lnTo>
                <a:lnTo>
                  <a:pt x="2100" y="1108"/>
                </a:lnTo>
                <a:lnTo>
                  <a:pt x="2096" y="1110"/>
                </a:lnTo>
                <a:lnTo>
                  <a:pt x="2093" y="1114"/>
                </a:lnTo>
                <a:lnTo>
                  <a:pt x="2090" y="1120"/>
                </a:lnTo>
                <a:lnTo>
                  <a:pt x="2087" y="1125"/>
                </a:lnTo>
                <a:close/>
                <a:moveTo>
                  <a:pt x="2134" y="933"/>
                </a:moveTo>
                <a:lnTo>
                  <a:pt x="2132" y="932"/>
                </a:lnTo>
                <a:lnTo>
                  <a:pt x="2130" y="931"/>
                </a:lnTo>
                <a:lnTo>
                  <a:pt x="2132" y="932"/>
                </a:lnTo>
                <a:lnTo>
                  <a:pt x="2134" y="933"/>
                </a:lnTo>
                <a:close/>
                <a:moveTo>
                  <a:pt x="2140" y="917"/>
                </a:moveTo>
                <a:lnTo>
                  <a:pt x="2143" y="918"/>
                </a:lnTo>
                <a:lnTo>
                  <a:pt x="2148" y="919"/>
                </a:lnTo>
                <a:lnTo>
                  <a:pt x="2139" y="924"/>
                </a:lnTo>
                <a:lnTo>
                  <a:pt x="2129" y="927"/>
                </a:lnTo>
                <a:lnTo>
                  <a:pt x="2127" y="919"/>
                </a:lnTo>
                <a:lnTo>
                  <a:pt x="2123" y="909"/>
                </a:lnTo>
                <a:lnTo>
                  <a:pt x="2123" y="907"/>
                </a:lnTo>
                <a:lnTo>
                  <a:pt x="2122" y="905"/>
                </a:lnTo>
                <a:lnTo>
                  <a:pt x="2120" y="901"/>
                </a:lnTo>
                <a:lnTo>
                  <a:pt x="2119" y="897"/>
                </a:lnTo>
                <a:lnTo>
                  <a:pt x="2117" y="897"/>
                </a:lnTo>
                <a:lnTo>
                  <a:pt x="2116" y="895"/>
                </a:lnTo>
                <a:lnTo>
                  <a:pt x="2117" y="897"/>
                </a:lnTo>
                <a:lnTo>
                  <a:pt x="2119" y="897"/>
                </a:lnTo>
                <a:lnTo>
                  <a:pt x="2118" y="888"/>
                </a:lnTo>
                <a:lnTo>
                  <a:pt x="2117" y="879"/>
                </a:lnTo>
                <a:lnTo>
                  <a:pt x="2125" y="888"/>
                </a:lnTo>
                <a:lnTo>
                  <a:pt x="2133" y="895"/>
                </a:lnTo>
                <a:lnTo>
                  <a:pt x="2142" y="903"/>
                </a:lnTo>
                <a:lnTo>
                  <a:pt x="2149" y="912"/>
                </a:lnTo>
                <a:lnTo>
                  <a:pt x="2144" y="914"/>
                </a:lnTo>
                <a:lnTo>
                  <a:pt x="2140" y="917"/>
                </a:lnTo>
                <a:close/>
                <a:moveTo>
                  <a:pt x="2150" y="926"/>
                </a:moveTo>
                <a:lnTo>
                  <a:pt x="2148" y="930"/>
                </a:lnTo>
                <a:lnTo>
                  <a:pt x="2146" y="932"/>
                </a:lnTo>
                <a:lnTo>
                  <a:pt x="2143" y="934"/>
                </a:lnTo>
                <a:lnTo>
                  <a:pt x="2140" y="936"/>
                </a:lnTo>
                <a:lnTo>
                  <a:pt x="2140" y="936"/>
                </a:lnTo>
                <a:lnTo>
                  <a:pt x="2141" y="937"/>
                </a:lnTo>
                <a:lnTo>
                  <a:pt x="2140" y="936"/>
                </a:lnTo>
                <a:lnTo>
                  <a:pt x="2140" y="936"/>
                </a:lnTo>
                <a:lnTo>
                  <a:pt x="2138" y="934"/>
                </a:lnTo>
                <a:lnTo>
                  <a:pt x="2135" y="933"/>
                </a:lnTo>
                <a:lnTo>
                  <a:pt x="2139" y="930"/>
                </a:lnTo>
                <a:lnTo>
                  <a:pt x="2142" y="927"/>
                </a:lnTo>
                <a:lnTo>
                  <a:pt x="2145" y="926"/>
                </a:lnTo>
                <a:lnTo>
                  <a:pt x="2149" y="925"/>
                </a:lnTo>
                <a:lnTo>
                  <a:pt x="2150" y="924"/>
                </a:lnTo>
                <a:lnTo>
                  <a:pt x="2150" y="925"/>
                </a:lnTo>
                <a:lnTo>
                  <a:pt x="2150" y="925"/>
                </a:lnTo>
                <a:lnTo>
                  <a:pt x="2150" y="926"/>
                </a:lnTo>
                <a:close/>
                <a:moveTo>
                  <a:pt x="2147" y="951"/>
                </a:moveTo>
                <a:lnTo>
                  <a:pt x="2146" y="950"/>
                </a:lnTo>
                <a:lnTo>
                  <a:pt x="2145" y="950"/>
                </a:lnTo>
                <a:lnTo>
                  <a:pt x="2146" y="950"/>
                </a:lnTo>
                <a:lnTo>
                  <a:pt x="2147" y="951"/>
                </a:lnTo>
                <a:close/>
                <a:moveTo>
                  <a:pt x="2144" y="948"/>
                </a:moveTo>
                <a:lnTo>
                  <a:pt x="2144" y="945"/>
                </a:lnTo>
                <a:lnTo>
                  <a:pt x="2145" y="941"/>
                </a:lnTo>
                <a:lnTo>
                  <a:pt x="2147" y="938"/>
                </a:lnTo>
                <a:lnTo>
                  <a:pt x="2148" y="936"/>
                </a:lnTo>
                <a:lnTo>
                  <a:pt x="2150" y="934"/>
                </a:lnTo>
                <a:lnTo>
                  <a:pt x="2152" y="935"/>
                </a:lnTo>
                <a:lnTo>
                  <a:pt x="2150" y="938"/>
                </a:lnTo>
                <a:lnTo>
                  <a:pt x="2150" y="942"/>
                </a:lnTo>
                <a:lnTo>
                  <a:pt x="2148" y="946"/>
                </a:lnTo>
                <a:lnTo>
                  <a:pt x="2144" y="948"/>
                </a:lnTo>
                <a:close/>
                <a:moveTo>
                  <a:pt x="2095" y="535"/>
                </a:moveTo>
                <a:lnTo>
                  <a:pt x="2095" y="536"/>
                </a:lnTo>
                <a:lnTo>
                  <a:pt x="2095" y="536"/>
                </a:lnTo>
                <a:lnTo>
                  <a:pt x="2095" y="536"/>
                </a:lnTo>
                <a:lnTo>
                  <a:pt x="2095" y="535"/>
                </a:lnTo>
                <a:close/>
                <a:moveTo>
                  <a:pt x="2094" y="537"/>
                </a:moveTo>
                <a:lnTo>
                  <a:pt x="2093" y="543"/>
                </a:lnTo>
                <a:lnTo>
                  <a:pt x="2090" y="549"/>
                </a:lnTo>
                <a:lnTo>
                  <a:pt x="2087" y="545"/>
                </a:lnTo>
                <a:lnTo>
                  <a:pt x="2086" y="543"/>
                </a:lnTo>
                <a:lnTo>
                  <a:pt x="2088" y="540"/>
                </a:lnTo>
                <a:lnTo>
                  <a:pt x="2094" y="537"/>
                </a:lnTo>
                <a:close/>
                <a:moveTo>
                  <a:pt x="2093" y="526"/>
                </a:moveTo>
                <a:lnTo>
                  <a:pt x="2093" y="526"/>
                </a:lnTo>
                <a:lnTo>
                  <a:pt x="2093" y="527"/>
                </a:lnTo>
                <a:lnTo>
                  <a:pt x="2093" y="527"/>
                </a:lnTo>
                <a:lnTo>
                  <a:pt x="2093" y="526"/>
                </a:lnTo>
                <a:lnTo>
                  <a:pt x="2093" y="526"/>
                </a:lnTo>
                <a:close/>
                <a:moveTo>
                  <a:pt x="2090" y="488"/>
                </a:moveTo>
                <a:lnTo>
                  <a:pt x="2090" y="488"/>
                </a:lnTo>
                <a:lnTo>
                  <a:pt x="2090" y="488"/>
                </a:lnTo>
                <a:lnTo>
                  <a:pt x="2090" y="488"/>
                </a:lnTo>
                <a:lnTo>
                  <a:pt x="2092" y="487"/>
                </a:lnTo>
                <a:lnTo>
                  <a:pt x="2090" y="488"/>
                </a:lnTo>
                <a:lnTo>
                  <a:pt x="2090" y="488"/>
                </a:lnTo>
                <a:lnTo>
                  <a:pt x="2090" y="488"/>
                </a:lnTo>
                <a:lnTo>
                  <a:pt x="2090" y="488"/>
                </a:lnTo>
                <a:close/>
                <a:moveTo>
                  <a:pt x="2093" y="527"/>
                </a:moveTo>
                <a:lnTo>
                  <a:pt x="2087" y="532"/>
                </a:lnTo>
                <a:lnTo>
                  <a:pt x="2082" y="536"/>
                </a:lnTo>
                <a:lnTo>
                  <a:pt x="2081" y="536"/>
                </a:lnTo>
                <a:lnTo>
                  <a:pt x="2081" y="536"/>
                </a:lnTo>
                <a:lnTo>
                  <a:pt x="2082" y="536"/>
                </a:lnTo>
                <a:lnTo>
                  <a:pt x="2081" y="535"/>
                </a:lnTo>
                <a:lnTo>
                  <a:pt x="2081" y="535"/>
                </a:lnTo>
                <a:lnTo>
                  <a:pt x="2081" y="535"/>
                </a:lnTo>
                <a:lnTo>
                  <a:pt x="2081" y="535"/>
                </a:lnTo>
                <a:lnTo>
                  <a:pt x="2081" y="534"/>
                </a:lnTo>
                <a:lnTo>
                  <a:pt x="2083" y="530"/>
                </a:lnTo>
                <a:lnTo>
                  <a:pt x="2084" y="526"/>
                </a:lnTo>
                <a:lnTo>
                  <a:pt x="2085" y="525"/>
                </a:lnTo>
                <a:lnTo>
                  <a:pt x="2087" y="524"/>
                </a:lnTo>
                <a:lnTo>
                  <a:pt x="2089" y="525"/>
                </a:lnTo>
                <a:lnTo>
                  <a:pt x="2093" y="527"/>
                </a:lnTo>
                <a:close/>
                <a:moveTo>
                  <a:pt x="2089" y="490"/>
                </a:moveTo>
                <a:lnTo>
                  <a:pt x="2089" y="490"/>
                </a:lnTo>
                <a:lnTo>
                  <a:pt x="2088" y="490"/>
                </a:lnTo>
                <a:lnTo>
                  <a:pt x="2088" y="490"/>
                </a:lnTo>
                <a:lnTo>
                  <a:pt x="2089" y="490"/>
                </a:lnTo>
                <a:lnTo>
                  <a:pt x="2089" y="490"/>
                </a:lnTo>
                <a:lnTo>
                  <a:pt x="2088" y="492"/>
                </a:lnTo>
                <a:lnTo>
                  <a:pt x="2088" y="495"/>
                </a:lnTo>
                <a:lnTo>
                  <a:pt x="2088" y="497"/>
                </a:lnTo>
                <a:lnTo>
                  <a:pt x="2087" y="497"/>
                </a:lnTo>
                <a:lnTo>
                  <a:pt x="2085" y="497"/>
                </a:lnTo>
                <a:lnTo>
                  <a:pt x="2083" y="496"/>
                </a:lnTo>
                <a:lnTo>
                  <a:pt x="2083" y="494"/>
                </a:lnTo>
                <a:lnTo>
                  <a:pt x="2085" y="492"/>
                </a:lnTo>
                <a:lnTo>
                  <a:pt x="2086" y="491"/>
                </a:lnTo>
                <a:lnTo>
                  <a:pt x="2089" y="490"/>
                </a:lnTo>
                <a:close/>
                <a:moveTo>
                  <a:pt x="2084" y="420"/>
                </a:moveTo>
                <a:lnTo>
                  <a:pt x="2084" y="419"/>
                </a:lnTo>
                <a:lnTo>
                  <a:pt x="2084" y="418"/>
                </a:lnTo>
                <a:lnTo>
                  <a:pt x="2084" y="419"/>
                </a:lnTo>
                <a:lnTo>
                  <a:pt x="2084" y="420"/>
                </a:lnTo>
                <a:close/>
                <a:moveTo>
                  <a:pt x="2064" y="798"/>
                </a:moveTo>
                <a:lnTo>
                  <a:pt x="2065" y="797"/>
                </a:lnTo>
                <a:lnTo>
                  <a:pt x="2066" y="797"/>
                </a:lnTo>
                <a:lnTo>
                  <a:pt x="2068" y="799"/>
                </a:lnTo>
                <a:lnTo>
                  <a:pt x="2068" y="801"/>
                </a:lnTo>
                <a:lnTo>
                  <a:pt x="2068" y="805"/>
                </a:lnTo>
                <a:lnTo>
                  <a:pt x="2069" y="809"/>
                </a:lnTo>
                <a:lnTo>
                  <a:pt x="2071" y="811"/>
                </a:lnTo>
                <a:lnTo>
                  <a:pt x="2073" y="814"/>
                </a:lnTo>
                <a:lnTo>
                  <a:pt x="2067" y="815"/>
                </a:lnTo>
                <a:lnTo>
                  <a:pt x="2064" y="814"/>
                </a:lnTo>
                <a:lnTo>
                  <a:pt x="2063" y="805"/>
                </a:lnTo>
                <a:lnTo>
                  <a:pt x="2064" y="798"/>
                </a:lnTo>
                <a:close/>
                <a:moveTo>
                  <a:pt x="2071" y="1266"/>
                </a:moveTo>
                <a:lnTo>
                  <a:pt x="2069" y="1266"/>
                </a:lnTo>
                <a:lnTo>
                  <a:pt x="2068" y="1266"/>
                </a:lnTo>
                <a:lnTo>
                  <a:pt x="2067" y="1266"/>
                </a:lnTo>
                <a:lnTo>
                  <a:pt x="2066" y="1264"/>
                </a:lnTo>
                <a:lnTo>
                  <a:pt x="2067" y="1266"/>
                </a:lnTo>
                <a:lnTo>
                  <a:pt x="2068" y="1266"/>
                </a:lnTo>
                <a:lnTo>
                  <a:pt x="2068" y="1264"/>
                </a:lnTo>
                <a:lnTo>
                  <a:pt x="2069" y="1264"/>
                </a:lnTo>
                <a:lnTo>
                  <a:pt x="2068" y="1264"/>
                </a:lnTo>
                <a:lnTo>
                  <a:pt x="2068" y="1266"/>
                </a:lnTo>
                <a:lnTo>
                  <a:pt x="2069" y="1266"/>
                </a:lnTo>
                <a:lnTo>
                  <a:pt x="2071" y="1266"/>
                </a:lnTo>
                <a:close/>
                <a:moveTo>
                  <a:pt x="2059" y="1486"/>
                </a:moveTo>
                <a:lnTo>
                  <a:pt x="2063" y="1481"/>
                </a:lnTo>
                <a:lnTo>
                  <a:pt x="2068" y="1476"/>
                </a:lnTo>
                <a:lnTo>
                  <a:pt x="2063" y="1481"/>
                </a:lnTo>
                <a:lnTo>
                  <a:pt x="2059" y="1486"/>
                </a:lnTo>
                <a:lnTo>
                  <a:pt x="2061" y="1487"/>
                </a:lnTo>
                <a:lnTo>
                  <a:pt x="2062" y="1488"/>
                </a:lnTo>
                <a:lnTo>
                  <a:pt x="2062" y="1489"/>
                </a:lnTo>
                <a:lnTo>
                  <a:pt x="2061" y="1491"/>
                </a:lnTo>
                <a:lnTo>
                  <a:pt x="2058" y="1493"/>
                </a:lnTo>
                <a:lnTo>
                  <a:pt x="2057" y="1497"/>
                </a:lnTo>
                <a:lnTo>
                  <a:pt x="2059" y="1497"/>
                </a:lnTo>
                <a:lnTo>
                  <a:pt x="2061" y="1496"/>
                </a:lnTo>
                <a:lnTo>
                  <a:pt x="2059" y="1497"/>
                </a:lnTo>
                <a:lnTo>
                  <a:pt x="2057" y="1497"/>
                </a:lnTo>
                <a:lnTo>
                  <a:pt x="2057" y="1497"/>
                </a:lnTo>
                <a:lnTo>
                  <a:pt x="2056" y="1498"/>
                </a:lnTo>
                <a:lnTo>
                  <a:pt x="2055" y="1498"/>
                </a:lnTo>
                <a:lnTo>
                  <a:pt x="2054" y="1495"/>
                </a:lnTo>
                <a:lnTo>
                  <a:pt x="2055" y="1491"/>
                </a:lnTo>
                <a:lnTo>
                  <a:pt x="2056" y="1488"/>
                </a:lnTo>
                <a:lnTo>
                  <a:pt x="2059" y="1486"/>
                </a:lnTo>
                <a:close/>
                <a:moveTo>
                  <a:pt x="2058" y="1120"/>
                </a:moveTo>
                <a:lnTo>
                  <a:pt x="2058" y="1120"/>
                </a:lnTo>
                <a:lnTo>
                  <a:pt x="2058" y="1121"/>
                </a:lnTo>
                <a:lnTo>
                  <a:pt x="2058" y="1120"/>
                </a:lnTo>
                <a:lnTo>
                  <a:pt x="2058" y="1120"/>
                </a:lnTo>
                <a:lnTo>
                  <a:pt x="2058" y="1120"/>
                </a:lnTo>
                <a:lnTo>
                  <a:pt x="2058" y="1120"/>
                </a:lnTo>
                <a:close/>
                <a:moveTo>
                  <a:pt x="2061" y="716"/>
                </a:moveTo>
                <a:lnTo>
                  <a:pt x="2059" y="716"/>
                </a:lnTo>
                <a:lnTo>
                  <a:pt x="2058" y="715"/>
                </a:lnTo>
                <a:lnTo>
                  <a:pt x="2058" y="713"/>
                </a:lnTo>
                <a:lnTo>
                  <a:pt x="2059" y="713"/>
                </a:lnTo>
                <a:lnTo>
                  <a:pt x="2061" y="713"/>
                </a:lnTo>
                <a:lnTo>
                  <a:pt x="2061" y="716"/>
                </a:lnTo>
                <a:lnTo>
                  <a:pt x="2061" y="716"/>
                </a:lnTo>
                <a:lnTo>
                  <a:pt x="2061" y="716"/>
                </a:lnTo>
                <a:close/>
                <a:moveTo>
                  <a:pt x="2061" y="687"/>
                </a:moveTo>
                <a:lnTo>
                  <a:pt x="2061" y="695"/>
                </a:lnTo>
                <a:lnTo>
                  <a:pt x="2061" y="702"/>
                </a:lnTo>
                <a:lnTo>
                  <a:pt x="2058" y="702"/>
                </a:lnTo>
                <a:lnTo>
                  <a:pt x="2057" y="702"/>
                </a:lnTo>
                <a:lnTo>
                  <a:pt x="2056" y="701"/>
                </a:lnTo>
                <a:lnTo>
                  <a:pt x="2056" y="698"/>
                </a:lnTo>
                <a:lnTo>
                  <a:pt x="2056" y="689"/>
                </a:lnTo>
                <a:lnTo>
                  <a:pt x="2056" y="679"/>
                </a:lnTo>
                <a:lnTo>
                  <a:pt x="2057" y="678"/>
                </a:lnTo>
                <a:lnTo>
                  <a:pt x="2059" y="678"/>
                </a:lnTo>
                <a:lnTo>
                  <a:pt x="2061" y="679"/>
                </a:lnTo>
                <a:lnTo>
                  <a:pt x="2061" y="680"/>
                </a:lnTo>
                <a:lnTo>
                  <a:pt x="2061" y="685"/>
                </a:lnTo>
                <a:lnTo>
                  <a:pt x="2061" y="687"/>
                </a:lnTo>
                <a:close/>
                <a:moveTo>
                  <a:pt x="2046" y="1569"/>
                </a:moveTo>
                <a:lnTo>
                  <a:pt x="2046" y="1569"/>
                </a:lnTo>
                <a:lnTo>
                  <a:pt x="2047" y="1569"/>
                </a:lnTo>
                <a:lnTo>
                  <a:pt x="2046" y="1569"/>
                </a:lnTo>
                <a:lnTo>
                  <a:pt x="2046" y="1569"/>
                </a:lnTo>
                <a:close/>
                <a:moveTo>
                  <a:pt x="2050" y="1462"/>
                </a:moveTo>
                <a:lnTo>
                  <a:pt x="2049" y="1462"/>
                </a:lnTo>
                <a:lnTo>
                  <a:pt x="2049" y="1462"/>
                </a:lnTo>
                <a:lnTo>
                  <a:pt x="2050" y="1462"/>
                </a:lnTo>
                <a:close/>
                <a:moveTo>
                  <a:pt x="2054" y="1447"/>
                </a:moveTo>
                <a:lnTo>
                  <a:pt x="2054" y="1449"/>
                </a:lnTo>
                <a:lnTo>
                  <a:pt x="2054" y="1449"/>
                </a:lnTo>
                <a:lnTo>
                  <a:pt x="2054" y="1449"/>
                </a:lnTo>
                <a:lnTo>
                  <a:pt x="2054" y="1449"/>
                </a:lnTo>
                <a:lnTo>
                  <a:pt x="2054" y="1449"/>
                </a:lnTo>
                <a:lnTo>
                  <a:pt x="2054" y="1449"/>
                </a:lnTo>
                <a:lnTo>
                  <a:pt x="2054" y="1447"/>
                </a:lnTo>
                <a:close/>
                <a:moveTo>
                  <a:pt x="2054" y="1500"/>
                </a:moveTo>
                <a:lnTo>
                  <a:pt x="2053" y="1500"/>
                </a:lnTo>
                <a:lnTo>
                  <a:pt x="2052" y="1501"/>
                </a:lnTo>
                <a:lnTo>
                  <a:pt x="2052" y="1500"/>
                </a:lnTo>
                <a:lnTo>
                  <a:pt x="2051" y="1499"/>
                </a:lnTo>
                <a:lnTo>
                  <a:pt x="2053" y="1499"/>
                </a:lnTo>
                <a:lnTo>
                  <a:pt x="2054" y="1500"/>
                </a:lnTo>
                <a:close/>
                <a:moveTo>
                  <a:pt x="2047" y="1202"/>
                </a:moveTo>
                <a:lnTo>
                  <a:pt x="2047" y="1205"/>
                </a:lnTo>
                <a:lnTo>
                  <a:pt x="2048" y="1208"/>
                </a:lnTo>
                <a:lnTo>
                  <a:pt x="2050" y="1210"/>
                </a:lnTo>
                <a:lnTo>
                  <a:pt x="2051" y="1212"/>
                </a:lnTo>
                <a:lnTo>
                  <a:pt x="2051" y="1217"/>
                </a:lnTo>
                <a:lnTo>
                  <a:pt x="2051" y="1224"/>
                </a:lnTo>
                <a:lnTo>
                  <a:pt x="2048" y="1221"/>
                </a:lnTo>
                <a:lnTo>
                  <a:pt x="2046" y="1216"/>
                </a:lnTo>
                <a:lnTo>
                  <a:pt x="2044" y="1214"/>
                </a:lnTo>
                <a:lnTo>
                  <a:pt x="2044" y="1213"/>
                </a:lnTo>
                <a:lnTo>
                  <a:pt x="2046" y="1210"/>
                </a:lnTo>
                <a:lnTo>
                  <a:pt x="2048" y="1208"/>
                </a:lnTo>
                <a:lnTo>
                  <a:pt x="2047" y="1205"/>
                </a:lnTo>
                <a:lnTo>
                  <a:pt x="2047" y="1202"/>
                </a:lnTo>
                <a:close/>
                <a:moveTo>
                  <a:pt x="2025" y="1568"/>
                </a:moveTo>
                <a:lnTo>
                  <a:pt x="2027" y="1556"/>
                </a:lnTo>
                <a:lnTo>
                  <a:pt x="2031" y="1543"/>
                </a:lnTo>
                <a:lnTo>
                  <a:pt x="2036" y="1549"/>
                </a:lnTo>
                <a:lnTo>
                  <a:pt x="2040" y="1557"/>
                </a:lnTo>
                <a:lnTo>
                  <a:pt x="2042" y="1563"/>
                </a:lnTo>
                <a:lnTo>
                  <a:pt x="2046" y="1570"/>
                </a:lnTo>
                <a:lnTo>
                  <a:pt x="2046" y="1575"/>
                </a:lnTo>
                <a:lnTo>
                  <a:pt x="2047" y="1578"/>
                </a:lnTo>
                <a:lnTo>
                  <a:pt x="2048" y="1582"/>
                </a:lnTo>
                <a:lnTo>
                  <a:pt x="2047" y="1584"/>
                </a:lnTo>
                <a:lnTo>
                  <a:pt x="2044" y="1585"/>
                </a:lnTo>
                <a:lnTo>
                  <a:pt x="2042" y="1588"/>
                </a:lnTo>
                <a:lnTo>
                  <a:pt x="2041" y="1590"/>
                </a:lnTo>
                <a:lnTo>
                  <a:pt x="2039" y="1590"/>
                </a:lnTo>
                <a:lnTo>
                  <a:pt x="2037" y="1589"/>
                </a:lnTo>
                <a:lnTo>
                  <a:pt x="2036" y="1588"/>
                </a:lnTo>
                <a:lnTo>
                  <a:pt x="2032" y="1587"/>
                </a:lnTo>
                <a:lnTo>
                  <a:pt x="2029" y="1585"/>
                </a:lnTo>
                <a:lnTo>
                  <a:pt x="2027" y="1583"/>
                </a:lnTo>
                <a:lnTo>
                  <a:pt x="2026" y="1580"/>
                </a:lnTo>
                <a:lnTo>
                  <a:pt x="2025" y="1575"/>
                </a:lnTo>
                <a:lnTo>
                  <a:pt x="2025" y="1568"/>
                </a:lnTo>
                <a:close/>
                <a:moveTo>
                  <a:pt x="2023" y="1260"/>
                </a:moveTo>
                <a:lnTo>
                  <a:pt x="2023" y="1260"/>
                </a:lnTo>
                <a:lnTo>
                  <a:pt x="2023" y="1257"/>
                </a:lnTo>
                <a:lnTo>
                  <a:pt x="2023" y="1255"/>
                </a:lnTo>
                <a:lnTo>
                  <a:pt x="2024" y="1254"/>
                </a:lnTo>
                <a:lnTo>
                  <a:pt x="2025" y="1253"/>
                </a:lnTo>
                <a:lnTo>
                  <a:pt x="2027" y="1252"/>
                </a:lnTo>
                <a:lnTo>
                  <a:pt x="2029" y="1252"/>
                </a:lnTo>
                <a:lnTo>
                  <a:pt x="2031" y="1253"/>
                </a:lnTo>
                <a:lnTo>
                  <a:pt x="2032" y="1255"/>
                </a:lnTo>
                <a:lnTo>
                  <a:pt x="2031" y="1258"/>
                </a:lnTo>
                <a:lnTo>
                  <a:pt x="2028" y="1259"/>
                </a:lnTo>
                <a:lnTo>
                  <a:pt x="2026" y="1260"/>
                </a:lnTo>
                <a:lnTo>
                  <a:pt x="2023" y="1260"/>
                </a:lnTo>
                <a:close/>
                <a:moveTo>
                  <a:pt x="2037" y="1263"/>
                </a:moveTo>
                <a:lnTo>
                  <a:pt x="2029" y="1262"/>
                </a:lnTo>
                <a:lnTo>
                  <a:pt x="2023" y="1260"/>
                </a:lnTo>
                <a:lnTo>
                  <a:pt x="2023" y="1260"/>
                </a:lnTo>
                <a:lnTo>
                  <a:pt x="2029" y="1262"/>
                </a:lnTo>
                <a:lnTo>
                  <a:pt x="2037" y="1263"/>
                </a:lnTo>
                <a:close/>
                <a:moveTo>
                  <a:pt x="2082" y="1604"/>
                </a:moveTo>
                <a:lnTo>
                  <a:pt x="2082" y="1604"/>
                </a:lnTo>
                <a:lnTo>
                  <a:pt x="2082" y="1603"/>
                </a:lnTo>
                <a:lnTo>
                  <a:pt x="2082" y="1604"/>
                </a:lnTo>
                <a:lnTo>
                  <a:pt x="2082" y="1604"/>
                </a:lnTo>
                <a:close/>
                <a:moveTo>
                  <a:pt x="2083" y="1582"/>
                </a:moveTo>
                <a:lnTo>
                  <a:pt x="2087" y="1585"/>
                </a:lnTo>
                <a:lnTo>
                  <a:pt x="2092" y="1588"/>
                </a:lnTo>
                <a:lnTo>
                  <a:pt x="2086" y="1588"/>
                </a:lnTo>
                <a:lnTo>
                  <a:pt x="2081" y="1588"/>
                </a:lnTo>
                <a:lnTo>
                  <a:pt x="2077" y="1591"/>
                </a:lnTo>
                <a:lnTo>
                  <a:pt x="2072" y="1594"/>
                </a:lnTo>
                <a:lnTo>
                  <a:pt x="2070" y="1595"/>
                </a:lnTo>
                <a:lnTo>
                  <a:pt x="2067" y="1595"/>
                </a:lnTo>
                <a:lnTo>
                  <a:pt x="2064" y="1594"/>
                </a:lnTo>
                <a:lnTo>
                  <a:pt x="2063" y="1595"/>
                </a:lnTo>
                <a:lnTo>
                  <a:pt x="2062" y="1597"/>
                </a:lnTo>
                <a:lnTo>
                  <a:pt x="2063" y="1600"/>
                </a:lnTo>
                <a:lnTo>
                  <a:pt x="2063" y="1600"/>
                </a:lnTo>
                <a:lnTo>
                  <a:pt x="2062" y="1600"/>
                </a:lnTo>
                <a:lnTo>
                  <a:pt x="2059" y="1600"/>
                </a:lnTo>
                <a:lnTo>
                  <a:pt x="2059" y="1592"/>
                </a:lnTo>
                <a:lnTo>
                  <a:pt x="2057" y="1583"/>
                </a:lnTo>
                <a:lnTo>
                  <a:pt x="2055" y="1575"/>
                </a:lnTo>
                <a:lnTo>
                  <a:pt x="2054" y="1567"/>
                </a:lnTo>
                <a:lnTo>
                  <a:pt x="2054" y="1558"/>
                </a:lnTo>
                <a:lnTo>
                  <a:pt x="2053" y="1548"/>
                </a:lnTo>
                <a:lnTo>
                  <a:pt x="2052" y="1539"/>
                </a:lnTo>
                <a:lnTo>
                  <a:pt x="2049" y="1531"/>
                </a:lnTo>
                <a:lnTo>
                  <a:pt x="2048" y="1527"/>
                </a:lnTo>
                <a:lnTo>
                  <a:pt x="2047" y="1523"/>
                </a:lnTo>
                <a:lnTo>
                  <a:pt x="2048" y="1520"/>
                </a:lnTo>
                <a:lnTo>
                  <a:pt x="2050" y="1516"/>
                </a:lnTo>
                <a:lnTo>
                  <a:pt x="2048" y="1513"/>
                </a:lnTo>
                <a:lnTo>
                  <a:pt x="2046" y="1508"/>
                </a:lnTo>
                <a:lnTo>
                  <a:pt x="2046" y="1506"/>
                </a:lnTo>
                <a:lnTo>
                  <a:pt x="2046" y="1504"/>
                </a:lnTo>
                <a:lnTo>
                  <a:pt x="2047" y="1503"/>
                </a:lnTo>
                <a:lnTo>
                  <a:pt x="2049" y="1502"/>
                </a:lnTo>
                <a:lnTo>
                  <a:pt x="2050" y="1501"/>
                </a:lnTo>
                <a:lnTo>
                  <a:pt x="2050" y="1500"/>
                </a:lnTo>
                <a:lnTo>
                  <a:pt x="2050" y="1501"/>
                </a:lnTo>
                <a:lnTo>
                  <a:pt x="2049" y="1502"/>
                </a:lnTo>
                <a:lnTo>
                  <a:pt x="2063" y="1516"/>
                </a:lnTo>
                <a:lnTo>
                  <a:pt x="2074" y="1530"/>
                </a:lnTo>
                <a:lnTo>
                  <a:pt x="2074" y="1530"/>
                </a:lnTo>
                <a:lnTo>
                  <a:pt x="2074" y="1530"/>
                </a:lnTo>
                <a:lnTo>
                  <a:pt x="2078" y="1535"/>
                </a:lnTo>
                <a:lnTo>
                  <a:pt x="2080" y="1541"/>
                </a:lnTo>
                <a:lnTo>
                  <a:pt x="2080" y="1541"/>
                </a:lnTo>
                <a:lnTo>
                  <a:pt x="2074" y="1546"/>
                </a:lnTo>
                <a:lnTo>
                  <a:pt x="2068" y="1549"/>
                </a:lnTo>
                <a:lnTo>
                  <a:pt x="2072" y="1550"/>
                </a:lnTo>
                <a:lnTo>
                  <a:pt x="2077" y="1550"/>
                </a:lnTo>
                <a:lnTo>
                  <a:pt x="2079" y="1551"/>
                </a:lnTo>
                <a:lnTo>
                  <a:pt x="2080" y="1552"/>
                </a:lnTo>
                <a:lnTo>
                  <a:pt x="2082" y="1553"/>
                </a:lnTo>
                <a:lnTo>
                  <a:pt x="2083" y="1556"/>
                </a:lnTo>
                <a:lnTo>
                  <a:pt x="2085" y="1554"/>
                </a:lnTo>
                <a:lnTo>
                  <a:pt x="2087" y="1553"/>
                </a:lnTo>
                <a:lnTo>
                  <a:pt x="2086" y="1551"/>
                </a:lnTo>
                <a:lnTo>
                  <a:pt x="2086" y="1550"/>
                </a:lnTo>
                <a:lnTo>
                  <a:pt x="2086" y="1551"/>
                </a:lnTo>
                <a:lnTo>
                  <a:pt x="2087" y="1553"/>
                </a:lnTo>
                <a:lnTo>
                  <a:pt x="2089" y="1561"/>
                </a:lnTo>
                <a:lnTo>
                  <a:pt x="2093" y="1568"/>
                </a:lnTo>
                <a:lnTo>
                  <a:pt x="2090" y="1573"/>
                </a:lnTo>
                <a:lnTo>
                  <a:pt x="2088" y="1576"/>
                </a:lnTo>
                <a:lnTo>
                  <a:pt x="2086" y="1577"/>
                </a:lnTo>
                <a:lnTo>
                  <a:pt x="2084" y="1578"/>
                </a:lnTo>
                <a:lnTo>
                  <a:pt x="2083" y="1578"/>
                </a:lnTo>
                <a:lnTo>
                  <a:pt x="2082" y="1578"/>
                </a:lnTo>
                <a:lnTo>
                  <a:pt x="2080" y="1577"/>
                </a:lnTo>
                <a:lnTo>
                  <a:pt x="2079" y="1576"/>
                </a:lnTo>
                <a:lnTo>
                  <a:pt x="2077" y="1576"/>
                </a:lnTo>
                <a:lnTo>
                  <a:pt x="2077" y="1577"/>
                </a:lnTo>
                <a:lnTo>
                  <a:pt x="2074" y="1579"/>
                </a:lnTo>
                <a:lnTo>
                  <a:pt x="2072" y="1582"/>
                </a:lnTo>
                <a:lnTo>
                  <a:pt x="2079" y="1582"/>
                </a:lnTo>
                <a:lnTo>
                  <a:pt x="2083" y="1582"/>
                </a:lnTo>
                <a:close/>
                <a:moveTo>
                  <a:pt x="2098" y="1300"/>
                </a:moveTo>
                <a:lnTo>
                  <a:pt x="2098" y="1300"/>
                </a:lnTo>
                <a:lnTo>
                  <a:pt x="2096" y="1300"/>
                </a:lnTo>
                <a:lnTo>
                  <a:pt x="2094" y="1299"/>
                </a:lnTo>
                <a:lnTo>
                  <a:pt x="2095" y="1294"/>
                </a:lnTo>
                <a:lnTo>
                  <a:pt x="2094" y="1290"/>
                </a:lnTo>
                <a:lnTo>
                  <a:pt x="2094" y="1288"/>
                </a:lnTo>
                <a:lnTo>
                  <a:pt x="2094" y="1285"/>
                </a:lnTo>
                <a:lnTo>
                  <a:pt x="2095" y="1283"/>
                </a:lnTo>
                <a:lnTo>
                  <a:pt x="2097" y="1281"/>
                </a:lnTo>
                <a:lnTo>
                  <a:pt x="2098" y="1282"/>
                </a:lnTo>
                <a:lnTo>
                  <a:pt x="2100" y="1282"/>
                </a:lnTo>
                <a:lnTo>
                  <a:pt x="2102" y="1283"/>
                </a:lnTo>
                <a:lnTo>
                  <a:pt x="2102" y="1285"/>
                </a:lnTo>
                <a:lnTo>
                  <a:pt x="2102" y="1292"/>
                </a:lnTo>
                <a:lnTo>
                  <a:pt x="2102" y="1300"/>
                </a:lnTo>
                <a:lnTo>
                  <a:pt x="2100" y="1300"/>
                </a:lnTo>
                <a:lnTo>
                  <a:pt x="2098" y="1300"/>
                </a:lnTo>
                <a:close/>
                <a:moveTo>
                  <a:pt x="2170" y="1167"/>
                </a:moveTo>
                <a:lnTo>
                  <a:pt x="2171" y="1166"/>
                </a:lnTo>
                <a:lnTo>
                  <a:pt x="2173" y="1166"/>
                </a:lnTo>
                <a:lnTo>
                  <a:pt x="2175" y="1167"/>
                </a:lnTo>
                <a:lnTo>
                  <a:pt x="2176" y="1170"/>
                </a:lnTo>
                <a:lnTo>
                  <a:pt x="2176" y="1172"/>
                </a:lnTo>
                <a:lnTo>
                  <a:pt x="2176" y="1177"/>
                </a:lnTo>
                <a:lnTo>
                  <a:pt x="2173" y="1175"/>
                </a:lnTo>
                <a:lnTo>
                  <a:pt x="2171" y="1172"/>
                </a:lnTo>
                <a:lnTo>
                  <a:pt x="2170" y="1170"/>
                </a:lnTo>
                <a:lnTo>
                  <a:pt x="2170" y="1167"/>
                </a:lnTo>
                <a:close/>
                <a:moveTo>
                  <a:pt x="2172" y="956"/>
                </a:moveTo>
                <a:lnTo>
                  <a:pt x="2173" y="957"/>
                </a:lnTo>
                <a:lnTo>
                  <a:pt x="2174" y="957"/>
                </a:lnTo>
                <a:lnTo>
                  <a:pt x="2174" y="960"/>
                </a:lnTo>
                <a:lnTo>
                  <a:pt x="2173" y="961"/>
                </a:lnTo>
                <a:lnTo>
                  <a:pt x="2172" y="960"/>
                </a:lnTo>
                <a:lnTo>
                  <a:pt x="2171" y="958"/>
                </a:lnTo>
                <a:lnTo>
                  <a:pt x="2171" y="957"/>
                </a:lnTo>
                <a:lnTo>
                  <a:pt x="2172" y="956"/>
                </a:lnTo>
                <a:close/>
                <a:moveTo>
                  <a:pt x="2175" y="1126"/>
                </a:moveTo>
                <a:lnTo>
                  <a:pt x="2176" y="1129"/>
                </a:lnTo>
                <a:lnTo>
                  <a:pt x="2177" y="1131"/>
                </a:lnTo>
                <a:lnTo>
                  <a:pt x="2176" y="1133"/>
                </a:lnTo>
                <a:lnTo>
                  <a:pt x="2174" y="1136"/>
                </a:lnTo>
                <a:lnTo>
                  <a:pt x="2176" y="1133"/>
                </a:lnTo>
                <a:lnTo>
                  <a:pt x="2177" y="1131"/>
                </a:lnTo>
                <a:lnTo>
                  <a:pt x="2176" y="1129"/>
                </a:lnTo>
                <a:lnTo>
                  <a:pt x="2175" y="1126"/>
                </a:lnTo>
                <a:close/>
                <a:moveTo>
                  <a:pt x="2178" y="1113"/>
                </a:moveTo>
                <a:lnTo>
                  <a:pt x="2179" y="1113"/>
                </a:lnTo>
                <a:lnTo>
                  <a:pt x="2179" y="1114"/>
                </a:lnTo>
                <a:lnTo>
                  <a:pt x="2179" y="1113"/>
                </a:lnTo>
                <a:lnTo>
                  <a:pt x="2178" y="1113"/>
                </a:lnTo>
                <a:lnTo>
                  <a:pt x="2178" y="1113"/>
                </a:lnTo>
                <a:lnTo>
                  <a:pt x="2178" y="1113"/>
                </a:lnTo>
                <a:lnTo>
                  <a:pt x="2178" y="1111"/>
                </a:lnTo>
                <a:lnTo>
                  <a:pt x="2178" y="1113"/>
                </a:lnTo>
                <a:lnTo>
                  <a:pt x="2178" y="1113"/>
                </a:lnTo>
                <a:close/>
                <a:moveTo>
                  <a:pt x="2180" y="1022"/>
                </a:moveTo>
                <a:lnTo>
                  <a:pt x="2184" y="1028"/>
                </a:lnTo>
                <a:lnTo>
                  <a:pt x="2186" y="1034"/>
                </a:lnTo>
                <a:lnTo>
                  <a:pt x="2183" y="1031"/>
                </a:lnTo>
                <a:lnTo>
                  <a:pt x="2180" y="1029"/>
                </a:lnTo>
                <a:lnTo>
                  <a:pt x="2179" y="1028"/>
                </a:lnTo>
                <a:lnTo>
                  <a:pt x="2179" y="1026"/>
                </a:lnTo>
                <a:lnTo>
                  <a:pt x="2179" y="1025"/>
                </a:lnTo>
                <a:lnTo>
                  <a:pt x="2180" y="1022"/>
                </a:lnTo>
                <a:close/>
                <a:moveTo>
                  <a:pt x="2190" y="1175"/>
                </a:moveTo>
                <a:lnTo>
                  <a:pt x="2190" y="1178"/>
                </a:lnTo>
                <a:lnTo>
                  <a:pt x="2188" y="1180"/>
                </a:lnTo>
                <a:lnTo>
                  <a:pt x="2186" y="1179"/>
                </a:lnTo>
                <a:lnTo>
                  <a:pt x="2185" y="1177"/>
                </a:lnTo>
                <a:lnTo>
                  <a:pt x="2184" y="1170"/>
                </a:lnTo>
                <a:lnTo>
                  <a:pt x="2183" y="1164"/>
                </a:lnTo>
                <a:lnTo>
                  <a:pt x="2186" y="1166"/>
                </a:lnTo>
                <a:lnTo>
                  <a:pt x="2188" y="1168"/>
                </a:lnTo>
                <a:lnTo>
                  <a:pt x="2189" y="1171"/>
                </a:lnTo>
                <a:lnTo>
                  <a:pt x="2190" y="1175"/>
                </a:lnTo>
                <a:close/>
                <a:moveTo>
                  <a:pt x="2185" y="1486"/>
                </a:moveTo>
                <a:lnTo>
                  <a:pt x="2185" y="1484"/>
                </a:lnTo>
                <a:lnTo>
                  <a:pt x="2187" y="1483"/>
                </a:lnTo>
                <a:lnTo>
                  <a:pt x="2190" y="1485"/>
                </a:lnTo>
                <a:lnTo>
                  <a:pt x="2192" y="1487"/>
                </a:lnTo>
                <a:lnTo>
                  <a:pt x="2193" y="1489"/>
                </a:lnTo>
                <a:lnTo>
                  <a:pt x="2194" y="1492"/>
                </a:lnTo>
                <a:lnTo>
                  <a:pt x="2194" y="1496"/>
                </a:lnTo>
                <a:lnTo>
                  <a:pt x="2192" y="1496"/>
                </a:lnTo>
                <a:lnTo>
                  <a:pt x="2188" y="1491"/>
                </a:lnTo>
                <a:lnTo>
                  <a:pt x="2185" y="1486"/>
                </a:lnTo>
                <a:close/>
                <a:moveTo>
                  <a:pt x="2182" y="1489"/>
                </a:moveTo>
                <a:lnTo>
                  <a:pt x="2185" y="1496"/>
                </a:lnTo>
                <a:lnTo>
                  <a:pt x="2189" y="1500"/>
                </a:lnTo>
                <a:lnTo>
                  <a:pt x="2190" y="1501"/>
                </a:lnTo>
                <a:lnTo>
                  <a:pt x="2189" y="1503"/>
                </a:lnTo>
                <a:lnTo>
                  <a:pt x="2187" y="1504"/>
                </a:lnTo>
                <a:lnTo>
                  <a:pt x="2186" y="1502"/>
                </a:lnTo>
                <a:lnTo>
                  <a:pt x="2184" y="1500"/>
                </a:lnTo>
                <a:lnTo>
                  <a:pt x="2182" y="1497"/>
                </a:lnTo>
                <a:lnTo>
                  <a:pt x="2180" y="1496"/>
                </a:lnTo>
                <a:lnTo>
                  <a:pt x="2179" y="1493"/>
                </a:lnTo>
                <a:lnTo>
                  <a:pt x="2180" y="1491"/>
                </a:lnTo>
                <a:lnTo>
                  <a:pt x="2182" y="1489"/>
                </a:lnTo>
                <a:close/>
                <a:moveTo>
                  <a:pt x="2175" y="1503"/>
                </a:moveTo>
                <a:lnTo>
                  <a:pt x="2175" y="1500"/>
                </a:lnTo>
                <a:lnTo>
                  <a:pt x="2177" y="1499"/>
                </a:lnTo>
                <a:lnTo>
                  <a:pt x="2179" y="1501"/>
                </a:lnTo>
                <a:lnTo>
                  <a:pt x="2183" y="1502"/>
                </a:lnTo>
                <a:lnTo>
                  <a:pt x="2184" y="1505"/>
                </a:lnTo>
                <a:lnTo>
                  <a:pt x="2186" y="1508"/>
                </a:lnTo>
                <a:lnTo>
                  <a:pt x="2185" y="1511"/>
                </a:lnTo>
                <a:lnTo>
                  <a:pt x="2184" y="1514"/>
                </a:lnTo>
                <a:lnTo>
                  <a:pt x="2178" y="1508"/>
                </a:lnTo>
                <a:lnTo>
                  <a:pt x="2175" y="1503"/>
                </a:lnTo>
                <a:close/>
                <a:moveTo>
                  <a:pt x="2173" y="1497"/>
                </a:moveTo>
                <a:lnTo>
                  <a:pt x="2171" y="1499"/>
                </a:lnTo>
                <a:lnTo>
                  <a:pt x="2170" y="1498"/>
                </a:lnTo>
                <a:lnTo>
                  <a:pt x="2168" y="1496"/>
                </a:lnTo>
                <a:lnTo>
                  <a:pt x="2165" y="1492"/>
                </a:lnTo>
                <a:lnTo>
                  <a:pt x="2164" y="1489"/>
                </a:lnTo>
                <a:lnTo>
                  <a:pt x="2165" y="1485"/>
                </a:lnTo>
                <a:lnTo>
                  <a:pt x="2168" y="1486"/>
                </a:lnTo>
                <a:lnTo>
                  <a:pt x="2168" y="1486"/>
                </a:lnTo>
                <a:lnTo>
                  <a:pt x="2170" y="1488"/>
                </a:lnTo>
                <a:lnTo>
                  <a:pt x="2172" y="1490"/>
                </a:lnTo>
                <a:lnTo>
                  <a:pt x="2173" y="1491"/>
                </a:lnTo>
                <a:lnTo>
                  <a:pt x="2174" y="1493"/>
                </a:lnTo>
                <a:lnTo>
                  <a:pt x="2173" y="1495"/>
                </a:lnTo>
                <a:lnTo>
                  <a:pt x="2173" y="1497"/>
                </a:lnTo>
                <a:close/>
                <a:moveTo>
                  <a:pt x="2183" y="1482"/>
                </a:moveTo>
                <a:lnTo>
                  <a:pt x="2183" y="1482"/>
                </a:lnTo>
                <a:lnTo>
                  <a:pt x="2183" y="1482"/>
                </a:lnTo>
                <a:lnTo>
                  <a:pt x="2183" y="1482"/>
                </a:lnTo>
                <a:lnTo>
                  <a:pt x="2183" y="1482"/>
                </a:lnTo>
                <a:close/>
                <a:moveTo>
                  <a:pt x="2184" y="1470"/>
                </a:moveTo>
                <a:lnTo>
                  <a:pt x="2184" y="1473"/>
                </a:lnTo>
                <a:lnTo>
                  <a:pt x="2184" y="1475"/>
                </a:lnTo>
                <a:lnTo>
                  <a:pt x="2184" y="1478"/>
                </a:lnTo>
                <a:lnTo>
                  <a:pt x="2183" y="1482"/>
                </a:lnTo>
                <a:lnTo>
                  <a:pt x="2175" y="1475"/>
                </a:lnTo>
                <a:lnTo>
                  <a:pt x="2170" y="1468"/>
                </a:lnTo>
                <a:lnTo>
                  <a:pt x="2169" y="1469"/>
                </a:lnTo>
                <a:lnTo>
                  <a:pt x="2168" y="1469"/>
                </a:lnTo>
                <a:lnTo>
                  <a:pt x="2170" y="1473"/>
                </a:lnTo>
                <a:lnTo>
                  <a:pt x="2172" y="1477"/>
                </a:lnTo>
                <a:lnTo>
                  <a:pt x="2174" y="1481"/>
                </a:lnTo>
                <a:lnTo>
                  <a:pt x="2178" y="1484"/>
                </a:lnTo>
                <a:lnTo>
                  <a:pt x="2178" y="1486"/>
                </a:lnTo>
                <a:lnTo>
                  <a:pt x="2178" y="1487"/>
                </a:lnTo>
                <a:lnTo>
                  <a:pt x="2177" y="1488"/>
                </a:lnTo>
                <a:lnTo>
                  <a:pt x="2176" y="1489"/>
                </a:lnTo>
                <a:lnTo>
                  <a:pt x="2173" y="1488"/>
                </a:lnTo>
                <a:lnTo>
                  <a:pt x="2172" y="1486"/>
                </a:lnTo>
                <a:lnTo>
                  <a:pt x="2167" y="1480"/>
                </a:lnTo>
                <a:lnTo>
                  <a:pt x="2163" y="1473"/>
                </a:lnTo>
                <a:lnTo>
                  <a:pt x="2162" y="1471"/>
                </a:lnTo>
                <a:lnTo>
                  <a:pt x="2163" y="1469"/>
                </a:lnTo>
                <a:lnTo>
                  <a:pt x="2164" y="1468"/>
                </a:lnTo>
                <a:lnTo>
                  <a:pt x="2165" y="1468"/>
                </a:lnTo>
                <a:lnTo>
                  <a:pt x="2167" y="1469"/>
                </a:lnTo>
                <a:lnTo>
                  <a:pt x="2168" y="1469"/>
                </a:lnTo>
                <a:lnTo>
                  <a:pt x="2169" y="1469"/>
                </a:lnTo>
                <a:lnTo>
                  <a:pt x="2170" y="1468"/>
                </a:lnTo>
                <a:lnTo>
                  <a:pt x="2172" y="1467"/>
                </a:lnTo>
                <a:lnTo>
                  <a:pt x="2174" y="1466"/>
                </a:lnTo>
                <a:lnTo>
                  <a:pt x="2175" y="1467"/>
                </a:lnTo>
                <a:lnTo>
                  <a:pt x="2177" y="1468"/>
                </a:lnTo>
                <a:lnTo>
                  <a:pt x="2180" y="1470"/>
                </a:lnTo>
                <a:lnTo>
                  <a:pt x="2184" y="1470"/>
                </a:lnTo>
                <a:close/>
                <a:moveTo>
                  <a:pt x="2186" y="1257"/>
                </a:moveTo>
                <a:lnTo>
                  <a:pt x="2186" y="1257"/>
                </a:lnTo>
                <a:lnTo>
                  <a:pt x="2187" y="1256"/>
                </a:lnTo>
                <a:lnTo>
                  <a:pt x="2186" y="1257"/>
                </a:lnTo>
                <a:lnTo>
                  <a:pt x="2186" y="1257"/>
                </a:lnTo>
                <a:close/>
                <a:moveTo>
                  <a:pt x="2180" y="1154"/>
                </a:moveTo>
                <a:lnTo>
                  <a:pt x="2182" y="1155"/>
                </a:lnTo>
                <a:lnTo>
                  <a:pt x="2182" y="1156"/>
                </a:lnTo>
                <a:lnTo>
                  <a:pt x="2182" y="1155"/>
                </a:lnTo>
                <a:lnTo>
                  <a:pt x="2180" y="1154"/>
                </a:lnTo>
                <a:close/>
                <a:moveTo>
                  <a:pt x="2174" y="1274"/>
                </a:moveTo>
                <a:lnTo>
                  <a:pt x="2177" y="1274"/>
                </a:lnTo>
                <a:lnTo>
                  <a:pt x="2180" y="1275"/>
                </a:lnTo>
                <a:lnTo>
                  <a:pt x="2177" y="1274"/>
                </a:lnTo>
                <a:lnTo>
                  <a:pt x="2174" y="1274"/>
                </a:lnTo>
                <a:close/>
                <a:moveTo>
                  <a:pt x="2186" y="1291"/>
                </a:moveTo>
                <a:lnTo>
                  <a:pt x="2186" y="1297"/>
                </a:lnTo>
                <a:lnTo>
                  <a:pt x="2186" y="1302"/>
                </a:lnTo>
                <a:lnTo>
                  <a:pt x="2186" y="1304"/>
                </a:lnTo>
                <a:lnTo>
                  <a:pt x="2186" y="1307"/>
                </a:lnTo>
                <a:lnTo>
                  <a:pt x="2186" y="1308"/>
                </a:lnTo>
                <a:lnTo>
                  <a:pt x="2185" y="1309"/>
                </a:lnTo>
                <a:lnTo>
                  <a:pt x="2183" y="1309"/>
                </a:lnTo>
                <a:lnTo>
                  <a:pt x="2180" y="1309"/>
                </a:lnTo>
                <a:lnTo>
                  <a:pt x="2177" y="1309"/>
                </a:lnTo>
                <a:lnTo>
                  <a:pt x="2174" y="1308"/>
                </a:lnTo>
                <a:lnTo>
                  <a:pt x="2173" y="1305"/>
                </a:lnTo>
                <a:lnTo>
                  <a:pt x="2173" y="1302"/>
                </a:lnTo>
                <a:lnTo>
                  <a:pt x="2173" y="1296"/>
                </a:lnTo>
                <a:lnTo>
                  <a:pt x="2172" y="1290"/>
                </a:lnTo>
                <a:lnTo>
                  <a:pt x="2179" y="1290"/>
                </a:lnTo>
                <a:lnTo>
                  <a:pt x="2186" y="1291"/>
                </a:lnTo>
                <a:close/>
                <a:moveTo>
                  <a:pt x="2164" y="1306"/>
                </a:moveTo>
                <a:lnTo>
                  <a:pt x="2164" y="1307"/>
                </a:lnTo>
                <a:lnTo>
                  <a:pt x="2163" y="1308"/>
                </a:lnTo>
                <a:lnTo>
                  <a:pt x="2162" y="1308"/>
                </a:lnTo>
                <a:lnTo>
                  <a:pt x="2160" y="1308"/>
                </a:lnTo>
                <a:lnTo>
                  <a:pt x="2158" y="1307"/>
                </a:lnTo>
                <a:lnTo>
                  <a:pt x="2155" y="1307"/>
                </a:lnTo>
                <a:lnTo>
                  <a:pt x="2153" y="1306"/>
                </a:lnTo>
                <a:lnTo>
                  <a:pt x="2152" y="1306"/>
                </a:lnTo>
                <a:lnTo>
                  <a:pt x="2150" y="1305"/>
                </a:lnTo>
                <a:lnTo>
                  <a:pt x="2149" y="1302"/>
                </a:lnTo>
                <a:lnTo>
                  <a:pt x="2149" y="1296"/>
                </a:lnTo>
                <a:lnTo>
                  <a:pt x="2149" y="1288"/>
                </a:lnTo>
                <a:lnTo>
                  <a:pt x="2156" y="1288"/>
                </a:lnTo>
                <a:lnTo>
                  <a:pt x="2161" y="1288"/>
                </a:lnTo>
                <a:lnTo>
                  <a:pt x="2162" y="1288"/>
                </a:lnTo>
                <a:lnTo>
                  <a:pt x="2163" y="1288"/>
                </a:lnTo>
                <a:lnTo>
                  <a:pt x="2162" y="1288"/>
                </a:lnTo>
                <a:lnTo>
                  <a:pt x="2161" y="1288"/>
                </a:lnTo>
                <a:lnTo>
                  <a:pt x="2163" y="1290"/>
                </a:lnTo>
                <a:lnTo>
                  <a:pt x="2165" y="1292"/>
                </a:lnTo>
                <a:lnTo>
                  <a:pt x="2165" y="1294"/>
                </a:lnTo>
                <a:lnTo>
                  <a:pt x="2167" y="1297"/>
                </a:lnTo>
                <a:lnTo>
                  <a:pt x="2165" y="1302"/>
                </a:lnTo>
                <a:lnTo>
                  <a:pt x="2164" y="1306"/>
                </a:lnTo>
                <a:close/>
                <a:moveTo>
                  <a:pt x="2144" y="1288"/>
                </a:moveTo>
                <a:lnTo>
                  <a:pt x="2145" y="1287"/>
                </a:lnTo>
                <a:lnTo>
                  <a:pt x="2146" y="1287"/>
                </a:lnTo>
                <a:lnTo>
                  <a:pt x="2147" y="1288"/>
                </a:lnTo>
                <a:lnTo>
                  <a:pt x="2147" y="1288"/>
                </a:lnTo>
                <a:lnTo>
                  <a:pt x="2147" y="1297"/>
                </a:lnTo>
                <a:lnTo>
                  <a:pt x="2147" y="1304"/>
                </a:lnTo>
                <a:lnTo>
                  <a:pt x="2145" y="1301"/>
                </a:lnTo>
                <a:lnTo>
                  <a:pt x="2145" y="1297"/>
                </a:lnTo>
                <a:lnTo>
                  <a:pt x="2145" y="1292"/>
                </a:lnTo>
                <a:lnTo>
                  <a:pt x="2144" y="1288"/>
                </a:lnTo>
                <a:close/>
                <a:moveTo>
                  <a:pt x="2143" y="1301"/>
                </a:moveTo>
                <a:lnTo>
                  <a:pt x="2142" y="1303"/>
                </a:lnTo>
                <a:lnTo>
                  <a:pt x="2141" y="1305"/>
                </a:lnTo>
                <a:lnTo>
                  <a:pt x="2140" y="1306"/>
                </a:lnTo>
                <a:lnTo>
                  <a:pt x="2138" y="1306"/>
                </a:lnTo>
                <a:lnTo>
                  <a:pt x="2134" y="1306"/>
                </a:lnTo>
                <a:lnTo>
                  <a:pt x="2132" y="1305"/>
                </a:lnTo>
                <a:lnTo>
                  <a:pt x="2130" y="1303"/>
                </a:lnTo>
                <a:lnTo>
                  <a:pt x="2129" y="1301"/>
                </a:lnTo>
                <a:lnTo>
                  <a:pt x="2129" y="1292"/>
                </a:lnTo>
                <a:lnTo>
                  <a:pt x="2129" y="1285"/>
                </a:lnTo>
                <a:lnTo>
                  <a:pt x="2137" y="1286"/>
                </a:lnTo>
                <a:lnTo>
                  <a:pt x="2143" y="1288"/>
                </a:lnTo>
                <a:lnTo>
                  <a:pt x="2143" y="1294"/>
                </a:lnTo>
                <a:lnTo>
                  <a:pt x="2143" y="1301"/>
                </a:lnTo>
                <a:close/>
                <a:moveTo>
                  <a:pt x="2104" y="1302"/>
                </a:moveTo>
                <a:lnTo>
                  <a:pt x="2104" y="1298"/>
                </a:lnTo>
                <a:lnTo>
                  <a:pt x="2104" y="1294"/>
                </a:lnTo>
                <a:lnTo>
                  <a:pt x="2104" y="1288"/>
                </a:lnTo>
                <a:lnTo>
                  <a:pt x="2107" y="1284"/>
                </a:lnTo>
                <a:lnTo>
                  <a:pt x="2110" y="1283"/>
                </a:lnTo>
                <a:lnTo>
                  <a:pt x="2116" y="1284"/>
                </a:lnTo>
                <a:lnTo>
                  <a:pt x="2119" y="1285"/>
                </a:lnTo>
                <a:lnTo>
                  <a:pt x="2122" y="1286"/>
                </a:lnTo>
                <a:lnTo>
                  <a:pt x="2123" y="1288"/>
                </a:lnTo>
                <a:lnTo>
                  <a:pt x="2123" y="1290"/>
                </a:lnTo>
                <a:lnTo>
                  <a:pt x="2122" y="1296"/>
                </a:lnTo>
                <a:lnTo>
                  <a:pt x="2122" y="1300"/>
                </a:lnTo>
                <a:lnTo>
                  <a:pt x="2122" y="1302"/>
                </a:lnTo>
                <a:lnTo>
                  <a:pt x="2120" y="1303"/>
                </a:lnTo>
                <a:lnTo>
                  <a:pt x="2119" y="1303"/>
                </a:lnTo>
                <a:lnTo>
                  <a:pt x="2118" y="1303"/>
                </a:lnTo>
                <a:lnTo>
                  <a:pt x="2115" y="1303"/>
                </a:lnTo>
                <a:lnTo>
                  <a:pt x="2112" y="1303"/>
                </a:lnTo>
                <a:lnTo>
                  <a:pt x="2109" y="1302"/>
                </a:lnTo>
                <a:lnTo>
                  <a:pt x="2104" y="1302"/>
                </a:lnTo>
                <a:close/>
                <a:moveTo>
                  <a:pt x="2120" y="1520"/>
                </a:moveTo>
                <a:lnTo>
                  <a:pt x="2120" y="1518"/>
                </a:lnTo>
                <a:lnTo>
                  <a:pt x="2119" y="1517"/>
                </a:lnTo>
                <a:lnTo>
                  <a:pt x="2117" y="1512"/>
                </a:lnTo>
                <a:lnTo>
                  <a:pt x="2117" y="1506"/>
                </a:lnTo>
                <a:lnTo>
                  <a:pt x="2119" y="1501"/>
                </a:lnTo>
                <a:lnTo>
                  <a:pt x="2122" y="1496"/>
                </a:lnTo>
                <a:lnTo>
                  <a:pt x="2125" y="1492"/>
                </a:lnTo>
                <a:lnTo>
                  <a:pt x="2127" y="1489"/>
                </a:lnTo>
                <a:lnTo>
                  <a:pt x="2130" y="1488"/>
                </a:lnTo>
                <a:lnTo>
                  <a:pt x="2133" y="1486"/>
                </a:lnTo>
                <a:lnTo>
                  <a:pt x="2141" y="1484"/>
                </a:lnTo>
                <a:lnTo>
                  <a:pt x="2147" y="1481"/>
                </a:lnTo>
                <a:lnTo>
                  <a:pt x="2148" y="1481"/>
                </a:lnTo>
                <a:lnTo>
                  <a:pt x="2149" y="1482"/>
                </a:lnTo>
                <a:lnTo>
                  <a:pt x="2150" y="1483"/>
                </a:lnTo>
                <a:lnTo>
                  <a:pt x="2152" y="1485"/>
                </a:lnTo>
                <a:lnTo>
                  <a:pt x="2153" y="1486"/>
                </a:lnTo>
                <a:lnTo>
                  <a:pt x="2153" y="1488"/>
                </a:lnTo>
                <a:lnTo>
                  <a:pt x="2152" y="1489"/>
                </a:lnTo>
                <a:lnTo>
                  <a:pt x="2150" y="1490"/>
                </a:lnTo>
                <a:lnTo>
                  <a:pt x="2148" y="1491"/>
                </a:lnTo>
                <a:lnTo>
                  <a:pt x="2147" y="1493"/>
                </a:lnTo>
                <a:lnTo>
                  <a:pt x="2149" y="1496"/>
                </a:lnTo>
                <a:lnTo>
                  <a:pt x="2152" y="1497"/>
                </a:lnTo>
                <a:lnTo>
                  <a:pt x="2154" y="1497"/>
                </a:lnTo>
                <a:lnTo>
                  <a:pt x="2156" y="1496"/>
                </a:lnTo>
                <a:lnTo>
                  <a:pt x="2157" y="1496"/>
                </a:lnTo>
                <a:lnTo>
                  <a:pt x="2158" y="1498"/>
                </a:lnTo>
                <a:lnTo>
                  <a:pt x="2159" y="1501"/>
                </a:lnTo>
                <a:lnTo>
                  <a:pt x="2160" y="1505"/>
                </a:lnTo>
                <a:lnTo>
                  <a:pt x="2160" y="1508"/>
                </a:lnTo>
                <a:lnTo>
                  <a:pt x="2159" y="1513"/>
                </a:lnTo>
                <a:lnTo>
                  <a:pt x="2158" y="1515"/>
                </a:lnTo>
                <a:lnTo>
                  <a:pt x="2158" y="1516"/>
                </a:lnTo>
                <a:lnTo>
                  <a:pt x="2159" y="1517"/>
                </a:lnTo>
                <a:lnTo>
                  <a:pt x="2160" y="1519"/>
                </a:lnTo>
                <a:lnTo>
                  <a:pt x="2162" y="1526"/>
                </a:lnTo>
                <a:lnTo>
                  <a:pt x="2163" y="1533"/>
                </a:lnTo>
                <a:lnTo>
                  <a:pt x="2163" y="1536"/>
                </a:lnTo>
                <a:lnTo>
                  <a:pt x="2163" y="1539"/>
                </a:lnTo>
                <a:lnTo>
                  <a:pt x="2162" y="1544"/>
                </a:lnTo>
                <a:lnTo>
                  <a:pt x="2160" y="1547"/>
                </a:lnTo>
                <a:lnTo>
                  <a:pt x="2161" y="1547"/>
                </a:lnTo>
                <a:lnTo>
                  <a:pt x="2161" y="1548"/>
                </a:lnTo>
                <a:lnTo>
                  <a:pt x="2161" y="1547"/>
                </a:lnTo>
                <a:lnTo>
                  <a:pt x="2160" y="1547"/>
                </a:lnTo>
                <a:lnTo>
                  <a:pt x="2153" y="1548"/>
                </a:lnTo>
                <a:lnTo>
                  <a:pt x="2145" y="1548"/>
                </a:lnTo>
                <a:lnTo>
                  <a:pt x="2138" y="1546"/>
                </a:lnTo>
                <a:lnTo>
                  <a:pt x="2130" y="1544"/>
                </a:lnTo>
                <a:lnTo>
                  <a:pt x="2126" y="1544"/>
                </a:lnTo>
                <a:lnTo>
                  <a:pt x="2124" y="1545"/>
                </a:lnTo>
                <a:lnTo>
                  <a:pt x="2122" y="1538"/>
                </a:lnTo>
                <a:lnTo>
                  <a:pt x="2119" y="1533"/>
                </a:lnTo>
                <a:lnTo>
                  <a:pt x="2119" y="1527"/>
                </a:lnTo>
                <a:lnTo>
                  <a:pt x="2120" y="1520"/>
                </a:lnTo>
                <a:close/>
                <a:moveTo>
                  <a:pt x="2172" y="1592"/>
                </a:moveTo>
                <a:lnTo>
                  <a:pt x="2172" y="1596"/>
                </a:lnTo>
                <a:lnTo>
                  <a:pt x="2171" y="1599"/>
                </a:lnTo>
                <a:lnTo>
                  <a:pt x="2172" y="1596"/>
                </a:lnTo>
                <a:lnTo>
                  <a:pt x="2172" y="1592"/>
                </a:lnTo>
                <a:lnTo>
                  <a:pt x="2168" y="1594"/>
                </a:lnTo>
                <a:lnTo>
                  <a:pt x="2163" y="1597"/>
                </a:lnTo>
                <a:lnTo>
                  <a:pt x="2159" y="1600"/>
                </a:lnTo>
                <a:lnTo>
                  <a:pt x="2156" y="1605"/>
                </a:lnTo>
                <a:lnTo>
                  <a:pt x="2156" y="1605"/>
                </a:lnTo>
                <a:lnTo>
                  <a:pt x="2155" y="1605"/>
                </a:lnTo>
                <a:lnTo>
                  <a:pt x="2153" y="1608"/>
                </a:lnTo>
                <a:lnTo>
                  <a:pt x="2149" y="1611"/>
                </a:lnTo>
                <a:lnTo>
                  <a:pt x="2145" y="1613"/>
                </a:lnTo>
                <a:lnTo>
                  <a:pt x="2142" y="1614"/>
                </a:lnTo>
                <a:lnTo>
                  <a:pt x="2145" y="1613"/>
                </a:lnTo>
                <a:lnTo>
                  <a:pt x="2149" y="1611"/>
                </a:lnTo>
                <a:lnTo>
                  <a:pt x="2153" y="1608"/>
                </a:lnTo>
                <a:lnTo>
                  <a:pt x="2155" y="1605"/>
                </a:lnTo>
                <a:lnTo>
                  <a:pt x="2146" y="1602"/>
                </a:lnTo>
                <a:lnTo>
                  <a:pt x="2137" y="1599"/>
                </a:lnTo>
                <a:lnTo>
                  <a:pt x="2132" y="1598"/>
                </a:lnTo>
                <a:lnTo>
                  <a:pt x="2130" y="1596"/>
                </a:lnTo>
                <a:lnTo>
                  <a:pt x="2129" y="1593"/>
                </a:lnTo>
                <a:lnTo>
                  <a:pt x="2129" y="1589"/>
                </a:lnTo>
                <a:lnTo>
                  <a:pt x="2130" y="1587"/>
                </a:lnTo>
                <a:lnTo>
                  <a:pt x="2130" y="1584"/>
                </a:lnTo>
                <a:lnTo>
                  <a:pt x="2129" y="1583"/>
                </a:lnTo>
                <a:lnTo>
                  <a:pt x="2127" y="1581"/>
                </a:lnTo>
                <a:lnTo>
                  <a:pt x="2127" y="1580"/>
                </a:lnTo>
                <a:lnTo>
                  <a:pt x="2125" y="1578"/>
                </a:lnTo>
                <a:lnTo>
                  <a:pt x="2123" y="1574"/>
                </a:lnTo>
                <a:lnTo>
                  <a:pt x="2125" y="1578"/>
                </a:lnTo>
                <a:lnTo>
                  <a:pt x="2127" y="1580"/>
                </a:lnTo>
                <a:lnTo>
                  <a:pt x="2126" y="1570"/>
                </a:lnTo>
                <a:lnTo>
                  <a:pt x="2124" y="1561"/>
                </a:lnTo>
                <a:lnTo>
                  <a:pt x="2125" y="1558"/>
                </a:lnTo>
                <a:lnTo>
                  <a:pt x="2126" y="1556"/>
                </a:lnTo>
                <a:lnTo>
                  <a:pt x="2128" y="1553"/>
                </a:lnTo>
                <a:lnTo>
                  <a:pt x="2130" y="1552"/>
                </a:lnTo>
                <a:lnTo>
                  <a:pt x="2146" y="1552"/>
                </a:lnTo>
                <a:lnTo>
                  <a:pt x="2162" y="1552"/>
                </a:lnTo>
                <a:lnTo>
                  <a:pt x="2165" y="1560"/>
                </a:lnTo>
                <a:lnTo>
                  <a:pt x="2169" y="1566"/>
                </a:lnTo>
                <a:lnTo>
                  <a:pt x="2169" y="1569"/>
                </a:lnTo>
                <a:lnTo>
                  <a:pt x="2169" y="1574"/>
                </a:lnTo>
                <a:lnTo>
                  <a:pt x="2169" y="1577"/>
                </a:lnTo>
                <a:lnTo>
                  <a:pt x="2168" y="1581"/>
                </a:lnTo>
                <a:lnTo>
                  <a:pt x="2170" y="1587"/>
                </a:lnTo>
                <a:lnTo>
                  <a:pt x="2172" y="1592"/>
                </a:lnTo>
                <a:close/>
                <a:moveTo>
                  <a:pt x="2183" y="1753"/>
                </a:moveTo>
                <a:lnTo>
                  <a:pt x="2179" y="1752"/>
                </a:lnTo>
                <a:lnTo>
                  <a:pt x="2177" y="1752"/>
                </a:lnTo>
                <a:lnTo>
                  <a:pt x="2176" y="1751"/>
                </a:lnTo>
                <a:lnTo>
                  <a:pt x="2175" y="1750"/>
                </a:lnTo>
                <a:lnTo>
                  <a:pt x="2175" y="1749"/>
                </a:lnTo>
                <a:lnTo>
                  <a:pt x="2175" y="1748"/>
                </a:lnTo>
                <a:lnTo>
                  <a:pt x="2175" y="1749"/>
                </a:lnTo>
                <a:lnTo>
                  <a:pt x="2175" y="1750"/>
                </a:lnTo>
                <a:lnTo>
                  <a:pt x="2176" y="1751"/>
                </a:lnTo>
                <a:lnTo>
                  <a:pt x="2177" y="1752"/>
                </a:lnTo>
                <a:lnTo>
                  <a:pt x="2179" y="1752"/>
                </a:lnTo>
                <a:lnTo>
                  <a:pt x="2183" y="1753"/>
                </a:lnTo>
                <a:lnTo>
                  <a:pt x="2183" y="1753"/>
                </a:lnTo>
                <a:close/>
                <a:moveTo>
                  <a:pt x="2215" y="1748"/>
                </a:moveTo>
                <a:lnTo>
                  <a:pt x="2215" y="1748"/>
                </a:lnTo>
                <a:lnTo>
                  <a:pt x="2215" y="1748"/>
                </a:lnTo>
                <a:lnTo>
                  <a:pt x="2215" y="1748"/>
                </a:lnTo>
                <a:lnTo>
                  <a:pt x="2215" y="1748"/>
                </a:lnTo>
                <a:close/>
                <a:moveTo>
                  <a:pt x="2259" y="1737"/>
                </a:moveTo>
                <a:lnTo>
                  <a:pt x="2264" y="1740"/>
                </a:lnTo>
                <a:lnTo>
                  <a:pt x="2269" y="1742"/>
                </a:lnTo>
                <a:lnTo>
                  <a:pt x="2271" y="1744"/>
                </a:lnTo>
                <a:lnTo>
                  <a:pt x="2271" y="1745"/>
                </a:lnTo>
                <a:lnTo>
                  <a:pt x="2271" y="1747"/>
                </a:lnTo>
                <a:lnTo>
                  <a:pt x="2270" y="1748"/>
                </a:lnTo>
                <a:lnTo>
                  <a:pt x="2265" y="1749"/>
                </a:lnTo>
                <a:lnTo>
                  <a:pt x="2261" y="1749"/>
                </a:lnTo>
                <a:lnTo>
                  <a:pt x="2261" y="1749"/>
                </a:lnTo>
                <a:lnTo>
                  <a:pt x="2261" y="1749"/>
                </a:lnTo>
                <a:lnTo>
                  <a:pt x="2258" y="1747"/>
                </a:lnTo>
                <a:lnTo>
                  <a:pt x="2254" y="1745"/>
                </a:lnTo>
                <a:lnTo>
                  <a:pt x="2252" y="1744"/>
                </a:lnTo>
                <a:lnTo>
                  <a:pt x="2250" y="1744"/>
                </a:lnTo>
                <a:lnTo>
                  <a:pt x="2248" y="1745"/>
                </a:lnTo>
                <a:lnTo>
                  <a:pt x="2246" y="1747"/>
                </a:lnTo>
                <a:lnTo>
                  <a:pt x="2245" y="1747"/>
                </a:lnTo>
                <a:lnTo>
                  <a:pt x="2245" y="1748"/>
                </a:lnTo>
                <a:lnTo>
                  <a:pt x="2238" y="1747"/>
                </a:lnTo>
                <a:lnTo>
                  <a:pt x="2233" y="1746"/>
                </a:lnTo>
                <a:lnTo>
                  <a:pt x="2226" y="1745"/>
                </a:lnTo>
                <a:lnTo>
                  <a:pt x="2221" y="1743"/>
                </a:lnTo>
                <a:lnTo>
                  <a:pt x="2219" y="1742"/>
                </a:lnTo>
                <a:lnTo>
                  <a:pt x="2218" y="1743"/>
                </a:lnTo>
                <a:lnTo>
                  <a:pt x="2216" y="1744"/>
                </a:lnTo>
                <a:lnTo>
                  <a:pt x="2216" y="1746"/>
                </a:lnTo>
                <a:lnTo>
                  <a:pt x="2216" y="1747"/>
                </a:lnTo>
                <a:lnTo>
                  <a:pt x="2215" y="1747"/>
                </a:lnTo>
                <a:lnTo>
                  <a:pt x="2214" y="1747"/>
                </a:lnTo>
                <a:lnTo>
                  <a:pt x="2214" y="1747"/>
                </a:lnTo>
                <a:lnTo>
                  <a:pt x="2214" y="1747"/>
                </a:lnTo>
                <a:lnTo>
                  <a:pt x="2215" y="1748"/>
                </a:lnTo>
                <a:lnTo>
                  <a:pt x="2215" y="1748"/>
                </a:lnTo>
                <a:lnTo>
                  <a:pt x="2215" y="1748"/>
                </a:lnTo>
                <a:lnTo>
                  <a:pt x="2214" y="1747"/>
                </a:lnTo>
                <a:lnTo>
                  <a:pt x="2214" y="1747"/>
                </a:lnTo>
                <a:lnTo>
                  <a:pt x="2214" y="1747"/>
                </a:lnTo>
                <a:lnTo>
                  <a:pt x="2208" y="1747"/>
                </a:lnTo>
                <a:lnTo>
                  <a:pt x="2204" y="1747"/>
                </a:lnTo>
                <a:lnTo>
                  <a:pt x="2203" y="1747"/>
                </a:lnTo>
                <a:lnTo>
                  <a:pt x="2203" y="1748"/>
                </a:lnTo>
                <a:lnTo>
                  <a:pt x="2203" y="1747"/>
                </a:lnTo>
                <a:lnTo>
                  <a:pt x="2204" y="1747"/>
                </a:lnTo>
                <a:lnTo>
                  <a:pt x="2203" y="1747"/>
                </a:lnTo>
                <a:lnTo>
                  <a:pt x="2202" y="1747"/>
                </a:lnTo>
                <a:lnTo>
                  <a:pt x="2200" y="1747"/>
                </a:lnTo>
                <a:lnTo>
                  <a:pt x="2199" y="1746"/>
                </a:lnTo>
                <a:lnTo>
                  <a:pt x="2186" y="1745"/>
                </a:lnTo>
                <a:lnTo>
                  <a:pt x="2174" y="1745"/>
                </a:lnTo>
                <a:lnTo>
                  <a:pt x="2167" y="1743"/>
                </a:lnTo>
                <a:lnTo>
                  <a:pt x="2158" y="1741"/>
                </a:lnTo>
                <a:lnTo>
                  <a:pt x="2150" y="1738"/>
                </a:lnTo>
                <a:lnTo>
                  <a:pt x="2142" y="1736"/>
                </a:lnTo>
                <a:lnTo>
                  <a:pt x="2150" y="1734"/>
                </a:lnTo>
                <a:lnTo>
                  <a:pt x="2159" y="1735"/>
                </a:lnTo>
                <a:lnTo>
                  <a:pt x="2184" y="1735"/>
                </a:lnTo>
                <a:lnTo>
                  <a:pt x="2208" y="1735"/>
                </a:lnTo>
                <a:lnTo>
                  <a:pt x="2234" y="1736"/>
                </a:lnTo>
                <a:lnTo>
                  <a:pt x="2259" y="1737"/>
                </a:lnTo>
                <a:close/>
                <a:moveTo>
                  <a:pt x="2177" y="1531"/>
                </a:moveTo>
                <a:lnTo>
                  <a:pt x="2174" y="1529"/>
                </a:lnTo>
                <a:lnTo>
                  <a:pt x="2171" y="1527"/>
                </a:lnTo>
                <a:lnTo>
                  <a:pt x="2170" y="1526"/>
                </a:lnTo>
                <a:lnTo>
                  <a:pt x="2169" y="1523"/>
                </a:lnTo>
                <a:lnTo>
                  <a:pt x="2170" y="1518"/>
                </a:lnTo>
                <a:lnTo>
                  <a:pt x="2173" y="1507"/>
                </a:lnTo>
                <a:lnTo>
                  <a:pt x="2176" y="1511"/>
                </a:lnTo>
                <a:lnTo>
                  <a:pt x="2179" y="1513"/>
                </a:lnTo>
                <a:lnTo>
                  <a:pt x="2180" y="1514"/>
                </a:lnTo>
                <a:lnTo>
                  <a:pt x="2182" y="1516"/>
                </a:lnTo>
                <a:lnTo>
                  <a:pt x="2182" y="1518"/>
                </a:lnTo>
                <a:lnTo>
                  <a:pt x="2180" y="1520"/>
                </a:lnTo>
                <a:lnTo>
                  <a:pt x="2177" y="1520"/>
                </a:lnTo>
                <a:lnTo>
                  <a:pt x="2173" y="1519"/>
                </a:lnTo>
                <a:lnTo>
                  <a:pt x="2175" y="1521"/>
                </a:lnTo>
                <a:lnTo>
                  <a:pt x="2177" y="1524"/>
                </a:lnTo>
                <a:lnTo>
                  <a:pt x="2178" y="1526"/>
                </a:lnTo>
                <a:lnTo>
                  <a:pt x="2178" y="1527"/>
                </a:lnTo>
                <a:lnTo>
                  <a:pt x="2178" y="1529"/>
                </a:lnTo>
                <a:lnTo>
                  <a:pt x="2177" y="1531"/>
                </a:lnTo>
                <a:close/>
                <a:moveTo>
                  <a:pt x="2193" y="1475"/>
                </a:moveTo>
                <a:lnTo>
                  <a:pt x="2195" y="1477"/>
                </a:lnTo>
                <a:lnTo>
                  <a:pt x="2199" y="1480"/>
                </a:lnTo>
                <a:lnTo>
                  <a:pt x="2200" y="1483"/>
                </a:lnTo>
                <a:lnTo>
                  <a:pt x="2201" y="1486"/>
                </a:lnTo>
                <a:lnTo>
                  <a:pt x="2200" y="1489"/>
                </a:lnTo>
                <a:lnTo>
                  <a:pt x="2199" y="1490"/>
                </a:lnTo>
                <a:lnTo>
                  <a:pt x="2195" y="1487"/>
                </a:lnTo>
                <a:lnTo>
                  <a:pt x="2193" y="1485"/>
                </a:lnTo>
                <a:lnTo>
                  <a:pt x="2191" y="1482"/>
                </a:lnTo>
                <a:lnTo>
                  <a:pt x="2190" y="1478"/>
                </a:lnTo>
                <a:lnTo>
                  <a:pt x="2191" y="1476"/>
                </a:lnTo>
                <a:lnTo>
                  <a:pt x="2193" y="1475"/>
                </a:lnTo>
                <a:close/>
                <a:moveTo>
                  <a:pt x="2203" y="1079"/>
                </a:moveTo>
                <a:lnTo>
                  <a:pt x="2200" y="1077"/>
                </a:lnTo>
                <a:lnTo>
                  <a:pt x="2198" y="1076"/>
                </a:lnTo>
                <a:lnTo>
                  <a:pt x="2194" y="1077"/>
                </a:lnTo>
                <a:lnTo>
                  <a:pt x="2191" y="1078"/>
                </a:lnTo>
                <a:lnTo>
                  <a:pt x="2194" y="1077"/>
                </a:lnTo>
                <a:lnTo>
                  <a:pt x="2198" y="1076"/>
                </a:lnTo>
                <a:lnTo>
                  <a:pt x="2200" y="1077"/>
                </a:lnTo>
                <a:lnTo>
                  <a:pt x="2203" y="1079"/>
                </a:lnTo>
                <a:close/>
                <a:moveTo>
                  <a:pt x="2234" y="1194"/>
                </a:moveTo>
                <a:lnTo>
                  <a:pt x="2230" y="1195"/>
                </a:lnTo>
                <a:lnTo>
                  <a:pt x="2226" y="1194"/>
                </a:lnTo>
                <a:lnTo>
                  <a:pt x="2224" y="1193"/>
                </a:lnTo>
                <a:lnTo>
                  <a:pt x="2223" y="1191"/>
                </a:lnTo>
                <a:lnTo>
                  <a:pt x="2222" y="1189"/>
                </a:lnTo>
                <a:lnTo>
                  <a:pt x="2222" y="1186"/>
                </a:lnTo>
                <a:lnTo>
                  <a:pt x="2228" y="1184"/>
                </a:lnTo>
                <a:lnTo>
                  <a:pt x="2233" y="1182"/>
                </a:lnTo>
                <a:lnTo>
                  <a:pt x="2234" y="1184"/>
                </a:lnTo>
                <a:lnTo>
                  <a:pt x="2235" y="1185"/>
                </a:lnTo>
                <a:lnTo>
                  <a:pt x="2237" y="1186"/>
                </a:lnTo>
                <a:lnTo>
                  <a:pt x="2239" y="1187"/>
                </a:lnTo>
                <a:lnTo>
                  <a:pt x="2237" y="1191"/>
                </a:lnTo>
                <a:lnTo>
                  <a:pt x="2234" y="1194"/>
                </a:lnTo>
                <a:close/>
                <a:moveTo>
                  <a:pt x="2218" y="1230"/>
                </a:moveTo>
                <a:lnTo>
                  <a:pt x="2221" y="1230"/>
                </a:lnTo>
                <a:lnTo>
                  <a:pt x="2224" y="1232"/>
                </a:lnTo>
                <a:lnTo>
                  <a:pt x="2229" y="1236"/>
                </a:lnTo>
                <a:lnTo>
                  <a:pt x="2233" y="1238"/>
                </a:lnTo>
                <a:lnTo>
                  <a:pt x="2236" y="1239"/>
                </a:lnTo>
                <a:lnTo>
                  <a:pt x="2238" y="1241"/>
                </a:lnTo>
                <a:lnTo>
                  <a:pt x="2238" y="1244"/>
                </a:lnTo>
                <a:lnTo>
                  <a:pt x="2238" y="1247"/>
                </a:lnTo>
                <a:lnTo>
                  <a:pt x="2238" y="1249"/>
                </a:lnTo>
                <a:lnTo>
                  <a:pt x="2239" y="1252"/>
                </a:lnTo>
                <a:lnTo>
                  <a:pt x="2238" y="1253"/>
                </a:lnTo>
                <a:lnTo>
                  <a:pt x="2237" y="1254"/>
                </a:lnTo>
                <a:lnTo>
                  <a:pt x="2235" y="1255"/>
                </a:lnTo>
                <a:lnTo>
                  <a:pt x="2233" y="1256"/>
                </a:lnTo>
                <a:lnTo>
                  <a:pt x="2231" y="1257"/>
                </a:lnTo>
                <a:lnTo>
                  <a:pt x="2229" y="1256"/>
                </a:lnTo>
                <a:lnTo>
                  <a:pt x="2226" y="1254"/>
                </a:lnTo>
                <a:lnTo>
                  <a:pt x="2224" y="1252"/>
                </a:lnTo>
                <a:lnTo>
                  <a:pt x="2222" y="1244"/>
                </a:lnTo>
                <a:lnTo>
                  <a:pt x="2219" y="1237"/>
                </a:lnTo>
                <a:lnTo>
                  <a:pt x="2218" y="1236"/>
                </a:lnTo>
                <a:lnTo>
                  <a:pt x="2217" y="1233"/>
                </a:lnTo>
                <a:lnTo>
                  <a:pt x="2217" y="1232"/>
                </a:lnTo>
                <a:lnTo>
                  <a:pt x="2218" y="1230"/>
                </a:lnTo>
                <a:close/>
                <a:moveTo>
                  <a:pt x="2217" y="1248"/>
                </a:moveTo>
                <a:lnTo>
                  <a:pt x="2218" y="1246"/>
                </a:lnTo>
                <a:lnTo>
                  <a:pt x="2218" y="1245"/>
                </a:lnTo>
                <a:lnTo>
                  <a:pt x="2218" y="1246"/>
                </a:lnTo>
                <a:lnTo>
                  <a:pt x="2217" y="1248"/>
                </a:lnTo>
                <a:close/>
                <a:moveTo>
                  <a:pt x="2200" y="1148"/>
                </a:moveTo>
                <a:lnTo>
                  <a:pt x="2200" y="1149"/>
                </a:lnTo>
                <a:lnTo>
                  <a:pt x="2201" y="1150"/>
                </a:lnTo>
                <a:lnTo>
                  <a:pt x="2200" y="1149"/>
                </a:lnTo>
                <a:lnTo>
                  <a:pt x="2200" y="1148"/>
                </a:lnTo>
                <a:close/>
                <a:moveTo>
                  <a:pt x="2199" y="1146"/>
                </a:moveTo>
                <a:lnTo>
                  <a:pt x="2199" y="1147"/>
                </a:lnTo>
                <a:lnTo>
                  <a:pt x="2199" y="1147"/>
                </a:lnTo>
                <a:lnTo>
                  <a:pt x="2199" y="1147"/>
                </a:lnTo>
                <a:lnTo>
                  <a:pt x="2199" y="1146"/>
                </a:lnTo>
                <a:close/>
                <a:moveTo>
                  <a:pt x="2201" y="1184"/>
                </a:moveTo>
                <a:lnTo>
                  <a:pt x="2200" y="1183"/>
                </a:lnTo>
                <a:lnTo>
                  <a:pt x="2198" y="1181"/>
                </a:lnTo>
                <a:lnTo>
                  <a:pt x="2198" y="1179"/>
                </a:lnTo>
                <a:lnTo>
                  <a:pt x="2198" y="1177"/>
                </a:lnTo>
                <a:lnTo>
                  <a:pt x="2200" y="1175"/>
                </a:lnTo>
                <a:lnTo>
                  <a:pt x="2201" y="1172"/>
                </a:lnTo>
                <a:lnTo>
                  <a:pt x="2203" y="1172"/>
                </a:lnTo>
                <a:lnTo>
                  <a:pt x="2204" y="1172"/>
                </a:lnTo>
                <a:lnTo>
                  <a:pt x="2207" y="1174"/>
                </a:lnTo>
                <a:lnTo>
                  <a:pt x="2210" y="1177"/>
                </a:lnTo>
                <a:lnTo>
                  <a:pt x="2210" y="1180"/>
                </a:lnTo>
                <a:lnTo>
                  <a:pt x="2210" y="1183"/>
                </a:lnTo>
                <a:lnTo>
                  <a:pt x="2209" y="1185"/>
                </a:lnTo>
                <a:lnTo>
                  <a:pt x="2209" y="1186"/>
                </a:lnTo>
                <a:lnTo>
                  <a:pt x="2207" y="1187"/>
                </a:lnTo>
                <a:lnTo>
                  <a:pt x="2206" y="1189"/>
                </a:lnTo>
                <a:lnTo>
                  <a:pt x="2204" y="1189"/>
                </a:lnTo>
                <a:lnTo>
                  <a:pt x="2202" y="1187"/>
                </a:lnTo>
                <a:lnTo>
                  <a:pt x="2201" y="1186"/>
                </a:lnTo>
                <a:lnTo>
                  <a:pt x="2201" y="1184"/>
                </a:lnTo>
                <a:close/>
                <a:moveTo>
                  <a:pt x="2205" y="1227"/>
                </a:moveTo>
                <a:lnTo>
                  <a:pt x="2205" y="1227"/>
                </a:lnTo>
                <a:lnTo>
                  <a:pt x="2205" y="1226"/>
                </a:lnTo>
                <a:lnTo>
                  <a:pt x="2205" y="1223"/>
                </a:lnTo>
                <a:lnTo>
                  <a:pt x="2204" y="1220"/>
                </a:lnTo>
                <a:lnTo>
                  <a:pt x="2205" y="1223"/>
                </a:lnTo>
                <a:lnTo>
                  <a:pt x="2205" y="1226"/>
                </a:lnTo>
                <a:lnTo>
                  <a:pt x="2205" y="1227"/>
                </a:lnTo>
                <a:lnTo>
                  <a:pt x="2205" y="1227"/>
                </a:lnTo>
                <a:close/>
                <a:moveTo>
                  <a:pt x="2215" y="1192"/>
                </a:moveTo>
                <a:lnTo>
                  <a:pt x="2215" y="1190"/>
                </a:lnTo>
                <a:lnTo>
                  <a:pt x="2216" y="1187"/>
                </a:lnTo>
                <a:lnTo>
                  <a:pt x="2217" y="1186"/>
                </a:lnTo>
                <a:lnTo>
                  <a:pt x="2219" y="1186"/>
                </a:lnTo>
                <a:lnTo>
                  <a:pt x="2217" y="1186"/>
                </a:lnTo>
                <a:lnTo>
                  <a:pt x="2216" y="1187"/>
                </a:lnTo>
                <a:lnTo>
                  <a:pt x="2215" y="1190"/>
                </a:lnTo>
                <a:lnTo>
                  <a:pt x="2215" y="1192"/>
                </a:lnTo>
                <a:close/>
                <a:moveTo>
                  <a:pt x="2216" y="1202"/>
                </a:moveTo>
                <a:lnTo>
                  <a:pt x="2217" y="1203"/>
                </a:lnTo>
                <a:lnTo>
                  <a:pt x="2217" y="1203"/>
                </a:lnTo>
                <a:lnTo>
                  <a:pt x="2223" y="1202"/>
                </a:lnTo>
                <a:lnTo>
                  <a:pt x="2229" y="1201"/>
                </a:lnTo>
                <a:lnTo>
                  <a:pt x="2223" y="1202"/>
                </a:lnTo>
                <a:lnTo>
                  <a:pt x="2217" y="1203"/>
                </a:lnTo>
                <a:lnTo>
                  <a:pt x="2221" y="1208"/>
                </a:lnTo>
                <a:lnTo>
                  <a:pt x="2226" y="1211"/>
                </a:lnTo>
                <a:lnTo>
                  <a:pt x="2228" y="1213"/>
                </a:lnTo>
                <a:lnTo>
                  <a:pt x="2228" y="1215"/>
                </a:lnTo>
                <a:lnTo>
                  <a:pt x="2226" y="1216"/>
                </a:lnTo>
                <a:lnTo>
                  <a:pt x="2225" y="1217"/>
                </a:lnTo>
                <a:lnTo>
                  <a:pt x="2222" y="1217"/>
                </a:lnTo>
                <a:lnTo>
                  <a:pt x="2220" y="1215"/>
                </a:lnTo>
                <a:lnTo>
                  <a:pt x="2218" y="1213"/>
                </a:lnTo>
                <a:lnTo>
                  <a:pt x="2216" y="1211"/>
                </a:lnTo>
                <a:lnTo>
                  <a:pt x="2215" y="1209"/>
                </a:lnTo>
                <a:lnTo>
                  <a:pt x="2214" y="1207"/>
                </a:lnTo>
                <a:lnTo>
                  <a:pt x="2214" y="1205"/>
                </a:lnTo>
                <a:lnTo>
                  <a:pt x="2216" y="1202"/>
                </a:lnTo>
                <a:close/>
                <a:moveTo>
                  <a:pt x="2208" y="1123"/>
                </a:moveTo>
                <a:lnTo>
                  <a:pt x="2206" y="1124"/>
                </a:lnTo>
                <a:lnTo>
                  <a:pt x="2205" y="1125"/>
                </a:lnTo>
                <a:lnTo>
                  <a:pt x="2202" y="1121"/>
                </a:lnTo>
                <a:lnTo>
                  <a:pt x="2196" y="1116"/>
                </a:lnTo>
                <a:lnTo>
                  <a:pt x="2202" y="1117"/>
                </a:lnTo>
                <a:lnTo>
                  <a:pt x="2205" y="1118"/>
                </a:lnTo>
                <a:lnTo>
                  <a:pt x="2207" y="1120"/>
                </a:lnTo>
                <a:lnTo>
                  <a:pt x="2208" y="1123"/>
                </a:lnTo>
                <a:lnTo>
                  <a:pt x="2213" y="1128"/>
                </a:lnTo>
                <a:lnTo>
                  <a:pt x="2215" y="1132"/>
                </a:lnTo>
                <a:lnTo>
                  <a:pt x="2213" y="1128"/>
                </a:lnTo>
                <a:lnTo>
                  <a:pt x="2208" y="1123"/>
                </a:lnTo>
                <a:close/>
                <a:moveTo>
                  <a:pt x="2200" y="1277"/>
                </a:moveTo>
                <a:lnTo>
                  <a:pt x="2204" y="1279"/>
                </a:lnTo>
                <a:lnTo>
                  <a:pt x="2208" y="1278"/>
                </a:lnTo>
                <a:lnTo>
                  <a:pt x="2204" y="1281"/>
                </a:lnTo>
                <a:lnTo>
                  <a:pt x="2200" y="1281"/>
                </a:lnTo>
                <a:lnTo>
                  <a:pt x="2195" y="1279"/>
                </a:lnTo>
                <a:lnTo>
                  <a:pt x="2191" y="1277"/>
                </a:lnTo>
                <a:lnTo>
                  <a:pt x="2195" y="1277"/>
                </a:lnTo>
                <a:lnTo>
                  <a:pt x="2200" y="1277"/>
                </a:lnTo>
                <a:close/>
                <a:moveTo>
                  <a:pt x="2206" y="1486"/>
                </a:moveTo>
                <a:lnTo>
                  <a:pt x="2202" y="1480"/>
                </a:lnTo>
                <a:lnTo>
                  <a:pt x="2199" y="1474"/>
                </a:lnTo>
                <a:lnTo>
                  <a:pt x="2198" y="1473"/>
                </a:lnTo>
                <a:lnTo>
                  <a:pt x="2198" y="1472"/>
                </a:lnTo>
                <a:lnTo>
                  <a:pt x="2198" y="1471"/>
                </a:lnTo>
                <a:lnTo>
                  <a:pt x="2199" y="1470"/>
                </a:lnTo>
                <a:lnTo>
                  <a:pt x="2200" y="1470"/>
                </a:lnTo>
                <a:lnTo>
                  <a:pt x="2202" y="1471"/>
                </a:lnTo>
                <a:lnTo>
                  <a:pt x="2204" y="1474"/>
                </a:lnTo>
                <a:lnTo>
                  <a:pt x="2206" y="1477"/>
                </a:lnTo>
                <a:lnTo>
                  <a:pt x="2207" y="1481"/>
                </a:lnTo>
                <a:lnTo>
                  <a:pt x="2206" y="1486"/>
                </a:lnTo>
                <a:close/>
                <a:moveTo>
                  <a:pt x="2193" y="1312"/>
                </a:moveTo>
                <a:lnTo>
                  <a:pt x="2193" y="1302"/>
                </a:lnTo>
                <a:lnTo>
                  <a:pt x="2193" y="1293"/>
                </a:lnTo>
                <a:lnTo>
                  <a:pt x="2196" y="1293"/>
                </a:lnTo>
                <a:lnTo>
                  <a:pt x="2199" y="1293"/>
                </a:lnTo>
                <a:lnTo>
                  <a:pt x="2202" y="1292"/>
                </a:lnTo>
                <a:lnTo>
                  <a:pt x="2204" y="1293"/>
                </a:lnTo>
                <a:lnTo>
                  <a:pt x="2206" y="1293"/>
                </a:lnTo>
                <a:lnTo>
                  <a:pt x="2207" y="1294"/>
                </a:lnTo>
                <a:lnTo>
                  <a:pt x="2208" y="1299"/>
                </a:lnTo>
                <a:lnTo>
                  <a:pt x="2208" y="1303"/>
                </a:lnTo>
                <a:lnTo>
                  <a:pt x="2209" y="1301"/>
                </a:lnTo>
                <a:lnTo>
                  <a:pt x="2210" y="1298"/>
                </a:lnTo>
                <a:lnTo>
                  <a:pt x="2209" y="1301"/>
                </a:lnTo>
                <a:lnTo>
                  <a:pt x="2208" y="1303"/>
                </a:lnTo>
                <a:lnTo>
                  <a:pt x="2208" y="1308"/>
                </a:lnTo>
                <a:lnTo>
                  <a:pt x="2208" y="1314"/>
                </a:lnTo>
                <a:lnTo>
                  <a:pt x="2201" y="1313"/>
                </a:lnTo>
                <a:lnTo>
                  <a:pt x="2193" y="1312"/>
                </a:lnTo>
                <a:close/>
                <a:moveTo>
                  <a:pt x="2205" y="1227"/>
                </a:moveTo>
                <a:lnTo>
                  <a:pt x="2205" y="1227"/>
                </a:lnTo>
                <a:lnTo>
                  <a:pt x="2205" y="1227"/>
                </a:lnTo>
                <a:lnTo>
                  <a:pt x="2209" y="1230"/>
                </a:lnTo>
                <a:lnTo>
                  <a:pt x="2211" y="1235"/>
                </a:lnTo>
                <a:lnTo>
                  <a:pt x="2214" y="1239"/>
                </a:lnTo>
                <a:lnTo>
                  <a:pt x="2216" y="1243"/>
                </a:lnTo>
                <a:lnTo>
                  <a:pt x="2215" y="1245"/>
                </a:lnTo>
                <a:lnTo>
                  <a:pt x="2215" y="1246"/>
                </a:lnTo>
                <a:lnTo>
                  <a:pt x="2216" y="1248"/>
                </a:lnTo>
                <a:lnTo>
                  <a:pt x="2217" y="1249"/>
                </a:lnTo>
                <a:lnTo>
                  <a:pt x="2217" y="1252"/>
                </a:lnTo>
                <a:lnTo>
                  <a:pt x="2217" y="1253"/>
                </a:lnTo>
                <a:lnTo>
                  <a:pt x="2214" y="1251"/>
                </a:lnTo>
                <a:lnTo>
                  <a:pt x="2211" y="1247"/>
                </a:lnTo>
                <a:lnTo>
                  <a:pt x="2209" y="1245"/>
                </a:lnTo>
                <a:lnTo>
                  <a:pt x="2208" y="1241"/>
                </a:lnTo>
                <a:lnTo>
                  <a:pt x="2206" y="1235"/>
                </a:lnTo>
                <a:lnTo>
                  <a:pt x="2205" y="1227"/>
                </a:lnTo>
                <a:close/>
                <a:moveTo>
                  <a:pt x="2228" y="1141"/>
                </a:moveTo>
                <a:lnTo>
                  <a:pt x="2233" y="1153"/>
                </a:lnTo>
                <a:lnTo>
                  <a:pt x="2237" y="1165"/>
                </a:lnTo>
                <a:lnTo>
                  <a:pt x="2241" y="1177"/>
                </a:lnTo>
                <a:lnTo>
                  <a:pt x="2247" y="1187"/>
                </a:lnTo>
                <a:lnTo>
                  <a:pt x="2244" y="1187"/>
                </a:lnTo>
                <a:lnTo>
                  <a:pt x="2239" y="1187"/>
                </a:lnTo>
                <a:lnTo>
                  <a:pt x="2239" y="1183"/>
                </a:lnTo>
                <a:lnTo>
                  <a:pt x="2238" y="1182"/>
                </a:lnTo>
                <a:lnTo>
                  <a:pt x="2236" y="1182"/>
                </a:lnTo>
                <a:lnTo>
                  <a:pt x="2233" y="1182"/>
                </a:lnTo>
                <a:lnTo>
                  <a:pt x="2233" y="1180"/>
                </a:lnTo>
                <a:lnTo>
                  <a:pt x="2233" y="1179"/>
                </a:lnTo>
                <a:lnTo>
                  <a:pt x="2232" y="1177"/>
                </a:lnTo>
                <a:lnTo>
                  <a:pt x="2231" y="1176"/>
                </a:lnTo>
                <a:lnTo>
                  <a:pt x="2225" y="1174"/>
                </a:lnTo>
                <a:lnTo>
                  <a:pt x="2222" y="1169"/>
                </a:lnTo>
                <a:lnTo>
                  <a:pt x="2219" y="1165"/>
                </a:lnTo>
                <a:lnTo>
                  <a:pt x="2215" y="1162"/>
                </a:lnTo>
                <a:lnTo>
                  <a:pt x="2215" y="1160"/>
                </a:lnTo>
                <a:lnTo>
                  <a:pt x="2214" y="1159"/>
                </a:lnTo>
                <a:lnTo>
                  <a:pt x="2215" y="1159"/>
                </a:lnTo>
                <a:lnTo>
                  <a:pt x="2216" y="1157"/>
                </a:lnTo>
                <a:lnTo>
                  <a:pt x="2218" y="1156"/>
                </a:lnTo>
                <a:lnTo>
                  <a:pt x="2221" y="1155"/>
                </a:lnTo>
                <a:lnTo>
                  <a:pt x="2222" y="1153"/>
                </a:lnTo>
                <a:lnTo>
                  <a:pt x="2223" y="1152"/>
                </a:lnTo>
                <a:lnTo>
                  <a:pt x="2223" y="1150"/>
                </a:lnTo>
                <a:lnTo>
                  <a:pt x="2223" y="1148"/>
                </a:lnTo>
                <a:lnTo>
                  <a:pt x="2223" y="1145"/>
                </a:lnTo>
                <a:lnTo>
                  <a:pt x="2224" y="1144"/>
                </a:lnTo>
                <a:lnTo>
                  <a:pt x="2225" y="1142"/>
                </a:lnTo>
                <a:lnTo>
                  <a:pt x="2228" y="1141"/>
                </a:lnTo>
                <a:lnTo>
                  <a:pt x="2222" y="1138"/>
                </a:lnTo>
                <a:lnTo>
                  <a:pt x="2219" y="1134"/>
                </a:lnTo>
                <a:lnTo>
                  <a:pt x="2222" y="1138"/>
                </a:lnTo>
                <a:lnTo>
                  <a:pt x="2228" y="1141"/>
                </a:lnTo>
                <a:close/>
                <a:moveTo>
                  <a:pt x="2264" y="1272"/>
                </a:moveTo>
                <a:lnTo>
                  <a:pt x="2262" y="1271"/>
                </a:lnTo>
                <a:lnTo>
                  <a:pt x="2260" y="1270"/>
                </a:lnTo>
                <a:lnTo>
                  <a:pt x="2259" y="1268"/>
                </a:lnTo>
                <a:lnTo>
                  <a:pt x="2258" y="1266"/>
                </a:lnTo>
                <a:lnTo>
                  <a:pt x="2256" y="1262"/>
                </a:lnTo>
                <a:lnTo>
                  <a:pt x="2254" y="1261"/>
                </a:lnTo>
                <a:lnTo>
                  <a:pt x="2251" y="1260"/>
                </a:lnTo>
                <a:lnTo>
                  <a:pt x="2248" y="1261"/>
                </a:lnTo>
                <a:lnTo>
                  <a:pt x="2247" y="1261"/>
                </a:lnTo>
                <a:lnTo>
                  <a:pt x="2245" y="1261"/>
                </a:lnTo>
                <a:lnTo>
                  <a:pt x="2244" y="1260"/>
                </a:lnTo>
                <a:lnTo>
                  <a:pt x="2244" y="1259"/>
                </a:lnTo>
                <a:lnTo>
                  <a:pt x="2244" y="1257"/>
                </a:lnTo>
                <a:lnTo>
                  <a:pt x="2244" y="1256"/>
                </a:lnTo>
                <a:lnTo>
                  <a:pt x="2245" y="1255"/>
                </a:lnTo>
                <a:lnTo>
                  <a:pt x="2246" y="1255"/>
                </a:lnTo>
                <a:lnTo>
                  <a:pt x="2251" y="1253"/>
                </a:lnTo>
                <a:lnTo>
                  <a:pt x="2256" y="1251"/>
                </a:lnTo>
                <a:lnTo>
                  <a:pt x="2260" y="1252"/>
                </a:lnTo>
                <a:lnTo>
                  <a:pt x="2263" y="1253"/>
                </a:lnTo>
                <a:lnTo>
                  <a:pt x="2265" y="1254"/>
                </a:lnTo>
                <a:lnTo>
                  <a:pt x="2266" y="1256"/>
                </a:lnTo>
                <a:lnTo>
                  <a:pt x="2267" y="1258"/>
                </a:lnTo>
                <a:lnTo>
                  <a:pt x="2267" y="1261"/>
                </a:lnTo>
                <a:lnTo>
                  <a:pt x="2266" y="1264"/>
                </a:lnTo>
                <a:lnTo>
                  <a:pt x="2265" y="1269"/>
                </a:lnTo>
                <a:lnTo>
                  <a:pt x="2264" y="1270"/>
                </a:lnTo>
                <a:lnTo>
                  <a:pt x="2264" y="1272"/>
                </a:lnTo>
                <a:close/>
                <a:moveTo>
                  <a:pt x="2248" y="1285"/>
                </a:moveTo>
                <a:lnTo>
                  <a:pt x="2245" y="1285"/>
                </a:lnTo>
                <a:lnTo>
                  <a:pt x="2243" y="1284"/>
                </a:lnTo>
                <a:lnTo>
                  <a:pt x="2243" y="1283"/>
                </a:lnTo>
                <a:lnTo>
                  <a:pt x="2243" y="1278"/>
                </a:lnTo>
                <a:lnTo>
                  <a:pt x="2244" y="1275"/>
                </a:lnTo>
                <a:lnTo>
                  <a:pt x="2244" y="1271"/>
                </a:lnTo>
                <a:lnTo>
                  <a:pt x="2250" y="1276"/>
                </a:lnTo>
                <a:lnTo>
                  <a:pt x="2256" y="1281"/>
                </a:lnTo>
                <a:lnTo>
                  <a:pt x="2258" y="1283"/>
                </a:lnTo>
                <a:lnTo>
                  <a:pt x="2259" y="1285"/>
                </a:lnTo>
                <a:lnTo>
                  <a:pt x="2256" y="1286"/>
                </a:lnTo>
                <a:lnTo>
                  <a:pt x="2253" y="1286"/>
                </a:lnTo>
                <a:lnTo>
                  <a:pt x="2251" y="1286"/>
                </a:lnTo>
                <a:lnTo>
                  <a:pt x="2248" y="1285"/>
                </a:lnTo>
                <a:close/>
                <a:moveTo>
                  <a:pt x="2250" y="1299"/>
                </a:moveTo>
                <a:lnTo>
                  <a:pt x="2252" y="1299"/>
                </a:lnTo>
                <a:lnTo>
                  <a:pt x="2254" y="1300"/>
                </a:lnTo>
                <a:lnTo>
                  <a:pt x="2260" y="1301"/>
                </a:lnTo>
                <a:lnTo>
                  <a:pt x="2264" y="1304"/>
                </a:lnTo>
                <a:lnTo>
                  <a:pt x="2264" y="1306"/>
                </a:lnTo>
                <a:lnTo>
                  <a:pt x="2263" y="1306"/>
                </a:lnTo>
                <a:lnTo>
                  <a:pt x="2261" y="1306"/>
                </a:lnTo>
                <a:lnTo>
                  <a:pt x="2258" y="1305"/>
                </a:lnTo>
                <a:lnTo>
                  <a:pt x="2255" y="1304"/>
                </a:lnTo>
                <a:lnTo>
                  <a:pt x="2252" y="1302"/>
                </a:lnTo>
                <a:lnTo>
                  <a:pt x="2251" y="1301"/>
                </a:lnTo>
                <a:lnTo>
                  <a:pt x="2250" y="1301"/>
                </a:lnTo>
                <a:lnTo>
                  <a:pt x="2250" y="1300"/>
                </a:lnTo>
                <a:lnTo>
                  <a:pt x="2250" y="1299"/>
                </a:lnTo>
                <a:close/>
                <a:moveTo>
                  <a:pt x="2255" y="1210"/>
                </a:moveTo>
                <a:lnTo>
                  <a:pt x="2256" y="1211"/>
                </a:lnTo>
                <a:lnTo>
                  <a:pt x="2258" y="1212"/>
                </a:lnTo>
                <a:lnTo>
                  <a:pt x="2263" y="1223"/>
                </a:lnTo>
                <a:lnTo>
                  <a:pt x="2267" y="1235"/>
                </a:lnTo>
                <a:lnTo>
                  <a:pt x="2273" y="1246"/>
                </a:lnTo>
                <a:lnTo>
                  <a:pt x="2278" y="1257"/>
                </a:lnTo>
                <a:lnTo>
                  <a:pt x="2277" y="1258"/>
                </a:lnTo>
                <a:lnTo>
                  <a:pt x="2276" y="1259"/>
                </a:lnTo>
                <a:lnTo>
                  <a:pt x="2260" y="1245"/>
                </a:lnTo>
                <a:lnTo>
                  <a:pt x="2245" y="1231"/>
                </a:lnTo>
                <a:lnTo>
                  <a:pt x="2241" y="1227"/>
                </a:lnTo>
                <a:lnTo>
                  <a:pt x="2241" y="1223"/>
                </a:lnTo>
                <a:lnTo>
                  <a:pt x="2243" y="1218"/>
                </a:lnTo>
                <a:lnTo>
                  <a:pt x="2245" y="1214"/>
                </a:lnTo>
                <a:lnTo>
                  <a:pt x="2246" y="1213"/>
                </a:lnTo>
                <a:lnTo>
                  <a:pt x="2247" y="1211"/>
                </a:lnTo>
                <a:lnTo>
                  <a:pt x="2247" y="1210"/>
                </a:lnTo>
                <a:lnTo>
                  <a:pt x="2247" y="1208"/>
                </a:lnTo>
                <a:lnTo>
                  <a:pt x="2247" y="1206"/>
                </a:lnTo>
                <a:lnTo>
                  <a:pt x="2249" y="1206"/>
                </a:lnTo>
                <a:lnTo>
                  <a:pt x="2252" y="1207"/>
                </a:lnTo>
                <a:lnTo>
                  <a:pt x="2255" y="1210"/>
                </a:lnTo>
                <a:close/>
                <a:moveTo>
                  <a:pt x="2274" y="1416"/>
                </a:moveTo>
                <a:lnTo>
                  <a:pt x="2274" y="1415"/>
                </a:lnTo>
                <a:lnTo>
                  <a:pt x="2273" y="1414"/>
                </a:lnTo>
                <a:lnTo>
                  <a:pt x="2273" y="1414"/>
                </a:lnTo>
                <a:lnTo>
                  <a:pt x="2274" y="1415"/>
                </a:lnTo>
                <a:lnTo>
                  <a:pt x="2274" y="1416"/>
                </a:lnTo>
                <a:close/>
                <a:moveTo>
                  <a:pt x="2294" y="1291"/>
                </a:moveTo>
                <a:lnTo>
                  <a:pt x="2284" y="1290"/>
                </a:lnTo>
                <a:lnTo>
                  <a:pt x="2276" y="1289"/>
                </a:lnTo>
                <a:lnTo>
                  <a:pt x="2275" y="1288"/>
                </a:lnTo>
                <a:lnTo>
                  <a:pt x="2274" y="1287"/>
                </a:lnTo>
                <a:lnTo>
                  <a:pt x="2273" y="1286"/>
                </a:lnTo>
                <a:lnTo>
                  <a:pt x="2274" y="1285"/>
                </a:lnTo>
                <a:lnTo>
                  <a:pt x="2276" y="1285"/>
                </a:lnTo>
                <a:lnTo>
                  <a:pt x="2277" y="1284"/>
                </a:lnTo>
                <a:lnTo>
                  <a:pt x="2278" y="1283"/>
                </a:lnTo>
                <a:lnTo>
                  <a:pt x="2278" y="1281"/>
                </a:lnTo>
                <a:lnTo>
                  <a:pt x="2278" y="1278"/>
                </a:lnTo>
                <a:lnTo>
                  <a:pt x="2278" y="1275"/>
                </a:lnTo>
                <a:lnTo>
                  <a:pt x="2278" y="1274"/>
                </a:lnTo>
                <a:lnTo>
                  <a:pt x="2278" y="1272"/>
                </a:lnTo>
                <a:lnTo>
                  <a:pt x="2283" y="1275"/>
                </a:lnTo>
                <a:lnTo>
                  <a:pt x="2289" y="1279"/>
                </a:lnTo>
                <a:lnTo>
                  <a:pt x="2292" y="1285"/>
                </a:lnTo>
                <a:lnTo>
                  <a:pt x="2294" y="1291"/>
                </a:lnTo>
                <a:close/>
                <a:moveTo>
                  <a:pt x="2291" y="1507"/>
                </a:moveTo>
                <a:lnTo>
                  <a:pt x="2290" y="1508"/>
                </a:lnTo>
                <a:lnTo>
                  <a:pt x="2289" y="1508"/>
                </a:lnTo>
                <a:lnTo>
                  <a:pt x="2287" y="1508"/>
                </a:lnTo>
                <a:lnTo>
                  <a:pt x="2287" y="1508"/>
                </a:lnTo>
                <a:lnTo>
                  <a:pt x="2285" y="1506"/>
                </a:lnTo>
                <a:lnTo>
                  <a:pt x="2284" y="1504"/>
                </a:lnTo>
                <a:lnTo>
                  <a:pt x="2285" y="1501"/>
                </a:lnTo>
                <a:lnTo>
                  <a:pt x="2286" y="1499"/>
                </a:lnTo>
                <a:lnTo>
                  <a:pt x="2286" y="1499"/>
                </a:lnTo>
                <a:lnTo>
                  <a:pt x="2287" y="1499"/>
                </a:lnTo>
                <a:lnTo>
                  <a:pt x="2290" y="1501"/>
                </a:lnTo>
                <a:lnTo>
                  <a:pt x="2291" y="1503"/>
                </a:lnTo>
                <a:lnTo>
                  <a:pt x="2291" y="1505"/>
                </a:lnTo>
                <a:lnTo>
                  <a:pt x="2291" y="1507"/>
                </a:lnTo>
                <a:close/>
                <a:moveTo>
                  <a:pt x="2284" y="1304"/>
                </a:moveTo>
                <a:lnTo>
                  <a:pt x="2289" y="1302"/>
                </a:lnTo>
                <a:lnTo>
                  <a:pt x="2292" y="1302"/>
                </a:lnTo>
                <a:lnTo>
                  <a:pt x="2295" y="1302"/>
                </a:lnTo>
                <a:lnTo>
                  <a:pt x="2299" y="1303"/>
                </a:lnTo>
                <a:lnTo>
                  <a:pt x="2295" y="1304"/>
                </a:lnTo>
                <a:lnTo>
                  <a:pt x="2292" y="1305"/>
                </a:lnTo>
                <a:lnTo>
                  <a:pt x="2289" y="1305"/>
                </a:lnTo>
                <a:lnTo>
                  <a:pt x="2284" y="1304"/>
                </a:lnTo>
                <a:close/>
                <a:moveTo>
                  <a:pt x="2302" y="1521"/>
                </a:moveTo>
                <a:lnTo>
                  <a:pt x="2301" y="1519"/>
                </a:lnTo>
                <a:lnTo>
                  <a:pt x="2298" y="1518"/>
                </a:lnTo>
                <a:lnTo>
                  <a:pt x="2297" y="1516"/>
                </a:lnTo>
                <a:lnTo>
                  <a:pt x="2296" y="1513"/>
                </a:lnTo>
                <a:lnTo>
                  <a:pt x="2297" y="1512"/>
                </a:lnTo>
                <a:lnTo>
                  <a:pt x="2297" y="1511"/>
                </a:lnTo>
                <a:lnTo>
                  <a:pt x="2298" y="1511"/>
                </a:lnTo>
                <a:lnTo>
                  <a:pt x="2299" y="1512"/>
                </a:lnTo>
                <a:lnTo>
                  <a:pt x="2301" y="1513"/>
                </a:lnTo>
                <a:lnTo>
                  <a:pt x="2302" y="1515"/>
                </a:lnTo>
                <a:lnTo>
                  <a:pt x="2304" y="1518"/>
                </a:lnTo>
                <a:lnTo>
                  <a:pt x="2302" y="1521"/>
                </a:lnTo>
                <a:close/>
                <a:moveTo>
                  <a:pt x="2309" y="1476"/>
                </a:moveTo>
                <a:lnTo>
                  <a:pt x="2309" y="1476"/>
                </a:lnTo>
                <a:lnTo>
                  <a:pt x="2309" y="1476"/>
                </a:lnTo>
                <a:lnTo>
                  <a:pt x="2309" y="1476"/>
                </a:lnTo>
                <a:lnTo>
                  <a:pt x="2309" y="1476"/>
                </a:lnTo>
                <a:lnTo>
                  <a:pt x="2309" y="1476"/>
                </a:lnTo>
                <a:lnTo>
                  <a:pt x="2309" y="1476"/>
                </a:lnTo>
                <a:lnTo>
                  <a:pt x="2309" y="1476"/>
                </a:lnTo>
                <a:lnTo>
                  <a:pt x="2309" y="1476"/>
                </a:lnTo>
                <a:close/>
                <a:moveTo>
                  <a:pt x="2308" y="1317"/>
                </a:moveTo>
                <a:lnTo>
                  <a:pt x="2310" y="1319"/>
                </a:lnTo>
                <a:lnTo>
                  <a:pt x="2310" y="1322"/>
                </a:lnTo>
                <a:lnTo>
                  <a:pt x="2309" y="1325"/>
                </a:lnTo>
                <a:lnTo>
                  <a:pt x="2308" y="1329"/>
                </a:lnTo>
                <a:lnTo>
                  <a:pt x="2308" y="1325"/>
                </a:lnTo>
                <a:lnTo>
                  <a:pt x="2308" y="1323"/>
                </a:lnTo>
                <a:lnTo>
                  <a:pt x="2307" y="1322"/>
                </a:lnTo>
                <a:lnTo>
                  <a:pt x="2305" y="1321"/>
                </a:lnTo>
                <a:lnTo>
                  <a:pt x="2300" y="1319"/>
                </a:lnTo>
                <a:lnTo>
                  <a:pt x="2297" y="1317"/>
                </a:lnTo>
                <a:lnTo>
                  <a:pt x="2300" y="1315"/>
                </a:lnTo>
                <a:lnTo>
                  <a:pt x="2302" y="1314"/>
                </a:lnTo>
                <a:lnTo>
                  <a:pt x="2306" y="1315"/>
                </a:lnTo>
                <a:lnTo>
                  <a:pt x="2308" y="1317"/>
                </a:lnTo>
                <a:close/>
                <a:moveTo>
                  <a:pt x="2315" y="1480"/>
                </a:moveTo>
                <a:lnTo>
                  <a:pt x="2315" y="1480"/>
                </a:lnTo>
                <a:lnTo>
                  <a:pt x="2314" y="1480"/>
                </a:lnTo>
                <a:lnTo>
                  <a:pt x="2315" y="1480"/>
                </a:lnTo>
                <a:lnTo>
                  <a:pt x="2315" y="1480"/>
                </a:lnTo>
                <a:close/>
                <a:moveTo>
                  <a:pt x="2316" y="1313"/>
                </a:moveTo>
                <a:lnTo>
                  <a:pt x="2320" y="1312"/>
                </a:lnTo>
                <a:lnTo>
                  <a:pt x="2322" y="1310"/>
                </a:lnTo>
                <a:lnTo>
                  <a:pt x="2323" y="1313"/>
                </a:lnTo>
                <a:lnTo>
                  <a:pt x="2323" y="1315"/>
                </a:lnTo>
                <a:lnTo>
                  <a:pt x="2323" y="1321"/>
                </a:lnTo>
                <a:lnTo>
                  <a:pt x="2323" y="1330"/>
                </a:lnTo>
                <a:lnTo>
                  <a:pt x="2320" y="1322"/>
                </a:lnTo>
                <a:lnTo>
                  <a:pt x="2316" y="1317"/>
                </a:lnTo>
                <a:lnTo>
                  <a:pt x="2315" y="1315"/>
                </a:lnTo>
                <a:lnTo>
                  <a:pt x="2316" y="1313"/>
                </a:lnTo>
                <a:close/>
                <a:moveTo>
                  <a:pt x="2330" y="1469"/>
                </a:moveTo>
                <a:lnTo>
                  <a:pt x="2330" y="1468"/>
                </a:lnTo>
                <a:lnTo>
                  <a:pt x="2330" y="1468"/>
                </a:lnTo>
                <a:lnTo>
                  <a:pt x="2330" y="1468"/>
                </a:lnTo>
                <a:lnTo>
                  <a:pt x="2330" y="1469"/>
                </a:lnTo>
                <a:lnTo>
                  <a:pt x="2330" y="1469"/>
                </a:lnTo>
                <a:lnTo>
                  <a:pt x="2329" y="1469"/>
                </a:lnTo>
                <a:lnTo>
                  <a:pt x="2330" y="1469"/>
                </a:lnTo>
                <a:lnTo>
                  <a:pt x="2330" y="1469"/>
                </a:lnTo>
                <a:close/>
                <a:moveTo>
                  <a:pt x="2342" y="1480"/>
                </a:moveTo>
                <a:lnTo>
                  <a:pt x="2342" y="1480"/>
                </a:lnTo>
                <a:lnTo>
                  <a:pt x="2342" y="1480"/>
                </a:lnTo>
                <a:lnTo>
                  <a:pt x="2342" y="1478"/>
                </a:lnTo>
                <a:lnTo>
                  <a:pt x="2341" y="1476"/>
                </a:lnTo>
                <a:lnTo>
                  <a:pt x="2342" y="1478"/>
                </a:lnTo>
                <a:lnTo>
                  <a:pt x="2342" y="1480"/>
                </a:lnTo>
                <a:close/>
                <a:moveTo>
                  <a:pt x="2345" y="1388"/>
                </a:moveTo>
                <a:lnTo>
                  <a:pt x="2345" y="1389"/>
                </a:lnTo>
                <a:lnTo>
                  <a:pt x="2344" y="1390"/>
                </a:lnTo>
                <a:lnTo>
                  <a:pt x="2345" y="1390"/>
                </a:lnTo>
                <a:lnTo>
                  <a:pt x="2346" y="1390"/>
                </a:lnTo>
                <a:lnTo>
                  <a:pt x="2345" y="1390"/>
                </a:lnTo>
                <a:lnTo>
                  <a:pt x="2344" y="1390"/>
                </a:lnTo>
                <a:lnTo>
                  <a:pt x="2345" y="1389"/>
                </a:lnTo>
                <a:lnTo>
                  <a:pt x="2345" y="1388"/>
                </a:lnTo>
                <a:close/>
                <a:moveTo>
                  <a:pt x="2351" y="1486"/>
                </a:moveTo>
                <a:lnTo>
                  <a:pt x="2351" y="1486"/>
                </a:lnTo>
                <a:lnTo>
                  <a:pt x="2351" y="1486"/>
                </a:lnTo>
                <a:lnTo>
                  <a:pt x="2351" y="1486"/>
                </a:lnTo>
                <a:lnTo>
                  <a:pt x="2351" y="1486"/>
                </a:lnTo>
                <a:close/>
                <a:moveTo>
                  <a:pt x="2358" y="1475"/>
                </a:moveTo>
                <a:lnTo>
                  <a:pt x="2357" y="1474"/>
                </a:lnTo>
                <a:lnTo>
                  <a:pt x="2357" y="1473"/>
                </a:lnTo>
                <a:lnTo>
                  <a:pt x="2357" y="1474"/>
                </a:lnTo>
                <a:lnTo>
                  <a:pt x="2358" y="1475"/>
                </a:lnTo>
                <a:close/>
                <a:moveTo>
                  <a:pt x="2362" y="1442"/>
                </a:moveTo>
                <a:lnTo>
                  <a:pt x="2362" y="1440"/>
                </a:lnTo>
                <a:lnTo>
                  <a:pt x="2361" y="1439"/>
                </a:lnTo>
                <a:lnTo>
                  <a:pt x="2362" y="1440"/>
                </a:lnTo>
                <a:lnTo>
                  <a:pt x="2362" y="1442"/>
                </a:lnTo>
                <a:close/>
                <a:moveTo>
                  <a:pt x="2365" y="1436"/>
                </a:moveTo>
                <a:lnTo>
                  <a:pt x="2365" y="1436"/>
                </a:lnTo>
                <a:lnTo>
                  <a:pt x="2365" y="1435"/>
                </a:lnTo>
                <a:lnTo>
                  <a:pt x="2364" y="1435"/>
                </a:lnTo>
                <a:lnTo>
                  <a:pt x="2365" y="1435"/>
                </a:lnTo>
                <a:lnTo>
                  <a:pt x="2365" y="1436"/>
                </a:lnTo>
                <a:close/>
                <a:moveTo>
                  <a:pt x="2352" y="1406"/>
                </a:moveTo>
                <a:lnTo>
                  <a:pt x="2354" y="1401"/>
                </a:lnTo>
                <a:lnTo>
                  <a:pt x="2356" y="1399"/>
                </a:lnTo>
                <a:lnTo>
                  <a:pt x="2358" y="1399"/>
                </a:lnTo>
                <a:lnTo>
                  <a:pt x="2362" y="1402"/>
                </a:lnTo>
                <a:lnTo>
                  <a:pt x="2364" y="1405"/>
                </a:lnTo>
                <a:lnTo>
                  <a:pt x="2365" y="1407"/>
                </a:lnTo>
                <a:lnTo>
                  <a:pt x="2362" y="1410"/>
                </a:lnTo>
                <a:lnTo>
                  <a:pt x="2360" y="1412"/>
                </a:lnTo>
                <a:lnTo>
                  <a:pt x="2359" y="1413"/>
                </a:lnTo>
                <a:lnTo>
                  <a:pt x="2358" y="1413"/>
                </a:lnTo>
                <a:lnTo>
                  <a:pt x="2356" y="1412"/>
                </a:lnTo>
                <a:lnTo>
                  <a:pt x="2354" y="1411"/>
                </a:lnTo>
                <a:lnTo>
                  <a:pt x="2353" y="1413"/>
                </a:lnTo>
                <a:lnTo>
                  <a:pt x="2352" y="1416"/>
                </a:lnTo>
                <a:lnTo>
                  <a:pt x="2353" y="1413"/>
                </a:lnTo>
                <a:lnTo>
                  <a:pt x="2354" y="1411"/>
                </a:lnTo>
                <a:lnTo>
                  <a:pt x="2353" y="1408"/>
                </a:lnTo>
                <a:lnTo>
                  <a:pt x="2352" y="1406"/>
                </a:lnTo>
                <a:close/>
                <a:moveTo>
                  <a:pt x="2406" y="1462"/>
                </a:moveTo>
                <a:lnTo>
                  <a:pt x="2404" y="1467"/>
                </a:lnTo>
                <a:lnTo>
                  <a:pt x="2403" y="1471"/>
                </a:lnTo>
                <a:lnTo>
                  <a:pt x="2402" y="1475"/>
                </a:lnTo>
                <a:lnTo>
                  <a:pt x="2403" y="1481"/>
                </a:lnTo>
                <a:lnTo>
                  <a:pt x="2405" y="1476"/>
                </a:lnTo>
                <a:lnTo>
                  <a:pt x="2406" y="1472"/>
                </a:lnTo>
                <a:lnTo>
                  <a:pt x="2406" y="1470"/>
                </a:lnTo>
                <a:lnTo>
                  <a:pt x="2407" y="1468"/>
                </a:lnTo>
                <a:lnTo>
                  <a:pt x="2408" y="1467"/>
                </a:lnTo>
                <a:lnTo>
                  <a:pt x="2412" y="1466"/>
                </a:lnTo>
                <a:lnTo>
                  <a:pt x="2412" y="1467"/>
                </a:lnTo>
                <a:lnTo>
                  <a:pt x="2413" y="1467"/>
                </a:lnTo>
                <a:lnTo>
                  <a:pt x="2420" y="1477"/>
                </a:lnTo>
                <a:lnTo>
                  <a:pt x="2428" y="1489"/>
                </a:lnTo>
                <a:lnTo>
                  <a:pt x="2422" y="1491"/>
                </a:lnTo>
                <a:lnTo>
                  <a:pt x="2416" y="1491"/>
                </a:lnTo>
                <a:lnTo>
                  <a:pt x="2411" y="1491"/>
                </a:lnTo>
                <a:lnTo>
                  <a:pt x="2404" y="1490"/>
                </a:lnTo>
                <a:lnTo>
                  <a:pt x="2404" y="1490"/>
                </a:lnTo>
                <a:lnTo>
                  <a:pt x="2400" y="1484"/>
                </a:lnTo>
                <a:lnTo>
                  <a:pt x="2396" y="1477"/>
                </a:lnTo>
                <a:lnTo>
                  <a:pt x="2395" y="1474"/>
                </a:lnTo>
                <a:lnTo>
                  <a:pt x="2395" y="1473"/>
                </a:lnTo>
                <a:lnTo>
                  <a:pt x="2392" y="1472"/>
                </a:lnTo>
                <a:lnTo>
                  <a:pt x="2390" y="1472"/>
                </a:lnTo>
                <a:lnTo>
                  <a:pt x="2387" y="1472"/>
                </a:lnTo>
                <a:lnTo>
                  <a:pt x="2386" y="1470"/>
                </a:lnTo>
                <a:lnTo>
                  <a:pt x="2385" y="1466"/>
                </a:lnTo>
                <a:lnTo>
                  <a:pt x="2384" y="1462"/>
                </a:lnTo>
                <a:lnTo>
                  <a:pt x="2389" y="1460"/>
                </a:lnTo>
                <a:lnTo>
                  <a:pt x="2395" y="1460"/>
                </a:lnTo>
                <a:lnTo>
                  <a:pt x="2401" y="1461"/>
                </a:lnTo>
                <a:lnTo>
                  <a:pt x="2406" y="1462"/>
                </a:lnTo>
                <a:close/>
                <a:moveTo>
                  <a:pt x="2452" y="1520"/>
                </a:moveTo>
                <a:lnTo>
                  <a:pt x="2453" y="1523"/>
                </a:lnTo>
                <a:lnTo>
                  <a:pt x="2452" y="1526"/>
                </a:lnTo>
                <a:lnTo>
                  <a:pt x="2451" y="1528"/>
                </a:lnTo>
                <a:lnTo>
                  <a:pt x="2450" y="1530"/>
                </a:lnTo>
                <a:lnTo>
                  <a:pt x="2449" y="1530"/>
                </a:lnTo>
                <a:lnTo>
                  <a:pt x="2449" y="1530"/>
                </a:lnTo>
                <a:lnTo>
                  <a:pt x="2447" y="1530"/>
                </a:lnTo>
                <a:lnTo>
                  <a:pt x="2446" y="1530"/>
                </a:lnTo>
                <a:lnTo>
                  <a:pt x="2445" y="1530"/>
                </a:lnTo>
                <a:lnTo>
                  <a:pt x="2444" y="1529"/>
                </a:lnTo>
                <a:lnTo>
                  <a:pt x="2445" y="1524"/>
                </a:lnTo>
                <a:lnTo>
                  <a:pt x="2445" y="1520"/>
                </a:lnTo>
                <a:lnTo>
                  <a:pt x="2444" y="1517"/>
                </a:lnTo>
                <a:lnTo>
                  <a:pt x="2443" y="1515"/>
                </a:lnTo>
                <a:lnTo>
                  <a:pt x="2441" y="1514"/>
                </a:lnTo>
                <a:lnTo>
                  <a:pt x="2438" y="1512"/>
                </a:lnTo>
                <a:lnTo>
                  <a:pt x="2434" y="1511"/>
                </a:lnTo>
                <a:lnTo>
                  <a:pt x="2429" y="1509"/>
                </a:lnTo>
                <a:lnTo>
                  <a:pt x="2429" y="1513"/>
                </a:lnTo>
                <a:lnTo>
                  <a:pt x="2430" y="1515"/>
                </a:lnTo>
                <a:lnTo>
                  <a:pt x="2430" y="1518"/>
                </a:lnTo>
                <a:lnTo>
                  <a:pt x="2429" y="1520"/>
                </a:lnTo>
                <a:lnTo>
                  <a:pt x="2427" y="1520"/>
                </a:lnTo>
                <a:lnTo>
                  <a:pt x="2426" y="1519"/>
                </a:lnTo>
                <a:lnTo>
                  <a:pt x="2422" y="1519"/>
                </a:lnTo>
                <a:lnTo>
                  <a:pt x="2420" y="1518"/>
                </a:lnTo>
                <a:lnTo>
                  <a:pt x="2419" y="1516"/>
                </a:lnTo>
                <a:lnTo>
                  <a:pt x="2418" y="1515"/>
                </a:lnTo>
                <a:lnTo>
                  <a:pt x="2416" y="1511"/>
                </a:lnTo>
                <a:lnTo>
                  <a:pt x="2412" y="1507"/>
                </a:lnTo>
                <a:lnTo>
                  <a:pt x="2412" y="1505"/>
                </a:lnTo>
                <a:lnTo>
                  <a:pt x="2414" y="1503"/>
                </a:lnTo>
                <a:lnTo>
                  <a:pt x="2415" y="1500"/>
                </a:lnTo>
                <a:lnTo>
                  <a:pt x="2414" y="1498"/>
                </a:lnTo>
                <a:lnTo>
                  <a:pt x="2414" y="1497"/>
                </a:lnTo>
                <a:lnTo>
                  <a:pt x="2414" y="1496"/>
                </a:lnTo>
                <a:lnTo>
                  <a:pt x="2415" y="1496"/>
                </a:lnTo>
                <a:lnTo>
                  <a:pt x="2416" y="1496"/>
                </a:lnTo>
                <a:lnTo>
                  <a:pt x="2421" y="1496"/>
                </a:lnTo>
                <a:lnTo>
                  <a:pt x="2427" y="1496"/>
                </a:lnTo>
                <a:lnTo>
                  <a:pt x="2430" y="1496"/>
                </a:lnTo>
                <a:lnTo>
                  <a:pt x="2432" y="1497"/>
                </a:lnTo>
                <a:lnTo>
                  <a:pt x="2434" y="1498"/>
                </a:lnTo>
                <a:lnTo>
                  <a:pt x="2436" y="1499"/>
                </a:lnTo>
                <a:lnTo>
                  <a:pt x="2445" y="1509"/>
                </a:lnTo>
                <a:lnTo>
                  <a:pt x="2452" y="1520"/>
                </a:lnTo>
                <a:close/>
                <a:moveTo>
                  <a:pt x="1674" y="1612"/>
                </a:moveTo>
                <a:lnTo>
                  <a:pt x="1675" y="1609"/>
                </a:lnTo>
                <a:lnTo>
                  <a:pt x="1675" y="1605"/>
                </a:lnTo>
                <a:lnTo>
                  <a:pt x="1675" y="1605"/>
                </a:lnTo>
                <a:lnTo>
                  <a:pt x="1675" y="1609"/>
                </a:lnTo>
                <a:lnTo>
                  <a:pt x="1674" y="1612"/>
                </a:lnTo>
                <a:close/>
                <a:moveTo>
                  <a:pt x="1675" y="1605"/>
                </a:moveTo>
                <a:lnTo>
                  <a:pt x="1676" y="1605"/>
                </a:lnTo>
                <a:lnTo>
                  <a:pt x="1676" y="1605"/>
                </a:lnTo>
                <a:lnTo>
                  <a:pt x="1676" y="1605"/>
                </a:lnTo>
                <a:lnTo>
                  <a:pt x="1675" y="1605"/>
                </a:lnTo>
                <a:lnTo>
                  <a:pt x="1675" y="1605"/>
                </a:lnTo>
                <a:close/>
                <a:moveTo>
                  <a:pt x="1665" y="1558"/>
                </a:moveTo>
                <a:lnTo>
                  <a:pt x="1664" y="1562"/>
                </a:lnTo>
                <a:lnTo>
                  <a:pt x="1664" y="1566"/>
                </a:lnTo>
                <a:lnTo>
                  <a:pt x="1664" y="1566"/>
                </a:lnTo>
                <a:lnTo>
                  <a:pt x="1661" y="1567"/>
                </a:lnTo>
                <a:lnTo>
                  <a:pt x="1658" y="1568"/>
                </a:lnTo>
                <a:lnTo>
                  <a:pt x="1657" y="1570"/>
                </a:lnTo>
                <a:lnTo>
                  <a:pt x="1658" y="1575"/>
                </a:lnTo>
                <a:lnTo>
                  <a:pt x="1657" y="1575"/>
                </a:lnTo>
                <a:lnTo>
                  <a:pt x="1649" y="1577"/>
                </a:lnTo>
                <a:lnTo>
                  <a:pt x="1641" y="1578"/>
                </a:lnTo>
                <a:lnTo>
                  <a:pt x="1641" y="1582"/>
                </a:lnTo>
                <a:lnTo>
                  <a:pt x="1639" y="1587"/>
                </a:lnTo>
                <a:lnTo>
                  <a:pt x="1635" y="1591"/>
                </a:lnTo>
                <a:lnTo>
                  <a:pt x="1632" y="1594"/>
                </a:lnTo>
                <a:lnTo>
                  <a:pt x="1635" y="1591"/>
                </a:lnTo>
                <a:lnTo>
                  <a:pt x="1639" y="1587"/>
                </a:lnTo>
                <a:lnTo>
                  <a:pt x="1641" y="1582"/>
                </a:lnTo>
                <a:lnTo>
                  <a:pt x="1641" y="1578"/>
                </a:lnTo>
                <a:lnTo>
                  <a:pt x="1641" y="1578"/>
                </a:lnTo>
                <a:lnTo>
                  <a:pt x="1641" y="1575"/>
                </a:lnTo>
                <a:lnTo>
                  <a:pt x="1641" y="1572"/>
                </a:lnTo>
                <a:lnTo>
                  <a:pt x="1640" y="1573"/>
                </a:lnTo>
                <a:lnTo>
                  <a:pt x="1640" y="1574"/>
                </a:lnTo>
                <a:lnTo>
                  <a:pt x="1640" y="1573"/>
                </a:lnTo>
                <a:lnTo>
                  <a:pt x="1641" y="1572"/>
                </a:lnTo>
                <a:lnTo>
                  <a:pt x="1645" y="1568"/>
                </a:lnTo>
                <a:lnTo>
                  <a:pt x="1650" y="1566"/>
                </a:lnTo>
                <a:lnTo>
                  <a:pt x="1653" y="1565"/>
                </a:lnTo>
                <a:lnTo>
                  <a:pt x="1655" y="1563"/>
                </a:lnTo>
                <a:lnTo>
                  <a:pt x="1657" y="1561"/>
                </a:lnTo>
                <a:lnTo>
                  <a:pt x="1658" y="1558"/>
                </a:lnTo>
                <a:lnTo>
                  <a:pt x="1659" y="1557"/>
                </a:lnTo>
                <a:lnTo>
                  <a:pt x="1661" y="1557"/>
                </a:lnTo>
                <a:lnTo>
                  <a:pt x="1663" y="1557"/>
                </a:lnTo>
                <a:lnTo>
                  <a:pt x="1665" y="1558"/>
                </a:lnTo>
                <a:lnTo>
                  <a:pt x="1668" y="1558"/>
                </a:lnTo>
                <a:lnTo>
                  <a:pt x="1669" y="1557"/>
                </a:lnTo>
                <a:lnTo>
                  <a:pt x="1670" y="1556"/>
                </a:lnTo>
                <a:lnTo>
                  <a:pt x="1669" y="1553"/>
                </a:lnTo>
                <a:lnTo>
                  <a:pt x="1670" y="1556"/>
                </a:lnTo>
                <a:lnTo>
                  <a:pt x="1669" y="1557"/>
                </a:lnTo>
                <a:lnTo>
                  <a:pt x="1668" y="1558"/>
                </a:lnTo>
                <a:lnTo>
                  <a:pt x="1665" y="1558"/>
                </a:lnTo>
                <a:close/>
                <a:moveTo>
                  <a:pt x="1658" y="1819"/>
                </a:moveTo>
                <a:lnTo>
                  <a:pt x="1655" y="1819"/>
                </a:lnTo>
                <a:lnTo>
                  <a:pt x="1652" y="1817"/>
                </a:lnTo>
                <a:lnTo>
                  <a:pt x="1649" y="1814"/>
                </a:lnTo>
                <a:lnTo>
                  <a:pt x="1649" y="1811"/>
                </a:lnTo>
                <a:lnTo>
                  <a:pt x="1650" y="1808"/>
                </a:lnTo>
                <a:lnTo>
                  <a:pt x="1652" y="1806"/>
                </a:lnTo>
                <a:lnTo>
                  <a:pt x="1655" y="1805"/>
                </a:lnTo>
                <a:lnTo>
                  <a:pt x="1657" y="1805"/>
                </a:lnTo>
                <a:lnTo>
                  <a:pt x="1661" y="1806"/>
                </a:lnTo>
                <a:lnTo>
                  <a:pt x="1663" y="1807"/>
                </a:lnTo>
                <a:lnTo>
                  <a:pt x="1665" y="1810"/>
                </a:lnTo>
                <a:lnTo>
                  <a:pt x="1665" y="1813"/>
                </a:lnTo>
                <a:lnTo>
                  <a:pt x="1665" y="1816"/>
                </a:lnTo>
                <a:lnTo>
                  <a:pt x="1663" y="1818"/>
                </a:lnTo>
                <a:lnTo>
                  <a:pt x="1661" y="1819"/>
                </a:lnTo>
                <a:lnTo>
                  <a:pt x="1658" y="1819"/>
                </a:lnTo>
                <a:close/>
                <a:moveTo>
                  <a:pt x="1619" y="1793"/>
                </a:moveTo>
                <a:lnTo>
                  <a:pt x="1615" y="1793"/>
                </a:lnTo>
                <a:lnTo>
                  <a:pt x="1613" y="1794"/>
                </a:lnTo>
                <a:lnTo>
                  <a:pt x="1610" y="1795"/>
                </a:lnTo>
                <a:lnTo>
                  <a:pt x="1608" y="1798"/>
                </a:lnTo>
                <a:lnTo>
                  <a:pt x="1607" y="1797"/>
                </a:lnTo>
                <a:lnTo>
                  <a:pt x="1606" y="1796"/>
                </a:lnTo>
                <a:lnTo>
                  <a:pt x="1604" y="1793"/>
                </a:lnTo>
                <a:lnTo>
                  <a:pt x="1601" y="1791"/>
                </a:lnTo>
                <a:lnTo>
                  <a:pt x="1600" y="1790"/>
                </a:lnTo>
                <a:lnTo>
                  <a:pt x="1600" y="1789"/>
                </a:lnTo>
                <a:lnTo>
                  <a:pt x="1600" y="1787"/>
                </a:lnTo>
                <a:lnTo>
                  <a:pt x="1600" y="1786"/>
                </a:lnTo>
                <a:lnTo>
                  <a:pt x="1602" y="1783"/>
                </a:lnTo>
                <a:lnTo>
                  <a:pt x="1606" y="1782"/>
                </a:lnTo>
                <a:lnTo>
                  <a:pt x="1610" y="1783"/>
                </a:lnTo>
                <a:lnTo>
                  <a:pt x="1613" y="1783"/>
                </a:lnTo>
                <a:lnTo>
                  <a:pt x="1628" y="1784"/>
                </a:lnTo>
                <a:lnTo>
                  <a:pt x="1642" y="1787"/>
                </a:lnTo>
                <a:lnTo>
                  <a:pt x="1637" y="1790"/>
                </a:lnTo>
                <a:lnTo>
                  <a:pt x="1631" y="1793"/>
                </a:lnTo>
                <a:lnTo>
                  <a:pt x="1626" y="1794"/>
                </a:lnTo>
                <a:lnTo>
                  <a:pt x="1619" y="1793"/>
                </a:lnTo>
                <a:close/>
                <a:moveTo>
                  <a:pt x="1668" y="1551"/>
                </a:moveTo>
                <a:lnTo>
                  <a:pt x="1669" y="1552"/>
                </a:lnTo>
                <a:lnTo>
                  <a:pt x="1669" y="1553"/>
                </a:lnTo>
                <a:lnTo>
                  <a:pt x="1669" y="1552"/>
                </a:lnTo>
                <a:lnTo>
                  <a:pt x="1668" y="1551"/>
                </a:lnTo>
                <a:close/>
                <a:moveTo>
                  <a:pt x="1586" y="1801"/>
                </a:moveTo>
                <a:lnTo>
                  <a:pt x="1583" y="1809"/>
                </a:lnTo>
                <a:lnTo>
                  <a:pt x="1580" y="1818"/>
                </a:lnTo>
                <a:lnTo>
                  <a:pt x="1579" y="1820"/>
                </a:lnTo>
                <a:lnTo>
                  <a:pt x="1576" y="1822"/>
                </a:lnTo>
                <a:lnTo>
                  <a:pt x="1574" y="1821"/>
                </a:lnTo>
                <a:lnTo>
                  <a:pt x="1572" y="1820"/>
                </a:lnTo>
                <a:lnTo>
                  <a:pt x="1572" y="1819"/>
                </a:lnTo>
                <a:lnTo>
                  <a:pt x="1571" y="1817"/>
                </a:lnTo>
                <a:lnTo>
                  <a:pt x="1571" y="1808"/>
                </a:lnTo>
                <a:lnTo>
                  <a:pt x="1570" y="1799"/>
                </a:lnTo>
                <a:lnTo>
                  <a:pt x="1570" y="1795"/>
                </a:lnTo>
                <a:lnTo>
                  <a:pt x="1571" y="1792"/>
                </a:lnTo>
                <a:lnTo>
                  <a:pt x="1573" y="1790"/>
                </a:lnTo>
                <a:lnTo>
                  <a:pt x="1577" y="1788"/>
                </a:lnTo>
                <a:lnTo>
                  <a:pt x="1579" y="1787"/>
                </a:lnTo>
                <a:lnTo>
                  <a:pt x="1581" y="1787"/>
                </a:lnTo>
                <a:lnTo>
                  <a:pt x="1583" y="1788"/>
                </a:lnTo>
                <a:lnTo>
                  <a:pt x="1585" y="1789"/>
                </a:lnTo>
                <a:lnTo>
                  <a:pt x="1587" y="1792"/>
                </a:lnTo>
                <a:lnTo>
                  <a:pt x="1587" y="1794"/>
                </a:lnTo>
                <a:lnTo>
                  <a:pt x="1587" y="1797"/>
                </a:lnTo>
                <a:lnTo>
                  <a:pt x="1586" y="1801"/>
                </a:lnTo>
                <a:close/>
                <a:moveTo>
                  <a:pt x="1539" y="1801"/>
                </a:moveTo>
                <a:lnTo>
                  <a:pt x="1529" y="1802"/>
                </a:lnTo>
                <a:lnTo>
                  <a:pt x="1520" y="1802"/>
                </a:lnTo>
                <a:lnTo>
                  <a:pt x="1516" y="1801"/>
                </a:lnTo>
                <a:lnTo>
                  <a:pt x="1511" y="1801"/>
                </a:lnTo>
                <a:lnTo>
                  <a:pt x="1507" y="1801"/>
                </a:lnTo>
                <a:lnTo>
                  <a:pt x="1504" y="1803"/>
                </a:lnTo>
                <a:lnTo>
                  <a:pt x="1497" y="1806"/>
                </a:lnTo>
                <a:lnTo>
                  <a:pt x="1491" y="1812"/>
                </a:lnTo>
                <a:lnTo>
                  <a:pt x="1488" y="1814"/>
                </a:lnTo>
                <a:lnTo>
                  <a:pt x="1485" y="1817"/>
                </a:lnTo>
                <a:lnTo>
                  <a:pt x="1481" y="1818"/>
                </a:lnTo>
                <a:lnTo>
                  <a:pt x="1477" y="1819"/>
                </a:lnTo>
                <a:lnTo>
                  <a:pt x="1476" y="1819"/>
                </a:lnTo>
                <a:lnTo>
                  <a:pt x="1475" y="1818"/>
                </a:lnTo>
                <a:lnTo>
                  <a:pt x="1474" y="1817"/>
                </a:lnTo>
                <a:lnTo>
                  <a:pt x="1473" y="1816"/>
                </a:lnTo>
                <a:lnTo>
                  <a:pt x="1473" y="1813"/>
                </a:lnTo>
                <a:lnTo>
                  <a:pt x="1473" y="1811"/>
                </a:lnTo>
                <a:lnTo>
                  <a:pt x="1474" y="1809"/>
                </a:lnTo>
                <a:lnTo>
                  <a:pt x="1475" y="1808"/>
                </a:lnTo>
                <a:lnTo>
                  <a:pt x="1477" y="1806"/>
                </a:lnTo>
                <a:lnTo>
                  <a:pt x="1479" y="1805"/>
                </a:lnTo>
                <a:lnTo>
                  <a:pt x="1480" y="1803"/>
                </a:lnTo>
                <a:lnTo>
                  <a:pt x="1479" y="1799"/>
                </a:lnTo>
                <a:lnTo>
                  <a:pt x="1477" y="1797"/>
                </a:lnTo>
                <a:lnTo>
                  <a:pt x="1474" y="1796"/>
                </a:lnTo>
                <a:lnTo>
                  <a:pt x="1472" y="1797"/>
                </a:lnTo>
                <a:lnTo>
                  <a:pt x="1468" y="1798"/>
                </a:lnTo>
                <a:lnTo>
                  <a:pt x="1466" y="1798"/>
                </a:lnTo>
                <a:lnTo>
                  <a:pt x="1465" y="1799"/>
                </a:lnTo>
                <a:lnTo>
                  <a:pt x="1463" y="1799"/>
                </a:lnTo>
                <a:lnTo>
                  <a:pt x="1461" y="1799"/>
                </a:lnTo>
                <a:lnTo>
                  <a:pt x="1459" y="1798"/>
                </a:lnTo>
                <a:lnTo>
                  <a:pt x="1458" y="1796"/>
                </a:lnTo>
                <a:lnTo>
                  <a:pt x="1458" y="1794"/>
                </a:lnTo>
                <a:lnTo>
                  <a:pt x="1460" y="1793"/>
                </a:lnTo>
                <a:lnTo>
                  <a:pt x="1462" y="1792"/>
                </a:lnTo>
                <a:lnTo>
                  <a:pt x="1464" y="1792"/>
                </a:lnTo>
                <a:lnTo>
                  <a:pt x="1468" y="1791"/>
                </a:lnTo>
                <a:lnTo>
                  <a:pt x="1474" y="1791"/>
                </a:lnTo>
                <a:lnTo>
                  <a:pt x="1489" y="1793"/>
                </a:lnTo>
                <a:lnTo>
                  <a:pt x="1505" y="1793"/>
                </a:lnTo>
                <a:lnTo>
                  <a:pt x="1507" y="1793"/>
                </a:lnTo>
                <a:lnTo>
                  <a:pt x="1510" y="1793"/>
                </a:lnTo>
                <a:lnTo>
                  <a:pt x="1512" y="1792"/>
                </a:lnTo>
                <a:lnTo>
                  <a:pt x="1516" y="1791"/>
                </a:lnTo>
                <a:lnTo>
                  <a:pt x="1517" y="1790"/>
                </a:lnTo>
                <a:lnTo>
                  <a:pt x="1518" y="1790"/>
                </a:lnTo>
                <a:lnTo>
                  <a:pt x="1520" y="1790"/>
                </a:lnTo>
                <a:lnTo>
                  <a:pt x="1522" y="1790"/>
                </a:lnTo>
                <a:lnTo>
                  <a:pt x="1525" y="1792"/>
                </a:lnTo>
                <a:lnTo>
                  <a:pt x="1529" y="1793"/>
                </a:lnTo>
                <a:lnTo>
                  <a:pt x="1534" y="1794"/>
                </a:lnTo>
                <a:lnTo>
                  <a:pt x="1539" y="1794"/>
                </a:lnTo>
                <a:lnTo>
                  <a:pt x="1540" y="1794"/>
                </a:lnTo>
                <a:lnTo>
                  <a:pt x="1541" y="1795"/>
                </a:lnTo>
                <a:lnTo>
                  <a:pt x="1542" y="1796"/>
                </a:lnTo>
                <a:lnTo>
                  <a:pt x="1542" y="1797"/>
                </a:lnTo>
                <a:lnTo>
                  <a:pt x="1541" y="1799"/>
                </a:lnTo>
                <a:lnTo>
                  <a:pt x="1539" y="1801"/>
                </a:lnTo>
                <a:close/>
                <a:moveTo>
                  <a:pt x="1465" y="1408"/>
                </a:moveTo>
                <a:lnTo>
                  <a:pt x="1465" y="1408"/>
                </a:lnTo>
                <a:lnTo>
                  <a:pt x="1464" y="1409"/>
                </a:lnTo>
                <a:lnTo>
                  <a:pt x="1464" y="1409"/>
                </a:lnTo>
                <a:lnTo>
                  <a:pt x="1464" y="1409"/>
                </a:lnTo>
                <a:lnTo>
                  <a:pt x="1465" y="1408"/>
                </a:lnTo>
                <a:close/>
                <a:moveTo>
                  <a:pt x="1501" y="1472"/>
                </a:moveTo>
                <a:lnTo>
                  <a:pt x="1503" y="1471"/>
                </a:lnTo>
                <a:lnTo>
                  <a:pt x="1505" y="1470"/>
                </a:lnTo>
                <a:lnTo>
                  <a:pt x="1507" y="1468"/>
                </a:lnTo>
                <a:lnTo>
                  <a:pt x="1508" y="1465"/>
                </a:lnTo>
                <a:lnTo>
                  <a:pt x="1509" y="1463"/>
                </a:lnTo>
                <a:lnTo>
                  <a:pt x="1511" y="1463"/>
                </a:lnTo>
                <a:lnTo>
                  <a:pt x="1512" y="1463"/>
                </a:lnTo>
                <a:lnTo>
                  <a:pt x="1515" y="1465"/>
                </a:lnTo>
                <a:lnTo>
                  <a:pt x="1515" y="1467"/>
                </a:lnTo>
                <a:lnTo>
                  <a:pt x="1515" y="1469"/>
                </a:lnTo>
                <a:lnTo>
                  <a:pt x="1513" y="1471"/>
                </a:lnTo>
                <a:lnTo>
                  <a:pt x="1512" y="1473"/>
                </a:lnTo>
                <a:lnTo>
                  <a:pt x="1508" y="1478"/>
                </a:lnTo>
                <a:lnTo>
                  <a:pt x="1504" y="1483"/>
                </a:lnTo>
                <a:lnTo>
                  <a:pt x="1502" y="1483"/>
                </a:lnTo>
                <a:lnTo>
                  <a:pt x="1500" y="1482"/>
                </a:lnTo>
                <a:lnTo>
                  <a:pt x="1498" y="1481"/>
                </a:lnTo>
                <a:lnTo>
                  <a:pt x="1498" y="1480"/>
                </a:lnTo>
                <a:lnTo>
                  <a:pt x="1497" y="1477"/>
                </a:lnTo>
                <a:lnTo>
                  <a:pt x="1497" y="1475"/>
                </a:lnTo>
                <a:lnTo>
                  <a:pt x="1498" y="1473"/>
                </a:lnTo>
                <a:lnTo>
                  <a:pt x="1501" y="1472"/>
                </a:lnTo>
                <a:close/>
                <a:moveTo>
                  <a:pt x="1512" y="1400"/>
                </a:moveTo>
                <a:lnTo>
                  <a:pt x="1513" y="1401"/>
                </a:lnTo>
                <a:lnTo>
                  <a:pt x="1512" y="1404"/>
                </a:lnTo>
                <a:lnTo>
                  <a:pt x="1510" y="1405"/>
                </a:lnTo>
                <a:lnTo>
                  <a:pt x="1509" y="1405"/>
                </a:lnTo>
                <a:lnTo>
                  <a:pt x="1507" y="1404"/>
                </a:lnTo>
                <a:lnTo>
                  <a:pt x="1505" y="1404"/>
                </a:lnTo>
                <a:lnTo>
                  <a:pt x="1506" y="1401"/>
                </a:lnTo>
                <a:lnTo>
                  <a:pt x="1508" y="1400"/>
                </a:lnTo>
                <a:lnTo>
                  <a:pt x="1510" y="1399"/>
                </a:lnTo>
                <a:lnTo>
                  <a:pt x="1512" y="1400"/>
                </a:lnTo>
                <a:close/>
                <a:moveTo>
                  <a:pt x="1453" y="1562"/>
                </a:moveTo>
                <a:lnTo>
                  <a:pt x="1452" y="1567"/>
                </a:lnTo>
                <a:lnTo>
                  <a:pt x="1452" y="1572"/>
                </a:lnTo>
                <a:lnTo>
                  <a:pt x="1451" y="1574"/>
                </a:lnTo>
                <a:lnTo>
                  <a:pt x="1451" y="1576"/>
                </a:lnTo>
                <a:lnTo>
                  <a:pt x="1449" y="1578"/>
                </a:lnTo>
                <a:lnTo>
                  <a:pt x="1446" y="1579"/>
                </a:lnTo>
                <a:lnTo>
                  <a:pt x="1444" y="1579"/>
                </a:lnTo>
                <a:lnTo>
                  <a:pt x="1441" y="1579"/>
                </a:lnTo>
                <a:lnTo>
                  <a:pt x="1440" y="1579"/>
                </a:lnTo>
                <a:lnTo>
                  <a:pt x="1437" y="1578"/>
                </a:lnTo>
                <a:lnTo>
                  <a:pt x="1434" y="1575"/>
                </a:lnTo>
                <a:lnTo>
                  <a:pt x="1432" y="1570"/>
                </a:lnTo>
                <a:lnTo>
                  <a:pt x="1430" y="1567"/>
                </a:lnTo>
                <a:lnTo>
                  <a:pt x="1429" y="1565"/>
                </a:lnTo>
                <a:lnTo>
                  <a:pt x="1428" y="1564"/>
                </a:lnTo>
                <a:lnTo>
                  <a:pt x="1426" y="1564"/>
                </a:lnTo>
                <a:lnTo>
                  <a:pt x="1425" y="1564"/>
                </a:lnTo>
                <a:lnTo>
                  <a:pt x="1422" y="1566"/>
                </a:lnTo>
                <a:lnTo>
                  <a:pt x="1420" y="1567"/>
                </a:lnTo>
                <a:lnTo>
                  <a:pt x="1419" y="1569"/>
                </a:lnTo>
                <a:lnTo>
                  <a:pt x="1418" y="1569"/>
                </a:lnTo>
                <a:lnTo>
                  <a:pt x="1416" y="1569"/>
                </a:lnTo>
                <a:lnTo>
                  <a:pt x="1415" y="1567"/>
                </a:lnTo>
                <a:lnTo>
                  <a:pt x="1414" y="1566"/>
                </a:lnTo>
                <a:lnTo>
                  <a:pt x="1414" y="1564"/>
                </a:lnTo>
                <a:lnTo>
                  <a:pt x="1415" y="1562"/>
                </a:lnTo>
                <a:lnTo>
                  <a:pt x="1415" y="1560"/>
                </a:lnTo>
                <a:lnTo>
                  <a:pt x="1415" y="1557"/>
                </a:lnTo>
                <a:lnTo>
                  <a:pt x="1415" y="1556"/>
                </a:lnTo>
                <a:lnTo>
                  <a:pt x="1416" y="1553"/>
                </a:lnTo>
                <a:lnTo>
                  <a:pt x="1414" y="1551"/>
                </a:lnTo>
                <a:lnTo>
                  <a:pt x="1413" y="1549"/>
                </a:lnTo>
                <a:lnTo>
                  <a:pt x="1413" y="1547"/>
                </a:lnTo>
                <a:lnTo>
                  <a:pt x="1413" y="1545"/>
                </a:lnTo>
                <a:lnTo>
                  <a:pt x="1413" y="1547"/>
                </a:lnTo>
                <a:lnTo>
                  <a:pt x="1413" y="1549"/>
                </a:lnTo>
                <a:lnTo>
                  <a:pt x="1414" y="1551"/>
                </a:lnTo>
                <a:lnTo>
                  <a:pt x="1416" y="1553"/>
                </a:lnTo>
                <a:lnTo>
                  <a:pt x="1418" y="1549"/>
                </a:lnTo>
                <a:lnTo>
                  <a:pt x="1420" y="1546"/>
                </a:lnTo>
                <a:lnTo>
                  <a:pt x="1421" y="1544"/>
                </a:lnTo>
                <a:lnTo>
                  <a:pt x="1420" y="1543"/>
                </a:lnTo>
                <a:lnTo>
                  <a:pt x="1419" y="1541"/>
                </a:lnTo>
                <a:lnTo>
                  <a:pt x="1417" y="1538"/>
                </a:lnTo>
                <a:lnTo>
                  <a:pt x="1417" y="1537"/>
                </a:lnTo>
                <a:lnTo>
                  <a:pt x="1417" y="1537"/>
                </a:lnTo>
                <a:lnTo>
                  <a:pt x="1418" y="1536"/>
                </a:lnTo>
                <a:lnTo>
                  <a:pt x="1419" y="1536"/>
                </a:lnTo>
                <a:lnTo>
                  <a:pt x="1418" y="1535"/>
                </a:lnTo>
                <a:lnTo>
                  <a:pt x="1417" y="1534"/>
                </a:lnTo>
                <a:lnTo>
                  <a:pt x="1417" y="1532"/>
                </a:lnTo>
                <a:lnTo>
                  <a:pt x="1418" y="1529"/>
                </a:lnTo>
                <a:lnTo>
                  <a:pt x="1418" y="1527"/>
                </a:lnTo>
                <a:lnTo>
                  <a:pt x="1419" y="1524"/>
                </a:lnTo>
                <a:lnTo>
                  <a:pt x="1418" y="1527"/>
                </a:lnTo>
                <a:lnTo>
                  <a:pt x="1418" y="1529"/>
                </a:lnTo>
                <a:lnTo>
                  <a:pt x="1421" y="1528"/>
                </a:lnTo>
                <a:lnTo>
                  <a:pt x="1422" y="1527"/>
                </a:lnTo>
                <a:lnTo>
                  <a:pt x="1422" y="1524"/>
                </a:lnTo>
                <a:lnTo>
                  <a:pt x="1423" y="1522"/>
                </a:lnTo>
                <a:lnTo>
                  <a:pt x="1426" y="1520"/>
                </a:lnTo>
                <a:lnTo>
                  <a:pt x="1428" y="1518"/>
                </a:lnTo>
                <a:lnTo>
                  <a:pt x="1431" y="1517"/>
                </a:lnTo>
                <a:lnTo>
                  <a:pt x="1433" y="1516"/>
                </a:lnTo>
                <a:lnTo>
                  <a:pt x="1436" y="1517"/>
                </a:lnTo>
                <a:lnTo>
                  <a:pt x="1440" y="1517"/>
                </a:lnTo>
                <a:lnTo>
                  <a:pt x="1442" y="1519"/>
                </a:lnTo>
                <a:lnTo>
                  <a:pt x="1444" y="1521"/>
                </a:lnTo>
                <a:lnTo>
                  <a:pt x="1445" y="1522"/>
                </a:lnTo>
                <a:lnTo>
                  <a:pt x="1445" y="1522"/>
                </a:lnTo>
                <a:lnTo>
                  <a:pt x="1443" y="1526"/>
                </a:lnTo>
                <a:lnTo>
                  <a:pt x="1442" y="1529"/>
                </a:lnTo>
                <a:lnTo>
                  <a:pt x="1442" y="1532"/>
                </a:lnTo>
                <a:lnTo>
                  <a:pt x="1441" y="1535"/>
                </a:lnTo>
                <a:lnTo>
                  <a:pt x="1441" y="1538"/>
                </a:lnTo>
                <a:lnTo>
                  <a:pt x="1438" y="1542"/>
                </a:lnTo>
                <a:lnTo>
                  <a:pt x="1436" y="1544"/>
                </a:lnTo>
                <a:lnTo>
                  <a:pt x="1432" y="1546"/>
                </a:lnTo>
                <a:lnTo>
                  <a:pt x="1430" y="1547"/>
                </a:lnTo>
                <a:lnTo>
                  <a:pt x="1428" y="1548"/>
                </a:lnTo>
                <a:lnTo>
                  <a:pt x="1428" y="1549"/>
                </a:lnTo>
                <a:lnTo>
                  <a:pt x="1427" y="1550"/>
                </a:lnTo>
                <a:lnTo>
                  <a:pt x="1429" y="1553"/>
                </a:lnTo>
                <a:lnTo>
                  <a:pt x="1432" y="1556"/>
                </a:lnTo>
                <a:lnTo>
                  <a:pt x="1435" y="1556"/>
                </a:lnTo>
                <a:lnTo>
                  <a:pt x="1436" y="1554"/>
                </a:lnTo>
                <a:lnTo>
                  <a:pt x="1435" y="1556"/>
                </a:lnTo>
                <a:lnTo>
                  <a:pt x="1432" y="1556"/>
                </a:lnTo>
                <a:lnTo>
                  <a:pt x="1432" y="1558"/>
                </a:lnTo>
                <a:lnTo>
                  <a:pt x="1432" y="1559"/>
                </a:lnTo>
                <a:lnTo>
                  <a:pt x="1433" y="1560"/>
                </a:lnTo>
                <a:lnTo>
                  <a:pt x="1435" y="1561"/>
                </a:lnTo>
                <a:lnTo>
                  <a:pt x="1437" y="1560"/>
                </a:lnTo>
                <a:lnTo>
                  <a:pt x="1438" y="1560"/>
                </a:lnTo>
                <a:lnTo>
                  <a:pt x="1438" y="1558"/>
                </a:lnTo>
                <a:lnTo>
                  <a:pt x="1440" y="1557"/>
                </a:lnTo>
                <a:lnTo>
                  <a:pt x="1441" y="1552"/>
                </a:lnTo>
                <a:lnTo>
                  <a:pt x="1442" y="1550"/>
                </a:lnTo>
                <a:lnTo>
                  <a:pt x="1445" y="1550"/>
                </a:lnTo>
                <a:lnTo>
                  <a:pt x="1448" y="1551"/>
                </a:lnTo>
                <a:lnTo>
                  <a:pt x="1451" y="1553"/>
                </a:lnTo>
                <a:lnTo>
                  <a:pt x="1453" y="1556"/>
                </a:lnTo>
                <a:lnTo>
                  <a:pt x="1455" y="1560"/>
                </a:lnTo>
                <a:lnTo>
                  <a:pt x="1453" y="1562"/>
                </a:lnTo>
                <a:close/>
                <a:moveTo>
                  <a:pt x="1367" y="1817"/>
                </a:moveTo>
                <a:lnTo>
                  <a:pt x="1362" y="1816"/>
                </a:lnTo>
                <a:lnTo>
                  <a:pt x="1360" y="1813"/>
                </a:lnTo>
                <a:lnTo>
                  <a:pt x="1358" y="1810"/>
                </a:lnTo>
                <a:lnTo>
                  <a:pt x="1358" y="1807"/>
                </a:lnTo>
                <a:lnTo>
                  <a:pt x="1359" y="1803"/>
                </a:lnTo>
                <a:lnTo>
                  <a:pt x="1361" y="1801"/>
                </a:lnTo>
                <a:lnTo>
                  <a:pt x="1365" y="1799"/>
                </a:lnTo>
                <a:lnTo>
                  <a:pt x="1369" y="1799"/>
                </a:lnTo>
                <a:lnTo>
                  <a:pt x="1372" y="1799"/>
                </a:lnTo>
                <a:lnTo>
                  <a:pt x="1374" y="1801"/>
                </a:lnTo>
                <a:lnTo>
                  <a:pt x="1376" y="1804"/>
                </a:lnTo>
                <a:lnTo>
                  <a:pt x="1377" y="1807"/>
                </a:lnTo>
                <a:lnTo>
                  <a:pt x="1376" y="1810"/>
                </a:lnTo>
                <a:lnTo>
                  <a:pt x="1374" y="1813"/>
                </a:lnTo>
                <a:lnTo>
                  <a:pt x="1371" y="1816"/>
                </a:lnTo>
                <a:lnTo>
                  <a:pt x="1367" y="1817"/>
                </a:lnTo>
                <a:close/>
                <a:moveTo>
                  <a:pt x="1354" y="1766"/>
                </a:moveTo>
                <a:lnTo>
                  <a:pt x="1354" y="1764"/>
                </a:lnTo>
                <a:lnTo>
                  <a:pt x="1355" y="1762"/>
                </a:lnTo>
                <a:lnTo>
                  <a:pt x="1356" y="1761"/>
                </a:lnTo>
                <a:lnTo>
                  <a:pt x="1358" y="1761"/>
                </a:lnTo>
                <a:lnTo>
                  <a:pt x="1362" y="1761"/>
                </a:lnTo>
                <a:lnTo>
                  <a:pt x="1366" y="1761"/>
                </a:lnTo>
                <a:lnTo>
                  <a:pt x="1370" y="1761"/>
                </a:lnTo>
                <a:lnTo>
                  <a:pt x="1373" y="1762"/>
                </a:lnTo>
                <a:lnTo>
                  <a:pt x="1374" y="1763"/>
                </a:lnTo>
                <a:lnTo>
                  <a:pt x="1375" y="1764"/>
                </a:lnTo>
                <a:lnTo>
                  <a:pt x="1376" y="1766"/>
                </a:lnTo>
                <a:lnTo>
                  <a:pt x="1376" y="1768"/>
                </a:lnTo>
                <a:lnTo>
                  <a:pt x="1375" y="1772"/>
                </a:lnTo>
                <a:lnTo>
                  <a:pt x="1373" y="1774"/>
                </a:lnTo>
                <a:lnTo>
                  <a:pt x="1370" y="1775"/>
                </a:lnTo>
                <a:lnTo>
                  <a:pt x="1367" y="1776"/>
                </a:lnTo>
                <a:lnTo>
                  <a:pt x="1362" y="1774"/>
                </a:lnTo>
                <a:lnTo>
                  <a:pt x="1358" y="1773"/>
                </a:lnTo>
                <a:lnTo>
                  <a:pt x="1356" y="1772"/>
                </a:lnTo>
                <a:lnTo>
                  <a:pt x="1355" y="1771"/>
                </a:lnTo>
                <a:lnTo>
                  <a:pt x="1354" y="1768"/>
                </a:lnTo>
                <a:lnTo>
                  <a:pt x="1354" y="1766"/>
                </a:lnTo>
                <a:close/>
                <a:moveTo>
                  <a:pt x="1336" y="1770"/>
                </a:moveTo>
                <a:lnTo>
                  <a:pt x="1336" y="1772"/>
                </a:lnTo>
                <a:lnTo>
                  <a:pt x="1335" y="1773"/>
                </a:lnTo>
                <a:lnTo>
                  <a:pt x="1334" y="1774"/>
                </a:lnTo>
                <a:lnTo>
                  <a:pt x="1331" y="1774"/>
                </a:lnTo>
                <a:lnTo>
                  <a:pt x="1328" y="1774"/>
                </a:lnTo>
                <a:lnTo>
                  <a:pt x="1325" y="1774"/>
                </a:lnTo>
                <a:lnTo>
                  <a:pt x="1315" y="1773"/>
                </a:lnTo>
                <a:lnTo>
                  <a:pt x="1307" y="1773"/>
                </a:lnTo>
                <a:lnTo>
                  <a:pt x="1297" y="1773"/>
                </a:lnTo>
                <a:lnTo>
                  <a:pt x="1289" y="1774"/>
                </a:lnTo>
                <a:lnTo>
                  <a:pt x="1278" y="1774"/>
                </a:lnTo>
                <a:lnTo>
                  <a:pt x="1267" y="1772"/>
                </a:lnTo>
                <a:lnTo>
                  <a:pt x="1262" y="1771"/>
                </a:lnTo>
                <a:lnTo>
                  <a:pt x="1258" y="1772"/>
                </a:lnTo>
                <a:lnTo>
                  <a:pt x="1254" y="1775"/>
                </a:lnTo>
                <a:lnTo>
                  <a:pt x="1252" y="1780"/>
                </a:lnTo>
                <a:lnTo>
                  <a:pt x="1250" y="1784"/>
                </a:lnTo>
                <a:lnTo>
                  <a:pt x="1248" y="1787"/>
                </a:lnTo>
                <a:lnTo>
                  <a:pt x="1245" y="1788"/>
                </a:lnTo>
                <a:lnTo>
                  <a:pt x="1240" y="1789"/>
                </a:lnTo>
                <a:lnTo>
                  <a:pt x="1237" y="1790"/>
                </a:lnTo>
                <a:lnTo>
                  <a:pt x="1234" y="1791"/>
                </a:lnTo>
                <a:lnTo>
                  <a:pt x="1231" y="1793"/>
                </a:lnTo>
                <a:lnTo>
                  <a:pt x="1228" y="1795"/>
                </a:lnTo>
                <a:lnTo>
                  <a:pt x="1225" y="1796"/>
                </a:lnTo>
                <a:lnTo>
                  <a:pt x="1223" y="1797"/>
                </a:lnTo>
                <a:lnTo>
                  <a:pt x="1221" y="1798"/>
                </a:lnTo>
                <a:lnTo>
                  <a:pt x="1219" y="1797"/>
                </a:lnTo>
                <a:lnTo>
                  <a:pt x="1208" y="1795"/>
                </a:lnTo>
                <a:lnTo>
                  <a:pt x="1199" y="1795"/>
                </a:lnTo>
                <a:lnTo>
                  <a:pt x="1188" y="1795"/>
                </a:lnTo>
                <a:lnTo>
                  <a:pt x="1177" y="1794"/>
                </a:lnTo>
                <a:lnTo>
                  <a:pt x="1161" y="1793"/>
                </a:lnTo>
                <a:lnTo>
                  <a:pt x="1145" y="1792"/>
                </a:lnTo>
                <a:lnTo>
                  <a:pt x="1129" y="1792"/>
                </a:lnTo>
                <a:lnTo>
                  <a:pt x="1113" y="1792"/>
                </a:lnTo>
                <a:lnTo>
                  <a:pt x="1088" y="1792"/>
                </a:lnTo>
                <a:lnTo>
                  <a:pt x="1064" y="1792"/>
                </a:lnTo>
                <a:lnTo>
                  <a:pt x="1039" y="1792"/>
                </a:lnTo>
                <a:lnTo>
                  <a:pt x="1015" y="1791"/>
                </a:lnTo>
                <a:lnTo>
                  <a:pt x="1006" y="1790"/>
                </a:lnTo>
                <a:lnTo>
                  <a:pt x="996" y="1790"/>
                </a:lnTo>
                <a:lnTo>
                  <a:pt x="987" y="1789"/>
                </a:lnTo>
                <a:lnTo>
                  <a:pt x="977" y="1788"/>
                </a:lnTo>
                <a:lnTo>
                  <a:pt x="966" y="1787"/>
                </a:lnTo>
                <a:lnTo>
                  <a:pt x="955" y="1788"/>
                </a:lnTo>
                <a:lnTo>
                  <a:pt x="944" y="1790"/>
                </a:lnTo>
                <a:lnTo>
                  <a:pt x="932" y="1791"/>
                </a:lnTo>
                <a:lnTo>
                  <a:pt x="931" y="1792"/>
                </a:lnTo>
                <a:lnTo>
                  <a:pt x="930" y="1793"/>
                </a:lnTo>
                <a:lnTo>
                  <a:pt x="930" y="1794"/>
                </a:lnTo>
                <a:lnTo>
                  <a:pt x="931" y="1796"/>
                </a:lnTo>
                <a:lnTo>
                  <a:pt x="936" y="1801"/>
                </a:lnTo>
                <a:lnTo>
                  <a:pt x="940" y="1806"/>
                </a:lnTo>
                <a:lnTo>
                  <a:pt x="943" y="1811"/>
                </a:lnTo>
                <a:lnTo>
                  <a:pt x="944" y="1818"/>
                </a:lnTo>
                <a:lnTo>
                  <a:pt x="945" y="1822"/>
                </a:lnTo>
                <a:lnTo>
                  <a:pt x="947" y="1824"/>
                </a:lnTo>
                <a:lnTo>
                  <a:pt x="950" y="1824"/>
                </a:lnTo>
                <a:lnTo>
                  <a:pt x="953" y="1823"/>
                </a:lnTo>
                <a:lnTo>
                  <a:pt x="959" y="1821"/>
                </a:lnTo>
                <a:lnTo>
                  <a:pt x="964" y="1820"/>
                </a:lnTo>
                <a:lnTo>
                  <a:pt x="968" y="1820"/>
                </a:lnTo>
                <a:lnTo>
                  <a:pt x="974" y="1821"/>
                </a:lnTo>
                <a:lnTo>
                  <a:pt x="982" y="1825"/>
                </a:lnTo>
                <a:lnTo>
                  <a:pt x="991" y="1830"/>
                </a:lnTo>
                <a:lnTo>
                  <a:pt x="993" y="1832"/>
                </a:lnTo>
                <a:lnTo>
                  <a:pt x="994" y="1833"/>
                </a:lnTo>
                <a:lnTo>
                  <a:pt x="994" y="1835"/>
                </a:lnTo>
                <a:lnTo>
                  <a:pt x="994" y="1836"/>
                </a:lnTo>
                <a:lnTo>
                  <a:pt x="993" y="1840"/>
                </a:lnTo>
                <a:lnTo>
                  <a:pt x="990" y="1842"/>
                </a:lnTo>
                <a:lnTo>
                  <a:pt x="982" y="1845"/>
                </a:lnTo>
                <a:lnTo>
                  <a:pt x="975" y="1848"/>
                </a:lnTo>
                <a:lnTo>
                  <a:pt x="966" y="1849"/>
                </a:lnTo>
                <a:lnTo>
                  <a:pt x="958" y="1849"/>
                </a:lnTo>
                <a:lnTo>
                  <a:pt x="956" y="1849"/>
                </a:lnTo>
                <a:lnTo>
                  <a:pt x="953" y="1847"/>
                </a:lnTo>
                <a:lnTo>
                  <a:pt x="950" y="1843"/>
                </a:lnTo>
                <a:lnTo>
                  <a:pt x="946" y="1839"/>
                </a:lnTo>
                <a:lnTo>
                  <a:pt x="942" y="1837"/>
                </a:lnTo>
                <a:lnTo>
                  <a:pt x="936" y="1835"/>
                </a:lnTo>
                <a:lnTo>
                  <a:pt x="934" y="1834"/>
                </a:lnTo>
                <a:lnTo>
                  <a:pt x="933" y="1832"/>
                </a:lnTo>
                <a:lnTo>
                  <a:pt x="933" y="1829"/>
                </a:lnTo>
                <a:lnTo>
                  <a:pt x="932" y="1827"/>
                </a:lnTo>
                <a:lnTo>
                  <a:pt x="918" y="1823"/>
                </a:lnTo>
                <a:lnTo>
                  <a:pt x="903" y="1817"/>
                </a:lnTo>
                <a:lnTo>
                  <a:pt x="887" y="1817"/>
                </a:lnTo>
                <a:lnTo>
                  <a:pt x="872" y="1817"/>
                </a:lnTo>
                <a:lnTo>
                  <a:pt x="861" y="1818"/>
                </a:lnTo>
                <a:lnTo>
                  <a:pt x="850" y="1820"/>
                </a:lnTo>
                <a:lnTo>
                  <a:pt x="845" y="1821"/>
                </a:lnTo>
                <a:lnTo>
                  <a:pt x="841" y="1821"/>
                </a:lnTo>
                <a:lnTo>
                  <a:pt x="837" y="1820"/>
                </a:lnTo>
                <a:lnTo>
                  <a:pt x="834" y="1818"/>
                </a:lnTo>
                <a:lnTo>
                  <a:pt x="830" y="1816"/>
                </a:lnTo>
                <a:lnTo>
                  <a:pt x="828" y="1814"/>
                </a:lnTo>
                <a:lnTo>
                  <a:pt x="825" y="1814"/>
                </a:lnTo>
                <a:lnTo>
                  <a:pt x="822" y="1814"/>
                </a:lnTo>
                <a:lnTo>
                  <a:pt x="818" y="1816"/>
                </a:lnTo>
                <a:lnTo>
                  <a:pt x="813" y="1816"/>
                </a:lnTo>
                <a:lnTo>
                  <a:pt x="804" y="1814"/>
                </a:lnTo>
                <a:lnTo>
                  <a:pt x="794" y="1816"/>
                </a:lnTo>
                <a:lnTo>
                  <a:pt x="784" y="1818"/>
                </a:lnTo>
                <a:lnTo>
                  <a:pt x="775" y="1820"/>
                </a:lnTo>
                <a:lnTo>
                  <a:pt x="766" y="1821"/>
                </a:lnTo>
                <a:lnTo>
                  <a:pt x="758" y="1819"/>
                </a:lnTo>
                <a:lnTo>
                  <a:pt x="748" y="1819"/>
                </a:lnTo>
                <a:lnTo>
                  <a:pt x="737" y="1819"/>
                </a:lnTo>
                <a:lnTo>
                  <a:pt x="727" y="1819"/>
                </a:lnTo>
                <a:lnTo>
                  <a:pt x="716" y="1820"/>
                </a:lnTo>
                <a:lnTo>
                  <a:pt x="714" y="1821"/>
                </a:lnTo>
                <a:lnTo>
                  <a:pt x="712" y="1822"/>
                </a:lnTo>
                <a:lnTo>
                  <a:pt x="712" y="1824"/>
                </a:lnTo>
                <a:lnTo>
                  <a:pt x="712" y="1827"/>
                </a:lnTo>
                <a:lnTo>
                  <a:pt x="712" y="1829"/>
                </a:lnTo>
                <a:lnTo>
                  <a:pt x="713" y="1833"/>
                </a:lnTo>
                <a:lnTo>
                  <a:pt x="714" y="1835"/>
                </a:lnTo>
                <a:lnTo>
                  <a:pt x="717" y="1836"/>
                </a:lnTo>
                <a:lnTo>
                  <a:pt x="725" y="1837"/>
                </a:lnTo>
                <a:lnTo>
                  <a:pt x="734" y="1837"/>
                </a:lnTo>
                <a:lnTo>
                  <a:pt x="743" y="1837"/>
                </a:lnTo>
                <a:lnTo>
                  <a:pt x="751" y="1838"/>
                </a:lnTo>
                <a:lnTo>
                  <a:pt x="753" y="1838"/>
                </a:lnTo>
                <a:lnTo>
                  <a:pt x="754" y="1837"/>
                </a:lnTo>
                <a:lnTo>
                  <a:pt x="759" y="1835"/>
                </a:lnTo>
                <a:lnTo>
                  <a:pt x="764" y="1834"/>
                </a:lnTo>
                <a:lnTo>
                  <a:pt x="768" y="1833"/>
                </a:lnTo>
                <a:lnTo>
                  <a:pt x="773" y="1833"/>
                </a:lnTo>
                <a:lnTo>
                  <a:pt x="781" y="1836"/>
                </a:lnTo>
                <a:lnTo>
                  <a:pt x="790" y="1839"/>
                </a:lnTo>
                <a:lnTo>
                  <a:pt x="791" y="1839"/>
                </a:lnTo>
                <a:lnTo>
                  <a:pt x="792" y="1839"/>
                </a:lnTo>
                <a:lnTo>
                  <a:pt x="804" y="1840"/>
                </a:lnTo>
                <a:lnTo>
                  <a:pt x="815" y="1841"/>
                </a:lnTo>
                <a:lnTo>
                  <a:pt x="828" y="1843"/>
                </a:lnTo>
                <a:lnTo>
                  <a:pt x="840" y="1842"/>
                </a:lnTo>
                <a:lnTo>
                  <a:pt x="849" y="1842"/>
                </a:lnTo>
                <a:lnTo>
                  <a:pt x="857" y="1843"/>
                </a:lnTo>
                <a:lnTo>
                  <a:pt x="866" y="1847"/>
                </a:lnTo>
                <a:lnTo>
                  <a:pt x="874" y="1850"/>
                </a:lnTo>
                <a:lnTo>
                  <a:pt x="865" y="1854"/>
                </a:lnTo>
                <a:lnTo>
                  <a:pt x="855" y="1855"/>
                </a:lnTo>
                <a:lnTo>
                  <a:pt x="845" y="1856"/>
                </a:lnTo>
                <a:lnTo>
                  <a:pt x="836" y="1857"/>
                </a:lnTo>
                <a:lnTo>
                  <a:pt x="815" y="1859"/>
                </a:lnTo>
                <a:lnTo>
                  <a:pt x="796" y="1860"/>
                </a:lnTo>
                <a:lnTo>
                  <a:pt x="776" y="1862"/>
                </a:lnTo>
                <a:lnTo>
                  <a:pt x="755" y="1862"/>
                </a:lnTo>
                <a:lnTo>
                  <a:pt x="736" y="1863"/>
                </a:lnTo>
                <a:lnTo>
                  <a:pt x="716" y="1864"/>
                </a:lnTo>
                <a:lnTo>
                  <a:pt x="697" y="1866"/>
                </a:lnTo>
                <a:lnTo>
                  <a:pt x="677" y="1865"/>
                </a:lnTo>
                <a:lnTo>
                  <a:pt x="659" y="1864"/>
                </a:lnTo>
                <a:lnTo>
                  <a:pt x="641" y="1863"/>
                </a:lnTo>
                <a:lnTo>
                  <a:pt x="624" y="1860"/>
                </a:lnTo>
                <a:lnTo>
                  <a:pt x="606" y="1856"/>
                </a:lnTo>
                <a:lnTo>
                  <a:pt x="599" y="1853"/>
                </a:lnTo>
                <a:lnTo>
                  <a:pt x="592" y="1849"/>
                </a:lnTo>
                <a:lnTo>
                  <a:pt x="589" y="1845"/>
                </a:lnTo>
                <a:lnTo>
                  <a:pt x="588" y="1842"/>
                </a:lnTo>
                <a:lnTo>
                  <a:pt x="589" y="1840"/>
                </a:lnTo>
                <a:lnTo>
                  <a:pt x="594" y="1837"/>
                </a:lnTo>
                <a:lnTo>
                  <a:pt x="602" y="1835"/>
                </a:lnTo>
                <a:lnTo>
                  <a:pt x="611" y="1834"/>
                </a:lnTo>
                <a:lnTo>
                  <a:pt x="621" y="1835"/>
                </a:lnTo>
                <a:lnTo>
                  <a:pt x="629" y="1837"/>
                </a:lnTo>
                <a:lnTo>
                  <a:pt x="634" y="1838"/>
                </a:lnTo>
                <a:lnTo>
                  <a:pt x="639" y="1837"/>
                </a:lnTo>
                <a:lnTo>
                  <a:pt x="644" y="1836"/>
                </a:lnTo>
                <a:lnTo>
                  <a:pt x="648" y="1834"/>
                </a:lnTo>
                <a:lnTo>
                  <a:pt x="649" y="1833"/>
                </a:lnTo>
                <a:lnTo>
                  <a:pt x="651" y="1830"/>
                </a:lnTo>
                <a:lnTo>
                  <a:pt x="652" y="1828"/>
                </a:lnTo>
                <a:lnTo>
                  <a:pt x="652" y="1826"/>
                </a:lnTo>
                <a:lnTo>
                  <a:pt x="651" y="1824"/>
                </a:lnTo>
                <a:lnTo>
                  <a:pt x="651" y="1823"/>
                </a:lnTo>
                <a:lnTo>
                  <a:pt x="648" y="1821"/>
                </a:lnTo>
                <a:lnTo>
                  <a:pt x="647" y="1820"/>
                </a:lnTo>
                <a:lnTo>
                  <a:pt x="639" y="1819"/>
                </a:lnTo>
                <a:lnTo>
                  <a:pt x="631" y="1817"/>
                </a:lnTo>
                <a:lnTo>
                  <a:pt x="627" y="1817"/>
                </a:lnTo>
                <a:lnTo>
                  <a:pt x="623" y="1817"/>
                </a:lnTo>
                <a:lnTo>
                  <a:pt x="619" y="1817"/>
                </a:lnTo>
                <a:lnTo>
                  <a:pt x="614" y="1819"/>
                </a:lnTo>
                <a:lnTo>
                  <a:pt x="609" y="1821"/>
                </a:lnTo>
                <a:lnTo>
                  <a:pt x="603" y="1822"/>
                </a:lnTo>
                <a:lnTo>
                  <a:pt x="600" y="1822"/>
                </a:lnTo>
                <a:lnTo>
                  <a:pt x="597" y="1821"/>
                </a:lnTo>
                <a:lnTo>
                  <a:pt x="593" y="1819"/>
                </a:lnTo>
                <a:lnTo>
                  <a:pt x="589" y="1817"/>
                </a:lnTo>
                <a:lnTo>
                  <a:pt x="583" y="1811"/>
                </a:lnTo>
                <a:lnTo>
                  <a:pt x="577" y="1808"/>
                </a:lnTo>
                <a:lnTo>
                  <a:pt x="568" y="1806"/>
                </a:lnTo>
                <a:lnTo>
                  <a:pt x="560" y="1804"/>
                </a:lnTo>
                <a:lnTo>
                  <a:pt x="557" y="1804"/>
                </a:lnTo>
                <a:lnTo>
                  <a:pt x="555" y="1803"/>
                </a:lnTo>
                <a:lnTo>
                  <a:pt x="554" y="1801"/>
                </a:lnTo>
                <a:lnTo>
                  <a:pt x="554" y="1798"/>
                </a:lnTo>
                <a:lnTo>
                  <a:pt x="553" y="1796"/>
                </a:lnTo>
                <a:lnTo>
                  <a:pt x="552" y="1794"/>
                </a:lnTo>
                <a:lnTo>
                  <a:pt x="551" y="1793"/>
                </a:lnTo>
                <a:lnTo>
                  <a:pt x="549" y="1791"/>
                </a:lnTo>
                <a:lnTo>
                  <a:pt x="547" y="1790"/>
                </a:lnTo>
                <a:lnTo>
                  <a:pt x="546" y="1789"/>
                </a:lnTo>
                <a:lnTo>
                  <a:pt x="546" y="1787"/>
                </a:lnTo>
                <a:lnTo>
                  <a:pt x="545" y="1786"/>
                </a:lnTo>
                <a:lnTo>
                  <a:pt x="546" y="1781"/>
                </a:lnTo>
                <a:lnTo>
                  <a:pt x="549" y="1779"/>
                </a:lnTo>
                <a:lnTo>
                  <a:pt x="555" y="1776"/>
                </a:lnTo>
                <a:lnTo>
                  <a:pt x="562" y="1774"/>
                </a:lnTo>
                <a:lnTo>
                  <a:pt x="568" y="1773"/>
                </a:lnTo>
                <a:lnTo>
                  <a:pt x="574" y="1772"/>
                </a:lnTo>
                <a:lnTo>
                  <a:pt x="581" y="1772"/>
                </a:lnTo>
                <a:lnTo>
                  <a:pt x="587" y="1772"/>
                </a:lnTo>
                <a:lnTo>
                  <a:pt x="594" y="1774"/>
                </a:lnTo>
                <a:lnTo>
                  <a:pt x="600" y="1776"/>
                </a:lnTo>
                <a:lnTo>
                  <a:pt x="607" y="1779"/>
                </a:lnTo>
                <a:lnTo>
                  <a:pt x="613" y="1780"/>
                </a:lnTo>
                <a:lnTo>
                  <a:pt x="619" y="1781"/>
                </a:lnTo>
                <a:lnTo>
                  <a:pt x="626" y="1781"/>
                </a:lnTo>
                <a:lnTo>
                  <a:pt x="639" y="1781"/>
                </a:lnTo>
                <a:lnTo>
                  <a:pt x="652" y="1779"/>
                </a:lnTo>
                <a:lnTo>
                  <a:pt x="655" y="1778"/>
                </a:lnTo>
                <a:lnTo>
                  <a:pt x="657" y="1776"/>
                </a:lnTo>
                <a:lnTo>
                  <a:pt x="658" y="1773"/>
                </a:lnTo>
                <a:lnTo>
                  <a:pt x="659" y="1771"/>
                </a:lnTo>
                <a:lnTo>
                  <a:pt x="664" y="1763"/>
                </a:lnTo>
                <a:lnTo>
                  <a:pt x="670" y="1757"/>
                </a:lnTo>
                <a:lnTo>
                  <a:pt x="675" y="1751"/>
                </a:lnTo>
                <a:lnTo>
                  <a:pt x="683" y="1747"/>
                </a:lnTo>
                <a:lnTo>
                  <a:pt x="689" y="1745"/>
                </a:lnTo>
                <a:lnTo>
                  <a:pt x="695" y="1746"/>
                </a:lnTo>
                <a:lnTo>
                  <a:pt x="714" y="1747"/>
                </a:lnTo>
                <a:lnTo>
                  <a:pt x="732" y="1747"/>
                </a:lnTo>
                <a:lnTo>
                  <a:pt x="750" y="1747"/>
                </a:lnTo>
                <a:lnTo>
                  <a:pt x="768" y="1747"/>
                </a:lnTo>
                <a:lnTo>
                  <a:pt x="794" y="1748"/>
                </a:lnTo>
                <a:lnTo>
                  <a:pt x="819" y="1749"/>
                </a:lnTo>
                <a:lnTo>
                  <a:pt x="843" y="1750"/>
                </a:lnTo>
                <a:lnTo>
                  <a:pt x="868" y="1751"/>
                </a:lnTo>
                <a:lnTo>
                  <a:pt x="880" y="1751"/>
                </a:lnTo>
                <a:lnTo>
                  <a:pt x="890" y="1751"/>
                </a:lnTo>
                <a:lnTo>
                  <a:pt x="902" y="1752"/>
                </a:lnTo>
                <a:lnTo>
                  <a:pt x="914" y="1752"/>
                </a:lnTo>
                <a:lnTo>
                  <a:pt x="930" y="1752"/>
                </a:lnTo>
                <a:lnTo>
                  <a:pt x="946" y="1752"/>
                </a:lnTo>
                <a:lnTo>
                  <a:pt x="961" y="1751"/>
                </a:lnTo>
                <a:lnTo>
                  <a:pt x="977" y="1752"/>
                </a:lnTo>
                <a:lnTo>
                  <a:pt x="998" y="1755"/>
                </a:lnTo>
                <a:lnTo>
                  <a:pt x="1019" y="1756"/>
                </a:lnTo>
                <a:lnTo>
                  <a:pt x="1039" y="1757"/>
                </a:lnTo>
                <a:lnTo>
                  <a:pt x="1061" y="1757"/>
                </a:lnTo>
                <a:lnTo>
                  <a:pt x="1080" y="1758"/>
                </a:lnTo>
                <a:lnTo>
                  <a:pt x="1100" y="1759"/>
                </a:lnTo>
                <a:lnTo>
                  <a:pt x="1121" y="1759"/>
                </a:lnTo>
                <a:lnTo>
                  <a:pt x="1141" y="1759"/>
                </a:lnTo>
                <a:lnTo>
                  <a:pt x="1155" y="1759"/>
                </a:lnTo>
                <a:lnTo>
                  <a:pt x="1170" y="1760"/>
                </a:lnTo>
                <a:lnTo>
                  <a:pt x="1184" y="1760"/>
                </a:lnTo>
                <a:lnTo>
                  <a:pt x="1198" y="1760"/>
                </a:lnTo>
                <a:lnTo>
                  <a:pt x="1216" y="1760"/>
                </a:lnTo>
                <a:lnTo>
                  <a:pt x="1235" y="1758"/>
                </a:lnTo>
                <a:lnTo>
                  <a:pt x="1254" y="1757"/>
                </a:lnTo>
                <a:lnTo>
                  <a:pt x="1274" y="1757"/>
                </a:lnTo>
                <a:lnTo>
                  <a:pt x="1284" y="1758"/>
                </a:lnTo>
                <a:lnTo>
                  <a:pt x="1296" y="1758"/>
                </a:lnTo>
                <a:lnTo>
                  <a:pt x="1308" y="1759"/>
                </a:lnTo>
                <a:lnTo>
                  <a:pt x="1320" y="1760"/>
                </a:lnTo>
                <a:lnTo>
                  <a:pt x="1323" y="1760"/>
                </a:lnTo>
                <a:lnTo>
                  <a:pt x="1326" y="1761"/>
                </a:lnTo>
                <a:lnTo>
                  <a:pt x="1329" y="1762"/>
                </a:lnTo>
                <a:lnTo>
                  <a:pt x="1332" y="1764"/>
                </a:lnTo>
                <a:lnTo>
                  <a:pt x="1336" y="1766"/>
                </a:lnTo>
                <a:lnTo>
                  <a:pt x="1336" y="1770"/>
                </a:lnTo>
                <a:close/>
                <a:moveTo>
                  <a:pt x="1281" y="1823"/>
                </a:moveTo>
                <a:lnTo>
                  <a:pt x="1280" y="1826"/>
                </a:lnTo>
                <a:lnTo>
                  <a:pt x="1277" y="1827"/>
                </a:lnTo>
                <a:lnTo>
                  <a:pt x="1275" y="1827"/>
                </a:lnTo>
                <a:lnTo>
                  <a:pt x="1271" y="1826"/>
                </a:lnTo>
                <a:lnTo>
                  <a:pt x="1269" y="1826"/>
                </a:lnTo>
                <a:lnTo>
                  <a:pt x="1266" y="1826"/>
                </a:lnTo>
                <a:lnTo>
                  <a:pt x="1264" y="1827"/>
                </a:lnTo>
                <a:lnTo>
                  <a:pt x="1263" y="1828"/>
                </a:lnTo>
                <a:lnTo>
                  <a:pt x="1260" y="1833"/>
                </a:lnTo>
                <a:lnTo>
                  <a:pt x="1256" y="1837"/>
                </a:lnTo>
                <a:lnTo>
                  <a:pt x="1254" y="1840"/>
                </a:lnTo>
                <a:lnTo>
                  <a:pt x="1251" y="1842"/>
                </a:lnTo>
                <a:lnTo>
                  <a:pt x="1248" y="1843"/>
                </a:lnTo>
                <a:lnTo>
                  <a:pt x="1245" y="1843"/>
                </a:lnTo>
                <a:lnTo>
                  <a:pt x="1240" y="1842"/>
                </a:lnTo>
                <a:lnTo>
                  <a:pt x="1237" y="1841"/>
                </a:lnTo>
                <a:lnTo>
                  <a:pt x="1235" y="1840"/>
                </a:lnTo>
                <a:lnTo>
                  <a:pt x="1234" y="1839"/>
                </a:lnTo>
                <a:lnTo>
                  <a:pt x="1234" y="1837"/>
                </a:lnTo>
                <a:lnTo>
                  <a:pt x="1233" y="1835"/>
                </a:lnTo>
                <a:lnTo>
                  <a:pt x="1234" y="1830"/>
                </a:lnTo>
                <a:lnTo>
                  <a:pt x="1236" y="1826"/>
                </a:lnTo>
                <a:lnTo>
                  <a:pt x="1239" y="1824"/>
                </a:lnTo>
                <a:lnTo>
                  <a:pt x="1243" y="1823"/>
                </a:lnTo>
                <a:lnTo>
                  <a:pt x="1248" y="1822"/>
                </a:lnTo>
                <a:lnTo>
                  <a:pt x="1251" y="1820"/>
                </a:lnTo>
                <a:lnTo>
                  <a:pt x="1253" y="1817"/>
                </a:lnTo>
                <a:lnTo>
                  <a:pt x="1255" y="1813"/>
                </a:lnTo>
                <a:lnTo>
                  <a:pt x="1256" y="1810"/>
                </a:lnTo>
                <a:lnTo>
                  <a:pt x="1259" y="1808"/>
                </a:lnTo>
                <a:lnTo>
                  <a:pt x="1261" y="1807"/>
                </a:lnTo>
                <a:lnTo>
                  <a:pt x="1263" y="1806"/>
                </a:lnTo>
                <a:lnTo>
                  <a:pt x="1268" y="1804"/>
                </a:lnTo>
                <a:lnTo>
                  <a:pt x="1274" y="1802"/>
                </a:lnTo>
                <a:lnTo>
                  <a:pt x="1274" y="1802"/>
                </a:lnTo>
                <a:lnTo>
                  <a:pt x="1275" y="1802"/>
                </a:lnTo>
                <a:lnTo>
                  <a:pt x="1277" y="1805"/>
                </a:lnTo>
                <a:lnTo>
                  <a:pt x="1279" y="1811"/>
                </a:lnTo>
                <a:lnTo>
                  <a:pt x="1281" y="1819"/>
                </a:lnTo>
                <a:lnTo>
                  <a:pt x="1281" y="1823"/>
                </a:lnTo>
                <a:close/>
                <a:moveTo>
                  <a:pt x="1202" y="1542"/>
                </a:moveTo>
                <a:lnTo>
                  <a:pt x="1205" y="1543"/>
                </a:lnTo>
                <a:lnTo>
                  <a:pt x="1207" y="1546"/>
                </a:lnTo>
                <a:lnTo>
                  <a:pt x="1207" y="1549"/>
                </a:lnTo>
                <a:lnTo>
                  <a:pt x="1208" y="1552"/>
                </a:lnTo>
                <a:lnTo>
                  <a:pt x="1208" y="1556"/>
                </a:lnTo>
                <a:lnTo>
                  <a:pt x="1207" y="1559"/>
                </a:lnTo>
                <a:lnTo>
                  <a:pt x="1205" y="1561"/>
                </a:lnTo>
                <a:lnTo>
                  <a:pt x="1202" y="1561"/>
                </a:lnTo>
                <a:lnTo>
                  <a:pt x="1199" y="1561"/>
                </a:lnTo>
                <a:lnTo>
                  <a:pt x="1198" y="1559"/>
                </a:lnTo>
                <a:lnTo>
                  <a:pt x="1197" y="1556"/>
                </a:lnTo>
                <a:lnTo>
                  <a:pt x="1197" y="1552"/>
                </a:lnTo>
                <a:lnTo>
                  <a:pt x="1197" y="1549"/>
                </a:lnTo>
                <a:lnTo>
                  <a:pt x="1198" y="1546"/>
                </a:lnTo>
                <a:lnTo>
                  <a:pt x="1199" y="1544"/>
                </a:lnTo>
                <a:lnTo>
                  <a:pt x="1200" y="1543"/>
                </a:lnTo>
                <a:lnTo>
                  <a:pt x="1201" y="1542"/>
                </a:lnTo>
                <a:lnTo>
                  <a:pt x="1202" y="1542"/>
                </a:lnTo>
                <a:close/>
                <a:moveTo>
                  <a:pt x="1281" y="1463"/>
                </a:moveTo>
                <a:lnTo>
                  <a:pt x="1285" y="1463"/>
                </a:lnTo>
                <a:lnTo>
                  <a:pt x="1289" y="1467"/>
                </a:lnTo>
                <a:lnTo>
                  <a:pt x="1291" y="1470"/>
                </a:lnTo>
                <a:lnTo>
                  <a:pt x="1292" y="1474"/>
                </a:lnTo>
                <a:lnTo>
                  <a:pt x="1292" y="1476"/>
                </a:lnTo>
                <a:lnTo>
                  <a:pt x="1291" y="1478"/>
                </a:lnTo>
                <a:lnTo>
                  <a:pt x="1290" y="1480"/>
                </a:lnTo>
                <a:lnTo>
                  <a:pt x="1289" y="1481"/>
                </a:lnTo>
                <a:lnTo>
                  <a:pt x="1285" y="1481"/>
                </a:lnTo>
                <a:lnTo>
                  <a:pt x="1282" y="1482"/>
                </a:lnTo>
                <a:lnTo>
                  <a:pt x="1278" y="1482"/>
                </a:lnTo>
                <a:lnTo>
                  <a:pt x="1275" y="1480"/>
                </a:lnTo>
                <a:lnTo>
                  <a:pt x="1274" y="1476"/>
                </a:lnTo>
                <a:lnTo>
                  <a:pt x="1274" y="1473"/>
                </a:lnTo>
                <a:lnTo>
                  <a:pt x="1274" y="1470"/>
                </a:lnTo>
                <a:lnTo>
                  <a:pt x="1275" y="1467"/>
                </a:lnTo>
                <a:lnTo>
                  <a:pt x="1277" y="1463"/>
                </a:lnTo>
                <a:lnTo>
                  <a:pt x="1281" y="1463"/>
                </a:lnTo>
                <a:close/>
                <a:moveTo>
                  <a:pt x="1313" y="1438"/>
                </a:moveTo>
                <a:lnTo>
                  <a:pt x="1313" y="1438"/>
                </a:lnTo>
                <a:lnTo>
                  <a:pt x="1313" y="1436"/>
                </a:lnTo>
                <a:lnTo>
                  <a:pt x="1312" y="1434"/>
                </a:lnTo>
                <a:lnTo>
                  <a:pt x="1313" y="1436"/>
                </a:lnTo>
                <a:lnTo>
                  <a:pt x="1313" y="1438"/>
                </a:lnTo>
                <a:close/>
                <a:moveTo>
                  <a:pt x="1723" y="1454"/>
                </a:moveTo>
                <a:lnTo>
                  <a:pt x="1722" y="1455"/>
                </a:lnTo>
                <a:lnTo>
                  <a:pt x="1722" y="1454"/>
                </a:lnTo>
                <a:lnTo>
                  <a:pt x="1722" y="1454"/>
                </a:lnTo>
                <a:lnTo>
                  <a:pt x="1723" y="1454"/>
                </a:lnTo>
                <a:lnTo>
                  <a:pt x="1723" y="1454"/>
                </a:lnTo>
                <a:lnTo>
                  <a:pt x="1723" y="1454"/>
                </a:lnTo>
                <a:lnTo>
                  <a:pt x="1723" y="1454"/>
                </a:lnTo>
                <a:lnTo>
                  <a:pt x="1723" y="1454"/>
                </a:lnTo>
                <a:close/>
                <a:moveTo>
                  <a:pt x="1751" y="1390"/>
                </a:moveTo>
                <a:lnTo>
                  <a:pt x="1749" y="1390"/>
                </a:lnTo>
                <a:lnTo>
                  <a:pt x="1749" y="1388"/>
                </a:lnTo>
                <a:lnTo>
                  <a:pt x="1750" y="1386"/>
                </a:lnTo>
                <a:lnTo>
                  <a:pt x="1751" y="1386"/>
                </a:lnTo>
                <a:lnTo>
                  <a:pt x="1752" y="1386"/>
                </a:lnTo>
                <a:lnTo>
                  <a:pt x="1754" y="1388"/>
                </a:lnTo>
                <a:lnTo>
                  <a:pt x="1752" y="1389"/>
                </a:lnTo>
                <a:lnTo>
                  <a:pt x="1751" y="1390"/>
                </a:lnTo>
                <a:close/>
                <a:moveTo>
                  <a:pt x="1883" y="1310"/>
                </a:moveTo>
                <a:lnTo>
                  <a:pt x="1884" y="1306"/>
                </a:lnTo>
                <a:lnTo>
                  <a:pt x="1883" y="1303"/>
                </a:lnTo>
                <a:lnTo>
                  <a:pt x="1883" y="1297"/>
                </a:lnTo>
                <a:lnTo>
                  <a:pt x="1884" y="1292"/>
                </a:lnTo>
                <a:lnTo>
                  <a:pt x="1887" y="1289"/>
                </a:lnTo>
                <a:lnTo>
                  <a:pt x="1892" y="1287"/>
                </a:lnTo>
                <a:lnTo>
                  <a:pt x="1895" y="1288"/>
                </a:lnTo>
                <a:lnTo>
                  <a:pt x="1896" y="1288"/>
                </a:lnTo>
                <a:lnTo>
                  <a:pt x="1897" y="1289"/>
                </a:lnTo>
                <a:lnTo>
                  <a:pt x="1897" y="1291"/>
                </a:lnTo>
                <a:lnTo>
                  <a:pt x="1897" y="1297"/>
                </a:lnTo>
                <a:lnTo>
                  <a:pt x="1897" y="1300"/>
                </a:lnTo>
                <a:lnTo>
                  <a:pt x="1897" y="1303"/>
                </a:lnTo>
                <a:lnTo>
                  <a:pt x="1896" y="1305"/>
                </a:lnTo>
                <a:lnTo>
                  <a:pt x="1894" y="1307"/>
                </a:lnTo>
                <a:lnTo>
                  <a:pt x="1891" y="1308"/>
                </a:lnTo>
                <a:lnTo>
                  <a:pt x="1887" y="1309"/>
                </a:lnTo>
                <a:lnTo>
                  <a:pt x="1883" y="1310"/>
                </a:lnTo>
                <a:close/>
                <a:moveTo>
                  <a:pt x="1877" y="1307"/>
                </a:moveTo>
                <a:lnTo>
                  <a:pt x="1877" y="1309"/>
                </a:lnTo>
                <a:lnTo>
                  <a:pt x="1876" y="1312"/>
                </a:lnTo>
                <a:lnTo>
                  <a:pt x="1874" y="1313"/>
                </a:lnTo>
                <a:lnTo>
                  <a:pt x="1873" y="1314"/>
                </a:lnTo>
                <a:lnTo>
                  <a:pt x="1869" y="1315"/>
                </a:lnTo>
                <a:lnTo>
                  <a:pt x="1866" y="1317"/>
                </a:lnTo>
                <a:lnTo>
                  <a:pt x="1865" y="1312"/>
                </a:lnTo>
                <a:lnTo>
                  <a:pt x="1864" y="1306"/>
                </a:lnTo>
                <a:lnTo>
                  <a:pt x="1864" y="1301"/>
                </a:lnTo>
                <a:lnTo>
                  <a:pt x="1864" y="1296"/>
                </a:lnTo>
                <a:lnTo>
                  <a:pt x="1869" y="1293"/>
                </a:lnTo>
                <a:lnTo>
                  <a:pt x="1875" y="1292"/>
                </a:lnTo>
                <a:lnTo>
                  <a:pt x="1877" y="1296"/>
                </a:lnTo>
                <a:lnTo>
                  <a:pt x="1879" y="1300"/>
                </a:lnTo>
                <a:lnTo>
                  <a:pt x="1877" y="1304"/>
                </a:lnTo>
                <a:lnTo>
                  <a:pt x="1877" y="1307"/>
                </a:lnTo>
                <a:close/>
                <a:moveTo>
                  <a:pt x="1860" y="1308"/>
                </a:moveTo>
                <a:lnTo>
                  <a:pt x="1860" y="1309"/>
                </a:lnTo>
                <a:lnTo>
                  <a:pt x="1860" y="1310"/>
                </a:lnTo>
                <a:lnTo>
                  <a:pt x="1859" y="1312"/>
                </a:lnTo>
                <a:lnTo>
                  <a:pt x="1858" y="1312"/>
                </a:lnTo>
                <a:lnTo>
                  <a:pt x="1856" y="1310"/>
                </a:lnTo>
                <a:lnTo>
                  <a:pt x="1855" y="1308"/>
                </a:lnTo>
                <a:lnTo>
                  <a:pt x="1856" y="1303"/>
                </a:lnTo>
                <a:lnTo>
                  <a:pt x="1858" y="1298"/>
                </a:lnTo>
                <a:lnTo>
                  <a:pt x="1860" y="1303"/>
                </a:lnTo>
                <a:lnTo>
                  <a:pt x="1860" y="1308"/>
                </a:lnTo>
                <a:close/>
                <a:moveTo>
                  <a:pt x="1854" y="1313"/>
                </a:moveTo>
                <a:lnTo>
                  <a:pt x="1852" y="1316"/>
                </a:lnTo>
                <a:lnTo>
                  <a:pt x="1850" y="1317"/>
                </a:lnTo>
                <a:lnTo>
                  <a:pt x="1846" y="1318"/>
                </a:lnTo>
                <a:lnTo>
                  <a:pt x="1843" y="1318"/>
                </a:lnTo>
                <a:lnTo>
                  <a:pt x="1841" y="1317"/>
                </a:lnTo>
                <a:lnTo>
                  <a:pt x="1840" y="1315"/>
                </a:lnTo>
                <a:lnTo>
                  <a:pt x="1840" y="1313"/>
                </a:lnTo>
                <a:lnTo>
                  <a:pt x="1840" y="1310"/>
                </a:lnTo>
                <a:lnTo>
                  <a:pt x="1840" y="1307"/>
                </a:lnTo>
                <a:lnTo>
                  <a:pt x="1841" y="1304"/>
                </a:lnTo>
                <a:lnTo>
                  <a:pt x="1842" y="1302"/>
                </a:lnTo>
                <a:lnTo>
                  <a:pt x="1845" y="1300"/>
                </a:lnTo>
                <a:lnTo>
                  <a:pt x="1849" y="1299"/>
                </a:lnTo>
                <a:lnTo>
                  <a:pt x="1853" y="1298"/>
                </a:lnTo>
                <a:lnTo>
                  <a:pt x="1854" y="1305"/>
                </a:lnTo>
                <a:lnTo>
                  <a:pt x="1854" y="1313"/>
                </a:lnTo>
                <a:close/>
                <a:moveTo>
                  <a:pt x="1835" y="1300"/>
                </a:moveTo>
                <a:lnTo>
                  <a:pt x="1835" y="1301"/>
                </a:lnTo>
                <a:lnTo>
                  <a:pt x="1836" y="1301"/>
                </a:lnTo>
                <a:lnTo>
                  <a:pt x="1835" y="1301"/>
                </a:lnTo>
                <a:lnTo>
                  <a:pt x="1835" y="1300"/>
                </a:lnTo>
                <a:close/>
                <a:moveTo>
                  <a:pt x="1830" y="1318"/>
                </a:moveTo>
                <a:lnTo>
                  <a:pt x="1828" y="1320"/>
                </a:lnTo>
                <a:lnTo>
                  <a:pt x="1826" y="1321"/>
                </a:lnTo>
                <a:lnTo>
                  <a:pt x="1824" y="1321"/>
                </a:lnTo>
                <a:lnTo>
                  <a:pt x="1823" y="1320"/>
                </a:lnTo>
                <a:lnTo>
                  <a:pt x="1823" y="1319"/>
                </a:lnTo>
                <a:lnTo>
                  <a:pt x="1823" y="1318"/>
                </a:lnTo>
                <a:lnTo>
                  <a:pt x="1820" y="1314"/>
                </a:lnTo>
                <a:lnTo>
                  <a:pt x="1820" y="1309"/>
                </a:lnTo>
                <a:lnTo>
                  <a:pt x="1821" y="1306"/>
                </a:lnTo>
                <a:lnTo>
                  <a:pt x="1823" y="1305"/>
                </a:lnTo>
                <a:lnTo>
                  <a:pt x="1826" y="1305"/>
                </a:lnTo>
                <a:lnTo>
                  <a:pt x="1828" y="1305"/>
                </a:lnTo>
                <a:lnTo>
                  <a:pt x="1828" y="1305"/>
                </a:lnTo>
                <a:lnTo>
                  <a:pt x="1831" y="1308"/>
                </a:lnTo>
                <a:lnTo>
                  <a:pt x="1831" y="1312"/>
                </a:lnTo>
                <a:lnTo>
                  <a:pt x="1831" y="1315"/>
                </a:lnTo>
                <a:lnTo>
                  <a:pt x="1830" y="1318"/>
                </a:lnTo>
                <a:close/>
                <a:moveTo>
                  <a:pt x="1795" y="1333"/>
                </a:moveTo>
                <a:lnTo>
                  <a:pt x="1794" y="1330"/>
                </a:lnTo>
                <a:lnTo>
                  <a:pt x="1793" y="1328"/>
                </a:lnTo>
                <a:lnTo>
                  <a:pt x="1794" y="1324"/>
                </a:lnTo>
                <a:lnTo>
                  <a:pt x="1795" y="1321"/>
                </a:lnTo>
                <a:lnTo>
                  <a:pt x="1796" y="1321"/>
                </a:lnTo>
                <a:lnTo>
                  <a:pt x="1797" y="1322"/>
                </a:lnTo>
                <a:lnTo>
                  <a:pt x="1799" y="1324"/>
                </a:lnTo>
                <a:lnTo>
                  <a:pt x="1799" y="1325"/>
                </a:lnTo>
                <a:lnTo>
                  <a:pt x="1799" y="1328"/>
                </a:lnTo>
                <a:lnTo>
                  <a:pt x="1798" y="1330"/>
                </a:lnTo>
                <a:lnTo>
                  <a:pt x="1795" y="1333"/>
                </a:lnTo>
                <a:close/>
                <a:moveTo>
                  <a:pt x="1780" y="1331"/>
                </a:moveTo>
                <a:lnTo>
                  <a:pt x="1780" y="1333"/>
                </a:lnTo>
                <a:lnTo>
                  <a:pt x="1779" y="1336"/>
                </a:lnTo>
                <a:lnTo>
                  <a:pt x="1778" y="1338"/>
                </a:lnTo>
                <a:lnTo>
                  <a:pt x="1775" y="1339"/>
                </a:lnTo>
                <a:lnTo>
                  <a:pt x="1773" y="1339"/>
                </a:lnTo>
                <a:lnTo>
                  <a:pt x="1770" y="1338"/>
                </a:lnTo>
                <a:lnTo>
                  <a:pt x="1770" y="1336"/>
                </a:lnTo>
                <a:lnTo>
                  <a:pt x="1770" y="1334"/>
                </a:lnTo>
                <a:lnTo>
                  <a:pt x="1769" y="1327"/>
                </a:lnTo>
                <a:lnTo>
                  <a:pt x="1770" y="1319"/>
                </a:lnTo>
                <a:lnTo>
                  <a:pt x="1774" y="1320"/>
                </a:lnTo>
                <a:lnTo>
                  <a:pt x="1777" y="1320"/>
                </a:lnTo>
                <a:lnTo>
                  <a:pt x="1779" y="1321"/>
                </a:lnTo>
                <a:lnTo>
                  <a:pt x="1780" y="1322"/>
                </a:lnTo>
                <a:lnTo>
                  <a:pt x="1781" y="1323"/>
                </a:lnTo>
                <a:lnTo>
                  <a:pt x="1781" y="1324"/>
                </a:lnTo>
                <a:lnTo>
                  <a:pt x="1781" y="1328"/>
                </a:lnTo>
                <a:lnTo>
                  <a:pt x="1780" y="1331"/>
                </a:lnTo>
                <a:close/>
                <a:moveTo>
                  <a:pt x="1877" y="1129"/>
                </a:moveTo>
                <a:lnTo>
                  <a:pt x="1880" y="1126"/>
                </a:lnTo>
                <a:lnTo>
                  <a:pt x="1882" y="1124"/>
                </a:lnTo>
                <a:lnTo>
                  <a:pt x="1883" y="1123"/>
                </a:lnTo>
                <a:lnTo>
                  <a:pt x="1885" y="1123"/>
                </a:lnTo>
                <a:lnTo>
                  <a:pt x="1886" y="1124"/>
                </a:lnTo>
                <a:lnTo>
                  <a:pt x="1888" y="1126"/>
                </a:lnTo>
                <a:lnTo>
                  <a:pt x="1886" y="1129"/>
                </a:lnTo>
                <a:lnTo>
                  <a:pt x="1884" y="1130"/>
                </a:lnTo>
                <a:lnTo>
                  <a:pt x="1882" y="1131"/>
                </a:lnTo>
                <a:lnTo>
                  <a:pt x="1881" y="1131"/>
                </a:lnTo>
                <a:lnTo>
                  <a:pt x="1880" y="1131"/>
                </a:lnTo>
                <a:lnTo>
                  <a:pt x="1877" y="1129"/>
                </a:lnTo>
                <a:close/>
                <a:moveTo>
                  <a:pt x="1873" y="1129"/>
                </a:moveTo>
                <a:lnTo>
                  <a:pt x="1874" y="1132"/>
                </a:lnTo>
                <a:lnTo>
                  <a:pt x="1873" y="1134"/>
                </a:lnTo>
                <a:lnTo>
                  <a:pt x="1873" y="1136"/>
                </a:lnTo>
                <a:lnTo>
                  <a:pt x="1872" y="1137"/>
                </a:lnTo>
                <a:lnTo>
                  <a:pt x="1870" y="1138"/>
                </a:lnTo>
                <a:lnTo>
                  <a:pt x="1869" y="1138"/>
                </a:lnTo>
                <a:lnTo>
                  <a:pt x="1867" y="1137"/>
                </a:lnTo>
                <a:lnTo>
                  <a:pt x="1867" y="1136"/>
                </a:lnTo>
                <a:lnTo>
                  <a:pt x="1868" y="1134"/>
                </a:lnTo>
                <a:lnTo>
                  <a:pt x="1869" y="1133"/>
                </a:lnTo>
                <a:lnTo>
                  <a:pt x="1869" y="1131"/>
                </a:lnTo>
                <a:lnTo>
                  <a:pt x="1869" y="1129"/>
                </a:lnTo>
                <a:lnTo>
                  <a:pt x="1867" y="1130"/>
                </a:lnTo>
                <a:lnTo>
                  <a:pt x="1866" y="1130"/>
                </a:lnTo>
                <a:lnTo>
                  <a:pt x="1867" y="1130"/>
                </a:lnTo>
                <a:lnTo>
                  <a:pt x="1869" y="1129"/>
                </a:lnTo>
                <a:lnTo>
                  <a:pt x="1874" y="1115"/>
                </a:lnTo>
                <a:lnTo>
                  <a:pt x="1879" y="1100"/>
                </a:lnTo>
                <a:lnTo>
                  <a:pt x="1882" y="1101"/>
                </a:lnTo>
                <a:lnTo>
                  <a:pt x="1883" y="1102"/>
                </a:lnTo>
                <a:lnTo>
                  <a:pt x="1883" y="1104"/>
                </a:lnTo>
                <a:lnTo>
                  <a:pt x="1883" y="1106"/>
                </a:lnTo>
                <a:lnTo>
                  <a:pt x="1880" y="1117"/>
                </a:lnTo>
                <a:lnTo>
                  <a:pt x="1877" y="1129"/>
                </a:lnTo>
                <a:lnTo>
                  <a:pt x="1876" y="1128"/>
                </a:lnTo>
                <a:lnTo>
                  <a:pt x="1875" y="1128"/>
                </a:lnTo>
                <a:lnTo>
                  <a:pt x="1874" y="1128"/>
                </a:lnTo>
                <a:lnTo>
                  <a:pt x="1873" y="1129"/>
                </a:lnTo>
                <a:close/>
                <a:moveTo>
                  <a:pt x="1855" y="1214"/>
                </a:moveTo>
                <a:lnTo>
                  <a:pt x="1856" y="1211"/>
                </a:lnTo>
                <a:lnTo>
                  <a:pt x="1857" y="1209"/>
                </a:lnTo>
                <a:lnTo>
                  <a:pt x="1859" y="1205"/>
                </a:lnTo>
                <a:lnTo>
                  <a:pt x="1862" y="1201"/>
                </a:lnTo>
                <a:lnTo>
                  <a:pt x="1864" y="1201"/>
                </a:lnTo>
                <a:lnTo>
                  <a:pt x="1865" y="1203"/>
                </a:lnTo>
                <a:lnTo>
                  <a:pt x="1865" y="1206"/>
                </a:lnTo>
                <a:lnTo>
                  <a:pt x="1865" y="1208"/>
                </a:lnTo>
                <a:lnTo>
                  <a:pt x="1865" y="1210"/>
                </a:lnTo>
                <a:lnTo>
                  <a:pt x="1864" y="1211"/>
                </a:lnTo>
                <a:lnTo>
                  <a:pt x="1864" y="1212"/>
                </a:lnTo>
                <a:lnTo>
                  <a:pt x="1862" y="1213"/>
                </a:lnTo>
                <a:lnTo>
                  <a:pt x="1859" y="1214"/>
                </a:lnTo>
                <a:lnTo>
                  <a:pt x="1855" y="1214"/>
                </a:lnTo>
                <a:close/>
                <a:moveTo>
                  <a:pt x="1852" y="1249"/>
                </a:moveTo>
                <a:lnTo>
                  <a:pt x="1847" y="1251"/>
                </a:lnTo>
                <a:lnTo>
                  <a:pt x="1843" y="1254"/>
                </a:lnTo>
                <a:lnTo>
                  <a:pt x="1841" y="1255"/>
                </a:lnTo>
                <a:lnTo>
                  <a:pt x="1839" y="1256"/>
                </a:lnTo>
                <a:lnTo>
                  <a:pt x="1837" y="1256"/>
                </a:lnTo>
                <a:lnTo>
                  <a:pt x="1835" y="1256"/>
                </a:lnTo>
                <a:lnTo>
                  <a:pt x="1832" y="1256"/>
                </a:lnTo>
                <a:lnTo>
                  <a:pt x="1831" y="1255"/>
                </a:lnTo>
                <a:lnTo>
                  <a:pt x="1830" y="1255"/>
                </a:lnTo>
                <a:lnTo>
                  <a:pt x="1829" y="1257"/>
                </a:lnTo>
                <a:lnTo>
                  <a:pt x="1828" y="1258"/>
                </a:lnTo>
                <a:lnTo>
                  <a:pt x="1829" y="1259"/>
                </a:lnTo>
                <a:lnTo>
                  <a:pt x="1830" y="1260"/>
                </a:lnTo>
                <a:lnTo>
                  <a:pt x="1831" y="1260"/>
                </a:lnTo>
                <a:lnTo>
                  <a:pt x="1834" y="1262"/>
                </a:lnTo>
                <a:lnTo>
                  <a:pt x="1835" y="1263"/>
                </a:lnTo>
                <a:lnTo>
                  <a:pt x="1839" y="1264"/>
                </a:lnTo>
                <a:lnTo>
                  <a:pt x="1842" y="1267"/>
                </a:lnTo>
                <a:lnTo>
                  <a:pt x="1840" y="1273"/>
                </a:lnTo>
                <a:lnTo>
                  <a:pt x="1837" y="1279"/>
                </a:lnTo>
                <a:lnTo>
                  <a:pt x="1834" y="1282"/>
                </a:lnTo>
                <a:lnTo>
                  <a:pt x="1828" y="1285"/>
                </a:lnTo>
                <a:lnTo>
                  <a:pt x="1829" y="1279"/>
                </a:lnTo>
                <a:lnTo>
                  <a:pt x="1830" y="1276"/>
                </a:lnTo>
                <a:lnTo>
                  <a:pt x="1829" y="1275"/>
                </a:lnTo>
                <a:lnTo>
                  <a:pt x="1828" y="1274"/>
                </a:lnTo>
                <a:lnTo>
                  <a:pt x="1827" y="1274"/>
                </a:lnTo>
                <a:lnTo>
                  <a:pt x="1824" y="1274"/>
                </a:lnTo>
                <a:lnTo>
                  <a:pt x="1822" y="1273"/>
                </a:lnTo>
                <a:lnTo>
                  <a:pt x="1820" y="1271"/>
                </a:lnTo>
                <a:lnTo>
                  <a:pt x="1817" y="1268"/>
                </a:lnTo>
                <a:lnTo>
                  <a:pt x="1817" y="1264"/>
                </a:lnTo>
                <a:lnTo>
                  <a:pt x="1821" y="1255"/>
                </a:lnTo>
                <a:lnTo>
                  <a:pt x="1825" y="1245"/>
                </a:lnTo>
                <a:lnTo>
                  <a:pt x="1829" y="1236"/>
                </a:lnTo>
                <a:lnTo>
                  <a:pt x="1834" y="1226"/>
                </a:lnTo>
                <a:lnTo>
                  <a:pt x="1835" y="1224"/>
                </a:lnTo>
                <a:lnTo>
                  <a:pt x="1836" y="1222"/>
                </a:lnTo>
                <a:lnTo>
                  <a:pt x="1838" y="1221"/>
                </a:lnTo>
                <a:lnTo>
                  <a:pt x="1838" y="1218"/>
                </a:lnTo>
                <a:lnTo>
                  <a:pt x="1842" y="1223"/>
                </a:lnTo>
                <a:lnTo>
                  <a:pt x="1844" y="1228"/>
                </a:lnTo>
                <a:lnTo>
                  <a:pt x="1845" y="1235"/>
                </a:lnTo>
                <a:lnTo>
                  <a:pt x="1843" y="1242"/>
                </a:lnTo>
                <a:lnTo>
                  <a:pt x="1846" y="1240"/>
                </a:lnTo>
                <a:lnTo>
                  <a:pt x="1849" y="1238"/>
                </a:lnTo>
                <a:lnTo>
                  <a:pt x="1851" y="1236"/>
                </a:lnTo>
                <a:lnTo>
                  <a:pt x="1851" y="1232"/>
                </a:lnTo>
                <a:lnTo>
                  <a:pt x="1854" y="1235"/>
                </a:lnTo>
                <a:lnTo>
                  <a:pt x="1855" y="1237"/>
                </a:lnTo>
                <a:lnTo>
                  <a:pt x="1855" y="1239"/>
                </a:lnTo>
                <a:lnTo>
                  <a:pt x="1854" y="1241"/>
                </a:lnTo>
                <a:lnTo>
                  <a:pt x="1852" y="1245"/>
                </a:lnTo>
                <a:lnTo>
                  <a:pt x="1852" y="1249"/>
                </a:lnTo>
                <a:close/>
                <a:moveTo>
                  <a:pt x="1843" y="1190"/>
                </a:moveTo>
                <a:lnTo>
                  <a:pt x="1843" y="1193"/>
                </a:lnTo>
                <a:lnTo>
                  <a:pt x="1844" y="1196"/>
                </a:lnTo>
                <a:lnTo>
                  <a:pt x="1849" y="1187"/>
                </a:lnTo>
                <a:lnTo>
                  <a:pt x="1852" y="1179"/>
                </a:lnTo>
                <a:lnTo>
                  <a:pt x="1854" y="1170"/>
                </a:lnTo>
                <a:lnTo>
                  <a:pt x="1857" y="1162"/>
                </a:lnTo>
                <a:lnTo>
                  <a:pt x="1858" y="1160"/>
                </a:lnTo>
                <a:lnTo>
                  <a:pt x="1860" y="1159"/>
                </a:lnTo>
                <a:lnTo>
                  <a:pt x="1861" y="1159"/>
                </a:lnTo>
                <a:lnTo>
                  <a:pt x="1861" y="1161"/>
                </a:lnTo>
                <a:lnTo>
                  <a:pt x="1862" y="1166"/>
                </a:lnTo>
                <a:lnTo>
                  <a:pt x="1862" y="1171"/>
                </a:lnTo>
                <a:lnTo>
                  <a:pt x="1861" y="1176"/>
                </a:lnTo>
                <a:lnTo>
                  <a:pt x="1857" y="1180"/>
                </a:lnTo>
                <a:lnTo>
                  <a:pt x="1855" y="1182"/>
                </a:lnTo>
                <a:lnTo>
                  <a:pt x="1854" y="1185"/>
                </a:lnTo>
                <a:lnTo>
                  <a:pt x="1854" y="1187"/>
                </a:lnTo>
                <a:lnTo>
                  <a:pt x="1854" y="1191"/>
                </a:lnTo>
                <a:lnTo>
                  <a:pt x="1855" y="1194"/>
                </a:lnTo>
                <a:lnTo>
                  <a:pt x="1854" y="1197"/>
                </a:lnTo>
                <a:lnTo>
                  <a:pt x="1852" y="1200"/>
                </a:lnTo>
                <a:lnTo>
                  <a:pt x="1851" y="1203"/>
                </a:lnTo>
                <a:lnTo>
                  <a:pt x="1850" y="1206"/>
                </a:lnTo>
                <a:lnTo>
                  <a:pt x="1847" y="1206"/>
                </a:lnTo>
                <a:lnTo>
                  <a:pt x="1846" y="1205"/>
                </a:lnTo>
                <a:lnTo>
                  <a:pt x="1845" y="1205"/>
                </a:lnTo>
                <a:lnTo>
                  <a:pt x="1843" y="1203"/>
                </a:lnTo>
                <a:lnTo>
                  <a:pt x="1842" y="1202"/>
                </a:lnTo>
                <a:lnTo>
                  <a:pt x="1843" y="1201"/>
                </a:lnTo>
                <a:lnTo>
                  <a:pt x="1843" y="1200"/>
                </a:lnTo>
                <a:lnTo>
                  <a:pt x="1844" y="1198"/>
                </a:lnTo>
                <a:lnTo>
                  <a:pt x="1844" y="1196"/>
                </a:lnTo>
                <a:lnTo>
                  <a:pt x="1843" y="1193"/>
                </a:lnTo>
                <a:lnTo>
                  <a:pt x="1843" y="1190"/>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75830240"/>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PhotoMask_30">
    <p:spTree>
      <p:nvGrpSpPr>
        <p:cNvPr id="1" name=""/>
        <p:cNvGrpSpPr/>
        <p:nvPr/>
      </p:nvGrpSpPr>
      <p:grpSpPr>
        <a:xfrm>
          <a:off x="0" y="0"/>
          <a:ext cx="0" cy="0"/>
          <a:chOff x="0" y="0"/>
          <a:chExt cx="0" cy="0"/>
        </a:xfrm>
      </p:grpSpPr>
      <p:sp>
        <p:nvSpPr>
          <p:cNvPr id="15" name="Заголовок 1">
            <a:extLst>
              <a:ext uri="{FF2B5EF4-FFF2-40B4-BE49-F238E27FC236}">
                <a16:creationId xmlns:a16="http://schemas.microsoft.com/office/drawing/2014/main" id="{A1161391-FEC2-4642-B772-86C49C7763AD}"/>
              </a:ext>
            </a:extLst>
          </p:cNvPr>
          <p:cNvSpPr>
            <a:spLocks noGrp="1"/>
          </p:cNvSpPr>
          <p:nvPr>
            <p:ph type="title" hasCustomPrompt="1"/>
          </p:nvPr>
        </p:nvSpPr>
        <p:spPr>
          <a:xfrm>
            <a:off x="800856" y="693013"/>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6" name="Текст 3">
            <a:extLst>
              <a:ext uri="{FF2B5EF4-FFF2-40B4-BE49-F238E27FC236}">
                <a16:creationId xmlns:a16="http://schemas.microsoft.com/office/drawing/2014/main" id="{AF479333-14CE-FD4B-99D1-71399EEADB21}"/>
              </a:ext>
            </a:extLst>
          </p:cNvPr>
          <p:cNvSpPr>
            <a:spLocks noGrp="1"/>
          </p:cNvSpPr>
          <p:nvPr>
            <p:ph type="body" sz="quarter" idx="34" hasCustomPrompt="1"/>
          </p:nvPr>
        </p:nvSpPr>
        <p:spPr>
          <a:xfrm>
            <a:off x="804101" y="2241006"/>
            <a:ext cx="4359101" cy="1727992"/>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6" name="Рисунок 1">
            <a:extLst>
              <a:ext uri="{FF2B5EF4-FFF2-40B4-BE49-F238E27FC236}">
                <a16:creationId xmlns:a16="http://schemas.microsoft.com/office/drawing/2014/main" id="{8DD43DDA-D18F-6B4F-B769-3D7A23C6E9DA}"/>
              </a:ext>
            </a:extLst>
          </p:cNvPr>
          <p:cNvSpPr>
            <a:spLocks noGrp="1"/>
          </p:cNvSpPr>
          <p:nvPr>
            <p:ph type="pic" idx="12"/>
          </p:nvPr>
        </p:nvSpPr>
        <p:spPr>
          <a:xfrm flipH="1">
            <a:off x="0" y="0"/>
            <a:ext cx="12191207" cy="6858000"/>
          </a:xfrm>
          <a:custGeom>
            <a:avLst/>
            <a:gdLst>
              <a:gd name="T0" fmla="*/ 1010 w 4093"/>
              <a:gd name="T1" fmla="*/ 2221 h 2503"/>
              <a:gd name="T2" fmla="*/ 109 w 4093"/>
              <a:gd name="T3" fmla="*/ 2277 h 2503"/>
              <a:gd name="T4" fmla="*/ 3741 w 4093"/>
              <a:gd name="T5" fmla="*/ 2201 h 2503"/>
              <a:gd name="T6" fmla="*/ 3575 w 4093"/>
              <a:gd name="T7" fmla="*/ 2194 h 2503"/>
              <a:gd name="T8" fmla="*/ 3476 w 4093"/>
              <a:gd name="T9" fmla="*/ 2133 h 2503"/>
              <a:gd name="T10" fmla="*/ 3073 w 4093"/>
              <a:gd name="T11" fmla="*/ 2172 h 2503"/>
              <a:gd name="T12" fmla="*/ 2596 w 4093"/>
              <a:gd name="T13" fmla="*/ 1790 h 2503"/>
              <a:gd name="T14" fmla="*/ 2147 w 4093"/>
              <a:gd name="T15" fmla="*/ 1353 h 2503"/>
              <a:gd name="T16" fmla="*/ 2213 w 4093"/>
              <a:gd name="T17" fmla="*/ 1189 h 2503"/>
              <a:gd name="T18" fmla="*/ 1936 w 4093"/>
              <a:gd name="T19" fmla="*/ 379 h 2503"/>
              <a:gd name="T20" fmla="*/ 1293 w 4093"/>
              <a:gd name="T21" fmla="*/ 52 h 2503"/>
              <a:gd name="T22" fmla="*/ 1616 w 4093"/>
              <a:gd name="T23" fmla="*/ 457 h 2503"/>
              <a:gd name="T24" fmla="*/ 737 w 4093"/>
              <a:gd name="T25" fmla="*/ 157 h 2503"/>
              <a:gd name="T26" fmla="*/ 1 w 4093"/>
              <a:gd name="T27" fmla="*/ 69 h 2503"/>
              <a:gd name="T28" fmla="*/ 513 w 4093"/>
              <a:gd name="T29" fmla="*/ 2377 h 2503"/>
              <a:gd name="T30" fmla="*/ 952 w 4093"/>
              <a:gd name="T31" fmla="*/ 2365 h 2503"/>
              <a:gd name="T32" fmla="*/ 1102 w 4093"/>
              <a:gd name="T33" fmla="*/ 2381 h 2503"/>
              <a:gd name="T34" fmla="*/ 3975 w 4093"/>
              <a:gd name="T35" fmla="*/ 2268 h 2503"/>
              <a:gd name="T36" fmla="*/ 3641 w 4093"/>
              <a:gd name="T37" fmla="*/ 2397 h 2503"/>
              <a:gd name="T38" fmla="*/ 3239 w 4093"/>
              <a:gd name="T39" fmla="*/ 2137 h 2503"/>
              <a:gd name="T40" fmla="*/ 3115 w 4093"/>
              <a:gd name="T41" fmla="*/ 2251 h 2503"/>
              <a:gd name="T42" fmla="*/ 156 w 4093"/>
              <a:gd name="T43" fmla="*/ 343 h 2503"/>
              <a:gd name="T44" fmla="*/ 357 w 4093"/>
              <a:gd name="T45" fmla="*/ 610 h 2503"/>
              <a:gd name="T46" fmla="*/ 428 w 4093"/>
              <a:gd name="T47" fmla="*/ 585 h 2503"/>
              <a:gd name="T48" fmla="*/ 553 w 4093"/>
              <a:gd name="T49" fmla="*/ 958 h 2503"/>
              <a:gd name="T50" fmla="*/ 793 w 4093"/>
              <a:gd name="T51" fmla="*/ 777 h 2503"/>
              <a:gd name="T52" fmla="*/ 819 w 4093"/>
              <a:gd name="T53" fmla="*/ 484 h 2503"/>
              <a:gd name="T54" fmla="*/ 873 w 4093"/>
              <a:gd name="T55" fmla="*/ 553 h 2503"/>
              <a:gd name="T56" fmla="*/ 1205 w 4093"/>
              <a:gd name="T57" fmla="*/ 1233 h 2503"/>
              <a:gd name="T58" fmla="*/ 1445 w 4093"/>
              <a:gd name="T59" fmla="*/ 1508 h 2503"/>
              <a:gd name="T60" fmla="*/ 1433 w 4093"/>
              <a:gd name="T61" fmla="*/ 1981 h 2503"/>
              <a:gd name="T62" fmla="*/ 1470 w 4093"/>
              <a:gd name="T63" fmla="*/ 2048 h 2503"/>
              <a:gd name="T64" fmla="*/ 1570 w 4093"/>
              <a:gd name="T65" fmla="*/ 1927 h 2503"/>
              <a:gd name="T66" fmla="*/ 1633 w 4093"/>
              <a:gd name="T67" fmla="*/ 1669 h 2503"/>
              <a:gd name="T68" fmla="*/ 1665 w 4093"/>
              <a:gd name="T69" fmla="*/ 1532 h 2503"/>
              <a:gd name="T70" fmla="*/ 1761 w 4093"/>
              <a:gd name="T71" fmla="*/ 1117 h 2503"/>
              <a:gd name="T72" fmla="*/ 2016 w 4093"/>
              <a:gd name="T73" fmla="*/ 1829 h 2503"/>
              <a:gd name="T74" fmla="*/ 1889 w 4093"/>
              <a:gd name="T75" fmla="*/ 1333 h 2503"/>
              <a:gd name="T76" fmla="*/ 1879 w 4093"/>
              <a:gd name="T77" fmla="*/ 969 h 2503"/>
              <a:gd name="T78" fmla="*/ 1985 w 4093"/>
              <a:gd name="T79" fmla="*/ 1427 h 2503"/>
              <a:gd name="T80" fmla="*/ 1935 w 4093"/>
              <a:gd name="T81" fmla="*/ 773 h 2503"/>
              <a:gd name="T82" fmla="*/ 1861 w 4093"/>
              <a:gd name="T83" fmla="*/ 509 h 2503"/>
              <a:gd name="T84" fmla="*/ 2021 w 4093"/>
              <a:gd name="T85" fmla="*/ 1036 h 2503"/>
              <a:gd name="T86" fmla="*/ 2222 w 4093"/>
              <a:gd name="T87" fmla="*/ 2450 h 2503"/>
              <a:gd name="T88" fmla="*/ 2318 w 4093"/>
              <a:gd name="T89" fmla="*/ 2366 h 2503"/>
              <a:gd name="T90" fmla="*/ 2785 w 4093"/>
              <a:gd name="T91" fmla="*/ 2392 h 2503"/>
              <a:gd name="T92" fmla="*/ 2877 w 4093"/>
              <a:gd name="T93" fmla="*/ 2026 h 2503"/>
              <a:gd name="T94" fmla="*/ 2554 w 4093"/>
              <a:gd name="T95" fmla="*/ 1783 h 2503"/>
              <a:gd name="T96" fmla="*/ 2277 w 4093"/>
              <a:gd name="T97" fmla="*/ 1597 h 2503"/>
              <a:gd name="T98" fmla="*/ 2221 w 4093"/>
              <a:gd name="T99" fmla="*/ 2248 h 2503"/>
              <a:gd name="T100" fmla="*/ 2080 w 4093"/>
              <a:gd name="T101" fmla="*/ 1556 h 2503"/>
              <a:gd name="T102" fmla="*/ 2106 w 4093"/>
              <a:gd name="T103" fmla="*/ 1360 h 2503"/>
              <a:gd name="T104" fmla="*/ 1984 w 4093"/>
              <a:gd name="T105" fmla="*/ 364 h 2503"/>
              <a:gd name="T106" fmla="*/ 1877 w 4093"/>
              <a:gd name="T107" fmla="*/ 593 h 2503"/>
              <a:gd name="T108" fmla="*/ 1736 w 4093"/>
              <a:gd name="T109" fmla="*/ 600 h 2503"/>
              <a:gd name="T110" fmla="*/ 1800 w 4093"/>
              <a:gd name="T111" fmla="*/ 973 h 2503"/>
              <a:gd name="T112" fmla="*/ 1713 w 4093"/>
              <a:gd name="T113" fmla="*/ 1128 h 2503"/>
              <a:gd name="T114" fmla="*/ 1583 w 4093"/>
              <a:gd name="T115" fmla="*/ 605 h 2503"/>
              <a:gd name="T116" fmla="*/ 1515 w 4093"/>
              <a:gd name="T117" fmla="*/ 1103 h 2503"/>
              <a:gd name="T118" fmla="*/ 1061 w 4093"/>
              <a:gd name="T119" fmla="*/ 373 h 2503"/>
              <a:gd name="T120" fmla="*/ 731 w 4093"/>
              <a:gd name="T121" fmla="*/ 354 h 2503"/>
              <a:gd name="T122" fmla="*/ 551 w 4093"/>
              <a:gd name="T123" fmla="*/ 39 h 2503"/>
              <a:gd name="T124" fmla="*/ 397 w 4093"/>
              <a:gd name="T125" fmla="*/ 68 h 25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093" h="2503">
                <a:moveTo>
                  <a:pt x="1" y="69"/>
                </a:moveTo>
                <a:cubicBezTo>
                  <a:pt x="1" y="77"/>
                  <a:pt x="1" y="85"/>
                  <a:pt x="1" y="93"/>
                </a:cubicBezTo>
                <a:cubicBezTo>
                  <a:pt x="1" y="121"/>
                  <a:pt x="1" y="149"/>
                  <a:pt x="1" y="177"/>
                </a:cubicBezTo>
                <a:cubicBezTo>
                  <a:pt x="1" y="182"/>
                  <a:pt x="1" y="187"/>
                  <a:pt x="1" y="193"/>
                </a:cubicBezTo>
                <a:cubicBezTo>
                  <a:pt x="1" y="205"/>
                  <a:pt x="1" y="217"/>
                  <a:pt x="1" y="229"/>
                </a:cubicBezTo>
                <a:cubicBezTo>
                  <a:pt x="1" y="245"/>
                  <a:pt x="1" y="261"/>
                  <a:pt x="1" y="277"/>
                </a:cubicBezTo>
                <a:cubicBezTo>
                  <a:pt x="1" y="282"/>
                  <a:pt x="1" y="287"/>
                  <a:pt x="1" y="293"/>
                </a:cubicBezTo>
                <a:cubicBezTo>
                  <a:pt x="1" y="314"/>
                  <a:pt x="1" y="335"/>
                  <a:pt x="1" y="357"/>
                </a:cubicBezTo>
                <a:cubicBezTo>
                  <a:pt x="1" y="366"/>
                  <a:pt x="1" y="375"/>
                  <a:pt x="1" y="385"/>
                </a:cubicBezTo>
                <a:cubicBezTo>
                  <a:pt x="1" y="394"/>
                  <a:pt x="1" y="403"/>
                  <a:pt x="1" y="413"/>
                </a:cubicBezTo>
                <a:cubicBezTo>
                  <a:pt x="1" y="430"/>
                  <a:pt x="1" y="447"/>
                  <a:pt x="1" y="465"/>
                </a:cubicBezTo>
                <a:cubicBezTo>
                  <a:pt x="1" y="489"/>
                  <a:pt x="1" y="513"/>
                  <a:pt x="1" y="537"/>
                </a:cubicBezTo>
                <a:cubicBezTo>
                  <a:pt x="1" y="547"/>
                  <a:pt x="1" y="558"/>
                  <a:pt x="1" y="569"/>
                </a:cubicBezTo>
                <a:cubicBezTo>
                  <a:pt x="1" y="570"/>
                  <a:pt x="1" y="571"/>
                  <a:pt x="1" y="573"/>
                </a:cubicBezTo>
                <a:cubicBezTo>
                  <a:pt x="1" y="577"/>
                  <a:pt x="1" y="581"/>
                  <a:pt x="1" y="585"/>
                </a:cubicBezTo>
                <a:cubicBezTo>
                  <a:pt x="1" y="601"/>
                  <a:pt x="1" y="617"/>
                  <a:pt x="1" y="633"/>
                </a:cubicBezTo>
                <a:cubicBezTo>
                  <a:pt x="1" y="645"/>
                  <a:pt x="1" y="657"/>
                  <a:pt x="1" y="669"/>
                </a:cubicBezTo>
                <a:cubicBezTo>
                  <a:pt x="1" y="683"/>
                  <a:pt x="1" y="698"/>
                  <a:pt x="1" y="713"/>
                </a:cubicBezTo>
                <a:cubicBezTo>
                  <a:pt x="1" y="717"/>
                  <a:pt x="1" y="721"/>
                  <a:pt x="1" y="725"/>
                </a:cubicBezTo>
                <a:cubicBezTo>
                  <a:pt x="1" y="734"/>
                  <a:pt x="1" y="743"/>
                  <a:pt x="1" y="753"/>
                </a:cubicBezTo>
                <a:cubicBezTo>
                  <a:pt x="1" y="766"/>
                  <a:pt x="1" y="779"/>
                  <a:pt x="1" y="793"/>
                </a:cubicBezTo>
                <a:cubicBezTo>
                  <a:pt x="1" y="809"/>
                  <a:pt x="1" y="825"/>
                  <a:pt x="1" y="841"/>
                </a:cubicBezTo>
                <a:cubicBezTo>
                  <a:pt x="1" y="858"/>
                  <a:pt x="1" y="875"/>
                  <a:pt x="1" y="893"/>
                </a:cubicBezTo>
                <a:cubicBezTo>
                  <a:pt x="1" y="898"/>
                  <a:pt x="1" y="903"/>
                  <a:pt x="1" y="909"/>
                </a:cubicBezTo>
                <a:cubicBezTo>
                  <a:pt x="1" y="925"/>
                  <a:pt x="1" y="941"/>
                  <a:pt x="1" y="957"/>
                </a:cubicBezTo>
                <a:cubicBezTo>
                  <a:pt x="1" y="966"/>
                  <a:pt x="1" y="975"/>
                  <a:pt x="1" y="985"/>
                </a:cubicBezTo>
                <a:cubicBezTo>
                  <a:pt x="1" y="990"/>
                  <a:pt x="1" y="995"/>
                  <a:pt x="1" y="1001"/>
                </a:cubicBezTo>
                <a:cubicBezTo>
                  <a:pt x="11" y="1001"/>
                  <a:pt x="18" y="1008"/>
                  <a:pt x="27" y="1012"/>
                </a:cubicBezTo>
                <a:cubicBezTo>
                  <a:pt x="120" y="1048"/>
                  <a:pt x="213" y="1083"/>
                  <a:pt x="305" y="1120"/>
                </a:cubicBezTo>
                <a:cubicBezTo>
                  <a:pt x="403" y="1158"/>
                  <a:pt x="501" y="1197"/>
                  <a:pt x="599" y="1236"/>
                </a:cubicBezTo>
                <a:cubicBezTo>
                  <a:pt x="691" y="1272"/>
                  <a:pt x="783" y="1311"/>
                  <a:pt x="877" y="1345"/>
                </a:cubicBezTo>
                <a:cubicBezTo>
                  <a:pt x="910" y="1358"/>
                  <a:pt x="942" y="1376"/>
                  <a:pt x="976" y="1385"/>
                </a:cubicBezTo>
                <a:cubicBezTo>
                  <a:pt x="981" y="1389"/>
                  <a:pt x="986" y="1391"/>
                  <a:pt x="992" y="1393"/>
                </a:cubicBezTo>
                <a:cubicBezTo>
                  <a:pt x="1055" y="1418"/>
                  <a:pt x="1118" y="1444"/>
                  <a:pt x="1181" y="1469"/>
                </a:cubicBezTo>
                <a:cubicBezTo>
                  <a:pt x="1190" y="1473"/>
                  <a:pt x="1199" y="1477"/>
                  <a:pt x="1209" y="1481"/>
                </a:cubicBezTo>
                <a:cubicBezTo>
                  <a:pt x="1216" y="1482"/>
                  <a:pt x="1223" y="1484"/>
                  <a:pt x="1228" y="1489"/>
                </a:cubicBezTo>
                <a:cubicBezTo>
                  <a:pt x="1231" y="1490"/>
                  <a:pt x="1234" y="1491"/>
                  <a:pt x="1237" y="1492"/>
                </a:cubicBezTo>
                <a:cubicBezTo>
                  <a:pt x="1241" y="1497"/>
                  <a:pt x="1247" y="1498"/>
                  <a:pt x="1249" y="1505"/>
                </a:cubicBezTo>
                <a:cubicBezTo>
                  <a:pt x="1234" y="1514"/>
                  <a:pt x="1220" y="1523"/>
                  <a:pt x="1205" y="1532"/>
                </a:cubicBezTo>
                <a:cubicBezTo>
                  <a:pt x="1207" y="1517"/>
                  <a:pt x="1205" y="1505"/>
                  <a:pt x="1185" y="1505"/>
                </a:cubicBezTo>
                <a:cubicBezTo>
                  <a:pt x="1185" y="1513"/>
                  <a:pt x="1185" y="1521"/>
                  <a:pt x="1185" y="1529"/>
                </a:cubicBezTo>
                <a:cubicBezTo>
                  <a:pt x="1186" y="1534"/>
                  <a:pt x="1178" y="1542"/>
                  <a:pt x="1187" y="1544"/>
                </a:cubicBezTo>
                <a:cubicBezTo>
                  <a:pt x="1198" y="1546"/>
                  <a:pt x="1212" y="1549"/>
                  <a:pt x="1221" y="1541"/>
                </a:cubicBezTo>
                <a:cubicBezTo>
                  <a:pt x="1232" y="1531"/>
                  <a:pt x="1236" y="1538"/>
                  <a:pt x="1242" y="1545"/>
                </a:cubicBezTo>
                <a:cubicBezTo>
                  <a:pt x="1250" y="1567"/>
                  <a:pt x="1270" y="1576"/>
                  <a:pt x="1289" y="1585"/>
                </a:cubicBezTo>
                <a:cubicBezTo>
                  <a:pt x="1292" y="1603"/>
                  <a:pt x="1306" y="1613"/>
                  <a:pt x="1327" y="1612"/>
                </a:cubicBezTo>
                <a:cubicBezTo>
                  <a:pt x="1345" y="1611"/>
                  <a:pt x="1352" y="1621"/>
                  <a:pt x="1353" y="1637"/>
                </a:cubicBezTo>
                <a:cubicBezTo>
                  <a:pt x="1353" y="1642"/>
                  <a:pt x="1353" y="1647"/>
                  <a:pt x="1353" y="1652"/>
                </a:cubicBezTo>
                <a:cubicBezTo>
                  <a:pt x="1353" y="1654"/>
                  <a:pt x="1353" y="1655"/>
                  <a:pt x="1353" y="1657"/>
                </a:cubicBezTo>
                <a:cubicBezTo>
                  <a:pt x="1355" y="1677"/>
                  <a:pt x="1335" y="1697"/>
                  <a:pt x="1354" y="1717"/>
                </a:cubicBezTo>
                <a:cubicBezTo>
                  <a:pt x="1354" y="1718"/>
                  <a:pt x="1355" y="1719"/>
                  <a:pt x="1355" y="1721"/>
                </a:cubicBezTo>
                <a:cubicBezTo>
                  <a:pt x="1355" y="1724"/>
                  <a:pt x="1354" y="1728"/>
                  <a:pt x="1354" y="1732"/>
                </a:cubicBezTo>
                <a:cubicBezTo>
                  <a:pt x="1351" y="1741"/>
                  <a:pt x="1350" y="1750"/>
                  <a:pt x="1349" y="1759"/>
                </a:cubicBezTo>
                <a:cubicBezTo>
                  <a:pt x="1346" y="1781"/>
                  <a:pt x="1348" y="1803"/>
                  <a:pt x="1341" y="1825"/>
                </a:cubicBezTo>
                <a:cubicBezTo>
                  <a:pt x="1342" y="1834"/>
                  <a:pt x="1342" y="1844"/>
                  <a:pt x="1343" y="1853"/>
                </a:cubicBezTo>
                <a:cubicBezTo>
                  <a:pt x="1342" y="1854"/>
                  <a:pt x="1342" y="1855"/>
                  <a:pt x="1342" y="1857"/>
                </a:cubicBezTo>
                <a:cubicBezTo>
                  <a:pt x="1342" y="1862"/>
                  <a:pt x="1341" y="1868"/>
                  <a:pt x="1340" y="1874"/>
                </a:cubicBezTo>
                <a:cubicBezTo>
                  <a:pt x="1336" y="1916"/>
                  <a:pt x="1333" y="1959"/>
                  <a:pt x="1325" y="2000"/>
                </a:cubicBezTo>
                <a:cubicBezTo>
                  <a:pt x="1319" y="2031"/>
                  <a:pt x="1312" y="2061"/>
                  <a:pt x="1309" y="2093"/>
                </a:cubicBezTo>
                <a:cubicBezTo>
                  <a:pt x="1302" y="2111"/>
                  <a:pt x="1299" y="2130"/>
                  <a:pt x="1296" y="2149"/>
                </a:cubicBezTo>
                <a:cubicBezTo>
                  <a:pt x="1294" y="2152"/>
                  <a:pt x="1293" y="2156"/>
                  <a:pt x="1292" y="2159"/>
                </a:cubicBezTo>
                <a:cubicBezTo>
                  <a:pt x="1280" y="2173"/>
                  <a:pt x="1284" y="2193"/>
                  <a:pt x="1272" y="2208"/>
                </a:cubicBezTo>
                <a:cubicBezTo>
                  <a:pt x="1260" y="2214"/>
                  <a:pt x="1244" y="2214"/>
                  <a:pt x="1236" y="2228"/>
                </a:cubicBezTo>
                <a:cubicBezTo>
                  <a:pt x="1217" y="2236"/>
                  <a:pt x="1199" y="2245"/>
                  <a:pt x="1185" y="2261"/>
                </a:cubicBezTo>
                <a:cubicBezTo>
                  <a:pt x="1186" y="2269"/>
                  <a:pt x="1195" y="2270"/>
                  <a:pt x="1198" y="2276"/>
                </a:cubicBezTo>
                <a:cubicBezTo>
                  <a:pt x="1171" y="2284"/>
                  <a:pt x="1143" y="2281"/>
                  <a:pt x="1116" y="2286"/>
                </a:cubicBezTo>
                <a:cubicBezTo>
                  <a:pt x="1111" y="2286"/>
                  <a:pt x="1106" y="2285"/>
                  <a:pt x="1100" y="2285"/>
                </a:cubicBezTo>
                <a:cubicBezTo>
                  <a:pt x="1099" y="2281"/>
                  <a:pt x="1103" y="2274"/>
                  <a:pt x="1094" y="2276"/>
                </a:cubicBezTo>
                <a:cubicBezTo>
                  <a:pt x="1093" y="2260"/>
                  <a:pt x="1076" y="2249"/>
                  <a:pt x="1083" y="2230"/>
                </a:cubicBezTo>
                <a:cubicBezTo>
                  <a:pt x="1078" y="2236"/>
                  <a:pt x="1079" y="2247"/>
                  <a:pt x="1067" y="2242"/>
                </a:cubicBezTo>
                <a:cubicBezTo>
                  <a:pt x="1040" y="2231"/>
                  <a:pt x="1040" y="2232"/>
                  <a:pt x="1044" y="2203"/>
                </a:cubicBezTo>
                <a:cubicBezTo>
                  <a:pt x="1045" y="2195"/>
                  <a:pt x="1045" y="2186"/>
                  <a:pt x="1045" y="2177"/>
                </a:cubicBezTo>
                <a:cubicBezTo>
                  <a:pt x="1047" y="2156"/>
                  <a:pt x="1050" y="2134"/>
                  <a:pt x="1052" y="2112"/>
                </a:cubicBezTo>
                <a:cubicBezTo>
                  <a:pt x="1053" y="2103"/>
                  <a:pt x="1055" y="2093"/>
                  <a:pt x="1056" y="2083"/>
                </a:cubicBezTo>
                <a:cubicBezTo>
                  <a:pt x="1058" y="2076"/>
                  <a:pt x="1060" y="2069"/>
                  <a:pt x="1048" y="2069"/>
                </a:cubicBezTo>
                <a:cubicBezTo>
                  <a:pt x="1038" y="2069"/>
                  <a:pt x="1033" y="2070"/>
                  <a:pt x="1034" y="2081"/>
                </a:cubicBezTo>
                <a:cubicBezTo>
                  <a:pt x="1035" y="2089"/>
                  <a:pt x="1033" y="2097"/>
                  <a:pt x="1033" y="2105"/>
                </a:cubicBezTo>
                <a:cubicBezTo>
                  <a:pt x="1032" y="2112"/>
                  <a:pt x="1032" y="2120"/>
                  <a:pt x="1032" y="2128"/>
                </a:cubicBezTo>
                <a:cubicBezTo>
                  <a:pt x="1041" y="2146"/>
                  <a:pt x="1040" y="2162"/>
                  <a:pt x="1025" y="2176"/>
                </a:cubicBezTo>
                <a:cubicBezTo>
                  <a:pt x="1026" y="2181"/>
                  <a:pt x="1026" y="2186"/>
                  <a:pt x="1028" y="2190"/>
                </a:cubicBezTo>
                <a:cubicBezTo>
                  <a:pt x="1036" y="2213"/>
                  <a:pt x="1035" y="2215"/>
                  <a:pt x="1010" y="2221"/>
                </a:cubicBezTo>
                <a:cubicBezTo>
                  <a:pt x="993" y="2226"/>
                  <a:pt x="976" y="2228"/>
                  <a:pt x="961" y="2239"/>
                </a:cubicBezTo>
                <a:cubicBezTo>
                  <a:pt x="953" y="2241"/>
                  <a:pt x="940" y="2236"/>
                  <a:pt x="938" y="2245"/>
                </a:cubicBezTo>
                <a:cubicBezTo>
                  <a:pt x="936" y="2264"/>
                  <a:pt x="923" y="2266"/>
                  <a:pt x="909" y="2269"/>
                </a:cubicBezTo>
                <a:cubicBezTo>
                  <a:pt x="901" y="2270"/>
                  <a:pt x="892" y="2267"/>
                  <a:pt x="885" y="2272"/>
                </a:cubicBezTo>
                <a:cubicBezTo>
                  <a:pt x="867" y="2269"/>
                  <a:pt x="851" y="2279"/>
                  <a:pt x="834" y="2283"/>
                </a:cubicBezTo>
                <a:cubicBezTo>
                  <a:pt x="823" y="2285"/>
                  <a:pt x="819" y="2294"/>
                  <a:pt x="824" y="2305"/>
                </a:cubicBezTo>
                <a:cubicBezTo>
                  <a:pt x="859" y="2304"/>
                  <a:pt x="894" y="2302"/>
                  <a:pt x="929" y="2300"/>
                </a:cubicBezTo>
                <a:cubicBezTo>
                  <a:pt x="929" y="2300"/>
                  <a:pt x="929" y="2300"/>
                  <a:pt x="929" y="2300"/>
                </a:cubicBezTo>
                <a:cubicBezTo>
                  <a:pt x="894" y="2302"/>
                  <a:pt x="859" y="2304"/>
                  <a:pt x="824" y="2305"/>
                </a:cubicBezTo>
                <a:cubicBezTo>
                  <a:pt x="824" y="2306"/>
                  <a:pt x="824" y="2307"/>
                  <a:pt x="824" y="2308"/>
                </a:cubicBezTo>
                <a:cubicBezTo>
                  <a:pt x="821" y="2317"/>
                  <a:pt x="819" y="2327"/>
                  <a:pt x="821" y="2337"/>
                </a:cubicBezTo>
                <a:cubicBezTo>
                  <a:pt x="821" y="2337"/>
                  <a:pt x="821" y="2337"/>
                  <a:pt x="821" y="2337"/>
                </a:cubicBezTo>
                <a:cubicBezTo>
                  <a:pt x="818" y="2339"/>
                  <a:pt x="816" y="2342"/>
                  <a:pt x="814" y="2345"/>
                </a:cubicBezTo>
                <a:cubicBezTo>
                  <a:pt x="813" y="2346"/>
                  <a:pt x="813" y="2347"/>
                  <a:pt x="813" y="2349"/>
                </a:cubicBezTo>
                <a:cubicBezTo>
                  <a:pt x="811" y="2351"/>
                  <a:pt x="810" y="2354"/>
                  <a:pt x="808" y="2356"/>
                </a:cubicBezTo>
                <a:cubicBezTo>
                  <a:pt x="804" y="2357"/>
                  <a:pt x="800" y="2357"/>
                  <a:pt x="796" y="2358"/>
                </a:cubicBezTo>
                <a:cubicBezTo>
                  <a:pt x="794" y="2356"/>
                  <a:pt x="791" y="2354"/>
                  <a:pt x="788" y="2353"/>
                </a:cubicBezTo>
                <a:cubicBezTo>
                  <a:pt x="778" y="2350"/>
                  <a:pt x="767" y="2341"/>
                  <a:pt x="757" y="2353"/>
                </a:cubicBezTo>
                <a:cubicBezTo>
                  <a:pt x="758" y="2365"/>
                  <a:pt x="767" y="2365"/>
                  <a:pt x="777" y="2365"/>
                </a:cubicBezTo>
                <a:cubicBezTo>
                  <a:pt x="773" y="2371"/>
                  <a:pt x="765" y="2367"/>
                  <a:pt x="761" y="2372"/>
                </a:cubicBezTo>
                <a:cubicBezTo>
                  <a:pt x="752" y="2371"/>
                  <a:pt x="744" y="2375"/>
                  <a:pt x="736" y="2368"/>
                </a:cubicBezTo>
                <a:cubicBezTo>
                  <a:pt x="740" y="2359"/>
                  <a:pt x="753" y="2362"/>
                  <a:pt x="757" y="2353"/>
                </a:cubicBezTo>
                <a:cubicBezTo>
                  <a:pt x="757" y="2353"/>
                  <a:pt x="757" y="2353"/>
                  <a:pt x="757" y="2353"/>
                </a:cubicBezTo>
                <a:cubicBezTo>
                  <a:pt x="757" y="2353"/>
                  <a:pt x="757" y="2353"/>
                  <a:pt x="757" y="2353"/>
                </a:cubicBezTo>
                <a:cubicBezTo>
                  <a:pt x="757" y="2353"/>
                  <a:pt x="757" y="2353"/>
                  <a:pt x="757" y="2353"/>
                </a:cubicBezTo>
                <a:cubicBezTo>
                  <a:pt x="741" y="2336"/>
                  <a:pt x="719" y="2343"/>
                  <a:pt x="702" y="2344"/>
                </a:cubicBezTo>
                <a:cubicBezTo>
                  <a:pt x="688" y="2345"/>
                  <a:pt x="681" y="2346"/>
                  <a:pt x="677" y="2331"/>
                </a:cubicBezTo>
                <a:cubicBezTo>
                  <a:pt x="673" y="2316"/>
                  <a:pt x="657" y="2313"/>
                  <a:pt x="654" y="2326"/>
                </a:cubicBezTo>
                <a:cubicBezTo>
                  <a:pt x="649" y="2347"/>
                  <a:pt x="634" y="2342"/>
                  <a:pt x="622" y="2345"/>
                </a:cubicBezTo>
                <a:cubicBezTo>
                  <a:pt x="620" y="2346"/>
                  <a:pt x="618" y="2347"/>
                  <a:pt x="617" y="2349"/>
                </a:cubicBezTo>
                <a:cubicBezTo>
                  <a:pt x="616" y="2349"/>
                  <a:pt x="614" y="2349"/>
                  <a:pt x="613" y="2349"/>
                </a:cubicBezTo>
                <a:cubicBezTo>
                  <a:pt x="613" y="2352"/>
                  <a:pt x="613" y="2355"/>
                  <a:pt x="613" y="2358"/>
                </a:cubicBezTo>
                <a:cubicBezTo>
                  <a:pt x="611" y="2358"/>
                  <a:pt x="610" y="2359"/>
                  <a:pt x="608" y="2360"/>
                </a:cubicBezTo>
                <a:cubicBezTo>
                  <a:pt x="608" y="2356"/>
                  <a:pt x="608" y="2352"/>
                  <a:pt x="609" y="2349"/>
                </a:cubicBezTo>
                <a:cubicBezTo>
                  <a:pt x="607" y="2348"/>
                  <a:pt x="606" y="2347"/>
                  <a:pt x="604" y="2346"/>
                </a:cubicBezTo>
                <a:cubicBezTo>
                  <a:pt x="602" y="2347"/>
                  <a:pt x="599" y="2347"/>
                  <a:pt x="596" y="2348"/>
                </a:cubicBezTo>
                <a:cubicBezTo>
                  <a:pt x="595" y="2348"/>
                  <a:pt x="595" y="2348"/>
                  <a:pt x="595" y="2348"/>
                </a:cubicBezTo>
                <a:cubicBezTo>
                  <a:pt x="593" y="2348"/>
                  <a:pt x="593" y="2348"/>
                  <a:pt x="593" y="2348"/>
                </a:cubicBezTo>
                <a:cubicBezTo>
                  <a:pt x="568" y="2356"/>
                  <a:pt x="545" y="2336"/>
                  <a:pt x="520" y="2343"/>
                </a:cubicBezTo>
                <a:cubicBezTo>
                  <a:pt x="516" y="2342"/>
                  <a:pt x="512" y="2342"/>
                  <a:pt x="508" y="2342"/>
                </a:cubicBezTo>
                <a:cubicBezTo>
                  <a:pt x="510" y="2334"/>
                  <a:pt x="516" y="2326"/>
                  <a:pt x="501" y="2325"/>
                </a:cubicBezTo>
                <a:cubicBezTo>
                  <a:pt x="495" y="2325"/>
                  <a:pt x="487" y="2322"/>
                  <a:pt x="491" y="2334"/>
                </a:cubicBezTo>
                <a:cubicBezTo>
                  <a:pt x="490" y="2345"/>
                  <a:pt x="490" y="2357"/>
                  <a:pt x="481" y="2366"/>
                </a:cubicBezTo>
                <a:cubicBezTo>
                  <a:pt x="479" y="2367"/>
                  <a:pt x="477" y="2368"/>
                  <a:pt x="476" y="2369"/>
                </a:cubicBezTo>
                <a:cubicBezTo>
                  <a:pt x="477" y="2368"/>
                  <a:pt x="479" y="2367"/>
                  <a:pt x="481" y="2366"/>
                </a:cubicBezTo>
                <a:cubicBezTo>
                  <a:pt x="471" y="2359"/>
                  <a:pt x="472" y="2349"/>
                  <a:pt x="476" y="2339"/>
                </a:cubicBezTo>
                <a:cubicBezTo>
                  <a:pt x="482" y="2327"/>
                  <a:pt x="481" y="2318"/>
                  <a:pt x="466" y="2317"/>
                </a:cubicBezTo>
                <a:cubicBezTo>
                  <a:pt x="452" y="2316"/>
                  <a:pt x="443" y="2321"/>
                  <a:pt x="445" y="2336"/>
                </a:cubicBezTo>
                <a:cubicBezTo>
                  <a:pt x="435" y="2338"/>
                  <a:pt x="428" y="2339"/>
                  <a:pt x="428" y="2326"/>
                </a:cubicBezTo>
                <a:cubicBezTo>
                  <a:pt x="428" y="2312"/>
                  <a:pt x="420" y="2318"/>
                  <a:pt x="414" y="2322"/>
                </a:cubicBezTo>
                <a:cubicBezTo>
                  <a:pt x="412" y="2321"/>
                  <a:pt x="410" y="2321"/>
                  <a:pt x="408" y="2321"/>
                </a:cubicBezTo>
                <a:cubicBezTo>
                  <a:pt x="394" y="2324"/>
                  <a:pt x="382" y="2328"/>
                  <a:pt x="379" y="2306"/>
                </a:cubicBezTo>
                <a:cubicBezTo>
                  <a:pt x="377" y="2297"/>
                  <a:pt x="364" y="2299"/>
                  <a:pt x="358" y="2307"/>
                </a:cubicBezTo>
                <a:cubicBezTo>
                  <a:pt x="356" y="2312"/>
                  <a:pt x="357" y="2318"/>
                  <a:pt x="352" y="2321"/>
                </a:cubicBezTo>
                <a:cubicBezTo>
                  <a:pt x="348" y="2322"/>
                  <a:pt x="345" y="2322"/>
                  <a:pt x="341" y="2323"/>
                </a:cubicBezTo>
                <a:cubicBezTo>
                  <a:pt x="340" y="2319"/>
                  <a:pt x="337" y="2317"/>
                  <a:pt x="333" y="2317"/>
                </a:cubicBezTo>
                <a:cubicBezTo>
                  <a:pt x="333" y="2313"/>
                  <a:pt x="333" y="2309"/>
                  <a:pt x="334" y="2305"/>
                </a:cubicBezTo>
                <a:cubicBezTo>
                  <a:pt x="336" y="2286"/>
                  <a:pt x="329" y="2278"/>
                  <a:pt x="309" y="2277"/>
                </a:cubicBezTo>
                <a:cubicBezTo>
                  <a:pt x="296" y="2286"/>
                  <a:pt x="280" y="2292"/>
                  <a:pt x="283" y="2312"/>
                </a:cubicBezTo>
                <a:cubicBezTo>
                  <a:pt x="273" y="2318"/>
                  <a:pt x="265" y="2338"/>
                  <a:pt x="252" y="2316"/>
                </a:cubicBezTo>
                <a:cubicBezTo>
                  <a:pt x="267" y="2291"/>
                  <a:pt x="265" y="2280"/>
                  <a:pt x="245" y="2276"/>
                </a:cubicBezTo>
                <a:cubicBezTo>
                  <a:pt x="241" y="2271"/>
                  <a:pt x="235" y="2273"/>
                  <a:pt x="230" y="2272"/>
                </a:cubicBezTo>
                <a:cubicBezTo>
                  <a:pt x="227" y="2277"/>
                  <a:pt x="223" y="2283"/>
                  <a:pt x="222" y="2289"/>
                </a:cubicBezTo>
                <a:cubicBezTo>
                  <a:pt x="223" y="2283"/>
                  <a:pt x="227" y="2277"/>
                  <a:pt x="230" y="2272"/>
                </a:cubicBezTo>
                <a:cubicBezTo>
                  <a:pt x="225" y="2268"/>
                  <a:pt x="220" y="2270"/>
                  <a:pt x="215" y="2272"/>
                </a:cubicBezTo>
                <a:cubicBezTo>
                  <a:pt x="194" y="2280"/>
                  <a:pt x="190" y="2297"/>
                  <a:pt x="188" y="2317"/>
                </a:cubicBezTo>
                <a:cubicBezTo>
                  <a:pt x="180" y="2312"/>
                  <a:pt x="172" y="2307"/>
                  <a:pt x="162" y="2308"/>
                </a:cubicBezTo>
                <a:cubicBezTo>
                  <a:pt x="166" y="2296"/>
                  <a:pt x="175" y="2283"/>
                  <a:pt x="155" y="2275"/>
                </a:cubicBezTo>
                <a:cubicBezTo>
                  <a:pt x="154" y="2275"/>
                  <a:pt x="154" y="2272"/>
                  <a:pt x="153" y="2270"/>
                </a:cubicBezTo>
                <a:cubicBezTo>
                  <a:pt x="152" y="2267"/>
                  <a:pt x="154" y="2262"/>
                  <a:pt x="149" y="2263"/>
                </a:cubicBezTo>
                <a:cubicBezTo>
                  <a:pt x="144" y="2264"/>
                  <a:pt x="144" y="2269"/>
                  <a:pt x="145" y="2273"/>
                </a:cubicBezTo>
                <a:cubicBezTo>
                  <a:pt x="145" y="2273"/>
                  <a:pt x="145" y="2273"/>
                  <a:pt x="145" y="2273"/>
                </a:cubicBezTo>
                <a:cubicBezTo>
                  <a:pt x="145" y="2273"/>
                  <a:pt x="145" y="2273"/>
                  <a:pt x="145" y="2273"/>
                </a:cubicBezTo>
                <a:cubicBezTo>
                  <a:pt x="145" y="2273"/>
                  <a:pt x="145" y="2273"/>
                  <a:pt x="145" y="2273"/>
                </a:cubicBezTo>
                <a:cubicBezTo>
                  <a:pt x="145" y="2273"/>
                  <a:pt x="145" y="2273"/>
                  <a:pt x="145" y="2273"/>
                </a:cubicBezTo>
                <a:cubicBezTo>
                  <a:pt x="145" y="2273"/>
                  <a:pt x="145" y="2273"/>
                  <a:pt x="145" y="2273"/>
                </a:cubicBezTo>
                <a:cubicBezTo>
                  <a:pt x="145" y="2273"/>
                  <a:pt x="145" y="2273"/>
                  <a:pt x="145" y="2273"/>
                </a:cubicBezTo>
                <a:cubicBezTo>
                  <a:pt x="144" y="2273"/>
                  <a:pt x="144" y="2273"/>
                  <a:pt x="144" y="2274"/>
                </a:cubicBezTo>
                <a:cubicBezTo>
                  <a:pt x="139" y="2275"/>
                  <a:pt x="134" y="2257"/>
                  <a:pt x="129" y="2273"/>
                </a:cubicBezTo>
                <a:cubicBezTo>
                  <a:pt x="128" y="2273"/>
                  <a:pt x="127" y="2274"/>
                  <a:pt x="126" y="2275"/>
                </a:cubicBezTo>
                <a:cubicBezTo>
                  <a:pt x="120" y="2274"/>
                  <a:pt x="114" y="2273"/>
                  <a:pt x="109" y="2277"/>
                </a:cubicBezTo>
                <a:cubicBezTo>
                  <a:pt x="107" y="2275"/>
                  <a:pt x="106" y="2274"/>
                  <a:pt x="104" y="2272"/>
                </a:cubicBezTo>
                <a:cubicBezTo>
                  <a:pt x="105" y="2271"/>
                  <a:pt x="105" y="2270"/>
                  <a:pt x="104" y="2268"/>
                </a:cubicBezTo>
                <a:cubicBezTo>
                  <a:pt x="104" y="2267"/>
                  <a:pt x="104" y="2267"/>
                  <a:pt x="104" y="2267"/>
                </a:cubicBezTo>
                <a:cubicBezTo>
                  <a:pt x="106" y="2267"/>
                  <a:pt x="107" y="2267"/>
                  <a:pt x="109" y="2267"/>
                </a:cubicBezTo>
                <a:cubicBezTo>
                  <a:pt x="107" y="2267"/>
                  <a:pt x="106" y="2267"/>
                  <a:pt x="104" y="2267"/>
                </a:cubicBezTo>
                <a:cubicBezTo>
                  <a:pt x="104" y="2265"/>
                  <a:pt x="104" y="2263"/>
                  <a:pt x="103" y="2261"/>
                </a:cubicBezTo>
                <a:cubicBezTo>
                  <a:pt x="105" y="2257"/>
                  <a:pt x="104" y="2255"/>
                  <a:pt x="100" y="2254"/>
                </a:cubicBezTo>
                <a:cubicBezTo>
                  <a:pt x="95" y="2253"/>
                  <a:pt x="90" y="2252"/>
                  <a:pt x="85" y="2252"/>
                </a:cubicBezTo>
                <a:cubicBezTo>
                  <a:pt x="85" y="2255"/>
                  <a:pt x="86" y="2262"/>
                  <a:pt x="82" y="2262"/>
                </a:cubicBezTo>
                <a:cubicBezTo>
                  <a:pt x="64" y="2261"/>
                  <a:pt x="66" y="2276"/>
                  <a:pt x="64" y="2285"/>
                </a:cubicBezTo>
                <a:cubicBezTo>
                  <a:pt x="59" y="2301"/>
                  <a:pt x="57" y="2318"/>
                  <a:pt x="49" y="2333"/>
                </a:cubicBezTo>
                <a:cubicBezTo>
                  <a:pt x="47" y="2329"/>
                  <a:pt x="45" y="2323"/>
                  <a:pt x="42" y="2324"/>
                </a:cubicBezTo>
                <a:cubicBezTo>
                  <a:pt x="24" y="2325"/>
                  <a:pt x="34" y="2312"/>
                  <a:pt x="33" y="2305"/>
                </a:cubicBezTo>
                <a:cubicBezTo>
                  <a:pt x="25" y="2312"/>
                  <a:pt x="15" y="2312"/>
                  <a:pt x="6" y="2313"/>
                </a:cubicBezTo>
                <a:cubicBezTo>
                  <a:pt x="9" y="2298"/>
                  <a:pt x="11" y="2283"/>
                  <a:pt x="16" y="2269"/>
                </a:cubicBezTo>
                <a:cubicBezTo>
                  <a:pt x="21" y="2253"/>
                  <a:pt x="18" y="2247"/>
                  <a:pt x="1" y="2249"/>
                </a:cubicBezTo>
                <a:cubicBezTo>
                  <a:pt x="1" y="2270"/>
                  <a:pt x="1" y="2291"/>
                  <a:pt x="1" y="2313"/>
                </a:cubicBezTo>
                <a:cubicBezTo>
                  <a:pt x="1" y="2325"/>
                  <a:pt x="1" y="2337"/>
                  <a:pt x="1" y="2349"/>
                </a:cubicBezTo>
                <a:cubicBezTo>
                  <a:pt x="1" y="2361"/>
                  <a:pt x="1" y="2373"/>
                  <a:pt x="1" y="2385"/>
                </a:cubicBezTo>
                <a:cubicBezTo>
                  <a:pt x="1" y="2402"/>
                  <a:pt x="1" y="2419"/>
                  <a:pt x="1" y="2437"/>
                </a:cubicBezTo>
                <a:cubicBezTo>
                  <a:pt x="1" y="2457"/>
                  <a:pt x="1" y="2477"/>
                  <a:pt x="1" y="2497"/>
                </a:cubicBezTo>
                <a:cubicBezTo>
                  <a:pt x="1" y="2499"/>
                  <a:pt x="1" y="2501"/>
                  <a:pt x="1" y="2503"/>
                </a:cubicBezTo>
                <a:cubicBezTo>
                  <a:pt x="4093" y="2503"/>
                  <a:pt x="4093" y="2503"/>
                  <a:pt x="4093" y="2503"/>
                </a:cubicBezTo>
                <a:cubicBezTo>
                  <a:pt x="4093" y="2486"/>
                  <a:pt x="4093" y="2469"/>
                  <a:pt x="4093" y="2453"/>
                </a:cubicBezTo>
                <a:cubicBezTo>
                  <a:pt x="4093" y="2443"/>
                  <a:pt x="4093" y="2434"/>
                  <a:pt x="4093" y="2425"/>
                </a:cubicBezTo>
                <a:cubicBezTo>
                  <a:pt x="4093" y="2415"/>
                  <a:pt x="4093" y="2406"/>
                  <a:pt x="4093" y="2397"/>
                </a:cubicBezTo>
                <a:cubicBezTo>
                  <a:pt x="4093" y="2393"/>
                  <a:pt x="4093" y="2389"/>
                  <a:pt x="4093" y="2385"/>
                </a:cubicBezTo>
                <a:cubicBezTo>
                  <a:pt x="4093" y="2379"/>
                  <a:pt x="4093" y="2374"/>
                  <a:pt x="4093" y="2369"/>
                </a:cubicBezTo>
                <a:cubicBezTo>
                  <a:pt x="4093" y="2365"/>
                  <a:pt x="4093" y="2361"/>
                  <a:pt x="4093" y="2357"/>
                </a:cubicBezTo>
                <a:cubicBezTo>
                  <a:pt x="4093" y="2329"/>
                  <a:pt x="4093" y="2301"/>
                  <a:pt x="4093" y="2273"/>
                </a:cubicBezTo>
                <a:cubicBezTo>
                  <a:pt x="4093" y="2263"/>
                  <a:pt x="4093" y="2254"/>
                  <a:pt x="4093" y="2245"/>
                </a:cubicBezTo>
                <a:cubicBezTo>
                  <a:pt x="4093" y="2237"/>
                  <a:pt x="4093" y="2229"/>
                  <a:pt x="4093" y="2221"/>
                </a:cubicBezTo>
                <a:cubicBezTo>
                  <a:pt x="4093" y="2217"/>
                  <a:pt x="4093" y="2213"/>
                  <a:pt x="4093" y="2209"/>
                </a:cubicBezTo>
                <a:cubicBezTo>
                  <a:pt x="4093" y="2202"/>
                  <a:pt x="4093" y="2195"/>
                  <a:pt x="4093" y="2189"/>
                </a:cubicBezTo>
                <a:cubicBezTo>
                  <a:pt x="4093" y="2186"/>
                  <a:pt x="4093" y="2183"/>
                  <a:pt x="4093" y="2181"/>
                </a:cubicBezTo>
                <a:cubicBezTo>
                  <a:pt x="4093" y="2170"/>
                  <a:pt x="4093" y="2159"/>
                  <a:pt x="4093" y="2149"/>
                </a:cubicBezTo>
                <a:cubicBezTo>
                  <a:pt x="4093" y="2141"/>
                  <a:pt x="4093" y="2133"/>
                  <a:pt x="4093" y="2125"/>
                </a:cubicBezTo>
                <a:cubicBezTo>
                  <a:pt x="4070" y="2127"/>
                  <a:pt x="4048" y="2129"/>
                  <a:pt x="4025" y="2129"/>
                </a:cubicBezTo>
                <a:cubicBezTo>
                  <a:pt x="4024" y="2125"/>
                  <a:pt x="4022" y="2121"/>
                  <a:pt x="4021" y="2117"/>
                </a:cubicBezTo>
                <a:cubicBezTo>
                  <a:pt x="4021" y="2113"/>
                  <a:pt x="4021" y="2110"/>
                  <a:pt x="4017" y="2108"/>
                </a:cubicBezTo>
                <a:cubicBezTo>
                  <a:pt x="4015" y="2111"/>
                  <a:pt x="4014" y="2114"/>
                  <a:pt x="4013" y="2117"/>
                </a:cubicBezTo>
                <a:cubicBezTo>
                  <a:pt x="4013" y="2117"/>
                  <a:pt x="4013" y="2117"/>
                  <a:pt x="4013" y="2117"/>
                </a:cubicBezTo>
                <a:cubicBezTo>
                  <a:pt x="4000" y="2119"/>
                  <a:pt x="3992" y="2112"/>
                  <a:pt x="3982" y="2106"/>
                </a:cubicBezTo>
                <a:cubicBezTo>
                  <a:pt x="3981" y="2108"/>
                  <a:pt x="3979" y="2111"/>
                  <a:pt x="3978" y="2114"/>
                </a:cubicBezTo>
                <a:cubicBezTo>
                  <a:pt x="3972" y="2113"/>
                  <a:pt x="3966" y="2113"/>
                  <a:pt x="3960" y="2113"/>
                </a:cubicBezTo>
                <a:cubicBezTo>
                  <a:pt x="3956" y="2102"/>
                  <a:pt x="3948" y="2107"/>
                  <a:pt x="3941" y="2107"/>
                </a:cubicBezTo>
                <a:cubicBezTo>
                  <a:pt x="3920" y="2105"/>
                  <a:pt x="3920" y="2117"/>
                  <a:pt x="3926" y="2132"/>
                </a:cubicBezTo>
                <a:cubicBezTo>
                  <a:pt x="3925" y="2134"/>
                  <a:pt x="3925" y="2135"/>
                  <a:pt x="3925" y="2137"/>
                </a:cubicBezTo>
                <a:cubicBezTo>
                  <a:pt x="3914" y="2137"/>
                  <a:pt x="3903" y="2134"/>
                  <a:pt x="3893" y="2141"/>
                </a:cubicBezTo>
                <a:cubicBezTo>
                  <a:pt x="3889" y="2147"/>
                  <a:pt x="3886" y="2154"/>
                  <a:pt x="3877" y="2154"/>
                </a:cubicBezTo>
                <a:cubicBezTo>
                  <a:pt x="3866" y="2154"/>
                  <a:pt x="3862" y="2148"/>
                  <a:pt x="3863" y="2138"/>
                </a:cubicBezTo>
                <a:cubicBezTo>
                  <a:pt x="3860" y="2126"/>
                  <a:pt x="3863" y="2115"/>
                  <a:pt x="3866" y="2104"/>
                </a:cubicBezTo>
                <a:cubicBezTo>
                  <a:pt x="3850" y="2098"/>
                  <a:pt x="3844" y="2087"/>
                  <a:pt x="3845" y="2071"/>
                </a:cubicBezTo>
                <a:cubicBezTo>
                  <a:pt x="3821" y="2066"/>
                  <a:pt x="3801" y="2069"/>
                  <a:pt x="3789" y="2093"/>
                </a:cubicBezTo>
                <a:cubicBezTo>
                  <a:pt x="3778" y="2105"/>
                  <a:pt x="3758" y="2103"/>
                  <a:pt x="3749" y="2117"/>
                </a:cubicBezTo>
                <a:cubicBezTo>
                  <a:pt x="3749" y="2117"/>
                  <a:pt x="3749" y="2117"/>
                  <a:pt x="3749" y="2117"/>
                </a:cubicBezTo>
                <a:cubicBezTo>
                  <a:pt x="3737" y="2115"/>
                  <a:pt x="3723" y="2119"/>
                  <a:pt x="3716" y="2105"/>
                </a:cubicBezTo>
                <a:cubicBezTo>
                  <a:pt x="3711" y="2105"/>
                  <a:pt x="3706" y="2105"/>
                  <a:pt x="3701" y="2105"/>
                </a:cubicBezTo>
                <a:cubicBezTo>
                  <a:pt x="3698" y="2104"/>
                  <a:pt x="3695" y="2102"/>
                  <a:pt x="3693" y="2101"/>
                </a:cubicBezTo>
                <a:cubicBezTo>
                  <a:pt x="3691" y="2103"/>
                  <a:pt x="3690" y="2105"/>
                  <a:pt x="3689" y="2107"/>
                </a:cubicBezTo>
                <a:cubicBezTo>
                  <a:pt x="3689" y="2109"/>
                  <a:pt x="3690" y="2111"/>
                  <a:pt x="3691" y="2113"/>
                </a:cubicBezTo>
                <a:cubicBezTo>
                  <a:pt x="3694" y="2113"/>
                  <a:pt x="3697" y="2113"/>
                  <a:pt x="3700" y="2113"/>
                </a:cubicBezTo>
                <a:cubicBezTo>
                  <a:pt x="3700" y="2113"/>
                  <a:pt x="3700" y="2113"/>
                  <a:pt x="3700" y="2113"/>
                </a:cubicBezTo>
                <a:cubicBezTo>
                  <a:pt x="3714" y="2121"/>
                  <a:pt x="3733" y="2118"/>
                  <a:pt x="3748" y="2127"/>
                </a:cubicBezTo>
                <a:cubicBezTo>
                  <a:pt x="3741" y="2133"/>
                  <a:pt x="3733" y="2125"/>
                  <a:pt x="3728" y="2130"/>
                </a:cubicBezTo>
                <a:cubicBezTo>
                  <a:pt x="3734" y="2142"/>
                  <a:pt x="3749" y="2137"/>
                  <a:pt x="3757" y="2145"/>
                </a:cubicBezTo>
                <a:cubicBezTo>
                  <a:pt x="3757" y="2146"/>
                  <a:pt x="3757" y="2147"/>
                  <a:pt x="3757" y="2149"/>
                </a:cubicBezTo>
                <a:cubicBezTo>
                  <a:pt x="3756" y="2151"/>
                  <a:pt x="3756" y="2154"/>
                  <a:pt x="3756" y="2156"/>
                </a:cubicBezTo>
                <a:cubicBezTo>
                  <a:pt x="3756" y="2156"/>
                  <a:pt x="3754" y="2156"/>
                  <a:pt x="3754" y="2156"/>
                </a:cubicBezTo>
                <a:cubicBezTo>
                  <a:pt x="3752" y="2156"/>
                  <a:pt x="3750" y="2155"/>
                  <a:pt x="3749" y="2155"/>
                </a:cubicBezTo>
                <a:cubicBezTo>
                  <a:pt x="3743" y="2145"/>
                  <a:pt x="3730" y="2146"/>
                  <a:pt x="3726" y="2150"/>
                </a:cubicBezTo>
                <a:cubicBezTo>
                  <a:pt x="3715" y="2162"/>
                  <a:pt x="3718" y="2179"/>
                  <a:pt x="3718" y="2195"/>
                </a:cubicBezTo>
                <a:cubicBezTo>
                  <a:pt x="3726" y="2193"/>
                  <a:pt x="3730" y="2188"/>
                  <a:pt x="3734" y="2184"/>
                </a:cubicBezTo>
                <a:cubicBezTo>
                  <a:pt x="3734" y="2174"/>
                  <a:pt x="3727" y="2159"/>
                  <a:pt x="3748" y="2161"/>
                </a:cubicBezTo>
                <a:cubicBezTo>
                  <a:pt x="3748" y="2164"/>
                  <a:pt x="3748" y="2166"/>
                  <a:pt x="3749" y="2168"/>
                </a:cubicBezTo>
                <a:cubicBezTo>
                  <a:pt x="3741" y="2180"/>
                  <a:pt x="3755" y="2181"/>
                  <a:pt x="3757" y="2188"/>
                </a:cubicBezTo>
                <a:cubicBezTo>
                  <a:pt x="3757" y="2193"/>
                  <a:pt x="3757" y="2198"/>
                  <a:pt x="3757" y="2202"/>
                </a:cubicBezTo>
                <a:cubicBezTo>
                  <a:pt x="3757" y="2202"/>
                  <a:pt x="3757" y="2202"/>
                  <a:pt x="3757" y="2202"/>
                </a:cubicBezTo>
                <a:cubicBezTo>
                  <a:pt x="3755" y="2202"/>
                  <a:pt x="3752" y="2201"/>
                  <a:pt x="3749" y="2200"/>
                </a:cubicBezTo>
                <a:cubicBezTo>
                  <a:pt x="3749" y="2194"/>
                  <a:pt x="3749" y="2189"/>
                  <a:pt x="3741" y="2189"/>
                </a:cubicBezTo>
                <a:cubicBezTo>
                  <a:pt x="3741" y="2193"/>
                  <a:pt x="3741" y="2197"/>
                  <a:pt x="3741" y="2201"/>
                </a:cubicBezTo>
                <a:cubicBezTo>
                  <a:pt x="3741" y="2204"/>
                  <a:pt x="3741" y="2206"/>
                  <a:pt x="3741" y="2209"/>
                </a:cubicBezTo>
                <a:cubicBezTo>
                  <a:pt x="3735" y="2210"/>
                  <a:pt x="3725" y="2207"/>
                  <a:pt x="3725" y="2215"/>
                </a:cubicBezTo>
                <a:cubicBezTo>
                  <a:pt x="3725" y="2225"/>
                  <a:pt x="3735" y="2219"/>
                  <a:pt x="3741" y="2221"/>
                </a:cubicBezTo>
                <a:cubicBezTo>
                  <a:pt x="3743" y="2221"/>
                  <a:pt x="3746" y="2221"/>
                  <a:pt x="3749" y="2221"/>
                </a:cubicBezTo>
                <a:cubicBezTo>
                  <a:pt x="3751" y="2221"/>
                  <a:pt x="3754" y="2221"/>
                  <a:pt x="3757" y="2221"/>
                </a:cubicBezTo>
                <a:cubicBezTo>
                  <a:pt x="3759" y="2222"/>
                  <a:pt x="3762" y="2224"/>
                  <a:pt x="3765" y="2225"/>
                </a:cubicBezTo>
                <a:cubicBezTo>
                  <a:pt x="3762" y="2230"/>
                  <a:pt x="3757" y="2229"/>
                  <a:pt x="3753" y="2229"/>
                </a:cubicBezTo>
                <a:cubicBezTo>
                  <a:pt x="3753" y="2233"/>
                  <a:pt x="3753" y="2237"/>
                  <a:pt x="3753" y="2241"/>
                </a:cubicBezTo>
                <a:cubicBezTo>
                  <a:pt x="3760" y="2242"/>
                  <a:pt x="3759" y="2251"/>
                  <a:pt x="3764" y="2254"/>
                </a:cubicBezTo>
                <a:cubicBezTo>
                  <a:pt x="3765" y="2256"/>
                  <a:pt x="3766" y="2259"/>
                  <a:pt x="3766" y="2261"/>
                </a:cubicBezTo>
                <a:cubicBezTo>
                  <a:pt x="3768" y="2260"/>
                  <a:pt x="3770" y="2259"/>
                  <a:pt x="3772" y="2257"/>
                </a:cubicBezTo>
                <a:cubicBezTo>
                  <a:pt x="3773" y="2262"/>
                  <a:pt x="3773" y="2266"/>
                  <a:pt x="3769" y="2269"/>
                </a:cubicBezTo>
                <a:cubicBezTo>
                  <a:pt x="3769" y="2273"/>
                  <a:pt x="3769" y="2277"/>
                  <a:pt x="3769" y="2281"/>
                </a:cubicBezTo>
                <a:cubicBezTo>
                  <a:pt x="3771" y="2281"/>
                  <a:pt x="3774" y="2281"/>
                  <a:pt x="3776" y="2281"/>
                </a:cubicBezTo>
                <a:cubicBezTo>
                  <a:pt x="3783" y="2280"/>
                  <a:pt x="3787" y="2278"/>
                  <a:pt x="3790" y="2276"/>
                </a:cubicBezTo>
                <a:cubicBezTo>
                  <a:pt x="3787" y="2278"/>
                  <a:pt x="3783" y="2280"/>
                  <a:pt x="3776" y="2281"/>
                </a:cubicBezTo>
                <a:cubicBezTo>
                  <a:pt x="3776" y="2281"/>
                  <a:pt x="3776" y="2281"/>
                  <a:pt x="3776" y="2281"/>
                </a:cubicBezTo>
                <a:cubicBezTo>
                  <a:pt x="3774" y="2281"/>
                  <a:pt x="3771" y="2281"/>
                  <a:pt x="3769" y="2281"/>
                </a:cubicBezTo>
                <a:cubicBezTo>
                  <a:pt x="3767" y="2281"/>
                  <a:pt x="3766" y="2281"/>
                  <a:pt x="3765" y="2281"/>
                </a:cubicBezTo>
                <a:cubicBezTo>
                  <a:pt x="3766" y="2281"/>
                  <a:pt x="3767" y="2281"/>
                  <a:pt x="3769" y="2281"/>
                </a:cubicBezTo>
                <a:cubicBezTo>
                  <a:pt x="3769" y="2277"/>
                  <a:pt x="3769" y="2273"/>
                  <a:pt x="3769" y="2269"/>
                </a:cubicBezTo>
                <a:cubicBezTo>
                  <a:pt x="3767" y="2269"/>
                  <a:pt x="3766" y="2269"/>
                  <a:pt x="3765" y="2269"/>
                </a:cubicBezTo>
                <a:cubicBezTo>
                  <a:pt x="3763" y="2269"/>
                  <a:pt x="3762" y="2269"/>
                  <a:pt x="3761" y="2269"/>
                </a:cubicBezTo>
                <a:cubicBezTo>
                  <a:pt x="3748" y="2262"/>
                  <a:pt x="3736" y="2265"/>
                  <a:pt x="3723" y="2266"/>
                </a:cubicBezTo>
                <a:cubicBezTo>
                  <a:pt x="3714" y="2266"/>
                  <a:pt x="3705" y="2263"/>
                  <a:pt x="3697" y="2268"/>
                </a:cubicBezTo>
                <a:cubicBezTo>
                  <a:pt x="3696" y="2269"/>
                  <a:pt x="3697" y="2273"/>
                  <a:pt x="3698" y="2273"/>
                </a:cubicBezTo>
                <a:cubicBezTo>
                  <a:pt x="3706" y="2279"/>
                  <a:pt x="3715" y="2281"/>
                  <a:pt x="3725" y="2277"/>
                </a:cubicBezTo>
                <a:cubicBezTo>
                  <a:pt x="3737" y="2281"/>
                  <a:pt x="3750" y="2270"/>
                  <a:pt x="3760" y="2281"/>
                </a:cubicBezTo>
                <a:cubicBezTo>
                  <a:pt x="3760" y="2281"/>
                  <a:pt x="3760" y="2281"/>
                  <a:pt x="3760" y="2281"/>
                </a:cubicBezTo>
                <a:cubicBezTo>
                  <a:pt x="3760" y="2284"/>
                  <a:pt x="3761" y="2286"/>
                  <a:pt x="3761" y="2288"/>
                </a:cubicBezTo>
                <a:cubicBezTo>
                  <a:pt x="3753" y="2289"/>
                  <a:pt x="3745" y="2289"/>
                  <a:pt x="3737" y="2289"/>
                </a:cubicBezTo>
                <a:cubicBezTo>
                  <a:pt x="3730" y="2288"/>
                  <a:pt x="3723" y="2287"/>
                  <a:pt x="3716" y="2286"/>
                </a:cubicBezTo>
                <a:cubicBezTo>
                  <a:pt x="3711" y="2286"/>
                  <a:pt x="3703" y="2283"/>
                  <a:pt x="3701" y="2291"/>
                </a:cubicBezTo>
                <a:cubicBezTo>
                  <a:pt x="3700" y="2299"/>
                  <a:pt x="3708" y="2298"/>
                  <a:pt x="3714" y="2299"/>
                </a:cubicBezTo>
                <a:cubicBezTo>
                  <a:pt x="3721" y="2300"/>
                  <a:pt x="3729" y="2300"/>
                  <a:pt x="3737" y="2300"/>
                </a:cubicBezTo>
                <a:cubicBezTo>
                  <a:pt x="3748" y="2301"/>
                  <a:pt x="3758" y="2301"/>
                  <a:pt x="3769" y="2301"/>
                </a:cubicBezTo>
                <a:cubicBezTo>
                  <a:pt x="3770" y="2304"/>
                  <a:pt x="3771" y="2306"/>
                  <a:pt x="3773" y="2308"/>
                </a:cubicBezTo>
                <a:cubicBezTo>
                  <a:pt x="3761" y="2320"/>
                  <a:pt x="3750" y="2304"/>
                  <a:pt x="3739" y="2308"/>
                </a:cubicBezTo>
                <a:cubicBezTo>
                  <a:pt x="3739" y="2308"/>
                  <a:pt x="3739" y="2308"/>
                  <a:pt x="3739" y="2308"/>
                </a:cubicBezTo>
                <a:cubicBezTo>
                  <a:pt x="3737" y="2308"/>
                  <a:pt x="3735" y="2308"/>
                  <a:pt x="3733" y="2309"/>
                </a:cubicBezTo>
                <a:cubicBezTo>
                  <a:pt x="3724" y="2306"/>
                  <a:pt x="3715" y="2304"/>
                  <a:pt x="3705" y="2306"/>
                </a:cubicBezTo>
                <a:cubicBezTo>
                  <a:pt x="3692" y="2299"/>
                  <a:pt x="3689" y="2316"/>
                  <a:pt x="3680" y="2317"/>
                </a:cubicBezTo>
                <a:cubicBezTo>
                  <a:pt x="3679" y="2313"/>
                  <a:pt x="3678" y="2309"/>
                  <a:pt x="3676" y="2305"/>
                </a:cubicBezTo>
                <a:cubicBezTo>
                  <a:pt x="3676" y="2302"/>
                  <a:pt x="3677" y="2299"/>
                  <a:pt x="3677" y="2296"/>
                </a:cubicBezTo>
                <a:cubicBezTo>
                  <a:pt x="3676" y="2295"/>
                  <a:pt x="3676" y="2294"/>
                  <a:pt x="3677" y="2293"/>
                </a:cubicBezTo>
                <a:cubicBezTo>
                  <a:pt x="3677" y="2287"/>
                  <a:pt x="3678" y="2281"/>
                  <a:pt x="3672" y="2277"/>
                </a:cubicBezTo>
                <a:cubicBezTo>
                  <a:pt x="3671" y="2271"/>
                  <a:pt x="3668" y="2265"/>
                  <a:pt x="3668" y="2260"/>
                </a:cubicBezTo>
                <a:cubicBezTo>
                  <a:pt x="3668" y="2244"/>
                  <a:pt x="3661" y="2237"/>
                  <a:pt x="3646" y="2241"/>
                </a:cubicBezTo>
                <a:cubicBezTo>
                  <a:pt x="3642" y="2240"/>
                  <a:pt x="3636" y="2240"/>
                  <a:pt x="3640" y="2233"/>
                </a:cubicBezTo>
                <a:cubicBezTo>
                  <a:pt x="3650" y="2233"/>
                  <a:pt x="3664" y="2242"/>
                  <a:pt x="3661" y="2221"/>
                </a:cubicBezTo>
                <a:cubicBezTo>
                  <a:pt x="3665" y="2217"/>
                  <a:pt x="3669" y="2214"/>
                  <a:pt x="3673" y="2210"/>
                </a:cubicBezTo>
                <a:cubicBezTo>
                  <a:pt x="3673" y="2210"/>
                  <a:pt x="3673" y="2210"/>
                  <a:pt x="3673" y="2210"/>
                </a:cubicBezTo>
                <a:cubicBezTo>
                  <a:pt x="3682" y="2212"/>
                  <a:pt x="3691" y="2214"/>
                  <a:pt x="3701" y="2216"/>
                </a:cubicBezTo>
                <a:cubicBezTo>
                  <a:pt x="3708" y="2217"/>
                  <a:pt x="3715" y="2215"/>
                  <a:pt x="3712" y="2206"/>
                </a:cubicBezTo>
                <a:cubicBezTo>
                  <a:pt x="3709" y="2199"/>
                  <a:pt x="3713" y="2186"/>
                  <a:pt x="3701" y="2184"/>
                </a:cubicBezTo>
                <a:cubicBezTo>
                  <a:pt x="3694" y="2182"/>
                  <a:pt x="3692" y="2190"/>
                  <a:pt x="3693" y="2196"/>
                </a:cubicBezTo>
                <a:cubicBezTo>
                  <a:pt x="3694" y="2197"/>
                  <a:pt x="3694" y="2197"/>
                  <a:pt x="3694" y="2197"/>
                </a:cubicBezTo>
                <a:cubicBezTo>
                  <a:pt x="3697" y="2198"/>
                  <a:pt x="3702" y="2195"/>
                  <a:pt x="3702" y="2201"/>
                </a:cubicBezTo>
                <a:cubicBezTo>
                  <a:pt x="3699" y="2201"/>
                  <a:pt x="3696" y="2201"/>
                  <a:pt x="3693" y="2201"/>
                </a:cubicBezTo>
                <a:cubicBezTo>
                  <a:pt x="3693" y="2199"/>
                  <a:pt x="3693" y="2198"/>
                  <a:pt x="3694" y="2197"/>
                </a:cubicBezTo>
                <a:cubicBezTo>
                  <a:pt x="3694" y="2197"/>
                  <a:pt x="3693" y="2196"/>
                  <a:pt x="3693" y="2196"/>
                </a:cubicBezTo>
                <a:cubicBezTo>
                  <a:pt x="3686" y="2199"/>
                  <a:pt x="3680" y="2202"/>
                  <a:pt x="3673" y="2205"/>
                </a:cubicBezTo>
                <a:cubicBezTo>
                  <a:pt x="3669" y="2205"/>
                  <a:pt x="3665" y="2205"/>
                  <a:pt x="3660" y="2205"/>
                </a:cubicBezTo>
                <a:cubicBezTo>
                  <a:pt x="3657" y="2211"/>
                  <a:pt x="3653" y="2212"/>
                  <a:pt x="3648" y="2211"/>
                </a:cubicBezTo>
                <a:cubicBezTo>
                  <a:pt x="3653" y="2212"/>
                  <a:pt x="3657" y="2211"/>
                  <a:pt x="3660" y="2205"/>
                </a:cubicBezTo>
                <a:cubicBezTo>
                  <a:pt x="3653" y="2203"/>
                  <a:pt x="3644" y="2198"/>
                  <a:pt x="3639" y="2200"/>
                </a:cubicBezTo>
                <a:cubicBezTo>
                  <a:pt x="3626" y="2208"/>
                  <a:pt x="3620" y="2199"/>
                  <a:pt x="3613" y="2193"/>
                </a:cubicBezTo>
                <a:cubicBezTo>
                  <a:pt x="3609" y="2182"/>
                  <a:pt x="3618" y="2174"/>
                  <a:pt x="3620" y="2164"/>
                </a:cubicBezTo>
                <a:cubicBezTo>
                  <a:pt x="3612" y="2162"/>
                  <a:pt x="3611" y="2173"/>
                  <a:pt x="3603" y="2170"/>
                </a:cubicBezTo>
                <a:cubicBezTo>
                  <a:pt x="3601" y="2165"/>
                  <a:pt x="3599" y="2159"/>
                  <a:pt x="3597" y="2154"/>
                </a:cubicBezTo>
                <a:cubicBezTo>
                  <a:pt x="3593" y="2146"/>
                  <a:pt x="3588" y="2151"/>
                  <a:pt x="3586" y="2155"/>
                </a:cubicBezTo>
                <a:cubicBezTo>
                  <a:pt x="3583" y="2162"/>
                  <a:pt x="3579" y="2170"/>
                  <a:pt x="3585" y="2177"/>
                </a:cubicBezTo>
                <a:cubicBezTo>
                  <a:pt x="3585" y="2178"/>
                  <a:pt x="3585" y="2180"/>
                  <a:pt x="3585" y="2181"/>
                </a:cubicBezTo>
                <a:cubicBezTo>
                  <a:pt x="3581" y="2185"/>
                  <a:pt x="3574" y="2186"/>
                  <a:pt x="3575" y="2194"/>
                </a:cubicBezTo>
                <a:cubicBezTo>
                  <a:pt x="3575" y="2194"/>
                  <a:pt x="3575" y="2194"/>
                  <a:pt x="3575" y="2194"/>
                </a:cubicBezTo>
                <a:cubicBezTo>
                  <a:pt x="3578" y="2195"/>
                  <a:pt x="3581" y="2196"/>
                  <a:pt x="3584" y="2197"/>
                </a:cubicBezTo>
                <a:cubicBezTo>
                  <a:pt x="3588" y="2197"/>
                  <a:pt x="3591" y="2197"/>
                  <a:pt x="3594" y="2195"/>
                </a:cubicBezTo>
                <a:cubicBezTo>
                  <a:pt x="3591" y="2197"/>
                  <a:pt x="3588" y="2197"/>
                  <a:pt x="3584" y="2197"/>
                </a:cubicBezTo>
                <a:cubicBezTo>
                  <a:pt x="3582" y="2202"/>
                  <a:pt x="3578" y="2205"/>
                  <a:pt x="3572" y="2205"/>
                </a:cubicBezTo>
                <a:cubicBezTo>
                  <a:pt x="3571" y="2205"/>
                  <a:pt x="3570" y="2205"/>
                  <a:pt x="3569" y="2204"/>
                </a:cubicBezTo>
                <a:cubicBezTo>
                  <a:pt x="3569" y="2200"/>
                  <a:pt x="3571" y="2197"/>
                  <a:pt x="3575" y="2194"/>
                </a:cubicBezTo>
                <a:cubicBezTo>
                  <a:pt x="3575" y="2194"/>
                  <a:pt x="3575" y="2194"/>
                  <a:pt x="3575" y="2194"/>
                </a:cubicBezTo>
                <a:cubicBezTo>
                  <a:pt x="3557" y="2184"/>
                  <a:pt x="3547" y="2197"/>
                  <a:pt x="3537" y="2209"/>
                </a:cubicBezTo>
                <a:cubicBezTo>
                  <a:pt x="3531" y="2201"/>
                  <a:pt x="3520" y="2209"/>
                  <a:pt x="3513" y="2198"/>
                </a:cubicBezTo>
                <a:cubicBezTo>
                  <a:pt x="3514" y="2209"/>
                  <a:pt x="3505" y="2216"/>
                  <a:pt x="3513" y="2223"/>
                </a:cubicBezTo>
                <a:cubicBezTo>
                  <a:pt x="3513" y="2225"/>
                  <a:pt x="3513" y="2226"/>
                  <a:pt x="3513" y="2228"/>
                </a:cubicBezTo>
                <a:cubicBezTo>
                  <a:pt x="3512" y="2229"/>
                  <a:pt x="3512" y="2229"/>
                  <a:pt x="3512" y="2229"/>
                </a:cubicBezTo>
                <a:cubicBezTo>
                  <a:pt x="3508" y="2229"/>
                  <a:pt x="3504" y="2228"/>
                  <a:pt x="3501" y="2233"/>
                </a:cubicBezTo>
                <a:cubicBezTo>
                  <a:pt x="3498" y="2218"/>
                  <a:pt x="3495" y="2203"/>
                  <a:pt x="3493" y="2189"/>
                </a:cubicBezTo>
                <a:cubicBezTo>
                  <a:pt x="3493" y="2179"/>
                  <a:pt x="3493" y="2170"/>
                  <a:pt x="3493" y="2161"/>
                </a:cubicBezTo>
                <a:cubicBezTo>
                  <a:pt x="3493" y="2160"/>
                  <a:pt x="3493" y="2158"/>
                  <a:pt x="3493" y="2157"/>
                </a:cubicBezTo>
                <a:cubicBezTo>
                  <a:pt x="3497" y="2154"/>
                  <a:pt x="3508" y="2159"/>
                  <a:pt x="3504" y="2151"/>
                </a:cubicBezTo>
                <a:cubicBezTo>
                  <a:pt x="3500" y="2143"/>
                  <a:pt x="3503" y="2142"/>
                  <a:pt x="3509" y="2142"/>
                </a:cubicBezTo>
                <a:cubicBezTo>
                  <a:pt x="3525" y="2143"/>
                  <a:pt x="3538" y="2135"/>
                  <a:pt x="3552" y="2129"/>
                </a:cubicBezTo>
                <a:cubicBezTo>
                  <a:pt x="3565" y="2145"/>
                  <a:pt x="3542" y="2143"/>
                  <a:pt x="3541" y="2152"/>
                </a:cubicBezTo>
                <a:cubicBezTo>
                  <a:pt x="3539" y="2152"/>
                  <a:pt x="3538" y="2152"/>
                  <a:pt x="3537" y="2152"/>
                </a:cubicBezTo>
                <a:cubicBezTo>
                  <a:pt x="3530" y="2150"/>
                  <a:pt x="3523" y="2146"/>
                  <a:pt x="3515" y="2152"/>
                </a:cubicBezTo>
                <a:cubicBezTo>
                  <a:pt x="3514" y="2153"/>
                  <a:pt x="3513" y="2156"/>
                  <a:pt x="3514" y="2157"/>
                </a:cubicBezTo>
                <a:cubicBezTo>
                  <a:pt x="3520" y="2165"/>
                  <a:pt x="3526" y="2155"/>
                  <a:pt x="3532" y="2159"/>
                </a:cubicBezTo>
                <a:cubicBezTo>
                  <a:pt x="3541" y="2166"/>
                  <a:pt x="3541" y="2174"/>
                  <a:pt x="3536" y="2184"/>
                </a:cubicBezTo>
                <a:cubicBezTo>
                  <a:pt x="3533" y="2184"/>
                  <a:pt x="3529" y="2184"/>
                  <a:pt x="3525" y="2185"/>
                </a:cubicBezTo>
                <a:cubicBezTo>
                  <a:pt x="3526" y="2173"/>
                  <a:pt x="3519" y="2169"/>
                  <a:pt x="3509" y="2169"/>
                </a:cubicBezTo>
                <a:cubicBezTo>
                  <a:pt x="3507" y="2168"/>
                  <a:pt x="3503" y="2171"/>
                  <a:pt x="3503" y="2172"/>
                </a:cubicBezTo>
                <a:cubicBezTo>
                  <a:pt x="3503" y="2183"/>
                  <a:pt x="3514" y="2179"/>
                  <a:pt x="3519" y="2184"/>
                </a:cubicBezTo>
                <a:cubicBezTo>
                  <a:pt x="3520" y="2185"/>
                  <a:pt x="3521" y="2185"/>
                  <a:pt x="3523" y="2185"/>
                </a:cubicBezTo>
                <a:cubicBezTo>
                  <a:pt x="3522" y="2190"/>
                  <a:pt x="3516" y="2197"/>
                  <a:pt x="3527" y="2197"/>
                </a:cubicBezTo>
                <a:cubicBezTo>
                  <a:pt x="3536" y="2198"/>
                  <a:pt x="3544" y="2197"/>
                  <a:pt x="3540" y="2185"/>
                </a:cubicBezTo>
                <a:cubicBezTo>
                  <a:pt x="3553" y="2179"/>
                  <a:pt x="3547" y="2167"/>
                  <a:pt x="3549" y="2157"/>
                </a:cubicBezTo>
                <a:cubicBezTo>
                  <a:pt x="3567" y="2160"/>
                  <a:pt x="3563" y="2145"/>
                  <a:pt x="3568" y="2136"/>
                </a:cubicBezTo>
                <a:cubicBezTo>
                  <a:pt x="3570" y="2133"/>
                  <a:pt x="3570" y="2130"/>
                  <a:pt x="3569" y="2127"/>
                </a:cubicBezTo>
                <a:cubicBezTo>
                  <a:pt x="3570" y="2130"/>
                  <a:pt x="3570" y="2133"/>
                  <a:pt x="3568" y="2136"/>
                </a:cubicBezTo>
                <a:cubicBezTo>
                  <a:pt x="3574" y="2136"/>
                  <a:pt x="3580" y="2138"/>
                  <a:pt x="3585" y="2133"/>
                </a:cubicBezTo>
                <a:cubicBezTo>
                  <a:pt x="3600" y="2127"/>
                  <a:pt x="3610" y="2131"/>
                  <a:pt x="3618" y="2147"/>
                </a:cubicBezTo>
                <a:cubicBezTo>
                  <a:pt x="3623" y="2156"/>
                  <a:pt x="3626" y="2170"/>
                  <a:pt x="3641" y="2172"/>
                </a:cubicBezTo>
                <a:cubicBezTo>
                  <a:pt x="3646" y="2176"/>
                  <a:pt x="3644" y="2182"/>
                  <a:pt x="3645" y="2186"/>
                </a:cubicBezTo>
                <a:cubicBezTo>
                  <a:pt x="3646" y="2192"/>
                  <a:pt x="3650" y="2192"/>
                  <a:pt x="3654" y="2189"/>
                </a:cubicBezTo>
                <a:cubicBezTo>
                  <a:pt x="3661" y="2181"/>
                  <a:pt x="3653" y="2172"/>
                  <a:pt x="3653" y="2164"/>
                </a:cubicBezTo>
                <a:cubicBezTo>
                  <a:pt x="3652" y="2155"/>
                  <a:pt x="3645" y="2162"/>
                  <a:pt x="3641" y="2161"/>
                </a:cubicBezTo>
                <a:cubicBezTo>
                  <a:pt x="3634" y="2159"/>
                  <a:pt x="3630" y="2155"/>
                  <a:pt x="3627" y="2148"/>
                </a:cubicBezTo>
                <a:cubicBezTo>
                  <a:pt x="3644" y="2142"/>
                  <a:pt x="3657" y="2128"/>
                  <a:pt x="3677" y="2133"/>
                </a:cubicBezTo>
                <a:cubicBezTo>
                  <a:pt x="3687" y="2137"/>
                  <a:pt x="3695" y="2144"/>
                  <a:pt x="3700" y="2153"/>
                </a:cubicBezTo>
                <a:cubicBezTo>
                  <a:pt x="3700" y="2153"/>
                  <a:pt x="3701" y="2153"/>
                  <a:pt x="3701" y="2152"/>
                </a:cubicBezTo>
                <a:cubicBezTo>
                  <a:pt x="3701" y="2146"/>
                  <a:pt x="3701" y="2139"/>
                  <a:pt x="3701" y="2133"/>
                </a:cubicBezTo>
                <a:cubicBezTo>
                  <a:pt x="3702" y="2132"/>
                  <a:pt x="3703" y="2131"/>
                  <a:pt x="3703" y="2130"/>
                </a:cubicBezTo>
                <a:cubicBezTo>
                  <a:pt x="3703" y="2130"/>
                  <a:pt x="3702" y="2129"/>
                  <a:pt x="3701" y="2129"/>
                </a:cubicBezTo>
                <a:cubicBezTo>
                  <a:pt x="3701" y="2130"/>
                  <a:pt x="3701" y="2131"/>
                  <a:pt x="3701" y="2133"/>
                </a:cubicBezTo>
                <a:cubicBezTo>
                  <a:pt x="3693" y="2133"/>
                  <a:pt x="3685" y="2133"/>
                  <a:pt x="3677" y="2133"/>
                </a:cubicBezTo>
                <a:cubicBezTo>
                  <a:pt x="3668" y="2118"/>
                  <a:pt x="3657" y="2117"/>
                  <a:pt x="3645" y="2129"/>
                </a:cubicBezTo>
                <a:cubicBezTo>
                  <a:pt x="3645" y="2125"/>
                  <a:pt x="3644" y="2121"/>
                  <a:pt x="3643" y="2118"/>
                </a:cubicBezTo>
                <a:cubicBezTo>
                  <a:pt x="3644" y="2115"/>
                  <a:pt x="3644" y="2112"/>
                  <a:pt x="3645" y="2109"/>
                </a:cubicBezTo>
                <a:cubicBezTo>
                  <a:pt x="3660" y="2110"/>
                  <a:pt x="3675" y="2112"/>
                  <a:pt x="3690" y="2113"/>
                </a:cubicBezTo>
                <a:cubicBezTo>
                  <a:pt x="3690" y="2111"/>
                  <a:pt x="3689" y="2109"/>
                  <a:pt x="3689" y="2107"/>
                </a:cubicBezTo>
                <a:cubicBezTo>
                  <a:pt x="3668" y="2106"/>
                  <a:pt x="3647" y="2098"/>
                  <a:pt x="3625" y="2101"/>
                </a:cubicBezTo>
                <a:cubicBezTo>
                  <a:pt x="3617" y="2089"/>
                  <a:pt x="3617" y="2074"/>
                  <a:pt x="3611" y="2057"/>
                </a:cubicBezTo>
                <a:cubicBezTo>
                  <a:pt x="3624" y="2061"/>
                  <a:pt x="3619" y="2074"/>
                  <a:pt x="3628" y="2076"/>
                </a:cubicBezTo>
                <a:cubicBezTo>
                  <a:pt x="3632" y="2077"/>
                  <a:pt x="3636" y="2081"/>
                  <a:pt x="3639" y="2077"/>
                </a:cubicBezTo>
                <a:cubicBezTo>
                  <a:pt x="3641" y="2074"/>
                  <a:pt x="3639" y="2071"/>
                  <a:pt x="3635" y="2069"/>
                </a:cubicBezTo>
                <a:cubicBezTo>
                  <a:pt x="3631" y="2067"/>
                  <a:pt x="3629" y="2064"/>
                  <a:pt x="3633" y="2060"/>
                </a:cubicBezTo>
                <a:cubicBezTo>
                  <a:pt x="3636" y="2057"/>
                  <a:pt x="3640" y="2057"/>
                  <a:pt x="3643" y="2059"/>
                </a:cubicBezTo>
                <a:cubicBezTo>
                  <a:pt x="3651" y="2065"/>
                  <a:pt x="3659" y="2071"/>
                  <a:pt x="3667" y="2076"/>
                </a:cubicBezTo>
                <a:cubicBezTo>
                  <a:pt x="3661" y="2082"/>
                  <a:pt x="3651" y="2072"/>
                  <a:pt x="3649" y="2084"/>
                </a:cubicBezTo>
                <a:cubicBezTo>
                  <a:pt x="3649" y="2088"/>
                  <a:pt x="3648" y="2093"/>
                  <a:pt x="3653" y="2095"/>
                </a:cubicBezTo>
                <a:cubicBezTo>
                  <a:pt x="3661" y="2097"/>
                  <a:pt x="3669" y="2101"/>
                  <a:pt x="3677" y="2098"/>
                </a:cubicBezTo>
                <a:cubicBezTo>
                  <a:pt x="3682" y="2096"/>
                  <a:pt x="3680" y="2090"/>
                  <a:pt x="3679" y="2086"/>
                </a:cubicBezTo>
                <a:cubicBezTo>
                  <a:pt x="3675" y="2072"/>
                  <a:pt x="3671" y="2059"/>
                  <a:pt x="3673" y="2045"/>
                </a:cubicBezTo>
                <a:cubicBezTo>
                  <a:pt x="3667" y="2039"/>
                  <a:pt x="3670" y="2032"/>
                  <a:pt x="3669" y="2025"/>
                </a:cubicBezTo>
                <a:cubicBezTo>
                  <a:pt x="3666" y="2042"/>
                  <a:pt x="3657" y="2053"/>
                  <a:pt x="3638" y="2049"/>
                </a:cubicBezTo>
                <a:cubicBezTo>
                  <a:pt x="3634" y="2049"/>
                  <a:pt x="3630" y="2050"/>
                  <a:pt x="3627" y="2046"/>
                </a:cubicBezTo>
                <a:cubicBezTo>
                  <a:pt x="3625" y="2041"/>
                  <a:pt x="3623" y="2032"/>
                  <a:pt x="3616" y="2036"/>
                </a:cubicBezTo>
                <a:cubicBezTo>
                  <a:pt x="3608" y="2039"/>
                  <a:pt x="3619" y="2046"/>
                  <a:pt x="3616" y="2053"/>
                </a:cubicBezTo>
                <a:cubicBezTo>
                  <a:pt x="3612" y="2053"/>
                  <a:pt x="3607" y="2054"/>
                  <a:pt x="3603" y="2052"/>
                </a:cubicBezTo>
                <a:cubicBezTo>
                  <a:pt x="3599" y="2051"/>
                  <a:pt x="3582" y="2061"/>
                  <a:pt x="3592" y="2043"/>
                </a:cubicBezTo>
                <a:cubicBezTo>
                  <a:pt x="3593" y="2041"/>
                  <a:pt x="3583" y="2038"/>
                  <a:pt x="3577" y="2037"/>
                </a:cubicBezTo>
                <a:cubicBezTo>
                  <a:pt x="3578" y="2043"/>
                  <a:pt x="3579" y="2050"/>
                  <a:pt x="3580" y="2056"/>
                </a:cubicBezTo>
                <a:cubicBezTo>
                  <a:pt x="3582" y="2073"/>
                  <a:pt x="3594" y="2094"/>
                  <a:pt x="3564" y="2097"/>
                </a:cubicBezTo>
                <a:cubicBezTo>
                  <a:pt x="3562" y="2097"/>
                  <a:pt x="3561" y="2102"/>
                  <a:pt x="3560" y="2104"/>
                </a:cubicBezTo>
                <a:cubicBezTo>
                  <a:pt x="3535" y="2103"/>
                  <a:pt x="3511" y="2115"/>
                  <a:pt x="3485" y="2113"/>
                </a:cubicBezTo>
                <a:cubicBezTo>
                  <a:pt x="3479" y="2118"/>
                  <a:pt x="3471" y="2115"/>
                  <a:pt x="3465" y="2117"/>
                </a:cubicBezTo>
                <a:cubicBezTo>
                  <a:pt x="3466" y="2118"/>
                  <a:pt x="3467" y="2120"/>
                  <a:pt x="3468" y="2121"/>
                </a:cubicBezTo>
                <a:cubicBezTo>
                  <a:pt x="3469" y="2126"/>
                  <a:pt x="3469" y="2132"/>
                  <a:pt x="3476" y="2133"/>
                </a:cubicBezTo>
                <a:cubicBezTo>
                  <a:pt x="3479" y="2130"/>
                  <a:pt x="3482" y="2128"/>
                  <a:pt x="3484" y="2128"/>
                </a:cubicBezTo>
                <a:cubicBezTo>
                  <a:pt x="3482" y="2128"/>
                  <a:pt x="3479" y="2130"/>
                  <a:pt x="3476" y="2133"/>
                </a:cubicBezTo>
                <a:cubicBezTo>
                  <a:pt x="3477" y="2134"/>
                  <a:pt x="3478" y="2135"/>
                  <a:pt x="3479" y="2136"/>
                </a:cubicBezTo>
                <a:cubicBezTo>
                  <a:pt x="3466" y="2150"/>
                  <a:pt x="3469" y="2168"/>
                  <a:pt x="3469" y="2184"/>
                </a:cubicBezTo>
                <a:cubicBezTo>
                  <a:pt x="3465" y="2189"/>
                  <a:pt x="3465" y="2195"/>
                  <a:pt x="3465" y="2201"/>
                </a:cubicBezTo>
                <a:cubicBezTo>
                  <a:pt x="3465" y="2202"/>
                  <a:pt x="3465" y="2204"/>
                  <a:pt x="3465" y="2205"/>
                </a:cubicBezTo>
                <a:cubicBezTo>
                  <a:pt x="3464" y="2206"/>
                  <a:pt x="3464" y="2207"/>
                  <a:pt x="3465" y="2209"/>
                </a:cubicBezTo>
                <a:cubicBezTo>
                  <a:pt x="3455" y="2213"/>
                  <a:pt x="3444" y="2221"/>
                  <a:pt x="3437" y="2205"/>
                </a:cubicBezTo>
                <a:cubicBezTo>
                  <a:pt x="3415" y="2202"/>
                  <a:pt x="3393" y="2206"/>
                  <a:pt x="3373" y="2193"/>
                </a:cubicBezTo>
                <a:cubicBezTo>
                  <a:pt x="3373" y="2195"/>
                  <a:pt x="3373" y="2196"/>
                  <a:pt x="3373" y="2197"/>
                </a:cubicBezTo>
                <a:cubicBezTo>
                  <a:pt x="3366" y="2197"/>
                  <a:pt x="3359" y="2198"/>
                  <a:pt x="3352" y="2198"/>
                </a:cubicBezTo>
                <a:cubicBezTo>
                  <a:pt x="3351" y="2192"/>
                  <a:pt x="3346" y="2186"/>
                  <a:pt x="3353" y="2181"/>
                </a:cubicBezTo>
                <a:cubicBezTo>
                  <a:pt x="3362" y="2164"/>
                  <a:pt x="3338" y="2167"/>
                  <a:pt x="3338" y="2156"/>
                </a:cubicBezTo>
                <a:cubicBezTo>
                  <a:pt x="3336" y="2156"/>
                  <a:pt x="3335" y="2156"/>
                  <a:pt x="3333" y="2156"/>
                </a:cubicBezTo>
                <a:cubicBezTo>
                  <a:pt x="3327" y="2162"/>
                  <a:pt x="3328" y="2169"/>
                  <a:pt x="3329" y="2176"/>
                </a:cubicBezTo>
                <a:cubicBezTo>
                  <a:pt x="3333" y="2179"/>
                  <a:pt x="3334" y="2185"/>
                  <a:pt x="3340" y="2184"/>
                </a:cubicBezTo>
                <a:cubicBezTo>
                  <a:pt x="3341" y="2183"/>
                  <a:pt x="3342" y="2181"/>
                  <a:pt x="3343" y="2180"/>
                </a:cubicBezTo>
                <a:cubicBezTo>
                  <a:pt x="3343" y="2181"/>
                  <a:pt x="3344" y="2183"/>
                  <a:pt x="3344" y="2185"/>
                </a:cubicBezTo>
                <a:cubicBezTo>
                  <a:pt x="3344" y="2188"/>
                  <a:pt x="3344" y="2190"/>
                  <a:pt x="3344" y="2193"/>
                </a:cubicBezTo>
                <a:cubicBezTo>
                  <a:pt x="3345" y="2194"/>
                  <a:pt x="3346" y="2196"/>
                  <a:pt x="3346" y="2197"/>
                </a:cubicBezTo>
                <a:cubicBezTo>
                  <a:pt x="3342" y="2200"/>
                  <a:pt x="3337" y="2202"/>
                  <a:pt x="3333" y="2205"/>
                </a:cubicBezTo>
                <a:cubicBezTo>
                  <a:pt x="3326" y="2215"/>
                  <a:pt x="3305" y="2200"/>
                  <a:pt x="3303" y="2221"/>
                </a:cubicBezTo>
                <a:cubicBezTo>
                  <a:pt x="3301" y="2221"/>
                  <a:pt x="3299" y="2221"/>
                  <a:pt x="3297" y="2221"/>
                </a:cubicBezTo>
                <a:cubicBezTo>
                  <a:pt x="3281" y="2215"/>
                  <a:pt x="3275" y="2201"/>
                  <a:pt x="3267" y="2188"/>
                </a:cubicBezTo>
                <a:cubicBezTo>
                  <a:pt x="3271" y="2188"/>
                  <a:pt x="3273" y="2185"/>
                  <a:pt x="3274" y="2181"/>
                </a:cubicBezTo>
                <a:cubicBezTo>
                  <a:pt x="3283" y="2177"/>
                  <a:pt x="3292" y="2179"/>
                  <a:pt x="3301" y="2177"/>
                </a:cubicBezTo>
                <a:cubicBezTo>
                  <a:pt x="3301" y="2172"/>
                  <a:pt x="3304" y="2167"/>
                  <a:pt x="3302" y="2164"/>
                </a:cubicBezTo>
                <a:cubicBezTo>
                  <a:pt x="3292" y="2148"/>
                  <a:pt x="3304" y="2151"/>
                  <a:pt x="3313" y="2151"/>
                </a:cubicBezTo>
                <a:cubicBezTo>
                  <a:pt x="3319" y="2146"/>
                  <a:pt x="3326" y="2141"/>
                  <a:pt x="3332" y="2136"/>
                </a:cubicBezTo>
                <a:cubicBezTo>
                  <a:pt x="3333" y="2135"/>
                  <a:pt x="3333" y="2134"/>
                  <a:pt x="3334" y="2133"/>
                </a:cubicBezTo>
                <a:cubicBezTo>
                  <a:pt x="3332" y="2133"/>
                  <a:pt x="3330" y="2133"/>
                  <a:pt x="3328" y="2133"/>
                </a:cubicBezTo>
                <a:cubicBezTo>
                  <a:pt x="3331" y="2121"/>
                  <a:pt x="3326" y="2109"/>
                  <a:pt x="3324" y="2097"/>
                </a:cubicBezTo>
                <a:cubicBezTo>
                  <a:pt x="3325" y="2095"/>
                  <a:pt x="3325" y="2094"/>
                  <a:pt x="3324" y="2093"/>
                </a:cubicBezTo>
                <a:cubicBezTo>
                  <a:pt x="3325" y="2088"/>
                  <a:pt x="3325" y="2084"/>
                  <a:pt x="3321" y="2081"/>
                </a:cubicBezTo>
                <a:cubicBezTo>
                  <a:pt x="3323" y="2067"/>
                  <a:pt x="3306" y="2072"/>
                  <a:pt x="3303" y="2060"/>
                </a:cubicBezTo>
                <a:cubicBezTo>
                  <a:pt x="3297" y="2033"/>
                  <a:pt x="3281" y="2024"/>
                  <a:pt x="3254" y="2029"/>
                </a:cubicBezTo>
                <a:cubicBezTo>
                  <a:pt x="3264" y="2035"/>
                  <a:pt x="3262" y="2051"/>
                  <a:pt x="3273" y="2056"/>
                </a:cubicBezTo>
                <a:cubicBezTo>
                  <a:pt x="3276" y="2059"/>
                  <a:pt x="3277" y="2061"/>
                  <a:pt x="3276" y="2064"/>
                </a:cubicBezTo>
                <a:cubicBezTo>
                  <a:pt x="3277" y="2061"/>
                  <a:pt x="3276" y="2059"/>
                  <a:pt x="3273" y="2056"/>
                </a:cubicBezTo>
                <a:cubicBezTo>
                  <a:pt x="3273" y="2058"/>
                  <a:pt x="3273" y="2060"/>
                  <a:pt x="3273" y="2061"/>
                </a:cubicBezTo>
                <a:cubicBezTo>
                  <a:pt x="3271" y="2061"/>
                  <a:pt x="3270" y="2061"/>
                  <a:pt x="3268" y="2061"/>
                </a:cubicBezTo>
                <a:cubicBezTo>
                  <a:pt x="3260" y="2054"/>
                  <a:pt x="3250" y="2060"/>
                  <a:pt x="3241" y="2060"/>
                </a:cubicBezTo>
                <a:cubicBezTo>
                  <a:pt x="3237" y="2051"/>
                  <a:pt x="3231" y="2050"/>
                  <a:pt x="3222" y="2051"/>
                </a:cubicBezTo>
                <a:cubicBezTo>
                  <a:pt x="3215" y="2053"/>
                  <a:pt x="3208" y="2052"/>
                  <a:pt x="3201" y="2053"/>
                </a:cubicBezTo>
                <a:cubicBezTo>
                  <a:pt x="3191" y="2064"/>
                  <a:pt x="3203" y="2075"/>
                  <a:pt x="3201" y="2085"/>
                </a:cubicBezTo>
                <a:cubicBezTo>
                  <a:pt x="3196" y="2085"/>
                  <a:pt x="3193" y="2088"/>
                  <a:pt x="3192" y="2092"/>
                </a:cubicBezTo>
                <a:cubicBezTo>
                  <a:pt x="3189" y="2093"/>
                  <a:pt x="3185" y="2093"/>
                  <a:pt x="3181" y="2093"/>
                </a:cubicBezTo>
                <a:cubicBezTo>
                  <a:pt x="3181" y="2094"/>
                  <a:pt x="3181" y="2096"/>
                  <a:pt x="3181" y="2097"/>
                </a:cubicBezTo>
                <a:cubicBezTo>
                  <a:pt x="3189" y="2112"/>
                  <a:pt x="3181" y="2130"/>
                  <a:pt x="3188" y="2145"/>
                </a:cubicBezTo>
                <a:cubicBezTo>
                  <a:pt x="3191" y="2145"/>
                  <a:pt x="3193" y="2144"/>
                  <a:pt x="3195" y="2144"/>
                </a:cubicBezTo>
                <a:cubicBezTo>
                  <a:pt x="3198" y="2138"/>
                  <a:pt x="3198" y="2133"/>
                  <a:pt x="3198" y="2127"/>
                </a:cubicBezTo>
                <a:cubicBezTo>
                  <a:pt x="3198" y="2133"/>
                  <a:pt x="3198" y="2138"/>
                  <a:pt x="3195" y="2144"/>
                </a:cubicBezTo>
                <a:cubicBezTo>
                  <a:pt x="3193" y="2144"/>
                  <a:pt x="3191" y="2145"/>
                  <a:pt x="3188" y="2145"/>
                </a:cubicBezTo>
                <a:cubicBezTo>
                  <a:pt x="3195" y="2163"/>
                  <a:pt x="3182" y="2186"/>
                  <a:pt x="3202" y="2201"/>
                </a:cubicBezTo>
                <a:cubicBezTo>
                  <a:pt x="3203" y="2202"/>
                  <a:pt x="3201" y="2206"/>
                  <a:pt x="3201" y="2209"/>
                </a:cubicBezTo>
                <a:cubicBezTo>
                  <a:pt x="3189" y="2207"/>
                  <a:pt x="3178" y="2208"/>
                  <a:pt x="3181" y="2225"/>
                </a:cubicBezTo>
                <a:cubicBezTo>
                  <a:pt x="3176" y="2224"/>
                  <a:pt x="3170" y="2224"/>
                  <a:pt x="3175" y="2231"/>
                </a:cubicBezTo>
                <a:cubicBezTo>
                  <a:pt x="3179" y="2235"/>
                  <a:pt x="3185" y="2238"/>
                  <a:pt x="3181" y="2245"/>
                </a:cubicBezTo>
                <a:cubicBezTo>
                  <a:pt x="3183" y="2245"/>
                  <a:pt x="3184" y="2245"/>
                  <a:pt x="3186" y="2246"/>
                </a:cubicBezTo>
                <a:cubicBezTo>
                  <a:pt x="3211" y="2247"/>
                  <a:pt x="3235" y="2230"/>
                  <a:pt x="3260" y="2240"/>
                </a:cubicBezTo>
                <a:cubicBezTo>
                  <a:pt x="3262" y="2239"/>
                  <a:pt x="3263" y="2238"/>
                  <a:pt x="3265" y="2237"/>
                </a:cubicBezTo>
                <a:cubicBezTo>
                  <a:pt x="3263" y="2238"/>
                  <a:pt x="3262" y="2239"/>
                  <a:pt x="3260" y="2240"/>
                </a:cubicBezTo>
                <a:cubicBezTo>
                  <a:pt x="3235" y="2230"/>
                  <a:pt x="3211" y="2247"/>
                  <a:pt x="3186" y="2246"/>
                </a:cubicBezTo>
                <a:cubicBezTo>
                  <a:pt x="3186" y="2246"/>
                  <a:pt x="3186" y="2246"/>
                  <a:pt x="3186" y="2246"/>
                </a:cubicBezTo>
                <a:cubicBezTo>
                  <a:pt x="3184" y="2245"/>
                  <a:pt x="3183" y="2245"/>
                  <a:pt x="3181" y="2245"/>
                </a:cubicBezTo>
                <a:cubicBezTo>
                  <a:pt x="3175" y="2245"/>
                  <a:pt x="3168" y="2244"/>
                  <a:pt x="3161" y="2244"/>
                </a:cubicBezTo>
                <a:cubicBezTo>
                  <a:pt x="3161" y="2243"/>
                  <a:pt x="3160" y="2242"/>
                  <a:pt x="3160" y="2241"/>
                </a:cubicBezTo>
                <a:cubicBezTo>
                  <a:pt x="3160" y="2238"/>
                  <a:pt x="3159" y="2237"/>
                  <a:pt x="3156" y="2238"/>
                </a:cubicBezTo>
                <a:cubicBezTo>
                  <a:pt x="3154" y="2237"/>
                  <a:pt x="3151" y="2237"/>
                  <a:pt x="3149" y="2236"/>
                </a:cubicBezTo>
                <a:cubicBezTo>
                  <a:pt x="3149" y="2231"/>
                  <a:pt x="3149" y="2226"/>
                  <a:pt x="3149" y="2221"/>
                </a:cubicBezTo>
                <a:cubicBezTo>
                  <a:pt x="3151" y="2216"/>
                  <a:pt x="3153" y="2211"/>
                  <a:pt x="3155" y="2206"/>
                </a:cubicBezTo>
                <a:cubicBezTo>
                  <a:pt x="3153" y="2206"/>
                  <a:pt x="3150" y="2205"/>
                  <a:pt x="3148" y="2205"/>
                </a:cubicBezTo>
                <a:cubicBezTo>
                  <a:pt x="3147" y="2205"/>
                  <a:pt x="3146" y="2205"/>
                  <a:pt x="3145" y="2205"/>
                </a:cubicBezTo>
                <a:cubicBezTo>
                  <a:pt x="3145" y="2199"/>
                  <a:pt x="3145" y="2194"/>
                  <a:pt x="3145" y="2189"/>
                </a:cubicBezTo>
                <a:cubicBezTo>
                  <a:pt x="3149" y="2188"/>
                  <a:pt x="3152" y="2188"/>
                  <a:pt x="3156" y="2188"/>
                </a:cubicBezTo>
                <a:cubicBezTo>
                  <a:pt x="3157" y="2187"/>
                  <a:pt x="3157" y="2186"/>
                  <a:pt x="3158" y="2185"/>
                </a:cubicBezTo>
                <a:cubicBezTo>
                  <a:pt x="3145" y="2183"/>
                  <a:pt x="3148" y="2162"/>
                  <a:pt x="3132" y="2163"/>
                </a:cubicBezTo>
                <a:cubicBezTo>
                  <a:pt x="3126" y="2168"/>
                  <a:pt x="3129" y="2174"/>
                  <a:pt x="3131" y="2180"/>
                </a:cubicBezTo>
                <a:cubicBezTo>
                  <a:pt x="3128" y="2185"/>
                  <a:pt x="3132" y="2193"/>
                  <a:pt x="3126" y="2198"/>
                </a:cubicBezTo>
                <a:cubicBezTo>
                  <a:pt x="3117" y="2193"/>
                  <a:pt x="3115" y="2185"/>
                  <a:pt x="3113" y="2176"/>
                </a:cubicBezTo>
                <a:cubicBezTo>
                  <a:pt x="3097" y="2176"/>
                  <a:pt x="3079" y="2174"/>
                  <a:pt x="3085" y="2200"/>
                </a:cubicBezTo>
                <a:cubicBezTo>
                  <a:pt x="3086" y="2201"/>
                  <a:pt x="3083" y="2203"/>
                  <a:pt x="3081" y="2204"/>
                </a:cubicBezTo>
                <a:cubicBezTo>
                  <a:pt x="3079" y="2193"/>
                  <a:pt x="3082" y="2181"/>
                  <a:pt x="3073" y="2172"/>
                </a:cubicBezTo>
                <a:cubicBezTo>
                  <a:pt x="3063" y="2174"/>
                  <a:pt x="3048" y="2172"/>
                  <a:pt x="3060" y="2191"/>
                </a:cubicBezTo>
                <a:cubicBezTo>
                  <a:pt x="3062" y="2193"/>
                  <a:pt x="3057" y="2201"/>
                  <a:pt x="3055" y="2207"/>
                </a:cubicBezTo>
                <a:cubicBezTo>
                  <a:pt x="3046" y="2197"/>
                  <a:pt x="3038" y="2189"/>
                  <a:pt x="3031" y="2181"/>
                </a:cubicBezTo>
                <a:cubicBezTo>
                  <a:pt x="3030" y="2178"/>
                  <a:pt x="3029" y="2176"/>
                  <a:pt x="3029" y="2173"/>
                </a:cubicBezTo>
                <a:cubicBezTo>
                  <a:pt x="3029" y="2167"/>
                  <a:pt x="3029" y="2161"/>
                  <a:pt x="3021" y="2161"/>
                </a:cubicBezTo>
                <a:cubicBezTo>
                  <a:pt x="3016" y="2158"/>
                  <a:pt x="3012" y="2156"/>
                  <a:pt x="3008" y="2153"/>
                </a:cubicBezTo>
                <a:cubicBezTo>
                  <a:pt x="3009" y="2143"/>
                  <a:pt x="3010" y="2134"/>
                  <a:pt x="2997" y="2131"/>
                </a:cubicBezTo>
                <a:cubicBezTo>
                  <a:pt x="2991" y="2112"/>
                  <a:pt x="2995" y="2092"/>
                  <a:pt x="2990" y="2071"/>
                </a:cubicBezTo>
                <a:cubicBezTo>
                  <a:pt x="2983" y="2043"/>
                  <a:pt x="2983" y="2014"/>
                  <a:pt x="2980" y="1985"/>
                </a:cubicBezTo>
                <a:cubicBezTo>
                  <a:pt x="2977" y="1982"/>
                  <a:pt x="2977" y="1979"/>
                  <a:pt x="2977" y="1975"/>
                </a:cubicBezTo>
                <a:cubicBezTo>
                  <a:pt x="2977" y="1979"/>
                  <a:pt x="2977" y="1982"/>
                  <a:pt x="2980" y="1985"/>
                </a:cubicBezTo>
                <a:cubicBezTo>
                  <a:pt x="2980" y="1981"/>
                  <a:pt x="2980" y="1977"/>
                  <a:pt x="2980" y="1974"/>
                </a:cubicBezTo>
                <a:cubicBezTo>
                  <a:pt x="2979" y="1973"/>
                  <a:pt x="2978" y="1973"/>
                  <a:pt x="2977" y="1972"/>
                </a:cubicBezTo>
                <a:cubicBezTo>
                  <a:pt x="2978" y="1961"/>
                  <a:pt x="2975" y="1951"/>
                  <a:pt x="2978" y="1940"/>
                </a:cubicBezTo>
                <a:cubicBezTo>
                  <a:pt x="2977" y="1939"/>
                  <a:pt x="2976" y="1939"/>
                  <a:pt x="2974" y="1939"/>
                </a:cubicBezTo>
                <a:cubicBezTo>
                  <a:pt x="2974" y="1925"/>
                  <a:pt x="2970" y="1908"/>
                  <a:pt x="2975" y="1897"/>
                </a:cubicBezTo>
                <a:cubicBezTo>
                  <a:pt x="2983" y="1882"/>
                  <a:pt x="2977" y="1877"/>
                  <a:pt x="2966" y="1872"/>
                </a:cubicBezTo>
                <a:cubicBezTo>
                  <a:pt x="2962" y="1879"/>
                  <a:pt x="2959" y="1887"/>
                  <a:pt x="2958" y="1895"/>
                </a:cubicBezTo>
                <a:cubicBezTo>
                  <a:pt x="2954" y="1904"/>
                  <a:pt x="2951" y="1911"/>
                  <a:pt x="2959" y="1921"/>
                </a:cubicBezTo>
                <a:cubicBezTo>
                  <a:pt x="2964" y="1927"/>
                  <a:pt x="2964" y="1939"/>
                  <a:pt x="2953" y="1945"/>
                </a:cubicBezTo>
                <a:cubicBezTo>
                  <a:pt x="2956" y="1950"/>
                  <a:pt x="2957" y="1956"/>
                  <a:pt x="2965" y="1956"/>
                </a:cubicBezTo>
                <a:cubicBezTo>
                  <a:pt x="2965" y="1963"/>
                  <a:pt x="2965" y="1970"/>
                  <a:pt x="2966" y="1977"/>
                </a:cubicBezTo>
                <a:cubicBezTo>
                  <a:pt x="2966" y="1977"/>
                  <a:pt x="2966" y="1977"/>
                  <a:pt x="2966" y="1977"/>
                </a:cubicBezTo>
                <a:cubicBezTo>
                  <a:pt x="2959" y="1984"/>
                  <a:pt x="2951" y="1990"/>
                  <a:pt x="2951" y="1973"/>
                </a:cubicBezTo>
                <a:cubicBezTo>
                  <a:pt x="2952" y="1962"/>
                  <a:pt x="2941" y="1955"/>
                  <a:pt x="2942" y="1944"/>
                </a:cubicBezTo>
                <a:cubicBezTo>
                  <a:pt x="2928" y="1953"/>
                  <a:pt x="2921" y="1966"/>
                  <a:pt x="2916" y="1981"/>
                </a:cubicBezTo>
                <a:cubicBezTo>
                  <a:pt x="2923" y="2000"/>
                  <a:pt x="2921" y="2021"/>
                  <a:pt x="2925" y="2040"/>
                </a:cubicBezTo>
                <a:cubicBezTo>
                  <a:pt x="2923" y="2047"/>
                  <a:pt x="2929" y="2055"/>
                  <a:pt x="2924" y="2061"/>
                </a:cubicBezTo>
                <a:cubicBezTo>
                  <a:pt x="2922" y="2061"/>
                  <a:pt x="2920" y="2057"/>
                  <a:pt x="2917" y="2060"/>
                </a:cubicBezTo>
                <a:cubicBezTo>
                  <a:pt x="2919" y="2056"/>
                  <a:pt x="2917" y="2055"/>
                  <a:pt x="2914" y="2056"/>
                </a:cubicBezTo>
                <a:cubicBezTo>
                  <a:pt x="2916" y="2053"/>
                  <a:pt x="2913" y="2051"/>
                  <a:pt x="2913" y="2049"/>
                </a:cubicBezTo>
                <a:cubicBezTo>
                  <a:pt x="2911" y="2048"/>
                  <a:pt x="2910" y="2046"/>
                  <a:pt x="2908" y="2045"/>
                </a:cubicBezTo>
                <a:cubicBezTo>
                  <a:pt x="2906" y="2044"/>
                  <a:pt x="2904" y="2042"/>
                  <a:pt x="2901" y="2044"/>
                </a:cubicBezTo>
                <a:cubicBezTo>
                  <a:pt x="2903" y="2040"/>
                  <a:pt x="2900" y="2037"/>
                  <a:pt x="2900" y="2033"/>
                </a:cubicBezTo>
                <a:cubicBezTo>
                  <a:pt x="2897" y="2033"/>
                  <a:pt x="2893" y="2033"/>
                  <a:pt x="2889" y="2032"/>
                </a:cubicBezTo>
                <a:cubicBezTo>
                  <a:pt x="2890" y="2029"/>
                  <a:pt x="2888" y="2028"/>
                  <a:pt x="2885" y="2028"/>
                </a:cubicBezTo>
                <a:cubicBezTo>
                  <a:pt x="2883" y="2017"/>
                  <a:pt x="2873" y="2012"/>
                  <a:pt x="2865" y="2007"/>
                </a:cubicBezTo>
                <a:cubicBezTo>
                  <a:pt x="2861" y="1996"/>
                  <a:pt x="2853" y="1990"/>
                  <a:pt x="2844" y="1985"/>
                </a:cubicBezTo>
                <a:cubicBezTo>
                  <a:pt x="2842" y="1985"/>
                  <a:pt x="2841" y="1985"/>
                  <a:pt x="2839" y="1985"/>
                </a:cubicBezTo>
                <a:cubicBezTo>
                  <a:pt x="2839" y="1985"/>
                  <a:pt x="2839" y="1985"/>
                  <a:pt x="2839" y="1985"/>
                </a:cubicBezTo>
                <a:cubicBezTo>
                  <a:pt x="2841" y="1985"/>
                  <a:pt x="2842" y="1985"/>
                  <a:pt x="2844" y="1985"/>
                </a:cubicBezTo>
                <a:cubicBezTo>
                  <a:pt x="2844" y="1983"/>
                  <a:pt x="2845" y="1982"/>
                  <a:pt x="2845" y="1981"/>
                </a:cubicBezTo>
                <a:cubicBezTo>
                  <a:pt x="2845" y="1979"/>
                  <a:pt x="2845" y="1978"/>
                  <a:pt x="2845" y="1977"/>
                </a:cubicBezTo>
                <a:cubicBezTo>
                  <a:pt x="2815" y="1961"/>
                  <a:pt x="2794" y="1936"/>
                  <a:pt x="2772" y="1913"/>
                </a:cubicBezTo>
                <a:cubicBezTo>
                  <a:pt x="2768" y="1909"/>
                  <a:pt x="2766" y="1899"/>
                  <a:pt x="2757" y="1904"/>
                </a:cubicBezTo>
                <a:cubicBezTo>
                  <a:pt x="2754" y="1901"/>
                  <a:pt x="2751" y="1898"/>
                  <a:pt x="2749" y="1895"/>
                </a:cubicBezTo>
                <a:cubicBezTo>
                  <a:pt x="2752" y="1894"/>
                  <a:pt x="2756" y="1897"/>
                  <a:pt x="2758" y="1893"/>
                </a:cubicBezTo>
                <a:cubicBezTo>
                  <a:pt x="2755" y="1890"/>
                  <a:pt x="2752" y="1888"/>
                  <a:pt x="2749" y="1885"/>
                </a:cubicBezTo>
                <a:cubicBezTo>
                  <a:pt x="2749" y="1888"/>
                  <a:pt x="2751" y="1892"/>
                  <a:pt x="2749" y="1895"/>
                </a:cubicBezTo>
                <a:cubicBezTo>
                  <a:pt x="2746" y="1892"/>
                  <a:pt x="2743" y="1888"/>
                  <a:pt x="2740" y="1885"/>
                </a:cubicBezTo>
                <a:cubicBezTo>
                  <a:pt x="2743" y="1885"/>
                  <a:pt x="2746" y="1885"/>
                  <a:pt x="2749" y="1885"/>
                </a:cubicBezTo>
                <a:cubicBezTo>
                  <a:pt x="2746" y="1875"/>
                  <a:pt x="2740" y="1867"/>
                  <a:pt x="2733" y="1861"/>
                </a:cubicBezTo>
                <a:cubicBezTo>
                  <a:pt x="2733" y="1861"/>
                  <a:pt x="2733" y="1861"/>
                  <a:pt x="2733" y="1861"/>
                </a:cubicBezTo>
                <a:cubicBezTo>
                  <a:pt x="2731" y="1859"/>
                  <a:pt x="2730" y="1858"/>
                  <a:pt x="2729" y="1857"/>
                </a:cubicBezTo>
                <a:cubicBezTo>
                  <a:pt x="2729" y="1854"/>
                  <a:pt x="2727" y="1852"/>
                  <a:pt x="2725" y="1851"/>
                </a:cubicBezTo>
                <a:cubicBezTo>
                  <a:pt x="2725" y="1854"/>
                  <a:pt x="2725" y="1856"/>
                  <a:pt x="2729" y="1857"/>
                </a:cubicBezTo>
                <a:cubicBezTo>
                  <a:pt x="2729" y="1859"/>
                  <a:pt x="2730" y="1861"/>
                  <a:pt x="2733" y="1861"/>
                </a:cubicBezTo>
                <a:cubicBezTo>
                  <a:pt x="2728" y="1868"/>
                  <a:pt x="2743" y="1875"/>
                  <a:pt x="2732" y="1881"/>
                </a:cubicBezTo>
                <a:cubicBezTo>
                  <a:pt x="2723" y="1872"/>
                  <a:pt x="2713" y="1862"/>
                  <a:pt x="2703" y="1852"/>
                </a:cubicBezTo>
                <a:cubicBezTo>
                  <a:pt x="2702" y="1853"/>
                  <a:pt x="2701" y="1852"/>
                  <a:pt x="2701" y="1851"/>
                </a:cubicBezTo>
                <a:cubicBezTo>
                  <a:pt x="2684" y="1840"/>
                  <a:pt x="2671" y="1822"/>
                  <a:pt x="2653" y="1812"/>
                </a:cubicBezTo>
                <a:cubicBezTo>
                  <a:pt x="2642" y="1796"/>
                  <a:pt x="2625" y="1787"/>
                  <a:pt x="2612" y="1773"/>
                </a:cubicBezTo>
                <a:cubicBezTo>
                  <a:pt x="2610" y="1770"/>
                  <a:pt x="2607" y="1768"/>
                  <a:pt x="2605" y="1765"/>
                </a:cubicBezTo>
                <a:cubicBezTo>
                  <a:pt x="2602" y="1764"/>
                  <a:pt x="2600" y="1763"/>
                  <a:pt x="2597" y="1762"/>
                </a:cubicBezTo>
                <a:cubicBezTo>
                  <a:pt x="2597" y="1769"/>
                  <a:pt x="2597" y="1775"/>
                  <a:pt x="2596" y="1782"/>
                </a:cubicBezTo>
                <a:cubicBezTo>
                  <a:pt x="2597" y="1783"/>
                  <a:pt x="2598" y="1784"/>
                  <a:pt x="2599" y="1785"/>
                </a:cubicBezTo>
                <a:cubicBezTo>
                  <a:pt x="2601" y="1787"/>
                  <a:pt x="2603" y="1790"/>
                  <a:pt x="2606" y="1792"/>
                </a:cubicBezTo>
                <a:cubicBezTo>
                  <a:pt x="2612" y="1792"/>
                  <a:pt x="2616" y="1797"/>
                  <a:pt x="2619" y="1802"/>
                </a:cubicBezTo>
                <a:cubicBezTo>
                  <a:pt x="2628" y="1812"/>
                  <a:pt x="2640" y="1815"/>
                  <a:pt x="2653" y="1813"/>
                </a:cubicBezTo>
                <a:cubicBezTo>
                  <a:pt x="2649" y="1820"/>
                  <a:pt x="2655" y="1828"/>
                  <a:pt x="2653" y="1836"/>
                </a:cubicBezTo>
                <a:cubicBezTo>
                  <a:pt x="2658" y="1834"/>
                  <a:pt x="2659" y="1837"/>
                  <a:pt x="2661" y="1840"/>
                </a:cubicBezTo>
                <a:cubicBezTo>
                  <a:pt x="2668" y="1839"/>
                  <a:pt x="2670" y="1842"/>
                  <a:pt x="2669" y="1848"/>
                </a:cubicBezTo>
                <a:cubicBezTo>
                  <a:pt x="2663" y="1849"/>
                  <a:pt x="2661" y="1846"/>
                  <a:pt x="2661" y="1840"/>
                </a:cubicBezTo>
                <a:cubicBezTo>
                  <a:pt x="2657" y="1841"/>
                  <a:pt x="2655" y="1840"/>
                  <a:pt x="2653" y="1837"/>
                </a:cubicBezTo>
                <a:cubicBezTo>
                  <a:pt x="2648" y="1834"/>
                  <a:pt x="2644" y="1832"/>
                  <a:pt x="2639" y="1836"/>
                </a:cubicBezTo>
                <a:cubicBezTo>
                  <a:pt x="2639" y="1837"/>
                  <a:pt x="2639" y="1837"/>
                  <a:pt x="2639" y="1837"/>
                </a:cubicBezTo>
                <a:cubicBezTo>
                  <a:pt x="2636" y="1830"/>
                  <a:pt x="2632" y="1828"/>
                  <a:pt x="2625" y="1829"/>
                </a:cubicBezTo>
                <a:cubicBezTo>
                  <a:pt x="2625" y="1823"/>
                  <a:pt x="2622" y="1821"/>
                  <a:pt x="2617" y="1821"/>
                </a:cubicBezTo>
                <a:cubicBezTo>
                  <a:pt x="2616" y="1816"/>
                  <a:pt x="2616" y="1811"/>
                  <a:pt x="2615" y="1806"/>
                </a:cubicBezTo>
                <a:cubicBezTo>
                  <a:pt x="2611" y="1803"/>
                  <a:pt x="2607" y="1799"/>
                  <a:pt x="2602" y="1795"/>
                </a:cubicBezTo>
                <a:cubicBezTo>
                  <a:pt x="2600" y="1793"/>
                  <a:pt x="2598" y="1791"/>
                  <a:pt x="2596" y="1790"/>
                </a:cubicBezTo>
                <a:cubicBezTo>
                  <a:pt x="2595" y="1788"/>
                  <a:pt x="2593" y="1787"/>
                  <a:pt x="2592" y="1786"/>
                </a:cubicBezTo>
                <a:cubicBezTo>
                  <a:pt x="2588" y="1784"/>
                  <a:pt x="2585" y="1787"/>
                  <a:pt x="2581" y="1789"/>
                </a:cubicBezTo>
                <a:cubicBezTo>
                  <a:pt x="2580" y="1789"/>
                  <a:pt x="2579" y="1789"/>
                  <a:pt x="2578" y="1789"/>
                </a:cubicBezTo>
                <a:cubicBezTo>
                  <a:pt x="2578" y="1789"/>
                  <a:pt x="2578" y="1789"/>
                  <a:pt x="2578" y="1789"/>
                </a:cubicBezTo>
                <a:cubicBezTo>
                  <a:pt x="2577" y="1785"/>
                  <a:pt x="2575" y="1781"/>
                  <a:pt x="2570" y="1783"/>
                </a:cubicBezTo>
                <a:cubicBezTo>
                  <a:pt x="2569" y="1782"/>
                  <a:pt x="2568" y="1781"/>
                  <a:pt x="2568" y="1780"/>
                </a:cubicBezTo>
                <a:cubicBezTo>
                  <a:pt x="2568" y="1780"/>
                  <a:pt x="2568" y="1780"/>
                  <a:pt x="2568" y="1780"/>
                </a:cubicBezTo>
                <a:cubicBezTo>
                  <a:pt x="2567" y="1778"/>
                  <a:pt x="2566" y="1775"/>
                  <a:pt x="2565" y="1773"/>
                </a:cubicBezTo>
                <a:cubicBezTo>
                  <a:pt x="2564" y="1765"/>
                  <a:pt x="2560" y="1760"/>
                  <a:pt x="2553" y="1757"/>
                </a:cubicBezTo>
                <a:cubicBezTo>
                  <a:pt x="2547" y="1747"/>
                  <a:pt x="2533" y="1746"/>
                  <a:pt x="2533" y="1732"/>
                </a:cubicBezTo>
                <a:cubicBezTo>
                  <a:pt x="2543" y="1735"/>
                  <a:pt x="2550" y="1743"/>
                  <a:pt x="2558" y="1750"/>
                </a:cubicBezTo>
                <a:cubicBezTo>
                  <a:pt x="2568" y="1762"/>
                  <a:pt x="2578" y="1760"/>
                  <a:pt x="2582" y="1748"/>
                </a:cubicBezTo>
                <a:cubicBezTo>
                  <a:pt x="2578" y="1741"/>
                  <a:pt x="2575" y="1734"/>
                  <a:pt x="2566" y="1728"/>
                </a:cubicBezTo>
                <a:cubicBezTo>
                  <a:pt x="2559" y="1723"/>
                  <a:pt x="2552" y="1707"/>
                  <a:pt x="2545" y="1702"/>
                </a:cubicBezTo>
                <a:cubicBezTo>
                  <a:pt x="2511" y="1677"/>
                  <a:pt x="2505" y="1636"/>
                  <a:pt x="2483" y="1604"/>
                </a:cubicBezTo>
                <a:cubicBezTo>
                  <a:pt x="2474" y="1590"/>
                  <a:pt x="2466" y="1573"/>
                  <a:pt x="2457" y="1557"/>
                </a:cubicBezTo>
                <a:cubicBezTo>
                  <a:pt x="2454" y="1550"/>
                  <a:pt x="2451" y="1544"/>
                  <a:pt x="2448" y="1538"/>
                </a:cubicBezTo>
                <a:cubicBezTo>
                  <a:pt x="2432" y="1527"/>
                  <a:pt x="2429" y="1506"/>
                  <a:pt x="2414" y="1495"/>
                </a:cubicBezTo>
                <a:cubicBezTo>
                  <a:pt x="2413" y="1484"/>
                  <a:pt x="2404" y="1476"/>
                  <a:pt x="2400" y="1465"/>
                </a:cubicBezTo>
                <a:cubicBezTo>
                  <a:pt x="2395" y="1457"/>
                  <a:pt x="2391" y="1448"/>
                  <a:pt x="2386" y="1440"/>
                </a:cubicBezTo>
                <a:cubicBezTo>
                  <a:pt x="2382" y="1431"/>
                  <a:pt x="2378" y="1423"/>
                  <a:pt x="2374" y="1415"/>
                </a:cubicBezTo>
                <a:cubicBezTo>
                  <a:pt x="2373" y="1409"/>
                  <a:pt x="2371" y="1403"/>
                  <a:pt x="2365" y="1400"/>
                </a:cubicBezTo>
                <a:cubicBezTo>
                  <a:pt x="2366" y="1391"/>
                  <a:pt x="2362" y="1385"/>
                  <a:pt x="2353" y="1382"/>
                </a:cubicBezTo>
                <a:cubicBezTo>
                  <a:pt x="2350" y="1374"/>
                  <a:pt x="2352" y="1362"/>
                  <a:pt x="2339" y="1360"/>
                </a:cubicBezTo>
                <a:cubicBezTo>
                  <a:pt x="2339" y="1359"/>
                  <a:pt x="2338" y="1358"/>
                  <a:pt x="2338" y="1356"/>
                </a:cubicBezTo>
                <a:cubicBezTo>
                  <a:pt x="2335" y="1347"/>
                  <a:pt x="2332" y="1338"/>
                  <a:pt x="2329" y="1328"/>
                </a:cubicBezTo>
                <a:cubicBezTo>
                  <a:pt x="2318" y="1308"/>
                  <a:pt x="2307" y="1287"/>
                  <a:pt x="2295" y="1266"/>
                </a:cubicBezTo>
                <a:cubicBezTo>
                  <a:pt x="2279" y="1237"/>
                  <a:pt x="2268" y="1205"/>
                  <a:pt x="2249" y="1177"/>
                </a:cubicBezTo>
                <a:cubicBezTo>
                  <a:pt x="2249" y="1177"/>
                  <a:pt x="2249" y="1177"/>
                  <a:pt x="2249" y="1177"/>
                </a:cubicBezTo>
                <a:cubicBezTo>
                  <a:pt x="2249" y="1177"/>
                  <a:pt x="2249" y="1177"/>
                  <a:pt x="2249" y="1177"/>
                </a:cubicBezTo>
                <a:cubicBezTo>
                  <a:pt x="2248" y="1174"/>
                  <a:pt x="2246" y="1171"/>
                  <a:pt x="2245" y="1168"/>
                </a:cubicBezTo>
                <a:cubicBezTo>
                  <a:pt x="2244" y="1162"/>
                  <a:pt x="2242" y="1157"/>
                  <a:pt x="2238" y="1152"/>
                </a:cubicBezTo>
                <a:cubicBezTo>
                  <a:pt x="2229" y="1136"/>
                  <a:pt x="2224" y="1118"/>
                  <a:pt x="2212" y="1103"/>
                </a:cubicBezTo>
                <a:cubicBezTo>
                  <a:pt x="2212" y="1132"/>
                  <a:pt x="2212" y="1160"/>
                  <a:pt x="2213" y="1189"/>
                </a:cubicBezTo>
                <a:cubicBezTo>
                  <a:pt x="2219" y="1205"/>
                  <a:pt x="2225" y="1223"/>
                  <a:pt x="2240" y="1235"/>
                </a:cubicBezTo>
                <a:cubicBezTo>
                  <a:pt x="2240" y="1238"/>
                  <a:pt x="2241" y="1241"/>
                  <a:pt x="2241" y="1245"/>
                </a:cubicBezTo>
                <a:cubicBezTo>
                  <a:pt x="2241" y="1247"/>
                  <a:pt x="2242" y="1249"/>
                  <a:pt x="2244" y="1249"/>
                </a:cubicBezTo>
                <a:cubicBezTo>
                  <a:pt x="2248" y="1258"/>
                  <a:pt x="2252" y="1266"/>
                  <a:pt x="2255" y="1274"/>
                </a:cubicBezTo>
                <a:cubicBezTo>
                  <a:pt x="2265" y="1291"/>
                  <a:pt x="2276" y="1306"/>
                  <a:pt x="2282" y="1324"/>
                </a:cubicBezTo>
                <a:cubicBezTo>
                  <a:pt x="2290" y="1331"/>
                  <a:pt x="2293" y="1340"/>
                  <a:pt x="2297" y="1349"/>
                </a:cubicBezTo>
                <a:cubicBezTo>
                  <a:pt x="2297" y="1348"/>
                  <a:pt x="2297" y="1348"/>
                  <a:pt x="2297" y="1348"/>
                </a:cubicBezTo>
                <a:cubicBezTo>
                  <a:pt x="2297" y="1353"/>
                  <a:pt x="2299" y="1355"/>
                  <a:pt x="2304" y="1357"/>
                </a:cubicBezTo>
                <a:cubicBezTo>
                  <a:pt x="2309" y="1357"/>
                  <a:pt x="2312" y="1354"/>
                  <a:pt x="2314" y="1350"/>
                </a:cubicBezTo>
                <a:cubicBezTo>
                  <a:pt x="2314" y="1345"/>
                  <a:pt x="2314" y="1340"/>
                  <a:pt x="2314" y="1335"/>
                </a:cubicBezTo>
                <a:cubicBezTo>
                  <a:pt x="2314" y="1335"/>
                  <a:pt x="2314" y="1335"/>
                  <a:pt x="2314" y="1335"/>
                </a:cubicBezTo>
                <a:cubicBezTo>
                  <a:pt x="2314" y="1340"/>
                  <a:pt x="2314" y="1345"/>
                  <a:pt x="2314" y="1350"/>
                </a:cubicBezTo>
                <a:cubicBezTo>
                  <a:pt x="2317" y="1348"/>
                  <a:pt x="2320" y="1348"/>
                  <a:pt x="2323" y="1349"/>
                </a:cubicBezTo>
                <a:cubicBezTo>
                  <a:pt x="2320" y="1348"/>
                  <a:pt x="2317" y="1348"/>
                  <a:pt x="2314" y="1350"/>
                </a:cubicBezTo>
                <a:cubicBezTo>
                  <a:pt x="2312" y="1354"/>
                  <a:pt x="2309" y="1357"/>
                  <a:pt x="2304" y="1357"/>
                </a:cubicBezTo>
                <a:cubicBezTo>
                  <a:pt x="2305" y="1370"/>
                  <a:pt x="2313" y="1379"/>
                  <a:pt x="2320" y="1389"/>
                </a:cubicBezTo>
                <a:cubicBezTo>
                  <a:pt x="2321" y="1397"/>
                  <a:pt x="2328" y="1403"/>
                  <a:pt x="2327" y="1412"/>
                </a:cubicBezTo>
                <a:cubicBezTo>
                  <a:pt x="2327" y="1412"/>
                  <a:pt x="2327" y="1412"/>
                  <a:pt x="2327" y="1412"/>
                </a:cubicBezTo>
                <a:cubicBezTo>
                  <a:pt x="2337" y="1418"/>
                  <a:pt x="2339" y="1428"/>
                  <a:pt x="2345" y="1437"/>
                </a:cubicBezTo>
                <a:cubicBezTo>
                  <a:pt x="2349" y="1445"/>
                  <a:pt x="2353" y="1453"/>
                  <a:pt x="2357" y="1461"/>
                </a:cubicBezTo>
                <a:cubicBezTo>
                  <a:pt x="2362" y="1469"/>
                  <a:pt x="2367" y="1477"/>
                  <a:pt x="2372" y="1486"/>
                </a:cubicBezTo>
                <a:cubicBezTo>
                  <a:pt x="2375" y="1495"/>
                  <a:pt x="2381" y="1504"/>
                  <a:pt x="2388" y="1512"/>
                </a:cubicBezTo>
                <a:cubicBezTo>
                  <a:pt x="2389" y="1520"/>
                  <a:pt x="2394" y="1525"/>
                  <a:pt x="2399" y="1531"/>
                </a:cubicBezTo>
                <a:cubicBezTo>
                  <a:pt x="2403" y="1540"/>
                  <a:pt x="2408" y="1548"/>
                  <a:pt x="2413" y="1557"/>
                </a:cubicBezTo>
                <a:cubicBezTo>
                  <a:pt x="2422" y="1574"/>
                  <a:pt x="2432" y="1591"/>
                  <a:pt x="2442" y="1608"/>
                </a:cubicBezTo>
                <a:cubicBezTo>
                  <a:pt x="2442" y="1617"/>
                  <a:pt x="2438" y="1620"/>
                  <a:pt x="2429" y="1616"/>
                </a:cubicBezTo>
                <a:cubicBezTo>
                  <a:pt x="2426" y="1614"/>
                  <a:pt x="2424" y="1611"/>
                  <a:pt x="2421" y="1608"/>
                </a:cubicBezTo>
                <a:cubicBezTo>
                  <a:pt x="2399" y="1589"/>
                  <a:pt x="2377" y="1570"/>
                  <a:pt x="2355" y="1551"/>
                </a:cubicBezTo>
                <a:cubicBezTo>
                  <a:pt x="2341" y="1537"/>
                  <a:pt x="2321" y="1528"/>
                  <a:pt x="2312" y="1509"/>
                </a:cubicBezTo>
                <a:cubicBezTo>
                  <a:pt x="2316" y="1490"/>
                  <a:pt x="2312" y="1472"/>
                  <a:pt x="2307" y="1449"/>
                </a:cubicBezTo>
                <a:cubicBezTo>
                  <a:pt x="2301" y="1470"/>
                  <a:pt x="2310" y="1489"/>
                  <a:pt x="2301" y="1505"/>
                </a:cubicBezTo>
                <a:cubicBezTo>
                  <a:pt x="2299" y="1502"/>
                  <a:pt x="2298" y="1500"/>
                  <a:pt x="2296" y="1498"/>
                </a:cubicBezTo>
                <a:cubicBezTo>
                  <a:pt x="2287" y="1496"/>
                  <a:pt x="2283" y="1488"/>
                  <a:pt x="2276" y="1482"/>
                </a:cubicBezTo>
                <a:cubicBezTo>
                  <a:pt x="2269" y="1481"/>
                  <a:pt x="2266" y="1475"/>
                  <a:pt x="2263" y="1470"/>
                </a:cubicBezTo>
                <a:cubicBezTo>
                  <a:pt x="2259" y="1468"/>
                  <a:pt x="2255" y="1468"/>
                  <a:pt x="2255" y="1463"/>
                </a:cubicBezTo>
                <a:cubicBezTo>
                  <a:pt x="2255" y="1462"/>
                  <a:pt x="2255" y="1462"/>
                  <a:pt x="2255" y="1462"/>
                </a:cubicBezTo>
                <a:cubicBezTo>
                  <a:pt x="2251" y="1460"/>
                  <a:pt x="2248" y="1458"/>
                  <a:pt x="2244" y="1455"/>
                </a:cubicBezTo>
                <a:cubicBezTo>
                  <a:pt x="2242" y="1453"/>
                  <a:pt x="2239" y="1451"/>
                  <a:pt x="2237" y="1448"/>
                </a:cubicBezTo>
                <a:cubicBezTo>
                  <a:pt x="2225" y="1439"/>
                  <a:pt x="2213" y="1430"/>
                  <a:pt x="2201" y="1421"/>
                </a:cubicBezTo>
                <a:cubicBezTo>
                  <a:pt x="2198" y="1418"/>
                  <a:pt x="2195" y="1415"/>
                  <a:pt x="2193" y="1413"/>
                </a:cubicBezTo>
                <a:cubicBezTo>
                  <a:pt x="2193" y="1411"/>
                  <a:pt x="2193" y="1410"/>
                  <a:pt x="2193" y="1409"/>
                </a:cubicBezTo>
                <a:cubicBezTo>
                  <a:pt x="2192" y="1408"/>
                  <a:pt x="2190" y="1408"/>
                  <a:pt x="2189" y="1408"/>
                </a:cubicBezTo>
                <a:cubicBezTo>
                  <a:pt x="2188" y="1407"/>
                  <a:pt x="2186" y="1406"/>
                  <a:pt x="2185" y="1405"/>
                </a:cubicBezTo>
                <a:cubicBezTo>
                  <a:pt x="2183" y="1397"/>
                  <a:pt x="2173" y="1393"/>
                  <a:pt x="2178" y="1384"/>
                </a:cubicBezTo>
                <a:cubicBezTo>
                  <a:pt x="2177" y="1375"/>
                  <a:pt x="2176" y="1366"/>
                  <a:pt x="2175" y="1356"/>
                </a:cubicBezTo>
                <a:cubicBezTo>
                  <a:pt x="2165" y="1367"/>
                  <a:pt x="2165" y="1367"/>
                  <a:pt x="2145" y="1354"/>
                </a:cubicBezTo>
                <a:cubicBezTo>
                  <a:pt x="2146" y="1354"/>
                  <a:pt x="2146" y="1354"/>
                  <a:pt x="2147" y="1353"/>
                </a:cubicBezTo>
                <a:cubicBezTo>
                  <a:pt x="2148" y="1353"/>
                  <a:pt x="2148" y="1353"/>
                  <a:pt x="2149" y="1353"/>
                </a:cubicBezTo>
                <a:cubicBezTo>
                  <a:pt x="2145" y="1350"/>
                  <a:pt x="2141" y="1347"/>
                  <a:pt x="2137" y="1345"/>
                </a:cubicBezTo>
                <a:cubicBezTo>
                  <a:pt x="2137" y="1345"/>
                  <a:pt x="2137" y="1345"/>
                  <a:pt x="2137" y="1345"/>
                </a:cubicBezTo>
                <a:cubicBezTo>
                  <a:pt x="2137" y="1345"/>
                  <a:pt x="2137" y="1345"/>
                  <a:pt x="2137" y="1345"/>
                </a:cubicBezTo>
                <a:cubicBezTo>
                  <a:pt x="2137" y="1345"/>
                  <a:pt x="2137" y="1345"/>
                  <a:pt x="2137" y="1345"/>
                </a:cubicBezTo>
                <a:cubicBezTo>
                  <a:pt x="2129" y="1346"/>
                  <a:pt x="2121" y="1351"/>
                  <a:pt x="2113" y="1344"/>
                </a:cubicBezTo>
                <a:cubicBezTo>
                  <a:pt x="2109" y="1341"/>
                  <a:pt x="2106" y="1343"/>
                  <a:pt x="2105" y="1348"/>
                </a:cubicBezTo>
                <a:cubicBezTo>
                  <a:pt x="2093" y="1344"/>
                  <a:pt x="2107" y="1330"/>
                  <a:pt x="2097" y="1325"/>
                </a:cubicBezTo>
                <a:cubicBezTo>
                  <a:pt x="2097" y="1325"/>
                  <a:pt x="2097" y="1325"/>
                  <a:pt x="2097" y="1325"/>
                </a:cubicBezTo>
                <a:cubicBezTo>
                  <a:pt x="2097" y="1325"/>
                  <a:pt x="2097" y="1325"/>
                  <a:pt x="2097" y="1325"/>
                </a:cubicBezTo>
                <a:cubicBezTo>
                  <a:pt x="2096" y="1326"/>
                  <a:pt x="2095" y="1327"/>
                  <a:pt x="2095" y="1327"/>
                </a:cubicBezTo>
                <a:cubicBezTo>
                  <a:pt x="2094" y="1327"/>
                  <a:pt x="2094" y="1326"/>
                  <a:pt x="2094" y="1325"/>
                </a:cubicBezTo>
                <a:cubicBezTo>
                  <a:pt x="2095" y="1325"/>
                  <a:pt x="2096" y="1325"/>
                  <a:pt x="2097" y="1325"/>
                </a:cubicBezTo>
                <a:cubicBezTo>
                  <a:pt x="2097" y="1325"/>
                  <a:pt x="2097" y="1325"/>
                  <a:pt x="2097" y="1325"/>
                </a:cubicBezTo>
                <a:cubicBezTo>
                  <a:pt x="2097" y="1325"/>
                  <a:pt x="2097" y="1325"/>
                  <a:pt x="2097" y="1325"/>
                </a:cubicBezTo>
                <a:cubicBezTo>
                  <a:pt x="2098" y="1311"/>
                  <a:pt x="2094" y="1299"/>
                  <a:pt x="2089" y="1286"/>
                </a:cubicBezTo>
                <a:cubicBezTo>
                  <a:pt x="2085" y="1276"/>
                  <a:pt x="2079" y="1273"/>
                  <a:pt x="2072" y="1275"/>
                </a:cubicBezTo>
                <a:cubicBezTo>
                  <a:pt x="2063" y="1278"/>
                  <a:pt x="2063" y="1286"/>
                  <a:pt x="2069" y="1293"/>
                </a:cubicBezTo>
                <a:cubicBezTo>
                  <a:pt x="2065" y="1305"/>
                  <a:pt x="2064" y="1305"/>
                  <a:pt x="2056" y="1301"/>
                </a:cubicBezTo>
                <a:cubicBezTo>
                  <a:pt x="2058" y="1292"/>
                  <a:pt x="2055" y="1282"/>
                  <a:pt x="2061" y="1273"/>
                </a:cubicBezTo>
                <a:cubicBezTo>
                  <a:pt x="2066" y="1265"/>
                  <a:pt x="2058" y="1264"/>
                  <a:pt x="2054" y="1260"/>
                </a:cubicBezTo>
                <a:cubicBezTo>
                  <a:pt x="2053" y="1242"/>
                  <a:pt x="2053" y="1223"/>
                  <a:pt x="2053" y="1205"/>
                </a:cubicBezTo>
                <a:cubicBezTo>
                  <a:pt x="2063" y="1206"/>
                  <a:pt x="2061" y="1218"/>
                  <a:pt x="2068" y="1221"/>
                </a:cubicBezTo>
                <a:cubicBezTo>
                  <a:pt x="2069" y="1223"/>
                  <a:pt x="2070" y="1225"/>
                  <a:pt x="2070" y="1227"/>
                </a:cubicBezTo>
                <a:cubicBezTo>
                  <a:pt x="2070" y="1227"/>
                  <a:pt x="2070" y="1227"/>
                  <a:pt x="2070" y="1227"/>
                </a:cubicBezTo>
                <a:cubicBezTo>
                  <a:pt x="2089" y="1258"/>
                  <a:pt x="2107" y="1289"/>
                  <a:pt x="2125" y="1321"/>
                </a:cubicBezTo>
                <a:cubicBezTo>
                  <a:pt x="2122" y="1332"/>
                  <a:pt x="2140" y="1333"/>
                  <a:pt x="2137" y="1345"/>
                </a:cubicBezTo>
                <a:cubicBezTo>
                  <a:pt x="2141" y="1345"/>
                  <a:pt x="2144" y="1344"/>
                  <a:pt x="2146" y="1340"/>
                </a:cubicBezTo>
                <a:cubicBezTo>
                  <a:pt x="2138" y="1327"/>
                  <a:pt x="2141" y="1312"/>
                  <a:pt x="2140" y="1298"/>
                </a:cubicBezTo>
                <a:cubicBezTo>
                  <a:pt x="2138" y="1298"/>
                  <a:pt x="2135" y="1297"/>
                  <a:pt x="2133" y="1297"/>
                </a:cubicBezTo>
                <a:cubicBezTo>
                  <a:pt x="2133" y="1298"/>
                  <a:pt x="2132" y="1299"/>
                  <a:pt x="2132" y="1300"/>
                </a:cubicBezTo>
                <a:cubicBezTo>
                  <a:pt x="2132" y="1304"/>
                  <a:pt x="2134" y="1309"/>
                  <a:pt x="2129" y="1312"/>
                </a:cubicBezTo>
                <a:cubicBezTo>
                  <a:pt x="2127" y="1308"/>
                  <a:pt x="2124" y="1305"/>
                  <a:pt x="2122" y="1301"/>
                </a:cubicBezTo>
                <a:cubicBezTo>
                  <a:pt x="2112" y="1285"/>
                  <a:pt x="2099" y="1271"/>
                  <a:pt x="2098" y="1252"/>
                </a:cubicBezTo>
                <a:cubicBezTo>
                  <a:pt x="2098" y="1252"/>
                  <a:pt x="2098" y="1251"/>
                  <a:pt x="2098" y="1251"/>
                </a:cubicBezTo>
                <a:cubicBezTo>
                  <a:pt x="2098" y="1251"/>
                  <a:pt x="2098" y="1250"/>
                  <a:pt x="2098" y="1250"/>
                </a:cubicBezTo>
                <a:cubicBezTo>
                  <a:pt x="2097" y="1250"/>
                  <a:pt x="2097" y="1249"/>
                  <a:pt x="2096" y="1248"/>
                </a:cubicBezTo>
                <a:cubicBezTo>
                  <a:pt x="2096" y="1248"/>
                  <a:pt x="2096" y="1247"/>
                  <a:pt x="2097" y="1247"/>
                </a:cubicBezTo>
                <a:cubicBezTo>
                  <a:pt x="2093" y="1247"/>
                  <a:pt x="2092" y="1244"/>
                  <a:pt x="2092" y="1241"/>
                </a:cubicBezTo>
                <a:cubicBezTo>
                  <a:pt x="2092" y="1241"/>
                  <a:pt x="2092" y="1242"/>
                  <a:pt x="2092" y="1242"/>
                </a:cubicBezTo>
                <a:cubicBezTo>
                  <a:pt x="2080" y="1241"/>
                  <a:pt x="2081" y="1229"/>
                  <a:pt x="2074" y="1224"/>
                </a:cubicBezTo>
                <a:cubicBezTo>
                  <a:pt x="2073" y="1222"/>
                  <a:pt x="2072" y="1220"/>
                  <a:pt x="2071" y="1219"/>
                </a:cubicBezTo>
                <a:cubicBezTo>
                  <a:pt x="2067" y="1211"/>
                  <a:pt x="2064" y="1202"/>
                  <a:pt x="2057" y="1196"/>
                </a:cubicBezTo>
                <a:cubicBezTo>
                  <a:pt x="2055" y="1190"/>
                  <a:pt x="2061" y="1186"/>
                  <a:pt x="2062" y="1181"/>
                </a:cubicBezTo>
                <a:cubicBezTo>
                  <a:pt x="2068" y="1180"/>
                  <a:pt x="2074" y="1178"/>
                  <a:pt x="2081" y="1176"/>
                </a:cubicBezTo>
                <a:cubicBezTo>
                  <a:pt x="2094" y="1179"/>
                  <a:pt x="2091" y="1168"/>
                  <a:pt x="2094" y="1161"/>
                </a:cubicBezTo>
                <a:cubicBezTo>
                  <a:pt x="2087" y="1154"/>
                  <a:pt x="2092" y="1142"/>
                  <a:pt x="2084" y="1135"/>
                </a:cubicBezTo>
                <a:cubicBezTo>
                  <a:pt x="2071" y="1123"/>
                  <a:pt x="2059" y="1110"/>
                  <a:pt x="2049" y="1097"/>
                </a:cubicBezTo>
                <a:cubicBezTo>
                  <a:pt x="2049" y="1089"/>
                  <a:pt x="2050" y="1080"/>
                  <a:pt x="2048" y="1072"/>
                </a:cubicBezTo>
                <a:cubicBezTo>
                  <a:pt x="2047" y="1059"/>
                  <a:pt x="2047" y="1046"/>
                  <a:pt x="2047" y="1033"/>
                </a:cubicBezTo>
                <a:cubicBezTo>
                  <a:pt x="2049" y="1027"/>
                  <a:pt x="2049" y="1022"/>
                  <a:pt x="2046" y="1016"/>
                </a:cubicBezTo>
                <a:cubicBezTo>
                  <a:pt x="2047" y="1004"/>
                  <a:pt x="2049" y="993"/>
                  <a:pt x="2046" y="981"/>
                </a:cubicBezTo>
                <a:cubicBezTo>
                  <a:pt x="2050" y="961"/>
                  <a:pt x="2048" y="941"/>
                  <a:pt x="2046" y="921"/>
                </a:cubicBezTo>
                <a:cubicBezTo>
                  <a:pt x="2049" y="916"/>
                  <a:pt x="2049" y="910"/>
                  <a:pt x="2045" y="905"/>
                </a:cubicBezTo>
                <a:cubicBezTo>
                  <a:pt x="2045" y="893"/>
                  <a:pt x="2045" y="881"/>
                  <a:pt x="2045" y="869"/>
                </a:cubicBezTo>
                <a:cubicBezTo>
                  <a:pt x="2046" y="869"/>
                  <a:pt x="2048" y="869"/>
                  <a:pt x="2049" y="869"/>
                </a:cubicBezTo>
                <a:cubicBezTo>
                  <a:pt x="2049" y="869"/>
                  <a:pt x="2049" y="869"/>
                  <a:pt x="2049" y="869"/>
                </a:cubicBezTo>
                <a:cubicBezTo>
                  <a:pt x="2059" y="887"/>
                  <a:pt x="2068" y="906"/>
                  <a:pt x="2077" y="925"/>
                </a:cubicBezTo>
                <a:cubicBezTo>
                  <a:pt x="2079" y="925"/>
                  <a:pt x="2080" y="925"/>
                  <a:pt x="2081" y="925"/>
                </a:cubicBezTo>
                <a:cubicBezTo>
                  <a:pt x="2081" y="925"/>
                  <a:pt x="2081" y="925"/>
                  <a:pt x="2081" y="925"/>
                </a:cubicBezTo>
                <a:cubicBezTo>
                  <a:pt x="2080" y="925"/>
                  <a:pt x="2079" y="925"/>
                  <a:pt x="2077" y="925"/>
                </a:cubicBezTo>
                <a:cubicBezTo>
                  <a:pt x="2078" y="926"/>
                  <a:pt x="2079" y="928"/>
                  <a:pt x="2080" y="929"/>
                </a:cubicBezTo>
                <a:cubicBezTo>
                  <a:pt x="2084" y="937"/>
                  <a:pt x="2086" y="946"/>
                  <a:pt x="2092" y="953"/>
                </a:cubicBezTo>
                <a:cubicBezTo>
                  <a:pt x="2093" y="954"/>
                  <a:pt x="2092" y="955"/>
                  <a:pt x="2092" y="957"/>
                </a:cubicBezTo>
                <a:cubicBezTo>
                  <a:pt x="2096" y="965"/>
                  <a:pt x="2101" y="973"/>
                  <a:pt x="2105" y="981"/>
                </a:cubicBezTo>
                <a:cubicBezTo>
                  <a:pt x="2112" y="994"/>
                  <a:pt x="2119" y="1007"/>
                  <a:pt x="2127" y="1020"/>
                </a:cubicBezTo>
                <a:cubicBezTo>
                  <a:pt x="2126" y="1021"/>
                  <a:pt x="2126" y="1022"/>
                  <a:pt x="2126" y="1023"/>
                </a:cubicBezTo>
                <a:cubicBezTo>
                  <a:pt x="2127" y="1024"/>
                  <a:pt x="2128" y="1024"/>
                  <a:pt x="2129" y="1025"/>
                </a:cubicBezTo>
                <a:cubicBezTo>
                  <a:pt x="2129" y="1026"/>
                  <a:pt x="2129" y="1027"/>
                  <a:pt x="2130" y="1028"/>
                </a:cubicBezTo>
                <a:cubicBezTo>
                  <a:pt x="2129" y="1029"/>
                  <a:pt x="2129" y="1030"/>
                  <a:pt x="2129" y="1031"/>
                </a:cubicBezTo>
                <a:cubicBezTo>
                  <a:pt x="2131" y="1034"/>
                  <a:pt x="2133" y="1037"/>
                  <a:pt x="2134" y="1040"/>
                </a:cubicBezTo>
                <a:cubicBezTo>
                  <a:pt x="2135" y="1041"/>
                  <a:pt x="2136" y="1041"/>
                  <a:pt x="2137" y="1041"/>
                </a:cubicBezTo>
                <a:cubicBezTo>
                  <a:pt x="2137" y="1042"/>
                  <a:pt x="2137" y="1044"/>
                  <a:pt x="2137" y="1045"/>
                </a:cubicBezTo>
                <a:cubicBezTo>
                  <a:pt x="2150" y="1058"/>
                  <a:pt x="2151" y="1078"/>
                  <a:pt x="2162" y="1092"/>
                </a:cubicBezTo>
                <a:cubicBezTo>
                  <a:pt x="2164" y="1098"/>
                  <a:pt x="2169" y="1103"/>
                  <a:pt x="2168" y="1109"/>
                </a:cubicBezTo>
                <a:cubicBezTo>
                  <a:pt x="2171" y="1112"/>
                  <a:pt x="2174" y="1114"/>
                  <a:pt x="2177" y="1117"/>
                </a:cubicBezTo>
                <a:cubicBezTo>
                  <a:pt x="2177" y="1118"/>
                  <a:pt x="2177" y="1119"/>
                  <a:pt x="2176" y="1121"/>
                </a:cubicBezTo>
                <a:cubicBezTo>
                  <a:pt x="2184" y="1135"/>
                  <a:pt x="2189" y="1152"/>
                  <a:pt x="2201" y="1164"/>
                </a:cubicBezTo>
                <a:cubicBezTo>
                  <a:pt x="2201" y="1164"/>
                  <a:pt x="2201" y="1164"/>
                  <a:pt x="2201" y="1164"/>
                </a:cubicBezTo>
                <a:cubicBezTo>
                  <a:pt x="2202" y="1167"/>
                  <a:pt x="2203" y="1170"/>
                  <a:pt x="2205" y="1173"/>
                </a:cubicBezTo>
                <a:cubicBezTo>
                  <a:pt x="2207" y="1178"/>
                  <a:pt x="2210" y="1183"/>
                  <a:pt x="2213" y="1189"/>
                </a:cubicBezTo>
                <a:cubicBezTo>
                  <a:pt x="2212" y="1160"/>
                  <a:pt x="2212" y="1132"/>
                  <a:pt x="2212" y="1103"/>
                </a:cubicBezTo>
                <a:cubicBezTo>
                  <a:pt x="2212" y="1103"/>
                  <a:pt x="2212" y="1103"/>
                  <a:pt x="2212" y="1103"/>
                </a:cubicBezTo>
                <a:cubicBezTo>
                  <a:pt x="2208" y="1098"/>
                  <a:pt x="2211" y="1090"/>
                  <a:pt x="2204" y="1087"/>
                </a:cubicBezTo>
                <a:cubicBezTo>
                  <a:pt x="2203" y="1087"/>
                  <a:pt x="2203" y="1087"/>
                  <a:pt x="2203" y="1087"/>
                </a:cubicBezTo>
                <a:cubicBezTo>
                  <a:pt x="2196" y="1068"/>
                  <a:pt x="2190" y="1048"/>
                  <a:pt x="2177" y="1031"/>
                </a:cubicBezTo>
                <a:cubicBezTo>
                  <a:pt x="2172" y="1019"/>
                  <a:pt x="2166" y="1008"/>
                  <a:pt x="2161" y="997"/>
                </a:cubicBezTo>
                <a:cubicBezTo>
                  <a:pt x="2155" y="980"/>
                  <a:pt x="2150" y="963"/>
                  <a:pt x="2137" y="951"/>
                </a:cubicBezTo>
                <a:cubicBezTo>
                  <a:pt x="2135" y="946"/>
                  <a:pt x="2134" y="942"/>
                  <a:pt x="2132" y="937"/>
                </a:cubicBezTo>
                <a:cubicBezTo>
                  <a:pt x="2132" y="931"/>
                  <a:pt x="2128" y="928"/>
                  <a:pt x="2125" y="925"/>
                </a:cubicBezTo>
                <a:cubicBezTo>
                  <a:pt x="2121" y="904"/>
                  <a:pt x="2108" y="888"/>
                  <a:pt x="2100" y="869"/>
                </a:cubicBezTo>
                <a:cubicBezTo>
                  <a:pt x="2099" y="864"/>
                  <a:pt x="2097" y="860"/>
                  <a:pt x="2092" y="857"/>
                </a:cubicBezTo>
                <a:cubicBezTo>
                  <a:pt x="2091" y="849"/>
                  <a:pt x="2088" y="843"/>
                  <a:pt x="2082" y="838"/>
                </a:cubicBezTo>
                <a:cubicBezTo>
                  <a:pt x="2078" y="813"/>
                  <a:pt x="2062" y="792"/>
                  <a:pt x="2052" y="769"/>
                </a:cubicBezTo>
                <a:cubicBezTo>
                  <a:pt x="2052" y="768"/>
                  <a:pt x="2051" y="766"/>
                  <a:pt x="2050" y="765"/>
                </a:cubicBezTo>
                <a:cubicBezTo>
                  <a:pt x="2046" y="765"/>
                  <a:pt x="2041" y="764"/>
                  <a:pt x="2037" y="764"/>
                </a:cubicBezTo>
                <a:cubicBezTo>
                  <a:pt x="2032" y="748"/>
                  <a:pt x="2033" y="730"/>
                  <a:pt x="2034" y="713"/>
                </a:cubicBezTo>
                <a:cubicBezTo>
                  <a:pt x="2033" y="730"/>
                  <a:pt x="2032" y="748"/>
                  <a:pt x="2037" y="764"/>
                </a:cubicBezTo>
                <a:cubicBezTo>
                  <a:pt x="2041" y="764"/>
                  <a:pt x="2046" y="765"/>
                  <a:pt x="2050" y="765"/>
                </a:cubicBezTo>
                <a:cubicBezTo>
                  <a:pt x="2041" y="752"/>
                  <a:pt x="2045" y="738"/>
                  <a:pt x="2047" y="724"/>
                </a:cubicBezTo>
                <a:cubicBezTo>
                  <a:pt x="2046" y="709"/>
                  <a:pt x="2045" y="693"/>
                  <a:pt x="2044" y="677"/>
                </a:cubicBezTo>
                <a:cubicBezTo>
                  <a:pt x="2044" y="674"/>
                  <a:pt x="2044" y="671"/>
                  <a:pt x="2044" y="669"/>
                </a:cubicBezTo>
                <a:cubicBezTo>
                  <a:pt x="2040" y="665"/>
                  <a:pt x="2037" y="660"/>
                  <a:pt x="2038" y="654"/>
                </a:cubicBezTo>
                <a:cubicBezTo>
                  <a:pt x="2040" y="653"/>
                  <a:pt x="2042" y="653"/>
                  <a:pt x="2044" y="652"/>
                </a:cubicBezTo>
                <a:cubicBezTo>
                  <a:pt x="2045" y="639"/>
                  <a:pt x="2045" y="626"/>
                  <a:pt x="2046" y="613"/>
                </a:cubicBezTo>
                <a:cubicBezTo>
                  <a:pt x="2044" y="611"/>
                  <a:pt x="2043" y="609"/>
                  <a:pt x="2041" y="607"/>
                </a:cubicBezTo>
                <a:cubicBezTo>
                  <a:pt x="2043" y="601"/>
                  <a:pt x="2046" y="595"/>
                  <a:pt x="2048" y="589"/>
                </a:cubicBezTo>
                <a:cubicBezTo>
                  <a:pt x="2048" y="589"/>
                  <a:pt x="2048" y="589"/>
                  <a:pt x="2048" y="589"/>
                </a:cubicBezTo>
                <a:cubicBezTo>
                  <a:pt x="2036" y="585"/>
                  <a:pt x="2042" y="576"/>
                  <a:pt x="2041" y="568"/>
                </a:cubicBezTo>
                <a:cubicBezTo>
                  <a:pt x="2041" y="567"/>
                  <a:pt x="2041" y="566"/>
                  <a:pt x="2042" y="565"/>
                </a:cubicBezTo>
                <a:cubicBezTo>
                  <a:pt x="2038" y="563"/>
                  <a:pt x="2033" y="561"/>
                  <a:pt x="2039" y="557"/>
                </a:cubicBezTo>
                <a:cubicBezTo>
                  <a:pt x="2043" y="554"/>
                  <a:pt x="2044" y="551"/>
                  <a:pt x="2043" y="547"/>
                </a:cubicBezTo>
                <a:cubicBezTo>
                  <a:pt x="2041" y="546"/>
                  <a:pt x="2040" y="545"/>
                  <a:pt x="2039" y="544"/>
                </a:cubicBezTo>
                <a:cubicBezTo>
                  <a:pt x="2040" y="545"/>
                  <a:pt x="2041" y="546"/>
                  <a:pt x="2043" y="547"/>
                </a:cubicBezTo>
                <a:cubicBezTo>
                  <a:pt x="2044" y="542"/>
                  <a:pt x="2045" y="537"/>
                  <a:pt x="2046" y="532"/>
                </a:cubicBezTo>
                <a:cubicBezTo>
                  <a:pt x="2043" y="524"/>
                  <a:pt x="2045" y="516"/>
                  <a:pt x="2050" y="511"/>
                </a:cubicBezTo>
                <a:cubicBezTo>
                  <a:pt x="2059" y="499"/>
                  <a:pt x="2058" y="489"/>
                  <a:pt x="2051" y="477"/>
                </a:cubicBezTo>
                <a:cubicBezTo>
                  <a:pt x="2056" y="473"/>
                  <a:pt x="2056" y="467"/>
                  <a:pt x="2057" y="461"/>
                </a:cubicBezTo>
                <a:cubicBezTo>
                  <a:pt x="2058" y="464"/>
                  <a:pt x="2060" y="466"/>
                  <a:pt x="2062" y="468"/>
                </a:cubicBezTo>
                <a:cubicBezTo>
                  <a:pt x="2077" y="505"/>
                  <a:pt x="2093" y="541"/>
                  <a:pt x="2108" y="578"/>
                </a:cubicBezTo>
                <a:cubicBezTo>
                  <a:pt x="2110" y="582"/>
                  <a:pt x="2110" y="588"/>
                  <a:pt x="2117" y="588"/>
                </a:cubicBezTo>
                <a:cubicBezTo>
                  <a:pt x="2116" y="583"/>
                  <a:pt x="2117" y="577"/>
                  <a:pt x="2115" y="573"/>
                </a:cubicBezTo>
                <a:cubicBezTo>
                  <a:pt x="2099" y="536"/>
                  <a:pt x="2082" y="500"/>
                  <a:pt x="2066" y="463"/>
                </a:cubicBezTo>
                <a:cubicBezTo>
                  <a:pt x="2061" y="453"/>
                  <a:pt x="2089" y="456"/>
                  <a:pt x="2074" y="441"/>
                </a:cubicBezTo>
                <a:cubicBezTo>
                  <a:pt x="2065" y="431"/>
                  <a:pt x="2068" y="422"/>
                  <a:pt x="2082" y="420"/>
                </a:cubicBezTo>
                <a:cubicBezTo>
                  <a:pt x="2094" y="417"/>
                  <a:pt x="2095" y="412"/>
                  <a:pt x="2088" y="403"/>
                </a:cubicBezTo>
                <a:cubicBezTo>
                  <a:pt x="2084" y="398"/>
                  <a:pt x="2081" y="393"/>
                  <a:pt x="2078" y="388"/>
                </a:cubicBezTo>
                <a:cubicBezTo>
                  <a:pt x="2076" y="383"/>
                  <a:pt x="2074" y="378"/>
                  <a:pt x="2069" y="375"/>
                </a:cubicBezTo>
                <a:cubicBezTo>
                  <a:pt x="2069" y="372"/>
                  <a:pt x="2069" y="369"/>
                  <a:pt x="2066" y="369"/>
                </a:cubicBezTo>
                <a:cubicBezTo>
                  <a:pt x="2041" y="370"/>
                  <a:pt x="2043" y="354"/>
                  <a:pt x="2045" y="337"/>
                </a:cubicBezTo>
                <a:cubicBezTo>
                  <a:pt x="2057" y="321"/>
                  <a:pt x="2052" y="314"/>
                  <a:pt x="2032" y="315"/>
                </a:cubicBezTo>
                <a:cubicBezTo>
                  <a:pt x="2037" y="304"/>
                  <a:pt x="2043" y="293"/>
                  <a:pt x="2033" y="284"/>
                </a:cubicBezTo>
                <a:cubicBezTo>
                  <a:pt x="2026" y="278"/>
                  <a:pt x="2018" y="279"/>
                  <a:pt x="2010" y="283"/>
                </a:cubicBezTo>
                <a:cubicBezTo>
                  <a:pt x="1995" y="292"/>
                  <a:pt x="2009" y="306"/>
                  <a:pt x="2006" y="317"/>
                </a:cubicBezTo>
                <a:cubicBezTo>
                  <a:pt x="2003" y="327"/>
                  <a:pt x="2010" y="328"/>
                  <a:pt x="2017" y="329"/>
                </a:cubicBezTo>
                <a:cubicBezTo>
                  <a:pt x="2017" y="332"/>
                  <a:pt x="2017" y="336"/>
                  <a:pt x="2012" y="338"/>
                </a:cubicBezTo>
                <a:cubicBezTo>
                  <a:pt x="1950" y="314"/>
                  <a:pt x="1901" y="270"/>
                  <a:pt x="1849" y="231"/>
                </a:cubicBezTo>
                <a:cubicBezTo>
                  <a:pt x="1837" y="226"/>
                  <a:pt x="1828" y="218"/>
                  <a:pt x="1818" y="209"/>
                </a:cubicBezTo>
                <a:cubicBezTo>
                  <a:pt x="1818" y="209"/>
                  <a:pt x="1818" y="209"/>
                  <a:pt x="1818" y="209"/>
                </a:cubicBezTo>
                <a:cubicBezTo>
                  <a:pt x="1818" y="209"/>
                  <a:pt x="1818" y="208"/>
                  <a:pt x="1818" y="208"/>
                </a:cubicBezTo>
                <a:cubicBezTo>
                  <a:pt x="1815" y="209"/>
                  <a:pt x="1812" y="207"/>
                  <a:pt x="1811" y="204"/>
                </a:cubicBezTo>
                <a:cubicBezTo>
                  <a:pt x="1811" y="204"/>
                  <a:pt x="1811" y="203"/>
                  <a:pt x="1811" y="203"/>
                </a:cubicBezTo>
                <a:cubicBezTo>
                  <a:pt x="1808" y="203"/>
                  <a:pt x="1807" y="202"/>
                  <a:pt x="1807" y="199"/>
                </a:cubicBezTo>
                <a:cubicBezTo>
                  <a:pt x="1807" y="199"/>
                  <a:pt x="1806" y="200"/>
                  <a:pt x="1806" y="200"/>
                </a:cubicBezTo>
                <a:cubicBezTo>
                  <a:pt x="1796" y="196"/>
                  <a:pt x="1787" y="190"/>
                  <a:pt x="1780" y="182"/>
                </a:cubicBezTo>
                <a:cubicBezTo>
                  <a:pt x="1777" y="180"/>
                  <a:pt x="1775" y="178"/>
                  <a:pt x="1772" y="176"/>
                </a:cubicBezTo>
                <a:cubicBezTo>
                  <a:pt x="1763" y="171"/>
                  <a:pt x="1752" y="168"/>
                  <a:pt x="1748" y="156"/>
                </a:cubicBezTo>
                <a:cubicBezTo>
                  <a:pt x="1721" y="145"/>
                  <a:pt x="1700" y="124"/>
                  <a:pt x="1678" y="107"/>
                </a:cubicBezTo>
                <a:cubicBezTo>
                  <a:pt x="1661" y="94"/>
                  <a:pt x="1641" y="85"/>
                  <a:pt x="1629" y="67"/>
                </a:cubicBezTo>
                <a:cubicBezTo>
                  <a:pt x="1620" y="65"/>
                  <a:pt x="1613" y="60"/>
                  <a:pt x="1609" y="52"/>
                </a:cubicBezTo>
                <a:cubicBezTo>
                  <a:pt x="1588" y="43"/>
                  <a:pt x="1573" y="25"/>
                  <a:pt x="1554" y="14"/>
                </a:cubicBezTo>
                <a:cubicBezTo>
                  <a:pt x="1550" y="11"/>
                  <a:pt x="1547" y="6"/>
                  <a:pt x="1553" y="1"/>
                </a:cubicBezTo>
                <a:cubicBezTo>
                  <a:pt x="1542" y="1"/>
                  <a:pt x="1531" y="1"/>
                  <a:pt x="1521" y="1"/>
                </a:cubicBezTo>
                <a:cubicBezTo>
                  <a:pt x="1529" y="16"/>
                  <a:pt x="1546" y="20"/>
                  <a:pt x="1559" y="30"/>
                </a:cubicBezTo>
                <a:cubicBezTo>
                  <a:pt x="1581" y="47"/>
                  <a:pt x="1601" y="66"/>
                  <a:pt x="1623" y="81"/>
                </a:cubicBezTo>
                <a:cubicBezTo>
                  <a:pt x="1666" y="109"/>
                  <a:pt x="1704" y="143"/>
                  <a:pt x="1747" y="171"/>
                </a:cubicBezTo>
                <a:cubicBezTo>
                  <a:pt x="1780" y="195"/>
                  <a:pt x="1814" y="219"/>
                  <a:pt x="1847" y="243"/>
                </a:cubicBezTo>
                <a:cubicBezTo>
                  <a:pt x="1888" y="272"/>
                  <a:pt x="1929" y="301"/>
                  <a:pt x="1972" y="328"/>
                </a:cubicBezTo>
                <a:cubicBezTo>
                  <a:pt x="1984" y="336"/>
                  <a:pt x="1987" y="345"/>
                  <a:pt x="1977" y="357"/>
                </a:cubicBezTo>
                <a:cubicBezTo>
                  <a:pt x="1968" y="359"/>
                  <a:pt x="1960" y="364"/>
                  <a:pt x="1956" y="372"/>
                </a:cubicBezTo>
                <a:cubicBezTo>
                  <a:pt x="1955" y="372"/>
                  <a:pt x="1954" y="372"/>
                  <a:pt x="1953" y="373"/>
                </a:cubicBezTo>
                <a:cubicBezTo>
                  <a:pt x="1947" y="374"/>
                  <a:pt x="1941" y="374"/>
                  <a:pt x="1936" y="379"/>
                </a:cubicBezTo>
                <a:cubicBezTo>
                  <a:pt x="1934" y="379"/>
                  <a:pt x="1933" y="380"/>
                  <a:pt x="1933" y="381"/>
                </a:cubicBezTo>
                <a:cubicBezTo>
                  <a:pt x="1920" y="380"/>
                  <a:pt x="1909" y="386"/>
                  <a:pt x="1897" y="389"/>
                </a:cubicBezTo>
                <a:cubicBezTo>
                  <a:pt x="1888" y="389"/>
                  <a:pt x="1887" y="382"/>
                  <a:pt x="1890" y="377"/>
                </a:cubicBezTo>
                <a:cubicBezTo>
                  <a:pt x="1898" y="363"/>
                  <a:pt x="1888" y="364"/>
                  <a:pt x="1879" y="363"/>
                </a:cubicBezTo>
                <a:cubicBezTo>
                  <a:pt x="1875" y="359"/>
                  <a:pt x="1879" y="355"/>
                  <a:pt x="1879" y="350"/>
                </a:cubicBezTo>
                <a:cubicBezTo>
                  <a:pt x="1884" y="337"/>
                  <a:pt x="1886" y="325"/>
                  <a:pt x="1865" y="326"/>
                </a:cubicBezTo>
                <a:cubicBezTo>
                  <a:pt x="1849" y="328"/>
                  <a:pt x="1845" y="339"/>
                  <a:pt x="1845" y="353"/>
                </a:cubicBezTo>
                <a:cubicBezTo>
                  <a:pt x="1840" y="355"/>
                  <a:pt x="1841" y="347"/>
                  <a:pt x="1836" y="348"/>
                </a:cubicBezTo>
                <a:cubicBezTo>
                  <a:pt x="1842" y="355"/>
                  <a:pt x="1820" y="363"/>
                  <a:pt x="1837" y="369"/>
                </a:cubicBezTo>
                <a:cubicBezTo>
                  <a:pt x="1837" y="371"/>
                  <a:pt x="1837" y="374"/>
                  <a:pt x="1836" y="377"/>
                </a:cubicBezTo>
                <a:cubicBezTo>
                  <a:pt x="1834" y="377"/>
                  <a:pt x="1831" y="377"/>
                  <a:pt x="1828" y="377"/>
                </a:cubicBezTo>
                <a:cubicBezTo>
                  <a:pt x="1827" y="377"/>
                  <a:pt x="1826" y="377"/>
                  <a:pt x="1825" y="377"/>
                </a:cubicBezTo>
                <a:cubicBezTo>
                  <a:pt x="1823" y="377"/>
                  <a:pt x="1820" y="376"/>
                  <a:pt x="1818" y="376"/>
                </a:cubicBezTo>
                <a:cubicBezTo>
                  <a:pt x="1817" y="378"/>
                  <a:pt x="1816" y="379"/>
                  <a:pt x="1816" y="381"/>
                </a:cubicBezTo>
                <a:cubicBezTo>
                  <a:pt x="1816" y="381"/>
                  <a:pt x="1816" y="381"/>
                  <a:pt x="1816" y="381"/>
                </a:cubicBezTo>
                <a:cubicBezTo>
                  <a:pt x="1816" y="379"/>
                  <a:pt x="1817" y="378"/>
                  <a:pt x="1818" y="376"/>
                </a:cubicBezTo>
                <a:cubicBezTo>
                  <a:pt x="1813" y="364"/>
                  <a:pt x="1793" y="370"/>
                  <a:pt x="1792" y="354"/>
                </a:cubicBezTo>
                <a:cubicBezTo>
                  <a:pt x="1800" y="349"/>
                  <a:pt x="1792" y="338"/>
                  <a:pt x="1800" y="334"/>
                </a:cubicBezTo>
                <a:cubicBezTo>
                  <a:pt x="1793" y="317"/>
                  <a:pt x="1780" y="326"/>
                  <a:pt x="1769" y="327"/>
                </a:cubicBezTo>
                <a:cubicBezTo>
                  <a:pt x="1772" y="338"/>
                  <a:pt x="1791" y="337"/>
                  <a:pt x="1789" y="353"/>
                </a:cubicBezTo>
                <a:cubicBezTo>
                  <a:pt x="1772" y="351"/>
                  <a:pt x="1760" y="339"/>
                  <a:pt x="1745" y="332"/>
                </a:cubicBezTo>
                <a:cubicBezTo>
                  <a:pt x="1742" y="329"/>
                  <a:pt x="1739" y="325"/>
                  <a:pt x="1736" y="321"/>
                </a:cubicBezTo>
                <a:cubicBezTo>
                  <a:pt x="1737" y="314"/>
                  <a:pt x="1741" y="311"/>
                  <a:pt x="1746" y="317"/>
                </a:cubicBezTo>
                <a:cubicBezTo>
                  <a:pt x="1752" y="321"/>
                  <a:pt x="1758" y="325"/>
                  <a:pt x="1766" y="325"/>
                </a:cubicBezTo>
                <a:cubicBezTo>
                  <a:pt x="1756" y="311"/>
                  <a:pt x="1777" y="322"/>
                  <a:pt x="1774" y="312"/>
                </a:cubicBezTo>
                <a:cubicBezTo>
                  <a:pt x="1759" y="306"/>
                  <a:pt x="1749" y="289"/>
                  <a:pt x="1729" y="288"/>
                </a:cubicBezTo>
                <a:cubicBezTo>
                  <a:pt x="1729" y="288"/>
                  <a:pt x="1729" y="288"/>
                  <a:pt x="1729" y="288"/>
                </a:cubicBezTo>
                <a:cubicBezTo>
                  <a:pt x="1729" y="288"/>
                  <a:pt x="1729" y="288"/>
                  <a:pt x="1729" y="288"/>
                </a:cubicBezTo>
                <a:cubicBezTo>
                  <a:pt x="1729" y="288"/>
                  <a:pt x="1729" y="288"/>
                  <a:pt x="1729" y="288"/>
                </a:cubicBezTo>
                <a:cubicBezTo>
                  <a:pt x="1729" y="288"/>
                  <a:pt x="1729" y="288"/>
                  <a:pt x="1729" y="288"/>
                </a:cubicBezTo>
                <a:cubicBezTo>
                  <a:pt x="1728" y="287"/>
                  <a:pt x="1726" y="286"/>
                  <a:pt x="1725" y="285"/>
                </a:cubicBezTo>
                <a:cubicBezTo>
                  <a:pt x="1725" y="285"/>
                  <a:pt x="1725" y="285"/>
                  <a:pt x="1725" y="285"/>
                </a:cubicBezTo>
                <a:cubicBezTo>
                  <a:pt x="1722" y="283"/>
                  <a:pt x="1720" y="281"/>
                  <a:pt x="1717" y="279"/>
                </a:cubicBezTo>
                <a:cubicBezTo>
                  <a:pt x="1710" y="273"/>
                  <a:pt x="1703" y="267"/>
                  <a:pt x="1696" y="261"/>
                </a:cubicBezTo>
                <a:cubicBezTo>
                  <a:pt x="1692" y="259"/>
                  <a:pt x="1688" y="258"/>
                  <a:pt x="1685" y="256"/>
                </a:cubicBezTo>
                <a:cubicBezTo>
                  <a:pt x="1666" y="241"/>
                  <a:pt x="1641" y="235"/>
                  <a:pt x="1624" y="218"/>
                </a:cubicBezTo>
                <a:cubicBezTo>
                  <a:pt x="1621" y="216"/>
                  <a:pt x="1619" y="215"/>
                  <a:pt x="1616" y="214"/>
                </a:cubicBezTo>
                <a:cubicBezTo>
                  <a:pt x="1609" y="211"/>
                  <a:pt x="1605" y="204"/>
                  <a:pt x="1597" y="204"/>
                </a:cubicBezTo>
                <a:cubicBezTo>
                  <a:pt x="1597" y="204"/>
                  <a:pt x="1597" y="204"/>
                  <a:pt x="1597" y="205"/>
                </a:cubicBezTo>
                <a:cubicBezTo>
                  <a:pt x="1595" y="202"/>
                  <a:pt x="1592" y="200"/>
                  <a:pt x="1589" y="201"/>
                </a:cubicBezTo>
                <a:cubicBezTo>
                  <a:pt x="1590" y="204"/>
                  <a:pt x="1593" y="205"/>
                  <a:pt x="1597" y="205"/>
                </a:cubicBezTo>
                <a:cubicBezTo>
                  <a:pt x="1599" y="212"/>
                  <a:pt x="1592" y="220"/>
                  <a:pt x="1597" y="228"/>
                </a:cubicBezTo>
                <a:cubicBezTo>
                  <a:pt x="1602" y="230"/>
                  <a:pt x="1608" y="231"/>
                  <a:pt x="1613" y="233"/>
                </a:cubicBezTo>
                <a:cubicBezTo>
                  <a:pt x="1608" y="231"/>
                  <a:pt x="1602" y="230"/>
                  <a:pt x="1597" y="228"/>
                </a:cubicBezTo>
                <a:cubicBezTo>
                  <a:pt x="1597" y="231"/>
                  <a:pt x="1597" y="234"/>
                  <a:pt x="1597" y="237"/>
                </a:cubicBezTo>
                <a:cubicBezTo>
                  <a:pt x="1581" y="230"/>
                  <a:pt x="1562" y="226"/>
                  <a:pt x="1552" y="209"/>
                </a:cubicBezTo>
                <a:cubicBezTo>
                  <a:pt x="1552" y="207"/>
                  <a:pt x="1551" y="206"/>
                  <a:pt x="1551" y="204"/>
                </a:cubicBezTo>
                <a:cubicBezTo>
                  <a:pt x="1550" y="205"/>
                  <a:pt x="1549" y="207"/>
                  <a:pt x="1548" y="208"/>
                </a:cubicBezTo>
                <a:cubicBezTo>
                  <a:pt x="1548" y="208"/>
                  <a:pt x="1548" y="208"/>
                  <a:pt x="1548" y="208"/>
                </a:cubicBezTo>
                <a:cubicBezTo>
                  <a:pt x="1547" y="208"/>
                  <a:pt x="1546" y="208"/>
                  <a:pt x="1545" y="208"/>
                </a:cubicBezTo>
                <a:cubicBezTo>
                  <a:pt x="1544" y="208"/>
                  <a:pt x="1543" y="208"/>
                  <a:pt x="1541" y="208"/>
                </a:cubicBezTo>
                <a:cubicBezTo>
                  <a:pt x="1539" y="205"/>
                  <a:pt x="1536" y="204"/>
                  <a:pt x="1533" y="205"/>
                </a:cubicBezTo>
                <a:cubicBezTo>
                  <a:pt x="1530" y="202"/>
                  <a:pt x="1526" y="200"/>
                  <a:pt x="1525" y="196"/>
                </a:cubicBezTo>
                <a:cubicBezTo>
                  <a:pt x="1522" y="186"/>
                  <a:pt x="1512" y="188"/>
                  <a:pt x="1505" y="185"/>
                </a:cubicBezTo>
                <a:cubicBezTo>
                  <a:pt x="1497" y="179"/>
                  <a:pt x="1489" y="174"/>
                  <a:pt x="1481" y="169"/>
                </a:cubicBezTo>
                <a:cubicBezTo>
                  <a:pt x="1478" y="166"/>
                  <a:pt x="1475" y="163"/>
                  <a:pt x="1473" y="161"/>
                </a:cubicBezTo>
                <a:cubicBezTo>
                  <a:pt x="1471" y="149"/>
                  <a:pt x="1462" y="136"/>
                  <a:pt x="1479" y="129"/>
                </a:cubicBezTo>
                <a:cubicBezTo>
                  <a:pt x="1472" y="125"/>
                  <a:pt x="1470" y="116"/>
                  <a:pt x="1461" y="116"/>
                </a:cubicBezTo>
                <a:cubicBezTo>
                  <a:pt x="1456" y="109"/>
                  <a:pt x="1449" y="105"/>
                  <a:pt x="1441" y="105"/>
                </a:cubicBezTo>
                <a:cubicBezTo>
                  <a:pt x="1441" y="108"/>
                  <a:pt x="1441" y="111"/>
                  <a:pt x="1440" y="113"/>
                </a:cubicBezTo>
                <a:cubicBezTo>
                  <a:pt x="1428" y="124"/>
                  <a:pt x="1427" y="131"/>
                  <a:pt x="1446" y="130"/>
                </a:cubicBezTo>
                <a:cubicBezTo>
                  <a:pt x="1450" y="130"/>
                  <a:pt x="1454" y="132"/>
                  <a:pt x="1458" y="133"/>
                </a:cubicBezTo>
                <a:cubicBezTo>
                  <a:pt x="1459" y="134"/>
                  <a:pt x="1460" y="135"/>
                  <a:pt x="1461" y="136"/>
                </a:cubicBezTo>
                <a:cubicBezTo>
                  <a:pt x="1462" y="138"/>
                  <a:pt x="1463" y="139"/>
                  <a:pt x="1464" y="141"/>
                </a:cubicBezTo>
                <a:cubicBezTo>
                  <a:pt x="1464" y="146"/>
                  <a:pt x="1464" y="151"/>
                  <a:pt x="1464" y="157"/>
                </a:cubicBezTo>
                <a:cubicBezTo>
                  <a:pt x="1462" y="155"/>
                  <a:pt x="1459" y="153"/>
                  <a:pt x="1457" y="151"/>
                </a:cubicBezTo>
                <a:cubicBezTo>
                  <a:pt x="1455" y="145"/>
                  <a:pt x="1450" y="145"/>
                  <a:pt x="1445" y="145"/>
                </a:cubicBezTo>
                <a:cubicBezTo>
                  <a:pt x="1423" y="138"/>
                  <a:pt x="1408" y="119"/>
                  <a:pt x="1386" y="112"/>
                </a:cubicBezTo>
                <a:cubicBezTo>
                  <a:pt x="1386" y="112"/>
                  <a:pt x="1386" y="112"/>
                  <a:pt x="1386" y="112"/>
                </a:cubicBezTo>
                <a:cubicBezTo>
                  <a:pt x="1386" y="108"/>
                  <a:pt x="1385" y="105"/>
                  <a:pt x="1381" y="104"/>
                </a:cubicBezTo>
                <a:cubicBezTo>
                  <a:pt x="1381" y="103"/>
                  <a:pt x="1381" y="102"/>
                  <a:pt x="1380" y="101"/>
                </a:cubicBezTo>
                <a:cubicBezTo>
                  <a:pt x="1381" y="94"/>
                  <a:pt x="1381" y="88"/>
                  <a:pt x="1382" y="81"/>
                </a:cubicBezTo>
                <a:cubicBezTo>
                  <a:pt x="1388" y="80"/>
                  <a:pt x="1395" y="85"/>
                  <a:pt x="1401" y="80"/>
                </a:cubicBezTo>
                <a:cubicBezTo>
                  <a:pt x="1399" y="71"/>
                  <a:pt x="1390" y="68"/>
                  <a:pt x="1383" y="64"/>
                </a:cubicBezTo>
                <a:cubicBezTo>
                  <a:pt x="1381" y="62"/>
                  <a:pt x="1379" y="60"/>
                  <a:pt x="1377" y="58"/>
                </a:cubicBezTo>
                <a:cubicBezTo>
                  <a:pt x="1369" y="54"/>
                  <a:pt x="1361" y="49"/>
                  <a:pt x="1353" y="45"/>
                </a:cubicBezTo>
                <a:cubicBezTo>
                  <a:pt x="1350" y="43"/>
                  <a:pt x="1348" y="41"/>
                  <a:pt x="1345" y="38"/>
                </a:cubicBezTo>
                <a:cubicBezTo>
                  <a:pt x="1345" y="48"/>
                  <a:pt x="1345" y="58"/>
                  <a:pt x="1344" y="68"/>
                </a:cubicBezTo>
                <a:cubicBezTo>
                  <a:pt x="1339" y="68"/>
                  <a:pt x="1336" y="72"/>
                  <a:pt x="1332" y="74"/>
                </a:cubicBezTo>
                <a:cubicBezTo>
                  <a:pt x="1329" y="73"/>
                  <a:pt x="1325" y="73"/>
                  <a:pt x="1321" y="73"/>
                </a:cubicBezTo>
                <a:cubicBezTo>
                  <a:pt x="1313" y="64"/>
                  <a:pt x="1305" y="56"/>
                  <a:pt x="1293" y="52"/>
                </a:cubicBezTo>
                <a:cubicBezTo>
                  <a:pt x="1292" y="51"/>
                  <a:pt x="1290" y="50"/>
                  <a:pt x="1289" y="49"/>
                </a:cubicBezTo>
                <a:cubicBezTo>
                  <a:pt x="1287" y="49"/>
                  <a:pt x="1285" y="48"/>
                  <a:pt x="1284" y="47"/>
                </a:cubicBezTo>
                <a:cubicBezTo>
                  <a:pt x="1285" y="48"/>
                  <a:pt x="1287" y="49"/>
                  <a:pt x="1289" y="49"/>
                </a:cubicBezTo>
                <a:cubicBezTo>
                  <a:pt x="1288" y="45"/>
                  <a:pt x="1287" y="42"/>
                  <a:pt x="1283" y="39"/>
                </a:cubicBezTo>
                <a:cubicBezTo>
                  <a:pt x="1282" y="38"/>
                  <a:pt x="1282" y="38"/>
                  <a:pt x="1282" y="38"/>
                </a:cubicBezTo>
                <a:cubicBezTo>
                  <a:pt x="1282" y="38"/>
                  <a:pt x="1282" y="38"/>
                  <a:pt x="1282" y="38"/>
                </a:cubicBezTo>
                <a:cubicBezTo>
                  <a:pt x="1280" y="34"/>
                  <a:pt x="1277" y="31"/>
                  <a:pt x="1273" y="37"/>
                </a:cubicBezTo>
                <a:cubicBezTo>
                  <a:pt x="1267" y="33"/>
                  <a:pt x="1260" y="31"/>
                  <a:pt x="1257" y="24"/>
                </a:cubicBezTo>
                <a:cubicBezTo>
                  <a:pt x="1257" y="19"/>
                  <a:pt x="1254" y="17"/>
                  <a:pt x="1249" y="17"/>
                </a:cubicBezTo>
                <a:cubicBezTo>
                  <a:pt x="1249" y="16"/>
                  <a:pt x="1249" y="16"/>
                  <a:pt x="1249" y="16"/>
                </a:cubicBezTo>
                <a:cubicBezTo>
                  <a:pt x="1249" y="11"/>
                  <a:pt x="1249" y="6"/>
                  <a:pt x="1249" y="1"/>
                </a:cubicBezTo>
                <a:cubicBezTo>
                  <a:pt x="1238" y="1"/>
                  <a:pt x="1227" y="1"/>
                  <a:pt x="1217" y="1"/>
                </a:cubicBezTo>
                <a:cubicBezTo>
                  <a:pt x="1206" y="1"/>
                  <a:pt x="1195" y="1"/>
                  <a:pt x="1185" y="1"/>
                </a:cubicBezTo>
                <a:cubicBezTo>
                  <a:pt x="1181" y="1"/>
                  <a:pt x="1177" y="1"/>
                  <a:pt x="1173" y="1"/>
                </a:cubicBezTo>
                <a:cubicBezTo>
                  <a:pt x="1147" y="1"/>
                  <a:pt x="1122" y="1"/>
                  <a:pt x="1097" y="1"/>
                </a:cubicBezTo>
                <a:cubicBezTo>
                  <a:pt x="1098" y="1"/>
                  <a:pt x="1098" y="2"/>
                  <a:pt x="1097" y="3"/>
                </a:cubicBezTo>
                <a:cubicBezTo>
                  <a:pt x="1107" y="8"/>
                  <a:pt x="1117" y="13"/>
                  <a:pt x="1125" y="20"/>
                </a:cubicBezTo>
                <a:cubicBezTo>
                  <a:pt x="1141" y="25"/>
                  <a:pt x="1152" y="40"/>
                  <a:pt x="1169" y="44"/>
                </a:cubicBezTo>
                <a:cubicBezTo>
                  <a:pt x="1170" y="47"/>
                  <a:pt x="1173" y="49"/>
                  <a:pt x="1176" y="49"/>
                </a:cubicBezTo>
                <a:cubicBezTo>
                  <a:pt x="1177" y="42"/>
                  <a:pt x="1178" y="34"/>
                  <a:pt x="1179" y="26"/>
                </a:cubicBezTo>
                <a:cubicBezTo>
                  <a:pt x="1178" y="34"/>
                  <a:pt x="1177" y="42"/>
                  <a:pt x="1176" y="49"/>
                </a:cubicBezTo>
                <a:cubicBezTo>
                  <a:pt x="1180" y="52"/>
                  <a:pt x="1184" y="57"/>
                  <a:pt x="1188" y="57"/>
                </a:cubicBezTo>
                <a:cubicBezTo>
                  <a:pt x="1203" y="54"/>
                  <a:pt x="1207" y="65"/>
                  <a:pt x="1213" y="74"/>
                </a:cubicBezTo>
                <a:cubicBezTo>
                  <a:pt x="1222" y="80"/>
                  <a:pt x="1232" y="86"/>
                  <a:pt x="1242" y="92"/>
                </a:cubicBezTo>
                <a:cubicBezTo>
                  <a:pt x="1258" y="102"/>
                  <a:pt x="1273" y="111"/>
                  <a:pt x="1289" y="120"/>
                </a:cubicBezTo>
                <a:cubicBezTo>
                  <a:pt x="1289" y="122"/>
                  <a:pt x="1289" y="122"/>
                  <a:pt x="1289" y="122"/>
                </a:cubicBezTo>
                <a:cubicBezTo>
                  <a:pt x="1297" y="119"/>
                  <a:pt x="1304" y="124"/>
                  <a:pt x="1312" y="126"/>
                </a:cubicBezTo>
                <a:cubicBezTo>
                  <a:pt x="1310" y="137"/>
                  <a:pt x="1319" y="139"/>
                  <a:pt x="1326" y="144"/>
                </a:cubicBezTo>
                <a:cubicBezTo>
                  <a:pt x="1332" y="148"/>
                  <a:pt x="1339" y="152"/>
                  <a:pt x="1345" y="157"/>
                </a:cubicBezTo>
                <a:cubicBezTo>
                  <a:pt x="1364" y="164"/>
                  <a:pt x="1377" y="183"/>
                  <a:pt x="1400" y="181"/>
                </a:cubicBezTo>
                <a:cubicBezTo>
                  <a:pt x="1403" y="186"/>
                  <a:pt x="1406" y="191"/>
                  <a:pt x="1409" y="196"/>
                </a:cubicBezTo>
                <a:cubicBezTo>
                  <a:pt x="1416" y="199"/>
                  <a:pt x="1422" y="202"/>
                  <a:pt x="1429" y="204"/>
                </a:cubicBezTo>
                <a:cubicBezTo>
                  <a:pt x="1432" y="207"/>
                  <a:pt x="1435" y="210"/>
                  <a:pt x="1438" y="212"/>
                </a:cubicBezTo>
                <a:cubicBezTo>
                  <a:pt x="1454" y="215"/>
                  <a:pt x="1464" y="233"/>
                  <a:pt x="1483" y="230"/>
                </a:cubicBezTo>
                <a:cubicBezTo>
                  <a:pt x="1487" y="230"/>
                  <a:pt x="1492" y="240"/>
                  <a:pt x="1497" y="245"/>
                </a:cubicBezTo>
                <a:cubicBezTo>
                  <a:pt x="1498" y="245"/>
                  <a:pt x="1499" y="245"/>
                  <a:pt x="1500" y="245"/>
                </a:cubicBezTo>
                <a:cubicBezTo>
                  <a:pt x="1508" y="249"/>
                  <a:pt x="1516" y="254"/>
                  <a:pt x="1524" y="258"/>
                </a:cubicBezTo>
                <a:cubicBezTo>
                  <a:pt x="1524" y="259"/>
                  <a:pt x="1525" y="260"/>
                  <a:pt x="1525" y="261"/>
                </a:cubicBezTo>
                <a:cubicBezTo>
                  <a:pt x="1542" y="272"/>
                  <a:pt x="1564" y="275"/>
                  <a:pt x="1578" y="292"/>
                </a:cubicBezTo>
                <a:cubicBezTo>
                  <a:pt x="1583" y="294"/>
                  <a:pt x="1588" y="296"/>
                  <a:pt x="1593" y="298"/>
                </a:cubicBezTo>
                <a:cubicBezTo>
                  <a:pt x="1600" y="302"/>
                  <a:pt x="1606" y="305"/>
                  <a:pt x="1613" y="309"/>
                </a:cubicBezTo>
                <a:cubicBezTo>
                  <a:pt x="1613" y="310"/>
                  <a:pt x="1613" y="311"/>
                  <a:pt x="1613" y="312"/>
                </a:cubicBezTo>
                <a:cubicBezTo>
                  <a:pt x="1620" y="314"/>
                  <a:pt x="1630" y="313"/>
                  <a:pt x="1633" y="317"/>
                </a:cubicBezTo>
                <a:cubicBezTo>
                  <a:pt x="1644" y="330"/>
                  <a:pt x="1659" y="334"/>
                  <a:pt x="1672" y="341"/>
                </a:cubicBezTo>
                <a:cubicBezTo>
                  <a:pt x="1677" y="345"/>
                  <a:pt x="1682" y="349"/>
                  <a:pt x="1689" y="348"/>
                </a:cubicBezTo>
                <a:cubicBezTo>
                  <a:pt x="1701" y="350"/>
                  <a:pt x="1706" y="363"/>
                  <a:pt x="1717" y="368"/>
                </a:cubicBezTo>
                <a:cubicBezTo>
                  <a:pt x="1734" y="377"/>
                  <a:pt x="1751" y="385"/>
                  <a:pt x="1769" y="393"/>
                </a:cubicBezTo>
                <a:cubicBezTo>
                  <a:pt x="1778" y="398"/>
                  <a:pt x="1787" y="403"/>
                  <a:pt x="1796" y="408"/>
                </a:cubicBezTo>
                <a:cubicBezTo>
                  <a:pt x="1802" y="411"/>
                  <a:pt x="1803" y="413"/>
                  <a:pt x="1797" y="417"/>
                </a:cubicBezTo>
                <a:cubicBezTo>
                  <a:pt x="1789" y="420"/>
                  <a:pt x="1781" y="423"/>
                  <a:pt x="1773" y="425"/>
                </a:cubicBezTo>
                <a:cubicBezTo>
                  <a:pt x="1744" y="434"/>
                  <a:pt x="1714" y="443"/>
                  <a:pt x="1685" y="452"/>
                </a:cubicBezTo>
                <a:cubicBezTo>
                  <a:pt x="1687" y="454"/>
                  <a:pt x="1689" y="456"/>
                  <a:pt x="1691" y="458"/>
                </a:cubicBezTo>
                <a:cubicBezTo>
                  <a:pt x="1691" y="458"/>
                  <a:pt x="1691" y="458"/>
                  <a:pt x="1691" y="458"/>
                </a:cubicBezTo>
                <a:cubicBezTo>
                  <a:pt x="1689" y="456"/>
                  <a:pt x="1687" y="454"/>
                  <a:pt x="1685" y="452"/>
                </a:cubicBezTo>
                <a:cubicBezTo>
                  <a:pt x="1682" y="450"/>
                  <a:pt x="1680" y="448"/>
                  <a:pt x="1679" y="444"/>
                </a:cubicBezTo>
                <a:cubicBezTo>
                  <a:pt x="1684" y="438"/>
                  <a:pt x="1692" y="429"/>
                  <a:pt x="1679" y="426"/>
                </a:cubicBezTo>
                <a:cubicBezTo>
                  <a:pt x="1667" y="423"/>
                  <a:pt x="1671" y="419"/>
                  <a:pt x="1673" y="412"/>
                </a:cubicBezTo>
                <a:cubicBezTo>
                  <a:pt x="1676" y="402"/>
                  <a:pt x="1676" y="391"/>
                  <a:pt x="1662" y="389"/>
                </a:cubicBezTo>
                <a:cubicBezTo>
                  <a:pt x="1650" y="388"/>
                  <a:pt x="1641" y="394"/>
                  <a:pt x="1640" y="407"/>
                </a:cubicBezTo>
                <a:cubicBezTo>
                  <a:pt x="1639" y="420"/>
                  <a:pt x="1644" y="434"/>
                  <a:pt x="1623" y="436"/>
                </a:cubicBezTo>
                <a:cubicBezTo>
                  <a:pt x="1620" y="436"/>
                  <a:pt x="1624" y="441"/>
                  <a:pt x="1624" y="444"/>
                </a:cubicBezTo>
                <a:cubicBezTo>
                  <a:pt x="1612" y="443"/>
                  <a:pt x="1602" y="437"/>
                  <a:pt x="1591" y="432"/>
                </a:cubicBezTo>
                <a:cubicBezTo>
                  <a:pt x="1590" y="432"/>
                  <a:pt x="1589" y="431"/>
                  <a:pt x="1589" y="430"/>
                </a:cubicBezTo>
                <a:cubicBezTo>
                  <a:pt x="1586" y="429"/>
                  <a:pt x="1583" y="428"/>
                  <a:pt x="1580" y="426"/>
                </a:cubicBezTo>
                <a:cubicBezTo>
                  <a:pt x="1576" y="424"/>
                  <a:pt x="1570" y="425"/>
                  <a:pt x="1568" y="419"/>
                </a:cubicBezTo>
                <a:cubicBezTo>
                  <a:pt x="1566" y="420"/>
                  <a:pt x="1563" y="420"/>
                  <a:pt x="1561" y="421"/>
                </a:cubicBezTo>
                <a:cubicBezTo>
                  <a:pt x="1546" y="410"/>
                  <a:pt x="1529" y="405"/>
                  <a:pt x="1513" y="397"/>
                </a:cubicBezTo>
                <a:cubicBezTo>
                  <a:pt x="1510" y="397"/>
                  <a:pt x="1506" y="397"/>
                  <a:pt x="1504" y="394"/>
                </a:cubicBezTo>
                <a:cubicBezTo>
                  <a:pt x="1494" y="395"/>
                  <a:pt x="1488" y="386"/>
                  <a:pt x="1481" y="382"/>
                </a:cubicBezTo>
                <a:cubicBezTo>
                  <a:pt x="1466" y="378"/>
                  <a:pt x="1454" y="366"/>
                  <a:pt x="1437" y="366"/>
                </a:cubicBezTo>
                <a:cubicBezTo>
                  <a:pt x="1430" y="356"/>
                  <a:pt x="1418" y="356"/>
                  <a:pt x="1409" y="349"/>
                </a:cubicBezTo>
                <a:cubicBezTo>
                  <a:pt x="1403" y="346"/>
                  <a:pt x="1398" y="343"/>
                  <a:pt x="1393" y="341"/>
                </a:cubicBezTo>
                <a:cubicBezTo>
                  <a:pt x="1390" y="340"/>
                  <a:pt x="1388" y="340"/>
                  <a:pt x="1385" y="340"/>
                </a:cubicBezTo>
                <a:cubicBezTo>
                  <a:pt x="1385" y="342"/>
                  <a:pt x="1385" y="345"/>
                  <a:pt x="1385" y="347"/>
                </a:cubicBezTo>
                <a:cubicBezTo>
                  <a:pt x="1403" y="353"/>
                  <a:pt x="1417" y="370"/>
                  <a:pt x="1437" y="372"/>
                </a:cubicBezTo>
                <a:cubicBezTo>
                  <a:pt x="1453" y="381"/>
                  <a:pt x="1473" y="384"/>
                  <a:pt x="1487" y="399"/>
                </a:cubicBezTo>
                <a:cubicBezTo>
                  <a:pt x="1492" y="400"/>
                  <a:pt x="1496" y="401"/>
                  <a:pt x="1501" y="402"/>
                </a:cubicBezTo>
                <a:cubicBezTo>
                  <a:pt x="1506" y="400"/>
                  <a:pt x="1509" y="404"/>
                  <a:pt x="1513" y="405"/>
                </a:cubicBezTo>
                <a:cubicBezTo>
                  <a:pt x="1526" y="413"/>
                  <a:pt x="1542" y="415"/>
                  <a:pt x="1554" y="427"/>
                </a:cubicBezTo>
                <a:cubicBezTo>
                  <a:pt x="1557" y="427"/>
                  <a:pt x="1561" y="428"/>
                  <a:pt x="1565" y="429"/>
                </a:cubicBezTo>
                <a:cubicBezTo>
                  <a:pt x="1582" y="438"/>
                  <a:pt x="1605" y="437"/>
                  <a:pt x="1616" y="457"/>
                </a:cubicBezTo>
                <a:cubicBezTo>
                  <a:pt x="1616" y="459"/>
                  <a:pt x="1616" y="461"/>
                  <a:pt x="1616" y="463"/>
                </a:cubicBezTo>
                <a:cubicBezTo>
                  <a:pt x="1610" y="465"/>
                  <a:pt x="1602" y="464"/>
                  <a:pt x="1600" y="472"/>
                </a:cubicBezTo>
                <a:cubicBezTo>
                  <a:pt x="1595" y="472"/>
                  <a:pt x="1592" y="476"/>
                  <a:pt x="1588" y="477"/>
                </a:cubicBezTo>
                <a:cubicBezTo>
                  <a:pt x="1574" y="482"/>
                  <a:pt x="1561" y="496"/>
                  <a:pt x="1544" y="485"/>
                </a:cubicBezTo>
                <a:cubicBezTo>
                  <a:pt x="1544" y="478"/>
                  <a:pt x="1548" y="472"/>
                  <a:pt x="1542" y="466"/>
                </a:cubicBezTo>
                <a:cubicBezTo>
                  <a:pt x="1537" y="465"/>
                  <a:pt x="1524" y="470"/>
                  <a:pt x="1534" y="456"/>
                </a:cubicBezTo>
                <a:cubicBezTo>
                  <a:pt x="1536" y="454"/>
                  <a:pt x="1535" y="451"/>
                  <a:pt x="1536" y="449"/>
                </a:cubicBezTo>
                <a:cubicBezTo>
                  <a:pt x="1538" y="439"/>
                  <a:pt x="1534" y="432"/>
                  <a:pt x="1523" y="432"/>
                </a:cubicBezTo>
                <a:cubicBezTo>
                  <a:pt x="1512" y="431"/>
                  <a:pt x="1504" y="436"/>
                  <a:pt x="1504" y="448"/>
                </a:cubicBezTo>
                <a:cubicBezTo>
                  <a:pt x="1496" y="453"/>
                  <a:pt x="1507" y="459"/>
                  <a:pt x="1503" y="464"/>
                </a:cubicBezTo>
                <a:cubicBezTo>
                  <a:pt x="1501" y="464"/>
                  <a:pt x="1499" y="464"/>
                  <a:pt x="1497" y="464"/>
                </a:cubicBezTo>
                <a:cubicBezTo>
                  <a:pt x="1490" y="464"/>
                  <a:pt x="1490" y="472"/>
                  <a:pt x="1484" y="476"/>
                </a:cubicBezTo>
                <a:cubicBezTo>
                  <a:pt x="1483" y="469"/>
                  <a:pt x="1482" y="463"/>
                  <a:pt x="1481" y="457"/>
                </a:cubicBezTo>
                <a:cubicBezTo>
                  <a:pt x="1477" y="456"/>
                  <a:pt x="1472" y="456"/>
                  <a:pt x="1468" y="456"/>
                </a:cubicBezTo>
                <a:cubicBezTo>
                  <a:pt x="1467" y="464"/>
                  <a:pt x="1466" y="471"/>
                  <a:pt x="1465" y="479"/>
                </a:cubicBezTo>
                <a:cubicBezTo>
                  <a:pt x="1476" y="481"/>
                  <a:pt x="1481" y="487"/>
                  <a:pt x="1481" y="497"/>
                </a:cubicBezTo>
                <a:cubicBezTo>
                  <a:pt x="1481" y="487"/>
                  <a:pt x="1476" y="481"/>
                  <a:pt x="1465" y="479"/>
                </a:cubicBezTo>
                <a:cubicBezTo>
                  <a:pt x="1459" y="478"/>
                  <a:pt x="1453" y="478"/>
                  <a:pt x="1449" y="473"/>
                </a:cubicBezTo>
                <a:cubicBezTo>
                  <a:pt x="1458" y="464"/>
                  <a:pt x="1444" y="456"/>
                  <a:pt x="1446" y="448"/>
                </a:cubicBezTo>
                <a:cubicBezTo>
                  <a:pt x="1440" y="444"/>
                  <a:pt x="1433" y="450"/>
                  <a:pt x="1428" y="444"/>
                </a:cubicBezTo>
                <a:cubicBezTo>
                  <a:pt x="1414" y="428"/>
                  <a:pt x="1394" y="428"/>
                  <a:pt x="1377" y="420"/>
                </a:cubicBezTo>
                <a:cubicBezTo>
                  <a:pt x="1377" y="422"/>
                  <a:pt x="1376" y="423"/>
                  <a:pt x="1376" y="424"/>
                </a:cubicBezTo>
                <a:cubicBezTo>
                  <a:pt x="1376" y="423"/>
                  <a:pt x="1377" y="422"/>
                  <a:pt x="1377" y="420"/>
                </a:cubicBezTo>
                <a:cubicBezTo>
                  <a:pt x="1368" y="417"/>
                  <a:pt x="1358" y="413"/>
                  <a:pt x="1349" y="409"/>
                </a:cubicBezTo>
                <a:cubicBezTo>
                  <a:pt x="1345" y="407"/>
                  <a:pt x="1342" y="404"/>
                  <a:pt x="1337" y="405"/>
                </a:cubicBezTo>
                <a:cubicBezTo>
                  <a:pt x="1328" y="396"/>
                  <a:pt x="1316" y="398"/>
                  <a:pt x="1305" y="396"/>
                </a:cubicBezTo>
                <a:cubicBezTo>
                  <a:pt x="1305" y="393"/>
                  <a:pt x="1305" y="391"/>
                  <a:pt x="1305" y="388"/>
                </a:cubicBezTo>
                <a:cubicBezTo>
                  <a:pt x="1303" y="388"/>
                  <a:pt x="1302" y="388"/>
                  <a:pt x="1301" y="388"/>
                </a:cubicBezTo>
                <a:cubicBezTo>
                  <a:pt x="1296" y="384"/>
                  <a:pt x="1291" y="384"/>
                  <a:pt x="1286" y="384"/>
                </a:cubicBezTo>
                <a:cubicBezTo>
                  <a:pt x="1283" y="381"/>
                  <a:pt x="1280" y="380"/>
                  <a:pt x="1275" y="380"/>
                </a:cubicBezTo>
                <a:cubicBezTo>
                  <a:pt x="1262" y="374"/>
                  <a:pt x="1250" y="367"/>
                  <a:pt x="1237" y="361"/>
                </a:cubicBezTo>
                <a:cubicBezTo>
                  <a:pt x="1233" y="360"/>
                  <a:pt x="1230" y="360"/>
                  <a:pt x="1227" y="359"/>
                </a:cubicBezTo>
                <a:cubicBezTo>
                  <a:pt x="1225" y="356"/>
                  <a:pt x="1222" y="353"/>
                  <a:pt x="1217" y="353"/>
                </a:cubicBezTo>
                <a:cubicBezTo>
                  <a:pt x="1211" y="350"/>
                  <a:pt x="1206" y="348"/>
                  <a:pt x="1200" y="345"/>
                </a:cubicBezTo>
                <a:cubicBezTo>
                  <a:pt x="1172" y="341"/>
                  <a:pt x="1150" y="324"/>
                  <a:pt x="1125" y="313"/>
                </a:cubicBezTo>
                <a:cubicBezTo>
                  <a:pt x="1114" y="309"/>
                  <a:pt x="1105" y="302"/>
                  <a:pt x="1093" y="304"/>
                </a:cubicBezTo>
                <a:cubicBezTo>
                  <a:pt x="1096" y="308"/>
                  <a:pt x="1099" y="311"/>
                  <a:pt x="1103" y="315"/>
                </a:cubicBezTo>
                <a:cubicBezTo>
                  <a:pt x="1091" y="317"/>
                  <a:pt x="1084" y="308"/>
                  <a:pt x="1075" y="303"/>
                </a:cubicBezTo>
                <a:cubicBezTo>
                  <a:pt x="1081" y="304"/>
                  <a:pt x="1087" y="304"/>
                  <a:pt x="1093" y="304"/>
                </a:cubicBezTo>
                <a:cubicBezTo>
                  <a:pt x="1089" y="295"/>
                  <a:pt x="1078" y="296"/>
                  <a:pt x="1072" y="289"/>
                </a:cubicBezTo>
                <a:cubicBezTo>
                  <a:pt x="1063" y="286"/>
                  <a:pt x="1052" y="284"/>
                  <a:pt x="1045" y="276"/>
                </a:cubicBezTo>
                <a:cubicBezTo>
                  <a:pt x="1042" y="276"/>
                  <a:pt x="1040" y="277"/>
                  <a:pt x="1037" y="277"/>
                </a:cubicBezTo>
                <a:cubicBezTo>
                  <a:pt x="1031" y="287"/>
                  <a:pt x="1039" y="297"/>
                  <a:pt x="1037" y="307"/>
                </a:cubicBezTo>
                <a:cubicBezTo>
                  <a:pt x="1037" y="308"/>
                  <a:pt x="1038" y="310"/>
                  <a:pt x="1038" y="312"/>
                </a:cubicBezTo>
                <a:cubicBezTo>
                  <a:pt x="1038" y="312"/>
                  <a:pt x="1038" y="312"/>
                  <a:pt x="1038" y="312"/>
                </a:cubicBezTo>
                <a:cubicBezTo>
                  <a:pt x="1060" y="323"/>
                  <a:pt x="1085" y="329"/>
                  <a:pt x="1108" y="340"/>
                </a:cubicBezTo>
                <a:cubicBezTo>
                  <a:pt x="1085" y="329"/>
                  <a:pt x="1060" y="323"/>
                  <a:pt x="1038" y="312"/>
                </a:cubicBezTo>
                <a:cubicBezTo>
                  <a:pt x="1038" y="312"/>
                  <a:pt x="1038" y="312"/>
                  <a:pt x="1038" y="312"/>
                </a:cubicBezTo>
                <a:cubicBezTo>
                  <a:pt x="1038" y="312"/>
                  <a:pt x="1038" y="312"/>
                  <a:pt x="1038" y="312"/>
                </a:cubicBezTo>
                <a:cubicBezTo>
                  <a:pt x="1038" y="310"/>
                  <a:pt x="1037" y="308"/>
                  <a:pt x="1037" y="307"/>
                </a:cubicBezTo>
                <a:cubicBezTo>
                  <a:pt x="1034" y="307"/>
                  <a:pt x="1032" y="307"/>
                  <a:pt x="1029" y="308"/>
                </a:cubicBezTo>
                <a:cubicBezTo>
                  <a:pt x="1026" y="305"/>
                  <a:pt x="1023" y="303"/>
                  <a:pt x="1020" y="301"/>
                </a:cubicBezTo>
                <a:cubicBezTo>
                  <a:pt x="1020" y="295"/>
                  <a:pt x="1016" y="293"/>
                  <a:pt x="1011" y="296"/>
                </a:cubicBezTo>
                <a:cubicBezTo>
                  <a:pt x="1009" y="296"/>
                  <a:pt x="1009" y="295"/>
                  <a:pt x="1008" y="293"/>
                </a:cubicBezTo>
                <a:cubicBezTo>
                  <a:pt x="1009" y="284"/>
                  <a:pt x="1009" y="274"/>
                  <a:pt x="1010" y="264"/>
                </a:cubicBezTo>
                <a:cubicBezTo>
                  <a:pt x="1007" y="263"/>
                  <a:pt x="1004" y="261"/>
                  <a:pt x="1001" y="260"/>
                </a:cubicBezTo>
                <a:cubicBezTo>
                  <a:pt x="1009" y="272"/>
                  <a:pt x="994" y="281"/>
                  <a:pt x="997" y="293"/>
                </a:cubicBezTo>
                <a:cubicBezTo>
                  <a:pt x="981" y="287"/>
                  <a:pt x="965" y="282"/>
                  <a:pt x="949" y="276"/>
                </a:cubicBezTo>
                <a:cubicBezTo>
                  <a:pt x="945" y="267"/>
                  <a:pt x="938" y="263"/>
                  <a:pt x="929" y="260"/>
                </a:cubicBezTo>
                <a:cubicBezTo>
                  <a:pt x="928" y="256"/>
                  <a:pt x="926" y="251"/>
                  <a:pt x="921" y="257"/>
                </a:cubicBezTo>
                <a:cubicBezTo>
                  <a:pt x="916" y="257"/>
                  <a:pt x="914" y="253"/>
                  <a:pt x="912" y="249"/>
                </a:cubicBezTo>
                <a:cubicBezTo>
                  <a:pt x="926" y="236"/>
                  <a:pt x="914" y="235"/>
                  <a:pt x="905" y="233"/>
                </a:cubicBezTo>
                <a:cubicBezTo>
                  <a:pt x="901" y="228"/>
                  <a:pt x="900" y="222"/>
                  <a:pt x="903" y="216"/>
                </a:cubicBezTo>
                <a:cubicBezTo>
                  <a:pt x="901" y="214"/>
                  <a:pt x="899" y="212"/>
                  <a:pt x="896" y="212"/>
                </a:cubicBezTo>
                <a:cubicBezTo>
                  <a:pt x="896" y="218"/>
                  <a:pt x="898" y="223"/>
                  <a:pt x="895" y="228"/>
                </a:cubicBezTo>
                <a:cubicBezTo>
                  <a:pt x="894" y="229"/>
                  <a:pt x="894" y="229"/>
                  <a:pt x="894" y="229"/>
                </a:cubicBezTo>
                <a:cubicBezTo>
                  <a:pt x="891" y="227"/>
                  <a:pt x="888" y="226"/>
                  <a:pt x="885" y="225"/>
                </a:cubicBezTo>
                <a:cubicBezTo>
                  <a:pt x="885" y="225"/>
                  <a:pt x="885" y="225"/>
                  <a:pt x="885" y="225"/>
                </a:cubicBezTo>
                <a:cubicBezTo>
                  <a:pt x="881" y="218"/>
                  <a:pt x="869" y="219"/>
                  <a:pt x="869" y="208"/>
                </a:cubicBezTo>
                <a:cubicBezTo>
                  <a:pt x="879" y="207"/>
                  <a:pt x="886" y="215"/>
                  <a:pt x="895" y="212"/>
                </a:cubicBezTo>
                <a:cubicBezTo>
                  <a:pt x="875" y="198"/>
                  <a:pt x="852" y="189"/>
                  <a:pt x="829" y="180"/>
                </a:cubicBezTo>
                <a:cubicBezTo>
                  <a:pt x="826" y="178"/>
                  <a:pt x="824" y="175"/>
                  <a:pt x="821" y="173"/>
                </a:cubicBezTo>
                <a:cubicBezTo>
                  <a:pt x="813" y="164"/>
                  <a:pt x="824" y="155"/>
                  <a:pt x="819" y="146"/>
                </a:cubicBezTo>
                <a:cubicBezTo>
                  <a:pt x="812" y="151"/>
                  <a:pt x="816" y="164"/>
                  <a:pt x="804" y="165"/>
                </a:cubicBezTo>
                <a:cubicBezTo>
                  <a:pt x="792" y="166"/>
                  <a:pt x="787" y="158"/>
                  <a:pt x="780" y="153"/>
                </a:cubicBezTo>
                <a:cubicBezTo>
                  <a:pt x="776" y="153"/>
                  <a:pt x="771" y="153"/>
                  <a:pt x="769" y="148"/>
                </a:cubicBezTo>
                <a:cubicBezTo>
                  <a:pt x="763" y="148"/>
                  <a:pt x="759" y="146"/>
                  <a:pt x="757" y="141"/>
                </a:cubicBezTo>
                <a:cubicBezTo>
                  <a:pt x="755" y="141"/>
                  <a:pt x="755" y="141"/>
                  <a:pt x="755" y="141"/>
                </a:cubicBezTo>
                <a:cubicBezTo>
                  <a:pt x="753" y="141"/>
                  <a:pt x="753" y="141"/>
                  <a:pt x="753" y="141"/>
                </a:cubicBezTo>
                <a:cubicBezTo>
                  <a:pt x="751" y="141"/>
                  <a:pt x="750" y="141"/>
                  <a:pt x="749" y="141"/>
                </a:cubicBezTo>
                <a:cubicBezTo>
                  <a:pt x="749" y="150"/>
                  <a:pt x="749" y="157"/>
                  <a:pt x="737" y="157"/>
                </a:cubicBezTo>
                <a:cubicBezTo>
                  <a:pt x="745" y="166"/>
                  <a:pt x="760" y="167"/>
                  <a:pt x="765" y="181"/>
                </a:cubicBezTo>
                <a:cubicBezTo>
                  <a:pt x="768" y="189"/>
                  <a:pt x="763" y="187"/>
                  <a:pt x="759" y="189"/>
                </a:cubicBezTo>
                <a:cubicBezTo>
                  <a:pt x="740" y="179"/>
                  <a:pt x="720" y="170"/>
                  <a:pt x="701" y="160"/>
                </a:cubicBezTo>
                <a:cubicBezTo>
                  <a:pt x="701" y="159"/>
                  <a:pt x="701" y="158"/>
                  <a:pt x="701" y="157"/>
                </a:cubicBezTo>
                <a:cubicBezTo>
                  <a:pt x="700" y="148"/>
                  <a:pt x="704" y="144"/>
                  <a:pt x="713" y="145"/>
                </a:cubicBezTo>
                <a:cubicBezTo>
                  <a:pt x="710" y="140"/>
                  <a:pt x="705" y="140"/>
                  <a:pt x="701" y="141"/>
                </a:cubicBezTo>
                <a:cubicBezTo>
                  <a:pt x="700" y="138"/>
                  <a:pt x="698" y="135"/>
                  <a:pt x="697" y="133"/>
                </a:cubicBezTo>
                <a:cubicBezTo>
                  <a:pt x="697" y="131"/>
                  <a:pt x="697" y="130"/>
                  <a:pt x="697" y="129"/>
                </a:cubicBezTo>
                <a:cubicBezTo>
                  <a:pt x="697" y="125"/>
                  <a:pt x="697" y="122"/>
                  <a:pt x="702" y="121"/>
                </a:cubicBezTo>
                <a:cubicBezTo>
                  <a:pt x="700" y="116"/>
                  <a:pt x="696" y="111"/>
                  <a:pt x="700" y="104"/>
                </a:cubicBezTo>
                <a:cubicBezTo>
                  <a:pt x="692" y="116"/>
                  <a:pt x="682" y="107"/>
                  <a:pt x="673" y="110"/>
                </a:cubicBezTo>
                <a:cubicBezTo>
                  <a:pt x="674" y="104"/>
                  <a:pt x="675" y="98"/>
                  <a:pt x="676" y="92"/>
                </a:cubicBezTo>
                <a:cubicBezTo>
                  <a:pt x="682" y="62"/>
                  <a:pt x="694" y="32"/>
                  <a:pt x="697" y="1"/>
                </a:cubicBezTo>
                <a:cubicBezTo>
                  <a:pt x="695" y="1"/>
                  <a:pt x="694" y="1"/>
                  <a:pt x="693" y="1"/>
                </a:cubicBezTo>
                <a:cubicBezTo>
                  <a:pt x="685" y="31"/>
                  <a:pt x="677" y="61"/>
                  <a:pt x="670" y="91"/>
                </a:cubicBezTo>
                <a:cubicBezTo>
                  <a:pt x="667" y="106"/>
                  <a:pt x="663" y="102"/>
                  <a:pt x="657" y="93"/>
                </a:cubicBezTo>
                <a:cubicBezTo>
                  <a:pt x="653" y="93"/>
                  <a:pt x="649" y="92"/>
                  <a:pt x="645" y="92"/>
                </a:cubicBezTo>
                <a:cubicBezTo>
                  <a:pt x="645" y="97"/>
                  <a:pt x="646" y="101"/>
                  <a:pt x="647" y="106"/>
                </a:cubicBezTo>
                <a:cubicBezTo>
                  <a:pt x="647" y="106"/>
                  <a:pt x="647" y="106"/>
                  <a:pt x="647" y="106"/>
                </a:cubicBezTo>
                <a:cubicBezTo>
                  <a:pt x="645" y="111"/>
                  <a:pt x="649" y="115"/>
                  <a:pt x="653" y="118"/>
                </a:cubicBezTo>
                <a:cubicBezTo>
                  <a:pt x="652" y="120"/>
                  <a:pt x="652" y="120"/>
                  <a:pt x="652" y="120"/>
                </a:cubicBezTo>
                <a:cubicBezTo>
                  <a:pt x="657" y="119"/>
                  <a:pt x="662" y="120"/>
                  <a:pt x="664" y="121"/>
                </a:cubicBezTo>
                <a:cubicBezTo>
                  <a:pt x="665" y="122"/>
                  <a:pt x="666" y="122"/>
                  <a:pt x="667" y="123"/>
                </a:cubicBezTo>
                <a:cubicBezTo>
                  <a:pt x="666" y="122"/>
                  <a:pt x="665" y="122"/>
                  <a:pt x="664" y="121"/>
                </a:cubicBezTo>
                <a:cubicBezTo>
                  <a:pt x="662" y="120"/>
                  <a:pt x="657" y="119"/>
                  <a:pt x="652" y="120"/>
                </a:cubicBezTo>
                <a:cubicBezTo>
                  <a:pt x="651" y="122"/>
                  <a:pt x="650" y="123"/>
                  <a:pt x="649" y="125"/>
                </a:cubicBezTo>
                <a:cubicBezTo>
                  <a:pt x="648" y="138"/>
                  <a:pt x="639" y="132"/>
                  <a:pt x="633" y="132"/>
                </a:cubicBezTo>
                <a:cubicBezTo>
                  <a:pt x="616" y="118"/>
                  <a:pt x="595" y="112"/>
                  <a:pt x="576" y="102"/>
                </a:cubicBezTo>
                <a:cubicBezTo>
                  <a:pt x="568" y="97"/>
                  <a:pt x="557" y="94"/>
                  <a:pt x="560" y="81"/>
                </a:cubicBezTo>
                <a:cubicBezTo>
                  <a:pt x="560" y="81"/>
                  <a:pt x="561" y="81"/>
                  <a:pt x="561" y="81"/>
                </a:cubicBezTo>
                <a:cubicBezTo>
                  <a:pt x="561" y="81"/>
                  <a:pt x="561" y="81"/>
                  <a:pt x="561" y="81"/>
                </a:cubicBezTo>
                <a:cubicBezTo>
                  <a:pt x="562" y="81"/>
                  <a:pt x="563" y="81"/>
                  <a:pt x="564" y="80"/>
                </a:cubicBezTo>
                <a:cubicBezTo>
                  <a:pt x="571" y="81"/>
                  <a:pt x="576" y="84"/>
                  <a:pt x="581" y="88"/>
                </a:cubicBezTo>
                <a:cubicBezTo>
                  <a:pt x="584" y="88"/>
                  <a:pt x="588" y="87"/>
                  <a:pt x="587" y="85"/>
                </a:cubicBezTo>
                <a:cubicBezTo>
                  <a:pt x="580" y="68"/>
                  <a:pt x="590" y="74"/>
                  <a:pt x="597" y="77"/>
                </a:cubicBezTo>
                <a:cubicBezTo>
                  <a:pt x="608" y="81"/>
                  <a:pt x="617" y="89"/>
                  <a:pt x="629" y="89"/>
                </a:cubicBezTo>
                <a:cubicBezTo>
                  <a:pt x="631" y="89"/>
                  <a:pt x="634" y="89"/>
                  <a:pt x="637" y="89"/>
                </a:cubicBezTo>
                <a:cubicBezTo>
                  <a:pt x="630" y="84"/>
                  <a:pt x="622" y="80"/>
                  <a:pt x="615" y="76"/>
                </a:cubicBezTo>
                <a:cubicBezTo>
                  <a:pt x="605" y="70"/>
                  <a:pt x="590" y="69"/>
                  <a:pt x="587" y="59"/>
                </a:cubicBezTo>
                <a:cubicBezTo>
                  <a:pt x="583" y="42"/>
                  <a:pt x="578" y="55"/>
                  <a:pt x="573" y="57"/>
                </a:cubicBezTo>
                <a:cubicBezTo>
                  <a:pt x="573" y="55"/>
                  <a:pt x="572" y="54"/>
                  <a:pt x="572" y="53"/>
                </a:cubicBezTo>
                <a:cubicBezTo>
                  <a:pt x="572" y="52"/>
                  <a:pt x="572" y="50"/>
                  <a:pt x="572" y="48"/>
                </a:cubicBezTo>
                <a:cubicBezTo>
                  <a:pt x="573" y="45"/>
                  <a:pt x="573" y="41"/>
                  <a:pt x="573" y="37"/>
                </a:cubicBezTo>
                <a:cubicBezTo>
                  <a:pt x="573" y="37"/>
                  <a:pt x="573" y="37"/>
                  <a:pt x="573" y="37"/>
                </a:cubicBezTo>
                <a:cubicBezTo>
                  <a:pt x="581" y="26"/>
                  <a:pt x="582" y="13"/>
                  <a:pt x="585" y="1"/>
                </a:cubicBezTo>
                <a:cubicBezTo>
                  <a:pt x="575" y="1"/>
                  <a:pt x="566" y="1"/>
                  <a:pt x="557" y="1"/>
                </a:cubicBezTo>
                <a:cubicBezTo>
                  <a:pt x="556" y="10"/>
                  <a:pt x="555" y="20"/>
                  <a:pt x="554" y="29"/>
                </a:cubicBezTo>
                <a:cubicBezTo>
                  <a:pt x="555" y="32"/>
                  <a:pt x="556" y="34"/>
                  <a:pt x="557" y="37"/>
                </a:cubicBezTo>
                <a:cubicBezTo>
                  <a:pt x="556" y="34"/>
                  <a:pt x="555" y="32"/>
                  <a:pt x="554" y="29"/>
                </a:cubicBezTo>
                <a:cubicBezTo>
                  <a:pt x="545" y="34"/>
                  <a:pt x="536" y="37"/>
                  <a:pt x="527" y="33"/>
                </a:cubicBezTo>
                <a:cubicBezTo>
                  <a:pt x="523" y="31"/>
                  <a:pt x="520" y="29"/>
                  <a:pt x="517" y="27"/>
                </a:cubicBezTo>
                <a:cubicBezTo>
                  <a:pt x="516" y="26"/>
                  <a:pt x="514" y="25"/>
                  <a:pt x="513" y="24"/>
                </a:cubicBezTo>
                <a:cubicBezTo>
                  <a:pt x="512" y="24"/>
                  <a:pt x="511" y="24"/>
                  <a:pt x="510" y="24"/>
                </a:cubicBezTo>
                <a:cubicBezTo>
                  <a:pt x="506" y="19"/>
                  <a:pt x="499" y="22"/>
                  <a:pt x="493" y="20"/>
                </a:cubicBezTo>
                <a:cubicBezTo>
                  <a:pt x="492" y="21"/>
                  <a:pt x="492" y="21"/>
                  <a:pt x="492" y="21"/>
                </a:cubicBezTo>
                <a:cubicBezTo>
                  <a:pt x="497" y="27"/>
                  <a:pt x="507" y="31"/>
                  <a:pt x="497" y="41"/>
                </a:cubicBezTo>
                <a:cubicBezTo>
                  <a:pt x="496" y="40"/>
                  <a:pt x="495" y="40"/>
                  <a:pt x="494" y="40"/>
                </a:cubicBezTo>
                <a:cubicBezTo>
                  <a:pt x="481" y="25"/>
                  <a:pt x="459" y="19"/>
                  <a:pt x="449" y="1"/>
                </a:cubicBezTo>
                <a:cubicBezTo>
                  <a:pt x="435" y="1"/>
                  <a:pt x="422" y="1"/>
                  <a:pt x="409" y="1"/>
                </a:cubicBezTo>
                <a:cubicBezTo>
                  <a:pt x="395" y="1"/>
                  <a:pt x="382" y="1"/>
                  <a:pt x="369" y="1"/>
                </a:cubicBezTo>
                <a:cubicBezTo>
                  <a:pt x="350" y="1"/>
                  <a:pt x="331" y="1"/>
                  <a:pt x="313" y="1"/>
                </a:cubicBezTo>
                <a:cubicBezTo>
                  <a:pt x="297" y="1"/>
                  <a:pt x="281" y="1"/>
                  <a:pt x="265" y="1"/>
                </a:cubicBezTo>
                <a:cubicBezTo>
                  <a:pt x="263" y="6"/>
                  <a:pt x="262" y="11"/>
                  <a:pt x="261" y="16"/>
                </a:cubicBezTo>
                <a:cubicBezTo>
                  <a:pt x="263" y="19"/>
                  <a:pt x="265" y="21"/>
                  <a:pt x="269" y="21"/>
                </a:cubicBezTo>
                <a:cubicBezTo>
                  <a:pt x="269" y="23"/>
                  <a:pt x="270" y="26"/>
                  <a:pt x="270" y="28"/>
                </a:cubicBezTo>
                <a:cubicBezTo>
                  <a:pt x="261" y="33"/>
                  <a:pt x="265" y="42"/>
                  <a:pt x="265" y="49"/>
                </a:cubicBezTo>
                <a:cubicBezTo>
                  <a:pt x="260" y="50"/>
                  <a:pt x="254" y="51"/>
                  <a:pt x="249" y="53"/>
                </a:cubicBezTo>
                <a:cubicBezTo>
                  <a:pt x="245" y="53"/>
                  <a:pt x="240" y="53"/>
                  <a:pt x="236" y="53"/>
                </a:cubicBezTo>
                <a:cubicBezTo>
                  <a:pt x="240" y="53"/>
                  <a:pt x="245" y="53"/>
                  <a:pt x="249" y="52"/>
                </a:cubicBezTo>
                <a:cubicBezTo>
                  <a:pt x="249" y="47"/>
                  <a:pt x="244" y="44"/>
                  <a:pt x="241" y="41"/>
                </a:cubicBezTo>
                <a:cubicBezTo>
                  <a:pt x="241" y="34"/>
                  <a:pt x="241" y="27"/>
                  <a:pt x="241" y="21"/>
                </a:cubicBezTo>
                <a:cubicBezTo>
                  <a:pt x="247" y="15"/>
                  <a:pt x="252" y="8"/>
                  <a:pt x="261" y="16"/>
                </a:cubicBezTo>
                <a:cubicBezTo>
                  <a:pt x="262" y="11"/>
                  <a:pt x="263" y="6"/>
                  <a:pt x="265" y="1"/>
                </a:cubicBezTo>
                <a:cubicBezTo>
                  <a:pt x="258" y="1"/>
                  <a:pt x="251" y="1"/>
                  <a:pt x="245" y="1"/>
                </a:cubicBezTo>
                <a:cubicBezTo>
                  <a:pt x="242" y="1"/>
                  <a:pt x="239" y="1"/>
                  <a:pt x="237" y="1"/>
                </a:cubicBezTo>
                <a:cubicBezTo>
                  <a:pt x="221" y="1"/>
                  <a:pt x="205" y="1"/>
                  <a:pt x="189" y="1"/>
                </a:cubicBezTo>
                <a:cubicBezTo>
                  <a:pt x="181" y="1"/>
                  <a:pt x="173" y="1"/>
                  <a:pt x="165" y="1"/>
                </a:cubicBezTo>
                <a:cubicBezTo>
                  <a:pt x="149" y="1"/>
                  <a:pt x="133" y="1"/>
                  <a:pt x="117" y="1"/>
                </a:cubicBezTo>
                <a:cubicBezTo>
                  <a:pt x="81" y="1"/>
                  <a:pt x="46" y="1"/>
                  <a:pt x="11" y="0"/>
                </a:cubicBezTo>
                <a:cubicBezTo>
                  <a:pt x="2" y="0"/>
                  <a:pt x="0" y="2"/>
                  <a:pt x="1" y="11"/>
                </a:cubicBezTo>
                <a:cubicBezTo>
                  <a:pt x="1" y="30"/>
                  <a:pt x="1" y="49"/>
                  <a:pt x="1" y="69"/>
                </a:cubicBezTo>
                <a:close/>
                <a:moveTo>
                  <a:pt x="77" y="2341"/>
                </a:moveTo>
                <a:cubicBezTo>
                  <a:pt x="77" y="2341"/>
                  <a:pt x="77" y="2341"/>
                  <a:pt x="77" y="2341"/>
                </a:cubicBezTo>
                <a:cubicBezTo>
                  <a:pt x="77" y="2341"/>
                  <a:pt x="77" y="2341"/>
                  <a:pt x="77" y="2341"/>
                </a:cubicBezTo>
                <a:cubicBezTo>
                  <a:pt x="77" y="2341"/>
                  <a:pt x="77" y="2341"/>
                  <a:pt x="77" y="2341"/>
                </a:cubicBezTo>
                <a:close/>
                <a:moveTo>
                  <a:pt x="99" y="2343"/>
                </a:moveTo>
                <a:cubicBezTo>
                  <a:pt x="99" y="2343"/>
                  <a:pt x="99" y="2343"/>
                  <a:pt x="99" y="2343"/>
                </a:cubicBezTo>
                <a:cubicBezTo>
                  <a:pt x="100" y="2337"/>
                  <a:pt x="100" y="2332"/>
                  <a:pt x="101" y="2326"/>
                </a:cubicBezTo>
                <a:cubicBezTo>
                  <a:pt x="100" y="2332"/>
                  <a:pt x="100" y="2337"/>
                  <a:pt x="99" y="2343"/>
                </a:cubicBezTo>
                <a:close/>
                <a:moveTo>
                  <a:pt x="121" y="2349"/>
                </a:moveTo>
                <a:cubicBezTo>
                  <a:pt x="124" y="2343"/>
                  <a:pt x="126" y="2336"/>
                  <a:pt x="133" y="2332"/>
                </a:cubicBezTo>
                <a:cubicBezTo>
                  <a:pt x="127" y="2336"/>
                  <a:pt x="124" y="2343"/>
                  <a:pt x="121" y="2349"/>
                </a:cubicBezTo>
                <a:close/>
                <a:moveTo>
                  <a:pt x="133" y="2277"/>
                </a:moveTo>
                <a:cubicBezTo>
                  <a:pt x="136" y="2276"/>
                  <a:pt x="140" y="2277"/>
                  <a:pt x="143" y="2275"/>
                </a:cubicBezTo>
                <a:cubicBezTo>
                  <a:pt x="140" y="2277"/>
                  <a:pt x="136" y="2276"/>
                  <a:pt x="133" y="2277"/>
                </a:cubicBezTo>
                <a:close/>
                <a:moveTo>
                  <a:pt x="318" y="2368"/>
                </a:moveTo>
                <a:cubicBezTo>
                  <a:pt x="303" y="2363"/>
                  <a:pt x="292" y="2367"/>
                  <a:pt x="285" y="2381"/>
                </a:cubicBezTo>
                <a:cubicBezTo>
                  <a:pt x="282" y="2380"/>
                  <a:pt x="279" y="2379"/>
                  <a:pt x="277" y="2380"/>
                </a:cubicBezTo>
                <a:cubicBezTo>
                  <a:pt x="262" y="2383"/>
                  <a:pt x="252" y="2377"/>
                  <a:pt x="245" y="2364"/>
                </a:cubicBezTo>
                <a:cubicBezTo>
                  <a:pt x="233" y="2361"/>
                  <a:pt x="216" y="2375"/>
                  <a:pt x="210" y="2354"/>
                </a:cubicBezTo>
                <a:cubicBezTo>
                  <a:pt x="211" y="2352"/>
                  <a:pt x="213" y="2350"/>
                  <a:pt x="212" y="2350"/>
                </a:cubicBezTo>
                <a:cubicBezTo>
                  <a:pt x="210" y="2347"/>
                  <a:pt x="209" y="2349"/>
                  <a:pt x="207" y="2351"/>
                </a:cubicBezTo>
                <a:cubicBezTo>
                  <a:pt x="199" y="2353"/>
                  <a:pt x="199" y="2372"/>
                  <a:pt x="183" y="2362"/>
                </a:cubicBezTo>
                <a:cubicBezTo>
                  <a:pt x="177" y="2358"/>
                  <a:pt x="172" y="2358"/>
                  <a:pt x="175" y="2349"/>
                </a:cubicBezTo>
                <a:cubicBezTo>
                  <a:pt x="177" y="2344"/>
                  <a:pt x="172" y="2345"/>
                  <a:pt x="169" y="2345"/>
                </a:cubicBezTo>
                <a:cubicBezTo>
                  <a:pt x="174" y="2332"/>
                  <a:pt x="186" y="2330"/>
                  <a:pt x="196" y="2334"/>
                </a:cubicBezTo>
                <a:cubicBezTo>
                  <a:pt x="208" y="2340"/>
                  <a:pt x="212" y="2334"/>
                  <a:pt x="216" y="2325"/>
                </a:cubicBezTo>
                <a:cubicBezTo>
                  <a:pt x="220" y="2336"/>
                  <a:pt x="230" y="2337"/>
                  <a:pt x="239" y="2338"/>
                </a:cubicBezTo>
                <a:cubicBezTo>
                  <a:pt x="240" y="2337"/>
                  <a:pt x="240" y="2334"/>
                  <a:pt x="241" y="2333"/>
                </a:cubicBezTo>
                <a:cubicBezTo>
                  <a:pt x="240" y="2334"/>
                  <a:pt x="240" y="2337"/>
                  <a:pt x="239" y="2338"/>
                </a:cubicBezTo>
                <a:cubicBezTo>
                  <a:pt x="246" y="2344"/>
                  <a:pt x="247" y="2352"/>
                  <a:pt x="245" y="2360"/>
                </a:cubicBezTo>
                <a:cubicBezTo>
                  <a:pt x="257" y="2360"/>
                  <a:pt x="268" y="2360"/>
                  <a:pt x="280" y="2360"/>
                </a:cubicBezTo>
                <a:cubicBezTo>
                  <a:pt x="280" y="2360"/>
                  <a:pt x="280" y="2360"/>
                  <a:pt x="280" y="2360"/>
                </a:cubicBezTo>
                <a:cubicBezTo>
                  <a:pt x="285" y="2360"/>
                  <a:pt x="289" y="2360"/>
                  <a:pt x="294" y="2360"/>
                </a:cubicBezTo>
                <a:cubicBezTo>
                  <a:pt x="301" y="2360"/>
                  <a:pt x="309" y="2360"/>
                  <a:pt x="316" y="2360"/>
                </a:cubicBezTo>
                <a:cubicBezTo>
                  <a:pt x="318" y="2360"/>
                  <a:pt x="319" y="2360"/>
                  <a:pt x="321" y="2360"/>
                </a:cubicBezTo>
                <a:cubicBezTo>
                  <a:pt x="322" y="2361"/>
                  <a:pt x="323" y="2361"/>
                  <a:pt x="324" y="2361"/>
                </a:cubicBezTo>
                <a:cubicBezTo>
                  <a:pt x="325" y="2366"/>
                  <a:pt x="323" y="2370"/>
                  <a:pt x="318" y="2368"/>
                </a:cubicBezTo>
                <a:close/>
                <a:moveTo>
                  <a:pt x="324" y="2342"/>
                </a:moveTo>
                <a:cubicBezTo>
                  <a:pt x="325" y="2340"/>
                  <a:pt x="325" y="2339"/>
                  <a:pt x="325" y="2337"/>
                </a:cubicBezTo>
                <a:cubicBezTo>
                  <a:pt x="325" y="2337"/>
                  <a:pt x="325" y="2337"/>
                  <a:pt x="325" y="2337"/>
                </a:cubicBezTo>
                <a:cubicBezTo>
                  <a:pt x="325" y="2339"/>
                  <a:pt x="325" y="2340"/>
                  <a:pt x="324" y="2342"/>
                </a:cubicBezTo>
                <a:close/>
                <a:moveTo>
                  <a:pt x="520" y="2352"/>
                </a:moveTo>
                <a:cubicBezTo>
                  <a:pt x="530" y="2348"/>
                  <a:pt x="529" y="2354"/>
                  <a:pt x="528" y="2360"/>
                </a:cubicBezTo>
                <a:cubicBezTo>
                  <a:pt x="525" y="2360"/>
                  <a:pt x="522" y="2361"/>
                  <a:pt x="520" y="2361"/>
                </a:cubicBezTo>
                <a:cubicBezTo>
                  <a:pt x="520" y="2358"/>
                  <a:pt x="520" y="2355"/>
                  <a:pt x="520" y="2352"/>
                </a:cubicBezTo>
                <a:close/>
                <a:moveTo>
                  <a:pt x="396" y="2385"/>
                </a:moveTo>
                <a:cubicBezTo>
                  <a:pt x="396" y="2385"/>
                  <a:pt x="395" y="2385"/>
                  <a:pt x="394" y="2385"/>
                </a:cubicBezTo>
                <a:cubicBezTo>
                  <a:pt x="395" y="2385"/>
                  <a:pt x="396" y="2385"/>
                  <a:pt x="396" y="2385"/>
                </a:cubicBezTo>
                <a:cubicBezTo>
                  <a:pt x="398" y="2383"/>
                  <a:pt x="399" y="2382"/>
                  <a:pt x="401" y="2382"/>
                </a:cubicBezTo>
                <a:cubicBezTo>
                  <a:pt x="399" y="2382"/>
                  <a:pt x="398" y="2383"/>
                  <a:pt x="396" y="2385"/>
                </a:cubicBezTo>
                <a:close/>
                <a:moveTo>
                  <a:pt x="409" y="2381"/>
                </a:moveTo>
                <a:cubicBezTo>
                  <a:pt x="409" y="2381"/>
                  <a:pt x="409" y="2381"/>
                  <a:pt x="409" y="2381"/>
                </a:cubicBezTo>
                <a:close/>
                <a:moveTo>
                  <a:pt x="449" y="2365"/>
                </a:moveTo>
                <a:cubicBezTo>
                  <a:pt x="449" y="2365"/>
                  <a:pt x="449" y="2365"/>
                  <a:pt x="449" y="2365"/>
                </a:cubicBezTo>
                <a:cubicBezTo>
                  <a:pt x="431" y="2344"/>
                  <a:pt x="417" y="2343"/>
                  <a:pt x="401" y="2361"/>
                </a:cubicBezTo>
                <a:cubicBezTo>
                  <a:pt x="396" y="2363"/>
                  <a:pt x="393" y="2358"/>
                  <a:pt x="389" y="2356"/>
                </a:cubicBezTo>
                <a:cubicBezTo>
                  <a:pt x="388" y="2354"/>
                  <a:pt x="388" y="2351"/>
                  <a:pt x="388" y="2349"/>
                </a:cubicBezTo>
                <a:cubicBezTo>
                  <a:pt x="379" y="2350"/>
                  <a:pt x="369" y="2351"/>
                  <a:pt x="360" y="2352"/>
                </a:cubicBezTo>
                <a:cubicBezTo>
                  <a:pt x="355" y="2357"/>
                  <a:pt x="350" y="2363"/>
                  <a:pt x="341" y="2360"/>
                </a:cubicBezTo>
                <a:cubicBezTo>
                  <a:pt x="342" y="2353"/>
                  <a:pt x="344" y="2346"/>
                  <a:pt x="345" y="2339"/>
                </a:cubicBezTo>
                <a:cubicBezTo>
                  <a:pt x="342" y="2335"/>
                  <a:pt x="341" y="2331"/>
                  <a:pt x="341" y="2327"/>
                </a:cubicBezTo>
                <a:cubicBezTo>
                  <a:pt x="341" y="2331"/>
                  <a:pt x="342" y="2335"/>
                  <a:pt x="345" y="2339"/>
                </a:cubicBezTo>
                <a:cubicBezTo>
                  <a:pt x="347" y="2339"/>
                  <a:pt x="350" y="2339"/>
                  <a:pt x="352" y="2339"/>
                </a:cubicBezTo>
                <a:cubicBezTo>
                  <a:pt x="354" y="2338"/>
                  <a:pt x="356" y="2337"/>
                  <a:pt x="357" y="2337"/>
                </a:cubicBezTo>
                <a:cubicBezTo>
                  <a:pt x="356" y="2337"/>
                  <a:pt x="354" y="2338"/>
                  <a:pt x="352" y="2339"/>
                </a:cubicBezTo>
                <a:cubicBezTo>
                  <a:pt x="355" y="2340"/>
                  <a:pt x="357" y="2341"/>
                  <a:pt x="360" y="2341"/>
                </a:cubicBezTo>
                <a:cubicBezTo>
                  <a:pt x="360" y="2344"/>
                  <a:pt x="361" y="2346"/>
                  <a:pt x="361" y="2348"/>
                </a:cubicBezTo>
                <a:cubicBezTo>
                  <a:pt x="361" y="2350"/>
                  <a:pt x="361" y="2351"/>
                  <a:pt x="360" y="2352"/>
                </a:cubicBezTo>
                <a:cubicBezTo>
                  <a:pt x="369" y="2351"/>
                  <a:pt x="379" y="2350"/>
                  <a:pt x="388" y="2349"/>
                </a:cubicBezTo>
                <a:cubicBezTo>
                  <a:pt x="396" y="2346"/>
                  <a:pt x="398" y="2340"/>
                  <a:pt x="398" y="2332"/>
                </a:cubicBezTo>
                <a:cubicBezTo>
                  <a:pt x="408" y="2331"/>
                  <a:pt x="407" y="2346"/>
                  <a:pt x="417" y="2345"/>
                </a:cubicBezTo>
                <a:cubicBezTo>
                  <a:pt x="427" y="2346"/>
                  <a:pt x="438" y="2344"/>
                  <a:pt x="448" y="2347"/>
                </a:cubicBezTo>
                <a:cubicBezTo>
                  <a:pt x="453" y="2349"/>
                  <a:pt x="460" y="2346"/>
                  <a:pt x="460" y="2354"/>
                </a:cubicBezTo>
                <a:cubicBezTo>
                  <a:pt x="460" y="2360"/>
                  <a:pt x="457" y="2366"/>
                  <a:pt x="449" y="2365"/>
                </a:cubicBezTo>
                <a:close/>
                <a:moveTo>
                  <a:pt x="458" y="2388"/>
                </a:moveTo>
                <a:cubicBezTo>
                  <a:pt x="474" y="2388"/>
                  <a:pt x="489" y="2388"/>
                  <a:pt x="504" y="2388"/>
                </a:cubicBezTo>
                <a:cubicBezTo>
                  <a:pt x="504" y="2388"/>
                  <a:pt x="504" y="2388"/>
                  <a:pt x="504" y="2388"/>
                </a:cubicBezTo>
                <a:cubicBezTo>
                  <a:pt x="489" y="2388"/>
                  <a:pt x="474" y="2388"/>
                  <a:pt x="458" y="2388"/>
                </a:cubicBezTo>
                <a:close/>
                <a:moveTo>
                  <a:pt x="513" y="2377"/>
                </a:moveTo>
                <a:cubicBezTo>
                  <a:pt x="509" y="2378"/>
                  <a:pt x="504" y="2376"/>
                  <a:pt x="500" y="2377"/>
                </a:cubicBezTo>
                <a:cubicBezTo>
                  <a:pt x="504" y="2376"/>
                  <a:pt x="509" y="2378"/>
                  <a:pt x="513" y="2377"/>
                </a:cubicBezTo>
                <a:cubicBezTo>
                  <a:pt x="513" y="2376"/>
                  <a:pt x="513" y="2376"/>
                  <a:pt x="513" y="2375"/>
                </a:cubicBezTo>
                <a:cubicBezTo>
                  <a:pt x="513" y="2376"/>
                  <a:pt x="513" y="2376"/>
                  <a:pt x="513" y="2377"/>
                </a:cubicBezTo>
                <a:close/>
                <a:moveTo>
                  <a:pt x="519" y="2371"/>
                </a:moveTo>
                <a:cubicBezTo>
                  <a:pt x="522" y="2368"/>
                  <a:pt x="529" y="2367"/>
                  <a:pt x="530" y="2362"/>
                </a:cubicBezTo>
                <a:cubicBezTo>
                  <a:pt x="534" y="2361"/>
                  <a:pt x="539" y="2357"/>
                  <a:pt x="544" y="2356"/>
                </a:cubicBezTo>
                <a:cubicBezTo>
                  <a:pt x="539" y="2357"/>
                  <a:pt x="534" y="2361"/>
                  <a:pt x="530" y="2362"/>
                </a:cubicBezTo>
                <a:cubicBezTo>
                  <a:pt x="529" y="2367"/>
                  <a:pt x="522" y="2368"/>
                  <a:pt x="519" y="2371"/>
                </a:cubicBezTo>
                <a:close/>
                <a:moveTo>
                  <a:pt x="571" y="2373"/>
                </a:moveTo>
                <a:cubicBezTo>
                  <a:pt x="569" y="2374"/>
                  <a:pt x="567" y="2375"/>
                  <a:pt x="565" y="2376"/>
                </a:cubicBezTo>
                <a:cubicBezTo>
                  <a:pt x="568" y="2378"/>
                  <a:pt x="570" y="2381"/>
                  <a:pt x="573" y="2384"/>
                </a:cubicBezTo>
                <a:cubicBezTo>
                  <a:pt x="570" y="2385"/>
                  <a:pt x="568" y="2387"/>
                  <a:pt x="568" y="2390"/>
                </a:cubicBezTo>
                <a:cubicBezTo>
                  <a:pt x="568" y="2391"/>
                  <a:pt x="568" y="2391"/>
                  <a:pt x="568" y="2391"/>
                </a:cubicBezTo>
                <a:cubicBezTo>
                  <a:pt x="568" y="2391"/>
                  <a:pt x="568" y="2392"/>
                  <a:pt x="569" y="2392"/>
                </a:cubicBezTo>
                <a:cubicBezTo>
                  <a:pt x="568" y="2392"/>
                  <a:pt x="568" y="2391"/>
                  <a:pt x="568" y="2391"/>
                </a:cubicBezTo>
                <a:cubicBezTo>
                  <a:pt x="564" y="2390"/>
                  <a:pt x="562" y="2388"/>
                  <a:pt x="561" y="2384"/>
                </a:cubicBezTo>
                <a:cubicBezTo>
                  <a:pt x="550" y="2384"/>
                  <a:pt x="539" y="2390"/>
                  <a:pt x="529" y="2381"/>
                </a:cubicBezTo>
                <a:cubicBezTo>
                  <a:pt x="536" y="2374"/>
                  <a:pt x="544" y="2371"/>
                  <a:pt x="553" y="2369"/>
                </a:cubicBezTo>
                <a:cubicBezTo>
                  <a:pt x="557" y="2368"/>
                  <a:pt x="561" y="2368"/>
                  <a:pt x="565" y="2368"/>
                </a:cubicBezTo>
                <a:cubicBezTo>
                  <a:pt x="568" y="2368"/>
                  <a:pt x="570" y="2368"/>
                  <a:pt x="573" y="2369"/>
                </a:cubicBezTo>
                <a:cubicBezTo>
                  <a:pt x="577" y="2369"/>
                  <a:pt x="581" y="2369"/>
                  <a:pt x="585" y="2369"/>
                </a:cubicBezTo>
                <a:cubicBezTo>
                  <a:pt x="583" y="2381"/>
                  <a:pt x="579" y="2383"/>
                  <a:pt x="571" y="2373"/>
                </a:cubicBezTo>
                <a:close/>
                <a:moveTo>
                  <a:pt x="596" y="2393"/>
                </a:moveTo>
                <a:cubicBezTo>
                  <a:pt x="596" y="2393"/>
                  <a:pt x="596" y="2393"/>
                  <a:pt x="596" y="2393"/>
                </a:cubicBezTo>
                <a:cubicBezTo>
                  <a:pt x="596" y="2392"/>
                  <a:pt x="596" y="2391"/>
                  <a:pt x="597" y="2390"/>
                </a:cubicBezTo>
                <a:cubicBezTo>
                  <a:pt x="596" y="2391"/>
                  <a:pt x="596" y="2392"/>
                  <a:pt x="596" y="2393"/>
                </a:cubicBezTo>
                <a:close/>
                <a:moveTo>
                  <a:pt x="586" y="2370"/>
                </a:moveTo>
                <a:cubicBezTo>
                  <a:pt x="594" y="2372"/>
                  <a:pt x="608" y="2361"/>
                  <a:pt x="609" y="2377"/>
                </a:cubicBezTo>
                <a:cubicBezTo>
                  <a:pt x="608" y="2361"/>
                  <a:pt x="594" y="2372"/>
                  <a:pt x="586" y="2370"/>
                </a:cubicBezTo>
                <a:close/>
                <a:moveTo>
                  <a:pt x="654" y="2387"/>
                </a:moveTo>
                <a:cubicBezTo>
                  <a:pt x="652" y="2387"/>
                  <a:pt x="650" y="2387"/>
                  <a:pt x="648" y="2386"/>
                </a:cubicBezTo>
                <a:cubicBezTo>
                  <a:pt x="635" y="2386"/>
                  <a:pt x="622" y="2386"/>
                  <a:pt x="609" y="2386"/>
                </a:cubicBezTo>
                <a:cubicBezTo>
                  <a:pt x="609" y="2384"/>
                  <a:pt x="609" y="2382"/>
                  <a:pt x="609" y="2381"/>
                </a:cubicBezTo>
                <a:cubicBezTo>
                  <a:pt x="617" y="2376"/>
                  <a:pt x="621" y="2365"/>
                  <a:pt x="633" y="2369"/>
                </a:cubicBezTo>
                <a:cubicBezTo>
                  <a:pt x="640" y="2375"/>
                  <a:pt x="649" y="2371"/>
                  <a:pt x="657" y="2372"/>
                </a:cubicBezTo>
                <a:cubicBezTo>
                  <a:pt x="665" y="2373"/>
                  <a:pt x="670" y="2376"/>
                  <a:pt x="674" y="2382"/>
                </a:cubicBezTo>
                <a:cubicBezTo>
                  <a:pt x="669" y="2384"/>
                  <a:pt x="665" y="2386"/>
                  <a:pt x="660" y="2387"/>
                </a:cubicBezTo>
                <a:cubicBezTo>
                  <a:pt x="658" y="2387"/>
                  <a:pt x="656" y="2387"/>
                  <a:pt x="654" y="2387"/>
                </a:cubicBezTo>
                <a:close/>
                <a:moveTo>
                  <a:pt x="672" y="2395"/>
                </a:moveTo>
                <a:cubicBezTo>
                  <a:pt x="671" y="2396"/>
                  <a:pt x="670" y="2399"/>
                  <a:pt x="669" y="2399"/>
                </a:cubicBezTo>
                <a:cubicBezTo>
                  <a:pt x="670" y="2399"/>
                  <a:pt x="671" y="2396"/>
                  <a:pt x="672" y="2395"/>
                </a:cubicBezTo>
                <a:cubicBezTo>
                  <a:pt x="675" y="2395"/>
                  <a:pt x="678" y="2396"/>
                  <a:pt x="682" y="2396"/>
                </a:cubicBezTo>
                <a:cubicBezTo>
                  <a:pt x="678" y="2396"/>
                  <a:pt x="675" y="2395"/>
                  <a:pt x="672" y="2395"/>
                </a:cubicBezTo>
                <a:close/>
                <a:moveTo>
                  <a:pt x="686" y="2401"/>
                </a:moveTo>
                <a:cubicBezTo>
                  <a:pt x="689" y="2402"/>
                  <a:pt x="691" y="2401"/>
                  <a:pt x="694" y="2396"/>
                </a:cubicBezTo>
                <a:cubicBezTo>
                  <a:pt x="693" y="2393"/>
                  <a:pt x="692" y="2390"/>
                  <a:pt x="691" y="2387"/>
                </a:cubicBezTo>
                <a:cubicBezTo>
                  <a:pt x="692" y="2390"/>
                  <a:pt x="693" y="2393"/>
                  <a:pt x="694" y="2396"/>
                </a:cubicBezTo>
                <a:cubicBezTo>
                  <a:pt x="691" y="2401"/>
                  <a:pt x="689" y="2402"/>
                  <a:pt x="686" y="2401"/>
                </a:cubicBezTo>
                <a:close/>
                <a:moveTo>
                  <a:pt x="710" y="2378"/>
                </a:moveTo>
                <a:cubicBezTo>
                  <a:pt x="708" y="2364"/>
                  <a:pt x="699" y="2369"/>
                  <a:pt x="689" y="2373"/>
                </a:cubicBezTo>
                <a:cubicBezTo>
                  <a:pt x="698" y="2342"/>
                  <a:pt x="715" y="2366"/>
                  <a:pt x="732" y="2358"/>
                </a:cubicBezTo>
                <a:cubicBezTo>
                  <a:pt x="724" y="2370"/>
                  <a:pt x="719" y="2376"/>
                  <a:pt x="710" y="2378"/>
                </a:cubicBezTo>
                <a:close/>
                <a:moveTo>
                  <a:pt x="734" y="2360"/>
                </a:moveTo>
                <a:cubicBezTo>
                  <a:pt x="734" y="2358"/>
                  <a:pt x="734" y="2358"/>
                  <a:pt x="734" y="2358"/>
                </a:cubicBezTo>
                <a:cubicBezTo>
                  <a:pt x="735" y="2359"/>
                  <a:pt x="735" y="2359"/>
                  <a:pt x="735" y="2359"/>
                </a:cubicBezTo>
                <a:lnTo>
                  <a:pt x="734" y="2360"/>
                </a:lnTo>
                <a:close/>
                <a:moveTo>
                  <a:pt x="779" y="2381"/>
                </a:moveTo>
                <a:cubicBezTo>
                  <a:pt x="777" y="2380"/>
                  <a:pt x="777" y="2380"/>
                  <a:pt x="777" y="2380"/>
                </a:cubicBezTo>
                <a:cubicBezTo>
                  <a:pt x="778" y="2378"/>
                  <a:pt x="780" y="2378"/>
                  <a:pt x="781" y="2380"/>
                </a:cubicBezTo>
                <a:lnTo>
                  <a:pt x="779" y="2381"/>
                </a:lnTo>
                <a:close/>
                <a:moveTo>
                  <a:pt x="863" y="2349"/>
                </a:moveTo>
                <a:cubicBezTo>
                  <a:pt x="863" y="2349"/>
                  <a:pt x="863" y="2349"/>
                  <a:pt x="863" y="2349"/>
                </a:cubicBezTo>
                <a:cubicBezTo>
                  <a:pt x="874" y="2348"/>
                  <a:pt x="876" y="2353"/>
                  <a:pt x="876" y="2358"/>
                </a:cubicBezTo>
                <a:cubicBezTo>
                  <a:pt x="876" y="2353"/>
                  <a:pt x="874" y="2348"/>
                  <a:pt x="863" y="2349"/>
                </a:cubicBezTo>
                <a:close/>
                <a:moveTo>
                  <a:pt x="1061" y="2353"/>
                </a:moveTo>
                <a:cubicBezTo>
                  <a:pt x="1061" y="2353"/>
                  <a:pt x="1061" y="2353"/>
                  <a:pt x="1061" y="2353"/>
                </a:cubicBezTo>
                <a:cubicBezTo>
                  <a:pt x="1061" y="2353"/>
                  <a:pt x="1061" y="2353"/>
                  <a:pt x="1061" y="2353"/>
                </a:cubicBezTo>
                <a:cubicBezTo>
                  <a:pt x="1059" y="2354"/>
                  <a:pt x="1058" y="2355"/>
                  <a:pt x="1057" y="2357"/>
                </a:cubicBezTo>
                <a:cubicBezTo>
                  <a:pt x="1057" y="2357"/>
                  <a:pt x="1057" y="2357"/>
                  <a:pt x="1057" y="2357"/>
                </a:cubicBezTo>
                <a:cubicBezTo>
                  <a:pt x="1058" y="2355"/>
                  <a:pt x="1060" y="2354"/>
                  <a:pt x="1061" y="2353"/>
                </a:cubicBezTo>
                <a:cubicBezTo>
                  <a:pt x="1061" y="2353"/>
                  <a:pt x="1061" y="2353"/>
                  <a:pt x="1061" y="2353"/>
                </a:cubicBezTo>
                <a:close/>
                <a:moveTo>
                  <a:pt x="1005" y="2261"/>
                </a:moveTo>
                <a:cubicBezTo>
                  <a:pt x="1007" y="2258"/>
                  <a:pt x="1011" y="2254"/>
                  <a:pt x="1013" y="2250"/>
                </a:cubicBezTo>
                <a:cubicBezTo>
                  <a:pt x="1011" y="2254"/>
                  <a:pt x="1007" y="2258"/>
                  <a:pt x="1005" y="2261"/>
                </a:cubicBezTo>
                <a:close/>
                <a:moveTo>
                  <a:pt x="964" y="2273"/>
                </a:moveTo>
                <a:cubicBezTo>
                  <a:pt x="967" y="2268"/>
                  <a:pt x="970" y="2266"/>
                  <a:pt x="974" y="2265"/>
                </a:cubicBezTo>
                <a:cubicBezTo>
                  <a:pt x="970" y="2266"/>
                  <a:pt x="967" y="2268"/>
                  <a:pt x="964" y="2273"/>
                </a:cubicBezTo>
                <a:close/>
                <a:moveTo>
                  <a:pt x="960" y="2358"/>
                </a:moveTo>
                <a:cubicBezTo>
                  <a:pt x="958" y="2357"/>
                  <a:pt x="955" y="2357"/>
                  <a:pt x="953" y="2356"/>
                </a:cubicBezTo>
                <a:cubicBezTo>
                  <a:pt x="953" y="2359"/>
                  <a:pt x="953" y="2362"/>
                  <a:pt x="952" y="2365"/>
                </a:cubicBezTo>
                <a:cubicBezTo>
                  <a:pt x="952" y="2368"/>
                  <a:pt x="951" y="2370"/>
                  <a:pt x="949" y="2372"/>
                </a:cubicBezTo>
                <a:cubicBezTo>
                  <a:pt x="951" y="2370"/>
                  <a:pt x="952" y="2368"/>
                  <a:pt x="952" y="2365"/>
                </a:cubicBezTo>
                <a:cubicBezTo>
                  <a:pt x="953" y="2362"/>
                  <a:pt x="953" y="2359"/>
                  <a:pt x="953" y="2356"/>
                </a:cubicBezTo>
                <a:cubicBezTo>
                  <a:pt x="949" y="2352"/>
                  <a:pt x="947" y="2353"/>
                  <a:pt x="946" y="2356"/>
                </a:cubicBezTo>
                <a:cubicBezTo>
                  <a:pt x="947" y="2353"/>
                  <a:pt x="949" y="2352"/>
                  <a:pt x="953" y="2356"/>
                </a:cubicBezTo>
                <a:cubicBezTo>
                  <a:pt x="955" y="2357"/>
                  <a:pt x="958" y="2357"/>
                  <a:pt x="960" y="2358"/>
                </a:cubicBezTo>
                <a:close/>
                <a:moveTo>
                  <a:pt x="949" y="2308"/>
                </a:moveTo>
                <a:cubicBezTo>
                  <a:pt x="950" y="2308"/>
                  <a:pt x="951" y="2308"/>
                  <a:pt x="952" y="2308"/>
                </a:cubicBezTo>
                <a:cubicBezTo>
                  <a:pt x="951" y="2308"/>
                  <a:pt x="950" y="2308"/>
                  <a:pt x="949" y="2308"/>
                </a:cubicBezTo>
                <a:cubicBezTo>
                  <a:pt x="946" y="2306"/>
                  <a:pt x="943" y="2306"/>
                  <a:pt x="940" y="2306"/>
                </a:cubicBezTo>
                <a:cubicBezTo>
                  <a:pt x="943" y="2306"/>
                  <a:pt x="946" y="2306"/>
                  <a:pt x="949" y="2308"/>
                </a:cubicBezTo>
                <a:close/>
                <a:moveTo>
                  <a:pt x="941" y="2281"/>
                </a:moveTo>
                <a:cubicBezTo>
                  <a:pt x="941" y="2281"/>
                  <a:pt x="941" y="2281"/>
                  <a:pt x="941" y="2281"/>
                </a:cubicBezTo>
                <a:cubicBezTo>
                  <a:pt x="938" y="2282"/>
                  <a:pt x="934" y="2282"/>
                  <a:pt x="931" y="2283"/>
                </a:cubicBezTo>
                <a:cubicBezTo>
                  <a:pt x="934" y="2282"/>
                  <a:pt x="938" y="2282"/>
                  <a:pt x="941" y="2281"/>
                </a:cubicBezTo>
                <a:close/>
                <a:moveTo>
                  <a:pt x="960" y="2453"/>
                </a:moveTo>
                <a:cubicBezTo>
                  <a:pt x="950" y="2456"/>
                  <a:pt x="940" y="2457"/>
                  <a:pt x="930" y="2457"/>
                </a:cubicBezTo>
                <a:cubicBezTo>
                  <a:pt x="940" y="2457"/>
                  <a:pt x="950" y="2456"/>
                  <a:pt x="960" y="2453"/>
                </a:cubicBezTo>
                <a:cubicBezTo>
                  <a:pt x="963" y="2445"/>
                  <a:pt x="968" y="2439"/>
                  <a:pt x="973" y="2433"/>
                </a:cubicBezTo>
                <a:cubicBezTo>
                  <a:pt x="968" y="2439"/>
                  <a:pt x="963" y="2445"/>
                  <a:pt x="960" y="2453"/>
                </a:cubicBezTo>
                <a:close/>
                <a:moveTo>
                  <a:pt x="977" y="2363"/>
                </a:moveTo>
                <a:cubicBezTo>
                  <a:pt x="974" y="2355"/>
                  <a:pt x="969" y="2356"/>
                  <a:pt x="963" y="2358"/>
                </a:cubicBezTo>
                <a:cubicBezTo>
                  <a:pt x="969" y="2356"/>
                  <a:pt x="974" y="2355"/>
                  <a:pt x="977" y="2363"/>
                </a:cubicBezTo>
                <a:cubicBezTo>
                  <a:pt x="979" y="2364"/>
                  <a:pt x="981" y="2364"/>
                  <a:pt x="983" y="2364"/>
                </a:cubicBezTo>
                <a:cubicBezTo>
                  <a:pt x="981" y="2364"/>
                  <a:pt x="979" y="2364"/>
                  <a:pt x="977" y="2363"/>
                </a:cubicBezTo>
                <a:close/>
                <a:moveTo>
                  <a:pt x="985" y="2365"/>
                </a:moveTo>
                <a:cubicBezTo>
                  <a:pt x="985" y="2364"/>
                  <a:pt x="985" y="2364"/>
                  <a:pt x="985" y="2364"/>
                </a:cubicBezTo>
                <a:cubicBezTo>
                  <a:pt x="985" y="2364"/>
                  <a:pt x="985" y="2364"/>
                  <a:pt x="985" y="2365"/>
                </a:cubicBezTo>
                <a:close/>
                <a:moveTo>
                  <a:pt x="985" y="2365"/>
                </a:moveTo>
                <a:cubicBezTo>
                  <a:pt x="985" y="2367"/>
                  <a:pt x="985" y="2370"/>
                  <a:pt x="985" y="2372"/>
                </a:cubicBezTo>
                <a:cubicBezTo>
                  <a:pt x="985" y="2370"/>
                  <a:pt x="985" y="2367"/>
                  <a:pt x="985" y="2365"/>
                </a:cubicBezTo>
                <a:close/>
                <a:moveTo>
                  <a:pt x="977" y="2315"/>
                </a:moveTo>
                <a:cubicBezTo>
                  <a:pt x="982" y="2314"/>
                  <a:pt x="988" y="2311"/>
                  <a:pt x="992" y="2312"/>
                </a:cubicBezTo>
                <a:cubicBezTo>
                  <a:pt x="988" y="2311"/>
                  <a:pt x="982" y="2314"/>
                  <a:pt x="977" y="2315"/>
                </a:cubicBezTo>
                <a:close/>
                <a:moveTo>
                  <a:pt x="993" y="2393"/>
                </a:moveTo>
                <a:cubicBezTo>
                  <a:pt x="993" y="2393"/>
                  <a:pt x="993" y="2393"/>
                  <a:pt x="993" y="2393"/>
                </a:cubicBezTo>
                <a:cubicBezTo>
                  <a:pt x="994" y="2389"/>
                  <a:pt x="995" y="2385"/>
                  <a:pt x="997" y="2381"/>
                </a:cubicBezTo>
                <a:cubicBezTo>
                  <a:pt x="995" y="2385"/>
                  <a:pt x="994" y="2389"/>
                  <a:pt x="993" y="2393"/>
                </a:cubicBezTo>
                <a:close/>
                <a:moveTo>
                  <a:pt x="996" y="2313"/>
                </a:moveTo>
                <a:cubicBezTo>
                  <a:pt x="996" y="2313"/>
                  <a:pt x="996" y="2313"/>
                  <a:pt x="996" y="2313"/>
                </a:cubicBezTo>
                <a:cubicBezTo>
                  <a:pt x="997" y="2310"/>
                  <a:pt x="998" y="2308"/>
                  <a:pt x="999" y="2306"/>
                </a:cubicBezTo>
                <a:cubicBezTo>
                  <a:pt x="998" y="2308"/>
                  <a:pt x="997" y="2310"/>
                  <a:pt x="996" y="2313"/>
                </a:cubicBezTo>
                <a:close/>
                <a:moveTo>
                  <a:pt x="1003" y="2377"/>
                </a:moveTo>
                <a:cubicBezTo>
                  <a:pt x="1007" y="2373"/>
                  <a:pt x="1004" y="2365"/>
                  <a:pt x="1006" y="2360"/>
                </a:cubicBezTo>
                <a:cubicBezTo>
                  <a:pt x="1006" y="2360"/>
                  <a:pt x="1006" y="2360"/>
                  <a:pt x="1006" y="2360"/>
                </a:cubicBezTo>
                <a:cubicBezTo>
                  <a:pt x="1004" y="2365"/>
                  <a:pt x="1007" y="2373"/>
                  <a:pt x="1003" y="2377"/>
                </a:cubicBezTo>
                <a:close/>
                <a:moveTo>
                  <a:pt x="1017" y="2363"/>
                </a:moveTo>
                <a:cubicBezTo>
                  <a:pt x="1015" y="2363"/>
                  <a:pt x="1012" y="2362"/>
                  <a:pt x="1010" y="2361"/>
                </a:cubicBezTo>
                <a:cubicBezTo>
                  <a:pt x="1012" y="2362"/>
                  <a:pt x="1015" y="2363"/>
                  <a:pt x="1017" y="2363"/>
                </a:cubicBezTo>
                <a:cubicBezTo>
                  <a:pt x="1027" y="2366"/>
                  <a:pt x="1035" y="2365"/>
                  <a:pt x="1044" y="2362"/>
                </a:cubicBezTo>
                <a:cubicBezTo>
                  <a:pt x="1035" y="2365"/>
                  <a:pt x="1027" y="2366"/>
                  <a:pt x="1017" y="2363"/>
                </a:cubicBezTo>
                <a:close/>
                <a:moveTo>
                  <a:pt x="1036" y="2283"/>
                </a:moveTo>
                <a:cubicBezTo>
                  <a:pt x="1030" y="2282"/>
                  <a:pt x="1023" y="2281"/>
                  <a:pt x="1017" y="2280"/>
                </a:cubicBezTo>
                <a:cubicBezTo>
                  <a:pt x="1023" y="2281"/>
                  <a:pt x="1030" y="2282"/>
                  <a:pt x="1036" y="2283"/>
                </a:cubicBezTo>
                <a:cubicBezTo>
                  <a:pt x="1043" y="2274"/>
                  <a:pt x="1050" y="2274"/>
                  <a:pt x="1057" y="2276"/>
                </a:cubicBezTo>
                <a:cubicBezTo>
                  <a:pt x="1050" y="2274"/>
                  <a:pt x="1043" y="2274"/>
                  <a:pt x="1036" y="2283"/>
                </a:cubicBezTo>
                <a:close/>
                <a:moveTo>
                  <a:pt x="1054" y="2388"/>
                </a:moveTo>
                <a:cubicBezTo>
                  <a:pt x="1054" y="2389"/>
                  <a:pt x="1053" y="2390"/>
                  <a:pt x="1053" y="2392"/>
                </a:cubicBezTo>
                <a:cubicBezTo>
                  <a:pt x="1053" y="2390"/>
                  <a:pt x="1054" y="2389"/>
                  <a:pt x="1054" y="2388"/>
                </a:cubicBezTo>
                <a:cubicBezTo>
                  <a:pt x="1055" y="2387"/>
                  <a:pt x="1056" y="2386"/>
                  <a:pt x="1057" y="2385"/>
                </a:cubicBezTo>
                <a:cubicBezTo>
                  <a:pt x="1063" y="2380"/>
                  <a:pt x="1060" y="2374"/>
                  <a:pt x="1059" y="2368"/>
                </a:cubicBezTo>
                <a:cubicBezTo>
                  <a:pt x="1064" y="2368"/>
                  <a:pt x="1068" y="2368"/>
                  <a:pt x="1073" y="2368"/>
                </a:cubicBezTo>
                <a:cubicBezTo>
                  <a:pt x="1077" y="2389"/>
                  <a:pt x="1077" y="2389"/>
                  <a:pt x="1054" y="2388"/>
                </a:cubicBezTo>
                <a:close/>
                <a:moveTo>
                  <a:pt x="1154" y="2295"/>
                </a:moveTo>
                <a:cubicBezTo>
                  <a:pt x="1153" y="2296"/>
                  <a:pt x="1152" y="2296"/>
                  <a:pt x="1151" y="2297"/>
                </a:cubicBezTo>
                <a:cubicBezTo>
                  <a:pt x="1151" y="2297"/>
                  <a:pt x="1151" y="2297"/>
                  <a:pt x="1151" y="2297"/>
                </a:cubicBezTo>
                <a:cubicBezTo>
                  <a:pt x="1152" y="2296"/>
                  <a:pt x="1153" y="2296"/>
                  <a:pt x="1154" y="2295"/>
                </a:cubicBezTo>
                <a:close/>
                <a:moveTo>
                  <a:pt x="1164" y="2300"/>
                </a:moveTo>
                <a:cubicBezTo>
                  <a:pt x="1164" y="2295"/>
                  <a:pt x="1167" y="2294"/>
                  <a:pt x="1171" y="2293"/>
                </a:cubicBezTo>
                <a:cubicBezTo>
                  <a:pt x="1167" y="2294"/>
                  <a:pt x="1164" y="2295"/>
                  <a:pt x="1164" y="2300"/>
                </a:cubicBezTo>
                <a:cubicBezTo>
                  <a:pt x="1156" y="2303"/>
                  <a:pt x="1149" y="2306"/>
                  <a:pt x="1142" y="2308"/>
                </a:cubicBezTo>
                <a:cubicBezTo>
                  <a:pt x="1149" y="2306"/>
                  <a:pt x="1156" y="2303"/>
                  <a:pt x="1164" y="2300"/>
                </a:cubicBezTo>
                <a:close/>
                <a:moveTo>
                  <a:pt x="1124" y="2310"/>
                </a:moveTo>
                <a:cubicBezTo>
                  <a:pt x="1122" y="2310"/>
                  <a:pt x="1119" y="2310"/>
                  <a:pt x="1117" y="2310"/>
                </a:cubicBezTo>
                <a:cubicBezTo>
                  <a:pt x="1119" y="2310"/>
                  <a:pt x="1122" y="2310"/>
                  <a:pt x="1124" y="2310"/>
                </a:cubicBezTo>
                <a:close/>
                <a:moveTo>
                  <a:pt x="1086" y="2329"/>
                </a:moveTo>
                <a:cubicBezTo>
                  <a:pt x="1088" y="2327"/>
                  <a:pt x="1091" y="2325"/>
                  <a:pt x="1093" y="2323"/>
                </a:cubicBezTo>
                <a:cubicBezTo>
                  <a:pt x="1091" y="2325"/>
                  <a:pt x="1088" y="2327"/>
                  <a:pt x="1086" y="2329"/>
                </a:cubicBezTo>
                <a:cubicBezTo>
                  <a:pt x="1086" y="2330"/>
                  <a:pt x="1085" y="2331"/>
                  <a:pt x="1084" y="2332"/>
                </a:cubicBezTo>
                <a:cubicBezTo>
                  <a:pt x="1085" y="2331"/>
                  <a:pt x="1086" y="2330"/>
                  <a:pt x="1086" y="2329"/>
                </a:cubicBezTo>
                <a:close/>
                <a:moveTo>
                  <a:pt x="1116" y="2370"/>
                </a:moveTo>
                <a:cubicBezTo>
                  <a:pt x="1110" y="2368"/>
                  <a:pt x="1109" y="2375"/>
                  <a:pt x="1105" y="2377"/>
                </a:cubicBezTo>
                <a:cubicBezTo>
                  <a:pt x="1104" y="2378"/>
                  <a:pt x="1103" y="2380"/>
                  <a:pt x="1102" y="2381"/>
                </a:cubicBezTo>
                <a:cubicBezTo>
                  <a:pt x="1098" y="2386"/>
                  <a:pt x="1095" y="2395"/>
                  <a:pt x="1085" y="2390"/>
                </a:cubicBezTo>
                <a:cubicBezTo>
                  <a:pt x="1087" y="2383"/>
                  <a:pt x="1088" y="2375"/>
                  <a:pt x="1089" y="2368"/>
                </a:cubicBezTo>
                <a:cubicBezTo>
                  <a:pt x="1093" y="2368"/>
                  <a:pt x="1097" y="2368"/>
                  <a:pt x="1101" y="2368"/>
                </a:cubicBezTo>
                <a:cubicBezTo>
                  <a:pt x="1101" y="2371"/>
                  <a:pt x="1102" y="2374"/>
                  <a:pt x="1102" y="2377"/>
                </a:cubicBezTo>
                <a:cubicBezTo>
                  <a:pt x="1101" y="2378"/>
                  <a:pt x="1101" y="2379"/>
                  <a:pt x="1102" y="2381"/>
                </a:cubicBezTo>
                <a:cubicBezTo>
                  <a:pt x="1103" y="2380"/>
                  <a:pt x="1104" y="2378"/>
                  <a:pt x="1105" y="2377"/>
                </a:cubicBezTo>
                <a:cubicBezTo>
                  <a:pt x="1109" y="2375"/>
                  <a:pt x="1110" y="2368"/>
                  <a:pt x="1116" y="2370"/>
                </a:cubicBezTo>
                <a:cubicBezTo>
                  <a:pt x="1122" y="2374"/>
                  <a:pt x="1124" y="2377"/>
                  <a:pt x="1124" y="2380"/>
                </a:cubicBezTo>
                <a:cubicBezTo>
                  <a:pt x="1124" y="2377"/>
                  <a:pt x="1122" y="2374"/>
                  <a:pt x="1116" y="2370"/>
                </a:cubicBezTo>
                <a:close/>
                <a:moveTo>
                  <a:pt x="1125" y="2343"/>
                </a:moveTo>
                <a:cubicBezTo>
                  <a:pt x="1127" y="2342"/>
                  <a:pt x="1130" y="2342"/>
                  <a:pt x="1133" y="2344"/>
                </a:cubicBezTo>
                <a:cubicBezTo>
                  <a:pt x="1139" y="2345"/>
                  <a:pt x="1145" y="2345"/>
                  <a:pt x="1150" y="2345"/>
                </a:cubicBezTo>
                <a:cubicBezTo>
                  <a:pt x="1145" y="2345"/>
                  <a:pt x="1139" y="2345"/>
                  <a:pt x="1133" y="2344"/>
                </a:cubicBezTo>
                <a:cubicBezTo>
                  <a:pt x="1130" y="2342"/>
                  <a:pt x="1127" y="2342"/>
                  <a:pt x="1125" y="2343"/>
                </a:cubicBezTo>
                <a:close/>
                <a:moveTo>
                  <a:pt x="1137" y="2401"/>
                </a:moveTo>
                <a:cubicBezTo>
                  <a:pt x="1134" y="2401"/>
                  <a:pt x="1131" y="2400"/>
                  <a:pt x="1129" y="2400"/>
                </a:cubicBezTo>
                <a:cubicBezTo>
                  <a:pt x="1131" y="2400"/>
                  <a:pt x="1134" y="2401"/>
                  <a:pt x="1137" y="2401"/>
                </a:cubicBezTo>
                <a:cubicBezTo>
                  <a:pt x="1137" y="2405"/>
                  <a:pt x="1137" y="2409"/>
                  <a:pt x="1137" y="2413"/>
                </a:cubicBezTo>
                <a:cubicBezTo>
                  <a:pt x="1137" y="2409"/>
                  <a:pt x="1137" y="2405"/>
                  <a:pt x="1137" y="2401"/>
                </a:cubicBezTo>
                <a:close/>
                <a:moveTo>
                  <a:pt x="1144" y="2402"/>
                </a:moveTo>
                <a:cubicBezTo>
                  <a:pt x="1144" y="2399"/>
                  <a:pt x="1146" y="2396"/>
                  <a:pt x="1153" y="2395"/>
                </a:cubicBezTo>
                <a:cubicBezTo>
                  <a:pt x="1153" y="2395"/>
                  <a:pt x="1153" y="2395"/>
                  <a:pt x="1153" y="2395"/>
                </a:cubicBezTo>
                <a:cubicBezTo>
                  <a:pt x="1146" y="2396"/>
                  <a:pt x="1144" y="2399"/>
                  <a:pt x="1144" y="2402"/>
                </a:cubicBezTo>
                <a:close/>
                <a:moveTo>
                  <a:pt x="1164" y="2456"/>
                </a:moveTo>
                <a:cubicBezTo>
                  <a:pt x="1157" y="2451"/>
                  <a:pt x="1154" y="2447"/>
                  <a:pt x="1157" y="2443"/>
                </a:cubicBezTo>
                <a:cubicBezTo>
                  <a:pt x="1154" y="2447"/>
                  <a:pt x="1157" y="2451"/>
                  <a:pt x="1164" y="2456"/>
                </a:cubicBezTo>
                <a:cubicBezTo>
                  <a:pt x="1168" y="2457"/>
                  <a:pt x="1171" y="2457"/>
                  <a:pt x="1173" y="2458"/>
                </a:cubicBezTo>
                <a:cubicBezTo>
                  <a:pt x="1171" y="2457"/>
                  <a:pt x="1168" y="2457"/>
                  <a:pt x="1164" y="2456"/>
                </a:cubicBezTo>
                <a:close/>
                <a:moveTo>
                  <a:pt x="1176" y="2291"/>
                </a:moveTo>
                <a:cubicBezTo>
                  <a:pt x="1175" y="2292"/>
                  <a:pt x="1174" y="2292"/>
                  <a:pt x="1173" y="2293"/>
                </a:cubicBezTo>
                <a:cubicBezTo>
                  <a:pt x="1174" y="2292"/>
                  <a:pt x="1175" y="2292"/>
                  <a:pt x="1176" y="2291"/>
                </a:cubicBezTo>
                <a:cubicBezTo>
                  <a:pt x="1179" y="2291"/>
                  <a:pt x="1182" y="2290"/>
                  <a:pt x="1185" y="2290"/>
                </a:cubicBezTo>
                <a:cubicBezTo>
                  <a:pt x="1182" y="2290"/>
                  <a:pt x="1179" y="2291"/>
                  <a:pt x="1176" y="2291"/>
                </a:cubicBezTo>
                <a:close/>
                <a:moveTo>
                  <a:pt x="1201" y="2432"/>
                </a:moveTo>
                <a:cubicBezTo>
                  <a:pt x="1201" y="2434"/>
                  <a:pt x="1201" y="2436"/>
                  <a:pt x="1201" y="2438"/>
                </a:cubicBezTo>
                <a:cubicBezTo>
                  <a:pt x="1201" y="2436"/>
                  <a:pt x="1201" y="2434"/>
                  <a:pt x="1201" y="2432"/>
                </a:cubicBezTo>
                <a:close/>
                <a:moveTo>
                  <a:pt x="1233" y="2424"/>
                </a:moveTo>
                <a:cubicBezTo>
                  <a:pt x="1223" y="2424"/>
                  <a:pt x="1214" y="2426"/>
                  <a:pt x="1205" y="2430"/>
                </a:cubicBezTo>
                <a:cubicBezTo>
                  <a:pt x="1214" y="2426"/>
                  <a:pt x="1223" y="2424"/>
                  <a:pt x="1233" y="2424"/>
                </a:cubicBezTo>
                <a:close/>
                <a:moveTo>
                  <a:pt x="1256" y="2419"/>
                </a:moveTo>
                <a:cubicBezTo>
                  <a:pt x="1257" y="2420"/>
                  <a:pt x="1257" y="2423"/>
                  <a:pt x="1258" y="2425"/>
                </a:cubicBezTo>
                <a:cubicBezTo>
                  <a:pt x="1257" y="2423"/>
                  <a:pt x="1257" y="2420"/>
                  <a:pt x="1256" y="2419"/>
                </a:cubicBezTo>
                <a:close/>
                <a:moveTo>
                  <a:pt x="1310" y="2421"/>
                </a:moveTo>
                <a:cubicBezTo>
                  <a:pt x="1307" y="2424"/>
                  <a:pt x="1306" y="2430"/>
                  <a:pt x="1303" y="2434"/>
                </a:cubicBezTo>
                <a:cubicBezTo>
                  <a:pt x="1306" y="2430"/>
                  <a:pt x="1307" y="2424"/>
                  <a:pt x="1310" y="2421"/>
                </a:cubicBezTo>
                <a:cubicBezTo>
                  <a:pt x="1319" y="2421"/>
                  <a:pt x="1322" y="2416"/>
                  <a:pt x="1324" y="2410"/>
                </a:cubicBezTo>
                <a:cubicBezTo>
                  <a:pt x="1322" y="2416"/>
                  <a:pt x="1319" y="2421"/>
                  <a:pt x="1310" y="2421"/>
                </a:cubicBezTo>
                <a:close/>
                <a:moveTo>
                  <a:pt x="1328" y="2228"/>
                </a:moveTo>
                <a:cubicBezTo>
                  <a:pt x="1338" y="2221"/>
                  <a:pt x="1338" y="2216"/>
                  <a:pt x="1334" y="2212"/>
                </a:cubicBezTo>
                <a:cubicBezTo>
                  <a:pt x="1334" y="2212"/>
                  <a:pt x="1333" y="2211"/>
                  <a:pt x="1333" y="2210"/>
                </a:cubicBezTo>
                <a:cubicBezTo>
                  <a:pt x="1333" y="2211"/>
                  <a:pt x="1334" y="2212"/>
                  <a:pt x="1334" y="2212"/>
                </a:cubicBezTo>
                <a:cubicBezTo>
                  <a:pt x="1338" y="2216"/>
                  <a:pt x="1338" y="2221"/>
                  <a:pt x="1328" y="2228"/>
                </a:cubicBezTo>
                <a:close/>
                <a:moveTo>
                  <a:pt x="4043" y="2349"/>
                </a:moveTo>
                <a:cubicBezTo>
                  <a:pt x="4042" y="2349"/>
                  <a:pt x="4041" y="2349"/>
                  <a:pt x="4041" y="2349"/>
                </a:cubicBezTo>
                <a:cubicBezTo>
                  <a:pt x="4041" y="2349"/>
                  <a:pt x="4041" y="2349"/>
                  <a:pt x="4041" y="2349"/>
                </a:cubicBezTo>
                <a:cubicBezTo>
                  <a:pt x="4041" y="2349"/>
                  <a:pt x="4041" y="2349"/>
                  <a:pt x="4041" y="2349"/>
                </a:cubicBezTo>
                <a:cubicBezTo>
                  <a:pt x="4041" y="2349"/>
                  <a:pt x="4042" y="2349"/>
                  <a:pt x="4043" y="2349"/>
                </a:cubicBezTo>
                <a:close/>
                <a:moveTo>
                  <a:pt x="4025" y="2396"/>
                </a:moveTo>
                <a:cubicBezTo>
                  <a:pt x="4042" y="2396"/>
                  <a:pt x="4059" y="2397"/>
                  <a:pt x="4076" y="2398"/>
                </a:cubicBezTo>
                <a:cubicBezTo>
                  <a:pt x="4057" y="2402"/>
                  <a:pt x="4039" y="2407"/>
                  <a:pt x="4020" y="2401"/>
                </a:cubicBezTo>
                <a:cubicBezTo>
                  <a:pt x="4010" y="2401"/>
                  <a:pt x="4000" y="2401"/>
                  <a:pt x="3989" y="2400"/>
                </a:cubicBezTo>
                <a:cubicBezTo>
                  <a:pt x="3989" y="2399"/>
                  <a:pt x="3989" y="2398"/>
                  <a:pt x="3989" y="2397"/>
                </a:cubicBezTo>
                <a:cubicBezTo>
                  <a:pt x="4001" y="2397"/>
                  <a:pt x="4013" y="2396"/>
                  <a:pt x="4025" y="2396"/>
                </a:cubicBezTo>
                <a:close/>
                <a:moveTo>
                  <a:pt x="4016" y="2205"/>
                </a:moveTo>
                <a:cubicBezTo>
                  <a:pt x="4012" y="2205"/>
                  <a:pt x="4009" y="2208"/>
                  <a:pt x="4009" y="2213"/>
                </a:cubicBezTo>
                <a:cubicBezTo>
                  <a:pt x="4009" y="2208"/>
                  <a:pt x="4012" y="2205"/>
                  <a:pt x="4016" y="2205"/>
                </a:cubicBezTo>
                <a:close/>
                <a:moveTo>
                  <a:pt x="4001" y="2184"/>
                </a:moveTo>
                <a:cubicBezTo>
                  <a:pt x="4002" y="2184"/>
                  <a:pt x="4002" y="2183"/>
                  <a:pt x="4003" y="2183"/>
                </a:cubicBezTo>
                <a:cubicBezTo>
                  <a:pt x="4002" y="2183"/>
                  <a:pt x="4002" y="2184"/>
                  <a:pt x="4001" y="2184"/>
                </a:cubicBezTo>
                <a:cubicBezTo>
                  <a:pt x="4001" y="2187"/>
                  <a:pt x="4001" y="2189"/>
                  <a:pt x="4000" y="2192"/>
                </a:cubicBezTo>
                <a:cubicBezTo>
                  <a:pt x="4001" y="2189"/>
                  <a:pt x="4001" y="2187"/>
                  <a:pt x="4001" y="2184"/>
                </a:cubicBezTo>
                <a:close/>
                <a:moveTo>
                  <a:pt x="4013" y="2256"/>
                </a:moveTo>
                <a:cubicBezTo>
                  <a:pt x="4016" y="2257"/>
                  <a:pt x="4018" y="2259"/>
                  <a:pt x="4020" y="2260"/>
                </a:cubicBezTo>
                <a:cubicBezTo>
                  <a:pt x="4018" y="2259"/>
                  <a:pt x="4016" y="2257"/>
                  <a:pt x="4013" y="2256"/>
                </a:cubicBezTo>
                <a:cubicBezTo>
                  <a:pt x="4009" y="2251"/>
                  <a:pt x="4003" y="2249"/>
                  <a:pt x="3998" y="2248"/>
                </a:cubicBezTo>
                <a:cubicBezTo>
                  <a:pt x="4003" y="2249"/>
                  <a:pt x="4009" y="2251"/>
                  <a:pt x="4013" y="2256"/>
                </a:cubicBezTo>
                <a:close/>
                <a:moveTo>
                  <a:pt x="3983" y="2199"/>
                </a:moveTo>
                <a:cubicBezTo>
                  <a:pt x="3983" y="2200"/>
                  <a:pt x="3984" y="2201"/>
                  <a:pt x="3984" y="2201"/>
                </a:cubicBezTo>
                <a:cubicBezTo>
                  <a:pt x="3984" y="2201"/>
                  <a:pt x="3983" y="2200"/>
                  <a:pt x="3983" y="2199"/>
                </a:cubicBezTo>
                <a:close/>
                <a:moveTo>
                  <a:pt x="3995" y="2263"/>
                </a:moveTo>
                <a:cubicBezTo>
                  <a:pt x="3988" y="2265"/>
                  <a:pt x="3982" y="2268"/>
                  <a:pt x="3975" y="2268"/>
                </a:cubicBezTo>
                <a:cubicBezTo>
                  <a:pt x="3982" y="2268"/>
                  <a:pt x="3988" y="2265"/>
                  <a:pt x="3995" y="2263"/>
                </a:cubicBezTo>
                <a:close/>
                <a:moveTo>
                  <a:pt x="3970" y="2139"/>
                </a:moveTo>
                <a:cubicBezTo>
                  <a:pt x="3970" y="2139"/>
                  <a:pt x="3970" y="2139"/>
                  <a:pt x="3970" y="2139"/>
                </a:cubicBezTo>
                <a:cubicBezTo>
                  <a:pt x="3969" y="2139"/>
                  <a:pt x="3969" y="2139"/>
                  <a:pt x="3968" y="2139"/>
                </a:cubicBezTo>
                <a:cubicBezTo>
                  <a:pt x="3969" y="2139"/>
                  <a:pt x="3969" y="2139"/>
                  <a:pt x="3970" y="2139"/>
                </a:cubicBezTo>
                <a:close/>
                <a:moveTo>
                  <a:pt x="3972" y="2192"/>
                </a:moveTo>
                <a:cubicBezTo>
                  <a:pt x="3972" y="2189"/>
                  <a:pt x="3973" y="2187"/>
                  <a:pt x="3973" y="2185"/>
                </a:cubicBezTo>
                <a:cubicBezTo>
                  <a:pt x="3973" y="2187"/>
                  <a:pt x="3972" y="2189"/>
                  <a:pt x="3972" y="2192"/>
                </a:cubicBezTo>
                <a:cubicBezTo>
                  <a:pt x="3971" y="2193"/>
                  <a:pt x="3969" y="2194"/>
                  <a:pt x="3968" y="2194"/>
                </a:cubicBezTo>
                <a:cubicBezTo>
                  <a:pt x="3969" y="2194"/>
                  <a:pt x="3971" y="2193"/>
                  <a:pt x="3972" y="2192"/>
                </a:cubicBezTo>
                <a:close/>
                <a:moveTo>
                  <a:pt x="3941" y="2156"/>
                </a:moveTo>
                <a:cubicBezTo>
                  <a:pt x="3947" y="2152"/>
                  <a:pt x="3955" y="2153"/>
                  <a:pt x="3962" y="2153"/>
                </a:cubicBezTo>
                <a:cubicBezTo>
                  <a:pt x="3955" y="2153"/>
                  <a:pt x="3947" y="2152"/>
                  <a:pt x="3941" y="2156"/>
                </a:cubicBezTo>
                <a:cubicBezTo>
                  <a:pt x="3940" y="2157"/>
                  <a:pt x="3940" y="2158"/>
                  <a:pt x="3940" y="2160"/>
                </a:cubicBezTo>
                <a:cubicBezTo>
                  <a:pt x="3940" y="2158"/>
                  <a:pt x="3940" y="2157"/>
                  <a:pt x="3941" y="2156"/>
                </a:cubicBezTo>
                <a:close/>
                <a:moveTo>
                  <a:pt x="3940" y="2162"/>
                </a:moveTo>
                <a:cubicBezTo>
                  <a:pt x="3940" y="2165"/>
                  <a:pt x="3940" y="2167"/>
                  <a:pt x="3937" y="2169"/>
                </a:cubicBezTo>
                <a:cubicBezTo>
                  <a:pt x="3937" y="2169"/>
                  <a:pt x="3937" y="2169"/>
                  <a:pt x="3937" y="2169"/>
                </a:cubicBezTo>
                <a:cubicBezTo>
                  <a:pt x="3940" y="2167"/>
                  <a:pt x="3940" y="2165"/>
                  <a:pt x="3940" y="2162"/>
                </a:cubicBezTo>
                <a:close/>
                <a:moveTo>
                  <a:pt x="3917" y="2145"/>
                </a:moveTo>
                <a:cubicBezTo>
                  <a:pt x="3921" y="2144"/>
                  <a:pt x="3926" y="2145"/>
                  <a:pt x="3930" y="2145"/>
                </a:cubicBezTo>
                <a:cubicBezTo>
                  <a:pt x="3926" y="2145"/>
                  <a:pt x="3921" y="2144"/>
                  <a:pt x="3917" y="2145"/>
                </a:cubicBezTo>
                <a:cubicBezTo>
                  <a:pt x="3917" y="2149"/>
                  <a:pt x="3917" y="2153"/>
                  <a:pt x="3917" y="2157"/>
                </a:cubicBezTo>
                <a:cubicBezTo>
                  <a:pt x="3917" y="2153"/>
                  <a:pt x="3917" y="2149"/>
                  <a:pt x="3917" y="2145"/>
                </a:cubicBezTo>
                <a:close/>
                <a:moveTo>
                  <a:pt x="3817" y="2477"/>
                </a:moveTo>
                <a:cubicBezTo>
                  <a:pt x="3814" y="2474"/>
                  <a:pt x="3811" y="2473"/>
                  <a:pt x="3808" y="2473"/>
                </a:cubicBezTo>
                <a:cubicBezTo>
                  <a:pt x="3811" y="2473"/>
                  <a:pt x="3814" y="2474"/>
                  <a:pt x="3817" y="2477"/>
                </a:cubicBezTo>
                <a:close/>
                <a:moveTo>
                  <a:pt x="3851" y="2367"/>
                </a:moveTo>
                <a:cubicBezTo>
                  <a:pt x="3853" y="2364"/>
                  <a:pt x="3859" y="2364"/>
                  <a:pt x="3861" y="2361"/>
                </a:cubicBezTo>
                <a:cubicBezTo>
                  <a:pt x="3859" y="2364"/>
                  <a:pt x="3853" y="2364"/>
                  <a:pt x="3851" y="2367"/>
                </a:cubicBezTo>
                <a:close/>
                <a:moveTo>
                  <a:pt x="3848" y="2288"/>
                </a:moveTo>
                <a:cubicBezTo>
                  <a:pt x="3848" y="2288"/>
                  <a:pt x="3848" y="2288"/>
                  <a:pt x="3848" y="2288"/>
                </a:cubicBezTo>
                <a:cubicBezTo>
                  <a:pt x="3850" y="2288"/>
                  <a:pt x="3851" y="2289"/>
                  <a:pt x="3853" y="2289"/>
                </a:cubicBezTo>
                <a:cubicBezTo>
                  <a:pt x="3851" y="2289"/>
                  <a:pt x="3850" y="2288"/>
                  <a:pt x="3848" y="2288"/>
                </a:cubicBezTo>
                <a:close/>
                <a:moveTo>
                  <a:pt x="3868" y="2172"/>
                </a:moveTo>
                <a:cubicBezTo>
                  <a:pt x="3860" y="2169"/>
                  <a:pt x="3852" y="2165"/>
                  <a:pt x="3843" y="2164"/>
                </a:cubicBezTo>
                <a:cubicBezTo>
                  <a:pt x="3852" y="2165"/>
                  <a:pt x="3860" y="2169"/>
                  <a:pt x="3868" y="2172"/>
                </a:cubicBezTo>
                <a:close/>
                <a:moveTo>
                  <a:pt x="3839" y="2154"/>
                </a:moveTo>
                <a:cubicBezTo>
                  <a:pt x="3835" y="2156"/>
                  <a:pt x="3832" y="2158"/>
                  <a:pt x="3837" y="2165"/>
                </a:cubicBezTo>
                <a:cubicBezTo>
                  <a:pt x="3837" y="2165"/>
                  <a:pt x="3837" y="2165"/>
                  <a:pt x="3837" y="2165"/>
                </a:cubicBezTo>
                <a:cubicBezTo>
                  <a:pt x="3832" y="2158"/>
                  <a:pt x="3835" y="2156"/>
                  <a:pt x="3839" y="2154"/>
                </a:cubicBezTo>
                <a:close/>
                <a:moveTo>
                  <a:pt x="3800" y="2099"/>
                </a:moveTo>
                <a:cubicBezTo>
                  <a:pt x="3802" y="2094"/>
                  <a:pt x="3806" y="2093"/>
                  <a:pt x="3811" y="2093"/>
                </a:cubicBezTo>
                <a:cubicBezTo>
                  <a:pt x="3822" y="2093"/>
                  <a:pt x="3820" y="2102"/>
                  <a:pt x="3821" y="2109"/>
                </a:cubicBezTo>
                <a:cubicBezTo>
                  <a:pt x="3817" y="2109"/>
                  <a:pt x="3813" y="2109"/>
                  <a:pt x="3809" y="2109"/>
                </a:cubicBezTo>
                <a:cubicBezTo>
                  <a:pt x="3804" y="2108"/>
                  <a:pt x="3798" y="2107"/>
                  <a:pt x="3800" y="2099"/>
                </a:cubicBezTo>
                <a:close/>
                <a:moveTo>
                  <a:pt x="3765" y="2205"/>
                </a:moveTo>
                <a:cubicBezTo>
                  <a:pt x="3765" y="2207"/>
                  <a:pt x="3765" y="2209"/>
                  <a:pt x="3765" y="2211"/>
                </a:cubicBezTo>
                <a:cubicBezTo>
                  <a:pt x="3765" y="2209"/>
                  <a:pt x="3765" y="2207"/>
                  <a:pt x="3765" y="2205"/>
                </a:cubicBezTo>
                <a:cubicBezTo>
                  <a:pt x="3768" y="2201"/>
                  <a:pt x="3770" y="2200"/>
                  <a:pt x="3772" y="2200"/>
                </a:cubicBezTo>
                <a:cubicBezTo>
                  <a:pt x="3770" y="2200"/>
                  <a:pt x="3768" y="2201"/>
                  <a:pt x="3765" y="2205"/>
                </a:cubicBezTo>
                <a:close/>
                <a:moveTo>
                  <a:pt x="3771" y="2188"/>
                </a:moveTo>
                <a:cubicBezTo>
                  <a:pt x="3773" y="2188"/>
                  <a:pt x="3775" y="2187"/>
                  <a:pt x="3778" y="2185"/>
                </a:cubicBezTo>
                <a:cubicBezTo>
                  <a:pt x="3778" y="2185"/>
                  <a:pt x="3778" y="2185"/>
                  <a:pt x="3778" y="2185"/>
                </a:cubicBezTo>
                <a:cubicBezTo>
                  <a:pt x="3775" y="2187"/>
                  <a:pt x="3773" y="2188"/>
                  <a:pt x="3771" y="2188"/>
                </a:cubicBezTo>
                <a:close/>
                <a:moveTo>
                  <a:pt x="3781" y="2137"/>
                </a:moveTo>
                <a:cubicBezTo>
                  <a:pt x="3780" y="2137"/>
                  <a:pt x="3779" y="2136"/>
                  <a:pt x="3777" y="2136"/>
                </a:cubicBezTo>
                <a:cubicBezTo>
                  <a:pt x="3773" y="2133"/>
                  <a:pt x="3770" y="2133"/>
                  <a:pt x="3768" y="2134"/>
                </a:cubicBezTo>
                <a:cubicBezTo>
                  <a:pt x="3770" y="2133"/>
                  <a:pt x="3773" y="2133"/>
                  <a:pt x="3777" y="2136"/>
                </a:cubicBezTo>
                <a:cubicBezTo>
                  <a:pt x="3779" y="2136"/>
                  <a:pt x="3780" y="2137"/>
                  <a:pt x="3781" y="2137"/>
                </a:cubicBezTo>
                <a:cubicBezTo>
                  <a:pt x="3782" y="2137"/>
                  <a:pt x="3783" y="2136"/>
                  <a:pt x="3784" y="2136"/>
                </a:cubicBezTo>
                <a:cubicBezTo>
                  <a:pt x="3785" y="2132"/>
                  <a:pt x="3787" y="2130"/>
                  <a:pt x="3789" y="2128"/>
                </a:cubicBezTo>
                <a:cubicBezTo>
                  <a:pt x="3787" y="2130"/>
                  <a:pt x="3785" y="2132"/>
                  <a:pt x="3784" y="2136"/>
                </a:cubicBezTo>
                <a:cubicBezTo>
                  <a:pt x="3783" y="2136"/>
                  <a:pt x="3782" y="2137"/>
                  <a:pt x="3781" y="2137"/>
                </a:cubicBezTo>
                <a:close/>
                <a:moveTo>
                  <a:pt x="3785" y="2205"/>
                </a:moveTo>
                <a:cubicBezTo>
                  <a:pt x="3790" y="2203"/>
                  <a:pt x="3796" y="2202"/>
                  <a:pt x="3801" y="2200"/>
                </a:cubicBezTo>
                <a:cubicBezTo>
                  <a:pt x="3801" y="2196"/>
                  <a:pt x="3801" y="2192"/>
                  <a:pt x="3801" y="2188"/>
                </a:cubicBezTo>
                <a:cubicBezTo>
                  <a:pt x="3809" y="2180"/>
                  <a:pt x="3817" y="2187"/>
                  <a:pt x="3825" y="2188"/>
                </a:cubicBezTo>
                <a:cubicBezTo>
                  <a:pt x="3827" y="2196"/>
                  <a:pt x="3839" y="2191"/>
                  <a:pt x="3841" y="2200"/>
                </a:cubicBezTo>
                <a:cubicBezTo>
                  <a:pt x="3837" y="2202"/>
                  <a:pt x="3833" y="2204"/>
                  <a:pt x="3829" y="2205"/>
                </a:cubicBezTo>
                <a:cubicBezTo>
                  <a:pt x="3820" y="2205"/>
                  <a:pt x="3810" y="2204"/>
                  <a:pt x="3801" y="2200"/>
                </a:cubicBezTo>
                <a:cubicBezTo>
                  <a:pt x="3796" y="2202"/>
                  <a:pt x="3790" y="2203"/>
                  <a:pt x="3785" y="2205"/>
                </a:cubicBezTo>
                <a:close/>
                <a:moveTo>
                  <a:pt x="3765" y="2477"/>
                </a:moveTo>
                <a:cubicBezTo>
                  <a:pt x="3768" y="2477"/>
                  <a:pt x="3771" y="2477"/>
                  <a:pt x="3775" y="2477"/>
                </a:cubicBezTo>
                <a:cubicBezTo>
                  <a:pt x="3771" y="2477"/>
                  <a:pt x="3768" y="2477"/>
                  <a:pt x="3765" y="2477"/>
                </a:cubicBezTo>
                <a:close/>
                <a:moveTo>
                  <a:pt x="3659" y="2390"/>
                </a:moveTo>
                <a:cubicBezTo>
                  <a:pt x="3670" y="2388"/>
                  <a:pt x="3681" y="2386"/>
                  <a:pt x="3692" y="2385"/>
                </a:cubicBezTo>
                <a:cubicBezTo>
                  <a:pt x="3681" y="2386"/>
                  <a:pt x="3670" y="2388"/>
                  <a:pt x="3659" y="2390"/>
                </a:cubicBezTo>
                <a:close/>
                <a:moveTo>
                  <a:pt x="3641" y="2397"/>
                </a:moveTo>
                <a:cubicBezTo>
                  <a:pt x="3643" y="2397"/>
                  <a:pt x="3646" y="2397"/>
                  <a:pt x="3649" y="2397"/>
                </a:cubicBezTo>
                <a:cubicBezTo>
                  <a:pt x="3646" y="2397"/>
                  <a:pt x="3643" y="2397"/>
                  <a:pt x="3641" y="2397"/>
                </a:cubicBezTo>
                <a:cubicBezTo>
                  <a:pt x="3639" y="2398"/>
                  <a:pt x="3637" y="2399"/>
                  <a:pt x="3635" y="2400"/>
                </a:cubicBezTo>
                <a:cubicBezTo>
                  <a:pt x="3637" y="2399"/>
                  <a:pt x="3639" y="2398"/>
                  <a:pt x="3641" y="2397"/>
                </a:cubicBezTo>
                <a:close/>
                <a:moveTo>
                  <a:pt x="3633" y="2212"/>
                </a:moveTo>
                <a:cubicBezTo>
                  <a:pt x="3632" y="2213"/>
                  <a:pt x="3632" y="2213"/>
                  <a:pt x="3632" y="2213"/>
                </a:cubicBezTo>
                <a:lnTo>
                  <a:pt x="3633" y="2212"/>
                </a:lnTo>
                <a:close/>
                <a:moveTo>
                  <a:pt x="3636" y="2251"/>
                </a:moveTo>
                <a:cubicBezTo>
                  <a:pt x="3635" y="2245"/>
                  <a:pt x="3632" y="2244"/>
                  <a:pt x="3628" y="2244"/>
                </a:cubicBezTo>
                <a:cubicBezTo>
                  <a:pt x="3632" y="2244"/>
                  <a:pt x="3635" y="2245"/>
                  <a:pt x="3636" y="2251"/>
                </a:cubicBezTo>
                <a:close/>
                <a:moveTo>
                  <a:pt x="3605" y="2254"/>
                </a:moveTo>
                <a:cubicBezTo>
                  <a:pt x="3605" y="2255"/>
                  <a:pt x="3604" y="2256"/>
                  <a:pt x="3603" y="2257"/>
                </a:cubicBezTo>
                <a:cubicBezTo>
                  <a:pt x="3604" y="2256"/>
                  <a:pt x="3605" y="2255"/>
                  <a:pt x="3605" y="2254"/>
                </a:cubicBezTo>
                <a:close/>
                <a:moveTo>
                  <a:pt x="3525" y="2467"/>
                </a:moveTo>
                <a:cubicBezTo>
                  <a:pt x="3526" y="2466"/>
                  <a:pt x="3527" y="2465"/>
                  <a:pt x="3528" y="2465"/>
                </a:cubicBezTo>
                <a:cubicBezTo>
                  <a:pt x="3528" y="2465"/>
                  <a:pt x="3528" y="2465"/>
                  <a:pt x="3528" y="2465"/>
                </a:cubicBezTo>
                <a:cubicBezTo>
                  <a:pt x="3527" y="2465"/>
                  <a:pt x="3526" y="2466"/>
                  <a:pt x="3525" y="2467"/>
                </a:cubicBezTo>
                <a:close/>
                <a:moveTo>
                  <a:pt x="3576" y="2433"/>
                </a:moveTo>
                <a:cubicBezTo>
                  <a:pt x="3580" y="2433"/>
                  <a:pt x="3583" y="2432"/>
                  <a:pt x="3581" y="2425"/>
                </a:cubicBezTo>
                <a:cubicBezTo>
                  <a:pt x="3580" y="2422"/>
                  <a:pt x="3579" y="2420"/>
                  <a:pt x="3578" y="2419"/>
                </a:cubicBezTo>
                <a:cubicBezTo>
                  <a:pt x="3579" y="2420"/>
                  <a:pt x="3580" y="2422"/>
                  <a:pt x="3581" y="2425"/>
                </a:cubicBezTo>
                <a:cubicBezTo>
                  <a:pt x="3583" y="2432"/>
                  <a:pt x="3580" y="2433"/>
                  <a:pt x="3576" y="2433"/>
                </a:cubicBezTo>
                <a:close/>
                <a:moveTo>
                  <a:pt x="3581" y="2389"/>
                </a:moveTo>
                <a:cubicBezTo>
                  <a:pt x="3581" y="2389"/>
                  <a:pt x="3581" y="2389"/>
                  <a:pt x="3581" y="2389"/>
                </a:cubicBezTo>
                <a:cubicBezTo>
                  <a:pt x="3581" y="2389"/>
                  <a:pt x="3581" y="2389"/>
                  <a:pt x="3581" y="2389"/>
                </a:cubicBezTo>
                <a:cubicBezTo>
                  <a:pt x="3576" y="2392"/>
                  <a:pt x="3571" y="2392"/>
                  <a:pt x="3566" y="2392"/>
                </a:cubicBezTo>
                <a:cubicBezTo>
                  <a:pt x="3571" y="2392"/>
                  <a:pt x="3576" y="2392"/>
                  <a:pt x="3581" y="2389"/>
                </a:cubicBezTo>
                <a:close/>
                <a:moveTo>
                  <a:pt x="3539" y="2240"/>
                </a:moveTo>
                <a:cubicBezTo>
                  <a:pt x="3542" y="2240"/>
                  <a:pt x="3546" y="2241"/>
                  <a:pt x="3548" y="2238"/>
                </a:cubicBezTo>
                <a:cubicBezTo>
                  <a:pt x="3546" y="2241"/>
                  <a:pt x="3542" y="2240"/>
                  <a:pt x="3539" y="2240"/>
                </a:cubicBezTo>
                <a:cubicBezTo>
                  <a:pt x="3534" y="2240"/>
                  <a:pt x="3529" y="2241"/>
                  <a:pt x="3528" y="2234"/>
                </a:cubicBezTo>
                <a:cubicBezTo>
                  <a:pt x="3529" y="2241"/>
                  <a:pt x="3534" y="2240"/>
                  <a:pt x="3539" y="2240"/>
                </a:cubicBezTo>
                <a:close/>
                <a:moveTo>
                  <a:pt x="3526" y="2321"/>
                </a:moveTo>
                <a:cubicBezTo>
                  <a:pt x="3526" y="2319"/>
                  <a:pt x="3526" y="2317"/>
                  <a:pt x="3527" y="2316"/>
                </a:cubicBezTo>
                <a:cubicBezTo>
                  <a:pt x="3526" y="2317"/>
                  <a:pt x="3526" y="2319"/>
                  <a:pt x="3526" y="2321"/>
                </a:cubicBezTo>
                <a:cubicBezTo>
                  <a:pt x="3524" y="2321"/>
                  <a:pt x="3522" y="2321"/>
                  <a:pt x="3521" y="2321"/>
                </a:cubicBezTo>
                <a:cubicBezTo>
                  <a:pt x="3522" y="2321"/>
                  <a:pt x="3524" y="2321"/>
                  <a:pt x="3526" y="2321"/>
                </a:cubicBezTo>
                <a:close/>
                <a:moveTo>
                  <a:pt x="3529" y="2433"/>
                </a:moveTo>
                <a:cubicBezTo>
                  <a:pt x="3543" y="2433"/>
                  <a:pt x="3558" y="2433"/>
                  <a:pt x="3572" y="2433"/>
                </a:cubicBezTo>
                <a:cubicBezTo>
                  <a:pt x="3558" y="2433"/>
                  <a:pt x="3543" y="2433"/>
                  <a:pt x="3529" y="2433"/>
                </a:cubicBezTo>
                <a:cubicBezTo>
                  <a:pt x="3526" y="2444"/>
                  <a:pt x="3521" y="2446"/>
                  <a:pt x="3515" y="2445"/>
                </a:cubicBezTo>
                <a:cubicBezTo>
                  <a:pt x="3521" y="2446"/>
                  <a:pt x="3526" y="2444"/>
                  <a:pt x="3529" y="2433"/>
                </a:cubicBezTo>
                <a:close/>
                <a:moveTo>
                  <a:pt x="3569" y="2124"/>
                </a:moveTo>
                <a:cubicBezTo>
                  <a:pt x="3569" y="2124"/>
                  <a:pt x="3569" y="2124"/>
                  <a:pt x="3569" y="2124"/>
                </a:cubicBezTo>
                <a:cubicBezTo>
                  <a:pt x="3569" y="2124"/>
                  <a:pt x="3569" y="2124"/>
                  <a:pt x="3569" y="2124"/>
                </a:cubicBezTo>
                <a:close/>
                <a:moveTo>
                  <a:pt x="3582" y="2105"/>
                </a:moveTo>
                <a:cubicBezTo>
                  <a:pt x="3586" y="2105"/>
                  <a:pt x="3589" y="2105"/>
                  <a:pt x="3593" y="2105"/>
                </a:cubicBezTo>
                <a:cubicBezTo>
                  <a:pt x="3589" y="2105"/>
                  <a:pt x="3586" y="2105"/>
                  <a:pt x="3582" y="2105"/>
                </a:cubicBezTo>
                <a:cubicBezTo>
                  <a:pt x="3582" y="2106"/>
                  <a:pt x="3582" y="2106"/>
                  <a:pt x="3582" y="2106"/>
                </a:cubicBezTo>
                <a:cubicBezTo>
                  <a:pt x="3582" y="2109"/>
                  <a:pt x="3582" y="2110"/>
                  <a:pt x="3583" y="2111"/>
                </a:cubicBezTo>
                <a:cubicBezTo>
                  <a:pt x="3582" y="2110"/>
                  <a:pt x="3582" y="2109"/>
                  <a:pt x="3582" y="2106"/>
                </a:cubicBezTo>
                <a:cubicBezTo>
                  <a:pt x="3576" y="2106"/>
                  <a:pt x="3570" y="2105"/>
                  <a:pt x="3565" y="2105"/>
                </a:cubicBezTo>
                <a:cubicBezTo>
                  <a:pt x="3565" y="2105"/>
                  <a:pt x="3565" y="2105"/>
                  <a:pt x="3565" y="2105"/>
                </a:cubicBezTo>
                <a:cubicBezTo>
                  <a:pt x="3571" y="2095"/>
                  <a:pt x="3577" y="2093"/>
                  <a:pt x="3582" y="2105"/>
                </a:cubicBezTo>
                <a:close/>
                <a:moveTo>
                  <a:pt x="3465" y="2317"/>
                </a:moveTo>
                <a:cubicBezTo>
                  <a:pt x="3472" y="2321"/>
                  <a:pt x="3477" y="2321"/>
                  <a:pt x="3479" y="2318"/>
                </a:cubicBezTo>
                <a:cubicBezTo>
                  <a:pt x="3477" y="2321"/>
                  <a:pt x="3472" y="2321"/>
                  <a:pt x="3465" y="2317"/>
                </a:cubicBezTo>
                <a:cubicBezTo>
                  <a:pt x="3461" y="2317"/>
                  <a:pt x="3459" y="2318"/>
                  <a:pt x="3457" y="2321"/>
                </a:cubicBezTo>
                <a:cubicBezTo>
                  <a:pt x="3459" y="2318"/>
                  <a:pt x="3461" y="2317"/>
                  <a:pt x="3465" y="2317"/>
                </a:cubicBezTo>
                <a:close/>
                <a:moveTo>
                  <a:pt x="3239" y="2073"/>
                </a:moveTo>
                <a:cubicBezTo>
                  <a:pt x="3241" y="2071"/>
                  <a:pt x="3243" y="2071"/>
                  <a:pt x="3244" y="2071"/>
                </a:cubicBezTo>
                <a:cubicBezTo>
                  <a:pt x="3243" y="2071"/>
                  <a:pt x="3241" y="2071"/>
                  <a:pt x="3239" y="2073"/>
                </a:cubicBezTo>
                <a:cubicBezTo>
                  <a:pt x="3237" y="2073"/>
                  <a:pt x="3235" y="2073"/>
                  <a:pt x="3233" y="2073"/>
                </a:cubicBezTo>
                <a:cubicBezTo>
                  <a:pt x="3235" y="2073"/>
                  <a:pt x="3237" y="2073"/>
                  <a:pt x="3239" y="2073"/>
                </a:cubicBezTo>
                <a:close/>
                <a:moveTo>
                  <a:pt x="3207" y="2134"/>
                </a:moveTo>
                <a:cubicBezTo>
                  <a:pt x="3207" y="2134"/>
                  <a:pt x="3207" y="2134"/>
                  <a:pt x="3207" y="2134"/>
                </a:cubicBezTo>
                <a:cubicBezTo>
                  <a:pt x="3209" y="2133"/>
                  <a:pt x="3211" y="2133"/>
                  <a:pt x="3212" y="2133"/>
                </a:cubicBezTo>
                <a:cubicBezTo>
                  <a:pt x="3211" y="2133"/>
                  <a:pt x="3209" y="2133"/>
                  <a:pt x="3207" y="2134"/>
                </a:cubicBezTo>
                <a:close/>
                <a:moveTo>
                  <a:pt x="3207" y="2097"/>
                </a:moveTo>
                <a:cubicBezTo>
                  <a:pt x="3205" y="2095"/>
                  <a:pt x="3204" y="2093"/>
                  <a:pt x="3202" y="2091"/>
                </a:cubicBezTo>
                <a:cubicBezTo>
                  <a:pt x="3204" y="2093"/>
                  <a:pt x="3205" y="2095"/>
                  <a:pt x="3207" y="2097"/>
                </a:cubicBezTo>
                <a:cubicBezTo>
                  <a:pt x="3209" y="2106"/>
                  <a:pt x="3212" y="2115"/>
                  <a:pt x="3212" y="2124"/>
                </a:cubicBezTo>
                <a:cubicBezTo>
                  <a:pt x="3212" y="2115"/>
                  <a:pt x="3209" y="2106"/>
                  <a:pt x="3207" y="2097"/>
                </a:cubicBezTo>
                <a:close/>
                <a:moveTo>
                  <a:pt x="3245" y="2213"/>
                </a:moveTo>
                <a:cubicBezTo>
                  <a:pt x="3243" y="2216"/>
                  <a:pt x="3242" y="2219"/>
                  <a:pt x="3242" y="2222"/>
                </a:cubicBezTo>
                <a:cubicBezTo>
                  <a:pt x="3242" y="2219"/>
                  <a:pt x="3243" y="2216"/>
                  <a:pt x="3245" y="2213"/>
                </a:cubicBezTo>
                <a:cubicBezTo>
                  <a:pt x="3244" y="2204"/>
                  <a:pt x="3246" y="2195"/>
                  <a:pt x="3237" y="2189"/>
                </a:cubicBezTo>
                <a:cubicBezTo>
                  <a:pt x="3237" y="2189"/>
                  <a:pt x="3237" y="2189"/>
                  <a:pt x="3237" y="2189"/>
                </a:cubicBezTo>
                <a:cubicBezTo>
                  <a:pt x="3231" y="2186"/>
                  <a:pt x="3220" y="2188"/>
                  <a:pt x="3224" y="2176"/>
                </a:cubicBezTo>
                <a:cubicBezTo>
                  <a:pt x="3222" y="2175"/>
                  <a:pt x="3219" y="2174"/>
                  <a:pt x="3216" y="2173"/>
                </a:cubicBezTo>
                <a:cubicBezTo>
                  <a:pt x="3216" y="2170"/>
                  <a:pt x="3216" y="2167"/>
                  <a:pt x="3216" y="2164"/>
                </a:cubicBezTo>
                <a:cubicBezTo>
                  <a:pt x="3225" y="2153"/>
                  <a:pt x="3208" y="2144"/>
                  <a:pt x="3214" y="2133"/>
                </a:cubicBezTo>
                <a:cubicBezTo>
                  <a:pt x="3223" y="2134"/>
                  <a:pt x="3231" y="2136"/>
                  <a:pt x="3239" y="2137"/>
                </a:cubicBezTo>
                <a:cubicBezTo>
                  <a:pt x="3242" y="2142"/>
                  <a:pt x="3245" y="2147"/>
                  <a:pt x="3243" y="2153"/>
                </a:cubicBezTo>
                <a:cubicBezTo>
                  <a:pt x="3243" y="2153"/>
                  <a:pt x="3243" y="2153"/>
                  <a:pt x="3243" y="2153"/>
                </a:cubicBezTo>
                <a:cubicBezTo>
                  <a:pt x="3238" y="2157"/>
                  <a:pt x="3233" y="2161"/>
                  <a:pt x="3233" y="2169"/>
                </a:cubicBezTo>
                <a:cubicBezTo>
                  <a:pt x="3233" y="2169"/>
                  <a:pt x="3233" y="2169"/>
                  <a:pt x="3233" y="2169"/>
                </a:cubicBezTo>
                <a:cubicBezTo>
                  <a:pt x="3230" y="2170"/>
                  <a:pt x="3229" y="2172"/>
                  <a:pt x="3229" y="2175"/>
                </a:cubicBezTo>
                <a:cubicBezTo>
                  <a:pt x="3230" y="2173"/>
                  <a:pt x="3231" y="2171"/>
                  <a:pt x="3233" y="2169"/>
                </a:cubicBezTo>
                <a:cubicBezTo>
                  <a:pt x="3235" y="2176"/>
                  <a:pt x="3238" y="2180"/>
                  <a:pt x="3246" y="2178"/>
                </a:cubicBezTo>
                <a:cubicBezTo>
                  <a:pt x="3247" y="2189"/>
                  <a:pt x="3255" y="2201"/>
                  <a:pt x="3245" y="2213"/>
                </a:cubicBezTo>
                <a:close/>
                <a:moveTo>
                  <a:pt x="3173" y="2488"/>
                </a:moveTo>
                <a:cubicBezTo>
                  <a:pt x="3173" y="2488"/>
                  <a:pt x="3173" y="2488"/>
                  <a:pt x="3173" y="2488"/>
                </a:cubicBezTo>
                <a:cubicBezTo>
                  <a:pt x="3174" y="2489"/>
                  <a:pt x="3174" y="2489"/>
                  <a:pt x="3175" y="2489"/>
                </a:cubicBezTo>
                <a:cubicBezTo>
                  <a:pt x="3174" y="2489"/>
                  <a:pt x="3174" y="2489"/>
                  <a:pt x="3173" y="2488"/>
                </a:cubicBezTo>
                <a:close/>
                <a:moveTo>
                  <a:pt x="3348" y="2384"/>
                </a:moveTo>
                <a:cubicBezTo>
                  <a:pt x="3347" y="2392"/>
                  <a:pt x="3343" y="2391"/>
                  <a:pt x="3338" y="2390"/>
                </a:cubicBezTo>
                <a:cubicBezTo>
                  <a:pt x="3343" y="2391"/>
                  <a:pt x="3347" y="2392"/>
                  <a:pt x="3348" y="2384"/>
                </a:cubicBezTo>
                <a:cubicBezTo>
                  <a:pt x="3348" y="2384"/>
                  <a:pt x="3348" y="2384"/>
                  <a:pt x="3348" y="2384"/>
                </a:cubicBezTo>
                <a:cubicBezTo>
                  <a:pt x="3349" y="2382"/>
                  <a:pt x="3349" y="2379"/>
                  <a:pt x="3349" y="2376"/>
                </a:cubicBezTo>
                <a:cubicBezTo>
                  <a:pt x="3349" y="2376"/>
                  <a:pt x="3349" y="2376"/>
                  <a:pt x="3349" y="2376"/>
                </a:cubicBezTo>
                <a:cubicBezTo>
                  <a:pt x="3349" y="2379"/>
                  <a:pt x="3349" y="2382"/>
                  <a:pt x="3348" y="2384"/>
                </a:cubicBezTo>
                <a:close/>
                <a:moveTo>
                  <a:pt x="3393" y="2429"/>
                </a:moveTo>
                <a:cubicBezTo>
                  <a:pt x="3398" y="2433"/>
                  <a:pt x="3404" y="2436"/>
                  <a:pt x="3410" y="2438"/>
                </a:cubicBezTo>
                <a:cubicBezTo>
                  <a:pt x="3404" y="2436"/>
                  <a:pt x="3398" y="2433"/>
                  <a:pt x="3393" y="2429"/>
                </a:cubicBezTo>
                <a:cubicBezTo>
                  <a:pt x="3391" y="2427"/>
                  <a:pt x="3389" y="2427"/>
                  <a:pt x="3387" y="2426"/>
                </a:cubicBezTo>
                <a:cubicBezTo>
                  <a:pt x="3389" y="2427"/>
                  <a:pt x="3391" y="2427"/>
                  <a:pt x="3393" y="2429"/>
                </a:cubicBezTo>
                <a:close/>
                <a:moveTo>
                  <a:pt x="3373" y="2212"/>
                </a:moveTo>
                <a:cubicBezTo>
                  <a:pt x="3373" y="2212"/>
                  <a:pt x="3373" y="2212"/>
                  <a:pt x="3373" y="2212"/>
                </a:cubicBezTo>
                <a:cubicBezTo>
                  <a:pt x="3373" y="2212"/>
                  <a:pt x="3373" y="2212"/>
                  <a:pt x="3373" y="2212"/>
                </a:cubicBezTo>
                <a:close/>
                <a:moveTo>
                  <a:pt x="3341" y="2237"/>
                </a:moveTo>
                <a:cubicBezTo>
                  <a:pt x="3341" y="2237"/>
                  <a:pt x="3341" y="2237"/>
                  <a:pt x="3341" y="2237"/>
                </a:cubicBezTo>
                <a:cubicBezTo>
                  <a:pt x="3344" y="2237"/>
                  <a:pt x="3346" y="2237"/>
                  <a:pt x="3349" y="2237"/>
                </a:cubicBezTo>
                <a:cubicBezTo>
                  <a:pt x="3354" y="2237"/>
                  <a:pt x="3360" y="2236"/>
                  <a:pt x="3365" y="2236"/>
                </a:cubicBezTo>
                <a:cubicBezTo>
                  <a:pt x="3365" y="2235"/>
                  <a:pt x="3365" y="2234"/>
                  <a:pt x="3365" y="2233"/>
                </a:cubicBezTo>
                <a:cubicBezTo>
                  <a:pt x="3374" y="2233"/>
                  <a:pt x="3378" y="2231"/>
                  <a:pt x="3380" y="2229"/>
                </a:cubicBezTo>
                <a:cubicBezTo>
                  <a:pt x="3378" y="2231"/>
                  <a:pt x="3374" y="2233"/>
                  <a:pt x="3365" y="2233"/>
                </a:cubicBezTo>
                <a:cubicBezTo>
                  <a:pt x="3365" y="2234"/>
                  <a:pt x="3365" y="2235"/>
                  <a:pt x="3365" y="2236"/>
                </a:cubicBezTo>
                <a:cubicBezTo>
                  <a:pt x="3366" y="2238"/>
                  <a:pt x="3368" y="2239"/>
                  <a:pt x="3369" y="2241"/>
                </a:cubicBezTo>
                <a:cubicBezTo>
                  <a:pt x="3367" y="2248"/>
                  <a:pt x="3362" y="2248"/>
                  <a:pt x="3356" y="2248"/>
                </a:cubicBezTo>
                <a:cubicBezTo>
                  <a:pt x="3344" y="2248"/>
                  <a:pt x="3332" y="2249"/>
                  <a:pt x="3321" y="2249"/>
                </a:cubicBezTo>
                <a:cubicBezTo>
                  <a:pt x="3318" y="2247"/>
                  <a:pt x="3316" y="2246"/>
                  <a:pt x="3313" y="2244"/>
                </a:cubicBezTo>
                <a:cubicBezTo>
                  <a:pt x="3321" y="2237"/>
                  <a:pt x="3331" y="2237"/>
                  <a:pt x="3341" y="2237"/>
                </a:cubicBezTo>
                <a:close/>
                <a:moveTo>
                  <a:pt x="3318" y="2409"/>
                </a:moveTo>
                <a:cubicBezTo>
                  <a:pt x="3318" y="2409"/>
                  <a:pt x="3318" y="2409"/>
                  <a:pt x="3318" y="2409"/>
                </a:cubicBezTo>
                <a:cubicBezTo>
                  <a:pt x="3273" y="2409"/>
                  <a:pt x="3228" y="2409"/>
                  <a:pt x="3184" y="2409"/>
                </a:cubicBezTo>
                <a:cubicBezTo>
                  <a:pt x="3228" y="2409"/>
                  <a:pt x="3273" y="2409"/>
                  <a:pt x="3318" y="2409"/>
                </a:cubicBezTo>
                <a:close/>
                <a:moveTo>
                  <a:pt x="3265" y="2310"/>
                </a:moveTo>
                <a:cubicBezTo>
                  <a:pt x="3269" y="2325"/>
                  <a:pt x="3260" y="2335"/>
                  <a:pt x="3254" y="2346"/>
                </a:cubicBezTo>
                <a:cubicBezTo>
                  <a:pt x="3260" y="2335"/>
                  <a:pt x="3269" y="2325"/>
                  <a:pt x="3265" y="2310"/>
                </a:cubicBezTo>
                <a:close/>
                <a:moveTo>
                  <a:pt x="3244" y="2389"/>
                </a:moveTo>
                <a:cubicBezTo>
                  <a:pt x="3240" y="2390"/>
                  <a:pt x="3235" y="2390"/>
                  <a:pt x="3234" y="2394"/>
                </a:cubicBezTo>
                <a:cubicBezTo>
                  <a:pt x="3235" y="2390"/>
                  <a:pt x="3240" y="2390"/>
                  <a:pt x="3244" y="2389"/>
                </a:cubicBezTo>
                <a:close/>
                <a:moveTo>
                  <a:pt x="3189" y="2249"/>
                </a:moveTo>
                <a:cubicBezTo>
                  <a:pt x="3193" y="2253"/>
                  <a:pt x="3200" y="2249"/>
                  <a:pt x="3205" y="2249"/>
                </a:cubicBezTo>
                <a:cubicBezTo>
                  <a:pt x="3200" y="2249"/>
                  <a:pt x="3193" y="2253"/>
                  <a:pt x="3189" y="2249"/>
                </a:cubicBezTo>
                <a:close/>
                <a:moveTo>
                  <a:pt x="3204" y="2307"/>
                </a:moveTo>
                <a:cubicBezTo>
                  <a:pt x="3204" y="2307"/>
                  <a:pt x="3203" y="2308"/>
                  <a:pt x="3203" y="2309"/>
                </a:cubicBezTo>
                <a:cubicBezTo>
                  <a:pt x="3203" y="2308"/>
                  <a:pt x="3204" y="2307"/>
                  <a:pt x="3204" y="2307"/>
                </a:cubicBezTo>
                <a:close/>
                <a:moveTo>
                  <a:pt x="3237" y="2404"/>
                </a:moveTo>
                <a:cubicBezTo>
                  <a:pt x="3237" y="2404"/>
                  <a:pt x="3237" y="2404"/>
                  <a:pt x="3237" y="2404"/>
                </a:cubicBezTo>
                <a:cubicBezTo>
                  <a:pt x="3212" y="2404"/>
                  <a:pt x="3187" y="2404"/>
                  <a:pt x="3163" y="2405"/>
                </a:cubicBezTo>
                <a:cubicBezTo>
                  <a:pt x="3187" y="2404"/>
                  <a:pt x="3212" y="2404"/>
                  <a:pt x="3237" y="2404"/>
                </a:cubicBezTo>
                <a:close/>
                <a:moveTo>
                  <a:pt x="3137" y="2456"/>
                </a:moveTo>
                <a:cubicBezTo>
                  <a:pt x="3139" y="2456"/>
                  <a:pt x="3140" y="2456"/>
                  <a:pt x="3141" y="2456"/>
                </a:cubicBezTo>
                <a:cubicBezTo>
                  <a:pt x="3144" y="2459"/>
                  <a:pt x="3146" y="2462"/>
                  <a:pt x="3149" y="2464"/>
                </a:cubicBezTo>
                <a:cubicBezTo>
                  <a:pt x="3149" y="2466"/>
                  <a:pt x="3149" y="2467"/>
                  <a:pt x="3149" y="2469"/>
                </a:cubicBezTo>
                <a:cubicBezTo>
                  <a:pt x="3149" y="2467"/>
                  <a:pt x="3149" y="2466"/>
                  <a:pt x="3149" y="2464"/>
                </a:cubicBezTo>
                <a:cubicBezTo>
                  <a:pt x="3146" y="2462"/>
                  <a:pt x="3144" y="2459"/>
                  <a:pt x="3141" y="2456"/>
                </a:cubicBezTo>
                <a:cubicBezTo>
                  <a:pt x="3140" y="2456"/>
                  <a:pt x="3139" y="2456"/>
                  <a:pt x="3137" y="2456"/>
                </a:cubicBezTo>
                <a:cubicBezTo>
                  <a:pt x="3137" y="2455"/>
                  <a:pt x="3137" y="2454"/>
                  <a:pt x="3137" y="2452"/>
                </a:cubicBezTo>
                <a:cubicBezTo>
                  <a:pt x="3137" y="2454"/>
                  <a:pt x="3137" y="2455"/>
                  <a:pt x="3137" y="2456"/>
                </a:cubicBezTo>
                <a:close/>
                <a:moveTo>
                  <a:pt x="3139" y="2465"/>
                </a:moveTo>
                <a:cubicBezTo>
                  <a:pt x="3138" y="2468"/>
                  <a:pt x="3135" y="2469"/>
                  <a:pt x="3132" y="2468"/>
                </a:cubicBezTo>
                <a:cubicBezTo>
                  <a:pt x="3135" y="2469"/>
                  <a:pt x="3138" y="2468"/>
                  <a:pt x="3139" y="2465"/>
                </a:cubicBezTo>
                <a:close/>
                <a:moveTo>
                  <a:pt x="3125" y="2445"/>
                </a:moveTo>
                <a:cubicBezTo>
                  <a:pt x="3125" y="2445"/>
                  <a:pt x="3125" y="2445"/>
                  <a:pt x="3125" y="2445"/>
                </a:cubicBezTo>
                <a:cubicBezTo>
                  <a:pt x="3123" y="2443"/>
                  <a:pt x="3122" y="2442"/>
                  <a:pt x="3121" y="2441"/>
                </a:cubicBezTo>
                <a:cubicBezTo>
                  <a:pt x="3121" y="2441"/>
                  <a:pt x="3121" y="2441"/>
                  <a:pt x="3121" y="2441"/>
                </a:cubicBezTo>
                <a:cubicBezTo>
                  <a:pt x="3122" y="2442"/>
                  <a:pt x="3123" y="2443"/>
                  <a:pt x="3125" y="2445"/>
                </a:cubicBezTo>
                <a:close/>
                <a:moveTo>
                  <a:pt x="3116" y="2290"/>
                </a:moveTo>
                <a:cubicBezTo>
                  <a:pt x="3116" y="2291"/>
                  <a:pt x="3115" y="2292"/>
                  <a:pt x="3115" y="2293"/>
                </a:cubicBezTo>
                <a:cubicBezTo>
                  <a:pt x="3115" y="2292"/>
                  <a:pt x="3116" y="2291"/>
                  <a:pt x="3116" y="2290"/>
                </a:cubicBezTo>
                <a:close/>
                <a:moveTo>
                  <a:pt x="3115" y="2251"/>
                </a:moveTo>
                <a:cubicBezTo>
                  <a:pt x="3115" y="2251"/>
                  <a:pt x="3115" y="2251"/>
                  <a:pt x="3115" y="2251"/>
                </a:cubicBezTo>
                <a:cubicBezTo>
                  <a:pt x="3114" y="2248"/>
                  <a:pt x="3110" y="2244"/>
                  <a:pt x="3110" y="2240"/>
                </a:cubicBezTo>
                <a:cubicBezTo>
                  <a:pt x="3110" y="2244"/>
                  <a:pt x="3114" y="2248"/>
                  <a:pt x="3115" y="2251"/>
                </a:cubicBezTo>
                <a:close/>
                <a:moveTo>
                  <a:pt x="3109" y="2353"/>
                </a:moveTo>
                <a:cubicBezTo>
                  <a:pt x="3110" y="2352"/>
                  <a:pt x="3112" y="2353"/>
                  <a:pt x="3113" y="2352"/>
                </a:cubicBezTo>
                <a:cubicBezTo>
                  <a:pt x="3112" y="2353"/>
                  <a:pt x="3110" y="2352"/>
                  <a:pt x="3109" y="2353"/>
                </a:cubicBezTo>
                <a:cubicBezTo>
                  <a:pt x="3109" y="2354"/>
                  <a:pt x="3109" y="2355"/>
                  <a:pt x="3109" y="2356"/>
                </a:cubicBezTo>
                <a:cubicBezTo>
                  <a:pt x="3109" y="2355"/>
                  <a:pt x="3109" y="2354"/>
                  <a:pt x="3109" y="2353"/>
                </a:cubicBezTo>
                <a:close/>
                <a:moveTo>
                  <a:pt x="3065" y="2352"/>
                </a:moveTo>
                <a:cubicBezTo>
                  <a:pt x="3066" y="2352"/>
                  <a:pt x="3067" y="2352"/>
                  <a:pt x="3069" y="2352"/>
                </a:cubicBezTo>
                <a:cubicBezTo>
                  <a:pt x="3070" y="2353"/>
                  <a:pt x="3071" y="2353"/>
                  <a:pt x="3072" y="2353"/>
                </a:cubicBezTo>
                <a:cubicBezTo>
                  <a:pt x="3081" y="2364"/>
                  <a:pt x="3076" y="2369"/>
                  <a:pt x="3065" y="2371"/>
                </a:cubicBezTo>
                <a:cubicBezTo>
                  <a:pt x="3062" y="2372"/>
                  <a:pt x="3060" y="2373"/>
                  <a:pt x="3057" y="2374"/>
                </a:cubicBezTo>
                <a:cubicBezTo>
                  <a:pt x="3051" y="2364"/>
                  <a:pt x="3062" y="2359"/>
                  <a:pt x="3065" y="2352"/>
                </a:cubicBezTo>
                <a:close/>
                <a:moveTo>
                  <a:pt x="3061" y="2421"/>
                </a:moveTo>
                <a:cubicBezTo>
                  <a:pt x="3061" y="2420"/>
                  <a:pt x="3062" y="2419"/>
                  <a:pt x="3062" y="2418"/>
                </a:cubicBezTo>
                <a:cubicBezTo>
                  <a:pt x="3071" y="2418"/>
                  <a:pt x="3080" y="2418"/>
                  <a:pt x="3089" y="2417"/>
                </a:cubicBezTo>
                <a:cubicBezTo>
                  <a:pt x="3080" y="2418"/>
                  <a:pt x="3071" y="2418"/>
                  <a:pt x="3062" y="2418"/>
                </a:cubicBezTo>
                <a:cubicBezTo>
                  <a:pt x="3062" y="2419"/>
                  <a:pt x="3061" y="2420"/>
                  <a:pt x="3061" y="2421"/>
                </a:cubicBezTo>
                <a:cubicBezTo>
                  <a:pt x="3061" y="2421"/>
                  <a:pt x="3061" y="2421"/>
                  <a:pt x="3061" y="2421"/>
                </a:cubicBezTo>
                <a:cubicBezTo>
                  <a:pt x="3056" y="2421"/>
                  <a:pt x="3051" y="2423"/>
                  <a:pt x="3047" y="2425"/>
                </a:cubicBezTo>
                <a:cubicBezTo>
                  <a:pt x="3051" y="2423"/>
                  <a:pt x="3056" y="2421"/>
                  <a:pt x="3061" y="2421"/>
                </a:cubicBezTo>
                <a:close/>
                <a:moveTo>
                  <a:pt x="3009" y="2426"/>
                </a:moveTo>
                <a:cubicBezTo>
                  <a:pt x="3016" y="2425"/>
                  <a:pt x="3022" y="2425"/>
                  <a:pt x="3029" y="2424"/>
                </a:cubicBezTo>
                <a:cubicBezTo>
                  <a:pt x="3022" y="2425"/>
                  <a:pt x="3016" y="2425"/>
                  <a:pt x="3009" y="2426"/>
                </a:cubicBezTo>
                <a:cubicBezTo>
                  <a:pt x="3007" y="2431"/>
                  <a:pt x="3004" y="2433"/>
                  <a:pt x="3000" y="2431"/>
                </a:cubicBezTo>
                <a:cubicBezTo>
                  <a:pt x="3004" y="2433"/>
                  <a:pt x="3007" y="2431"/>
                  <a:pt x="3009" y="2426"/>
                </a:cubicBezTo>
                <a:close/>
                <a:moveTo>
                  <a:pt x="2241" y="1171"/>
                </a:moveTo>
                <a:cubicBezTo>
                  <a:pt x="2238" y="1169"/>
                  <a:pt x="2237" y="1167"/>
                  <a:pt x="2237" y="1164"/>
                </a:cubicBezTo>
                <a:cubicBezTo>
                  <a:pt x="2237" y="1167"/>
                  <a:pt x="2238" y="1169"/>
                  <a:pt x="2241" y="1171"/>
                </a:cubicBezTo>
                <a:cubicBezTo>
                  <a:pt x="2241" y="1172"/>
                  <a:pt x="2241" y="1174"/>
                  <a:pt x="2241" y="1176"/>
                </a:cubicBezTo>
                <a:cubicBezTo>
                  <a:pt x="2241" y="1174"/>
                  <a:pt x="2241" y="1172"/>
                  <a:pt x="2241" y="1171"/>
                </a:cubicBezTo>
                <a:close/>
                <a:moveTo>
                  <a:pt x="2053" y="404"/>
                </a:moveTo>
                <a:cubicBezTo>
                  <a:pt x="2053" y="402"/>
                  <a:pt x="2053" y="399"/>
                  <a:pt x="2053" y="397"/>
                </a:cubicBezTo>
                <a:cubicBezTo>
                  <a:pt x="2053" y="399"/>
                  <a:pt x="2053" y="402"/>
                  <a:pt x="2053" y="404"/>
                </a:cubicBezTo>
                <a:cubicBezTo>
                  <a:pt x="2046" y="408"/>
                  <a:pt x="2046" y="416"/>
                  <a:pt x="2043" y="424"/>
                </a:cubicBezTo>
                <a:cubicBezTo>
                  <a:pt x="2046" y="416"/>
                  <a:pt x="2046" y="408"/>
                  <a:pt x="2053" y="404"/>
                </a:cubicBezTo>
                <a:close/>
                <a:moveTo>
                  <a:pt x="1366" y="96"/>
                </a:moveTo>
                <a:cubicBezTo>
                  <a:pt x="1366" y="96"/>
                  <a:pt x="1366" y="96"/>
                  <a:pt x="1366" y="96"/>
                </a:cubicBezTo>
                <a:cubicBezTo>
                  <a:pt x="1362" y="93"/>
                  <a:pt x="1358" y="91"/>
                  <a:pt x="1354" y="88"/>
                </a:cubicBezTo>
                <a:cubicBezTo>
                  <a:pt x="1347" y="85"/>
                  <a:pt x="1339" y="86"/>
                  <a:pt x="1334" y="79"/>
                </a:cubicBezTo>
                <a:cubicBezTo>
                  <a:pt x="1339" y="86"/>
                  <a:pt x="1347" y="85"/>
                  <a:pt x="1354" y="88"/>
                </a:cubicBezTo>
                <a:cubicBezTo>
                  <a:pt x="1352" y="82"/>
                  <a:pt x="1349" y="75"/>
                  <a:pt x="1360" y="76"/>
                </a:cubicBezTo>
                <a:cubicBezTo>
                  <a:pt x="1365" y="78"/>
                  <a:pt x="1370" y="79"/>
                  <a:pt x="1374" y="81"/>
                </a:cubicBezTo>
                <a:cubicBezTo>
                  <a:pt x="1378" y="89"/>
                  <a:pt x="1379" y="96"/>
                  <a:pt x="1366" y="96"/>
                </a:cubicBezTo>
                <a:close/>
                <a:moveTo>
                  <a:pt x="1625" y="256"/>
                </a:moveTo>
                <a:cubicBezTo>
                  <a:pt x="1624" y="249"/>
                  <a:pt x="1618" y="249"/>
                  <a:pt x="1613" y="249"/>
                </a:cubicBezTo>
                <a:cubicBezTo>
                  <a:pt x="1612" y="248"/>
                  <a:pt x="1612" y="247"/>
                  <a:pt x="1612" y="246"/>
                </a:cubicBezTo>
                <a:cubicBezTo>
                  <a:pt x="1612" y="242"/>
                  <a:pt x="1613" y="237"/>
                  <a:pt x="1613" y="233"/>
                </a:cubicBezTo>
                <a:cubicBezTo>
                  <a:pt x="1613" y="233"/>
                  <a:pt x="1613" y="233"/>
                  <a:pt x="1613" y="233"/>
                </a:cubicBezTo>
                <a:cubicBezTo>
                  <a:pt x="1613" y="233"/>
                  <a:pt x="1613" y="233"/>
                  <a:pt x="1613" y="233"/>
                </a:cubicBezTo>
                <a:cubicBezTo>
                  <a:pt x="1629" y="246"/>
                  <a:pt x="1650" y="253"/>
                  <a:pt x="1657" y="275"/>
                </a:cubicBezTo>
                <a:cubicBezTo>
                  <a:pt x="1645" y="270"/>
                  <a:pt x="1633" y="266"/>
                  <a:pt x="1625" y="256"/>
                </a:cubicBezTo>
                <a:close/>
                <a:moveTo>
                  <a:pt x="1725" y="317"/>
                </a:moveTo>
                <a:cubicBezTo>
                  <a:pt x="1708" y="311"/>
                  <a:pt x="1695" y="300"/>
                  <a:pt x="1680" y="292"/>
                </a:cubicBezTo>
                <a:cubicBezTo>
                  <a:pt x="1675" y="289"/>
                  <a:pt x="1671" y="284"/>
                  <a:pt x="1673" y="277"/>
                </a:cubicBezTo>
                <a:cubicBezTo>
                  <a:pt x="1682" y="276"/>
                  <a:pt x="1689" y="279"/>
                  <a:pt x="1696" y="286"/>
                </a:cubicBezTo>
                <a:cubicBezTo>
                  <a:pt x="1704" y="293"/>
                  <a:pt x="1713" y="301"/>
                  <a:pt x="1725" y="301"/>
                </a:cubicBezTo>
                <a:cubicBezTo>
                  <a:pt x="1726" y="301"/>
                  <a:pt x="1726" y="301"/>
                  <a:pt x="1726" y="300"/>
                </a:cubicBezTo>
                <a:cubicBezTo>
                  <a:pt x="1726" y="301"/>
                  <a:pt x="1726" y="301"/>
                  <a:pt x="1725" y="301"/>
                </a:cubicBezTo>
                <a:cubicBezTo>
                  <a:pt x="1725" y="306"/>
                  <a:pt x="1741" y="312"/>
                  <a:pt x="1725" y="317"/>
                </a:cubicBezTo>
                <a:close/>
                <a:moveTo>
                  <a:pt x="651" y="107"/>
                </a:moveTo>
                <a:cubicBezTo>
                  <a:pt x="652" y="109"/>
                  <a:pt x="653" y="110"/>
                  <a:pt x="653" y="112"/>
                </a:cubicBezTo>
                <a:cubicBezTo>
                  <a:pt x="653" y="110"/>
                  <a:pt x="652" y="109"/>
                  <a:pt x="651" y="107"/>
                </a:cubicBezTo>
                <a:close/>
                <a:moveTo>
                  <a:pt x="73" y="557"/>
                </a:moveTo>
                <a:cubicBezTo>
                  <a:pt x="72" y="561"/>
                  <a:pt x="73" y="566"/>
                  <a:pt x="72" y="570"/>
                </a:cubicBezTo>
                <a:cubicBezTo>
                  <a:pt x="73" y="566"/>
                  <a:pt x="72" y="561"/>
                  <a:pt x="73" y="557"/>
                </a:cubicBezTo>
                <a:cubicBezTo>
                  <a:pt x="73" y="553"/>
                  <a:pt x="75" y="549"/>
                  <a:pt x="76" y="546"/>
                </a:cubicBezTo>
                <a:cubicBezTo>
                  <a:pt x="75" y="549"/>
                  <a:pt x="73" y="553"/>
                  <a:pt x="73" y="557"/>
                </a:cubicBezTo>
                <a:close/>
                <a:moveTo>
                  <a:pt x="89" y="852"/>
                </a:moveTo>
                <a:cubicBezTo>
                  <a:pt x="92" y="852"/>
                  <a:pt x="94" y="850"/>
                  <a:pt x="97" y="845"/>
                </a:cubicBezTo>
                <a:cubicBezTo>
                  <a:pt x="101" y="841"/>
                  <a:pt x="105" y="841"/>
                  <a:pt x="109" y="841"/>
                </a:cubicBezTo>
                <a:cubicBezTo>
                  <a:pt x="105" y="841"/>
                  <a:pt x="101" y="841"/>
                  <a:pt x="97" y="845"/>
                </a:cubicBezTo>
                <a:cubicBezTo>
                  <a:pt x="94" y="850"/>
                  <a:pt x="92" y="852"/>
                  <a:pt x="89" y="852"/>
                </a:cubicBezTo>
                <a:close/>
                <a:moveTo>
                  <a:pt x="105" y="877"/>
                </a:moveTo>
                <a:cubicBezTo>
                  <a:pt x="105" y="877"/>
                  <a:pt x="105" y="876"/>
                  <a:pt x="105" y="876"/>
                </a:cubicBezTo>
                <a:cubicBezTo>
                  <a:pt x="117" y="882"/>
                  <a:pt x="129" y="888"/>
                  <a:pt x="140" y="893"/>
                </a:cubicBezTo>
                <a:cubicBezTo>
                  <a:pt x="129" y="888"/>
                  <a:pt x="117" y="882"/>
                  <a:pt x="105" y="877"/>
                </a:cubicBezTo>
                <a:close/>
                <a:moveTo>
                  <a:pt x="121" y="329"/>
                </a:moveTo>
                <a:cubicBezTo>
                  <a:pt x="122" y="327"/>
                  <a:pt x="124" y="326"/>
                  <a:pt x="126" y="324"/>
                </a:cubicBezTo>
                <a:cubicBezTo>
                  <a:pt x="136" y="330"/>
                  <a:pt x="146" y="336"/>
                  <a:pt x="156" y="343"/>
                </a:cubicBezTo>
                <a:cubicBezTo>
                  <a:pt x="141" y="346"/>
                  <a:pt x="132" y="335"/>
                  <a:pt x="121" y="329"/>
                </a:cubicBezTo>
                <a:close/>
                <a:moveTo>
                  <a:pt x="156" y="700"/>
                </a:moveTo>
                <a:cubicBezTo>
                  <a:pt x="157" y="699"/>
                  <a:pt x="157" y="698"/>
                  <a:pt x="157" y="697"/>
                </a:cubicBezTo>
                <a:cubicBezTo>
                  <a:pt x="157" y="698"/>
                  <a:pt x="157" y="699"/>
                  <a:pt x="156" y="700"/>
                </a:cubicBezTo>
                <a:cubicBezTo>
                  <a:pt x="152" y="698"/>
                  <a:pt x="147" y="696"/>
                  <a:pt x="142" y="697"/>
                </a:cubicBezTo>
                <a:cubicBezTo>
                  <a:pt x="147" y="696"/>
                  <a:pt x="152" y="698"/>
                  <a:pt x="156" y="700"/>
                </a:cubicBezTo>
                <a:close/>
                <a:moveTo>
                  <a:pt x="209" y="1041"/>
                </a:moveTo>
                <a:cubicBezTo>
                  <a:pt x="198" y="1035"/>
                  <a:pt x="189" y="1027"/>
                  <a:pt x="178" y="1021"/>
                </a:cubicBezTo>
                <a:cubicBezTo>
                  <a:pt x="189" y="1027"/>
                  <a:pt x="198" y="1035"/>
                  <a:pt x="209" y="1041"/>
                </a:cubicBezTo>
                <a:cubicBezTo>
                  <a:pt x="209" y="1041"/>
                  <a:pt x="209" y="1041"/>
                  <a:pt x="209" y="1041"/>
                </a:cubicBezTo>
                <a:close/>
                <a:moveTo>
                  <a:pt x="213" y="989"/>
                </a:moveTo>
                <a:cubicBezTo>
                  <a:pt x="213" y="987"/>
                  <a:pt x="213" y="985"/>
                  <a:pt x="214" y="984"/>
                </a:cubicBezTo>
                <a:cubicBezTo>
                  <a:pt x="213" y="985"/>
                  <a:pt x="213" y="987"/>
                  <a:pt x="213" y="989"/>
                </a:cubicBezTo>
                <a:close/>
                <a:moveTo>
                  <a:pt x="233" y="933"/>
                </a:moveTo>
                <a:cubicBezTo>
                  <a:pt x="200" y="912"/>
                  <a:pt x="165" y="896"/>
                  <a:pt x="129" y="881"/>
                </a:cubicBezTo>
                <a:cubicBezTo>
                  <a:pt x="165" y="896"/>
                  <a:pt x="200" y="912"/>
                  <a:pt x="233" y="933"/>
                </a:cubicBezTo>
                <a:close/>
                <a:moveTo>
                  <a:pt x="209" y="676"/>
                </a:moveTo>
                <a:cubicBezTo>
                  <a:pt x="205" y="670"/>
                  <a:pt x="202" y="669"/>
                  <a:pt x="199" y="670"/>
                </a:cubicBezTo>
                <a:cubicBezTo>
                  <a:pt x="202" y="669"/>
                  <a:pt x="205" y="670"/>
                  <a:pt x="209" y="676"/>
                </a:cubicBezTo>
                <a:cubicBezTo>
                  <a:pt x="216" y="678"/>
                  <a:pt x="221" y="681"/>
                  <a:pt x="226" y="685"/>
                </a:cubicBezTo>
                <a:cubicBezTo>
                  <a:pt x="221" y="681"/>
                  <a:pt x="216" y="678"/>
                  <a:pt x="209" y="676"/>
                </a:cubicBezTo>
                <a:close/>
                <a:moveTo>
                  <a:pt x="233" y="775"/>
                </a:moveTo>
                <a:cubicBezTo>
                  <a:pt x="227" y="775"/>
                  <a:pt x="221" y="777"/>
                  <a:pt x="217" y="785"/>
                </a:cubicBezTo>
                <a:cubicBezTo>
                  <a:pt x="217" y="785"/>
                  <a:pt x="217" y="785"/>
                  <a:pt x="217" y="785"/>
                </a:cubicBezTo>
                <a:cubicBezTo>
                  <a:pt x="221" y="777"/>
                  <a:pt x="227" y="775"/>
                  <a:pt x="233" y="775"/>
                </a:cubicBezTo>
                <a:close/>
                <a:moveTo>
                  <a:pt x="286" y="430"/>
                </a:moveTo>
                <a:cubicBezTo>
                  <a:pt x="266" y="424"/>
                  <a:pt x="251" y="409"/>
                  <a:pt x="233" y="399"/>
                </a:cubicBezTo>
                <a:cubicBezTo>
                  <a:pt x="234" y="397"/>
                  <a:pt x="235" y="395"/>
                  <a:pt x="236" y="393"/>
                </a:cubicBezTo>
                <a:cubicBezTo>
                  <a:pt x="254" y="404"/>
                  <a:pt x="271" y="414"/>
                  <a:pt x="289" y="425"/>
                </a:cubicBezTo>
                <a:cubicBezTo>
                  <a:pt x="288" y="426"/>
                  <a:pt x="287" y="428"/>
                  <a:pt x="286" y="430"/>
                </a:cubicBezTo>
                <a:close/>
                <a:moveTo>
                  <a:pt x="305" y="598"/>
                </a:moveTo>
                <a:cubicBezTo>
                  <a:pt x="308" y="596"/>
                  <a:pt x="311" y="593"/>
                  <a:pt x="314" y="593"/>
                </a:cubicBezTo>
                <a:cubicBezTo>
                  <a:pt x="311" y="593"/>
                  <a:pt x="308" y="596"/>
                  <a:pt x="305" y="598"/>
                </a:cubicBezTo>
                <a:cubicBezTo>
                  <a:pt x="301" y="604"/>
                  <a:pt x="295" y="606"/>
                  <a:pt x="289" y="608"/>
                </a:cubicBezTo>
                <a:cubicBezTo>
                  <a:pt x="295" y="606"/>
                  <a:pt x="301" y="604"/>
                  <a:pt x="305" y="598"/>
                </a:cubicBezTo>
                <a:close/>
                <a:moveTo>
                  <a:pt x="248" y="597"/>
                </a:moveTo>
                <a:cubicBezTo>
                  <a:pt x="248" y="597"/>
                  <a:pt x="248" y="597"/>
                  <a:pt x="248" y="597"/>
                </a:cubicBezTo>
                <a:cubicBezTo>
                  <a:pt x="247" y="587"/>
                  <a:pt x="244" y="578"/>
                  <a:pt x="244" y="569"/>
                </a:cubicBezTo>
                <a:cubicBezTo>
                  <a:pt x="244" y="578"/>
                  <a:pt x="247" y="587"/>
                  <a:pt x="248" y="597"/>
                </a:cubicBezTo>
                <a:close/>
                <a:moveTo>
                  <a:pt x="235" y="933"/>
                </a:moveTo>
                <a:cubicBezTo>
                  <a:pt x="236" y="933"/>
                  <a:pt x="236" y="933"/>
                  <a:pt x="236" y="933"/>
                </a:cubicBezTo>
                <a:cubicBezTo>
                  <a:pt x="237" y="933"/>
                  <a:pt x="237" y="933"/>
                  <a:pt x="237" y="933"/>
                </a:cubicBezTo>
                <a:cubicBezTo>
                  <a:pt x="236" y="933"/>
                  <a:pt x="236" y="933"/>
                  <a:pt x="235" y="933"/>
                </a:cubicBezTo>
                <a:close/>
                <a:moveTo>
                  <a:pt x="243" y="702"/>
                </a:moveTo>
                <a:cubicBezTo>
                  <a:pt x="246" y="704"/>
                  <a:pt x="249" y="706"/>
                  <a:pt x="252" y="706"/>
                </a:cubicBezTo>
                <a:cubicBezTo>
                  <a:pt x="249" y="706"/>
                  <a:pt x="246" y="704"/>
                  <a:pt x="243" y="702"/>
                </a:cubicBezTo>
                <a:close/>
                <a:moveTo>
                  <a:pt x="267" y="1049"/>
                </a:moveTo>
                <a:cubicBezTo>
                  <a:pt x="271" y="1049"/>
                  <a:pt x="274" y="1049"/>
                  <a:pt x="277" y="1049"/>
                </a:cubicBezTo>
                <a:cubicBezTo>
                  <a:pt x="274" y="1049"/>
                  <a:pt x="271" y="1049"/>
                  <a:pt x="267" y="1049"/>
                </a:cubicBezTo>
                <a:close/>
                <a:moveTo>
                  <a:pt x="268" y="692"/>
                </a:moveTo>
                <a:cubicBezTo>
                  <a:pt x="270" y="691"/>
                  <a:pt x="271" y="690"/>
                  <a:pt x="273" y="689"/>
                </a:cubicBezTo>
                <a:cubicBezTo>
                  <a:pt x="273" y="689"/>
                  <a:pt x="274" y="689"/>
                  <a:pt x="274" y="689"/>
                </a:cubicBezTo>
                <a:cubicBezTo>
                  <a:pt x="274" y="689"/>
                  <a:pt x="273" y="689"/>
                  <a:pt x="273" y="689"/>
                </a:cubicBezTo>
                <a:cubicBezTo>
                  <a:pt x="271" y="690"/>
                  <a:pt x="270" y="691"/>
                  <a:pt x="268" y="692"/>
                </a:cubicBezTo>
                <a:close/>
                <a:moveTo>
                  <a:pt x="281" y="1049"/>
                </a:moveTo>
                <a:cubicBezTo>
                  <a:pt x="281" y="1049"/>
                  <a:pt x="281" y="1049"/>
                  <a:pt x="281" y="1049"/>
                </a:cubicBezTo>
                <a:cubicBezTo>
                  <a:pt x="283" y="1050"/>
                  <a:pt x="286" y="1051"/>
                  <a:pt x="289" y="1053"/>
                </a:cubicBezTo>
                <a:cubicBezTo>
                  <a:pt x="286" y="1051"/>
                  <a:pt x="283" y="1050"/>
                  <a:pt x="281" y="1049"/>
                </a:cubicBezTo>
                <a:close/>
                <a:moveTo>
                  <a:pt x="280" y="612"/>
                </a:moveTo>
                <a:cubicBezTo>
                  <a:pt x="275" y="612"/>
                  <a:pt x="270" y="610"/>
                  <a:pt x="266" y="608"/>
                </a:cubicBezTo>
                <a:cubicBezTo>
                  <a:pt x="270" y="610"/>
                  <a:pt x="275" y="612"/>
                  <a:pt x="280" y="612"/>
                </a:cubicBezTo>
                <a:cubicBezTo>
                  <a:pt x="285" y="616"/>
                  <a:pt x="290" y="619"/>
                  <a:pt x="294" y="623"/>
                </a:cubicBezTo>
                <a:cubicBezTo>
                  <a:pt x="290" y="619"/>
                  <a:pt x="285" y="616"/>
                  <a:pt x="280" y="612"/>
                </a:cubicBezTo>
                <a:close/>
                <a:moveTo>
                  <a:pt x="297" y="927"/>
                </a:moveTo>
                <a:cubicBezTo>
                  <a:pt x="297" y="927"/>
                  <a:pt x="297" y="926"/>
                  <a:pt x="297" y="925"/>
                </a:cubicBezTo>
                <a:cubicBezTo>
                  <a:pt x="302" y="927"/>
                  <a:pt x="307" y="929"/>
                  <a:pt x="312" y="932"/>
                </a:cubicBezTo>
                <a:cubicBezTo>
                  <a:pt x="307" y="929"/>
                  <a:pt x="302" y="927"/>
                  <a:pt x="297" y="925"/>
                </a:cubicBezTo>
                <a:cubicBezTo>
                  <a:pt x="297" y="926"/>
                  <a:pt x="297" y="927"/>
                  <a:pt x="297" y="927"/>
                </a:cubicBezTo>
                <a:close/>
                <a:moveTo>
                  <a:pt x="313" y="1065"/>
                </a:moveTo>
                <a:cubicBezTo>
                  <a:pt x="309" y="1061"/>
                  <a:pt x="304" y="1061"/>
                  <a:pt x="300" y="1061"/>
                </a:cubicBezTo>
                <a:cubicBezTo>
                  <a:pt x="304" y="1061"/>
                  <a:pt x="309" y="1061"/>
                  <a:pt x="313" y="1065"/>
                </a:cubicBezTo>
                <a:cubicBezTo>
                  <a:pt x="313" y="1069"/>
                  <a:pt x="313" y="1073"/>
                  <a:pt x="313" y="1076"/>
                </a:cubicBezTo>
                <a:cubicBezTo>
                  <a:pt x="313" y="1073"/>
                  <a:pt x="313" y="1069"/>
                  <a:pt x="313" y="1065"/>
                </a:cubicBezTo>
                <a:close/>
                <a:moveTo>
                  <a:pt x="315" y="664"/>
                </a:moveTo>
                <a:cubicBezTo>
                  <a:pt x="319" y="667"/>
                  <a:pt x="323" y="670"/>
                  <a:pt x="329" y="669"/>
                </a:cubicBezTo>
                <a:cubicBezTo>
                  <a:pt x="329" y="669"/>
                  <a:pt x="329" y="669"/>
                  <a:pt x="329" y="669"/>
                </a:cubicBezTo>
                <a:cubicBezTo>
                  <a:pt x="323" y="670"/>
                  <a:pt x="319" y="667"/>
                  <a:pt x="315" y="664"/>
                </a:cubicBezTo>
                <a:close/>
                <a:moveTo>
                  <a:pt x="357" y="610"/>
                </a:moveTo>
                <a:cubicBezTo>
                  <a:pt x="357" y="610"/>
                  <a:pt x="357" y="610"/>
                  <a:pt x="357" y="610"/>
                </a:cubicBezTo>
                <a:cubicBezTo>
                  <a:pt x="347" y="609"/>
                  <a:pt x="336" y="609"/>
                  <a:pt x="327" y="604"/>
                </a:cubicBezTo>
                <a:cubicBezTo>
                  <a:pt x="336" y="609"/>
                  <a:pt x="347" y="609"/>
                  <a:pt x="357" y="610"/>
                </a:cubicBezTo>
                <a:close/>
                <a:moveTo>
                  <a:pt x="338" y="582"/>
                </a:moveTo>
                <a:cubicBezTo>
                  <a:pt x="340" y="584"/>
                  <a:pt x="342" y="585"/>
                  <a:pt x="344" y="585"/>
                </a:cubicBezTo>
                <a:cubicBezTo>
                  <a:pt x="345" y="596"/>
                  <a:pt x="355" y="591"/>
                  <a:pt x="361" y="594"/>
                </a:cubicBezTo>
                <a:cubicBezTo>
                  <a:pt x="362" y="598"/>
                  <a:pt x="364" y="602"/>
                  <a:pt x="365" y="605"/>
                </a:cubicBezTo>
                <a:cubicBezTo>
                  <a:pt x="364" y="602"/>
                  <a:pt x="362" y="598"/>
                  <a:pt x="361" y="594"/>
                </a:cubicBezTo>
                <a:cubicBezTo>
                  <a:pt x="355" y="591"/>
                  <a:pt x="345" y="596"/>
                  <a:pt x="344" y="585"/>
                </a:cubicBezTo>
                <a:cubicBezTo>
                  <a:pt x="342" y="585"/>
                  <a:pt x="340" y="584"/>
                  <a:pt x="338" y="582"/>
                </a:cubicBezTo>
                <a:close/>
                <a:moveTo>
                  <a:pt x="355" y="960"/>
                </a:moveTo>
                <a:cubicBezTo>
                  <a:pt x="349" y="958"/>
                  <a:pt x="344" y="958"/>
                  <a:pt x="337" y="961"/>
                </a:cubicBezTo>
                <a:cubicBezTo>
                  <a:pt x="337" y="961"/>
                  <a:pt x="337" y="961"/>
                  <a:pt x="337" y="961"/>
                </a:cubicBezTo>
                <a:cubicBezTo>
                  <a:pt x="344" y="958"/>
                  <a:pt x="349" y="958"/>
                  <a:pt x="355" y="960"/>
                </a:cubicBezTo>
                <a:close/>
                <a:moveTo>
                  <a:pt x="330" y="1102"/>
                </a:moveTo>
                <a:cubicBezTo>
                  <a:pt x="335" y="1103"/>
                  <a:pt x="337" y="1100"/>
                  <a:pt x="337" y="1095"/>
                </a:cubicBezTo>
                <a:cubicBezTo>
                  <a:pt x="337" y="1100"/>
                  <a:pt x="335" y="1103"/>
                  <a:pt x="330" y="1102"/>
                </a:cubicBezTo>
                <a:close/>
                <a:moveTo>
                  <a:pt x="337" y="1093"/>
                </a:moveTo>
                <a:cubicBezTo>
                  <a:pt x="337" y="1093"/>
                  <a:pt x="337" y="1093"/>
                  <a:pt x="337" y="1093"/>
                </a:cubicBezTo>
                <a:cubicBezTo>
                  <a:pt x="345" y="1096"/>
                  <a:pt x="355" y="1098"/>
                  <a:pt x="363" y="1102"/>
                </a:cubicBezTo>
                <a:cubicBezTo>
                  <a:pt x="355" y="1098"/>
                  <a:pt x="345" y="1096"/>
                  <a:pt x="337" y="1093"/>
                </a:cubicBezTo>
                <a:close/>
                <a:moveTo>
                  <a:pt x="338" y="1057"/>
                </a:moveTo>
                <a:cubicBezTo>
                  <a:pt x="339" y="1059"/>
                  <a:pt x="342" y="1060"/>
                  <a:pt x="345" y="1061"/>
                </a:cubicBezTo>
                <a:cubicBezTo>
                  <a:pt x="345" y="1061"/>
                  <a:pt x="345" y="1061"/>
                  <a:pt x="345" y="1061"/>
                </a:cubicBezTo>
                <a:cubicBezTo>
                  <a:pt x="342" y="1060"/>
                  <a:pt x="339" y="1059"/>
                  <a:pt x="338" y="1057"/>
                </a:cubicBezTo>
                <a:close/>
                <a:moveTo>
                  <a:pt x="369" y="1059"/>
                </a:moveTo>
                <a:cubicBezTo>
                  <a:pt x="364" y="1065"/>
                  <a:pt x="358" y="1062"/>
                  <a:pt x="353" y="1060"/>
                </a:cubicBezTo>
                <a:cubicBezTo>
                  <a:pt x="349" y="1056"/>
                  <a:pt x="343" y="1055"/>
                  <a:pt x="338" y="1055"/>
                </a:cubicBezTo>
                <a:cubicBezTo>
                  <a:pt x="337" y="1055"/>
                  <a:pt x="336" y="1054"/>
                  <a:pt x="335" y="1054"/>
                </a:cubicBezTo>
                <a:cubicBezTo>
                  <a:pt x="334" y="1054"/>
                  <a:pt x="333" y="1054"/>
                  <a:pt x="333" y="1054"/>
                </a:cubicBezTo>
                <a:cubicBezTo>
                  <a:pt x="333" y="1054"/>
                  <a:pt x="334" y="1054"/>
                  <a:pt x="335" y="1054"/>
                </a:cubicBezTo>
                <a:cubicBezTo>
                  <a:pt x="334" y="1053"/>
                  <a:pt x="333" y="1052"/>
                  <a:pt x="331" y="1051"/>
                </a:cubicBezTo>
                <a:cubicBezTo>
                  <a:pt x="330" y="1050"/>
                  <a:pt x="330" y="1050"/>
                  <a:pt x="330" y="1050"/>
                </a:cubicBezTo>
                <a:cubicBezTo>
                  <a:pt x="330" y="1048"/>
                  <a:pt x="329" y="1046"/>
                  <a:pt x="328" y="1044"/>
                </a:cubicBezTo>
                <a:cubicBezTo>
                  <a:pt x="345" y="1032"/>
                  <a:pt x="355" y="1051"/>
                  <a:pt x="368" y="1054"/>
                </a:cubicBezTo>
                <a:cubicBezTo>
                  <a:pt x="369" y="1054"/>
                  <a:pt x="370" y="1058"/>
                  <a:pt x="369" y="1059"/>
                </a:cubicBezTo>
                <a:close/>
                <a:moveTo>
                  <a:pt x="357" y="992"/>
                </a:moveTo>
                <a:cubicBezTo>
                  <a:pt x="349" y="987"/>
                  <a:pt x="341" y="982"/>
                  <a:pt x="333" y="977"/>
                </a:cubicBezTo>
                <a:cubicBezTo>
                  <a:pt x="341" y="982"/>
                  <a:pt x="349" y="987"/>
                  <a:pt x="357" y="992"/>
                </a:cubicBezTo>
                <a:cubicBezTo>
                  <a:pt x="362" y="994"/>
                  <a:pt x="367" y="994"/>
                  <a:pt x="371" y="996"/>
                </a:cubicBezTo>
                <a:cubicBezTo>
                  <a:pt x="367" y="994"/>
                  <a:pt x="362" y="994"/>
                  <a:pt x="357" y="992"/>
                </a:cubicBezTo>
                <a:close/>
                <a:moveTo>
                  <a:pt x="369" y="564"/>
                </a:moveTo>
                <a:cubicBezTo>
                  <a:pt x="365" y="567"/>
                  <a:pt x="361" y="570"/>
                  <a:pt x="357" y="573"/>
                </a:cubicBezTo>
                <a:cubicBezTo>
                  <a:pt x="361" y="570"/>
                  <a:pt x="365" y="567"/>
                  <a:pt x="369" y="564"/>
                </a:cubicBezTo>
                <a:cubicBezTo>
                  <a:pt x="370" y="563"/>
                  <a:pt x="372" y="561"/>
                  <a:pt x="373" y="561"/>
                </a:cubicBezTo>
                <a:cubicBezTo>
                  <a:pt x="372" y="561"/>
                  <a:pt x="370" y="563"/>
                  <a:pt x="369" y="564"/>
                </a:cubicBezTo>
                <a:close/>
                <a:moveTo>
                  <a:pt x="375" y="1032"/>
                </a:moveTo>
                <a:cubicBezTo>
                  <a:pt x="381" y="1030"/>
                  <a:pt x="386" y="1028"/>
                  <a:pt x="392" y="1028"/>
                </a:cubicBezTo>
                <a:cubicBezTo>
                  <a:pt x="386" y="1028"/>
                  <a:pt x="381" y="1030"/>
                  <a:pt x="375" y="1032"/>
                </a:cubicBezTo>
                <a:close/>
                <a:moveTo>
                  <a:pt x="380" y="422"/>
                </a:moveTo>
                <a:cubicBezTo>
                  <a:pt x="382" y="423"/>
                  <a:pt x="384" y="424"/>
                  <a:pt x="385" y="426"/>
                </a:cubicBezTo>
                <a:cubicBezTo>
                  <a:pt x="384" y="424"/>
                  <a:pt x="382" y="423"/>
                  <a:pt x="380" y="422"/>
                </a:cubicBezTo>
                <a:close/>
                <a:moveTo>
                  <a:pt x="402" y="592"/>
                </a:moveTo>
                <a:cubicBezTo>
                  <a:pt x="402" y="592"/>
                  <a:pt x="402" y="592"/>
                  <a:pt x="402" y="592"/>
                </a:cubicBezTo>
                <a:cubicBezTo>
                  <a:pt x="398" y="592"/>
                  <a:pt x="393" y="593"/>
                  <a:pt x="389" y="593"/>
                </a:cubicBezTo>
                <a:cubicBezTo>
                  <a:pt x="393" y="593"/>
                  <a:pt x="398" y="592"/>
                  <a:pt x="402" y="592"/>
                </a:cubicBezTo>
                <a:close/>
                <a:moveTo>
                  <a:pt x="392" y="553"/>
                </a:moveTo>
                <a:cubicBezTo>
                  <a:pt x="393" y="555"/>
                  <a:pt x="395" y="556"/>
                  <a:pt x="397" y="557"/>
                </a:cubicBezTo>
                <a:cubicBezTo>
                  <a:pt x="397" y="557"/>
                  <a:pt x="397" y="557"/>
                  <a:pt x="397" y="557"/>
                </a:cubicBezTo>
                <a:cubicBezTo>
                  <a:pt x="395" y="556"/>
                  <a:pt x="393" y="555"/>
                  <a:pt x="392" y="553"/>
                </a:cubicBezTo>
                <a:close/>
                <a:moveTo>
                  <a:pt x="404" y="1033"/>
                </a:moveTo>
                <a:cubicBezTo>
                  <a:pt x="404" y="1033"/>
                  <a:pt x="404" y="1033"/>
                  <a:pt x="404" y="1033"/>
                </a:cubicBezTo>
                <a:cubicBezTo>
                  <a:pt x="401" y="1024"/>
                  <a:pt x="404" y="1021"/>
                  <a:pt x="408" y="1020"/>
                </a:cubicBezTo>
                <a:cubicBezTo>
                  <a:pt x="404" y="1021"/>
                  <a:pt x="401" y="1024"/>
                  <a:pt x="404" y="1033"/>
                </a:cubicBezTo>
                <a:close/>
                <a:moveTo>
                  <a:pt x="401" y="837"/>
                </a:moveTo>
                <a:cubicBezTo>
                  <a:pt x="401" y="837"/>
                  <a:pt x="401" y="837"/>
                  <a:pt x="401" y="837"/>
                </a:cubicBezTo>
                <a:cubicBezTo>
                  <a:pt x="402" y="840"/>
                  <a:pt x="403" y="842"/>
                  <a:pt x="405" y="845"/>
                </a:cubicBezTo>
                <a:cubicBezTo>
                  <a:pt x="403" y="842"/>
                  <a:pt x="402" y="840"/>
                  <a:pt x="401" y="837"/>
                </a:cubicBezTo>
                <a:close/>
                <a:moveTo>
                  <a:pt x="407" y="841"/>
                </a:moveTo>
                <a:cubicBezTo>
                  <a:pt x="410" y="837"/>
                  <a:pt x="412" y="834"/>
                  <a:pt x="416" y="833"/>
                </a:cubicBezTo>
                <a:cubicBezTo>
                  <a:pt x="412" y="834"/>
                  <a:pt x="410" y="837"/>
                  <a:pt x="407" y="841"/>
                </a:cubicBezTo>
                <a:close/>
                <a:moveTo>
                  <a:pt x="421" y="1017"/>
                </a:moveTo>
                <a:cubicBezTo>
                  <a:pt x="420" y="1014"/>
                  <a:pt x="419" y="1012"/>
                  <a:pt x="417" y="1011"/>
                </a:cubicBezTo>
                <a:cubicBezTo>
                  <a:pt x="419" y="1012"/>
                  <a:pt x="420" y="1014"/>
                  <a:pt x="421" y="1017"/>
                </a:cubicBezTo>
                <a:cubicBezTo>
                  <a:pt x="422" y="1019"/>
                  <a:pt x="424" y="1020"/>
                  <a:pt x="426" y="1022"/>
                </a:cubicBezTo>
                <a:cubicBezTo>
                  <a:pt x="424" y="1020"/>
                  <a:pt x="422" y="1019"/>
                  <a:pt x="421" y="1017"/>
                </a:cubicBezTo>
                <a:close/>
                <a:moveTo>
                  <a:pt x="393" y="613"/>
                </a:moveTo>
                <a:cubicBezTo>
                  <a:pt x="393" y="617"/>
                  <a:pt x="393" y="621"/>
                  <a:pt x="392" y="625"/>
                </a:cubicBezTo>
                <a:cubicBezTo>
                  <a:pt x="393" y="621"/>
                  <a:pt x="393" y="617"/>
                  <a:pt x="393" y="613"/>
                </a:cubicBezTo>
                <a:cubicBezTo>
                  <a:pt x="393" y="613"/>
                  <a:pt x="393" y="613"/>
                  <a:pt x="393" y="613"/>
                </a:cubicBezTo>
                <a:cubicBezTo>
                  <a:pt x="393" y="613"/>
                  <a:pt x="393" y="613"/>
                  <a:pt x="393" y="613"/>
                </a:cubicBezTo>
                <a:cubicBezTo>
                  <a:pt x="406" y="607"/>
                  <a:pt x="421" y="609"/>
                  <a:pt x="434" y="602"/>
                </a:cubicBezTo>
                <a:cubicBezTo>
                  <a:pt x="421" y="609"/>
                  <a:pt x="406" y="607"/>
                  <a:pt x="393" y="613"/>
                </a:cubicBezTo>
                <a:close/>
                <a:moveTo>
                  <a:pt x="428" y="585"/>
                </a:moveTo>
                <a:cubicBezTo>
                  <a:pt x="428" y="585"/>
                  <a:pt x="428" y="585"/>
                  <a:pt x="428" y="585"/>
                </a:cubicBezTo>
                <a:cubicBezTo>
                  <a:pt x="430" y="585"/>
                  <a:pt x="433" y="585"/>
                  <a:pt x="435" y="585"/>
                </a:cubicBezTo>
                <a:cubicBezTo>
                  <a:pt x="433" y="585"/>
                  <a:pt x="430" y="585"/>
                  <a:pt x="428" y="585"/>
                </a:cubicBezTo>
                <a:close/>
                <a:moveTo>
                  <a:pt x="454" y="389"/>
                </a:moveTo>
                <a:cubicBezTo>
                  <a:pt x="453" y="390"/>
                  <a:pt x="452" y="391"/>
                  <a:pt x="450" y="391"/>
                </a:cubicBezTo>
                <a:cubicBezTo>
                  <a:pt x="452" y="391"/>
                  <a:pt x="453" y="390"/>
                  <a:pt x="454" y="389"/>
                </a:cubicBezTo>
                <a:cubicBezTo>
                  <a:pt x="454" y="389"/>
                  <a:pt x="455" y="389"/>
                  <a:pt x="455" y="390"/>
                </a:cubicBezTo>
                <a:cubicBezTo>
                  <a:pt x="455" y="389"/>
                  <a:pt x="454" y="389"/>
                  <a:pt x="454" y="389"/>
                </a:cubicBezTo>
                <a:close/>
                <a:moveTo>
                  <a:pt x="460" y="572"/>
                </a:moveTo>
                <a:cubicBezTo>
                  <a:pt x="464" y="565"/>
                  <a:pt x="467" y="560"/>
                  <a:pt x="470" y="557"/>
                </a:cubicBezTo>
                <a:cubicBezTo>
                  <a:pt x="467" y="560"/>
                  <a:pt x="464" y="565"/>
                  <a:pt x="460" y="572"/>
                </a:cubicBezTo>
                <a:close/>
                <a:moveTo>
                  <a:pt x="472" y="372"/>
                </a:moveTo>
                <a:cubicBezTo>
                  <a:pt x="472" y="372"/>
                  <a:pt x="472" y="372"/>
                  <a:pt x="472" y="372"/>
                </a:cubicBezTo>
                <a:cubicBezTo>
                  <a:pt x="472" y="374"/>
                  <a:pt x="472" y="375"/>
                  <a:pt x="473" y="377"/>
                </a:cubicBezTo>
                <a:cubicBezTo>
                  <a:pt x="472" y="375"/>
                  <a:pt x="472" y="374"/>
                  <a:pt x="472" y="372"/>
                </a:cubicBezTo>
                <a:close/>
                <a:moveTo>
                  <a:pt x="465" y="1025"/>
                </a:moveTo>
                <a:cubicBezTo>
                  <a:pt x="464" y="1025"/>
                  <a:pt x="462" y="1025"/>
                  <a:pt x="461" y="1025"/>
                </a:cubicBezTo>
                <a:cubicBezTo>
                  <a:pt x="462" y="1025"/>
                  <a:pt x="464" y="1025"/>
                  <a:pt x="465" y="1025"/>
                </a:cubicBezTo>
                <a:cubicBezTo>
                  <a:pt x="468" y="1026"/>
                  <a:pt x="470" y="1027"/>
                  <a:pt x="473" y="1029"/>
                </a:cubicBezTo>
                <a:cubicBezTo>
                  <a:pt x="470" y="1027"/>
                  <a:pt x="468" y="1026"/>
                  <a:pt x="465" y="1025"/>
                </a:cubicBezTo>
                <a:close/>
                <a:moveTo>
                  <a:pt x="474" y="384"/>
                </a:moveTo>
                <a:cubicBezTo>
                  <a:pt x="475" y="383"/>
                  <a:pt x="476" y="382"/>
                  <a:pt x="477" y="380"/>
                </a:cubicBezTo>
                <a:cubicBezTo>
                  <a:pt x="477" y="380"/>
                  <a:pt x="477" y="380"/>
                  <a:pt x="477" y="380"/>
                </a:cubicBezTo>
                <a:cubicBezTo>
                  <a:pt x="476" y="382"/>
                  <a:pt x="475" y="383"/>
                  <a:pt x="474" y="384"/>
                </a:cubicBezTo>
                <a:close/>
                <a:moveTo>
                  <a:pt x="480" y="537"/>
                </a:moveTo>
                <a:cubicBezTo>
                  <a:pt x="480" y="537"/>
                  <a:pt x="480" y="537"/>
                  <a:pt x="480" y="537"/>
                </a:cubicBezTo>
                <a:cubicBezTo>
                  <a:pt x="485" y="536"/>
                  <a:pt x="490" y="537"/>
                  <a:pt x="494" y="540"/>
                </a:cubicBezTo>
                <a:cubicBezTo>
                  <a:pt x="490" y="537"/>
                  <a:pt x="485" y="536"/>
                  <a:pt x="480" y="537"/>
                </a:cubicBezTo>
                <a:close/>
                <a:moveTo>
                  <a:pt x="503" y="572"/>
                </a:moveTo>
                <a:cubicBezTo>
                  <a:pt x="502" y="571"/>
                  <a:pt x="500" y="569"/>
                  <a:pt x="498" y="568"/>
                </a:cubicBezTo>
                <a:cubicBezTo>
                  <a:pt x="498" y="566"/>
                  <a:pt x="498" y="563"/>
                  <a:pt x="498" y="561"/>
                </a:cubicBezTo>
                <a:cubicBezTo>
                  <a:pt x="501" y="560"/>
                  <a:pt x="503" y="560"/>
                  <a:pt x="505" y="560"/>
                </a:cubicBezTo>
                <a:cubicBezTo>
                  <a:pt x="512" y="563"/>
                  <a:pt x="518" y="567"/>
                  <a:pt x="528" y="573"/>
                </a:cubicBezTo>
                <a:cubicBezTo>
                  <a:pt x="517" y="575"/>
                  <a:pt x="510" y="583"/>
                  <a:pt x="503" y="572"/>
                </a:cubicBezTo>
                <a:close/>
                <a:moveTo>
                  <a:pt x="519" y="1132"/>
                </a:moveTo>
                <a:cubicBezTo>
                  <a:pt x="517" y="1132"/>
                  <a:pt x="517" y="1132"/>
                  <a:pt x="516" y="1132"/>
                </a:cubicBezTo>
                <a:cubicBezTo>
                  <a:pt x="517" y="1132"/>
                  <a:pt x="517" y="1132"/>
                  <a:pt x="519" y="1132"/>
                </a:cubicBezTo>
                <a:cubicBezTo>
                  <a:pt x="519" y="1131"/>
                  <a:pt x="519" y="1131"/>
                  <a:pt x="519" y="1131"/>
                </a:cubicBezTo>
                <a:lnTo>
                  <a:pt x="519" y="1132"/>
                </a:lnTo>
                <a:close/>
                <a:moveTo>
                  <a:pt x="521" y="1121"/>
                </a:moveTo>
                <a:cubicBezTo>
                  <a:pt x="518" y="1120"/>
                  <a:pt x="515" y="1118"/>
                  <a:pt x="513" y="1116"/>
                </a:cubicBezTo>
                <a:cubicBezTo>
                  <a:pt x="514" y="1110"/>
                  <a:pt x="518" y="1108"/>
                  <a:pt x="523" y="1107"/>
                </a:cubicBezTo>
                <a:cubicBezTo>
                  <a:pt x="518" y="1108"/>
                  <a:pt x="514" y="1110"/>
                  <a:pt x="513" y="1116"/>
                </a:cubicBezTo>
                <a:cubicBezTo>
                  <a:pt x="515" y="1118"/>
                  <a:pt x="518" y="1120"/>
                  <a:pt x="521" y="1121"/>
                </a:cubicBezTo>
                <a:close/>
                <a:moveTo>
                  <a:pt x="517" y="1095"/>
                </a:moveTo>
                <a:cubicBezTo>
                  <a:pt x="518" y="1096"/>
                  <a:pt x="518" y="1097"/>
                  <a:pt x="519" y="1098"/>
                </a:cubicBezTo>
                <a:cubicBezTo>
                  <a:pt x="519" y="1098"/>
                  <a:pt x="519" y="1098"/>
                  <a:pt x="519" y="1098"/>
                </a:cubicBezTo>
                <a:cubicBezTo>
                  <a:pt x="518" y="1097"/>
                  <a:pt x="518" y="1096"/>
                  <a:pt x="517" y="1095"/>
                </a:cubicBezTo>
                <a:close/>
                <a:moveTo>
                  <a:pt x="517" y="1077"/>
                </a:moveTo>
                <a:cubicBezTo>
                  <a:pt x="517" y="1077"/>
                  <a:pt x="517" y="1077"/>
                  <a:pt x="517" y="1077"/>
                </a:cubicBezTo>
                <a:cubicBezTo>
                  <a:pt x="523" y="1081"/>
                  <a:pt x="529" y="1084"/>
                  <a:pt x="535" y="1084"/>
                </a:cubicBezTo>
                <a:cubicBezTo>
                  <a:pt x="529" y="1084"/>
                  <a:pt x="523" y="1081"/>
                  <a:pt x="517" y="1077"/>
                </a:cubicBezTo>
                <a:close/>
                <a:moveTo>
                  <a:pt x="542" y="536"/>
                </a:moveTo>
                <a:cubicBezTo>
                  <a:pt x="535" y="537"/>
                  <a:pt x="528" y="539"/>
                  <a:pt x="521" y="540"/>
                </a:cubicBezTo>
                <a:cubicBezTo>
                  <a:pt x="517" y="546"/>
                  <a:pt x="513" y="550"/>
                  <a:pt x="509" y="551"/>
                </a:cubicBezTo>
                <a:cubicBezTo>
                  <a:pt x="513" y="550"/>
                  <a:pt x="517" y="546"/>
                  <a:pt x="521" y="540"/>
                </a:cubicBezTo>
                <a:cubicBezTo>
                  <a:pt x="521" y="540"/>
                  <a:pt x="521" y="540"/>
                  <a:pt x="521" y="540"/>
                </a:cubicBezTo>
                <a:cubicBezTo>
                  <a:pt x="528" y="539"/>
                  <a:pt x="535" y="537"/>
                  <a:pt x="542" y="536"/>
                </a:cubicBezTo>
                <a:cubicBezTo>
                  <a:pt x="542" y="536"/>
                  <a:pt x="542" y="536"/>
                  <a:pt x="542" y="536"/>
                </a:cubicBezTo>
                <a:close/>
                <a:moveTo>
                  <a:pt x="533" y="406"/>
                </a:moveTo>
                <a:cubicBezTo>
                  <a:pt x="533" y="405"/>
                  <a:pt x="533" y="404"/>
                  <a:pt x="532" y="403"/>
                </a:cubicBezTo>
                <a:cubicBezTo>
                  <a:pt x="532" y="403"/>
                  <a:pt x="532" y="403"/>
                  <a:pt x="532" y="403"/>
                </a:cubicBezTo>
                <a:cubicBezTo>
                  <a:pt x="533" y="404"/>
                  <a:pt x="533" y="405"/>
                  <a:pt x="533" y="406"/>
                </a:cubicBezTo>
                <a:close/>
                <a:moveTo>
                  <a:pt x="533" y="236"/>
                </a:moveTo>
                <a:cubicBezTo>
                  <a:pt x="533" y="236"/>
                  <a:pt x="533" y="237"/>
                  <a:pt x="533" y="237"/>
                </a:cubicBezTo>
                <a:lnTo>
                  <a:pt x="533" y="236"/>
                </a:lnTo>
                <a:close/>
                <a:moveTo>
                  <a:pt x="545" y="395"/>
                </a:moveTo>
                <a:cubicBezTo>
                  <a:pt x="549" y="393"/>
                  <a:pt x="553" y="390"/>
                  <a:pt x="558" y="389"/>
                </a:cubicBezTo>
                <a:cubicBezTo>
                  <a:pt x="558" y="389"/>
                  <a:pt x="558" y="389"/>
                  <a:pt x="558" y="389"/>
                </a:cubicBezTo>
                <a:cubicBezTo>
                  <a:pt x="553" y="390"/>
                  <a:pt x="549" y="393"/>
                  <a:pt x="545" y="395"/>
                </a:cubicBezTo>
                <a:close/>
                <a:moveTo>
                  <a:pt x="553" y="528"/>
                </a:moveTo>
                <a:cubicBezTo>
                  <a:pt x="553" y="528"/>
                  <a:pt x="553" y="528"/>
                  <a:pt x="553" y="528"/>
                </a:cubicBezTo>
                <a:cubicBezTo>
                  <a:pt x="551" y="530"/>
                  <a:pt x="549" y="531"/>
                  <a:pt x="547" y="532"/>
                </a:cubicBezTo>
                <a:cubicBezTo>
                  <a:pt x="549" y="531"/>
                  <a:pt x="551" y="530"/>
                  <a:pt x="553" y="528"/>
                </a:cubicBezTo>
                <a:close/>
                <a:moveTo>
                  <a:pt x="549" y="973"/>
                </a:moveTo>
                <a:cubicBezTo>
                  <a:pt x="549" y="971"/>
                  <a:pt x="549" y="968"/>
                  <a:pt x="550" y="966"/>
                </a:cubicBezTo>
                <a:cubicBezTo>
                  <a:pt x="549" y="968"/>
                  <a:pt x="549" y="971"/>
                  <a:pt x="549" y="973"/>
                </a:cubicBezTo>
                <a:cubicBezTo>
                  <a:pt x="553" y="973"/>
                  <a:pt x="555" y="970"/>
                  <a:pt x="557" y="968"/>
                </a:cubicBezTo>
                <a:cubicBezTo>
                  <a:pt x="555" y="970"/>
                  <a:pt x="553" y="973"/>
                  <a:pt x="549" y="973"/>
                </a:cubicBezTo>
                <a:close/>
                <a:moveTo>
                  <a:pt x="552" y="961"/>
                </a:moveTo>
                <a:cubicBezTo>
                  <a:pt x="552" y="960"/>
                  <a:pt x="553" y="959"/>
                  <a:pt x="553" y="958"/>
                </a:cubicBezTo>
                <a:cubicBezTo>
                  <a:pt x="553" y="959"/>
                  <a:pt x="552" y="960"/>
                  <a:pt x="552" y="961"/>
                </a:cubicBezTo>
                <a:close/>
                <a:moveTo>
                  <a:pt x="552" y="540"/>
                </a:moveTo>
                <a:cubicBezTo>
                  <a:pt x="557" y="542"/>
                  <a:pt x="561" y="544"/>
                  <a:pt x="565" y="544"/>
                </a:cubicBezTo>
                <a:cubicBezTo>
                  <a:pt x="561" y="544"/>
                  <a:pt x="557" y="542"/>
                  <a:pt x="552" y="540"/>
                </a:cubicBezTo>
                <a:close/>
                <a:moveTo>
                  <a:pt x="570" y="385"/>
                </a:moveTo>
                <a:cubicBezTo>
                  <a:pt x="571" y="385"/>
                  <a:pt x="572" y="384"/>
                  <a:pt x="573" y="383"/>
                </a:cubicBezTo>
                <a:cubicBezTo>
                  <a:pt x="575" y="383"/>
                  <a:pt x="576" y="382"/>
                  <a:pt x="578" y="381"/>
                </a:cubicBezTo>
                <a:cubicBezTo>
                  <a:pt x="578" y="381"/>
                  <a:pt x="578" y="381"/>
                  <a:pt x="578" y="381"/>
                </a:cubicBezTo>
                <a:cubicBezTo>
                  <a:pt x="576" y="382"/>
                  <a:pt x="575" y="383"/>
                  <a:pt x="573" y="383"/>
                </a:cubicBezTo>
                <a:cubicBezTo>
                  <a:pt x="572" y="384"/>
                  <a:pt x="571" y="385"/>
                  <a:pt x="570" y="385"/>
                </a:cubicBezTo>
                <a:cubicBezTo>
                  <a:pt x="568" y="386"/>
                  <a:pt x="566" y="388"/>
                  <a:pt x="565" y="389"/>
                </a:cubicBezTo>
                <a:cubicBezTo>
                  <a:pt x="566" y="388"/>
                  <a:pt x="568" y="386"/>
                  <a:pt x="570" y="385"/>
                </a:cubicBezTo>
                <a:close/>
                <a:moveTo>
                  <a:pt x="565" y="345"/>
                </a:moveTo>
                <a:cubicBezTo>
                  <a:pt x="565" y="345"/>
                  <a:pt x="565" y="345"/>
                  <a:pt x="565" y="345"/>
                </a:cubicBezTo>
                <a:cubicBezTo>
                  <a:pt x="565" y="345"/>
                  <a:pt x="565" y="345"/>
                  <a:pt x="565" y="345"/>
                </a:cubicBezTo>
                <a:close/>
                <a:moveTo>
                  <a:pt x="569" y="253"/>
                </a:moveTo>
                <a:cubicBezTo>
                  <a:pt x="570" y="253"/>
                  <a:pt x="571" y="253"/>
                  <a:pt x="573" y="253"/>
                </a:cubicBezTo>
                <a:cubicBezTo>
                  <a:pt x="571" y="253"/>
                  <a:pt x="570" y="253"/>
                  <a:pt x="569" y="253"/>
                </a:cubicBezTo>
                <a:close/>
                <a:moveTo>
                  <a:pt x="565" y="248"/>
                </a:moveTo>
                <a:cubicBezTo>
                  <a:pt x="564" y="245"/>
                  <a:pt x="563" y="243"/>
                  <a:pt x="561" y="242"/>
                </a:cubicBezTo>
                <a:cubicBezTo>
                  <a:pt x="563" y="243"/>
                  <a:pt x="564" y="245"/>
                  <a:pt x="565" y="248"/>
                </a:cubicBezTo>
                <a:cubicBezTo>
                  <a:pt x="568" y="249"/>
                  <a:pt x="570" y="251"/>
                  <a:pt x="573" y="253"/>
                </a:cubicBezTo>
                <a:cubicBezTo>
                  <a:pt x="570" y="251"/>
                  <a:pt x="568" y="249"/>
                  <a:pt x="565" y="248"/>
                </a:cubicBezTo>
                <a:close/>
                <a:moveTo>
                  <a:pt x="597" y="965"/>
                </a:moveTo>
                <a:cubicBezTo>
                  <a:pt x="593" y="970"/>
                  <a:pt x="588" y="973"/>
                  <a:pt x="582" y="974"/>
                </a:cubicBezTo>
                <a:cubicBezTo>
                  <a:pt x="588" y="973"/>
                  <a:pt x="593" y="970"/>
                  <a:pt x="597" y="965"/>
                </a:cubicBezTo>
                <a:cubicBezTo>
                  <a:pt x="600" y="965"/>
                  <a:pt x="602" y="965"/>
                  <a:pt x="605" y="965"/>
                </a:cubicBezTo>
                <a:cubicBezTo>
                  <a:pt x="602" y="965"/>
                  <a:pt x="600" y="965"/>
                  <a:pt x="597" y="965"/>
                </a:cubicBezTo>
                <a:close/>
                <a:moveTo>
                  <a:pt x="581" y="541"/>
                </a:moveTo>
                <a:cubicBezTo>
                  <a:pt x="585" y="541"/>
                  <a:pt x="588" y="543"/>
                  <a:pt x="588" y="549"/>
                </a:cubicBezTo>
                <a:cubicBezTo>
                  <a:pt x="588" y="549"/>
                  <a:pt x="588" y="549"/>
                  <a:pt x="588" y="549"/>
                </a:cubicBezTo>
                <a:cubicBezTo>
                  <a:pt x="588" y="543"/>
                  <a:pt x="585" y="541"/>
                  <a:pt x="581" y="541"/>
                </a:cubicBezTo>
                <a:close/>
                <a:moveTo>
                  <a:pt x="594" y="557"/>
                </a:moveTo>
                <a:cubicBezTo>
                  <a:pt x="596" y="558"/>
                  <a:pt x="598" y="560"/>
                  <a:pt x="600" y="561"/>
                </a:cubicBezTo>
                <a:cubicBezTo>
                  <a:pt x="600" y="562"/>
                  <a:pt x="601" y="563"/>
                  <a:pt x="601" y="564"/>
                </a:cubicBezTo>
                <a:cubicBezTo>
                  <a:pt x="601" y="563"/>
                  <a:pt x="600" y="562"/>
                  <a:pt x="600" y="561"/>
                </a:cubicBezTo>
                <a:cubicBezTo>
                  <a:pt x="598" y="560"/>
                  <a:pt x="596" y="558"/>
                  <a:pt x="594" y="557"/>
                </a:cubicBezTo>
                <a:close/>
                <a:moveTo>
                  <a:pt x="603" y="1185"/>
                </a:moveTo>
                <a:cubicBezTo>
                  <a:pt x="604" y="1185"/>
                  <a:pt x="604" y="1185"/>
                  <a:pt x="604" y="1185"/>
                </a:cubicBezTo>
                <a:cubicBezTo>
                  <a:pt x="603" y="1185"/>
                  <a:pt x="603" y="1185"/>
                  <a:pt x="603" y="1185"/>
                </a:cubicBezTo>
                <a:close/>
                <a:moveTo>
                  <a:pt x="605" y="1185"/>
                </a:moveTo>
                <a:cubicBezTo>
                  <a:pt x="605" y="1185"/>
                  <a:pt x="605" y="1185"/>
                  <a:pt x="605" y="1185"/>
                </a:cubicBezTo>
                <a:cubicBezTo>
                  <a:pt x="606" y="1185"/>
                  <a:pt x="607" y="1185"/>
                  <a:pt x="609" y="1185"/>
                </a:cubicBezTo>
                <a:cubicBezTo>
                  <a:pt x="607" y="1185"/>
                  <a:pt x="606" y="1185"/>
                  <a:pt x="605" y="1185"/>
                </a:cubicBezTo>
                <a:close/>
                <a:moveTo>
                  <a:pt x="641" y="1217"/>
                </a:moveTo>
                <a:cubicBezTo>
                  <a:pt x="632" y="1214"/>
                  <a:pt x="624" y="1210"/>
                  <a:pt x="615" y="1207"/>
                </a:cubicBezTo>
                <a:cubicBezTo>
                  <a:pt x="624" y="1210"/>
                  <a:pt x="632" y="1214"/>
                  <a:pt x="641" y="1217"/>
                </a:cubicBezTo>
                <a:close/>
                <a:moveTo>
                  <a:pt x="644" y="586"/>
                </a:moveTo>
                <a:cubicBezTo>
                  <a:pt x="642" y="580"/>
                  <a:pt x="641" y="575"/>
                  <a:pt x="642" y="571"/>
                </a:cubicBezTo>
                <a:cubicBezTo>
                  <a:pt x="641" y="575"/>
                  <a:pt x="642" y="580"/>
                  <a:pt x="644" y="586"/>
                </a:cubicBezTo>
                <a:close/>
                <a:moveTo>
                  <a:pt x="657" y="536"/>
                </a:moveTo>
                <a:cubicBezTo>
                  <a:pt x="654" y="538"/>
                  <a:pt x="651" y="539"/>
                  <a:pt x="649" y="540"/>
                </a:cubicBezTo>
                <a:cubicBezTo>
                  <a:pt x="651" y="539"/>
                  <a:pt x="654" y="538"/>
                  <a:pt x="657" y="536"/>
                </a:cubicBezTo>
                <a:cubicBezTo>
                  <a:pt x="657" y="536"/>
                  <a:pt x="657" y="536"/>
                  <a:pt x="657" y="536"/>
                </a:cubicBezTo>
                <a:close/>
                <a:moveTo>
                  <a:pt x="677" y="965"/>
                </a:moveTo>
                <a:cubicBezTo>
                  <a:pt x="677" y="965"/>
                  <a:pt x="677" y="965"/>
                  <a:pt x="677" y="965"/>
                </a:cubicBezTo>
                <a:cubicBezTo>
                  <a:pt x="677" y="965"/>
                  <a:pt x="677" y="965"/>
                  <a:pt x="677" y="964"/>
                </a:cubicBezTo>
                <a:cubicBezTo>
                  <a:pt x="677" y="964"/>
                  <a:pt x="677" y="964"/>
                  <a:pt x="677" y="964"/>
                </a:cubicBezTo>
                <a:cubicBezTo>
                  <a:pt x="677" y="965"/>
                  <a:pt x="677" y="965"/>
                  <a:pt x="677" y="965"/>
                </a:cubicBezTo>
                <a:cubicBezTo>
                  <a:pt x="677" y="965"/>
                  <a:pt x="677" y="965"/>
                  <a:pt x="677" y="965"/>
                </a:cubicBezTo>
                <a:close/>
                <a:moveTo>
                  <a:pt x="692" y="969"/>
                </a:moveTo>
                <a:cubicBezTo>
                  <a:pt x="688" y="966"/>
                  <a:pt x="684" y="965"/>
                  <a:pt x="679" y="965"/>
                </a:cubicBezTo>
                <a:cubicBezTo>
                  <a:pt x="684" y="965"/>
                  <a:pt x="688" y="966"/>
                  <a:pt x="692" y="969"/>
                </a:cubicBezTo>
                <a:close/>
                <a:moveTo>
                  <a:pt x="680" y="451"/>
                </a:moveTo>
                <a:cubicBezTo>
                  <a:pt x="680" y="451"/>
                  <a:pt x="681" y="451"/>
                  <a:pt x="682" y="451"/>
                </a:cubicBezTo>
                <a:cubicBezTo>
                  <a:pt x="682" y="451"/>
                  <a:pt x="682" y="451"/>
                  <a:pt x="682" y="451"/>
                </a:cubicBezTo>
                <a:cubicBezTo>
                  <a:pt x="681" y="451"/>
                  <a:pt x="680" y="451"/>
                  <a:pt x="680" y="451"/>
                </a:cubicBezTo>
                <a:close/>
                <a:moveTo>
                  <a:pt x="701" y="1065"/>
                </a:moveTo>
                <a:cubicBezTo>
                  <a:pt x="701" y="1065"/>
                  <a:pt x="701" y="1065"/>
                  <a:pt x="701" y="1065"/>
                </a:cubicBezTo>
                <a:cubicBezTo>
                  <a:pt x="702" y="1065"/>
                  <a:pt x="703" y="1065"/>
                  <a:pt x="705" y="1065"/>
                </a:cubicBezTo>
                <a:cubicBezTo>
                  <a:pt x="703" y="1065"/>
                  <a:pt x="702" y="1065"/>
                  <a:pt x="701" y="1065"/>
                </a:cubicBezTo>
                <a:close/>
                <a:moveTo>
                  <a:pt x="709" y="981"/>
                </a:moveTo>
                <a:cubicBezTo>
                  <a:pt x="708" y="980"/>
                  <a:pt x="707" y="979"/>
                  <a:pt x="706" y="978"/>
                </a:cubicBezTo>
                <a:cubicBezTo>
                  <a:pt x="707" y="979"/>
                  <a:pt x="708" y="980"/>
                  <a:pt x="709" y="981"/>
                </a:cubicBezTo>
                <a:close/>
                <a:moveTo>
                  <a:pt x="709" y="981"/>
                </a:moveTo>
                <a:cubicBezTo>
                  <a:pt x="709" y="981"/>
                  <a:pt x="709" y="981"/>
                  <a:pt x="709" y="981"/>
                </a:cubicBezTo>
                <a:cubicBezTo>
                  <a:pt x="711" y="981"/>
                  <a:pt x="713" y="981"/>
                  <a:pt x="714" y="981"/>
                </a:cubicBezTo>
                <a:cubicBezTo>
                  <a:pt x="713" y="981"/>
                  <a:pt x="711" y="981"/>
                  <a:pt x="709" y="981"/>
                </a:cubicBezTo>
                <a:close/>
                <a:moveTo>
                  <a:pt x="793" y="777"/>
                </a:moveTo>
                <a:cubicBezTo>
                  <a:pt x="792" y="777"/>
                  <a:pt x="791" y="777"/>
                  <a:pt x="790" y="777"/>
                </a:cubicBezTo>
                <a:cubicBezTo>
                  <a:pt x="791" y="777"/>
                  <a:pt x="792" y="777"/>
                  <a:pt x="793" y="777"/>
                </a:cubicBezTo>
                <a:cubicBezTo>
                  <a:pt x="793" y="777"/>
                  <a:pt x="793" y="777"/>
                  <a:pt x="793" y="777"/>
                </a:cubicBezTo>
                <a:close/>
                <a:moveTo>
                  <a:pt x="833" y="1045"/>
                </a:moveTo>
                <a:cubicBezTo>
                  <a:pt x="833" y="1045"/>
                  <a:pt x="833" y="1045"/>
                  <a:pt x="833" y="1045"/>
                </a:cubicBezTo>
                <a:cubicBezTo>
                  <a:pt x="833" y="1045"/>
                  <a:pt x="833" y="1045"/>
                  <a:pt x="833" y="1045"/>
                </a:cubicBezTo>
                <a:cubicBezTo>
                  <a:pt x="833" y="1045"/>
                  <a:pt x="833" y="1045"/>
                  <a:pt x="833" y="1045"/>
                </a:cubicBezTo>
                <a:cubicBezTo>
                  <a:pt x="833" y="1045"/>
                  <a:pt x="833" y="1045"/>
                  <a:pt x="833" y="1045"/>
                </a:cubicBezTo>
                <a:cubicBezTo>
                  <a:pt x="833" y="1045"/>
                  <a:pt x="833" y="1045"/>
                  <a:pt x="833" y="1045"/>
                </a:cubicBezTo>
                <a:cubicBezTo>
                  <a:pt x="833" y="1045"/>
                  <a:pt x="833" y="1045"/>
                  <a:pt x="833" y="1045"/>
                </a:cubicBezTo>
                <a:cubicBezTo>
                  <a:pt x="833" y="1045"/>
                  <a:pt x="833" y="1045"/>
                  <a:pt x="833" y="1045"/>
                </a:cubicBezTo>
                <a:cubicBezTo>
                  <a:pt x="836" y="1045"/>
                  <a:pt x="839" y="1045"/>
                  <a:pt x="842" y="1046"/>
                </a:cubicBezTo>
                <a:cubicBezTo>
                  <a:pt x="839" y="1045"/>
                  <a:pt x="836" y="1045"/>
                  <a:pt x="833" y="1045"/>
                </a:cubicBezTo>
                <a:close/>
                <a:moveTo>
                  <a:pt x="829" y="730"/>
                </a:moveTo>
                <a:cubicBezTo>
                  <a:pt x="830" y="728"/>
                  <a:pt x="832" y="726"/>
                  <a:pt x="833" y="724"/>
                </a:cubicBezTo>
                <a:cubicBezTo>
                  <a:pt x="832" y="726"/>
                  <a:pt x="830" y="728"/>
                  <a:pt x="829" y="730"/>
                </a:cubicBezTo>
                <a:close/>
                <a:moveTo>
                  <a:pt x="917" y="1209"/>
                </a:moveTo>
                <a:cubicBezTo>
                  <a:pt x="915" y="1210"/>
                  <a:pt x="912" y="1211"/>
                  <a:pt x="910" y="1212"/>
                </a:cubicBezTo>
                <a:cubicBezTo>
                  <a:pt x="912" y="1211"/>
                  <a:pt x="915" y="1210"/>
                  <a:pt x="917" y="1209"/>
                </a:cubicBezTo>
                <a:cubicBezTo>
                  <a:pt x="929" y="1205"/>
                  <a:pt x="941" y="1202"/>
                  <a:pt x="953" y="1200"/>
                </a:cubicBezTo>
                <a:cubicBezTo>
                  <a:pt x="941" y="1202"/>
                  <a:pt x="929" y="1205"/>
                  <a:pt x="917" y="1209"/>
                </a:cubicBezTo>
                <a:close/>
                <a:moveTo>
                  <a:pt x="869" y="889"/>
                </a:moveTo>
                <a:cubicBezTo>
                  <a:pt x="870" y="889"/>
                  <a:pt x="872" y="889"/>
                  <a:pt x="873" y="889"/>
                </a:cubicBezTo>
                <a:cubicBezTo>
                  <a:pt x="872" y="889"/>
                  <a:pt x="870" y="889"/>
                  <a:pt x="869" y="889"/>
                </a:cubicBezTo>
                <a:cubicBezTo>
                  <a:pt x="898" y="906"/>
                  <a:pt x="928" y="923"/>
                  <a:pt x="957" y="941"/>
                </a:cubicBezTo>
                <a:cubicBezTo>
                  <a:pt x="928" y="923"/>
                  <a:pt x="898" y="906"/>
                  <a:pt x="869" y="889"/>
                </a:cubicBezTo>
                <a:close/>
                <a:moveTo>
                  <a:pt x="961" y="1253"/>
                </a:moveTo>
                <a:cubicBezTo>
                  <a:pt x="960" y="1252"/>
                  <a:pt x="960" y="1252"/>
                  <a:pt x="960" y="1252"/>
                </a:cubicBezTo>
                <a:cubicBezTo>
                  <a:pt x="960" y="1252"/>
                  <a:pt x="960" y="1252"/>
                  <a:pt x="961" y="1253"/>
                </a:cubicBezTo>
                <a:close/>
                <a:moveTo>
                  <a:pt x="971" y="1317"/>
                </a:moveTo>
                <a:cubicBezTo>
                  <a:pt x="973" y="1317"/>
                  <a:pt x="975" y="1318"/>
                  <a:pt x="976" y="1318"/>
                </a:cubicBezTo>
                <a:cubicBezTo>
                  <a:pt x="975" y="1318"/>
                  <a:pt x="973" y="1317"/>
                  <a:pt x="971" y="1317"/>
                </a:cubicBezTo>
                <a:close/>
                <a:moveTo>
                  <a:pt x="969" y="1253"/>
                </a:moveTo>
                <a:cubicBezTo>
                  <a:pt x="969" y="1253"/>
                  <a:pt x="969" y="1253"/>
                  <a:pt x="969" y="1253"/>
                </a:cubicBezTo>
                <a:cubicBezTo>
                  <a:pt x="975" y="1256"/>
                  <a:pt x="980" y="1259"/>
                  <a:pt x="987" y="1260"/>
                </a:cubicBezTo>
                <a:cubicBezTo>
                  <a:pt x="980" y="1259"/>
                  <a:pt x="975" y="1256"/>
                  <a:pt x="969" y="1253"/>
                </a:cubicBezTo>
                <a:close/>
                <a:moveTo>
                  <a:pt x="993" y="1261"/>
                </a:moveTo>
                <a:cubicBezTo>
                  <a:pt x="994" y="1261"/>
                  <a:pt x="996" y="1261"/>
                  <a:pt x="997" y="1261"/>
                </a:cubicBezTo>
                <a:cubicBezTo>
                  <a:pt x="997" y="1261"/>
                  <a:pt x="997" y="1261"/>
                  <a:pt x="997" y="1261"/>
                </a:cubicBezTo>
                <a:cubicBezTo>
                  <a:pt x="996" y="1261"/>
                  <a:pt x="994" y="1261"/>
                  <a:pt x="993" y="1261"/>
                </a:cubicBezTo>
                <a:close/>
                <a:moveTo>
                  <a:pt x="997" y="1261"/>
                </a:moveTo>
                <a:cubicBezTo>
                  <a:pt x="999" y="1261"/>
                  <a:pt x="999" y="1261"/>
                  <a:pt x="999" y="1261"/>
                </a:cubicBezTo>
                <a:cubicBezTo>
                  <a:pt x="998" y="1261"/>
                  <a:pt x="997" y="1261"/>
                  <a:pt x="997" y="1261"/>
                </a:cubicBezTo>
                <a:close/>
                <a:moveTo>
                  <a:pt x="1045" y="1329"/>
                </a:moveTo>
                <a:cubicBezTo>
                  <a:pt x="1041" y="1330"/>
                  <a:pt x="1037" y="1331"/>
                  <a:pt x="1033" y="1333"/>
                </a:cubicBezTo>
                <a:cubicBezTo>
                  <a:pt x="1037" y="1331"/>
                  <a:pt x="1041" y="1330"/>
                  <a:pt x="1045" y="1329"/>
                </a:cubicBezTo>
                <a:cubicBezTo>
                  <a:pt x="1049" y="1327"/>
                  <a:pt x="1053" y="1322"/>
                  <a:pt x="1057" y="1322"/>
                </a:cubicBezTo>
                <a:cubicBezTo>
                  <a:pt x="1053" y="1322"/>
                  <a:pt x="1049" y="1327"/>
                  <a:pt x="1045" y="1329"/>
                </a:cubicBezTo>
                <a:close/>
                <a:moveTo>
                  <a:pt x="1064" y="861"/>
                </a:moveTo>
                <a:cubicBezTo>
                  <a:pt x="1059" y="860"/>
                  <a:pt x="1055" y="857"/>
                  <a:pt x="1052" y="854"/>
                </a:cubicBezTo>
                <a:cubicBezTo>
                  <a:pt x="1046" y="849"/>
                  <a:pt x="1039" y="845"/>
                  <a:pt x="1033" y="841"/>
                </a:cubicBezTo>
                <a:cubicBezTo>
                  <a:pt x="1027" y="837"/>
                  <a:pt x="1021" y="833"/>
                  <a:pt x="1015" y="830"/>
                </a:cubicBezTo>
                <a:cubicBezTo>
                  <a:pt x="991" y="815"/>
                  <a:pt x="966" y="800"/>
                  <a:pt x="941" y="785"/>
                </a:cubicBezTo>
                <a:cubicBezTo>
                  <a:pt x="930" y="777"/>
                  <a:pt x="919" y="769"/>
                  <a:pt x="908" y="761"/>
                </a:cubicBezTo>
                <a:cubicBezTo>
                  <a:pt x="838" y="716"/>
                  <a:pt x="768" y="671"/>
                  <a:pt x="698" y="625"/>
                </a:cubicBezTo>
                <a:cubicBezTo>
                  <a:pt x="768" y="671"/>
                  <a:pt x="838" y="716"/>
                  <a:pt x="908" y="761"/>
                </a:cubicBezTo>
                <a:cubicBezTo>
                  <a:pt x="919" y="769"/>
                  <a:pt x="930" y="777"/>
                  <a:pt x="941" y="785"/>
                </a:cubicBezTo>
                <a:cubicBezTo>
                  <a:pt x="966" y="800"/>
                  <a:pt x="991" y="815"/>
                  <a:pt x="1015" y="830"/>
                </a:cubicBezTo>
                <a:cubicBezTo>
                  <a:pt x="1021" y="833"/>
                  <a:pt x="1027" y="837"/>
                  <a:pt x="1033" y="841"/>
                </a:cubicBezTo>
                <a:cubicBezTo>
                  <a:pt x="1039" y="845"/>
                  <a:pt x="1046" y="849"/>
                  <a:pt x="1052" y="854"/>
                </a:cubicBezTo>
                <a:cubicBezTo>
                  <a:pt x="1055" y="857"/>
                  <a:pt x="1059" y="860"/>
                  <a:pt x="1064" y="861"/>
                </a:cubicBezTo>
                <a:cubicBezTo>
                  <a:pt x="1069" y="865"/>
                  <a:pt x="1073" y="869"/>
                  <a:pt x="1078" y="872"/>
                </a:cubicBezTo>
                <a:cubicBezTo>
                  <a:pt x="1073" y="869"/>
                  <a:pt x="1069" y="865"/>
                  <a:pt x="1064" y="861"/>
                </a:cubicBezTo>
                <a:close/>
                <a:moveTo>
                  <a:pt x="698" y="427"/>
                </a:moveTo>
                <a:cubicBezTo>
                  <a:pt x="698" y="427"/>
                  <a:pt x="698" y="427"/>
                  <a:pt x="698" y="427"/>
                </a:cubicBezTo>
                <a:cubicBezTo>
                  <a:pt x="698" y="427"/>
                  <a:pt x="698" y="427"/>
                  <a:pt x="698" y="427"/>
                </a:cubicBezTo>
                <a:cubicBezTo>
                  <a:pt x="698" y="427"/>
                  <a:pt x="698" y="427"/>
                  <a:pt x="698" y="427"/>
                </a:cubicBezTo>
                <a:close/>
                <a:moveTo>
                  <a:pt x="721" y="377"/>
                </a:moveTo>
                <a:cubicBezTo>
                  <a:pt x="722" y="381"/>
                  <a:pt x="723" y="384"/>
                  <a:pt x="725" y="388"/>
                </a:cubicBezTo>
                <a:cubicBezTo>
                  <a:pt x="723" y="384"/>
                  <a:pt x="722" y="381"/>
                  <a:pt x="721" y="377"/>
                </a:cubicBezTo>
                <a:cubicBezTo>
                  <a:pt x="719" y="375"/>
                  <a:pt x="718" y="373"/>
                  <a:pt x="719" y="371"/>
                </a:cubicBezTo>
                <a:cubicBezTo>
                  <a:pt x="718" y="373"/>
                  <a:pt x="719" y="375"/>
                  <a:pt x="721" y="377"/>
                </a:cubicBezTo>
                <a:close/>
                <a:moveTo>
                  <a:pt x="733" y="420"/>
                </a:moveTo>
                <a:cubicBezTo>
                  <a:pt x="733" y="417"/>
                  <a:pt x="733" y="413"/>
                  <a:pt x="735" y="412"/>
                </a:cubicBezTo>
                <a:cubicBezTo>
                  <a:pt x="733" y="413"/>
                  <a:pt x="733" y="417"/>
                  <a:pt x="733" y="420"/>
                </a:cubicBezTo>
                <a:cubicBezTo>
                  <a:pt x="728" y="422"/>
                  <a:pt x="722" y="425"/>
                  <a:pt x="717" y="425"/>
                </a:cubicBezTo>
                <a:cubicBezTo>
                  <a:pt x="722" y="425"/>
                  <a:pt x="728" y="422"/>
                  <a:pt x="733" y="420"/>
                </a:cubicBezTo>
                <a:close/>
                <a:moveTo>
                  <a:pt x="754" y="606"/>
                </a:moveTo>
                <a:cubicBezTo>
                  <a:pt x="759" y="612"/>
                  <a:pt x="764" y="612"/>
                  <a:pt x="769" y="599"/>
                </a:cubicBezTo>
                <a:cubicBezTo>
                  <a:pt x="769" y="599"/>
                  <a:pt x="769" y="599"/>
                  <a:pt x="769" y="599"/>
                </a:cubicBezTo>
                <a:cubicBezTo>
                  <a:pt x="764" y="612"/>
                  <a:pt x="759" y="612"/>
                  <a:pt x="754" y="606"/>
                </a:cubicBezTo>
                <a:close/>
                <a:moveTo>
                  <a:pt x="802" y="469"/>
                </a:moveTo>
                <a:cubicBezTo>
                  <a:pt x="808" y="473"/>
                  <a:pt x="814" y="478"/>
                  <a:pt x="819" y="484"/>
                </a:cubicBezTo>
                <a:cubicBezTo>
                  <a:pt x="821" y="484"/>
                  <a:pt x="821" y="484"/>
                  <a:pt x="821" y="484"/>
                </a:cubicBezTo>
                <a:cubicBezTo>
                  <a:pt x="822" y="483"/>
                  <a:pt x="823" y="482"/>
                  <a:pt x="824" y="481"/>
                </a:cubicBezTo>
                <a:cubicBezTo>
                  <a:pt x="823" y="482"/>
                  <a:pt x="822" y="483"/>
                  <a:pt x="821" y="484"/>
                </a:cubicBezTo>
                <a:cubicBezTo>
                  <a:pt x="821" y="484"/>
                  <a:pt x="819" y="484"/>
                  <a:pt x="819" y="484"/>
                </a:cubicBezTo>
                <a:cubicBezTo>
                  <a:pt x="814" y="478"/>
                  <a:pt x="808" y="473"/>
                  <a:pt x="802" y="469"/>
                </a:cubicBezTo>
                <a:close/>
                <a:moveTo>
                  <a:pt x="848" y="377"/>
                </a:moveTo>
                <a:cubicBezTo>
                  <a:pt x="848" y="388"/>
                  <a:pt x="857" y="390"/>
                  <a:pt x="864" y="394"/>
                </a:cubicBezTo>
                <a:cubicBezTo>
                  <a:pt x="857" y="390"/>
                  <a:pt x="848" y="388"/>
                  <a:pt x="848" y="377"/>
                </a:cubicBezTo>
                <a:cubicBezTo>
                  <a:pt x="829" y="370"/>
                  <a:pt x="813" y="358"/>
                  <a:pt x="798" y="345"/>
                </a:cubicBezTo>
                <a:cubicBezTo>
                  <a:pt x="813" y="358"/>
                  <a:pt x="829" y="370"/>
                  <a:pt x="848" y="377"/>
                </a:cubicBezTo>
                <a:close/>
                <a:moveTo>
                  <a:pt x="828" y="333"/>
                </a:moveTo>
                <a:cubicBezTo>
                  <a:pt x="828" y="333"/>
                  <a:pt x="828" y="333"/>
                  <a:pt x="828" y="333"/>
                </a:cubicBezTo>
                <a:cubicBezTo>
                  <a:pt x="828" y="333"/>
                  <a:pt x="829" y="332"/>
                  <a:pt x="829" y="332"/>
                </a:cubicBezTo>
                <a:cubicBezTo>
                  <a:pt x="829" y="332"/>
                  <a:pt x="829" y="332"/>
                  <a:pt x="829" y="332"/>
                </a:cubicBezTo>
                <a:lnTo>
                  <a:pt x="828" y="333"/>
                </a:lnTo>
                <a:close/>
                <a:moveTo>
                  <a:pt x="905" y="436"/>
                </a:moveTo>
                <a:cubicBezTo>
                  <a:pt x="903" y="429"/>
                  <a:pt x="898" y="424"/>
                  <a:pt x="896" y="417"/>
                </a:cubicBezTo>
                <a:cubicBezTo>
                  <a:pt x="896" y="417"/>
                  <a:pt x="896" y="417"/>
                  <a:pt x="896" y="417"/>
                </a:cubicBezTo>
                <a:cubicBezTo>
                  <a:pt x="896" y="417"/>
                  <a:pt x="896" y="417"/>
                  <a:pt x="896" y="417"/>
                </a:cubicBezTo>
                <a:cubicBezTo>
                  <a:pt x="898" y="424"/>
                  <a:pt x="903" y="429"/>
                  <a:pt x="905" y="436"/>
                </a:cubicBezTo>
                <a:close/>
                <a:moveTo>
                  <a:pt x="900" y="401"/>
                </a:moveTo>
                <a:cubicBezTo>
                  <a:pt x="900" y="401"/>
                  <a:pt x="901" y="401"/>
                  <a:pt x="902" y="400"/>
                </a:cubicBezTo>
                <a:cubicBezTo>
                  <a:pt x="902" y="400"/>
                  <a:pt x="902" y="400"/>
                  <a:pt x="902" y="400"/>
                </a:cubicBezTo>
                <a:cubicBezTo>
                  <a:pt x="901" y="401"/>
                  <a:pt x="900" y="401"/>
                  <a:pt x="900" y="401"/>
                </a:cubicBezTo>
                <a:close/>
                <a:moveTo>
                  <a:pt x="905" y="443"/>
                </a:moveTo>
                <a:cubicBezTo>
                  <a:pt x="927" y="454"/>
                  <a:pt x="947" y="468"/>
                  <a:pt x="961" y="489"/>
                </a:cubicBezTo>
                <a:cubicBezTo>
                  <a:pt x="960" y="496"/>
                  <a:pt x="962" y="502"/>
                  <a:pt x="966" y="508"/>
                </a:cubicBezTo>
                <a:cubicBezTo>
                  <a:pt x="967" y="519"/>
                  <a:pt x="974" y="529"/>
                  <a:pt x="972" y="540"/>
                </a:cubicBezTo>
                <a:cubicBezTo>
                  <a:pt x="971" y="540"/>
                  <a:pt x="971" y="540"/>
                  <a:pt x="970" y="540"/>
                </a:cubicBezTo>
                <a:cubicBezTo>
                  <a:pt x="970" y="540"/>
                  <a:pt x="970" y="540"/>
                  <a:pt x="970" y="540"/>
                </a:cubicBezTo>
                <a:cubicBezTo>
                  <a:pt x="968" y="538"/>
                  <a:pt x="967" y="537"/>
                  <a:pt x="966" y="536"/>
                </a:cubicBezTo>
                <a:cubicBezTo>
                  <a:pt x="965" y="537"/>
                  <a:pt x="964" y="538"/>
                  <a:pt x="963" y="539"/>
                </a:cubicBezTo>
                <a:cubicBezTo>
                  <a:pt x="964" y="538"/>
                  <a:pt x="965" y="537"/>
                  <a:pt x="966" y="536"/>
                </a:cubicBezTo>
                <a:cubicBezTo>
                  <a:pt x="964" y="535"/>
                  <a:pt x="962" y="534"/>
                  <a:pt x="961" y="533"/>
                </a:cubicBezTo>
                <a:cubicBezTo>
                  <a:pt x="961" y="534"/>
                  <a:pt x="962" y="536"/>
                  <a:pt x="963" y="538"/>
                </a:cubicBezTo>
                <a:cubicBezTo>
                  <a:pt x="963" y="538"/>
                  <a:pt x="963" y="538"/>
                  <a:pt x="963" y="538"/>
                </a:cubicBezTo>
                <a:cubicBezTo>
                  <a:pt x="962" y="536"/>
                  <a:pt x="961" y="534"/>
                  <a:pt x="961" y="533"/>
                </a:cubicBezTo>
                <a:cubicBezTo>
                  <a:pt x="958" y="530"/>
                  <a:pt x="955" y="528"/>
                  <a:pt x="952" y="525"/>
                </a:cubicBezTo>
                <a:cubicBezTo>
                  <a:pt x="950" y="518"/>
                  <a:pt x="947" y="510"/>
                  <a:pt x="945" y="502"/>
                </a:cubicBezTo>
                <a:cubicBezTo>
                  <a:pt x="944" y="496"/>
                  <a:pt x="943" y="487"/>
                  <a:pt x="935" y="488"/>
                </a:cubicBezTo>
                <a:cubicBezTo>
                  <a:pt x="928" y="489"/>
                  <a:pt x="930" y="498"/>
                  <a:pt x="929" y="504"/>
                </a:cubicBezTo>
                <a:cubicBezTo>
                  <a:pt x="917" y="504"/>
                  <a:pt x="916" y="498"/>
                  <a:pt x="918" y="487"/>
                </a:cubicBezTo>
                <a:cubicBezTo>
                  <a:pt x="918" y="483"/>
                  <a:pt x="924" y="463"/>
                  <a:pt x="906" y="473"/>
                </a:cubicBezTo>
                <a:cubicBezTo>
                  <a:pt x="893" y="480"/>
                  <a:pt x="883" y="475"/>
                  <a:pt x="873" y="468"/>
                </a:cubicBezTo>
                <a:cubicBezTo>
                  <a:pt x="872" y="467"/>
                  <a:pt x="870" y="466"/>
                  <a:pt x="869" y="465"/>
                </a:cubicBezTo>
                <a:cubicBezTo>
                  <a:pt x="869" y="463"/>
                  <a:pt x="868" y="462"/>
                  <a:pt x="868" y="460"/>
                </a:cubicBezTo>
                <a:cubicBezTo>
                  <a:pt x="871" y="458"/>
                  <a:pt x="875" y="456"/>
                  <a:pt x="878" y="453"/>
                </a:cubicBezTo>
                <a:cubicBezTo>
                  <a:pt x="873" y="451"/>
                  <a:pt x="868" y="448"/>
                  <a:pt x="863" y="445"/>
                </a:cubicBezTo>
                <a:cubicBezTo>
                  <a:pt x="856" y="440"/>
                  <a:pt x="850" y="435"/>
                  <a:pt x="844" y="429"/>
                </a:cubicBezTo>
                <a:cubicBezTo>
                  <a:pt x="850" y="435"/>
                  <a:pt x="856" y="440"/>
                  <a:pt x="863" y="445"/>
                </a:cubicBezTo>
                <a:cubicBezTo>
                  <a:pt x="868" y="448"/>
                  <a:pt x="873" y="451"/>
                  <a:pt x="878" y="453"/>
                </a:cubicBezTo>
                <a:cubicBezTo>
                  <a:pt x="883" y="454"/>
                  <a:pt x="886" y="452"/>
                  <a:pt x="889" y="449"/>
                </a:cubicBezTo>
                <a:cubicBezTo>
                  <a:pt x="894" y="447"/>
                  <a:pt x="899" y="445"/>
                  <a:pt x="905" y="443"/>
                </a:cubicBezTo>
                <a:close/>
                <a:moveTo>
                  <a:pt x="1005" y="645"/>
                </a:moveTo>
                <a:cubicBezTo>
                  <a:pt x="1002" y="648"/>
                  <a:pt x="999" y="650"/>
                  <a:pt x="997" y="653"/>
                </a:cubicBezTo>
                <a:cubicBezTo>
                  <a:pt x="999" y="650"/>
                  <a:pt x="1002" y="648"/>
                  <a:pt x="1005" y="645"/>
                </a:cubicBezTo>
                <a:cubicBezTo>
                  <a:pt x="988" y="633"/>
                  <a:pt x="972" y="621"/>
                  <a:pt x="956" y="609"/>
                </a:cubicBezTo>
                <a:cubicBezTo>
                  <a:pt x="948" y="607"/>
                  <a:pt x="942" y="602"/>
                  <a:pt x="937" y="597"/>
                </a:cubicBezTo>
                <a:cubicBezTo>
                  <a:pt x="937" y="594"/>
                  <a:pt x="937" y="591"/>
                  <a:pt x="937" y="587"/>
                </a:cubicBezTo>
                <a:cubicBezTo>
                  <a:pt x="937" y="583"/>
                  <a:pt x="938" y="579"/>
                  <a:pt x="938" y="576"/>
                </a:cubicBezTo>
                <a:cubicBezTo>
                  <a:pt x="938" y="579"/>
                  <a:pt x="937" y="583"/>
                  <a:pt x="937" y="587"/>
                </a:cubicBezTo>
                <a:cubicBezTo>
                  <a:pt x="948" y="594"/>
                  <a:pt x="964" y="583"/>
                  <a:pt x="973" y="596"/>
                </a:cubicBezTo>
                <a:cubicBezTo>
                  <a:pt x="970" y="604"/>
                  <a:pt x="964" y="608"/>
                  <a:pt x="956" y="609"/>
                </a:cubicBezTo>
                <a:cubicBezTo>
                  <a:pt x="972" y="621"/>
                  <a:pt x="988" y="633"/>
                  <a:pt x="1005" y="645"/>
                </a:cubicBezTo>
                <a:close/>
                <a:moveTo>
                  <a:pt x="993" y="664"/>
                </a:moveTo>
                <a:cubicBezTo>
                  <a:pt x="993" y="664"/>
                  <a:pt x="993" y="664"/>
                  <a:pt x="993" y="664"/>
                </a:cubicBezTo>
                <a:cubicBezTo>
                  <a:pt x="986" y="667"/>
                  <a:pt x="980" y="670"/>
                  <a:pt x="973" y="673"/>
                </a:cubicBezTo>
                <a:cubicBezTo>
                  <a:pt x="980" y="670"/>
                  <a:pt x="986" y="667"/>
                  <a:pt x="993" y="664"/>
                </a:cubicBezTo>
                <a:close/>
                <a:moveTo>
                  <a:pt x="926" y="541"/>
                </a:moveTo>
                <a:cubicBezTo>
                  <a:pt x="926" y="541"/>
                  <a:pt x="926" y="541"/>
                  <a:pt x="926" y="541"/>
                </a:cubicBezTo>
                <a:cubicBezTo>
                  <a:pt x="924" y="533"/>
                  <a:pt x="925" y="524"/>
                  <a:pt x="926" y="516"/>
                </a:cubicBezTo>
                <a:cubicBezTo>
                  <a:pt x="925" y="524"/>
                  <a:pt x="924" y="533"/>
                  <a:pt x="926" y="541"/>
                </a:cubicBezTo>
                <a:close/>
                <a:moveTo>
                  <a:pt x="915" y="555"/>
                </a:moveTo>
                <a:cubicBezTo>
                  <a:pt x="915" y="556"/>
                  <a:pt x="915" y="557"/>
                  <a:pt x="914" y="558"/>
                </a:cubicBezTo>
                <a:cubicBezTo>
                  <a:pt x="913" y="557"/>
                  <a:pt x="912" y="556"/>
                  <a:pt x="911" y="556"/>
                </a:cubicBezTo>
                <a:cubicBezTo>
                  <a:pt x="912" y="555"/>
                  <a:pt x="913" y="554"/>
                  <a:pt x="913" y="554"/>
                </a:cubicBezTo>
                <a:cubicBezTo>
                  <a:pt x="914" y="554"/>
                  <a:pt x="915" y="554"/>
                  <a:pt x="915" y="555"/>
                </a:cubicBezTo>
                <a:close/>
                <a:moveTo>
                  <a:pt x="893" y="564"/>
                </a:moveTo>
                <a:cubicBezTo>
                  <a:pt x="890" y="561"/>
                  <a:pt x="886" y="560"/>
                  <a:pt x="881" y="561"/>
                </a:cubicBezTo>
                <a:cubicBezTo>
                  <a:pt x="880" y="560"/>
                  <a:pt x="878" y="558"/>
                  <a:pt x="877" y="556"/>
                </a:cubicBezTo>
                <a:cubicBezTo>
                  <a:pt x="876" y="555"/>
                  <a:pt x="874" y="554"/>
                  <a:pt x="873" y="553"/>
                </a:cubicBezTo>
                <a:cubicBezTo>
                  <a:pt x="872" y="542"/>
                  <a:pt x="884" y="542"/>
                  <a:pt x="889" y="536"/>
                </a:cubicBezTo>
                <a:cubicBezTo>
                  <a:pt x="891" y="536"/>
                  <a:pt x="894" y="537"/>
                  <a:pt x="897" y="537"/>
                </a:cubicBezTo>
                <a:cubicBezTo>
                  <a:pt x="913" y="548"/>
                  <a:pt x="896" y="555"/>
                  <a:pt x="893" y="564"/>
                </a:cubicBezTo>
                <a:close/>
                <a:moveTo>
                  <a:pt x="865" y="460"/>
                </a:moveTo>
                <a:cubicBezTo>
                  <a:pt x="865" y="460"/>
                  <a:pt x="865" y="461"/>
                  <a:pt x="865" y="461"/>
                </a:cubicBezTo>
                <a:lnTo>
                  <a:pt x="865" y="460"/>
                </a:lnTo>
                <a:close/>
                <a:moveTo>
                  <a:pt x="839" y="476"/>
                </a:moveTo>
                <a:cubicBezTo>
                  <a:pt x="839" y="476"/>
                  <a:pt x="840" y="476"/>
                  <a:pt x="841" y="476"/>
                </a:cubicBezTo>
                <a:cubicBezTo>
                  <a:pt x="844" y="475"/>
                  <a:pt x="847" y="473"/>
                  <a:pt x="850" y="472"/>
                </a:cubicBezTo>
                <a:cubicBezTo>
                  <a:pt x="847" y="473"/>
                  <a:pt x="844" y="475"/>
                  <a:pt x="841" y="476"/>
                </a:cubicBezTo>
                <a:cubicBezTo>
                  <a:pt x="840" y="476"/>
                  <a:pt x="839" y="476"/>
                  <a:pt x="839" y="476"/>
                </a:cubicBezTo>
                <a:close/>
                <a:moveTo>
                  <a:pt x="1079" y="624"/>
                </a:moveTo>
                <a:cubicBezTo>
                  <a:pt x="1063" y="593"/>
                  <a:pt x="1035" y="575"/>
                  <a:pt x="1009" y="554"/>
                </a:cubicBezTo>
                <a:cubicBezTo>
                  <a:pt x="1035" y="575"/>
                  <a:pt x="1063" y="593"/>
                  <a:pt x="1079" y="624"/>
                </a:cubicBezTo>
                <a:close/>
                <a:moveTo>
                  <a:pt x="1032" y="509"/>
                </a:moveTo>
                <a:cubicBezTo>
                  <a:pt x="1032" y="509"/>
                  <a:pt x="1033" y="508"/>
                  <a:pt x="1033" y="508"/>
                </a:cubicBezTo>
                <a:lnTo>
                  <a:pt x="1032" y="509"/>
                </a:lnTo>
                <a:close/>
                <a:moveTo>
                  <a:pt x="1035" y="514"/>
                </a:moveTo>
                <a:cubicBezTo>
                  <a:pt x="1035" y="514"/>
                  <a:pt x="1035" y="514"/>
                  <a:pt x="1036" y="514"/>
                </a:cubicBezTo>
                <a:cubicBezTo>
                  <a:pt x="1035" y="514"/>
                  <a:pt x="1035" y="514"/>
                  <a:pt x="1035" y="514"/>
                </a:cubicBezTo>
                <a:close/>
                <a:moveTo>
                  <a:pt x="1036" y="513"/>
                </a:moveTo>
                <a:cubicBezTo>
                  <a:pt x="1036" y="513"/>
                  <a:pt x="1036" y="513"/>
                  <a:pt x="1036" y="513"/>
                </a:cubicBezTo>
                <a:cubicBezTo>
                  <a:pt x="1036" y="513"/>
                  <a:pt x="1037" y="513"/>
                  <a:pt x="1037" y="513"/>
                </a:cubicBezTo>
                <a:lnTo>
                  <a:pt x="1036" y="513"/>
                </a:lnTo>
                <a:close/>
                <a:moveTo>
                  <a:pt x="1095" y="1171"/>
                </a:moveTo>
                <a:cubicBezTo>
                  <a:pt x="1096" y="1171"/>
                  <a:pt x="1096" y="1170"/>
                  <a:pt x="1097" y="1170"/>
                </a:cubicBezTo>
                <a:cubicBezTo>
                  <a:pt x="1096" y="1170"/>
                  <a:pt x="1096" y="1171"/>
                  <a:pt x="1095" y="1171"/>
                </a:cubicBezTo>
                <a:close/>
                <a:moveTo>
                  <a:pt x="1092" y="641"/>
                </a:moveTo>
                <a:cubicBezTo>
                  <a:pt x="1092" y="641"/>
                  <a:pt x="1092" y="641"/>
                  <a:pt x="1092" y="641"/>
                </a:cubicBezTo>
                <a:cubicBezTo>
                  <a:pt x="1095" y="641"/>
                  <a:pt x="1096" y="640"/>
                  <a:pt x="1098" y="639"/>
                </a:cubicBezTo>
                <a:cubicBezTo>
                  <a:pt x="1096" y="640"/>
                  <a:pt x="1095" y="641"/>
                  <a:pt x="1092" y="641"/>
                </a:cubicBezTo>
                <a:close/>
                <a:moveTo>
                  <a:pt x="1096" y="632"/>
                </a:moveTo>
                <a:cubicBezTo>
                  <a:pt x="1090" y="628"/>
                  <a:pt x="1095" y="613"/>
                  <a:pt x="1081" y="616"/>
                </a:cubicBezTo>
                <a:cubicBezTo>
                  <a:pt x="1074" y="608"/>
                  <a:pt x="1078" y="600"/>
                  <a:pt x="1080" y="592"/>
                </a:cubicBezTo>
                <a:cubicBezTo>
                  <a:pt x="1081" y="587"/>
                  <a:pt x="1079" y="580"/>
                  <a:pt x="1085" y="576"/>
                </a:cubicBezTo>
                <a:cubicBezTo>
                  <a:pt x="1089" y="581"/>
                  <a:pt x="1093" y="585"/>
                  <a:pt x="1097" y="589"/>
                </a:cubicBezTo>
                <a:cubicBezTo>
                  <a:pt x="1096" y="596"/>
                  <a:pt x="1090" y="605"/>
                  <a:pt x="1098" y="612"/>
                </a:cubicBezTo>
                <a:cubicBezTo>
                  <a:pt x="1104" y="612"/>
                  <a:pt x="1108" y="615"/>
                  <a:pt x="1112" y="618"/>
                </a:cubicBezTo>
                <a:cubicBezTo>
                  <a:pt x="1108" y="615"/>
                  <a:pt x="1104" y="612"/>
                  <a:pt x="1098" y="612"/>
                </a:cubicBezTo>
                <a:cubicBezTo>
                  <a:pt x="1098" y="619"/>
                  <a:pt x="1097" y="626"/>
                  <a:pt x="1096" y="632"/>
                </a:cubicBezTo>
                <a:close/>
                <a:moveTo>
                  <a:pt x="1116" y="567"/>
                </a:moveTo>
                <a:cubicBezTo>
                  <a:pt x="1120" y="570"/>
                  <a:pt x="1127" y="571"/>
                  <a:pt x="1129" y="577"/>
                </a:cubicBezTo>
                <a:cubicBezTo>
                  <a:pt x="1123" y="579"/>
                  <a:pt x="1118" y="582"/>
                  <a:pt x="1113" y="585"/>
                </a:cubicBezTo>
                <a:cubicBezTo>
                  <a:pt x="1118" y="582"/>
                  <a:pt x="1123" y="579"/>
                  <a:pt x="1129" y="577"/>
                </a:cubicBezTo>
                <a:cubicBezTo>
                  <a:pt x="1127" y="571"/>
                  <a:pt x="1120" y="570"/>
                  <a:pt x="1116" y="567"/>
                </a:cubicBezTo>
                <a:close/>
                <a:moveTo>
                  <a:pt x="1121" y="593"/>
                </a:moveTo>
                <a:cubicBezTo>
                  <a:pt x="1121" y="593"/>
                  <a:pt x="1121" y="593"/>
                  <a:pt x="1121" y="593"/>
                </a:cubicBezTo>
                <a:cubicBezTo>
                  <a:pt x="1118" y="591"/>
                  <a:pt x="1115" y="590"/>
                  <a:pt x="1113" y="589"/>
                </a:cubicBezTo>
                <a:cubicBezTo>
                  <a:pt x="1115" y="590"/>
                  <a:pt x="1118" y="591"/>
                  <a:pt x="1121" y="593"/>
                </a:cubicBezTo>
                <a:close/>
                <a:moveTo>
                  <a:pt x="1148" y="721"/>
                </a:moveTo>
                <a:cubicBezTo>
                  <a:pt x="1152" y="726"/>
                  <a:pt x="1158" y="729"/>
                  <a:pt x="1162" y="734"/>
                </a:cubicBezTo>
                <a:cubicBezTo>
                  <a:pt x="1158" y="729"/>
                  <a:pt x="1152" y="726"/>
                  <a:pt x="1148" y="721"/>
                </a:cubicBezTo>
                <a:cubicBezTo>
                  <a:pt x="1135" y="712"/>
                  <a:pt x="1122" y="702"/>
                  <a:pt x="1109" y="693"/>
                </a:cubicBezTo>
                <a:cubicBezTo>
                  <a:pt x="1122" y="702"/>
                  <a:pt x="1135" y="712"/>
                  <a:pt x="1148" y="721"/>
                </a:cubicBezTo>
                <a:close/>
                <a:moveTo>
                  <a:pt x="1165" y="1060"/>
                </a:moveTo>
                <a:cubicBezTo>
                  <a:pt x="1168" y="1061"/>
                  <a:pt x="1171" y="1063"/>
                  <a:pt x="1172" y="1066"/>
                </a:cubicBezTo>
                <a:cubicBezTo>
                  <a:pt x="1171" y="1063"/>
                  <a:pt x="1168" y="1061"/>
                  <a:pt x="1165" y="1060"/>
                </a:cubicBezTo>
                <a:cubicBezTo>
                  <a:pt x="1165" y="1060"/>
                  <a:pt x="1165" y="1060"/>
                  <a:pt x="1165" y="1060"/>
                </a:cubicBezTo>
                <a:close/>
                <a:moveTo>
                  <a:pt x="1168" y="762"/>
                </a:moveTo>
                <a:cubicBezTo>
                  <a:pt x="1168" y="762"/>
                  <a:pt x="1169" y="763"/>
                  <a:pt x="1170" y="764"/>
                </a:cubicBezTo>
                <a:cubicBezTo>
                  <a:pt x="1169" y="763"/>
                  <a:pt x="1168" y="762"/>
                  <a:pt x="1168" y="762"/>
                </a:cubicBezTo>
                <a:close/>
                <a:moveTo>
                  <a:pt x="1135" y="631"/>
                </a:moveTo>
                <a:cubicBezTo>
                  <a:pt x="1135" y="632"/>
                  <a:pt x="1136" y="632"/>
                  <a:pt x="1137" y="633"/>
                </a:cubicBezTo>
                <a:cubicBezTo>
                  <a:pt x="1145" y="642"/>
                  <a:pt x="1154" y="651"/>
                  <a:pt x="1163" y="659"/>
                </a:cubicBezTo>
                <a:cubicBezTo>
                  <a:pt x="1154" y="651"/>
                  <a:pt x="1145" y="642"/>
                  <a:pt x="1137" y="633"/>
                </a:cubicBezTo>
                <a:cubicBezTo>
                  <a:pt x="1136" y="632"/>
                  <a:pt x="1135" y="632"/>
                  <a:pt x="1135" y="631"/>
                </a:cubicBezTo>
                <a:close/>
                <a:moveTo>
                  <a:pt x="1130" y="1057"/>
                </a:moveTo>
                <a:cubicBezTo>
                  <a:pt x="1131" y="1064"/>
                  <a:pt x="1142" y="1069"/>
                  <a:pt x="1150" y="1072"/>
                </a:cubicBezTo>
                <a:cubicBezTo>
                  <a:pt x="1150" y="1072"/>
                  <a:pt x="1150" y="1072"/>
                  <a:pt x="1150" y="1072"/>
                </a:cubicBezTo>
                <a:cubicBezTo>
                  <a:pt x="1142" y="1069"/>
                  <a:pt x="1131" y="1064"/>
                  <a:pt x="1130" y="1057"/>
                </a:cubicBezTo>
                <a:close/>
                <a:moveTo>
                  <a:pt x="1201" y="1105"/>
                </a:moveTo>
                <a:cubicBezTo>
                  <a:pt x="1190" y="1097"/>
                  <a:pt x="1179" y="1089"/>
                  <a:pt x="1169" y="1081"/>
                </a:cubicBezTo>
                <a:cubicBezTo>
                  <a:pt x="1166" y="1081"/>
                  <a:pt x="1163" y="1080"/>
                  <a:pt x="1160" y="1079"/>
                </a:cubicBezTo>
                <a:cubicBezTo>
                  <a:pt x="1163" y="1080"/>
                  <a:pt x="1166" y="1081"/>
                  <a:pt x="1169" y="1081"/>
                </a:cubicBezTo>
                <a:cubicBezTo>
                  <a:pt x="1179" y="1089"/>
                  <a:pt x="1190" y="1097"/>
                  <a:pt x="1201" y="1105"/>
                </a:cubicBezTo>
                <a:cubicBezTo>
                  <a:pt x="1201" y="1105"/>
                  <a:pt x="1201" y="1105"/>
                  <a:pt x="1201" y="1105"/>
                </a:cubicBezTo>
                <a:close/>
                <a:moveTo>
                  <a:pt x="1183" y="872"/>
                </a:moveTo>
                <a:cubicBezTo>
                  <a:pt x="1186" y="874"/>
                  <a:pt x="1188" y="875"/>
                  <a:pt x="1191" y="875"/>
                </a:cubicBezTo>
                <a:cubicBezTo>
                  <a:pt x="1188" y="875"/>
                  <a:pt x="1186" y="874"/>
                  <a:pt x="1183" y="872"/>
                </a:cubicBezTo>
                <a:close/>
                <a:moveTo>
                  <a:pt x="1205" y="1233"/>
                </a:moveTo>
                <a:cubicBezTo>
                  <a:pt x="1205" y="1233"/>
                  <a:pt x="1205" y="1233"/>
                  <a:pt x="1205" y="1233"/>
                </a:cubicBezTo>
                <a:close/>
                <a:moveTo>
                  <a:pt x="1209" y="1093"/>
                </a:moveTo>
                <a:cubicBezTo>
                  <a:pt x="1212" y="1091"/>
                  <a:pt x="1216" y="1091"/>
                  <a:pt x="1219" y="1090"/>
                </a:cubicBezTo>
                <a:cubicBezTo>
                  <a:pt x="1216" y="1091"/>
                  <a:pt x="1212" y="1091"/>
                  <a:pt x="1209" y="1093"/>
                </a:cubicBezTo>
                <a:close/>
                <a:moveTo>
                  <a:pt x="1221" y="1113"/>
                </a:moveTo>
                <a:cubicBezTo>
                  <a:pt x="1221" y="1113"/>
                  <a:pt x="1221" y="1113"/>
                  <a:pt x="1221" y="1113"/>
                </a:cubicBezTo>
                <a:cubicBezTo>
                  <a:pt x="1221" y="1113"/>
                  <a:pt x="1221" y="1113"/>
                  <a:pt x="1221" y="1113"/>
                </a:cubicBezTo>
                <a:cubicBezTo>
                  <a:pt x="1221" y="1113"/>
                  <a:pt x="1221" y="1113"/>
                  <a:pt x="1221" y="1113"/>
                </a:cubicBezTo>
                <a:close/>
                <a:moveTo>
                  <a:pt x="1230" y="712"/>
                </a:moveTo>
                <a:cubicBezTo>
                  <a:pt x="1229" y="721"/>
                  <a:pt x="1229" y="726"/>
                  <a:pt x="1229" y="732"/>
                </a:cubicBezTo>
                <a:cubicBezTo>
                  <a:pt x="1226" y="732"/>
                  <a:pt x="1224" y="732"/>
                  <a:pt x="1221" y="732"/>
                </a:cubicBezTo>
                <a:cubicBezTo>
                  <a:pt x="1221" y="733"/>
                  <a:pt x="1220" y="734"/>
                  <a:pt x="1219" y="735"/>
                </a:cubicBezTo>
                <a:cubicBezTo>
                  <a:pt x="1219" y="735"/>
                  <a:pt x="1219" y="735"/>
                  <a:pt x="1219" y="735"/>
                </a:cubicBezTo>
                <a:cubicBezTo>
                  <a:pt x="1220" y="734"/>
                  <a:pt x="1221" y="733"/>
                  <a:pt x="1221" y="732"/>
                </a:cubicBezTo>
                <a:cubicBezTo>
                  <a:pt x="1216" y="726"/>
                  <a:pt x="1218" y="719"/>
                  <a:pt x="1219" y="712"/>
                </a:cubicBezTo>
                <a:cubicBezTo>
                  <a:pt x="1221" y="704"/>
                  <a:pt x="1217" y="698"/>
                  <a:pt x="1209" y="704"/>
                </a:cubicBezTo>
                <a:cubicBezTo>
                  <a:pt x="1198" y="712"/>
                  <a:pt x="1189" y="710"/>
                  <a:pt x="1185" y="700"/>
                </a:cubicBezTo>
                <a:cubicBezTo>
                  <a:pt x="1179" y="690"/>
                  <a:pt x="1192" y="688"/>
                  <a:pt x="1198" y="683"/>
                </a:cubicBezTo>
                <a:cubicBezTo>
                  <a:pt x="1199" y="683"/>
                  <a:pt x="1200" y="682"/>
                  <a:pt x="1201" y="681"/>
                </a:cubicBezTo>
                <a:cubicBezTo>
                  <a:pt x="1202" y="680"/>
                  <a:pt x="1204" y="678"/>
                  <a:pt x="1205" y="677"/>
                </a:cubicBezTo>
                <a:cubicBezTo>
                  <a:pt x="1225" y="682"/>
                  <a:pt x="1236" y="699"/>
                  <a:pt x="1252" y="710"/>
                </a:cubicBezTo>
                <a:cubicBezTo>
                  <a:pt x="1250" y="718"/>
                  <a:pt x="1252" y="726"/>
                  <a:pt x="1257" y="732"/>
                </a:cubicBezTo>
                <a:cubicBezTo>
                  <a:pt x="1257" y="740"/>
                  <a:pt x="1264" y="747"/>
                  <a:pt x="1259" y="754"/>
                </a:cubicBezTo>
                <a:cubicBezTo>
                  <a:pt x="1237" y="750"/>
                  <a:pt x="1241" y="727"/>
                  <a:pt x="1230" y="712"/>
                </a:cubicBezTo>
                <a:close/>
                <a:moveTo>
                  <a:pt x="1193" y="649"/>
                </a:moveTo>
                <a:cubicBezTo>
                  <a:pt x="1194" y="650"/>
                  <a:pt x="1195" y="651"/>
                  <a:pt x="1197" y="653"/>
                </a:cubicBezTo>
                <a:cubicBezTo>
                  <a:pt x="1198" y="654"/>
                  <a:pt x="1199" y="655"/>
                  <a:pt x="1201" y="657"/>
                </a:cubicBezTo>
                <a:cubicBezTo>
                  <a:pt x="1199" y="655"/>
                  <a:pt x="1198" y="654"/>
                  <a:pt x="1197" y="653"/>
                </a:cubicBezTo>
                <a:cubicBezTo>
                  <a:pt x="1195" y="651"/>
                  <a:pt x="1194" y="650"/>
                  <a:pt x="1193" y="649"/>
                </a:cubicBezTo>
                <a:close/>
                <a:moveTo>
                  <a:pt x="1254" y="1487"/>
                </a:moveTo>
                <a:cubicBezTo>
                  <a:pt x="1253" y="1487"/>
                  <a:pt x="1252" y="1487"/>
                  <a:pt x="1252" y="1487"/>
                </a:cubicBezTo>
                <a:cubicBezTo>
                  <a:pt x="1252" y="1487"/>
                  <a:pt x="1253" y="1487"/>
                  <a:pt x="1254" y="1487"/>
                </a:cubicBezTo>
                <a:close/>
                <a:moveTo>
                  <a:pt x="1261" y="889"/>
                </a:moveTo>
                <a:cubicBezTo>
                  <a:pt x="1260" y="888"/>
                  <a:pt x="1260" y="888"/>
                  <a:pt x="1260" y="888"/>
                </a:cubicBezTo>
                <a:cubicBezTo>
                  <a:pt x="1260" y="888"/>
                  <a:pt x="1260" y="888"/>
                  <a:pt x="1261" y="889"/>
                </a:cubicBezTo>
                <a:cubicBezTo>
                  <a:pt x="1261" y="889"/>
                  <a:pt x="1261" y="889"/>
                  <a:pt x="1261" y="889"/>
                </a:cubicBezTo>
                <a:close/>
                <a:moveTo>
                  <a:pt x="1265" y="798"/>
                </a:moveTo>
                <a:cubicBezTo>
                  <a:pt x="1255" y="792"/>
                  <a:pt x="1253" y="782"/>
                  <a:pt x="1249" y="773"/>
                </a:cubicBezTo>
                <a:cubicBezTo>
                  <a:pt x="1249" y="769"/>
                  <a:pt x="1250" y="765"/>
                  <a:pt x="1250" y="761"/>
                </a:cubicBezTo>
                <a:cubicBezTo>
                  <a:pt x="1265" y="767"/>
                  <a:pt x="1270" y="779"/>
                  <a:pt x="1273" y="793"/>
                </a:cubicBezTo>
                <a:cubicBezTo>
                  <a:pt x="1274" y="801"/>
                  <a:pt x="1269" y="799"/>
                  <a:pt x="1265" y="798"/>
                </a:cubicBezTo>
                <a:close/>
                <a:moveTo>
                  <a:pt x="1289" y="721"/>
                </a:moveTo>
                <a:cubicBezTo>
                  <a:pt x="1289" y="721"/>
                  <a:pt x="1289" y="721"/>
                  <a:pt x="1289" y="721"/>
                </a:cubicBezTo>
                <a:cubicBezTo>
                  <a:pt x="1289" y="721"/>
                  <a:pt x="1290" y="721"/>
                  <a:pt x="1290" y="721"/>
                </a:cubicBezTo>
                <a:cubicBezTo>
                  <a:pt x="1290" y="721"/>
                  <a:pt x="1289" y="721"/>
                  <a:pt x="1289" y="721"/>
                </a:cubicBezTo>
                <a:close/>
                <a:moveTo>
                  <a:pt x="1297" y="705"/>
                </a:moveTo>
                <a:cubicBezTo>
                  <a:pt x="1297" y="704"/>
                  <a:pt x="1297" y="704"/>
                  <a:pt x="1297" y="704"/>
                </a:cubicBezTo>
                <a:cubicBezTo>
                  <a:pt x="1297" y="704"/>
                  <a:pt x="1297" y="704"/>
                  <a:pt x="1297" y="704"/>
                </a:cubicBezTo>
                <a:lnTo>
                  <a:pt x="1297" y="705"/>
                </a:lnTo>
                <a:close/>
                <a:moveTo>
                  <a:pt x="1313" y="832"/>
                </a:moveTo>
                <a:cubicBezTo>
                  <a:pt x="1313" y="832"/>
                  <a:pt x="1313" y="832"/>
                  <a:pt x="1313" y="832"/>
                </a:cubicBezTo>
                <a:cubicBezTo>
                  <a:pt x="1308" y="828"/>
                  <a:pt x="1303" y="825"/>
                  <a:pt x="1298" y="821"/>
                </a:cubicBezTo>
                <a:cubicBezTo>
                  <a:pt x="1303" y="825"/>
                  <a:pt x="1308" y="828"/>
                  <a:pt x="1313" y="832"/>
                </a:cubicBezTo>
                <a:close/>
                <a:moveTo>
                  <a:pt x="1300" y="709"/>
                </a:moveTo>
                <a:cubicBezTo>
                  <a:pt x="1301" y="710"/>
                  <a:pt x="1301" y="711"/>
                  <a:pt x="1301" y="713"/>
                </a:cubicBezTo>
                <a:cubicBezTo>
                  <a:pt x="1301" y="713"/>
                  <a:pt x="1301" y="713"/>
                  <a:pt x="1301" y="713"/>
                </a:cubicBezTo>
                <a:cubicBezTo>
                  <a:pt x="1301" y="711"/>
                  <a:pt x="1301" y="710"/>
                  <a:pt x="1300" y="709"/>
                </a:cubicBezTo>
                <a:close/>
                <a:moveTo>
                  <a:pt x="1316" y="810"/>
                </a:moveTo>
                <a:cubicBezTo>
                  <a:pt x="1313" y="815"/>
                  <a:pt x="1311" y="819"/>
                  <a:pt x="1311" y="824"/>
                </a:cubicBezTo>
                <a:cubicBezTo>
                  <a:pt x="1311" y="819"/>
                  <a:pt x="1313" y="815"/>
                  <a:pt x="1316" y="810"/>
                </a:cubicBezTo>
                <a:cubicBezTo>
                  <a:pt x="1317" y="808"/>
                  <a:pt x="1318" y="806"/>
                  <a:pt x="1319" y="803"/>
                </a:cubicBezTo>
                <a:cubicBezTo>
                  <a:pt x="1318" y="806"/>
                  <a:pt x="1317" y="808"/>
                  <a:pt x="1316" y="810"/>
                </a:cubicBezTo>
                <a:close/>
                <a:moveTo>
                  <a:pt x="1322" y="841"/>
                </a:moveTo>
                <a:cubicBezTo>
                  <a:pt x="1323" y="841"/>
                  <a:pt x="1325" y="841"/>
                  <a:pt x="1327" y="841"/>
                </a:cubicBezTo>
                <a:cubicBezTo>
                  <a:pt x="1328" y="839"/>
                  <a:pt x="1330" y="837"/>
                  <a:pt x="1330" y="835"/>
                </a:cubicBezTo>
                <a:cubicBezTo>
                  <a:pt x="1330" y="837"/>
                  <a:pt x="1328" y="839"/>
                  <a:pt x="1327" y="841"/>
                </a:cubicBezTo>
                <a:cubicBezTo>
                  <a:pt x="1325" y="841"/>
                  <a:pt x="1323" y="841"/>
                  <a:pt x="1322" y="841"/>
                </a:cubicBezTo>
                <a:cubicBezTo>
                  <a:pt x="1320" y="841"/>
                  <a:pt x="1319" y="840"/>
                  <a:pt x="1317" y="840"/>
                </a:cubicBezTo>
                <a:cubicBezTo>
                  <a:pt x="1319" y="840"/>
                  <a:pt x="1320" y="841"/>
                  <a:pt x="1322" y="841"/>
                </a:cubicBezTo>
                <a:close/>
                <a:moveTo>
                  <a:pt x="1316" y="1568"/>
                </a:moveTo>
                <a:cubicBezTo>
                  <a:pt x="1311" y="1570"/>
                  <a:pt x="1309" y="1566"/>
                  <a:pt x="1305" y="1565"/>
                </a:cubicBezTo>
                <a:cubicBezTo>
                  <a:pt x="1302" y="1565"/>
                  <a:pt x="1299" y="1565"/>
                  <a:pt x="1297" y="1565"/>
                </a:cubicBezTo>
                <a:cubicBezTo>
                  <a:pt x="1297" y="1560"/>
                  <a:pt x="1289" y="1556"/>
                  <a:pt x="1296" y="1551"/>
                </a:cubicBezTo>
                <a:cubicBezTo>
                  <a:pt x="1300" y="1548"/>
                  <a:pt x="1305" y="1549"/>
                  <a:pt x="1309" y="1550"/>
                </a:cubicBezTo>
                <a:cubicBezTo>
                  <a:pt x="1319" y="1553"/>
                  <a:pt x="1316" y="1561"/>
                  <a:pt x="1316" y="1568"/>
                </a:cubicBezTo>
                <a:close/>
                <a:moveTo>
                  <a:pt x="1312" y="1019"/>
                </a:moveTo>
                <a:cubicBezTo>
                  <a:pt x="1312" y="1018"/>
                  <a:pt x="1312" y="1018"/>
                  <a:pt x="1312" y="1018"/>
                </a:cubicBezTo>
                <a:cubicBezTo>
                  <a:pt x="1312" y="1018"/>
                  <a:pt x="1312" y="1019"/>
                  <a:pt x="1312" y="1019"/>
                </a:cubicBezTo>
                <a:cubicBezTo>
                  <a:pt x="1319" y="1029"/>
                  <a:pt x="1329" y="1034"/>
                  <a:pt x="1339" y="1040"/>
                </a:cubicBezTo>
                <a:cubicBezTo>
                  <a:pt x="1329" y="1034"/>
                  <a:pt x="1319" y="1029"/>
                  <a:pt x="1312" y="1019"/>
                </a:cubicBezTo>
                <a:close/>
                <a:moveTo>
                  <a:pt x="1342" y="1525"/>
                </a:moveTo>
                <a:cubicBezTo>
                  <a:pt x="1376" y="1519"/>
                  <a:pt x="1410" y="1514"/>
                  <a:pt x="1445" y="1508"/>
                </a:cubicBezTo>
                <a:cubicBezTo>
                  <a:pt x="1445" y="1507"/>
                  <a:pt x="1445" y="1506"/>
                  <a:pt x="1445" y="1505"/>
                </a:cubicBezTo>
                <a:cubicBezTo>
                  <a:pt x="1445" y="1506"/>
                  <a:pt x="1445" y="1507"/>
                  <a:pt x="1445" y="1508"/>
                </a:cubicBezTo>
                <a:cubicBezTo>
                  <a:pt x="1410" y="1514"/>
                  <a:pt x="1376" y="1519"/>
                  <a:pt x="1342" y="1525"/>
                </a:cubicBezTo>
                <a:close/>
                <a:moveTo>
                  <a:pt x="1350" y="841"/>
                </a:moveTo>
                <a:cubicBezTo>
                  <a:pt x="1352" y="840"/>
                  <a:pt x="1354" y="837"/>
                  <a:pt x="1356" y="836"/>
                </a:cubicBezTo>
                <a:cubicBezTo>
                  <a:pt x="1354" y="837"/>
                  <a:pt x="1352" y="840"/>
                  <a:pt x="1350" y="841"/>
                </a:cubicBezTo>
                <a:cubicBezTo>
                  <a:pt x="1347" y="844"/>
                  <a:pt x="1349" y="849"/>
                  <a:pt x="1348" y="853"/>
                </a:cubicBezTo>
                <a:cubicBezTo>
                  <a:pt x="1349" y="849"/>
                  <a:pt x="1347" y="844"/>
                  <a:pt x="1350" y="841"/>
                </a:cubicBezTo>
                <a:close/>
                <a:moveTo>
                  <a:pt x="1356" y="800"/>
                </a:moveTo>
                <a:cubicBezTo>
                  <a:pt x="1356" y="800"/>
                  <a:pt x="1356" y="800"/>
                  <a:pt x="1356" y="800"/>
                </a:cubicBezTo>
                <a:cubicBezTo>
                  <a:pt x="1357" y="798"/>
                  <a:pt x="1359" y="797"/>
                  <a:pt x="1360" y="795"/>
                </a:cubicBezTo>
                <a:cubicBezTo>
                  <a:pt x="1359" y="797"/>
                  <a:pt x="1357" y="798"/>
                  <a:pt x="1356" y="800"/>
                </a:cubicBezTo>
                <a:close/>
                <a:moveTo>
                  <a:pt x="1426" y="892"/>
                </a:moveTo>
                <a:cubicBezTo>
                  <a:pt x="1426" y="892"/>
                  <a:pt x="1426" y="892"/>
                  <a:pt x="1426" y="892"/>
                </a:cubicBezTo>
                <a:cubicBezTo>
                  <a:pt x="1436" y="898"/>
                  <a:pt x="1429" y="903"/>
                  <a:pt x="1424" y="906"/>
                </a:cubicBezTo>
                <a:cubicBezTo>
                  <a:pt x="1414" y="912"/>
                  <a:pt x="1411" y="904"/>
                  <a:pt x="1407" y="896"/>
                </a:cubicBezTo>
                <a:cubicBezTo>
                  <a:pt x="1408" y="896"/>
                  <a:pt x="1409" y="895"/>
                  <a:pt x="1410" y="894"/>
                </a:cubicBezTo>
                <a:cubicBezTo>
                  <a:pt x="1410" y="893"/>
                  <a:pt x="1410" y="893"/>
                  <a:pt x="1410" y="892"/>
                </a:cubicBezTo>
                <a:cubicBezTo>
                  <a:pt x="1410" y="893"/>
                  <a:pt x="1410" y="893"/>
                  <a:pt x="1410" y="894"/>
                </a:cubicBezTo>
                <a:cubicBezTo>
                  <a:pt x="1415" y="893"/>
                  <a:pt x="1420" y="886"/>
                  <a:pt x="1426" y="892"/>
                </a:cubicBezTo>
                <a:close/>
                <a:moveTo>
                  <a:pt x="1421" y="805"/>
                </a:moveTo>
                <a:cubicBezTo>
                  <a:pt x="1421" y="805"/>
                  <a:pt x="1421" y="805"/>
                  <a:pt x="1421" y="805"/>
                </a:cubicBezTo>
                <a:cubicBezTo>
                  <a:pt x="1422" y="805"/>
                  <a:pt x="1423" y="805"/>
                  <a:pt x="1425" y="806"/>
                </a:cubicBezTo>
                <a:cubicBezTo>
                  <a:pt x="1423" y="805"/>
                  <a:pt x="1422" y="805"/>
                  <a:pt x="1421" y="805"/>
                </a:cubicBezTo>
                <a:close/>
                <a:moveTo>
                  <a:pt x="1423" y="922"/>
                </a:moveTo>
                <a:cubicBezTo>
                  <a:pt x="1418" y="917"/>
                  <a:pt x="1408" y="917"/>
                  <a:pt x="1405" y="910"/>
                </a:cubicBezTo>
                <a:cubicBezTo>
                  <a:pt x="1399" y="906"/>
                  <a:pt x="1393" y="901"/>
                  <a:pt x="1386" y="900"/>
                </a:cubicBezTo>
                <a:cubicBezTo>
                  <a:pt x="1393" y="901"/>
                  <a:pt x="1399" y="906"/>
                  <a:pt x="1405" y="910"/>
                </a:cubicBezTo>
                <a:cubicBezTo>
                  <a:pt x="1408" y="917"/>
                  <a:pt x="1418" y="917"/>
                  <a:pt x="1423" y="922"/>
                </a:cubicBezTo>
                <a:close/>
                <a:moveTo>
                  <a:pt x="1391" y="1074"/>
                </a:moveTo>
                <a:cubicBezTo>
                  <a:pt x="1390" y="1075"/>
                  <a:pt x="1389" y="1076"/>
                  <a:pt x="1388" y="1077"/>
                </a:cubicBezTo>
                <a:cubicBezTo>
                  <a:pt x="1388" y="1077"/>
                  <a:pt x="1388" y="1077"/>
                  <a:pt x="1388" y="1077"/>
                </a:cubicBezTo>
                <a:cubicBezTo>
                  <a:pt x="1389" y="1076"/>
                  <a:pt x="1390" y="1075"/>
                  <a:pt x="1391" y="1074"/>
                </a:cubicBezTo>
                <a:close/>
                <a:moveTo>
                  <a:pt x="1444" y="1037"/>
                </a:moveTo>
                <a:cubicBezTo>
                  <a:pt x="1444" y="1037"/>
                  <a:pt x="1445" y="1037"/>
                  <a:pt x="1445" y="1037"/>
                </a:cubicBezTo>
                <a:lnTo>
                  <a:pt x="1444" y="1037"/>
                </a:lnTo>
                <a:close/>
                <a:moveTo>
                  <a:pt x="1437" y="1769"/>
                </a:moveTo>
                <a:cubicBezTo>
                  <a:pt x="1437" y="1769"/>
                  <a:pt x="1437" y="1769"/>
                  <a:pt x="1437" y="1769"/>
                </a:cubicBezTo>
                <a:cubicBezTo>
                  <a:pt x="1436" y="1768"/>
                  <a:pt x="1435" y="1767"/>
                  <a:pt x="1434" y="1766"/>
                </a:cubicBezTo>
                <a:cubicBezTo>
                  <a:pt x="1435" y="1767"/>
                  <a:pt x="1436" y="1768"/>
                  <a:pt x="1437" y="1769"/>
                </a:cubicBezTo>
                <a:close/>
                <a:moveTo>
                  <a:pt x="1433" y="1789"/>
                </a:moveTo>
                <a:cubicBezTo>
                  <a:pt x="1432" y="1790"/>
                  <a:pt x="1430" y="1791"/>
                  <a:pt x="1430" y="1793"/>
                </a:cubicBezTo>
                <a:cubicBezTo>
                  <a:pt x="1430" y="1791"/>
                  <a:pt x="1432" y="1790"/>
                  <a:pt x="1433" y="1789"/>
                </a:cubicBezTo>
                <a:close/>
                <a:moveTo>
                  <a:pt x="1397" y="2077"/>
                </a:moveTo>
                <a:cubicBezTo>
                  <a:pt x="1386" y="2079"/>
                  <a:pt x="1377" y="2085"/>
                  <a:pt x="1371" y="2093"/>
                </a:cubicBezTo>
                <a:cubicBezTo>
                  <a:pt x="1377" y="2085"/>
                  <a:pt x="1386" y="2079"/>
                  <a:pt x="1397" y="2077"/>
                </a:cubicBezTo>
                <a:cubicBezTo>
                  <a:pt x="1398" y="2070"/>
                  <a:pt x="1397" y="2063"/>
                  <a:pt x="1398" y="2055"/>
                </a:cubicBezTo>
                <a:cubicBezTo>
                  <a:pt x="1397" y="2063"/>
                  <a:pt x="1398" y="2070"/>
                  <a:pt x="1397" y="2077"/>
                </a:cubicBezTo>
                <a:close/>
                <a:moveTo>
                  <a:pt x="1364" y="1936"/>
                </a:moveTo>
                <a:cubicBezTo>
                  <a:pt x="1365" y="1909"/>
                  <a:pt x="1367" y="1881"/>
                  <a:pt x="1370" y="1854"/>
                </a:cubicBezTo>
                <a:cubicBezTo>
                  <a:pt x="1367" y="1881"/>
                  <a:pt x="1365" y="1909"/>
                  <a:pt x="1364" y="1936"/>
                </a:cubicBezTo>
                <a:close/>
                <a:moveTo>
                  <a:pt x="1397" y="2272"/>
                </a:moveTo>
                <a:cubicBezTo>
                  <a:pt x="1391" y="2273"/>
                  <a:pt x="1386" y="2273"/>
                  <a:pt x="1385" y="2281"/>
                </a:cubicBezTo>
                <a:cubicBezTo>
                  <a:pt x="1375" y="2281"/>
                  <a:pt x="1364" y="2278"/>
                  <a:pt x="1354" y="2277"/>
                </a:cubicBezTo>
                <a:cubicBezTo>
                  <a:pt x="1364" y="2278"/>
                  <a:pt x="1375" y="2281"/>
                  <a:pt x="1385" y="2281"/>
                </a:cubicBezTo>
                <a:cubicBezTo>
                  <a:pt x="1386" y="2273"/>
                  <a:pt x="1391" y="2273"/>
                  <a:pt x="1397" y="2272"/>
                </a:cubicBezTo>
                <a:cubicBezTo>
                  <a:pt x="1399" y="2270"/>
                  <a:pt x="1401" y="2269"/>
                  <a:pt x="1403" y="2271"/>
                </a:cubicBezTo>
                <a:cubicBezTo>
                  <a:pt x="1401" y="2269"/>
                  <a:pt x="1399" y="2270"/>
                  <a:pt x="1397" y="2272"/>
                </a:cubicBezTo>
                <a:close/>
                <a:moveTo>
                  <a:pt x="1413" y="1927"/>
                </a:moveTo>
                <a:cubicBezTo>
                  <a:pt x="1410" y="1929"/>
                  <a:pt x="1411" y="1931"/>
                  <a:pt x="1413" y="1934"/>
                </a:cubicBezTo>
                <a:cubicBezTo>
                  <a:pt x="1411" y="1931"/>
                  <a:pt x="1410" y="1929"/>
                  <a:pt x="1413" y="1927"/>
                </a:cubicBezTo>
                <a:close/>
                <a:moveTo>
                  <a:pt x="1429" y="1773"/>
                </a:moveTo>
                <a:cubicBezTo>
                  <a:pt x="1429" y="1772"/>
                  <a:pt x="1429" y="1772"/>
                  <a:pt x="1429" y="1772"/>
                </a:cubicBezTo>
                <a:cubicBezTo>
                  <a:pt x="1429" y="1773"/>
                  <a:pt x="1429" y="1773"/>
                  <a:pt x="1429" y="1773"/>
                </a:cubicBezTo>
                <a:cubicBezTo>
                  <a:pt x="1424" y="1772"/>
                  <a:pt x="1421" y="1774"/>
                  <a:pt x="1419" y="1776"/>
                </a:cubicBezTo>
                <a:cubicBezTo>
                  <a:pt x="1421" y="1774"/>
                  <a:pt x="1424" y="1772"/>
                  <a:pt x="1429" y="1773"/>
                </a:cubicBezTo>
                <a:close/>
                <a:moveTo>
                  <a:pt x="1429" y="1917"/>
                </a:moveTo>
                <a:cubicBezTo>
                  <a:pt x="1426" y="1920"/>
                  <a:pt x="1423" y="1923"/>
                  <a:pt x="1420" y="1925"/>
                </a:cubicBezTo>
                <a:cubicBezTo>
                  <a:pt x="1420" y="1925"/>
                  <a:pt x="1420" y="1925"/>
                  <a:pt x="1420" y="1925"/>
                </a:cubicBezTo>
                <a:cubicBezTo>
                  <a:pt x="1423" y="1923"/>
                  <a:pt x="1426" y="1920"/>
                  <a:pt x="1429" y="1917"/>
                </a:cubicBezTo>
                <a:close/>
                <a:moveTo>
                  <a:pt x="1437" y="1977"/>
                </a:moveTo>
                <a:cubicBezTo>
                  <a:pt x="1436" y="1978"/>
                  <a:pt x="1434" y="1980"/>
                  <a:pt x="1433" y="1981"/>
                </a:cubicBezTo>
                <a:cubicBezTo>
                  <a:pt x="1432" y="1982"/>
                  <a:pt x="1430" y="1984"/>
                  <a:pt x="1429" y="1985"/>
                </a:cubicBezTo>
                <a:cubicBezTo>
                  <a:pt x="1429" y="1985"/>
                  <a:pt x="1429" y="1985"/>
                  <a:pt x="1429" y="1985"/>
                </a:cubicBezTo>
                <a:cubicBezTo>
                  <a:pt x="1429" y="1984"/>
                  <a:pt x="1429" y="1984"/>
                  <a:pt x="1429" y="1984"/>
                </a:cubicBezTo>
                <a:cubicBezTo>
                  <a:pt x="1427" y="1986"/>
                  <a:pt x="1426" y="1987"/>
                  <a:pt x="1424" y="1988"/>
                </a:cubicBezTo>
                <a:cubicBezTo>
                  <a:pt x="1423" y="1988"/>
                  <a:pt x="1421" y="1989"/>
                  <a:pt x="1419" y="1989"/>
                </a:cubicBezTo>
                <a:cubicBezTo>
                  <a:pt x="1421" y="1989"/>
                  <a:pt x="1423" y="1988"/>
                  <a:pt x="1424" y="1988"/>
                </a:cubicBezTo>
                <a:cubicBezTo>
                  <a:pt x="1426" y="1987"/>
                  <a:pt x="1427" y="1986"/>
                  <a:pt x="1429" y="1984"/>
                </a:cubicBezTo>
                <a:cubicBezTo>
                  <a:pt x="1429" y="1985"/>
                  <a:pt x="1429" y="1985"/>
                  <a:pt x="1429" y="1985"/>
                </a:cubicBezTo>
                <a:cubicBezTo>
                  <a:pt x="1430" y="1984"/>
                  <a:pt x="1432" y="1982"/>
                  <a:pt x="1433" y="1981"/>
                </a:cubicBezTo>
                <a:cubicBezTo>
                  <a:pt x="1433" y="1981"/>
                  <a:pt x="1433" y="1980"/>
                  <a:pt x="1433" y="1980"/>
                </a:cubicBezTo>
                <a:cubicBezTo>
                  <a:pt x="1432" y="1980"/>
                  <a:pt x="1433" y="1981"/>
                  <a:pt x="1433" y="1981"/>
                </a:cubicBezTo>
                <a:cubicBezTo>
                  <a:pt x="1434" y="1980"/>
                  <a:pt x="1436" y="1978"/>
                  <a:pt x="1437" y="1977"/>
                </a:cubicBezTo>
                <a:cubicBezTo>
                  <a:pt x="1437" y="1977"/>
                  <a:pt x="1437" y="1976"/>
                  <a:pt x="1437" y="1976"/>
                </a:cubicBezTo>
                <a:cubicBezTo>
                  <a:pt x="1437" y="1977"/>
                  <a:pt x="1437" y="1977"/>
                  <a:pt x="1437" y="1977"/>
                </a:cubicBezTo>
                <a:cubicBezTo>
                  <a:pt x="1438" y="1976"/>
                  <a:pt x="1439" y="1974"/>
                  <a:pt x="1440" y="1973"/>
                </a:cubicBezTo>
                <a:cubicBezTo>
                  <a:pt x="1439" y="1974"/>
                  <a:pt x="1438" y="1976"/>
                  <a:pt x="1437" y="1977"/>
                </a:cubicBezTo>
                <a:close/>
                <a:moveTo>
                  <a:pt x="1441" y="1785"/>
                </a:moveTo>
                <a:cubicBezTo>
                  <a:pt x="1438" y="1786"/>
                  <a:pt x="1435" y="1785"/>
                  <a:pt x="1433" y="1784"/>
                </a:cubicBezTo>
                <a:cubicBezTo>
                  <a:pt x="1435" y="1785"/>
                  <a:pt x="1438" y="1786"/>
                  <a:pt x="1441" y="1785"/>
                </a:cubicBezTo>
                <a:close/>
                <a:moveTo>
                  <a:pt x="1471" y="1998"/>
                </a:moveTo>
                <a:cubicBezTo>
                  <a:pt x="1480" y="1991"/>
                  <a:pt x="1484" y="2008"/>
                  <a:pt x="1492" y="2010"/>
                </a:cubicBezTo>
                <a:cubicBezTo>
                  <a:pt x="1495" y="2027"/>
                  <a:pt x="1489" y="2034"/>
                  <a:pt x="1471" y="2033"/>
                </a:cubicBezTo>
                <a:cubicBezTo>
                  <a:pt x="1465" y="2032"/>
                  <a:pt x="1459" y="2033"/>
                  <a:pt x="1453" y="2033"/>
                </a:cubicBezTo>
                <a:cubicBezTo>
                  <a:pt x="1450" y="2033"/>
                  <a:pt x="1448" y="2033"/>
                  <a:pt x="1445" y="2032"/>
                </a:cubicBezTo>
                <a:cubicBezTo>
                  <a:pt x="1442" y="2012"/>
                  <a:pt x="1459" y="2006"/>
                  <a:pt x="1471" y="1998"/>
                </a:cubicBezTo>
                <a:close/>
                <a:moveTo>
                  <a:pt x="1514" y="1749"/>
                </a:moveTo>
                <a:cubicBezTo>
                  <a:pt x="1519" y="1755"/>
                  <a:pt x="1517" y="1760"/>
                  <a:pt x="1509" y="1762"/>
                </a:cubicBezTo>
                <a:cubicBezTo>
                  <a:pt x="1499" y="1763"/>
                  <a:pt x="1490" y="1764"/>
                  <a:pt x="1481" y="1765"/>
                </a:cubicBezTo>
                <a:cubicBezTo>
                  <a:pt x="1473" y="1764"/>
                  <a:pt x="1466" y="1767"/>
                  <a:pt x="1458" y="1768"/>
                </a:cubicBezTo>
                <a:cubicBezTo>
                  <a:pt x="1457" y="1753"/>
                  <a:pt x="1478" y="1753"/>
                  <a:pt x="1477" y="1739"/>
                </a:cubicBezTo>
                <a:cubicBezTo>
                  <a:pt x="1477" y="1739"/>
                  <a:pt x="1477" y="1739"/>
                  <a:pt x="1477" y="1739"/>
                </a:cubicBezTo>
                <a:cubicBezTo>
                  <a:pt x="1484" y="1742"/>
                  <a:pt x="1485" y="1736"/>
                  <a:pt x="1489" y="1733"/>
                </a:cubicBezTo>
                <a:cubicBezTo>
                  <a:pt x="1502" y="1731"/>
                  <a:pt x="1507" y="1742"/>
                  <a:pt x="1514" y="1749"/>
                </a:cubicBezTo>
                <a:close/>
                <a:moveTo>
                  <a:pt x="1501" y="1704"/>
                </a:moveTo>
                <a:cubicBezTo>
                  <a:pt x="1504" y="1704"/>
                  <a:pt x="1508" y="1704"/>
                  <a:pt x="1512" y="1704"/>
                </a:cubicBezTo>
                <a:cubicBezTo>
                  <a:pt x="1513" y="1702"/>
                  <a:pt x="1514" y="1699"/>
                  <a:pt x="1514" y="1697"/>
                </a:cubicBezTo>
                <a:cubicBezTo>
                  <a:pt x="1514" y="1699"/>
                  <a:pt x="1513" y="1702"/>
                  <a:pt x="1512" y="1704"/>
                </a:cubicBezTo>
                <a:cubicBezTo>
                  <a:pt x="1508" y="1704"/>
                  <a:pt x="1504" y="1704"/>
                  <a:pt x="1501" y="1704"/>
                </a:cubicBezTo>
                <a:close/>
                <a:moveTo>
                  <a:pt x="1466" y="1792"/>
                </a:moveTo>
                <a:cubicBezTo>
                  <a:pt x="1481" y="1792"/>
                  <a:pt x="1497" y="1790"/>
                  <a:pt x="1512" y="1789"/>
                </a:cubicBezTo>
                <a:cubicBezTo>
                  <a:pt x="1507" y="1801"/>
                  <a:pt x="1495" y="1807"/>
                  <a:pt x="1487" y="1817"/>
                </a:cubicBezTo>
                <a:cubicBezTo>
                  <a:pt x="1480" y="1827"/>
                  <a:pt x="1472" y="1824"/>
                  <a:pt x="1464" y="1818"/>
                </a:cubicBezTo>
                <a:cubicBezTo>
                  <a:pt x="1464" y="1816"/>
                  <a:pt x="1463" y="1816"/>
                  <a:pt x="1461" y="1815"/>
                </a:cubicBezTo>
                <a:cubicBezTo>
                  <a:pt x="1459" y="1813"/>
                  <a:pt x="1456" y="1810"/>
                  <a:pt x="1453" y="1808"/>
                </a:cubicBezTo>
                <a:cubicBezTo>
                  <a:pt x="1454" y="1807"/>
                  <a:pt x="1454" y="1807"/>
                  <a:pt x="1454" y="1807"/>
                </a:cubicBezTo>
                <a:cubicBezTo>
                  <a:pt x="1452" y="1798"/>
                  <a:pt x="1455" y="1793"/>
                  <a:pt x="1466" y="1792"/>
                </a:cubicBezTo>
                <a:close/>
                <a:moveTo>
                  <a:pt x="1480" y="1864"/>
                </a:moveTo>
                <a:cubicBezTo>
                  <a:pt x="1492" y="1856"/>
                  <a:pt x="1495" y="1876"/>
                  <a:pt x="1504" y="1877"/>
                </a:cubicBezTo>
                <a:cubicBezTo>
                  <a:pt x="1508" y="1886"/>
                  <a:pt x="1507" y="1894"/>
                  <a:pt x="1496" y="1896"/>
                </a:cubicBezTo>
                <a:cubicBezTo>
                  <a:pt x="1488" y="1897"/>
                  <a:pt x="1481" y="1897"/>
                  <a:pt x="1473" y="1897"/>
                </a:cubicBezTo>
                <a:cubicBezTo>
                  <a:pt x="1465" y="1897"/>
                  <a:pt x="1457" y="1897"/>
                  <a:pt x="1449" y="1896"/>
                </a:cubicBezTo>
                <a:cubicBezTo>
                  <a:pt x="1454" y="1881"/>
                  <a:pt x="1468" y="1873"/>
                  <a:pt x="1480" y="1864"/>
                </a:cubicBezTo>
                <a:close/>
                <a:moveTo>
                  <a:pt x="1483" y="1906"/>
                </a:moveTo>
                <a:cubicBezTo>
                  <a:pt x="1483" y="1908"/>
                  <a:pt x="1482" y="1911"/>
                  <a:pt x="1480" y="1915"/>
                </a:cubicBezTo>
                <a:cubicBezTo>
                  <a:pt x="1477" y="1915"/>
                  <a:pt x="1475" y="1915"/>
                  <a:pt x="1473" y="1915"/>
                </a:cubicBezTo>
                <a:cubicBezTo>
                  <a:pt x="1475" y="1915"/>
                  <a:pt x="1477" y="1915"/>
                  <a:pt x="1480" y="1915"/>
                </a:cubicBezTo>
                <a:cubicBezTo>
                  <a:pt x="1482" y="1911"/>
                  <a:pt x="1483" y="1908"/>
                  <a:pt x="1483" y="1906"/>
                </a:cubicBezTo>
                <a:close/>
                <a:moveTo>
                  <a:pt x="1461" y="1912"/>
                </a:moveTo>
                <a:cubicBezTo>
                  <a:pt x="1457" y="1912"/>
                  <a:pt x="1452" y="1914"/>
                  <a:pt x="1448" y="1916"/>
                </a:cubicBezTo>
                <a:cubicBezTo>
                  <a:pt x="1448" y="1916"/>
                  <a:pt x="1448" y="1916"/>
                  <a:pt x="1448" y="1916"/>
                </a:cubicBezTo>
                <a:cubicBezTo>
                  <a:pt x="1448" y="1916"/>
                  <a:pt x="1448" y="1916"/>
                  <a:pt x="1448" y="1916"/>
                </a:cubicBezTo>
                <a:cubicBezTo>
                  <a:pt x="1452" y="1914"/>
                  <a:pt x="1457" y="1912"/>
                  <a:pt x="1461" y="1912"/>
                </a:cubicBezTo>
                <a:close/>
                <a:moveTo>
                  <a:pt x="1452" y="1958"/>
                </a:moveTo>
                <a:cubicBezTo>
                  <a:pt x="1454" y="1961"/>
                  <a:pt x="1453" y="1965"/>
                  <a:pt x="1453" y="1969"/>
                </a:cubicBezTo>
                <a:cubicBezTo>
                  <a:pt x="1453" y="1969"/>
                  <a:pt x="1453" y="1969"/>
                  <a:pt x="1453" y="1969"/>
                </a:cubicBezTo>
                <a:cubicBezTo>
                  <a:pt x="1453" y="1965"/>
                  <a:pt x="1454" y="1961"/>
                  <a:pt x="1452" y="1958"/>
                </a:cubicBezTo>
                <a:close/>
                <a:moveTo>
                  <a:pt x="1472" y="1988"/>
                </a:moveTo>
                <a:cubicBezTo>
                  <a:pt x="1472" y="1987"/>
                  <a:pt x="1472" y="1987"/>
                  <a:pt x="1473" y="1986"/>
                </a:cubicBezTo>
                <a:cubicBezTo>
                  <a:pt x="1474" y="1982"/>
                  <a:pt x="1474" y="1976"/>
                  <a:pt x="1480" y="1976"/>
                </a:cubicBezTo>
                <a:cubicBezTo>
                  <a:pt x="1480" y="1972"/>
                  <a:pt x="1480" y="1969"/>
                  <a:pt x="1480" y="1965"/>
                </a:cubicBezTo>
                <a:cubicBezTo>
                  <a:pt x="1480" y="1969"/>
                  <a:pt x="1480" y="1972"/>
                  <a:pt x="1480" y="1976"/>
                </a:cubicBezTo>
                <a:cubicBezTo>
                  <a:pt x="1474" y="1976"/>
                  <a:pt x="1474" y="1982"/>
                  <a:pt x="1473" y="1986"/>
                </a:cubicBezTo>
                <a:cubicBezTo>
                  <a:pt x="1472" y="1987"/>
                  <a:pt x="1472" y="1987"/>
                  <a:pt x="1472" y="1988"/>
                </a:cubicBezTo>
                <a:close/>
                <a:moveTo>
                  <a:pt x="1482" y="1982"/>
                </a:moveTo>
                <a:cubicBezTo>
                  <a:pt x="1484" y="1987"/>
                  <a:pt x="1488" y="1990"/>
                  <a:pt x="1493" y="1993"/>
                </a:cubicBezTo>
                <a:cubicBezTo>
                  <a:pt x="1493" y="1993"/>
                  <a:pt x="1493" y="1993"/>
                  <a:pt x="1493" y="1993"/>
                </a:cubicBezTo>
                <a:cubicBezTo>
                  <a:pt x="1488" y="1990"/>
                  <a:pt x="1484" y="1987"/>
                  <a:pt x="1482" y="1982"/>
                </a:cubicBezTo>
                <a:close/>
                <a:moveTo>
                  <a:pt x="1488" y="2157"/>
                </a:moveTo>
                <a:cubicBezTo>
                  <a:pt x="1483" y="2157"/>
                  <a:pt x="1478" y="2157"/>
                  <a:pt x="1473" y="2157"/>
                </a:cubicBezTo>
                <a:cubicBezTo>
                  <a:pt x="1472" y="2158"/>
                  <a:pt x="1471" y="2158"/>
                  <a:pt x="1470" y="2158"/>
                </a:cubicBezTo>
                <a:cubicBezTo>
                  <a:pt x="1471" y="2158"/>
                  <a:pt x="1472" y="2158"/>
                  <a:pt x="1473" y="2157"/>
                </a:cubicBezTo>
                <a:cubicBezTo>
                  <a:pt x="1478" y="2157"/>
                  <a:pt x="1483" y="2157"/>
                  <a:pt x="1488" y="2157"/>
                </a:cubicBezTo>
                <a:cubicBezTo>
                  <a:pt x="1488" y="2163"/>
                  <a:pt x="1490" y="2171"/>
                  <a:pt x="1488" y="2177"/>
                </a:cubicBezTo>
                <a:cubicBezTo>
                  <a:pt x="1490" y="2171"/>
                  <a:pt x="1488" y="2163"/>
                  <a:pt x="1488" y="2157"/>
                </a:cubicBezTo>
                <a:close/>
                <a:moveTo>
                  <a:pt x="1470" y="2048"/>
                </a:moveTo>
                <a:cubicBezTo>
                  <a:pt x="1468" y="2048"/>
                  <a:pt x="1466" y="2048"/>
                  <a:pt x="1464" y="2048"/>
                </a:cubicBezTo>
                <a:cubicBezTo>
                  <a:pt x="1460" y="2049"/>
                  <a:pt x="1456" y="2049"/>
                  <a:pt x="1452" y="2048"/>
                </a:cubicBezTo>
                <a:cubicBezTo>
                  <a:pt x="1452" y="2048"/>
                  <a:pt x="1452" y="2048"/>
                  <a:pt x="1452" y="2048"/>
                </a:cubicBezTo>
                <a:cubicBezTo>
                  <a:pt x="1456" y="2049"/>
                  <a:pt x="1460" y="2049"/>
                  <a:pt x="1464" y="2048"/>
                </a:cubicBezTo>
                <a:cubicBezTo>
                  <a:pt x="1466" y="2048"/>
                  <a:pt x="1468" y="2048"/>
                  <a:pt x="1470" y="2048"/>
                </a:cubicBezTo>
                <a:close/>
                <a:moveTo>
                  <a:pt x="1447" y="2113"/>
                </a:moveTo>
                <a:cubicBezTo>
                  <a:pt x="1446" y="2098"/>
                  <a:pt x="1446" y="2084"/>
                  <a:pt x="1465" y="2081"/>
                </a:cubicBezTo>
                <a:cubicBezTo>
                  <a:pt x="1478" y="2078"/>
                  <a:pt x="1483" y="2082"/>
                  <a:pt x="1480" y="2096"/>
                </a:cubicBezTo>
                <a:cubicBezTo>
                  <a:pt x="1477" y="2108"/>
                  <a:pt x="1476" y="2120"/>
                  <a:pt x="1474" y="2133"/>
                </a:cubicBezTo>
                <a:cubicBezTo>
                  <a:pt x="1470" y="2141"/>
                  <a:pt x="1467" y="2148"/>
                  <a:pt x="1464" y="2156"/>
                </a:cubicBezTo>
                <a:cubicBezTo>
                  <a:pt x="1456" y="2160"/>
                  <a:pt x="1460" y="2169"/>
                  <a:pt x="1455" y="2177"/>
                </a:cubicBezTo>
                <a:cubicBezTo>
                  <a:pt x="1447" y="2154"/>
                  <a:pt x="1450" y="2133"/>
                  <a:pt x="1447" y="2113"/>
                </a:cubicBezTo>
                <a:close/>
                <a:moveTo>
                  <a:pt x="1468" y="2361"/>
                </a:moveTo>
                <a:cubicBezTo>
                  <a:pt x="1466" y="2361"/>
                  <a:pt x="1464" y="2361"/>
                  <a:pt x="1463" y="2361"/>
                </a:cubicBezTo>
                <a:cubicBezTo>
                  <a:pt x="1464" y="2361"/>
                  <a:pt x="1466" y="2361"/>
                  <a:pt x="1468" y="2361"/>
                </a:cubicBezTo>
                <a:cubicBezTo>
                  <a:pt x="1469" y="2360"/>
                  <a:pt x="1471" y="2360"/>
                  <a:pt x="1473" y="2360"/>
                </a:cubicBezTo>
                <a:cubicBezTo>
                  <a:pt x="1471" y="2360"/>
                  <a:pt x="1469" y="2360"/>
                  <a:pt x="1468" y="2361"/>
                </a:cubicBezTo>
                <a:close/>
                <a:moveTo>
                  <a:pt x="1458" y="2350"/>
                </a:moveTo>
                <a:cubicBezTo>
                  <a:pt x="1470" y="2349"/>
                  <a:pt x="1481" y="2348"/>
                  <a:pt x="1492" y="2348"/>
                </a:cubicBezTo>
                <a:cubicBezTo>
                  <a:pt x="1481" y="2348"/>
                  <a:pt x="1470" y="2349"/>
                  <a:pt x="1458" y="2350"/>
                </a:cubicBezTo>
                <a:close/>
                <a:moveTo>
                  <a:pt x="1497" y="2272"/>
                </a:moveTo>
                <a:cubicBezTo>
                  <a:pt x="1488" y="2270"/>
                  <a:pt x="1480" y="2269"/>
                  <a:pt x="1471" y="2268"/>
                </a:cubicBezTo>
                <a:cubicBezTo>
                  <a:pt x="1480" y="2269"/>
                  <a:pt x="1488" y="2270"/>
                  <a:pt x="1497" y="2272"/>
                </a:cubicBezTo>
                <a:cubicBezTo>
                  <a:pt x="1498" y="2275"/>
                  <a:pt x="1500" y="2278"/>
                  <a:pt x="1501" y="2281"/>
                </a:cubicBezTo>
                <a:cubicBezTo>
                  <a:pt x="1500" y="2278"/>
                  <a:pt x="1498" y="2275"/>
                  <a:pt x="1497" y="2272"/>
                </a:cubicBezTo>
                <a:close/>
                <a:moveTo>
                  <a:pt x="1498" y="1957"/>
                </a:moveTo>
                <a:cubicBezTo>
                  <a:pt x="1498" y="1959"/>
                  <a:pt x="1497" y="1962"/>
                  <a:pt x="1497" y="1964"/>
                </a:cubicBezTo>
                <a:cubicBezTo>
                  <a:pt x="1498" y="1966"/>
                  <a:pt x="1498" y="1967"/>
                  <a:pt x="1498" y="1968"/>
                </a:cubicBezTo>
                <a:cubicBezTo>
                  <a:pt x="1498" y="1967"/>
                  <a:pt x="1498" y="1966"/>
                  <a:pt x="1497" y="1964"/>
                </a:cubicBezTo>
                <a:cubicBezTo>
                  <a:pt x="1497" y="1962"/>
                  <a:pt x="1498" y="1959"/>
                  <a:pt x="1498" y="1957"/>
                </a:cubicBezTo>
                <a:cubicBezTo>
                  <a:pt x="1504" y="1953"/>
                  <a:pt x="1504" y="1950"/>
                  <a:pt x="1503" y="1945"/>
                </a:cubicBezTo>
                <a:cubicBezTo>
                  <a:pt x="1503" y="1944"/>
                  <a:pt x="1503" y="1943"/>
                  <a:pt x="1502" y="1942"/>
                </a:cubicBezTo>
                <a:cubicBezTo>
                  <a:pt x="1503" y="1943"/>
                  <a:pt x="1503" y="1944"/>
                  <a:pt x="1503" y="1945"/>
                </a:cubicBezTo>
                <a:cubicBezTo>
                  <a:pt x="1504" y="1950"/>
                  <a:pt x="1504" y="1953"/>
                  <a:pt x="1498" y="1957"/>
                </a:cubicBezTo>
                <a:close/>
                <a:moveTo>
                  <a:pt x="1500" y="1931"/>
                </a:moveTo>
                <a:cubicBezTo>
                  <a:pt x="1491" y="1940"/>
                  <a:pt x="1482" y="1948"/>
                  <a:pt x="1473" y="1957"/>
                </a:cubicBezTo>
                <a:cubicBezTo>
                  <a:pt x="1457" y="1952"/>
                  <a:pt x="1445" y="1944"/>
                  <a:pt x="1449" y="1925"/>
                </a:cubicBezTo>
                <a:cubicBezTo>
                  <a:pt x="1449" y="1925"/>
                  <a:pt x="1449" y="1925"/>
                  <a:pt x="1449" y="1925"/>
                </a:cubicBezTo>
                <a:cubicBezTo>
                  <a:pt x="1449" y="1925"/>
                  <a:pt x="1449" y="1925"/>
                  <a:pt x="1449" y="1925"/>
                </a:cubicBezTo>
                <a:cubicBezTo>
                  <a:pt x="1457" y="1923"/>
                  <a:pt x="1465" y="1925"/>
                  <a:pt x="1473" y="1921"/>
                </a:cubicBezTo>
                <a:cubicBezTo>
                  <a:pt x="1478" y="1921"/>
                  <a:pt x="1484" y="1921"/>
                  <a:pt x="1489" y="1920"/>
                </a:cubicBezTo>
                <a:cubicBezTo>
                  <a:pt x="1494" y="1921"/>
                  <a:pt x="1499" y="1921"/>
                  <a:pt x="1504" y="1922"/>
                </a:cubicBezTo>
                <a:cubicBezTo>
                  <a:pt x="1503" y="1925"/>
                  <a:pt x="1502" y="1928"/>
                  <a:pt x="1500" y="1931"/>
                </a:cubicBezTo>
                <a:close/>
                <a:moveTo>
                  <a:pt x="1505" y="1913"/>
                </a:moveTo>
                <a:cubicBezTo>
                  <a:pt x="1507" y="1909"/>
                  <a:pt x="1510" y="1905"/>
                  <a:pt x="1513" y="1901"/>
                </a:cubicBezTo>
                <a:cubicBezTo>
                  <a:pt x="1513" y="1901"/>
                  <a:pt x="1513" y="1901"/>
                  <a:pt x="1513" y="1901"/>
                </a:cubicBezTo>
                <a:cubicBezTo>
                  <a:pt x="1510" y="1905"/>
                  <a:pt x="1507" y="1909"/>
                  <a:pt x="1505" y="1913"/>
                </a:cubicBezTo>
                <a:close/>
                <a:moveTo>
                  <a:pt x="1517" y="2405"/>
                </a:moveTo>
                <a:cubicBezTo>
                  <a:pt x="1517" y="2407"/>
                  <a:pt x="1516" y="2410"/>
                  <a:pt x="1515" y="2412"/>
                </a:cubicBezTo>
                <a:cubicBezTo>
                  <a:pt x="1516" y="2410"/>
                  <a:pt x="1517" y="2407"/>
                  <a:pt x="1517" y="2405"/>
                </a:cubicBezTo>
                <a:cubicBezTo>
                  <a:pt x="1518" y="2405"/>
                  <a:pt x="1520" y="2405"/>
                  <a:pt x="1521" y="2405"/>
                </a:cubicBezTo>
                <a:cubicBezTo>
                  <a:pt x="1520" y="2405"/>
                  <a:pt x="1518" y="2405"/>
                  <a:pt x="1517" y="2405"/>
                </a:cubicBezTo>
                <a:close/>
                <a:moveTo>
                  <a:pt x="1520" y="852"/>
                </a:moveTo>
                <a:cubicBezTo>
                  <a:pt x="1523" y="852"/>
                  <a:pt x="1526" y="853"/>
                  <a:pt x="1529" y="856"/>
                </a:cubicBezTo>
                <a:cubicBezTo>
                  <a:pt x="1538" y="849"/>
                  <a:pt x="1546" y="847"/>
                  <a:pt x="1552" y="850"/>
                </a:cubicBezTo>
                <a:cubicBezTo>
                  <a:pt x="1546" y="847"/>
                  <a:pt x="1538" y="849"/>
                  <a:pt x="1529" y="856"/>
                </a:cubicBezTo>
                <a:cubicBezTo>
                  <a:pt x="1526" y="853"/>
                  <a:pt x="1523" y="852"/>
                  <a:pt x="1520" y="852"/>
                </a:cubicBezTo>
                <a:close/>
                <a:moveTo>
                  <a:pt x="1528" y="941"/>
                </a:moveTo>
                <a:cubicBezTo>
                  <a:pt x="1527" y="942"/>
                  <a:pt x="1526" y="942"/>
                  <a:pt x="1526" y="943"/>
                </a:cubicBezTo>
                <a:cubicBezTo>
                  <a:pt x="1526" y="942"/>
                  <a:pt x="1527" y="942"/>
                  <a:pt x="1528" y="941"/>
                </a:cubicBezTo>
                <a:cubicBezTo>
                  <a:pt x="1528" y="941"/>
                  <a:pt x="1528" y="941"/>
                  <a:pt x="1528" y="941"/>
                </a:cubicBezTo>
                <a:close/>
                <a:moveTo>
                  <a:pt x="1528" y="869"/>
                </a:moveTo>
                <a:cubicBezTo>
                  <a:pt x="1521" y="865"/>
                  <a:pt x="1525" y="863"/>
                  <a:pt x="1527" y="860"/>
                </a:cubicBezTo>
                <a:cubicBezTo>
                  <a:pt x="1525" y="863"/>
                  <a:pt x="1521" y="865"/>
                  <a:pt x="1528" y="869"/>
                </a:cubicBezTo>
                <a:cubicBezTo>
                  <a:pt x="1539" y="868"/>
                  <a:pt x="1550" y="865"/>
                  <a:pt x="1561" y="861"/>
                </a:cubicBezTo>
                <a:cubicBezTo>
                  <a:pt x="1562" y="861"/>
                  <a:pt x="1564" y="861"/>
                  <a:pt x="1565" y="860"/>
                </a:cubicBezTo>
                <a:cubicBezTo>
                  <a:pt x="1569" y="862"/>
                  <a:pt x="1568" y="866"/>
                  <a:pt x="1567" y="869"/>
                </a:cubicBezTo>
                <a:cubicBezTo>
                  <a:pt x="1563" y="879"/>
                  <a:pt x="1576" y="879"/>
                  <a:pt x="1578" y="885"/>
                </a:cubicBezTo>
                <a:cubicBezTo>
                  <a:pt x="1570" y="896"/>
                  <a:pt x="1565" y="906"/>
                  <a:pt x="1552" y="889"/>
                </a:cubicBezTo>
                <a:cubicBezTo>
                  <a:pt x="1546" y="881"/>
                  <a:pt x="1532" y="881"/>
                  <a:pt x="1528" y="869"/>
                </a:cubicBezTo>
                <a:close/>
                <a:moveTo>
                  <a:pt x="1537" y="1880"/>
                </a:moveTo>
                <a:cubicBezTo>
                  <a:pt x="1537" y="1880"/>
                  <a:pt x="1537" y="1880"/>
                  <a:pt x="1537" y="1880"/>
                </a:cubicBezTo>
                <a:cubicBezTo>
                  <a:pt x="1537" y="1879"/>
                  <a:pt x="1537" y="1878"/>
                  <a:pt x="1537" y="1877"/>
                </a:cubicBezTo>
                <a:cubicBezTo>
                  <a:pt x="1537" y="1877"/>
                  <a:pt x="1537" y="1877"/>
                  <a:pt x="1537" y="1877"/>
                </a:cubicBezTo>
                <a:cubicBezTo>
                  <a:pt x="1537" y="1878"/>
                  <a:pt x="1537" y="1879"/>
                  <a:pt x="1537" y="1880"/>
                </a:cubicBezTo>
                <a:cubicBezTo>
                  <a:pt x="1538" y="1884"/>
                  <a:pt x="1539" y="1886"/>
                  <a:pt x="1541" y="1889"/>
                </a:cubicBezTo>
                <a:cubicBezTo>
                  <a:pt x="1539" y="1886"/>
                  <a:pt x="1538" y="1884"/>
                  <a:pt x="1537" y="1880"/>
                </a:cubicBezTo>
                <a:close/>
                <a:moveTo>
                  <a:pt x="1537" y="1877"/>
                </a:moveTo>
                <a:cubicBezTo>
                  <a:pt x="1537" y="1877"/>
                  <a:pt x="1537" y="1877"/>
                  <a:pt x="1537" y="1877"/>
                </a:cubicBezTo>
                <a:cubicBezTo>
                  <a:pt x="1537" y="1877"/>
                  <a:pt x="1537" y="1877"/>
                  <a:pt x="1537" y="1877"/>
                </a:cubicBezTo>
                <a:cubicBezTo>
                  <a:pt x="1537" y="1877"/>
                  <a:pt x="1537" y="1877"/>
                  <a:pt x="1537" y="1877"/>
                </a:cubicBezTo>
                <a:close/>
                <a:moveTo>
                  <a:pt x="1564" y="2361"/>
                </a:moveTo>
                <a:cubicBezTo>
                  <a:pt x="1564" y="2359"/>
                  <a:pt x="1564" y="2357"/>
                  <a:pt x="1565" y="2355"/>
                </a:cubicBezTo>
                <a:cubicBezTo>
                  <a:pt x="1564" y="2357"/>
                  <a:pt x="1564" y="2359"/>
                  <a:pt x="1564" y="2361"/>
                </a:cubicBezTo>
                <a:close/>
                <a:moveTo>
                  <a:pt x="1577" y="1933"/>
                </a:moveTo>
                <a:cubicBezTo>
                  <a:pt x="1572" y="1932"/>
                  <a:pt x="1570" y="1929"/>
                  <a:pt x="1570" y="1927"/>
                </a:cubicBezTo>
                <a:cubicBezTo>
                  <a:pt x="1570" y="1929"/>
                  <a:pt x="1572" y="1932"/>
                  <a:pt x="1577" y="1933"/>
                </a:cubicBezTo>
                <a:close/>
                <a:moveTo>
                  <a:pt x="1626" y="1333"/>
                </a:moveTo>
                <a:cubicBezTo>
                  <a:pt x="1617" y="1334"/>
                  <a:pt x="1609" y="1336"/>
                  <a:pt x="1601" y="1337"/>
                </a:cubicBezTo>
                <a:cubicBezTo>
                  <a:pt x="1600" y="1337"/>
                  <a:pt x="1599" y="1337"/>
                  <a:pt x="1598" y="1337"/>
                </a:cubicBezTo>
                <a:cubicBezTo>
                  <a:pt x="1599" y="1337"/>
                  <a:pt x="1600" y="1337"/>
                  <a:pt x="1601" y="1337"/>
                </a:cubicBezTo>
                <a:cubicBezTo>
                  <a:pt x="1609" y="1336"/>
                  <a:pt x="1617" y="1334"/>
                  <a:pt x="1626" y="1333"/>
                </a:cubicBezTo>
                <a:close/>
                <a:moveTo>
                  <a:pt x="1612" y="1222"/>
                </a:moveTo>
                <a:cubicBezTo>
                  <a:pt x="1613" y="1221"/>
                  <a:pt x="1614" y="1220"/>
                  <a:pt x="1615" y="1219"/>
                </a:cubicBezTo>
                <a:cubicBezTo>
                  <a:pt x="1614" y="1220"/>
                  <a:pt x="1613" y="1221"/>
                  <a:pt x="1612" y="1222"/>
                </a:cubicBezTo>
                <a:close/>
                <a:moveTo>
                  <a:pt x="1607" y="1597"/>
                </a:moveTo>
                <a:cubicBezTo>
                  <a:pt x="1611" y="1582"/>
                  <a:pt x="1613" y="1579"/>
                  <a:pt x="1628" y="1573"/>
                </a:cubicBezTo>
                <a:cubicBezTo>
                  <a:pt x="1613" y="1579"/>
                  <a:pt x="1611" y="1582"/>
                  <a:pt x="1607" y="1597"/>
                </a:cubicBezTo>
                <a:close/>
                <a:moveTo>
                  <a:pt x="1627" y="1642"/>
                </a:moveTo>
                <a:cubicBezTo>
                  <a:pt x="1622" y="1643"/>
                  <a:pt x="1618" y="1644"/>
                  <a:pt x="1613" y="1644"/>
                </a:cubicBezTo>
                <a:cubicBezTo>
                  <a:pt x="1613" y="1644"/>
                  <a:pt x="1613" y="1644"/>
                  <a:pt x="1613" y="1644"/>
                </a:cubicBezTo>
                <a:cubicBezTo>
                  <a:pt x="1618" y="1644"/>
                  <a:pt x="1622" y="1643"/>
                  <a:pt x="1627" y="1642"/>
                </a:cubicBezTo>
                <a:close/>
                <a:moveTo>
                  <a:pt x="1613" y="1409"/>
                </a:moveTo>
                <a:cubicBezTo>
                  <a:pt x="1612" y="1407"/>
                  <a:pt x="1611" y="1404"/>
                  <a:pt x="1610" y="1402"/>
                </a:cubicBezTo>
                <a:cubicBezTo>
                  <a:pt x="1611" y="1404"/>
                  <a:pt x="1612" y="1407"/>
                  <a:pt x="1613" y="1409"/>
                </a:cubicBezTo>
                <a:cubicBezTo>
                  <a:pt x="1614" y="1410"/>
                  <a:pt x="1616" y="1411"/>
                  <a:pt x="1617" y="1412"/>
                </a:cubicBezTo>
                <a:cubicBezTo>
                  <a:pt x="1616" y="1411"/>
                  <a:pt x="1614" y="1410"/>
                  <a:pt x="1613" y="1409"/>
                </a:cubicBezTo>
                <a:cubicBezTo>
                  <a:pt x="1613" y="1409"/>
                  <a:pt x="1613" y="1409"/>
                  <a:pt x="1613" y="1409"/>
                </a:cubicBezTo>
                <a:close/>
                <a:moveTo>
                  <a:pt x="1617" y="1417"/>
                </a:moveTo>
                <a:cubicBezTo>
                  <a:pt x="1618" y="1419"/>
                  <a:pt x="1619" y="1420"/>
                  <a:pt x="1621" y="1421"/>
                </a:cubicBezTo>
                <a:cubicBezTo>
                  <a:pt x="1619" y="1420"/>
                  <a:pt x="1618" y="1419"/>
                  <a:pt x="1617" y="1417"/>
                </a:cubicBezTo>
                <a:cubicBezTo>
                  <a:pt x="1616" y="1416"/>
                  <a:pt x="1615" y="1416"/>
                  <a:pt x="1615" y="1415"/>
                </a:cubicBezTo>
                <a:cubicBezTo>
                  <a:pt x="1615" y="1416"/>
                  <a:pt x="1616" y="1416"/>
                  <a:pt x="1617" y="1417"/>
                </a:cubicBezTo>
                <a:close/>
                <a:moveTo>
                  <a:pt x="1604" y="1458"/>
                </a:moveTo>
                <a:cubicBezTo>
                  <a:pt x="1610" y="1461"/>
                  <a:pt x="1617" y="1461"/>
                  <a:pt x="1619" y="1467"/>
                </a:cubicBezTo>
                <a:cubicBezTo>
                  <a:pt x="1617" y="1461"/>
                  <a:pt x="1610" y="1461"/>
                  <a:pt x="1604" y="1458"/>
                </a:cubicBezTo>
                <a:cubicBezTo>
                  <a:pt x="1603" y="1458"/>
                  <a:pt x="1603" y="1458"/>
                  <a:pt x="1603" y="1458"/>
                </a:cubicBezTo>
                <a:lnTo>
                  <a:pt x="1604" y="1458"/>
                </a:lnTo>
                <a:close/>
                <a:moveTo>
                  <a:pt x="1604" y="1618"/>
                </a:moveTo>
                <a:cubicBezTo>
                  <a:pt x="1603" y="1614"/>
                  <a:pt x="1605" y="1609"/>
                  <a:pt x="1605" y="1605"/>
                </a:cubicBezTo>
                <a:cubicBezTo>
                  <a:pt x="1605" y="1609"/>
                  <a:pt x="1603" y="1614"/>
                  <a:pt x="1604" y="1618"/>
                </a:cubicBezTo>
                <a:close/>
                <a:moveTo>
                  <a:pt x="1620" y="1602"/>
                </a:moveTo>
                <a:cubicBezTo>
                  <a:pt x="1615" y="1602"/>
                  <a:pt x="1610" y="1604"/>
                  <a:pt x="1605" y="1605"/>
                </a:cubicBezTo>
                <a:cubicBezTo>
                  <a:pt x="1610" y="1604"/>
                  <a:pt x="1615" y="1602"/>
                  <a:pt x="1620" y="1602"/>
                </a:cubicBezTo>
                <a:close/>
                <a:moveTo>
                  <a:pt x="1613" y="1621"/>
                </a:moveTo>
                <a:cubicBezTo>
                  <a:pt x="1613" y="1621"/>
                  <a:pt x="1613" y="1621"/>
                  <a:pt x="1613" y="1621"/>
                </a:cubicBezTo>
                <a:cubicBezTo>
                  <a:pt x="1609" y="1621"/>
                  <a:pt x="1607" y="1621"/>
                  <a:pt x="1606" y="1620"/>
                </a:cubicBezTo>
                <a:cubicBezTo>
                  <a:pt x="1607" y="1621"/>
                  <a:pt x="1609" y="1621"/>
                  <a:pt x="1613" y="1621"/>
                </a:cubicBezTo>
                <a:close/>
                <a:moveTo>
                  <a:pt x="1657" y="2353"/>
                </a:moveTo>
                <a:cubicBezTo>
                  <a:pt x="1657" y="2353"/>
                  <a:pt x="1657" y="2353"/>
                  <a:pt x="1657" y="2353"/>
                </a:cubicBezTo>
                <a:cubicBezTo>
                  <a:pt x="1668" y="2350"/>
                  <a:pt x="1679" y="2348"/>
                  <a:pt x="1690" y="2347"/>
                </a:cubicBezTo>
                <a:cubicBezTo>
                  <a:pt x="1679" y="2348"/>
                  <a:pt x="1668" y="2350"/>
                  <a:pt x="1657" y="2353"/>
                </a:cubicBezTo>
                <a:close/>
                <a:moveTo>
                  <a:pt x="1753" y="2113"/>
                </a:moveTo>
                <a:cubicBezTo>
                  <a:pt x="1752" y="2108"/>
                  <a:pt x="1754" y="2102"/>
                  <a:pt x="1750" y="2099"/>
                </a:cubicBezTo>
                <a:cubicBezTo>
                  <a:pt x="1754" y="2102"/>
                  <a:pt x="1752" y="2108"/>
                  <a:pt x="1753" y="2113"/>
                </a:cubicBezTo>
                <a:close/>
                <a:moveTo>
                  <a:pt x="1744" y="2093"/>
                </a:moveTo>
                <a:cubicBezTo>
                  <a:pt x="1744" y="2094"/>
                  <a:pt x="1745" y="2095"/>
                  <a:pt x="1745" y="2097"/>
                </a:cubicBezTo>
                <a:cubicBezTo>
                  <a:pt x="1738" y="2116"/>
                  <a:pt x="1744" y="2140"/>
                  <a:pt x="1726" y="2156"/>
                </a:cubicBezTo>
                <a:cubicBezTo>
                  <a:pt x="1735" y="2172"/>
                  <a:pt x="1726" y="2181"/>
                  <a:pt x="1713" y="2188"/>
                </a:cubicBezTo>
                <a:cubicBezTo>
                  <a:pt x="1721" y="2195"/>
                  <a:pt x="1713" y="2198"/>
                  <a:pt x="1709" y="2201"/>
                </a:cubicBezTo>
                <a:cubicBezTo>
                  <a:pt x="1708" y="2202"/>
                  <a:pt x="1708" y="2203"/>
                  <a:pt x="1708" y="2204"/>
                </a:cubicBezTo>
                <a:cubicBezTo>
                  <a:pt x="1703" y="2203"/>
                  <a:pt x="1698" y="2209"/>
                  <a:pt x="1694" y="2203"/>
                </a:cubicBezTo>
                <a:cubicBezTo>
                  <a:pt x="1694" y="2203"/>
                  <a:pt x="1693" y="2203"/>
                  <a:pt x="1693" y="2203"/>
                </a:cubicBezTo>
                <a:cubicBezTo>
                  <a:pt x="1693" y="2203"/>
                  <a:pt x="1693" y="2204"/>
                  <a:pt x="1693" y="2204"/>
                </a:cubicBezTo>
                <a:cubicBezTo>
                  <a:pt x="1692" y="2214"/>
                  <a:pt x="1679" y="2215"/>
                  <a:pt x="1678" y="2225"/>
                </a:cubicBezTo>
                <a:cubicBezTo>
                  <a:pt x="1669" y="2231"/>
                  <a:pt x="1659" y="2228"/>
                  <a:pt x="1649" y="2229"/>
                </a:cubicBezTo>
                <a:cubicBezTo>
                  <a:pt x="1645" y="2222"/>
                  <a:pt x="1633" y="2223"/>
                  <a:pt x="1633" y="2212"/>
                </a:cubicBezTo>
                <a:cubicBezTo>
                  <a:pt x="1617" y="2168"/>
                  <a:pt x="1615" y="2122"/>
                  <a:pt x="1614" y="2076"/>
                </a:cubicBezTo>
                <a:cubicBezTo>
                  <a:pt x="1612" y="2024"/>
                  <a:pt x="1613" y="1972"/>
                  <a:pt x="1612" y="1921"/>
                </a:cubicBezTo>
                <a:cubicBezTo>
                  <a:pt x="1612" y="1902"/>
                  <a:pt x="1613" y="1884"/>
                  <a:pt x="1613" y="1866"/>
                </a:cubicBezTo>
                <a:cubicBezTo>
                  <a:pt x="1617" y="1847"/>
                  <a:pt x="1617" y="1828"/>
                  <a:pt x="1616" y="1809"/>
                </a:cubicBezTo>
                <a:cubicBezTo>
                  <a:pt x="1614" y="1773"/>
                  <a:pt x="1624" y="1742"/>
                  <a:pt x="1644" y="1713"/>
                </a:cubicBezTo>
                <a:cubicBezTo>
                  <a:pt x="1658" y="1695"/>
                  <a:pt x="1672" y="1680"/>
                  <a:pt x="1698" y="1683"/>
                </a:cubicBezTo>
                <a:cubicBezTo>
                  <a:pt x="1707" y="1684"/>
                  <a:pt x="1715" y="1690"/>
                  <a:pt x="1724" y="1689"/>
                </a:cubicBezTo>
                <a:cubicBezTo>
                  <a:pt x="1741" y="1698"/>
                  <a:pt x="1758" y="1707"/>
                  <a:pt x="1763" y="1728"/>
                </a:cubicBezTo>
                <a:cubicBezTo>
                  <a:pt x="1764" y="1734"/>
                  <a:pt x="1767" y="1739"/>
                  <a:pt x="1769" y="1745"/>
                </a:cubicBezTo>
                <a:cubicBezTo>
                  <a:pt x="1766" y="1861"/>
                  <a:pt x="1761" y="1977"/>
                  <a:pt x="1744" y="2093"/>
                </a:cubicBezTo>
                <a:close/>
                <a:moveTo>
                  <a:pt x="1629" y="1426"/>
                </a:moveTo>
                <a:cubicBezTo>
                  <a:pt x="1629" y="1426"/>
                  <a:pt x="1629" y="1426"/>
                  <a:pt x="1629" y="1426"/>
                </a:cubicBezTo>
                <a:cubicBezTo>
                  <a:pt x="1629" y="1424"/>
                  <a:pt x="1629" y="1422"/>
                  <a:pt x="1629" y="1420"/>
                </a:cubicBezTo>
                <a:cubicBezTo>
                  <a:pt x="1629" y="1422"/>
                  <a:pt x="1629" y="1424"/>
                  <a:pt x="1629" y="1426"/>
                </a:cubicBezTo>
                <a:close/>
                <a:moveTo>
                  <a:pt x="1629" y="1689"/>
                </a:moveTo>
                <a:cubicBezTo>
                  <a:pt x="1629" y="1691"/>
                  <a:pt x="1629" y="1694"/>
                  <a:pt x="1629" y="1697"/>
                </a:cubicBezTo>
                <a:cubicBezTo>
                  <a:pt x="1629" y="1697"/>
                  <a:pt x="1629" y="1697"/>
                  <a:pt x="1629" y="1697"/>
                </a:cubicBezTo>
                <a:cubicBezTo>
                  <a:pt x="1629" y="1697"/>
                  <a:pt x="1629" y="1697"/>
                  <a:pt x="1629" y="1697"/>
                </a:cubicBezTo>
                <a:cubicBezTo>
                  <a:pt x="1629" y="1694"/>
                  <a:pt x="1629" y="1691"/>
                  <a:pt x="1629" y="1689"/>
                </a:cubicBezTo>
                <a:close/>
                <a:moveTo>
                  <a:pt x="1633" y="1669"/>
                </a:moveTo>
                <a:cubicBezTo>
                  <a:pt x="1638" y="1668"/>
                  <a:pt x="1640" y="1666"/>
                  <a:pt x="1641" y="1661"/>
                </a:cubicBezTo>
                <a:cubicBezTo>
                  <a:pt x="1641" y="1661"/>
                  <a:pt x="1641" y="1661"/>
                  <a:pt x="1641" y="1661"/>
                </a:cubicBezTo>
                <a:cubicBezTo>
                  <a:pt x="1641" y="1661"/>
                  <a:pt x="1641" y="1661"/>
                  <a:pt x="1641" y="1661"/>
                </a:cubicBezTo>
                <a:cubicBezTo>
                  <a:pt x="1640" y="1666"/>
                  <a:pt x="1638" y="1668"/>
                  <a:pt x="1633" y="1669"/>
                </a:cubicBezTo>
                <a:close/>
                <a:moveTo>
                  <a:pt x="1669" y="1077"/>
                </a:moveTo>
                <a:cubicBezTo>
                  <a:pt x="1670" y="1076"/>
                  <a:pt x="1672" y="1076"/>
                  <a:pt x="1673" y="1076"/>
                </a:cubicBezTo>
                <a:cubicBezTo>
                  <a:pt x="1675" y="1080"/>
                  <a:pt x="1678" y="1084"/>
                  <a:pt x="1679" y="1088"/>
                </a:cubicBezTo>
                <a:cubicBezTo>
                  <a:pt x="1681" y="1092"/>
                  <a:pt x="1684" y="1098"/>
                  <a:pt x="1679" y="1100"/>
                </a:cubicBezTo>
                <a:cubicBezTo>
                  <a:pt x="1674" y="1102"/>
                  <a:pt x="1671" y="1096"/>
                  <a:pt x="1668" y="1093"/>
                </a:cubicBezTo>
                <a:cubicBezTo>
                  <a:pt x="1668" y="1088"/>
                  <a:pt x="1669" y="1082"/>
                  <a:pt x="1669" y="1077"/>
                </a:cubicBezTo>
                <a:cubicBezTo>
                  <a:pt x="1669" y="1077"/>
                  <a:pt x="1669" y="1077"/>
                  <a:pt x="1669" y="1077"/>
                </a:cubicBezTo>
                <a:close/>
                <a:moveTo>
                  <a:pt x="1685" y="1133"/>
                </a:moveTo>
                <a:cubicBezTo>
                  <a:pt x="1685" y="1133"/>
                  <a:pt x="1684" y="1133"/>
                  <a:pt x="1684" y="1133"/>
                </a:cubicBezTo>
                <a:cubicBezTo>
                  <a:pt x="1685" y="1133"/>
                  <a:pt x="1685" y="1133"/>
                  <a:pt x="1685" y="1133"/>
                </a:cubicBezTo>
                <a:cubicBezTo>
                  <a:pt x="1690" y="1110"/>
                  <a:pt x="1667" y="1108"/>
                  <a:pt x="1658" y="1095"/>
                </a:cubicBezTo>
                <a:cubicBezTo>
                  <a:pt x="1653" y="1095"/>
                  <a:pt x="1646" y="1098"/>
                  <a:pt x="1643" y="1095"/>
                </a:cubicBezTo>
                <a:cubicBezTo>
                  <a:pt x="1646" y="1098"/>
                  <a:pt x="1653" y="1095"/>
                  <a:pt x="1658" y="1095"/>
                </a:cubicBezTo>
                <a:cubicBezTo>
                  <a:pt x="1667" y="1108"/>
                  <a:pt x="1690" y="1110"/>
                  <a:pt x="1685" y="1133"/>
                </a:cubicBezTo>
                <a:close/>
                <a:moveTo>
                  <a:pt x="1725" y="1381"/>
                </a:moveTo>
                <a:cubicBezTo>
                  <a:pt x="1733" y="1381"/>
                  <a:pt x="1740" y="1380"/>
                  <a:pt x="1748" y="1380"/>
                </a:cubicBezTo>
                <a:cubicBezTo>
                  <a:pt x="1740" y="1380"/>
                  <a:pt x="1733" y="1381"/>
                  <a:pt x="1725" y="1381"/>
                </a:cubicBezTo>
                <a:cubicBezTo>
                  <a:pt x="1720" y="1390"/>
                  <a:pt x="1714" y="1396"/>
                  <a:pt x="1707" y="1400"/>
                </a:cubicBezTo>
                <a:cubicBezTo>
                  <a:pt x="1714" y="1396"/>
                  <a:pt x="1720" y="1390"/>
                  <a:pt x="1725" y="1381"/>
                </a:cubicBezTo>
                <a:close/>
                <a:moveTo>
                  <a:pt x="1708" y="1182"/>
                </a:moveTo>
                <a:cubicBezTo>
                  <a:pt x="1708" y="1182"/>
                  <a:pt x="1709" y="1181"/>
                  <a:pt x="1709" y="1181"/>
                </a:cubicBezTo>
                <a:cubicBezTo>
                  <a:pt x="1709" y="1181"/>
                  <a:pt x="1708" y="1181"/>
                  <a:pt x="1708" y="1182"/>
                </a:cubicBezTo>
                <a:cubicBezTo>
                  <a:pt x="1708" y="1182"/>
                  <a:pt x="1708" y="1182"/>
                  <a:pt x="1708" y="1182"/>
                </a:cubicBezTo>
                <a:close/>
                <a:moveTo>
                  <a:pt x="1709" y="1128"/>
                </a:moveTo>
                <a:cubicBezTo>
                  <a:pt x="1709" y="1128"/>
                  <a:pt x="1709" y="1128"/>
                  <a:pt x="1710" y="1128"/>
                </a:cubicBezTo>
                <a:cubicBezTo>
                  <a:pt x="1710" y="1128"/>
                  <a:pt x="1710" y="1128"/>
                  <a:pt x="1710" y="1128"/>
                </a:cubicBezTo>
                <a:cubicBezTo>
                  <a:pt x="1709" y="1128"/>
                  <a:pt x="1709" y="1128"/>
                  <a:pt x="1709" y="1128"/>
                </a:cubicBezTo>
                <a:close/>
                <a:moveTo>
                  <a:pt x="1726" y="1292"/>
                </a:moveTo>
                <a:cubicBezTo>
                  <a:pt x="1726" y="1291"/>
                  <a:pt x="1726" y="1291"/>
                  <a:pt x="1727" y="1290"/>
                </a:cubicBezTo>
                <a:cubicBezTo>
                  <a:pt x="1727" y="1290"/>
                  <a:pt x="1727" y="1290"/>
                  <a:pt x="1727" y="1290"/>
                </a:cubicBezTo>
                <a:cubicBezTo>
                  <a:pt x="1726" y="1291"/>
                  <a:pt x="1726" y="1291"/>
                  <a:pt x="1726" y="1292"/>
                </a:cubicBezTo>
                <a:close/>
                <a:moveTo>
                  <a:pt x="1678" y="848"/>
                </a:moveTo>
                <a:cubicBezTo>
                  <a:pt x="1678" y="848"/>
                  <a:pt x="1678" y="848"/>
                  <a:pt x="1678" y="848"/>
                </a:cubicBezTo>
                <a:cubicBezTo>
                  <a:pt x="1682" y="855"/>
                  <a:pt x="1685" y="864"/>
                  <a:pt x="1692" y="869"/>
                </a:cubicBezTo>
                <a:cubicBezTo>
                  <a:pt x="1697" y="889"/>
                  <a:pt x="1714" y="902"/>
                  <a:pt x="1721" y="920"/>
                </a:cubicBezTo>
                <a:cubicBezTo>
                  <a:pt x="1724" y="925"/>
                  <a:pt x="1725" y="931"/>
                  <a:pt x="1731" y="933"/>
                </a:cubicBezTo>
                <a:cubicBezTo>
                  <a:pt x="1733" y="937"/>
                  <a:pt x="1735" y="941"/>
                  <a:pt x="1738" y="944"/>
                </a:cubicBezTo>
                <a:cubicBezTo>
                  <a:pt x="1739" y="955"/>
                  <a:pt x="1746" y="961"/>
                  <a:pt x="1752" y="969"/>
                </a:cubicBezTo>
                <a:cubicBezTo>
                  <a:pt x="1764" y="993"/>
                  <a:pt x="1778" y="1015"/>
                  <a:pt x="1793" y="1036"/>
                </a:cubicBezTo>
                <a:cubicBezTo>
                  <a:pt x="1800" y="1046"/>
                  <a:pt x="1805" y="1056"/>
                  <a:pt x="1797" y="1068"/>
                </a:cubicBezTo>
                <a:cubicBezTo>
                  <a:pt x="1792" y="1075"/>
                  <a:pt x="1802" y="1080"/>
                  <a:pt x="1801" y="1087"/>
                </a:cubicBezTo>
                <a:cubicBezTo>
                  <a:pt x="1776" y="1077"/>
                  <a:pt x="1759" y="1057"/>
                  <a:pt x="1738" y="1041"/>
                </a:cubicBezTo>
                <a:cubicBezTo>
                  <a:pt x="1709" y="1018"/>
                  <a:pt x="1677" y="998"/>
                  <a:pt x="1652" y="969"/>
                </a:cubicBezTo>
                <a:cubicBezTo>
                  <a:pt x="1652" y="964"/>
                  <a:pt x="1652" y="958"/>
                  <a:pt x="1652" y="953"/>
                </a:cubicBezTo>
                <a:cubicBezTo>
                  <a:pt x="1659" y="919"/>
                  <a:pt x="1655" y="884"/>
                  <a:pt x="1660" y="850"/>
                </a:cubicBezTo>
                <a:cubicBezTo>
                  <a:pt x="1661" y="843"/>
                  <a:pt x="1660" y="835"/>
                  <a:pt x="1665" y="829"/>
                </a:cubicBezTo>
                <a:cubicBezTo>
                  <a:pt x="1676" y="831"/>
                  <a:pt x="1673" y="842"/>
                  <a:pt x="1678" y="848"/>
                </a:cubicBezTo>
                <a:close/>
                <a:moveTo>
                  <a:pt x="1671" y="664"/>
                </a:moveTo>
                <a:cubicBezTo>
                  <a:pt x="1672" y="663"/>
                  <a:pt x="1672" y="663"/>
                  <a:pt x="1672" y="663"/>
                </a:cubicBezTo>
                <a:cubicBezTo>
                  <a:pt x="1672" y="661"/>
                  <a:pt x="1672" y="661"/>
                  <a:pt x="1672" y="661"/>
                </a:cubicBezTo>
                <a:cubicBezTo>
                  <a:pt x="1672" y="661"/>
                  <a:pt x="1672" y="663"/>
                  <a:pt x="1672" y="663"/>
                </a:cubicBezTo>
                <a:cubicBezTo>
                  <a:pt x="1672" y="663"/>
                  <a:pt x="1671" y="664"/>
                  <a:pt x="1671" y="664"/>
                </a:cubicBezTo>
                <a:close/>
                <a:moveTo>
                  <a:pt x="1753" y="1133"/>
                </a:moveTo>
                <a:cubicBezTo>
                  <a:pt x="1752" y="1131"/>
                  <a:pt x="1750" y="1130"/>
                  <a:pt x="1749" y="1129"/>
                </a:cubicBezTo>
                <a:cubicBezTo>
                  <a:pt x="1748" y="1129"/>
                  <a:pt x="1748" y="1129"/>
                  <a:pt x="1747" y="1129"/>
                </a:cubicBezTo>
                <a:cubicBezTo>
                  <a:pt x="1748" y="1129"/>
                  <a:pt x="1748" y="1129"/>
                  <a:pt x="1749" y="1129"/>
                </a:cubicBezTo>
                <a:cubicBezTo>
                  <a:pt x="1749" y="1129"/>
                  <a:pt x="1749" y="1129"/>
                  <a:pt x="1749" y="1129"/>
                </a:cubicBezTo>
                <a:cubicBezTo>
                  <a:pt x="1749" y="1129"/>
                  <a:pt x="1749" y="1129"/>
                  <a:pt x="1749" y="1129"/>
                </a:cubicBezTo>
                <a:cubicBezTo>
                  <a:pt x="1750" y="1130"/>
                  <a:pt x="1752" y="1131"/>
                  <a:pt x="1753" y="1133"/>
                </a:cubicBezTo>
                <a:close/>
                <a:moveTo>
                  <a:pt x="1743" y="1104"/>
                </a:moveTo>
                <a:cubicBezTo>
                  <a:pt x="1743" y="1104"/>
                  <a:pt x="1743" y="1103"/>
                  <a:pt x="1743" y="1103"/>
                </a:cubicBezTo>
                <a:cubicBezTo>
                  <a:pt x="1743" y="1103"/>
                  <a:pt x="1743" y="1103"/>
                  <a:pt x="1743" y="1103"/>
                </a:cubicBezTo>
                <a:lnTo>
                  <a:pt x="1743" y="1104"/>
                </a:lnTo>
                <a:close/>
                <a:moveTo>
                  <a:pt x="1729" y="1533"/>
                </a:moveTo>
                <a:cubicBezTo>
                  <a:pt x="1733" y="1533"/>
                  <a:pt x="1737" y="1533"/>
                  <a:pt x="1741" y="1533"/>
                </a:cubicBezTo>
                <a:cubicBezTo>
                  <a:pt x="1740" y="1542"/>
                  <a:pt x="1745" y="1544"/>
                  <a:pt x="1751" y="1544"/>
                </a:cubicBezTo>
                <a:cubicBezTo>
                  <a:pt x="1745" y="1544"/>
                  <a:pt x="1740" y="1542"/>
                  <a:pt x="1741" y="1533"/>
                </a:cubicBezTo>
                <a:cubicBezTo>
                  <a:pt x="1737" y="1533"/>
                  <a:pt x="1733" y="1533"/>
                  <a:pt x="1729" y="1533"/>
                </a:cubicBezTo>
                <a:cubicBezTo>
                  <a:pt x="1729" y="1533"/>
                  <a:pt x="1729" y="1533"/>
                  <a:pt x="1729" y="1533"/>
                </a:cubicBezTo>
                <a:cubicBezTo>
                  <a:pt x="1709" y="1540"/>
                  <a:pt x="1687" y="1542"/>
                  <a:pt x="1666" y="1545"/>
                </a:cubicBezTo>
                <a:cubicBezTo>
                  <a:pt x="1687" y="1542"/>
                  <a:pt x="1709" y="1540"/>
                  <a:pt x="1729" y="1533"/>
                </a:cubicBezTo>
                <a:close/>
                <a:moveTo>
                  <a:pt x="1749" y="1608"/>
                </a:moveTo>
                <a:cubicBezTo>
                  <a:pt x="1749" y="1607"/>
                  <a:pt x="1749" y="1606"/>
                  <a:pt x="1749" y="1605"/>
                </a:cubicBezTo>
                <a:cubicBezTo>
                  <a:pt x="1747" y="1605"/>
                  <a:pt x="1746" y="1605"/>
                  <a:pt x="1744" y="1605"/>
                </a:cubicBezTo>
                <a:cubicBezTo>
                  <a:pt x="1746" y="1605"/>
                  <a:pt x="1747" y="1605"/>
                  <a:pt x="1749" y="1605"/>
                </a:cubicBezTo>
                <a:cubicBezTo>
                  <a:pt x="1749" y="1606"/>
                  <a:pt x="1749" y="1607"/>
                  <a:pt x="1749" y="1608"/>
                </a:cubicBezTo>
                <a:close/>
                <a:moveTo>
                  <a:pt x="1665" y="1532"/>
                </a:moveTo>
                <a:cubicBezTo>
                  <a:pt x="1665" y="1532"/>
                  <a:pt x="1665" y="1532"/>
                  <a:pt x="1665" y="1532"/>
                </a:cubicBezTo>
                <a:cubicBezTo>
                  <a:pt x="1664" y="1533"/>
                  <a:pt x="1664" y="1533"/>
                  <a:pt x="1663" y="1533"/>
                </a:cubicBezTo>
                <a:cubicBezTo>
                  <a:pt x="1661" y="1534"/>
                  <a:pt x="1659" y="1536"/>
                  <a:pt x="1657" y="1535"/>
                </a:cubicBezTo>
                <a:cubicBezTo>
                  <a:pt x="1659" y="1536"/>
                  <a:pt x="1661" y="1534"/>
                  <a:pt x="1663" y="1533"/>
                </a:cubicBezTo>
                <a:cubicBezTo>
                  <a:pt x="1664" y="1533"/>
                  <a:pt x="1664" y="1533"/>
                  <a:pt x="1665" y="1532"/>
                </a:cubicBezTo>
                <a:close/>
                <a:moveTo>
                  <a:pt x="1664" y="1392"/>
                </a:moveTo>
                <a:cubicBezTo>
                  <a:pt x="1665" y="1391"/>
                  <a:pt x="1665" y="1391"/>
                  <a:pt x="1665" y="1391"/>
                </a:cubicBezTo>
                <a:cubicBezTo>
                  <a:pt x="1665" y="1391"/>
                  <a:pt x="1664" y="1392"/>
                  <a:pt x="1664" y="1392"/>
                </a:cubicBezTo>
                <a:close/>
                <a:moveTo>
                  <a:pt x="1660" y="1366"/>
                </a:moveTo>
                <a:cubicBezTo>
                  <a:pt x="1661" y="1362"/>
                  <a:pt x="1663" y="1357"/>
                  <a:pt x="1668" y="1353"/>
                </a:cubicBezTo>
                <a:cubicBezTo>
                  <a:pt x="1673" y="1347"/>
                  <a:pt x="1679" y="1343"/>
                  <a:pt x="1684" y="1341"/>
                </a:cubicBezTo>
                <a:cubicBezTo>
                  <a:pt x="1679" y="1343"/>
                  <a:pt x="1673" y="1347"/>
                  <a:pt x="1668" y="1353"/>
                </a:cubicBezTo>
                <a:cubicBezTo>
                  <a:pt x="1663" y="1357"/>
                  <a:pt x="1661" y="1362"/>
                  <a:pt x="1660" y="1366"/>
                </a:cubicBezTo>
                <a:close/>
                <a:moveTo>
                  <a:pt x="1684" y="1383"/>
                </a:moveTo>
                <a:cubicBezTo>
                  <a:pt x="1688" y="1385"/>
                  <a:pt x="1692" y="1387"/>
                  <a:pt x="1697" y="1389"/>
                </a:cubicBezTo>
                <a:cubicBezTo>
                  <a:pt x="1697" y="1389"/>
                  <a:pt x="1697" y="1389"/>
                  <a:pt x="1697" y="1389"/>
                </a:cubicBezTo>
                <a:cubicBezTo>
                  <a:pt x="1692" y="1387"/>
                  <a:pt x="1688" y="1385"/>
                  <a:pt x="1684" y="1383"/>
                </a:cubicBezTo>
                <a:close/>
                <a:moveTo>
                  <a:pt x="1692" y="1348"/>
                </a:moveTo>
                <a:cubicBezTo>
                  <a:pt x="1696" y="1348"/>
                  <a:pt x="1699" y="1349"/>
                  <a:pt x="1703" y="1349"/>
                </a:cubicBezTo>
                <a:cubicBezTo>
                  <a:pt x="1699" y="1349"/>
                  <a:pt x="1696" y="1348"/>
                  <a:pt x="1692" y="1348"/>
                </a:cubicBezTo>
                <a:close/>
                <a:moveTo>
                  <a:pt x="1683" y="1267"/>
                </a:moveTo>
                <a:cubicBezTo>
                  <a:pt x="1681" y="1266"/>
                  <a:pt x="1679" y="1265"/>
                  <a:pt x="1677" y="1264"/>
                </a:cubicBezTo>
                <a:cubicBezTo>
                  <a:pt x="1679" y="1265"/>
                  <a:pt x="1681" y="1266"/>
                  <a:pt x="1683" y="1267"/>
                </a:cubicBezTo>
                <a:cubicBezTo>
                  <a:pt x="1687" y="1270"/>
                  <a:pt x="1691" y="1272"/>
                  <a:pt x="1695" y="1275"/>
                </a:cubicBezTo>
                <a:cubicBezTo>
                  <a:pt x="1691" y="1272"/>
                  <a:pt x="1687" y="1270"/>
                  <a:pt x="1683" y="1267"/>
                </a:cubicBezTo>
                <a:close/>
                <a:moveTo>
                  <a:pt x="1689" y="1097"/>
                </a:moveTo>
                <a:cubicBezTo>
                  <a:pt x="1688" y="1100"/>
                  <a:pt x="1688" y="1106"/>
                  <a:pt x="1686" y="1104"/>
                </a:cubicBezTo>
                <a:cubicBezTo>
                  <a:pt x="1681" y="1102"/>
                  <a:pt x="1685" y="1096"/>
                  <a:pt x="1686" y="1092"/>
                </a:cubicBezTo>
                <a:cubicBezTo>
                  <a:pt x="1686" y="1092"/>
                  <a:pt x="1687" y="1091"/>
                  <a:pt x="1688" y="1091"/>
                </a:cubicBezTo>
                <a:cubicBezTo>
                  <a:pt x="1688" y="1092"/>
                  <a:pt x="1689" y="1092"/>
                  <a:pt x="1689" y="1093"/>
                </a:cubicBezTo>
                <a:cubicBezTo>
                  <a:pt x="1689" y="1094"/>
                  <a:pt x="1689" y="1095"/>
                  <a:pt x="1689" y="1097"/>
                </a:cubicBezTo>
                <a:close/>
                <a:moveTo>
                  <a:pt x="1768" y="1599"/>
                </a:moveTo>
                <a:cubicBezTo>
                  <a:pt x="1769" y="1594"/>
                  <a:pt x="1769" y="1589"/>
                  <a:pt x="1765" y="1584"/>
                </a:cubicBezTo>
                <a:cubicBezTo>
                  <a:pt x="1765" y="1580"/>
                  <a:pt x="1765" y="1576"/>
                  <a:pt x="1765" y="1572"/>
                </a:cubicBezTo>
                <a:cubicBezTo>
                  <a:pt x="1765" y="1576"/>
                  <a:pt x="1765" y="1580"/>
                  <a:pt x="1765" y="1584"/>
                </a:cubicBezTo>
                <a:cubicBezTo>
                  <a:pt x="1769" y="1589"/>
                  <a:pt x="1769" y="1594"/>
                  <a:pt x="1768" y="1599"/>
                </a:cubicBezTo>
                <a:close/>
                <a:moveTo>
                  <a:pt x="1769" y="1629"/>
                </a:moveTo>
                <a:cubicBezTo>
                  <a:pt x="1769" y="1621"/>
                  <a:pt x="1768" y="1612"/>
                  <a:pt x="1768" y="1604"/>
                </a:cubicBezTo>
                <a:cubicBezTo>
                  <a:pt x="1768" y="1604"/>
                  <a:pt x="1768" y="1604"/>
                  <a:pt x="1768" y="1604"/>
                </a:cubicBezTo>
                <a:cubicBezTo>
                  <a:pt x="1768" y="1612"/>
                  <a:pt x="1769" y="1621"/>
                  <a:pt x="1769" y="1629"/>
                </a:cubicBezTo>
                <a:close/>
                <a:moveTo>
                  <a:pt x="1772" y="1357"/>
                </a:moveTo>
                <a:cubicBezTo>
                  <a:pt x="1772" y="1357"/>
                  <a:pt x="1772" y="1357"/>
                  <a:pt x="1772" y="1357"/>
                </a:cubicBezTo>
                <a:cubicBezTo>
                  <a:pt x="1772" y="1357"/>
                  <a:pt x="1772" y="1357"/>
                  <a:pt x="1772" y="1357"/>
                </a:cubicBezTo>
                <a:close/>
                <a:moveTo>
                  <a:pt x="1785" y="1340"/>
                </a:moveTo>
                <a:cubicBezTo>
                  <a:pt x="1784" y="1340"/>
                  <a:pt x="1782" y="1341"/>
                  <a:pt x="1781" y="1341"/>
                </a:cubicBezTo>
                <a:cubicBezTo>
                  <a:pt x="1782" y="1341"/>
                  <a:pt x="1784" y="1340"/>
                  <a:pt x="1785" y="1340"/>
                </a:cubicBezTo>
                <a:cubicBezTo>
                  <a:pt x="1786" y="1339"/>
                  <a:pt x="1787" y="1338"/>
                  <a:pt x="1788" y="1337"/>
                </a:cubicBezTo>
                <a:cubicBezTo>
                  <a:pt x="1788" y="1335"/>
                  <a:pt x="1788" y="1334"/>
                  <a:pt x="1788" y="1333"/>
                </a:cubicBezTo>
                <a:cubicBezTo>
                  <a:pt x="1778" y="1330"/>
                  <a:pt x="1768" y="1326"/>
                  <a:pt x="1761" y="1318"/>
                </a:cubicBezTo>
                <a:cubicBezTo>
                  <a:pt x="1759" y="1316"/>
                  <a:pt x="1758" y="1315"/>
                  <a:pt x="1756" y="1313"/>
                </a:cubicBezTo>
                <a:cubicBezTo>
                  <a:pt x="1757" y="1312"/>
                  <a:pt x="1757" y="1312"/>
                  <a:pt x="1758" y="1311"/>
                </a:cubicBezTo>
                <a:cubicBezTo>
                  <a:pt x="1760" y="1312"/>
                  <a:pt x="1762" y="1312"/>
                  <a:pt x="1765" y="1313"/>
                </a:cubicBezTo>
                <a:cubicBezTo>
                  <a:pt x="1763" y="1314"/>
                  <a:pt x="1762" y="1316"/>
                  <a:pt x="1761" y="1318"/>
                </a:cubicBezTo>
                <a:cubicBezTo>
                  <a:pt x="1768" y="1326"/>
                  <a:pt x="1778" y="1330"/>
                  <a:pt x="1788" y="1333"/>
                </a:cubicBezTo>
                <a:cubicBezTo>
                  <a:pt x="1788" y="1334"/>
                  <a:pt x="1788" y="1335"/>
                  <a:pt x="1788" y="1337"/>
                </a:cubicBezTo>
                <a:cubicBezTo>
                  <a:pt x="1787" y="1338"/>
                  <a:pt x="1786" y="1339"/>
                  <a:pt x="1785" y="1340"/>
                </a:cubicBezTo>
                <a:close/>
                <a:moveTo>
                  <a:pt x="1765" y="1144"/>
                </a:moveTo>
                <a:cubicBezTo>
                  <a:pt x="1766" y="1144"/>
                  <a:pt x="1767" y="1144"/>
                  <a:pt x="1769" y="1145"/>
                </a:cubicBezTo>
                <a:cubicBezTo>
                  <a:pt x="1769" y="1145"/>
                  <a:pt x="1769" y="1145"/>
                  <a:pt x="1769" y="1145"/>
                </a:cubicBezTo>
                <a:cubicBezTo>
                  <a:pt x="1768" y="1144"/>
                  <a:pt x="1766" y="1144"/>
                  <a:pt x="1765" y="1144"/>
                </a:cubicBezTo>
                <a:close/>
                <a:moveTo>
                  <a:pt x="1793" y="1898"/>
                </a:moveTo>
                <a:cubicBezTo>
                  <a:pt x="1794" y="1898"/>
                  <a:pt x="1795" y="1897"/>
                  <a:pt x="1797" y="1897"/>
                </a:cubicBezTo>
                <a:cubicBezTo>
                  <a:pt x="1795" y="1897"/>
                  <a:pt x="1794" y="1898"/>
                  <a:pt x="1793" y="1898"/>
                </a:cubicBezTo>
                <a:close/>
                <a:moveTo>
                  <a:pt x="1790" y="1296"/>
                </a:moveTo>
                <a:cubicBezTo>
                  <a:pt x="1791" y="1302"/>
                  <a:pt x="1794" y="1307"/>
                  <a:pt x="1797" y="1313"/>
                </a:cubicBezTo>
                <a:cubicBezTo>
                  <a:pt x="1797" y="1313"/>
                  <a:pt x="1797" y="1313"/>
                  <a:pt x="1797" y="1313"/>
                </a:cubicBezTo>
                <a:cubicBezTo>
                  <a:pt x="1794" y="1307"/>
                  <a:pt x="1791" y="1302"/>
                  <a:pt x="1790" y="1296"/>
                </a:cubicBezTo>
                <a:close/>
                <a:moveTo>
                  <a:pt x="1808" y="1195"/>
                </a:moveTo>
                <a:cubicBezTo>
                  <a:pt x="1807" y="1195"/>
                  <a:pt x="1806" y="1194"/>
                  <a:pt x="1805" y="1193"/>
                </a:cubicBezTo>
                <a:cubicBezTo>
                  <a:pt x="1805" y="1193"/>
                  <a:pt x="1805" y="1193"/>
                  <a:pt x="1805" y="1193"/>
                </a:cubicBezTo>
                <a:cubicBezTo>
                  <a:pt x="1805" y="1193"/>
                  <a:pt x="1805" y="1193"/>
                  <a:pt x="1805" y="1193"/>
                </a:cubicBezTo>
                <a:cubicBezTo>
                  <a:pt x="1805" y="1193"/>
                  <a:pt x="1805" y="1193"/>
                  <a:pt x="1805" y="1193"/>
                </a:cubicBezTo>
                <a:cubicBezTo>
                  <a:pt x="1805" y="1193"/>
                  <a:pt x="1805" y="1193"/>
                  <a:pt x="1805" y="1193"/>
                </a:cubicBezTo>
                <a:cubicBezTo>
                  <a:pt x="1805" y="1193"/>
                  <a:pt x="1805" y="1193"/>
                  <a:pt x="1805" y="1193"/>
                </a:cubicBezTo>
                <a:cubicBezTo>
                  <a:pt x="1797" y="1192"/>
                  <a:pt x="1794" y="1185"/>
                  <a:pt x="1788" y="1181"/>
                </a:cubicBezTo>
                <a:cubicBezTo>
                  <a:pt x="1797" y="1172"/>
                  <a:pt x="1789" y="1159"/>
                  <a:pt x="1797" y="1149"/>
                </a:cubicBezTo>
                <a:cubicBezTo>
                  <a:pt x="1789" y="1158"/>
                  <a:pt x="1783" y="1154"/>
                  <a:pt x="1777" y="1149"/>
                </a:cubicBezTo>
                <a:cubicBezTo>
                  <a:pt x="1776" y="1148"/>
                  <a:pt x="1774" y="1148"/>
                  <a:pt x="1773" y="1148"/>
                </a:cubicBezTo>
                <a:cubicBezTo>
                  <a:pt x="1774" y="1145"/>
                  <a:pt x="1772" y="1144"/>
                  <a:pt x="1769" y="1144"/>
                </a:cubicBezTo>
                <a:cubicBezTo>
                  <a:pt x="1766" y="1140"/>
                  <a:pt x="1764" y="1136"/>
                  <a:pt x="1761" y="1131"/>
                </a:cubicBezTo>
                <a:cubicBezTo>
                  <a:pt x="1761" y="1127"/>
                  <a:pt x="1761" y="1122"/>
                  <a:pt x="1761" y="1117"/>
                </a:cubicBezTo>
                <a:cubicBezTo>
                  <a:pt x="1767" y="1122"/>
                  <a:pt x="1773" y="1127"/>
                  <a:pt x="1779" y="1131"/>
                </a:cubicBezTo>
                <a:cubicBezTo>
                  <a:pt x="1783" y="1135"/>
                  <a:pt x="1787" y="1135"/>
                  <a:pt x="1789" y="1128"/>
                </a:cubicBezTo>
                <a:cubicBezTo>
                  <a:pt x="1801" y="1129"/>
                  <a:pt x="1806" y="1144"/>
                  <a:pt x="1818" y="1144"/>
                </a:cubicBezTo>
                <a:cubicBezTo>
                  <a:pt x="1818" y="1145"/>
                  <a:pt x="1818" y="1145"/>
                  <a:pt x="1818" y="1145"/>
                </a:cubicBezTo>
                <a:cubicBezTo>
                  <a:pt x="1814" y="1155"/>
                  <a:pt x="1817" y="1164"/>
                  <a:pt x="1823" y="1172"/>
                </a:cubicBezTo>
                <a:cubicBezTo>
                  <a:pt x="1821" y="1175"/>
                  <a:pt x="1823" y="1180"/>
                  <a:pt x="1817" y="1181"/>
                </a:cubicBezTo>
                <a:cubicBezTo>
                  <a:pt x="1806" y="1176"/>
                  <a:pt x="1805" y="1177"/>
                  <a:pt x="1805" y="1193"/>
                </a:cubicBezTo>
                <a:cubicBezTo>
                  <a:pt x="1806" y="1194"/>
                  <a:pt x="1807" y="1195"/>
                  <a:pt x="1808" y="1195"/>
                </a:cubicBezTo>
                <a:close/>
                <a:moveTo>
                  <a:pt x="1802" y="1111"/>
                </a:moveTo>
                <a:cubicBezTo>
                  <a:pt x="1803" y="1113"/>
                  <a:pt x="1804" y="1114"/>
                  <a:pt x="1806" y="1116"/>
                </a:cubicBezTo>
                <a:cubicBezTo>
                  <a:pt x="1806" y="1116"/>
                  <a:pt x="1807" y="1117"/>
                  <a:pt x="1807" y="1117"/>
                </a:cubicBezTo>
                <a:cubicBezTo>
                  <a:pt x="1807" y="1117"/>
                  <a:pt x="1806" y="1116"/>
                  <a:pt x="1806" y="1116"/>
                </a:cubicBezTo>
                <a:cubicBezTo>
                  <a:pt x="1804" y="1114"/>
                  <a:pt x="1803" y="1113"/>
                  <a:pt x="1802" y="1111"/>
                </a:cubicBezTo>
                <a:close/>
                <a:moveTo>
                  <a:pt x="1822" y="1321"/>
                </a:moveTo>
                <a:cubicBezTo>
                  <a:pt x="1821" y="1321"/>
                  <a:pt x="1821" y="1321"/>
                  <a:pt x="1820" y="1320"/>
                </a:cubicBezTo>
                <a:cubicBezTo>
                  <a:pt x="1821" y="1321"/>
                  <a:pt x="1821" y="1321"/>
                  <a:pt x="1822" y="1321"/>
                </a:cubicBezTo>
                <a:close/>
                <a:moveTo>
                  <a:pt x="1816" y="1351"/>
                </a:moveTo>
                <a:cubicBezTo>
                  <a:pt x="1816" y="1351"/>
                  <a:pt x="1816" y="1351"/>
                  <a:pt x="1816" y="1351"/>
                </a:cubicBezTo>
                <a:cubicBezTo>
                  <a:pt x="1821" y="1344"/>
                  <a:pt x="1828" y="1345"/>
                  <a:pt x="1834" y="1345"/>
                </a:cubicBezTo>
                <a:cubicBezTo>
                  <a:pt x="1828" y="1345"/>
                  <a:pt x="1821" y="1344"/>
                  <a:pt x="1816" y="1351"/>
                </a:cubicBezTo>
                <a:close/>
                <a:moveTo>
                  <a:pt x="1835" y="1345"/>
                </a:moveTo>
                <a:cubicBezTo>
                  <a:pt x="1835" y="1345"/>
                  <a:pt x="1835" y="1345"/>
                  <a:pt x="1836" y="1345"/>
                </a:cubicBezTo>
                <a:cubicBezTo>
                  <a:pt x="1835" y="1345"/>
                  <a:pt x="1835" y="1345"/>
                  <a:pt x="1835" y="1345"/>
                </a:cubicBezTo>
                <a:close/>
                <a:moveTo>
                  <a:pt x="1841" y="1302"/>
                </a:moveTo>
                <a:cubicBezTo>
                  <a:pt x="1835" y="1301"/>
                  <a:pt x="1830" y="1301"/>
                  <a:pt x="1825" y="1301"/>
                </a:cubicBezTo>
                <a:cubicBezTo>
                  <a:pt x="1830" y="1301"/>
                  <a:pt x="1835" y="1301"/>
                  <a:pt x="1841" y="1302"/>
                </a:cubicBezTo>
                <a:cubicBezTo>
                  <a:pt x="1841" y="1302"/>
                  <a:pt x="1841" y="1303"/>
                  <a:pt x="1841" y="1304"/>
                </a:cubicBezTo>
                <a:cubicBezTo>
                  <a:pt x="1841" y="1303"/>
                  <a:pt x="1841" y="1302"/>
                  <a:pt x="1841" y="1302"/>
                </a:cubicBezTo>
                <a:close/>
                <a:moveTo>
                  <a:pt x="1841" y="1245"/>
                </a:moveTo>
                <a:cubicBezTo>
                  <a:pt x="1841" y="1246"/>
                  <a:pt x="1841" y="1247"/>
                  <a:pt x="1841" y="1248"/>
                </a:cubicBezTo>
                <a:cubicBezTo>
                  <a:pt x="1841" y="1247"/>
                  <a:pt x="1841" y="1246"/>
                  <a:pt x="1841" y="1245"/>
                </a:cubicBezTo>
                <a:cubicBezTo>
                  <a:pt x="1841" y="1243"/>
                  <a:pt x="1841" y="1242"/>
                  <a:pt x="1841" y="1241"/>
                </a:cubicBezTo>
                <a:cubicBezTo>
                  <a:pt x="1841" y="1242"/>
                  <a:pt x="1841" y="1243"/>
                  <a:pt x="1841" y="1245"/>
                </a:cubicBezTo>
                <a:close/>
                <a:moveTo>
                  <a:pt x="1882" y="916"/>
                </a:moveTo>
                <a:cubicBezTo>
                  <a:pt x="1884" y="916"/>
                  <a:pt x="1887" y="915"/>
                  <a:pt x="1889" y="916"/>
                </a:cubicBezTo>
                <a:cubicBezTo>
                  <a:pt x="1887" y="915"/>
                  <a:pt x="1884" y="916"/>
                  <a:pt x="1882" y="916"/>
                </a:cubicBezTo>
                <a:cubicBezTo>
                  <a:pt x="1878" y="907"/>
                  <a:pt x="1876" y="903"/>
                  <a:pt x="1878" y="901"/>
                </a:cubicBezTo>
                <a:cubicBezTo>
                  <a:pt x="1876" y="903"/>
                  <a:pt x="1878" y="907"/>
                  <a:pt x="1882" y="916"/>
                </a:cubicBezTo>
                <a:close/>
                <a:moveTo>
                  <a:pt x="1930" y="713"/>
                </a:moveTo>
                <a:cubicBezTo>
                  <a:pt x="1934" y="713"/>
                  <a:pt x="1938" y="712"/>
                  <a:pt x="1941" y="712"/>
                </a:cubicBezTo>
                <a:cubicBezTo>
                  <a:pt x="1952" y="710"/>
                  <a:pt x="1957" y="722"/>
                  <a:pt x="1967" y="722"/>
                </a:cubicBezTo>
                <a:cubicBezTo>
                  <a:pt x="1965" y="724"/>
                  <a:pt x="1968" y="726"/>
                  <a:pt x="1967" y="728"/>
                </a:cubicBezTo>
                <a:cubicBezTo>
                  <a:pt x="1966" y="728"/>
                  <a:pt x="1966" y="728"/>
                  <a:pt x="1966" y="728"/>
                </a:cubicBezTo>
                <a:cubicBezTo>
                  <a:pt x="1965" y="729"/>
                  <a:pt x="1965" y="729"/>
                  <a:pt x="1965" y="729"/>
                </a:cubicBezTo>
                <a:cubicBezTo>
                  <a:pt x="1962" y="730"/>
                  <a:pt x="1960" y="732"/>
                  <a:pt x="1958" y="733"/>
                </a:cubicBezTo>
                <a:cubicBezTo>
                  <a:pt x="1952" y="731"/>
                  <a:pt x="1946" y="732"/>
                  <a:pt x="1940" y="736"/>
                </a:cubicBezTo>
                <a:cubicBezTo>
                  <a:pt x="1935" y="737"/>
                  <a:pt x="1930" y="738"/>
                  <a:pt x="1925" y="738"/>
                </a:cubicBezTo>
                <a:cubicBezTo>
                  <a:pt x="1921" y="739"/>
                  <a:pt x="1916" y="741"/>
                  <a:pt x="1914" y="739"/>
                </a:cubicBezTo>
                <a:cubicBezTo>
                  <a:pt x="1911" y="736"/>
                  <a:pt x="1916" y="733"/>
                  <a:pt x="1918" y="730"/>
                </a:cubicBezTo>
                <a:cubicBezTo>
                  <a:pt x="1923" y="725"/>
                  <a:pt x="1928" y="720"/>
                  <a:pt x="1930" y="713"/>
                </a:cubicBezTo>
                <a:close/>
                <a:moveTo>
                  <a:pt x="1925" y="672"/>
                </a:moveTo>
                <a:cubicBezTo>
                  <a:pt x="1915" y="669"/>
                  <a:pt x="1905" y="665"/>
                  <a:pt x="1902" y="654"/>
                </a:cubicBezTo>
                <a:cubicBezTo>
                  <a:pt x="1911" y="652"/>
                  <a:pt x="1919" y="650"/>
                  <a:pt x="1928" y="648"/>
                </a:cubicBezTo>
                <a:cubicBezTo>
                  <a:pt x="1932" y="647"/>
                  <a:pt x="1937" y="646"/>
                  <a:pt x="1941" y="646"/>
                </a:cubicBezTo>
                <a:cubicBezTo>
                  <a:pt x="1942" y="648"/>
                  <a:pt x="1944" y="650"/>
                  <a:pt x="1945" y="652"/>
                </a:cubicBezTo>
                <a:cubicBezTo>
                  <a:pt x="1944" y="655"/>
                  <a:pt x="1943" y="658"/>
                  <a:pt x="1941" y="661"/>
                </a:cubicBezTo>
                <a:cubicBezTo>
                  <a:pt x="1938" y="661"/>
                  <a:pt x="1937" y="663"/>
                  <a:pt x="1937" y="666"/>
                </a:cubicBezTo>
                <a:cubicBezTo>
                  <a:pt x="1933" y="668"/>
                  <a:pt x="1929" y="670"/>
                  <a:pt x="1925" y="672"/>
                </a:cubicBezTo>
                <a:close/>
                <a:moveTo>
                  <a:pt x="1953" y="598"/>
                </a:moveTo>
                <a:cubicBezTo>
                  <a:pt x="1952" y="602"/>
                  <a:pt x="1953" y="607"/>
                  <a:pt x="1952" y="611"/>
                </a:cubicBezTo>
                <a:cubicBezTo>
                  <a:pt x="1953" y="612"/>
                  <a:pt x="1954" y="614"/>
                  <a:pt x="1956" y="615"/>
                </a:cubicBezTo>
                <a:cubicBezTo>
                  <a:pt x="1954" y="614"/>
                  <a:pt x="1953" y="612"/>
                  <a:pt x="1952" y="611"/>
                </a:cubicBezTo>
                <a:cubicBezTo>
                  <a:pt x="1953" y="607"/>
                  <a:pt x="1952" y="602"/>
                  <a:pt x="1953" y="598"/>
                </a:cubicBezTo>
                <a:close/>
                <a:moveTo>
                  <a:pt x="1985" y="652"/>
                </a:moveTo>
                <a:cubicBezTo>
                  <a:pt x="1985" y="661"/>
                  <a:pt x="1984" y="671"/>
                  <a:pt x="1982" y="681"/>
                </a:cubicBezTo>
                <a:cubicBezTo>
                  <a:pt x="1987" y="698"/>
                  <a:pt x="1986" y="715"/>
                  <a:pt x="1985" y="732"/>
                </a:cubicBezTo>
                <a:cubicBezTo>
                  <a:pt x="1986" y="715"/>
                  <a:pt x="1987" y="698"/>
                  <a:pt x="1982" y="681"/>
                </a:cubicBezTo>
                <a:cubicBezTo>
                  <a:pt x="1984" y="671"/>
                  <a:pt x="1985" y="661"/>
                  <a:pt x="1985" y="652"/>
                </a:cubicBezTo>
                <a:close/>
                <a:moveTo>
                  <a:pt x="2019" y="1594"/>
                </a:moveTo>
                <a:cubicBezTo>
                  <a:pt x="2019" y="1607"/>
                  <a:pt x="2020" y="1621"/>
                  <a:pt x="2019" y="1634"/>
                </a:cubicBezTo>
                <a:cubicBezTo>
                  <a:pt x="2020" y="1621"/>
                  <a:pt x="2019" y="1607"/>
                  <a:pt x="2019" y="1594"/>
                </a:cubicBezTo>
                <a:cubicBezTo>
                  <a:pt x="2011" y="1590"/>
                  <a:pt x="2013" y="1583"/>
                  <a:pt x="2014" y="1576"/>
                </a:cubicBezTo>
                <a:cubicBezTo>
                  <a:pt x="2013" y="1583"/>
                  <a:pt x="2011" y="1590"/>
                  <a:pt x="2019" y="1594"/>
                </a:cubicBezTo>
                <a:close/>
                <a:moveTo>
                  <a:pt x="2014" y="1427"/>
                </a:moveTo>
                <a:cubicBezTo>
                  <a:pt x="2015" y="1427"/>
                  <a:pt x="2017" y="1427"/>
                  <a:pt x="2018" y="1426"/>
                </a:cubicBezTo>
                <a:cubicBezTo>
                  <a:pt x="2018" y="1426"/>
                  <a:pt x="2018" y="1426"/>
                  <a:pt x="2018" y="1426"/>
                </a:cubicBezTo>
                <a:cubicBezTo>
                  <a:pt x="2017" y="1427"/>
                  <a:pt x="2015" y="1427"/>
                  <a:pt x="2014" y="1427"/>
                </a:cubicBezTo>
                <a:close/>
                <a:moveTo>
                  <a:pt x="2016" y="1829"/>
                </a:moveTo>
                <a:cubicBezTo>
                  <a:pt x="2015" y="1830"/>
                  <a:pt x="2014" y="1831"/>
                  <a:pt x="2012" y="1832"/>
                </a:cubicBezTo>
                <a:cubicBezTo>
                  <a:pt x="2012" y="1832"/>
                  <a:pt x="2012" y="1832"/>
                  <a:pt x="2012" y="1832"/>
                </a:cubicBezTo>
                <a:cubicBezTo>
                  <a:pt x="2014" y="1831"/>
                  <a:pt x="2015" y="1830"/>
                  <a:pt x="2016" y="1829"/>
                </a:cubicBezTo>
                <a:close/>
                <a:moveTo>
                  <a:pt x="1985" y="1427"/>
                </a:moveTo>
                <a:cubicBezTo>
                  <a:pt x="1994" y="1430"/>
                  <a:pt x="2004" y="1429"/>
                  <a:pt x="2014" y="1427"/>
                </a:cubicBezTo>
                <a:cubicBezTo>
                  <a:pt x="2004" y="1429"/>
                  <a:pt x="1994" y="1430"/>
                  <a:pt x="1985" y="1427"/>
                </a:cubicBezTo>
                <a:close/>
                <a:moveTo>
                  <a:pt x="1952" y="1973"/>
                </a:moveTo>
                <a:cubicBezTo>
                  <a:pt x="1951" y="1973"/>
                  <a:pt x="1950" y="1972"/>
                  <a:pt x="1949" y="1972"/>
                </a:cubicBezTo>
                <a:cubicBezTo>
                  <a:pt x="1949" y="1972"/>
                  <a:pt x="1949" y="1972"/>
                  <a:pt x="1949" y="1972"/>
                </a:cubicBezTo>
                <a:cubicBezTo>
                  <a:pt x="1947" y="1970"/>
                  <a:pt x="1945" y="1968"/>
                  <a:pt x="1943" y="1966"/>
                </a:cubicBezTo>
                <a:cubicBezTo>
                  <a:pt x="1943" y="1966"/>
                  <a:pt x="1943" y="1966"/>
                  <a:pt x="1943" y="1966"/>
                </a:cubicBezTo>
                <a:cubicBezTo>
                  <a:pt x="1928" y="1948"/>
                  <a:pt x="1942" y="1939"/>
                  <a:pt x="1953" y="1928"/>
                </a:cubicBezTo>
                <a:cubicBezTo>
                  <a:pt x="1961" y="1931"/>
                  <a:pt x="1954" y="1939"/>
                  <a:pt x="1957" y="1945"/>
                </a:cubicBezTo>
                <a:cubicBezTo>
                  <a:pt x="1954" y="1954"/>
                  <a:pt x="1959" y="1965"/>
                  <a:pt x="1952" y="1973"/>
                </a:cubicBezTo>
                <a:close/>
                <a:moveTo>
                  <a:pt x="1949" y="2189"/>
                </a:moveTo>
                <a:cubicBezTo>
                  <a:pt x="1949" y="2189"/>
                  <a:pt x="1949" y="2189"/>
                  <a:pt x="1949" y="2189"/>
                </a:cubicBezTo>
                <a:cubicBezTo>
                  <a:pt x="1949" y="2189"/>
                  <a:pt x="1949" y="2189"/>
                  <a:pt x="1949" y="2189"/>
                </a:cubicBezTo>
                <a:cubicBezTo>
                  <a:pt x="1949" y="2184"/>
                  <a:pt x="1949" y="2181"/>
                  <a:pt x="1951" y="2178"/>
                </a:cubicBezTo>
                <a:cubicBezTo>
                  <a:pt x="1949" y="2181"/>
                  <a:pt x="1949" y="2184"/>
                  <a:pt x="1949" y="2189"/>
                </a:cubicBezTo>
                <a:cubicBezTo>
                  <a:pt x="1949" y="2189"/>
                  <a:pt x="1949" y="2189"/>
                  <a:pt x="1949" y="2189"/>
                </a:cubicBezTo>
                <a:close/>
                <a:moveTo>
                  <a:pt x="1925" y="2009"/>
                </a:moveTo>
                <a:cubicBezTo>
                  <a:pt x="1918" y="2010"/>
                  <a:pt x="1911" y="2010"/>
                  <a:pt x="1904" y="2010"/>
                </a:cubicBezTo>
                <a:cubicBezTo>
                  <a:pt x="1892" y="2008"/>
                  <a:pt x="1880" y="2017"/>
                  <a:pt x="1868" y="2009"/>
                </a:cubicBezTo>
                <a:cubicBezTo>
                  <a:pt x="1881" y="1993"/>
                  <a:pt x="1896" y="1980"/>
                  <a:pt x="1913" y="1968"/>
                </a:cubicBezTo>
                <a:cubicBezTo>
                  <a:pt x="1928" y="1972"/>
                  <a:pt x="1935" y="1986"/>
                  <a:pt x="1948" y="1993"/>
                </a:cubicBezTo>
                <a:cubicBezTo>
                  <a:pt x="1951" y="1997"/>
                  <a:pt x="1954" y="2002"/>
                  <a:pt x="1952" y="2007"/>
                </a:cubicBezTo>
                <a:cubicBezTo>
                  <a:pt x="1943" y="2008"/>
                  <a:pt x="1934" y="2009"/>
                  <a:pt x="1925" y="2009"/>
                </a:cubicBezTo>
                <a:close/>
                <a:moveTo>
                  <a:pt x="1865" y="1929"/>
                </a:moveTo>
                <a:cubicBezTo>
                  <a:pt x="1890" y="1938"/>
                  <a:pt x="1890" y="1950"/>
                  <a:pt x="1868" y="1970"/>
                </a:cubicBezTo>
                <a:cubicBezTo>
                  <a:pt x="1862" y="1957"/>
                  <a:pt x="1867" y="1943"/>
                  <a:pt x="1865" y="1929"/>
                </a:cubicBezTo>
                <a:close/>
                <a:moveTo>
                  <a:pt x="1956" y="1319"/>
                </a:moveTo>
                <a:cubicBezTo>
                  <a:pt x="1954" y="1319"/>
                  <a:pt x="1951" y="1319"/>
                  <a:pt x="1949" y="1321"/>
                </a:cubicBezTo>
                <a:cubicBezTo>
                  <a:pt x="1946" y="1325"/>
                  <a:pt x="1950" y="1327"/>
                  <a:pt x="1952" y="1329"/>
                </a:cubicBezTo>
                <a:cubicBezTo>
                  <a:pt x="1950" y="1327"/>
                  <a:pt x="1946" y="1325"/>
                  <a:pt x="1949" y="1321"/>
                </a:cubicBezTo>
                <a:cubicBezTo>
                  <a:pt x="1949" y="1321"/>
                  <a:pt x="1949" y="1321"/>
                  <a:pt x="1949" y="1321"/>
                </a:cubicBezTo>
                <a:cubicBezTo>
                  <a:pt x="1949" y="1321"/>
                  <a:pt x="1949" y="1321"/>
                  <a:pt x="1949" y="1321"/>
                </a:cubicBezTo>
                <a:cubicBezTo>
                  <a:pt x="1951" y="1319"/>
                  <a:pt x="1954" y="1319"/>
                  <a:pt x="1956" y="1319"/>
                </a:cubicBezTo>
                <a:close/>
                <a:moveTo>
                  <a:pt x="1951" y="1292"/>
                </a:moveTo>
                <a:cubicBezTo>
                  <a:pt x="1952" y="1290"/>
                  <a:pt x="1953" y="1290"/>
                  <a:pt x="1955" y="1290"/>
                </a:cubicBezTo>
                <a:cubicBezTo>
                  <a:pt x="1953" y="1290"/>
                  <a:pt x="1952" y="1290"/>
                  <a:pt x="1951" y="1292"/>
                </a:cubicBezTo>
                <a:close/>
                <a:moveTo>
                  <a:pt x="1937" y="1333"/>
                </a:moveTo>
                <a:cubicBezTo>
                  <a:pt x="1942" y="1333"/>
                  <a:pt x="1948" y="1332"/>
                  <a:pt x="1953" y="1332"/>
                </a:cubicBezTo>
                <a:cubicBezTo>
                  <a:pt x="1953" y="1332"/>
                  <a:pt x="1953" y="1332"/>
                  <a:pt x="1953" y="1332"/>
                </a:cubicBezTo>
                <a:cubicBezTo>
                  <a:pt x="1948" y="1332"/>
                  <a:pt x="1942" y="1333"/>
                  <a:pt x="1937" y="1333"/>
                </a:cubicBezTo>
                <a:close/>
                <a:moveTo>
                  <a:pt x="1953" y="1366"/>
                </a:moveTo>
                <a:cubicBezTo>
                  <a:pt x="1951" y="1360"/>
                  <a:pt x="1947" y="1355"/>
                  <a:pt x="1944" y="1349"/>
                </a:cubicBezTo>
                <a:cubicBezTo>
                  <a:pt x="1944" y="1349"/>
                  <a:pt x="1944" y="1349"/>
                  <a:pt x="1944" y="1349"/>
                </a:cubicBezTo>
                <a:cubicBezTo>
                  <a:pt x="1947" y="1355"/>
                  <a:pt x="1951" y="1360"/>
                  <a:pt x="1953" y="1366"/>
                </a:cubicBezTo>
                <a:close/>
                <a:moveTo>
                  <a:pt x="1929" y="1649"/>
                </a:moveTo>
                <a:cubicBezTo>
                  <a:pt x="1929" y="1649"/>
                  <a:pt x="1929" y="1649"/>
                  <a:pt x="1929" y="1649"/>
                </a:cubicBezTo>
                <a:cubicBezTo>
                  <a:pt x="1926" y="1647"/>
                  <a:pt x="1923" y="1646"/>
                  <a:pt x="1920" y="1644"/>
                </a:cubicBezTo>
                <a:cubicBezTo>
                  <a:pt x="1920" y="1644"/>
                  <a:pt x="1920" y="1644"/>
                  <a:pt x="1920" y="1644"/>
                </a:cubicBezTo>
                <a:cubicBezTo>
                  <a:pt x="1923" y="1646"/>
                  <a:pt x="1926" y="1647"/>
                  <a:pt x="1929" y="1649"/>
                </a:cubicBezTo>
                <a:close/>
                <a:moveTo>
                  <a:pt x="1929" y="1485"/>
                </a:moveTo>
                <a:cubicBezTo>
                  <a:pt x="1929" y="1485"/>
                  <a:pt x="1929" y="1485"/>
                  <a:pt x="1929" y="1485"/>
                </a:cubicBezTo>
                <a:cubicBezTo>
                  <a:pt x="1929" y="1485"/>
                  <a:pt x="1929" y="1485"/>
                  <a:pt x="1929" y="1485"/>
                </a:cubicBezTo>
                <a:close/>
                <a:moveTo>
                  <a:pt x="1941" y="1721"/>
                </a:moveTo>
                <a:cubicBezTo>
                  <a:pt x="1936" y="1721"/>
                  <a:pt x="1931" y="1721"/>
                  <a:pt x="1928" y="1724"/>
                </a:cubicBezTo>
                <a:cubicBezTo>
                  <a:pt x="1928" y="1724"/>
                  <a:pt x="1928" y="1724"/>
                  <a:pt x="1928" y="1724"/>
                </a:cubicBezTo>
                <a:cubicBezTo>
                  <a:pt x="1931" y="1721"/>
                  <a:pt x="1936" y="1721"/>
                  <a:pt x="1941" y="1721"/>
                </a:cubicBezTo>
                <a:close/>
                <a:moveTo>
                  <a:pt x="1953" y="1332"/>
                </a:moveTo>
                <a:cubicBezTo>
                  <a:pt x="1953" y="1332"/>
                  <a:pt x="1953" y="1332"/>
                  <a:pt x="1953" y="1332"/>
                </a:cubicBezTo>
                <a:cubicBezTo>
                  <a:pt x="1953" y="1332"/>
                  <a:pt x="1953" y="1332"/>
                  <a:pt x="1953" y="1332"/>
                </a:cubicBezTo>
                <a:close/>
                <a:moveTo>
                  <a:pt x="1953" y="1337"/>
                </a:moveTo>
                <a:cubicBezTo>
                  <a:pt x="1953" y="1336"/>
                  <a:pt x="1953" y="1336"/>
                  <a:pt x="1953" y="1335"/>
                </a:cubicBezTo>
                <a:cubicBezTo>
                  <a:pt x="1953" y="1336"/>
                  <a:pt x="1953" y="1336"/>
                  <a:pt x="1953" y="1337"/>
                </a:cubicBezTo>
                <a:close/>
                <a:moveTo>
                  <a:pt x="1938" y="1302"/>
                </a:moveTo>
                <a:cubicBezTo>
                  <a:pt x="1941" y="1308"/>
                  <a:pt x="1951" y="1312"/>
                  <a:pt x="1949" y="1320"/>
                </a:cubicBezTo>
                <a:cubicBezTo>
                  <a:pt x="1951" y="1312"/>
                  <a:pt x="1941" y="1308"/>
                  <a:pt x="1938" y="1302"/>
                </a:cubicBezTo>
                <a:close/>
                <a:moveTo>
                  <a:pt x="1937" y="1297"/>
                </a:moveTo>
                <a:cubicBezTo>
                  <a:pt x="1941" y="1297"/>
                  <a:pt x="1946" y="1300"/>
                  <a:pt x="1949" y="1296"/>
                </a:cubicBezTo>
                <a:cubicBezTo>
                  <a:pt x="1946" y="1300"/>
                  <a:pt x="1941" y="1297"/>
                  <a:pt x="1937" y="1297"/>
                </a:cubicBezTo>
                <a:close/>
                <a:moveTo>
                  <a:pt x="1949" y="1320"/>
                </a:moveTo>
                <a:cubicBezTo>
                  <a:pt x="1933" y="1319"/>
                  <a:pt x="1924" y="1306"/>
                  <a:pt x="1912" y="1299"/>
                </a:cubicBezTo>
                <a:cubicBezTo>
                  <a:pt x="1924" y="1306"/>
                  <a:pt x="1933" y="1319"/>
                  <a:pt x="1949" y="1320"/>
                </a:cubicBezTo>
                <a:close/>
                <a:moveTo>
                  <a:pt x="1889" y="1270"/>
                </a:moveTo>
                <a:cubicBezTo>
                  <a:pt x="1887" y="1271"/>
                  <a:pt x="1885" y="1272"/>
                  <a:pt x="1884" y="1272"/>
                </a:cubicBezTo>
                <a:cubicBezTo>
                  <a:pt x="1885" y="1272"/>
                  <a:pt x="1887" y="1271"/>
                  <a:pt x="1889" y="1270"/>
                </a:cubicBezTo>
                <a:cubicBezTo>
                  <a:pt x="1895" y="1275"/>
                  <a:pt x="1906" y="1275"/>
                  <a:pt x="1913" y="1280"/>
                </a:cubicBezTo>
                <a:cubicBezTo>
                  <a:pt x="1906" y="1275"/>
                  <a:pt x="1895" y="1275"/>
                  <a:pt x="1889" y="1270"/>
                </a:cubicBezTo>
                <a:close/>
                <a:moveTo>
                  <a:pt x="1889" y="1333"/>
                </a:moveTo>
                <a:cubicBezTo>
                  <a:pt x="1889" y="1333"/>
                  <a:pt x="1889" y="1333"/>
                  <a:pt x="1889" y="1333"/>
                </a:cubicBezTo>
                <a:cubicBezTo>
                  <a:pt x="1895" y="1332"/>
                  <a:pt x="1900" y="1336"/>
                  <a:pt x="1906" y="1337"/>
                </a:cubicBezTo>
                <a:cubicBezTo>
                  <a:pt x="1900" y="1336"/>
                  <a:pt x="1895" y="1332"/>
                  <a:pt x="1889" y="1333"/>
                </a:cubicBezTo>
                <a:close/>
                <a:moveTo>
                  <a:pt x="1896" y="1681"/>
                </a:moveTo>
                <a:cubicBezTo>
                  <a:pt x="1894" y="1680"/>
                  <a:pt x="1893" y="1679"/>
                  <a:pt x="1891" y="1678"/>
                </a:cubicBezTo>
                <a:cubicBezTo>
                  <a:pt x="1893" y="1679"/>
                  <a:pt x="1894" y="1680"/>
                  <a:pt x="1896" y="1681"/>
                </a:cubicBezTo>
                <a:close/>
                <a:moveTo>
                  <a:pt x="1897" y="1297"/>
                </a:moveTo>
                <a:cubicBezTo>
                  <a:pt x="1900" y="1297"/>
                  <a:pt x="1903" y="1297"/>
                  <a:pt x="1905" y="1296"/>
                </a:cubicBezTo>
                <a:cubicBezTo>
                  <a:pt x="1905" y="1296"/>
                  <a:pt x="1905" y="1296"/>
                  <a:pt x="1905" y="1296"/>
                </a:cubicBezTo>
                <a:cubicBezTo>
                  <a:pt x="1903" y="1297"/>
                  <a:pt x="1900" y="1297"/>
                  <a:pt x="1897" y="1297"/>
                </a:cubicBezTo>
                <a:close/>
                <a:moveTo>
                  <a:pt x="1909" y="1680"/>
                </a:moveTo>
                <a:cubicBezTo>
                  <a:pt x="1909" y="1680"/>
                  <a:pt x="1909" y="1680"/>
                  <a:pt x="1909" y="1680"/>
                </a:cubicBezTo>
                <a:cubicBezTo>
                  <a:pt x="1906" y="1680"/>
                  <a:pt x="1903" y="1680"/>
                  <a:pt x="1901" y="1681"/>
                </a:cubicBezTo>
                <a:cubicBezTo>
                  <a:pt x="1903" y="1680"/>
                  <a:pt x="1906" y="1680"/>
                  <a:pt x="1909" y="1680"/>
                </a:cubicBezTo>
                <a:close/>
                <a:moveTo>
                  <a:pt x="1890" y="1761"/>
                </a:moveTo>
                <a:cubicBezTo>
                  <a:pt x="1900" y="1764"/>
                  <a:pt x="1910" y="1769"/>
                  <a:pt x="1920" y="1773"/>
                </a:cubicBezTo>
                <a:cubicBezTo>
                  <a:pt x="1929" y="1771"/>
                  <a:pt x="1935" y="1766"/>
                  <a:pt x="1941" y="1760"/>
                </a:cubicBezTo>
                <a:cubicBezTo>
                  <a:pt x="1935" y="1766"/>
                  <a:pt x="1929" y="1771"/>
                  <a:pt x="1920" y="1773"/>
                </a:cubicBezTo>
                <a:cubicBezTo>
                  <a:pt x="1917" y="1788"/>
                  <a:pt x="1908" y="1793"/>
                  <a:pt x="1897" y="1785"/>
                </a:cubicBezTo>
                <a:cubicBezTo>
                  <a:pt x="1887" y="1778"/>
                  <a:pt x="1877" y="1771"/>
                  <a:pt x="1869" y="1760"/>
                </a:cubicBezTo>
                <a:cubicBezTo>
                  <a:pt x="1876" y="1751"/>
                  <a:pt x="1883" y="1759"/>
                  <a:pt x="1890" y="1761"/>
                </a:cubicBezTo>
                <a:close/>
                <a:moveTo>
                  <a:pt x="1886" y="1803"/>
                </a:moveTo>
                <a:cubicBezTo>
                  <a:pt x="1887" y="1816"/>
                  <a:pt x="1879" y="1825"/>
                  <a:pt x="1866" y="1828"/>
                </a:cubicBezTo>
                <a:cubicBezTo>
                  <a:pt x="1866" y="1814"/>
                  <a:pt x="1866" y="1800"/>
                  <a:pt x="1866" y="1786"/>
                </a:cubicBezTo>
                <a:cubicBezTo>
                  <a:pt x="1878" y="1786"/>
                  <a:pt x="1885" y="1793"/>
                  <a:pt x="1886" y="1803"/>
                </a:cubicBezTo>
                <a:close/>
                <a:moveTo>
                  <a:pt x="1883" y="1894"/>
                </a:moveTo>
                <a:cubicBezTo>
                  <a:pt x="1906" y="1892"/>
                  <a:pt x="1929" y="1891"/>
                  <a:pt x="1952" y="1889"/>
                </a:cubicBezTo>
                <a:cubicBezTo>
                  <a:pt x="1949" y="1893"/>
                  <a:pt x="1947" y="1897"/>
                  <a:pt x="1943" y="1900"/>
                </a:cubicBezTo>
                <a:cubicBezTo>
                  <a:pt x="1907" y="1936"/>
                  <a:pt x="1907" y="1936"/>
                  <a:pt x="1869" y="1904"/>
                </a:cubicBezTo>
                <a:cubicBezTo>
                  <a:pt x="1866" y="1891"/>
                  <a:pt x="1877" y="1894"/>
                  <a:pt x="1883" y="1894"/>
                </a:cubicBezTo>
                <a:close/>
                <a:moveTo>
                  <a:pt x="1953" y="1912"/>
                </a:moveTo>
                <a:cubicBezTo>
                  <a:pt x="1953" y="1912"/>
                  <a:pt x="1953" y="1912"/>
                  <a:pt x="1953" y="1912"/>
                </a:cubicBezTo>
                <a:cubicBezTo>
                  <a:pt x="1956" y="1914"/>
                  <a:pt x="1957" y="1916"/>
                  <a:pt x="1957" y="1918"/>
                </a:cubicBezTo>
                <a:cubicBezTo>
                  <a:pt x="1957" y="1916"/>
                  <a:pt x="1956" y="1914"/>
                  <a:pt x="1953" y="1912"/>
                </a:cubicBezTo>
                <a:close/>
                <a:moveTo>
                  <a:pt x="1876" y="1865"/>
                </a:moveTo>
                <a:cubicBezTo>
                  <a:pt x="1875" y="1865"/>
                  <a:pt x="1874" y="1862"/>
                  <a:pt x="1873" y="1861"/>
                </a:cubicBezTo>
                <a:cubicBezTo>
                  <a:pt x="1888" y="1849"/>
                  <a:pt x="1902" y="1837"/>
                  <a:pt x="1917" y="1825"/>
                </a:cubicBezTo>
                <a:cubicBezTo>
                  <a:pt x="1932" y="1832"/>
                  <a:pt x="1945" y="1843"/>
                  <a:pt x="1958" y="1859"/>
                </a:cubicBezTo>
                <a:cubicBezTo>
                  <a:pt x="1929" y="1864"/>
                  <a:pt x="1903" y="1865"/>
                  <a:pt x="1876" y="1865"/>
                </a:cubicBezTo>
                <a:close/>
                <a:moveTo>
                  <a:pt x="1939" y="1816"/>
                </a:moveTo>
                <a:cubicBezTo>
                  <a:pt x="1936" y="1801"/>
                  <a:pt x="1943" y="1793"/>
                  <a:pt x="1957" y="1789"/>
                </a:cubicBezTo>
                <a:cubicBezTo>
                  <a:pt x="1964" y="1796"/>
                  <a:pt x="1959" y="1805"/>
                  <a:pt x="1961" y="1813"/>
                </a:cubicBezTo>
                <a:cubicBezTo>
                  <a:pt x="1961" y="1819"/>
                  <a:pt x="1961" y="1826"/>
                  <a:pt x="1961" y="1832"/>
                </a:cubicBezTo>
                <a:cubicBezTo>
                  <a:pt x="1950" y="1831"/>
                  <a:pt x="1945" y="1822"/>
                  <a:pt x="1939" y="1816"/>
                </a:cubicBezTo>
                <a:close/>
                <a:moveTo>
                  <a:pt x="1960" y="1744"/>
                </a:moveTo>
                <a:cubicBezTo>
                  <a:pt x="1960" y="1744"/>
                  <a:pt x="1960" y="1744"/>
                  <a:pt x="1960" y="1744"/>
                </a:cubicBezTo>
                <a:cubicBezTo>
                  <a:pt x="1960" y="1750"/>
                  <a:pt x="1960" y="1755"/>
                  <a:pt x="1960" y="1761"/>
                </a:cubicBezTo>
                <a:cubicBezTo>
                  <a:pt x="1960" y="1755"/>
                  <a:pt x="1960" y="1750"/>
                  <a:pt x="1960" y="1744"/>
                </a:cubicBezTo>
                <a:close/>
                <a:moveTo>
                  <a:pt x="1961" y="1319"/>
                </a:moveTo>
                <a:cubicBezTo>
                  <a:pt x="1963" y="1320"/>
                  <a:pt x="1965" y="1321"/>
                  <a:pt x="1967" y="1323"/>
                </a:cubicBezTo>
                <a:cubicBezTo>
                  <a:pt x="1971" y="1327"/>
                  <a:pt x="1977" y="1331"/>
                  <a:pt x="1977" y="1338"/>
                </a:cubicBezTo>
                <a:cubicBezTo>
                  <a:pt x="1977" y="1331"/>
                  <a:pt x="1971" y="1327"/>
                  <a:pt x="1967" y="1323"/>
                </a:cubicBezTo>
                <a:cubicBezTo>
                  <a:pt x="1965" y="1321"/>
                  <a:pt x="1963" y="1320"/>
                  <a:pt x="1961" y="1319"/>
                </a:cubicBezTo>
                <a:close/>
                <a:moveTo>
                  <a:pt x="1929" y="1189"/>
                </a:moveTo>
                <a:cubicBezTo>
                  <a:pt x="1930" y="1189"/>
                  <a:pt x="1931" y="1189"/>
                  <a:pt x="1931" y="1188"/>
                </a:cubicBezTo>
                <a:cubicBezTo>
                  <a:pt x="1931" y="1189"/>
                  <a:pt x="1930" y="1189"/>
                  <a:pt x="1929" y="1189"/>
                </a:cubicBezTo>
                <a:cubicBezTo>
                  <a:pt x="1922" y="1189"/>
                  <a:pt x="1915" y="1187"/>
                  <a:pt x="1913" y="1197"/>
                </a:cubicBezTo>
                <a:cubicBezTo>
                  <a:pt x="1915" y="1187"/>
                  <a:pt x="1922" y="1189"/>
                  <a:pt x="1929" y="1189"/>
                </a:cubicBezTo>
                <a:close/>
                <a:moveTo>
                  <a:pt x="1920" y="1138"/>
                </a:moveTo>
                <a:cubicBezTo>
                  <a:pt x="1921" y="1136"/>
                  <a:pt x="1921" y="1136"/>
                  <a:pt x="1921" y="1136"/>
                </a:cubicBezTo>
                <a:lnTo>
                  <a:pt x="1920" y="1138"/>
                </a:lnTo>
                <a:close/>
                <a:moveTo>
                  <a:pt x="1925" y="1176"/>
                </a:moveTo>
                <a:cubicBezTo>
                  <a:pt x="1928" y="1177"/>
                  <a:pt x="1930" y="1177"/>
                  <a:pt x="1933" y="1177"/>
                </a:cubicBezTo>
                <a:cubicBezTo>
                  <a:pt x="1933" y="1177"/>
                  <a:pt x="1933" y="1177"/>
                  <a:pt x="1933" y="1177"/>
                </a:cubicBezTo>
                <a:cubicBezTo>
                  <a:pt x="1930" y="1177"/>
                  <a:pt x="1928" y="1177"/>
                  <a:pt x="1925" y="1176"/>
                </a:cubicBezTo>
                <a:close/>
                <a:moveTo>
                  <a:pt x="1933" y="1061"/>
                </a:moveTo>
                <a:cubicBezTo>
                  <a:pt x="1929" y="1061"/>
                  <a:pt x="1924" y="1061"/>
                  <a:pt x="1920" y="1062"/>
                </a:cubicBezTo>
                <a:cubicBezTo>
                  <a:pt x="1914" y="1063"/>
                  <a:pt x="1907" y="1064"/>
                  <a:pt x="1901" y="1065"/>
                </a:cubicBezTo>
                <a:cubicBezTo>
                  <a:pt x="1894" y="1064"/>
                  <a:pt x="1885" y="1067"/>
                  <a:pt x="1881" y="1057"/>
                </a:cubicBezTo>
                <a:cubicBezTo>
                  <a:pt x="1894" y="1054"/>
                  <a:pt x="1907" y="1051"/>
                  <a:pt x="1920" y="1048"/>
                </a:cubicBezTo>
                <a:cubicBezTo>
                  <a:pt x="1925" y="1047"/>
                  <a:pt x="1929" y="1046"/>
                  <a:pt x="1933" y="1044"/>
                </a:cubicBezTo>
                <a:cubicBezTo>
                  <a:pt x="1940" y="1048"/>
                  <a:pt x="1945" y="1040"/>
                  <a:pt x="1952" y="1041"/>
                </a:cubicBezTo>
                <a:cubicBezTo>
                  <a:pt x="1953" y="1053"/>
                  <a:pt x="1942" y="1055"/>
                  <a:pt x="1936" y="1060"/>
                </a:cubicBezTo>
                <a:cubicBezTo>
                  <a:pt x="1935" y="1060"/>
                  <a:pt x="1934" y="1060"/>
                  <a:pt x="1933" y="1061"/>
                </a:cubicBezTo>
                <a:close/>
                <a:moveTo>
                  <a:pt x="1907" y="1119"/>
                </a:moveTo>
                <a:cubicBezTo>
                  <a:pt x="1906" y="1118"/>
                  <a:pt x="1906" y="1119"/>
                  <a:pt x="1905" y="1121"/>
                </a:cubicBezTo>
                <a:cubicBezTo>
                  <a:pt x="1905" y="1121"/>
                  <a:pt x="1905" y="1121"/>
                  <a:pt x="1905" y="1121"/>
                </a:cubicBezTo>
                <a:cubicBezTo>
                  <a:pt x="1905" y="1121"/>
                  <a:pt x="1905" y="1121"/>
                  <a:pt x="1905" y="1121"/>
                </a:cubicBezTo>
                <a:cubicBezTo>
                  <a:pt x="1906" y="1119"/>
                  <a:pt x="1906" y="1118"/>
                  <a:pt x="1907" y="1119"/>
                </a:cubicBezTo>
                <a:close/>
                <a:moveTo>
                  <a:pt x="1879" y="969"/>
                </a:moveTo>
                <a:cubicBezTo>
                  <a:pt x="1880" y="957"/>
                  <a:pt x="1880" y="945"/>
                  <a:pt x="1881" y="932"/>
                </a:cubicBezTo>
                <a:cubicBezTo>
                  <a:pt x="1883" y="933"/>
                  <a:pt x="1886" y="934"/>
                  <a:pt x="1888" y="935"/>
                </a:cubicBezTo>
                <a:cubicBezTo>
                  <a:pt x="1913" y="958"/>
                  <a:pt x="1913" y="958"/>
                  <a:pt x="1882" y="987"/>
                </a:cubicBezTo>
                <a:cubicBezTo>
                  <a:pt x="1877" y="982"/>
                  <a:pt x="1881" y="975"/>
                  <a:pt x="1879" y="969"/>
                </a:cubicBezTo>
                <a:close/>
                <a:moveTo>
                  <a:pt x="1905" y="833"/>
                </a:moveTo>
                <a:cubicBezTo>
                  <a:pt x="1911" y="838"/>
                  <a:pt x="1912" y="829"/>
                  <a:pt x="1917" y="828"/>
                </a:cubicBezTo>
                <a:cubicBezTo>
                  <a:pt x="1916" y="833"/>
                  <a:pt x="1918" y="837"/>
                  <a:pt x="1921" y="841"/>
                </a:cubicBezTo>
                <a:cubicBezTo>
                  <a:pt x="1909" y="852"/>
                  <a:pt x="1905" y="872"/>
                  <a:pt x="1885" y="874"/>
                </a:cubicBezTo>
                <a:cubicBezTo>
                  <a:pt x="1885" y="871"/>
                  <a:pt x="1885" y="868"/>
                  <a:pt x="1885" y="865"/>
                </a:cubicBezTo>
                <a:cubicBezTo>
                  <a:pt x="1890" y="853"/>
                  <a:pt x="1906" y="848"/>
                  <a:pt x="1905" y="833"/>
                </a:cubicBezTo>
                <a:close/>
                <a:moveTo>
                  <a:pt x="1967" y="861"/>
                </a:moveTo>
                <a:cubicBezTo>
                  <a:pt x="1956" y="864"/>
                  <a:pt x="1947" y="867"/>
                  <a:pt x="1937" y="869"/>
                </a:cubicBezTo>
                <a:cubicBezTo>
                  <a:pt x="1933" y="870"/>
                  <a:pt x="1929" y="871"/>
                  <a:pt x="1925" y="872"/>
                </a:cubicBezTo>
                <a:cubicBezTo>
                  <a:pt x="1925" y="879"/>
                  <a:pt x="1924" y="887"/>
                  <a:pt x="1924" y="894"/>
                </a:cubicBezTo>
                <a:cubicBezTo>
                  <a:pt x="1924" y="894"/>
                  <a:pt x="1924" y="894"/>
                  <a:pt x="1924" y="894"/>
                </a:cubicBezTo>
                <a:cubicBezTo>
                  <a:pt x="1924" y="887"/>
                  <a:pt x="1925" y="879"/>
                  <a:pt x="1925" y="872"/>
                </a:cubicBezTo>
                <a:cubicBezTo>
                  <a:pt x="1922" y="873"/>
                  <a:pt x="1919" y="873"/>
                  <a:pt x="1916" y="874"/>
                </a:cubicBezTo>
                <a:cubicBezTo>
                  <a:pt x="1913" y="875"/>
                  <a:pt x="1910" y="875"/>
                  <a:pt x="1908" y="876"/>
                </a:cubicBezTo>
                <a:cubicBezTo>
                  <a:pt x="1908" y="874"/>
                  <a:pt x="1908" y="871"/>
                  <a:pt x="1909" y="869"/>
                </a:cubicBezTo>
                <a:cubicBezTo>
                  <a:pt x="1915" y="861"/>
                  <a:pt x="1924" y="855"/>
                  <a:pt x="1927" y="845"/>
                </a:cubicBezTo>
                <a:cubicBezTo>
                  <a:pt x="1931" y="846"/>
                  <a:pt x="1934" y="843"/>
                  <a:pt x="1937" y="841"/>
                </a:cubicBezTo>
                <a:cubicBezTo>
                  <a:pt x="1939" y="835"/>
                  <a:pt x="1940" y="830"/>
                  <a:pt x="1942" y="824"/>
                </a:cubicBezTo>
                <a:cubicBezTo>
                  <a:pt x="1942" y="824"/>
                  <a:pt x="1942" y="824"/>
                  <a:pt x="1942" y="824"/>
                </a:cubicBezTo>
                <a:cubicBezTo>
                  <a:pt x="1940" y="830"/>
                  <a:pt x="1939" y="835"/>
                  <a:pt x="1937" y="841"/>
                </a:cubicBezTo>
                <a:cubicBezTo>
                  <a:pt x="1949" y="843"/>
                  <a:pt x="1957" y="852"/>
                  <a:pt x="1967" y="861"/>
                </a:cubicBezTo>
                <a:close/>
                <a:moveTo>
                  <a:pt x="1981" y="848"/>
                </a:moveTo>
                <a:cubicBezTo>
                  <a:pt x="1968" y="843"/>
                  <a:pt x="1957" y="835"/>
                  <a:pt x="1948" y="824"/>
                </a:cubicBezTo>
                <a:cubicBezTo>
                  <a:pt x="1958" y="812"/>
                  <a:pt x="1967" y="801"/>
                  <a:pt x="1977" y="789"/>
                </a:cubicBezTo>
                <a:cubicBezTo>
                  <a:pt x="1987" y="808"/>
                  <a:pt x="1978" y="828"/>
                  <a:pt x="1981" y="848"/>
                </a:cubicBezTo>
                <a:close/>
                <a:moveTo>
                  <a:pt x="1973" y="1169"/>
                </a:moveTo>
                <a:cubicBezTo>
                  <a:pt x="1973" y="1169"/>
                  <a:pt x="1973" y="1169"/>
                  <a:pt x="1973" y="1169"/>
                </a:cubicBezTo>
                <a:cubicBezTo>
                  <a:pt x="1973" y="1165"/>
                  <a:pt x="1973" y="1161"/>
                  <a:pt x="1972" y="1156"/>
                </a:cubicBezTo>
                <a:cubicBezTo>
                  <a:pt x="1972" y="1156"/>
                  <a:pt x="1972" y="1156"/>
                  <a:pt x="1972" y="1156"/>
                </a:cubicBezTo>
                <a:cubicBezTo>
                  <a:pt x="1973" y="1149"/>
                  <a:pt x="1973" y="1141"/>
                  <a:pt x="1974" y="1133"/>
                </a:cubicBezTo>
                <a:cubicBezTo>
                  <a:pt x="1977" y="1133"/>
                  <a:pt x="1981" y="1133"/>
                  <a:pt x="1985" y="1133"/>
                </a:cubicBezTo>
                <a:cubicBezTo>
                  <a:pt x="1981" y="1133"/>
                  <a:pt x="1977" y="1133"/>
                  <a:pt x="1974" y="1133"/>
                </a:cubicBezTo>
                <a:cubicBezTo>
                  <a:pt x="1973" y="1141"/>
                  <a:pt x="1973" y="1149"/>
                  <a:pt x="1972" y="1156"/>
                </a:cubicBezTo>
                <a:cubicBezTo>
                  <a:pt x="1973" y="1161"/>
                  <a:pt x="1973" y="1165"/>
                  <a:pt x="1973" y="1169"/>
                </a:cubicBezTo>
                <a:close/>
                <a:moveTo>
                  <a:pt x="1969" y="1093"/>
                </a:moveTo>
                <a:cubicBezTo>
                  <a:pt x="1969" y="1094"/>
                  <a:pt x="1969" y="1095"/>
                  <a:pt x="1968" y="1096"/>
                </a:cubicBezTo>
                <a:cubicBezTo>
                  <a:pt x="1964" y="1096"/>
                  <a:pt x="1960" y="1097"/>
                  <a:pt x="1957" y="1097"/>
                </a:cubicBezTo>
                <a:cubicBezTo>
                  <a:pt x="1956" y="1081"/>
                  <a:pt x="1966" y="1073"/>
                  <a:pt x="1977" y="1066"/>
                </a:cubicBezTo>
                <a:cubicBezTo>
                  <a:pt x="1976" y="1067"/>
                  <a:pt x="1976" y="1068"/>
                  <a:pt x="1977" y="1069"/>
                </a:cubicBezTo>
                <a:cubicBezTo>
                  <a:pt x="1977" y="1069"/>
                  <a:pt x="1977" y="1070"/>
                  <a:pt x="1977" y="1071"/>
                </a:cubicBezTo>
                <a:cubicBezTo>
                  <a:pt x="1977" y="1071"/>
                  <a:pt x="1977" y="1071"/>
                  <a:pt x="1977" y="1071"/>
                </a:cubicBezTo>
                <a:cubicBezTo>
                  <a:pt x="1979" y="1079"/>
                  <a:pt x="1970" y="1085"/>
                  <a:pt x="1969" y="1093"/>
                </a:cubicBezTo>
                <a:close/>
                <a:moveTo>
                  <a:pt x="1966" y="1000"/>
                </a:moveTo>
                <a:cubicBezTo>
                  <a:pt x="1960" y="1006"/>
                  <a:pt x="1955" y="1005"/>
                  <a:pt x="1949" y="1004"/>
                </a:cubicBezTo>
                <a:cubicBezTo>
                  <a:pt x="1945" y="996"/>
                  <a:pt x="1941" y="988"/>
                  <a:pt x="1937" y="979"/>
                </a:cubicBezTo>
                <a:cubicBezTo>
                  <a:pt x="1949" y="982"/>
                  <a:pt x="1956" y="992"/>
                  <a:pt x="1966" y="1000"/>
                </a:cubicBezTo>
                <a:close/>
                <a:moveTo>
                  <a:pt x="1946" y="961"/>
                </a:moveTo>
                <a:cubicBezTo>
                  <a:pt x="1954" y="948"/>
                  <a:pt x="1965" y="935"/>
                  <a:pt x="1977" y="924"/>
                </a:cubicBezTo>
                <a:cubicBezTo>
                  <a:pt x="1977" y="945"/>
                  <a:pt x="1977" y="967"/>
                  <a:pt x="1977" y="988"/>
                </a:cubicBezTo>
                <a:cubicBezTo>
                  <a:pt x="1965" y="980"/>
                  <a:pt x="1952" y="975"/>
                  <a:pt x="1946" y="961"/>
                </a:cubicBezTo>
                <a:close/>
                <a:moveTo>
                  <a:pt x="1901" y="921"/>
                </a:moveTo>
                <a:cubicBezTo>
                  <a:pt x="1903" y="906"/>
                  <a:pt x="1917" y="913"/>
                  <a:pt x="1924" y="908"/>
                </a:cubicBezTo>
                <a:cubicBezTo>
                  <a:pt x="1929" y="907"/>
                  <a:pt x="1933" y="906"/>
                  <a:pt x="1937" y="904"/>
                </a:cubicBezTo>
                <a:cubicBezTo>
                  <a:pt x="1942" y="903"/>
                  <a:pt x="1947" y="902"/>
                  <a:pt x="1952" y="902"/>
                </a:cubicBezTo>
                <a:cubicBezTo>
                  <a:pt x="1954" y="910"/>
                  <a:pt x="1944" y="913"/>
                  <a:pt x="1943" y="920"/>
                </a:cubicBezTo>
                <a:cubicBezTo>
                  <a:pt x="1943" y="920"/>
                  <a:pt x="1943" y="920"/>
                  <a:pt x="1943" y="920"/>
                </a:cubicBezTo>
                <a:cubicBezTo>
                  <a:pt x="1945" y="920"/>
                  <a:pt x="1945" y="920"/>
                  <a:pt x="1945" y="920"/>
                </a:cubicBezTo>
                <a:cubicBezTo>
                  <a:pt x="1937" y="922"/>
                  <a:pt x="1936" y="926"/>
                  <a:pt x="1937" y="933"/>
                </a:cubicBezTo>
                <a:cubicBezTo>
                  <a:pt x="1919" y="944"/>
                  <a:pt x="1910" y="933"/>
                  <a:pt x="1901" y="921"/>
                </a:cubicBezTo>
                <a:close/>
                <a:moveTo>
                  <a:pt x="1925" y="981"/>
                </a:moveTo>
                <a:cubicBezTo>
                  <a:pt x="1938" y="984"/>
                  <a:pt x="1935" y="998"/>
                  <a:pt x="1942" y="1005"/>
                </a:cubicBezTo>
                <a:cubicBezTo>
                  <a:pt x="1939" y="1007"/>
                  <a:pt x="1937" y="1009"/>
                  <a:pt x="1934" y="1011"/>
                </a:cubicBezTo>
                <a:cubicBezTo>
                  <a:pt x="1935" y="1012"/>
                  <a:pt x="1936" y="1013"/>
                  <a:pt x="1937" y="1014"/>
                </a:cubicBezTo>
                <a:cubicBezTo>
                  <a:pt x="1936" y="1013"/>
                  <a:pt x="1935" y="1012"/>
                  <a:pt x="1934" y="1011"/>
                </a:cubicBezTo>
                <a:cubicBezTo>
                  <a:pt x="1927" y="1012"/>
                  <a:pt x="1920" y="1013"/>
                  <a:pt x="1913" y="1015"/>
                </a:cubicBezTo>
                <a:cubicBezTo>
                  <a:pt x="1908" y="1015"/>
                  <a:pt x="1903" y="1019"/>
                  <a:pt x="1898" y="1015"/>
                </a:cubicBezTo>
                <a:cubicBezTo>
                  <a:pt x="1907" y="1004"/>
                  <a:pt x="1919" y="995"/>
                  <a:pt x="1925" y="981"/>
                </a:cubicBezTo>
                <a:close/>
                <a:moveTo>
                  <a:pt x="1951" y="1115"/>
                </a:moveTo>
                <a:cubicBezTo>
                  <a:pt x="1950" y="1118"/>
                  <a:pt x="1949" y="1121"/>
                  <a:pt x="1949" y="1124"/>
                </a:cubicBezTo>
                <a:cubicBezTo>
                  <a:pt x="1956" y="1125"/>
                  <a:pt x="1962" y="1125"/>
                  <a:pt x="1969" y="1125"/>
                </a:cubicBezTo>
                <a:cubicBezTo>
                  <a:pt x="1962" y="1125"/>
                  <a:pt x="1956" y="1125"/>
                  <a:pt x="1949" y="1124"/>
                </a:cubicBezTo>
                <a:cubicBezTo>
                  <a:pt x="1949" y="1121"/>
                  <a:pt x="1950" y="1118"/>
                  <a:pt x="1951" y="1115"/>
                </a:cubicBezTo>
                <a:close/>
                <a:moveTo>
                  <a:pt x="1961" y="1198"/>
                </a:moveTo>
                <a:cubicBezTo>
                  <a:pt x="1962" y="1197"/>
                  <a:pt x="1963" y="1196"/>
                  <a:pt x="1965" y="1196"/>
                </a:cubicBezTo>
                <a:cubicBezTo>
                  <a:pt x="1981" y="1200"/>
                  <a:pt x="1970" y="1212"/>
                  <a:pt x="1972" y="1220"/>
                </a:cubicBezTo>
                <a:cubicBezTo>
                  <a:pt x="1965" y="1214"/>
                  <a:pt x="1959" y="1208"/>
                  <a:pt x="1961" y="1198"/>
                </a:cubicBezTo>
                <a:close/>
                <a:moveTo>
                  <a:pt x="1965" y="1253"/>
                </a:moveTo>
                <a:cubicBezTo>
                  <a:pt x="1975" y="1256"/>
                  <a:pt x="1979" y="1264"/>
                  <a:pt x="1983" y="1271"/>
                </a:cubicBezTo>
                <a:cubicBezTo>
                  <a:pt x="1979" y="1264"/>
                  <a:pt x="1975" y="1256"/>
                  <a:pt x="1965" y="1253"/>
                </a:cubicBezTo>
                <a:close/>
                <a:moveTo>
                  <a:pt x="1991" y="1424"/>
                </a:moveTo>
                <a:cubicBezTo>
                  <a:pt x="1989" y="1425"/>
                  <a:pt x="1987" y="1426"/>
                  <a:pt x="1985" y="1427"/>
                </a:cubicBezTo>
                <a:cubicBezTo>
                  <a:pt x="1987" y="1426"/>
                  <a:pt x="1989" y="1425"/>
                  <a:pt x="1991" y="1424"/>
                </a:cubicBezTo>
                <a:close/>
                <a:moveTo>
                  <a:pt x="1987" y="1409"/>
                </a:moveTo>
                <a:cubicBezTo>
                  <a:pt x="1988" y="1409"/>
                  <a:pt x="1989" y="1408"/>
                  <a:pt x="1990" y="1408"/>
                </a:cubicBezTo>
                <a:cubicBezTo>
                  <a:pt x="1989" y="1408"/>
                  <a:pt x="1988" y="1409"/>
                  <a:pt x="1987" y="1409"/>
                </a:cubicBezTo>
                <a:close/>
                <a:moveTo>
                  <a:pt x="1984" y="1365"/>
                </a:moveTo>
                <a:cubicBezTo>
                  <a:pt x="1982" y="1372"/>
                  <a:pt x="1969" y="1371"/>
                  <a:pt x="1970" y="1380"/>
                </a:cubicBezTo>
                <a:cubicBezTo>
                  <a:pt x="1969" y="1371"/>
                  <a:pt x="1982" y="1372"/>
                  <a:pt x="1984" y="1365"/>
                </a:cubicBezTo>
                <a:cubicBezTo>
                  <a:pt x="1985" y="1364"/>
                  <a:pt x="1985" y="1362"/>
                  <a:pt x="1985" y="1361"/>
                </a:cubicBezTo>
                <a:cubicBezTo>
                  <a:pt x="1985" y="1362"/>
                  <a:pt x="1985" y="1364"/>
                  <a:pt x="1984" y="1365"/>
                </a:cubicBezTo>
                <a:close/>
                <a:moveTo>
                  <a:pt x="1977" y="1388"/>
                </a:moveTo>
                <a:cubicBezTo>
                  <a:pt x="1974" y="1386"/>
                  <a:pt x="1972" y="1384"/>
                  <a:pt x="1970" y="1382"/>
                </a:cubicBezTo>
                <a:cubicBezTo>
                  <a:pt x="1968" y="1383"/>
                  <a:pt x="1966" y="1384"/>
                  <a:pt x="1965" y="1385"/>
                </a:cubicBezTo>
                <a:cubicBezTo>
                  <a:pt x="1966" y="1384"/>
                  <a:pt x="1968" y="1383"/>
                  <a:pt x="1970" y="1382"/>
                </a:cubicBezTo>
                <a:cubicBezTo>
                  <a:pt x="1970" y="1382"/>
                  <a:pt x="1970" y="1382"/>
                  <a:pt x="1970" y="1382"/>
                </a:cubicBezTo>
                <a:cubicBezTo>
                  <a:pt x="1972" y="1384"/>
                  <a:pt x="1974" y="1386"/>
                  <a:pt x="1977" y="1388"/>
                </a:cubicBezTo>
                <a:cubicBezTo>
                  <a:pt x="1979" y="1393"/>
                  <a:pt x="1981" y="1396"/>
                  <a:pt x="1981" y="1399"/>
                </a:cubicBezTo>
                <a:cubicBezTo>
                  <a:pt x="1981" y="1396"/>
                  <a:pt x="1979" y="1393"/>
                  <a:pt x="1977" y="1388"/>
                </a:cubicBezTo>
                <a:close/>
                <a:moveTo>
                  <a:pt x="1973" y="1433"/>
                </a:moveTo>
                <a:cubicBezTo>
                  <a:pt x="1973" y="1433"/>
                  <a:pt x="1973" y="1433"/>
                  <a:pt x="1973" y="1433"/>
                </a:cubicBezTo>
                <a:cubicBezTo>
                  <a:pt x="1973" y="1433"/>
                  <a:pt x="1973" y="1432"/>
                  <a:pt x="1973" y="1432"/>
                </a:cubicBezTo>
                <a:cubicBezTo>
                  <a:pt x="1973" y="1432"/>
                  <a:pt x="1973" y="1433"/>
                  <a:pt x="1973" y="1433"/>
                </a:cubicBezTo>
                <a:close/>
                <a:moveTo>
                  <a:pt x="1965" y="1713"/>
                </a:moveTo>
                <a:cubicBezTo>
                  <a:pt x="1967" y="1713"/>
                  <a:pt x="1971" y="1713"/>
                  <a:pt x="1974" y="1713"/>
                </a:cubicBezTo>
                <a:cubicBezTo>
                  <a:pt x="1971" y="1713"/>
                  <a:pt x="1967" y="1713"/>
                  <a:pt x="1965" y="1713"/>
                </a:cubicBezTo>
                <a:cubicBezTo>
                  <a:pt x="1965" y="1695"/>
                  <a:pt x="1964" y="1678"/>
                  <a:pt x="1964" y="1660"/>
                </a:cubicBezTo>
                <a:cubicBezTo>
                  <a:pt x="1964" y="1678"/>
                  <a:pt x="1965" y="1695"/>
                  <a:pt x="1965" y="1713"/>
                </a:cubicBezTo>
                <a:close/>
                <a:moveTo>
                  <a:pt x="1975" y="2180"/>
                </a:moveTo>
                <a:cubicBezTo>
                  <a:pt x="1975" y="2180"/>
                  <a:pt x="1976" y="2180"/>
                  <a:pt x="1977" y="2180"/>
                </a:cubicBezTo>
                <a:cubicBezTo>
                  <a:pt x="1976" y="2180"/>
                  <a:pt x="1975" y="2180"/>
                  <a:pt x="1975" y="2180"/>
                </a:cubicBezTo>
                <a:cubicBezTo>
                  <a:pt x="1973" y="2187"/>
                  <a:pt x="1970" y="2188"/>
                  <a:pt x="1966" y="2188"/>
                </a:cubicBezTo>
                <a:cubicBezTo>
                  <a:pt x="1970" y="2188"/>
                  <a:pt x="1973" y="2187"/>
                  <a:pt x="1975" y="2180"/>
                </a:cubicBezTo>
                <a:close/>
                <a:moveTo>
                  <a:pt x="1972" y="2165"/>
                </a:moveTo>
                <a:cubicBezTo>
                  <a:pt x="1973" y="2164"/>
                  <a:pt x="1973" y="2164"/>
                  <a:pt x="1973" y="2164"/>
                </a:cubicBezTo>
                <a:cubicBezTo>
                  <a:pt x="1973" y="2164"/>
                  <a:pt x="1972" y="2165"/>
                  <a:pt x="1972" y="2165"/>
                </a:cubicBezTo>
                <a:close/>
                <a:moveTo>
                  <a:pt x="1976" y="2117"/>
                </a:moveTo>
                <a:cubicBezTo>
                  <a:pt x="1975" y="2116"/>
                  <a:pt x="1974" y="2116"/>
                  <a:pt x="1972" y="2116"/>
                </a:cubicBezTo>
                <a:cubicBezTo>
                  <a:pt x="1974" y="2116"/>
                  <a:pt x="1975" y="2116"/>
                  <a:pt x="1976" y="2117"/>
                </a:cubicBezTo>
                <a:cubicBezTo>
                  <a:pt x="1976" y="2125"/>
                  <a:pt x="1979" y="2128"/>
                  <a:pt x="1983" y="2128"/>
                </a:cubicBezTo>
                <a:cubicBezTo>
                  <a:pt x="1979" y="2128"/>
                  <a:pt x="1976" y="2125"/>
                  <a:pt x="1976" y="2117"/>
                </a:cubicBezTo>
                <a:close/>
                <a:moveTo>
                  <a:pt x="1971" y="1457"/>
                </a:moveTo>
                <a:cubicBezTo>
                  <a:pt x="1981" y="1464"/>
                  <a:pt x="1991" y="1470"/>
                  <a:pt x="2001" y="1477"/>
                </a:cubicBezTo>
                <a:cubicBezTo>
                  <a:pt x="2001" y="1479"/>
                  <a:pt x="2001" y="1482"/>
                  <a:pt x="2001" y="1485"/>
                </a:cubicBezTo>
                <a:cubicBezTo>
                  <a:pt x="2001" y="1482"/>
                  <a:pt x="2001" y="1479"/>
                  <a:pt x="2001" y="1477"/>
                </a:cubicBezTo>
                <a:cubicBezTo>
                  <a:pt x="1991" y="1470"/>
                  <a:pt x="1981" y="1464"/>
                  <a:pt x="1971" y="1457"/>
                </a:cubicBezTo>
                <a:close/>
                <a:moveTo>
                  <a:pt x="2000" y="1520"/>
                </a:moveTo>
                <a:cubicBezTo>
                  <a:pt x="2001" y="1517"/>
                  <a:pt x="2001" y="1513"/>
                  <a:pt x="2002" y="1511"/>
                </a:cubicBezTo>
                <a:cubicBezTo>
                  <a:pt x="2001" y="1513"/>
                  <a:pt x="2001" y="1517"/>
                  <a:pt x="2000" y="1520"/>
                </a:cubicBezTo>
                <a:cubicBezTo>
                  <a:pt x="1996" y="1518"/>
                  <a:pt x="1997" y="1513"/>
                  <a:pt x="1997" y="1509"/>
                </a:cubicBezTo>
                <a:cubicBezTo>
                  <a:pt x="1997" y="1513"/>
                  <a:pt x="1996" y="1518"/>
                  <a:pt x="2000" y="1520"/>
                </a:cubicBezTo>
                <a:close/>
                <a:moveTo>
                  <a:pt x="2000" y="1389"/>
                </a:moveTo>
                <a:cubicBezTo>
                  <a:pt x="2002" y="1388"/>
                  <a:pt x="2002" y="1388"/>
                  <a:pt x="2002" y="1388"/>
                </a:cubicBezTo>
                <a:cubicBezTo>
                  <a:pt x="2002" y="1388"/>
                  <a:pt x="2002" y="1388"/>
                  <a:pt x="2002" y="1388"/>
                </a:cubicBezTo>
                <a:lnTo>
                  <a:pt x="2000" y="1389"/>
                </a:lnTo>
                <a:close/>
                <a:moveTo>
                  <a:pt x="2001" y="1346"/>
                </a:moveTo>
                <a:cubicBezTo>
                  <a:pt x="1994" y="1342"/>
                  <a:pt x="1988" y="1338"/>
                  <a:pt x="1980" y="1340"/>
                </a:cubicBezTo>
                <a:cubicBezTo>
                  <a:pt x="1988" y="1338"/>
                  <a:pt x="1994" y="1342"/>
                  <a:pt x="2001" y="1346"/>
                </a:cubicBezTo>
                <a:cubicBezTo>
                  <a:pt x="2001" y="1350"/>
                  <a:pt x="2004" y="1354"/>
                  <a:pt x="2005" y="1358"/>
                </a:cubicBezTo>
                <a:cubicBezTo>
                  <a:pt x="2004" y="1354"/>
                  <a:pt x="2001" y="1350"/>
                  <a:pt x="2001" y="1346"/>
                </a:cubicBezTo>
                <a:close/>
                <a:moveTo>
                  <a:pt x="1972" y="1192"/>
                </a:moveTo>
                <a:cubicBezTo>
                  <a:pt x="1972" y="1192"/>
                  <a:pt x="1972" y="1192"/>
                  <a:pt x="1972" y="1192"/>
                </a:cubicBezTo>
                <a:cubicBezTo>
                  <a:pt x="1985" y="1190"/>
                  <a:pt x="1993" y="1188"/>
                  <a:pt x="1997" y="1190"/>
                </a:cubicBezTo>
                <a:cubicBezTo>
                  <a:pt x="1993" y="1188"/>
                  <a:pt x="1985" y="1190"/>
                  <a:pt x="1972" y="1192"/>
                </a:cubicBezTo>
                <a:close/>
                <a:moveTo>
                  <a:pt x="1977" y="1121"/>
                </a:moveTo>
                <a:cubicBezTo>
                  <a:pt x="1976" y="1123"/>
                  <a:pt x="1975" y="1124"/>
                  <a:pt x="1973" y="1124"/>
                </a:cubicBezTo>
                <a:cubicBezTo>
                  <a:pt x="1975" y="1124"/>
                  <a:pt x="1976" y="1123"/>
                  <a:pt x="1977" y="1121"/>
                </a:cubicBezTo>
                <a:cubicBezTo>
                  <a:pt x="1981" y="1121"/>
                  <a:pt x="1984" y="1121"/>
                  <a:pt x="1986" y="1119"/>
                </a:cubicBezTo>
                <a:cubicBezTo>
                  <a:pt x="1984" y="1121"/>
                  <a:pt x="1981" y="1121"/>
                  <a:pt x="1977" y="1121"/>
                </a:cubicBezTo>
                <a:close/>
                <a:moveTo>
                  <a:pt x="1984" y="756"/>
                </a:moveTo>
                <a:cubicBezTo>
                  <a:pt x="1982" y="762"/>
                  <a:pt x="1974" y="765"/>
                  <a:pt x="1969" y="769"/>
                </a:cubicBezTo>
                <a:cubicBezTo>
                  <a:pt x="1971" y="774"/>
                  <a:pt x="1975" y="772"/>
                  <a:pt x="1978" y="773"/>
                </a:cubicBezTo>
                <a:cubicBezTo>
                  <a:pt x="1968" y="785"/>
                  <a:pt x="1959" y="797"/>
                  <a:pt x="1949" y="809"/>
                </a:cubicBezTo>
                <a:cubicBezTo>
                  <a:pt x="1945" y="808"/>
                  <a:pt x="1938" y="811"/>
                  <a:pt x="1937" y="806"/>
                </a:cubicBezTo>
                <a:cubicBezTo>
                  <a:pt x="1937" y="802"/>
                  <a:pt x="1942" y="797"/>
                  <a:pt x="1945" y="793"/>
                </a:cubicBezTo>
                <a:cubicBezTo>
                  <a:pt x="1948" y="791"/>
                  <a:pt x="1949" y="788"/>
                  <a:pt x="1949" y="785"/>
                </a:cubicBezTo>
                <a:cubicBezTo>
                  <a:pt x="1959" y="782"/>
                  <a:pt x="1962" y="774"/>
                  <a:pt x="1965" y="765"/>
                </a:cubicBezTo>
                <a:cubicBezTo>
                  <a:pt x="1965" y="765"/>
                  <a:pt x="1966" y="765"/>
                  <a:pt x="1966" y="765"/>
                </a:cubicBezTo>
                <a:cubicBezTo>
                  <a:pt x="1967" y="766"/>
                  <a:pt x="1968" y="768"/>
                  <a:pt x="1970" y="769"/>
                </a:cubicBezTo>
                <a:cubicBezTo>
                  <a:pt x="1974" y="765"/>
                  <a:pt x="1982" y="762"/>
                  <a:pt x="1984" y="756"/>
                </a:cubicBezTo>
                <a:close/>
                <a:moveTo>
                  <a:pt x="1927" y="774"/>
                </a:moveTo>
                <a:cubicBezTo>
                  <a:pt x="1929" y="773"/>
                  <a:pt x="1931" y="773"/>
                  <a:pt x="1933" y="773"/>
                </a:cubicBezTo>
                <a:cubicBezTo>
                  <a:pt x="1935" y="773"/>
                  <a:pt x="1935" y="773"/>
                  <a:pt x="1935" y="773"/>
                </a:cubicBezTo>
                <a:cubicBezTo>
                  <a:pt x="1936" y="772"/>
                  <a:pt x="1936" y="772"/>
                  <a:pt x="1936" y="772"/>
                </a:cubicBezTo>
                <a:cubicBezTo>
                  <a:pt x="1939" y="772"/>
                  <a:pt x="1942" y="772"/>
                  <a:pt x="1945" y="772"/>
                </a:cubicBezTo>
                <a:cubicBezTo>
                  <a:pt x="1946" y="772"/>
                  <a:pt x="1947" y="773"/>
                  <a:pt x="1949" y="773"/>
                </a:cubicBezTo>
                <a:cubicBezTo>
                  <a:pt x="1950" y="777"/>
                  <a:pt x="1944" y="781"/>
                  <a:pt x="1948" y="784"/>
                </a:cubicBezTo>
                <a:cubicBezTo>
                  <a:pt x="1941" y="782"/>
                  <a:pt x="1941" y="789"/>
                  <a:pt x="1939" y="793"/>
                </a:cubicBezTo>
                <a:cubicBezTo>
                  <a:pt x="1931" y="797"/>
                  <a:pt x="1923" y="804"/>
                  <a:pt x="1913" y="800"/>
                </a:cubicBezTo>
                <a:cubicBezTo>
                  <a:pt x="1909" y="793"/>
                  <a:pt x="1895" y="794"/>
                  <a:pt x="1897" y="781"/>
                </a:cubicBezTo>
                <a:cubicBezTo>
                  <a:pt x="1907" y="779"/>
                  <a:pt x="1917" y="776"/>
                  <a:pt x="1927" y="774"/>
                </a:cubicBezTo>
                <a:close/>
                <a:moveTo>
                  <a:pt x="1905" y="833"/>
                </a:moveTo>
                <a:cubicBezTo>
                  <a:pt x="1897" y="840"/>
                  <a:pt x="1889" y="847"/>
                  <a:pt x="1881" y="854"/>
                </a:cubicBezTo>
                <a:cubicBezTo>
                  <a:pt x="1880" y="838"/>
                  <a:pt x="1880" y="821"/>
                  <a:pt x="1880" y="804"/>
                </a:cubicBezTo>
                <a:cubicBezTo>
                  <a:pt x="1881" y="802"/>
                  <a:pt x="1882" y="798"/>
                  <a:pt x="1883" y="798"/>
                </a:cubicBezTo>
                <a:cubicBezTo>
                  <a:pt x="1900" y="799"/>
                  <a:pt x="1911" y="818"/>
                  <a:pt x="1905" y="833"/>
                </a:cubicBezTo>
                <a:close/>
                <a:moveTo>
                  <a:pt x="1878" y="1006"/>
                </a:moveTo>
                <a:cubicBezTo>
                  <a:pt x="1887" y="998"/>
                  <a:pt x="1895" y="988"/>
                  <a:pt x="1903" y="978"/>
                </a:cubicBezTo>
                <a:cubicBezTo>
                  <a:pt x="1907" y="973"/>
                  <a:pt x="1912" y="967"/>
                  <a:pt x="1918" y="977"/>
                </a:cubicBezTo>
                <a:cubicBezTo>
                  <a:pt x="1910" y="991"/>
                  <a:pt x="1899" y="1001"/>
                  <a:pt x="1889" y="1013"/>
                </a:cubicBezTo>
                <a:cubicBezTo>
                  <a:pt x="1887" y="1007"/>
                  <a:pt x="1881" y="1009"/>
                  <a:pt x="1878" y="1006"/>
                </a:cubicBezTo>
                <a:cubicBezTo>
                  <a:pt x="1876" y="1001"/>
                  <a:pt x="1874" y="996"/>
                  <a:pt x="1873" y="991"/>
                </a:cubicBezTo>
                <a:cubicBezTo>
                  <a:pt x="1874" y="996"/>
                  <a:pt x="1876" y="1001"/>
                  <a:pt x="1878" y="1006"/>
                </a:cubicBezTo>
                <a:close/>
                <a:moveTo>
                  <a:pt x="1877" y="1145"/>
                </a:moveTo>
                <a:cubicBezTo>
                  <a:pt x="1880" y="1151"/>
                  <a:pt x="1884" y="1156"/>
                  <a:pt x="1889" y="1160"/>
                </a:cubicBezTo>
                <a:cubicBezTo>
                  <a:pt x="1884" y="1156"/>
                  <a:pt x="1880" y="1151"/>
                  <a:pt x="1877" y="1145"/>
                </a:cubicBezTo>
                <a:cubicBezTo>
                  <a:pt x="1871" y="1146"/>
                  <a:pt x="1866" y="1145"/>
                  <a:pt x="1863" y="1142"/>
                </a:cubicBezTo>
                <a:cubicBezTo>
                  <a:pt x="1866" y="1145"/>
                  <a:pt x="1871" y="1146"/>
                  <a:pt x="1877" y="1145"/>
                </a:cubicBezTo>
                <a:close/>
                <a:moveTo>
                  <a:pt x="1873" y="1206"/>
                </a:moveTo>
                <a:cubicBezTo>
                  <a:pt x="1875" y="1205"/>
                  <a:pt x="1876" y="1205"/>
                  <a:pt x="1878" y="1205"/>
                </a:cubicBezTo>
                <a:cubicBezTo>
                  <a:pt x="1877" y="1201"/>
                  <a:pt x="1877" y="1198"/>
                  <a:pt x="1881" y="1196"/>
                </a:cubicBezTo>
                <a:cubicBezTo>
                  <a:pt x="1882" y="1197"/>
                  <a:pt x="1884" y="1197"/>
                  <a:pt x="1885" y="1197"/>
                </a:cubicBezTo>
                <a:cubicBezTo>
                  <a:pt x="1886" y="1193"/>
                  <a:pt x="1889" y="1192"/>
                  <a:pt x="1893" y="1193"/>
                </a:cubicBezTo>
                <a:cubicBezTo>
                  <a:pt x="1895" y="1193"/>
                  <a:pt x="1898" y="1192"/>
                  <a:pt x="1901" y="1192"/>
                </a:cubicBezTo>
                <a:cubicBezTo>
                  <a:pt x="1901" y="1193"/>
                  <a:pt x="1901" y="1194"/>
                  <a:pt x="1902" y="1195"/>
                </a:cubicBezTo>
                <a:cubicBezTo>
                  <a:pt x="1905" y="1196"/>
                  <a:pt x="1909" y="1196"/>
                  <a:pt x="1913" y="1197"/>
                </a:cubicBezTo>
                <a:cubicBezTo>
                  <a:pt x="1913" y="1199"/>
                  <a:pt x="1913" y="1202"/>
                  <a:pt x="1914" y="1204"/>
                </a:cubicBezTo>
                <a:cubicBezTo>
                  <a:pt x="1916" y="1209"/>
                  <a:pt x="1895" y="1203"/>
                  <a:pt x="1910" y="1212"/>
                </a:cubicBezTo>
                <a:cubicBezTo>
                  <a:pt x="1918" y="1217"/>
                  <a:pt x="1908" y="1218"/>
                  <a:pt x="1909" y="1221"/>
                </a:cubicBezTo>
                <a:cubicBezTo>
                  <a:pt x="1906" y="1221"/>
                  <a:pt x="1901" y="1220"/>
                  <a:pt x="1905" y="1225"/>
                </a:cubicBezTo>
                <a:cubicBezTo>
                  <a:pt x="1907" y="1229"/>
                  <a:pt x="1911" y="1238"/>
                  <a:pt x="1917" y="1233"/>
                </a:cubicBezTo>
                <a:cubicBezTo>
                  <a:pt x="1925" y="1225"/>
                  <a:pt x="1928" y="1233"/>
                  <a:pt x="1929" y="1236"/>
                </a:cubicBezTo>
                <a:cubicBezTo>
                  <a:pt x="1932" y="1244"/>
                  <a:pt x="1938" y="1243"/>
                  <a:pt x="1943" y="1245"/>
                </a:cubicBezTo>
                <a:cubicBezTo>
                  <a:pt x="1944" y="1250"/>
                  <a:pt x="1944" y="1255"/>
                  <a:pt x="1945" y="1260"/>
                </a:cubicBezTo>
                <a:cubicBezTo>
                  <a:pt x="1945" y="1265"/>
                  <a:pt x="1945" y="1270"/>
                  <a:pt x="1944" y="1275"/>
                </a:cubicBezTo>
                <a:cubicBezTo>
                  <a:pt x="1962" y="1268"/>
                  <a:pt x="1958" y="1286"/>
                  <a:pt x="1965" y="1293"/>
                </a:cubicBezTo>
                <a:cubicBezTo>
                  <a:pt x="1965" y="1293"/>
                  <a:pt x="1965" y="1293"/>
                  <a:pt x="1965" y="1293"/>
                </a:cubicBezTo>
                <a:cubicBezTo>
                  <a:pt x="1958" y="1286"/>
                  <a:pt x="1962" y="1268"/>
                  <a:pt x="1945" y="1275"/>
                </a:cubicBezTo>
                <a:cubicBezTo>
                  <a:pt x="1926" y="1261"/>
                  <a:pt x="1909" y="1245"/>
                  <a:pt x="1893" y="1229"/>
                </a:cubicBezTo>
                <a:cubicBezTo>
                  <a:pt x="1891" y="1234"/>
                  <a:pt x="1889" y="1238"/>
                  <a:pt x="1888" y="1243"/>
                </a:cubicBezTo>
                <a:cubicBezTo>
                  <a:pt x="1886" y="1249"/>
                  <a:pt x="1885" y="1255"/>
                  <a:pt x="1883" y="1262"/>
                </a:cubicBezTo>
                <a:cubicBezTo>
                  <a:pt x="1883" y="1263"/>
                  <a:pt x="1883" y="1264"/>
                  <a:pt x="1884" y="1266"/>
                </a:cubicBezTo>
                <a:cubicBezTo>
                  <a:pt x="1883" y="1264"/>
                  <a:pt x="1883" y="1263"/>
                  <a:pt x="1883" y="1262"/>
                </a:cubicBezTo>
                <a:cubicBezTo>
                  <a:pt x="1879" y="1259"/>
                  <a:pt x="1877" y="1254"/>
                  <a:pt x="1874" y="1250"/>
                </a:cubicBezTo>
                <a:cubicBezTo>
                  <a:pt x="1877" y="1254"/>
                  <a:pt x="1879" y="1259"/>
                  <a:pt x="1883" y="1262"/>
                </a:cubicBezTo>
                <a:cubicBezTo>
                  <a:pt x="1885" y="1255"/>
                  <a:pt x="1886" y="1249"/>
                  <a:pt x="1888" y="1243"/>
                </a:cubicBezTo>
                <a:cubicBezTo>
                  <a:pt x="1886" y="1237"/>
                  <a:pt x="1885" y="1231"/>
                  <a:pt x="1883" y="1226"/>
                </a:cubicBezTo>
                <a:cubicBezTo>
                  <a:pt x="1881" y="1224"/>
                  <a:pt x="1879" y="1222"/>
                  <a:pt x="1877" y="1220"/>
                </a:cubicBezTo>
                <a:cubicBezTo>
                  <a:pt x="1870" y="1225"/>
                  <a:pt x="1875" y="1237"/>
                  <a:pt x="1865" y="1239"/>
                </a:cubicBezTo>
                <a:cubicBezTo>
                  <a:pt x="1865" y="1239"/>
                  <a:pt x="1864" y="1238"/>
                  <a:pt x="1863" y="1238"/>
                </a:cubicBezTo>
                <a:cubicBezTo>
                  <a:pt x="1863" y="1238"/>
                  <a:pt x="1862" y="1239"/>
                  <a:pt x="1862" y="1239"/>
                </a:cubicBezTo>
                <a:cubicBezTo>
                  <a:pt x="1862" y="1239"/>
                  <a:pt x="1863" y="1238"/>
                  <a:pt x="1863" y="1238"/>
                </a:cubicBezTo>
                <a:cubicBezTo>
                  <a:pt x="1859" y="1235"/>
                  <a:pt x="1858" y="1230"/>
                  <a:pt x="1857" y="1225"/>
                </a:cubicBezTo>
                <a:cubicBezTo>
                  <a:pt x="1857" y="1225"/>
                  <a:pt x="1857" y="1225"/>
                  <a:pt x="1857" y="1225"/>
                </a:cubicBezTo>
                <a:cubicBezTo>
                  <a:pt x="1858" y="1224"/>
                  <a:pt x="1858" y="1223"/>
                  <a:pt x="1859" y="1223"/>
                </a:cubicBezTo>
                <a:cubicBezTo>
                  <a:pt x="1858" y="1223"/>
                  <a:pt x="1857" y="1224"/>
                  <a:pt x="1857" y="1224"/>
                </a:cubicBezTo>
                <a:cubicBezTo>
                  <a:pt x="1856" y="1222"/>
                  <a:pt x="1855" y="1219"/>
                  <a:pt x="1854" y="1217"/>
                </a:cubicBezTo>
                <a:cubicBezTo>
                  <a:pt x="1854" y="1217"/>
                  <a:pt x="1854" y="1217"/>
                  <a:pt x="1854" y="1217"/>
                </a:cubicBezTo>
                <a:cubicBezTo>
                  <a:pt x="1857" y="1215"/>
                  <a:pt x="1857" y="1212"/>
                  <a:pt x="1856" y="1209"/>
                </a:cubicBezTo>
                <a:cubicBezTo>
                  <a:pt x="1861" y="1203"/>
                  <a:pt x="1867" y="1204"/>
                  <a:pt x="1873" y="1206"/>
                </a:cubicBezTo>
                <a:close/>
                <a:moveTo>
                  <a:pt x="1869" y="1628"/>
                </a:moveTo>
                <a:cubicBezTo>
                  <a:pt x="1870" y="1628"/>
                  <a:pt x="1872" y="1628"/>
                  <a:pt x="1873" y="1629"/>
                </a:cubicBezTo>
                <a:cubicBezTo>
                  <a:pt x="1872" y="1628"/>
                  <a:pt x="1870" y="1628"/>
                  <a:pt x="1869" y="1628"/>
                </a:cubicBezTo>
                <a:cubicBezTo>
                  <a:pt x="1866" y="1624"/>
                  <a:pt x="1862" y="1621"/>
                  <a:pt x="1859" y="1616"/>
                </a:cubicBezTo>
                <a:cubicBezTo>
                  <a:pt x="1862" y="1621"/>
                  <a:pt x="1866" y="1624"/>
                  <a:pt x="1869" y="1628"/>
                </a:cubicBezTo>
                <a:close/>
                <a:moveTo>
                  <a:pt x="1857" y="1612"/>
                </a:moveTo>
                <a:cubicBezTo>
                  <a:pt x="1859" y="1612"/>
                  <a:pt x="1862" y="1612"/>
                  <a:pt x="1864" y="1612"/>
                </a:cubicBezTo>
                <a:cubicBezTo>
                  <a:pt x="1866" y="1611"/>
                  <a:pt x="1868" y="1610"/>
                  <a:pt x="1869" y="1609"/>
                </a:cubicBezTo>
                <a:cubicBezTo>
                  <a:pt x="1868" y="1610"/>
                  <a:pt x="1866" y="1611"/>
                  <a:pt x="1864" y="1612"/>
                </a:cubicBezTo>
                <a:cubicBezTo>
                  <a:pt x="1862" y="1612"/>
                  <a:pt x="1859" y="1612"/>
                  <a:pt x="1857" y="1612"/>
                </a:cubicBezTo>
                <a:close/>
                <a:moveTo>
                  <a:pt x="1852" y="507"/>
                </a:moveTo>
                <a:cubicBezTo>
                  <a:pt x="1855" y="508"/>
                  <a:pt x="1858" y="509"/>
                  <a:pt x="1861" y="509"/>
                </a:cubicBezTo>
                <a:cubicBezTo>
                  <a:pt x="1861" y="509"/>
                  <a:pt x="1863" y="509"/>
                  <a:pt x="1863" y="509"/>
                </a:cubicBezTo>
                <a:cubicBezTo>
                  <a:pt x="1861" y="509"/>
                  <a:pt x="1861" y="509"/>
                  <a:pt x="1861" y="509"/>
                </a:cubicBezTo>
                <a:cubicBezTo>
                  <a:pt x="1858" y="509"/>
                  <a:pt x="1855" y="508"/>
                  <a:pt x="1852" y="507"/>
                </a:cubicBezTo>
                <a:close/>
                <a:moveTo>
                  <a:pt x="1855" y="1079"/>
                </a:moveTo>
                <a:cubicBezTo>
                  <a:pt x="1853" y="1077"/>
                  <a:pt x="1851" y="1077"/>
                  <a:pt x="1848" y="1076"/>
                </a:cubicBezTo>
                <a:cubicBezTo>
                  <a:pt x="1848" y="1076"/>
                  <a:pt x="1848" y="1076"/>
                  <a:pt x="1848" y="1076"/>
                </a:cubicBezTo>
                <a:cubicBezTo>
                  <a:pt x="1851" y="1077"/>
                  <a:pt x="1853" y="1077"/>
                  <a:pt x="1855" y="1079"/>
                </a:cubicBezTo>
                <a:close/>
                <a:moveTo>
                  <a:pt x="1851" y="1724"/>
                </a:moveTo>
                <a:cubicBezTo>
                  <a:pt x="1849" y="1721"/>
                  <a:pt x="1849" y="1717"/>
                  <a:pt x="1847" y="1715"/>
                </a:cubicBezTo>
                <a:cubicBezTo>
                  <a:pt x="1849" y="1717"/>
                  <a:pt x="1849" y="1721"/>
                  <a:pt x="1851" y="1724"/>
                </a:cubicBezTo>
                <a:close/>
                <a:moveTo>
                  <a:pt x="1853" y="1728"/>
                </a:moveTo>
                <a:cubicBezTo>
                  <a:pt x="1853" y="1727"/>
                  <a:pt x="1853" y="1726"/>
                  <a:pt x="1853" y="1725"/>
                </a:cubicBezTo>
                <a:cubicBezTo>
                  <a:pt x="1853" y="1726"/>
                  <a:pt x="1853" y="1727"/>
                  <a:pt x="1853" y="1728"/>
                </a:cubicBezTo>
                <a:cubicBezTo>
                  <a:pt x="1851" y="1731"/>
                  <a:pt x="1849" y="1732"/>
                  <a:pt x="1846" y="1733"/>
                </a:cubicBezTo>
                <a:cubicBezTo>
                  <a:pt x="1849" y="1732"/>
                  <a:pt x="1851" y="1731"/>
                  <a:pt x="1853" y="1728"/>
                </a:cubicBezTo>
                <a:close/>
                <a:moveTo>
                  <a:pt x="1853" y="1748"/>
                </a:moveTo>
                <a:cubicBezTo>
                  <a:pt x="1859" y="1747"/>
                  <a:pt x="1866" y="1746"/>
                  <a:pt x="1873" y="1745"/>
                </a:cubicBezTo>
                <a:cubicBezTo>
                  <a:pt x="1866" y="1746"/>
                  <a:pt x="1859" y="1747"/>
                  <a:pt x="1853" y="1748"/>
                </a:cubicBezTo>
                <a:cubicBezTo>
                  <a:pt x="1851" y="1746"/>
                  <a:pt x="1848" y="1745"/>
                  <a:pt x="1845" y="1744"/>
                </a:cubicBezTo>
                <a:cubicBezTo>
                  <a:pt x="1848" y="1745"/>
                  <a:pt x="1851" y="1746"/>
                  <a:pt x="1853" y="1748"/>
                </a:cubicBezTo>
                <a:close/>
                <a:moveTo>
                  <a:pt x="1853" y="1885"/>
                </a:moveTo>
                <a:cubicBezTo>
                  <a:pt x="1853" y="1886"/>
                  <a:pt x="1852" y="1888"/>
                  <a:pt x="1852" y="1889"/>
                </a:cubicBezTo>
                <a:cubicBezTo>
                  <a:pt x="1852" y="1889"/>
                  <a:pt x="1851" y="1889"/>
                  <a:pt x="1851" y="1890"/>
                </a:cubicBezTo>
                <a:cubicBezTo>
                  <a:pt x="1851" y="1889"/>
                  <a:pt x="1852" y="1889"/>
                  <a:pt x="1852" y="1889"/>
                </a:cubicBezTo>
                <a:cubicBezTo>
                  <a:pt x="1852" y="1888"/>
                  <a:pt x="1853" y="1886"/>
                  <a:pt x="1853" y="1885"/>
                </a:cubicBezTo>
                <a:close/>
                <a:moveTo>
                  <a:pt x="1849" y="2001"/>
                </a:moveTo>
                <a:cubicBezTo>
                  <a:pt x="1849" y="2001"/>
                  <a:pt x="1849" y="2001"/>
                  <a:pt x="1849" y="2001"/>
                </a:cubicBezTo>
                <a:cubicBezTo>
                  <a:pt x="1853" y="1996"/>
                  <a:pt x="1857" y="1990"/>
                  <a:pt x="1861" y="1985"/>
                </a:cubicBezTo>
                <a:cubicBezTo>
                  <a:pt x="1857" y="1990"/>
                  <a:pt x="1853" y="1996"/>
                  <a:pt x="1849" y="2001"/>
                </a:cubicBezTo>
                <a:close/>
                <a:moveTo>
                  <a:pt x="1865" y="2181"/>
                </a:moveTo>
                <a:cubicBezTo>
                  <a:pt x="1865" y="2181"/>
                  <a:pt x="1865" y="2181"/>
                  <a:pt x="1865" y="2181"/>
                </a:cubicBezTo>
                <a:cubicBezTo>
                  <a:pt x="1865" y="2183"/>
                  <a:pt x="1866" y="2185"/>
                  <a:pt x="1868" y="2187"/>
                </a:cubicBezTo>
                <a:cubicBezTo>
                  <a:pt x="1866" y="2185"/>
                  <a:pt x="1865" y="2183"/>
                  <a:pt x="1865" y="2181"/>
                </a:cubicBezTo>
                <a:close/>
                <a:moveTo>
                  <a:pt x="1909" y="2202"/>
                </a:moveTo>
                <a:cubicBezTo>
                  <a:pt x="1901" y="2199"/>
                  <a:pt x="1893" y="2196"/>
                  <a:pt x="1885" y="2193"/>
                </a:cubicBezTo>
                <a:cubicBezTo>
                  <a:pt x="1884" y="2190"/>
                  <a:pt x="1884" y="2188"/>
                  <a:pt x="1883" y="2185"/>
                </a:cubicBezTo>
                <a:cubicBezTo>
                  <a:pt x="1887" y="2169"/>
                  <a:pt x="1873" y="2156"/>
                  <a:pt x="1876" y="2140"/>
                </a:cubicBezTo>
                <a:cubicBezTo>
                  <a:pt x="1877" y="2141"/>
                  <a:pt x="1877" y="2141"/>
                  <a:pt x="1877" y="2141"/>
                </a:cubicBezTo>
                <a:cubicBezTo>
                  <a:pt x="1876" y="2132"/>
                  <a:pt x="1873" y="2124"/>
                  <a:pt x="1874" y="2116"/>
                </a:cubicBezTo>
                <a:cubicBezTo>
                  <a:pt x="1877" y="2100"/>
                  <a:pt x="1859" y="2078"/>
                  <a:pt x="1887" y="2069"/>
                </a:cubicBezTo>
                <a:cubicBezTo>
                  <a:pt x="1904" y="2064"/>
                  <a:pt x="1920" y="2055"/>
                  <a:pt x="1938" y="2065"/>
                </a:cubicBezTo>
                <a:cubicBezTo>
                  <a:pt x="1939" y="2065"/>
                  <a:pt x="1942" y="2065"/>
                  <a:pt x="1944" y="2065"/>
                </a:cubicBezTo>
                <a:cubicBezTo>
                  <a:pt x="1949" y="2079"/>
                  <a:pt x="1942" y="2093"/>
                  <a:pt x="1944" y="2107"/>
                </a:cubicBezTo>
                <a:cubicBezTo>
                  <a:pt x="1939" y="2115"/>
                  <a:pt x="1944" y="2125"/>
                  <a:pt x="1938" y="2133"/>
                </a:cubicBezTo>
                <a:cubicBezTo>
                  <a:pt x="1937" y="2137"/>
                  <a:pt x="1936" y="2141"/>
                  <a:pt x="1935" y="2145"/>
                </a:cubicBezTo>
                <a:cubicBezTo>
                  <a:pt x="1925" y="2153"/>
                  <a:pt x="1938" y="2169"/>
                  <a:pt x="1925" y="2176"/>
                </a:cubicBezTo>
                <a:cubicBezTo>
                  <a:pt x="1923" y="2177"/>
                  <a:pt x="1922" y="2177"/>
                  <a:pt x="1921" y="2177"/>
                </a:cubicBezTo>
                <a:cubicBezTo>
                  <a:pt x="1925" y="2189"/>
                  <a:pt x="1918" y="2196"/>
                  <a:pt x="1909" y="2202"/>
                </a:cubicBezTo>
                <a:close/>
                <a:moveTo>
                  <a:pt x="1928" y="2357"/>
                </a:moveTo>
                <a:cubicBezTo>
                  <a:pt x="1925" y="2356"/>
                  <a:pt x="1920" y="2358"/>
                  <a:pt x="1918" y="2356"/>
                </a:cubicBezTo>
                <a:cubicBezTo>
                  <a:pt x="1920" y="2358"/>
                  <a:pt x="1925" y="2356"/>
                  <a:pt x="1928" y="2357"/>
                </a:cubicBezTo>
                <a:cubicBezTo>
                  <a:pt x="1937" y="2358"/>
                  <a:pt x="1946" y="2361"/>
                  <a:pt x="1955" y="2362"/>
                </a:cubicBezTo>
                <a:cubicBezTo>
                  <a:pt x="1946" y="2361"/>
                  <a:pt x="1937" y="2358"/>
                  <a:pt x="1928" y="2357"/>
                </a:cubicBezTo>
                <a:close/>
                <a:moveTo>
                  <a:pt x="1973" y="2277"/>
                </a:moveTo>
                <a:cubicBezTo>
                  <a:pt x="1973" y="2278"/>
                  <a:pt x="1973" y="2279"/>
                  <a:pt x="1973" y="2281"/>
                </a:cubicBezTo>
                <a:cubicBezTo>
                  <a:pt x="1973" y="2279"/>
                  <a:pt x="1973" y="2278"/>
                  <a:pt x="1973" y="2277"/>
                </a:cubicBezTo>
                <a:cubicBezTo>
                  <a:pt x="1961" y="2277"/>
                  <a:pt x="1949" y="2277"/>
                  <a:pt x="1937" y="2277"/>
                </a:cubicBezTo>
                <a:cubicBezTo>
                  <a:pt x="1934" y="2277"/>
                  <a:pt x="1932" y="2277"/>
                  <a:pt x="1929" y="2277"/>
                </a:cubicBezTo>
                <a:cubicBezTo>
                  <a:pt x="1931" y="2274"/>
                  <a:pt x="1933" y="2273"/>
                  <a:pt x="1935" y="2273"/>
                </a:cubicBezTo>
                <a:cubicBezTo>
                  <a:pt x="1933" y="2273"/>
                  <a:pt x="1931" y="2274"/>
                  <a:pt x="1929" y="2277"/>
                </a:cubicBezTo>
                <a:cubicBezTo>
                  <a:pt x="1932" y="2277"/>
                  <a:pt x="1934" y="2277"/>
                  <a:pt x="1937" y="2277"/>
                </a:cubicBezTo>
                <a:cubicBezTo>
                  <a:pt x="1949" y="2277"/>
                  <a:pt x="1961" y="2277"/>
                  <a:pt x="1973" y="2277"/>
                </a:cubicBezTo>
                <a:cubicBezTo>
                  <a:pt x="1985" y="2277"/>
                  <a:pt x="1997" y="2276"/>
                  <a:pt x="2008" y="2275"/>
                </a:cubicBezTo>
                <a:cubicBezTo>
                  <a:pt x="1997" y="2276"/>
                  <a:pt x="1985" y="2277"/>
                  <a:pt x="1973" y="2277"/>
                </a:cubicBezTo>
                <a:close/>
                <a:moveTo>
                  <a:pt x="2009" y="2132"/>
                </a:moveTo>
                <a:cubicBezTo>
                  <a:pt x="2011" y="2132"/>
                  <a:pt x="2012" y="2133"/>
                  <a:pt x="2013" y="2133"/>
                </a:cubicBezTo>
                <a:cubicBezTo>
                  <a:pt x="2012" y="2133"/>
                  <a:pt x="2011" y="2132"/>
                  <a:pt x="2009" y="2132"/>
                </a:cubicBezTo>
                <a:cubicBezTo>
                  <a:pt x="2009" y="2131"/>
                  <a:pt x="2009" y="2130"/>
                  <a:pt x="2009" y="2129"/>
                </a:cubicBezTo>
                <a:cubicBezTo>
                  <a:pt x="2009" y="2130"/>
                  <a:pt x="2009" y="2131"/>
                  <a:pt x="2009" y="2132"/>
                </a:cubicBezTo>
                <a:close/>
                <a:moveTo>
                  <a:pt x="2021" y="2198"/>
                </a:moveTo>
                <a:cubicBezTo>
                  <a:pt x="2017" y="2196"/>
                  <a:pt x="2013" y="2195"/>
                  <a:pt x="2009" y="2193"/>
                </a:cubicBezTo>
                <a:cubicBezTo>
                  <a:pt x="2013" y="2195"/>
                  <a:pt x="2017" y="2196"/>
                  <a:pt x="2021" y="2198"/>
                </a:cubicBezTo>
                <a:cubicBezTo>
                  <a:pt x="2020" y="2193"/>
                  <a:pt x="2018" y="2188"/>
                  <a:pt x="2017" y="2183"/>
                </a:cubicBezTo>
                <a:cubicBezTo>
                  <a:pt x="2017" y="2183"/>
                  <a:pt x="2017" y="2183"/>
                  <a:pt x="2017" y="2183"/>
                </a:cubicBezTo>
                <a:cubicBezTo>
                  <a:pt x="2018" y="2188"/>
                  <a:pt x="2020" y="2193"/>
                  <a:pt x="2021" y="2198"/>
                </a:cubicBezTo>
                <a:close/>
                <a:moveTo>
                  <a:pt x="2015" y="1387"/>
                </a:moveTo>
                <a:cubicBezTo>
                  <a:pt x="2018" y="1385"/>
                  <a:pt x="2021" y="1381"/>
                  <a:pt x="2022" y="1376"/>
                </a:cubicBezTo>
                <a:cubicBezTo>
                  <a:pt x="2022" y="1376"/>
                  <a:pt x="2022" y="1376"/>
                  <a:pt x="2022" y="1376"/>
                </a:cubicBezTo>
                <a:cubicBezTo>
                  <a:pt x="2021" y="1381"/>
                  <a:pt x="2018" y="1385"/>
                  <a:pt x="2015" y="1387"/>
                </a:cubicBezTo>
                <a:close/>
                <a:moveTo>
                  <a:pt x="2018" y="969"/>
                </a:moveTo>
                <a:cubicBezTo>
                  <a:pt x="2021" y="964"/>
                  <a:pt x="2022" y="959"/>
                  <a:pt x="2019" y="955"/>
                </a:cubicBezTo>
                <a:cubicBezTo>
                  <a:pt x="2022" y="959"/>
                  <a:pt x="2021" y="964"/>
                  <a:pt x="2018" y="969"/>
                </a:cubicBezTo>
                <a:cubicBezTo>
                  <a:pt x="2021" y="991"/>
                  <a:pt x="2021" y="1013"/>
                  <a:pt x="2021" y="1036"/>
                </a:cubicBezTo>
                <a:cubicBezTo>
                  <a:pt x="2021" y="1013"/>
                  <a:pt x="2021" y="991"/>
                  <a:pt x="2018" y="969"/>
                </a:cubicBezTo>
                <a:close/>
                <a:moveTo>
                  <a:pt x="2038" y="1423"/>
                </a:moveTo>
                <a:cubicBezTo>
                  <a:pt x="2039" y="1425"/>
                  <a:pt x="2037" y="1428"/>
                  <a:pt x="2033" y="1429"/>
                </a:cubicBezTo>
                <a:cubicBezTo>
                  <a:pt x="2033" y="1429"/>
                  <a:pt x="2033" y="1429"/>
                  <a:pt x="2033" y="1429"/>
                </a:cubicBezTo>
                <a:cubicBezTo>
                  <a:pt x="2037" y="1428"/>
                  <a:pt x="2039" y="1425"/>
                  <a:pt x="2038" y="1423"/>
                </a:cubicBezTo>
                <a:close/>
                <a:moveTo>
                  <a:pt x="2021" y="605"/>
                </a:moveTo>
                <a:cubicBezTo>
                  <a:pt x="2021" y="605"/>
                  <a:pt x="2021" y="605"/>
                  <a:pt x="2021" y="605"/>
                </a:cubicBezTo>
                <a:cubicBezTo>
                  <a:pt x="2025" y="605"/>
                  <a:pt x="2028" y="607"/>
                  <a:pt x="2032" y="608"/>
                </a:cubicBezTo>
                <a:cubicBezTo>
                  <a:pt x="2028" y="607"/>
                  <a:pt x="2025" y="605"/>
                  <a:pt x="2021" y="605"/>
                </a:cubicBezTo>
                <a:close/>
                <a:moveTo>
                  <a:pt x="2033" y="1033"/>
                </a:moveTo>
                <a:cubicBezTo>
                  <a:pt x="2033" y="1033"/>
                  <a:pt x="2033" y="1033"/>
                  <a:pt x="2033" y="1033"/>
                </a:cubicBezTo>
                <a:cubicBezTo>
                  <a:pt x="2033" y="1053"/>
                  <a:pt x="2032" y="1073"/>
                  <a:pt x="2032" y="1092"/>
                </a:cubicBezTo>
                <a:cubicBezTo>
                  <a:pt x="2032" y="1073"/>
                  <a:pt x="2033" y="1053"/>
                  <a:pt x="2033" y="1033"/>
                </a:cubicBezTo>
                <a:close/>
                <a:moveTo>
                  <a:pt x="2022" y="889"/>
                </a:moveTo>
                <a:cubicBezTo>
                  <a:pt x="2022" y="869"/>
                  <a:pt x="2021" y="849"/>
                  <a:pt x="2017" y="828"/>
                </a:cubicBezTo>
                <a:cubicBezTo>
                  <a:pt x="2017" y="826"/>
                  <a:pt x="2017" y="823"/>
                  <a:pt x="2017" y="821"/>
                </a:cubicBezTo>
                <a:cubicBezTo>
                  <a:pt x="2017" y="823"/>
                  <a:pt x="2017" y="826"/>
                  <a:pt x="2017" y="828"/>
                </a:cubicBezTo>
                <a:cubicBezTo>
                  <a:pt x="2021" y="849"/>
                  <a:pt x="2022" y="869"/>
                  <a:pt x="2022" y="889"/>
                </a:cubicBezTo>
                <a:close/>
                <a:moveTo>
                  <a:pt x="2022" y="612"/>
                </a:moveTo>
                <a:cubicBezTo>
                  <a:pt x="2022" y="612"/>
                  <a:pt x="2022" y="612"/>
                  <a:pt x="2022" y="612"/>
                </a:cubicBezTo>
                <a:cubicBezTo>
                  <a:pt x="2021" y="629"/>
                  <a:pt x="2024" y="645"/>
                  <a:pt x="2024" y="662"/>
                </a:cubicBezTo>
                <a:cubicBezTo>
                  <a:pt x="2024" y="645"/>
                  <a:pt x="2021" y="629"/>
                  <a:pt x="2022" y="612"/>
                </a:cubicBezTo>
                <a:close/>
                <a:moveTo>
                  <a:pt x="2025" y="1097"/>
                </a:moveTo>
                <a:cubicBezTo>
                  <a:pt x="2028" y="1075"/>
                  <a:pt x="2029" y="1054"/>
                  <a:pt x="2029" y="1033"/>
                </a:cubicBezTo>
                <a:cubicBezTo>
                  <a:pt x="2029" y="1054"/>
                  <a:pt x="2028" y="1075"/>
                  <a:pt x="2025" y="1097"/>
                </a:cubicBezTo>
                <a:cubicBezTo>
                  <a:pt x="2025" y="1097"/>
                  <a:pt x="2025" y="1097"/>
                  <a:pt x="2025" y="1097"/>
                </a:cubicBezTo>
                <a:close/>
                <a:moveTo>
                  <a:pt x="2045" y="2154"/>
                </a:moveTo>
                <a:cubicBezTo>
                  <a:pt x="2043" y="2154"/>
                  <a:pt x="2042" y="2153"/>
                  <a:pt x="2041" y="2152"/>
                </a:cubicBezTo>
                <a:cubicBezTo>
                  <a:pt x="2042" y="2153"/>
                  <a:pt x="2043" y="2154"/>
                  <a:pt x="2045" y="2154"/>
                </a:cubicBezTo>
                <a:cubicBezTo>
                  <a:pt x="2045" y="2155"/>
                  <a:pt x="2045" y="2156"/>
                  <a:pt x="2045" y="2158"/>
                </a:cubicBezTo>
                <a:cubicBezTo>
                  <a:pt x="2045" y="2156"/>
                  <a:pt x="2045" y="2155"/>
                  <a:pt x="2045" y="2154"/>
                </a:cubicBezTo>
                <a:close/>
                <a:moveTo>
                  <a:pt x="2057" y="2244"/>
                </a:moveTo>
                <a:cubicBezTo>
                  <a:pt x="2049" y="2250"/>
                  <a:pt x="2054" y="2260"/>
                  <a:pt x="2054" y="2269"/>
                </a:cubicBezTo>
                <a:cubicBezTo>
                  <a:pt x="2054" y="2269"/>
                  <a:pt x="2054" y="2269"/>
                  <a:pt x="2054" y="2269"/>
                </a:cubicBezTo>
                <a:cubicBezTo>
                  <a:pt x="2054" y="2272"/>
                  <a:pt x="2053" y="2274"/>
                  <a:pt x="2052" y="2276"/>
                </a:cubicBezTo>
                <a:cubicBezTo>
                  <a:pt x="2051" y="2276"/>
                  <a:pt x="2050" y="2277"/>
                  <a:pt x="2049" y="2277"/>
                </a:cubicBezTo>
                <a:cubicBezTo>
                  <a:pt x="2050" y="2277"/>
                  <a:pt x="2051" y="2276"/>
                  <a:pt x="2052" y="2276"/>
                </a:cubicBezTo>
                <a:cubicBezTo>
                  <a:pt x="2053" y="2274"/>
                  <a:pt x="2054" y="2272"/>
                  <a:pt x="2054" y="2269"/>
                </a:cubicBezTo>
                <a:cubicBezTo>
                  <a:pt x="2054" y="2260"/>
                  <a:pt x="2049" y="2250"/>
                  <a:pt x="2057" y="2244"/>
                </a:cubicBezTo>
                <a:close/>
                <a:moveTo>
                  <a:pt x="2053" y="2445"/>
                </a:moveTo>
                <a:cubicBezTo>
                  <a:pt x="2053" y="2445"/>
                  <a:pt x="2053" y="2445"/>
                  <a:pt x="2053" y="2445"/>
                </a:cubicBezTo>
                <a:cubicBezTo>
                  <a:pt x="2053" y="2445"/>
                  <a:pt x="2053" y="2445"/>
                  <a:pt x="2053" y="2445"/>
                </a:cubicBezTo>
                <a:close/>
                <a:moveTo>
                  <a:pt x="2053" y="2445"/>
                </a:moveTo>
                <a:cubicBezTo>
                  <a:pt x="2053" y="2445"/>
                  <a:pt x="2053" y="2445"/>
                  <a:pt x="2053" y="2445"/>
                </a:cubicBezTo>
                <a:cubicBezTo>
                  <a:pt x="2046" y="2458"/>
                  <a:pt x="2059" y="2456"/>
                  <a:pt x="2064" y="2457"/>
                </a:cubicBezTo>
                <a:cubicBezTo>
                  <a:pt x="2059" y="2456"/>
                  <a:pt x="2046" y="2458"/>
                  <a:pt x="2053" y="2445"/>
                </a:cubicBezTo>
                <a:close/>
                <a:moveTo>
                  <a:pt x="2091" y="2390"/>
                </a:moveTo>
                <a:cubicBezTo>
                  <a:pt x="2092" y="2390"/>
                  <a:pt x="2093" y="2389"/>
                  <a:pt x="2094" y="2389"/>
                </a:cubicBezTo>
                <a:cubicBezTo>
                  <a:pt x="2094" y="2389"/>
                  <a:pt x="2094" y="2389"/>
                  <a:pt x="2094" y="2389"/>
                </a:cubicBezTo>
                <a:cubicBezTo>
                  <a:pt x="2093" y="2389"/>
                  <a:pt x="2092" y="2390"/>
                  <a:pt x="2091" y="2390"/>
                </a:cubicBezTo>
                <a:close/>
                <a:moveTo>
                  <a:pt x="2110" y="2349"/>
                </a:moveTo>
                <a:cubicBezTo>
                  <a:pt x="2108" y="2347"/>
                  <a:pt x="2107" y="2346"/>
                  <a:pt x="2105" y="2344"/>
                </a:cubicBezTo>
                <a:cubicBezTo>
                  <a:pt x="2107" y="2346"/>
                  <a:pt x="2108" y="2347"/>
                  <a:pt x="2110" y="2349"/>
                </a:cubicBezTo>
                <a:cubicBezTo>
                  <a:pt x="2111" y="2349"/>
                  <a:pt x="2112" y="2350"/>
                  <a:pt x="2113" y="2351"/>
                </a:cubicBezTo>
                <a:cubicBezTo>
                  <a:pt x="2112" y="2350"/>
                  <a:pt x="2111" y="2349"/>
                  <a:pt x="2110" y="2349"/>
                </a:cubicBezTo>
                <a:close/>
                <a:moveTo>
                  <a:pt x="2113" y="2398"/>
                </a:moveTo>
                <a:cubicBezTo>
                  <a:pt x="2114" y="2396"/>
                  <a:pt x="2115" y="2395"/>
                  <a:pt x="2116" y="2394"/>
                </a:cubicBezTo>
                <a:cubicBezTo>
                  <a:pt x="2115" y="2395"/>
                  <a:pt x="2114" y="2396"/>
                  <a:pt x="2113" y="2398"/>
                </a:cubicBezTo>
                <a:close/>
                <a:moveTo>
                  <a:pt x="2120" y="2394"/>
                </a:moveTo>
                <a:cubicBezTo>
                  <a:pt x="2120" y="2394"/>
                  <a:pt x="2120" y="2394"/>
                  <a:pt x="2120" y="2394"/>
                </a:cubicBezTo>
                <a:cubicBezTo>
                  <a:pt x="2122" y="2386"/>
                  <a:pt x="2121" y="2380"/>
                  <a:pt x="2118" y="2374"/>
                </a:cubicBezTo>
                <a:cubicBezTo>
                  <a:pt x="2121" y="2380"/>
                  <a:pt x="2122" y="2386"/>
                  <a:pt x="2120" y="2394"/>
                </a:cubicBezTo>
                <a:close/>
                <a:moveTo>
                  <a:pt x="2165" y="2361"/>
                </a:moveTo>
                <a:cubicBezTo>
                  <a:pt x="2165" y="2361"/>
                  <a:pt x="2165" y="2361"/>
                  <a:pt x="2165" y="2361"/>
                </a:cubicBezTo>
                <a:cubicBezTo>
                  <a:pt x="2166" y="2361"/>
                  <a:pt x="2168" y="2361"/>
                  <a:pt x="2170" y="2362"/>
                </a:cubicBezTo>
                <a:cubicBezTo>
                  <a:pt x="2168" y="2361"/>
                  <a:pt x="2166" y="2361"/>
                  <a:pt x="2165" y="2361"/>
                </a:cubicBezTo>
                <a:close/>
                <a:moveTo>
                  <a:pt x="2217" y="2316"/>
                </a:moveTo>
                <a:cubicBezTo>
                  <a:pt x="2217" y="2319"/>
                  <a:pt x="2217" y="2321"/>
                  <a:pt x="2216" y="2324"/>
                </a:cubicBezTo>
                <a:cubicBezTo>
                  <a:pt x="2216" y="2325"/>
                  <a:pt x="2216" y="2327"/>
                  <a:pt x="2217" y="2328"/>
                </a:cubicBezTo>
                <a:cubicBezTo>
                  <a:pt x="2212" y="2325"/>
                  <a:pt x="2206" y="2323"/>
                  <a:pt x="2201" y="2320"/>
                </a:cubicBezTo>
                <a:cubicBezTo>
                  <a:pt x="2206" y="2314"/>
                  <a:pt x="2201" y="2305"/>
                  <a:pt x="2209" y="2301"/>
                </a:cubicBezTo>
                <a:cubicBezTo>
                  <a:pt x="2212" y="2301"/>
                  <a:pt x="2214" y="2301"/>
                  <a:pt x="2217" y="2301"/>
                </a:cubicBezTo>
                <a:cubicBezTo>
                  <a:pt x="2217" y="2298"/>
                  <a:pt x="2219" y="2296"/>
                  <a:pt x="2220" y="2295"/>
                </a:cubicBezTo>
                <a:cubicBezTo>
                  <a:pt x="2219" y="2296"/>
                  <a:pt x="2217" y="2298"/>
                  <a:pt x="2217" y="2301"/>
                </a:cubicBezTo>
                <a:cubicBezTo>
                  <a:pt x="2217" y="2306"/>
                  <a:pt x="2217" y="2311"/>
                  <a:pt x="2217" y="2316"/>
                </a:cubicBezTo>
                <a:close/>
                <a:moveTo>
                  <a:pt x="2205" y="2269"/>
                </a:moveTo>
                <a:cubicBezTo>
                  <a:pt x="2205" y="2267"/>
                  <a:pt x="2205" y="2266"/>
                  <a:pt x="2205" y="2264"/>
                </a:cubicBezTo>
                <a:cubicBezTo>
                  <a:pt x="2205" y="2264"/>
                  <a:pt x="2205" y="2264"/>
                  <a:pt x="2205" y="2264"/>
                </a:cubicBezTo>
                <a:cubicBezTo>
                  <a:pt x="2205" y="2266"/>
                  <a:pt x="2205" y="2267"/>
                  <a:pt x="2205" y="2269"/>
                </a:cubicBezTo>
                <a:close/>
                <a:moveTo>
                  <a:pt x="2221" y="2452"/>
                </a:moveTo>
                <a:cubicBezTo>
                  <a:pt x="2222" y="2451"/>
                  <a:pt x="2222" y="2450"/>
                  <a:pt x="2222" y="2450"/>
                </a:cubicBezTo>
                <a:cubicBezTo>
                  <a:pt x="2222" y="2450"/>
                  <a:pt x="2222" y="2451"/>
                  <a:pt x="2221" y="2452"/>
                </a:cubicBezTo>
                <a:cubicBezTo>
                  <a:pt x="2224" y="2454"/>
                  <a:pt x="2226" y="2457"/>
                  <a:pt x="2226" y="2461"/>
                </a:cubicBezTo>
                <a:cubicBezTo>
                  <a:pt x="2226" y="2457"/>
                  <a:pt x="2224" y="2454"/>
                  <a:pt x="2221" y="2452"/>
                </a:cubicBezTo>
                <a:close/>
                <a:moveTo>
                  <a:pt x="2227" y="2441"/>
                </a:moveTo>
                <a:cubicBezTo>
                  <a:pt x="2230" y="2431"/>
                  <a:pt x="2224" y="2421"/>
                  <a:pt x="2222" y="2412"/>
                </a:cubicBezTo>
                <a:cubicBezTo>
                  <a:pt x="2222" y="2408"/>
                  <a:pt x="2222" y="2405"/>
                  <a:pt x="2223" y="2402"/>
                </a:cubicBezTo>
                <a:cubicBezTo>
                  <a:pt x="2222" y="2405"/>
                  <a:pt x="2222" y="2408"/>
                  <a:pt x="2222" y="2412"/>
                </a:cubicBezTo>
                <a:cubicBezTo>
                  <a:pt x="2224" y="2421"/>
                  <a:pt x="2230" y="2431"/>
                  <a:pt x="2227" y="2441"/>
                </a:cubicBezTo>
                <a:close/>
                <a:moveTo>
                  <a:pt x="2226" y="2293"/>
                </a:moveTo>
                <a:cubicBezTo>
                  <a:pt x="2231" y="2293"/>
                  <a:pt x="2236" y="2297"/>
                  <a:pt x="2241" y="2296"/>
                </a:cubicBezTo>
                <a:cubicBezTo>
                  <a:pt x="2243" y="2294"/>
                  <a:pt x="2245" y="2293"/>
                  <a:pt x="2246" y="2295"/>
                </a:cubicBezTo>
                <a:cubicBezTo>
                  <a:pt x="2245" y="2293"/>
                  <a:pt x="2243" y="2294"/>
                  <a:pt x="2241" y="2296"/>
                </a:cubicBezTo>
                <a:cubicBezTo>
                  <a:pt x="2236" y="2297"/>
                  <a:pt x="2231" y="2293"/>
                  <a:pt x="2226" y="2293"/>
                </a:cubicBezTo>
                <a:close/>
                <a:moveTo>
                  <a:pt x="2225" y="2269"/>
                </a:moveTo>
                <a:cubicBezTo>
                  <a:pt x="2226" y="2272"/>
                  <a:pt x="2227" y="2274"/>
                  <a:pt x="2228" y="2275"/>
                </a:cubicBezTo>
                <a:cubicBezTo>
                  <a:pt x="2227" y="2274"/>
                  <a:pt x="2226" y="2272"/>
                  <a:pt x="2225" y="2269"/>
                </a:cubicBezTo>
                <a:cubicBezTo>
                  <a:pt x="2231" y="2268"/>
                  <a:pt x="2237" y="2270"/>
                  <a:pt x="2243" y="2268"/>
                </a:cubicBezTo>
                <a:cubicBezTo>
                  <a:pt x="2237" y="2270"/>
                  <a:pt x="2231" y="2268"/>
                  <a:pt x="2225" y="2269"/>
                </a:cubicBezTo>
                <a:close/>
                <a:moveTo>
                  <a:pt x="2236" y="2501"/>
                </a:moveTo>
                <a:cubicBezTo>
                  <a:pt x="2235" y="2501"/>
                  <a:pt x="2235" y="2501"/>
                  <a:pt x="2234" y="2501"/>
                </a:cubicBezTo>
                <a:cubicBezTo>
                  <a:pt x="2235" y="2501"/>
                  <a:pt x="2235" y="2501"/>
                  <a:pt x="2236" y="2501"/>
                </a:cubicBezTo>
                <a:cubicBezTo>
                  <a:pt x="2237" y="2501"/>
                  <a:pt x="2237" y="2501"/>
                  <a:pt x="2237" y="2501"/>
                </a:cubicBezTo>
                <a:cubicBezTo>
                  <a:pt x="2237" y="2501"/>
                  <a:pt x="2236" y="2501"/>
                  <a:pt x="2236" y="2501"/>
                </a:cubicBezTo>
                <a:close/>
                <a:moveTo>
                  <a:pt x="2236" y="2415"/>
                </a:moveTo>
                <a:cubicBezTo>
                  <a:pt x="2236" y="2415"/>
                  <a:pt x="2236" y="2416"/>
                  <a:pt x="2237" y="2417"/>
                </a:cubicBezTo>
                <a:cubicBezTo>
                  <a:pt x="2237" y="2417"/>
                  <a:pt x="2237" y="2417"/>
                  <a:pt x="2237" y="2417"/>
                </a:cubicBezTo>
                <a:cubicBezTo>
                  <a:pt x="2236" y="2416"/>
                  <a:pt x="2236" y="2415"/>
                  <a:pt x="2236" y="2415"/>
                </a:cubicBezTo>
                <a:close/>
                <a:moveTo>
                  <a:pt x="2285" y="2473"/>
                </a:moveTo>
                <a:cubicBezTo>
                  <a:pt x="2295" y="2473"/>
                  <a:pt x="2306" y="2472"/>
                  <a:pt x="2316" y="2472"/>
                </a:cubicBezTo>
                <a:cubicBezTo>
                  <a:pt x="2323" y="2463"/>
                  <a:pt x="2330" y="2458"/>
                  <a:pt x="2338" y="2455"/>
                </a:cubicBezTo>
                <a:cubicBezTo>
                  <a:pt x="2330" y="2458"/>
                  <a:pt x="2323" y="2463"/>
                  <a:pt x="2316" y="2472"/>
                </a:cubicBezTo>
                <a:cubicBezTo>
                  <a:pt x="2306" y="2472"/>
                  <a:pt x="2295" y="2473"/>
                  <a:pt x="2285" y="2473"/>
                </a:cubicBezTo>
                <a:close/>
                <a:moveTo>
                  <a:pt x="2381" y="2482"/>
                </a:moveTo>
                <a:cubicBezTo>
                  <a:pt x="2361" y="2485"/>
                  <a:pt x="2341" y="2485"/>
                  <a:pt x="2321" y="2485"/>
                </a:cubicBezTo>
                <a:cubicBezTo>
                  <a:pt x="2341" y="2485"/>
                  <a:pt x="2361" y="2485"/>
                  <a:pt x="2381" y="2482"/>
                </a:cubicBezTo>
                <a:cubicBezTo>
                  <a:pt x="2381" y="2491"/>
                  <a:pt x="2386" y="2493"/>
                  <a:pt x="2392" y="2493"/>
                </a:cubicBezTo>
                <a:cubicBezTo>
                  <a:pt x="2386" y="2493"/>
                  <a:pt x="2381" y="2491"/>
                  <a:pt x="2381" y="2482"/>
                </a:cubicBezTo>
                <a:close/>
                <a:moveTo>
                  <a:pt x="2397" y="2400"/>
                </a:moveTo>
                <a:cubicBezTo>
                  <a:pt x="2404" y="2400"/>
                  <a:pt x="2411" y="2401"/>
                  <a:pt x="2418" y="2401"/>
                </a:cubicBezTo>
                <a:cubicBezTo>
                  <a:pt x="2418" y="2401"/>
                  <a:pt x="2418" y="2401"/>
                  <a:pt x="2418" y="2401"/>
                </a:cubicBezTo>
                <a:cubicBezTo>
                  <a:pt x="2411" y="2401"/>
                  <a:pt x="2404" y="2400"/>
                  <a:pt x="2397" y="2400"/>
                </a:cubicBezTo>
                <a:close/>
                <a:moveTo>
                  <a:pt x="2417" y="2387"/>
                </a:moveTo>
                <a:cubicBezTo>
                  <a:pt x="2399" y="2388"/>
                  <a:pt x="2382" y="2392"/>
                  <a:pt x="2364" y="2388"/>
                </a:cubicBezTo>
                <a:cubicBezTo>
                  <a:pt x="2364" y="2392"/>
                  <a:pt x="2364" y="2395"/>
                  <a:pt x="2360" y="2397"/>
                </a:cubicBezTo>
                <a:cubicBezTo>
                  <a:pt x="2361" y="2401"/>
                  <a:pt x="2362" y="2402"/>
                  <a:pt x="2364" y="2403"/>
                </a:cubicBezTo>
                <a:cubicBezTo>
                  <a:pt x="2362" y="2402"/>
                  <a:pt x="2361" y="2401"/>
                  <a:pt x="2360" y="2397"/>
                </a:cubicBezTo>
                <a:cubicBezTo>
                  <a:pt x="2358" y="2397"/>
                  <a:pt x="2355" y="2397"/>
                  <a:pt x="2353" y="2397"/>
                </a:cubicBezTo>
                <a:cubicBezTo>
                  <a:pt x="2350" y="2402"/>
                  <a:pt x="2345" y="2400"/>
                  <a:pt x="2341" y="2400"/>
                </a:cubicBezTo>
                <a:cubicBezTo>
                  <a:pt x="2338" y="2400"/>
                  <a:pt x="2336" y="2406"/>
                  <a:pt x="2333" y="2401"/>
                </a:cubicBezTo>
                <a:cubicBezTo>
                  <a:pt x="2319" y="2392"/>
                  <a:pt x="2304" y="2397"/>
                  <a:pt x="2289" y="2397"/>
                </a:cubicBezTo>
                <a:cubicBezTo>
                  <a:pt x="2272" y="2404"/>
                  <a:pt x="2254" y="2404"/>
                  <a:pt x="2237" y="2405"/>
                </a:cubicBezTo>
                <a:cubicBezTo>
                  <a:pt x="2222" y="2388"/>
                  <a:pt x="2243" y="2385"/>
                  <a:pt x="2249" y="2377"/>
                </a:cubicBezTo>
                <a:cubicBezTo>
                  <a:pt x="2256" y="2376"/>
                  <a:pt x="2264" y="2378"/>
                  <a:pt x="2271" y="2372"/>
                </a:cubicBezTo>
                <a:cubicBezTo>
                  <a:pt x="2276" y="2367"/>
                  <a:pt x="2284" y="2368"/>
                  <a:pt x="2286" y="2374"/>
                </a:cubicBezTo>
                <a:cubicBezTo>
                  <a:pt x="2290" y="2386"/>
                  <a:pt x="2298" y="2380"/>
                  <a:pt x="2305" y="2381"/>
                </a:cubicBezTo>
                <a:cubicBezTo>
                  <a:pt x="2340" y="2375"/>
                  <a:pt x="2376" y="2377"/>
                  <a:pt x="2412" y="2377"/>
                </a:cubicBezTo>
                <a:cubicBezTo>
                  <a:pt x="2416" y="2370"/>
                  <a:pt x="2421" y="2364"/>
                  <a:pt x="2425" y="2357"/>
                </a:cubicBezTo>
                <a:cubicBezTo>
                  <a:pt x="2421" y="2364"/>
                  <a:pt x="2416" y="2370"/>
                  <a:pt x="2412" y="2377"/>
                </a:cubicBezTo>
                <a:cubicBezTo>
                  <a:pt x="2414" y="2381"/>
                  <a:pt x="2417" y="2381"/>
                  <a:pt x="2421" y="2381"/>
                </a:cubicBezTo>
                <a:cubicBezTo>
                  <a:pt x="2421" y="2383"/>
                  <a:pt x="2420" y="2386"/>
                  <a:pt x="2420" y="2388"/>
                </a:cubicBezTo>
                <a:cubicBezTo>
                  <a:pt x="2419" y="2387"/>
                  <a:pt x="2418" y="2386"/>
                  <a:pt x="2417" y="2387"/>
                </a:cubicBezTo>
                <a:close/>
                <a:moveTo>
                  <a:pt x="2336" y="2330"/>
                </a:moveTo>
                <a:cubicBezTo>
                  <a:pt x="2346" y="2340"/>
                  <a:pt x="2333" y="2340"/>
                  <a:pt x="2332" y="2340"/>
                </a:cubicBezTo>
                <a:cubicBezTo>
                  <a:pt x="2324" y="2345"/>
                  <a:pt x="2327" y="2336"/>
                  <a:pt x="2324" y="2334"/>
                </a:cubicBezTo>
                <a:cubicBezTo>
                  <a:pt x="2315" y="2325"/>
                  <a:pt x="2315" y="2311"/>
                  <a:pt x="2308" y="2300"/>
                </a:cubicBezTo>
                <a:cubicBezTo>
                  <a:pt x="2307" y="2300"/>
                  <a:pt x="2307" y="2300"/>
                  <a:pt x="2307" y="2300"/>
                </a:cubicBezTo>
                <a:cubicBezTo>
                  <a:pt x="2308" y="2300"/>
                  <a:pt x="2308" y="2300"/>
                  <a:pt x="2308" y="2300"/>
                </a:cubicBezTo>
                <a:cubicBezTo>
                  <a:pt x="2308" y="2297"/>
                  <a:pt x="2308" y="2293"/>
                  <a:pt x="2309" y="2289"/>
                </a:cubicBezTo>
                <a:cubicBezTo>
                  <a:pt x="2309" y="2282"/>
                  <a:pt x="2319" y="2276"/>
                  <a:pt x="2309" y="2269"/>
                </a:cubicBezTo>
                <a:cubicBezTo>
                  <a:pt x="2305" y="2262"/>
                  <a:pt x="2304" y="2256"/>
                  <a:pt x="2309" y="2249"/>
                </a:cubicBezTo>
                <a:cubicBezTo>
                  <a:pt x="2310" y="2247"/>
                  <a:pt x="2311" y="2245"/>
                  <a:pt x="2312" y="2243"/>
                </a:cubicBezTo>
                <a:cubicBezTo>
                  <a:pt x="2311" y="2245"/>
                  <a:pt x="2310" y="2247"/>
                  <a:pt x="2309" y="2249"/>
                </a:cubicBezTo>
                <a:cubicBezTo>
                  <a:pt x="2320" y="2248"/>
                  <a:pt x="2324" y="2253"/>
                  <a:pt x="2331" y="2263"/>
                </a:cubicBezTo>
                <a:cubicBezTo>
                  <a:pt x="2340" y="2276"/>
                  <a:pt x="2333" y="2291"/>
                  <a:pt x="2345" y="2301"/>
                </a:cubicBezTo>
                <a:cubicBezTo>
                  <a:pt x="2331" y="2307"/>
                  <a:pt x="2332" y="2326"/>
                  <a:pt x="2336" y="2330"/>
                </a:cubicBezTo>
                <a:close/>
                <a:moveTo>
                  <a:pt x="2331" y="2357"/>
                </a:moveTo>
                <a:cubicBezTo>
                  <a:pt x="2330" y="2358"/>
                  <a:pt x="2329" y="2358"/>
                  <a:pt x="2328" y="2359"/>
                </a:cubicBezTo>
                <a:cubicBezTo>
                  <a:pt x="2328" y="2359"/>
                  <a:pt x="2327" y="2358"/>
                  <a:pt x="2327" y="2358"/>
                </a:cubicBezTo>
                <a:cubicBezTo>
                  <a:pt x="2327" y="2357"/>
                  <a:pt x="2328" y="2356"/>
                  <a:pt x="2328" y="2355"/>
                </a:cubicBezTo>
                <a:cubicBezTo>
                  <a:pt x="2329" y="2355"/>
                  <a:pt x="2330" y="2356"/>
                  <a:pt x="2331" y="2357"/>
                </a:cubicBezTo>
                <a:close/>
                <a:moveTo>
                  <a:pt x="2318" y="2366"/>
                </a:moveTo>
                <a:cubicBezTo>
                  <a:pt x="2318" y="2365"/>
                  <a:pt x="2317" y="2365"/>
                  <a:pt x="2317" y="2365"/>
                </a:cubicBezTo>
                <a:cubicBezTo>
                  <a:pt x="2316" y="2365"/>
                  <a:pt x="2316" y="2364"/>
                  <a:pt x="2315" y="2364"/>
                </a:cubicBezTo>
                <a:cubicBezTo>
                  <a:pt x="2316" y="2364"/>
                  <a:pt x="2316" y="2364"/>
                  <a:pt x="2317" y="2365"/>
                </a:cubicBezTo>
                <a:cubicBezTo>
                  <a:pt x="2317" y="2365"/>
                  <a:pt x="2318" y="2365"/>
                  <a:pt x="2318" y="2366"/>
                </a:cubicBezTo>
                <a:close/>
                <a:moveTo>
                  <a:pt x="2313" y="2241"/>
                </a:moveTo>
                <a:cubicBezTo>
                  <a:pt x="2313" y="2241"/>
                  <a:pt x="2313" y="2241"/>
                  <a:pt x="2313" y="2241"/>
                </a:cubicBezTo>
                <a:cubicBezTo>
                  <a:pt x="2302" y="2240"/>
                  <a:pt x="2291" y="2242"/>
                  <a:pt x="2279" y="2229"/>
                </a:cubicBezTo>
                <a:cubicBezTo>
                  <a:pt x="2294" y="2229"/>
                  <a:pt x="2305" y="2229"/>
                  <a:pt x="2316" y="2229"/>
                </a:cubicBezTo>
                <a:cubicBezTo>
                  <a:pt x="2317" y="2234"/>
                  <a:pt x="2317" y="2238"/>
                  <a:pt x="2313" y="2241"/>
                </a:cubicBezTo>
                <a:close/>
                <a:moveTo>
                  <a:pt x="2297" y="2312"/>
                </a:moveTo>
                <a:cubicBezTo>
                  <a:pt x="2300" y="2315"/>
                  <a:pt x="2302" y="2319"/>
                  <a:pt x="2298" y="2322"/>
                </a:cubicBezTo>
                <a:cubicBezTo>
                  <a:pt x="2295" y="2324"/>
                  <a:pt x="2292" y="2326"/>
                  <a:pt x="2289" y="2325"/>
                </a:cubicBezTo>
                <a:cubicBezTo>
                  <a:pt x="2283" y="2324"/>
                  <a:pt x="2285" y="2319"/>
                  <a:pt x="2285" y="2315"/>
                </a:cubicBezTo>
                <a:cubicBezTo>
                  <a:pt x="2283" y="2293"/>
                  <a:pt x="2288" y="2286"/>
                  <a:pt x="2305" y="2289"/>
                </a:cubicBezTo>
                <a:cubicBezTo>
                  <a:pt x="2305" y="2293"/>
                  <a:pt x="2305" y="2297"/>
                  <a:pt x="2305" y="2300"/>
                </a:cubicBezTo>
                <a:cubicBezTo>
                  <a:pt x="2301" y="2303"/>
                  <a:pt x="2281" y="2295"/>
                  <a:pt x="2297" y="2312"/>
                </a:cubicBezTo>
                <a:close/>
                <a:moveTo>
                  <a:pt x="2413" y="2317"/>
                </a:moveTo>
                <a:cubicBezTo>
                  <a:pt x="2416" y="2317"/>
                  <a:pt x="2419" y="2317"/>
                  <a:pt x="2423" y="2318"/>
                </a:cubicBezTo>
                <a:cubicBezTo>
                  <a:pt x="2423" y="2320"/>
                  <a:pt x="2423" y="2322"/>
                  <a:pt x="2423" y="2324"/>
                </a:cubicBezTo>
                <a:cubicBezTo>
                  <a:pt x="2423" y="2322"/>
                  <a:pt x="2423" y="2320"/>
                  <a:pt x="2423" y="2318"/>
                </a:cubicBezTo>
                <a:cubicBezTo>
                  <a:pt x="2419" y="2317"/>
                  <a:pt x="2416" y="2317"/>
                  <a:pt x="2413" y="2317"/>
                </a:cubicBezTo>
                <a:close/>
                <a:moveTo>
                  <a:pt x="2420" y="2388"/>
                </a:moveTo>
                <a:cubicBezTo>
                  <a:pt x="2422" y="2389"/>
                  <a:pt x="2423" y="2390"/>
                  <a:pt x="2425" y="2390"/>
                </a:cubicBezTo>
                <a:cubicBezTo>
                  <a:pt x="2423" y="2390"/>
                  <a:pt x="2422" y="2389"/>
                  <a:pt x="2420" y="2388"/>
                </a:cubicBezTo>
                <a:close/>
                <a:moveTo>
                  <a:pt x="2424" y="2412"/>
                </a:moveTo>
                <a:cubicBezTo>
                  <a:pt x="2424" y="2412"/>
                  <a:pt x="2424" y="2412"/>
                  <a:pt x="2424" y="2412"/>
                </a:cubicBezTo>
                <a:cubicBezTo>
                  <a:pt x="2464" y="2412"/>
                  <a:pt x="2503" y="2412"/>
                  <a:pt x="2543" y="2412"/>
                </a:cubicBezTo>
                <a:cubicBezTo>
                  <a:pt x="2503" y="2412"/>
                  <a:pt x="2464" y="2412"/>
                  <a:pt x="2424" y="2412"/>
                </a:cubicBezTo>
                <a:close/>
                <a:moveTo>
                  <a:pt x="2452" y="2390"/>
                </a:moveTo>
                <a:cubicBezTo>
                  <a:pt x="2453" y="2390"/>
                  <a:pt x="2455" y="2390"/>
                  <a:pt x="2457" y="2389"/>
                </a:cubicBezTo>
                <a:cubicBezTo>
                  <a:pt x="2455" y="2390"/>
                  <a:pt x="2453" y="2390"/>
                  <a:pt x="2452" y="2390"/>
                </a:cubicBezTo>
                <a:cubicBezTo>
                  <a:pt x="2435" y="2385"/>
                  <a:pt x="2441" y="2374"/>
                  <a:pt x="2441" y="2363"/>
                </a:cubicBezTo>
                <a:cubicBezTo>
                  <a:pt x="2441" y="2374"/>
                  <a:pt x="2435" y="2385"/>
                  <a:pt x="2452" y="2390"/>
                </a:cubicBezTo>
                <a:close/>
                <a:moveTo>
                  <a:pt x="2445" y="2406"/>
                </a:moveTo>
                <a:cubicBezTo>
                  <a:pt x="2467" y="2413"/>
                  <a:pt x="2489" y="2404"/>
                  <a:pt x="2511" y="2400"/>
                </a:cubicBezTo>
                <a:cubicBezTo>
                  <a:pt x="2489" y="2404"/>
                  <a:pt x="2467" y="2413"/>
                  <a:pt x="2445" y="2406"/>
                </a:cubicBezTo>
                <a:cubicBezTo>
                  <a:pt x="2443" y="2408"/>
                  <a:pt x="2440" y="2408"/>
                  <a:pt x="2437" y="2408"/>
                </a:cubicBezTo>
                <a:cubicBezTo>
                  <a:pt x="2440" y="2408"/>
                  <a:pt x="2443" y="2408"/>
                  <a:pt x="2445" y="2406"/>
                </a:cubicBezTo>
                <a:close/>
                <a:moveTo>
                  <a:pt x="2522" y="2381"/>
                </a:moveTo>
                <a:cubicBezTo>
                  <a:pt x="2526" y="2381"/>
                  <a:pt x="2532" y="2380"/>
                  <a:pt x="2540" y="2380"/>
                </a:cubicBezTo>
                <a:cubicBezTo>
                  <a:pt x="2540" y="2378"/>
                  <a:pt x="2541" y="2375"/>
                  <a:pt x="2541" y="2373"/>
                </a:cubicBezTo>
                <a:cubicBezTo>
                  <a:pt x="2541" y="2375"/>
                  <a:pt x="2540" y="2378"/>
                  <a:pt x="2540" y="2380"/>
                </a:cubicBezTo>
                <a:cubicBezTo>
                  <a:pt x="2532" y="2380"/>
                  <a:pt x="2526" y="2381"/>
                  <a:pt x="2522" y="2381"/>
                </a:cubicBezTo>
                <a:close/>
                <a:moveTo>
                  <a:pt x="2541" y="2373"/>
                </a:moveTo>
                <a:cubicBezTo>
                  <a:pt x="2543" y="2370"/>
                  <a:pt x="2544" y="2368"/>
                  <a:pt x="2547" y="2366"/>
                </a:cubicBezTo>
                <a:cubicBezTo>
                  <a:pt x="2544" y="2368"/>
                  <a:pt x="2543" y="2370"/>
                  <a:pt x="2541" y="2373"/>
                </a:cubicBezTo>
                <a:close/>
                <a:moveTo>
                  <a:pt x="2570" y="2258"/>
                </a:moveTo>
                <a:cubicBezTo>
                  <a:pt x="2561" y="2263"/>
                  <a:pt x="2554" y="2260"/>
                  <a:pt x="2545" y="2253"/>
                </a:cubicBezTo>
                <a:cubicBezTo>
                  <a:pt x="2548" y="2252"/>
                  <a:pt x="2549" y="2250"/>
                  <a:pt x="2550" y="2251"/>
                </a:cubicBezTo>
                <a:cubicBezTo>
                  <a:pt x="2557" y="2255"/>
                  <a:pt x="2565" y="2244"/>
                  <a:pt x="2571" y="2253"/>
                </a:cubicBezTo>
                <a:cubicBezTo>
                  <a:pt x="2572" y="2254"/>
                  <a:pt x="2571" y="2258"/>
                  <a:pt x="2570" y="2258"/>
                </a:cubicBezTo>
                <a:close/>
                <a:moveTo>
                  <a:pt x="2574" y="2396"/>
                </a:moveTo>
                <a:cubicBezTo>
                  <a:pt x="2577" y="2395"/>
                  <a:pt x="2579" y="2394"/>
                  <a:pt x="2581" y="2393"/>
                </a:cubicBezTo>
                <a:cubicBezTo>
                  <a:pt x="2581" y="2390"/>
                  <a:pt x="2581" y="2387"/>
                  <a:pt x="2581" y="2385"/>
                </a:cubicBezTo>
                <a:cubicBezTo>
                  <a:pt x="2581" y="2387"/>
                  <a:pt x="2581" y="2390"/>
                  <a:pt x="2581" y="2393"/>
                </a:cubicBezTo>
                <a:cubicBezTo>
                  <a:pt x="2579" y="2394"/>
                  <a:pt x="2577" y="2395"/>
                  <a:pt x="2574" y="2396"/>
                </a:cubicBezTo>
                <a:close/>
                <a:moveTo>
                  <a:pt x="2617" y="2393"/>
                </a:moveTo>
                <a:cubicBezTo>
                  <a:pt x="2613" y="2393"/>
                  <a:pt x="2609" y="2393"/>
                  <a:pt x="2605" y="2393"/>
                </a:cubicBezTo>
                <a:cubicBezTo>
                  <a:pt x="2609" y="2393"/>
                  <a:pt x="2613" y="2393"/>
                  <a:pt x="2617" y="2393"/>
                </a:cubicBezTo>
                <a:close/>
                <a:moveTo>
                  <a:pt x="2661" y="2285"/>
                </a:moveTo>
                <a:cubicBezTo>
                  <a:pt x="2658" y="2286"/>
                  <a:pt x="2655" y="2287"/>
                  <a:pt x="2653" y="2287"/>
                </a:cubicBezTo>
                <a:cubicBezTo>
                  <a:pt x="2655" y="2287"/>
                  <a:pt x="2658" y="2286"/>
                  <a:pt x="2661" y="2285"/>
                </a:cubicBezTo>
                <a:cubicBezTo>
                  <a:pt x="2664" y="2287"/>
                  <a:pt x="2666" y="2290"/>
                  <a:pt x="2669" y="2292"/>
                </a:cubicBezTo>
                <a:cubicBezTo>
                  <a:pt x="2666" y="2290"/>
                  <a:pt x="2664" y="2287"/>
                  <a:pt x="2661" y="2285"/>
                </a:cubicBezTo>
                <a:close/>
                <a:moveTo>
                  <a:pt x="2714" y="2297"/>
                </a:moveTo>
                <a:cubicBezTo>
                  <a:pt x="2714" y="2298"/>
                  <a:pt x="2714" y="2299"/>
                  <a:pt x="2714" y="2301"/>
                </a:cubicBezTo>
                <a:cubicBezTo>
                  <a:pt x="2714" y="2299"/>
                  <a:pt x="2714" y="2298"/>
                  <a:pt x="2714" y="2297"/>
                </a:cubicBezTo>
                <a:cubicBezTo>
                  <a:pt x="2716" y="2296"/>
                  <a:pt x="2718" y="2297"/>
                  <a:pt x="2720" y="2296"/>
                </a:cubicBezTo>
                <a:cubicBezTo>
                  <a:pt x="2718" y="2297"/>
                  <a:pt x="2716" y="2296"/>
                  <a:pt x="2714" y="2297"/>
                </a:cubicBezTo>
                <a:close/>
                <a:moveTo>
                  <a:pt x="2749" y="2480"/>
                </a:moveTo>
                <a:cubicBezTo>
                  <a:pt x="2743" y="2480"/>
                  <a:pt x="2738" y="2480"/>
                  <a:pt x="2733" y="2480"/>
                </a:cubicBezTo>
                <a:cubicBezTo>
                  <a:pt x="2738" y="2480"/>
                  <a:pt x="2743" y="2480"/>
                  <a:pt x="2749" y="2480"/>
                </a:cubicBezTo>
                <a:cubicBezTo>
                  <a:pt x="2749" y="2477"/>
                  <a:pt x="2750" y="2475"/>
                  <a:pt x="2752" y="2474"/>
                </a:cubicBezTo>
                <a:cubicBezTo>
                  <a:pt x="2750" y="2475"/>
                  <a:pt x="2749" y="2477"/>
                  <a:pt x="2749" y="2480"/>
                </a:cubicBezTo>
                <a:close/>
                <a:moveTo>
                  <a:pt x="2744" y="2443"/>
                </a:moveTo>
                <a:cubicBezTo>
                  <a:pt x="2750" y="2440"/>
                  <a:pt x="2755" y="2435"/>
                  <a:pt x="2761" y="2431"/>
                </a:cubicBezTo>
                <a:cubicBezTo>
                  <a:pt x="2761" y="2431"/>
                  <a:pt x="2761" y="2431"/>
                  <a:pt x="2761" y="2431"/>
                </a:cubicBezTo>
                <a:cubicBezTo>
                  <a:pt x="2755" y="2435"/>
                  <a:pt x="2750" y="2440"/>
                  <a:pt x="2744" y="2443"/>
                </a:cubicBezTo>
                <a:close/>
                <a:moveTo>
                  <a:pt x="2785" y="2392"/>
                </a:moveTo>
                <a:cubicBezTo>
                  <a:pt x="2781" y="2398"/>
                  <a:pt x="2777" y="2401"/>
                  <a:pt x="2772" y="2403"/>
                </a:cubicBezTo>
                <a:cubicBezTo>
                  <a:pt x="2777" y="2401"/>
                  <a:pt x="2781" y="2398"/>
                  <a:pt x="2785" y="2392"/>
                </a:cubicBezTo>
                <a:cubicBezTo>
                  <a:pt x="2785" y="2392"/>
                  <a:pt x="2785" y="2392"/>
                  <a:pt x="2785" y="2392"/>
                </a:cubicBezTo>
                <a:close/>
                <a:moveTo>
                  <a:pt x="2789" y="2429"/>
                </a:moveTo>
                <a:cubicBezTo>
                  <a:pt x="2788" y="2430"/>
                  <a:pt x="2788" y="2430"/>
                  <a:pt x="2787" y="2430"/>
                </a:cubicBezTo>
                <a:cubicBezTo>
                  <a:pt x="2788" y="2430"/>
                  <a:pt x="2788" y="2430"/>
                  <a:pt x="2789" y="2429"/>
                </a:cubicBezTo>
                <a:cubicBezTo>
                  <a:pt x="2793" y="2428"/>
                  <a:pt x="2797" y="2428"/>
                  <a:pt x="2802" y="2427"/>
                </a:cubicBezTo>
                <a:cubicBezTo>
                  <a:pt x="2797" y="2428"/>
                  <a:pt x="2793" y="2428"/>
                  <a:pt x="2789" y="2429"/>
                </a:cubicBezTo>
                <a:close/>
                <a:moveTo>
                  <a:pt x="2825" y="2206"/>
                </a:moveTo>
                <a:cubicBezTo>
                  <a:pt x="2818" y="2209"/>
                  <a:pt x="2815" y="2202"/>
                  <a:pt x="2810" y="2200"/>
                </a:cubicBezTo>
                <a:cubicBezTo>
                  <a:pt x="2815" y="2202"/>
                  <a:pt x="2818" y="2209"/>
                  <a:pt x="2825" y="2206"/>
                </a:cubicBezTo>
                <a:cubicBezTo>
                  <a:pt x="2824" y="2207"/>
                  <a:pt x="2825" y="2208"/>
                  <a:pt x="2825" y="2209"/>
                </a:cubicBezTo>
                <a:cubicBezTo>
                  <a:pt x="2825" y="2208"/>
                  <a:pt x="2824" y="2207"/>
                  <a:pt x="2825" y="2206"/>
                </a:cubicBezTo>
                <a:close/>
                <a:moveTo>
                  <a:pt x="2821" y="2141"/>
                </a:moveTo>
                <a:cubicBezTo>
                  <a:pt x="2818" y="2138"/>
                  <a:pt x="2815" y="2136"/>
                  <a:pt x="2813" y="2133"/>
                </a:cubicBezTo>
                <a:cubicBezTo>
                  <a:pt x="2815" y="2136"/>
                  <a:pt x="2818" y="2138"/>
                  <a:pt x="2821" y="2141"/>
                </a:cubicBezTo>
                <a:cubicBezTo>
                  <a:pt x="2824" y="2146"/>
                  <a:pt x="2828" y="2150"/>
                  <a:pt x="2832" y="2154"/>
                </a:cubicBezTo>
                <a:cubicBezTo>
                  <a:pt x="2828" y="2150"/>
                  <a:pt x="2824" y="2146"/>
                  <a:pt x="2821" y="2141"/>
                </a:cubicBezTo>
                <a:close/>
                <a:moveTo>
                  <a:pt x="2839" y="2476"/>
                </a:moveTo>
                <a:cubicBezTo>
                  <a:pt x="2868" y="2470"/>
                  <a:pt x="2896" y="2457"/>
                  <a:pt x="2921" y="2440"/>
                </a:cubicBezTo>
                <a:cubicBezTo>
                  <a:pt x="2921" y="2440"/>
                  <a:pt x="2921" y="2440"/>
                  <a:pt x="2921" y="2440"/>
                </a:cubicBezTo>
                <a:cubicBezTo>
                  <a:pt x="2896" y="2457"/>
                  <a:pt x="2868" y="2470"/>
                  <a:pt x="2839" y="2476"/>
                </a:cubicBezTo>
                <a:close/>
                <a:moveTo>
                  <a:pt x="2866" y="2453"/>
                </a:moveTo>
                <a:cubicBezTo>
                  <a:pt x="2873" y="2453"/>
                  <a:pt x="2879" y="2451"/>
                  <a:pt x="2881" y="2441"/>
                </a:cubicBezTo>
                <a:cubicBezTo>
                  <a:pt x="2889" y="2441"/>
                  <a:pt x="2897" y="2440"/>
                  <a:pt x="2905" y="2440"/>
                </a:cubicBezTo>
                <a:cubicBezTo>
                  <a:pt x="2897" y="2440"/>
                  <a:pt x="2889" y="2441"/>
                  <a:pt x="2881" y="2441"/>
                </a:cubicBezTo>
                <a:cubicBezTo>
                  <a:pt x="2879" y="2451"/>
                  <a:pt x="2873" y="2453"/>
                  <a:pt x="2866" y="2453"/>
                </a:cubicBezTo>
                <a:close/>
                <a:moveTo>
                  <a:pt x="2994" y="2312"/>
                </a:moveTo>
                <a:cubicBezTo>
                  <a:pt x="2993" y="2313"/>
                  <a:pt x="2993" y="2313"/>
                  <a:pt x="2993" y="2313"/>
                </a:cubicBezTo>
                <a:cubicBezTo>
                  <a:pt x="2993" y="2312"/>
                  <a:pt x="2994" y="2312"/>
                  <a:pt x="2994" y="2312"/>
                </a:cubicBezTo>
                <a:close/>
                <a:moveTo>
                  <a:pt x="2997" y="2429"/>
                </a:moveTo>
                <a:cubicBezTo>
                  <a:pt x="2992" y="2429"/>
                  <a:pt x="2986" y="2429"/>
                  <a:pt x="2981" y="2430"/>
                </a:cubicBezTo>
                <a:cubicBezTo>
                  <a:pt x="2978" y="2436"/>
                  <a:pt x="2974" y="2438"/>
                  <a:pt x="2969" y="2437"/>
                </a:cubicBezTo>
                <a:cubicBezTo>
                  <a:pt x="2974" y="2438"/>
                  <a:pt x="2978" y="2436"/>
                  <a:pt x="2981" y="2430"/>
                </a:cubicBezTo>
                <a:cubicBezTo>
                  <a:pt x="2986" y="2429"/>
                  <a:pt x="2992" y="2429"/>
                  <a:pt x="2997" y="2429"/>
                </a:cubicBezTo>
                <a:close/>
                <a:moveTo>
                  <a:pt x="2967" y="1993"/>
                </a:moveTo>
                <a:cubicBezTo>
                  <a:pt x="2968" y="1997"/>
                  <a:pt x="2968" y="2001"/>
                  <a:pt x="2969" y="2005"/>
                </a:cubicBezTo>
                <a:cubicBezTo>
                  <a:pt x="2968" y="2008"/>
                  <a:pt x="2970" y="2013"/>
                  <a:pt x="2966" y="2015"/>
                </a:cubicBezTo>
                <a:cubicBezTo>
                  <a:pt x="2963" y="2016"/>
                  <a:pt x="2961" y="2014"/>
                  <a:pt x="2961" y="2011"/>
                </a:cubicBezTo>
                <a:cubicBezTo>
                  <a:pt x="2959" y="2004"/>
                  <a:pt x="2958" y="1997"/>
                  <a:pt x="2967" y="1993"/>
                </a:cubicBezTo>
                <a:close/>
                <a:moveTo>
                  <a:pt x="2953" y="2029"/>
                </a:moveTo>
                <a:cubicBezTo>
                  <a:pt x="2953" y="2050"/>
                  <a:pt x="2967" y="2067"/>
                  <a:pt x="2969" y="2087"/>
                </a:cubicBezTo>
                <a:cubicBezTo>
                  <a:pt x="2973" y="2088"/>
                  <a:pt x="2977" y="2088"/>
                  <a:pt x="2981" y="2088"/>
                </a:cubicBezTo>
                <a:cubicBezTo>
                  <a:pt x="2984" y="2101"/>
                  <a:pt x="2981" y="2110"/>
                  <a:pt x="2967" y="2112"/>
                </a:cubicBezTo>
                <a:cubicBezTo>
                  <a:pt x="2971" y="2108"/>
                  <a:pt x="2966" y="2105"/>
                  <a:pt x="2965" y="2101"/>
                </a:cubicBezTo>
                <a:cubicBezTo>
                  <a:pt x="2964" y="2100"/>
                  <a:pt x="2963" y="2100"/>
                  <a:pt x="2961" y="2100"/>
                </a:cubicBezTo>
                <a:cubicBezTo>
                  <a:pt x="2960" y="2099"/>
                  <a:pt x="2959" y="2097"/>
                  <a:pt x="2958" y="2096"/>
                </a:cubicBezTo>
                <a:cubicBezTo>
                  <a:pt x="2953" y="2088"/>
                  <a:pt x="2941" y="2084"/>
                  <a:pt x="2941" y="2073"/>
                </a:cubicBezTo>
                <a:cubicBezTo>
                  <a:pt x="2949" y="2063"/>
                  <a:pt x="2940" y="2054"/>
                  <a:pt x="2938" y="2045"/>
                </a:cubicBezTo>
                <a:cubicBezTo>
                  <a:pt x="2937" y="2033"/>
                  <a:pt x="2940" y="2028"/>
                  <a:pt x="2953" y="2029"/>
                </a:cubicBezTo>
                <a:close/>
                <a:moveTo>
                  <a:pt x="2973" y="2292"/>
                </a:moveTo>
                <a:cubicBezTo>
                  <a:pt x="2973" y="2292"/>
                  <a:pt x="2973" y="2292"/>
                  <a:pt x="2973" y="2293"/>
                </a:cubicBezTo>
                <a:cubicBezTo>
                  <a:pt x="2973" y="2292"/>
                  <a:pt x="2973" y="2292"/>
                  <a:pt x="2973" y="2292"/>
                </a:cubicBezTo>
                <a:close/>
                <a:moveTo>
                  <a:pt x="2973" y="2141"/>
                </a:moveTo>
                <a:cubicBezTo>
                  <a:pt x="2973" y="2141"/>
                  <a:pt x="2973" y="2141"/>
                  <a:pt x="2973" y="2141"/>
                </a:cubicBezTo>
                <a:cubicBezTo>
                  <a:pt x="2973" y="2141"/>
                  <a:pt x="2973" y="2141"/>
                  <a:pt x="2973" y="2141"/>
                </a:cubicBezTo>
                <a:cubicBezTo>
                  <a:pt x="2973" y="2141"/>
                  <a:pt x="2973" y="2141"/>
                  <a:pt x="2973" y="2141"/>
                </a:cubicBezTo>
                <a:cubicBezTo>
                  <a:pt x="2973" y="2141"/>
                  <a:pt x="2973" y="2141"/>
                  <a:pt x="2973" y="2141"/>
                </a:cubicBezTo>
                <a:close/>
                <a:moveTo>
                  <a:pt x="2977" y="2296"/>
                </a:moveTo>
                <a:cubicBezTo>
                  <a:pt x="2975" y="2295"/>
                  <a:pt x="2974" y="2294"/>
                  <a:pt x="2972" y="2293"/>
                </a:cubicBezTo>
                <a:cubicBezTo>
                  <a:pt x="2971" y="2292"/>
                  <a:pt x="2970" y="2290"/>
                  <a:pt x="2969" y="2289"/>
                </a:cubicBezTo>
                <a:cubicBezTo>
                  <a:pt x="2970" y="2290"/>
                  <a:pt x="2971" y="2292"/>
                  <a:pt x="2972" y="2293"/>
                </a:cubicBezTo>
                <a:cubicBezTo>
                  <a:pt x="2974" y="2294"/>
                  <a:pt x="2975" y="2295"/>
                  <a:pt x="2977" y="2296"/>
                </a:cubicBezTo>
                <a:close/>
                <a:moveTo>
                  <a:pt x="2913" y="2069"/>
                </a:moveTo>
                <a:cubicBezTo>
                  <a:pt x="2929" y="2076"/>
                  <a:pt x="2936" y="2098"/>
                  <a:pt x="2957" y="2096"/>
                </a:cubicBezTo>
                <a:cubicBezTo>
                  <a:pt x="2957" y="2096"/>
                  <a:pt x="2957" y="2096"/>
                  <a:pt x="2957" y="2096"/>
                </a:cubicBezTo>
                <a:cubicBezTo>
                  <a:pt x="2936" y="2098"/>
                  <a:pt x="2929" y="2076"/>
                  <a:pt x="2913" y="2069"/>
                </a:cubicBezTo>
                <a:close/>
                <a:moveTo>
                  <a:pt x="2896" y="2264"/>
                </a:moveTo>
                <a:cubicBezTo>
                  <a:pt x="2896" y="2262"/>
                  <a:pt x="2896" y="2262"/>
                  <a:pt x="2896" y="2262"/>
                </a:cubicBezTo>
                <a:cubicBezTo>
                  <a:pt x="2896" y="2261"/>
                  <a:pt x="2896" y="2261"/>
                  <a:pt x="2896" y="2261"/>
                </a:cubicBezTo>
                <a:cubicBezTo>
                  <a:pt x="2893" y="2260"/>
                  <a:pt x="2894" y="2258"/>
                  <a:pt x="2895" y="2256"/>
                </a:cubicBezTo>
                <a:cubicBezTo>
                  <a:pt x="2894" y="2258"/>
                  <a:pt x="2893" y="2260"/>
                  <a:pt x="2896" y="2261"/>
                </a:cubicBezTo>
                <a:cubicBezTo>
                  <a:pt x="2896" y="2261"/>
                  <a:pt x="2896" y="2262"/>
                  <a:pt x="2896" y="2262"/>
                </a:cubicBezTo>
                <a:cubicBezTo>
                  <a:pt x="2896" y="2264"/>
                  <a:pt x="2896" y="2264"/>
                  <a:pt x="2896" y="2264"/>
                </a:cubicBezTo>
                <a:cubicBezTo>
                  <a:pt x="2896" y="2266"/>
                  <a:pt x="2896" y="2267"/>
                  <a:pt x="2896" y="2269"/>
                </a:cubicBezTo>
                <a:cubicBezTo>
                  <a:pt x="2891" y="2284"/>
                  <a:pt x="2894" y="2295"/>
                  <a:pt x="2902" y="2303"/>
                </a:cubicBezTo>
                <a:cubicBezTo>
                  <a:pt x="2894" y="2295"/>
                  <a:pt x="2891" y="2284"/>
                  <a:pt x="2896" y="2269"/>
                </a:cubicBezTo>
                <a:cubicBezTo>
                  <a:pt x="2896" y="2267"/>
                  <a:pt x="2896" y="2266"/>
                  <a:pt x="2896" y="2264"/>
                </a:cubicBezTo>
                <a:close/>
                <a:moveTo>
                  <a:pt x="2989" y="2405"/>
                </a:moveTo>
                <a:cubicBezTo>
                  <a:pt x="2989" y="2405"/>
                  <a:pt x="2989" y="2405"/>
                  <a:pt x="2989" y="2405"/>
                </a:cubicBezTo>
                <a:cubicBezTo>
                  <a:pt x="2953" y="2403"/>
                  <a:pt x="2917" y="2406"/>
                  <a:pt x="2881" y="2408"/>
                </a:cubicBezTo>
                <a:cubicBezTo>
                  <a:pt x="2917" y="2406"/>
                  <a:pt x="2953" y="2403"/>
                  <a:pt x="2989" y="2405"/>
                </a:cubicBezTo>
                <a:close/>
                <a:moveTo>
                  <a:pt x="2877" y="2026"/>
                </a:moveTo>
                <a:cubicBezTo>
                  <a:pt x="2878" y="2029"/>
                  <a:pt x="2879" y="2033"/>
                  <a:pt x="2881" y="2037"/>
                </a:cubicBezTo>
                <a:cubicBezTo>
                  <a:pt x="2879" y="2033"/>
                  <a:pt x="2878" y="2029"/>
                  <a:pt x="2877" y="2026"/>
                </a:cubicBezTo>
                <a:close/>
                <a:moveTo>
                  <a:pt x="2809" y="1967"/>
                </a:moveTo>
                <a:cubicBezTo>
                  <a:pt x="2813" y="1968"/>
                  <a:pt x="2816" y="1970"/>
                  <a:pt x="2817" y="1973"/>
                </a:cubicBezTo>
                <a:cubicBezTo>
                  <a:pt x="2816" y="1970"/>
                  <a:pt x="2813" y="1968"/>
                  <a:pt x="2809" y="1967"/>
                </a:cubicBezTo>
                <a:cubicBezTo>
                  <a:pt x="2808" y="1963"/>
                  <a:pt x="2806" y="1961"/>
                  <a:pt x="2802" y="1961"/>
                </a:cubicBezTo>
                <a:cubicBezTo>
                  <a:pt x="2806" y="1961"/>
                  <a:pt x="2808" y="1963"/>
                  <a:pt x="2809" y="1967"/>
                </a:cubicBezTo>
                <a:close/>
                <a:moveTo>
                  <a:pt x="2793" y="1951"/>
                </a:moveTo>
                <a:cubicBezTo>
                  <a:pt x="2795" y="1952"/>
                  <a:pt x="2798" y="1954"/>
                  <a:pt x="2800" y="1956"/>
                </a:cubicBezTo>
                <a:cubicBezTo>
                  <a:pt x="2798" y="1954"/>
                  <a:pt x="2795" y="1952"/>
                  <a:pt x="2793" y="1951"/>
                </a:cubicBezTo>
                <a:cubicBezTo>
                  <a:pt x="2792" y="1950"/>
                  <a:pt x="2791" y="1949"/>
                  <a:pt x="2790" y="1949"/>
                </a:cubicBezTo>
                <a:cubicBezTo>
                  <a:pt x="2791" y="1949"/>
                  <a:pt x="2792" y="1950"/>
                  <a:pt x="2793" y="1951"/>
                </a:cubicBezTo>
                <a:close/>
                <a:moveTo>
                  <a:pt x="2773" y="1937"/>
                </a:moveTo>
                <a:cubicBezTo>
                  <a:pt x="2773" y="1937"/>
                  <a:pt x="2773" y="1937"/>
                  <a:pt x="2773" y="1937"/>
                </a:cubicBezTo>
                <a:cubicBezTo>
                  <a:pt x="2773" y="1937"/>
                  <a:pt x="2773" y="1937"/>
                  <a:pt x="2773" y="1937"/>
                </a:cubicBezTo>
                <a:cubicBezTo>
                  <a:pt x="2774" y="1938"/>
                  <a:pt x="2775" y="1939"/>
                  <a:pt x="2777" y="1941"/>
                </a:cubicBezTo>
                <a:cubicBezTo>
                  <a:pt x="2775" y="1939"/>
                  <a:pt x="2774" y="1938"/>
                  <a:pt x="2773" y="1937"/>
                </a:cubicBezTo>
                <a:cubicBezTo>
                  <a:pt x="2773" y="1937"/>
                  <a:pt x="2773" y="1937"/>
                  <a:pt x="2773" y="1937"/>
                </a:cubicBezTo>
                <a:cubicBezTo>
                  <a:pt x="2773" y="1937"/>
                  <a:pt x="2773" y="1937"/>
                  <a:pt x="2773" y="1937"/>
                </a:cubicBezTo>
                <a:close/>
                <a:moveTo>
                  <a:pt x="2816" y="1992"/>
                </a:moveTo>
                <a:cubicBezTo>
                  <a:pt x="2824" y="2000"/>
                  <a:pt x="2833" y="2008"/>
                  <a:pt x="2841" y="2016"/>
                </a:cubicBezTo>
                <a:cubicBezTo>
                  <a:pt x="2849" y="2026"/>
                  <a:pt x="2859" y="2034"/>
                  <a:pt x="2869" y="2041"/>
                </a:cubicBezTo>
                <a:cubicBezTo>
                  <a:pt x="2859" y="2034"/>
                  <a:pt x="2849" y="2026"/>
                  <a:pt x="2841" y="2016"/>
                </a:cubicBezTo>
                <a:cubicBezTo>
                  <a:pt x="2840" y="2023"/>
                  <a:pt x="2837" y="2027"/>
                  <a:pt x="2832" y="2030"/>
                </a:cubicBezTo>
                <a:cubicBezTo>
                  <a:pt x="2837" y="2027"/>
                  <a:pt x="2840" y="2023"/>
                  <a:pt x="2841" y="2016"/>
                </a:cubicBezTo>
                <a:cubicBezTo>
                  <a:pt x="2833" y="2008"/>
                  <a:pt x="2824" y="2000"/>
                  <a:pt x="2816" y="1992"/>
                </a:cubicBezTo>
                <a:cubicBezTo>
                  <a:pt x="2801" y="1980"/>
                  <a:pt x="2786" y="1966"/>
                  <a:pt x="2771" y="1954"/>
                </a:cubicBezTo>
                <a:cubicBezTo>
                  <a:pt x="2786" y="1966"/>
                  <a:pt x="2801" y="1980"/>
                  <a:pt x="2816" y="1992"/>
                </a:cubicBezTo>
                <a:close/>
                <a:moveTo>
                  <a:pt x="2812" y="2131"/>
                </a:moveTo>
                <a:cubicBezTo>
                  <a:pt x="2811" y="2130"/>
                  <a:pt x="2810" y="2129"/>
                  <a:pt x="2809" y="2129"/>
                </a:cubicBezTo>
                <a:cubicBezTo>
                  <a:pt x="2809" y="2125"/>
                  <a:pt x="2807" y="2123"/>
                  <a:pt x="2804" y="2121"/>
                </a:cubicBezTo>
                <a:cubicBezTo>
                  <a:pt x="2807" y="2123"/>
                  <a:pt x="2809" y="2125"/>
                  <a:pt x="2809" y="2129"/>
                </a:cubicBezTo>
                <a:cubicBezTo>
                  <a:pt x="2810" y="2129"/>
                  <a:pt x="2811" y="2130"/>
                  <a:pt x="2812" y="2131"/>
                </a:cubicBezTo>
                <a:close/>
                <a:moveTo>
                  <a:pt x="2797" y="2117"/>
                </a:moveTo>
                <a:cubicBezTo>
                  <a:pt x="2796" y="2115"/>
                  <a:pt x="2794" y="2114"/>
                  <a:pt x="2793" y="2113"/>
                </a:cubicBezTo>
                <a:cubicBezTo>
                  <a:pt x="2792" y="2112"/>
                  <a:pt x="2792" y="2112"/>
                  <a:pt x="2791" y="2112"/>
                </a:cubicBezTo>
                <a:cubicBezTo>
                  <a:pt x="2792" y="2112"/>
                  <a:pt x="2792" y="2112"/>
                  <a:pt x="2793" y="2113"/>
                </a:cubicBezTo>
                <a:cubicBezTo>
                  <a:pt x="2794" y="2114"/>
                  <a:pt x="2796" y="2115"/>
                  <a:pt x="2797" y="2117"/>
                </a:cubicBezTo>
                <a:close/>
                <a:moveTo>
                  <a:pt x="2741" y="1907"/>
                </a:moveTo>
                <a:cubicBezTo>
                  <a:pt x="2746" y="1908"/>
                  <a:pt x="2751" y="1909"/>
                  <a:pt x="2757" y="1909"/>
                </a:cubicBezTo>
                <a:cubicBezTo>
                  <a:pt x="2757" y="1913"/>
                  <a:pt x="2757" y="1917"/>
                  <a:pt x="2757" y="1921"/>
                </a:cubicBezTo>
                <a:cubicBezTo>
                  <a:pt x="2757" y="1920"/>
                  <a:pt x="2757" y="1920"/>
                  <a:pt x="2757" y="1920"/>
                </a:cubicBezTo>
                <a:cubicBezTo>
                  <a:pt x="2757" y="1921"/>
                  <a:pt x="2757" y="1921"/>
                  <a:pt x="2757" y="1921"/>
                </a:cubicBezTo>
                <a:cubicBezTo>
                  <a:pt x="2757" y="1921"/>
                  <a:pt x="2757" y="1921"/>
                  <a:pt x="2757" y="1921"/>
                </a:cubicBezTo>
                <a:cubicBezTo>
                  <a:pt x="2758" y="1922"/>
                  <a:pt x="2760" y="1923"/>
                  <a:pt x="2761" y="1925"/>
                </a:cubicBezTo>
                <a:cubicBezTo>
                  <a:pt x="2762" y="1926"/>
                  <a:pt x="2764" y="1927"/>
                  <a:pt x="2765" y="1929"/>
                </a:cubicBezTo>
                <a:cubicBezTo>
                  <a:pt x="2765" y="1928"/>
                  <a:pt x="2765" y="1928"/>
                  <a:pt x="2765" y="1928"/>
                </a:cubicBezTo>
                <a:cubicBezTo>
                  <a:pt x="2765" y="1929"/>
                  <a:pt x="2765" y="1929"/>
                  <a:pt x="2765" y="1929"/>
                </a:cubicBezTo>
                <a:cubicBezTo>
                  <a:pt x="2765" y="1929"/>
                  <a:pt x="2765" y="1929"/>
                  <a:pt x="2765" y="1929"/>
                </a:cubicBezTo>
                <a:cubicBezTo>
                  <a:pt x="2766" y="1930"/>
                  <a:pt x="2768" y="1931"/>
                  <a:pt x="2769" y="1933"/>
                </a:cubicBezTo>
                <a:cubicBezTo>
                  <a:pt x="2769" y="1933"/>
                  <a:pt x="2769" y="1933"/>
                  <a:pt x="2769" y="1933"/>
                </a:cubicBezTo>
                <a:cubicBezTo>
                  <a:pt x="2767" y="1932"/>
                  <a:pt x="2765" y="1931"/>
                  <a:pt x="2765" y="1929"/>
                </a:cubicBezTo>
                <a:cubicBezTo>
                  <a:pt x="2762" y="1929"/>
                  <a:pt x="2760" y="1928"/>
                  <a:pt x="2761" y="1925"/>
                </a:cubicBezTo>
                <a:cubicBezTo>
                  <a:pt x="2757" y="1925"/>
                  <a:pt x="2756" y="1924"/>
                  <a:pt x="2757" y="1921"/>
                </a:cubicBezTo>
                <a:cubicBezTo>
                  <a:pt x="2749" y="1919"/>
                  <a:pt x="2743" y="1915"/>
                  <a:pt x="2741" y="1907"/>
                </a:cubicBezTo>
                <a:cubicBezTo>
                  <a:pt x="2730" y="1901"/>
                  <a:pt x="2723" y="1892"/>
                  <a:pt x="2714" y="1884"/>
                </a:cubicBezTo>
                <a:cubicBezTo>
                  <a:pt x="2723" y="1892"/>
                  <a:pt x="2730" y="1901"/>
                  <a:pt x="2741" y="1907"/>
                </a:cubicBezTo>
                <a:close/>
                <a:moveTo>
                  <a:pt x="2713" y="2087"/>
                </a:moveTo>
                <a:cubicBezTo>
                  <a:pt x="2713" y="2087"/>
                  <a:pt x="2713" y="2087"/>
                  <a:pt x="2713" y="2087"/>
                </a:cubicBezTo>
                <a:cubicBezTo>
                  <a:pt x="2712" y="2088"/>
                  <a:pt x="2711" y="2088"/>
                  <a:pt x="2711" y="2089"/>
                </a:cubicBezTo>
                <a:cubicBezTo>
                  <a:pt x="2711" y="2088"/>
                  <a:pt x="2712" y="2088"/>
                  <a:pt x="2713" y="2087"/>
                </a:cubicBezTo>
                <a:close/>
                <a:moveTo>
                  <a:pt x="2700" y="1872"/>
                </a:moveTo>
                <a:cubicBezTo>
                  <a:pt x="2688" y="1874"/>
                  <a:pt x="2682" y="1868"/>
                  <a:pt x="2681" y="1856"/>
                </a:cubicBezTo>
                <a:cubicBezTo>
                  <a:pt x="2687" y="1862"/>
                  <a:pt x="2704" y="1855"/>
                  <a:pt x="2700" y="1872"/>
                </a:cubicBezTo>
                <a:close/>
                <a:moveTo>
                  <a:pt x="2673" y="1852"/>
                </a:moveTo>
                <a:cubicBezTo>
                  <a:pt x="2678" y="1848"/>
                  <a:pt x="2680" y="1852"/>
                  <a:pt x="2681" y="1856"/>
                </a:cubicBezTo>
                <a:cubicBezTo>
                  <a:pt x="2676" y="1859"/>
                  <a:pt x="2674" y="1857"/>
                  <a:pt x="2673" y="1852"/>
                </a:cubicBezTo>
                <a:cubicBezTo>
                  <a:pt x="2670" y="1853"/>
                  <a:pt x="2669" y="1851"/>
                  <a:pt x="2669" y="1848"/>
                </a:cubicBezTo>
                <a:cubicBezTo>
                  <a:pt x="2673" y="1847"/>
                  <a:pt x="2675" y="1847"/>
                  <a:pt x="2673" y="1852"/>
                </a:cubicBezTo>
                <a:close/>
                <a:moveTo>
                  <a:pt x="2609" y="1821"/>
                </a:moveTo>
                <a:cubicBezTo>
                  <a:pt x="2608" y="1822"/>
                  <a:pt x="2607" y="1822"/>
                  <a:pt x="2607" y="1823"/>
                </a:cubicBezTo>
                <a:cubicBezTo>
                  <a:pt x="2607" y="1822"/>
                  <a:pt x="2608" y="1822"/>
                  <a:pt x="2609" y="1821"/>
                </a:cubicBezTo>
                <a:cubicBezTo>
                  <a:pt x="2607" y="1818"/>
                  <a:pt x="2606" y="1817"/>
                  <a:pt x="2603" y="1817"/>
                </a:cubicBezTo>
                <a:cubicBezTo>
                  <a:pt x="2606" y="1817"/>
                  <a:pt x="2607" y="1818"/>
                  <a:pt x="2609" y="1821"/>
                </a:cubicBezTo>
                <a:close/>
                <a:moveTo>
                  <a:pt x="2566" y="1780"/>
                </a:moveTo>
                <a:cubicBezTo>
                  <a:pt x="2563" y="1780"/>
                  <a:pt x="2561" y="1780"/>
                  <a:pt x="2559" y="1779"/>
                </a:cubicBezTo>
                <a:cubicBezTo>
                  <a:pt x="2561" y="1780"/>
                  <a:pt x="2563" y="1780"/>
                  <a:pt x="2566" y="1780"/>
                </a:cubicBezTo>
                <a:close/>
                <a:moveTo>
                  <a:pt x="2566" y="1791"/>
                </a:moveTo>
                <a:cubicBezTo>
                  <a:pt x="2573" y="1797"/>
                  <a:pt x="2581" y="1803"/>
                  <a:pt x="2589" y="1809"/>
                </a:cubicBezTo>
                <a:cubicBezTo>
                  <a:pt x="2581" y="1803"/>
                  <a:pt x="2573" y="1797"/>
                  <a:pt x="2566" y="1791"/>
                </a:cubicBezTo>
                <a:cubicBezTo>
                  <a:pt x="2562" y="1789"/>
                  <a:pt x="2558" y="1786"/>
                  <a:pt x="2554" y="1783"/>
                </a:cubicBezTo>
                <a:cubicBezTo>
                  <a:pt x="2558" y="1786"/>
                  <a:pt x="2562" y="1789"/>
                  <a:pt x="2566" y="1791"/>
                </a:cubicBezTo>
                <a:close/>
                <a:moveTo>
                  <a:pt x="2566" y="1939"/>
                </a:moveTo>
                <a:cubicBezTo>
                  <a:pt x="2565" y="1938"/>
                  <a:pt x="2564" y="1938"/>
                  <a:pt x="2563" y="1937"/>
                </a:cubicBezTo>
                <a:cubicBezTo>
                  <a:pt x="2563" y="1937"/>
                  <a:pt x="2563" y="1937"/>
                  <a:pt x="2563" y="1937"/>
                </a:cubicBezTo>
                <a:cubicBezTo>
                  <a:pt x="2564" y="1938"/>
                  <a:pt x="2565" y="1938"/>
                  <a:pt x="2566" y="1939"/>
                </a:cubicBezTo>
                <a:close/>
                <a:moveTo>
                  <a:pt x="2529" y="1727"/>
                </a:moveTo>
                <a:cubicBezTo>
                  <a:pt x="2530" y="1729"/>
                  <a:pt x="2532" y="1731"/>
                  <a:pt x="2533" y="1732"/>
                </a:cubicBezTo>
                <a:cubicBezTo>
                  <a:pt x="2529" y="1733"/>
                  <a:pt x="2528" y="1731"/>
                  <a:pt x="2529" y="1727"/>
                </a:cubicBezTo>
                <a:cubicBezTo>
                  <a:pt x="2528" y="1725"/>
                  <a:pt x="2526" y="1724"/>
                  <a:pt x="2525" y="1723"/>
                </a:cubicBezTo>
                <a:cubicBezTo>
                  <a:pt x="2526" y="1724"/>
                  <a:pt x="2528" y="1725"/>
                  <a:pt x="2529" y="1727"/>
                </a:cubicBezTo>
                <a:close/>
                <a:moveTo>
                  <a:pt x="2525" y="1913"/>
                </a:moveTo>
                <a:cubicBezTo>
                  <a:pt x="2525" y="1913"/>
                  <a:pt x="2525" y="1913"/>
                  <a:pt x="2525" y="1913"/>
                </a:cubicBezTo>
                <a:cubicBezTo>
                  <a:pt x="2525" y="1913"/>
                  <a:pt x="2525" y="1913"/>
                  <a:pt x="2525" y="1913"/>
                </a:cubicBezTo>
                <a:close/>
                <a:moveTo>
                  <a:pt x="2516" y="1702"/>
                </a:moveTo>
                <a:cubicBezTo>
                  <a:pt x="2523" y="1701"/>
                  <a:pt x="2519" y="1706"/>
                  <a:pt x="2520" y="1709"/>
                </a:cubicBezTo>
                <a:cubicBezTo>
                  <a:pt x="2532" y="1713"/>
                  <a:pt x="2512" y="1717"/>
                  <a:pt x="2520" y="1721"/>
                </a:cubicBezTo>
                <a:cubicBezTo>
                  <a:pt x="2514" y="1724"/>
                  <a:pt x="2507" y="1730"/>
                  <a:pt x="2500" y="1722"/>
                </a:cubicBezTo>
                <a:cubicBezTo>
                  <a:pt x="2496" y="1718"/>
                  <a:pt x="2500" y="1711"/>
                  <a:pt x="2495" y="1708"/>
                </a:cubicBezTo>
                <a:cubicBezTo>
                  <a:pt x="2499" y="1697"/>
                  <a:pt x="2506" y="1694"/>
                  <a:pt x="2516" y="1702"/>
                </a:cubicBezTo>
                <a:close/>
                <a:moveTo>
                  <a:pt x="2413" y="1629"/>
                </a:moveTo>
                <a:cubicBezTo>
                  <a:pt x="2415" y="1629"/>
                  <a:pt x="2416" y="1629"/>
                  <a:pt x="2417" y="1628"/>
                </a:cubicBezTo>
                <a:cubicBezTo>
                  <a:pt x="2422" y="1628"/>
                  <a:pt x="2423" y="1621"/>
                  <a:pt x="2429" y="1622"/>
                </a:cubicBezTo>
                <a:cubicBezTo>
                  <a:pt x="2427" y="1629"/>
                  <a:pt x="2430" y="1632"/>
                  <a:pt x="2437" y="1633"/>
                </a:cubicBezTo>
                <a:cubicBezTo>
                  <a:pt x="2438" y="1638"/>
                  <a:pt x="2441" y="1644"/>
                  <a:pt x="2434" y="1648"/>
                </a:cubicBezTo>
                <a:cubicBezTo>
                  <a:pt x="2438" y="1652"/>
                  <a:pt x="2442" y="1656"/>
                  <a:pt x="2446" y="1659"/>
                </a:cubicBezTo>
                <a:cubicBezTo>
                  <a:pt x="2464" y="1666"/>
                  <a:pt x="2478" y="1678"/>
                  <a:pt x="2485" y="1696"/>
                </a:cubicBezTo>
                <a:cubicBezTo>
                  <a:pt x="2494" y="1695"/>
                  <a:pt x="2498" y="1697"/>
                  <a:pt x="2493" y="1707"/>
                </a:cubicBezTo>
                <a:cubicBezTo>
                  <a:pt x="2489" y="1704"/>
                  <a:pt x="2486" y="1701"/>
                  <a:pt x="2485" y="1696"/>
                </a:cubicBezTo>
                <a:cubicBezTo>
                  <a:pt x="2476" y="1696"/>
                  <a:pt x="2472" y="1688"/>
                  <a:pt x="2465" y="1685"/>
                </a:cubicBezTo>
                <a:cubicBezTo>
                  <a:pt x="2463" y="1687"/>
                  <a:pt x="2463" y="1688"/>
                  <a:pt x="2463" y="1690"/>
                </a:cubicBezTo>
                <a:cubicBezTo>
                  <a:pt x="2463" y="1688"/>
                  <a:pt x="2463" y="1687"/>
                  <a:pt x="2465" y="1685"/>
                </a:cubicBezTo>
                <a:cubicBezTo>
                  <a:pt x="2457" y="1678"/>
                  <a:pt x="2449" y="1671"/>
                  <a:pt x="2442" y="1664"/>
                </a:cubicBezTo>
                <a:cubicBezTo>
                  <a:pt x="2439" y="1662"/>
                  <a:pt x="2436" y="1660"/>
                  <a:pt x="2433" y="1659"/>
                </a:cubicBezTo>
                <a:cubicBezTo>
                  <a:pt x="2433" y="1658"/>
                  <a:pt x="2433" y="1657"/>
                  <a:pt x="2433" y="1656"/>
                </a:cubicBezTo>
                <a:cubicBezTo>
                  <a:pt x="2426" y="1653"/>
                  <a:pt x="2419" y="1651"/>
                  <a:pt x="2413" y="1649"/>
                </a:cubicBezTo>
                <a:cubicBezTo>
                  <a:pt x="2413" y="1649"/>
                  <a:pt x="2413" y="1649"/>
                  <a:pt x="2413" y="1649"/>
                </a:cubicBezTo>
                <a:cubicBezTo>
                  <a:pt x="2413" y="1649"/>
                  <a:pt x="2412" y="1650"/>
                  <a:pt x="2412" y="1650"/>
                </a:cubicBezTo>
                <a:cubicBezTo>
                  <a:pt x="2412" y="1650"/>
                  <a:pt x="2413" y="1649"/>
                  <a:pt x="2413" y="1649"/>
                </a:cubicBezTo>
                <a:cubicBezTo>
                  <a:pt x="2413" y="1649"/>
                  <a:pt x="2413" y="1649"/>
                  <a:pt x="2413" y="1649"/>
                </a:cubicBezTo>
                <a:cubicBezTo>
                  <a:pt x="2412" y="1643"/>
                  <a:pt x="2410" y="1638"/>
                  <a:pt x="2409" y="1632"/>
                </a:cubicBezTo>
                <a:cubicBezTo>
                  <a:pt x="2410" y="1631"/>
                  <a:pt x="2412" y="1630"/>
                  <a:pt x="2413" y="1629"/>
                </a:cubicBezTo>
                <a:close/>
                <a:moveTo>
                  <a:pt x="2465" y="1705"/>
                </a:moveTo>
                <a:cubicBezTo>
                  <a:pt x="2466" y="1705"/>
                  <a:pt x="2466" y="1705"/>
                  <a:pt x="2466" y="1705"/>
                </a:cubicBezTo>
                <a:cubicBezTo>
                  <a:pt x="2465" y="1705"/>
                  <a:pt x="2465" y="1705"/>
                  <a:pt x="2465" y="1705"/>
                </a:cubicBezTo>
                <a:cubicBezTo>
                  <a:pt x="2464" y="1705"/>
                  <a:pt x="2462" y="1704"/>
                  <a:pt x="2461" y="1704"/>
                </a:cubicBezTo>
                <a:cubicBezTo>
                  <a:pt x="2460" y="1705"/>
                  <a:pt x="2459" y="1707"/>
                  <a:pt x="2458" y="1708"/>
                </a:cubicBezTo>
                <a:cubicBezTo>
                  <a:pt x="2459" y="1707"/>
                  <a:pt x="2460" y="1705"/>
                  <a:pt x="2461" y="1704"/>
                </a:cubicBezTo>
                <a:cubicBezTo>
                  <a:pt x="2461" y="1704"/>
                  <a:pt x="2461" y="1704"/>
                  <a:pt x="2461" y="1704"/>
                </a:cubicBezTo>
                <a:cubicBezTo>
                  <a:pt x="2462" y="1704"/>
                  <a:pt x="2464" y="1705"/>
                  <a:pt x="2465" y="1705"/>
                </a:cubicBezTo>
                <a:close/>
                <a:moveTo>
                  <a:pt x="2454" y="1739"/>
                </a:moveTo>
                <a:cubicBezTo>
                  <a:pt x="2447" y="1740"/>
                  <a:pt x="2439" y="1743"/>
                  <a:pt x="2432" y="1746"/>
                </a:cubicBezTo>
                <a:cubicBezTo>
                  <a:pt x="2432" y="1746"/>
                  <a:pt x="2432" y="1746"/>
                  <a:pt x="2432" y="1746"/>
                </a:cubicBezTo>
                <a:cubicBezTo>
                  <a:pt x="2439" y="1743"/>
                  <a:pt x="2447" y="1740"/>
                  <a:pt x="2454" y="1739"/>
                </a:cubicBezTo>
                <a:close/>
                <a:moveTo>
                  <a:pt x="2412" y="1725"/>
                </a:moveTo>
                <a:cubicBezTo>
                  <a:pt x="2406" y="1719"/>
                  <a:pt x="2399" y="1714"/>
                  <a:pt x="2393" y="1708"/>
                </a:cubicBezTo>
                <a:cubicBezTo>
                  <a:pt x="2388" y="1703"/>
                  <a:pt x="2385" y="1698"/>
                  <a:pt x="2385" y="1693"/>
                </a:cubicBezTo>
                <a:cubicBezTo>
                  <a:pt x="2385" y="1698"/>
                  <a:pt x="2388" y="1703"/>
                  <a:pt x="2393" y="1708"/>
                </a:cubicBezTo>
                <a:cubicBezTo>
                  <a:pt x="2399" y="1714"/>
                  <a:pt x="2406" y="1719"/>
                  <a:pt x="2412" y="1725"/>
                </a:cubicBezTo>
                <a:close/>
                <a:moveTo>
                  <a:pt x="2305" y="1536"/>
                </a:moveTo>
                <a:cubicBezTo>
                  <a:pt x="2315" y="1532"/>
                  <a:pt x="2323" y="1535"/>
                  <a:pt x="2328" y="1545"/>
                </a:cubicBezTo>
                <a:cubicBezTo>
                  <a:pt x="2327" y="1552"/>
                  <a:pt x="2334" y="1548"/>
                  <a:pt x="2336" y="1550"/>
                </a:cubicBezTo>
                <a:cubicBezTo>
                  <a:pt x="2326" y="1557"/>
                  <a:pt x="2323" y="1563"/>
                  <a:pt x="2337" y="1569"/>
                </a:cubicBezTo>
                <a:cubicBezTo>
                  <a:pt x="2338" y="1572"/>
                  <a:pt x="2341" y="1574"/>
                  <a:pt x="2345" y="1574"/>
                </a:cubicBezTo>
                <a:cubicBezTo>
                  <a:pt x="2346" y="1574"/>
                  <a:pt x="2346" y="1574"/>
                  <a:pt x="2346" y="1574"/>
                </a:cubicBezTo>
                <a:cubicBezTo>
                  <a:pt x="2346" y="1573"/>
                  <a:pt x="2346" y="1573"/>
                  <a:pt x="2346" y="1573"/>
                </a:cubicBezTo>
                <a:cubicBezTo>
                  <a:pt x="2346" y="1573"/>
                  <a:pt x="2346" y="1573"/>
                  <a:pt x="2346" y="1573"/>
                </a:cubicBezTo>
                <a:cubicBezTo>
                  <a:pt x="2348" y="1576"/>
                  <a:pt x="2349" y="1579"/>
                  <a:pt x="2353" y="1579"/>
                </a:cubicBezTo>
                <a:cubicBezTo>
                  <a:pt x="2364" y="1588"/>
                  <a:pt x="2377" y="1596"/>
                  <a:pt x="2385" y="1609"/>
                </a:cubicBezTo>
                <a:cubicBezTo>
                  <a:pt x="2386" y="1612"/>
                  <a:pt x="2388" y="1614"/>
                  <a:pt x="2389" y="1616"/>
                </a:cubicBezTo>
                <a:cubicBezTo>
                  <a:pt x="2390" y="1616"/>
                  <a:pt x="2391" y="1617"/>
                  <a:pt x="2392" y="1618"/>
                </a:cubicBezTo>
                <a:cubicBezTo>
                  <a:pt x="2393" y="1620"/>
                  <a:pt x="2393" y="1622"/>
                  <a:pt x="2393" y="1624"/>
                </a:cubicBezTo>
                <a:cubicBezTo>
                  <a:pt x="2390" y="1623"/>
                  <a:pt x="2386" y="1621"/>
                  <a:pt x="2389" y="1617"/>
                </a:cubicBezTo>
                <a:cubicBezTo>
                  <a:pt x="2373" y="1618"/>
                  <a:pt x="2367" y="1602"/>
                  <a:pt x="2355" y="1595"/>
                </a:cubicBezTo>
                <a:cubicBezTo>
                  <a:pt x="2338" y="1585"/>
                  <a:pt x="2327" y="1563"/>
                  <a:pt x="2302" y="1570"/>
                </a:cubicBezTo>
                <a:cubicBezTo>
                  <a:pt x="2302" y="1570"/>
                  <a:pt x="2302" y="1570"/>
                  <a:pt x="2302" y="1570"/>
                </a:cubicBezTo>
                <a:cubicBezTo>
                  <a:pt x="2300" y="1569"/>
                  <a:pt x="2298" y="1569"/>
                  <a:pt x="2296" y="1569"/>
                </a:cubicBezTo>
                <a:cubicBezTo>
                  <a:pt x="2304" y="1559"/>
                  <a:pt x="2291" y="1544"/>
                  <a:pt x="2305" y="1536"/>
                </a:cubicBezTo>
                <a:close/>
                <a:moveTo>
                  <a:pt x="2371" y="1684"/>
                </a:moveTo>
                <a:cubicBezTo>
                  <a:pt x="2371" y="1684"/>
                  <a:pt x="2371" y="1685"/>
                  <a:pt x="2371" y="1686"/>
                </a:cubicBezTo>
                <a:cubicBezTo>
                  <a:pt x="2371" y="1685"/>
                  <a:pt x="2371" y="1684"/>
                  <a:pt x="2371" y="1684"/>
                </a:cubicBezTo>
                <a:close/>
                <a:moveTo>
                  <a:pt x="2277" y="1597"/>
                </a:moveTo>
                <a:cubicBezTo>
                  <a:pt x="2277" y="1597"/>
                  <a:pt x="2277" y="1597"/>
                  <a:pt x="2277" y="1597"/>
                </a:cubicBezTo>
                <a:cubicBezTo>
                  <a:pt x="2277" y="1597"/>
                  <a:pt x="2277" y="1597"/>
                  <a:pt x="2277" y="1597"/>
                </a:cubicBezTo>
                <a:cubicBezTo>
                  <a:pt x="2277" y="1597"/>
                  <a:pt x="2277" y="1597"/>
                  <a:pt x="2277" y="1597"/>
                </a:cubicBezTo>
                <a:cubicBezTo>
                  <a:pt x="2277" y="1597"/>
                  <a:pt x="2277" y="1597"/>
                  <a:pt x="2277" y="1597"/>
                </a:cubicBezTo>
                <a:close/>
                <a:moveTo>
                  <a:pt x="2387" y="1975"/>
                </a:moveTo>
                <a:cubicBezTo>
                  <a:pt x="2476" y="2014"/>
                  <a:pt x="2564" y="2056"/>
                  <a:pt x="2653" y="2097"/>
                </a:cubicBezTo>
                <a:cubicBezTo>
                  <a:pt x="2694" y="2119"/>
                  <a:pt x="2736" y="2141"/>
                  <a:pt x="2778" y="2163"/>
                </a:cubicBezTo>
                <a:cubicBezTo>
                  <a:pt x="2784" y="2166"/>
                  <a:pt x="2789" y="2170"/>
                  <a:pt x="2795" y="2173"/>
                </a:cubicBezTo>
                <a:cubicBezTo>
                  <a:pt x="2801" y="2176"/>
                  <a:pt x="2806" y="2178"/>
                  <a:pt x="2811" y="2181"/>
                </a:cubicBezTo>
                <a:cubicBezTo>
                  <a:pt x="2806" y="2178"/>
                  <a:pt x="2801" y="2176"/>
                  <a:pt x="2795" y="2173"/>
                </a:cubicBezTo>
                <a:cubicBezTo>
                  <a:pt x="2798" y="2182"/>
                  <a:pt x="2788" y="2194"/>
                  <a:pt x="2802" y="2200"/>
                </a:cubicBezTo>
                <a:cubicBezTo>
                  <a:pt x="2801" y="2207"/>
                  <a:pt x="2801" y="2214"/>
                  <a:pt x="2801" y="2221"/>
                </a:cubicBezTo>
                <a:cubicBezTo>
                  <a:pt x="2801" y="2221"/>
                  <a:pt x="2802" y="2222"/>
                  <a:pt x="2802" y="2223"/>
                </a:cubicBezTo>
                <a:cubicBezTo>
                  <a:pt x="2802" y="2224"/>
                  <a:pt x="2802" y="2224"/>
                  <a:pt x="2802" y="2225"/>
                </a:cubicBezTo>
                <a:cubicBezTo>
                  <a:pt x="2802" y="2229"/>
                  <a:pt x="2801" y="2233"/>
                  <a:pt x="2801" y="2237"/>
                </a:cubicBezTo>
                <a:cubicBezTo>
                  <a:pt x="2805" y="2248"/>
                  <a:pt x="2792" y="2257"/>
                  <a:pt x="2796" y="2269"/>
                </a:cubicBezTo>
                <a:cubicBezTo>
                  <a:pt x="2797" y="2274"/>
                  <a:pt x="2789" y="2273"/>
                  <a:pt x="2785" y="2273"/>
                </a:cubicBezTo>
                <a:cubicBezTo>
                  <a:pt x="2781" y="2251"/>
                  <a:pt x="2762" y="2258"/>
                  <a:pt x="2749" y="2254"/>
                </a:cubicBezTo>
                <a:cubicBezTo>
                  <a:pt x="2739" y="2251"/>
                  <a:pt x="2727" y="2254"/>
                  <a:pt x="2716" y="2254"/>
                </a:cubicBezTo>
                <a:cubicBezTo>
                  <a:pt x="2710" y="2254"/>
                  <a:pt x="2710" y="2254"/>
                  <a:pt x="2711" y="2246"/>
                </a:cubicBezTo>
                <a:cubicBezTo>
                  <a:pt x="2712" y="2238"/>
                  <a:pt x="2705" y="2240"/>
                  <a:pt x="2703" y="2242"/>
                </a:cubicBezTo>
                <a:cubicBezTo>
                  <a:pt x="2692" y="2254"/>
                  <a:pt x="2671" y="2259"/>
                  <a:pt x="2672" y="2280"/>
                </a:cubicBezTo>
                <a:cubicBezTo>
                  <a:pt x="2668" y="2280"/>
                  <a:pt x="2665" y="2280"/>
                  <a:pt x="2661" y="2280"/>
                </a:cubicBezTo>
                <a:cubicBezTo>
                  <a:pt x="2660" y="2270"/>
                  <a:pt x="2660" y="2260"/>
                  <a:pt x="2659" y="2250"/>
                </a:cubicBezTo>
                <a:cubicBezTo>
                  <a:pt x="2659" y="2246"/>
                  <a:pt x="2660" y="2240"/>
                  <a:pt x="2652" y="2241"/>
                </a:cubicBezTo>
                <a:cubicBezTo>
                  <a:pt x="2645" y="2241"/>
                  <a:pt x="2647" y="2246"/>
                  <a:pt x="2647" y="2251"/>
                </a:cubicBezTo>
                <a:cubicBezTo>
                  <a:pt x="2648" y="2260"/>
                  <a:pt x="2648" y="2270"/>
                  <a:pt x="2649" y="2280"/>
                </a:cubicBezTo>
                <a:cubicBezTo>
                  <a:pt x="2637" y="2282"/>
                  <a:pt x="2623" y="2277"/>
                  <a:pt x="2613" y="2289"/>
                </a:cubicBezTo>
                <a:cubicBezTo>
                  <a:pt x="2602" y="2275"/>
                  <a:pt x="2614" y="2259"/>
                  <a:pt x="2609" y="2245"/>
                </a:cubicBezTo>
                <a:cubicBezTo>
                  <a:pt x="2590" y="2246"/>
                  <a:pt x="2587" y="2244"/>
                  <a:pt x="2571" y="2228"/>
                </a:cubicBezTo>
                <a:cubicBezTo>
                  <a:pt x="2569" y="2225"/>
                  <a:pt x="2566" y="2225"/>
                  <a:pt x="2564" y="2226"/>
                </a:cubicBezTo>
                <a:cubicBezTo>
                  <a:pt x="2558" y="2230"/>
                  <a:pt x="2564" y="2236"/>
                  <a:pt x="2561" y="2241"/>
                </a:cubicBezTo>
                <a:cubicBezTo>
                  <a:pt x="2555" y="2241"/>
                  <a:pt x="2551" y="2225"/>
                  <a:pt x="2544" y="2239"/>
                </a:cubicBezTo>
                <a:cubicBezTo>
                  <a:pt x="2542" y="2244"/>
                  <a:pt x="2538" y="2244"/>
                  <a:pt x="2534" y="2245"/>
                </a:cubicBezTo>
                <a:cubicBezTo>
                  <a:pt x="2524" y="2246"/>
                  <a:pt x="2516" y="2243"/>
                  <a:pt x="2510" y="2233"/>
                </a:cubicBezTo>
                <a:cubicBezTo>
                  <a:pt x="2504" y="2243"/>
                  <a:pt x="2498" y="2243"/>
                  <a:pt x="2488" y="2238"/>
                </a:cubicBezTo>
                <a:cubicBezTo>
                  <a:pt x="2473" y="2232"/>
                  <a:pt x="2456" y="2240"/>
                  <a:pt x="2441" y="2241"/>
                </a:cubicBezTo>
                <a:cubicBezTo>
                  <a:pt x="2440" y="2244"/>
                  <a:pt x="2439" y="2247"/>
                  <a:pt x="2439" y="2249"/>
                </a:cubicBezTo>
                <a:cubicBezTo>
                  <a:pt x="2439" y="2247"/>
                  <a:pt x="2440" y="2244"/>
                  <a:pt x="2441" y="2241"/>
                </a:cubicBezTo>
                <a:cubicBezTo>
                  <a:pt x="2423" y="2241"/>
                  <a:pt x="2406" y="2241"/>
                  <a:pt x="2389" y="2241"/>
                </a:cubicBezTo>
                <a:cubicBezTo>
                  <a:pt x="2374" y="2242"/>
                  <a:pt x="2359" y="2244"/>
                  <a:pt x="2349" y="2229"/>
                </a:cubicBezTo>
                <a:cubicBezTo>
                  <a:pt x="2348" y="2225"/>
                  <a:pt x="2346" y="2223"/>
                  <a:pt x="2344" y="2222"/>
                </a:cubicBezTo>
                <a:cubicBezTo>
                  <a:pt x="2346" y="2223"/>
                  <a:pt x="2348" y="2225"/>
                  <a:pt x="2349" y="2229"/>
                </a:cubicBezTo>
                <a:cubicBezTo>
                  <a:pt x="2363" y="2229"/>
                  <a:pt x="2376" y="2229"/>
                  <a:pt x="2389" y="2229"/>
                </a:cubicBezTo>
                <a:cubicBezTo>
                  <a:pt x="2391" y="2227"/>
                  <a:pt x="2381" y="2221"/>
                  <a:pt x="2393" y="2221"/>
                </a:cubicBezTo>
                <a:cubicBezTo>
                  <a:pt x="2407" y="2222"/>
                  <a:pt x="2422" y="2229"/>
                  <a:pt x="2434" y="2222"/>
                </a:cubicBezTo>
                <a:cubicBezTo>
                  <a:pt x="2450" y="2212"/>
                  <a:pt x="2464" y="2216"/>
                  <a:pt x="2479" y="2221"/>
                </a:cubicBezTo>
                <a:cubicBezTo>
                  <a:pt x="2482" y="2222"/>
                  <a:pt x="2485" y="2220"/>
                  <a:pt x="2489" y="2220"/>
                </a:cubicBezTo>
                <a:cubicBezTo>
                  <a:pt x="2489" y="2218"/>
                  <a:pt x="2489" y="2215"/>
                  <a:pt x="2489" y="2214"/>
                </a:cubicBezTo>
                <a:cubicBezTo>
                  <a:pt x="2489" y="2215"/>
                  <a:pt x="2489" y="2218"/>
                  <a:pt x="2489" y="2220"/>
                </a:cubicBezTo>
                <a:cubicBezTo>
                  <a:pt x="2492" y="2225"/>
                  <a:pt x="2493" y="2234"/>
                  <a:pt x="2501" y="2233"/>
                </a:cubicBezTo>
                <a:cubicBezTo>
                  <a:pt x="2506" y="2232"/>
                  <a:pt x="2504" y="2225"/>
                  <a:pt x="2505" y="2221"/>
                </a:cubicBezTo>
                <a:cubicBezTo>
                  <a:pt x="2509" y="2212"/>
                  <a:pt x="2518" y="2228"/>
                  <a:pt x="2521" y="2217"/>
                </a:cubicBezTo>
                <a:cubicBezTo>
                  <a:pt x="2535" y="2232"/>
                  <a:pt x="2548" y="2213"/>
                  <a:pt x="2562" y="2216"/>
                </a:cubicBezTo>
                <a:cubicBezTo>
                  <a:pt x="2577" y="2219"/>
                  <a:pt x="2593" y="2217"/>
                  <a:pt x="2609" y="2217"/>
                </a:cubicBezTo>
                <a:cubicBezTo>
                  <a:pt x="2614" y="2204"/>
                  <a:pt x="2603" y="2210"/>
                  <a:pt x="2599" y="2209"/>
                </a:cubicBezTo>
                <a:cubicBezTo>
                  <a:pt x="2580" y="2207"/>
                  <a:pt x="2560" y="2213"/>
                  <a:pt x="2544" y="2196"/>
                </a:cubicBezTo>
                <a:cubicBezTo>
                  <a:pt x="2559" y="2199"/>
                  <a:pt x="2573" y="2193"/>
                  <a:pt x="2588" y="2194"/>
                </a:cubicBezTo>
                <a:cubicBezTo>
                  <a:pt x="2591" y="2196"/>
                  <a:pt x="2594" y="2199"/>
                  <a:pt x="2596" y="2199"/>
                </a:cubicBezTo>
                <a:cubicBezTo>
                  <a:pt x="2599" y="2198"/>
                  <a:pt x="2596" y="2195"/>
                  <a:pt x="2596" y="2192"/>
                </a:cubicBezTo>
                <a:cubicBezTo>
                  <a:pt x="2597" y="2178"/>
                  <a:pt x="2602" y="2161"/>
                  <a:pt x="2576" y="2172"/>
                </a:cubicBezTo>
                <a:cubicBezTo>
                  <a:pt x="2572" y="2173"/>
                  <a:pt x="2567" y="2173"/>
                  <a:pt x="2563" y="2173"/>
                </a:cubicBezTo>
                <a:cubicBezTo>
                  <a:pt x="2545" y="2171"/>
                  <a:pt x="2538" y="2178"/>
                  <a:pt x="2544" y="2196"/>
                </a:cubicBezTo>
                <a:cubicBezTo>
                  <a:pt x="2535" y="2208"/>
                  <a:pt x="2525" y="2212"/>
                  <a:pt x="2517" y="2195"/>
                </a:cubicBezTo>
                <a:cubicBezTo>
                  <a:pt x="2497" y="2192"/>
                  <a:pt x="2476" y="2199"/>
                  <a:pt x="2457" y="2190"/>
                </a:cubicBezTo>
                <a:cubicBezTo>
                  <a:pt x="2456" y="2194"/>
                  <a:pt x="2453" y="2196"/>
                  <a:pt x="2449" y="2196"/>
                </a:cubicBezTo>
                <a:cubicBezTo>
                  <a:pt x="2448" y="2187"/>
                  <a:pt x="2448" y="2176"/>
                  <a:pt x="2438" y="2171"/>
                </a:cubicBezTo>
                <a:cubicBezTo>
                  <a:pt x="2438" y="2167"/>
                  <a:pt x="2439" y="2162"/>
                  <a:pt x="2433" y="2160"/>
                </a:cubicBezTo>
                <a:cubicBezTo>
                  <a:pt x="2428" y="2160"/>
                  <a:pt x="2423" y="2159"/>
                  <a:pt x="2421" y="2165"/>
                </a:cubicBezTo>
                <a:cubicBezTo>
                  <a:pt x="2421" y="2169"/>
                  <a:pt x="2421" y="2173"/>
                  <a:pt x="2421" y="2177"/>
                </a:cubicBezTo>
                <a:cubicBezTo>
                  <a:pt x="2426" y="2181"/>
                  <a:pt x="2425" y="2187"/>
                  <a:pt x="2425" y="2193"/>
                </a:cubicBezTo>
                <a:cubicBezTo>
                  <a:pt x="2412" y="2207"/>
                  <a:pt x="2396" y="2203"/>
                  <a:pt x="2380" y="2203"/>
                </a:cubicBezTo>
                <a:cubicBezTo>
                  <a:pt x="2371" y="2203"/>
                  <a:pt x="2367" y="2198"/>
                  <a:pt x="2368" y="2189"/>
                </a:cubicBezTo>
                <a:cubicBezTo>
                  <a:pt x="2362" y="2193"/>
                  <a:pt x="2358" y="2202"/>
                  <a:pt x="2349" y="2201"/>
                </a:cubicBezTo>
                <a:cubicBezTo>
                  <a:pt x="2349" y="2201"/>
                  <a:pt x="2349" y="2201"/>
                  <a:pt x="2349" y="2201"/>
                </a:cubicBezTo>
                <a:cubicBezTo>
                  <a:pt x="2348" y="2202"/>
                  <a:pt x="2347" y="2203"/>
                  <a:pt x="2345" y="2204"/>
                </a:cubicBezTo>
                <a:cubicBezTo>
                  <a:pt x="2342" y="2204"/>
                  <a:pt x="2339" y="2204"/>
                  <a:pt x="2336" y="2204"/>
                </a:cubicBezTo>
                <a:cubicBezTo>
                  <a:pt x="2326" y="2204"/>
                  <a:pt x="2316" y="2205"/>
                  <a:pt x="2305" y="2205"/>
                </a:cubicBezTo>
                <a:cubicBezTo>
                  <a:pt x="2300" y="2217"/>
                  <a:pt x="2289" y="2211"/>
                  <a:pt x="2281" y="2212"/>
                </a:cubicBezTo>
                <a:cubicBezTo>
                  <a:pt x="2265" y="2205"/>
                  <a:pt x="2254" y="2224"/>
                  <a:pt x="2254" y="2227"/>
                </a:cubicBezTo>
                <a:cubicBezTo>
                  <a:pt x="2250" y="2248"/>
                  <a:pt x="2231" y="2241"/>
                  <a:pt x="2221" y="2248"/>
                </a:cubicBezTo>
                <a:cubicBezTo>
                  <a:pt x="2219" y="2243"/>
                  <a:pt x="2217" y="2238"/>
                  <a:pt x="2214" y="2232"/>
                </a:cubicBezTo>
                <a:cubicBezTo>
                  <a:pt x="2212" y="2249"/>
                  <a:pt x="2202" y="2251"/>
                  <a:pt x="2189" y="2249"/>
                </a:cubicBezTo>
                <a:cubicBezTo>
                  <a:pt x="2189" y="2246"/>
                  <a:pt x="2190" y="2243"/>
                  <a:pt x="2190" y="2241"/>
                </a:cubicBezTo>
                <a:cubicBezTo>
                  <a:pt x="2186" y="2232"/>
                  <a:pt x="2197" y="2216"/>
                  <a:pt x="2176" y="2217"/>
                </a:cubicBezTo>
                <a:cubicBezTo>
                  <a:pt x="2161" y="2244"/>
                  <a:pt x="2138" y="2232"/>
                  <a:pt x="2117" y="2228"/>
                </a:cubicBezTo>
                <a:cubicBezTo>
                  <a:pt x="2114" y="2218"/>
                  <a:pt x="2101" y="2219"/>
                  <a:pt x="2096" y="2209"/>
                </a:cubicBezTo>
                <a:cubicBezTo>
                  <a:pt x="2102" y="2208"/>
                  <a:pt x="2107" y="2207"/>
                  <a:pt x="2112" y="2206"/>
                </a:cubicBezTo>
                <a:cubicBezTo>
                  <a:pt x="2103" y="2205"/>
                  <a:pt x="2094" y="2205"/>
                  <a:pt x="2085" y="2205"/>
                </a:cubicBezTo>
                <a:cubicBezTo>
                  <a:pt x="2084" y="2203"/>
                  <a:pt x="2084" y="2202"/>
                  <a:pt x="2084" y="2201"/>
                </a:cubicBezTo>
                <a:cubicBezTo>
                  <a:pt x="2086" y="2192"/>
                  <a:pt x="2070" y="2188"/>
                  <a:pt x="2077" y="2177"/>
                </a:cubicBezTo>
                <a:cubicBezTo>
                  <a:pt x="2077" y="2172"/>
                  <a:pt x="2076" y="2167"/>
                  <a:pt x="2076" y="2162"/>
                </a:cubicBezTo>
                <a:cubicBezTo>
                  <a:pt x="2071" y="2158"/>
                  <a:pt x="2074" y="2149"/>
                  <a:pt x="2066" y="2148"/>
                </a:cubicBezTo>
                <a:cubicBezTo>
                  <a:pt x="2072" y="2139"/>
                  <a:pt x="2069" y="2130"/>
                  <a:pt x="2068" y="2121"/>
                </a:cubicBezTo>
                <a:cubicBezTo>
                  <a:pt x="2067" y="2106"/>
                  <a:pt x="2065" y="2091"/>
                  <a:pt x="2064" y="2077"/>
                </a:cubicBezTo>
                <a:cubicBezTo>
                  <a:pt x="2062" y="2021"/>
                  <a:pt x="2059" y="1965"/>
                  <a:pt x="2056" y="1909"/>
                </a:cubicBezTo>
                <a:cubicBezTo>
                  <a:pt x="2056" y="1888"/>
                  <a:pt x="2056" y="1867"/>
                  <a:pt x="2056" y="1846"/>
                </a:cubicBezTo>
                <a:cubicBezTo>
                  <a:pt x="2046" y="1843"/>
                  <a:pt x="2038" y="1850"/>
                  <a:pt x="2028" y="1849"/>
                </a:cubicBezTo>
                <a:cubicBezTo>
                  <a:pt x="2027" y="1831"/>
                  <a:pt x="2026" y="1814"/>
                  <a:pt x="2025" y="1796"/>
                </a:cubicBezTo>
                <a:cubicBezTo>
                  <a:pt x="2026" y="1781"/>
                  <a:pt x="2026" y="1766"/>
                  <a:pt x="2027" y="1751"/>
                </a:cubicBezTo>
                <a:cubicBezTo>
                  <a:pt x="2029" y="1721"/>
                  <a:pt x="2025" y="1691"/>
                  <a:pt x="2031" y="1662"/>
                </a:cubicBezTo>
                <a:cubicBezTo>
                  <a:pt x="2031" y="1662"/>
                  <a:pt x="2031" y="1662"/>
                  <a:pt x="2031" y="1662"/>
                </a:cubicBezTo>
                <a:cubicBezTo>
                  <a:pt x="2031" y="1662"/>
                  <a:pt x="2031" y="1661"/>
                  <a:pt x="2031" y="1661"/>
                </a:cubicBezTo>
                <a:cubicBezTo>
                  <a:pt x="2032" y="1662"/>
                  <a:pt x="2032" y="1663"/>
                  <a:pt x="2033" y="1664"/>
                </a:cubicBezTo>
                <a:cubicBezTo>
                  <a:pt x="2035" y="1678"/>
                  <a:pt x="2046" y="1670"/>
                  <a:pt x="2053" y="1672"/>
                </a:cubicBezTo>
                <a:cubicBezTo>
                  <a:pt x="2053" y="1668"/>
                  <a:pt x="2053" y="1664"/>
                  <a:pt x="2053" y="1660"/>
                </a:cubicBezTo>
                <a:cubicBezTo>
                  <a:pt x="2058" y="1661"/>
                  <a:pt x="2057" y="1665"/>
                  <a:pt x="2056" y="1669"/>
                </a:cubicBezTo>
                <a:cubicBezTo>
                  <a:pt x="2058" y="1669"/>
                  <a:pt x="2059" y="1670"/>
                  <a:pt x="2060" y="1671"/>
                </a:cubicBezTo>
                <a:cubicBezTo>
                  <a:pt x="2060" y="1666"/>
                  <a:pt x="2061" y="1662"/>
                  <a:pt x="2061" y="1657"/>
                </a:cubicBezTo>
                <a:cubicBezTo>
                  <a:pt x="2062" y="1657"/>
                  <a:pt x="2064" y="1657"/>
                  <a:pt x="2065" y="1657"/>
                </a:cubicBezTo>
                <a:cubicBezTo>
                  <a:pt x="2064" y="1657"/>
                  <a:pt x="2062" y="1657"/>
                  <a:pt x="2061" y="1657"/>
                </a:cubicBezTo>
                <a:cubicBezTo>
                  <a:pt x="2061" y="1662"/>
                  <a:pt x="2060" y="1666"/>
                  <a:pt x="2060" y="1671"/>
                </a:cubicBezTo>
                <a:cubicBezTo>
                  <a:pt x="2060" y="1673"/>
                  <a:pt x="2060" y="1673"/>
                  <a:pt x="2060" y="1673"/>
                </a:cubicBezTo>
                <a:cubicBezTo>
                  <a:pt x="2060" y="1671"/>
                  <a:pt x="2060" y="1671"/>
                  <a:pt x="2060" y="1671"/>
                </a:cubicBezTo>
                <a:cubicBezTo>
                  <a:pt x="2059" y="1670"/>
                  <a:pt x="2058" y="1669"/>
                  <a:pt x="2056" y="1669"/>
                </a:cubicBezTo>
                <a:cubicBezTo>
                  <a:pt x="2055" y="1670"/>
                  <a:pt x="2054" y="1671"/>
                  <a:pt x="2053" y="1673"/>
                </a:cubicBezTo>
                <a:cubicBezTo>
                  <a:pt x="2053" y="1696"/>
                  <a:pt x="2052" y="1719"/>
                  <a:pt x="2053" y="1742"/>
                </a:cubicBezTo>
                <a:cubicBezTo>
                  <a:pt x="2054" y="1767"/>
                  <a:pt x="2049" y="1792"/>
                  <a:pt x="2055" y="1817"/>
                </a:cubicBezTo>
                <a:cubicBezTo>
                  <a:pt x="2055" y="1821"/>
                  <a:pt x="2055" y="1825"/>
                  <a:pt x="2055" y="1828"/>
                </a:cubicBezTo>
                <a:cubicBezTo>
                  <a:pt x="2053" y="1831"/>
                  <a:pt x="2054" y="1832"/>
                  <a:pt x="2057" y="1832"/>
                </a:cubicBezTo>
                <a:cubicBezTo>
                  <a:pt x="2057" y="1833"/>
                  <a:pt x="2057" y="1833"/>
                  <a:pt x="2057" y="1833"/>
                </a:cubicBezTo>
                <a:cubicBezTo>
                  <a:pt x="2168" y="1878"/>
                  <a:pt x="2277" y="1926"/>
                  <a:pt x="2387" y="1975"/>
                </a:cubicBezTo>
                <a:close/>
                <a:moveTo>
                  <a:pt x="2437" y="2177"/>
                </a:moveTo>
                <a:cubicBezTo>
                  <a:pt x="2439" y="2182"/>
                  <a:pt x="2448" y="2185"/>
                  <a:pt x="2441" y="2192"/>
                </a:cubicBezTo>
                <a:cubicBezTo>
                  <a:pt x="2429" y="2190"/>
                  <a:pt x="2429" y="2185"/>
                  <a:pt x="2437" y="2177"/>
                </a:cubicBezTo>
                <a:close/>
                <a:moveTo>
                  <a:pt x="2068" y="1577"/>
                </a:moveTo>
                <a:cubicBezTo>
                  <a:pt x="2068" y="1579"/>
                  <a:pt x="2067" y="1582"/>
                  <a:pt x="2067" y="1584"/>
                </a:cubicBezTo>
                <a:cubicBezTo>
                  <a:pt x="2063" y="1584"/>
                  <a:pt x="2059" y="1584"/>
                  <a:pt x="2058" y="1589"/>
                </a:cubicBezTo>
                <a:cubicBezTo>
                  <a:pt x="2058" y="1592"/>
                  <a:pt x="2061" y="1593"/>
                  <a:pt x="2064" y="1593"/>
                </a:cubicBezTo>
                <a:cubicBezTo>
                  <a:pt x="2064" y="1596"/>
                  <a:pt x="2064" y="1598"/>
                  <a:pt x="2063" y="1601"/>
                </a:cubicBezTo>
                <a:cubicBezTo>
                  <a:pt x="2056" y="1618"/>
                  <a:pt x="2062" y="1636"/>
                  <a:pt x="2060" y="1653"/>
                </a:cubicBezTo>
                <a:cubicBezTo>
                  <a:pt x="2058" y="1653"/>
                  <a:pt x="2056" y="1653"/>
                  <a:pt x="2053" y="1652"/>
                </a:cubicBezTo>
                <a:cubicBezTo>
                  <a:pt x="2053" y="1650"/>
                  <a:pt x="2051" y="1649"/>
                  <a:pt x="2049" y="1648"/>
                </a:cubicBezTo>
                <a:cubicBezTo>
                  <a:pt x="2049" y="1644"/>
                  <a:pt x="2048" y="1641"/>
                  <a:pt x="2047" y="1637"/>
                </a:cubicBezTo>
                <a:cubicBezTo>
                  <a:pt x="2049" y="1636"/>
                  <a:pt x="2051" y="1635"/>
                  <a:pt x="2053" y="1634"/>
                </a:cubicBezTo>
                <a:cubicBezTo>
                  <a:pt x="2044" y="1625"/>
                  <a:pt x="2051" y="1613"/>
                  <a:pt x="2047" y="1604"/>
                </a:cubicBezTo>
                <a:cubicBezTo>
                  <a:pt x="2047" y="1597"/>
                  <a:pt x="2047" y="1591"/>
                  <a:pt x="2047" y="1584"/>
                </a:cubicBezTo>
                <a:cubicBezTo>
                  <a:pt x="2048" y="1582"/>
                  <a:pt x="2049" y="1580"/>
                  <a:pt x="2050" y="1578"/>
                </a:cubicBezTo>
                <a:cubicBezTo>
                  <a:pt x="2050" y="1576"/>
                  <a:pt x="2050" y="1575"/>
                  <a:pt x="2051" y="1573"/>
                </a:cubicBezTo>
                <a:cubicBezTo>
                  <a:pt x="2052" y="1572"/>
                  <a:pt x="2052" y="1571"/>
                  <a:pt x="2053" y="1570"/>
                </a:cubicBezTo>
                <a:cubicBezTo>
                  <a:pt x="2054" y="1569"/>
                  <a:pt x="2056" y="1569"/>
                  <a:pt x="2057" y="1569"/>
                </a:cubicBezTo>
                <a:cubicBezTo>
                  <a:pt x="2056" y="1577"/>
                  <a:pt x="2061" y="1578"/>
                  <a:pt x="2068" y="1577"/>
                </a:cubicBezTo>
                <a:close/>
                <a:moveTo>
                  <a:pt x="2061" y="1545"/>
                </a:moveTo>
                <a:cubicBezTo>
                  <a:pt x="2061" y="1545"/>
                  <a:pt x="2061" y="1545"/>
                  <a:pt x="2062" y="1546"/>
                </a:cubicBezTo>
                <a:cubicBezTo>
                  <a:pt x="2062" y="1546"/>
                  <a:pt x="2062" y="1546"/>
                  <a:pt x="2062" y="1546"/>
                </a:cubicBezTo>
                <a:cubicBezTo>
                  <a:pt x="2061" y="1545"/>
                  <a:pt x="2061" y="1545"/>
                  <a:pt x="2061" y="1545"/>
                </a:cubicBezTo>
                <a:close/>
                <a:moveTo>
                  <a:pt x="2065" y="1517"/>
                </a:moveTo>
                <a:cubicBezTo>
                  <a:pt x="2066" y="1518"/>
                  <a:pt x="2068" y="1517"/>
                  <a:pt x="2069" y="1517"/>
                </a:cubicBezTo>
                <a:cubicBezTo>
                  <a:pt x="2070" y="1516"/>
                  <a:pt x="2071" y="1514"/>
                  <a:pt x="2072" y="1513"/>
                </a:cubicBezTo>
                <a:cubicBezTo>
                  <a:pt x="2071" y="1514"/>
                  <a:pt x="2070" y="1516"/>
                  <a:pt x="2069" y="1517"/>
                </a:cubicBezTo>
                <a:cubicBezTo>
                  <a:pt x="2068" y="1517"/>
                  <a:pt x="2066" y="1518"/>
                  <a:pt x="2065" y="1517"/>
                </a:cubicBezTo>
                <a:close/>
                <a:moveTo>
                  <a:pt x="2048" y="1559"/>
                </a:moveTo>
                <a:cubicBezTo>
                  <a:pt x="2051" y="1559"/>
                  <a:pt x="2052" y="1555"/>
                  <a:pt x="2053" y="1552"/>
                </a:cubicBezTo>
                <a:cubicBezTo>
                  <a:pt x="2052" y="1555"/>
                  <a:pt x="2051" y="1559"/>
                  <a:pt x="2048" y="1559"/>
                </a:cubicBezTo>
                <a:close/>
                <a:moveTo>
                  <a:pt x="2045" y="1537"/>
                </a:moveTo>
                <a:cubicBezTo>
                  <a:pt x="2042" y="1536"/>
                  <a:pt x="2039" y="1535"/>
                  <a:pt x="2039" y="1533"/>
                </a:cubicBezTo>
                <a:cubicBezTo>
                  <a:pt x="2039" y="1535"/>
                  <a:pt x="2042" y="1536"/>
                  <a:pt x="2045" y="1537"/>
                </a:cubicBezTo>
                <a:cubicBezTo>
                  <a:pt x="2049" y="1537"/>
                  <a:pt x="2053" y="1537"/>
                  <a:pt x="2057" y="1537"/>
                </a:cubicBezTo>
                <a:cubicBezTo>
                  <a:pt x="2053" y="1537"/>
                  <a:pt x="2049" y="1537"/>
                  <a:pt x="2045" y="1537"/>
                </a:cubicBezTo>
                <a:close/>
                <a:moveTo>
                  <a:pt x="2093" y="1540"/>
                </a:moveTo>
                <a:cubicBezTo>
                  <a:pt x="2090" y="1544"/>
                  <a:pt x="2086" y="1548"/>
                  <a:pt x="2083" y="1553"/>
                </a:cubicBezTo>
                <a:cubicBezTo>
                  <a:pt x="2082" y="1554"/>
                  <a:pt x="2081" y="1555"/>
                  <a:pt x="2080" y="1556"/>
                </a:cubicBezTo>
                <a:cubicBezTo>
                  <a:pt x="2081" y="1555"/>
                  <a:pt x="2082" y="1554"/>
                  <a:pt x="2083" y="1553"/>
                </a:cubicBezTo>
                <a:cubicBezTo>
                  <a:pt x="2086" y="1548"/>
                  <a:pt x="2090" y="1544"/>
                  <a:pt x="2093" y="1540"/>
                </a:cubicBezTo>
                <a:close/>
                <a:moveTo>
                  <a:pt x="2088" y="1528"/>
                </a:moveTo>
                <a:cubicBezTo>
                  <a:pt x="2089" y="1529"/>
                  <a:pt x="2089" y="1529"/>
                  <a:pt x="2089" y="1529"/>
                </a:cubicBezTo>
                <a:cubicBezTo>
                  <a:pt x="2089" y="1529"/>
                  <a:pt x="2089" y="1529"/>
                  <a:pt x="2089" y="1529"/>
                </a:cubicBezTo>
                <a:lnTo>
                  <a:pt x="2088" y="1528"/>
                </a:lnTo>
                <a:close/>
                <a:moveTo>
                  <a:pt x="2077" y="1512"/>
                </a:moveTo>
                <a:cubicBezTo>
                  <a:pt x="2077" y="1510"/>
                  <a:pt x="2077" y="1508"/>
                  <a:pt x="2076" y="1505"/>
                </a:cubicBezTo>
                <a:cubicBezTo>
                  <a:pt x="2077" y="1508"/>
                  <a:pt x="2077" y="1510"/>
                  <a:pt x="2077" y="1512"/>
                </a:cubicBezTo>
                <a:cubicBezTo>
                  <a:pt x="2080" y="1513"/>
                  <a:pt x="2082" y="1513"/>
                  <a:pt x="2084" y="1513"/>
                </a:cubicBezTo>
                <a:cubicBezTo>
                  <a:pt x="2082" y="1513"/>
                  <a:pt x="2080" y="1513"/>
                  <a:pt x="2077" y="1512"/>
                </a:cubicBezTo>
                <a:close/>
                <a:moveTo>
                  <a:pt x="2077" y="1557"/>
                </a:moveTo>
                <a:cubicBezTo>
                  <a:pt x="2077" y="1557"/>
                  <a:pt x="2077" y="1557"/>
                  <a:pt x="2077" y="1557"/>
                </a:cubicBezTo>
                <a:cubicBezTo>
                  <a:pt x="2076" y="1553"/>
                  <a:pt x="2076" y="1547"/>
                  <a:pt x="2075" y="1544"/>
                </a:cubicBezTo>
                <a:cubicBezTo>
                  <a:pt x="2076" y="1547"/>
                  <a:pt x="2076" y="1553"/>
                  <a:pt x="2077" y="1557"/>
                </a:cubicBezTo>
                <a:close/>
                <a:moveTo>
                  <a:pt x="2096" y="1424"/>
                </a:moveTo>
                <a:cubicBezTo>
                  <a:pt x="2097" y="1425"/>
                  <a:pt x="2097" y="1425"/>
                  <a:pt x="2097" y="1425"/>
                </a:cubicBezTo>
                <a:lnTo>
                  <a:pt x="2096" y="1424"/>
                </a:lnTo>
                <a:close/>
                <a:moveTo>
                  <a:pt x="2125" y="1457"/>
                </a:moveTo>
                <a:cubicBezTo>
                  <a:pt x="2133" y="1461"/>
                  <a:pt x="2141" y="1465"/>
                  <a:pt x="2149" y="1469"/>
                </a:cubicBezTo>
                <a:cubicBezTo>
                  <a:pt x="2150" y="1471"/>
                  <a:pt x="2151" y="1474"/>
                  <a:pt x="2153" y="1477"/>
                </a:cubicBezTo>
                <a:cubicBezTo>
                  <a:pt x="2151" y="1474"/>
                  <a:pt x="2150" y="1471"/>
                  <a:pt x="2149" y="1469"/>
                </a:cubicBezTo>
                <a:cubicBezTo>
                  <a:pt x="2141" y="1465"/>
                  <a:pt x="2133" y="1461"/>
                  <a:pt x="2125" y="1457"/>
                </a:cubicBezTo>
                <a:close/>
                <a:moveTo>
                  <a:pt x="2192" y="1537"/>
                </a:moveTo>
                <a:cubicBezTo>
                  <a:pt x="2193" y="1541"/>
                  <a:pt x="2196" y="1544"/>
                  <a:pt x="2205" y="1545"/>
                </a:cubicBezTo>
                <a:cubicBezTo>
                  <a:pt x="2199" y="1546"/>
                  <a:pt x="2194" y="1547"/>
                  <a:pt x="2190" y="1549"/>
                </a:cubicBezTo>
                <a:cubicBezTo>
                  <a:pt x="2194" y="1547"/>
                  <a:pt x="2199" y="1546"/>
                  <a:pt x="2205" y="1545"/>
                </a:cubicBezTo>
                <a:cubicBezTo>
                  <a:pt x="2196" y="1544"/>
                  <a:pt x="2193" y="1541"/>
                  <a:pt x="2192" y="1537"/>
                </a:cubicBezTo>
                <a:close/>
                <a:moveTo>
                  <a:pt x="2213" y="1553"/>
                </a:moveTo>
                <a:cubicBezTo>
                  <a:pt x="2213" y="1555"/>
                  <a:pt x="2213" y="1558"/>
                  <a:pt x="2213" y="1561"/>
                </a:cubicBezTo>
                <a:cubicBezTo>
                  <a:pt x="2213" y="1558"/>
                  <a:pt x="2213" y="1555"/>
                  <a:pt x="2213" y="1553"/>
                </a:cubicBezTo>
                <a:cubicBezTo>
                  <a:pt x="2212" y="1550"/>
                  <a:pt x="2212" y="1549"/>
                  <a:pt x="2210" y="1547"/>
                </a:cubicBezTo>
                <a:cubicBezTo>
                  <a:pt x="2212" y="1549"/>
                  <a:pt x="2212" y="1550"/>
                  <a:pt x="2213" y="1553"/>
                </a:cubicBezTo>
                <a:close/>
                <a:moveTo>
                  <a:pt x="2213" y="1533"/>
                </a:moveTo>
                <a:cubicBezTo>
                  <a:pt x="2213" y="1533"/>
                  <a:pt x="2213" y="1533"/>
                  <a:pt x="2213" y="1533"/>
                </a:cubicBezTo>
                <a:cubicBezTo>
                  <a:pt x="2213" y="1533"/>
                  <a:pt x="2213" y="1533"/>
                  <a:pt x="2213" y="1533"/>
                </a:cubicBezTo>
                <a:cubicBezTo>
                  <a:pt x="2213" y="1533"/>
                  <a:pt x="2213" y="1533"/>
                  <a:pt x="2213" y="1533"/>
                </a:cubicBezTo>
                <a:close/>
                <a:moveTo>
                  <a:pt x="2230" y="1580"/>
                </a:moveTo>
                <a:cubicBezTo>
                  <a:pt x="2228" y="1572"/>
                  <a:pt x="2221" y="1568"/>
                  <a:pt x="2213" y="1564"/>
                </a:cubicBezTo>
                <a:cubicBezTo>
                  <a:pt x="2213" y="1564"/>
                  <a:pt x="2213" y="1563"/>
                  <a:pt x="2213" y="1563"/>
                </a:cubicBezTo>
                <a:cubicBezTo>
                  <a:pt x="2213" y="1563"/>
                  <a:pt x="2213" y="1564"/>
                  <a:pt x="2213" y="1564"/>
                </a:cubicBezTo>
                <a:cubicBezTo>
                  <a:pt x="2221" y="1568"/>
                  <a:pt x="2228" y="1572"/>
                  <a:pt x="2230" y="1580"/>
                </a:cubicBezTo>
                <a:close/>
                <a:moveTo>
                  <a:pt x="2226" y="1545"/>
                </a:moveTo>
                <a:cubicBezTo>
                  <a:pt x="2232" y="1548"/>
                  <a:pt x="2238" y="1551"/>
                  <a:pt x="2245" y="1554"/>
                </a:cubicBezTo>
                <a:cubicBezTo>
                  <a:pt x="2246" y="1563"/>
                  <a:pt x="2253" y="1568"/>
                  <a:pt x="2259" y="1574"/>
                </a:cubicBezTo>
                <a:cubicBezTo>
                  <a:pt x="2253" y="1568"/>
                  <a:pt x="2246" y="1563"/>
                  <a:pt x="2245" y="1554"/>
                </a:cubicBezTo>
                <a:cubicBezTo>
                  <a:pt x="2238" y="1551"/>
                  <a:pt x="2232" y="1548"/>
                  <a:pt x="2226" y="1545"/>
                </a:cubicBezTo>
                <a:close/>
                <a:moveTo>
                  <a:pt x="2202" y="1499"/>
                </a:moveTo>
                <a:cubicBezTo>
                  <a:pt x="2206" y="1503"/>
                  <a:pt x="2207" y="1509"/>
                  <a:pt x="2211" y="1513"/>
                </a:cubicBezTo>
                <a:cubicBezTo>
                  <a:pt x="2207" y="1509"/>
                  <a:pt x="2206" y="1503"/>
                  <a:pt x="2202" y="1499"/>
                </a:cubicBezTo>
                <a:close/>
                <a:moveTo>
                  <a:pt x="2181" y="1445"/>
                </a:moveTo>
                <a:cubicBezTo>
                  <a:pt x="2190" y="1447"/>
                  <a:pt x="2194" y="1455"/>
                  <a:pt x="2201" y="1460"/>
                </a:cubicBezTo>
                <a:cubicBezTo>
                  <a:pt x="2201" y="1461"/>
                  <a:pt x="2201" y="1461"/>
                  <a:pt x="2201" y="1461"/>
                </a:cubicBezTo>
                <a:cubicBezTo>
                  <a:pt x="2201" y="1461"/>
                  <a:pt x="2201" y="1461"/>
                  <a:pt x="2201" y="1461"/>
                </a:cubicBezTo>
                <a:cubicBezTo>
                  <a:pt x="2201" y="1460"/>
                  <a:pt x="2201" y="1460"/>
                  <a:pt x="2201" y="1460"/>
                </a:cubicBezTo>
                <a:cubicBezTo>
                  <a:pt x="2211" y="1467"/>
                  <a:pt x="2222" y="1472"/>
                  <a:pt x="2230" y="1483"/>
                </a:cubicBezTo>
                <a:cubicBezTo>
                  <a:pt x="2236" y="1493"/>
                  <a:pt x="2250" y="1492"/>
                  <a:pt x="2260" y="1497"/>
                </a:cubicBezTo>
                <a:cubicBezTo>
                  <a:pt x="2262" y="1503"/>
                  <a:pt x="2264" y="1510"/>
                  <a:pt x="2266" y="1516"/>
                </a:cubicBezTo>
                <a:cubicBezTo>
                  <a:pt x="2264" y="1517"/>
                  <a:pt x="2262" y="1520"/>
                  <a:pt x="2262" y="1520"/>
                </a:cubicBezTo>
                <a:cubicBezTo>
                  <a:pt x="2241" y="1504"/>
                  <a:pt x="2219" y="1490"/>
                  <a:pt x="2202" y="1470"/>
                </a:cubicBezTo>
                <a:cubicBezTo>
                  <a:pt x="2200" y="1468"/>
                  <a:pt x="2201" y="1464"/>
                  <a:pt x="2201" y="1461"/>
                </a:cubicBezTo>
                <a:cubicBezTo>
                  <a:pt x="2195" y="1461"/>
                  <a:pt x="2189" y="1461"/>
                  <a:pt x="2183" y="1460"/>
                </a:cubicBezTo>
                <a:cubicBezTo>
                  <a:pt x="2180" y="1456"/>
                  <a:pt x="2181" y="1450"/>
                  <a:pt x="2181" y="1445"/>
                </a:cubicBezTo>
                <a:close/>
                <a:moveTo>
                  <a:pt x="2184" y="1635"/>
                </a:moveTo>
                <a:cubicBezTo>
                  <a:pt x="2181" y="1634"/>
                  <a:pt x="2179" y="1636"/>
                  <a:pt x="2177" y="1641"/>
                </a:cubicBezTo>
                <a:cubicBezTo>
                  <a:pt x="2176" y="1642"/>
                  <a:pt x="2174" y="1643"/>
                  <a:pt x="2172" y="1642"/>
                </a:cubicBezTo>
                <a:cubicBezTo>
                  <a:pt x="2172" y="1642"/>
                  <a:pt x="2171" y="1642"/>
                  <a:pt x="2170" y="1642"/>
                </a:cubicBezTo>
                <a:cubicBezTo>
                  <a:pt x="2171" y="1642"/>
                  <a:pt x="2172" y="1642"/>
                  <a:pt x="2172" y="1642"/>
                </a:cubicBezTo>
                <a:cubicBezTo>
                  <a:pt x="2174" y="1643"/>
                  <a:pt x="2176" y="1642"/>
                  <a:pt x="2177" y="1641"/>
                </a:cubicBezTo>
                <a:cubicBezTo>
                  <a:pt x="2179" y="1636"/>
                  <a:pt x="2181" y="1634"/>
                  <a:pt x="2184" y="1635"/>
                </a:cubicBezTo>
                <a:close/>
                <a:moveTo>
                  <a:pt x="2177" y="1460"/>
                </a:moveTo>
                <a:cubicBezTo>
                  <a:pt x="2177" y="1460"/>
                  <a:pt x="2177" y="1460"/>
                  <a:pt x="2177" y="1460"/>
                </a:cubicBezTo>
                <a:cubicBezTo>
                  <a:pt x="2177" y="1467"/>
                  <a:pt x="2177" y="1473"/>
                  <a:pt x="2177" y="1480"/>
                </a:cubicBezTo>
                <a:cubicBezTo>
                  <a:pt x="2176" y="1481"/>
                  <a:pt x="2176" y="1481"/>
                  <a:pt x="2176" y="1481"/>
                </a:cubicBezTo>
                <a:cubicBezTo>
                  <a:pt x="2176" y="1481"/>
                  <a:pt x="2176" y="1481"/>
                  <a:pt x="2176" y="1481"/>
                </a:cubicBezTo>
                <a:cubicBezTo>
                  <a:pt x="2177" y="1480"/>
                  <a:pt x="2177" y="1480"/>
                  <a:pt x="2177" y="1480"/>
                </a:cubicBezTo>
                <a:cubicBezTo>
                  <a:pt x="2177" y="1473"/>
                  <a:pt x="2177" y="1467"/>
                  <a:pt x="2177" y="1460"/>
                </a:cubicBezTo>
                <a:close/>
                <a:moveTo>
                  <a:pt x="2110" y="1376"/>
                </a:moveTo>
                <a:cubicBezTo>
                  <a:pt x="2111" y="1376"/>
                  <a:pt x="2111" y="1376"/>
                  <a:pt x="2111" y="1376"/>
                </a:cubicBezTo>
                <a:cubicBezTo>
                  <a:pt x="2111" y="1376"/>
                  <a:pt x="2111" y="1376"/>
                  <a:pt x="2110" y="1376"/>
                </a:cubicBezTo>
                <a:cubicBezTo>
                  <a:pt x="2107" y="1371"/>
                  <a:pt x="2106" y="1366"/>
                  <a:pt x="2106" y="1360"/>
                </a:cubicBezTo>
                <a:cubicBezTo>
                  <a:pt x="2106" y="1366"/>
                  <a:pt x="2107" y="1371"/>
                  <a:pt x="2110" y="1376"/>
                </a:cubicBezTo>
                <a:close/>
                <a:moveTo>
                  <a:pt x="2073" y="1337"/>
                </a:moveTo>
                <a:cubicBezTo>
                  <a:pt x="2096" y="1328"/>
                  <a:pt x="2097" y="1328"/>
                  <a:pt x="2096" y="1344"/>
                </a:cubicBezTo>
                <a:cubicBezTo>
                  <a:pt x="2088" y="1343"/>
                  <a:pt x="2078" y="1348"/>
                  <a:pt x="2073" y="1337"/>
                </a:cubicBezTo>
                <a:cubicBezTo>
                  <a:pt x="2068" y="1335"/>
                  <a:pt x="2064" y="1333"/>
                  <a:pt x="2060" y="1332"/>
                </a:cubicBezTo>
                <a:cubicBezTo>
                  <a:pt x="2064" y="1333"/>
                  <a:pt x="2068" y="1335"/>
                  <a:pt x="2073" y="1337"/>
                </a:cubicBezTo>
                <a:close/>
                <a:moveTo>
                  <a:pt x="2061" y="1352"/>
                </a:moveTo>
                <a:cubicBezTo>
                  <a:pt x="2061" y="1352"/>
                  <a:pt x="2061" y="1352"/>
                  <a:pt x="2061" y="1352"/>
                </a:cubicBezTo>
                <a:cubicBezTo>
                  <a:pt x="2061" y="1352"/>
                  <a:pt x="2061" y="1352"/>
                  <a:pt x="2061" y="1352"/>
                </a:cubicBezTo>
                <a:cubicBezTo>
                  <a:pt x="2061" y="1352"/>
                  <a:pt x="2061" y="1352"/>
                  <a:pt x="2061" y="1352"/>
                </a:cubicBezTo>
                <a:close/>
                <a:moveTo>
                  <a:pt x="2066" y="1367"/>
                </a:moveTo>
                <a:cubicBezTo>
                  <a:pt x="2069" y="1368"/>
                  <a:pt x="2073" y="1368"/>
                  <a:pt x="2077" y="1369"/>
                </a:cubicBezTo>
                <a:cubicBezTo>
                  <a:pt x="2078" y="1365"/>
                  <a:pt x="2075" y="1359"/>
                  <a:pt x="2080" y="1356"/>
                </a:cubicBezTo>
                <a:cubicBezTo>
                  <a:pt x="2085" y="1358"/>
                  <a:pt x="2090" y="1359"/>
                  <a:pt x="2096" y="1361"/>
                </a:cubicBezTo>
                <a:cubicBezTo>
                  <a:pt x="2096" y="1367"/>
                  <a:pt x="2097" y="1373"/>
                  <a:pt x="2098" y="1380"/>
                </a:cubicBezTo>
                <a:cubicBezTo>
                  <a:pt x="2101" y="1381"/>
                  <a:pt x="2103" y="1382"/>
                  <a:pt x="2104" y="1384"/>
                </a:cubicBezTo>
                <a:cubicBezTo>
                  <a:pt x="2103" y="1382"/>
                  <a:pt x="2101" y="1381"/>
                  <a:pt x="2098" y="1380"/>
                </a:cubicBezTo>
                <a:cubicBezTo>
                  <a:pt x="2097" y="1385"/>
                  <a:pt x="2099" y="1388"/>
                  <a:pt x="2105" y="1389"/>
                </a:cubicBezTo>
                <a:cubicBezTo>
                  <a:pt x="2106" y="1387"/>
                  <a:pt x="2107" y="1386"/>
                  <a:pt x="2109" y="1385"/>
                </a:cubicBezTo>
                <a:cubicBezTo>
                  <a:pt x="2112" y="1385"/>
                  <a:pt x="2114" y="1384"/>
                  <a:pt x="2117" y="1384"/>
                </a:cubicBezTo>
                <a:cubicBezTo>
                  <a:pt x="2133" y="1382"/>
                  <a:pt x="2136" y="1401"/>
                  <a:pt x="2149" y="1405"/>
                </a:cubicBezTo>
                <a:cubicBezTo>
                  <a:pt x="2153" y="1406"/>
                  <a:pt x="2158" y="1407"/>
                  <a:pt x="2162" y="1409"/>
                </a:cubicBezTo>
                <a:cubicBezTo>
                  <a:pt x="2168" y="1414"/>
                  <a:pt x="2170" y="1421"/>
                  <a:pt x="2168" y="1428"/>
                </a:cubicBezTo>
                <a:cubicBezTo>
                  <a:pt x="2173" y="1430"/>
                  <a:pt x="2176" y="1434"/>
                  <a:pt x="2178" y="1438"/>
                </a:cubicBezTo>
                <a:cubicBezTo>
                  <a:pt x="2176" y="1434"/>
                  <a:pt x="2173" y="1430"/>
                  <a:pt x="2168" y="1428"/>
                </a:cubicBezTo>
                <a:cubicBezTo>
                  <a:pt x="2161" y="1429"/>
                  <a:pt x="2158" y="1424"/>
                  <a:pt x="2154" y="1420"/>
                </a:cubicBezTo>
                <a:cubicBezTo>
                  <a:pt x="2151" y="1417"/>
                  <a:pt x="2148" y="1415"/>
                  <a:pt x="2145" y="1412"/>
                </a:cubicBezTo>
                <a:cubicBezTo>
                  <a:pt x="2135" y="1405"/>
                  <a:pt x="2124" y="1403"/>
                  <a:pt x="2113" y="1401"/>
                </a:cubicBezTo>
                <a:cubicBezTo>
                  <a:pt x="2108" y="1395"/>
                  <a:pt x="2103" y="1393"/>
                  <a:pt x="2096" y="1392"/>
                </a:cubicBezTo>
                <a:cubicBezTo>
                  <a:pt x="2082" y="1390"/>
                  <a:pt x="2069" y="1387"/>
                  <a:pt x="2057" y="1380"/>
                </a:cubicBezTo>
                <a:cubicBezTo>
                  <a:pt x="2056" y="1373"/>
                  <a:pt x="2059" y="1369"/>
                  <a:pt x="2066" y="1367"/>
                </a:cubicBezTo>
                <a:close/>
                <a:moveTo>
                  <a:pt x="2048" y="1344"/>
                </a:moveTo>
                <a:cubicBezTo>
                  <a:pt x="2050" y="1335"/>
                  <a:pt x="2054" y="1332"/>
                  <a:pt x="2058" y="1332"/>
                </a:cubicBezTo>
                <a:cubicBezTo>
                  <a:pt x="2054" y="1332"/>
                  <a:pt x="2050" y="1335"/>
                  <a:pt x="2048" y="1344"/>
                </a:cubicBezTo>
                <a:cubicBezTo>
                  <a:pt x="2046" y="1345"/>
                  <a:pt x="2044" y="1345"/>
                  <a:pt x="2042" y="1345"/>
                </a:cubicBezTo>
                <a:cubicBezTo>
                  <a:pt x="2044" y="1345"/>
                  <a:pt x="2046" y="1345"/>
                  <a:pt x="2048" y="1344"/>
                </a:cubicBezTo>
                <a:close/>
                <a:moveTo>
                  <a:pt x="2048" y="817"/>
                </a:moveTo>
                <a:cubicBezTo>
                  <a:pt x="2045" y="816"/>
                  <a:pt x="2043" y="816"/>
                  <a:pt x="2040" y="815"/>
                </a:cubicBezTo>
                <a:cubicBezTo>
                  <a:pt x="2043" y="816"/>
                  <a:pt x="2045" y="816"/>
                  <a:pt x="2048" y="817"/>
                </a:cubicBezTo>
                <a:cubicBezTo>
                  <a:pt x="2048" y="819"/>
                  <a:pt x="2048" y="822"/>
                  <a:pt x="2048" y="825"/>
                </a:cubicBezTo>
                <a:cubicBezTo>
                  <a:pt x="2048" y="822"/>
                  <a:pt x="2048" y="819"/>
                  <a:pt x="2048" y="817"/>
                </a:cubicBezTo>
                <a:close/>
                <a:moveTo>
                  <a:pt x="2048" y="793"/>
                </a:moveTo>
                <a:cubicBezTo>
                  <a:pt x="2048" y="795"/>
                  <a:pt x="2048" y="798"/>
                  <a:pt x="2048" y="800"/>
                </a:cubicBezTo>
                <a:cubicBezTo>
                  <a:pt x="2048" y="798"/>
                  <a:pt x="2048" y="795"/>
                  <a:pt x="2048" y="793"/>
                </a:cubicBezTo>
                <a:cubicBezTo>
                  <a:pt x="2045" y="790"/>
                  <a:pt x="2042" y="787"/>
                  <a:pt x="2039" y="784"/>
                </a:cubicBezTo>
                <a:cubicBezTo>
                  <a:pt x="2042" y="787"/>
                  <a:pt x="2045" y="790"/>
                  <a:pt x="2048" y="793"/>
                </a:cubicBezTo>
                <a:close/>
                <a:moveTo>
                  <a:pt x="2039" y="1360"/>
                </a:moveTo>
                <a:cubicBezTo>
                  <a:pt x="2044" y="1361"/>
                  <a:pt x="2058" y="1364"/>
                  <a:pt x="2049" y="1377"/>
                </a:cubicBezTo>
                <a:cubicBezTo>
                  <a:pt x="2043" y="1375"/>
                  <a:pt x="2038" y="1373"/>
                  <a:pt x="2033" y="1371"/>
                </a:cubicBezTo>
                <a:cubicBezTo>
                  <a:pt x="2035" y="1367"/>
                  <a:pt x="2029" y="1357"/>
                  <a:pt x="2039" y="1360"/>
                </a:cubicBezTo>
                <a:close/>
                <a:moveTo>
                  <a:pt x="2033" y="624"/>
                </a:moveTo>
                <a:cubicBezTo>
                  <a:pt x="2033" y="624"/>
                  <a:pt x="2033" y="624"/>
                  <a:pt x="2033" y="624"/>
                </a:cubicBezTo>
                <a:cubicBezTo>
                  <a:pt x="2034" y="624"/>
                  <a:pt x="2035" y="624"/>
                  <a:pt x="2036" y="625"/>
                </a:cubicBezTo>
                <a:cubicBezTo>
                  <a:pt x="2035" y="624"/>
                  <a:pt x="2034" y="624"/>
                  <a:pt x="2033" y="624"/>
                </a:cubicBezTo>
                <a:close/>
                <a:moveTo>
                  <a:pt x="2021" y="466"/>
                </a:moveTo>
                <a:cubicBezTo>
                  <a:pt x="2024" y="471"/>
                  <a:pt x="2030" y="472"/>
                  <a:pt x="2036" y="473"/>
                </a:cubicBezTo>
                <a:cubicBezTo>
                  <a:pt x="2030" y="472"/>
                  <a:pt x="2024" y="471"/>
                  <a:pt x="2021" y="466"/>
                </a:cubicBezTo>
                <a:cubicBezTo>
                  <a:pt x="2018" y="464"/>
                  <a:pt x="2015" y="462"/>
                  <a:pt x="2013" y="461"/>
                </a:cubicBezTo>
                <a:cubicBezTo>
                  <a:pt x="2015" y="462"/>
                  <a:pt x="2018" y="464"/>
                  <a:pt x="2021" y="466"/>
                </a:cubicBezTo>
                <a:close/>
                <a:moveTo>
                  <a:pt x="2013" y="509"/>
                </a:moveTo>
                <a:cubicBezTo>
                  <a:pt x="2015" y="511"/>
                  <a:pt x="2017" y="514"/>
                  <a:pt x="2020" y="518"/>
                </a:cubicBezTo>
                <a:cubicBezTo>
                  <a:pt x="2017" y="514"/>
                  <a:pt x="2015" y="511"/>
                  <a:pt x="2013" y="509"/>
                </a:cubicBezTo>
                <a:close/>
                <a:moveTo>
                  <a:pt x="2003" y="1284"/>
                </a:moveTo>
                <a:cubicBezTo>
                  <a:pt x="2004" y="1284"/>
                  <a:pt x="2004" y="1284"/>
                  <a:pt x="2004" y="1284"/>
                </a:cubicBezTo>
                <a:cubicBezTo>
                  <a:pt x="2009" y="1290"/>
                  <a:pt x="2022" y="1288"/>
                  <a:pt x="2020" y="1300"/>
                </a:cubicBezTo>
                <a:cubicBezTo>
                  <a:pt x="2015" y="1301"/>
                  <a:pt x="2010" y="1303"/>
                  <a:pt x="2004" y="1304"/>
                </a:cubicBezTo>
                <a:cubicBezTo>
                  <a:pt x="2003" y="1305"/>
                  <a:pt x="2002" y="1305"/>
                  <a:pt x="2000" y="1305"/>
                </a:cubicBezTo>
                <a:cubicBezTo>
                  <a:pt x="1997" y="1303"/>
                  <a:pt x="1994" y="1300"/>
                  <a:pt x="1991" y="1297"/>
                </a:cubicBezTo>
                <a:cubicBezTo>
                  <a:pt x="1992" y="1293"/>
                  <a:pt x="1992" y="1289"/>
                  <a:pt x="1993" y="1285"/>
                </a:cubicBezTo>
                <a:cubicBezTo>
                  <a:pt x="1996" y="1285"/>
                  <a:pt x="1998" y="1284"/>
                  <a:pt x="2001" y="1283"/>
                </a:cubicBezTo>
                <a:lnTo>
                  <a:pt x="2003" y="1284"/>
                </a:lnTo>
                <a:close/>
                <a:moveTo>
                  <a:pt x="1993" y="360"/>
                </a:moveTo>
                <a:cubicBezTo>
                  <a:pt x="1993" y="355"/>
                  <a:pt x="1995" y="352"/>
                  <a:pt x="1997" y="350"/>
                </a:cubicBezTo>
                <a:cubicBezTo>
                  <a:pt x="1995" y="352"/>
                  <a:pt x="1993" y="355"/>
                  <a:pt x="1993" y="360"/>
                </a:cubicBezTo>
                <a:cubicBezTo>
                  <a:pt x="1992" y="362"/>
                  <a:pt x="1990" y="363"/>
                  <a:pt x="1989" y="365"/>
                </a:cubicBezTo>
                <a:cubicBezTo>
                  <a:pt x="1990" y="363"/>
                  <a:pt x="1992" y="362"/>
                  <a:pt x="1993" y="360"/>
                </a:cubicBezTo>
                <a:close/>
                <a:moveTo>
                  <a:pt x="1984" y="364"/>
                </a:moveTo>
                <a:cubicBezTo>
                  <a:pt x="1983" y="365"/>
                  <a:pt x="1982" y="365"/>
                  <a:pt x="1981" y="365"/>
                </a:cubicBezTo>
                <a:cubicBezTo>
                  <a:pt x="1982" y="367"/>
                  <a:pt x="1983" y="369"/>
                  <a:pt x="1984" y="371"/>
                </a:cubicBezTo>
                <a:cubicBezTo>
                  <a:pt x="1983" y="369"/>
                  <a:pt x="1982" y="367"/>
                  <a:pt x="1981" y="365"/>
                </a:cubicBezTo>
                <a:cubicBezTo>
                  <a:pt x="1982" y="365"/>
                  <a:pt x="1983" y="365"/>
                  <a:pt x="1984" y="364"/>
                </a:cubicBezTo>
                <a:close/>
                <a:moveTo>
                  <a:pt x="1955" y="573"/>
                </a:moveTo>
                <a:cubicBezTo>
                  <a:pt x="1955" y="573"/>
                  <a:pt x="1955" y="573"/>
                  <a:pt x="1955" y="573"/>
                </a:cubicBezTo>
                <a:cubicBezTo>
                  <a:pt x="1957" y="573"/>
                  <a:pt x="1959" y="573"/>
                  <a:pt x="1961" y="573"/>
                </a:cubicBezTo>
                <a:cubicBezTo>
                  <a:pt x="1958" y="566"/>
                  <a:pt x="1958" y="561"/>
                  <a:pt x="1964" y="556"/>
                </a:cubicBezTo>
                <a:cubicBezTo>
                  <a:pt x="1964" y="554"/>
                  <a:pt x="1965" y="549"/>
                  <a:pt x="1964" y="549"/>
                </a:cubicBezTo>
                <a:cubicBezTo>
                  <a:pt x="1958" y="545"/>
                  <a:pt x="1956" y="543"/>
                  <a:pt x="1958" y="536"/>
                </a:cubicBezTo>
                <a:cubicBezTo>
                  <a:pt x="1959" y="531"/>
                  <a:pt x="1960" y="526"/>
                  <a:pt x="1961" y="521"/>
                </a:cubicBezTo>
                <a:cubicBezTo>
                  <a:pt x="1970" y="518"/>
                  <a:pt x="1975" y="508"/>
                  <a:pt x="1985" y="508"/>
                </a:cubicBezTo>
                <a:cubicBezTo>
                  <a:pt x="1985" y="509"/>
                  <a:pt x="1985" y="509"/>
                  <a:pt x="1985" y="509"/>
                </a:cubicBezTo>
                <a:cubicBezTo>
                  <a:pt x="1988" y="509"/>
                  <a:pt x="1990" y="509"/>
                  <a:pt x="1993" y="509"/>
                </a:cubicBezTo>
                <a:cubicBezTo>
                  <a:pt x="1990" y="509"/>
                  <a:pt x="1988" y="509"/>
                  <a:pt x="1985" y="509"/>
                </a:cubicBezTo>
                <a:cubicBezTo>
                  <a:pt x="1986" y="511"/>
                  <a:pt x="1987" y="513"/>
                  <a:pt x="1988" y="516"/>
                </a:cubicBezTo>
                <a:cubicBezTo>
                  <a:pt x="1984" y="517"/>
                  <a:pt x="1981" y="519"/>
                  <a:pt x="1984" y="524"/>
                </a:cubicBezTo>
                <a:cubicBezTo>
                  <a:pt x="1984" y="527"/>
                  <a:pt x="1984" y="530"/>
                  <a:pt x="1984" y="533"/>
                </a:cubicBezTo>
                <a:cubicBezTo>
                  <a:pt x="1985" y="536"/>
                  <a:pt x="1987" y="539"/>
                  <a:pt x="1988" y="542"/>
                </a:cubicBezTo>
                <a:cubicBezTo>
                  <a:pt x="1988" y="548"/>
                  <a:pt x="1988" y="554"/>
                  <a:pt x="1988" y="560"/>
                </a:cubicBezTo>
                <a:cubicBezTo>
                  <a:pt x="1987" y="570"/>
                  <a:pt x="1995" y="584"/>
                  <a:pt x="1976" y="585"/>
                </a:cubicBezTo>
                <a:cubicBezTo>
                  <a:pt x="1975" y="585"/>
                  <a:pt x="1974" y="584"/>
                  <a:pt x="1973" y="585"/>
                </a:cubicBezTo>
                <a:cubicBezTo>
                  <a:pt x="1973" y="583"/>
                  <a:pt x="1972" y="582"/>
                  <a:pt x="1973" y="581"/>
                </a:cubicBezTo>
                <a:cubicBezTo>
                  <a:pt x="1965" y="581"/>
                  <a:pt x="1960" y="577"/>
                  <a:pt x="1955" y="573"/>
                </a:cubicBezTo>
                <a:cubicBezTo>
                  <a:pt x="1955" y="573"/>
                  <a:pt x="1954" y="573"/>
                  <a:pt x="1954" y="573"/>
                </a:cubicBezTo>
                <a:lnTo>
                  <a:pt x="1955" y="573"/>
                </a:lnTo>
                <a:close/>
                <a:moveTo>
                  <a:pt x="1949" y="441"/>
                </a:moveTo>
                <a:cubicBezTo>
                  <a:pt x="1949" y="452"/>
                  <a:pt x="1950" y="464"/>
                  <a:pt x="1951" y="476"/>
                </a:cubicBezTo>
                <a:cubicBezTo>
                  <a:pt x="1950" y="464"/>
                  <a:pt x="1949" y="452"/>
                  <a:pt x="1949" y="441"/>
                </a:cubicBezTo>
                <a:close/>
                <a:moveTo>
                  <a:pt x="1945" y="548"/>
                </a:moveTo>
                <a:cubicBezTo>
                  <a:pt x="1944" y="558"/>
                  <a:pt x="1950" y="565"/>
                  <a:pt x="1954" y="573"/>
                </a:cubicBezTo>
                <a:cubicBezTo>
                  <a:pt x="1954" y="573"/>
                  <a:pt x="1954" y="573"/>
                  <a:pt x="1954" y="573"/>
                </a:cubicBezTo>
                <a:cubicBezTo>
                  <a:pt x="1953" y="574"/>
                  <a:pt x="1952" y="575"/>
                  <a:pt x="1952" y="576"/>
                </a:cubicBezTo>
                <a:cubicBezTo>
                  <a:pt x="1942" y="576"/>
                  <a:pt x="1945" y="583"/>
                  <a:pt x="1945" y="589"/>
                </a:cubicBezTo>
                <a:cubicBezTo>
                  <a:pt x="1945" y="591"/>
                  <a:pt x="1945" y="594"/>
                  <a:pt x="1944" y="596"/>
                </a:cubicBezTo>
                <a:cubicBezTo>
                  <a:pt x="1936" y="588"/>
                  <a:pt x="1943" y="578"/>
                  <a:pt x="1939" y="569"/>
                </a:cubicBezTo>
                <a:cubicBezTo>
                  <a:pt x="1939" y="569"/>
                  <a:pt x="1939" y="569"/>
                  <a:pt x="1939" y="569"/>
                </a:cubicBezTo>
                <a:cubicBezTo>
                  <a:pt x="1942" y="563"/>
                  <a:pt x="1938" y="554"/>
                  <a:pt x="1945" y="548"/>
                </a:cubicBezTo>
                <a:close/>
                <a:moveTo>
                  <a:pt x="1936" y="542"/>
                </a:moveTo>
                <a:cubicBezTo>
                  <a:pt x="1936" y="549"/>
                  <a:pt x="1938" y="557"/>
                  <a:pt x="1932" y="563"/>
                </a:cubicBezTo>
                <a:cubicBezTo>
                  <a:pt x="1929" y="559"/>
                  <a:pt x="1925" y="555"/>
                  <a:pt x="1922" y="552"/>
                </a:cubicBezTo>
                <a:cubicBezTo>
                  <a:pt x="1920" y="552"/>
                  <a:pt x="1918" y="553"/>
                  <a:pt x="1916" y="554"/>
                </a:cubicBezTo>
                <a:cubicBezTo>
                  <a:pt x="1916" y="554"/>
                  <a:pt x="1916" y="554"/>
                  <a:pt x="1916" y="554"/>
                </a:cubicBezTo>
                <a:cubicBezTo>
                  <a:pt x="1918" y="553"/>
                  <a:pt x="1920" y="552"/>
                  <a:pt x="1922" y="552"/>
                </a:cubicBezTo>
                <a:cubicBezTo>
                  <a:pt x="1921" y="550"/>
                  <a:pt x="1921" y="548"/>
                  <a:pt x="1921" y="546"/>
                </a:cubicBezTo>
                <a:cubicBezTo>
                  <a:pt x="1927" y="549"/>
                  <a:pt x="1929" y="537"/>
                  <a:pt x="1936" y="542"/>
                </a:cubicBezTo>
                <a:close/>
                <a:moveTo>
                  <a:pt x="1921" y="421"/>
                </a:moveTo>
                <a:cubicBezTo>
                  <a:pt x="1921" y="421"/>
                  <a:pt x="1921" y="421"/>
                  <a:pt x="1921" y="421"/>
                </a:cubicBezTo>
                <a:cubicBezTo>
                  <a:pt x="1921" y="421"/>
                  <a:pt x="1921" y="421"/>
                  <a:pt x="1921" y="421"/>
                </a:cubicBezTo>
                <a:close/>
                <a:moveTo>
                  <a:pt x="1922" y="396"/>
                </a:moveTo>
                <a:cubicBezTo>
                  <a:pt x="1918" y="399"/>
                  <a:pt x="1915" y="403"/>
                  <a:pt x="1911" y="403"/>
                </a:cubicBezTo>
                <a:cubicBezTo>
                  <a:pt x="1915" y="403"/>
                  <a:pt x="1918" y="399"/>
                  <a:pt x="1922" y="396"/>
                </a:cubicBezTo>
                <a:close/>
                <a:moveTo>
                  <a:pt x="1921" y="421"/>
                </a:moveTo>
                <a:cubicBezTo>
                  <a:pt x="1927" y="416"/>
                  <a:pt x="1929" y="411"/>
                  <a:pt x="1929" y="405"/>
                </a:cubicBezTo>
                <a:cubicBezTo>
                  <a:pt x="1929" y="411"/>
                  <a:pt x="1927" y="416"/>
                  <a:pt x="1921" y="421"/>
                </a:cubicBezTo>
                <a:cubicBezTo>
                  <a:pt x="1921" y="421"/>
                  <a:pt x="1921" y="421"/>
                  <a:pt x="1921" y="421"/>
                </a:cubicBezTo>
                <a:cubicBezTo>
                  <a:pt x="1910" y="421"/>
                  <a:pt x="1896" y="424"/>
                  <a:pt x="1896" y="412"/>
                </a:cubicBezTo>
                <a:cubicBezTo>
                  <a:pt x="1896" y="424"/>
                  <a:pt x="1910" y="421"/>
                  <a:pt x="1921" y="421"/>
                </a:cubicBezTo>
                <a:close/>
                <a:moveTo>
                  <a:pt x="1891" y="555"/>
                </a:moveTo>
                <a:cubicBezTo>
                  <a:pt x="1898" y="546"/>
                  <a:pt x="1897" y="558"/>
                  <a:pt x="1900" y="557"/>
                </a:cubicBezTo>
                <a:cubicBezTo>
                  <a:pt x="1902" y="562"/>
                  <a:pt x="1904" y="567"/>
                  <a:pt x="1906" y="572"/>
                </a:cubicBezTo>
                <a:cubicBezTo>
                  <a:pt x="1908" y="579"/>
                  <a:pt x="1900" y="582"/>
                  <a:pt x="1900" y="589"/>
                </a:cubicBezTo>
                <a:cubicBezTo>
                  <a:pt x="1903" y="589"/>
                  <a:pt x="1906" y="589"/>
                  <a:pt x="1909" y="589"/>
                </a:cubicBezTo>
                <a:cubicBezTo>
                  <a:pt x="1906" y="589"/>
                  <a:pt x="1903" y="589"/>
                  <a:pt x="1900" y="589"/>
                </a:cubicBezTo>
                <a:cubicBezTo>
                  <a:pt x="1895" y="590"/>
                  <a:pt x="1892" y="598"/>
                  <a:pt x="1885" y="596"/>
                </a:cubicBezTo>
                <a:cubicBezTo>
                  <a:pt x="1885" y="595"/>
                  <a:pt x="1885" y="594"/>
                  <a:pt x="1885" y="593"/>
                </a:cubicBezTo>
                <a:cubicBezTo>
                  <a:pt x="1886" y="580"/>
                  <a:pt x="1882" y="567"/>
                  <a:pt x="1891" y="555"/>
                </a:cubicBezTo>
                <a:close/>
                <a:moveTo>
                  <a:pt x="1884" y="669"/>
                </a:moveTo>
                <a:cubicBezTo>
                  <a:pt x="1886" y="668"/>
                  <a:pt x="1888" y="667"/>
                  <a:pt x="1889" y="666"/>
                </a:cubicBezTo>
                <a:cubicBezTo>
                  <a:pt x="1889" y="664"/>
                  <a:pt x="1888" y="663"/>
                  <a:pt x="1887" y="661"/>
                </a:cubicBezTo>
                <a:cubicBezTo>
                  <a:pt x="1888" y="663"/>
                  <a:pt x="1889" y="664"/>
                  <a:pt x="1889" y="666"/>
                </a:cubicBezTo>
                <a:cubicBezTo>
                  <a:pt x="1899" y="676"/>
                  <a:pt x="1917" y="681"/>
                  <a:pt x="1909" y="700"/>
                </a:cubicBezTo>
                <a:cubicBezTo>
                  <a:pt x="1898" y="705"/>
                  <a:pt x="1895" y="717"/>
                  <a:pt x="1883" y="724"/>
                </a:cubicBezTo>
                <a:cubicBezTo>
                  <a:pt x="1880" y="705"/>
                  <a:pt x="1883" y="687"/>
                  <a:pt x="1884" y="669"/>
                </a:cubicBezTo>
                <a:close/>
                <a:moveTo>
                  <a:pt x="1878" y="733"/>
                </a:moveTo>
                <a:cubicBezTo>
                  <a:pt x="1897" y="731"/>
                  <a:pt x="1905" y="717"/>
                  <a:pt x="1909" y="701"/>
                </a:cubicBezTo>
                <a:cubicBezTo>
                  <a:pt x="1915" y="706"/>
                  <a:pt x="1916" y="696"/>
                  <a:pt x="1921" y="696"/>
                </a:cubicBezTo>
                <a:cubicBezTo>
                  <a:pt x="1921" y="701"/>
                  <a:pt x="1921" y="705"/>
                  <a:pt x="1922" y="709"/>
                </a:cubicBezTo>
                <a:cubicBezTo>
                  <a:pt x="1912" y="727"/>
                  <a:pt x="1903" y="745"/>
                  <a:pt x="1881" y="749"/>
                </a:cubicBezTo>
                <a:cubicBezTo>
                  <a:pt x="1877" y="746"/>
                  <a:pt x="1878" y="741"/>
                  <a:pt x="1877" y="737"/>
                </a:cubicBezTo>
                <a:cubicBezTo>
                  <a:pt x="1877" y="735"/>
                  <a:pt x="1877" y="734"/>
                  <a:pt x="1878" y="733"/>
                </a:cubicBezTo>
                <a:close/>
                <a:moveTo>
                  <a:pt x="1873" y="598"/>
                </a:moveTo>
                <a:cubicBezTo>
                  <a:pt x="1867" y="601"/>
                  <a:pt x="1862" y="604"/>
                  <a:pt x="1856" y="607"/>
                </a:cubicBezTo>
                <a:cubicBezTo>
                  <a:pt x="1862" y="604"/>
                  <a:pt x="1867" y="601"/>
                  <a:pt x="1873" y="598"/>
                </a:cubicBezTo>
                <a:cubicBezTo>
                  <a:pt x="1874" y="596"/>
                  <a:pt x="1876" y="595"/>
                  <a:pt x="1877" y="593"/>
                </a:cubicBezTo>
                <a:cubicBezTo>
                  <a:pt x="1876" y="595"/>
                  <a:pt x="1874" y="596"/>
                  <a:pt x="1873" y="598"/>
                </a:cubicBezTo>
                <a:close/>
                <a:moveTo>
                  <a:pt x="1865" y="512"/>
                </a:moveTo>
                <a:cubicBezTo>
                  <a:pt x="1866" y="514"/>
                  <a:pt x="1869" y="515"/>
                  <a:pt x="1872" y="513"/>
                </a:cubicBezTo>
                <a:cubicBezTo>
                  <a:pt x="1872" y="524"/>
                  <a:pt x="1873" y="534"/>
                  <a:pt x="1873" y="545"/>
                </a:cubicBezTo>
                <a:cubicBezTo>
                  <a:pt x="1873" y="534"/>
                  <a:pt x="1872" y="524"/>
                  <a:pt x="1872" y="514"/>
                </a:cubicBezTo>
                <a:cubicBezTo>
                  <a:pt x="1869" y="515"/>
                  <a:pt x="1866" y="514"/>
                  <a:pt x="1865" y="512"/>
                </a:cubicBezTo>
                <a:close/>
                <a:moveTo>
                  <a:pt x="1873" y="489"/>
                </a:moveTo>
                <a:cubicBezTo>
                  <a:pt x="1876" y="476"/>
                  <a:pt x="1877" y="464"/>
                  <a:pt x="1877" y="451"/>
                </a:cubicBezTo>
                <a:cubicBezTo>
                  <a:pt x="1877" y="464"/>
                  <a:pt x="1876" y="476"/>
                  <a:pt x="1873" y="489"/>
                </a:cubicBezTo>
                <a:close/>
                <a:moveTo>
                  <a:pt x="1876" y="409"/>
                </a:moveTo>
                <a:cubicBezTo>
                  <a:pt x="1871" y="410"/>
                  <a:pt x="1865" y="408"/>
                  <a:pt x="1860" y="406"/>
                </a:cubicBezTo>
                <a:cubicBezTo>
                  <a:pt x="1865" y="408"/>
                  <a:pt x="1871" y="410"/>
                  <a:pt x="1876" y="409"/>
                </a:cubicBezTo>
                <a:close/>
                <a:moveTo>
                  <a:pt x="1874" y="396"/>
                </a:moveTo>
                <a:cubicBezTo>
                  <a:pt x="1872" y="393"/>
                  <a:pt x="1868" y="392"/>
                  <a:pt x="1862" y="392"/>
                </a:cubicBezTo>
                <a:cubicBezTo>
                  <a:pt x="1863" y="385"/>
                  <a:pt x="1859" y="383"/>
                  <a:pt x="1854" y="381"/>
                </a:cubicBezTo>
                <a:cubicBezTo>
                  <a:pt x="1859" y="383"/>
                  <a:pt x="1863" y="385"/>
                  <a:pt x="1862" y="392"/>
                </a:cubicBezTo>
                <a:cubicBezTo>
                  <a:pt x="1868" y="392"/>
                  <a:pt x="1872" y="393"/>
                  <a:pt x="1874" y="396"/>
                </a:cubicBezTo>
                <a:close/>
                <a:moveTo>
                  <a:pt x="1847" y="373"/>
                </a:moveTo>
                <a:cubicBezTo>
                  <a:pt x="1854" y="373"/>
                  <a:pt x="1860" y="376"/>
                  <a:pt x="1867" y="379"/>
                </a:cubicBezTo>
                <a:cubicBezTo>
                  <a:pt x="1860" y="376"/>
                  <a:pt x="1854" y="373"/>
                  <a:pt x="1847" y="373"/>
                </a:cubicBezTo>
                <a:cubicBezTo>
                  <a:pt x="1845" y="373"/>
                  <a:pt x="1845" y="373"/>
                  <a:pt x="1845" y="373"/>
                </a:cubicBezTo>
                <a:lnTo>
                  <a:pt x="1847" y="373"/>
                </a:lnTo>
                <a:close/>
                <a:moveTo>
                  <a:pt x="1849" y="506"/>
                </a:moveTo>
                <a:cubicBezTo>
                  <a:pt x="1848" y="506"/>
                  <a:pt x="1846" y="506"/>
                  <a:pt x="1845" y="507"/>
                </a:cubicBezTo>
                <a:cubicBezTo>
                  <a:pt x="1846" y="506"/>
                  <a:pt x="1848" y="506"/>
                  <a:pt x="1849" y="506"/>
                </a:cubicBezTo>
                <a:close/>
                <a:moveTo>
                  <a:pt x="1844" y="497"/>
                </a:moveTo>
                <a:cubicBezTo>
                  <a:pt x="1844" y="499"/>
                  <a:pt x="1844" y="501"/>
                  <a:pt x="1844" y="502"/>
                </a:cubicBezTo>
                <a:cubicBezTo>
                  <a:pt x="1844" y="501"/>
                  <a:pt x="1844" y="499"/>
                  <a:pt x="1844" y="497"/>
                </a:cubicBezTo>
                <a:cubicBezTo>
                  <a:pt x="1844" y="495"/>
                  <a:pt x="1842" y="492"/>
                  <a:pt x="1842" y="489"/>
                </a:cubicBezTo>
                <a:cubicBezTo>
                  <a:pt x="1842" y="492"/>
                  <a:pt x="1844" y="495"/>
                  <a:pt x="1844" y="497"/>
                </a:cubicBezTo>
                <a:close/>
                <a:moveTo>
                  <a:pt x="1834" y="393"/>
                </a:moveTo>
                <a:cubicBezTo>
                  <a:pt x="1835" y="393"/>
                  <a:pt x="1836" y="393"/>
                  <a:pt x="1837" y="393"/>
                </a:cubicBezTo>
                <a:cubicBezTo>
                  <a:pt x="1836" y="393"/>
                  <a:pt x="1835" y="393"/>
                  <a:pt x="1834" y="393"/>
                </a:cubicBezTo>
                <a:close/>
                <a:moveTo>
                  <a:pt x="1842" y="509"/>
                </a:moveTo>
                <a:cubicBezTo>
                  <a:pt x="1842" y="509"/>
                  <a:pt x="1842" y="508"/>
                  <a:pt x="1843" y="508"/>
                </a:cubicBezTo>
                <a:cubicBezTo>
                  <a:pt x="1842" y="508"/>
                  <a:pt x="1842" y="509"/>
                  <a:pt x="1842" y="509"/>
                </a:cubicBezTo>
                <a:cubicBezTo>
                  <a:pt x="1825" y="509"/>
                  <a:pt x="1831" y="525"/>
                  <a:pt x="1825" y="533"/>
                </a:cubicBezTo>
                <a:cubicBezTo>
                  <a:pt x="1826" y="533"/>
                  <a:pt x="1826" y="534"/>
                  <a:pt x="1825" y="535"/>
                </a:cubicBezTo>
                <a:cubicBezTo>
                  <a:pt x="1826" y="534"/>
                  <a:pt x="1826" y="533"/>
                  <a:pt x="1825" y="533"/>
                </a:cubicBezTo>
                <a:cubicBezTo>
                  <a:pt x="1831" y="525"/>
                  <a:pt x="1825" y="509"/>
                  <a:pt x="1842" y="509"/>
                </a:cubicBezTo>
                <a:close/>
                <a:moveTo>
                  <a:pt x="1833" y="1077"/>
                </a:moveTo>
                <a:cubicBezTo>
                  <a:pt x="1833" y="1067"/>
                  <a:pt x="1833" y="1058"/>
                  <a:pt x="1833" y="1048"/>
                </a:cubicBezTo>
                <a:cubicBezTo>
                  <a:pt x="1833" y="1045"/>
                  <a:pt x="1833" y="1041"/>
                  <a:pt x="1833" y="1037"/>
                </a:cubicBezTo>
                <a:cubicBezTo>
                  <a:pt x="1836" y="1036"/>
                  <a:pt x="1839" y="1034"/>
                  <a:pt x="1840" y="1032"/>
                </a:cubicBezTo>
                <a:cubicBezTo>
                  <a:pt x="1839" y="1034"/>
                  <a:pt x="1836" y="1036"/>
                  <a:pt x="1833" y="1037"/>
                </a:cubicBezTo>
                <a:cubicBezTo>
                  <a:pt x="1833" y="1041"/>
                  <a:pt x="1833" y="1045"/>
                  <a:pt x="1833" y="1048"/>
                </a:cubicBezTo>
                <a:cubicBezTo>
                  <a:pt x="1839" y="1051"/>
                  <a:pt x="1841" y="1055"/>
                  <a:pt x="1841" y="1060"/>
                </a:cubicBezTo>
                <a:cubicBezTo>
                  <a:pt x="1841" y="1055"/>
                  <a:pt x="1839" y="1051"/>
                  <a:pt x="1833" y="1048"/>
                </a:cubicBezTo>
                <a:cubicBezTo>
                  <a:pt x="1833" y="1058"/>
                  <a:pt x="1833" y="1067"/>
                  <a:pt x="1833" y="1077"/>
                </a:cubicBezTo>
                <a:cubicBezTo>
                  <a:pt x="1829" y="1079"/>
                  <a:pt x="1824" y="1080"/>
                  <a:pt x="1822" y="1084"/>
                </a:cubicBezTo>
                <a:cubicBezTo>
                  <a:pt x="1824" y="1080"/>
                  <a:pt x="1829" y="1079"/>
                  <a:pt x="1833" y="1077"/>
                </a:cubicBezTo>
                <a:close/>
                <a:moveTo>
                  <a:pt x="1813" y="493"/>
                </a:moveTo>
                <a:cubicBezTo>
                  <a:pt x="1815" y="493"/>
                  <a:pt x="1816" y="493"/>
                  <a:pt x="1818" y="493"/>
                </a:cubicBezTo>
                <a:cubicBezTo>
                  <a:pt x="1820" y="488"/>
                  <a:pt x="1821" y="482"/>
                  <a:pt x="1820" y="477"/>
                </a:cubicBezTo>
                <a:cubicBezTo>
                  <a:pt x="1821" y="482"/>
                  <a:pt x="1820" y="488"/>
                  <a:pt x="1818" y="493"/>
                </a:cubicBezTo>
                <a:cubicBezTo>
                  <a:pt x="1818" y="496"/>
                  <a:pt x="1818" y="500"/>
                  <a:pt x="1818" y="503"/>
                </a:cubicBezTo>
                <a:cubicBezTo>
                  <a:pt x="1818" y="500"/>
                  <a:pt x="1818" y="496"/>
                  <a:pt x="1818" y="493"/>
                </a:cubicBezTo>
                <a:cubicBezTo>
                  <a:pt x="1816" y="493"/>
                  <a:pt x="1815" y="493"/>
                  <a:pt x="1813" y="493"/>
                </a:cubicBezTo>
                <a:cubicBezTo>
                  <a:pt x="1813" y="498"/>
                  <a:pt x="1812" y="502"/>
                  <a:pt x="1812" y="507"/>
                </a:cubicBezTo>
                <a:cubicBezTo>
                  <a:pt x="1812" y="502"/>
                  <a:pt x="1813" y="498"/>
                  <a:pt x="1813" y="493"/>
                </a:cubicBezTo>
                <a:close/>
                <a:moveTo>
                  <a:pt x="1811" y="561"/>
                </a:moveTo>
                <a:cubicBezTo>
                  <a:pt x="1811" y="558"/>
                  <a:pt x="1810" y="557"/>
                  <a:pt x="1809" y="557"/>
                </a:cubicBezTo>
                <a:cubicBezTo>
                  <a:pt x="1810" y="557"/>
                  <a:pt x="1811" y="558"/>
                  <a:pt x="1811" y="561"/>
                </a:cubicBezTo>
                <a:cubicBezTo>
                  <a:pt x="1809" y="562"/>
                  <a:pt x="1807" y="563"/>
                  <a:pt x="1805" y="565"/>
                </a:cubicBezTo>
                <a:cubicBezTo>
                  <a:pt x="1807" y="563"/>
                  <a:pt x="1809" y="562"/>
                  <a:pt x="1811" y="561"/>
                </a:cubicBezTo>
                <a:close/>
                <a:moveTo>
                  <a:pt x="1804" y="557"/>
                </a:moveTo>
                <a:cubicBezTo>
                  <a:pt x="1805" y="557"/>
                  <a:pt x="1807" y="556"/>
                  <a:pt x="1808" y="557"/>
                </a:cubicBezTo>
                <a:cubicBezTo>
                  <a:pt x="1807" y="556"/>
                  <a:pt x="1805" y="557"/>
                  <a:pt x="1804" y="557"/>
                </a:cubicBezTo>
                <a:close/>
                <a:moveTo>
                  <a:pt x="1809" y="526"/>
                </a:moveTo>
                <a:cubicBezTo>
                  <a:pt x="1806" y="528"/>
                  <a:pt x="1802" y="529"/>
                  <a:pt x="1798" y="529"/>
                </a:cubicBezTo>
                <a:cubicBezTo>
                  <a:pt x="1801" y="531"/>
                  <a:pt x="1806" y="532"/>
                  <a:pt x="1810" y="535"/>
                </a:cubicBezTo>
                <a:cubicBezTo>
                  <a:pt x="1806" y="532"/>
                  <a:pt x="1801" y="531"/>
                  <a:pt x="1798" y="529"/>
                </a:cubicBezTo>
                <a:cubicBezTo>
                  <a:pt x="1802" y="529"/>
                  <a:pt x="1806" y="528"/>
                  <a:pt x="1809" y="526"/>
                </a:cubicBezTo>
                <a:close/>
                <a:moveTo>
                  <a:pt x="1801" y="603"/>
                </a:moveTo>
                <a:cubicBezTo>
                  <a:pt x="1805" y="613"/>
                  <a:pt x="1809" y="623"/>
                  <a:pt x="1812" y="632"/>
                </a:cubicBezTo>
                <a:cubicBezTo>
                  <a:pt x="1822" y="668"/>
                  <a:pt x="1815" y="705"/>
                  <a:pt x="1815" y="741"/>
                </a:cubicBezTo>
                <a:cubicBezTo>
                  <a:pt x="1815" y="749"/>
                  <a:pt x="1809" y="747"/>
                  <a:pt x="1805" y="749"/>
                </a:cubicBezTo>
                <a:cubicBezTo>
                  <a:pt x="1802" y="722"/>
                  <a:pt x="1784" y="703"/>
                  <a:pt x="1773" y="681"/>
                </a:cubicBezTo>
                <a:cubicBezTo>
                  <a:pt x="1763" y="659"/>
                  <a:pt x="1753" y="638"/>
                  <a:pt x="1739" y="619"/>
                </a:cubicBezTo>
                <a:cubicBezTo>
                  <a:pt x="1737" y="614"/>
                  <a:pt x="1736" y="609"/>
                  <a:pt x="1734" y="605"/>
                </a:cubicBezTo>
                <a:cubicBezTo>
                  <a:pt x="1735" y="603"/>
                  <a:pt x="1736" y="602"/>
                  <a:pt x="1736" y="600"/>
                </a:cubicBezTo>
                <a:cubicBezTo>
                  <a:pt x="1738" y="599"/>
                  <a:pt x="1739" y="598"/>
                  <a:pt x="1740" y="596"/>
                </a:cubicBezTo>
                <a:cubicBezTo>
                  <a:pt x="1750" y="597"/>
                  <a:pt x="1755" y="586"/>
                  <a:pt x="1765" y="588"/>
                </a:cubicBezTo>
                <a:cubicBezTo>
                  <a:pt x="1769" y="588"/>
                  <a:pt x="1772" y="589"/>
                  <a:pt x="1776" y="590"/>
                </a:cubicBezTo>
                <a:cubicBezTo>
                  <a:pt x="1784" y="594"/>
                  <a:pt x="1792" y="598"/>
                  <a:pt x="1801" y="603"/>
                </a:cubicBezTo>
                <a:close/>
                <a:moveTo>
                  <a:pt x="1737" y="542"/>
                </a:moveTo>
                <a:cubicBezTo>
                  <a:pt x="1736" y="541"/>
                  <a:pt x="1734" y="541"/>
                  <a:pt x="1733" y="541"/>
                </a:cubicBezTo>
                <a:cubicBezTo>
                  <a:pt x="1734" y="539"/>
                  <a:pt x="1735" y="537"/>
                  <a:pt x="1736" y="535"/>
                </a:cubicBezTo>
                <a:cubicBezTo>
                  <a:pt x="1735" y="537"/>
                  <a:pt x="1734" y="539"/>
                  <a:pt x="1733" y="541"/>
                </a:cubicBezTo>
                <a:cubicBezTo>
                  <a:pt x="1734" y="541"/>
                  <a:pt x="1736" y="541"/>
                  <a:pt x="1737" y="542"/>
                </a:cubicBezTo>
                <a:close/>
                <a:moveTo>
                  <a:pt x="1760" y="484"/>
                </a:moveTo>
                <a:cubicBezTo>
                  <a:pt x="1760" y="486"/>
                  <a:pt x="1761" y="487"/>
                  <a:pt x="1761" y="489"/>
                </a:cubicBezTo>
                <a:cubicBezTo>
                  <a:pt x="1761" y="487"/>
                  <a:pt x="1760" y="486"/>
                  <a:pt x="1760" y="484"/>
                </a:cubicBezTo>
                <a:close/>
                <a:moveTo>
                  <a:pt x="1773" y="536"/>
                </a:moveTo>
                <a:cubicBezTo>
                  <a:pt x="1773" y="534"/>
                  <a:pt x="1773" y="533"/>
                  <a:pt x="1773" y="531"/>
                </a:cubicBezTo>
                <a:cubicBezTo>
                  <a:pt x="1773" y="533"/>
                  <a:pt x="1773" y="534"/>
                  <a:pt x="1773" y="536"/>
                </a:cubicBezTo>
                <a:cubicBezTo>
                  <a:pt x="1778" y="536"/>
                  <a:pt x="1783" y="536"/>
                  <a:pt x="1789" y="537"/>
                </a:cubicBezTo>
                <a:cubicBezTo>
                  <a:pt x="1783" y="536"/>
                  <a:pt x="1778" y="536"/>
                  <a:pt x="1773" y="536"/>
                </a:cubicBezTo>
                <a:close/>
                <a:moveTo>
                  <a:pt x="1784" y="445"/>
                </a:moveTo>
                <a:cubicBezTo>
                  <a:pt x="1784" y="444"/>
                  <a:pt x="1784" y="444"/>
                  <a:pt x="1784" y="444"/>
                </a:cubicBezTo>
                <a:cubicBezTo>
                  <a:pt x="1782" y="450"/>
                  <a:pt x="1787" y="453"/>
                  <a:pt x="1788" y="459"/>
                </a:cubicBezTo>
                <a:cubicBezTo>
                  <a:pt x="1787" y="453"/>
                  <a:pt x="1782" y="450"/>
                  <a:pt x="1784" y="445"/>
                </a:cubicBezTo>
                <a:close/>
                <a:moveTo>
                  <a:pt x="1772" y="440"/>
                </a:moveTo>
                <a:cubicBezTo>
                  <a:pt x="1772" y="439"/>
                  <a:pt x="1773" y="438"/>
                  <a:pt x="1773" y="437"/>
                </a:cubicBezTo>
                <a:cubicBezTo>
                  <a:pt x="1773" y="438"/>
                  <a:pt x="1772" y="439"/>
                  <a:pt x="1772" y="440"/>
                </a:cubicBezTo>
                <a:cubicBezTo>
                  <a:pt x="1767" y="440"/>
                  <a:pt x="1763" y="441"/>
                  <a:pt x="1761" y="443"/>
                </a:cubicBezTo>
                <a:cubicBezTo>
                  <a:pt x="1763" y="441"/>
                  <a:pt x="1767" y="440"/>
                  <a:pt x="1772" y="440"/>
                </a:cubicBezTo>
                <a:close/>
                <a:moveTo>
                  <a:pt x="1724" y="508"/>
                </a:moveTo>
                <a:cubicBezTo>
                  <a:pt x="1728" y="509"/>
                  <a:pt x="1733" y="509"/>
                  <a:pt x="1738" y="510"/>
                </a:cubicBezTo>
                <a:cubicBezTo>
                  <a:pt x="1740" y="507"/>
                  <a:pt x="1742" y="504"/>
                  <a:pt x="1745" y="501"/>
                </a:cubicBezTo>
                <a:cubicBezTo>
                  <a:pt x="1742" y="504"/>
                  <a:pt x="1740" y="507"/>
                  <a:pt x="1738" y="510"/>
                </a:cubicBezTo>
                <a:cubicBezTo>
                  <a:pt x="1736" y="513"/>
                  <a:pt x="1735" y="515"/>
                  <a:pt x="1734" y="518"/>
                </a:cubicBezTo>
                <a:cubicBezTo>
                  <a:pt x="1735" y="515"/>
                  <a:pt x="1736" y="513"/>
                  <a:pt x="1738" y="510"/>
                </a:cubicBezTo>
                <a:cubicBezTo>
                  <a:pt x="1733" y="509"/>
                  <a:pt x="1728" y="509"/>
                  <a:pt x="1724" y="508"/>
                </a:cubicBezTo>
                <a:cubicBezTo>
                  <a:pt x="1724" y="508"/>
                  <a:pt x="1723" y="508"/>
                  <a:pt x="1723" y="509"/>
                </a:cubicBezTo>
                <a:lnTo>
                  <a:pt x="1724" y="508"/>
                </a:lnTo>
                <a:close/>
                <a:moveTo>
                  <a:pt x="1722" y="509"/>
                </a:moveTo>
                <a:cubicBezTo>
                  <a:pt x="1722" y="509"/>
                  <a:pt x="1722" y="509"/>
                  <a:pt x="1722" y="509"/>
                </a:cubicBezTo>
                <a:cubicBezTo>
                  <a:pt x="1722" y="499"/>
                  <a:pt x="1721" y="490"/>
                  <a:pt x="1720" y="480"/>
                </a:cubicBezTo>
                <a:cubicBezTo>
                  <a:pt x="1721" y="490"/>
                  <a:pt x="1722" y="499"/>
                  <a:pt x="1722" y="509"/>
                </a:cubicBezTo>
                <a:close/>
                <a:moveTo>
                  <a:pt x="1717" y="509"/>
                </a:moveTo>
                <a:cubicBezTo>
                  <a:pt x="1716" y="510"/>
                  <a:pt x="1715" y="511"/>
                  <a:pt x="1715" y="512"/>
                </a:cubicBezTo>
                <a:cubicBezTo>
                  <a:pt x="1715" y="511"/>
                  <a:pt x="1716" y="510"/>
                  <a:pt x="1717" y="509"/>
                </a:cubicBezTo>
                <a:cubicBezTo>
                  <a:pt x="1717" y="507"/>
                  <a:pt x="1717" y="506"/>
                  <a:pt x="1716" y="505"/>
                </a:cubicBezTo>
                <a:cubicBezTo>
                  <a:pt x="1717" y="506"/>
                  <a:pt x="1717" y="507"/>
                  <a:pt x="1717" y="509"/>
                </a:cubicBezTo>
                <a:close/>
                <a:moveTo>
                  <a:pt x="1708" y="586"/>
                </a:moveTo>
                <a:cubicBezTo>
                  <a:pt x="1707" y="591"/>
                  <a:pt x="1714" y="598"/>
                  <a:pt x="1712" y="603"/>
                </a:cubicBezTo>
                <a:cubicBezTo>
                  <a:pt x="1714" y="598"/>
                  <a:pt x="1707" y="591"/>
                  <a:pt x="1708" y="586"/>
                </a:cubicBezTo>
                <a:close/>
                <a:moveTo>
                  <a:pt x="1715" y="512"/>
                </a:moveTo>
                <a:cubicBezTo>
                  <a:pt x="1715" y="513"/>
                  <a:pt x="1714" y="513"/>
                  <a:pt x="1714" y="514"/>
                </a:cubicBezTo>
                <a:cubicBezTo>
                  <a:pt x="1714" y="513"/>
                  <a:pt x="1715" y="513"/>
                  <a:pt x="1715" y="512"/>
                </a:cubicBezTo>
                <a:close/>
                <a:moveTo>
                  <a:pt x="1705" y="465"/>
                </a:moveTo>
                <a:cubicBezTo>
                  <a:pt x="1704" y="461"/>
                  <a:pt x="1703" y="459"/>
                  <a:pt x="1700" y="458"/>
                </a:cubicBezTo>
                <a:cubicBezTo>
                  <a:pt x="1703" y="459"/>
                  <a:pt x="1704" y="461"/>
                  <a:pt x="1705" y="465"/>
                </a:cubicBezTo>
                <a:close/>
                <a:moveTo>
                  <a:pt x="1693" y="552"/>
                </a:moveTo>
                <a:cubicBezTo>
                  <a:pt x="1694" y="553"/>
                  <a:pt x="1695" y="554"/>
                  <a:pt x="1695" y="555"/>
                </a:cubicBezTo>
                <a:cubicBezTo>
                  <a:pt x="1695" y="554"/>
                  <a:pt x="1694" y="553"/>
                  <a:pt x="1693" y="552"/>
                </a:cubicBezTo>
                <a:cubicBezTo>
                  <a:pt x="1693" y="552"/>
                  <a:pt x="1693" y="552"/>
                  <a:pt x="1693" y="552"/>
                </a:cubicBezTo>
                <a:cubicBezTo>
                  <a:pt x="1693" y="552"/>
                  <a:pt x="1693" y="552"/>
                  <a:pt x="1693" y="552"/>
                </a:cubicBezTo>
                <a:close/>
                <a:moveTo>
                  <a:pt x="1690" y="548"/>
                </a:moveTo>
                <a:cubicBezTo>
                  <a:pt x="1690" y="549"/>
                  <a:pt x="1690" y="551"/>
                  <a:pt x="1690" y="552"/>
                </a:cubicBezTo>
                <a:cubicBezTo>
                  <a:pt x="1690" y="552"/>
                  <a:pt x="1690" y="552"/>
                  <a:pt x="1690" y="552"/>
                </a:cubicBezTo>
                <a:cubicBezTo>
                  <a:pt x="1690" y="552"/>
                  <a:pt x="1690" y="552"/>
                  <a:pt x="1690" y="552"/>
                </a:cubicBezTo>
                <a:cubicBezTo>
                  <a:pt x="1690" y="551"/>
                  <a:pt x="1690" y="549"/>
                  <a:pt x="1690" y="548"/>
                </a:cubicBezTo>
                <a:close/>
                <a:moveTo>
                  <a:pt x="1685" y="544"/>
                </a:moveTo>
                <a:cubicBezTo>
                  <a:pt x="1685" y="546"/>
                  <a:pt x="1685" y="548"/>
                  <a:pt x="1686" y="549"/>
                </a:cubicBezTo>
                <a:cubicBezTo>
                  <a:pt x="1685" y="548"/>
                  <a:pt x="1685" y="546"/>
                  <a:pt x="1685" y="544"/>
                </a:cubicBezTo>
                <a:cubicBezTo>
                  <a:pt x="1684" y="543"/>
                  <a:pt x="1683" y="541"/>
                  <a:pt x="1683" y="540"/>
                </a:cubicBezTo>
                <a:cubicBezTo>
                  <a:pt x="1683" y="541"/>
                  <a:pt x="1684" y="543"/>
                  <a:pt x="1685" y="544"/>
                </a:cubicBezTo>
                <a:close/>
                <a:moveTo>
                  <a:pt x="1697" y="641"/>
                </a:moveTo>
                <a:cubicBezTo>
                  <a:pt x="1701" y="635"/>
                  <a:pt x="1706" y="630"/>
                  <a:pt x="1711" y="624"/>
                </a:cubicBezTo>
                <a:cubicBezTo>
                  <a:pt x="1720" y="612"/>
                  <a:pt x="1729" y="611"/>
                  <a:pt x="1737" y="626"/>
                </a:cubicBezTo>
                <a:cubicBezTo>
                  <a:pt x="1746" y="645"/>
                  <a:pt x="1754" y="664"/>
                  <a:pt x="1767" y="681"/>
                </a:cubicBezTo>
                <a:cubicBezTo>
                  <a:pt x="1775" y="706"/>
                  <a:pt x="1789" y="728"/>
                  <a:pt x="1805" y="749"/>
                </a:cubicBezTo>
                <a:cubicBezTo>
                  <a:pt x="1805" y="749"/>
                  <a:pt x="1805" y="749"/>
                  <a:pt x="1805" y="749"/>
                </a:cubicBezTo>
                <a:cubicBezTo>
                  <a:pt x="1824" y="792"/>
                  <a:pt x="1811" y="837"/>
                  <a:pt x="1811" y="882"/>
                </a:cubicBezTo>
                <a:cubicBezTo>
                  <a:pt x="1811" y="902"/>
                  <a:pt x="1809" y="922"/>
                  <a:pt x="1807" y="941"/>
                </a:cubicBezTo>
                <a:cubicBezTo>
                  <a:pt x="1811" y="952"/>
                  <a:pt x="1807" y="962"/>
                  <a:pt x="1808" y="973"/>
                </a:cubicBezTo>
                <a:cubicBezTo>
                  <a:pt x="1808" y="973"/>
                  <a:pt x="1808" y="973"/>
                  <a:pt x="1808" y="973"/>
                </a:cubicBezTo>
                <a:cubicBezTo>
                  <a:pt x="1806" y="973"/>
                  <a:pt x="1803" y="973"/>
                  <a:pt x="1800" y="973"/>
                </a:cubicBezTo>
                <a:cubicBezTo>
                  <a:pt x="1800" y="984"/>
                  <a:pt x="1799" y="994"/>
                  <a:pt x="1798" y="1004"/>
                </a:cubicBezTo>
                <a:cubicBezTo>
                  <a:pt x="1799" y="994"/>
                  <a:pt x="1800" y="984"/>
                  <a:pt x="1800" y="973"/>
                </a:cubicBezTo>
                <a:cubicBezTo>
                  <a:pt x="1790" y="956"/>
                  <a:pt x="1781" y="938"/>
                  <a:pt x="1771" y="921"/>
                </a:cubicBezTo>
                <a:cubicBezTo>
                  <a:pt x="1773" y="921"/>
                  <a:pt x="1775" y="921"/>
                  <a:pt x="1777" y="921"/>
                </a:cubicBezTo>
                <a:cubicBezTo>
                  <a:pt x="1777" y="921"/>
                  <a:pt x="1778" y="921"/>
                  <a:pt x="1778" y="921"/>
                </a:cubicBezTo>
                <a:cubicBezTo>
                  <a:pt x="1778" y="921"/>
                  <a:pt x="1777" y="921"/>
                  <a:pt x="1777" y="921"/>
                </a:cubicBezTo>
                <a:cubicBezTo>
                  <a:pt x="1782" y="914"/>
                  <a:pt x="1765" y="908"/>
                  <a:pt x="1776" y="901"/>
                </a:cubicBezTo>
                <a:cubicBezTo>
                  <a:pt x="1774" y="896"/>
                  <a:pt x="1772" y="891"/>
                  <a:pt x="1769" y="887"/>
                </a:cubicBezTo>
                <a:cubicBezTo>
                  <a:pt x="1751" y="855"/>
                  <a:pt x="1732" y="824"/>
                  <a:pt x="1713" y="792"/>
                </a:cubicBezTo>
                <a:cubicBezTo>
                  <a:pt x="1712" y="798"/>
                  <a:pt x="1709" y="801"/>
                  <a:pt x="1704" y="801"/>
                </a:cubicBezTo>
                <a:cubicBezTo>
                  <a:pt x="1693" y="800"/>
                  <a:pt x="1694" y="788"/>
                  <a:pt x="1687" y="783"/>
                </a:cubicBezTo>
                <a:cubicBezTo>
                  <a:pt x="1686" y="770"/>
                  <a:pt x="1672" y="762"/>
                  <a:pt x="1672" y="749"/>
                </a:cubicBezTo>
                <a:cubicBezTo>
                  <a:pt x="1675" y="746"/>
                  <a:pt x="1678" y="743"/>
                  <a:pt x="1681" y="741"/>
                </a:cubicBezTo>
                <a:cubicBezTo>
                  <a:pt x="1667" y="724"/>
                  <a:pt x="1672" y="706"/>
                  <a:pt x="1676" y="688"/>
                </a:cubicBezTo>
                <a:cubicBezTo>
                  <a:pt x="1680" y="671"/>
                  <a:pt x="1690" y="657"/>
                  <a:pt x="1697" y="641"/>
                </a:cubicBezTo>
                <a:close/>
                <a:moveTo>
                  <a:pt x="1675" y="525"/>
                </a:moveTo>
                <a:cubicBezTo>
                  <a:pt x="1675" y="525"/>
                  <a:pt x="1675" y="525"/>
                  <a:pt x="1675" y="525"/>
                </a:cubicBezTo>
                <a:cubicBezTo>
                  <a:pt x="1673" y="525"/>
                  <a:pt x="1671" y="525"/>
                  <a:pt x="1669" y="525"/>
                </a:cubicBezTo>
                <a:cubicBezTo>
                  <a:pt x="1671" y="525"/>
                  <a:pt x="1673" y="525"/>
                  <a:pt x="1675" y="525"/>
                </a:cubicBezTo>
                <a:close/>
                <a:moveTo>
                  <a:pt x="1669" y="468"/>
                </a:moveTo>
                <a:cubicBezTo>
                  <a:pt x="1670" y="468"/>
                  <a:pt x="1670" y="469"/>
                  <a:pt x="1671" y="469"/>
                </a:cubicBezTo>
                <a:cubicBezTo>
                  <a:pt x="1670" y="469"/>
                  <a:pt x="1670" y="468"/>
                  <a:pt x="1669" y="468"/>
                </a:cubicBezTo>
                <a:cubicBezTo>
                  <a:pt x="1669" y="463"/>
                  <a:pt x="1668" y="458"/>
                  <a:pt x="1668" y="453"/>
                </a:cubicBezTo>
                <a:cubicBezTo>
                  <a:pt x="1668" y="458"/>
                  <a:pt x="1669" y="463"/>
                  <a:pt x="1669" y="468"/>
                </a:cubicBezTo>
                <a:close/>
                <a:moveTo>
                  <a:pt x="1670" y="664"/>
                </a:moveTo>
                <a:cubicBezTo>
                  <a:pt x="1667" y="665"/>
                  <a:pt x="1662" y="669"/>
                  <a:pt x="1659" y="669"/>
                </a:cubicBezTo>
                <a:cubicBezTo>
                  <a:pt x="1662" y="669"/>
                  <a:pt x="1667" y="665"/>
                  <a:pt x="1670" y="664"/>
                </a:cubicBezTo>
                <a:close/>
                <a:moveTo>
                  <a:pt x="1661" y="592"/>
                </a:moveTo>
                <a:cubicBezTo>
                  <a:pt x="1661" y="592"/>
                  <a:pt x="1661" y="592"/>
                  <a:pt x="1661" y="592"/>
                </a:cubicBezTo>
                <a:cubicBezTo>
                  <a:pt x="1657" y="594"/>
                  <a:pt x="1654" y="593"/>
                  <a:pt x="1651" y="591"/>
                </a:cubicBezTo>
                <a:cubicBezTo>
                  <a:pt x="1654" y="593"/>
                  <a:pt x="1657" y="594"/>
                  <a:pt x="1661" y="592"/>
                </a:cubicBezTo>
                <a:close/>
                <a:moveTo>
                  <a:pt x="1649" y="590"/>
                </a:moveTo>
                <a:cubicBezTo>
                  <a:pt x="1648" y="589"/>
                  <a:pt x="1647" y="589"/>
                  <a:pt x="1646" y="589"/>
                </a:cubicBezTo>
                <a:cubicBezTo>
                  <a:pt x="1647" y="589"/>
                  <a:pt x="1648" y="589"/>
                  <a:pt x="1649" y="590"/>
                </a:cubicBezTo>
                <a:close/>
                <a:moveTo>
                  <a:pt x="1653" y="649"/>
                </a:moveTo>
                <a:cubicBezTo>
                  <a:pt x="1653" y="649"/>
                  <a:pt x="1653" y="649"/>
                  <a:pt x="1653" y="649"/>
                </a:cubicBezTo>
                <a:cubicBezTo>
                  <a:pt x="1645" y="649"/>
                  <a:pt x="1644" y="656"/>
                  <a:pt x="1640" y="661"/>
                </a:cubicBezTo>
                <a:cubicBezTo>
                  <a:pt x="1644" y="656"/>
                  <a:pt x="1645" y="649"/>
                  <a:pt x="1653" y="649"/>
                </a:cubicBezTo>
                <a:close/>
                <a:moveTo>
                  <a:pt x="1633" y="673"/>
                </a:moveTo>
                <a:cubicBezTo>
                  <a:pt x="1637" y="674"/>
                  <a:pt x="1639" y="676"/>
                  <a:pt x="1640" y="678"/>
                </a:cubicBezTo>
                <a:cubicBezTo>
                  <a:pt x="1639" y="676"/>
                  <a:pt x="1637" y="674"/>
                  <a:pt x="1633" y="673"/>
                </a:cubicBezTo>
                <a:close/>
                <a:moveTo>
                  <a:pt x="1632" y="582"/>
                </a:moveTo>
                <a:cubicBezTo>
                  <a:pt x="1631" y="583"/>
                  <a:pt x="1631" y="586"/>
                  <a:pt x="1632" y="588"/>
                </a:cubicBezTo>
                <a:cubicBezTo>
                  <a:pt x="1632" y="588"/>
                  <a:pt x="1632" y="588"/>
                  <a:pt x="1632" y="588"/>
                </a:cubicBezTo>
                <a:cubicBezTo>
                  <a:pt x="1631" y="586"/>
                  <a:pt x="1631" y="583"/>
                  <a:pt x="1632" y="582"/>
                </a:cubicBezTo>
                <a:close/>
                <a:moveTo>
                  <a:pt x="1625" y="785"/>
                </a:moveTo>
                <a:cubicBezTo>
                  <a:pt x="1626" y="781"/>
                  <a:pt x="1627" y="778"/>
                  <a:pt x="1631" y="776"/>
                </a:cubicBezTo>
                <a:cubicBezTo>
                  <a:pt x="1631" y="772"/>
                  <a:pt x="1631" y="768"/>
                  <a:pt x="1631" y="765"/>
                </a:cubicBezTo>
                <a:cubicBezTo>
                  <a:pt x="1629" y="755"/>
                  <a:pt x="1628" y="745"/>
                  <a:pt x="1628" y="736"/>
                </a:cubicBezTo>
                <a:cubicBezTo>
                  <a:pt x="1628" y="745"/>
                  <a:pt x="1629" y="755"/>
                  <a:pt x="1631" y="765"/>
                </a:cubicBezTo>
                <a:cubicBezTo>
                  <a:pt x="1631" y="768"/>
                  <a:pt x="1631" y="772"/>
                  <a:pt x="1631" y="776"/>
                </a:cubicBezTo>
                <a:cubicBezTo>
                  <a:pt x="1627" y="778"/>
                  <a:pt x="1626" y="781"/>
                  <a:pt x="1625" y="785"/>
                </a:cubicBezTo>
                <a:cubicBezTo>
                  <a:pt x="1625" y="786"/>
                  <a:pt x="1625" y="787"/>
                  <a:pt x="1625" y="788"/>
                </a:cubicBezTo>
                <a:cubicBezTo>
                  <a:pt x="1625" y="787"/>
                  <a:pt x="1625" y="786"/>
                  <a:pt x="1625" y="785"/>
                </a:cubicBezTo>
                <a:close/>
                <a:moveTo>
                  <a:pt x="1625" y="588"/>
                </a:moveTo>
                <a:cubicBezTo>
                  <a:pt x="1621" y="590"/>
                  <a:pt x="1617" y="592"/>
                  <a:pt x="1613" y="594"/>
                </a:cubicBezTo>
                <a:cubicBezTo>
                  <a:pt x="1613" y="595"/>
                  <a:pt x="1613" y="595"/>
                  <a:pt x="1613" y="596"/>
                </a:cubicBezTo>
                <a:cubicBezTo>
                  <a:pt x="1613" y="595"/>
                  <a:pt x="1613" y="595"/>
                  <a:pt x="1613" y="594"/>
                </a:cubicBezTo>
                <a:cubicBezTo>
                  <a:pt x="1617" y="592"/>
                  <a:pt x="1621" y="590"/>
                  <a:pt x="1625" y="588"/>
                </a:cubicBezTo>
                <a:close/>
                <a:moveTo>
                  <a:pt x="1617" y="897"/>
                </a:moveTo>
                <a:cubicBezTo>
                  <a:pt x="1617" y="885"/>
                  <a:pt x="1617" y="874"/>
                  <a:pt x="1617" y="862"/>
                </a:cubicBezTo>
                <a:cubicBezTo>
                  <a:pt x="1617" y="874"/>
                  <a:pt x="1617" y="885"/>
                  <a:pt x="1617" y="897"/>
                </a:cubicBezTo>
                <a:close/>
                <a:moveTo>
                  <a:pt x="1600" y="484"/>
                </a:moveTo>
                <a:cubicBezTo>
                  <a:pt x="1605" y="488"/>
                  <a:pt x="1610" y="485"/>
                  <a:pt x="1617" y="486"/>
                </a:cubicBezTo>
                <a:cubicBezTo>
                  <a:pt x="1610" y="485"/>
                  <a:pt x="1605" y="488"/>
                  <a:pt x="1600" y="484"/>
                </a:cubicBezTo>
                <a:close/>
                <a:moveTo>
                  <a:pt x="1608" y="950"/>
                </a:moveTo>
                <a:cubicBezTo>
                  <a:pt x="1608" y="955"/>
                  <a:pt x="1609" y="961"/>
                  <a:pt x="1609" y="967"/>
                </a:cubicBezTo>
                <a:cubicBezTo>
                  <a:pt x="1618" y="969"/>
                  <a:pt x="1622" y="960"/>
                  <a:pt x="1629" y="959"/>
                </a:cubicBezTo>
                <a:cubicBezTo>
                  <a:pt x="1629" y="959"/>
                  <a:pt x="1629" y="959"/>
                  <a:pt x="1629" y="959"/>
                </a:cubicBezTo>
                <a:cubicBezTo>
                  <a:pt x="1629" y="959"/>
                  <a:pt x="1629" y="959"/>
                  <a:pt x="1629" y="959"/>
                </a:cubicBezTo>
                <a:cubicBezTo>
                  <a:pt x="1629" y="964"/>
                  <a:pt x="1629" y="968"/>
                  <a:pt x="1629" y="973"/>
                </a:cubicBezTo>
                <a:cubicBezTo>
                  <a:pt x="1613" y="997"/>
                  <a:pt x="1649" y="976"/>
                  <a:pt x="1643" y="992"/>
                </a:cubicBezTo>
                <a:cubicBezTo>
                  <a:pt x="1642" y="1005"/>
                  <a:pt x="1629" y="997"/>
                  <a:pt x="1616" y="1004"/>
                </a:cubicBezTo>
                <a:cubicBezTo>
                  <a:pt x="1638" y="1009"/>
                  <a:pt x="1652" y="1020"/>
                  <a:pt x="1665" y="1033"/>
                </a:cubicBezTo>
                <a:cubicBezTo>
                  <a:pt x="1665" y="1035"/>
                  <a:pt x="1665" y="1038"/>
                  <a:pt x="1665" y="1041"/>
                </a:cubicBezTo>
                <a:cubicBezTo>
                  <a:pt x="1666" y="1043"/>
                  <a:pt x="1668" y="1046"/>
                  <a:pt x="1669" y="1049"/>
                </a:cubicBezTo>
                <a:cubicBezTo>
                  <a:pt x="1669" y="1048"/>
                  <a:pt x="1669" y="1048"/>
                  <a:pt x="1669" y="1048"/>
                </a:cubicBezTo>
                <a:cubicBezTo>
                  <a:pt x="1677" y="1048"/>
                  <a:pt x="1681" y="1055"/>
                  <a:pt x="1687" y="1059"/>
                </a:cubicBezTo>
                <a:cubicBezTo>
                  <a:pt x="1697" y="1067"/>
                  <a:pt x="1709" y="1083"/>
                  <a:pt x="1718" y="1081"/>
                </a:cubicBezTo>
                <a:cubicBezTo>
                  <a:pt x="1739" y="1078"/>
                  <a:pt x="1731" y="1092"/>
                  <a:pt x="1733" y="1100"/>
                </a:cubicBezTo>
                <a:cubicBezTo>
                  <a:pt x="1733" y="1104"/>
                  <a:pt x="1733" y="1108"/>
                  <a:pt x="1732" y="1112"/>
                </a:cubicBezTo>
                <a:cubicBezTo>
                  <a:pt x="1725" y="1121"/>
                  <a:pt x="1731" y="1130"/>
                  <a:pt x="1732" y="1139"/>
                </a:cubicBezTo>
                <a:cubicBezTo>
                  <a:pt x="1724" y="1139"/>
                  <a:pt x="1720" y="1132"/>
                  <a:pt x="1713" y="1128"/>
                </a:cubicBezTo>
                <a:cubicBezTo>
                  <a:pt x="1713" y="1122"/>
                  <a:pt x="1713" y="1115"/>
                  <a:pt x="1713" y="1109"/>
                </a:cubicBezTo>
                <a:cubicBezTo>
                  <a:pt x="1715" y="1110"/>
                  <a:pt x="1718" y="1111"/>
                  <a:pt x="1720" y="1112"/>
                </a:cubicBezTo>
                <a:cubicBezTo>
                  <a:pt x="1720" y="1112"/>
                  <a:pt x="1720" y="1112"/>
                  <a:pt x="1720" y="1112"/>
                </a:cubicBezTo>
                <a:cubicBezTo>
                  <a:pt x="1722" y="1112"/>
                  <a:pt x="1723" y="1112"/>
                  <a:pt x="1724" y="1113"/>
                </a:cubicBezTo>
                <a:cubicBezTo>
                  <a:pt x="1723" y="1111"/>
                  <a:pt x="1723" y="1110"/>
                  <a:pt x="1723" y="1108"/>
                </a:cubicBezTo>
                <a:cubicBezTo>
                  <a:pt x="1709" y="1096"/>
                  <a:pt x="1694" y="1085"/>
                  <a:pt x="1680" y="1073"/>
                </a:cubicBezTo>
                <a:cubicBezTo>
                  <a:pt x="1680" y="1067"/>
                  <a:pt x="1679" y="1061"/>
                  <a:pt x="1671" y="1063"/>
                </a:cubicBezTo>
                <a:cubicBezTo>
                  <a:pt x="1661" y="1063"/>
                  <a:pt x="1656" y="1056"/>
                  <a:pt x="1652" y="1049"/>
                </a:cubicBezTo>
                <a:cubicBezTo>
                  <a:pt x="1644" y="1048"/>
                  <a:pt x="1637" y="1044"/>
                  <a:pt x="1633" y="1037"/>
                </a:cubicBezTo>
                <a:cubicBezTo>
                  <a:pt x="1630" y="1037"/>
                  <a:pt x="1627" y="1037"/>
                  <a:pt x="1625" y="1037"/>
                </a:cubicBezTo>
                <a:cubicBezTo>
                  <a:pt x="1626" y="1045"/>
                  <a:pt x="1624" y="1052"/>
                  <a:pt x="1616" y="1054"/>
                </a:cubicBezTo>
                <a:cubicBezTo>
                  <a:pt x="1611" y="1056"/>
                  <a:pt x="1609" y="1050"/>
                  <a:pt x="1608" y="1046"/>
                </a:cubicBezTo>
                <a:cubicBezTo>
                  <a:pt x="1611" y="1040"/>
                  <a:pt x="1614" y="1037"/>
                  <a:pt x="1621" y="1037"/>
                </a:cubicBezTo>
                <a:cubicBezTo>
                  <a:pt x="1616" y="1028"/>
                  <a:pt x="1611" y="1020"/>
                  <a:pt x="1606" y="1011"/>
                </a:cubicBezTo>
                <a:cubicBezTo>
                  <a:pt x="1600" y="1017"/>
                  <a:pt x="1601" y="1029"/>
                  <a:pt x="1589" y="1029"/>
                </a:cubicBezTo>
                <a:cubicBezTo>
                  <a:pt x="1585" y="1024"/>
                  <a:pt x="1598" y="1005"/>
                  <a:pt x="1577" y="1013"/>
                </a:cubicBezTo>
                <a:cubicBezTo>
                  <a:pt x="1574" y="1017"/>
                  <a:pt x="1571" y="1022"/>
                  <a:pt x="1565" y="1020"/>
                </a:cubicBezTo>
                <a:cubicBezTo>
                  <a:pt x="1564" y="1020"/>
                  <a:pt x="1562" y="1021"/>
                  <a:pt x="1561" y="1022"/>
                </a:cubicBezTo>
                <a:cubicBezTo>
                  <a:pt x="1562" y="1021"/>
                  <a:pt x="1564" y="1020"/>
                  <a:pt x="1565" y="1020"/>
                </a:cubicBezTo>
                <a:cubicBezTo>
                  <a:pt x="1562" y="1015"/>
                  <a:pt x="1558" y="1013"/>
                  <a:pt x="1553" y="1013"/>
                </a:cubicBezTo>
                <a:cubicBezTo>
                  <a:pt x="1551" y="1006"/>
                  <a:pt x="1549" y="1000"/>
                  <a:pt x="1548" y="994"/>
                </a:cubicBezTo>
                <a:cubicBezTo>
                  <a:pt x="1549" y="989"/>
                  <a:pt x="1550" y="985"/>
                  <a:pt x="1551" y="981"/>
                </a:cubicBezTo>
                <a:cubicBezTo>
                  <a:pt x="1550" y="978"/>
                  <a:pt x="1550" y="975"/>
                  <a:pt x="1549" y="973"/>
                </a:cubicBezTo>
                <a:cubicBezTo>
                  <a:pt x="1547" y="973"/>
                  <a:pt x="1544" y="973"/>
                  <a:pt x="1542" y="972"/>
                </a:cubicBezTo>
                <a:cubicBezTo>
                  <a:pt x="1541" y="971"/>
                  <a:pt x="1541" y="970"/>
                  <a:pt x="1540" y="969"/>
                </a:cubicBezTo>
                <a:cubicBezTo>
                  <a:pt x="1547" y="960"/>
                  <a:pt x="1529" y="955"/>
                  <a:pt x="1537" y="947"/>
                </a:cubicBezTo>
                <a:cubicBezTo>
                  <a:pt x="1542" y="942"/>
                  <a:pt x="1549" y="970"/>
                  <a:pt x="1553" y="946"/>
                </a:cubicBezTo>
                <a:cubicBezTo>
                  <a:pt x="1556" y="945"/>
                  <a:pt x="1560" y="944"/>
                  <a:pt x="1562" y="948"/>
                </a:cubicBezTo>
                <a:cubicBezTo>
                  <a:pt x="1562" y="948"/>
                  <a:pt x="1562" y="948"/>
                  <a:pt x="1562" y="948"/>
                </a:cubicBezTo>
                <a:cubicBezTo>
                  <a:pt x="1569" y="951"/>
                  <a:pt x="1578" y="951"/>
                  <a:pt x="1583" y="959"/>
                </a:cubicBezTo>
                <a:cubicBezTo>
                  <a:pt x="1599" y="972"/>
                  <a:pt x="1593" y="954"/>
                  <a:pt x="1597" y="949"/>
                </a:cubicBezTo>
                <a:cubicBezTo>
                  <a:pt x="1597" y="949"/>
                  <a:pt x="1597" y="949"/>
                  <a:pt x="1597" y="949"/>
                </a:cubicBezTo>
                <a:cubicBezTo>
                  <a:pt x="1601" y="949"/>
                  <a:pt x="1604" y="949"/>
                  <a:pt x="1608" y="950"/>
                </a:cubicBezTo>
                <a:close/>
                <a:moveTo>
                  <a:pt x="1596" y="937"/>
                </a:moveTo>
                <a:cubicBezTo>
                  <a:pt x="1596" y="939"/>
                  <a:pt x="1596" y="942"/>
                  <a:pt x="1596" y="944"/>
                </a:cubicBezTo>
                <a:cubicBezTo>
                  <a:pt x="1596" y="944"/>
                  <a:pt x="1596" y="944"/>
                  <a:pt x="1596" y="944"/>
                </a:cubicBezTo>
                <a:cubicBezTo>
                  <a:pt x="1596" y="942"/>
                  <a:pt x="1596" y="939"/>
                  <a:pt x="1596" y="937"/>
                </a:cubicBezTo>
                <a:close/>
                <a:moveTo>
                  <a:pt x="1596" y="775"/>
                </a:moveTo>
                <a:cubicBezTo>
                  <a:pt x="1595" y="786"/>
                  <a:pt x="1594" y="797"/>
                  <a:pt x="1593" y="807"/>
                </a:cubicBezTo>
                <a:cubicBezTo>
                  <a:pt x="1593" y="811"/>
                  <a:pt x="1593" y="814"/>
                  <a:pt x="1590" y="816"/>
                </a:cubicBezTo>
                <a:cubicBezTo>
                  <a:pt x="1593" y="814"/>
                  <a:pt x="1593" y="811"/>
                  <a:pt x="1593" y="807"/>
                </a:cubicBezTo>
                <a:cubicBezTo>
                  <a:pt x="1588" y="803"/>
                  <a:pt x="1582" y="799"/>
                  <a:pt x="1577" y="795"/>
                </a:cubicBezTo>
                <a:cubicBezTo>
                  <a:pt x="1575" y="788"/>
                  <a:pt x="1581" y="783"/>
                  <a:pt x="1583" y="777"/>
                </a:cubicBezTo>
                <a:cubicBezTo>
                  <a:pt x="1562" y="778"/>
                  <a:pt x="1569" y="792"/>
                  <a:pt x="1570" y="803"/>
                </a:cubicBezTo>
                <a:cubicBezTo>
                  <a:pt x="1572" y="804"/>
                  <a:pt x="1573" y="805"/>
                  <a:pt x="1575" y="806"/>
                </a:cubicBezTo>
                <a:cubicBezTo>
                  <a:pt x="1579" y="810"/>
                  <a:pt x="1583" y="814"/>
                  <a:pt x="1588" y="818"/>
                </a:cubicBezTo>
                <a:cubicBezTo>
                  <a:pt x="1588" y="818"/>
                  <a:pt x="1589" y="818"/>
                  <a:pt x="1589" y="818"/>
                </a:cubicBezTo>
                <a:cubicBezTo>
                  <a:pt x="1583" y="823"/>
                  <a:pt x="1573" y="821"/>
                  <a:pt x="1568" y="829"/>
                </a:cubicBezTo>
                <a:cubicBezTo>
                  <a:pt x="1565" y="829"/>
                  <a:pt x="1563" y="829"/>
                  <a:pt x="1560" y="829"/>
                </a:cubicBezTo>
                <a:cubicBezTo>
                  <a:pt x="1553" y="827"/>
                  <a:pt x="1547" y="834"/>
                  <a:pt x="1540" y="831"/>
                </a:cubicBezTo>
                <a:cubicBezTo>
                  <a:pt x="1540" y="823"/>
                  <a:pt x="1551" y="822"/>
                  <a:pt x="1549" y="813"/>
                </a:cubicBezTo>
                <a:cubicBezTo>
                  <a:pt x="1559" y="815"/>
                  <a:pt x="1557" y="802"/>
                  <a:pt x="1565" y="801"/>
                </a:cubicBezTo>
                <a:cubicBezTo>
                  <a:pt x="1563" y="797"/>
                  <a:pt x="1562" y="793"/>
                  <a:pt x="1560" y="789"/>
                </a:cubicBezTo>
                <a:cubicBezTo>
                  <a:pt x="1558" y="781"/>
                  <a:pt x="1560" y="773"/>
                  <a:pt x="1562" y="766"/>
                </a:cubicBezTo>
                <a:cubicBezTo>
                  <a:pt x="1562" y="766"/>
                  <a:pt x="1562" y="766"/>
                  <a:pt x="1562" y="766"/>
                </a:cubicBezTo>
                <a:cubicBezTo>
                  <a:pt x="1564" y="763"/>
                  <a:pt x="1565" y="759"/>
                  <a:pt x="1567" y="756"/>
                </a:cubicBezTo>
                <a:cubicBezTo>
                  <a:pt x="1568" y="755"/>
                  <a:pt x="1569" y="754"/>
                  <a:pt x="1569" y="753"/>
                </a:cubicBezTo>
                <a:cubicBezTo>
                  <a:pt x="1568" y="752"/>
                  <a:pt x="1568" y="752"/>
                  <a:pt x="1568" y="752"/>
                </a:cubicBezTo>
                <a:cubicBezTo>
                  <a:pt x="1567" y="752"/>
                  <a:pt x="1565" y="753"/>
                  <a:pt x="1564" y="753"/>
                </a:cubicBezTo>
                <a:cubicBezTo>
                  <a:pt x="1562" y="756"/>
                  <a:pt x="1561" y="759"/>
                  <a:pt x="1559" y="762"/>
                </a:cubicBezTo>
                <a:cubicBezTo>
                  <a:pt x="1543" y="772"/>
                  <a:pt x="1536" y="763"/>
                  <a:pt x="1530" y="750"/>
                </a:cubicBezTo>
                <a:cubicBezTo>
                  <a:pt x="1531" y="750"/>
                  <a:pt x="1532" y="749"/>
                  <a:pt x="1533" y="749"/>
                </a:cubicBezTo>
                <a:cubicBezTo>
                  <a:pt x="1545" y="746"/>
                  <a:pt x="1556" y="743"/>
                  <a:pt x="1568" y="740"/>
                </a:cubicBezTo>
                <a:cubicBezTo>
                  <a:pt x="1574" y="744"/>
                  <a:pt x="1567" y="748"/>
                  <a:pt x="1568" y="752"/>
                </a:cubicBezTo>
                <a:cubicBezTo>
                  <a:pt x="1568" y="752"/>
                  <a:pt x="1569" y="753"/>
                  <a:pt x="1569" y="753"/>
                </a:cubicBezTo>
                <a:cubicBezTo>
                  <a:pt x="1575" y="753"/>
                  <a:pt x="1577" y="748"/>
                  <a:pt x="1580" y="744"/>
                </a:cubicBezTo>
                <a:cubicBezTo>
                  <a:pt x="1584" y="740"/>
                  <a:pt x="1588" y="737"/>
                  <a:pt x="1592" y="734"/>
                </a:cubicBezTo>
                <a:cubicBezTo>
                  <a:pt x="1599" y="747"/>
                  <a:pt x="1591" y="757"/>
                  <a:pt x="1585" y="768"/>
                </a:cubicBezTo>
                <a:cubicBezTo>
                  <a:pt x="1592" y="765"/>
                  <a:pt x="1598" y="764"/>
                  <a:pt x="1596" y="775"/>
                </a:cubicBezTo>
                <a:close/>
                <a:moveTo>
                  <a:pt x="1569" y="730"/>
                </a:moveTo>
                <a:cubicBezTo>
                  <a:pt x="1570" y="731"/>
                  <a:pt x="1569" y="733"/>
                  <a:pt x="1569" y="735"/>
                </a:cubicBezTo>
                <a:cubicBezTo>
                  <a:pt x="1569" y="733"/>
                  <a:pt x="1570" y="731"/>
                  <a:pt x="1569" y="730"/>
                </a:cubicBezTo>
                <a:close/>
                <a:moveTo>
                  <a:pt x="1588" y="601"/>
                </a:moveTo>
                <a:cubicBezTo>
                  <a:pt x="1589" y="605"/>
                  <a:pt x="1590" y="612"/>
                  <a:pt x="1593" y="611"/>
                </a:cubicBezTo>
                <a:cubicBezTo>
                  <a:pt x="1590" y="612"/>
                  <a:pt x="1589" y="606"/>
                  <a:pt x="1588" y="601"/>
                </a:cubicBezTo>
                <a:cubicBezTo>
                  <a:pt x="1588" y="601"/>
                  <a:pt x="1588" y="601"/>
                  <a:pt x="1588" y="601"/>
                </a:cubicBezTo>
                <a:close/>
                <a:moveTo>
                  <a:pt x="1590" y="625"/>
                </a:moveTo>
                <a:cubicBezTo>
                  <a:pt x="1590" y="625"/>
                  <a:pt x="1590" y="625"/>
                  <a:pt x="1590" y="625"/>
                </a:cubicBezTo>
                <a:cubicBezTo>
                  <a:pt x="1588" y="633"/>
                  <a:pt x="1586" y="640"/>
                  <a:pt x="1585" y="648"/>
                </a:cubicBezTo>
                <a:cubicBezTo>
                  <a:pt x="1586" y="640"/>
                  <a:pt x="1588" y="633"/>
                  <a:pt x="1590" y="625"/>
                </a:cubicBezTo>
                <a:close/>
                <a:moveTo>
                  <a:pt x="1583" y="605"/>
                </a:moveTo>
                <a:cubicBezTo>
                  <a:pt x="1580" y="605"/>
                  <a:pt x="1578" y="602"/>
                  <a:pt x="1575" y="601"/>
                </a:cubicBezTo>
                <a:cubicBezTo>
                  <a:pt x="1578" y="602"/>
                  <a:pt x="1580" y="605"/>
                  <a:pt x="1583" y="605"/>
                </a:cubicBezTo>
                <a:close/>
                <a:moveTo>
                  <a:pt x="1572" y="683"/>
                </a:moveTo>
                <a:cubicBezTo>
                  <a:pt x="1580" y="682"/>
                  <a:pt x="1581" y="689"/>
                  <a:pt x="1585" y="693"/>
                </a:cubicBezTo>
                <a:cubicBezTo>
                  <a:pt x="1585" y="686"/>
                  <a:pt x="1586" y="679"/>
                  <a:pt x="1586" y="672"/>
                </a:cubicBezTo>
                <a:cubicBezTo>
                  <a:pt x="1586" y="672"/>
                  <a:pt x="1586" y="672"/>
                  <a:pt x="1586" y="672"/>
                </a:cubicBezTo>
                <a:cubicBezTo>
                  <a:pt x="1586" y="679"/>
                  <a:pt x="1585" y="686"/>
                  <a:pt x="1585" y="693"/>
                </a:cubicBezTo>
                <a:cubicBezTo>
                  <a:pt x="1586" y="696"/>
                  <a:pt x="1586" y="700"/>
                  <a:pt x="1581" y="701"/>
                </a:cubicBezTo>
                <a:cubicBezTo>
                  <a:pt x="1576" y="703"/>
                  <a:pt x="1570" y="704"/>
                  <a:pt x="1564" y="706"/>
                </a:cubicBezTo>
                <a:cubicBezTo>
                  <a:pt x="1562" y="706"/>
                  <a:pt x="1560" y="706"/>
                  <a:pt x="1558" y="706"/>
                </a:cubicBezTo>
                <a:cubicBezTo>
                  <a:pt x="1557" y="707"/>
                  <a:pt x="1555" y="707"/>
                  <a:pt x="1554" y="707"/>
                </a:cubicBezTo>
                <a:cubicBezTo>
                  <a:pt x="1554" y="706"/>
                  <a:pt x="1554" y="704"/>
                  <a:pt x="1555" y="703"/>
                </a:cubicBezTo>
                <a:cubicBezTo>
                  <a:pt x="1555" y="699"/>
                  <a:pt x="1562" y="698"/>
                  <a:pt x="1557" y="693"/>
                </a:cubicBezTo>
                <a:cubicBezTo>
                  <a:pt x="1566" y="696"/>
                  <a:pt x="1566" y="685"/>
                  <a:pt x="1572" y="683"/>
                </a:cubicBezTo>
                <a:close/>
                <a:moveTo>
                  <a:pt x="1562" y="503"/>
                </a:moveTo>
                <a:cubicBezTo>
                  <a:pt x="1560" y="507"/>
                  <a:pt x="1561" y="512"/>
                  <a:pt x="1560" y="517"/>
                </a:cubicBezTo>
                <a:cubicBezTo>
                  <a:pt x="1560" y="517"/>
                  <a:pt x="1560" y="517"/>
                  <a:pt x="1560" y="517"/>
                </a:cubicBezTo>
                <a:cubicBezTo>
                  <a:pt x="1561" y="512"/>
                  <a:pt x="1560" y="507"/>
                  <a:pt x="1562" y="503"/>
                </a:cubicBezTo>
                <a:close/>
                <a:moveTo>
                  <a:pt x="1564" y="669"/>
                </a:moveTo>
                <a:cubicBezTo>
                  <a:pt x="1567" y="678"/>
                  <a:pt x="1558" y="684"/>
                  <a:pt x="1557" y="693"/>
                </a:cubicBezTo>
                <a:cubicBezTo>
                  <a:pt x="1553" y="695"/>
                  <a:pt x="1550" y="698"/>
                  <a:pt x="1546" y="701"/>
                </a:cubicBezTo>
                <a:cubicBezTo>
                  <a:pt x="1542" y="705"/>
                  <a:pt x="1540" y="716"/>
                  <a:pt x="1533" y="710"/>
                </a:cubicBezTo>
                <a:cubicBezTo>
                  <a:pt x="1523" y="703"/>
                  <a:pt x="1530" y="695"/>
                  <a:pt x="1536" y="689"/>
                </a:cubicBezTo>
                <a:cubicBezTo>
                  <a:pt x="1536" y="688"/>
                  <a:pt x="1537" y="688"/>
                  <a:pt x="1537" y="688"/>
                </a:cubicBezTo>
                <a:cubicBezTo>
                  <a:pt x="1537" y="687"/>
                  <a:pt x="1537" y="686"/>
                  <a:pt x="1537" y="685"/>
                </a:cubicBezTo>
                <a:cubicBezTo>
                  <a:pt x="1534" y="685"/>
                  <a:pt x="1531" y="685"/>
                  <a:pt x="1529" y="685"/>
                </a:cubicBezTo>
                <a:cubicBezTo>
                  <a:pt x="1528" y="682"/>
                  <a:pt x="1528" y="679"/>
                  <a:pt x="1528" y="677"/>
                </a:cubicBezTo>
                <a:cubicBezTo>
                  <a:pt x="1528" y="665"/>
                  <a:pt x="1532" y="656"/>
                  <a:pt x="1541" y="649"/>
                </a:cubicBezTo>
                <a:cubicBezTo>
                  <a:pt x="1558" y="663"/>
                  <a:pt x="1536" y="672"/>
                  <a:pt x="1537" y="684"/>
                </a:cubicBezTo>
                <a:cubicBezTo>
                  <a:pt x="1548" y="683"/>
                  <a:pt x="1550" y="664"/>
                  <a:pt x="1564" y="669"/>
                </a:cubicBezTo>
                <a:close/>
                <a:moveTo>
                  <a:pt x="1529" y="637"/>
                </a:moveTo>
                <a:cubicBezTo>
                  <a:pt x="1532" y="635"/>
                  <a:pt x="1534" y="633"/>
                  <a:pt x="1537" y="631"/>
                </a:cubicBezTo>
                <a:cubicBezTo>
                  <a:pt x="1537" y="631"/>
                  <a:pt x="1537" y="631"/>
                  <a:pt x="1537" y="631"/>
                </a:cubicBezTo>
                <a:cubicBezTo>
                  <a:pt x="1534" y="633"/>
                  <a:pt x="1532" y="635"/>
                  <a:pt x="1529" y="637"/>
                </a:cubicBezTo>
                <a:close/>
                <a:moveTo>
                  <a:pt x="1551" y="505"/>
                </a:moveTo>
                <a:cubicBezTo>
                  <a:pt x="1549" y="506"/>
                  <a:pt x="1546" y="510"/>
                  <a:pt x="1543" y="510"/>
                </a:cubicBezTo>
                <a:cubicBezTo>
                  <a:pt x="1546" y="510"/>
                  <a:pt x="1549" y="506"/>
                  <a:pt x="1551" y="505"/>
                </a:cubicBezTo>
                <a:close/>
                <a:moveTo>
                  <a:pt x="1552" y="614"/>
                </a:moveTo>
                <a:cubicBezTo>
                  <a:pt x="1549" y="620"/>
                  <a:pt x="1537" y="621"/>
                  <a:pt x="1537" y="629"/>
                </a:cubicBezTo>
                <a:cubicBezTo>
                  <a:pt x="1537" y="621"/>
                  <a:pt x="1549" y="620"/>
                  <a:pt x="1552" y="614"/>
                </a:cubicBezTo>
                <a:close/>
                <a:moveTo>
                  <a:pt x="1537" y="508"/>
                </a:moveTo>
                <a:cubicBezTo>
                  <a:pt x="1537" y="508"/>
                  <a:pt x="1537" y="508"/>
                  <a:pt x="1537" y="508"/>
                </a:cubicBezTo>
                <a:cubicBezTo>
                  <a:pt x="1538" y="509"/>
                  <a:pt x="1539" y="509"/>
                  <a:pt x="1541" y="509"/>
                </a:cubicBezTo>
                <a:cubicBezTo>
                  <a:pt x="1539" y="509"/>
                  <a:pt x="1538" y="509"/>
                  <a:pt x="1537" y="508"/>
                </a:cubicBezTo>
                <a:close/>
                <a:moveTo>
                  <a:pt x="1533" y="493"/>
                </a:moveTo>
                <a:cubicBezTo>
                  <a:pt x="1536" y="491"/>
                  <a:pt x="1537" y="487"/>
                  <a:pt x="1540" y="486"/>
                </a:cubicBezTo>
                <a:cubicBezTo>
                  <a:pt x="1537" y="487"/>
                  <a:pt x="1536" y="491"/>
                  <a:pt x="1533" y="493"/>
                </a:cubicBezTo>
                <a:cubicBezTo>
                  <a:pt x="1533" y="493"/>
                  <a:pt x="1533" y="493"/>
                  <a:pt x="1533" y="493"/>
                </a:cubicBezTo>
                <a:close/>
                <a:moveTo>
                  <a:pt x="1517" y="613"/>
                </a:moveTo>
                <a:cubicBezTo>
                  <a:pt x="1525" y="620"/>
                  <a:pt x="1532" y="616"/>
                  <a:pt x="1539" y="612"/>
                </a:cubicBezTo>
                <a:cubicBezTo>
                  <a:pt x="1532" y="616"/>
                  <a:pt x="1525" y="620"/>
                  <a:pt x="1517" y="613"/>
                </a:cubicBezTo>
                <a:close/>
                <a:moveTo>
                  <a:pt x="1519" y="746"/>
                </a:moveTo>
                <a:cubicBezTo>
                  <a:pt x="1519" y="744"/>
                  <a:pt x="1518" y="743"/>
                  <a:pt x="1517" y="742"/>
                </a:cubicBezTo>
                <a:cubicBezTo>
                  <a:pt x="1518" y="743"/>
                  <a:pt x="1519" y="744"/>
                  <a:pt x="1519" y="746"/>
                </a:cubicBezTo>
                <a:cubicBezTo>
                  <a:pt x="1520" y="746"/>
                  <a:pt x="1520" y="747"/>
                  <a:pt x="1521" y="748"/>
                </a:cubicBezTo>
                <a:cubicBezTo>
                  <a:pt x="1521" y="749"/>
                  <a:pt x="1521" y="750"/>
                  <a:pt x="1521" y="751"/>
                </a:cubicBezTo>
                <a:cubicBezTo>
                  <a:pt x="1521" y="750"/>
                  <a:pt x="1521" y="749"/>
                  <a:pt x="1521" y="748"/>
                </a:cubicBezTo>
                <a:cubicBezTo>
                  <a:pt x="1520" y="747"/>
                  <a:pt x="1520" y="746"/>
                  <a:pt x="1519" y="746"/>
                </a:cubicBezTo>
                <a:close/>
                <a:moveTo>
                  <a:pt x="1530" y="797"/>
                </a:moveTo>
                <a:cubicBezTo>
                  <a:pt x="1527" y="798"/>
                  <a:pt x="1523" y="808"/>
                  <a:pt x="1520" y="796"/>
                </a:cubicBezTo>
                <a:cubicBezTo>
                  <a:pt x="1520" y="786"/>
                  <a:pt x="1521" y="776"/>
                  <a:pt x="1522" y="766"/>
                </a:cubicBezTo>
                <a:cubicBezTo>
                  <a:pt x="1535" y="767"/>
                  <a:pt x="1539" y="777"/>
                  <a:pt x="1541" y="789"/>
                </a:cubicBezTo>
                <a:cubicBezTo>
                  <a:pt x="1534" y="787"/>
                  <a:pt x="1533" y="793"/>
                  <a:pt x="1531" y="797"/>
                </a:cubicBezTo>
                <a:cubicBezTo>
                  <a:pt x="1537" y="798"/>
                  <a:pt x="1540" y="795"/>
                  <a:pt x="1541" y="789"/>
                </a:cubicBezTo>
                <a:cubicBezTo>
                  <a:pt x="1545" y="789"/>
                  <a:pt x="1549" y="789"/>
                  <a:pt x="1553" y="789"/>
                </a:cubicBezTo>
                <a:cubicBezTo>
                  <a:pt x="1555" y="797"/>
                  <a:pt x="1548" y="804"/>
                  <a:pt x="1549" y="813"/>
                </a:cubicBezTo>
                <a:cubicBezTo>
                  <a:pt x="1537" y="816"/>
                  <a:pt x="1532" y="826"/>
                  <a:pt x="1528" y="837"/>
                </a:cubicBezTo>
                <a:cubicBezTo>
                  <a:pt x="1527" y="836"/>
                  <a:pt x="1525" y="837"/>
                  <a:pt x="1524" y="838"/>
                </a:cubicBezTo>
                <a:cubicBezTo>
                  <a:pt x="1516" y="837"/>
                  <a:pt x="1519" y="829"/>
                  <a:pt x="1516" y="825"/>
                </a:cubicBezTo>
                <a:cubicBezTo>
                  <a:pt x="1518" y="814"/>
                  <a:pt x="1533" y="810"/>
                  <a:pt x="1530" y="797"/>
                </a:cubicBezTo>
                <a:close/>
                <a:moveTo>
                  <a:pt x="1517" y="1705"/>
                </a:moveTo>
                <a:cubicBezTo>
                  <a:pt x="1517" y="1705"/>
                  <a:pt x="1517" y="1705"/>
                  <a:pt x="1517" y="1705"/>
                </a:cubicBezTo>
                <a:cubicBezTo>
                  <a:pt x="1516" y="1706"/>
                  <a:pt x="1516" y="1708"/>
                  <a:pt x="1515" y="1709"/>
                </a:cubicBezTo>
                <a:cubicBezTo>
                  <a:pt x="1516" y="1708"/>
                  <a:pt x="1516" y="1706"/>
                  <a:pt x="1517" y="1705"/>
                </a:cubicBezTo>
                <a:close/>
                <a:moveTo>
                  <a:pt x="1515" y="825"/>
                </a:moveTo>
                <a:cubicBezTo>
                  <a:pt x="1515" y="825"/>
                  <a:pt x="1515" y="825"/>
                  <a:pt x="1515" y="825"/>
                </a:cubicBezTo>
                <a:close/>
                <a:moveTo>
                  <a:pt x="1515" y="1103"/>
                </a:moveTo>
                <a:cubicBezTo>
                  <a:pt x="1515" y="1104"/>
                  <a:pt x="1515" y="1105"/>
                  <a:pt x="1514" y="1106"/>
                </a:cubicBezTo>
                <a:cubicBezTo>
                  <a:pt x="1515" y="1105"/>
                  <a:pt x="1515" y="1104"/>
                  <a:pt x="1515" y="1103"/>
                </a:cubicBezTo>
                <a:cubicBezTo>
                  <a:pt x="1514" y="1099"/>
                  <a:pt x="1513" y="1096"/>
                  <a:pt x="1510" y="1094"/>
                </a:cubicBezTo>
                <a:cubicBezTo>
                  <a:pt x="1513" y="1096"/>
                  <a:pt x="1514" y="1099"/>
                  <a:pt x="1515" y="1103"/>
                </a:cubicBezTo>
                <a:close/>
                <a:moveTo>
                  <a:pt x="1485" y="1696"/>
                </a:moveTo>
                <a:cubicBezTo>
                  <a:pt x="1483" y="1696"/>
                  <a:pt x="1482" y="1697"/>
                  <a:pt x="1481" y="1697"/>
                </a:cubicBezTo>
                <a:cubicBezTo>
                  <a:pt x="1479" y="1694"/>
                  <a:pt x="1477" y="1692"/>
                  <a:pt x="1475" y="1690"/>
                </a:cubicBezTo>
                <a:cubicBezTo>
                  <a:pt x="1475" y="1690"/>
                  <a:pt x="1475" y="1690"/>
                  <a:pt x="1475" y="1690"/>
                </a:cubicBezTo>
                <a:cubicBezTo>
                  <a:pt x="1465" y="1682"/>
                  <a:pt x="1469" y="1671"/>
                  <a:pt x="1476" y="1668"/>
                </a:cubicBezTo>
                <a:cubicBezTo>
                  <a:pt x="1486" y="1663"/>
                  <a:pt x="1501" y="1659"/>
                  <a:pt x="1506" y="1676"/>
                </a:cubicBezTo>
                <a:cubicBezTo>
                  <a:pt x="1499" y="1683"/>
                  <a:pt x="1492" y="1690"/>
                  <a:pt x="1485" y="1696"/>
                </a:cubicBezTo>
                <a:close/>
                <a:moveTo>
                  <a:pt x="1505" y="816"/>
                </a:moveTo>
                <a:cubicBezTo>
                  <a:pt x="1499" y="814"/>
                  <a:pt x="1494" y="812"/>
                  <a:pt x="1491" y="807"/>
                </a:cubicBezTo>
                <a:cubicBezTo>
                  <a:pt x="1494" y="812"/>
                  <a:pt x="1499" y="814"/>
                  <a:pt x="1505" y="816"/>
                </a:cubicBezTo>
                <a:close/>
                <a:moveTo>
                  <a:pt x="1494" y="916"/>
                </a:moveTo>
                <a:cubicBezTo>
                  <a:pt x="1493" y="921"/>
                  <a:pt x="1493" y="927"/>
                  <a:pt x="1492" y="932"/>
                </a:cubicBezTo>
                <a:cubicBezTo>
                  <a:pt x="1491" y="932"/>
                  <a:pt x="1490" y="932"/>
                  <a:pt x="1489" y="932"/>
                </a:cubicBezTo>
                <a:cubicBezTo>
                  <a:pt x="1476" y="927"/>
                  <a:pt x="1473" y="917"/>
                  <a:pt x="1470" y="905"/>
                </a:cubicBezTo>
                <a:cubicBezTo>
                  <a:pt x="1467" y="889"/>
                  <a:pt x="1454" y="883"/>
                  <a:pt x="1439" y="889"/>
                </a:cubicBezTo>
                <a:cubicBezTo>
                  <a:pt x="1437" y="890"/>
                  <a:pt x="1433" y="888"/>
                  <a:pt x="1430" y="887"/>
                </a:cubicBezTo>
                <a:cubicBezTo>
                  <a:pt x="1420" y="878"/>
                  <a:pt x="1426" y="871"/>
                  <a:pt x="1433" y="865"/>
                </a:cubicBezTo>
                <a:cubicBezTo>
                  <a:pt x="1440" y="867"/>
                  <a:pt x="1442" y="863"/>
                  <a:pt x="1445" y="858"/>
                </a:cubicBezTo>
                <a:cubicBezTo>
                  <a:pt x="1472" y="868"/>
                  <a:pt x="1479" y="895"/>
                  <a:pt x="1494" y="916"/>
                </a:cubicBezTo>
                <a:close/>
                <a:moveTo>
                  <a:pt x="1473" y="845"/>
                </a:moveTo>
                <a:cubicBezTo>
                  <a:pt x="1473" y="845"/>
                  <a:pt x="1473" y="845"/>
                  <a:pt x="1473" y="845"/>
                </a:cubicBezTo>
                <a:cubicBezTo>
                  <a:pt x="1473" y="845"/>
                  <a:pt x="1473" y="845"/>
                  <a:pt x="1473" y="845"/>
                </a:cubicBezTo>
                <a:cubicBezTo>
                  <a:pt x="1475" y="846"/>
                  <a:pt x="1478" y="847"/>
                  <a:pt x="1480" y="848"/>
                </a:cubicBezTo>
                <a:cubicBezTo>
                  <a:pt x="1480" y="848"/>
                  <a:pt x="1480" y="848"/>
                  <a:pt x="1480" y="848"/>
                </a:cubicBezTo>
                <a:cubicBezTo>
                  <a:pt x="1480" y="848"/>
                  <a:pt x="1480" y="848"/>
                  <a:pt x="1480" y="848"/>
                </a:cubicBezTo>
                <a:cubicBezTo>
                  <a:pt x="1480" y="848"/>
                  <a:pt x="1481" y="849"/>
                  <a:pt x="1481" y="849"/>
                </a:cubicBezTo>
                <a:cubicBezTo>
                  <a:pt x="1481" y="849"/>
                  <a:pt x="1480" y="848"/>
                  <a:pt x="1480" y="848"/>
                </a:cubicBezTo>
                <a:cubicBezTo>
                  <a:pt x="1478" y="847"/>
                  <a:pt x="1475" y="846"/>
                  <a:pt x="1473" y="845"/>
                </a:cubicBezTo>
                <a:cubicBezTo>
                  <a:pt x="1471" y="844"/>
                  <a:pt x="1470" y="842"/>
                  <a:pt x="1468" y="841"/>
                </a:cubicBezTo>
                <a:cubicBezTo>
                  <a:pt x="1467" y="840"/>
                  <a:pt x="1466" y="838"/>
                  <a:pt x="1465" y="837"/>
                </a:cubicBezTo>
                <a:cubicBezTo>
                  <a:pt x="1465" y="837"/>
                  <a:pt x="1465" y="837"/>
                  <a:pt x="1465" y="837"/>
                </a:cubicBezTo>
                <a:cubicBezTo>
                  <a:pt x="1465" y="837"/>
                  <a:pt x="1465" y="837"/>
                  <a:pt x="1465" y="837"/>
                </a:cubicBezTo>
                <a:cubicBezTo>
                  <a:pt x="1465" y="837"/>
                  <a:pt x="1465" y="837"/>
                  <a:pt x="1465" y="837"/>
                </a:cubicBezTo>
                <a:cubicBezTo>
                  <a:pt x="1466" y="838"/>
                  <a:pt x="1467" y="840"/>
                  <a:pt x="1469" y="841"/>
                </a:cubicBezTo>
                <a:cubicBezTo>
                  <a:pt x="1470" y="842"/>
                  <a:pt x="1471" y="844"/>
                  <a:pt x="1473" y="845"/>
                </a:cubicBezTo>
                <a:close/>
                <a:moveTo>
                  <a:pt x="1344" y="434"/>
                </a:moveTo>
                <a:cubicBezTo>
                  <a:pt x="1347" y="434"/>
                  <a:pt x="1350" y="435"/>
                  <a:pt x="1353" y="435"/>
                </a:cubicBezTo>
                <a:cubicBezTo>
                  <a:pt x="1350" y="435"/>
                  <a:pt x="1347" y="434"/>
                  <a:pt x="1344" y="434"/>
                </a:cubicBezTo>
                <a:cubicBezTo>
                  <a:pt x="1341" y="435"/>
                  <a:pt x="1338" y="434"/>
                  <a:pt x="1335" y="433"/>
                </a:cubicBezTo>
                <a:cubicBezTo>
                  <a:pt x="1338" y="434"/>
                  <a:pt x="1341" y="435"/>
                  <a:pt x="1344" y="434"/>
                </a:cubicBezTo>
                <a:close/>
                <a:moveTo>
                  <a:pt x="1038" y="312"/>
                </a:moveTo>
                <a:cubicBezTo>
                  <a:pt x="1038" y="312"/>
                  <a:pt x="1038" y="312"/>
                  <a:pt x="1038" y="312"/>
                </a:cubicBezTo>
                <a:cubicBezTo>
                  <a:pt x="1038" y="312"/>
                  <a:pt x="1038" y="312"/>
                  <a:pt x="1038" y="312"/>
                </a:cubicBezTo>
                <a:cubicBezTo>
                  <a:pt x="1038" y="312"/>
                  <a:pt x="1038" y="312"/>
                  <a:pt x="1038" y="312"/>
                </a:cubicBezTo>
                <a:close/>
                <a:moveTo>
                  <a:pt x="1037" y="312"/>
                </a:moveTo>
                <a:cubicBezTo>
                  <a:pt x="1037" y="312"/>
                  <a:pt x="1037" y="312"/>
                  <a:pt x="1037" y="312"/>
                </a:cubicBezTo>
                <a:cubicBezTo>
                  <a:pt x="1037" y="312"/>
                  <a:pt x="1037" y="312"/>
                  <a:pt x="1037" y="312"/>
                </a:cubicBezTo>
                <a:close/>
                <a:moveTo>
                  <a:pt x="960" y="292"/>
                </a:moveTo>
                <a:cubicBezTo>
                  <a:pt x="960" y="292"/>
                  <a:pt x="960" y="292"/>
                  <a:pt x="960" y="292"/>
                </a:cubicBezTo>
                <a:cubicBezTo>
                  <a:pt x="960" y="290"/>
                  <a:pt x="959" y="288"/>
                  <a:pt x="958" y="287"/>
                </a:cubicBezTo>
                <a:cubicBezTo>
                  <a:pt x="959" y="288"/>
                  <a:pt x="960" y="290"/>
                  <a:pt x="960" y="292"/>
                </a:cubicBezTo>
                <a:close/>
                <a:moveTo>
                  <a:pt x="849" y="209"/>
                </a:moveTo>
                <a:cubicBezTo>
                  <a:pt x="849" y="209"/>
                  <a:pt x="849" y="209"/>
                  <a:pt x="849" y="209"/>
                </a:cubicBezTo>
                <a:cubicBezTo>
                  <a:pt x="849" y="209"/>
                  <a:pt x="849" y="209"/>
                  <a:pt x="849" y="209"/>
                </a:cubicBezTo>
                <a:close/>
                <a:moveTo>
                  <a:pt x="849" y="209"/>
                </a:moveTo>
                <a:cubicBezTo>
                  <a:pt x="849" y="209"/>
                  <a:pt x="849" y="209"/>
                  <a:pt x="849" y="209"/>
                </a:cubicBezTo>
                <a:cubicBezTo>
                  <a:pt x="847" y="209"/>
                  <a:pt x="845" y="209"/>
                  <a:pt x="843" y="209"/>
                </a:cubicBezTo>
                <a:cubicBezTo>
                  <a:pt x="845" y="209"/>
                  <a:pt x="847" y="209"/>
                  <a:pt x="849" y="209"/>
                </a:cubicBezTo>
                <a:close/>
                <a:moveTo>
                  <a:pt x="881" y="260"/>
                </a:moveTo>
                <a:cubicBezTo>
                  <a:pt x="884" y="262"/>
                  <a:pt x="888" y="262"/>
                  <a:pt x="892" y="263"/>
                </a:cubicBezTo>
                <a:cubicBezTo>
                  <a:pt x="888" y="262"/>
                  <a:pt x="884" y="262"/>
                  <a:pt x="881" y="260"/>
                </a:cubicBezTo>
                <a:cubicBezTo>
                  <a:pt x="866" y="249"/>
                  <a:pt x="848" y="243"/>
                  <a:pt x="831" y="236"/>
                </a:cubicBezTo>
                <a:cubicBezTo>
                  <a:pt x="848" y="243"/>
                  <a:pt x="866" y="249"/>
                  <a:pt x="881" y="260"/>
                </a:cubicBezTo>
                <a:close/>
                <a:moveTo>
                  <a:pt x="805" y="268"/>
                </a:moveTo>
                <a:cubicBezTo>
                  <a:pt x="818" y="273"/>
                  <a:pt x="832" y="279"/>
                  <a:pt x="845" y="284"/>
                </a:cubicBezTo>
                <a:cubicBezTo>
                  <a:pt x="850" y="288"/>
                  <a:pt x="856" y="291"/>
                  <a:pt x="863" y="289"/>
                </a:cubicBezTo>
                <a:cubicBezTo>
                  <a:pt x="872" y="287"/>
                  <a:pt x="877" y="291"/>
                  <a:pt x="877" y="300"/>
                </a:cubicBezTo>
                <a:cubicBezTo>
                  <a:pt x="886" y="303"/>
                  <a:pt x="895" y="306"/>
                  <a:pt x="904" y="309"/>
                </a:cubicBezTo>
                <a:cubicBezTo>
                  <a:pt x="911" y="315"/>
                  <a:pt x="920" y="318"/>
                  <a:pt x="929" y="320"/>
                </a:cubicBezTo>
                <a:cubicBezTo>
                  <a:pt x="930" y="322"/>
                  <a:pt x="932" y="323"/>
                  <a:pt x="933" y="324"/>
                </a:cubicBezTo>
                <a:cubicBezTo>
                  <a:pt x="935" y="324"/>
                  <a:pt x="936" y="324"/>
                  <a:pt x="938" y="324"/>
                </a:cubicBezTo>
                <a:cubicBezTo>
                  <a:pt x="938" y="325"/>
                  <a:pt x="939" y="326"/>
                  <a:pt x="940" y="326"/>
                </a:cubicBezTo>
                <a:cubicBezTo>
                  <a:pt x="941" y="327"/>
                  <a:pt x="941" y="328"/>
                  <a:pt x="942" y="329"/>
                </a:cubicBezTo>
                <a:cubicBezTo>
                  <a:pt x="942" y="329"/>
                  <a:pt x="943" y="329"/>
                  <a:pt x="943" y="329"/>
                </a:cubicBezTo>
                <a:cubicBezTo>
                  <a:pt x="945" y="329"/>
                  <a:pt x="947" y="329"/>
                  <a:pt x="949" y="329"/>
                </a:cubicBezTo>
                <a:cubicBezTo>
                  <a:pt x="951" y="335"/>
                  <a:pt x="959" y="330"/>
                  <a:pt x="961" y="336"/>
                </a:cubicBezTo>
                <a:cubicBezTo>
                  <a:pt x="971" y="334"/>
                  <a:pt x="978" y="336"/>
                  <a:pt x="987" y="344"/>
                </a:cubicBezTo>
                <a:cubicBezTo>
                  <a:pt x="998" y="353"/>
                  <a:pt x="1015" y="355"/>
                  <a:pt x="1029" y="361"/>
                </a:cubicBezTo>
                <a:cubicBezTo>
                  <a:pt x="1029" y="362"/>
                  <a:pt x="1029" y="362"/>
                  <a:pt x="1030" y="363"/>
                </a:cubicBezTo>
                <a:cubicBezTo>
                  <a:pt x="1039" y="366"/>
                  <a:pt x="1048" y="370"/>
                  <a:pt x="1057" y="373"/>
                </a:cubicBezTo>
                <a:cubicBezTo>
                  <a:pt x="1058" y="373"/>
                  <a:pt x="1060" y="373"/>
                  <a:pt x="1061" y="373"/>
                </a:cubicBezTo>
                <a:cubicBezTo>
                  <a:pt x="1069" y="377"/>
                  <a:pt x="1082" y="372"/>
                  <a:pt x="1085" y="385"/>
                </a:cubicBezTo>
                <a:cubicBezTo>
                  <a:pt x="1091" y="387"/>
                  <a:pt x="1098" y="389"/>
                  <a:pt x="1104" y="391"/>
                </a:cubicBezTo>
                <a:cubicBezTo>
                  <a:pt x="1104" y="391"/>
                  <a:pt x="1104" y="392"/>
                  <a:pt x="1105" y="393"/>
                </a:cubicBezTo>
                <a:cubicBezTo>
                  <a:pt x="1107" y="393"/>
                  <a:pt x="1110" y="394"/>
                  <a:pt x="1112" y="394"/>
                </a:cubicBezTo>
                <a:cubicBezTo>
                  <a:pt x="1114" y="395"/>
                  <a:pt x="1115" y="395"/>
                  <a:pt x="1117" y="396"/>
                </a:cubicBezTo>
                <a:cubicBezTo>
                  <a:pt x="1122" y="399"/>
                  <a:pt x="1127" y="402"/>
                  <a:pt x="1133" y="405"/>
                </a:cubicBezTo>
                <a:cubicBezTo>
                  <a:pt x="1154" y="408"/>
                  <a:pt x="1172" y="419"/>
                  <a:pt x="1193" y="425"/>
                </a:cubicBezTo>
                <a:cubicBezTo>
                  <a:pt x="1193" y="425"/>
                  <a:pt x="1193" y="426"/>
                  <a:pt x="1194" y="427"/>
                </a:cubicBezTo>
                <a:cubicBezTo>
                  <a:pt x="1205" y="430"/>
                  <a:pt x="1216" y="434"/>
                  <a:pt x="1228" y="437"/>
                </a:cubicBezTo>
                <a:cubicBezTo>
                  <a:pt x="1228" y="438"/>
                  <a:pt x="1229" y="439"/>
                  <a:pt x="1229" y="440"/>
                </a:cubicBezTo>
                <a:cubicBezTo>
                  <a:pt x="1255" y="442"/>
                  <a:pt x="1275" y="461"/>
                  <a:pt x="1301" y="464"/>
                </a:cubicBezTo>
                <a:cubicBezTo>
                  <a:pt x="1302" y="466"/>
                  <a:pt x="1304" y="467"/>
                  <a:pt x="1305" y="468"/>
                </a:cubicBezTo>
                <a:cubicBezTo>
                  <a:pt x="1309" y="468"/>
                  <a:pt x="1313" y="469"/>
                  <a:pt x="1317" y="469"/>
                </a:cubicBezTo>
                <a:cubicBezTo>
                  <a:pt x="1316" y="470"/>
                  <a:pt x="1316" y="470"/>
                  <a:pt x="1316" y="470"/>
                </a:cubicBezTo>
                <a:cubicBezTo>
                  <a:pt x="1316" y="471"/>
                  <a:pt x="1316" y="471"/>
                  <a:pt x="1316" y="471"/>
                </a:cubicBezTo>
                <a:cubicBezTo>
                  <a:pt x="1327" y="464"/>
                  <a:pt x="1327" y="478"/>
                  <a:pt x="1334" y="479"/>
                </a:cubicBezTo>
                <a:cubicBezTo>
                  <a:pt x="1335" y="479"/>
                  <a:pt x="1336" y="480"/>
                  <a:pt x="1337" y="481"/>
                </a:cubicBezTo>
                <a:cubicBezTo>
                  <a:pt x="1337" y="480"/>
                  <a:pt x="1337" y="480"/>
                  <a:pt x="1337" y="480"/>
                </a:cubicBezTo>
                <a:cubicBezTo>
                  <a:pt x="1336" y="479"/>
                  <a:pt x="1336" y="479"/>
                  <a:pt x="1336" y="479"/>
                </a:cubicBezTo>
                <a:cubicBezTo>
                  <a:pt x="1339" y="480"/>
                  <a:pt x="1342" y="481"/>
                  <a:pt x="1345" y="482"/>
                </a:cubicBezTo>
                <a:cubicBezTo>
                  <a:pt x="1346" y="483"/>
                  <a:pt x="1348" y="484"/>
                  <a:pt x="1349" y="485"/>
                </a:cubicBezTo>
                <a:cubicBezTo>
                  <a:pt x="1349" y="485"/>
                  <a:pt x="1349" y="485"/>
                  <a:pt x="1349" y="485"/>
                </a:cubicBezTo>
                <a:cubicBezTo>
                  <a:pt x="1356" y="486"/>
                  <a:pt x="1362" y="487"/>
                  <a:pt x="1369" y="489"/>
                </a:cubicBezTo>
                <a:cubicBezTo>
                  <a:pt x="1372" y="493"/>
                  <a:pt x="1376" y="493"/>
                  <a:pt x="1381" y="492"/>
                </a:cubicBezTo>
                <a:cubicBezTo>
                  <a:pt x="1385" y="499"/>
                  <a:pt x="1389" y="493"/>
                  <a:pt x="1393" y="492"/>
                </a:cubicBezTo>
                <a:cubicBezTo>
                  <a:pt x="1393" y="491"/>
                  <a:pt x="1393" y="490"/>
                  <a:pt x="1393" y="489"/>
                </a:cubicBezTo>
                <a:cubicBezTo>
                  <a:pt x="1393" y="489"/>
                  <a:pt x="1393" y="488"/>
                  <a:pt x="1393" y="488"/>
                </a:cubicBezTo>
                <a:cubicBezTo>
                  <a:pt x="1393" y="488"/>
                  <a:pt x="1393" y="489"/>
                  <a:pt x="1393" y="489"/>
                </a:cubicBezTo>
                <a:cubicBezTo>
                  <a:pt x="1393" y="490"/>
                  <a:pt x="1393" y="491"/>
                  <a:pt x="1393" y="492"/>
                </a:cubicBezTo>
                <a:cubicBezTo>
                  <a:pt x="1397" y="496"/>
                  <a:pt x="1399" y="503"/>
                  <a:pt x="1405" y="505"/>
                </a:cubicBezTo>
                <a:cubicBezTo>
                  <a:pt x="1407" y="505"/>
                  <a:pt x="1410" y="505"/>
                  <a:pt x="1413" y="506"/>
                </a:cubicBezTo>
                <a:cubicBezTo>
                  <a:pt x="1414" y="505"/>
                  <a:pt x="1415" y="505"/>
                  <a:pt x="1417" y="505"/>
                </a:cubicBezTo>
                <a:cubicBezTo>
                  <a:pt x="1418" y="506"/>
                  <a:pt x="1420" y="507"/>
                  <a:pt x="1421" y="509"/>
                </a:cubicBezTo>
                <a:cubicBezTo>
                  <a:pt x="1430" y="510"/>
                  <a:pt x="1446" y="515"/>
                  <a:pt x="1445" y="517"/>
                </a:cubicBezTo>
                <a:cubicBezTo>
                  <a:pt x="1435" y="533"/>
                  <a:pt x="1456" y="534"/>
                  <a:pt x="1457" y="544"/>
                </a:cubicBezTo>
                <a:cubicBezTo>
                  <a:pt x="1436" y="556"/>
                  <a:pt x="1435" y="559"/>
                  <a:pt x="1453" y="575"/>
                </a:cubicBezTo>
                <a:cubicBezTo>
                  <a:pt x="1455" y="577"/>
                  <a:pt x="1458" y="579"/>
                  <a:pt x="1461" y="581"/>
                </a:cubicBezTo>
                <a:cubicBezTo>
                  <a:pt x="1462" y="583"/>
                  <a:pt x="1463" y="586"/>
                  <a:pt x="1465" y="589"/>
                </a:cubicBezTo>
                <a:cubicBezTo>
                  <a:pt x="1466" y="590"/>
                  <a:pt x="1467" y="592"/>
                  <a:pt x="1468" y="593"/>
                </a:cubicBezTo>
                <a:cubicBezTo>
                  <a:pt x="1468" y="598"/>
                  <a:pt x="1468" y="602"/>
                  <a:pt x="1468" y="607"/>
                </a:cubicBezTo>
                <a:cubicBezTo>
                  <a:pt x="1456" y="621"/>
                  <a:pt x="1466" y="637"/>
                  <a:pt x="1464" y="653"/>
                </a:cubicBezTo>
                <a:cubicBezTo>
                  <a:pt x="1458" y="696"/>
                  <a:pt x="1451" y="740"/>
                  <a:pt x="1453" y="785"/>
                </a:cubicBezTo>
                <a:cubicBezTo>
                  <a:pt x="1452" y="792"/>
                  <a:pt x="1450" y="800"/>
                  <a:pt x="1449" y="807"/>
                </a:cubicBezTo>
                <a:cubicBezTo>
                  <a:pt x="1427" y="793"/>
                  <a:pt x="1407" y="776"/>
                  <a:pt x="1388" y="758"/>
                </a:cubicBezTo>
                <a:cubicBezTo>
                  <a:pt x="1384" y="756"/>
                  <a:pt x="1379" y="754"/>
                  <a:pt x="1377" y="749"/>
                </a:cubicBezTo>
                <a:cubicBezTo>
                  <a:pt x="1357" y="733"/>
                  <a:pt x="1337" y="717"/>
                  <a:pt x="1317" y="701"/>
                </a:cubicBezTo>
                <a:cubicBezTo>
                  <a:pt x="1311" y="699"/>
                  <a:pt x="1308" y="694"/>
                  <a:pt x="1304" y="690"/>
                </a:cubicBezTo>
                <a:cubicBezTo>
                  <a:pt x="1298" y="689"/>
                  <a:pt x="1295" y="684"/>
                  <a:pt x="1291" y="680"/>
                </a:cubicBezTo>
                <a:cubicBezTo>
                  <a:pt x="1291" y="680"/>
                  <a:pt x="1291" y="680"/>
                  <a:pt x="1291" y="680"/>
                </a:cubicBezTo>
                <a:cubicBezTo>
                  <a:pt x="1282" y="675"/>
                  <a:pt x="1274" y="670"/>
                  <a:pt x="1268" y="662"/>
                </a:cubicBezTo>
                <a:cubicBezTo>
                  <a:pt x="1246" y="645"/>
                  <a:pt x="1224" y="629"/>
                  <a:pt x="1204" y="610"/>
                </a:cubicBezTo>
                <a:cubicBezTo>
                  <a:pt x="1189" y="601"/>
                  <a:pt x="1176" y="591"/>
                  <a:pt x="1164" y="578"/>
                </a:cubicBezTo>
                <a:cubicBezTo>
                  <a:pt x="1153" y="571"/>
                  <a:pt x="1142" y="563"/>
                  <a:pt x="1133" y="553"/>
                </a:cubicBezTo>
                <a:cubicBezTo>
                  <a:pt x="1123" y="548"/>
                  <a:pt x="1115" y="542"/>
                  <a:pt x="1108" y="533"/>
                </a:cubicBezTo>
                <a:cubicBezTo>
                  <a:pt x="1105" y="530"/>
                  <a:pt x="1102" y="528"/>
                  <a:pt x="1099" y="525"/>
                </a:cubicBezTo>
                <a:cubicBezTo>
                  <a:pt x="1097" y="523"/>
                  <a:pt x="1095" y="520"/>
                  <a:pt x="1093" y="517"/>
                </a:cubicBezTo>
                <a:cubicBezTo>
                  <a:pt x="1091" y="517"/>
                  <a:pt x="1090" y="517"/>
                  <a:pt x="1089" y="516"/>
                </a:cubicBezTo>
                <a:cubicBezTo>
                  <a:pt x="1078" y="513"/>
                  <a:pt x="1071" y="505"/>
                  <a:pt x="1064" y="497"/>
                </a:cubicBezTo>
                <a:cubicBezTo>
                  <a:pt x="1053" y="493"/>
                  <a:pt x="1045" y="484"/>
                  <a:pt x="1037" y="476"/>
                </a:cubicBezTo>
                <a:cubicBezTo>
                  <a:pt x="1037" y="475"/>
                  <a:pt x="1037" y="475"/>
                  <a:pt x="1037" y="475"/>
                </a:cubicBezTo>
                <a:cubicBezTo>
                  <a:pt x="1034" y="473"/>
                  <a:pt x="1031" y="471"/>
                  <a:pt x="1029" y="469"/>
                </a:cubicBezTo>
                <a:cubicBezTo>
                  <a:pt x="1020" y="466"/>
                  <a:pt x="1015" y="458"/>
                  <a:pt x="1008" y="453"/>
                </a:cubicBezTo>
                <a:cubicBezTo>
                  <a:pt x="982" y="432"/>
                  <a:pt x="955" y="410"/>
                  <a:pt x="929" y="389"/>
                </a:cubicBezTo>
                <a:cubicBezTo>
                  <a:pt x="908" y="376"/>
                  <a:pt x="890" y="359"/>
                  <a:pt x="872" y="344"/>
                </a:cubicBezTo>
                <a:cubicBezTo>
                  <a:pt x="840" y="318"/>
                  <a:pt x="807" y="293"/>
                  <a:pt x="775" y="267"/>
                </a:cubicBezTo>
                <a:cubicBezTo>
                  <a:pt x="773" y="264"/>
                  <a:pt x="771" y="261"/>
                  <a:pt x="768" y="257"/>
                </a:cubicBezTo>
                <a:cubicBezTo>
                  <a:pt x="783" y="255"/>
                  <a:pt x="793" y="266"/>
                  <a:pt x="805" y="268"/>
                </a:cubicBezTo>
                <a:close/>
                <a:moveTo>
                  <a:pt x="731" y="354"/>
                </a:moveTo>
                <a:cubicBezTo>
                  <a:pt x="737" y="347"/>
                  <a:pt x="737" y="338"/>
                  <a:pt x="737" y="329"/>
                </a:cubicBezTo>
                <a:cubicBezTo>
                  <a:pt x="737" y="328"/>
                  <a:pt x="737" y="326"/>
                  <a:pt x="738" y="325"/>
                </a:cubicBezTo>
                <a:cubicBezTo>
                  <a:pt x="740" y="322"/>
                  <a:pt x="740" y="318"/>
                  <a:pt x="738" y="315"/>
                </a:cubicBezTo>
                <a:cubicBezTo>
                  <a:pt x="748" y="313"/>
                  <a:pt x="752" y="322"/>
                  <a:pt x="759" y="325"/>
                </a:cubicBezTo>
                <a:cubicBezTo>
                  <a:pt x="757" y="332"/>
                  <a:pt x="754" y="338"/>
                  <a:pt x="752" y="345"/>
                </a:cubicBezTo>
                <a:cubicBezTo>
                  <a:pt x="748" y="348"/>
                  <a:pt x="749" y="353"/>
                  <a:pt x="749" y="357"/>
                </a:cubicBezTo>
                <a:cubicBezTo>
                  <a:pt x="777" y="378"/>
                  <a:pt x="805" y="399"/>
                  <a:pt x="833" y="421"/>
                </a:cubicBezTo>
                <a:cubicBezTo>
                  <a:pt x="833" y="421"/>
                  <a:pt x="833" y="421"/>
                  <a:pt x="833" y="421"/>
                </a:cubicBezTo>
                <a:cubicBezTo>
                  <a:pt x="805" y="399"/>
                  <a:pt x="777" y="378"/>
                  <a:pt x="749" y="357"/>
                </a:cubicBezTo>
                <a:cubicBezTo>
                  <a:pt x="749" y="371"/>
                  <a:pt x="740" y="366"/>
                  <a:pt x="733" y="364"/>
                </a:cubicBezTo>
                <a:cubicBezTo>
                  <a:pt x="735" y="360"/>
                  <a:pt x="732" y="358"/>
                  <a:pt x="731" y="354"/>
                </a:cubicBezTo>
                <a:cubicBezTo>
                  <a:pt x="728" y="354"/>
                  <a:pt x="727" y="353"/>
                  <a:pt x="725" y="351"/>
                </a:cubicBezTo>
                <a:cubicBezTo>
                  <a:pt x="727" y="353"/>
                  <a:pt x="728" y="354"/>
                  <a:pt x="731" y="354"/>
                </a:cubicBezTo>
                <a:close/>
                <a:moveTo>
                  <a:pt x="724" y="349"/>
                </a:moveTo>
                <a:cubicBezTo>
                  <a:pt x="724" y="349"/>
                  <a:pt x="724" y="349"/>
                  <a:pt x="724" y="349"/>
                </a:cubicBezTo>
                <a:cubicBezTo>
                  <a:pt x="727" y="340"/>
                  <a:pt x="724" y="334"/>
                  <a:pt x="716" y="329"/>
                </a:cubicBezTo>
                <a:cubicBezTo>
                  <a:pt x="704" y="322"/>
                  <a:pt x="693" y="314"/>
                  <a:pt x="682" y="306"/>
                </a:cubicBezTo>
                <a:cubicBezTo>
                  <a:pt x="693" y="314"/>
                  <a:pt x="704" y="322"/>
                  <a:pt x="716" y="329"/>
                </a:cubicBezTo>
                <a:cubicBezTo>
                  <a:pt x="724" y="334"/>
                  <a:pt x="727" y="340"/>
                  <a:pt x="724" y="349"/>
                </a:cubicBezTo>
                <a:close/>
                <a:moveTo>
                  <a:pt x="682" y="254"/>
                </a:moveTo>
                <a:cubicBezTo>
                  <a:pt x="684" y="256"/>
                  <a:pt x="686" y="257"/>
                  <a:pt x="689" y="256"/>
                </a:cubicBezTo>
                <a:cubicBezTo>
                  <a:pt x="689" y="256"/>
                  <a:pt x="689" y="255"/>
                  <a:pt x="689" y="255"/>
                </a:cubicBezTo>
                <a:cubicBezTo>
                  <a:pt x="689" y="255"/>
                  <a:pt x="689" y="256"/>
                  <a:pt x="689" y="256"/>
                </a:cubicBezTo>
                <a:cubicBezTo>
                  <a:pt x="686" y="257"/>
                  <a:pt x="684" y="256"/>
                  <a:pt x="682" y="254"/>
                </a:cubicBezTo>
                <a:close/>
                <a:moveTo>
                  <a:pt x="713" y="273"/>
                </a:moveTo>
                <a:cubicBezTo>
                  <a:pt x="713" y="274"/>
                  <a:pt x="714" y="274"/>
                  <a:pt x="715" y="275"/>
                </a:cubicBezTo>
                <a:cubicBezTo>
                  <a:pt x="714" y="274"/>
                  <a:pt x="713" y="274"/>
                  <a:pt x="713" y="273"/>
                </a:cubicBezTo>
                <a:cubicBezTo>
                  <a:pt x="709" y="273"/>
                  <a:pt x="706" y="273"/>
                  <a:pt x="704" y="271"/>
                </a:cubicBezTo>
                <a:cubicBezTo>
                  <a:pt x="706" y="273"/>
                  <a:pt x="709" y="273"/>
                  <a:pt x="713" y="273"/>
                </a:cubicBezTo>
                <a:close/>
                <a:moveTo>
                  <a:pt x="701" y="240"/>
                </a:moveTo>
                <a:cubicBezTo>
                  <a:pt x="701" y="240"/>
                  <a:pt x="701" y="240"/>
                  <a:pt x="701" y="240"/>
                </a:cubicBezTo>
                <a:cubicBezTo>
                  <a:pt x="695" y="238"/>
                  <a:pt x="691" y="237"/>
                  <a:pt x="689" y="238"/>
                </a:cubicBezTo>
                <a:cubicBezTo>
                  <a:pt x="691" y="237"/>
                  <a:pt x="695" y="238"/>
                  <a:pt x="701" y="240"/>
                </a:cubicBezTo>
                <a:close/>
                <a:moveTo>
                  <a:pt x="691" y="156"/>
                </a:moveTo>
                <a:cubicBezTo>
                  <a:pt x="691" y="156"/>
                  <a:pt x="691" y="156"/>
                  <a:pt x="691" y="156"/>
                </a:cubicBezTo>
                <a:cubicBezTo>
                  <a:pt x="691" y="156"/>
                  <a:pt x="691" y="156"/>
                  <a:pt x="691" y="156"/>
                </a:cubicBezTo>
                <a:cubicBezTo>
                  <a:pt x="687" y="153"/>
                  <a:pt x="684" y="151"/>
                  <a:pt x="681" y="149"/>
                </a:cubicBezTo>
                <a:cubicBezTo>
                  <a:pt x="684" y="151"/>
                  <a:pt x="687" y="153"/>
                  <a:pt x="691" y="156"/>
                </a:cubicBezTo>
                <a:close/>
                <a:moveTo>
                  <a:pt x="677" y="220"/>
                </a:moveTo>
                <a:cubicBezTo>
                  <a:pt x="677" y="223"/>
                  <a:pt x="677" y="225"/>
                  <a:pt x="677" y="227"/>
                </a:cubicBezTo>
                <a:cubicBezTo>
                  <a:pt x="677" y="225"/>
                  <a:pt x="677" y="223"/>
                  <a:pt x="677" y="220"/>
                </a:cubicBezTo>
                <a:close/>
                <a:moveTo>
                  <a:pt x="673" y="216"/>
                </a:moveTo>
                <a:cubicBezTo>
                  <a:pt x="674" y="218"/>
                  <a:pt x="676" y="219"/>
                  <a:pt x="677" y="220"/>
                </a:cubicBezTo>
                <a:cubicBezTo>
                  <a:pt x="676" y="219"/>
                  <a:pt x="674" y="218"/>
                  <a:pt x="673" y="216"/>
                </a:cubicBezTo>
                <a:cubicBezTo>
                  <a:pt x="670" y="216"/>
                  <a:pt x="668" y="216"/>
                  <a:pt x="666" y="216"/>
                </a:cubicBezTo>
                <a:cubicBezTo>
                  <a:pt x="668" y="216"/>
                  <a:pt x="670" y="216"/>
                  <a:pt x="673" y="216"/>
                </a:cubicBezTo>
                <a:close/>
                <a:moveTo>
                  <a:pt x="665" y="200"/>
                </a:moveTo>
                <a:cubicBezTo>
                  <a:pt x="665" y="200"/>
                  <a:pt x="664" y="201"/>
                  <a:pt x="664" y="201"/>
                </a:cubicBezTo>
                <a:lnTo>
                  <a:pt x="665" y="200"/>
                </a:lnTo>
                <a:close/>
                <a:moveTo>
                  <a:pt x="664" y="216"/>
                </a:moveTo>
                <a:cubicBezTo>
                  <a:pt x="663" y="215"/>
                  <a:pt x="662" y="215"/>
                  <a:pt x="661" y="214"/>
                </a:cubicBezTo>
                <a:cubicBezTo>
                  <a:pt x="662" y="215"/>
                  <a:pt x="663" y="215"/>
                  <a:pt x="664" y="216"/>
                </a:cubicBezTo>
                <a:close/>
                <a:moveTo>
                  <a:pt x="658" y="127"/>
                </a:moveTo>
                <a:cubicBezTo>
                  <a:pt x="656" y="129"/>
                  <a:pt x="655" y="131"/>
                  <a:pt x="653" y="132"/>
                </a:cubicBezTo>
                <a:cubicBezTo>
                  <a:pt x="653" y="130"/>
                  <a:pt x="653" y="127"/>
                  <a:pt x="653" y="125"/>
                </a:cubicBezTo>
                <a:cubicBezTo>
                  <a:pt x="655" y="125"/>
                  <a:pt x="656" y="126"/>
                  <a:pt x="658" y="127"/>
                </a:cubicBezTo>
                <a:close/>
                <a:moveTo>
                  <a:pt x="705" y="397"/>
                </a:moveTo>
                <a:cubicBezTo>
                  <a:pt x="707" y="394"/>
                  <a:pt x="710" y="391"/>
                  <a:pt x="712" y="389"/>
                </a:cubicBezTo>
                <a:cubicBezTo>
                  <a:pt x="710" y="391"/>
                  <a:pt x="707" y="394"/>
                  <a:pt x="705" y="397"/>
                </a:cubicBezTo>
                <a:cubicBezTo>
                  <a:pt x="686" y="384"/>
                  <a:pt x="669" y="370"/>
                  <a:pt x="651" y="357"/>
                </a:cubicBezTo>
                <a:cubicBezTo>
                  <a:pt x="669" y="370"/>
                  <a:pt x="686" y="384"/>
                  <a:pt x="705" y="397"/>
                </a:cubicBezTo>
                <a:close/>
                <a:moveTo>
                  <a:pt x="633" y="381"/>
                </a:moveTo>
                <a:cubicBezTo>
                  <a:pt x="629" y="382"/>
                  <a:pt x="625" y="383"/>
                  <a:pt x="621" y="383"/>
                </a:cubicBezTo>
                <a:cubicBezTo>
                  <a:pt x="621" y="383"/>
                  <a:pt x="621" y="383"/>
                  <a:pt x="621" y="383"/>
                </a:cubicBezTo>
                <a:cubicBezTo>
                  <a:pt x="625" y="383"/>
                  <a:pt x="629" y="382"/>
                  <a:pt x="633" y="381"/>
                </a:cubicBezTo>
                <a:close/>
                <a:moveTo>
                  <a:pt x="604" y="386"/>
                </a:moveTo>
                <a:cubicBezTo>
                  <a:pt x="603" y="386"/>
                  <a:pt x="602" y="385"/>
                  <a:pt x="601" y="385"/>
                </a:cubicBezTo>
                <a:cubicBezTo>
                  <a:pt x="602" y="385"/>
                  <a:pt x="603" y="386"/>
                  <a:pt x="604" y="386"/>
                </a:cubicBezTo>
                <a:close/>
                <a:moveTo>
                  <a:pt x="661" y="470"/>
                </a:moveTo>
                <a:cubicBezTo>
                  <a:pt x="638" y="458"/>
                  <a:pt x="616" y="443"/>
                  <a:pt x="595" y="427"/>
                </a:cubicBezTo>
                <a:cubicBezTo>
                  <a:pt x="584" y="422"/>
                  <a:pt x="575" y="413"/>
                  <a:pt x="564" y="409"/>
                </a:cubicBezTo>
                <a:cubicBezTo>
                  <a:pt x="575" y="413"/>
                  <a:pt x="584" y="422"/>
                  <a:pt x="595" y="427"/>
                </a:cubicBezTo>
                <a:cubicBezTo>
                  <a:pt x="616" y="443"/>
                  <a:pt x="638" y="458"/>
                  <a:pt x="661" y="470"/>
                </a:cubicBezTo>
                <a:close/>
                <a:moveTo>
                  <a:pt x="579" y="381"/>
                </a:moveTo>
                <a:cubicBezTo>
                  <a:pt x="579" y="381"/>
                  <a:pt x="580" y="381"/>
                  <a:pt x="580" y="381"/>
                </a:cubicBezTo>
                <a:lnTo>
                  <a:pt x="579" y="381"/>
                </a:lnTo>
                <a:close/>
                <a:moveTo>
                  <a:pt x="583" y="343"/>
                </a:moveTo>
                <a:cubicBezTo>
                  <a:pt x="582" y="343"/>
                  <a:pt x="582" y="344"/>
                  <a:pt x="581" y="344"/>
                </a:cubicBezTo>
                <a:cubicBezTo>
                  <a:pt x="581" y="344"/>
                  <a:pt x="581" y="344"/>
                  <a:pt x="581" y="344"/>
                </a:cubicBezTo>
                <a:cubicBezTo>
                  <a:pt x="582" y="344"/>
                  <a:pt x="582" y="343"/>
                  <a:pt x="583" y="343"/>
                </a:cubicBezTo>
                <a:close/>
                <a:moveTo>
                  <a:pt x="581" y="344"/>
                </a:moveTo>
                <a:cubicBezTo>
                  <a:pt x="582" y="344"/>
                  <a:pt x="582" y="344"/>
                  <a:pt x="582" y="344"/>
                </a:cubicBezTo>
                <a:cubicBezTo>
                  <a:pt x="582" y="344"/>
                  <a:pt x="582" y="344"/>
                  <a:pt x="582" y="344"/>
                </a:cubicBezTo>
                <a:lnTo>
                  <a:pt x="581" y="344"/>
                </a:lnTo>
                <a:close/>
                <a:moveTo>
                  <a:pt x="586" y="260"/>
                </a:moveTo>
                <a:cubicBezTo>
                  <a:pt x="586" y="260"/>
                  <a:pt x="586" y="260"/>
                  <a:pt x="586" y="260"/>
                </a:cubicBezTo>
                <a:cubicBezTo>
                  <a:pt x="586" y="260"/>
                  <a:pt x="586" y="260"/>
                  <a:pt x="586" y="260"/>
                </a:cubicBezTo>
                <a:cubicBezTo>
                  <a:pt x="586" y="260"/>
                  <a:pt x="586" y="260"/>
                  <a:pt x="586" y="260"/>
                </a:cubicBezTo>
                <a:close/>
                <a:moveTo>
                  <a:pt x="577" y="159"/>
                </a:moveTo>
                <a:cubicBezTo>
                  <a:pt x="574" y="156"/>
                  <a:pt x="570" y="153"/>
                  <a:pt x="569" y="149"/>
                </a:cubicBezTo>
                <a:cubicBezTo>
                  <a:pt x="562" y="148"/>
                  <a:pt x="557" y="143"/>
                  <a:pt x="552" y="139"/>
                </a:cubicBezTo>
                <a:cubicBezTo>
                  <a:pt x="557" y="143"/>
                  <a:pt x="562" y="148"/>
                  <a:pt x="569" y="149"/>
                </a:cubicBezTo>
                <a:cubicBezTo>
                  <a:pt x="570" y="153"/>
                  <a:pt x="574" y="156"/>
                  <a:pt x="577" y="159"/>
                </a:cubicBezTo>
                <a:close/>
                <a:moveTo>
                  <a:pt x="551" y="39"/>
                </a:moveTo>
                <a:cubicBezTo>
                  <a:pt x="553" y="39"/>
                  <a:pt x="555" y="39"/>
                  <a:pt x="556" y="38"/>
                </a:cubicBezTo>
                <a:cubicBezTo>
                  <a:pt x="555" y="39"/>
                  <a:pt x="553" y="39"/>
                  <a:pt x="551" y="39"/>
                </a:cubicBezTo>
                <a:cubicBezTo>
                  <a:pt x="548" y="40"/>
                  <a:pt x="545" y="40"/>
                  <a:pt x="544" y="42"/>
                </a:cubicBezTo>
                <a:cubicBezTo>
                  <a:pt x="545" y="40"/>
                  <a:pt x="548" y="40"/>
                  <a:pt x="551" y="39"/>
                </a:cubicBezTo>
                <a:close/>
                <a:moveTo>
                  <a:pt x="541" y="116"/>
                </a:moveTo>
                <a:cubicBezTo>
                  <a:pt x="552" y="120"/>
                  <a:pt x="559" y="128"/>
                  <a:pt x="567" y="136"/>
                </a:cubicBezTo>
                <a:cubicBezTo>
                  <a:pt x="559" y="128"/>
                  <a:pt x="552" y="120"/>
                  <a:pt x="541" y="116"/>
                </a:cubicBezTo>
                <a:cubicBezTo>
                  <a:pt x="540" y="115"/>
                  <a:pt x="538" y="114"/>
                  <a:pt x="537" y="113"/>
                </a:cubicBezTo>
                <a:cubicBezTo>
                  <a:pt x="538" y="114"/>
                  <a:pt x="540" y="115"/>
                  <a:pt x="541" y="116"/>
                </a:cubicBezTo>
                <a:close/>
                <a:moveTo>
                  <a:pt x="537" y="132"/>
                </a:moveTo>
                <a:cubicBezTo>
                  <a:pt x="537" y="132"/>
                  <a:pt x="537" y="132"/>
                  <a:pt x="537" y="132"/>
                </a:cubicBezTo>
                <a:cubicBezTo>
                  <a:pt x="537" y="132"/>
                  <a:pt x="537" y="132"/>
                  <a:pt x="537" y="133"/>
                </a:cubicBezTo>
                <a:lnTo>
                  <a:pt x="537" y="132"/>
                </a:lnTo>
                <a:close/>
                <a:moveTo>
                  <a:pt x="523" y="65"/>
                </a:moveTo>
                <a:cubicBezTo>
                  <a:pt x="523" y="65"/>
                  <a:pt x="523" y="65"/>
                  <a:pt x="523" y="65"/>
                </a:cubicBezTo>
                <a:cubicBezTo>
                  <a:pt x="523" y="66"/>
                  <a:pt x="522" y="67"/>
                  <a:pt x="521" y="69"/>
                </a:cubicBezTo>
                <a:cubicBezTo>
                  <a:pt x="522" y="67"/>
                  <a:pt x="523" y="66"/>
                  <a:pt x="523" y="65"/>
                </a:cubicBezTo>
                <a:close/>
                <a:moveTo>
                  <a:pt x="516" y="58"/>
                </a:moveTo>
                <a:cubicBezTo>
                  <a:pt x="516" y="58"/>
                  <a:pt x="516" y="58"/>
                  <a:pt x="516" y="58"/>
                </a:cubicBezTo>
                <a:cubicBezTo>
                  <a:pt x="515" y="59"/>
                  <a:pt x="514" y="60"/>
                  <a:pt x="512" y="61"/>
                </a:cubicBezTo>
                <a:cubicBezTo>
                  <a:pt x="512" y="61"/>
                  <a:pt x="512" y="61"/>
                  <a:pt x="512" y="61"/>
                </a:cubicBezTo>
                <a:cubicBezTo>
                  <a:pt x="514" y="60"/>
                  <a:pt x="515" y="59"/>
                  <a:pt x="516" y="58"/>
                </a:cubicBezTo>
                <a:close/>
                <a:moveTo>
                  <a:pt x="513" y="112"/>
                </a:moveTo>
                <a:cubicBezTo>
                  <a:pt x="512" y="113"/>
                  <a:pt x="512" y="113"/>
                  <a:pt x="512" y="113"/>
                </a:cubicBezTo>
                <a:cubicBezTo>
                  <a:pt x="512" y="114"/>
                  <a:pt x="513" y="112"/>
                  <a:pt x="513" y="112"/>
                </a:cubicBezTo>
                <a:close/>
                <a:moveTo>
                  <a:pt x="505" y="101"/>
                </a:moveTo>
                <a:cubicBezTo>
                  <a:pt x="505" y="102"/>
                  <a:pt x="506" y="103"/>
                  <a:pt x="507" y="104"/>
                </a:cubicBezTo>
                <a:cubicBezTo>
                  <a:pt x="506" y="103"/>
                  <a:pt x="505" y="102"/>
                  <a:pt x="505" y="101"/>
                </a:cubicBezTo>
                <a:close/>
                <a:moveTo>
                  <a:pt x="479" y="66"/>
                </a:moveTo>
                <a:cubicBezTo>
                  <a:pt x="475" y="61"/>
                  <a:pt x="471" y="56"/>
                  <a:pt x="467" y="52"/>
                </a:cubicBezTo>
                <a:cubicBezTo>
                  <a:pt x="471" y="56"/>
                  <a:pt x="475" y="61"/>
                  <a:pt x="479" y="66"/>
                </a:cubicBezTo>
                <a:close/>
                <a:moveTo>
                  <a:pt x="460" y="140"/>
                </a:moveTo>
                <a:cubicBezTo>
                  <a:pt x="466" y="139"/>
                  <a:pt x="472" y="138"/>
                  <a:pt x="477" y="133"/>
                </a:cubicBezTo>
                <a:cubicBezTo>
                  <a:pt x="480" y="132"/>
                  <a:pt x="484" y="132"/>
                  <a:pt x="488" y="132"/>
                </a:cubicBezTo>
                <a:cubicBezTo>
                  <a:pt x="490" y="130"/>
                  <a:pt x="493" y="129"/>
                  <a:pt x="497" y="130"/>
                </a:cubicBezTo>
                <a:cubicBezTo>
                  <a:pt x="498" y="130"/>
                  <a:pt x="500" y="129"/>
                  <a:pt x="502" y="129"/>
                </a:cubicBezTo>
                <a:cubicBezTo>
                  <a:pt x="502" y="126"/>
                  <a:pt x="503" y="126"/>
                  <a:pt x="504" y="129"/>
                </a:cubicBezTo>
                <a:cubicBezTo>
                  <a:pt x="506" y="130"/>
                  <a:pt x="507" y="131"/>
                  <a:pt x="509" y="132"/>
                </a:cubicBezTo>
                <a:cubicBezTo>
                  <a:pt x="514" y="133"/>
                  <a:pt x="518" y="136"/>
                  <a:pt x="520" y="141"/>
                </a:cubicBezTo>
                <a:cubicBezTo>
                  <a:pt x="522" y="142"/>
                  <a:pt x="523" y="143"/>
                  <a:pt x="525" y="144"/>
                </a:cubicBezTo>
                <a:cubicBezTo>
                  <a:pt x="540" y="152"/>
                  <a:pt x="554" y="163"/>
                  <a:pt x="565" y="176"/>
                </a:cubicBezTo>
                <a:cubicBezTo>
                  <a:pt x="569" y="178"/>
                  <a:pt x="570" y="181"/>
                  <a:pt x="570" y="185"/>
                </a:cubicBezTo>
                <a:cubicBezTo>
                  <a:pt x="566" y="192"/>
                  <a:pt x="575" y="195"/>
                  <a:pt x="575" y="200"/>
                </a:cubicBezTo>
                <a:cubicBezTo>
                  <a:pt x="577" y="207"/>
                  <a:pt x="582" y="213"/>
                  <a:pt x="588" y="217"/>
                </a:cubicBezTo>
                <a:cubicBezTo>
                  <a:pt x="588" y="217"/>
                  <a:pt x="588" y="217"/>
                  <a:pt x="588" y="217"/>
                </a:cubicBezTo>
                <a:cubicBezTo>
                  <a:pt x="583" y="224"/>
                  <a:pt x="585" y="230"/>
                  <a:pt x="588" y="236"/>
                </a:cubicBezTo>
                <a:cubicBezTo>
                  <a:pt x="590" y="242"/>
                  <a:pt x="591" y="247"/>
                  <a:pt x="592" y="252"/>
                </a:cubicBezTo>
                <a:cubicBezTo>
                  <a:pt x="575" y="243"/>
                  <a:pt x="560" y="234"/>
                  <a:pt x="554" y="213"/>
                </a:cubicBezTo>
                <a:cubicBezTo>
                  <a:pt x="552" y="205"/>
                  <a:pt x="546" y="198"/>
                  <a:pt x="538" y="193"/>
                </a:cubicBezTo>
                <a:cubicBezTo>
                  <a:pt x="543" y="193"/>
                  <a:pt x="548" y="194"/>
                  <a:pt x="547" y="186"/>
                </a:cubicBezTo>
                <a:cubicBezTo>
                  <a:pt x="544" y="184"/>
                  <a:pt x="540" y="183"/>
                  <a:pt x="537" y="181"/>
                </a:cubicBezTo>
                <a:cubicBezTo>
                  <a:pt x="537" y="185"/>
                  <a:pt x="537" y="189"/>
                  <a:pt x="537" y="192"/>
                </a:cubicBezTo>
                <a:cubicBezTo>
                  <a:pt x="530" y="193"/>
                  <a:pt x="535" y="207"/>
                  <a:pt x="525" y="202"/>
                </a:cubicBezTo>
                <a:cubicBezTo>
                  <a:pt x="518" y="199"/>
                  <a:pt x="512" y="194"/>
                  <a:pt x="516" y="184"/>
                </a:cubicBezTo>
                <a:cubicBezTo>
                  <a:pt x="518" y="179"/>
                  <a:pt x="515" y="172"/>
                  <a:pt x="521" y="169"/>
                </a:cubicBezTo>
                <a:cubicBezTo>
                  <a:pt x="518" y="166"/>
                  <a:pt x="516" y="163"/>
                  <a:pt x="513" y="160"/>
                </a:cubicBezTo>
                <a:cubicBezTo>
                  <a:pt x="507" y="164"/>
                  <a:pt x="500" y="164"/>
                  <a:pt x="493" y="162"/>
                </a:cubicBezTo>
                <a:cubicBezTo>
                  <a:pt x="490" y="168"/>
                  <a:pt x="487" y="175"/>
                  <a:pt x="478" y="167"/>
                </a:cubicBezTo>
                <a:cubicBezTo>
                  <a:pt x="471" y="160"/>
                  <a:pt x="462" y="156"/>
                  <a:pt x="454" y="149"/>
                </a:cubicBezTo>
                <a:cubicBezTo>
                  <a:pt x="443" y="139"/>
                  <a:pt x="458" y="143"/>
                  <a:pt x="460" y="140"/>
                </a:cubicBezTo>
                <a:close/>
                <a:moveTo>
                  <a:pt x="417" y="449"/>
                </a:moveTo>
                <a:cubicBezTo>
                  <a:pt x="420" y="446"/>
                  <a:pt x="423" y="444"/>
                  <a:pt x="425" y="441"/>
                </a:cubicBezTo>
                <a:cubicBezTo>
                  <a:pt x="423" y="444"/>
                  <a:pt x="420" y="446"/>
                  <a:pt x="417" y="449"/>
                </a:cubicBezTo>
                <a:cubicBezTo>
                  <a:pt x="417" y="452"/>
                  <a:pt x="417" y="454"/>
                  <a:pt x="417" y="457"/>
                </a:cubicBezTo>
                <a:cubicBezTo>
                  <a:pt x="417" y="454"/>
                  <a:pt x="417" y="452"/>
                  <a:pt x="417" y="449"/>
                </a:cubicBezTo>
                <a:close/>
                <a:moveTo>
                  <a:pt x="417" y="457"/>
                </a:moveTo>
                <a:cubicBezTo>
                  <a:pt x="417" y="457"/>
                  <a:pt x="417" y="457"/>
                  <a:pt x="417" y="457"/>
                </a:cubicBezTo>
                <a:cubicBezTo>
                  <a:pt x="416" y="458"/>
                  <a:pt x="414" y="459"/>
                  <a:pt x="413" y="461"/>
                </a:cubicBezTo>
                <a:cubicBezTo>
                  <a:pt x="414" y="459"/>
                  <a:pt x="416" y="458"/>
                  <a:pt x="417" y="457"/>
                </a:cubicBezTo>
                <a:close/>
                <a:moveTo>
                  <a:pt x="449" y="557"/>
                </a:moveTo>
                <a:cubicBezTo>
                  <a:pt x="449" y="552"/>
                  <a:pt x="451" y="550"/>
                  <a:pt x="453" y="547"/>
                </a:cubicBezTo>
                <a:cubicBezTo>
                  <a:pt x="451" y="550"/>
                  <a:pt x="449" y="552"/>
                  <a:pt x="449" y="557"/>
                </a:cubicBezTo>
                <a:cubicBezTo>
                  <a:pt x="436" y="548"/>
                  <a:pt x="426" y="534"/>
                  <a:pt x="408" y="536"/>
                </a:cubicBezTo>
                <a:cubicBezTo>
                  <a:pt x="400" y="533"/>
                  <a:pt x="393" y="527"/>
                  <a:pt x="387" y="520"/>
                </a:cubicBezTo>
                <a:cubicBezTo>
                  <a:pt x="393" y="527"/>
                  <a:pt x="400" y="533"/>
                  <a:pt x="408" y="536"/>
                </a:cubicBezTo>
                <a:cubicBezTo>
                  <a:pt x="426" y="534"/>
                  <a:pt x="436" y="548"/>
                  <a:pt x="449" y="557"/>
                </a:cubicBezTo>
                <a:close/>
                <a:moveTo>
                  <a:pt x="411" y="460"/>
                </a:moveTo>
                <a:cubicBezTo>
                  <a:pt x="410" y="460"/>
                  <a:pt x="408" y="460"/>
                  <a:pt x="407" y="459"/>
                </a:cubicBezTo>
                <a:cubicBezTo>
                  <a:pt x="408" y="460"/>
                  <a:pt x="410" y="460"/>
                  <a:pt x="411" y="460"/>
                </a:cubicBezTo>
                <a:close/>
                <a:moveTo>
                  <a:pt x="386" y="61"/>
                </a:moveTo>
                <a:cubicBezTo>
                  <a:pt x="391" y="61"/>
                  <a:pt x="394" y="64"/>
                  <a:pt x="397" y="68"/>
                </a:cubicBezTo>
                <a:cubicBezTo>
                  <a:pt x="394" y="64"/>
                  <a:pt x="391" y="61"/>
                  <a:pt x="386" y="61"/>
                </a:cubicBezTo>
                <a:cubicBezTo>
                  <a:pt x="365" y="43"/>
                  <a:pt x="341" y="29"/>
                  <a:pt x="321" y="9"/>
                </a:cubicBezTo>
                <a:cubicBezTo>
                  <a:pt x="341" y="29"/>
                  <a:pt x="365" y="43"/>
                  <a:pt x="386" y="61"/>
                </a:cubicBezTo>
                <a:close/>
                <a:moveTo>
                  <a:pt x="381" y="308"/>
                </a:moveTo>
                <a:cubicBezTo>
                  <a:pt x="384" y="310"/>
                  <a:pt x="387" y="312"/>
                  <a:pt x="389" y="314"/>
                </a:cubicBezTo>
                <a:cubicBezTo>
                  <a:pt x="387" y="312"/>
                  <a:pt x="384" y="310"/>
                  <a:pt x="381" y="308"/>
                </a:cubicBezTo>
                <a:cubicBezTo>
                  <a:pt x="361" y="292"/>
                  <a:pt x="340" y="276"/>
                  <a:pt x="319" y="262"/>
                </a:cubicBezTo>
                <a:cubicBezTo>
                  <a:pt x="340" y="276"/>
                  <a:pt x="361" y="292"/>
                  <a:pt x="381" y="308"/>
                </a:cubicBezTo>
                <a:close/>
                <a:moveTo>
                  <a:pt x="316" y="572"/>
                </a:moveTo>
                <a:cubicBezTo>
                  <a:pt x="312" y="569"/>
                  <a:pt x="308" y="566"/>
                  <a:pt x="303" y="565"/>
                </a:cubicBezTo>
                <a:cubicBezTo>
                  <a:pt x="308" y="566"/>
                  <a:pt x="312" y="569"/>
                  <a:pt x="316" y="572"/>
                </a:cubicBezTo>
                <a:close/>
                <a:moveTo>
                  <a:pt x="297" y="189"/>
                </a:moveTo>
                <a:cubicBezTo>
                  <a:pt x="297" y="189"/>
                  <a:pt x="297" y="189"/>
                  <a:pt x="297" y="189"/>
                </a:cubicBezTo>
                <a:cubicBezTo>
                  <a:pt x="294" y="181"/>
                  <a:pt x="290" y="178"/>
                  <a:pt x="287" y="178"/>
                </a:cubicBezTo>
                <a:cubicBezTo>
                  <a:pt x="290" y="178"/>
                  <a:pt x="294" y="181"/>
                  <a:pt x="297" y="189"/>
                </a:cubicBezTo>
                <a:close/>
                <a:moveTo>
                  <a:pt x="280" y="20"/>
                </a:moveTo>
                <a:cubicBezTo>
                  <a:pt x="281" y="13"/>
                  <a:pt x="282" y="8"/>
                  <a:pt x="285" y="7"/>
                </a:cubicBezTo>
                <a:cubicBezTo>
                  <a:pt x="282" y="8"/>
                  <a:pt x="281" y="13"/>
                  <a:pt x="280" y="20"/>
                </a:cubicBezTo>
                <a:cubicBezTo>
                  <a:pt x="280" y="20"/>
                  <a:pt x="280" y="20"/>
                  <a:pt x="280" y="20"/>
                </a:cubicBezTo>
                <a:close/>
                <a:moveTo>
                  <a:pt x="193" y="40"/>
                </a:moveTo>
                <a:cubicBezTo>
                  <a:pt x="195" y="36"/>
                  <a:pt x="197" y="34"/>
                  <a:pt x="200" y="34"/>
                </a:cubicBezTo>
                <a:cubicBezTo>
                  <a:pt x="197" y="34"/>
                  <a:pt x="195" y="36"/>
                  <a:pt x="193" y="40"/>
                </a:cubicBezTo>
                <a:cubicBezTo>
                  <a:pt x="189" y="41"/>
                  <a:pt x="186" y="39"/>
                  <a:pt x="183" y="37"/>
                </a:cubicBezTo>
                <a:cubicBezTo>
                  <a:pt x="186" y="39"/>
                  <a:pt x="189" y="41"/>
                  <a:pt x="193" y="40"/>
                </a:cubicBezTo>
                <a:close/>
                <a:moveTo>
                  <a:pt x="197" y="301"/>
                </a:moveTo>
                <a:cubicBezTo>
                  <a:pt x="222" y="318"/>
                  <a:pt x="246" y="335"/>
                  <a:pt x="272" y="352"/>
                </a:cubicBezTo>
                <a:cubicBezTo>
                  <a:pt x="246" y="335"/>
                  <a:pt x="222" y="318"/>
                  <a:pt x="197" y="301"/>
                </a:cubicBezTo>
                <a:cubicBezTo>
                  <a:pt x="186" y="297"/>
                  <a:pt x="177" y="291"/>
                  <a:pt x="168" y="284"/>
                </a:cubicBezTo>
                <a:cubicBezTo>
                  <a:pt x="177" y="291"/>
                  <a:pt x="186" y="297"/>
                  <a:pt x="197" y="301"/>
                </a:cubicBezTo>
                <a:close/>
                <a:moveTo>
                  <a:pt x="161" y="393"/>
                </a:moveTo>
                <a:cubicBezTo>
                  <a:pt x="163" y="393"/>
                  <a:pt x="166" y="394"/>
                  <a:pt x="169" y="394"/>
                </a:cubicBezTo>
                <a:cubicBezTo>
                  <a:pt x="166" y="394"/>
                  <a:pt x="163" y="393"/>
                  <a:pt x="161" y="393"/>
                </a:cubicBezTo>
                <a:cubicBezTo>
                  <a:pt x="169" y="405"/>
                  <a:pt x="176" y="418"/>
                  <a:pt x="177" y="432"/>
                </a:cubicBezTo>
                <a:cubicBezTo>
                  <a:pt x="176" y="418"/>
                  <a:pt x="169" y="405"/>
                  <a:pt x="161" y="393"/>
                </a:cubicBezTo>
                <a:close/>
                <a:moveTo>
                  <a:pt x="161" y="393"/>
                </a:moveTo>
                <a:cubicBezTo>
                  <a:pt x="161" y="393"/>
                  <a:pt x="161" y="393"/>
                  <a:pt x="161" y="393"/>
                </a:cubicBezTo>
                <a:cubicBezTo>
                  <a:pt x="161" y="393"/>
                  <a:pt x="161" y="393"/>
                  <a:pt x="161" y="393"/>
                </a:cubicBezTo>
                <a:cubicBezTo>
                  <a:pt x="161" y="393"/>
                  <a:pt x="161" y="393"/>
                  <a:pt x="161" y="393"/>
                </a:cubicBezTo>
                <a:close/>
                <a:moveTo>
                  <a:pt x="133" y="173"/>
                </a:moveTo>
                <a:cubicBezTo>
                  <a:pt x="131" y="172"/>
                  <a:pt x="127" y="173"/>
                  <a:pt x="125" y="172"/>
                </a:cubicBezTo>
                <a:cubicBezTo>
                  <a:pt x="127" y="173"/>
                  <a:pt x="131" y="172"/>
                  <a:pt x="133" y="173"/>
                </a:cubicBezTo>
                <a:close/>
                <a:moveTo>
                  <a:pt x="80" y="242"/>
                </a:moveTo>
                <a:cubicBezTo>
                  <a:pt x="107" y="257"/>
                  <a:pt x="134" y="273"/>
                  <a:pt x="159" y="291"/>
                </a:cubicBezTo>
                <a:cubicBezTo>
                  <a:pt x="134" y="273"/>
                  <a:pt x="107" y="257"/>
                  <a:pt x="80" y="242"/>
                </a:cubicBezTo>
                <a:close/>
                <a:moveTo>
                  <a:pt x="77" y="248"/>
                </a:moveTo>
                <a:cubicBezTo>
                  <a:pt x="74" y="250"/>
                  <a:pt x="70" y="250"/>
                  <a:pt x="66" y="249"/>
                </a:cubicBezTo>
                <a:cubicBezTo>
                  <a:pt x="70" y="250"/>
                  <a:pt x="74" y="250"/>
                  <a:pt x="77" y="248"/>
                </a:cubicBezTo>
                <a:close/>
                <a:moveTo>
                  <a:pt x="35" y="266"/>
                </a:moveTo>
                <a:cubicBezTo>
                  <a:pt x="58" y="268"/>
                  <a:pt x="82" y="271"/>
                  <a:pt x="105" y="273"/>
                </a:cubicBezTo>
                <a:cubicBezTo>
                  <a:pt x="82" y="271"/>
                  <a:pt x="58" y="268"/>
                  <a:pt x="35" y="266"/>
                </a:cubicBezTo>
                <a:cubicBezTo>
                  <a:pt x="38" y="270"/>
                  <a:pt x="46" y="270"/>
                  <a:pt x="47" y="278"/>
                </a:cubicBezTo>
                <a:cubicBezTo>
                  <a:pt x="38" y="282"/>
                  <a:pt x="33" y="274"/>
                  <a:pt x="26" y="272"/>
                </a:cubicBezTo>
                <a:cubicBezTo>
                  <a:pt x="24" y="271"/>
                  <a:pt x="22" y="270"/>
                  <a:pt x="21" y="269"/>
                </a:cubicBezTo>
                <a:cubicBezTo>
                  <a:pt x="20" y="268"/>
                  <a:pt x="19" y="268"/>
                  <a:pt x="18" y="268"/>
                </a:cubicBezTo>
                <a:cubicBezTo>
                  <a:pt x="21" y="251"/>
                  <a:pt x="29" y="268"/>
                  <a:pt x="35" y="266"/>
                </a:cubicBez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3324457"/>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PhotoMask_40">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1125011"/>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96">
            <a:extLst>
              <a:ext uri="{FF2B5EF4-FFF2-40B4-BE49-F238E27FC236}">
                <a16:creationId xmlns:a16="http://schemas.microsoft.com/office/drawing/2014/main" id="{D7365325-E784-BC4A-96E7-FCDDF3AA7966}"/>
              </a:ext>
            </a:extLst>
          </p:cNvPr>
          <p:cNvSpPr>
            <a:spLocks noGrp="1" noEditPoints="1"/>
          </p:cNvSpPr>
          <p:nvPr>
            <p:ph type="pic" sz="quarter" idx="25"/>
          </p:nvPr>
        </p:nvSpPr>
        <p:spPr bwMode="auto">
          <a:xfrm>
            <a:off x="6311995" y="441014"/>
            <a:ext cx="5255900" cy="6075359"/>
          </a:xfrm>
          <a:custGeom>
            <a:avLst/>
            <a:gdLst>
              <a:gd name="T0" fmla="*/ 3188 w 23437"/>
              <a:gd name="T1" fmla="*/ 18403 h 27781"/>
              <a:gd name="T2" fmla="*/ 1000 w 23437"/>
              <a:gd name="T3" fmla="*/ 17250 h 27781"/>
              <a:gd name="T4" fmla="*/ 5188 w 23437"/>
              <a:gd name="T5" fmla="*/ 18063 h 27781"/>
              <a:gd name="T6" fmla="*/ 5594 w 23437"/>
              <a:gd name="T7" fmla="*/ 17813 h 27781"/>
              <a:gd name="T8" fmla="*/ 5125 w 23437"/>
              <a:gd name="T9" fmla="*/ 18406 h 27781"/>
              <a:gd name="T10" fmla="*/ 7313 w 23437"/>
              <a:gd name="T11" fmla="*/ 20125 h 27781"/>
              <a:gd name="T12" fmla="*/ 3813 w 23437"/>
              <a:gd name="T13" fmla="*/ 18000 h 27781"/>
              <a:gd name="T14" fmla="*/ 15187 w 23437"/>
              <a:gd name="T15" fmla="*/ 4032 h 27781"/>
              <a:gd name="T16" fmla="*/ 14750 w 23437"/>
              <a:gd name="T17" fmla="*/ 4219 h 27781"/>
              <a:gd name="T18" fmla="*/ 12969 w 23437"/>
              <a:gd name="T19" fmla="*/ 3407 h 27781"/>
              <a:gd name="T20" fmla="*/ 13156 w 23437"/>
              <a:gd name="T21" fmla="*/ 4313 h 27781"/>
              <a:gd name="T22" fmla="*/ 14375 w 23437"/>
              <a:gd name="T23" fmla="*/ 5532 h 27781"/>
              <a:gd name="T24" fmla="*/ 11344 w 23437"/>
              <a:gd name="T25" fmla="*/ 4032 h 27781"/>
              <a:gd name="T26" fmla="*/ 14437 w 23437"/>
              <a:gd name="T27" fmla="*/ 6563 h 27781"/>
              <a:gd name="T28" fmla="*/ 13375 w 23437"/>
              <a:gd name="T29" fmla="*/ 6188 h 27781"/>
              <a:gd name="T30" fmla="*/ 13625 w 23437"/>
              <a:gd name="T31" fmla="*/ 7063 h 27781"/>
              <a:gd name="T32" fmla="*/ 12781 w 23437"/>
              <a:gd name="T33" fmla="*/ 6594 h 27781"/>
              <a:gd name="T34" fmla="*/ 13969 w 23437"/>
              <a:gd name="T35" fmla="*/ 7782 h 27781"/>
              <a:gd name="T36" fmla="*/ 8906 w 23437"/>
              <a:gd name="T37" fmla="*/ 4907 h 27781"/>
              <a:gd name="T38" fmla="*/ 10656 w 23437"/>
              <a:gd name="T39" fmla="*/ 6157 h 27781"/>
              <a:gd name="T40" fmla="*/ 8187 w 23437"/>
              <a:gd name="T41" fmla="*/ 5032 h 27781"/>
              <a:gd name="T42" fmla="*/ 11594 w 23437"/>
              <a:gd name="T43" fmla="*/ 6907 h 27781"/>
              <a:gd name="T44" fmla="*/ 10969 w 23437"/>
              <a:gd name="T45" fmla="*/ 6719 h 27781"/>
              <a:gd name="T46" fmla="*/ 9031 w 23437"/>
              <a:gd name="T47" fmla="*/ 6313 h 27781"/>
              <a:gd name="T48" fmla="*/ 14156 w 23437"/>
              <a:gd name="T49" fmla="*/ 9532 h 27781"/>
              <a:gd name="T50" fmla="*/ 11875 w 23437"/>
              <a:gd name="T51" fmla="*/ 8500 h 27781"/>
              <a:gd name="T52" fmla="*/ 10000 w 23437"/>
              <a:gd name="T53" fmla="*/ 7782 h 27781"/>
              <a:gd name="T54" fmla="*/ 9969 w 23437"/>
              <a:gd name="T55" fmla="*/ 8344 h 27781"/>
              <a:gd name="T56" fmla="*/ 13406 w 23437"/>
              <a:gd name="T57" fmla="*/ 10500 h 27781"/>
              <a:gd name="T58" fmla="*/ 13625 w 23437"/>
              <a:gd name="T59" fmla="*/ 11094 h 27781"/>
              <a:gd name="T60" fmla="*/ 5063 w 23437"/>
              <a:gd name="T61" fmla="*/ 6657 h 27781"/>
              <a:gd name="T62" fmla="*/ 10437 w 23437"/>
              <a:gd name="T63" fmla="*/ 9407 h 27781"/>
              <a:gd name="T64" fmla="*/ 7594 w 23437"/>
              <a:gd name="T65" fmla="*/ 8094 h 27781"/>
              <a:gd name="T66" fmla="*/ 13469 w 23437"/>
              <a:gd name="T67" fmla="*/ 11782 h 27781"/>
              <a:gd name="T68" fmla="*/ 11875 w 23437"/>
              <a:gd name="T69" fmla="*/ 10938 h 27781"/>
              <a:gd name="T70" fmla="*/ 18125 w 23437"/>
              <a:gd name="T71" fmla="*/ 17844 h 27781"/>
              <a:gd name="T72" fmla="*/ 6531 w 23437"/>
              <a:gd name="T73" fmla="*/ 11907 h 27781"/>
              <a:gd name="T74" fmla="*/ 969 w 23437"/>
              <a:gd name="T75" fmla="*/ 13688 h 27781"/>
              <a:gd name="T76" fmla="*/ 11031 w 23437"/>
              <a:gd name="T77" fmla="*/ 19531 h 27781"/>
              <a:gd name="T78" fmla="*/ 6344 w 23437"/>
              <a:gd name="T79" fmla="*/ 16282 h 27781"/>
              <a:gd name="T80" fmla="*/ 125 w 23437"/>
              <a:gd name="T81" fmla="*/ 18938 h 27781"/>
              <a:gd name="T82" fmla="*/ 2406 w 23437"/>
              <a:gd name="T83" fmla="*/ 24875 h 27781"/>
              <a:gd name="T84" fmla="*/ 2063 w 23437"/>
              <a:gd name="T85" fmla="*/ 25563 h 27781"/>
              <a:gd name="T86" fmla="*/ 8000 w 23437"/>
              <a:gd name="T87" fmla="*/ 26531 h 27781"/>
              <a:gd name="T88" fmla="*/ 21719 w 23437"/>
              <a:gd name="T89" fmla="*/ 17875 h 27781"/>
              <a:gd name="T90" fmla="*/ 5375 w 23437"/>
              <a:gd name="T91" fmla="*/ 13688 h 27781"/>
              <a:gd name="T92" fmla="*/ 6781 w 23437"/>
              <a:gd name="T93" fmla="*/ 15157 h 27781"/>
              <a:gd name="T94" fmla="*/ 2875 w 23437"/>
              <a:gd name="T95" fmla="*/ 13750 h 27781"/>
              <a:gd name="T96" fmla="*/ 3969 w 23437"/>
              <a:gd name="T97" fmla="*/ 12438 h 27781"/>
              <a:gd name="T98" fmla="*/ 6000 w 23437"/>
              <a:gd name="T99" fmla="*/ 11969 h 27781"/>
              <a:gd name="T100" fmla="*/ 7531 w 23437"/>
              <a:gd name="T101" fmla="*/ 13782 h 27781"/>
              <a:gd name="T102" fmla="*/ 6938 w 23437"/>
              <a:gd name="T103" fmla="*/ 14282 h 27781"/>
              <a:gd name="T104" fmla="*/ 7125 w 23437"/>
              <a:gd name="T105" fmla="*/ 26563 h 27781"/>
              <a:gd name="T106" fmla="*/ 5406 w 23437"/>
              <a:gd name="T107" fmla="*/ 26250 h 27781"/>
              <a:gd name="T108" fmla="*/ 6594 w 23437"/>
              <a:gd name="T109" fmla="*/ 13938 h 27781"/>
              <a:gd name="T110" fmla="*/ 6438 w 23437"/>
              <a:gd name="T111" fmla="*/ 11907 h 27781"/>
              <a:gd name="T112" fmla="*/ 4625 w 23437"/>
              <a:gd name="T113" fmla="*/ 6282 h 27781"/>
              <a:gd name="T114" fmla="*/ 2719 w 23437"/>
              <a:gd name="T115" fmla="*/ 27781 h 27781"/>
              <a:gd name="T116" fmla="*/ 6688 w 23437"/>
              <a:gd name="T117" fmla="*/ 3907 h 27781"/>
              <a:gd name="T118" fmla="*/ 2563 w 23437"/>
              <a:gd name="T119" fmla="*/ 26594 h 27781"/>
              <a:gd name="T120" fmla="*/ 1719 w 23437"/>
              <a:gd name="T121" fmla="*/ 26781 h 27781"/>
              <a:gd name="T122" fmla="*/ 3156 w 23437"/>
              <a:gd name="T123" fmla="*/ 5938 h 27781"/>
              <a:gd name="T124" fmla="*/ 8094 w 23437"/>
              <a:gd name="T125" fmla="*/ 5969 h 277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3437" h="27781">
                <a:moveTo>
                  <a:pt x="6031" y="15844"/>
                </a:moveTo>
                <a:cubicBezTo>
                  <a:pt x="6000" y="15844"/>
                  <a:pt x="6000" y="15844"/>
                  <a:pt x="5969" y="15844"/>
                </a:cubicBezTo>
                <a:cubicBezTo>
                  <a:pt x="5969" y="15813"/>
                  <a:pt x="5938" y="15813"/>
                  <a:pt x="5938" y="15813"/>
                </a:cubicBezTo>
                <a:cubicBezTo>
                  <a:pt x="5500" y="15625"/>
                  <a:pt x="5094" y="15407"/>
                  <a:pt x="4688" y="15250"/>
                </a:cubicBezTo>
                <a:cubicBezTo>
                  <a:pt x="4438" y="15125"/>
                  <a:pt x="4156" y="15032"/>
                  <a:pt x="3906" y="14969"/>
                </a:cubicBezTo>
                <a:cubicBezTo>
                  <a:pt x="3594" y="14844"/>
                  <a:pt x="3313" y="14719"/>
                  <a:pt x="2969" y="14657"/>
                </a:cubicBezTo>
                <a:cubicBezTo>
                  <a:pt x="2875" y="14625"/>
                  <a:pt x="2750" y="14594"/>
                  <a:pt x="2625" y="14625"/>
                </a:cubicBezTo>
                <a:cubicBezTo>
                  <a:pt x="2750" y="14657"/>
                  <a:pt x="2875" y="14688"/>
                  <a:pt x="3000" y="14719"/>
                </a:cubicBezTo>
                <a:cubicBezTo>
                  <a:pt x="3219" y="14782"/>
                  <a:pt x="3406" y="14844"/>
                  <a:pt x="3594" y="14907"/>
                </a:cubicBezTo>
                <a:cubicBezTo>
                  <a:pt x="3938" y="15000"/>
                  <a:pt x="4281" y="15125"/>
                  <a:pt x="4594" y="15282"/>
                </a:cubicBezTo>
                <a:cubicBezTo>
                  <a:pt x="4875" y="15375"/>
                  <a:pt x="5125" y="15500"/>
                  <a:pt x="5375" y="15625"/>
                </a:cubicBezTo>
                <a:cubicBezTo>
                  <a:pt x="5625" y="15750"/>
                  <a:pt x="5875" y="15875"/>
                  <a:pt x="6156" y="16000"/>
                </a:cubicBezTo>
                <a:cubicBezTo>
                  <a:pt x="6531" y="16219"/>
                  <a:pt x="6906" y="16407"/>
                  <a:pt x="7250" y="16657"/>
                </a:cubicBezTo>
                <a:cubicBezTo>
                  <a:pt x="7344" y="16688"/>
                  <a:pt x="7438" y="16625"/>
                  <a:pt x="7500" y="16594"/>
                </a:cubicBezTo>
                <a:cubicBezTo>
                  <a:pt x="7531" y="16594"/>
                  <a:pt x="7500" y="16532"/>
                  <a:pt x="7469" y="16532"/>
                </a:cubicBezTo>
                <a:cubicBezTo>
                  <a:pt x="7344" y="16469"/>
                  <a:pt x="7250" y="16407"/>
                  <a:pt x="7125" y="16344"/>
                </a:cubicBezTo>
                <a:cubicBezTo>
                  <a:pt x="6969" y="16219"/>
                  <a:pt x="6781" y="16125"/>
                  <a:pt x="6594" y="16032"/>
                </a:cubicBezTo>
                <a:cubicBezTo>
                  <a:pt x="6125" y="15782"/>
                  <a:pt x="5656" y="15532"/>
                  <a:pt x="5188" y="15344"/>
                </a:cubicBezTo>
                <a:cubicBezTo>
                  <a:pt x="5031" y="15250"/>
                  <a:pt x="4875" y="15188"/>
                  <a:pt x="4688" y="15157"/>
                </a:cubicBezTo>
                <a:cubicBezTo>
                  <a:pt x="4750" y="15219"/>
                  <a:pt x="4844" y="15219"/>
                  <a:pt x="4938" y="15282"/>
                </a:cubicBezTo>
                <a:cubicBezTo>
                  <a:pt x="5188" y="15407"/>
                  <a:pt x="5469" y="15532"/>
                  <a:pt x="5719" y="15657"/>
                </a:cubicBezTo>
                <a:cubicBezTo>
                  <a:pt x="5750" y="15657"/>
                  <a:pt x="5781" y="15688"/>
                  <a:pt x="5813" y="15688"/>
                </a:cubicBezTo>
                <a:cubicBezTo>
                  <a:pt x="5875" y="15719"/>
                  <a:pt x="5969" y="15750"/>
                  <a:pt x="6031" y="15844"/>
                </a:cubicBezTo>
                <a:cubicBezTo>
                  <a:pt x="6031" y="15844"/>
                  <a:pt x="6031" y="15844"/>
                  <a:pt x="6031" y="15844"/>
                </a:cubicBezTo>
                <a:close/>
                <a:moveTo>
                  <a:pt x="5719" y="18875"/>
                </a:moveTo>
                <a:cubicBezTo>
                  <a:pt x="5750" y="18938"/>
                  <a:pt x="5813" y="18938"/>
                  <a:pt x="5906" y="18969"/>
                </a:cubicBezTo>
                <a:cubicBezTo>
                  <a:pt x="5906" y="18969"/>
                  <a:pt x="5906" y="19000"/>
                  <a:pt x="5906" y="19000"/>
                </a:cubicBezTo>
                <a:cubicBezTo>
                  <a:pt x="5906" y="18969"/>
                  <a:pt x="5906" y="18969"/>
                  <a:pt x="5906" y="18969"/>
                </a:cubicBezTo>
                <a:cubicBezTo>
                  <a:pt x="5844" y="18938"/>
                  <a:pt x="5781" y="18875"/>
                  <a:pt x="5719" y="18875"/>
                </a:cubicBezTo>
                <a:cubicBezTo>
                  <a:pt x="5688" y="18844"/>
                  <a:pt x="5656" y="18813"/>
                  <a:pt x="5594" y="18813"/>
                </a:cubicBezTo>
                <a:cubicBezTo>
                  <a:pt x="5625" y="18875"/>
                  <a:pt x="5656" y="18875"/>
                  <a:pt x="5719" y="18875"/>
                </a:cubicBezTo>
                <a:close/>
                <a:moveTo>
                  <a:pt x="2125" y="17250"/>
                </a:moveTo>
                <a:cubicBezTo>
                  <a:pt x="1938" y="17250"/>
                  <a:pt x="1781" y="17125"/>
                  <a:pt x="1594" y="17157"/>
                </a:cubicBezTo>
                <a:cubicBezTo>
                  <a:pt x="1781" y="17219"/>
                  <a:pt x="1938" y="17282"/>
                  <a:pt x="2125" y="17250"/>
                </a:cubicBezTo>
                <a:close/>
                <a:moveTo>
                  <a:pt x="3191" y="18406"/>
                </a:moveTo>
                <a:lnTo>
                  <a:pt x="3219" y="18406"/>
                </a:lnTo>
                <a:cubicBezTo>
                  <a:pt x="3219" y="18375"/>
                  <a:pt x="3219" y="18375"/>
                  <a:pt x="3188" y="18375"/>
                </a:cubicBezTo>
                <a:lnTo>
                  <a:pt x="3188" y="18403"/>
                </a:lnTo>
                <a:cubicBezTo>
                  <a:pt x="3177" y="18395"/>
                  <a:pt x="3166" y="18385"/>
                  <a:pt x="3156" y="18375"/>
                </a:cubicBezTo>
                <a:cubicBezTo>
                  <a:pt x="3094" y="18344"/>
                  <a:pt x="3063" y="18281"/>
                  <a:pt x="2969" y="18313"/>
                </a:cubicBezTo>
                <a:cubicBezTo>
                  <a:pt x="2938" y="18188"/>
                  <a:pt x="2813" y="18219"/>
                  <a:pt x="2750" y="18156"/>
                </a:cubicBezTo>
                <a:cubicBezTo>
                  <a:pt x="2750" y="18156"/>
                  <a:pt x="2750" y="18156"/>
                  <a:pt x="2750" y="18156"/>
                </a:cubicBezTo>
                <a:cubicBezTo>
                  <a:pt x="2719" y="18156"/>
                  <a:pt x="2688" y="18125"/>
                  <a:pt x="2656" y="18125"/>
                </a:cubicBezTo>
                <a:cubicBezTo>
                  <a:pt x="2688" y="18094"/>
                  <a:pt x="2719" y="18125"/>
                  <a:pt x="2750" y="18156"/>
                </a:cubicBezTo>
                <a:cubicBezTo>
                  <a:pt x="3000" y="18188"/>
                  <a:pt x="3250" y="18313"/>
                  <a:pt x="3531" y="18375"/>
                </a:cubicBezTo>
                <a:cubicBezTo>
                  <a:pt x="3438" y="18281"/>
                  <a:pt x="3344" y="18250"/>
                  <a:pt x="3250" y="18219"/>
                </a:cubicBezTo>
                <a:cubicBezTo>
                  <a:pt x="3250" y="18188"/>
                  <a:pt x="3250" y="18188"/>
                  <a:pt x="3250" y="18188"/>
                </a:cubicBezTo>
                <a:cubicBezTo>
                  <a:pt x="3313" y="18188"/>
                  <a:pt x="3406" y="18219"/>
                  <a:pt x="3469" y="18250"/>
                </a:cubicBezTo>
                <a:cubicBezTo>
                  <a:pt x="3750" y="18375"/>
                  <a:pt x="4031" y="18469"/>
                  <a:pt x="4281" y="18594"/>
                </a:cubicBezTo>
                <a:cubicBezTo>
                  <a:pt x="4313" y="18625"/>
                  <a:pt x="4344" y="18625"/>
                  <a:pt x="4375" y="18594"/>
                </a:cubicBezTo>
                <a:cubicBezTo>
                  <a:pt x="4375" y="18531"/>
                  <a:pt x="4344" y="18531"/>
                  <a:pt x="4344" y="18531"/>
                </a:cubicBezTo>
                <a:cubicBezTo>
                  <a:pt x="4219" y="18469"/>
                  <a:pt x="4063" y="18406"/>
                  <a:pt x="3938" y="18344"/>
                </a:cubicBezTo>
                <a:cubicBezTo>
                  <a:pt x="3594" y="18219"/>
                  <a:pt x="3250" y="18094"/>
                  <a:pt x="2906" y="17938"/>
                </a:cubicBezTo>
                <a:cubicBezTo>
                  <a:pt x="2563" y="17813"/>
                  <a:pt x="2219" y="17750"/>
                  <a:pt x="1875" y="17656"/>
                </a:cubicBezTo>
                <a:cubicBezTo>
                  <a:pt x="1656" y="17594"/>
                  <a:pt x="1438" y="17594"/>
                  <a:pt x="1219" y="17532"/>
                </a:cubicBezTo>
                <a:cubicBezTo>
                  <a:pt x="1219" y="17532"/>
                  <a:pt x="1250" y="17500"/>
                  <a:pt x="1250" y="17469"/>
                </a:cubicBezTo>
                <a:cubicBezTo>
                  <a:pt x="1313" y="17500"/>
                  <a:pt x="1375" y="17500"/>
                  <a:pt x="1438" y="17500"/>
                </a:cubicBezTo>
                <a:cubicBezTo>
                  <a:pt x="1438" y="17532"/>
                  <a:pt x="1438" y="17532"/>
                  <a:pt x="1469" y="17500"/>
                </a:cubicBezTo>
                <a:cubicBezTo>
                  <a:pt x="1563" y="17532"/>
                  <a:pt x="1688" y="17594"/>
                  <a:pt x="1781" y="17532"/>
                </a:cubicBezTo>
                <a:cubicBezTo>
                  <a:pt x="1813" y="17500"/>
                  <a:pt x="1844" y="17532"/>
                  <a:pt x="1844" y="17532"/>
                </a:cubicBezTo>
                <a:cubicBezTo>
                  <a:pt x="2250" y="17625"/>
                  <a:pt x="2656" y="17719"/>
                  <a:pt x="3063" y="17875"/>
                </a:cubicBezTo>
                <a:cubicBezTo>
                  <a:pt x="3281" y="17969"/>
                  <a:pt x="3500" y="18063"/>
                  <a:pt x="3719" y="18125"/>
                </a:cubicBezTo>
                <a:cubicBezTo>
                  <a:pt x="4031" y="18219"/>
                  <a:pt x="4281" y="18375"/>
                  <a:pt x="4563" y="18500"/>
                </a:cubicBezTo>
                <a:cubicBezTo>
                  <a:pt x="4688" y="18563"/>
                  <a:pt x="4813" y="18594"/>
                  <a:pt x="4938" y="18625"/>
                </a:cubicBezTo>
                <a:cubicBezTo>
                  <a:pt x="4875" y="18531"/>
                  <a:pt x="4750" y="18500"/>
                  <a:pt x="4656" y="18438"/>
                </a:cubicBezTo>
                <a:cubicBezTo>
                  <a:pt x="4375" y="18313"/>
                  <a:pt x="4094" y="18188"/>
                  <a:pt x="3781" y="18063"/>
                </a:cubicBezTo>
                <a:cubicBezTo>
                  <a:pt x="3531" y="17969"/>
                  <a:pt x="3281" y="17875"/>
                  <a:pt x="3063" y="17750"/>
                </a:cubicBezTo>
                <a:cubicBezTo>
                  <a:pt x="3031" y="17750"/>
                  <a:pt x="2969" y="17750"/>
                  <a:pt x="2938" y="17750"/>
                </a:cubicBezTo>
                <a:cubicBezTo>
                  <a:pt x="2750" y="17688"/>
                  <a:pt x="2531" y="17656"/>
                  <a:pt x="2344" y="17594"/>
                </a:cubicBezTo>
                <a:cubicBezTo>
                  <a:pt x="1969" y="17469"/>
                  <a:pt x="1594" y="17407"/>
                  <a:pt x="1219" y="17407"/>
                </a:cubicBezTo>
                <a:cubicBezTo>
                  <a:pt x="1125" y="17375"/>
                  <a:pt x="1063" y="17407"/>
                  <a:pt x="1031" y="17438"/>
                </a:cubicBezTo>
                <a:cubicBezTo>
                  <a:pt x="1000" y="17438"/>
                  <a:pt x="1000" y="17438"/>
                  <a:pt x="969" y="17438"/>
                </a:cubicBezTo>
                <a:cubicBezTo>
                  <a:pt x="938" y="17407"/>
                  <a:pt x="906" y="17407"/>
                  <a:pt x="875" y="17407"/>
                </a:cubicBezTo>
                <a:cubicBezTo>
                  <a:pt x="906" y="17344"/>
                  <a:pt x="969" y="17344"/>
                  <a:pt x="1000" y="17344"/>
                </a:cubicBezTo>
                <a:cubicBezTo>
                  <a:pt x="1031" y="17344"/>
                  <a:pt x="1063" y="17344"/>
                  <a:pt x="1094" y="17313"/>
                </a:cubicBezTo>
                <a:cubicBezTo>
                  <a:pt x="1094" y="17250"/>
                  <a:pt x="1031" y="17282"/>
                  <a:pt x="1000" y="17250"/>
                </a:cubicBezTo>
                <a:cubicBezTo>
                  <a:pt x="1125" y="17250"/>
                  <a:pt x="1219" y="17313"/>
                  <a:pt x="1344" y="17282"/>
                </a:cubicBezTo>
                <a:cubicBezTo>
                  <a:pt x="1281" y="17188"/>
                  <a:pt x="1156" y="17250"/>
                  <a:pt x="1156" y="17157"/>
                </a:cubicBezTo>
                <a:cubicBezTo>
                  <a:pt x="1250" y="17125"/>
                  <a:pt x="1344" y="17157"/>
                  <a:pt x="1469" y="17157"/>
                </a:cubicBezTo>
                <a:cubicBezTo>
                  <a:pt x="1281" y="17094"/>
                  <a:pt x="1125" y="17063"/>
                  <a:pt x="938" y="17063"/>
                </a:cubicBezTo>
                <a:cubicBezTo>
                  <a:pt x="1500" y="17000"/>
                  <a:pt x="2031" y="17125"/>
                  <a:pt x="2594" y="17313"/>
                </a:cubicBezTo>
                <a:cubicBezTo>
                  <a:pt x="2594" y="17313"/>
                  <a:pt x="2594" y="17313"/>
                  <a:pt x="2625" y="17313"/>
                </a:cubicBezTo>
                <a:cubicBezTo>
                  <a:pt x="2688" y="17344"/>
                  <a:pt x="2719" y="17344"/>
                  <a:pt x="2781" y="17375"/>
                </a:cubicBezTo>
                <a:cubicBezTo>
                  <a:pt x="2781" y="17375"/>
                  <a:pt x="2781" y="17375"/>
                  <a:pt x="2813" y="17375"/>
                </a:cubicBezTo>
                <a:cubicBezTo>
                  <a:pt x="2844" y="17375"/>
                  <a:pt x="2875" y="17407"/>
                  <a:pt x="2906" y="17407"/>
                </a:cubicBezTo>
                <a:cubicBezTo>
                  <a:pt x="2969" y="17532"/>
                  <a:pt x="3094" y="17563"/>
                  <a:pt x="3219" y="17594"/>
                </a:cubicBezTo>
                <a:cubicBezTo>
                  <a:pt x="3500" y="17719"/>
                  <a:pt x="3813" y="17813"/>
                  <a:pt x="4094" y="17938"/>
                </a:cubicBezTo>
                <a:cubicBezTo>
                  <a:pt x="4313" y="18031"/>
                  <a:pt x="4531" y="18125"/>
                  <a:pt x="4719" y="18219"/>
                </a:cubicBezTo>
                <a:cubicBezTo>
                  <a:pt x="4813" y="18281"/>
                  <a:pt x="4813" y="18219"/>
                  <a:pt x="4844" y="18188"/>
                </a:cubicBezTo>
                <a:cubicBezTo>
                  <a:pt x="4875" y="18125"/>
                  <a:pt x="4875" y="18094"/>
                  <a:pt x="4813" y="18094"/>
                </a:cubicBezTo>
                <a:cubicBezTo>
                  <a:pt x="4625" y="18031"/>
                  <a:pt x="4438" y="17906"/>
                  <a:pt x="4219" y="17813"/>
                </a:cubicBezTo>
                <a:cubicBezTo>
                  <a:pt x="4000" y="17750"/>
                  <a:pt x="3781" y="17656"/>
                  <a:pt x="3594" y="17594"/>
                </a:cubicBezTo>
                <a:cubicBezTo>
                  <a:pt x="3281" y="17438"/>
                  <a:pt x="3000" y="17375"/>
                  <a:pt x="2688" y="17282"/>
                </a:cubicBezTo>
                <a:cubicBezTo>
                  <a:pt x="2438" y="17188"/>
                  <a:pt x="2156" y="17125"/>
                  <a:pt x="1906" y="17063"/>
                </a:cubicBezTo>
                <a:cubicBezTo>
                  <a:pt x="1875" y="17000"/>
                  <a:pt x="1813" y="17000"/>
                  <a:pt x="1781" y="16969"/>
                </a:cubicBezTo>
                <a:cubicBezTo>
                  <a:pt x="1719" y="16969"/>
                  <a:pt x="1656" y="16938"/>
                  <a:pt x="1563" y="16938"/>
                </a:cubicBezTo>
                <a:cubicBezTo>
                  <a:pt x="1625" y="16907"/>
                  <a:pt x="1688" y="16938"/>
                  <a:pt x="1750" y="16907"/>
                </a:cubicBezTo>
                <a:cubicBezTo>
                  <a:pt x="1813" y="16907"/>
                  <a:pt x="1844" y="16907"/>
                  <a:pt x="1906" y="16938"/>
                </a:cubicBezTo>
                <a:cubicBezTo>
                  <a:pt x="1906" y="16938"/>
                  <a:pt x="1906" y="16938"/>
                  <a:pt x="1906" y="16938"/>
                </a:cubicBezTo>
                <a:cubicBezTo>
                  <a:pt x="1906" y="16938"/>
                  <a:pt x="1906" y="16938"/>
                  <a:pt x="1906" y="16938"/>
                </a:cubicBezTo>
                <a:cubicBezTo>
                  <a:pt x="2438" y="17032"/>
                  <a:pt x="2969" y="17188"/>
                  <a:pt x="3469" y="17375"/>
                </a:cubicBezTo>
                <a:cubicBezTo>
                  <a:pt x="3688" y="17469"/>
                  <a:pt x="3906" y="17532"/>
                  <a:pt x="4094" y="17594"/>
                </a:cubicBezTo>
                <a:cubicBezTo>
                  <a:pt x="4125" y="17625"/>
                  <a:pt x="4156" y="17625"/>
                  <a:pt x="4156" y="17625"/>
                </a:cubicBezTo>
                <a:cubicBezTo>
                  <a:pt x="4188" y="17656"/>
                  <a:pt x="4219" y="17688"/>
                  <a:pt x="4281" y="17688"/>
                </a:cubicBezTo>
                <a:cubicBezTo>
                  <a:pt x="4281" y="17688"/>
                  <a:pt x="4281" y="17688"/>
                  <a:pt x="4281" y="17688"/>
                </a:cubicBezTo>
                <a:cubicBezTo>
                  <a:pt x="4281" y="17688"/>
                  <a:pt x="4281" y="17688"/>
                  <a:pt x="4281" y="17688"/>
                </a:cubicBezTo>
                <a:cubicBezTo>
                  <a:pt x="4281" y="17688"/>
                  <a:pt x="4281" y="17688"/>
                  <a:pt x="4281" y="17719"/>
                </a:cubicBezTo>
                <a:cubicBezTo>
                  <a:pt x="4281" y="17719"/>
                  <a:pt x="4313" y="17719"/>
                  <a:pt x="4313" y="17719"/>
                </a:cubicBezTo>
                <a:cubicBezTo>
                  <a:pt x="4344" y="17719"/>
                  <a:pt x="4344" y="17750"/>
                  <a:pt x="4375" y="17750"/>
                </a:cubicBezTo>
                <a:cubicBezTo>
                  <a:pt x="4344" y="17781"/>
                  <a:pt x="4375" y="17813"/>
                  <a:pt x="4438" y="17813"/>
                </a:cubicBezTo>
                <a:cubicBezTo>
                  <a:pt x="4656" y="17906"/>
                  <a:pt x="4875" y="18063"/>
                  <a:pt x="5094" y="18125"/>
                </a:cubicBezTo>
                <a:cubicBezTo>
                  <a:pt x="5156" y="18156"/>
                  <a:pt x="5188" y="18219"/>
                  <a:pt x="5250" y="18188"/>
                </a:cubicBezTo>
                <a:cubicBezTo>
                  <a:pt x="5250" y="18156"/>
                  <a:pt x="5250" y="18125"/>
                  <a:pt x="5219" y="18125"/>
                </a:cubicBezTo>
                <a:cubicBezTo>
                  <a:pt x="5188" y="18094"/>
                  <a:pt x="5188" y="18094"/>
                  <a:pt x="5188" y="18063"/>
                </a:cubicBezTo>
                <a:cubicBezTo>
                  <a:pt x="5188" y="18063"/>
                  <a:pt x="5188" y="18063"/>
                  <a:pt x="5188" y="18063"/>
                </a:cubicBezTo>
                <a:cubicBezTo>
                  <a:pt x="5156" y="18031"/>
                  <a:pt x="5094" y="18000"/>
                  <a:pt x="5063" y="17969"/>
                </a:cubicBezTo>
                <a:cubicBezTo>
                  <a:pt x="4875" y="17875"/>
                  <a:pt x="4688" y="17781"/>
                  <a:pt x="4500" y="17719"/>
                </a:cubicBezTo>
                <a:cubicBezTo>
                  <a:pt x="4406" y="17656"/>
                  <a:pt x="4313" y="17594"/>
                  <a:pt x="4188" y="17594"/>
                </a:cubicBezTo>
                <a:cubicBezTo>
                  <a:pt x="4063" y="17500"/>
                  <a:pt x="3938" y="17469"/>
                  <a:pt x="3781" y="17407"/>
                </a:cubicBezTo>
                <a:cubicBezTo>
                  <a:pt x="3563" y="17344"/>
                  <a:pt x="3344" y="17282"/>
                  <a:pt x="3125" y="17188"/>
                </a:cubicBezTo>
                <a:cubicBezTo>
                  <a:pt x="2781" y="17094"/>
                  <a:pt x="2469" y="17000"/>
                  <a:pt x="2125" y="16907"/>
                </a:cubicBezTo>
                <a:cubicBezTo>
                  <a:pt x="1844" y="16844"/>
                  <a:pt x="1531" y="16813"/>
                  <a:pt x="1250" y="16750"/>
                </a:cubicBezTo>
                <a:cubicBezTo>
                  <a:pt x="1438" y="16719"/>
                  <a:pt x="1656" y="16750"/>
                  <a:pt x="1844" y="16782"/>
                </a:cubicBezTo>
                <a:cubicBezTo>
                  <a:pt x="1969" y="16813"/>
                  <a:pt x="2094" y="16844"/>
                  <a:pt x="2219" y="16844"/>
                </a:cubicBezTo>
                <a:cubicBezTo>
                  <a:pt x="2469" y="16875"/>
                  <a:pt x="2719" y="17000"/>
                  <a:pt x="2969" y="17063"/>
                </a:cubicBezTo>
                <a:cubicBezTo>
                  <a:pt x="3094" y="17094"/>
                  <a:pt x="3250" y="17188"/>
                  <a:pt x="3406" y="17219"/>
                </a:cubicBezTo>
                <a:cubicBezTo>
                  <a:pt x="3438" y="17219"/>
                  <a:pt x="3469" y="17219"/>
                  <a:pt x="3500" y="17219"/>
                </a:cubicBezTo>
                <a:cubicBezTo>
                  <a:pt x="3500" y="17219"/>
                  <a:pt x="3500" y="17219"/>
                  <a:pt x="3500" y="17219"/>
                </a:cubicBezTo>
                <a:cubicBezTo>
                  <a:pt x="3500" y="17250"/>
                  <a:pt x="3531" y="17250"/>
                  <a:pt x="3563" y="17250"/>
                </a:cubicBezTo>
                <a:cubicBezTo>
                  <a:pt x="3563" y="17282"/>
                  <a:pt x="3563" y="17282"/>
                  <a:pt x="3594" y="17282"/>
                </a:cubicBezTo>
                <a:cubicBezTo>
                  <a:pt x="3625" y="17282"/>
                  <a:pt x="3656" y="17313"/>
                  <a:pt x="3688" y="17313"/>
                </a:cubicBezTo>
                <a:cubicBezTo>
                  <a:pt x="3906" y="17407"/>
                  <a:pt x="4156" y="17500"/>
                  <a:pt x="4375" y="17594"/>
                </a:cubicBezTo>
                <a:cubicBezTo>
                  <a:pt x="4594" y="17688"/>
                  <a:pt x="4781" y="17781"/>
                  <a:pt x="5031" y="17875"/>
                </a:cubicBezTo>
                <a:cubicBezTo>
                  <a:pt x="5000" y="17813"/>
                  <a:pt x="4969" y="17781"/>
                  <a:pt x="4969" y="17750"/>
                </a:cubicBezTo>
                <a:cubicBezTo>
                  <a:pt x="4969" y="17750"/>
                  <a:pt x="4969" y="17750"/>
                  <a:pt x="4969" y="17750"/>
                </a:cubicBezTo>
                <a:cubicBezTo>
                  <a:pt x="5094" y="17688"/>
                  <a:pt x="5156" y="17813"/>
                  <a:pt x="5219" y="17844"/>
                </a:cubicBezTo>
                <a:cubicBezTo>
                  <a:pt x="5250" y="17844"/>
                  <a:pt x="5281" y="17844"/>
                  <a:pt x="5281" y="17875"/>
                </a:cubicBezTo>
                <a:cubicBezTo>
                  <a:pt x="5313" y="17875"/>
                  <a:pt x="5375" y="17906"/>
                  <a:pt x="5375" y="17875"/>
                </a:cubicBezTo>
                <a:cubicBezTo>
                  <a:pt x="5406" y="17844"/>
                  <a:pt x="5344" y="17813"/>
                  <a:pt x="5313" y="17813"/>
                </a:cubicBezTo>
                <a:cubicBezTo>
                  <a:pt x="4969" y="17594"/>
                  <a:pt x="4563" y="17438"/>
                  <a:pt x="4188" y="17250"/>
                </a:cubicBezTo>
                <a:cubicBezTo>
                  <a:pt x="3938" y="17157"/>
                  <a:pt x="3719" y="17063"/>
                  <a:pt x="3469" y="17000"/>
                </a:cubicBezTo>
                <a:cubicBezTo>
                  <a:pt x="3000" y="16813"/>
                  <a:pt x="2531" y="16688"/>
                  <a:pt x="2031" y="16594"/>
                </a:cubicBezTo>
                <a:cubicBezTo>
                  <a:pt x="1781" y="16532"/>
                  <a:pt x="1531" y="16500"/>
                  <a:pt x="1281" y="16469"/>
                </a:cubicBezTo>
                <a:cubicBezTo>
                  <a:pt x="1250" y="16469"/>
                  <a:pt x="1219" y="16469"/>
                  <a:pt x="1219" y="16438"/>
                </a:cubicBezTo>
                <a:cubicBezTo>
                  <a:pt x="1188" y="16407"/>
                  <a:pt x="1219" y="16407"/>
                  <a:pt x="1250" y="16375"/>
                </a:cubicBezTo>
                <a:cubicBezTo>
                  <a:pt x="1344" y="16344"/>
                  <a:pt x="1469" y="16344"/>
                  <a:pt x="1563" y="16375"/>
                </a:cubicBezTo>
                <a:cubicBezTo>
                  <a:pt x="2000" y="16407"/>
                  <a:pt x="2438" y="16500"/>
                  <a:pt x="2844" y="16625"/>
                </a:cubicBezTo>
                <a:cubicBezTo>
                  <a:pt x="3281" y="16750"/>
                  <a:pt x="3688" y="16907"/>
                  <a:pt x="4125" y="17063"/>
                </a:cubicBezTo>
                <a:cubicBezTo>
                  <a:pt x="4656" y="17282"/>
                  <a:pt x="5188" y="17532"/>
                  <a:pt x="5688" y="17813"/>
                </a:cubicBezTo>
                <a:cubicBezTo>
                  <a:pt x="5688" y="17844"/>
                  <a:pt x="5656" y="17844"/>
                  <a:pt x="5625" y="17844"/>
                </a:cubicBezTo>
                <a:cubicBezTo>
                  <a:pt x="5625" y="17813"/>
                  <a:pt x="5594" y="17813"/>
                  <a:pt x="5594" y="17813"/>
                </a:cubicBezTo>
                <a:cubicBezTo>
                  <a:pt x="5594" y="17813"/>
                  <a:pt x="5594" y="17813"/>
                  <a:pt x="5594" y="17813"/>
                </a:cubicBezTo>
                <a:cubicBezTo>
                  <a:pt x="5594" y="17813"/>
                  <a:pt x="5625" y="17844"/>
                  <a:pt x="5625" y="17844"/>
                </a:cubicBezTo>
                <a:cubicBezTo>
                  <a:pt x="5625" y="17906"/>
                  <a:pt x="5688" y="17906"/>
                  <a:pt x="5719" y="17938"/>
                </a:cubicBezTo>
                <a:cubicBezTo>
                  <a:pt x="5875" y="18000"/>
                  <a:pt x="6000" y="18063"/>
                  <a:pt x="6156" y="18156"/>
                </a:cubicBezTo>
                <a:cubicBezTo>
                  <a:pt x="6219" y="18188"/>
                  <a:pt x="6281" y="18219"/>
                  <a:pt x="6344" y="18188"/>
                </a:cubicBezTo>
                <a:cubicBezTo>
                  <a:pt x="6375" y="18188"/>
                  <a:pt x="6406" y="18188"/>
                  <a:pt x="6438" y="18219"/>
                </a:cubicBezTo>
                <a:cubicBezTo>
                  <a:pt x="6438" y="18250"/>
                  <a:pt x="6469" y="18250"/>
                  <a:pt x="6469" y="18250"/>
                </a:cubicBezTo>
                <a:cubicBezTo>
                  <a:pt x="6500" y="18250"/>
                  <a:pt x="6500" y="18250"/>
                  <a:pt x="6531" y="18281"/>
                </a:cubicBezTo>
                <a:cubicBezTo>
                  <a:pt x="6531" y="18281"/>
                  <a:pt x="6500" y="18313"/>
                  <a:pt x="6500" y="18344"/>
                </a:cubicBezTo>
                <a:cubicBezTo>
                  <a:pt x="6531" y="18344"/>
                  <a:pt x="6563" y="18313"/>
                  <a:pt x="6563" y="18313"/>
                </a:cubicBezTo>
                <a:cubicBezTo>
                  <a:pt x="6594" y="18313"/>
                  <a:pt x="6594" y="18313"/>
                  <a:pt x="6594" y="18313"/>
                </a:cubicBezTo>
                <a:cubicBezTo>
                  <a:pt x="6594" y="18375"/>
                  <a:pt x="6625" y="18438"/>
                  <a:pt x="6688" y="18469"/>
                </a:cubicBezTo>
                <a:cubicBezTo>
                  <a:pt x="6844" y="18531"/>
                  <a:pt x="6938" y="18656"/>
                  <a:pt x="7094" y="18750"/>
                </a:cubicBezTo>
                <a:cubicBezTo>
                  <a:pt x="7094" y="18750"/>
                  <a:pt x="7094" y="18750"/>
                  <a:pt x="7094" y="18750"/>
                </a:cubicBezTo>
                <a:cubicBezTo>
                  <a:pt x="7063" y="18750"/>
                  <a:pt x="7063" y="18750"/>
                  <a:pt x="7031" y="18750"/>
                </a:cubicBezTo>
                <a:cubicBezTo>
                  <a:pt x="7031" y="18750"/>
                  <a:pt x="7000" y="18750"/>
                  <a:pt x="7000" y="18750"/>
                </a:cubicBezTo>
                <a:cubicBezTo>
                  <a:pt x="7000" y="18688"/>
                  <a:pt x="6969" y="18688"/>
                  <a:pt x="6938" y="18719"/>
                </a:cubicBezTo>
                <a:cubicBezTo>
                  <a:pt x="6563" y="18469"/>
                  <a:pt x="6156" y="18250"/>
                  <a:pt x="5781" y="18031"/>
                </a:cubicBezTo>
                <a:cubicBezTo>
                  <a:pt x="5719" y="18000"/>
                  <a:pt x="5656" y="17969"/>
                  <a:pt x="5563" y="17938"/>
                </a:cubicBezTo>
                <a:cubicBezTo>
                  <a:pt x="5563" y="17906"/>
                  <a:pt x="5531" y="17906"/>
                  <a:pt x="5531" y="17938"/>
                </a:cubicBezTo>
                <a:cubicBezTo>
                  <a:pt x="5500" y="17938"/>
                  <a:pt x="5531" y="17969"/>
                  <a:pt x="5531" y="17969"/>
                </a:cubicBezTo>
                <a:cubicBezTo>
                  <a:pt x="5563" y="18000"/>
                  <a:pt x="5625" y="18031"/>
                  <a:pt x="5656" y="18063"/>
                </a:cubicBezTo>
                <a:cubicBezTo>
                  <a:pt x="5719" y="18094"/>
                  <a:pt x="5813" y="18125"/>
                  <a:pt x="5875" y="18156"/>
                </a:cubicBezTo>
                <a:cubicBezTo>
                  <a:pt x="5906" y="18188"/>
                  <a:pt x="5938" y="18188"/>
                  <a:pt x="5969" y="18219"/>
                </a:cubicBezTo>
                <a:cubicBezTo>
                  <a:pt x="5938" y="18219"/>
                  <a:pt x="5938" y="18250"/>
                  <a:pt x="5906" y="18250"/>
                </a:cubicBezTo>
                <a:cubicBezTo>
                  <a:pt x="5906" y="18250"/>
                  <a:pt x="5875" y="18250"/>
                  <a:pt x="5844" y="18281"/>
                </a:cubicBezTo>
                <a:cubicBezTo>
                  <a:pt x="5813" y="18281"/>
                  <a:pt x="5844" y="18344"/>
                  <a:pt x="5813" y="18344"/>
                </a:cubicBezTo>
                <a:cubicBezTo>
                  <a:pt x="5813" y="18344"/>
                  <a:pt x="5813" y="18344"/>
                  <a:pt x="5813" y="18344"/>
                </a:cubicBezTo>
                <a:cubicBezTo>
                  <a:pt x="5781" y="18281"/>
                  <a:pt x="5750" y="18313"/>
                  <a:pt x="5719" y="18313"/>
                </a:cubicBezTo>
                <a:cubicBezTo>
                  <a:pt x="5688" y="18281"/>
                  <a:pt x="5656" y="18281"/>
                  <a:pt x="5625" y="18250"/>
                </a:cubicBezTo>
                <a:cubicBezTo>
                  <a:pt x="5594" y="18250"/>
                  <a:pt x="5563" y="18188"/>
                  <a:pt x="5531" y="18250"/>
                </a:cubicBezTo>
                <a:cubicBezTo>
                  <a:pt x="5500" y="18281"/>
                  <a:pt x="5563" y="18313"/>
                  <a:pt x="5594" y="18313"/>
                </a:cubicBezTo>
                <a:cubicBezTo>
                  <a:pt x="5594" y="18406"/>
                  <a:pt x="5719" y="18438"/>
                  <a:pt x="5750" y="18531"/>
                </a:cubicBezTo>
                <a:cubicBezTo>
                  <a:pt x="5594" y="18531"/>
                  <a:pt x="5500" y="18469"/>
                  <a:pt x="5406" y="18375"/>
                </a:cubicBezTo>
                <a:cubicBezTo>
                  <a:pt x="5344" y="18313"/>
                  <a:pt x="5250" y="18281"/>
                  <a:pt x="5188" y="18281"/>
                </a:cubicBezTo>
                <a:cubicBezTo>
                  <a:pt x="5125" y="18250"/>
                  <a:pt x="5063" y="18250"/>
                  <a:pt x="4969" y="18281"/>
                </a:cubicBezTo>
                <a:cubicBezTo>
                  <a:pt x="4969" y="18281"/>
                  <a:pt x="4938" y="18281"/>
                  <a:pt x="4938" y="18313"/>
                </a:cubicBezTo>
                <a:cubicBezTo>
                  <a:pt x="4938" y="18344"/>
                  <a:pt x="4969" y="18344"/>
                  <a:pt x="4969" y="18344"/>
                </a:cubicBezTo>
                <a:cubicBezTo>
                  <a:pt x="5031" y="18375"/>
                  <a:pt x="5094" y="18375"/>
                  <a:pt x="5125" y="18406"/>
                </a:cubicBezTo>
                <a:cubicBezTo>
                  <a:pt x="5250" y="18500"/>
                  <a:pt x="5438" y="18406"/>
                  <a:pt x="5469" y="18594"/>
                </a:cubicBezTo>
                <a:cubicBezTo>
                  <a:pt x="5500" y="18594"/>
                  <a:pt x="5500" y="18594"/>
                  <a:pt x="5500" y="18594"/>
                </a:cubicBezTo>
                <a:cubicBezTo>
                  <a:pt x="5750" y="18719"/>
                  <a:pt x="6000" y="18875"/>
                  <a:pt x="6250" y="19031"/>
                </a:cubicBezTo>
                <a:cubicBezTo>
                  <a:pt x="6719" y="19281"/>
                  <a:pt x="7188" y="19563"/>
                  <a:pt x="7625" y="19844"/>
                </a:cubicBezTo>
                <a:cubicBezTo>
                  <a:pt x="7719" y="19906"/>
                  <a:pt x="7781" y="19938"/>
                  <a:pt x="7844" y="20000"/>
                </a:cubicBezTo>
                <a:cubicBezTo>
                  <a:pt x="7875" y="20000"/>
                  <a:pt x="7937" y="20031"/>
                  <a:pt x="7937" y="20000"/>
                </a:cubicBezTo>
                <a:cubicBezTo>
                  <a:pt x="7969" y="19969"/>
                  <a:pt x="7937" y="19938"/>
                  <a:pt x="7906" y="19938"/>
                </a:cubicBezTo>
                <a:cubicBezTo>
                  <a:pt x="7813" y="19875"/>
                  <a:pt x="7719" y="19844"/>
                  <a:pt x="7656" y="19781"/>
                </a:cubicBezTo>
                <a:cubicBezTo>
                  <a:pt x="7594" y="19719"/>
                  <a:pt x="7500" y="19688"/>
                  <a:pt x="7500" y="19625"/>
                </a:cubicBezTo>
                <a:cubicBezTo>
                  <a:pt x="7500" y="19625"/>
                  <a:pt x="7500" y="19625"/>
                  <a:pt x="7500" y="19625"/>
                </a:cubicBezTo>
                <a:cubicBezTo>
                  <a:pt x="7500" y="19625"/>
                  <a:pt x="7531" y="19625"/>
                  <a:pt x="7531" y="19625"/>
                </a:cubicBezTo>
                <a:cubicBezTo>
                  <a:pt x="7906" y="19844"/>
                  <a:pt x="8250" y="20156"/>
                  <a:pt x="8625" y="20438"/>
                </a:cubicBezTo>
                <a:cubicBezTo>
                  <a:pt x="8625" y="20438"/>
                  <a:pt x="8656" y="20469"/>
                  <a:pt x="8594" y="20500"/>
                </a:cubicBezTo>
                <a:cubicBezTo>
                  <a:pt x="8531" y="20438"/>
                  <a:pt x="8437" y="20375"/>
                  <a:pt x="8375" y="20344"/>
                </a:cubicBezTo>
                <a:cubicBezTo>
                  <a:pt x="8375" y="20344"/>
                  <a:pt x="8375" y="20313"/>
                  <a:pt x="8375" y="20313"/>
                </a:cubicBezTo>
                <a:cubicBezTo>
                  <a:pt x="8375" y="20313"/>
                  <a:pt x="8375" y="20313"/>
                  <a:pt x="8375" y="20313"/>
                </a:cubicBezTo>
                <a:cubicBezTo>
                  <a:pt x="8344" y="20313"/>
                  <a:pt x="8344" y="20313"/>
                  <a:pt x="8344" y="20313"/>
                </a:cubicBezTo>
                <a:cubicBezTo>
                  <a:pt x="8281" y="20250"/>
                  <a:pt x="8219" y="20281"/>
                  <a:pt x="8156" y="20219"/>
                </a:cubicBezTo>
                <a:cubicBezTo>
                  <a:pt x="8156" y="20219"/>
                  <a:pt x="8125" y="20188"/>
                  <a:pt x="8094" y="20219"/>
                </a:cubicBezTo>
                <a:cubicBezTo>
                  <a:pt x="8094" y="20250"/>
                  <a:pt x="8125" y="20250"/>
                  <a:pt x="8125" y="20281"/>
                </a:cubicBezTo>
                <a:cubicBezTo>
                  <a:pt x="8187" y="20406"/>
                  <a:pt x="8312" y="20438"/>
                  <a:pt x="8406" y="20531"/>
                </a:cubicBezTo>
                <a:cubicBezTo>
                  <a:pt x="8469" y="20656"/>
                  <a:pt x="8625" y="20688"/>
                  <a:pt x="8687" y="20813"/>
                </a:cubicBezTo>
                <a:cubicBezTo>
                  <a:pt x="8656" y="20813"/>
                  <a:pt x="8594" y="20750"/>
                  <a:pt x="8594" y="20750"/>
                </a:cubicBezTo>
                <a:cubicBezTo>
                  <a:pt x="8500" y="20844"/>
                  <a:pt x="8469" y="20750"/>
                  <a:pt x="8437" y="20719"/>
                </a:cubicBezTo>
                <a:cubicBezTo>
                  <a:pt x="8375" y="20688"/>
                  <a:pt x="8281" y="20625"/>
                  <a:pt x="8219" y="20563"/>
                </a:cubicBezTo>
                <a:cubicBezTo>
                  <a:pt x="8000" y="20406"/>
                  <a:pt x="7813" y="20250"/>
                  <a:pt x="7594" y="20125"/>
                </a:cubicBezTo>
                <a:cubicBezTo>
                  <a:pt x="7375" y="19969"/>
                  <a:pt x="7156" y="19781"/>
                  <a:pt x="6875" y="19688"/>
                </a:cubicBezTo>
                <a:cubicBezTo>
                  <a:pt x="6813" y="19656"/>
                  <a:pt x="6719" y="19594"/>
                  <a:pt x="6625" y="19563"/>
                </a:cubicBezTo>
                <a:cubicBezTo>
                  <a:pt x="6625" y="19594"/>
                  <a:pt x="6656" y="19625"/>
                  <a:pt x="6688" y="19656"/>
                </a:cubicBezTo>
                <a:cubicBezTo>
                  <a:pt x="6719" y="19750"/>
                  <a:pt x="6844" y="19781"/>
                  <a:pt x="6906" y="19750"/>
                </a:cubicBezTo>
                <a:cubicBezTo>
                  <a:pt x="6969" y="19781"/>
                  <a:pt x="7063" y="19813"/>
                  <a:pt x="7125" y="19844"/>
                </a:cubicBezTo>
                <a:cubicBezTo>
                  <a:pt x="7469" y="20094"/>
                  <a:pt x="7844" y="20344"/>
                  <a:pt x="8187" y="20625"/>
                </a:cubicBezTo>
                <a:cubicBezTo>
                  <a:pt x="8250" y="20688"/>
                  <a:pt x="8312" y="20750"/>
                  <a:pt x="8406" y="20813"/>
                </a:cubicBezTo>
                <a:cubicBezTo>
                  <a:pt x="8531" y="20938"/>
                  <a:pt x="8719" y="21063"/>
                  <a:pt x="8812" y="21219"/>
                </a:cubicBezTo>
                <a:lnTo>
                  <a:pt x="8812" y="21219"/>
                </a:lnTo>
                <a:cubicBezTo>
                  <a:pt x="8781" y="21219"/>
                  <a:pt x="8750" y="21188"/>
                  <a:pt x="8687" y="21156"/>
                </a:cubicBezTo>
                <a:cubicBezTo>
                  <a:pt x="8562" y="21031"/>
                  <a:pt x="8437" y="20906"/>
                  <a:pt x="8281" y="20813"/>
                </a:cubicBezTo>
                <a:cubicBezTo>
                  <a:pt x="7969" y="20563"/>
                  <a:pt x="7656" y="20313"/>
                  <a:pt x="7313" y="20125"/>
                </a:cubicBezTo>
                <a:cubicBezTo>
                  <a:pt x="7250" y="20063"/>
                  <a:pt x="7156" y="20000"/>
                  <a:pt x="7063" y="19938"/>
                </a:cubicBezTo>
                <a:cubicBezTo>
                  <a:pt x="6875" y="19813"/>
                  <a:pt x="6656" y="19719"/>
                  <a:pt x="6438" y="19625"/>
                </a:cubicBezTo>
                <a:cubicBezTo>
                  <a:pt x="6281" y="19563"/>
                  <a:pt x="6188" y="19438"/>
                  <a:pt x="6031" y="19406"/>
                </a:cubicBezTo>
                <a:cubicBezTo>
                  <a:pt x="5750" y="19281"/>
                  <a:pt x="5500" y="19125"/>
                  <a:pt x="5250" y="18969"/>
                </a:cubicBezTo>
                <a:cubicBezTo>
                  <a:pt x="5188" y="18969"/>
                  <a:pt x="5156" y="18938"/>
                  <a:pt x="5125" y="18906"/>
                </a:cubicBezTo>
                <a:cubicBezTo>
                  <a:pt x="5094" y="18875"/>
                  <a:pt x="5063" y="18844"/>
                  <a:pt x="5031" y="18906"/>
                </a:cubicBezTo>
                <a:cubicBezTo>
                  <a:pt x="5000" y="18938"/>
                  <a:pt x="5031" y="18969"/>
                  <a:pt x="5063" y="18969"/>
                </a:cubicBezTo>
                <a:cubicBezTo>
                  <a:pt x="5313" y="19094"/>
                  <a:pt x="5531" y="19250"/>
                  <a:pt x="5750" y="19406"/>
                </a:cubicBezTo>
                <a:cubicBezTo>
                  <a:pt x="6031" y="19563"/>
                  <a:pt x="6313" y="19719"/>
                  <a:pt x="6563" y="19906"/>
                </a:cubicBezTo>
                <a:cubicBezTo>
                  <a:pt x="6531" y="19938"/>
                  <a:pt x="6563" y="19969"/>
                  <a:pt x="6500" y="19969"/>
                </a:cubicBezTo>
                <a:cubicBezTo>
                  <a:pt x="6469" y="19938"/>
                  <a:pt x="6438" y="19906"/>
                  <a:pt x="6406" y="19906"/>
                </a:cubicBezTo>
                <a:cubicBezTo>
                  <a:pt x="6313" y="19875"/>
                  <a:pt x="6250" y="19781"/>
                  <a:pt x="6156" y="19813"/>
                </a:cubicBezTo>
                <a:cubicBezTo>
                  <a:pt x="6125" y="19844"/>
                  <a:pt x="6094" y="19781"/>
                  <a:pt x="6031" y="19781"/>
                </a:cubicBezTo>
                <a:cubicBezTo>
                  <a:pt x="6000" y="19750"/>
                  <a:pt x="5969" y="19688"/>
                  <a:pt x="5906" y="19781"/>
                </a:cubicBezTo>
                <a:cubicBezTo>
                  <a:pt x="5875" y="19813"/>
                  <a:pt x="5844" y="19750"/>
                  <a:pt x="5813" y="19750"/>
                </a:cubicBezTo>
                <a:cubicBezTo>
                  <a:pt x="5500" y="19563"/>
                  <a:pt x="5188" y="19375"/>
                  <a:pt x="4844" y="19219"/>
                </a:cubicBezTo>
                <a:cubicBezTo>
                  <a:pt x="4656" y="19094"/>
                  <a:pt x="4469" y="18969"/>
                  <a:pt x="4281" y="18875"/>
                </a:cubicBezTo>
                <a:cubicBezTo>
                  <a:pt x="4156" y="18844"/>
                  <a:pt x="4031" y="18781"/>
                  <a:pt x="3938" y="18750"/>
                </a:cubicBezTo>
                <a:cubicBezTo>
                  <a:pt x="3813" y="18656"/>
                  <a:pt x="3625" y="18625"/>
                  <a:pt x="3500" y="18531"/>
                </a:cubicBezTo>
                <a:cubicBezTo>
                  <a:pt x="3390" y="18504"/>
                  <a:pt x="3280" y="18477"/>
                  <a:pt x="3191" y="18406"/>
                </a:cubicBezTo>
                <a:close/>
                <a:moveTo>
                  <a:pt x="4563" y="18625"/>
                </a:moveTo>
                <a:cubicBezTo>
                  <a:pt x="4531" y="18625"/>
                  <a:pt x="4500" y="18656"/>
                  <a:pt x="4500" y="18656"/>
                </a:cubicBezTo>
                <a:cubicBezTo>
                  <a:pt x="4500" y="18688"/>
                  <a:pt x="4500" y="18688"/>
                  <a:pt x="4531" y="18719"/>
                </a:cubicBezTo>
                <a:cubicBezTo>
                  <a:pt x="4625" y="18750"/>
                  <a:pt x="4719" y="18813"/>
                  <a:pt x="4844" y="18875"/>
                </a:cubicBezTo>
                <a:cubicBezTo>
                  <a:pt x="4844" y="18875"/>
                  <a:pt x="4875" y="18875"/>
                  <a:pt x="4906" y="18844"/>
                </a:cubicBezTo>
                <a:cubicBezTo>
                  <a:pt x="4875" y="18844"/>
                  <a:pt x="4875" y="18813"/>
                  <a:pt x="4875" y="18813"/>
                </a:cubicBezTo>
                <a:cubicBezTo>
                  <a:pt x="4781" y="18719"/>
                  <a:pt x="4656" y="18688"/>
                  <a:pt x="4563" y="18625"/>
                </a:cubicBezTo>
                <a:close/>
                <a:moveTo>
                  <a:pt x="4313" y="18156"/>
                </a:moveTo>
                <a:cubicBezTo>
                  <a:pt x="4125" y="18063"/>
                  <a:pt x="3906" y="17969"/>
                  <a:pt x="3719" y="17906"/>
                </a:cubicBezTo>
                <a:cubicBezTo>
                  <a:pt x="3563" y="17844"/>
                  <a:pt x="3406" y="17750"/>
                  <a:pt x="3219" y="17750"/>
                </a:cubicBezTo>
                <a:cubicBezTo>
                  <a:pt x="3219" y="17688"/>
                  <a:pt x="3156" y="17688"/>
                  <a:pt x="3125" y="17688"/>
                </a:cubicBezTo>
                <a:cubicBezTo>
                  <a:pt x="2875" y="17594"/>
                  <a:pt x="2625" y="17532"/>
                  <a:pt x="2375" y="17438"/>
                </a:cubicBezTo>
                <a:cubicBezTo>
                  <a:pt x="2250" y="17407"/>
                  <a:pt x="2125" y="17313"/>
                  <a:pt x="1969" y="17344"/>
                </a:cubicBezTo>
                <a:cubicBezTo>
                  <a:pt x="2031" y="17375"/>
                  <a:pt x="2063" y="17375"/>
                  <a:pt x="2094" y="17407"/>
                </a:cubicBezTo>
                <a:cubicBezTo>
                  <a:pt x="2406" y="17500"/>
                  <a:pt x="2688" y="17594"/>
                  <a:pt x="3000" y="17688"/>
                </a:cubicBezTo>
                <a:cubicBezTo>
                  <a:pt x="3063" y="17688"/>
                  <a:pt x="3125" y="17750"/>
                  <a:pt x="3219" y="17750"/>
                </a:cubicBezTo>
                <a:cubicBezTo>
                  <a:pt x="3250" y="17781"/>
                  <a:pt x="3281" y="17781"/>
                  <a:pt x="3313" y="17781"/>
                </a:cubicBezTo>
                <a:cubicBezTo>
                  <a:pt x="3500" y="17844"/>
                  <a:pt x="3656" y="17938"/>
                  <a:pt x="3813" y="18000"/>
                </a:cubicBezTo>
                <a:cubicBezTo>
                  <a:pt x="4000" y="18063"/>
                  <a:pt x="4188" y="18156"/>
                  <a:pt x="4344" y="18219"/>
                </a:cubicBezTo>
                <a:cubicBezTo>
                  <a:pt x="4500" y="18313"/>
                  <a:pt x="4625" y="18375"/>
                  <a:pt x="4813" y="18406"/>
                </a:cubicBezTo>
                <a:cubicBezTo>
                  <a:pt x="4656" y="18313"/>
                  <a:pt x="4531" y="18250"/>
                  <a:pt x="4375" y="18188"/>
                </a:cubicBezTo>
                <a:cubicBezTo>
                  <a:pt x="4375" y="18188"/>
                  <a:pt x="4344" y="18156"/>
                  <a:pt x="4313" y="18156"/>
                </a:cubicBezTo>
                <a:close/>
                <a:moveTo>
                  <a:pt x="23219" y="12750"/>
                </a:moveTo>
                <a:cubicBezTo>
                  <a:pt x="23125" y="12282"/>
                  <a:pt x="22937" y="11844"/>
                  <a:pt x="22750" y="11438"/>
                </a:cubicBezTo>
                <a:cubicBezTo>
                  <a:pt x="22625" y="11188"/>
                  <a:pt x="22531" y="10969"/>
                  <a:pt x="22406" y="10750"/>
                </a:cubicBezTo>
                <a:cubicBezTo>
                  <a:pt x="22250" y="10407"/>
                  <a:pt x="22062" y="10125"/>
                  <a:pt x="21875" y="9813"/>
                </a:cubicBezTo>
                <a:cubicBezTo>
                  <a:pt x="21781" y="9657"/>
                  <a:pt x="21656" y="9532"/>
                  <a:pt x="21562" y="9375"/>
                </a:cubicBezTo>
                <a:cubicBezTo>
                  <a:pt x="21562" y="9344"/>
                  <a:pt x="21562" y="9344"/>
                  <a:pt x="21562" y="9344"/>
                </a:cubicBezTo>
                <a:cubicBezTo>
                  <a:pt x="21562" y="9344"/>
                  <a:pt x="21562" y="9313"/>
                  <a:pt x="21531" y="9313"/>
                </a:cubicBezTo>
                <a:cubicBezTo>
                  <a:pt x="21531" y="9313"/>
                  <a:pt x="21531" y="9313"/>
                  <a:pt x="21500" y="9313"/>
                </a:cubicBezTo>
                <a:cubicBezTo>
                  <a:pt x="21500" y="9282"/>
                  <a:pt x="21500" y="9282"/>
                  <a:pt x="21500" y="9282"/>
                </a:cubicBezTo>
                <a:cubicBezTo>
                  <a:pt x="21500" y="9282"/>
                  <a:pt x="21500" y="9282"/>
                  <a:pt x="21500" y="9250"/>
                </a:cubicBezTo>
                <a:cubicBezTo>
                  <a:pt x="21500" y="9250"/>
                  <a:pt x="21500" y="9250"/>
                  <a:pt x="21500" y="9250"/>
                </a:cubicBezTo>
                <a:cubicBezTo>
                  <a:pt x="21500" y="9250"/>
                  <a:pt x="21469" y="9250"/>
                  <a:pt x="21469" y="9250"/>
                </a:cubicBezTo>
                <a:cubicBezTo>
                  <a:pt x="21469" y="9250"/>
                  <a:pt x="21469" y="9250"/>
                  <a:pt x="21469" y="9219"/>
                </a:cubicBezTo>
                <a:cubicBezTo>
                  <a:pt x="21469" y="9219"/>
                  <a:pt x="21469" y="9219"/>
                  <a:pt x="21469" y="9219"/>
                </a:cubicBezTo>
                <a:cubicBezTo>
                  <a:pt x="21469" y="9219"/>
                  <a:pt x="21469" y="9219"/>
                  <a:pt x="21437" y="9219"/>
                </a:cubicBezTo>
                <a:cubicBezTo>
                  <a:pt x="21437" y="9188"/>
                  <a:pt x="21437" y="9188"/>
                  <a:pt x="21406" y="9157"/>
                </a:cubicBezTo>
                <a:cubicBezTo>
                  <a:pt x="21219" y="8907"/>
                  <a:pt x="21031" y="8657"/>
                  <a:pt x="20844" y="8407"/>
                </a:cubicBezTo>
                <a:cubicBezTo>
                  <a:pt x="20562" y="8032"/>
                  <a:pt x="20250" y="7688"/>
                  <a:pt x="19906" y="7407"/>
                </a:cubicBezTo>
                <a:cubicBezTo>
                  <a:pt x="19625" y="7157"/>
                  <a:pt x="19344" y="6938"/>
                  <a:pt x="19094" y="6719"/>
                </a:cubicBezTo>
                <a:cubicBezTo>
                  <a:pt x="19031" y="6657"/>
                  <a:pt x="18969" y="6625"/>
                  <a:pt x="18906" y="6688"/>
                </a:cubicBezTo>
                <a:cubicBezTo>
                  <a:pt x="18875" y="6719"/>
                  <a:pt x="18844" y="6719"/>
                  <a:pt x="18812" y="6688"/>
                </a:cubicBezTo>
                <a:cubicBezTo>
                  <a:pt x="18781" y="6625"/>
                  <a:pt x="18750" y="6594"/>
                  <a:pt x="18812" y="6563"/>
                </a:cubicBezTo>
                <a:cubicBezTo>
                  <a:pt x="18875" y="6563"/>
                  <a:pt x="18875" y="6532"/>
                  <a:pt x="18844" y="6500"/>
                </a:cubicBezTo>
                <a:cubicBezTo>
                  <a:pt x="18812" y="6469"/>
                  <a:pt x="18781" y="6438"/>
                  <a:pt x="18719" y="6438"/>
                </a:cubicBezTo>
                <a:cubicBezTo>
                  <a:pt x="18594" y="6438"/>
                  <a:pt x="18531" y="6375"/>
                  <a:pt x="18500" y="6250"/>
                </a:cubicBezTo>
                <a:cubicBezTo>
                  <a:pt x="18500" y="6188"/>
                  <a:pt x="18500" y="6157"/>
                  <a:pt x="18469" y="6125"/>
                </a:cubicBezTo>
                <a:cubicBezTo>
                  <a:pt x="18375" y="6063"/>
                  <a:pt x="18312" y="5969"/>
                  <a:pt x="18219" y="5907"/>
                </a:cubicBezTo>
                <a:cubicBezTo>
                  <a:pt x="17875" y="5532"/>
                  <a:pt x="17500" y="5219"/>
                  <a:pt x="17125" y="4907"/>
                </a:cubicBezTo>
                <a:cubicBezTo>
                  <a:pt x="16812" y="4688"/>
                  <a:pt x="16531" y="4469"/>
                  <a:pt x="16219" y="4250"/>
                </a:cubicBezTo>
                <a:cubicBezTo>
                  <a:pt x="16156" y="4219"/>
                  <a:pt x="16062" y="4125"/>
                  <a:pt x="15969" y="4157"/>
                </a:cubicBezTo>
                <a:cubicBezTo>
                  <a:pt x="15844" y="4188"/>
                  <a:pt x="15750" y="4125"/>
                  <a:pt x="15687" y="4063"/>
                </a:cubicBezTo>
                <a:cubicBezTo>
                  <a:pt x="15625" y="4032"/>
                  <a:pt x="15562" y="4000"/>
                  <a:pt x="15500" y="3969"/>
                </a:cubicBezTo>
                <a:cubicBezTo>
                  <a:pt x="15437" y="3969"/>
                  <a:pt x="15344" y="3907"/>
                  <a:pt x="15281" y="4032"/>
                </a:cubicBezTo>
                <a:cubicBezTo>
                  <a:pt x="15281" y="4032"/>
                  <a:pt x="15219" y="4032"/>
                  <a:pt x="15187" y="4032"/>
                </a:cubicBezTo>
                <a:cubicBezTo>
                  <a:pt x="15156" y="4000"/>
                  <a:pt x="15094" y="3969"/>
                  <a:pt x="15031" y="3938"/>
                </a:cubicBezTo>
                <a:cubicBezTo>
                  <a:pt x="14844" y="3813"/>
                  <a:pt x="14625" y="3782"/>
                  <a:pt x="14469" y="3625"/>
                </a:cubicBezTo>
                <a:cubicBezTo>
                  <a:pt x="14469" y="3625"/>
                  <a:pt x="14437" y="3657"/>
                  <a:pt x="14437" y="3657"/>
                </a:cubicBezTo>
                <a:cubicBezTo>
                  <a:pt x="14437" y="3657"/>
                  <a:pt x="14437" y="3688"/>
                  <a:pt x="14469" y="3688"/>
                </a:cubicBezTo>
                <a:cubicBezTo>
                  <a:pt x="14687" y="3875"/>
                  <a:pt x="14937" y="4032"/>
                  <a:pt x="15156" y="4219"/>
                </a:cubicBezTo>
                <a:cubicBezTo>
                  <a:pt x="15500" y="4469"/>
                  <a:pt x="15844" y="4750"/>
                  <a:pt x="16187" y="5000"/>
                </a:cubicBezTo>
                <a:cubicBezTo>
                  <a:pt x="16625" y="5344"/>
                  <a:pt x="17062" y="5719"/>
                  <a:pt x="17500" y="6094"/>
                </a:cubicBezTo>
                <a:cubicBezTo>
                  <a:pt x="17594" y="6188"/>
                  <a:pt x="17719" y="6282"/>
                  <a:pt x="17812" y="6407"/>
                </a:cubicBezTo>
                <a:cubicBezTo>
                  <a:pt x="17844" y="6407"/>
                  <a:pt x="17875" y="6469"/>
                  <a:pt x="17844" y="6500"/>
                </a:cubicBezTo>
                <a:cubicBezTo>
                  <a:pt x="17812" y="6532"/>
                  <a:pt x="17781" y="6469"/>
                  <a:pt x="17750" y="6469"/>
                </a:cubicBezTo>
                <a:cubicBezTo>
                  <a:pt x="17719" y="6407"/>
                  <a:pt x="17656" y="6344"/>
                  <a:pt x="17594" y="6313"/>
                </a:cubicBezTo>
                <a:cubicBezTo>
                  <a:pt x="17594" y="6282"/>
                  <a:pt x="17531" y="6250"/>
                  <a:pt x="17531" y="6313"/>
                </a:cubicBezTo>
                <a:cubicBezTo>
                  <a:pt x="17531" y="6313"/>
                  <a:pt x="17531" y="6313"/>
                  <a:pt x="17531" y="6313"/>
                </a:cubicBezTo>
                <a:cubicBezTo>
                  <a:pt x="17500" y="6313"/>
                  <a:pt x="17469" y="6282"/>
                  <a:pt x="17437" y="6250"/>
                </a:cubicBezTo>
                <a:cubicBezTo>
                  <a:pt x="17250" y="6094"/>
                  <a:pt x="17031" y="5907"/>
                  <a:pt x="16844" y="5750"/>
                </a:cubicBezTo>
                <a:cubicBezTo>
                  <a:pt x="16469" y="5407"/>
                  <a:pt x="16031" y="5094"/>
                  <a:pt x="15625" y="4782"/>
                </a:cubicBezTo>
                <a:cubicBezTo>
                  <a:pt x="15625" y="4750"/>
                  <a:pt x="15594" y="4750"/>
                  <a:pt x="15594" y="4750"/>
                </a:cubicBezTo>
                <a:cubicBezTo>
                  <a:pt x="15562" y="4719"/>
                  <a:pt x="15531" y="4719"/>
                  <a:pt x="15531" y="4688"/>
                </a:cubicBezTo>
                <a:cubicBezTo>
                  <a:pt x="15500" y="4688"/>
                  <a:pt x="15500" y="4688"/>
                  <a:pt x="15500" y="4688"/>
                </a:cubicBezTo>
                <a:cubicBezTo>
                  <a:pt x="15500" y="4657"/>
                  <a:pt x="15469" y="4657"/>
                  <a:pt x="15469" y="4657"/>
                </a:cubicBezTo>
                <a:cubicBezTo>
                  <a:pt x="15406" y="4594"/>
                  <a:pt x="15375" y="4563"/>
                  <a:pt x="15312" y="4563"/>
                </a:cubicBezTo>
                <a:cubicBezTo>
                  <a:pt x="15312" y="4532"/>
                  <a:pt x="15281" y="4500"/>
                  <a:pt x="15250" y="4469"/>
                </a:cubicBezTo>
                <a:cubicBezTo>
                  <a:pt x="15250" y="4469"/>
                  <a:pt x="15250" y="4469"/>
                  <a:pt x="15250" y="4469"/>
                </a:cubicBezTo>
                <a:cubicBezTo>
                  <a:pt x="15219" y="4438"/>
                  <a:pt x="15187" y="4438"/>
                  <a:pt x="15187" y="4407"/>
                </a:cubicBezTo>
                <a:cubicBezTo>
                  <a:pt x="15125" y="4375"/>
                  <a:pt x="15062" y="4375"/>
                  <a:pt x="15031" y="4282"/>
                </a:cubicBezTo>
                <a:cubicBezTo>
                  <a:pt x="15031" y="4282"/>
                  <a:pt x="15031" y="4282"/>
                  <a:pt x="15031" y="4282"/>
                </a:cubicBezTo>
                <a:cubicBezTo>
                  <a:pt x="15031" y="4282"/>
                  <a:pt x="15031" y="4282"/>
                  <a:pt x="15031" y="4282"/>
                </a:cubicBezTo>
                <a:cubicBezTo>
                  <a:pt x="15062" y="4282"/>
                  <a:pt x="15094" y="4282"/>
                  <a:pt x="15094" y="4282"/>
                </a:cubicBezTo>
                <a:cubicBezTo>
                  <a:pt x="15094" y="4219"/>
                  <a:pt x="15062" y="4219"/>
                  <a:pt x="15031" y="4188"/>
                </a:cubicBezTo>
                <a:cubicBezTo>
                  <a:pt x="14812" y="4032"/>
                  <a:pt x="14594" y="3875"/>
                  <a:pt x="14375" y="3719"/>
                </a:cubicBezTo>
                <a:cubicBezTo>
                  <a:pt x="14281" y="3657"/>
                  <a:pt x="14187" y="3563"/>
                  <a:pt x="14125" y="3563"/>
                </a:cubicBezTo>
                <a:cubicBezTo>
                  <a:pt x="13969" y="3563"/>
                  <a:pt x="13875" y="3500"/>
                  <a:pt x="13781" y="3407"/>
                </a:cubicBezTo>
                <a:cubicBezTo>
                  <a:pt x="13531" y="3250"/>
                  <a:pt x="13312" y="3063"/>
                  <a:pt x="13062" y="2907"/>
                </a:cubicBezTo>
                <a:cubicBezTo>
                  <a:pt x="12812" y="2750"/>
                  <a:pt x="12562" y="2625"/>
                  <a:pt x="12312" y="2469"/>
                </a:cubicBezTo>
                <a:cubicBezTo>
                  <a:pt x="12281" y="2438"/>
                  <a:pt x="12250" y="2407"/>
                  <a:pt x="12219" y="2438"/>
                </a:cubicBezTo>
                <a:cubicBezTo>
                  <a:pt x="12219" y="2469"/>
                  <a:pt x="12250" y="2469"/>
                  <a:pt x="12250" y="2500"/>
                </a:cubicBezTo>
                <a:cubicBezTo>
                  <a:pt x="12562" y="2688"/>
                  <a:pt x="12844" y="2875"/>
                  <a:pt x="13125" y="3094"/>
                </a:cubicBezTo>
                <a:cubicBezTo>
                  <a:pt x="13687" y="3438"/>
                  <a:pt x="14219" y="3844"/>
                  <a:pt x="14750" y="4219"/>
                </a:cubicBezTo>
                <a:cubicBezTo>
                  <a:pt x="14781" y="4219"/>
                  <a:pt x="14812" y="4250"/>
                  <a:pt x="14812" y="4250"/>
                </a:cubicBezTo>
                <a:cubicBezTo>
                  <a:pt x="14969" y="4375"/>
                  <a:pt x="15125" y="4469"/>
                  <a:pt x="15312" y="4563"/>
                </a:cubicBezTo>
                <a:cubicBezTo>
                  <a:pt x="15312" y="4563"/>
                  <a:pt x="15312" y="4594"/>
                  <a:pt x="15312" y="4594"/>
                </a:cubicBezTo>
                <a:cubicBezTo>
                  <a:pt x="15312" y="4594"/>
                  <a:pt x="15344" y="4594"/>
                  <a:pt x="15344" y="4625"/>
                </a:cubicBezTo>
                <a:cubicBezTo>
                  <a:pt x="15344" y="4625"/>
                  <a:pt x="15344" y="4625"/>
                  <a:pt x="15344" y="4625"/>
                </a:cubicBezTo>
                <a:cubicBezTo>
                  <a:pt x="15375" y="4657"/>
                  <a:pt x="15375" y="4657"/>
                  <a:pt x="15375" y="4688"/>
                </a:cubicBezTo>
                <a:cubicBezTo>
                  <a:pt x="15281" y="4688"/>
                  <a:pt x="15219" y="4563"/>
                  <a:pt x="15125" y="4563"/>
                </a:cubicBezTo>
                <a:cubicBezTo>
                  <a:pt x="15125" y="4594"/>
                  <a:pt x="15156" y="4594"/>
                  <a:pt x="15156" y="4625"/>
                </a:cubicBezTo>
                <a:cubicBezTo>
                  <a:pt x="15344" y="4750"/>
                  <a:pt x="15500" y="4875"/>
                  <a:pt x="15656" y="5032"/>
                </a:cubicBezTo>
                <a:cubicBezTo>
                  <a:pt x="15687" y="5032"/>
                  <a:pt x="15687" y="5032"/>
                  <a:pt x="15687" y="5063"/>
                </a:cubicBezTo>
                <a:cubicBezTo>
                  <a:pt x="15687" y="5094"/>
                  <a:pt x="15656" y="5094"/>
                  <a:pt x="15625" y="5094"/>
                </a:cubicBezTo>
                <a:cubicBezTo>
                  <a:pt x="15594" y="5094"/>
                  <a:pt x="15594" y="5063"/>
                  <a:pt x="15562" y="5063"/>
                </a:cubicBezTo>
                <a:cubicBezTo>
                  <a:pt x="15344" y="4907"/>
                  <a:pt x="15156" y="4750"/>
                  <a:pt x="14937" y="4594"/>
                </a:cubicBezTo>
                <a:cubicBezTo>
                  <a:pt x="14594" y="4313"/>
                  <a:pt x="14219" y="4032"/>
                  <a:pt x="13844" y="3782"/>
                </a:cubicBezTo>
                <a:cubicBezTo>
                  <a:pt x="13562" y="3594"/>
                  <a:pt x="13281" y="3407"/>
                  <a:pt x="13000" y="3219"/>
                </a:cubicBezTo>
                <a:cubicBezTo>
                  <a:pt x="12625" y="2938"/>
                  <a:pt x="12250" y="2688"/>
                  <a:pt x="11875" y="2438"/>
                </a:cubicBezTo>
                <a:cubicBezTo>
                  <a:pt x="11844" y="2438"/>
                  <a:pt x="11812" y="2407"/>
                  <a:pt x="11812" y="2407"/>
                </a:cubicBezTo>
                <a:cubicBezTo>
                  <a:pt x="11687" y="2313"/>
                  <a:pt x="11625" y="2313"/>
                  <a:pt x="11562" y="2313"/>
                </a:cubicBezTo>
                <a:cubicBezTo>
                  <a:pt x="11562" y="2313"/>
                  <a:pt x="11562" y="2313"/>
                  <a:pt x="11562" y="2313"/>
                </a:cubicBezTo>
                <a:cubicBezTo>
                  <a:pt x="11562" y="2313"/>
                  <a:pt x="11562" y="2313"/>
                  <a:pt x="11562" y="2313"/>
                </a:cubicBezTo>
                <a:cubicBezTo>
                  <a:pt x="11594" y="2375"/>
                  <a:pt x="11656" y="2375"/>
                  <a:pt x="11687" y="2438"/>
                </a:cubicBezTo>
                <a:cubicBezTo>
                  <a:pt x="11687" y="2438"/>
                  <a:pt x="11719" y="2438"/>
                  <a:pt x="11719" y="2469"/>
                </a:cubicBezTo>
                <a:cubicBezTo>
                  <a:pt x="11687" y="2469"/>
                  <a:pt x="11656" y="2469"/>
                  <a:pt x="11656" y="2438"/>
                </a:cubicBezTo>
                <a:cubicBezTo>
                  <a:pt x="11469" y="2313"/>
                  <a:pt x="11250" y="2250"/>
                  <a:pt x="11062" y="2094"/>
                </a:cubicBezTo>
                <a:cubicBezTo>
                  <a:pt x="10875" y="1969"/>
                  <a:pt x="10625" y="1938"/>
                  <a:pt x="10437" y="1813"/>
                </a:cubicBezTo>
                <a:cubicBezTo>
                  <a:pt x="10344" y="1750"/>
                  <a:pt x="10250" y="1719"/>
                  <a:pt x="10156" y="1657"/>
                </a:cubicBezTo>
                <a:cubicBezTo>
                  <a:pt x="9781" y="1438"/>
                  <a:pt x="9406" y="1250"/>
                  <a:pt x="9031" y="1032"/>
                </a:cubicBezTo>
                <a:cubicBezTo>
                  <a:pt x="8406" y="719"/>
                  <a:pt x="7750" y="407"/>
                  <a:pt x="7094" y="125"/>
                </a:cubicBezTo>
                <a:cubicBezTo>
                  <a:pt x="6969" y="63"/>
                  <a:pt x="6875" y="0"/>
                  <a:pt x="6719" y="0"/>
                </a:cubicBezTo>
                <a:cubicBezTo>
                  <a:pt x="7125" y="250"/>
                  <a:pt x="7531" y="407"/>
                  <a:pt x="7937" y="625"/>
                </a:cubicBezTo>
                <a:cubicBezTo>
                  <a:pt x="8281" y="813"/>
                  <a:pt x="8656" y="1000"/>
                  <a:pt x="9031" y="1188"/>
                </a:cubicBezTo>
                <a:cubicBezTo>
                  <a:pt x="9406" y="1407"/>
                  <a:pt x="9781" y="1625"/>
                  <a:pt x="10156" y="1844"/>
                </a:cubicBezTo>
                <a:cubicBezTo>
                  <a:pt x="10469" y="2032"/>
                  <a:pt x="10812" y="2219"/>
                  <a:pt x="11125" y="2407"/>
                </a:cubicBezTo>
                <a:cubicBezTo>
                  <a:pt x="11469" y="2625"/>
                  <a:pt x="11812" y="2813"/>
                  <a:pt x="12156" y="3063"/>
                </a:cubicBezTo>
                <a:cubicBezTo>
                  <a:pt x="12344" y="3188"/>
                  <a:pt x="12531" y="3282"/>
                  <a:pt x="12719" y="3407"/>
                </a:cubicBezTo>
                <a:cubicBezTo>
                  <a:pt x="12750" y="3438"/>
                  <a:pt x="12812" y="3500"/>
                  <a:pt x="12906" y="3469"/>
                </a:cubicBezTo>
                <a:cubicBezTo>
                  <a:pt x="12781" y="3375"/>
                  <a:pt x="12656" y="3282"/>
                  <a:pt x="12531" y="3188"/>
                </a:cubicBezTo>
                <a:cubicBezTo>
                  <a:pt x="12687" y="3219"/>
                  <a:pt x="12844" y="3282"/>
                  <a:pt x="12969" y="3407"/>
                </a:cubicBezTo>
                <a:cubicBezTo>
                  <a:pt x="13094" y="3532"/>
                  <a:pt x="13281" y="3657"/>
                  <a:pt x="13437" y="3782"/>
                </a:cubicBezTo>
                <a:cubicBezTo>
                  <a:pt x="13812" y="4032"/>
                  <a:pt x="14187" y="4250"/>
                  <a:pt x="14531" y="4563"/>
                </a:cubicBezTo>
                <a:cubicBezTo>
                  <a:pt x="14562" y="4594"/>
                  <a:pt x="14625" y="4625"/>
                  <a:pt x="14625" y="4719"/>
                </a:cubicBezTo>
                <a:cubicBezTo>
                  <a:pt x="14594" y="4719"/>
                  <a:pt x="14594" y="4719"/>
                  <a:pt x="14594" y="4719"/>
                </a:cubicBezTo>
                <a:cubicBezTo>
                  <a:pt x="14344" y="4563"/>
                  <a:pt x="14125" y="4344"/>
                  <a:pt x="13844" y="4282"/>
                </a:cubicBezTo>
                <a:cubicBezTo>
                  <a:pt x="13750" y="4250"/>
                  <a:pt x="13687" y="4188"/>
                  <a:pt x="13594" y="4125"/>
                </a:cubicBezTo>
                <a:cubicBezTo>
                  <a:pt x="13344" y="3938"/>
                  <a:pt x="13094" y="3782"/>
                  <a:pt x="12844" y="3594"/>
                </a:cubicBezTo>
                <a:cubicBezTo>
                  <a:pt x="12250" y="3188"/>
                  <a:pt x="11625" y="2813"/>
                  <a:pt x="11031" y="2438"/>
                </a:cubicBezTo>
                <a:cubicBezTo>
                  <a:pt x="10469" y="2125"/>
                  <a:pt x="9937" y="1813"/>
                  <a:pt x="9406" y="1500"/>
                </a:cubicBezTo>
                <a:cubicBezTo>
                  <a:pt x="8875" y="1219"/>
                  <a:pt x="8344" y="938"/>
                  <a:pt x="7781" y="688"/>
                </a:cubicBezTo>
                <a:cubicBezTo>
                  <a:pt x="7719" y="688"/>
                  <a:pt x="7688" y="625"/>
                  <a:pt x="7625" y="625"/>
                </a:cubicBezTo>
                <a:cubicBezTo>
                  <a:pt x="7625" y="719"/>
                  <a:pt x="7688" y="719"/>
                  <a:pt x="7750" y="750"/>
                </a:cubicBezTo>
                <a:cubicBezTo>
                  <a:pt x="7906" y="813"/>
                  <a:pt x="8094" y="907"/>
                  <a:pt x="8250" y="1000"/>
                </a:cubicBezTo>
                <a:cubicBezTo>
                  <a:pt x="8375" y="1063"/>
                  <a:pt x="8531" y="1157"/>
                  <a:pt x="8687" y="1219"/>
                </a:cubicBezTo>
                <a:cubicBezTo>
                  <a:pt x="8906" y="1344"/>
                  <a:pt x="9125" y="1438"/>
                  <a:pt x="9312" y="1563"/>
                </a:cubicBezTo>
                <a:cubicBezTo>
                  <a:pt x="9375" y="1594"/>
                  <a:pt x="9406" y="1625"/>
                  <a:pt x="9406" y="1688"/>
                </a:cubicBezTo>
                <a:cubicBezTo>
                  <a:pt x="9281" y="1625"/>
                  <a:pt x="9187" y="1563"/>
                  <a:pt x="9062" y="1500"/>
                </a:cubicBezTo>
                <a:cubicBezTo>
                  <a:pt x="8969" y="1469"/>
                  <a:pt x="8844" y="1407"/>
                  <a:pt x="8750" y="1344"/>
                </a:cubicBezTo>
                <a:cubicBezTo>
                  <a:pt x="8750" y="1344"/>
                  <a:pt x="8750" y="1344"/>
                  <a:pt x="8750" y="1344"/>
                </a:cubicBezTo>
                <a:cubicBezTo>
                  <a:pt x="8750" y="1344"/>
                  <a:pt x="8750" y="1344"/>
                  <a:pt x="8750" y="1344"/>
                </a:cubicBezTo>
                <a:cubicBezTo>
                  <a:pt x="8750" y="1375"/>
                  <a:pt x="8750" y="1375"/>
                  <a:pt x="8750" y="1375"/>
                </a:cubicBezTo>
                <a:cubicBezTo>
                  <a:pt x="8781" y="1532"/>
                  <a:pt x="8969" y="1563"/>
                  <a:pt x="9094" y="1657"/>
                </a:cubicBezTo>
                <a:cubicBezTo>
                  <a:pt x="9250" y="1782"/>
                  <a:pt x="9469" y="1844"/>
                  <a:pt x="9656" y="1938"/>
                </a:cubicBezTo>
                <a:cubicBezTo>
                  <a:pt x="9969" y="2032"/>
                  <a:pt x="10250" y="2250"/>
                  <a:pt x="10531" y="2407"/>
                </a:cubicBezTo>
                <a:cubicBezTo>
                  <a:pt x="10875" y="2563"/>
                  <a:pt x="11187" y="2813"/>
                  <a:pt x="11531" y="3032"/>
                </a:cubicBezTo>
                <a:cubicBezTo>
                  <a:pt x="11844" y="3219"/>
                  <a:pt x="12187" y="3438"/>
                  <a:pt x="12500" y="3657"/>
                </a:cubicBezTo>
                <a:cubicBezTo>
                  <a:pt x="12969" y="3938"/>
                  <a:pt x="13406" y="4250"/>
                  <a:pt x="13844" y="4563"/>
                </a:cubicBezTo>
                <a:cubicBezTo>
                  <a:pt x="14000" y="4688"/>
                  <a:pt x="14156" y="4782"/>
                  <a:pt x="14312" y="4907"/>
                </a:cubicBezTo>
                <a:cubicBezTo>
                  <a:pt x="14562" y="5063"/>
                  <a:pt x="14781" y="5250"/>
                  <a:pt x="15000" y="5438"/>
                </a:cubicBezTo>
                <a:cubicBezTo>
                  <a:pt x="15000" y="5438"/>
                  <a:pt x="15000" y="5438"/>
                  <a:pt x="15000" y="5438"/>
                </a:cubicBezTo>
                <a:cubicBezTo>
                  <a:pt x="15062" y="5469"/>
                  <a:pt x="15094" y="5500"/>
                  <a:pt x="15094" y="5563"/>
                </a:cubicBezTo>
                <a:cubicBezTo>
                  <a:pt x="15094" y="5563"/>
                  <a:pt x="15094" y="5563"/>
                  <a:pt x="15062" y="5563"/>
                </a:cubicBezTo>
                <a:cubicBezTo>
                  <a:pt x="15062" y="5563"/>
                  <a:pt x="15031" y="5563"/>
                  <a:pt x="15031" y="5532"/>
                </a:cubicBezTo>
                <a:cubicBezTo>
                  <a:pt x="14781" y="5344"/>
                  <a:pt x="14531" y="5188"/>
                  <a:pt x="14281" y="5000"/>
                </a:cubicBezTo>
                <a:cubicBezTo>
                  <a:pt x="13719" y="4563"/>
                  <a:pt x="13094" y="4188"/>
                  <a:pt x="12500" y="3782"/>
                </a:cubicBezTo>
                <a:cubicBezTo>
                  <a:pt x="12500" y="3782"/>
                  <a:pt x="12469" y="3750"/>
                  <a:pt x="12437" y="3782"/>
                </a:cubicBezTo>
                <a:cubicBezTo>
                  <a:pt x="12437" y="3782"/>
                  <a:pt x="12437" y="3813"/>
                  <a:pt x="12469" y="3813"/>
                </a:cubicBezTo>
                <a:cubicBezTo>
                  <a:pt x="12687" y="3969"/>
                  <a:pt x="12937" y="4157"/>
                  <a:pt x="13156" y="4313"/>
                </a:cubicBezTo>
                <a:cubicBezTo>
                  <a:pt x="13375" y="4438"/>
                  <a:pt x="13594" y="4594"/>
                  <a:pt x="13812" y="4719"/>
                </a:cubicBezTo>
                <a:cubicBezTo>
                  <a:pt x="14094" y="4907"/>
                  <a:pt x="14344" y="5094"/>
                  <a:pt x="14625" y="5313"/>
                </a:cubicBezTo>
                <a:cubicBezTo>
                  <a:pt x="14844" y="5469"/>
                  <a:pt x="15094" y="5657"/>
                  <a:pt x="15312" y="5844"/>
                </a:cubicBezTo>
                <a:cubicBezTo>
                  <a:pt x="15375" y="5907"/>
                  <a:pt x="15437" y="5938"/>
                  <a:pt x="15500" y="6000"/>
                </a:cubicBezTo>
                <a:cubicBezTo>
                  <a:pt x="15594" y="6094"/>
                  <a:pt x="15719" y="6157"/>
                  <a:pt x="15844" y="6219"/>
                </a:cubicBezTo>
                <a:cubicBezTo>
                  <a:pt x="15844" y="6219"/>
                  <a:pt x="15844" y="6219"/>
                  <a:pt x="15844" y="6219"/>
                </a:cubicBezTo>
                <a:cubicBezTo>
                  <a:pt x="15844" y="6219"/>
                  <a:pt x="15844" y="6219"/>
                  <a:pt x="15844" y="6219"/>
                </a:cubicBezTo>
                <a:cubicBezTo>
                  <a:pt x="15844" y="6219"/>
                  <a:pt x="15844" y="6219"/>
                  <a:pt x="15844" y="6219"/>
                </a:cubicBezTo>
                <a:cubicBezTo>
                  <a:pt x="15875" y="6282"/>
                  <a:pt x="15906" y="6344"/>
                  <a:pt x="15969" y="6344"/>
                </a:cubicBezTo>
                <a:cubicBezTo>
                  <a:pt x="16000" y="6375"/>
                  <a:pt x="16000" y="6375"/>
                  <a:pt x="16031" y="6375"/>
                </a:cubicBezTo>
                <a:cubicBezTo>
                  <a:pt x="16031" y="6407"/>
                  <a:pt x="16062" y="6438"/>
                  <a:pt x="16094" y="6438"/>
                </a:cubicBezTo>
                <a:cubicBezTo>
                  <a:pt x="16250" y="6594"/>
                  <a:pt x="16437" y="6719"/>
                  <a:pt x="16594" y="6875"/>
                </a:cubicBezTo>
                <a:cubicBezTo>
                  <a:pt x="16656" y="6938"/>
                  <a:pt x="16750" y="6969"/>
                  <a:pt x="16812" y="7032"/>
                </a:cubicBezTo>
                <a:cubicBezTo>
                  <a:pt x="16844" y="7000"/>
                  <a:pt x="16812" y="7000"/>
                  <a:pt x="16812" y="6969"/>
                </a:cubicBezTo>
                <a:cubicBezTo>
                  <a:pt x="16719" y="6875"/>
                  <a:pt x="16594" y="6782"/>
                  <a:pt x="16500" y="6688"/>
                </a:cubicBezTo>
                <a:cubicBezTo>
                  <a:pt x="16469" y="6657"/>
                  <a:pt x="16406" y="6625"/>
                  <a:pt x="16375" y="6594"/>
                </a:cubicBezTo>
                <a:cubicBezTo>
                  <a:pt x="16281" y="6500"/>
                  <a:pt x="16156" y="6438"/>
                  <a:pt x="16031" y="6344"/>
                </a:cubicBezTo>
                <a:cubicBezTo>
                  <a:pt x="16031" y="6344"/>
                  <a:pt x="16031" y="6344"/>
                  <a:pt x="16031" y="6344"/>
                </a:cubicBezTo>
                <a:cubicBezTo>
                  <a:pt x="16031" y="6344"/>
                  <a:pt x="16031" y="6344"/>
                  <a:pt x="16031" y="6344"/>
                </a:cubicBezTo>
                <a:cubicBezTo>
                  <a:pt x="16031" y="6344"/>
                  <a:pt x="16031" y="6344"/>
                  <a:pt x="16031" y="6344"/>
                </a:cubicBezTo>
                <a:cubicBezTo>
                  <a:pt x="16031" y="6344"/>
                  <a:pt x="16000" y="6313"/>
                  <a:pt x="15969" y="6313"/>
                </a:cubicBezTo>
                <a:cubicBezTo>
                  <a:pt x="15937" y="6250"/>
                  <a:pt x="15906" y="6250"/>
                  <a:pt x="15844" y="6219"/>
                </a:cubicBezTo>
                <a:cubicBezTo>
                  <a:pt x="15844" y="6157"/>
                  <a:pt x="15781" y="6157"/>
                  <a:pt x="15750" y="6125"/>
                </a:cubicBezTo>
                <a:cubicBezTo>
                  <a:pt x="15750" y="6125"/>
                  <a:pt x="15719" y="6094"/>
                  <a:pt x="15719" y="6094"/>
                </a:cubicBezTo>
                <a:cubicBezTo>
                  <a:pt x="15500" y="5907"/>
                  <a:pt x="15281" y="5750"/>
                  <a:pt x="15094" y="5563"/>
                </a:cubicBezTo>
                <a:cubicBezTo>
                  <a:pt x="15125" y="5563"/>
                  <a:pt x="15156" y="5563"/>
                  <a:pt x="15187" y="5594"/>
                </a:cubicBezTo>
                <a:cubicBezTo>
                  <a:pt x="15312" y="5688"/>
                  <a:pt x="15437" y="5782"/>
                  <a:pt x="15531" y="5875"/>
                </a:cubicBezTo>
                <a:cubicBezTo>
                  <a:pt x="16000" y="6250"/>
                  <a:pt x="16469" y="6625"/>
                  <a:pt x="16937" y="7000"/>
                </a:cubicBezTo>
                <a:cubicBezTo>
                  <a:pt x="16906" y="7032"/>
                  <a:pt x="16844" y="7094"/>
                  <a:pt x="16812" y="7125"/>
                </a:cubicBezTo>
                <a:cubicBezTo>
                  <a:pt x="16719" y="7063"/>
                  <a:pt x="16625" y="7032"/>
                  <a:pt x="16562" y="7032"/>
                </a:cubicBezTo>
                <a:cubicBezTo>
                  <a:pt x="16625" y="7094"/>
                  <a:pt x="16687" y="7157"/>
                  <a:pt x="16719" y="7188"/>
                </a:cubicBezTo>
                <a:cubicBezTo>
                  <a:pt x="16719" y="7219"/>
                  <a:pt x="16687" y="7219"/>
                  <a:pt x="16656" y="7250"/>
                </a:cubicBezTo>
                <a:cubicBezTo>
                  <a:pt x="16594" y="7188"/>
                  <a:pt x="16531" y="7125"/>
                  <a:pt x="16437" y="7063"/>
                </a:cubicBezTo>
                <a:cubicBezTo>
                  <a:pt x="16031" y="6688"/>
                  <a:pt x="15531" y="6344"/>
                  <a:pt x="15094" y="6000"/>
                </a:cubicBezTo>
                <a:cubicBezTo>
                  <a:pt x="15062" y="5938"/>
                  <a:pt x="15000" y="5907"/>
                  <a:pt x="14937" y="5844"/>
                </a:cubicBezTo>
                <a:cubicBezTo>
                  <a:pt x="14719" y="5688"/>
                  <a:pt x="14469" y="5532"/>
                  <a:pt x="14219" y="5375"/>
                </a:cubicBezTo>
                <a:cubicBezTo>
                  <a:pt x="14250" y="5438"/>
                  <a:pt x="14281" y="5469"/>
                  <a:pt x="14312" y="5500"/>
                </a:cubicBezTo>
                <a:cubicBezTo>
                  <a:pt x="14344" y="5500"/>
                  <a:pt x="14344" y="5532"/>
                  <a:pt x="14375" y="5532"/>
                </a:cubicBezTo>
                <a:cubicBezTo>
                  <a:pt x="14406" y="5563"/>
                  <a:pt x="14437" y="5625"/>
                  <a:pt x="14437" y="5657"/>
                </a:cubicBezTo>
                <a:cubicBezTo>
                  <a:pt x="14406" y="5657"/>
                  <a:pt x="14406" y="5657"/>
                  <a:pt x="14406" y="5657"/>
                </a:cubicBezTo>
                <a:cubicBezTo>
                  <a:pt x="14406" y="5657"/>
                  <a:pt x="14406" y="5625"/>
                  <a:pt x="14375" y="5625"/>
                </a:cubicBezTo>
                <a:cubicBezTo>
                  <a:pt x="14312" y="5594"/>
                  <a:pt x="14219" y="5563"/>
                  <a:pt x="14156" y="5500"/>
                </a:cubicBezTo>
                <a:cubicBezTo>
                  <a:pt x="14094" y="5469"/>
                  <a:pt x="14031" y="5438"/>
                  <a:pt x="13969" y="5407"/>
                </a:cubicBezTo>
                <a:cubicBezTo>
                  <a:pt x="13937" y="5375"/>
                  <a:pt x="13875" y="5344"/>
                  <a:pt x="13844" y="5313"/>
                </a:cubicBezTo>
                <a:cubicBezTo>
                  <a:pt x="13500" y="5094"/>
                  <a:pt x="13219" y="4813"/>
                  <a:pt x="12937" y="4594"/>
                </a:cubicBezTo>
                <a:cubicBezTo>
                  <a:pt x="12750" y="4438"/>
                  <a:pt x="12562" y="4344"/>
                  <a:pt x="12375" y="4219"/>
                </a:cubicBezTo>
                <a:cubicBezTo>
                  <a:pt x="12375" y="4219"/>
                  <a:pt x="12375" y="4188"/>
                  <a:pt x="12344" y="4188"/>
                </a:cubicBezTo>
                <a:cubicBezTo>
                  <a:pt x="12281" y="4125"/>
                  <a:pt x="12250" y="4094"/>
                  <a:pt x="12156" y="4094"/>
                </a:cubicBezTo>
                <a:cubicBezTo>
                  <a:pt x="12156" y="4094"/>
                  <a:pt x="12156" y="4094"/>
                  <a:pt x="12125" y="4063"/>
                </a:cubicBezTo>
                <a:cubicBezTo>
                  <a:pt x="12125" y="4063"/>
                  <a:pt x="12125" y="4094"/>
                  <a:pt x="12125" y="4094"/>
                </a:cubicBezTo>
                <a:cubicBezTo>
                  <a:pt x="12125" y="4094"/>
                  <a:pt x="12156" y="4094"/>
                  <a:pt x="12156" y="4094"/>
                </a:cubicBezTo>
                <a:cubicBezTo>
                  <a:pt x="12187" y="4125"/>
                  <a:pt x="12187" y="4125"/>
                  <a:pt x="12219" y="4157"/>
                </a:cubicBezTo>
                <a:cubicBezTo>
                  <a:pt x="12250" y="4188"/>
                  <a:pt x="12312" y="4219"/>
                  <a:pt x="12375" y="4250"/>
                </a:cubicBezTo>
                <a:cubicBezTo>
                  <a:pt x="12375" y="4250"/>
                  <a:pt x="12375" y="4250"/>
                  <a:pt x="12375" y="4250"/>
                </a:cubicBezTo>
                <a:cubicBezTo>
                  <a:pt x="12375" y="4250"/>
                  <a:pt x="12375" y="4250"/>
                  <a:pt x="12406" y="4282"/>
                </a:cubicBezTo>
                <a:cubicBezTo>
                  <a:pt x="12406" y="4282"/>
                  <a:pt x="12406" y="4282"/>
                  <a:pt x="12406" y="4313"/>
                </a:cubicBezTo>
                <a:cubicBezTo>
                  <a:pt x="12406" y="4313"/>
                  <a:pt x="12406" y="4313"/>
                  <a:pt x="12406" y="4344"/>
                </a:cubicBezTo>
                <a:cubicBezTo>
                  <a:pt x="12187" y="4219"/>
                  <a:pt x="11969" y="4094"/>
                  <a:pt x="11750" y="3969"/>
                </a:cubicBezTo>
                <a:cubicBezTo>
                  <a:pt x="11687" y="3907"/>
                  <a:pt x="11625" y="3844"/>
                  <a:pt x="11500" y="3813"/>
                </a:cubicBezTo>
                <a:cubicBezTo>
                  <a:pt x="11531" y="3844"/>
                  <a:pt x="11531" y="3875"/>
                  <a:pt x="11562" y="3875"/>
                </a:cubicBezTo>
                <a:cubicBezTo>
                  <a:pt x="11562" y="3907"/>
                  <a:pt x="11594" y="3907"/>
                  <a:pt x="11594" y="3938"/>
                </a:cubicBezTo>
                <a:cubicBezTo>
                  <a:pt x="11625" y="3938"/>
                  <a:pt x="11687" y="3969"/>
                  <a:pt x="11719" y="3969"/>
                </a:cubicBezTo>
                <a:cubicBezTo>
                  <a:pt x="12000" y="4157"/>
                  <a:pt x="12281" y="4313"/>
                  <a:pt x="12562" y="4500"/>
                </a:cubicBezTo>
                <a:cubicBezTo>
                  <a:pt x="13094" y="4875"/>
                  <a:pt x="13594" y="5219"/>
                  <a:pt x="14125" y="5594"/>
                </a:cubicBezTo>
                <a:cubicBezTo>
                  <a:pt x="14156" y="5625"/>
                  <a:pt x="14187" y="5657"/>
                  <a:pt x="14219" y="5657"/>
                </a:cubicBezTo>
                <a:cubicBezTo>
                  <a:pt x="14312" y="5719"/>
                  <a:pt x="14437" y="5813"/>
                  <a:pt x="14500" y="5875"/>
                </a:cubicBezTo>
                <a:cubicBezTo>
                  <a:pt x="14469" y="5907"/>
                  <a:pt x="14437" y="5907"/>
                  <a:pt x="14406" y="5875"/>
                </a:cubicBezTo>
                <a:cubicBezTo>
                  <a:pt x="14406" y="5875"/>
                  <a:pt x="14406" y="5875"/>
                  <a:pt x="14375" y="5844"/>
                </a:cubicBezTo>
                <a:cubicBezTo>
                  <a:pt x="14094" y="5657"/>
                  <a:pt x="13812" y="5469"/>
                  <a:pt x="13531" y="5250"/>
                </a:cubicBezTo>
                <a:cubicBezTo>
                  <a:pt x="13500" y="5219"/>
                  <a:pt x="13469" y="5219"/>
                  <a:pt x="13469" y="5282"/>
                </a:cubicBezTo>
                <a:cubicBezTo>
                  <a:pt x="13375" y="5188"/>
                  <a:pt x="13250" y="5157"/>
                  <a:pt x="13125" y="5094"/>
                </a:cubicBezTo>
                <a:cubicBezTo>
                  <a:pt x="12687" y="4782"/>
                  <a:pt x="12250" y="4469"/>
                  <a:pt x="11812" y="4188"/>
                </a:cubicBezTo>
                <a:cubicBezTo>
                  <a:pt x="11656" y="4125"/>
                  <a:pt x="11531" y="4032"/>
                  <a:pt x="11375" y="4032"/>
                </a:cubicBezTo>
                <a:cubicBezTo>
                  <a:pt x="11375" y="4032"/>
                  <a:pt x="11344" y="4032"/>
                  <a:pt x="11344" y="4000"/>
                </a:cubicBezTo>
                <a:cubicBezTo>
                  <a:pt x="11344" y="4032"/>
                  <a:pt x="11344" y="4032"/>
                  <a:pt x="11344" y="4032"/>
                </a:cubicBezTo>
                <a:lnTo>
                  <a:pt x="11344" y="4032"/>
                </a:lnTo>
                <a:cubicBezTo>
                  <a:pt x="11344" y="4032"/>
                  <a:pt x="11344" y="4032"/>
                  <a:pt x="11375" y="4032"/>
                </a:cubicBezTo>
                <a:cubicBezTo>
                  <a:pt x="11375" y="4063"/>
                  <a:pt x="11406" y="4063"/>
                  <a:pt x="11437" y="4094"/>
                </a:cubicBezTo>
                <a:cubicBezTo>
                  <a:pt x="11719" y="4250"/>
                  <a:pt x="11969" y="4407"/>
                  <a:pt x="12250" y="4594"/>
                </a:cubicBezTo>
                <a:cubicBezTo>
                  <a:pt x="12656" y="4875"/>
                  <a:pt x="13094" y="5125"/>
                  <a:pt x="13469" y="5438"/>
                </a:cubicBezTo>
                <a:cubicBezTo>
                  <a:pt x="13562" y="5532"/>
                  <a:pt x="13687" y="5563"/>
                  <a:pt x="13781" y="5657"/>
                </a:cubicBezTo>
                <a:cubicBezTo>
                  <a:pt x="13937" y="5813"/>
                  <a:pt x="14094" y="5969"/>
                  <a:pt x="14281" y="6125"/>
                </a:cubicBezTo>
                <a:cubicBezTo>
                  <a:pt x="14812" y="6500"/>
                  <a:pt x="15344" y="6907"/>
                  <a:pt x="15844" y="7344"/>
                </a:cubicBezTo>
                <a:cubicBezTo>
                  <a:pt x="15969" y="7438"/>
                  <a:pt x="16062" y="7532"/>
                  <a:pt x="16187" y="7625"/>
                </a:cubicBezTo>
                <a:cubicBezTo>
                  <a:pt x="16156" y="7625"/>
                  <a:pt x="16156" y="7657"/>
                  <a:pt x="16125" y="7688"/>
                </a:cubicBezTo>
                <a:cubicBezTo>
                  <a:pt x="16000" y="7594"/>
                  <a:pt x="15906" y="7500"/>
                  <a:pt x="15781" y="7438"/>
                </a:cubicBezTo>
                <a:cubicBezTo>
                  <a:pt x="15750" y="7407"/>
                  <a:pt x="15750" y="7407"/>
                  <a:pt x="15750" y="7375"/>
                </a:cubicBezTo>
                <a:cubicBezTo>
                  <a:pt x="15687" y="7344"/>
                  <a:pt x="15625" y="7313"/>
                  <a:pt x="15594" y="7282"/>
                </a:cubicBezTo>
                <a:cubicBezTo>
                  <a:pt x="15594" y="7250"/>
                  <a:pt x="15562" y="7219"/>
                  <a:pt x="15562" y="7219"/>
                </a:cubicBezTo>
                <a:cubicBezTo>
                  <a:pt x="15531" y="7219"/>
                  <a:pt x="15531" y="7219"/>
                  <a:pt x="15531" y="7188"/>
                </a:cubicBezTo>
                <a:cubicBezTo>
                  <a:pt x="15375" y="7094"/>
                  <a:pt x="15219" y="6969"/>
                  <a:pt x="15062" y="6844"/>
                </a:cubicBezTo>
                <a:cubicBezTo>
                  <a:pt x="15000" y="6813"/>
                  <a:pt x="14937" y="6719"/>
                  <a:pt x="14844" y="6782"/>
                </a:cubicBezTo>
                <a:cubicBezTo>
                  <a:pt x="14750" y="6688"/>
                  <a:pt x="14656" y="6563"/>
                  <a:pt x="14531" y="6532"/>
                </a:cubicBezTo>
                <a:cubicBezTo>
                  <a:pt x="14531" y="6500"/>
                  <a:pt x="14531" y="6500"/>
                  <a:pt x="14500" y="6500"/>
                </a:cubicBezTo>
                <a:cubicBezTo>
                  <a:pt x="14500" y="6500"/>
                  <a:pt x="14500" y="6500"/>
                  <a:pt x="14500" y="6500"/>
                </a:cubicBezTo>
                <a:cubicBezTo>
                  <a:pt x="14500" y="6500"/>
                  <a:pt x="14500" y="6500"/>
                  <a:pt x="14500" y="6500"/>
                </a:cubicBezTo>
                <a:cubicBezTo>
                  <a:pt x="14500" y="6500"/>
                  <a:pt x="14500" y="6500"/>
                  <a:pt x="14469" y="6500"/>
                </a:cubicBezTo>
                <a:cubicBezTo>
                  <a:pt x="14469" y="6500"/>
                  <a:pt x="14469" y="6469"/>
                  <a:pt x="14469" y="6469"/>
                </a:cubicBezTo>
                <a:cubicBezTo>
                  <a:pt x="14437" y="6469"/>
                  <a:pt x="14406" y="6438"/>
                  <a:pt x="14375" y="6438"/>
                </a:cubicBezTo>
                <a:cubicBezTo>
                  <a:pt x="14375" y="6375"/>
                  <a:pt x="14375" y="6375"/>
                  <a:pt x="14344" y="6344"/>
                </a:cubicBezTo>
                <a:cubicBezTo>
                  <a:pt x="14000" y="6125"/>
                  <a:pt x="13687" y="5907"/>
                  <a:pt x="13344" y="5657"/>
                </a:cubicBezTo>
                <a:cubicBezTo>
                  <a:pt x="12969" y="5407"/>
                  <a:pt x="12594" y="5157"/>
                  <a:pt x="12187" y="4875"/>
                </a:cubicBezTo>
                <a:cubicBezTo>
                  <a:pt x="12156" y="4844"/>
                  <a:pt x="12094" y="4813"/>
                  <a:pt x="12062" y="4875"/>
                </a:cubicBezTo>
                <a:cubicBezTo>
                  <a:pt x="12219" y="5000"/>
                  <a:pt x="12406" y="5125"/>
                  <a:pt x="12562" y="5250"/>
                </a:cubicBezTo>
                <a:cubicBezTo>
                  <a:pt x="12937" y="5469"/>
                  <a:pt x="13312" y="5719"/>
                  <a:pt x="13656" y="5969"/>
                </a:cubicBezTo>
                <a:cubicBezTo>
                  <a:pt x="13719" y="6032"/>
                  <a:pt x="13750" y="6063"/>
                  <a:pt x="13812" y="6125"/>
                </a:cubicBezTo>
                <a:cubicBezTo>
                  <a:pt x="14000" y="6250"/>
                  <a:pt x="14187" y="6375"/>
                  <a:pt x="14375" y="6500"/>
                </a:cubicBezTo>
                <a:cubicBezTo>
                  <a:pt x="14375" y="6500"/>
                  <a:pt x="14375" y="6500"/>
                  <a:pt x="14375" y="6500"/>
                </a:cubicBezTo>
                <a:cubicBezTo>
                  <a:pt x="14375" y="6500"/>
                  <a:pt x="14375" y="6500"/>
                  <a:pt x="14375" y="6500"/>
                </a:cubicBezTo>
                <a:cubicBezTo>
                  <a:pt x="14375" y="6500"/>
                  <a:pt x="14375" y="6500"/>
                  <a:pt x="14375" y="6500"/>
                </a:cubicBezTo>
                <a:cubicBezTo>
                  <a:pt x="14406" y="6500"/>
                  <a:pt x="14406" y="6500"/>
                  <a:pt x="14406" y="6500"/>
                </a:cubicBezTo>
                <a:cubicBezTo>
                  <a:pt x="14406" y="6500"/>
                  <a:pt x="14406" y="6532"/>
                  <a:pt x="14437" y="6532"/>
                </a:cubicBezTo>
                <a:cubicBezTo>
                  <a:pt x="14437" y="6532"/>
                  <a:pt x="14437" y="6532"/>
                  <a:pt x="14437" y="6532"/>
                </a:cubicBezTo>
                <a:cubicBezTo>
                  <a:pt x="14437" y="6532"/>
                  <a:pt x="14437" y="6563"/>
                  <a:pt x="14437" y="6563"/>
                </a:cubicBezTo>
                <a:cubicBezTo>
                  <a:pt x="14437" y="6563"/>
                  <a:pt x="14469" y="6563"/>
                  <a:pt x="14469" y="6563"/>
                </a:cubicBezTo>
                <a:cubicBezTo>
                  <a:pt x="14469" y="6563"/>
                  <a:pt x="14500" y="6563"/>
                  <a:pt x="14500" y="6594"/>
                </a:cubicBezTo>
                <a:cubicBezTo>
                  <a:pt x="14625" y="6688"/>
                  <a:pt x="14750" y="6782"/>
                  <a:pt x="14906" y="6875"/>
                </a:cubicBezTo>
                <a:cubicBezTo>
                  <a:pt x="14906" y="6938"/>
                  <a:pt x="14906" y="6938"/>
                  <a:pt x="14937" y="6969"/>
                </a:cubicBezTo>
                <a:cubicBezTo>
                  <a:pt x="14937" y="6969"/>
                  <a:pt x="14969" y="6969"/>
                  <a:pt x="14969" y="7000"/>
                </a:cubicBezTo>
                <a:cubicBezTo>
                  <a:pt x="15344" y="7250"/>
                  <a:pt x="15687" y="7532"/>
                  <a:pt x="16031" y="7813"/>
                </a:cubicBezTo>
                <a:cubicBezTo>
                  <a:pt x="16000" y="7844"/>
                  <a:pt x="16000" y="7875"/>
                  <a:pt x="15969" y="7907"/>
                </a:cubicBezTo>
                <a:cubicBezTo>
                  <a:pt x="15844" y="7813"/>
                  <a:pt x="15719" y="7719"/>
                  <a:pt x="15625" y="7625"/>
                </a:cubicBezTo>
                <a:cubicBezTo>
                  <a:pt x="15594" y="7625"/>
                  <a:pt x="15594" y="7625"/>
                  <a:pt x="15594" y="7625"/>
                </a:cubicBezTo>
                <a:cubicBezTo>
                  <a:pt x="15594" y="7625"/>
                  <a:pt x="15562" y="7625"/>
                  <a:pt x="15562" y="7625"/>
                </a:cubicBezTo>
                <a:cubicBezTo>
                  <a:pt x="15562" y="7625"/>
                  <a:pt x="15562" y="7625"/>
                  <a:pt x="15562" y="7625"/>
                </a:cubicBezTo>
                <a:cubicBezTo>
                  <a:pt x="15562" y="7625"/>
                  <a:pt x="15562" y="7625"/>
                  <a:pt x="15562" y="7625"/>
                </a:cubicBezTo>
                <a:cubicBezTo>
                  <a:pt x="15562" y="7594"/>
                  <a:pt x="15562" y="7594"/>
                  <a:pt x="15562" y="7594"/>
                </a:cubicBezTo>
                <a:cubicBezTo>
                  <a:pt x="15531" y="7594"/>
                  <a:pt x="15531" y="7594"/>
                  <a:pt x="15531" y="7563"/>
                </a:cubicBezTo>
                <a:cubicBezTo>
                  <a:pt x="15500" y="7532"/>
                  <a:pt x="15406" y="7532"/>
                  <a:pt x="15375" y="7469"/>
                </a:cubicBezTo>
                <a:cubicBezTo>
                  <a:pt x="15250" y="7313"/>
                  <a:pt x="15062" y="7188"/>
                  <a:pt x="14906" y="7032"/>
                </a:cubicBezTo>
                <a:cubicBezTo>
                  <a:pt x="14687" y="6844"/>
                  <a:pt x="14437" y="6657"/>
                  <a:pt x="14187" y="6469"/>
                </a:cubicBezTo>
                <a:cubicBezTo>
                  <a:pt x="13750" y="6157"/>
                  <a:pt x="13312" y="5844"/>
                  <a:pt x="12844" y="5563"/>
                </a:cubicBezTo>
                <a:cubicBezTo>
                  <a:pt x="12812" y="5532"/>
                  <a:pt x="12812" y="5532"/>
                  <a:pt x="12812" y="5532"/>
                </a:cubicBezTo>
                <a:cubicBezTo>
                  <a:pt x="12750" y="5500"/>
                  <a:pt x="12719" y="5500"/>
                  <a:pt x="12687" y="5500"/>
                </a:cubicBezTo>
                <a:cubicBezTo>
                  <a:pt x="12656" y="5469"/>
                  <a:pt x="12656" y="5469"/>
                  <a:pt x="12625" y="5469"/>
                </a:cubicBezTo>
                <a:cubicBezTo>
                  <a:pt x="12625" y="5469"/>
                  <a:pt x="12625" y="5469"/>
                  <a:pt x="12625" y="5500"/>
                </a:cubicBezTo>
                <a:cubicBezTo>
                  <a:pt x="12656" y="5500"/>
                  <a:pt x="12656" y="5500"/>
                  <a:pt x="12687" y="5500"/>
                </a:cubicBezTo>
                <a:cubicBezTo>
                  <a:pt x="12687" y="5532"/>
                  <a:pt x="12719" y="5532"/>
                  <a:pt x="12719" y="5563"/>
                </a:cubicBezTo>
                <a:cubicBezTo>
                  <a:pt x="13094" y="5813"/>
                  <a:pt x="13437" y="6032"/>
                  <a:pt x="13781" y="6282"/>
                </a:cubicBezTo>
                <a:cubicBezTo>
                  <a:pt x="14031" y="6500"/>
                  <a:pt x="14344" y="6688"/>
                  <a:pt x="14594" y="6907"/>
                </a:cubicBezTo>
                <a:cubicBezTo>
                  <a:pt x="14594" y="6907"/>
                  <a:pt x="14625" y="6907"/>
                  <a:pt x="14625" y="6938"/>
                </a:cubicBezTo>
                <a:cubicBezTo>
                  <a:pt x="14625" y="6938"/>
                  <a:pt x="14625" y="6969"/>
                  <a:pt x="14625" y="7000"/>
                </a:cubicBezTo>
                <a:cubicBezTo>
                  <a:pt x="14625" y="7000"/>
                  <a:pt x="14625" y="7000"/>
                  <a:pt x="14625" y="7000"/>
                </a:cubicBezTo>
                <a:cubicBezTo>
                  <a:pt x="14625" y="6969"/>
                  <a:pt x="14625" y="6969"/>
                  <a:pt x="14625" y="6969"/>
                </a:cubicBezTo>
                <a:cubicBezTo>
                  <a:pt x="14531" y="6969"/>
                  <a:pt x="14469" y="6907"/>
                  <a:pt x="14437" y="6844"/>
                </a:cubicBezTo>
                <a:cubicBezTo>
                  <a:pt x="14375" y="6844"/>
                  <a:pt x="14344" y="6813"/>
                  <a:pt x="14312" y="6782"/>
                </a:cubicBezTo>
                <a:cubicBezTo>
                  <a:pt x="13875" y="6469"/>
                  <a:pt x="13437" y="6157"/>
                  <a:pt x="13000" y="5844"/>
                </a:cubicBezTo>
                <a:cubicBezTo>
                  <a:pt x="12969" y="5813"/>
                  <a:pt x="12906" y="5782"/>
                  <a:pt x="12844" y="5782"/>
                </a:cubicBezTo>
                <a:cubicBezTo>
                  <a:pt x="12875" y="5813"/>
                  <a:pt x="12906" y="5844"/>
                  <a:pt x="12969" y="5875"/>
                </a:cubicBezTo>
                <a:cubicBezTo>
                  <a:pt x="13094" y="6000"/>
                  <a:pt x="13250" y="6063"/>
                  <a:pt x="13375" y="6188"/>
                </a:cubicBezTo>
                <a:cubicBezTo>
                  <a:pt x="13375" y="6188"/>
                  <a:pt x="13375" y="6188"/>
                  <a:pt x="13375" y="6188"/>
                </a:cubicBezTo>
                <a:cubicBezTo>
                  <a:pt x="13375" y="6188"/>
                  <a:pt x="13375" y="6188"/>
                  <a:pt x="13375" y="6188"/>
                </a:cubicBezTo>
                <a:cubicBezTo>
                  <a:pt x="13375" y="6188"/>
                  <a:pt x="13375" y="6188"/>
                  <a:pt x="13375" y="6188"/>
                </a:cubicBezTo>
                <a:cubicBezTo>
                  <a:pt x="13281" y="6188"/>
                  <a:pt x="13219" y="6094"/>
                  <a:pt x="13156" y="6094"/>
                </a:cubicBezTo>
                <a:cubicBezTo>
                  <a:pt x="13156" y="6094"/>
                  <a:pt x="13156" y="6094"/>
                  <a:pt x="13156" y="6094"/>
                </a:cubicBezTo>
                <a:cubicBezTo>
                  <a:pt x="13156" y="6094"/>
                  <a:pt x="13156" y="6094"/>
                  <a:pt x="13156" y="6094"/>
                </a:cubicBezTo>
                <a:cubicBezTo>
                  <a:pt x="13156" y="6094"/>
                  <a:pt x="13156" y="6094"/>
                  <a:pt x="13156" y="6094"/>
                </a:cubicBezTo>
                <a:cubicBezTo>
                  <a:pt x="13156" y="6094"/>
                  <a:pt x="13156" y="6094"/>
                  <a:pt x="13156" y="6094"/>
                </a:cubicBezTo>
                <a:cubicBezTo>
                  <a:pt x="13125" y="6063"/>
                  <a:pt x="13125" y="6032"/>
                  <a:pt x="13062" y="6032"/>
                </a:cubicBezTo>
                <a:cubicBezTo>
                  <a:pt x="13062" y="6032"/>
                  <a:pt x="13062" y="6032"/>
                  <a:pt x="13031" y="6032"/>
                </a:cubicBezTo>
                <a:cubicBezTo>
                  <a:pt x="13062" y="6063"/>
                  <a:pt x="13094" y="6094"/>
                  <a:pt x="13125" y="6094"/>
                </a:cubicBezTo>
                <a:cubicBezTo>
                  <a:pt x="13156" y="6125"/>
                  <a:pt x="13156" y="6157"/>
                  <a:pt x="13187" y="6157"/>
                </a:cubicBezTo>
                <a:cubicBezTo>
                  <a:pt x="13406" y="6313"/>
                  <a:pt x="13625" y="6469"/>
                  <a:pt x="13875" y="6625"/>
                </a:cubicBezTo>
                <a:cubicBezTo>
                  <a:pt x="14125" y="6782"/>
                  <a:pt x="14344" y="6969"/>
                  <a:pt x="14594" y="7157"/>
                </a:cubicBezTo>
                <a:cubicBezTo>
                  <a:pt x="14594" y="7188"/>
                  <a:pt x="14625" y="7188"/>
                  <a:pt x="14625" y="7219"/>
                </a:cubicBezTo>
                <a:cubicBezTo>
                  <a:pt x="14656" y="7250"/>
                  <a:pt x="14719" y="7282"/>
                  <a:pt x="14781" y="7282"/>
                </a:cubicBezTo>
                <a:cubicBezTo>
                  <a:pt x="14781" y="7344"/>
                  <a:pt x="14812" y="7344"/>
                  <a:pt x="14844" y="7375"/>
                </a:cubicBezTo>
                <a:cubicBezTo>
                  <a:pt x="14844" y="7375"/>
                  <a:pt x="14844" y="7375"/>
                  <a:pt x="14844" y="7375"/>
                </a:cubicBezTo>
                <a:cubicBezTo>
                  <a:pt x="15062" y="7563"/>
                  <a:pt x="15281" y="7719"/>
                  <a:pt x="15500" y="7907"/>
                </a:cubicBezTo>
                <a:cubicBezTo>
                  <a:pt x="15469" y="7907"/>
                  <a:pt x="15469" y="7907"/>
                  <a:pt x="15469" y="7907"/>
                </a:cubicBezTo>
                <a:cubicBezTo>
                  <a:pt x="15437" y="7907"/>
                  <a:pt x="15375" y="7907"/>
                  <a:pt x="15344" y="7875"/>
                </a:cubicBezTo>
                <a:cubicBezTo>
                  <a:pt x="15344" y="7875"/>
                  <a:pt x="15344" y="7875"/>
                  <a:pt x="15312" y="7875"/>
                </a:cubicBezTo>
                <a:cubicBezTo>
                  <a:pt x="15187" y="7782"/>
                  <a:pt x="15062" y="7688"/>
                  <a:pt x="14937" y="7594"/>
                </a:cubicBezTo>
                <a:cubicBezTo>
                  <a:pt x="14812" y="7500"/>
                  <a:pt x="14719" y="7407"/>
                  <a:pt x="14562" y="7375"/>
                </a:cubicBezTo>
                <a:cubicBezTo>
                  <a:pt x="14687" y="7469"/>
                  <a:pt x="14812" y="7563"/>
                  <a:pt x="14937" y="7657"/>
                </a:cubicBezTo>
                <a:cubicBezTo>
                  <a:pt x="15219" y="7844"/>
                  <a:pt x="15437" y="8063"/>
                  <a:pt x="15687" y="8250"/>
                </a:cubicBezTo>
                <a:cubicBezTo>
                  <a:pt x="15656" y="8313"/>
                  <a:pt x="15656" y="8375"/>
                  <a:pt x="15656" y="8469"/>
                </a:cubicBezTo>
                <a:cubicBezTo>
                  <a:pt x="15656" y="8500"/>
                  <a:pt x="15656" y="8532"/>
                  <a:pt x="15656" y="8563"/>
                </a:cubicBezTo>
                <a:cubicBezTo>
                  <a:pt x="15594" y="8500"/>
                  <a:pt x="15500" y="8438"/>
                  <a:pt x="15437" y="8375"/>
                </a:cubicBezTo>
                <a:cubicBezTo>
                  <a:pt x="15406" y="8375"/>
                  <a:pt x="15406" y="8375"/>
                  <a:pt x="15406" y="8375"/>
                </a:cubicBezTo>
                <a:cubicBezTo>
                  <a:pt x="15375" y="8313"/>
                  <a:pt x="15312" y="8250"/>
                  <a:pt x="15250" y="8313"/>
                </a:cubicBezTo>
                <a:cubicBezTo>
                  <a:pt x="15219" y="8313"/>
                  <a:pt x="15219" y="8282"/>
                  <a:pt x="15219" y="8282"/>
                </a:cubicBezTo>
                <a:cubicBezTo>
                  <a:pt x="15219" y="8282"/>
                  <a:pt x="15219" y="8282"/>
                  <a:pt x="15219" y="8282"/>
                </a:cubicBezTo>
                <a:cubicBezTo>
                  <a:pt x="15219" y="8250"/>
                  <a:pt x="15219" y="8250"/>
                  <a:pt x="15187" y="8250"/>
                </a:cubicBezTo>
                <a:cubicBezTo>
                  <a:pt x="15156" y="8250"/>
                  <a:pt x="15125" y="8219"/>
                  <a:pt x="15125" y="8188"/>
                </a:cubicBezTo>
                <a:cubicBezTo>
                  <a:pt x="14844" y="7969"/>
                  <a:pt x="14562" y="7750"/>
                  <a:pt x="14281" y="7532"/>
                </a:cubicBezTo>
                <a:cubicBezTo>
                  <a:pt x="14156" y="7407"/>
                  <a:pt x="14031" y="7313"/>
                  <a:pt x="13875" y="7219"/>
                </a:cubicBezTo>
                <a:cubicBezTo>
                  <a:pt x="13812" y="7188"/>
                  <a:pt x="13750" y="7094"/>
                  <a:pt x="13656" y="7094"/>
                </a:cubicBezTo>
                <a:cubicBezTo>
                  <a:pt x="13625" y="7094"/>
                  <a:pt x="13625" y="7094"/>
                  <a:pt x="13625" y="7094"/>
                </a:cubicBezTo>
                <a:cubicBezTo>
                  <a:pt x="13625" y="7094"/>
                  <a:pt x="13625" y="7063"/>
                  <a:pt x="13625" y="7063"/>
                </a:cubicBezTo>
                <a:cubicBezTo>
                  <a:pt x="13625" y="7063"/>
                  <a:pt x="13625" y="7063"/>
                  <a:pt x="13594" y="7032"/>
                </a:cubicBezTo>
                <a:cubicBezTo>
                  <a:pt x="13250" y="6813"/>
                  <a:pt x="12906" y="6563"/>
                  <a:pt x="12562" y="6313"/>
                </a:cubicBezTo>
                <a:cubicBezTo>
                  <a:pt x="12437" y="6250"/>
                  <a:pt x="12344" y="6157"/>
                  <a:pt x="12187" y="6094"/>
                </a:cubicBezTo>
                <a:cubicBezTo>
                  <a:pt x="12187" y="6094"/>
                  <a:pt x="12187" y="6094"/>
                  <a:pt x="12156" y="6094"/>
                </a:cubicBezTo>
                <a:cubicBezTo>
                  <a:pt x="12156" y="6063"/>
                  <a:pt x="12156" y="6063"/>
                  <a:pt x="12125" y="6032"/>
                </a:cubicBezTo>
                <a:cubicBezTo>
                  <a:pt x="12125" y="6000"/>
                  <a:pt x="12094" y="6000"/>
                  <a:pt x="12031" y="5969"/>
                </a:cubicBezTo>
                <a:cubicBezTo>
                  <a:pt x="12031" y="5969"/>
                  <a:pt x="12031" y="5969"/>
                  <a:pt x="12031" y="5969"/>
                </a:cubicBezTo>
                <a:cubicBezTo>
                  <a:pt x="12031" y="5969"/>
                  <a:pt x="12031" y="5969"/>
                  <a:pt x="12000" y="5969"/>
                </a:cubicBezTo>
                <a:cubicBezTo>
                  <a:pt x="12000" y="5969"/>
                  <a:pt x="12000" y="5969"/>
                  <a:pt x="11969" y="5969"/>
                </a:cubicBezTo>
                <a:cubicBezTo>
                  <a:pt x="11969" y="5969"/>
                  <a:pt x="11969" y="5969"/>
                  <a:pt x="11969" y="5969"/>
                </a:cubicBezTo>
                <a:cubicBezTo>
                  <a:pt x="11937" y="5938"/>
                  <a:pt x="11937" y="5938"/>
                  <a:pt x="11937" y="5907"/>
                </a:cubicBezTo>
                <a:cubicBezTo>
                  <a:pt x="11906" y="5907"/>
                  <a:pt x="11875" y="5875"/>
                  <a:pt x="11844" y="5844"/>
                </a:cubicBezTo>
                <a:cubicBezTo>
                  <a:pt x="11812" y="5813"/>
                  <a:pt x="11750" y="5813"/>
                  <a:pt x="11719" y="5782"/>
                </a:cubicBezTo>
                <a:cubicBezTo>
                  <a:pt x="11687" y="5782"/>
                  <a:pt x="11687" y="5782"/>
                  <a:pt x="11687" y="5782"/>
                </a:cubicBezTo>
                <a:cubicBezTo>
                  <a:pt x="11687" y="5782"/>
                  <a:pt x="11687" y="5782"/>
                  <a:pt x="11687" y="5782"/>
                </a:cubicBezTo>
                <a:cubicBezTo>
                  <a:pt x="11687" y="5750"/>
                  <a:pt x="11687" y="5782"/>
                  <a:pt x="11656" y="5782"/>
                </a:cubicBezTo>
                <a:cubicBezTo>
                  <a:pt x="11531" y="5688"/>
                  <a:pt x="11406" y="5625"/>
                  <a:pt x="11281" y="5563"/>
                </a:cubicBezTo>
                <a:cubicBezTo>
                  <a:pt x="11250" y="5532"/>
                  <a:pt x="11219" y="5500"/>
                  <a:pt x="11156" y="5469"/>
                </a:cubicBezTo>
                <a:cubicBezTo>
                  <a:pt x="11125" y="5469"/>
                  <a:pt x="11094" y="5438"/>
                  <a:pt x="11031" y="5438"/>
                </a:cubicBezTo>
                <a:cubicBezTo>
                  <a:pt x="11031" y="5438"/>
                  <a:pt x="11031" y="5438"/>
                  <a:pt x="11031" y="5438"/>
                </a:cubicBezTo>
                <a:cubicBezTo>
                  <a:pt x="11031" y="5438"/>
                  <a:pt x="11031" y="5438"/>
                  <a:pt x="11031" y="5438"/>
                </a:cubicBezTo>
                <a:cubicBezTo>
                  <a:pt x="11031" y="5407"/>
                  <a:pt x="11031" y="5407"/>
                  <a:pt x="11000" y="5407"/>
                </a:cubicBezTo>
                <a:cubicBezTo>
                  <a:pt x="11000" y="5407"/>
                  <a:pt x="11000" y="5407"/>
                  <a:pt x="11000" y="5407"/>
                </a:cubicBezTo>
                <a:cubicBezTo>
                  <a:pt x="11000" y="5407"/>
                  <a:pt x="11000" y="5407"/>
                  <a:pt x="10969" y="5407"/>
                </a:cubicBezTo>
                <a:cubicBezTo>
                  <a:pt x="11000" y="5407"/>
                  <a:pt x="11000" y="5438"/>
                  <a:pt x="11031" y="5438"/>
                </a:cubicBezTo>
                <a:cubicBezTo>
                  <a:pt x="11031" y="5438"/>
                  <a:pt x="11031" y="5438"/>
                  <a:pt x="11031" y="5438"/>
                </a:cubicBezTo>
                <a:cubicBezTo>
                  <a:pt x="11031" y="5438"/>
                  <a:pt x="11031" y="5438"/>
                  <a:pt x="11031" y="5438"/>
                </a:cubicBezTo>
                <a:cubicBezTo>
                  <a:pt x="11031" y="5438"/>
                  <a:pt x="11031" y="5438"/>
                  <a:pt x="11062" y="5469"/>
                </a:cubicBezTo>
                <a:cubicBezTo>
                  <a:pt x="11125" y="5532"/>
                  <a:pt x="11187" y="5563"/>
                  <a:pt x="11281" y="5594"/>
                </a:cubicBezTo>
                <a:cubicBezTo>
                  <a:pt x="11500" y="5750"/>
                  <a:pt x="11719" y="5875"/>
                  <a:pt x="11937" y="6032"/>
                </a:cubicBezTo>
                <a:cubicBezTo>
                  <a:pt x="12125" y="6188"/>
                  <a:pt x="12312" y="6282"/>
                  <a:pt x="12500" y="6438"/>
                </a:cubicBezTo>
                <a:cubicBezTo>
                  <a:pt x="12531" y="6469"/>
                  <a:pt x="12594" y="6500"/>
                  <a:pt x="12656" y="6500"/>
                </a:cubicBezTo>
                <a:cubicBezTo>
                  <a:pt x="12656" y="6500"/>
                  <a:pt x="12687" y="6532"/>
                  <a:pt x="12687" y="6532"/>
                </a:cubicBezTo>
                <a:cubicBezTo>
                  <a:pt x="12687" y="6532"/>
                  <a:pt x="12687" y="6532"/>
                  <a:pt x="12687" y="6532"/>
                </a:cubicBezTo>
                <a:cubicBezTo>
                  <a:pt x="12687" y="6563"/>
                  <a:pt x="12719" y="6563"/>
                  <a:pt x="12750" y="6563"/>
                </a:cubicBezTo>
                <a:cubicBezTo>
                  <a:pt x="12750" y="6563"/>
                  <a:pt x="12750" y="6563"/>
                  <a:pt x="12750" y="6563"/>
                </a:cubicBezTo>
                <a:cubicBezTo>
                  <a:pt x="12750" y="6594"/>
                  <a:pt x="12781" y="6594"/>
                  <a:pt x="12781" y="6594"/>
                </a:cubicBezTo>
                <a:cubicBezTo>
                  <a:pt x="12781" y="6594"/>
                  <a:pt x="12781" y="6594"/>
                  <a:pt x="12781" y="6594"/>
                </a:cubicBezTo>
                <a:cubicBezTo>
                  <a:pt x="12812" y="6625"/>
                  <a:pt x="12812" y="6625"/>
                  <a:pt x="12812" y="6625"/>
                </a:cubicBezTo>
                <a:cubicBezTo>
                  <a:pt x="12844" y="6657"/>
                  <a:pt x="12844" y="6657"/>
                  <a:pt x="12875" y="6657"/>
                </a:cubicBezTo>
                <a:cubicBezTo>
                  <a:pt x="12875" y="6688"/>
                  <a:pt x="12875" y="6688"/>
                  <a:pt x="12906" y="6688"/>
                </a:cubicBezTo>
                <a:cubicBezTo>
                  <a:pt x="12906" y="6688"/>
                  <a:pt x="12906" y="6688"/>
                  <a:pt x="12906" y="6719"/>
                </a:cubicBezTo>
                <a:cubicBezTo>
                  <a:pt x="13000" y="6782"/>
                  <a:pt x="13094" y="6813"/>
                  <a:pt x="13156" y="6907"/>
                </a:cubicBezTo>
                <a:cubicBezTo>
                  <a:pt x="13156" y="6907"/>
                  <a:pt x="13156" y="6907"/>
                  <a:pt x="13156" y="6907"/>
                </a:cubicBezTo>
                <a:cubicBezTo>
                  <a:pt x="13156" y="6907"/>
                  <a:pt x="13156" y="6907"/>
                  <a:pt x="13156" y="6907"/>
                </a:cubicBezTo>
                <a:cubicBezTo>
                  <a:pt x="13125" y="6907"/>
                  <a:pt x="13125" y="6907"/>
                  <a:pt x="13094" y="6907"/>
                </a:cubicBezTo>
                <a:cubicBezTo>
                  <a:pt x="13094" y="6875"/>
                  <a:pt x="13094" y="6875"/>
                  <a:pt x="13094" y="6875"/>
                </a:cubicBezTo>
                <a:cubicBezTo>
                  <a:pt x="12969" y="6813"/>
                  <a:pt x="12875" y="6750"/>
                  <a:pt x="12750" y="6657"/>
                </a:cubicBezTo>
                <a:cubicBezTo>
                  <a:pt x="12625" y="6563"/>
                  <a:pt x="12469" y="6469"/>
                  <a:pt x="12312" y="6375"/>
                </a:cubicBezTo>
                <a:cubicBezTo>
                  <a:pt x="12156" y="6282"/>
                  <a:pt x="12000" y="6157"/>
                  <a:pt x="11812" y="6063"/>
                </a:cubicBezTo>
                <a:cubicBezTo>
                  <a:pt x="11500" y="5875"/>
                  <a:pt x="11156" y="5657"/>
                  <a:pt x="10812" y="5469"/>
                </a:cubicBezTo>
                <a:cubicBezTo>
                  <a:pt x="10812" y="5469"/>
                  <a:pt x="10812" y="5469"/>
                  <a:pt x="10812" y="5469"/>
                </a:cubicBezTo>
                <a:cubicBezTo>
                  <a:pt x="10812" y="5438"/>
                  <a:pt x="10781" y="5438"/>
                  <a:pt x="10781" y="5438"/>
                </a:cubicBezTo>
                <a:cubicBezTo>
                  <a:pt x="10781" y="5438"/>
                  <a:pt x="10781" y="5438"/>
                  <a:pt x="10781" y="5438"/>
                </a:cubicBezTo>
                <a:cubicBezTo>
                  <a:pt x="10750" y="5438"/>
                  <a:pt x="10719" y="5438"/>
                  <a:pt x="10719" y="5438"/>
                </a:cubicBezTo>
                <a:cubicBezTo>
                  <a:pt x="10719" y="5407"/>
                  <a:pt x="10719" y="5407"/>
                  <a:pt x="10719" y="5407"/>
                </a:cubicBezTo>
                <a:cubicBezTo>
                  <a:pt x="10500" y="5282"/>
                  <a:pt x="10281" y="5125"/>
                  <a:pt x="10031" y="5032"/>
                </a:cubicBezTo>
                <a:cubicBezTo>
                  <a:pt x="10062" y="5094"/>
                  <a:pt x="10094" y="5125"/>
                  <a:pt x="10125" y="5125"/>
                </a:cubicBezTo>
                <a:cubicBezTo>
                  <a:pt x="10219" y="5188"/>
                  <a:pt x="10344" y="5250"/>
                  <a:pt x="10437" y="5313"/>
                </a:cubicBezTo>
                <a:cubicBezTo>
                  <a:pt x="10437" y="5344"/>
                  <a:pt x="10469" y="5344"/>
                  <a:pt x="10500" y="5375"/>
                </a:cubicBezTo>
                <a:cubicBezTo>
                  <a:pt x="10500" y="5375"/>
                  <a:pt x="10531" y="5375"/>
                  <a:pt x="10562" y="5407"/>
                </a:cubicBezTo>
                <a:cubicBezTo>
                  <a:pt x="10594" y="5407"/>
                  <a:pt x="10656" y="5438"/>
                  <a:pt x="10687" y="5438"/>
                </a:cubicBezTo>
                <a:cubicBezTo>
                  <a:pt x="10719" y="5438"/>
                  <a:pt x="10719" y="5469"/>
                  <a:pt x="10750" y="5469"/>
                </a:cubicBezTo>
                <a:cubicBezTo>
                  <a:pt x="11031" y="5657"/>
                  <a:pt x="11312" y="5844"/>
                  <a:pt x="11594" y="6032"/>
                </a:cubicBezTo>
                <a:cubicBezTo>
                  <a:pt x="11844" y="6188"/>
                  <a:pt x="12094" y="6344"/>
                  <a:pt x="12344" y="6500"/>
                </a:cubicBezTo>
                <a:cubicBezTo>
                  <a:pt x="12375" y="6500"/>
                  <a:pt x="12375" y="6532"/>
                  <a:pt x="12375" y="6532"/>
                </a:cubicBezTo>
                <a:cubicBezTo>
                  <a:pt x="12375" y="6532"/>
                  <a:pt x="12375" y="6532"/>
                  <a:pt x="12375" y="6532"/>
                </a:cubicBezTo>
                <a:cubicBezTo>
                  <a:pt x="12562" y="6657"/>
                  <a:pt x="12719" y="6750"/>
                  <a:pt x="12875" y="6875"/>
                </a:cubicBezTo>
                <a:cubicBezTo>
                  <a:pt x="13281" y="7157"/>
                  <a:pt x="13687" y="7438"/>
                  <a:pt x="14094" y="7750"/>
                </a:cubicBezTo>
                <a:cubicBezTo>
                  <a:pt x="14125" y="7750"/>
                  <a:pt x="14156" y="7782"/>
                  <a:pt x="14219" y="7813"/>
                </a:cubicBezTo>
                <a:cubicBezTo>
                  <a:pt x="14250" y="7813"/>
                  <a:pt x="14250" y="7844"/>
                  <a:pt x="14281" y="7875"/>
                </a:cubicBezTo>
                <a:cubicBezTo>
                  <a:pt x="14375" y="7907"/>
                  <a:pt x="14437" y="7969"/>
                  <a:pt x="14469" y="8032"/>
                </a:cubicBezTo>
                <a:cubicBezTo>
                  <a:pt x="14500" y="8032"/>
                  <a:pt x="14500" y="8032"/>
                  <a:pt x="14500" y="8063"/>
                </a:cubicBezTo>
                <a:cubicBezTo>
                  <a:pt x="14469" y="8063"/>
                  <a:pt x="14469" y="8032"/>
                  <a:pt x="14437" y="8032"/>
                </a:cubicBezTo>
                <a:cubicBezTo>
                  <a:pt x="14406" y="8032"/>
                  <a:pt x="14375" y="8032"/>
                  <a:pt x="14375" y="8094"/>
                </a:cubicBezTo>
                <a:cubicBezTo>
                  <a:pt x="14250" y="8000"/>
                  <a:pt x="14094" y="7907"/>
                  <a:pt x="13969" y="7782"/>
                </a:cubicBezTo>
                <a:cubicBezTo>
                  <a:pt x="13969" y="7782"/>
                  <a:pt x="13937" y="7782"/>
                  <a:pt x="13937" y="7750"/>
                </a:cubicBezTo>
                <a:cubicBezTo>
                  <a:pt x="13656" y="7563"/>
                  <a:pt x="13375" y="7344"/>
                  <a:pt x="13094" y="7157"/>
                </a:cubicBezTo>
                <a:cubicBezTo>
                  <a:pt x="12656" y="6844"/>
                  <a:pt x="12219" y="6500"/>
                  <a:pt x="11750" y="6219"/>
                </a:cubicBezTo>
                <a:cubicBezTo>
                  <a:pt x="11281" y="5969"/>
                  <a:pt x="10844" y="5657"/>
                  <a:pt x="10375" y="5438"/>
                </a:cubicBezTo>
                <a:cubicBezTo>
                  <a:pt x="10250" y="5375"/>
                  <a:pt x="10094" y="5282"/>
                  <a:pt x="9937" y="5219"/>
                </a:cubicBezTo>
                <a:cubicBezTo>
                  <a:pt x="10000" y="5313"/>
                  <a:pt x="10031" y="5344"/>
                  <a:pt x="10094" y="5375"/>
                </a:cubicBezTo>
                <a:cubicBezTo>
                  <a:pt x="10187" y="5438"/>
                  <a:pt x="10312" y="5469"/>
                  <a:pt x="10406" y="5532"/>
                </a:cubicBezTo>
                <a:cubicBezTo>
                  <a:pt x="10562" y="5625"/>
                  <a:pt x="10719" y="5719"/>
                  <a:pt x="10906" y="5844"/>
                </a:cubicBezTo>
                <a:cubicBezTo>
                  <a:pt x="11281" y="6063"/>
                  <a:pt x="11687" y="6250"/>
                  <a:pt x="12062" y="6532"/>
                </a:cubicBezTo>
                <a:cubicBezTo>
                  <a:pt x="12375" y="6750"/>
                  <a:pt x="12687" y="6938"/>
                  <a:pt x="12969" y="7188"/>
                </a:cubicBezTo>
                <a:cubicBezTo>
                  <a:pt x="13031" y="7250"/>
                  <a:pt x="13125" y="7313"/>
                  <a:pt x="13219" y="7375"/>
                </a:cubicBezTo>
                <a:cubicBezTo>
                  <a:pt x="13219" y="7375"/>
                  <a:pt x="13219" y="7375"/>
                  <a:pt x="13219" y="7375"/>
                </a:cubicBezTo>
                <a:cubicBezTo>
                  <a:pt x="13250" y="7407"/>
                  <a:pt x="13250" y="7407"/>
                  <a:pt x="13250" y="7407"/>
                </a:cubicBezTo>
                <a:cubicBezTo>
                  <a:pt x="13281" y="7438"/>
                  <a:pt x="13281" y="7438"/>
                  <a:pt x="13250" y="7469"/>
                </a:cubicBezTo>
                <a:cubicBezTo>
                  <a:pt x="13094" y="7375"/>
                  <a:pt x="12937" y="7250"/>
                  <a:pt x="12781" y="7157"/>
                </a:cubicBezTo>
                <a:cubicBezTo>
                  <a:pt x="12219" y="6782"/>
                  <a:pt x="11656" y="6407"/>
                  <a:pt x="11094" y="6063"/>
                </a:cubicBezTo>
                <a:cubicBezTo>
                  <a:pt x="11094" y="6032"/>
                  <a:pt x="11062" y="6032"/>
                  <a:pt x="11062" y="6032"/>
                </a:cubicBezTo>
                <a:cubicBezTo>
                  <a:pt x="11062" y="6032"/>
                  <a:pt x="11062" y="6032"/>
                  <a:pt x="11062" y="6032"/>
                </a:cubicBezTo>
                <a:cubicBezTo>
                  <a:pt x="10844" y="5907"/>
                  <a:pt x="10625" y="5782"/>
                  <a:pt x="10406" y="5657"/>
                </a:cubicBezTo>
                <a:cubicBezTo>
                  <a:pt x="10375" y="5625"/>
                  <a:pt x="10344" y="5594"/>
                  <a:pt x="10344" y="5594"/>
                </a:cubicBezTo>
                <a:cubicBezTo>
                  <a:pt x="10250" y="5532"/>
                  <a:pt x="10156" y="5500"/>
                  <a:pt x="10094" y="5438"/>
                </a:cubicBezTo>
                <a:cubicBezTo>
                  <a:pt x="10094" y="5438"/>
                  <a:pt x="10094" y="5438"/>
                  <a:pt x="10094" y="5438"/>
                </a:cubicBezTo>
                <a:cubicBezTo>
                  <a:pt x="10094" y="5438"/>
                  <a:pt x="10094" y="5438"/>
                  <a:pt x="10094" y="5438"/>
                </a:cubicBezTo>
                <a:cubicBezTo>
                  <a:pt x="10094" y="5438"/>
                  <a:pt x="10094" y="5438"/>
                  <a:pt x="10094" y="5438"/>
                </a:cubicBezTo>
                <a:cubicBezTo>
                  <a:pt x="10062" y="5438"/>
                  <a:pt x="10031" y="5407"/>
                  <a:pt x="10000" y="5407"/>
                </a:cubicBezTo>
                <a:cubicBezTo>
                  <a:pt x="10000" y="5407"/>
                  <a:pt x="9969" y="5407"/>
                  <a:pt x="9969" y="5407"/>
                </a:cubicBezTo>
                <a:cubicBezTo>
                  <a:pt x="10000" y="5438"/>
                  <a:pt x="10031" y="5469"/>
                  <a:pt x="10062" y="5469"/>
                </a:cubicBezTo>
                <a:cubicBezTo>
                  <a:pt x="10062" y="5469"/>
                  <a:pt x="10062" y="5469"/>
                  <a:pt x="10062" y="5469"/>
                </a:cubicBezTo>
                <a:cubicBezTo>
                  <a:pt x="10094" y="5500"/>
                  <a:pt x="10125" y="5532"/>
                  <a:pt x="10125" y="5563"/>
                </a:cubicBezTo>
                <a:cubicBezTo>
                  <a:pt x="10094" y="5563"/>
                  <a:pt x="10094" y="5563"/>
                  <a:pt x="10062" y="5532"/>
                </a:cubicBezTo>
                <a:cubicBezTo>
                  <a:pt x="9687" y="5344"/>
                  <a:pt x="9344" y="5125"/>
                  <a:pt x="8937" y="4938"/>
                </a:cubicBezTo>
                <a:cubicBezTo>
                  <a:pt x="8937" y="4938"/>
                  <a:pt x="8937" y="4938"/>
                  <a:pt x="8937" y="4938"/>
                </a:cubicBezTo>
                <a:cubicBezTo>
                  <a:pt x="8937" y="4938"/>
                  <a:pt x="8937" y="4938"/>
                  <a:pt x="8937" y="4938"/>
                </a:cubicBezTo>
                <a:cubicBezTo>
                  <a:pt x="8937" y="4907"/>
                  <a:pt x="8937" y="4907"/>
                  <a:pt x="8937" y="4907"/>
                </a:cubicBezTo>
                <a:cubicBezTo>
                  <a:pt x="8937" y="4907"/>
                  <a:pt x="8906" y="4907"/>
                  <a:pt x="8906" y="4907"/>
                </a:cubicBezTo>
                <a:cubicBezTo>
                  <a:pt x="8906" y="4907"/>
                  <a:pt x="8906" y="4907"/>
                  <a:pt x="8906" y="4907"/>
                </a:cubicBezTo>
                <a:cubicBezTo>
                  <a:pt x="8906" y="4907"/>
                  <a:pt x="8906" y="4907"/>
                  <a:pt x="8906" y="4907"/>
                </a:cubicBezTo>
                <a:cubicBezTo>
                  <a:pt x="8906" y="4907"/>
                  <a:pt x="8906" y="4907"/>
                  <a:pt x="8906" y="4907"/>
                </a:cubicBezTo>
                <a:cubicBezTo>
                  <a:pt x="8906" y="4907"/>
                  <a:pt x="8906" y="4907"/>
                  <a:pt x="8906" y="4907"/>
                </a:cubicBezTo>
                <a:cubicBezTo>
                  <a:pt x="8937" y="4907"/>
                  <a:pt x="8969" y="4907"/>
                  <a:pt x="9000" y="4907"/>
                </a:cubicBezTo>
                <a:cubicBezTo>
                  <a:pt x="9062" y="4938"/>
                  <a:pt x="9125" y="4969"/>
                  <a:pt x="9187" y="5000"/>
                </a:cubicBezTo>
                <a:cubicBezTo>
                  <a:pt x="9344" y="5063"/>
                  <a:pt x="9500" y="5157"/>
                  <a:pt x="9656" y="5250"/>
                </a:cubicBezTo>
                <a:cubicBezTo>
                  <a:pt x="9656" y="5250"/>
                  <a:pt x="9656" y="5250"/>
                  <a:pt x="9656" y="5250"/>
                </a:cubicBezTo>
                <a:cubicBezTo>
                  <a:pt x="9687" y="5250"/>
                  <a:pt x="9687" y="5282"/>
                  <a:pt x="9750" y="5313"/>
                </a:cubicBezTo>
                <a:cubicBezTo>
                  <a:pt x="9750" y="5313"/>
                  <a:pt x="9750" y="5313"/>
                  <a:pt x="9750" y="5313"/>
                </a:cubicBezTo>
                <a:cubicBezTo>
                  <a:pt x="9812" y="5313"/>
                  <a:pt x="9844" y="5375"/>
                  <a:pt x="9906" y="5344"/>
                </a:cubicBezTo>
                <a:cubicBezTo>
                  <a:pt x="9875" y="5344"/>
                  <a:pt x="9875" y="5313"/>
                  <a:pt x="9844" y="5313"/>
                </a:cubicBezTo>
                <a:cubicBezTo>
                  <a:pt x="9844" y="5282"/>
                  <a:pt x="9812" y="5282"/>
                  <a:pt x="9781" y="5282"/>
                </a:cubicBezTo>
                <a:cubicBezTo>
                  <a:pt x="9781" y="5282"/>
                  <a:pt x="9781" y="5282"/>
                  <a:pt x="9781" y="5282"/>
                </a:cubicBezTo>
                <a:cubicBezTo>
                  <a:pt x="9750" y="5250"/>
                  <a:pt x="9750" y="5250"/>
                  <a:pt x="9719" y="5219"/>
                </a:cubicBezTo>
                <a:cubicBezTo>
                  <a:pt x="9719" y="5219"/>
                  <a:pt x="9687" y="5219"/>
                  <a:pt x="9656" y="5219"/>
                </a:cubicBezTo>
                <a:cubicBezTo>
                  <a:pt x="9656" y="5219"/>
                  <a:pt x="9656" y="5188"/>
                  <a:pt x="9625" y="5188"/>
                </a:cubicBezTo>
                <a:cubicBezTo>
                  <a:pt x="9469" y="5094"/>
                  <a:pt x="9312" y="5000"/>
                  <a:pt x="9125" y="4907"/>
                </a:cubicBezTo>
                <a:cubicBezTo>
                  <a:pt x="8750" y="4688"/>
                  <a:pt x="8375" y="4500"/>
                  <a:pt x="8000" y="4313"/>
                </a:cubicBezTo>
                <a:cubicBezTo>
                  <a:pt x="7844" y="4250"/>
                  <a:pt x="7688" y="4157"/>
                  <a:pt x="7500" y="4157"/>
                </a:cubicBezTo>
                <a:cubicBezTo>
                  <a:pt x="7469" y="4157"/>
                  <a:pt x="7438" y="4157"/>
                  <a:pt x="7406" y="4125"/>
                </a:cubicBezTo>
                <a:cubicBezTo>
                  <a:pt x="7188" y="4063"/>
                  <a:pt x="7000" y="3938"/>
                  <a:pt x="6750" y="3875"/>
                </a:cubicBezTo>
                <a:cubicBezTo>
                  <a:pt x="6750" y="3875"/>
                  <a:pt x="6750" y="3875"/>
                  <a:pt x="6750" y="3875"/>
                </a:cubicBezTo>
                <a:cubicBezTo>
                  <a:pt x="6750" y="3875"/>
                  <a:pt x="6750" y="3875"/>
                  <a:pt x="6750" y="3875"/>
                </a:cubicBezTo>
                <a:cubicBezTo>
                  <a:pt x="6750" y="3907"/>
                  <a:pt x="6781" y="3938"/>
                  <a:pt x="6844" y="3969"/>
                </a:cubicBezTo>
                <a:cubicBezTo>
                  <a:pt x="7031" y="4063"/>
                  <a:pt x="7250" y="4188"/>
                  <a:pt x="7469" y="4282"/>
                </a:cubicBezTo>
                <a:cubicBezTo>
                  <a:pt x="7844" y="4438"/>
                  <a:pt x="8156" y="4625"/>
                  <a:pt x="8500" y="4813"/>
                </a:cubicBezTo>
                <a:cubicBezTo>
                  <a:pt x="8562" y="4844"/>
                  <a:pt x="8625" y="4907"/>
                  <a:pt x="8719" y="4907"/>
                </a:cubicBezTo>
                <a:cubicBezTo>
                  <a:pt x="8719" y="4907"/>
                  <a:pt x="8719" y="4907"/>
                  <a:pt x="8750" y="4907"/>
                </a:cubicBezTo>
                <a:cubicBezTo>
                  <a:pt x="8750" y="4938"/>
                  <a:pt x="8750" y="4938"/>
                  <a:pt x="8750" y="4938"/>
                </a:cubicBezTo>
                <a:cubicBezTo>
                  <a:pt x="8750" y="4938"/>
                  <a:pt x="8781" y="4969"/>
                  <a:pt x="8781" y="4969"/>
                </a:cubicBezTo>
                <a:cubicBezTo>
                  <a:pt x="8781" y="4969"/>
                  <a:pt x="8812" y="4969"/>
                  <a:pt x="8812" y="4969"/>
                </a:cubicBezTo>
                <a:cubicBezTo>
                  <a:pt x="8969" y="5032"/>
                  <a:pt x="9125" y="5125"/>
                  <a:pt x="9281" y="5188"/>
                </a:cubicBezTo>
                <a:cubicBezTo>
                  <a:pt x="9844" y="5500"/>
                  <a:pt x="10375" y="5813"/>
                  <a:pt x="10875" y="6125"/>
                </a:cubicBezTo>
                <a:cubicBezTo>
                  <a:pt x="10875" y="6157"/>
                  <a:pt x="10812" y="6157"/>
                  <a:pt x="10781" y="6157"/>
                </a:cubicBezTo>
                <a:cubicBezTo>
                  <a:pt x="10750" y="6157"/>
                  <a:pt x="10719" y="6125"/>
                  <a:pt x="10687" y="6157"/>
                </a:cubicBezTo>
                <a:cubicBezTo>
                  <a:pt x="10687" y="6157"/>
                  <a:pt x="10687" y="6157"/>
                  <a:pt x="10687" y="6157"/>
                </a:cubicBezTo>
                <a:cubicBezTo>
                  <a:pt x="10687" y="6157"/>
                  <a:pt x="10687" y="6157"/>
                  <a:pt x="10687" y="6157"/>
                </a:cubicBezTo>
                <a:cubicBezTo>
                  <a:pt x="10687" y="6157"/>
                  <a:pt x="10687" y="6157"/>
                  <a:pt x="10687" y="6157"/>
                </a:cubicBezTo>
                <a:cubicBezTo>
                  <a:pt x="10687" y="6157"/>
                  <a:pt x="10687" y="6157"/>
                  <a:pt x="10656" y="6157"/>
                </a:cubicBezTo>
                <a:cubicBezTo>
                  <a:pt x="10656" y="6157"/>
                  <a:pt x="10656" y="6157"/>
                  <a:pt x="10656" y="6157"/>
                </a:cubicBezTo>
                <a:cubicBezTo>
                  <a:pt x="10656" y="6157"/>
                  <a:pt x="10656" y="6157"/>
                  <a:pt x="10656" y="6125"/>
                </a:cubicBezTo>
                <a:cubicBezTo>
                  <a:pt x="10656" y="6125"/>
                  <a:pt x="10625" y="6125"/>
                  <a:pt x="10625" y="6094"/>
                </a:cubicBezTo>
                <a:cubicBezTo>
                  <a:pt x="10281" y="5938"/>
                  <a:pt x="9969" y="5750"/>
                  <a:pt x="9656" y="5563"/>
                </a:cubicBezTo>
                <a:cubicBezTo>
                  <a:pt x="9312" y="5375"/>
                  <a:pt x="8937" y="5219"/>
                  <a:pt x="8594" y="5032"/>
                </a:cubicBezTo>
                <a:cubicBezTo>
                  <a:pt x="8437" y="4938"/>
                  <a:pt x="8250" y="4844"/>
                  <a:pt x="8094" y="4750"/>
                </a:cubicBezTo>
                <a:cubicBezTo>
                  <a:pt x="7844" y="4657"/>
                  <a:pt x="7625" y="4532"/>
                  <a:pt x="7375" y="4438"/>
                </a:cubicBezTo>
                <a:cubicBezTo>
                  <a:pt x="7188" y="4344"/>
                  <a:pt x="6969" y="4250"/>
                  <a:pt x="6750" y="4157"/>
                </a:cubicBezTo>
                <a:cubicBezTo>
                  <a:pt x="6688" y="4125"/>
                  <a:pt x="6594" y="4188"/>
                  <a:pt x="6500" y="4094"/>
                </a:cubicBezTo>
                <a:cubicBezTo>
                  <a:pt x="6344" y="3938"/>
                  <a:pt x="6125" y="3875"/>
                  <a:pt x="5906" y="3782"/>
                </a:cubicBezTo>
                <a:cubicBezTo>
                  <a:pt x="5875" y="3750"/>
                  <a:pt x="5844" y="3750"/>
                  <a:pt x="5813" y="3782"/>
                </a:cubicBezTo>
                <a:cubicBezTo>
                  <a:pt x="5813" y="3813"/>
                  <a:pt x="5875" y="3782"/>
                  <a:pt x="5844" y="3844"/>
                </a:cubicBezTo>
                <a:cubicBezTo>
                  <a:pt x="5813" y="3844"/>
                  <a:pt x="5750" y="3813"/>
                  <a:pt x="5688" y="3813"/>
                </a:cubicBezTo>
                <a:cubicBezTo>
                  <a:pt x="5688" y="3813"/>
                  <a:pt x="5688" y="3813"/>
                  <a:pt x="5688" y="3813"/>
                </a:cubicBezTo>
                <a:cubicBezTo>
                  <a:pt x="5688" y="3813"/>
                  <a:pt x="5688" y="3813"/>
                  <a:pt x="5688" y="3813"/>
                </a:cubicBezTo>
                <a:cubicBezTo>
                  <a:pt x="5688" y="3813"/>
                  <a:pt x="5688" y="3813"/>
                  <a:pt x="5688" y="3813"/>
                </a:cubicBezTo>
                <a:cubicBezTo>
                  <a:pt x="5656" y="3813"/>
                  <a:pt x="5625" y="3813"/>
                  <a:pt x="5594" y="3782"/>
                </a:cubicBezTo>
                <a:cubicBezTo>
                  <a:pt x="5594" y="3782"/>
                  <a:pt x="5563" y="3782"/>
                  <a:pt x="5563" y="3782"/>
                </a:cubicBezTo>
                <a:cubicBezTo>
                  <a:pt x="5094" y="3532"/>
                  <a:pt x="4594" y="3407"/>
                  <a:pt x="4094" y="3219"/>
                </a:cubicBezTo>
                <a:cubicBezTo>
                  <a:pt x="4094" y="3219"/>
                  <a:pt x="4094" y="3219"/>
                  <a:pt x="4094" y="3219"/>
                </a:cubicBezTo>
                <a:cubicBezTo>
                  <a:pt x="4094" y="3219"/>
                  <a:pt x="4094" y="3219"/>
                  <a:pt x="4094" y="3219"/>
                </a:cubicBezTo>
                <a:cubicBezTo>
                  <a:pt x="4094" y="3219"/>
                  <a:pt x="4063" y="3219"/>
                  <a:pt x="4063" y="3219"/>
                </a:cubicBezTo>
                <a:cubicBezTo>
                  <a:pt x="4063" y="3219"/>
                  <a:pt x="4031" y="3188"/>
                  <a:pt x="4000" y="3188"/>
                </a:cubicBezTo>
                <a:cubicBezTo>
                  <a:pt x="4000" y="3157"/>
                  <a:pt x="3969" y="3157"/>
                  <a:pt x="3938" y="3157"/>
                </a:cubicBezTo>
                <a:cubicBezTo>
                  <a:pt x="3656" y="3032"/>
                  <a:pt x="3375" y="3000"/>
                  <a:pt x="3094" y="2907"/>
                </a:cubicBezTo>
                <a:cubicBezTo>
                  <a:pt x="2906" y="2844"/>
                  <a:pt x="2719" y="2750"/>
                  <a:pt x="2500" y="2719"/>
                </a:cubicBezTo>
                <a:cubicBezTo>
                  <a:pt x="2344" y="2688"/>
                  <a:pt x="2188" y="2688"/>
                  <a:pt x="2031" y="2688"/>
                </a:cubicBezTo>
                <a:cubicBezTo>
                  <a:pt x="2188" y="2750"/>
                  <a:pt x="2375" y="2782"/>
                  <a:pt x="2563" y="2844"/>
                </a:cubicBezTo>
                <a:cubicBezTo>
                  <a:pt x="2969" y="2969"/>
                  <a:pt x="3344" y="3094"/>
                  <a:pt x="3719" y="3219"/>
                </a:cubicBezTo>
                <a:cubicBezTo>
                  <a:pt x="3844" y="3219"/>
                  <a:pt x="3906" y="3282"/>
                  <a:pt x="4031" y="3282"/>
                </a:cubicBezTo>
                <a:cubicBezTo>
                  <a:pt x="4375" y="3407"/>
                  <a:pt x="4750" y="3532"/>
                  <a:pt x="5094" y="3657"/>
                </a:cubicBezTo>
                <a:cubicBezTo>
                  <a:pt x="5219" y="3688"/>
                  <a:pt x="5344" y="3750"/>
                  <a:pt x="5469" y="3813"/>
                </a:cubicBezTo>
                <a:cubicBezTo>
                  <a:pt x="5531" y="3844"/>
                  <a:pt x="5625" y="3844"/>
                  <a:pt x="5688" y="3875"/>
                </a:cubicBezTo>
                <a:cubicBezTo>
                  <a:pt x="5688" y="3875"/>
                  <a:pt x="5688" y="3875"/>
                  <a:pt x="5688" y="3875"/>
                </a:cubicBezTo>
                <a:cubicBezTo>
                  <a:pt x="5688" y="3875"/>
                  <a:pt x="5688" y="3875"/>
                  <a:pt x="5688" y="3907"/>
                </a:cubicBezTo>
                <a:cubicBezTo>
                  <a:pt x="5719" y="3938"/>
                  <a:pt x="5750" y="3938"/>
                  <a:pt x="5813" y="3969"/>
                </a:cubicBezTo>
                <a:cubicBezTo>
                  <a:pt x="5813" y="3969"/>
                  <a:pt x="5844" y="3969"/>
                  <a:pt x="5875" y="3969"/>
                </a:cubicBezTo>
                <a:cubicBezTo>
                  <a:pt x="6281" y="4157"/>
                  <a:pt x="6656" y="4313"/>
                  <a:pt x="7063" y="4500"/>
                </a:cubicBezTo>
                <a:cubicBezTo>
                  <a:pt x="7438" y="4657"/>
                  <a:pt x="7813" y="4813"/>
                  <a:pt x="8187" y="5032"/>
                </a:cubicBezTo>
                <a:cubicBezTo>
                  <a:pt x="8250" y="5063"/>
                  <a:pt x="8312" y="5125"/>
                  <a:pt x="8406" y="5094"/>
                </a:cubicBezTo>
                <a:cubicBezTo>
                  <a:pt x="8406" y="5094"/>
                  <a:pt x="8437" y="5125"/>
                  <a:pt x="8437" y="5125"/>
                </a:cubicBezTo>
                <a:cubicBezTo>
                  <a:pt x="8437" y="5125"/>
                  <a:pt x="8437" y="5125"/>
                  <a:pt x="8437" y="5125"/>
                </a:cubicBezTo>
                <a:cubicBezTo>
                  <a:pt x="8437" y="5157"/>
                  <a:pt x="8469" y="5157"/>
                  <a:pt x="8500" y="5157"/>
                </a:cubicBezTo>
                <a:cubicBezTo>
                  <a:pt x="8531" y="5188"/>
                  <a:pt x="8531" y="5188"/>
                  <a:pt x="8562" y="5188"/>
                </a:cubicBezTo>
                <a:cubicBezTo>
                  <a:pt x="8562" y="5188"/>
                  <a:pt x="8562" y="5219"/>
                  <a:pt x="8562" y="5219"/>
                </a:cubicBezTo>
                <a:cubicBezTo>
                  <a:pt x="8562" y="5219"/>
                  <a:pt x="8562" y="5219"/>
                  <a:pt x="8562" y="5219"/>
                </a:cubicBezTo>
                <a:cubicBezTo>
                  <a:pt x="8594" y="5219"/>
                  <a:pt x="8594" y="5219"/>
                  <a:pt x="8594" y="5219"/>
                </a:cubicBezTo>
                <a:cubicBezTo>
                  <a:pt x="8687" y="5250"/>
                  <a:pt x="8750" y="5313"/>
                  <a:pt x="8844" y="5344"/>
                </a:cubicBezTo>
                <a:cubicBezTo>
                  <a:pt x="8937" y="5407"/>
                  <a:pt x="9031" y="5438"/>
                  <a:pt x="9125" y="5500"/>
                </a:cubicBezTo>
                <a:cubicBezTo>
                  <a:pt x="9312" y="5594"/>
                  <a:pt x="9469" y="5657"/>
                  <a:pt x="9625" y="5782"/>
                </a:cubicBezTo>
                <a:cubicBezTo>
                  <a:pt x="9625" y="5782"/>
                  <a:pt x="9625" y="5782"/>
                  <a:pt x="9656" y="5782"/>
                </a:cubicBezTo>
                <a:cubicBezTo>
                  <a:pt x="9656" y="5813"/>
                  <a:pt x="9656" y="5813"/>
                  <a:pt x="9687" y="5813"/>
                </a:cubicBezTo>
                <a:cubicBezTo>
                  <a:pt x="9719" y="5813"/>
                  <a:pt x="9750" y="5813"/>
                  <a:pt x="9750" y="5844"/>
                </a:cubicBezTo>
                <a:cubicBezTo>
                  <a:pt x="9750" y="5844"/>
                  <a:pt x="9781" y="5844"/>
                  <a:pt x="9781" y="5844"/>
                </a:cubicBezTo>
                <a:cubicBezTo>
                  <a:pt x="9781" y="5875"/>
                  <a:pt x="9781" y="5907"/>
                  <a:pt x="9812" y="5907"/>
                </a:cubicBezTo>
                <a:cubicBezTo>
                  <a:pt x="9812" y="5907"/>
                  <a:pt x="9844" y="5907"/>
                  <a:pt x="9844" y="5907"/>
                </a:cubicBezTo>
                <a:cubicBezTo>
                  <a:pt x="9844" y="5907"/>
                  <a:pt x="9875" y="5907"/>
                  <a:pt x="9875" y="5907"/>
                </a:cubicBezTo>
                <a:cubicBezTo>
                  <a:pt x="9875" y="5938"/>
                  <a:pt x="9875" y="5938"/>
                  <a:pt x="9906" y="5938"/>
                </a:cubicBezTo>
                <a:cubicBezTo>
                  <a:pt x="9906" y="5938"/>
                  <a:pt x="9906" y="5969"/>
                  <a:pt x="9906" y="5969"/>
                </a:cubicBezTo>
                <a:cubicBezTo>
                  <a:pt x="10031" y="6000"/>
                  <a:pt x="10156" y="6094"/>
                  <a:pt x="10250" y="6157"/>
                </a:cubicBezTo>
                <a:cubicBezTo>
                  <a:pt x="10375" y="6188"/>
                  <a:pt x="10437" y="6282"/>
                  <a:pt x="10562" y="6282"/>
                </a:cubicBezTo>
                <a:cubicBezTo>
                  <a:pt x="10562" y="6313"/>
                  <a:pt x="10562" y="6344"/>
                  <a:pt x="10594" y="6344"/>
                </a:cubicBezTo>
                <a:cubicBezTo>
                  <a:pt x="10594" y="6344"/>
                  <a:pt x="10594" y="6344"/>
                  <a:pt x="10594" y="6344"/>
                </a:cubicBezTo>
                <a:cubicBezTo>
                  <a:pt x="10625" y="6375"/>
                  <a:pt x="10656" y="6407"/>
                  <a:pt x="10687" y="6407"/>
                </a:cubicBezTo>
                <a:cubicBezTo>
                  <a:pt x="10687" y="6407"/>
                  <a:pt x="10687" y="6407"/>
                  <a:pt x="10687" y="6407"/>
                </a:cubicBezTo>
                <a:cubicBezTo>
                  <a:pt x="10719" y="6407"/>
                  <a:pt x="10719" y="6407"/>
                  <a:pt x="10719" y="6438"/>
                </a:cubicBezTo>
                <a:cubicBezTo>
                  <a:pt x="10750" y="6438"/>
                  <a:pt x="10781" y="6438"/>
                  <a:pt x="10812" y="6407"/>
                </a:cubicBezTo>
                <a:cubicBezTo>
                  <a:pt x="10844" y="6407"/>
                  <a:pt x="10875" y="6438"/>
                  <a:pt x="10906" y="6469"/>
                </a:cubicBezTo>
                <a:cubicBezTo>
                  <a:pt x="10906" y="6469"/>
                  <a:pt x="10906" y="6469"/>
                  <a:pt x="10906" y="6469"/>
                </a:cubicBezTo>
                <a:cubicBezTo>
                  <a:pt x="10906" y="6469"/>
                  <a:pt x="10906" y="6500"/>
                  <a:pt x="10906" y="6500"/>
                </a:cubicBezTo>
                <a:cubicBezTo>
                  <a:pt x="10906" y="6500"/>
                  <a:pt x="10906" y="6532"/>
                  <a:pt x="10937" y="6532"/>
                </a:cubicBezTo>
                <a:cubicBezTo>
                  <a:pt x="10937" y="6563"/>
                  <a:pt x="10937" y="6563"/>
                  <a:pt x="10969" y="6563"/>
                </a:cubicBezTo>
                <a:cubicBezTo>
                  <a:pt x="10969" y="6563"/>
                  <a:pt x="10969" y="6563"/>
                  <a:pt x="10969" y="6563"/>
                </a:cubicBezTo>
                <a:cubicBezTo>
                  <a:pt x="11000" y="6594"/>
                  <a:pt x="11062" y="6657"/>
                  <a:pt x="11156" y="6625"/>
                </a:cubicBezTo>
                <a:cubicBezTo>
                  <a:pt x="11156" y="6594"/>
                  <a:pt x="11250" y="6594"/>
                  <a:pt x="11250" y="6657"/>
                </a:cubicBezTo>
                <a:cubicBezTo>
                  <a:pt x="11250" y="6719"/>
                  <a:pt x="11281" y="6750"/>
                  <a:pt x="11344" y="6782"/>
                </a:cubicBezTo>
                <a:cubicBezTo>
                  <a:pt x="11437" y="6844"/>
                  <a:pt x="11500" y="6875"/>
                  <a:pt x="11594" y="6907"/>
                </a:cubicBezTo>
                <a:cubicBezTo>
                  <a:pt x="11906" y="7125"/>
                  <a:pt x="12187" y="7313"/>
                  <a:pt x="12500" y="7532"/>
                </a:cubicBezTo>
                <a:cubicBezTo>
                  <a:pt x="12875" y="7782"/>
                  <a:pt x="13250" y="8032"/>
                  <a:pt x="13625" y="8313"/>
                </a:cubicBezTo>
                <a:cubicBezTo>
                  <a:pt x="13844" y="8469"/>
                  <a:pt x="14094" y="8594"/>
                  <a:pt x="14281" y="8813"/>
                </a:cubicBezTo>
                <a:cubicBezTo>
                  <a:pt x="14219" y="8844"/>
                  <a:pt x="14187" y="8844"/>
                  <a:pt x="14125" y="8782"/>
                </a:cubicBezTo>
                <a:cubicBezTo>
                  <a:pt x="14094" y="8750"/>
                  <a:pt x="14062" y="8750"/>
                  <a:pt x="14031" y="8782"/>
                </a:cubicBezTo>
                <a:cubicBezTo>
                  <a:pt x="14031" y="8750"/>
                  <a:pt x="14031" y="8750"/>
                  <a:pt x="14000" y="8750"/>
                </a:cubicBezTo>
                <a:cubicBezTo>
                  <a:pt x="14031" y="8719"/>
                  <a:pt x="14031" y="8719"/>
                  <a:pt x="14000" y="8719"/>
                </a:cubicBezTo>
                <a:cubicBezTo>
                  <a:pt x="14000" y="8719"/>
                  <a:pt x="14000" y="8719"/>
                  <a:pt x="14000" y="8719"/>
                </a:cubicBezTo>
                <a:cubicBezTo>
                  <a:pt x="14000" y="8719"/>
                  <a:pt x="13969" y="8719"/>
                  <a:pt x="13969" y="8719"/>
                </a:cubicBezTo>
                <a:cubicBezTo>
                  <a:pt x="13969" y="8719"/>
                  <a:pt x="13937" y="8719"/>
                  <a:pt x="13937" y="8719"/>
                </a:cubicBezTo>
                <a:cubicBezTo>
                  <a:pt x="13937" y="8719"/>
                  <a:pt x="13937" y="8688"/>
                  <a:pt x="13937" y="8688"/>
                </a:cubicBezTo>
                <a:cubicBezTo>
                  <a:pt x="13937" y="8688"/>
                  <a:pt x="13937" y="8688"/>
                  <a:pt x="13937" y="8688"/>
                </a:cubicBezTo>
                <a:cubicBezTo>
                  <a:pt x="13937" y="8657"/>
                  <a:pt x="13937" y="8657"/>
                  <a:pt x="13906" y="8657"/>
                </a:cubicBezTo>
                <a:cubicBezTo>
                  <a:pt x="13906" y="8657"/>
                  <a:pt x="13875" y="8657"/>
                  <a:pt x="13875" y="8657"/>
                </a:cubicBezTo>
                <a:cubicBezTo>
                  <a:pt x="13875" y="8657"/>
                  <a:pt x="13875" y="8657"/>
                  <a:pt x="13875" y="8625"/>
                </a:cubicBezTo>
                <a:cubicBezTo>
                  <a:pt x="13875" y="8594"/>
                  <a:pt x="13875" y="8625"/>
                  <a:pt x="13844" y="8625"/>
                </a:cubicBezTo>
                <a:cubicBezTo>
                  <a:pt x="13844" y="8625"/>
                  <a:pt x="13812" y="8625"/>
                  <a:pt x="13812" y="8625"/>
                </a:cubicBezTo>
                <a:cubicBezTo>
                  <a:pt x="13812" y="8594"/>
                  <a:pt x="13812" y="8594"/>
                  <a:pt x="13812" y="8594"/>
                </a:cubicBezTo>
                <a:cubicBezTo>
                  <a:pt x="13812" y="8594"/>
                  <a:pt x="13812" y="8594"/>
                  <a:pt x="13812" y="8563"/>
                </a:cubicBezTo>
                <a:cubicBezTo>
                  <a:pt x="13812" y="8563"/>
                  <a:pt x="13781" y="8563"/>
                  <a:pt x="13781" y="8563"/>
                </a:cubicBezTo>
                <a:cubicBezTo>
                  <a:pt x="13750" y="8563"/>
                  <a:pt x="13750" y="8563"/>
                  <a:pt x="13750" y="8563"/>
                </a:cubicBezTo>
                <a:cubicBezTo>
                  <a:pt x="13750" y="8563"/>
                  <a:pt x="13750" y="8532"/>
                  <a:pt x="13750" y="8532"/>
                </a:cubicBezTo>
                <a:cubicBezTo>
                  <a:pt x="13719" y="8532"/>
                  <a:pt x="13719" y="8532"/>
                  <a:pt x="13719" y="8532"/>
                </a:cubicBezTo>
                <a:cubicBezTo>
                  <a:pt x="13719" y="8532"/>
                  <a:pt x="13719" y="8532"/>
                  <a:pt x="13719" y="8532"/>
                </a:cubicBezTo>
                <a:cubicBezTo>
                  <a:pt x="13687" y="8532"/>
                  <a:pt x="13687" y="8532"/>
                  <a:pt x="13687" y="8532"/>
                </a:cubicBezTo>
                <a:cubicBezTo>
                  <a:pt x="13687" y="8500"/>
                  <a:pt x="13687" y="8500"/>
                  <a:pt x="13687" y="8500"/>
                </a:cubicBezTo>
                <a:cubicBezTo>
                  <a:pt x="13687" y="8500"/>
                  <a:pt x="13687" y="8500"/>
                  <a:pt x="13687" y="8500"/>
                </a:cubicBezTo>
                <a:cubicBezTo>
                  <a:pt x="13687" y="8469"/>
                  <a:pt x="13656" y="8469"/>
                  <a:pt x="13625" y="8500"/>
                </a:cubicBezTo>
                <a:cubicBezTo>
                  <a:pt x="13594" y="8469"/>
                  <a:pt x="13562" y="8438"/>
                  <a:pt x="13500" y="8407"/>
                </a:cubicBezTo>
                <a:cubicBezTo>
                  <a:pt x="13281" y="8250"/>
                  <a:pt x="13062" y="8094"/>
                  <a:pt x="12844" y="7938"/>
                </a:cubicBezTo>
                <a:cubicBezTo>
                  <a:pt x="12844" y="7938"/>
                  <a:pt x="12812" y="7907"/>
                  <a:pt x="12812" y="7907"/>
                </a:cubicBezTo>
                <a:cubicBezTo>
                  <a:pt x="12531" y="7719"/>
                  <a:pt x="12250" y="7532"/>
                  <a:pt x="11969" y="7344"/>
                </a:cubicBezTo>
                <a:cubicBezTo>
                  <a:pt x="11812" y="7250"/>
                  <a:pt x="11625" y="7157"/>
                  <a:pt x="11437" y="7032"/>
                </a:cubicBezTo>
                <a:cubicBezTo>
                  <a:pt x="11344" y="6938"/>
                  <a:pt x="11219" y="6844"/>
                  <a:pt x="11031" y="6907"/>
                </a:cubicBezTo>
                <a:cubicBezTo>
                  <a:pt x="11031" y="6907"/>
                  <a:pt x="11031" y="6907"/>
                  <a:pt x="11031" y="6907"/>
                </a:cubicBezTo>
                <a:cubicBezTo>
                  <a:pt x="11000" y="6907"/>
                  <a:pt x="11000" y="6907"/>
                  <a:pt x="10969" y="6875"/>
                </a:cubicBezTo>
                <a:cubicBezTo>
                  <a:pt x="11000" y="6844"/>
                  <a:pt x="11000" y="6813"/>
                  <a:pt x="11000" y="6782"/>
                </a:cubicBezTo>
                <a:cubicBezTo>
                  <a:pt x="11000" y="6750"/>
                  <a:pt x="10969" y="6750"/>
                  <a:pt x="10969" y="6719"/>
                </a:cubicBezTo>
                <a:cubicBezTo>
                  <a:pt x="10937" y="6719"/>
                  <a:pt x="10937" y="6719"/>
                  <a:pt x="10937" y="6688"/>
                </a:cubicBezTo>
                <a:cubicBezTo>
                  <a:pt x="10844" y="6657"/>
                  <a:pt x="10750" y="6594"/>
                  <a:pt x="10687" y="6563"/>
                </a:cubicBezTo>
                <a:cubicBezTo>
                  <a:pt x="10562" y="6500"/>
                  <a:pt x="10562" y="6500"/>
                  <a:pt x="10562" y="6625"/>
                </a:cubicBezTo>
                <a:cubicBezTo>
                  <a:pt x="9719" y="6094"/>
                  <a:pt x="8812" y="5657"/>
                  <a:pt x="7906" y="5219"/>
                </a:cubicBezTo>
                <a:cubicBezTo>
                  <a:pt x="7906" y="5282"/>
                  <a:pt x="7937" y="5282"/>
                  <a:pt x="7969" y="5313"/>
                </a:cubicBezTo>
                <a:cubicBezTo>
                  <a:pt x="8219" y="5438"/>
                  <a:pt x="8500" y="5563"/>
                  <a:pt x="8750" y="5719"/>
                </a:cubicBezTo>
                <a:cubicBezTo>
                  <a:pt x="9156" y="5938"/>
                  <a:pt x="9562" y="6188"/>
                  <a:pt x="9969" y="6375"/>
                </a:cubicBezTo>
                <a:cubicBezTo>
                  <a:pt x="10187" y="6469"/>
                  <a:pt x="10344" y="6657"/>
                  <a:pt x="10531" y="6750"/>
                </a:cubicBezTo>
                <a:cubicBezTo>
                  <a:pt x="10625" y="6782"/>
                  <a:pt x="10594" y="6875"/>
                  <a:pt x="10562" y="6938"/>
                </a:cubicBezTo>
                <a:cubicBezTo>
                  <a:pt x="10531" y="7000"/>
                  <a:pt x="10500" y="6907"/>
                  <a:pt x="10437" y="6907"/>
                </a:cubicBezTo>
                <a:cubicBezTo>
                  <a:pt x="10281" y="6782"/>
                  <a:pt x="10125" y="6657"/>
                  <a:pt x="9937" y="6563"/>
                </a:cubicBezTo>
                <a:cubicBezTo>
                  <a:pt x="9719" y="6469"/>
                  <a:pt x="9500" y="6375"/>
                  <a:pt x="9281" y="6282"/>
                </a:cubicBezTo>
                <a:cubicBezTo>
                  <a:pt x="9187" y="6219"/>
                  <a:pt x="9094" y="6188"/>
                  <a:pt x="9031" y="6094"/>
                </a:cubicBezTo>
                <a:cubicBezTo>
                  <a:pt x="9062" y="6094"/>
                  <a:pt x="9094" y="6125"/>
                  <a:pt x="9125" y="6125"/>
                </a:cubicBezTo>
                <a:cubicBezTo>
                  <a:pt x="9125" y="6125"/>
                  <a:pt x="9125" y="6125"/>
                  <a:pt x="9156" y="6125"/>
                </a:cubicBezTo>
                <a:cubicBezTo>
                  <a:pt x="9156" y="6157"/>
                  <a:pt x="9187" y="6157"/>
                  <a:pt x="9187" y="6157"/>
                </a:cubicBezTo>
                <a:cubicBezTo>
                  <a:pt x="9250" y="6188"/>
                  <a:pt x="9312" y="6219"/>
                  <a:pt x="9375" y="6219"/>
                </a:cubicBezTo>
                <a:cubicBezTo>
                  <a:pt x="9375" y="6219"/>
                  <a:pt x="9375" y="6219"/>
                  <a:pt x="9375" y="6219"/>
                </a:cubicBezTo>
                <a:cubicBezTo>
                  <a:pt x="9375" y="6219"/>
                  <a:pt x="9375" y="6250"/>
                  <a:pt x="9375" y="6250"/>
                </a:cubicBezTo>
                <a:cubicBezTo>
                  <a:pt x="9375" y="6250"/>
                  <a:pt x="9375" y="6219"/>
                  <a:pt x="9375" y="6219"/>
                </a:cubicBezTo>
                <a:cubicBezTo>
                  <a:pt x="9375" y="6188"/>
                  <a:pt x="9375" y="6157"/>
                  <a:pt x="9312" y="6125"/>
                </a:cubicBezTo>
                <a:cubicBezTo>
                  <a:pt x="9156" y="6000"/>
                  <a:pt x="8969" y="5938"/>
                  <a:pt x="8781" y="5844"/>
                </a:cubicBezTo>
                <a:cubicBezTo>
                  <a:pt x="8406" y="5657"/>
                  <a:pt x="8000" y="5469"/>
                  <a:pt x="7625" y="5282"/>
                </a:cubicBezTo>
                <a:cubicBezTo>
                  <a:pt x="7094" y="5000"/>
                  <a:pt x="6563" y="4782"/>
                  <a:pt x="6031" y="4563"/>
                </a:cubicBezTo>
                <a:cubicBezTo>
                  <a:pt x="5750" y="4438"/>
                  <a:pt x="5438" y="4313"/>
                  <a:pt x="5125" y="4188"/>
                </a:cubicBezTo>
                <a:cubicBezTo>
                  <a:pt x="4781" y="4063"/>
                  <a:pt x="4438" y="3938"/>
                  <a:pt x="4063" y="3813"/>
                </a:cubicBezTo>
                <a:cubicBezTo>
                  <a:pt x="3750" y="3688"/>
                  <a:pt x="3438" y="3594"/>
                  <a:pt x="3125" y="3500"/>
                </a:cubicBezTo>
                <a:cubicBezTo>
                  <a:pt x="3000" y="3469"/>
                  <a:pt x="2875" y="3438"/>
                  <a:pt x="2750" y="3438"/>
                </a:cubicBezTo>
                <a:cubicBezTo>
                  <a:pt x="3250" y="3657"/>
                  <a:pt x="3781" y="3782"/>
                  <a:pt x="4281" y="3969"/>
                </a:cubicBezTo>
                <a:cubicBezTo>
                  <a:pt x="4781" y="4157"/>
                  <a:pt x="5313" y="4344"/>
                  <a:pt x="5813" y="4563"/>
                </a:cubicBezTo>
                <a:cubicBezTo>
                  <a:pt x="6313" y="4782"/>
                  <a:pt x="6813" y="4938"/>
                  <a:pt x="7281" y="5250"/>
                </a:cubicBezTo>
                <a:cubicBezTo>
                  <a:pt x="6875" y="5063"/>
                  <a:pt x="6469" y="4938"/>
                  <a:pt x="6063" y="4750"/>
                </a:cubicBezTo>
                <a:cubicBezTo>
                  <a:pt x="6094" y="4813"/>
                  <a:pt x="6125" y="4844"/>
                  <a:pt x="6188" y="4875"/>
                </a:cubicBezTo>
                <a:cubicBezTo>
                  <a:pt x="6594" y="5094"/>
                  <a:pt x="7000" y="5313"/>
                  <a:pt x="7438" y="5500"/>
                </a:cubicBezTo>
                <a:cubicBezTo>
                  <a:pt x="7906" y="5719"/>
                  <a:pt x="8375" y="5969"/>
                  <a:pt x="8844" y="6219"/>
                </a:cubicBezTo>
                <a:cubicBezTo>
                  <a:pt x="8875" y="6219"/>
                  <a:pt x="8906" y="6250"/>
                  <a:pt x="8937" y="6250"/>
                </a:cubicBezTo>
                <a:cubicBezTo>
                  <a:pt x="8937" y="6282"/>
                  <a:pt x="8969" y="6282"/>
                  <a:pt x="9000" y="6313"/>
                </a:cubicBezTo>
                <a:cubicBezTo>
                  <a:pt x="9000" y="6313"/>
                  <a:pt x="9031" y="6313"/>
                  <a:pt x="9031" y="6313"/>
                </a:cubicBezTo>
                <a:cubicBezTo>
                  <a:pt x="9062" y="6344"/>
                  <a:pt x="9125" y="6344"/>
                  <a:pt x="9156" y="6375"/>
                </a:cubicBezTo>
                <a:cubicBezTo>
                  <a:pt x="9156" y="6375"/>
                  <a:pt x="9156" y="6375"/>
                  <a:pt x="9156" y="6375"/>
                </a:cubicBezTo>
                <a:cubicBezTo>
                  <a:pt x="9156" y="6375"/>
                  <a:pt x="9156" y="6375"/>
                  <a:pt x="9156" y="6375"/>
                </a:cubicBezTo>
                <a:cubicBezTo>
                  <a:pt x="9187" y="6375"/>
                  <a:pt x="9187" y="6407"/>
                  <a:pt x="9187" y="6407"/>
                </a:cubicBezTo>
                <a:cubicBezTo>
                  <a:pt x="9219" y="6407"/>
                  <a:pt x="9219" y="6407"/>
                  <a:pt x="9219" y="6407"/>
                </a:cubicBezTo>
                <a:cubicBezTo>
                  <a:pt x="9250" y="6438"/>
                  <a:pt x="9312" y="6438"/>
                  <a:pt x="9344" y="6469"/>
                </a:cubicBezTo>
                <a:cubicBezTo>
                  <a:pt x="9344" y="6469"/>
                  <a:pt x="9344" y="6469"/>
                  <a:pt x="9344" y="6469"/>
                </a:cubicBezTo>
                <a:cubicBezTo>
                  <a:pt x="9344" y="6469"/>
                  <a:pt x="9344" y="6469"/>
                  <a:pt x="9344" y="6469"/>
                </a:cubicBezTo>
                <a:cubicBezTo>
                  <a:pt x="9344" y="6500"/>
                  <a:pt x="9375" y="6500"/>
                  <a:pt x="9375" y="6500"/>
                </a:cubicBezTo>
                <a:cubicBezTo>
                  <a:pt x="9406" y="6500"/>
                  <a:pt x="9406" y="6500"/>
                  <a:pt x="9406" y="6500"/>
                </a:cubicBezTo>
                <a:cubicBezTo>
                  <a:pt x="9406" y="6500"/>
                  <a:pt x="9406" y="6500"/>
                  <a:pt x="9406" y="6500"/>
                </a:cubicBezTo>
                <a:cubicBezTo>
                  <a:pt x="9406" y="6500"/>
                  <a:pt x="9406" y="6500"/>
                  <a:pt x="9406" y="6500"/>
                </a:cubicBezTo>
                <a:cubicBezTo>
                  <a:pt x="9531" y="6625"/>
                  <a:pt x="9687" y="6657"/>
                  <a:pt x="9812" y="6750"/>
                </a:cubicBezTo>
                <a:cubicBezTo>
                  <a:pt x="9781" y="6719"/>
                  <a:pt x="9719" y="6657"/>
                  <a:pt x="9687" y="6625"/>
                </a:cubicBezTo>
                <a:cubicBezTo>
                  <a:pt x="9594" y="6594"/>
                  <a:pt x="9500" y="6532"/>
                  <a:pt x="9406" y="6500"/>
                </a:cubicBezTo>
                <a:cubicBezTo>
                  <a:pt x="9406" y="6500"/>
                  <a:pt x="9406" y="6500"/>
                  <a:pt x="9406" y="6500"/>
                </a:cubicBezTo>
                <a:cubicBezTo>
                  <a:pt x="9406" y="6500"/>
                  <a:pt x="9406" y="6500"/>
                  <a:pt x="9406" y="6500"/>
                </a:cubicBezTo>
                <a:cubicBezTo>
                  <a:pt x="9375" y="6469"/>
                  <a:pt x="9375" y="6469"/>
                  <a:pt x="9344" y="6469"/>
                </a:cubicBezTo>
                <a:cubicBezTo>
                  <a:pt x="9344" y="6469"/>
                  <a:pt x="9344" y="6469"/>
                  <a:pt x="9344" y="6469"/>
                </a:cubicBezTo>
                <a:cubicBezTo>
                  <a:pt x="9344" y="6469"/>
                  <a:pt x="9344" y="6469"/>
                  <a:pt x="9344" y="6469"/>
                </a:cubicBezTo>
                <a:cubicBezTo>
                  <a:pt x="9312" y="6438"/>
                  <a:pt x="9281" y="6407"/>
                  <a:pt x="9250" y="6375"/>
                </a:cubicBezTo>
                <a:cubicBezTo>
                  <a:pt x="9219" y="6375"/>
                  <a:pt x="9219" y="6375"/>
                  <a:pt x="9219" y="6375"/>
                </a:cubicBezTo>
                <a:cubicBezTo>
                  <a:pt x="9187" y="6375"/>
                  <a:pt x="9187" y="6375"/>
                  <a:pt x="9156" y="6375"/>
                </a:cubicBezTo>
                <a:cubicBezTo>
                  <a:pt x="9156" y="6375"/>
                  <a:pt x="9156" y="6375"/>
                  <a:pt x="9156" y="6375"/>
                </a:cubicBezTo>
                <a:cubicBezTo>
                  <a:pt x="9156" y="6375"/>
                  <a:pt x="9156" y="6375"/>
                  <a:pt x="9156" y="6375"/>
                </a:cubicBezTo>
                <a:cubicBezTo>
                  <a:pt x="9156" y="6344"/>
                  <a:pt x="9156" y="6313"/>
                  <a:pt x="9125" y="6313"/>
                </a:cubicBezTo>
                <a:cubicBezTo>
                  <a:pt x="9094" y="6282"/>
                  <a:pt x="9062" y="6282"/>
                  <a:pt x="9062" y="6250"/>
                </a:cubicBezTo>
                <a:cubicBezTo>
                  <a:pt x="9062" y="6250"/>
                  <a:pt x="9062" y="6219"/>
                  <a:pt x="9094" y="6250"/>
                </a:cubicBezTo>
                <a:cubicBezTo>
                  <a:pt x="9406" y="6407"/>
                  <a:pt x="9719" y="6563"/>
                  <a:pt x="10031" y="6719"/>
                </a:cubicBezTo>
                <a:cubicBezTo>
                  <a:pt x="10187" y="6813"/>
                  <a:pt x="10312" y="6938"/>
                  <a:pt x="10469" y="7032"/>
                </a:cubicBezTo>
                <a:cubicBezTo>
                  <a:pt x="10875" y="7219"/>
                  <a:pt x="11250" y="7438"/>
                  <a:pt x="11594" y="7688"/>
                </a:cubicBezTo>
                <a:cubicBezTo>
                  <a:pt x="11906" y="7844"/>
                  <a:pt x="12219" y="8063"/>
                  <a:pt x="12500" y="8250"/>
                </a:cubicBezTo>
                <a:cubicBezTo>
                  <a:pt x="12656" y="8344"/>
                  <a:pt x="12812" y="8438"/>
                  <a:pt x="12937" y="8563"/>
                </a:cubicBezTo>
                <a:cubicBezTo>
                  <a:pt x="12812" y="8500"/>
                  <a:pt x="12687" y="8438"/>
                  <a:pt x="12562" y="8375"/>
                </a:cubicBezTo>
                <a:cubicBezTo>
                  <a:pt x="12562" y="8407"/>
                  <a:pt x="12562" y="8407"/>
                  <a:pt x="12594" y="8438"/>
                </a:cubicBezTo>
                <a:cubicBezTo>
                  <a:pt x="12781" y="8563"/>
                  <a:pt x="13000" y="8688"/>
                  <a:pt x="13187" y="8844"/>
                </a:cubicBezTo>
                <a:cubicBezTo>
                  <a:pt x="13375" y="8969"/>
                  <a:pt x="13531" y="9094"/>
                  <a:pt x="13719" y="9219"/>
                </a:cubicBezTo>
                <a:cubicBezTo>
                  <a:pt x="13875" y="9313"/>
                  <a:pt x="14031" y="9407"/>
                  <a:pt x="14156" y="9532"/>
                </a:cubicBezTo>
                <a:cubicBezTo>
                  <a:pt x="14250" y="9625"/>
                  <a:pt x="14375" y="9688"/>
                  <a:pt x="14500" y="9688"/>
                </a:cubicBezTo>
                <a:cubicBezTo>
                  <a:pt x="14500" y="9688"/>
                  <a:pt x="14500" y="9688"/>
                  <a:pt x="14500" y="9688"/>
                </a:cubicBezTo>
                <a:cubicBezTo>
                  <a:pt x="14500" y="9719"/>
                  <a:pt x="14500" y="9719"/>
                  <a:pt x="14500" y="9750"/>
                </a:cubicBezTo>
                <a:cubicBezTo>
                  <a:pt x="14500" y="9750"/>
                  <a:pt x="14500" y="9750"/>
                  <a:pt x="14500" y="9750"/>
                </a:cubicBezTo>
                <a:cubicBezTo>
                  <a:pt x="14594" y="9719"/>
                  <a:pt x="14625" y="9719"/>
                  <a:pt x="14594" y="9813"/>
                </a:cubicBezTo>
                <a:cubicBezTo>
                  <a:pt x="14594" y="9875"/>
                  <a:pt x="14594" y="9938"/>
                  <a:pt x="14656" y="9938"/>
                </a:cubicBezTo>
                <a:cubicBezTo>
                  <a:pt x="14687" y="9969"/>
                  <a:pt x="14719" y="9969"/>
                  <a:pt x="14719" y="10032"/>
                </a:cubicBezTo>
                <a:cubicBezTo>
                  <a:pt x="14625" y="9969"/>
                  <a:pt x="14531" y="9907"/>
                  <a:pt x="14469" y="9844"/>
                </a:cubicBezTo>
                <a:cubicBezTo>
                  <a:pt x="14187" y="9625"/>
                  <a:pt x="13875" y="9407"/>
                  <a:pt x="13594" y="9219"/>
                </a:cubicBezTo>
                <a:cubicBezTo>
                  <a:pt x="13125" y="8907"/>
                  <a:pt x="12656" y="8563"/>
                  <a:pt x="12187" y="8282"/>
                </a:cubicBezTo>
                <a:cubicBezTo>
                  <a:pt x="11906" y="8094"/>
                  <a:pt x="11625" y="7907"/>
                  <a:pt x="11312" y="7719"/>
                </a:cubicBezTo>
                <a:cubicBezTo>
                  <a:pt x="11219" y="7688"/>
                  <a:pt x="11156" y="7594"/>
                  <a:pt x="11031" y="7594"/>
                </a:cubicBezTo>
                <a:cubicBezTo>
                  <a:pt x="11125" y="7750"/>
                  <a:pt x="11312" y="7813"/>
                  <a:pt x="11437" y="7907"/>
                </a:cubicBezTo>
                <a:cubicBezTo>
                  <a:pt x="11844" y="8157"/>
                  <a:pt x="12250" y="8344"/>
                  <a:pt x="12625" y="8625"/>
                </a:cubicBezTo>
                <a:cubicBezTo>
                  <a:pt x="12750" y="8750"/>
                  <a:pt x="12875" y="8875"/>
                  <a:pt x="13031" y="8969"/>
                </a:cubicBezTo>
                <a:cubicBezTo>
                  <a:pt x="13344" y="9188"/>
                  <a:pt x="13656" y="9407"/>
                  <a:pt x="13937" y="9625"/>
                </a:cubicBezTo>
                <a:cubicBezTo>
                  <a:pt x="13937" y="9625"/>
                  <a:pt x="13937" y="9625"/>
                  <a:pt x="13937" y="9625"/>
                </a:cubicBezTo>
                <a:cubicBezTo>
                  <a:pt x="13906" y="9625"/>
                  <a:pt x="13875" y="9625"/>
                  <a:pt x="13844" y="9594"/>
                </a:cubicBezTo>
                <a:cubicBezTo>
                  <a:pt x="13656" y="9469"/>
                  <a:pt x="13469" y="9313"/>
                  <a:pt x="13281" y="9188"/>
                </a:cubicBezTo>
                <a:cubicBezTo>
                  <a:pt x="12875" y="8938"/>
                  <a:pt x="12469" y="8657"/>
                  <a:pt x="12062" y="8407"/>
                </a:cubicBezTo>
                <a:cubicBezTo>
                  <a:pt x="12031" y="8375"/>
                  <a:pt x="12031" y="8375"/>
                  <a:pt x="12000" y="8344"/>
                </a:cubicBezTo>
                <a:cubicBezTo>
                  <a:pt x="11906" y="8282"/>
                  <a:pt x="11781" y="8188"/>
                  <a:pt x="11625" y="8157"/>
                </a:cubicBezTo>
                <a:cubicBezTo>
                  <a:pt x="11625" y="8157"/>
                  <a:pt x="11625" y="8157"/>
                  <a:pt x="11625" y="8157"/>
                </a:cubicBezTo>
                <a:cubicBezTo>
                  <a:pt x="11625" y="8157"/>
                  <a:pt x="11625" y="8157"/>
                  <a:pt x="11625" y="8157"/>
                </a:cubicBezTo>
                <a:cubicBezTo>
                  <a:pt x="11625" y="8157"/>
                  <a:pt x="11625" y="8157"/>
                  <a:pt x="11625" y="8157"/>
                </a:cubicBezTo>
                <a:cubicBezTo>
                  <a:pt x="11625" y="8125"/>
                  <a:pt x="11594" y="8125"/>
                  <a:pt x="11562" y="8094"/>
                </a:cubicBezTo>
                <a:cubicBezTo>
                  <a:pt x="11312" y="7938"/>
                  <a:pt x="11062" y="7782"/>
                  <a:pt x="10812" y="7625"/>
                </a:cubicBezTo>
                <a:cubicBezTo>
                  <a:pt x="10750" y="7594"/>
                  <a:pt x="10719" y="7532"/>
                  <a:pt x="10625" y="7563"/>
                </a:cubicBezTo>
                <a:cubicBezTo>
                  <a:pt x="10875" y="7719"/>
                  <a:pt x="11094" y="7938"/>
                  <a:pt x="11344" y="8032"/>
                </a:cubicBezTo>
                <a:cubicBezTo>
                  <a:pt x="11437" y="8063"/>
                  <a:pt x="11531" y="8157"/>
                  <a:pt x="11625" y="8188"/>
                </a:cubicBezTo>
                <a:cubicBezTo>
                  <a:pt x="11625" y="8250"/>
                  <a:pt x="11656" y="8282"/>
                  <a:pt x="11719" y="8313"/>
                </a:cubicBezTo>
                <a:cubicBezTo>
                  <a:pt x="11844" y="8375"/>
                  <a:pt x="11937" y="8469"/>
                  <a:pt x="12062" y="8563"/>
                </a:cubicBezTo>
                <a:cubicBezTo>
                  <a:pt x="12312" y="8719"/>
                  <a:pt x="12562" y="8875"/>
                  <a:pt x="12812" y="9063"/>
                </a:cubicBezTo>
                <a:cubicBezTo>
                  <a:pt x="12937" y="9125"/>
                  <a:pt x="13062" y="9219"/>
                  <a:pt x="13156" y="9313"/>
                </a:cubicBezTo>
                <a:cubicBezTo>
                  <a:pt x="13156" y="9313"/>
                  <a:pt x="13156" y="9313"/>
                  <a:pt x="13156" y="9313"/>
                </a:cubicBezTo>
                <a:cubicBezTo>
                  <a:pt x="13094" y="9313"/>
                  <a:pt x="13062" y="9282"/>
                  <a:pt x="13000" y="9250"/>
                </a:cubicBezTo>
                <a:cubicBezTo>
                  <a:pt x="12969" y="9219"/>
                  <a:pt x="12937" y="9188"/>
                  <a:pt x="12875" y="9157"/>
                </a:cubicBezTo>
                <a:cubicBezTo>
                  <a:pt x="12531" y="8938"/>
                  <a:pt x="12187" y="8719"/>
                  <a:pt x="11875" y="8500"/>
                </a:cubicBezTo>
                <a:cubicBezTo>
                  <a:pt x="11625" y="8344"/>
                  <a:pt x="11375" y="8188"/>
                  <a:pt x="11125" y="8032"/>
                </a:cubicBezTo>
                <a:cubicBezTo>
                  <a:pt x="10781" y="7813"/>
                  <a:pt x="10437" y="7594"/>
                  <a:pt x="10062" y="7407"/>
                </a:cubicBezTo>
                <a:cubicBezTo>
                  <a:pt x="9906" y="7344"/>
                  <a:pt x="9812" y="7219"/>
                  <a:pt x="9656" y="7157"/>
                </a:cubicBezTo>
                <a:cubicBezTo>
                  <a:pt x="9469" y="7063"/>
                  <a:pt x="9250" y="6969"/>
                  <a:pt x="9031" y="6844"/>
                </a:cubicBezTo>
                <a:cubicBezTo>
                  <a:pt x="8937" y="6782"/>
                  <a:pt x="8781" y="6750"/>
                  <a:pt x="8656" y="6719"/>
                </a:cubicBezTo>
                <a:cubicBezTo>
                  <a:pt x="8812" y="6782"/>
                  <a:pt x="8969" y="6875"/>
                  <a:pt x="9094" y="6969"/>
                </a:cubicBezTo>
                <a:cubicBezTo>
                  <a:pt x="9062" y="6969"/>
                  <a:pt x="9000" y="6969"/>
                  <a:pt x="8969" y="6938"/>
                </a:cubicBezTo>
                <a:cubicBezTo>
                  <a:pt x="8437" y="6657"/>
                  <a:pt x="7844" y="6375"/>
                  <a:pt x="7281" y="6125"/>
                </a:cubicBezTo>
                <a:cubicBezTo>
                  <a:pt x="7219" y="6094"/>
                  <a:pt x="7188" y="6063"/>
                  <a:pt x="7125" y="6032"/>
                </a:cubicBezTo>
                <a:cubicBezTo>
                  <a:pt x="7063" y="6000"/>
                  <a:pt x="6969" y="5969"/>
                  <a:pt x="6875" y="5969"/>
                </a:cubicBezTo>
                <a:cubicBezTo>
                  <a:pt x="6875" y="5938"/>
                  <a:pt x="6844" y="5938"/>
                  <a:pt x="6844" y="5938"/>
                </a:cubicBezTo>
                <a:cubicBezTo>
                  <a:pt x="6781" y="5875"/>
                  <a:pt x="6688" y="5875"/>
                  <a:pt x="6625" y="5844"/>
                </a:cubicBezTo>
                <a:cubicBezTo>
                  <a:pt x="6688" y="5907"/>
                  <a:pt x="6781" y="5938"/>
                  <a:pt x="6875" y="5969"/>
                </a:cubicBezTo>
                <a:cubicBezTo>
                  <a:pt x="7063" y="6094"/>
                  <a:pt x="7250" y="6157"/>
                  <a:pt x="7438" y="6250"/>
                </a:cubicBezTo>
                <a:cubicBezTo>
                  <a:pt x="7750" y="6407"/>
                  <a:pt x="8062" y="6532"/>
                  <a:pt x="8375" y="6688"/>
                </a:cubicBezTo>
                <a:cubicBezTo>
                  <a:pt x="8719" y="6875"/>
                  <a:pt x="9062" y="7063"/>
                  <a:pt x="9406" y="7250"/>
                </a:cubicBezTo>
                <a:cubicBezTo>
                  <a:pt x="9750" y="7438"/>
                  <a:pt x="10094" y="7625"/>
                  <a:pt x="10437" y="7844"/>
                </a:cubicBezTo>
                <a:cubicBezTo>
                  <a:pt x="10781" y="8032"/>
                  <a:pt x="11125" y="8250"/>
                  <a:pt x="11469" y="8469"/>
                </a:cubicBezTo>
                <a:cubicBezTo>
                  <a:pt x="12031" y="8813"/>
                  <a:pt x="12562" y="9157"/>
                  <a:pt x="13094" y="9532"/>
                </a:cubicBezTo>
                <a:cubicBezTo>
                  <a:pt x="13125" y="9563"/>
                  <a:pt x="13156" y="9594"/>
                  <a:pt x="13187" y="9657"/>
                </a:cubicBezTo>
                <a:cubicBezTo>
                  <a:pt x="13187" y="9719"/>
                  <a:pt x="13250" y="9750"/>
                  <a:pt x="13281" y="9782"/>
                </a:cubicBezTo>
                <a:cubicBezTo>
                  <a:pt x="13500" y="9938"/>
                  <a:pt x="13687" y="10094"/>
                  <a:pt x="13906" y="10219"/>
                </a:cubicBezTo>
                <a:cubicBezTo>
                  <a:pt x="14031" y="10313"/>
                  <a:pt x="14156" y="10438"/>
                  <a:pt x="14281" y="10532"/>
                </a:cubicBezTo>
                <a:cubicBezTo>
                  <a:pt x="14344" y="10594"/>
                  <a:pt x="14469" y="10625"/>
                  <a:pt x="14500" y="10750"/>
                </a:cubicBezTo>
                <a:cubicBezTo>
                  <a:pt x="14500" y="10750"/>
                  <a:pt x="14500" y="10750"/>
                  <a:pt x="14500" y="10750"/>
                </a:cubicBezTo>
                <a:cubicBezTo>
                  <a:pt x="14500" y="10750"/>
                  <a:pt x="14469" y="10750"/>
                  <a:pt x="14469" y="10750"/>
                </a:cubicBezTo>
                <a:cubicBezTo>
                  <a:pt x="14469" y="10750"/>
                  <a:pt x="14469" y="10750"/>
                  <a:pt x="14469" y="10750"/>
                </a:cubicBezTo>
                <a:cubicBezTo>
                  <a:pt x="14469" y="10750"/>
                  <a:pt x="14469" y="10750"/>
                  <a:pt x="14437" y="10750"/>
                </a:cubicBezTo>
                <a:cubicBezTo>
                  <a:pt x="14406" y="10750"/>
                  <a:pt x="14375" y="10719"/>
                  <a:pt x="14312" y="10688"/>
                </a:cubicBezTo>
                <a:cubicBezTo>
                  <a:pt x="14187" y="10594"/>
                  <a:pt x="14031" y="10469"/>
                  <a:pt x="13906" y="10375"/>
                </a:cubicBezTo>
                <a:cubicBezTo>
                  <a:pt x="13562" y="10157"/>
                  <a:pt x="13250" y="9969"/>
                  <a:pt x="12937" y="9750"/>
                </a:cubicBezTo>
                <a:cubicBezTo>
                  <a:pt x="12656" y="9563"/>
                  <a:pt x="12344" y="9375"/>
                  <a:pt x="12094" y="9188"/>
                </a:cubicBezTo>
                <a:cubicBezTo>
                  <a:pt x="11812" y="8969"/>
                  <a:pt x="11500" y="8813"/>
                  <a:pt x="11219" y="8657"/>
                </a:cubicBezTo>
                <a:cubicBezTo>
                  <a:pt x="10875" y="8438"/>
                  <a:pt x="10531" y="8219"/>
                  <a:pt x="10187" y="8032"/>
                </a:cubicBezTo>
                <a:cubicBezTo>
                  <a:pt x="10156" y="8000"/>
                  <a:pt x="10156" y="8000"/>
                  <a:pt x="10156" y="7969"/>
                </a:cubicBezTo>
                <a:cubicBezTo>
                  <a:pt x="10156" y="7969"/>
                  <a:pt x="10156" y="7969"/>
                  <a:pt x="10156" y="7969"/>
                </a:cubicBezTo>
                <a:cubicBezTo>
                  <a:pt x="10219" y="7938"/>
                  <a:pt x="10187" y="7938"/>
                  <a:pt x="10156" y="7907"/>
                </a:cubicBezTo>
                <a:cubicBezTo>
                  <a:pt x="10125" y="7875"/>
                  <a:pt x="10062" y="7813"/>
                  <a:pt x="10000" y="7782"/>
                </a:cubicBezTo>
                <a:cubicBezTo>
                  <a:pt x="9594" y="7563"/>
                  <a:pt x="9187" y="7344"/>
                  <a:pt x="8750" y="7125"/>
                </a:cubicBezTo>
                <a:cubicBezTo>
                  <a:pt x="8625" y="7063"/>
                  <a:pt x="8500" y="6969"/>
                  <a:pt x="8312" y="6938"/>
                </a:cubicBezTo>
                <a:cubicBezTo>
                  <a:pt x="8500" y="7063"/>
                  <a:pt x="8687" y="7125"/>
                  <a:pt x="8812" y="7219"/>
                </a:cubicBezTo>
                <a:cubicBezTo>
                  <a:pt x="8812" y="7250"/>
                  <a:pt x="8812" y="7250"/>
                  <a:pt x="8812" y="7250"/>
                </a:cubicBezTo>
                <a:cubicBezTo>
                  <a:pt x="8344" y="7032"/>
                  <a:pt x="7875" y="6813"/>
                  <a:pt x="7406" y="6594"/>
                </a:cubicBezTo>
                <a:cubicBezTo>
                  <a:pt x="7406" y="6657"/>
                  <a:pt x="7438" y="6657"/>
                  <a:pt x="7469" y="6688"/>
                </a:cubicBezTo>
                <a:cubicBezTo>
                  <a:pt x="7563" y="6719"/>
                  <a:pt x="7656" y="6750"/>
                  <a:pt x="7750" y="6813"/>
                </a:cubicBezTo>
                <a:cubicBezTo>
                  <a:pt x="7875" y="6875"/>
                  <a:pt x="7969" y="6938"/>
                  <a:pt x="8094" y="6969"/>
                </a:cubicBezTo>
                <a:cubicBezTo>
                  <a:pt x="8125" y="7000"/>
                  <a:pt x="8156" y="7032"/>
                  <a:pt x="8156" y="7063"/>
                </a:cubicBezTo>
                <a:cubicBezTo>
                  <a:pt x="8125" y="7125"/>
                  <a:pt x="8094" y="7094"/>
                  <a:pt x="8062" y="7094"/>
                </a:cubicBezTo>
                <a:cubicBezTo>
                  <a:pt x="8031" y="7094"/>
                  <a:pt x="8031" y="7063"/>
                  <a:pt x="8000" y="7063"/>
                </a:cubicBezTo>
                <a:cubicBezTo>
                  <a:pt x="8000" y="7032"/>
                  <a:pt x="7969" y="7032"/>
                  <a:pt x="7969" y="7063"/>
                </a:cubicBezTo>
                <a:cubicBezTo>
                  <a:pt x="7969" y="7157"/>
                  <a:pt x="8062" y="7094"/>
                  <a:pt x="8094" y="7125"/>
                </a:cubicBezTo>
                <a:cubicBezTo>
                  <a:pt x="8094" y="7157"/>
                  <a:pt x="8094" y="7157"/>
                  <a:pt x="8094" y="7157"/>
                </a:cubicBezTo>
                <a:cubicBezTo>
                  <a:pt x="8375" y="7250"/>
                  <a:pt x="8562" y="7469"/>
                  <a:pt x="8812" y="7594"/>
                </a:cubicBezTo>
                <a:cubicBezTo>
                  <a:pt x="8812" y="7594"/>
                  <a:pt x="8937" y="7625"/>
                  <a:pt x="8812" y="7657"/>
                </a:cubicBezTo>
                <a:cubicBezTo>
                  <a:pt x="8812" y="7657"/>
                  <a:pt x="8812" y="7688"/>
                  <a:pt x="8812" y="7688"/>
                </a:cubicBezTo>
                <a:cubicBezTo>
                  <a:pt x="8844" y="7688"/>
                  <a:pt x="8844" y="7719"/>
                  <a:pt x="8844" y="7719"/>
                </a:cubicBezTo>
                <a:cubicBezTo>
                  <a:pt x="8906" y="7750"/>
                  <a:pt x="8969" y="7782"/>
                  <a:pt x="9000" y="7813"/>
                </a:cubicBezTo>
                <a:cubicBezTo>
                  <a:pt x="9000" y="7813"/>
                  <a:pt x="9000" y="7813"/>
                  <a:pt x="9000" y="7813"/>
                </a:cubicBezTo>
                <a:cubicBezTo>
                  <a:pt x="9031" y="7813"/>
                  <a:pt x="9062" y="7813"/>
                  <a:pt x="9062" y="7844"/>
                </a:cubicBezTo>
                <a:cubicBezTo>
                  <a:pt x="9250" y="7907"/>
                  <a:pt x="9406" y="8000"/>
                  <a:pt x="9594" y="8094"/>
                </a:cubicBezTo>
                <a:cubicBezTo>
                  <a:pt x="9594" y="8125"/>
                  <a:pt x="9594" y="8125"/>
                  <a:pt x="9594" y="8125"/>
                </a:cubicBezTo>
                <a:cubicBezTo>
                  <a:pt x="9594" y="8157"/>
                  <a:pt x="9594" y="8157"/>
                  <a:pt x="9562" y="8157"/>
                </a:cubicBezTo>
                <a:cubicBezTo>
                  <a:pt x="9531" y="8188"/>
                  <a:pt x="9531" y="8157"/>
                  <a:pt x="9531" y="8125"/>
                </a:cubicBezTo>
                <a:cubicBezTo>
                  <a:pt x="9531" y="8125"/>
                  <a:pt x="9500" y="8125"/>
                  <a:pt x="9469" y="8094"/>
                </a:cubicBezTo>
                <a:cubicBezTo>
                  <a:pt x="9281" y="8032"/>
                  <a:pt x="9062" y="7938"/>
                  <a:pt x="8875" y="7813"/>
                </a:cubicBezTo>
                <a:cubicBezTo>
                  <a:pt x="8719" y="7719"/>
                  <a:pt x="8531" y="7688"/>
                  <a:pt x="8375" y="7563"/>
                </a:cubicBezTo>
                <a:cubicBezTo>
                  <a:pt x="8250" y="7469"/>
                  <a:pt x="8094" y="7438"/>
                  <a:pt x="7937" y="7407"/>
                </a:cubicBezTo>
                <a:cubicBezTo>
                  <a:pt x="9094" y="8000"/>
                  <a:pt x="10187" y="8625"/>
                  <a:pt x="11281" y="9219"/>
                </a:cubicBezTo>
                <a:cubicBezTo>
                  <a:pt x="11219" y="9157"/>
                  <a:pt x="11156" y="9094"/>
                  <a:pt x="11062" y="9032"/>
                </a:cubicBezTo>
                <a:cubicBezTo>
                  <a:pt x="10719" y="8844"/>
                  <a:pt x="10375" y="8625"/>
                  <a:pt x="10031" y="8407"/>
                </a:cubicBezTo>
                <a:cubicBezTo>
                  <a:pt x="10000" y="8407"/>
                  <a:pt x="10000" y="8407"/>
                  <a:pt x="9969" y="8407"/>
                </a:cubicBezTo>
                <a:cubicBezTo>
                  <a:pt x="9969" y="8375"/>
                  <a:pt x="9969" y="8375"/>
                  <a:pt x="9969" y="8375"/>
                </a:cubicBezTo>
                <a:cubicBezTo>
                  <a:pt x="9969" y="8375"/>
                  <a:pt x="9969" y="8375"/>
                  <a:pt x="9969" y="8344"/>
                </a:cubicBezTo>
                <a:cubicBezTo>
                  <a:pt x="9969" y="8344"/>
                  <a:pt x="9969" y="8344"/>
                  <a:pt x="9969" y="8344"/>
                </a:cubicBezTo>
                <a:cubicBezTo>
                  <a:pt x="9969" y="8344"/>
                  <a:pt x="9969" y="8344"/>
                  <a:pt x="9969" y="8344"/>
                </a:cubicBezTo>
                <a:cubicBezTo>
                  <a:pt x="9969" y="8344"/>
                  <a:pt x="9969" y="8344"/>
                  <a:pt x="9969" y="8344"/>
                </a:cubicBezTo>
                <a:cubicBezTo>
                  <a:pt x="10000" y="8344"/>
                  <a:pt x="10000" y="8344"/>
                  <a:pt x="10031" y="8344"/>
                </a:cubicBezTo>
                <a:cubicBezTo>
                  <a:pt x="10062" y="8344"/>
                  <a:pt x="10094" y="8375"/>
                  <a:pt x="10125" y="8407"/>
                </a:cubicBezTo>
                <a:cubicBezTo>
                  <a:pt x="10187" y="8407"/>
                  <a:pt x="10219" y="8438"/>
                  <a:pt x="10281" y="8469"/>
                </a:cubicBezTo>
                <a:cubicBezTo>
                  <a:pt x="10281" y="8469"/>
                  <a:pt x="10281" y="8500"/>
                  <a:pt x="10312" y="8500"/>
                </a:cubicBezTo>
                <a:cubicBezTo>
                  <a:pt x="10531" y="8625"/>
                  <a:pt x="10750" y="8782"/>
                  <a:pt x="11000" y="8907"/>
                </a:cubicBezTo>
                <a:cubicBezTo>
                  <a:pt x="11031" y="8907"/>
                  <a:pt x="11062" y="8938"/>
                  <a:pt x="11094" y="8969"/>
                </a:cubicBezTo>
                <a:cubicBezTo>
                  <a:pt x="11187" y="9000"/>
                  <a:pt x="11250" y="9063"/>
                  <a:pt x="11375" y="9094"/>
                </a:cubicBezTo>
                <a:cubicBezTo>
                  <a:pt x="11375" y="9125"/>
                  <a:pt x="11375" y="9125"/>
                  <a:pt x="11375" y="9125"/>
                </a:cubicBezTo>
                <a:cubicBezTo>
                  <a:pt x="11406" y="9125"/>
                  <a:pt x="11406" y="9125"/>
                  <a:pt x="11406" y="9125"/>
                </a:cubicBezTo>
                <a:cubicBezTo>
                  <a:pt x="11469" y="9188"/>
                  <a:pt x="11531" y="9219"/>
                  <a:pt x="11625" y="9282"/>
                </a:cubicBezTo>
                <a:cubicBezTo>
                  <a:pt x="12000" y="9532"/>
                  <a:pt x="12375" y="9782"/>
                  <a:pt x="12781" y="10063"/>
                </a:cubicBezTo>
                <a:cubicBezTo>
                  <a:pt x="12781" y="10063"/>
                  <a:pt x="12781" y="10063"/>
                  <a:pt x="12781" y="10094"/>
                </a:cubicBezTo>
                <a:cubicBezTo>
                  <a:pt x="12781" y="10094"/>
                  <a:pt x="12812" y="10094"/>
                  <a:pt x="12812" y="10094"/>
                </a:cubicBezTo>
                <a:cubicBezTo>
                  <a:pt x="12812" y="10094"/>
                  <a:pt x="12844" y="10094"/>
                  <a:pt x="12844" y="10094"/>
                </a:cubicBezTo>
                <a:cubicBezTo>
                  <a:pt x="12875" y="10094"/>
                  <a:pt x="12875" y="10125"/>
                  <a:pt x="12875" y="10125"/>
                </a:cubicBezTo>
                <a:cubicBezTo>
                  <a:pt x="12875" y="10125"/>
                  <a:pt x="12875" y="10125"/>
                  <a:pt x="12875" y="10125"/>
                </a:cubicBezTo>
                <a:cubicBezTo>
                  <a:pt x="12875" y="10125"/>
                  <a:pt x="12875" y="10125"/>
                  <a:pt x="12906" y="10125"/>
                </a:cubicBezTo>
                <a:cubicBezTo>
                  <a:pt x="12906" y="10125"/>
                  <a:pt x="12906" y="10157"/>
                  <a:pt x="12906" y="10157"/>
                </a:cubicBezTo>
                <a:cubicBezTo>
                  <a:pt x="12906" y="10157"/>
                  <a:pt x="12906" y="10157"/>
                  <a:pt x="12906" y="10157"/>
                </a:cubicBezTo>
                <a:cubicBezTo>
                  <a:pt x="12906" y="10157"/>
                  <a:pt x="12906" y="10157"/>
                  <a:pt x="12906" y="10157"/>
                </a:cubicBezTo>
                <a:cubicBezTo>
                  <a:pt x="12906" y="10157"/>
                  <a:pt x="12906" y="10157"/>
                  <a:pt x="12906" y="10157"/>
                </a:cubicBezTo>
                <a:cubicBezTo>
                  <a:pt x="12937" y="10157"/>
                  <a:pt x="12937" y="10157"/>
                  <a:pt x="12937" y="10157"/>
                </a:cubicBezTo>
                <a:cubicBezTo>
                  <a:pt x="12969" y="10188"/>
                  <a:pt x="12969" y="10219"/>
                  <a:pt x="13000" y="10219"/>
                </a:cubicBezTo>
                <a:cubicBezTo>
                  <a:pt x="13000" y="10219"/>
                  <a:pt x="13000" y="10250"/>
                  <a:pt x="13000" y="10250"/>
                </a:cubicBezTo>
                <a:cubicBezTo>
                  <a:pt x="13000" y="10250"/>
                  <a:pt x="13000" y="10250"/>
                  <a:pt x="13000" y="10250"/>
                </a:cubicBezTo>
                <a:cubicBezTo>
                  <a:pt x="13031" y="10250"/>
                  <a:pt x="13062" y="10282"/>
                  <a:pt x="13062" y="10282"/>
                </a:cubicBezTo>
                <a:cubicBezTo>
                  <a:pt x="13094" y="10313"/>
                  <a:pt x="13125" y="10313"/>
                  <a:pt x="13156" y="10313"/>
                </a:cubicBezTo>
                <a:cubicBezTo>
                  <a:pt x="13156" y="10313"/>
                  <a:pt x="13156" y="10313"/>
                  <a:pt x="13156" y="10313"/>
                </a:cubicBezTo>
                <a:cubicBezTo>
                  <a:pt x="13156" y="10313"/>
                  <a:pt x="13156" y="10313"/>
                  <a:pt x="13156" y="10313"/>
                </a:cubicBezTo>
                <a:cubicBezTo>
                  <a:pt x="13156" y="10344"/>
                  <a:pt x="13156" y="10344"/>
                  <a:pt x="13187" y="10344"/>
                </a:cubicBezTo>
                <a:cubicBezTo>
                  <a:pt x="13187" y="10344"/>
                  <a:pt x="13187" y="10344"/>
                  <a:pt x="13187" y="10344"/>
                </a:cubicBezTo>
                <a:cubicBezTo>
                  <a:pt x="13187" y="10375"/>
                  <a:pt x="13187" y="10375"/>
                  <a:pt x="13219" y="10344"/>
                </a:cubicBezTo>
                <a:cubicBezTo>
                  <a:pt x="13219" y="10375"/>
                  <a:pt x="13219" y="10375"/>
                  <a:pt x="13219" y="10375"/>
                </a:cubicBezTo>
                <a:cubicBezTo>
                  <a:pt x="13250" y="10375"/>
                  <a:pt x="13250" y="10407"/>
                  <a:pt x="13250" y="10407"/>
                </a:cubicBezTo>
                <a:cubicBezTo>
                  <a:pt x="13281" y="10438"/>
                  <a:pt x="13281" y="10438"/>
                  <a:pt x="13312" y="10469"/>
                </a:cubicBezTo>
                <a:cubicBezTo>
                  <a:pt x="13312" y="10469"/>
                  <a:pt x="13344" y="10469"/>
                  <a:pt x="13344" y="10469"/>
                </a:cubicBezTo>
                <a:cubicBezTo>
                  <a:pt x="13344" y="10469"/>
                  <a:pt x="13375" y="10500"/>
                  <a:pt x="13375" y="10500"/>
                </a:cubicBezTo>
                <a:cubicBezTo>
                  <a:pt x="13406" y="10500"/>
                  <a:pt x="13406" y="10500"/>
                  <a:pt x="13406" y="10500"/>
                </a:cubicBezTo>
                <a:cubicBezTo>
                  <a:pt x="13406" y="10532"/>
                  <a:pt x="13437" y="10532"/>
                  <a:pt x="13406" y="10563"/>
                </a:cubicBezTo>
                <a:cubicBezTo>
                  <a:pt x="13406" y="10563"/>
                  <a:pt x="13406" y="10594"/>
                  <a:pt x="13406" y="10594"/>
                </a:cubicBezTo>
                <a:cubicBezTo>
                  <a:pt x="13344" y="10500"/>
                  <a:pt x="13250" y="10500"/>
                  <a:pt x="13156" y="10438"/>
                </a:cubicBezTo>
                <a:cubicBezTo>
                  <a:pt x="12812" y="10219"/>
                  <a:pt x="12469" y="9938"/>
                  <a:pt x="12125" y="9750"/>
                </a:cubicBezTo>
                <a:cubicBezTo>
                  <a:pt x="12094" y="9719"/>
                  <a:pt x="12062" y="9688"/>
                  <a:pt x="12031" y="9657"/>
                </a:cubicBezTo>
                <a:cubicBezTo>
                  <a:pt x="11937" y="9594"/>
                  <a:pt x="11812" y="9532"/>
                  <a:pt x="11719" y="9500"/>
                </a:cubicBezTo>
                <a:cubicBezTo>
                  <a:pt x="11719" y="9500"/>
                  <a:pt x="11719" y="9500"/>
                  <a:pt x="11719" y="9500"/>
                </a:cubicBezTo>
                <a:cubicBezTo>
                  <a:pt x="11719" y="9500"/>
                  <a:pt x="11719" y="9500"/>
                  <a:pt x="11719" y="9500"/>
                </a:cubicBezTo>
                <a:cubicBezTo>
                  <a:pt x="11687" y="9438"/>
                  <a:pt x="11625" y="9407"/>
                  <a:pt x="11562" y="9375"/>
                </a:cubicBezTo>
                <a:cubicBezTo>
                  <a:pt x="11562" y="9375"/>
                  <a:pt x="11531" y="9375"/>
                  <a:pt x="11531" y="9375"/>
                </a:cubicBezTo>
                <a:cubicBezTo>
                  <a:pt x="11500" y="9375"/>
                  <a:pt x="11500" y="9375"/>
                  <a:pt x="11500" y="9407"/>
                </a:cubicBezTo>
                <a:cubicBezTo>
                  <a:pt x="11562" y="9438"/>
                  <a:pt x="11625" y="9469"/>
                  <a:pt x="11687" y="9500"/>
                </a:cubicBezTo>
                <a:cubicBezTo>
                  <a:pt x="11875" y="9657"/>
                  <a:pt x="12062" y="9750"/>
                  <a:pt x="12250" y="9907"/>
                </a:cubicBezTo>
                <a:cubicBezTo>
                  <a:pt x="12344" y="9969"/>
                  <a:pt x="12437" y="10000"/>
                  <a:pt x="12500" y="10094"/>
                </a:cubicBezTo>
                <a:cubicBezTo>
                  <a:pt x="12500" y="10094"/>
                  <a:pt x="12500" y="10094"/>
                  <a:pt x="12500" y="10094"/>
                </a:cubicBezTo>
                <a:cubicBezTo>
                  <a:pt x="12469" y="10094"/>
                  <a:pt x="12469" y="10094"/>
                  <a:pt x="12437" y="10094"/>
                </a:cubicBezTo>
                <a:cubicBezTo>
                  <a:pt x="12437" y="10094"/>
                  <a:pt x="12437" y="10094"/>
                  <a:pt x="12437" y="10094"/>
                </a:cubicBezTo>
                <a:cubicBezTo>
                  <a:pt x="12281" y="10000"/>
                  <a:pt x="12125" y="9875"/>
                  <a:pt x="11969" y="9782"/>
                </a:cubicBezTo>
                <a:cubicBezTo>
                  <a:pt x="11844" y="9719"/>
                  <a:pt x="11719" y="9625"/>
                  <a:pt x="11594" y="9563"/>
                </a:cubicBezTo>
                <a:cubicBezTo>
                  <a:pt x="11469" y="9469"/>
                  <a:pt x="11344" y="9407"/>
                  <a:pt x="11219" y="9313"/>
                </a:cubicBezTo>
                <a:cubicBezTo>
                  <a:pt x="11219" y="9313"/>
                  <a:pt x="11219" y="9313"/>
                  <a:pt x="11219" y="9313"/>
                </a:cubicBezTo>
                <a:cubicBezTo>
                  <a:pt x="11219" y="9313"/>
                  <a:pt x="11219" y="9313"/>
                  <a:pt x="11219" y="9313"/>
                </a:cubicBezTo>
                <a:cubicBezTo>
                  <a:pt x="11250" y="9375"/>
                  <a:pt x="11312" y="9407"/>
                  <a:pt x="11344" y="9469"/>
                </a:cubicBezTo>
                <a:cubicBezTo>
                  <a:pt x="10312" y="8907"/>
                  <a:pt x="9344" y="8250"/>
                  <a:pt x="8250" y="7750"/>
                </a:cubicBezTo>
                <a:cubicBezTo>
                  <a:pt x="8250" y="7813"/>
                  <a:pt x="8281" y="7813"/>
                  <a:pt x="8312" y="7844"/>
                </a:cubicBezTo>
                <a:cubicBezTo>
                  <a:pt x="8531" y="7938"/>
                  <a:pt x="8750" y="8063"/>
                  <a:pt x="8969" y="8188"/>
                </a:cubicBezTo>
                <a:cubicBezTo>
                  <a:pt x="9437" y="8469"/>
                  <a:pt x="9937" y="8750"/>
                  <a:pt x="10406" y="9000"/>
                </a:cubicBezTo>
                <a:cubicBezTo>
                  <a:pt x="10750" y="9188"/>
                  <a:pt x="11094" y="9407"/>
                  <a:pt x="11406" y="9625"/>
                </a:cubicBezTo>
                <a:cubicBezTo>
                  <a:pt x="11656" y="9750"/>
                  <a:pt x="11875" y="9938"/>
                  <a:pt x="12125" y="10063"/>
                </a:cubicBezTo>
                <a:cubicBezTo>
                  <a:pt x="12125" y="10063"/>
                  <a:pt x="12156" y="10063"/>
                  <a:pt x="12156" y="10063"/>
                </a:cubicBezTo>
                <a:cubicBezTo>
                  <a:pt x="12156" y="10063"/>
                  <a:pt x="12156" y="10063"/>
                  <a:pt x="12156" y="10063"/>
                </a:cubicBezTo>
                <a:cubicBezTo>
                  <a:pt x="12156" y="10063"/>
                  <a:pt x="12156" y="10094"/>
                  <a:pt x="12156" y="10094"/>
                </a:cubicBezTo>
                <a:cubicBezTo>
                  <a:pt x="12656" y="10407"/>
                  <a:pt x="13125" y="10719"/>
                  <a:pt x="13594" y="11063"/>
                </a:cubicBezTo>
                <a:cubicBezTo>
                  <a:pt x="13594" y="11063"/>
                  <a:pt x="13594" y="11063"/>
                  <a:pt x="13594" y="11063"/>
                </a:cubicBezTo>
                <a:cubicBezTo>
                  <a:pt x="13594" y="11063"/>
                  <a:pt x="13594" y="11063"/>
                  <a:pt x="13594" y="11063"/>
                </a:cubicBezTo>
                <a:cubicBezTo>
                  <a:pt x="13594" y="11063"/>
                  <a:pt x="13594" y="11063"/>
                  <a:pt x="13594" y="11063"/>
                </a:cubicBezTo>
                <a:cubicBezTo>
                  <a:pt x="13594" y="11063"/>
                  <a:pt x="13594" y="11063"/>
                  <a:pt x="13594" y="11063"/>
                </a:cubicBezTo>
                <a:cubicBezTo>
                  <a:pt x="13594" y="11063"/>
                  <a:pt x="13625" y="11063"/>
                  <a:pt x="13625" y="11094"/>
                </a:cubicBezTo>
                <a:cubicBezTo>
                  <a:pt x="13625" y="11094"/>
                  <a:pt x="13656" y="11094"/>
                  <a:pt x="13656" y="11125"/>
                </a:cubicBezTo>
                <a:cubicBezTo>
                  <a:pt x="13656" y="11125"/>
                  <a:pt x="13656" y="11125"/>
                  <a:pt x="13656" y="11125"/>
                </a:cubicBezTo>
                <a:cubicBezTo>
                  <a:pt x="13656" y="11125"/>
                  <a:pt x="13687" y="11125"/>
                  <a:pt x="13687" y="11125"/>
                </a:cubicBezTo>
                <a:cubicBezTo>
                  <a:pt x="13687" y="11125"/>
                  <a:pt x="13719" y="11157"/>
                  <a:pt x="13719" y="11157"/>
                </a:cubicBezTo>
                <a:cubicBezTo>
                  <a:pt x="13687" y="11157"/>
                  <a:pt x="13656" y="11188"/>
                  <a:pt x="13656" y="11188"/>
                </a:cubicBezTo>
                <a:cubicBezTo>
                  <a:pt x="13625" y="11188"/>
                  <a:pt x="13625" y="11157"/>
                  <a:pt x="13625" y="11157"/>
                </a:cubicBezTo>
                <a:cubicBezTo>
                  <a:pt x="13406" y="11032"/>
                  <a:pt x="13187" y="10875"/>
                  <a:pt x="12969" y="10719"/>
                </a:cubicBezTo>
                <a:cubicBezTo>
                  <a:pt x="12937" y="10688"/>
                  <a:pt x="12875" y="10657"/>
                  <a:pt x="12844" y="10625"/>
                </a:cubicBezTo>
                <a:cubicBezTo>
                  <a:pt x="12719" y="10532"/>
                  <a:pt x="12594" y="10438"/>
                  <a:pt x="12437" y="10375"/>
                </a:cubicBezTo>
                <a:cubicBezTo>
                  <a:pt x="12437" y="10375"/>
                  <a:pt x="12437" y="10375"/>
                  <a:pt x="12437" y="10375"/>
                </a:cubicBezTo>
                <a:cubicBezTo>
                  <a:pt x="12437" y="10375"/>
                  <a:pt x="12437" y="10375"/>
                  <a:pt x="12406" y="10375"/>
                </a:cubicBezTo>
                <a:cubicBezTo>
                  <a:pt x="12437" y="10375"/>
                  <a:pt x="12437" y="10375"/>
                  <a:pt x="12437" y="10375"/>
                </a:cubicBezTo>
                <a:cubicBezTo>
                  <a:pt x="12437" y="10438"/>
                  <a:pt x="12500" y="10438"/>
                  <a:pt x="12531" y="10469"/>
                </a:cubicBezTo>
                <a:cubicBezTo>
                  <a:pt x="12531" y="10500"/>
                  <a:pt x="12531" y="10500"/>
                  <a:pt x="12531" y="10500"/>
                </a:cubicBezTo>
                <a:cubicBezTo>
                  <a:pt x="12562" y="10500"/>
                  <a:pt x="12562" y="10500"/>
                  <a:pt x="12594" y="10532"/>
                </a:cubicBezTo>
                <a:cubicBezTo>
                  <a:pt x="12594" y="10532"/>
                  <a:pt x="12594" y="10532"/>
                  <a:pt x="12594" y="10532"/>
                </a:cubicBezTo>
                <a:cubicBezTo>
                  <a:pt x="12594" y="10563"/>
                  <a:pt x="12625" y="10563"/>
                  <a:pt x="12625" y="10594"/>
                </a:cubicBezTo>
                <a:cubicBezTo>
                  <a:pt x="12625" y="10594"/>
                  <a:pt x="12625" y="10594"/>
                  <a:pt x="12594" y="10594"/>
                </a:cubicBezTo>
                <a:cubicBezTo>
                  <a:pt x="12594" y="10594"/>
                  <a:pt x="12594" y="10594"/>
                  <a:pt x="12594" y="10563"/>
                </a:cubicBezTo>
                <a:cubicBezTo>
                  <a:pt x="12562" y="10563"/>
                  <a:pt x="12531" y="10563"/>
                  <a:pt x="12531" y="10563"/>
                </a:cubicBezTo>
                <a:cubicBezTo>
                  <a:pt x="12500" y="10532"/>
                  <a:pt x="12500" y="10532"/>
                  <a:pt x="12500" y="10532"/>
                </a:cubicBezTo>
                <a:cubicBezTo>
                  <a:pt x="11969" y="10219"/>
                  <a:pt x="11469" y="9875"/>
                  <a:pt x="10969" y="9563"/>
                </a:cubicBezTo>
                <a:cubicBezTo>
                  <a:pt x="10969" y="9532"/>
                  <a:pt x="10937" y="9532"/>
                  <a:pt x="10937" y="9532"/>
                </a:cubicBezTo>
                <a:cubicBezTo>
                  <a:pt x="10687" y="9375"/>
                  <a:pt x="10437" y="9219"/>
                  <a:pt x="10219" y="9032"/>
                </a:cubicBezTo>
                <a:cubicBezTo>
                  <a:pt x="9750" y="8750"/>
                  <a:pt x="9281" y="8500"/>
                  <a:pt x="8812" y="8250"/>
                </a:cubicBezTo>
                <a:cubicBezTo>
                  <a:pt x="8750" y="8219"/>
                  <a:pt x="8687" y="8188"/>
                  <a:pt x="8656" y="8219"/>
                </a:cubicBezTo>
                <a:cubicBezTo>
                  <a:pt x="8594" y="8282"/>
                  <a:pt x="8531" y="8219"/>
                  <a:pt x="8469" y="8188"/>
                </a:cubicBezTo>
                <a:cubicBezTo>
                  <a:pt x="8219" y="8094"/>
                  <a:pt x="8000" y="7969"/>
                  <a:pt x="7781" y="7844"/>
                </a:cubicBezTo>
                <a:cubicBezTo>
                  <a:pt x="7563" y="7750"/>
                  <a:pt x="7375" y="7657"/>
                  <a:pt x="7156" y="7563"/>
                </a:cubicBezTo>
                <a:cubicBezTo>
                  <a:pt x="7156" y="7563"/>
                  <a:pt x="7125" y="7563"/>
                  <a:pt x="7094" y="7563"/>
                </a:cubicBezTo>
                <a:cubicBezTo>
                  <a:pt x="7094" y="7563"/>
                  <a:pt x="7094" y="7532"/>
                  <a:pt x="7094" y="7532"/>
                </a:cubicBezTo>
                <a:cubicBezTo>
                  <a:pt x="7094" y="7532"/>
                  <a:pt x="7094" y="7532"/>
                  <a:pt x="7063" y="7532"/>
                </a:cubicBezTo>
                <a:cubicBezTo>
                  <a:pt x="6938" y="7469"/>
                  <a:pt x="6781" y="7407"/>
                  <a:pt x="6625" y="7313"/>
                </a:cubicBezTo>
                <a:cubicBezTo>
                  <a:pt x="6625" y="7313"/>
                  <a:pt x="6625" y="7313"/>
                  <a:pt x="6594" y="7313"/>
                </a:cubicBezTo>
                <a:cubicBezTo>
                  <a:pt x="6594" y="7313"/>
                  <a:pt x="6594" y="7313"/>
                  <a:pt x="6594" y="7313"/>
                </a:cubicBezTo>
                <a:cubicBezTo>
                  <a:pt x="6313" y="7188"/>
                  <a:pt x="6000" y="7032"/>
                  <a:pt x="5719" y="6938"/>
                </a:cubicBezTo>
                <a:cubicBezTo>
                  <a:pt x="5625" y="6875"/>
                  <a:pt x="5531" y="6844"/>
                  <a:pt x="5438" y="6813"/>
                </a:cubicBezTo>
                <a:cubicBezTo>
                  <a:pt x="5313" y="6750"/>
                  <a:pt x="5188" y="6719"/>
                  <a:pt x="5063" y="6657"/>
                </a:cubicBezTo>
                <a:cubicBezTo>
                  <a:pt x="5063" y="6719"/>
                  <a:pt x="5063" y="6750"/>
                  <a:pt x="5094" y="6750"/>
                </a:cubicBezTo>
                <a:cubicBezTo>
                  <a:pt x="5313" y="6844"/>
                  <a:pt x="5531" y="6938"/>
                  <a:pt x="5750" y="7000"/>
                </a:cubicBezTo>
                <a:cubicBezTo>
                  <a:pt x="5969" y="7125"/>
                  <a:pt x="6188" y="7219"/>
                  <a:pt x="6438" y="7313"/>
                </a:cubicBezTo>
                <a:cubicBezTo>
                  <a:pt x="6438" y="7313"/>
                  <a:pt x="6438" y="7313"/>
                  <a:pt x="6438" y="7313"/>
                </a:cubicBezTo>
                <a:cubicBezTo>
                  <a:pt x="6438" y="7313"/>
                  <a:pt x="6438" y="7313"/>
                  <a:pt x="6469" y="7313"/>
                </a:cubicBezTo>
                <a:cubicBezTo>
                  <a:pt x="6469" y="7344"/>
                  <a:pt x="6500" y="7344"/>
                  <a:pt x="6500" y="7344"/>
                </a:cubicBezTo>
                <a:cubicBezTo>
                  <a:pt x="6500" y="7344"/>
                  <a:pt x="6500" y="7344"/>
                  <a:pt x="6500" y="7375"/>
                </a:cubicBezTo>
                <a:cubicBezTo>
                  <a:pt x="6500" y="7375"/>
                  <a:pt x="6531" y="7375"/>
                  <a:pt x="6531" y="7375"/>
                </a:cubicBezTo>
                <a:cubicBezTo>
                  <a:pt x="6531" y="7375"/>
                  <a:pt x="6531" y="7375"/>
                  <a:pt x="6563" y="7375"/>
                </a:cubicBezTo>
                <a:cubicBezTo>
                  <a:pt x="6563" y="7375"/>
                  <a:pt x="6563" y="7375"/>
                  <a:pt x="6563" y="7375"/>
                </a:cubicBezTo>
                <a:cubicBezTo>
                  <a:pt x="6563" y="7375"/>
                  <a:pt x="6594" y="7407"/>
                  <a:pt x="6594" y="7407"/>
                </a:cubicBezTo>
                <a:cubicBezTo>
                  <a:pt x="6594" y="7407"/>
                  <a:pt x="6625" y="7407"/>
                  <a:pt x="6625" y="7438"/>
                </a:cubicBezTo>
                <a:cubicBezTo>
                  <a:pt x="6656" y="7438"/>
                  <a:pt x="6656" y="7438"/>
                  <a:pt x="6688" y="7438"/>
                </a:cubicBezTo>
                <a:cubicBezTo>
                  <a:pt x="6688" y="7438"/>
                  <a:pt x="6688" y="7438"/>
                  <a:pt x="6688" y="7438"/>
                </a:cubicBezTo>
                <a:cubicBezTo>
                  <a:pt x="6688" y="7438"/>
                  <a:pt x="6688" y="7438"/>
                  <a:pt x="6688" y="7438"/>
                </a:cubicBezTo>
                <a:cubicBezTo>
                  <a:pt x="6688" y="7438"/>
                  <a:pt x="6688" y="7438"/>
                  <a:pt x="6688" y="7438"/>
                </a:cubicBezTo>
                <a:cubicBezTo>
                  <a:pt x="6688" y="7438"/>
                  <a:pt x="6719" y="7438"/>
                  <a:pt x="6719" y="7438"/>
                </a:cubicBezTo>
                <a:cubicBezTo>
                  <a:pt x="6719" y="7438"/>
                  <a:pt x="6719" y="7469"/>
                  <a:pt x="6719" y="7469"/>
                </a:cubicBezTo>
                <a:cubicBezTo>
                  <a:pt x="6719" y="7469"/>
                  <a:pt x="6750" y="7469"/>
                  <a:pt x="6750" y="7469"/>
                </a:cubicBezTo>
                <a:cubicBezTo>
                  <a:pt x="6750" y="7469"/>
                  <a:pt x="6750" y="7469"/>
                  <a:pt x="6750" y="7469"/>
                </a:cubicBezTo>
                <a:cubicBezTo>
                  <a:pt x="6750" y="7469"/>
                  <a:pt x="6750" y="7469"/>
                  <a:pt x="6750" y="7469"/>
                </a:cubicBezTo>
                <a:cubicBezTo>
                  <a:pt x="6781" y="7500"/>
                  <a:pt x="6781" y="7500"/>
                  <a:pt x="6813" y="7500"/>
                </a:cubicBezTo>
                <a:cubicBezTo>
                  <a:pt x="6844" y="7500"/>
                  <a:pt x="6875" y="7500"/>
                  <a:pt x="6906" y="7532"/>
                </a:cubicBezTo>
                <a:cubicBezTo>
                  <a:pt x="6906" y="7532"/>
                  <a:pt x="6906" y="7563"/>
                  <a:pt x="6938" y="7563"/>
                </a:cubicBezTo>
                <a:cubicBezTo>
                  <a:pt x="6938" y="7563"/>
                  <a:pt x="6969" y="7563"/>
                  <a:pt x="6969" y="7563"/>
                </a:cubicBezTo>
                <a:cubicBezTo>
                  <a:pt x="6969" y="7563"/>
                  <a:pt x="7000" y="7563"/>
                  <a:pt x="7000" y="7563"/>
                </a:cubicBezTo>
                <a:cubicBezTo>
                  <a:pt x="7000" y="7563"/>
                  <a:pt x="7031" y="7563"/>
                  <a:pt x="7031" y="7563"/>
                </a:cubicBezTo>
                <a:cubicBezTo>
                  <a:pt x="7031" y="7594"/>
                  <a:pt x="7031" y="7594"/>
                  <a:pt x="7031" y="7594"/>
                </a:cubicBezTo>
                <a:cubicBezTo>
                  <a:pt x="7031" y="7594"/>
                  <a:pt x="7031" y="7594"/>
                  <a:pt x="7031" y="7594"/>
                </a:cubicBezTo>
                <a:cubicBezTo>
                  <a:pt x="7031" y="7625"/>
                  <a:pt x="7063" y="7625"/>
                  <a:pt x="7063" y="7625"/>
                </a:cubicBezTo>
                <a:cubicBezTo>
                  <a:pt x="7063" y="7625"/>
                  <a:pt x="7094" y="7625"/>
                  <a:pt x="7094" y="7625"/>
                </a:cubicBezTo>
                <a:cubicBezTo>
                  <a:pt x="7281" y="7750"/>
                  <a:pt x="7500" y="7844"/>
                  <a:pt x="7719" y="7938"/>
                </a:cubicBezTo>
                <a:cubicBezTo>
                  <a:pt x="8000" y="8094"/>
                  <a:pt x="8281" y="8219"/>
                  <a:pt x="8531" y="8344"/>
                </a:cubicBezTo>
                <a:cubicBezTo>
                  <a:pt x="8781" y="8469"/>
                  <a:pt x="9000" y="8625"/>
                  <a:pt x="9250" y="8750"/>
                </a:cubicBezTo>
                <a:cubicBezTo>
                  <a:pt x="9375" y="8813"/>
                  <a:pt x="9531" y="8875"/>
                  <a:pt x="9687" y="8969"/>
                </a:cubicBezTo>
                <a:cubicBezTo>
                  <a:pt x="9812" y="9032"/>
                  <a:pt x="9969" y="9125"/>
                  <a:pt x="10094" y="9188"/>
                </a:cubicBezTo>
                <a:cubicBezTo>
                  <a:pt x="10125" y="9219"/>
                  <a:pt x="10156" y="9250"/>
                  <a:pt x="10187" y="9250"/>
                </a:cubicBezTo>
                <a:cubicBezTo>
                  <a:pt x="10250" y="9313"/>
                  <a:pt x="10344" y="9344"/>
                  <a:pt x="10437" y="9407"/>
                </a:cubicBezTo>
                <a:cubicBezTo>
                  <a:pt x="10594" y="9500"/>
                  <a:pt x="10750" y="9625"/>
                  <a:pt x="10937" y="9688"/>
                </a:cubicBezTo>
                <a:cubicBezTo>
                  <a:pt x="11000" y="9719"/>
                  <a:pt x="11031" y="9750"/>
                  <a:pt x="11094" y="9782"/>
                </a:cubicBezTo>
                <a:cubicBezTo>
                  <a:pt x="11094" y="9782"/>
                  <a:pt x="11094" y="9782"/>
                  <a:pt x="11094" y="9782"/>
                </a:cubicBezTo>
                <a:cubicBezTo>
                  <a:pt x="11094" y="9782"/>
                  <a:pt x="11094" y="9782"/>
                  <a:pt x="11094" y="9782"/>
                </a:cubicBezTo>
                <a:cubicBezTo>
                  <a:pt x="11125" y="9782"/>
                  <a:pt x="11125" y="9813"/>
                  <a:pt x="11125" y="9813"/>
                </a:cubicBezTo>
                <a:cubicBezTo>
                  <a:pt x="11125" y="9813"/>
                  <a:pt x="11125" y="9813"/>
                  <a:pt x="11125" y="9813"/>
                </a:cubicBezTo>
                <a:cubicBezTo>
                  <a:pt x="11125" y="9813"/>
                  <a:pt x="11125" y="9813"/>
                  <a:pt x="11125" y="9813"/>
                </a:cubicBezTo>
                <a:cubicBezTo>
                  <a:pt x="11125" y="9813"/>
                  <a:pt x="11125" y="9813"/>
                  <a:pt x="11125" y="9813"/>
                </a:cubicBezTo>
                <a:cubicBezTo>
                  <a:pt x="11125" y="9844"/>
                  <a:pt x="11156" y="9844"/>
                  <a:pt x="11156" y="9844"/>
                </a:cubicBezTo>
                <a:cubicBezTo>
                  <a:pt x="11156" y="9844"/>
                  <a:pt x="11156" y="9844"/>
                  <a:pt x="11156" y="9844"/>
                </a:cubicBezTo>
                <a:cubicBezTo>
                  <a:pt x="11156" y="9875"/>
                  <a:pt x="11187" y="9875"/>
                  <a:pt x="11156" y="9907"/>
                </a:cubicBezTo>
                <a:cubicBezTo>
                  <a:pt x="11156" y="9907"/>
                  <a:pt x="11156" y="9907"/>
                  <a:pt x="11156" y="9907"/>
                </a:cubicBezTo>
                <a:cubicBezTo>
                  <a:pt x="11094" y="9844"/>
                  <a:pt x="11031" y="9813"/>
                  <a:pt x="10969" y="9844"/>
                </a:cubicBezTo>
                <a:cubicBezTo>
                  <a:pt x="10969" y="9844"/>
                  <a:pt x="10969" y="9844"/>
                  <a:pt x="10969" y="9813"/>
                </a:cubicBezTo>
                <a:cubicBezTo>
                  <a:pt x="10969" y="9813"/>
                  <a:pt x="10969" y="9813"/>
                  <a:pt x="10969" y="9813"/>
                </a:cubicBezTo>
                <a:cubicBezTo>
                  <a:pt x="10969" y="9813"/>
                  <a:pt x="10937" y="9813"/>
                  <a:pt x="10937" y="9813"/>
                </a:cubicBezTo>
                <a:cubicBezTo>
                  <a:pt x="10844" y="9750"/>
                  <a:pt x="10719" y="9688"/>
                  <a:pt x="10625" y="9625"/>
                </a:cubicBezTo>
                <a:cubicBezTo>
                  <a:pt x="10219" y="9407"/>
                  <a:pt x="9844" y="9188"/>
                  <a:pt x="9437" y="8969"/>
                </a:cubicBezTo>
                <a:cubicBezTo>
                  <a:pt x="9125" y="8813"/>
                  <a:pt x="8844" y="8625"/>
                  <a:pt x="8531" y="8469"/>
                </a:cubicBezTo>
                <a:cubicBezTo>
                  <a:pt x="8250" y="8344"/>
                  <a:pt x="8000" y="8219"/>
                  <a:pt x="7750" y="8094"/>
                </a:cubicBezTo>
                <a:cubicBezTo>
                  <a:pt x="7750" y="8094"/>
                  <a:pt x="7750" y="8094"/>
                  <a:pt x="7750" y="8094"/>
                </a:cubicBezTo>
                <a:cubicBezTo>
                  <a:pt x="7750" y="8063"/>
                  <a:pt x="7719" y="8063"/>
                  <a:pt x="7688" y="8094"/>
                </a:cubicBezTo>
                <a:cubicBezTo>
                  <a:pt x="7688" y="8094"/>
                  <a:pt x="7688" y="8094"/>
                  <a:pt x="7688" y="8063"/>
                </a:cubicBezTo>
                <a:cubicBezTo>
                  <a:pt x="7688" y="8063"/>
                  <a:pt x="7688" y="8063"/>
                  <a:pt x="7688" y="8063"/>
                </a:cubicBezTo>
                <a:cubicBezTo>
                  <a:pt x="7688" y="8063"/>
                  <a:pt x="7688" y="8063"/>
                  <a:pt x="7688" y="8032"/>
                </a:cubicBezTo>
                <a:cubicBezTo>
                  <a:pt x="7656" y="8032"/>
                  <a:pt x="7656" y="8032"/>
                  <a:pt x="7656" y="8032"/>
                </a:cubicBezTo>
                <a:cubicBezTo>
                  <a:pt x="7219" y="7844"/>
                  <a:pt x="6781" y="7625"/>
                  <a:pt x="6344" y="7438"/>
                </a:cubicBezTo>
                <a:cubicBezTo>
                  <a:pt x="5813" y="7219"/>
                  <a:pt x="5250" y="6969"/>
                  <a:pt x="4688" y="6782"/>
                </a:cubicBezTo>
                <a:cubicBezTo>
                  <a:pt x="4625" y="6782"/>
                  <a:pt x="4563" y="6719"/>
                  <a:pt x="4500" y="6688"/>
                </a:cubicBezTo>
                <a:cubicBezTo>
                  <a:pt x="4375" y="6688"/>
                  <a:pt x="4250" y="6625"/>
                  <a:pt x="4156" y="6594"/>
                </a:cubicBezTo>
                <a:cubicBezTo>
                  <a:pt x="4000" y="6532"/>
                  <a:pt x="3875" y="6438"/>
                  <a:pt x="3688" y="6407"/>
                </a:cubicBezTo>
                <a:cubicBezTo>
                  <a:pt x="3656" y="6407"/>
                  <a:pt x="3625" y="6407"/>
                  <a:pt x="3625" y="6438"/>
                </a:cubicBezTo>
                <a:cubicBezTo>
                  <a:pt x="3625" y="6469"/>
                  <a:pt x="3656" y="6500"/>
                  <a:pt x="3688" y="6500"/>
                </a:cubicBezTo>
                <a:cubicBezTo>
                  <a:pt x="3781" y="6532"/>
                  <a:pt x="3906" y="6594"/>
                  <a:pt x="4031" y="6625"/>
                </a:cubicBezTo>
                <a:cubicBezTo>
                  <a:pt x="4375" y="6719"/>
                  <a:pt x="4719" y="6875"/>
                  <a:pt x="5094" y="7000"/>
                </a:cubicBezTo>
                <a:cubicBezTo>
                  <a:pt x="5375" y="7125"/>
                  <a:pt x="5688" y="7250"/>
                  <a:pt x="5969" y="7375"/>
                </a:cubicBezTo>
                <a:cubicBezTo>
                  <a:pt x="6344" y="7532"/>
                  <a:pt x="6719" y="7688"/>
                  <a:pt x="7125" y="7875"/>
                </a:cubicBezTo>
                <a:cubicBezTo>
                  <a:pt x="7281" y="7938"/>
                  <a:pt x="7438" y="8032"/>
                  <a:pt x="7594" y="8094"/>
                </a:cubicBezTo>
                <a:cubicBezTo>
                  <a:pt x="8094" y="8344"/>
                  <a:pt x="8562" y="8563"/>
                  <a:pt x="9031" y="8844"/>
                </a:cubicBezTo>
                <a:cubicBezTo>
                  <a:pt x="9531" y="9125"/>
                  <a:pt x="10062" y="9407"/>
                  <a:pt x="10562" y="9688"/>
                </a:cubicBezTo>
                <a:cubicBezTo>
                  <a:pt x="10781" y="9813"/>
                  <a:pt x="10969" y="9938"/>
                  <a:pt x="11187" y="10032"/>
                </a:cubicBezTo>
                <a:cubicBezTo>
                  <a:pt x="11187" y="10063"/>
                  <a:pt x="11219" y="10063"/>
                  <a:pt x="11219" y="10094"/>
                </a:cubicBezTo>
                <a:cubicBezTo>
                  <a:pt x="11219" y="10094"/>
                  <a:pt x="11219" y="10094"/>
                  <a:pt x="11219" y="10094"/>
                </a:cubicBezTo>
                <a:cubicBezTo>
                  <a:pt x="11781" y="10407"/>
                  <a:pt x="12281" y="10750"/>
                  <a:pt x="12812" y="11094"/>
                </a:cubicBezTo>
                <a:cubicBezTo>
                  <a:pt x="12875" y="11157"/>
                  <a:pt x="12906" y="11188"/>
                  <a:pt x="12969" y="11219"/>
                </a:cubicBezTo>
                <a:cubicBezTo>
                  <a:pt x="13000" y="11250"/>
                  <a:pt x="13031" y="11250"/>
                  <a:pt x="13062" y="11282"/>
                </a:cubicBezTo>
                <a:cubicBezTo>
                  <a:pt x="13094" y="11282"/>
                  <a:pt x="13094" y="11313"/>
                  <a:pt x="13094" y="11313"/>
                </a:cubicBezTo>
                <a:cubicBezTo>
                  <a:pt x="13125" y="11344"/>
                  <a:pt x="13156" y="11344"/>
                  <a:pt x="13187" y="11375"/>
                </a:cubicBezTo>
                <a:cubicBezTo>
                  <a:pt x="13187" y="11375"/>
                  <a:pt x="13187" y="11375"/>
                  <a:pt x="13187" y="11375"/>
                </a:cubicBezTo>
                <a:cubicBezTo>
                  <a:pt x="13187" y="11407"/>
                  <a:pt x="13219" y="11407"/>
                  <a:pt x="13219" y="11438"/>
                </a:cubicBezTo>
                <a:cubicBezTo>
                  <a:pt x="13187" y="11438"/>
                  <a:pt x="13187" y="11438"/>
                  <a:pt x="13156" y="11407"/>
                </a:cubicBezTo>
                <a:cubicBezTo>
                  <a:pt x="13156" y="11407"/>
                  <a:pt x="13125" y="11407"/>
                  <a:pt x="13125" y="11407"/>
                </a:cubicBezTo>
                <a:cubicBezTo>
                  <a:pt x="12687" y="11094"/>
                  <a:pt x="12219" y="10782"/>
                  <a:pt x="11750" y="10500"/>
                </a:cubicBezTo>
                <a:cubicBezTo>
                  <a:pt x="11406" y="10282"/>
                  <a:pt x="11062" y="10063"/>
                  <a:pt x="10719" y="9875"/>
                </a:cubicBezTo>
                <a:cubicBezTo>
                  <a:pt x="10187" y="9563"/>
                  <a:pt x="9656" y="9250"/>
                  <a:pt x="9125" y="8969"/>
                </a:cubicBezTo>
                <a:cubicBezTo>
                  <a:pt x="8625" y="8688"/>
                  <a:pt x="8094" y="8438"/>
                  <a:pt x="7563" y="8188"/>
                </a:cubicBezTo>
                <a:cubicBezTo>
                  <a:pt x="7063" y="7969"/>
                  <a:pt x="6563" y="7719"/>
                  <a:pt x="6063" y="7500"/>
                </a:cubicBezTo>
                <a:cubicBezTo>
                  <a:pt x="5625" y="7313"/>
                  <a:pt x="5188" y="7157"/>
                  <a:pt x="4750" y="6969"/>
                </a:cubicBezTo>
                <a:cubicBezTo>
                  <a:pt x="4656" y="6938"/>
                  <a:pt x="4531" y="6875"/>
                  <a:pt x="4406" y="6907"/>
                </a:cubicBezTo>
                <a:cubicBezTo>
                  <a:pt x="4406" y="6907"/>
                  <a:pt x="4375" y="6907"/>
                  <a:pt x="4375" y="6938"/>
                </a:cubicBezTo>
                <a:cubicBezTo>
                  <a:pt x="4375" y="6938"/>
                  <a:pt x="4406" y="6938"/>
                  <a:pt x="4406" y="6938"/>
                </a:cubicBezTo>
                <a:cubicBezTo>
                  <a:pt x="4406" y="7000"/>
                  <a:pt x="4469" y="7000"/>
                  <a:pt x="4500" y="7032"/>
                </a:cubicBezTo>
                <a:cubicBezTo>
                  <a:pt x="4625" y="7094"/>
                  <a:pt x="4781" y="7125"/>
                  <a:pt x="4938" y="7188"/>
                </a:cubicBezTo>
                <a:cubicBezTo>
                  <a:pt x="5281" y="7313"/>
                  <a:pt x="5625" y="7469"/>
                  <a:pt x="5969" y="7625"/>
                </a:cubicBezTo>
                <a:cubicBezTo>
                  <a:pt x="6500" y="7844"/>
                  <a:pt x="7031" y="8063"/>
                  <a:pt x="7531" y="8313"/>
                </a:cubicBezTo>
                <a:cubicBezTo>
                  <a:pt x="7813" y="8469"/>
                  <a:pt x="8094" y="8594"/>
                  <a:pt x="8375" y="8750"/>
                </a:cubicBezTo>
                <a:cubicBezTo>
                  <a:pt x="8406" y="8750"/>
                  <a:pt x="8406" y="8782"/>
                  <a:pt x="8406" y="8782"/>
                </a:cubicBezTo>
                <a:cubicBezTo>
                  <a:pt x="8469" y="8813"/>
                  <a:pt x="8500" y="8813"/>
                  <a:pt x="8531" y="8844"/>
                </a:cubicBezTo>
                <a:cubicBezTo>
                  <a:pt x="8594" y="8875"/>
                  <a:pt x="8625" y="8907"/>
                  <a:pt x="8687" y="8875"/>
                </a:cubicBezTo>
                <a:cubicBezTo>
                  <a:pt x="8719" y="8907"/>
                  <a:pt x="8719" y="8907"/>
                  <a:pt x="8719" y="8907"/>
                </a:cubicBezTo>
                <a:cubicBezTo>
                  <a:pt x="8719" y="8907"/>
                  <a:pt x="8719" y="8938"/>
                  <a:pt x="8750" y="8938"/>
                </a:cubicBezTo>
                <a:cubicBezTo>
                  <a:pt x="8750" y="8938"/>
                  <a:pt x="8750" y="8938"/>
                  <a:pt x="8750" y="8938"/>
                </a:cubicBezTo>
                <a:cubicBezTo>
                  <a:pt x="8781" y="8969"/>
                  <a:pt x="8781" y="8969"/>
                  <a:pt x="8812" y="8969"/>
                </a:cubicBezTo>
                <a:cubicBezTo>
                  <a:pt x="9125" y="9125"/>
                  <a:pt x="9469" y="9313"/>
                  <a:pt x="9781" y="9469"/>
                </a:cubicBezTo>
                <a:cubicBezTo>
                  <a:pt x="10375" y="9813"/>
                  <a:pt x="10969" y="10157"/>
                  <a:pt x="11562" y="10532"/>
                </a:cubicBezTo>
                <a:cubicBezTo>
                  <a:pt x="12187" y="10938"/>
                  <a:pt x="12844" y="11313"/>
                  <a:pt x="13469" y="11782"/>
                </a:cubicBezTo>
                <a:cubicBezTo>
                  <a:pt x="13469" y="11782"/>
                  <a:pt x="13469" y="11782"/>
                  <a:pt x="13469" y="11782"/>
                </a:cubicBezTo>
                <a:cubicBezTo>
                  <a:pt x="13469" y="11782"/>
                  <a:pt x="13469" y="11782"/>
                  <a:pt x="13469" y="11782"/>
                </a:cubicBezTo>
                <a:cubicBezTo>
                  <a:pt x="13469" y="11782"/>
                  <a:pt x="13469" y="11782"/>
                  <a:pt x="13500" y="11782"/>
                </a:cubicBezTo>
                <a:cubicBezTo>
                  <a:pt x="13500" y="11782"/>
                  <a:pt x="13500" y="11813"/>
                  <a:pt x="13500" y="11813"/>
                </a:cubicBezTo>
                <a:cubicBezTo>
                  <a:pt x="13500" y="11813"/>
                  <a:pt x="13500" y="11813"/>
                  <a:pt x="13500" y="11813"/>
                </a:cubicBezTo>
                <a:cubicBezTo>
                  <a:pt x="13500" y="11813"/>
                  <a:pt x="13500" y="11813"/>
                  <a:pt x="13500" y="11813"/>
                </a:cubicBezTo>
                <a:cubicBezTo>
                  <a:pt x="13500" y="11813"/>
                  <a:pt x="13531" y="11813"/>
                  <a:pt x="13531" y="11813"/>
                </a:cubicBezTo>
                <a:cubicBezTo>
                  <a:pt x="13531" y="11844"/>
                  <a:pt x="13531" y="11844"/>
                  <a:pt x="13531" y="11844"/>
                </a:cubicBezTo>
                <a:cubicBezTo>
                  <a:pt x="13531" y="11844"/>
                  <a:pt x="13531" y="11844"/>
                  <a:pt x="13531" y="11844"/>
                </a:cubicBezTo>
                <a:cubicBezTo>
                  <a:pt x="13531" y="11844"/>
                  <a:pt x="13562" y="11844"/>
                  <a:pt x="13562" y="11844"/>
                </a:cubicBezTo>
                <a:cubicBezTo>
                  <a:pt x="13562" y="11844"/>
                  <a:pt x="13562" y="11844"/>
                  <a:pt x="13562" y="11875"/>
                </a:cubicBezTo>
                <a:cubicBezTo>
                  <a:pt x="13562" y="11875"/>
                  <a:pt x="13562" y="11875"/>
                  <a:pt x="13562" y="11875"/>
                </a:cubicBezTo>
                <a:cubicBezTo>
                  <a:pt x="13562" y="11875"/>
                  <a:pt x="13562" y="11875"/>
                  <a:pt x="13562" y="11875"/>
                </a:cubicBezTo>
                <a:cubicBezTo>
                  <a:pt x="13594" y="11875"/>
                  <a:pt x="13594" y="11875"/>
                  <a:pt x="13594" y="11875"/>
                </a:cubicBezTo>
                <a:cubicBezTo>
                  <a:pt x="13594" y="11875"/>
                  <a:pt x="13594" y="11875"/>
                  <a:pt x="13625" y="11907"/>
                </a:cubicBezTo>
                <a:cubicBezTo>
                  <a:pt x="13625" y="11907"/>
                  <a:pt x="13625" y="11907"/>
                  <a:pt x="13625" y="11907"/>
                </a:cubicBezTo>
                <a:cubicBezTo>
                  <a:pt x="13625" y="11907"/>
                  <a:pt x="13625" y="11907"/>
                  <a:pt x="13625" y="11907"/>
                </a:cubicBezTo>
                <a:cubicBezTo>
                  <a:pt x="13656" y="11907"/>
                  <a:pt x="13656" y="11938"/>
                  <a:pt x="13687" y="11969"/>
                </a:cubicBezTo>
                <a:cubicBezTo>
                  <a:pt x="13687" y="11969"/>
                  <a:pt x="13687" y="11969"/>
                  <a:pt x="13719" y="11969"/>
                </a:cubicBezTo>
                <a:cubicBezTo>
                  <a:pt x="13719" y="11969"/>
                  <a:pt x="13719" y="12000"/>
                  <a:pt x="13719" y="12000"/>
                </a:cubicBezTo>
                <a:cubicBezTo>
                  <a:pt x="13719" y="12000"/>
                  <a:pt x="13750" y="12000"/>
                  <a:pt x="13750" y="12000"/>
                </a:cubicBezTo>
                <a:cubicBezTo>
                  <a:pt x="13781" y="12000"/>
                  <a:pt x="13781" y="12032"/>
                  <a:pt x="13781" y="12032"/>
                </a:cubicBezTo>
                <a:cubicBezTo>
                  <a:pt x="13781" y="12032"/>
                  <a:pt x="13781" y="12032"/>
                  <a:pt x="13781" y="12032"/>
                </a:cubicBezTo>
                <a:cubicBezTo>
                  <a:pt x="13781" y="12063"/>
                  <a:pt x="13750" y="12063"/>
                  <a:pt x="13750" y="12063"/>
                </a:cubicBezTo>
                <a:cubicBezTo>
                  <a:pt x="13719" y="12032"/>
                  <a:pt x="13687" y="12032"/>
                  <a:pt x="13656" y="12000"/>
                </a:cubicBezTo>
                <a:cubicBezTo>
                  <a:pt x="13656" y="12000"/>
                  <a:pt x="13656" y="12000"/>
                  <a:pt x="13656" y="12000"/>
                </a:cubicBezTo>
                <a:cubicBezTo>
                  <a:pt x="13656" y="12000"/>
                  <a:pt x="13656" y="12000"/>
                  <a:pt x="13656" y="12000"/>
                </a:cubicBezTo>
                <a:cubicBezTo>
                  <a:pt x="13562" y="11938"/>
                  <a:pt x="13469" y="11875"/>
                  <a:pt x="13406" y="11813"/>
                </a:cubicBezTo>
                <a:cubicBezTo>
                  <a:pt x="13344" y="11782"/>
                  <a:pt x="13281" y="11750"/>
                  <a:pt x="13250" y="11750"/>
                </a:cubicBezTo>
                <a:cubicBezTo>
                  <a:pt x="13187" y="11625"/>
                  <a:pt x="13062" y="11594"/>
                  <a:pt x="12969" y="11532"/>
                </a:cubicBezTo>
                <a:cubicBezTo>
                  <a:pt x="12500" y="11219"/>
                  <a:pt x="12031" y="10907"/>
                  <a:pt x="11562" y="10625"/>
                </a:cubicBezTo>
                <a:cubicBezTo>
                  <a:pt x="11250" y="10438"/>
                  <a:pt x="10937" y="10250"/>
                  <a:pt x="10625" y="10063"/>
                </a:cubicBezTo>
                <a:cubicBezTo>
                  <a:pt x="10406" y="9969"/>
                  <a:pt x="10219" y="9813"/>
                  <a:pt x="10000" y="9719"/>
                </a:cubicBezTo>
                <a:cubicBezTo>
                  <a:pt x="9594" y="9500"/>
                  <a:pt x="9187" y="9250"/>
                  <a:pt x="8781" y="9063"/>
                </a:cubicBezTo>
                <a:cubicBezTo>
                  <a:pt x="8750" y="9032"/>
                  <a:pt x="8719" y="9000"/>
                  <a:pt x="8656" y="9032"/>
                </a:cubicBezTo>
                <a:cubicBezTo>
                  <a:pt x="8750" y="9094"/>
                  <a:pt x="8844" y="9125"/>
                  <a:pt x="8906" y="9188"/>
                </a:cubicBezTo>
                <a:cubicBezTo>
                  <a:pt x="9406" y="9438"/>
                  <a:pt x="9875" y="9719"/>
                  <a:pt x="10344" y="9969"/>
                </a:cubicBezTo>
                <a:cubicBezTo>
                  <a:pt x="10875" y="10282"/>
                  <a:pt x="11375" y="10594"/>
                  <a:pt x="11875" y="10938"/>
                </a:cubicBezTo>
                <a:cubicBezTo>
                  <a:pt x="12375" y="11250"/>
                  <a:pt x="12844" y="11594"/>
                  <a:pt x="13312" y="11938"/>
                </a:cubicBezTo>
                <a:cubicBezTo>
                  <a:pt x="13375" y="12000"/>
                  <a:pt x="13437" y="12032"/>
                  <a:pt x="13500" y="12094"/>
                </a:cubicBezTo>
                <a:cubicBezTo>
                  <a:pt x="13687" y="12250"/>
                  <a:pt x="13875" y="12375"/>
                  <a:pt x="14094" y="12500"/>
                </a:cubicBezTo>
                <a:cubicBezTo>
                  <a:pt x="14094" y="12532"/>
                  <a:pt x="14125" y="12532"/>
                  <a:pt x="14125" y="12563"/>
                </a:cubicBezTo>
                <a:cubicBezTo>
                  <a:pt x="14125" y="12563"/>
                  <a:pt x="14156" y="12563"/>
                  <a:pt x="14156" y="12563"/>
                </a:cubicBezTo>
                <a:cubicBezTo>
                  <a:pt x="14375" y="12750"/>
                  <a:pt x="14562" y="12938"/>
                  <a:pt x="14781" y="13094"/>
                </a:cubicBezTo>
                <a:cubicBezTo>
                  <a:pt x="14781" y="13125"/>
                  <a:pt x="14781" y="13125"/>
                  <a:pt x="14781" y="13125"/>
                </a:cubicBezTo>
                <a:cubicBezTo>
                  <a:pt x="14812" y="13125"/>
                  <a:pt x="14812" y="13157"/>
                  <a:pt x="14812" y="13157"/>
                </a:cubicBezTo>
                <a:cubicBezTo>
                  <a:pt x="14844" y="13157"/>
                  <a:pt x="14844" y="13157"/>
                  <a:pt x="14844" y="13157"/>
                </a:cubicBezTo>
                <a:cubicBezTo>
                  <a:pt x="14844" y="13157"/>
                  <a:pt x="14844" y="13157"/>
                  <a:pt x="14875" y="13188"/>
                </a:cubicBezTo>
                <a:cubicBezTo>
                  <a:pt x="14875" y="13188"/>
                  <a:pt x="14875" y="13219"/>
                  <a:pt x="14906" y="13219"/>
                </a:cubicBezTo>
                <a:cubicBezTo>
                  <a:pt x="14906" y="13219"/>
                  <a:pt x="14906" y="13219"/>
                  <a:pt x="14906" y="13219"/>
                </a:cubicBezTo>
                <a:cubicBezTo>
                  <a:pt x="14906" y="13219"/>
                  <a:pt x="14906" y="13219"/>
                  <a:pt x="14906" y="13219"/>
                </a:cubicBezTo>
                <a:cubicBezTo>
                  <a:pt x="14906" y="13219"/>
                  <a:pt x="14937" y="13250"/>
                  <a:pt x="14937" y="13250"/>
                </a:cubicBezTo>
                <a:cubicBezTo>
                  <a:pt x="14937" y="13250"/>
                  <a:pt x="14937" y="13250"/>
                  <a:pt x="14937" y="13250"/>
                </a:cubicBezTo>
                <a:cubicBezTo>
                  <a:pt x="14937" y="13250"/>
                  <a:pt x="14937" y="13282"/>
                  <a:pt x="14969" y="13250"/>
                </a:cubicBezTo>
                <a:cubicBezTo>
                  <a:pt x="14969" y="13282"/>
                  <a:pt x="14969" y="13282"/>
                  <a:pt x="14969" y="13282"/>
                </a:cubicBezTo>
                <a:cubicBezTo>
                  <a:pt x="14969" y="13282"/>
                  <a:pt x="14969" y="13282"/>
                  <a:pt x="15000" y="13313"/>
                </a:cubicBezTo>
                <a:cubicBezTo>
                  <a:pt x="15000" y="13313"/>
                  <a:pt x="15000" y="13313"/>
                  <a:pt x="15000" y="13313"/>
                </a:cubicBezTo>
                <a:cubicBezTo>
                  <a:pt x="15000" y="13313"/>
                  <a:pt x="15031" y="13313"/>
                  <a:pt x="15031" y="13313"/>
                </a:cubicBezTo>
                <a:cubicBezTo>
                  <a:pt x="15031" y="13313"/>
                  <a:pt x="15031" y="13313"/>
                  <a:pt x="15031" y="13344"/>
                </a:cubicBezTo>
                <a:cubicBezTo>
                  <a:pt x="15062" y="13375"/>
                  <a:pt x="15062" y="13375"/>
                  <a:pt x="15094" y="13407"/>
                </a:cubicBezTo>
                <a:cubicBezTo>
                  <a:pt x="15125" y="13407"/>
                  <a:pt x="15125" y="13438"/>
                  <a:pt x="15156" y="13438"/>
                </a:cubicBezTo>
                <a:cubicBezTo>
                  <a:pt x="15156" y="13438"/>
                  <a:pt x="15156" y="13438"/>
                  <a:pt x="15187" y="13438"/>
                </a:cubicBezTo>
                <a:cubicBezTo>
                  <a:pt x="15219" y="13532"/>
                  <a:pt x="15312" y="13594"/>
                  <a:pt x="15375" y="13657"/>
                </a:cubicBezTo>
                <a:cubicBezTo>
                  <a:pt x="15562" y="13844"/>
                  <a:pt x="15750" y="14032"/>
                  <a:pt x="15969" y="14219"/>
                </a:cubicBezTo>
                <a:cubicBezTo>
                  <a:pt x="15969" y="14219"/>
                  <a:pt x="15969" y="14219"/>
                  <a:pt x="16000" y="14250"/>
                </a:cubicBezTo>
                <a:cubicBezTo>
                  <a:pt x="16000" y="14250"/>
                  <a:pt x="16000" y="14250"/>
                  <a:pt x="16000" y="14250"/>
                </a:cubicBezTo>
                <a:cubicBezTo>
                  <a:pt x="16000" y="14250"/>
                  <a:pt x="16000" y="14250"/>
                  <a:pt x="16000" y="14250"/>
                </a:cubicBezTo>
                <a:cubicBezTo>
                  <a:pt x="16000" y="14250"/>
                  <a:pt x="16031" y="14282"/>
                  <a:pt x="16062" y="14313"/>
                </a:cubicBezTo>
                <a:cubicBezTo>
                  <a:pt x="16437" y="14688"/>
                  <a:pt x="16781" y="15032"/>
                  <a:pt x="17094" y="15407"/>
                </a:cubicBezTo>
                <a:cubicBezTo>
                  <a:pt x="17531" y="15907"/>
                  <a:pt x="17906" y="16375"/>
                  <a:pt x="18281" y="16907"/>
                </a:cubicBezTo>
                <a:cubicBezTo>
                  <a:pt x="18437" y="17188"/>
                  <a:pt x="18594" y="17438"/>
                  <a:pt x="18750" y="17688"/>
                </a:cubicBezTo>
                <a:cubicBezTo>
                  <a:pt x="18812" y="17813"/>
                  <a:pt x="18812" y="17813"/>
                  <a:pt x="18687" y="17813"/>
                </a:cubicBezTo>
                <a:cubicBezTo>
                  <a:pt x="18656" y="17844"/>
                  <a:pt x="18594" y="17844"/>
                  <a:pt x="18531" y="17844"/>
                </a:cubicBezTo>
                <a:cubicBezTo>
                  <a:pt x="18406" y="17844"/>
                  <a:pt x="18250" y="17844"/>
                  <a:pt x="18125" y="17844"/>
                </a:cubicBezTo>
                <a:cubicBezTo>
                  <a:pt x="18125" y="17844"/>
                  <a:pt x="18125" y="17844"/>
                  <a:pt x="18125" y="17844"/>
                </a:cubicBezTo>
                <a:cubicBezTo>
                  <a:pt x="18125" y="17844"/>
                  <a:pt x="18125" y="17844"/>
                  <a:pt x="18125" y="17844"/>
                </a:cubicBezTo>
                <a:cubicBezTo>
                  <a:pt x="18125" y="17844"/>
                  <a:pt x="18125" y="17844"/>
                  <a:pt x="18125" y="17844"/>
                </a:cubicBezTo>
                <a:cubicBezTo>
                  <a:pt x="17687" y="17844"/>
                  <a:pt x="17250" y="17844"/>
                  <a:pt x="16844" y="17844"/>
                </a:cubicBezTo>
                <a:cubicBezTo>
                  <a:pt x="16687" y="17844"/>
                  <a:pt x="16562" y="17844"/>
                  <a:pt x="16406" y="17844"/>
                </a:cubicBezTo>
                <a:cubicBezTo>
                  <a:pt x="16000" y="17844"/>
                  <a:pt x="15594" y="17781"/>
                  <a:pt x="15187" y="17719"/>
                </a:cubicBezTo>
                <a:cubicBezTo>
                  <a:pt x="14969" y="17688"/>
                  <a:pt x="14750" y="17656"/>
                  <a:pt x="14562" y="17656"/>
                </a:cubicBezTo>
                <a:cubicBezTo>
                  <a:pt x="14344" y="17656"/>
                  <a:pt x="14125" y="17594"/>
                  <a:pt x="13937" y="17563"/>
                </a:cubicBezTo>
                <a:cubicBezTo>
                  <a:pt x="13875" y="17563"/>
                  <a:pt x="13812" y="17563"/>
                  <a:pt x="13781" y="17563"/>
                </a:cubicBezTo>
                <a:cubicBezTo>
                  <a:pt x="13687" y="17532"/>
                  <a:pt x="13625" y="17532"/>
                  <a:pt x="13531" y="17500"/>
                </a:cubicBezTo>
                <a:cubicBezTo>
                  <a:pt x="13469" y="17500"/>
                  <a:pt x="13406" y="17469"/>
                  <a:pt x="13344" y="17469"/>
                </a:cubicBezTo>
                <a:cubicBezTo>
                  <a:pt x="13344" y="17438"/>
                  <a:pt x="13312" y="17438"/>
                  <a:pt x="13312" y="17438"/>
                </a:cubicBezTo>
                <a:cubicBezTo>
                  <a:pt x="13281" y="17438"/>
                  <a:pt x="13281" y="17438"/>
                  <a:pt x="13281" y="17438"/>
                </a:cubicBezTo>
                <a:cubicBezTo>
                  <a:pt x="13187" y="17500"/>
                  <a:pt x="13187" y="17438"/>
                  <a:pt x="13125" y="17375"/>
                </a:cubicBezTo>
                <a:cubicBezTo>
                  <a:pt x="13031" y="17250"/>
                  <a:pt x="12937" y="17094"/>
                  <a:pt x="12844" y="16969"/>
                </a:cubicBezTo>
                <a:cubicBezTo>
                  <a:pt x="12719" y="16719"/>
                  <a:pt x="12531" y="16500"/>
                  <a:pt x="12344" y="16282"/>
                </a:cubicBezTo>
                <a:cubicBezTo>
                  <a:pt x="12250" y="16157"/>
                  <a:pt x="12125" y="16032"/>
                  <a:pt x="12000" y="15907"/>
                </a:cubicBezTo>
                <a:cubicBezTo>
                  <a:pt x="11906" y="15844"/>
                  <a:pt x="11812" y="15782"/>
                  <a:pt x="11781" y="15688"/>
                </a:cubicBezTo>
                <a:cubicBezTo>
                  <a:pt x="11750" y="15625"/>
                  <a:pt x="11719" y="15594"/>
                  <a:pt x="11687" y="15563"/>
                </a:cubicBezTo>
                <a:cubicBezTo>
                  <a:pt x="11625" y="15500"/>
                  <a:pt x="11531" y="15469"/>
                  <a:pt x="11531" y="15407"/>
                </a:cubicBezTo>
                <a:cubicBezTo>
                  <a:pt x="11500" y="15344"/>
                  <a:pt x="11500" y="15313"/>
                  <a:pt x="11469" y="15282"/>
                </a:cubicBezTo>
                <a:cubicBezTo>
                  <a:pt x="11125" y="14938"/>
                  <a:pt x="10750" y="14594"/>
                  <a:pt x="10375" y="14313"/>
                </a:cubicBezTo>
                <a:cubicBezTo>
                  <a:pt x="9875" y="13907"/>
                  <a:pt x="9375" y="13532"/>
                  <a:pt x="8812" y="13188"/>
                </a:cubicBezTo>
                <a:cubicBezTo>
                  <a:pt x="8750" y="13188"/>
                  <a:pt x="8719" y="13157"/>
                  <a:pt x="8687" y="13125"/>
                </a:cubicBezTo>
                <a:cubicBezTo>
                  <a:pt x="8594" y="13063"/>
                  <a:pt x="8469" y="13000"/>
                  <a:pt x="8375" y="12938"/>
                </a:cubicBezTo>
                <a:cubicBezTo>
                  <a:pt x="8375" y="12907"/>
                  <a:pt x="8375" y="12907"/>
                  <a:pt x="8375" y="12907"/>
                </a:cubicBezTo>
                <a:cubicBezTo>
                  <a:pt x="8344" y="12907"/>
                  <a:pt x="8344" y="12907"/>
                  <a:pt x="8344" y="12907"/>
                </a:cubicBezTo>
                <a:cubicBezTo>
                  <a:pt x="8375" y="12938"/>
                  <a:pt x="8375" y="12938"/>
                  <a:pt x="8375" y="12938"/>
                </a:cubicBezTo>
                <a:cubicBezTo>
                  <a:pt x="8375" y="12938"/>
                  <a:pt x="8375" y="12969"/>
                  <a:pt x="8406" y="12969"/>
                </a:cubicBezTo>
                <a:cubicBezTo>
                  <a:pt x="8406" y="12969"/>
                  <a:pt x="8406" y="13000"/>
                  <a:pt x="8437" y="13000"/>
                </a:cubicBezTo>
                <a:cubicBezTo>
                  <a:pt x="8437" y="13032"/>
                  <a:pt x="8437" y="13032"/>
                  <a:pt x="8437" y="13063"/>
                </a:cubicBezTo>
                <a:cubicBezTo>
                  <a:pt x="8312" y="13032"/>
                  <a:pt x="8219" y="12969"/>
                  <a:pt x="8125" y="12938"/>
                </a:cubicBezTo>
                <a:cubicBezTo>
                  <a:pt x="8062" y="12907"/>
                  <a:pt x="8031" y="12875"/>
                  <a:pt x="7969" y="12844"/>
                </a:cubicBezTo>
                <a:cubicBezTo>
                  <a:pt x="7969" y="12813"/>
                  <a:pt x="7937" y="12782"/>
                  <a:pt x="7969" y="12750"/>
                </a:cubicBezTo>
                <a:cubicBezTo>
                  <a:pt x="8031" y="12782"/>
                  <a:pt x="8094" y="12844"/>
                  <a:pt x="8187" y="12875"/>
                </a:cubicBezTo>
                <a:cubicBezTo>
                  <a:pt x="8219" y="12907"/>
                  <a:pt x="8250" y="12907"/>
                  <a:pt x="8250" y="12875"/>
                </a:cubicBezTo>
                <a:cubicBezTo>
                  <a:pt x="8281" y="12813"/>
                  <a:pt x="8219" y="12844"/>
                  <a:pt x="8219" y="12813"/>
                </a:cubicBezTo>
                <a:cubicBezTo>
                  <a:pt x="8125" y="12719"/>
                  <a:pt x="7969" y="12688"/>
                  <a:pt x="7844" y="12625"/>
                </a:cubicBezTo>
                <a:cubicBezTo>
                  <a:pt x="7469" y="12407"/>
                  <a:pt x="7094" y="12188"/>
                  <a:pt x="6719" y="12000"/>
                </a:cubicBezTo>
                <a:cubicBezTo>
                  <a:pt x="6656" y="11969"/>
                  <a:pt x="6594" y="11938"/>
                  <a:pt x="6531" y="11907"/>
                </a:cubicBezTo>
                <a:cubicBezTo>
                  <a:pt x="6563" y="11969"/>
                  <a:pt x="6625" y="12000"/>
                  <a:pt x="6656" y="12032"/>
                </a:cubicBezTo>
                <a:cubicBezTo>
                  <a:pt x="6688" y="12032"/>
                  <a:pt x="6688" y="12032"/>
                  <a:pt x="6688" y="12032"/>
                </a:cubicBezTo>
                <a:cubicBezTo>
                  <a:pt x="6719" y="12063"/>
                  <a:pt x="6719" y="12094"/>
                  <a:pt x="6688" y="12094"/>
                </a:cubicBezTo>
                <a:cubicBezTo>
                  <a:pt x="6563" y="12063"/>
                  <a:pt x="6438" y="11969"/>
                  <a:pt x="6313" y="11907"/>
                </a:cubicBezTo>
                <a:cubicBezTo>
                  <a:pt x="6281" y="11907"/>
                  <a:pt x="6281" y="11875"/>
                  <a:pt x="6250" y="11875"/>
                </a:cubicBezTo>
                <a:cubicBezTo>
                  <a:pt x="6188" y="11844"/>
                  <a:pt x="6156" y="11813"/>
                  <a:pt x="6094" y="11782"/>
                </a:cubicBezTo>
                <a:cubicBezTo>
                  <a:pt x="5688" y="11532"/>
                  <a:pt x="5250" y="11375"/>
                  <a:pt x="4844" y="11188"/>
                </a:cubicBezTo>
                <a:cubicBezTo>
                  <a:pt x="4813" y="11188"/>
                  <a:pt x="4813" y="11188"/>
                  <a:pt x="4813" y="11188"/>
                </a:cubicBezTo>
                <a:cubicBezTo>
                  <a:pt x="4813" y="11188"/>
                  <a:pt x="4813" y="11188"/>
                  <a:pt x="4813" y="11188"/>
                </a:cubicBezTo>
                <a:cubicBezTo>
                  <a:pt x="4813" y="11188"/>
                  <a:pt x="4813" y="11188"/>
                  <a:pt x="4813" y="11188"/>
                </a:cubicBezTo>
                <a:cubicBezTo>
                  <a:pt x="4813" y="11157"/>
                  <a:pt x="4781" y="11157"/>
                  <a:pt x="4781" y="11188"/>
                </a:cubicBezTo>
                <a:cubicBezTo>
                  <a:pt x="4781" y="11157"/>
                  <a:pt x="4750" y="11157"/>
                  <a:pt x="4750" y="11157"/>
                </a:cubicBezTo>
                <a:cubicBezTo>
                  <a:pt x="4719" y="11157"/>
                  <a:pt x="4688" y="11157"/>
                  <a:pt x="4656" y="11125"/>
                </a:cubicBezTo>
                <a:cubicBezTo>
                  <a:pt x="4656" y="11125"/>
                  <a:pt x="4625" y="11125"/>
                  <a:pt x="4594" y="11094"/>
                </a:cubicBezTo>
                <a:cubicBezTo>
                  <a:pt x="4563" y="11094"/>
                  <a:pt x="4531" y="11094"/>
                  <a:pt x="4500" y="11063"/>
                </a:cubicBezTo>
                <a:cubicBezTo>
                  <a:pt x="4438" y="11063"/>
                  <a:pt x="4375" y="11032"/>
                  <a:pt x="4313" y="11032"/>
                </a:cubicBezTo>
                <a:cubicBezTo>
                  <a:pt x="3938" y="10907"/>
                  <a:pt x="3531" y="10813"/>
                  <a:pt x="3156" y="10719"/>
                </a:cubicBezTo>
                <a:cubicBezTo>
                  <a:pt x="2969" y="10688"/>
                  <a:pt x="2813" y="10688"/>
                  <a:pt x="2656" y="10657"/>
                </a:cubicBezTo>
                <a:cubicBezTo>
                  <a:pt x="2438" y="10625"/>
                  <a:pt x="2219" y="10563"/>
                  <a:pt x="1969" y="10594"/>
                </a:cubicBezTo>
                <a:cubicBezTo>
                  <a:pt x="1938" y="10625"/>
                  <a:pt x="1875" y="10657"/>
                  <a:pt x="1844" y="10625"/>
                </a:cubicBezTo>
                <a:cubicBezTo>
                  <a:pt x="1906" y="10438"/>
                  <a:pt x="2125" y="10438"/>
                  <a:pt x="2281" y="10344"/>
                </a:cubicBezTo>
                <a:cubicBezTo>
                  <a:pt x="2156" y="10375"/>
                  <a:pt x="2031" y="10407"/>
                  <a:pt x="1938" y="10407"/>
                </a:cubicBezTo>
                <a:cubicBezTo>
                  <a:pt x="1781" y="10407"/>
                  <a:pt x="1688" y="10500"/>
                  <a:pt x="1594" y="10594"/>
                </a:cubicBezTo>
                <a:cubicBezTo>
                  <a:pt x="1500" y="10688"/>
                  <a:pt x="1375" y="10782"/>
                  <a:pt x="1438" y="10938"/>
                </a:cubicBezTo>
                <a:cubicBezTo>
                  <a:pt x="1438" y="11032"/>
                  <a:pt x="1406" y="11094"/>
                  <a:pt x="1375" y="11157"/>
                </a:cubicBezTo>
                <a:cubicBezTo>
                  <a:pt x="1375" y="11188"/>
                  <a:pt x="1344" y="11250"/>
                  <a:pt x="1375" y="11313"/>
                </a:cubicBezTo>
                <a:cubicBezTo>
                  <a:pt x="1344" y="11469"/>
                  <a:pt x="1313" y="11657"/>
                  <a:pt x="1281" y="11813"/>
                </a:cubicBezTo>
                <a:cubicBezTo>
                  <a:pt x="1250" y="12000"/>
                  <a:pt x="1219" y="12157"/>
                  <a:pt x="1188" y="12344"/>
                </a:cubicBezTo>
                <a:cubicBezTo>
                  <a:pt x="1156" y="12438"/>
                  <a:pt x="1156" y="12563"/>
                  <a:pt x="1125" y="12657"/>
                </a:cubicBezTo>
                <a:cubicBezTo>
                  <a:pt x="1125" y="12750"/>
                  <a:pt x="1125" y="12875"/>
                  <a:pt x="1125" y="12969"/>
                </a:cubicBezTo>
                <a:cubicBezTo>
                  <a:pt x="1094" y="13000"/>
                  <a:pt x="1094" y="13032"/>
                  <a:pt x="1094" y="13063"/>
                </a:cubicBezTo>
                <a:cubicBezTo>
                  <a:pt x="1063" y="13125"/>
                  <a:pt x="1000" y="13219"/>
                  <a:pt x="1031" y="13313"/>
                </a:cubicBezTo>
                <a:cubicBezTo>
                  <a:pt x="1031" y="13313"/>
                  <a:pt x="1000" y="13344"/>
                  <a:pt x="1000" y="13375"/>
                </a:cubicBezTo>
                <a:cubicBezTo>
                  <a:pt x="1000" y="13375"/>
                  <a:pt x="1000" y="13375"/>
                  <a:pt x="1000" y="13375"/>
                </a:cubicBezTo>
                <a:cubicBezTo>
                  <a:pt x="1000" y="13407"/>
                  <a:pt x="1000" y="13407"/>
                  <a:pt x="1000" y="13407"/>
                </a:cubicBezTo>
                <a:cubicBezTo>
                  <a:pt x="1000" y="13438"/>
                  <a:pt x="1000" y="13438"/>
                  <a:pt x="1000" y="13469"/>
                </a:cubicBezTo>
                <a:cubicBezTo>
                  <a:pt x="969" y="13469"/>
                  <a:pt x="969" y="13500"/>
                  <a:pt x="1000" y="13500"/>
                </a:cubicBezTo>
                <a:cubicBezTo>
                  <a:pt x="969" y="13563"/>
                  <a:pt x="969" y="13625"/>
                  <a:pt x="969" y="13688"/>
                </a:cubicBezTo>
                <a:cubicBezTo>
                  <a:pt x="938" y="13719"/>
                  <a:pt x="938" y="13719"/>
                  <a:pt x="938" y="13719"/>
                </a:cubicBezTo>
                <a:cubicBezTo>
                  <a:pt x="938" y="13719"/>
                  <a:pt x="938" y="13750"/>
                  <a:pt x="938" y="13750"/>
                </a:cubicBezTo>
                <a:cubicBezTo>
                  <a:pt x="938" y="13907"/>
                  <a:pt x="875" y="14032"/>
                  <a:pt x="875" y="14188"/>
                </a:cubicBezTo>
                <a:cubicBezTo>
                  <a:pt x="844" y="14313"/>
                  <a:pt x="781" y="14438"/>
                  <a:pt x="813" y="14563"/>
                </a:cubicBezTo>
                <a:cubicBezTo>
                  <a:pt x="875" y="14500"/>
                  <a:pt x="938" y="14407"/>
                  <a:pt x="1000" y="14375"/>
                </a:cubicBezTo>
                <a:cubicBezTo>
                  <a:pt x="1250" y="14188"/>
                  <a:pt x="1563" y="14188"/>
                  <a:pt x="1844" y="14157"/>
                </a:cubicBezTo>
                <a:cubicBezTo>
                  <a:pt x="2313" y="14125"/>
                  <a:pt x="2750" y="14219"/>
                  <a:pt x="3188" y="14313"/>
                </a:cubicBezTo>
                <a:cubicBezTo>
                  <a:pt x="3750" y="14469"/>
                  <a:pt x="4250" y="14688"/>
                  <a:pt x="4781" y="14938"/>
                </a:cubicBezTo>
                <a:cubicBezTo>
                  <a:pt x="5031" y="15063"/>
                  <a:pt x="5281" y="15188"/>
                  <a:pt x="5531" y="15282"/>
                </a:cubicBezTo>
                <a:cubicBezTo>
                  <a:pt x="5875" y="15438"/>
                  <a:pt x="6219" y="15625"/>
                  <a:pt x="6563" y="15782"/>
                </a:cubicBezTo>
                <a:cubicBezTo>
                  <a:pt x="6875" y="15969"/>
                  <a:pt x="7219" y="16125"/>
                  <a:pt x="7531" y="16313"/>
                </a:cubicBezTo>
                <a:cubicBezTo>
                  <a:pt x="7781" y="16469"/>
                  <a:pt x="8031" y="16625"/>
                  <a:pt x="8281" y="16782"/>
                </a:cubicBezTo>
                <a:cubicBezTo>
                  <a:pt x="8531" y="16938"/>
                  <a:pt x="8750" y="17125"/>
                  <a:pt x="9000" y="17313"/>
                </a:cubicBezTo>
                <a:cubicBezTo>
                  <a:pt x="9312" y="17532"/>
                  <a:pt x="9625" y="17781"/>
                  <a:pt x="9937" y="18063"/>
                </a:cubicBezTo>
                <a:cubicBezTo>
                  <a:pt x="10062" y="18156"/>
                  <a:pt x="10187" y="18281"/>
                  <a:pt x="10281" y="18375"/>
                </a:cubicBezTo>
                <a:cubicBezTo>
                  <a:pt x="10406" y="18469"/>
                  <a:pt x="10500" y="18531"/>
                  <a:pt x="10469" y="18719"/>
                </a:cubicBezTo>
                <a:cubicBezTo>
                  <a:pt x="10469" y="18688"/>
                  <a:pt x="10437" y="18656"/>
                  <a:pt x="10437" y="18656"/>
                </a:cubicBezTo>
                <a:cubicBezTo>
                  <a:pt x="10375" y="18594"/>
                  <a:pt x="10312" y="18531"/>
                  <a:pt x="10219" y="18500"/>
                </a:cubicBezTo>
                <a:cubicBezTo>
                  <a:pt x="10219" y="18469"/>
                  <a:pt x="10187" y="18438"/>
                  <a:pt x="10156" y="18406"/>
                </a:cubicBezTo>
                <a:cubicBezTo>
                  <a:pt x="10125" y="18375"/>
                  <a:pt x="10062" y="18344"/>
                  <a:pt x="10031" y="18313"/>
                </a:cubicBezTo>
                <a:cubicBezTo>
                  <a:pt x="10000" y="18250"/>
                  <a:pt x="9937" y="18188"/>
                  <a:pt x="9875" y="18156"/>
                </a:cubicBezTo>
                <a:cubicBezTo>
                  <a:pt x="9844" y="18156"/>
                  <a:pt x="9812" y="18125"/>
                  <a:pt x="9781" y="18094"/>
                </a:cubicBezTo>
                <a:cubicBezTo>
                  <a:pt x="9750" y="18094"/>
                  <a:pt x="9750" y="18063"/>
                  <a:pt x="9719" y="18063"/>
                </a:cubicBezTo>
                <a:cubicBezTo>
                  <a:pt x="9719" y="18063"/>
                  <a:pt x="9719" y="18063"/>
                  <a:pt x="9719" y="18063"/>
                </a:cubicBezTo>
                <a:cubicBezTo>
                  <a:pt x="9719" y="18094"/>
                  <a:pt x="9750" y="18094"/>
                  <a:pt x="9750" y="18094"/>
                </a:cubicBezTo>
                <a:cubicBezTo>
                  <a:pt x="9781" y="18125"/>
                  <a:pt x="9812" y="18156"/>
                  <a:pt x="9812" y="18156"/>
                </a:cubicBezTo>
                <a:cubicBezTo>
                  <a:pt x="9875" y="18219"/>
                  <a:pt x="9969" y="18281"/>
                  <a:pt x="10031" y="18344"/>
                </a:cubicBezTo>
                <a:cubicBezTo>
                  <a:pt x="10062" y="18375"/>
                  <a:pt x="10094" y="18406"/>
                  <a:pt x="10125" y="18438"/>
                </a:cubicBezTo>
                <a:cubicBezTo>
                  <a:pt x="10125" y="18438"/>
                  <a:pt x="10125" y="18438"/>
                  <a:pt x="10156" y="18469"/>
                </a:cubicBezTo>
                <a:cubicBezTo>
                  <a:pt x="10156" y="18469"/>
                  <a:pt x="10187" y="18500"/>
                  <a:pt x="10219" y="18500"/>
                </a:cubicBezTo>
                <a:cubicBezTo>
                  <a:pt x="10219" y="18500"/>
                  <a:pt x="10219" y="18500"/>
                  <a:pt x="10219" y="18500"/>
                </a:cubicBezTo>
                <a:cubicBezTo>
                  <a:pt x="10250" y="18531"/>
                  <a:pt x="10250" y="18563"/>
                  <a:pt x="10281" y="18594"/>
                </a:cubicBezTo>
                <a:cubicBezTo>
                  <a:pt x="10281" y="18594"/>
                  <a:pt x="10281" y="18594"/>
                  <a:pt x="10281" y="18594"/>
                </a:cubicBezTo>
                <a:cubicBezTo>
                  <a:pt x="10500" y="18781"/>
                  <a:pt x="10687" y="18969"/>
                  <a:pt x="10875" y="19188"/>
                </a:cubicBezTo>
                <a:cubicBezTo>
                  <a:pt x="11000" y="19281"/>
                  <a:pt x="11094" y="19406"/>
                  <a:pt x="11219" y="19500"/>
                </a:cubicBezTo>
                <a:cubicBezTo>
                  <a:pt x="11312" y="19656"/>
                  <a:pt x="11469" y="19781"/>
                  <a:pt x="11531" y="19938"/>
                </a:cubicBezTo>
                <a:cubicBezTo>
                  <a:pt x="11406" y="19875"/>
                  <a:pt x="11344" y="19781"/>
                  <a:pt x="11281" y="19656"/>
                </a:cubicBezTo>
                <a:cubicBezTo>
                  <a:pt x="11031" y="19531"/>
                  <a:pt x="11031" y="19531"/>
                  <a:pt x="11031" y="19531"/>
                </a:cubicBezTo>
                <a:cubicBezTo>
                  <a:pt x="11062" y="19531"/>
                  <a:pt x="11094" y="19531"/>
                  <a:pt x="11156" y="19531"/>
                </a:cubicBezTo>
                <a:cubicBezTo>
                  <a:pt x="11031" y="19406"/>
                  <a:pt x="10937" y="19313"/>
                  <a:pt x="10844" y="19219"/>
                </a:cubicBezTo>
                <a:cubicBezTo>
                  <a:pt x="10469" y="18813"/>
                  <a:pt x="10062" y="18438"/>
                  <a:pt x="9625" y="18094"/>
                </a:cubicBezTo>
                <a:cubicBezTo>
                  <a:pt x="9125" y="17688"/>
                  <a:pt x="8625" y="17282"/>
                  <a:pt x="8094" y="16938"/>
                </a:cubicBezTo>
                <a:cubicBezTo>
                  <a:pt x="7937" y="16844"/>
                  <a:pt x="7813" y="16750"/>
                  <a:pt x="7656" y="16657"/>
                </a:cubicBezTo>
                <a:cubicBezTo>
                  <a:pt x="7656" y="16657"/>
                  <a:pt x="7625" y="16625"/>
                  <a:pt x="7594" y="16657"/>
                </a:cubicBezTo>
                <a:cubicBezTo>
                  <a:pt x="7594" y="16688"/>
                  <a:pt x="7594" y="16688"/>
                  <a:pt x="7625" y="16719"/>
                </a:cubicBezTo>
                <a:cubicBezTo>
                  <a:pt x="7906" y="16907"/>
                  <a:pt x="8187" y="17094"/>
                  <a:pt x="8500" y="17313"/>
                </a:cubicBezTo>
                <a:cubicBezTo>
                  <a:pt x="8781" y="17500"/>
                  <a:pt x="9062" y="17688"/>
                  <a:pt x="9312" y="17938"/>
                </a:cubicBezTo>
                <a:cubicBezTo>
                  <a:pt x="9312" y="17938"/>
                  <a:pt x="9281" y="17938"/>
                  <a:pt x="9281" y="17938"/>
                </a:cubicBezTo>
                <a:cubicBezTo>
                  <a:pt x="9250" y="17938"/>
                  <a:pt x="9250" y="17906"/>
                  <a:pt x="9219" y="17906"/>
                </a:cubicBezTo>
                <a:cubicBezTo>
                  <a:pt x="9219" y="17906"/>
                  <a:pt x="9187" y="17875"/>
                  <a:pt x="9187" y="17875"/>
                </a:cubicBezTo>
                <a:cubicBezTo>
                  <a:pt x="9062" y="17781"/>
                  <a:pt x="8937" y="17688"/>
                  <a:pt x="8812" y="17594"/>
                </a:cubicBezTo>
                <a:cubicBezTo>
                  <a:pt x="8781" y="17594"/>
                  <a:pt x="8781" y="17594"/>
                  <a:pt x="8750" y="17563"/>
                </a:cubicBezTo>
                <a:cubicBezTo>
                  <a:pt x="8750" y="17563"/>
                  <a:pt x="8719" y="17532"/>
                  <a:pt x="8687" y="17532"/>
                </a:cubicBezTo>
                <a:cubicBezTo>
                  <a:pt x="8656" y="17500"/>
                  <a:pt x="8625" y="17469"/>
                  <a:pt x="8594" y="17438"/>
                </a:cubicBezTo>
                <a:cubicBezTo>
                  <a:pt x="8594" y="17438"/>
                  <a:pt x="8594" y="17438"/>
                  <a:pt x="8594" y="17438"/>
                </a:cubicBezTo>
                <a:cubicBezTo>
                  <a:pt x="8562" y="17438"/>
                  <a:pt x="8562" y="17438"/>
                  <a:pt x="8531" y="17407"/>
                </a:cubicBezTo>
                <a:cubicBezTo>
                  <a:pt x="8500" y="17407"/>
                  <a:pt x="8469" y="17375"/>
                  <a:pt x="8437" y="17375"/>
                </a:cubicBezTo>
                <a:cubicBezTo>
                  <a:pt x="8406" y="17313"/>
                  <a:pt x="8344" y="17282"/>
                  <a:pt x="8312" y="17250"/>
                </a:cubicBezTo>
                <a:cubicBezTo>
                  <a:pt x="8250" y="17219"/>
                  <a:pt x="8219" y="17188"/>
                  <a:pt x="8156" y="17157"/>
                </a:cubicBezTo>
                <a:cubicBezTo>
                  <a:pt x="8156" y="17157"/>
                  <a:pt x="8156" y="17157"/>
                  <a:pt x="8156" y="17157"/>
                </a:cubicBezTo>
                <a:cubicBezTo>
                  <a:pt x="8156" y="17157"/>
                  <a:pt x="8156" y="17125"/>
                  <a:pt x="8125" y="17125"/>
                </a:cubicBezTo>
                <a:cubicBezTo>
                  <a:pt x="7937" y="17000"/>
                  <a:pt x="7750" y="16875"/>
                  <a:pt x="7563" y="16750"/>
                </a:cubicBezTo>
                <a:cubicBezTo>
                  <a:pt x="7531" y="16719"/>
                  <a:pt x="7500" y="16750"/>
                  <a:pt x="7438" y="16750"/>
                </a:cubicBezTo>
                <a:cubicBezTo>
                  <a:pt x="7563" y="16813"/>
                  <a:pt x="7656" y="16875"/>
                  <a:pt x="7750" y="16938"/>
                </a:cubicBezTo>
                <a:cubicBezTo>
                  <a:pt x="7781" y="16969"/>
                  <a:pt x="7813" y="16969"/>
                  <a:pt x="7844" y="17000"/>
                </a:cubicBezTo>
                <a:cubicBezTo>
                  <a:pt x="7844" y="17032"/>
                  <a:pt x="7875" y="17032"/>
                  <a:pt x="7875" y="17032"/>
                </a:cubicBezTo>
                <a:cubicBezTo>
                  <a:pt x="7937" y="17063"/>
                  <a:pt x="7969" y="17094"/>
                  <a:pt x="8000" y="17094"/>
                </a:cubicBezTo>
                <a:cubicBezTo>
                  <a:pt x="8062" y="17125"/>
                  <a:pt x="8094" y="17157"/>
                  <a:pt x="8156" y="17188"/>
                </a:cubicBezTo>
                <a:cubicBezTo>
                  <a:pt x="8187" y="17219"/>
                  <a:pt x="8219" y="17250"/>
                  <a:pt x="8281" y="17282"/>
                </a:cubicBezTo>
                <a:cubicBezTo>
                  <a:pt x="8281" y="17313"/>
                  <a:pt x="8312" y="17313"/>
                  <a:pt x="8344" y="17344"/>
                </a:cubicBezTo>
                <a:cubicBezTo>
                  <a:pt x="8375" y="17344"/>
                  <a:pt x="8406" y="17375"/>
                  <a:pt x="8437" y="17375"/>
                </a:cubicBezTo>
                <a:cubicBezTo>
                  <a:pt x="8406" y="17469"/>
                  <a:pt x="8375" y="17438"/>
                  <a:pt x="8312" y="17407"/>
                </a:cubicBezTo>
                <a:cubicBezTo>
                  <a:pt x="8219" y="17344"/>
                  <a:pt x="8156" y="17282"/>
                  <a:pt x="8031" y="17219"/>
                </a:cubicBezTo>
                <a:cubicBezTo>
                  <a:pt x="7719" y="17063"/>
                  <a:pt x="7438" y="16907"/>
                  <a:pt x="7156" y="16719"/>
                </a:cubicBezTo>
                <a:cubicBezTo>
                  <a:pt x="7000" y="16625"/>
                  <a:pt x="6844" y="16563"/>
                  <a:pt x="6688" y="16469"/>
                </a:cubicBezTo>
                <a:cubicBezTo>
                  <a:pt x="6594" y="16375"/>
                  <a:pt x="6469" y="16344"/>
                  <a:pt x="6344" y="16282"/>
                </a:cubicBezTo>
                <a:cubicBezTo>
                  <a:pt x="6188" y="16188"/>
                  <a:pt x="6063" y="16094"/>
                  <a:pt x="5906" y="16032"/>
                </a:cubicBezTo>
                <a:cubicBezTo>
                  <a:pt x="5500" y="15844"/>
                  <a:pt x="5094" y="15625"/>
                  <a:pt x="4688" y="15469"/>
                </a:cubicBezTo>
                <a:cubicBezTo>
                  <a:pt x="4594" y="15469"/>
                  <a:pt x="4531" y="15438"/>
                  <a:pt x="4469" y="15407"/>
                </a:cubicBezTo>
                <a:cubicBezTo>
                  <a:pt x="4281" y="15313"/>
                  <a:pt x="4094" y="15250"/>
                  <a:pt x="3875" y="15157"/>
                </a:cubicBezTo>
                <a:cubicBezTo>
                  <a:pt x="3750" y="15094"/>
                  <a:pt x="3594" y="15063"/>
                  <a:pt x="3469" y="15032"/>
                </a:cubicBezTo>
                <a:cubicBezTo>
                  <a:pt x="3188" y="14907"/>
                  <a:pt x="2875" y="14844"/>
                  <a:pt x="2594" y="14782"/>
                </a:cubicBezTo>
                <a:cubicBezTo>
                  <a:pt x="2406" y="14750"/>
                  <a:pt x="2219" y="14688"/>
                  <a:pt x="2031" y="14688"/>
                </a:cubicBezTo>
                <a:cubicBezTo>
                  <a:pt x="1781" y="14688"/>
                  <a:pt x="1531" y="14563"/>
                  <a:pt x="1313" y="14625"/>
                </a:cubicBezTo>
                <a:cubicBezTo>
                  <a:pt x="1281" y="14625"/>
                  <a:pt x="1250" y="14625"/>
                  <a:pt x="1250" y="14625"/>
                </a:cubicBezTo>
                <a:cubicBezTo>
                  <a:pt x="1250" y="14594"/>
                  <a:pt x="1281" y="14563"/>
                  <a:pt x="1281" y="14563"/>
                </a:cubicBezTo>
                <a:cubicBezTo>
                  <a:pt x="1313" y="14563"/>
                  <a:pt x="1344" y="14563"/>
                  <a:pt x="1375" y="14563"/>
                </a:cubicBezTo>
                <a:cubicBezTo>
                  <a:pt x="1500" y="14532"/>
                  <a:pt x="1656" y="14469"/>
                  <a:pt x="1781" y="14500"/>
                </a:cubicBezTo>
                <a:cubicBezTo>
                  <a:pt x="1531" y="14438"/>
                  <a:pt x="1281" y="14469"/>
                  <a:pt x="1031" y="14563"/>
                </a:cubicBezTo>
                <a:cubicBezTo>
                  <a:pt x="1188" y="14438"/>
                  <a:pt x="1375" y="14407"/>
                  <a:pt x="1594" y="14375"/>
                </a:cubicBezTo>
                <a:cubicBezTo>
                  <a:pt x="1500" y="14313"/>
                  <a:pt x="1469" y="14282"/>
                  <a:pt x="1375" y="14313"/>
                </a:cubicBezTo>
                <a:cubicBezTo>
                  <a:pt x="1281" y="14313"/>
                  <a:pt x="1219" y="14344"/>
                  <a:pt x="1156" y="14375"/>
                </a:cubicBezTo>
                <a:cubicBezTo>
                  <a:pt x="906" y="14469"/>
                  <a:pt x="750" y="14625"/>
                  <a:pt x="719" y="14938"/>
                </a:cubicBezTo>
                <a:cubicBezTo>
                  <a:pt x="688" y="14969"/>
                  <a:pt x="688" y="15032"/>
                  <a:pt x="688" y="15094"/>
                </a:cubicBezTo>
                <a:cubicBezTo>
                  <a:pt x="688" y="15157"/>
                  <a:pt x="688" y="15219"/>
                  <a:pt x="656" y="15250"/>
                </a:cubicBezTo>
                <a:cubicBezTo>
                  <a:pt x="656" y="15344"/>
                  <a:pt x="625" y="15407"/>
                  <a:pt x="625" y="15500"/>
                </a:cubicBezTo>
                <a:cubicBezTo>
                  <a:pt x="594" y="15594"/>
                  <a:pt x="594" y="15657"/>
                  <a:pt x="563" y="15750"/>
                </a:cubicBezTo>
                <a:cubicBezTo>
                  <a:pt x="563" y="15750"/>
                  <a:pt x="563" y="15750"/>
                  <a:pt x="563" y="15750"/>
                </a:cubicBezTo>
                <a:cubicBezTo>
                  <a:pt x="563" y="15750"/>
                  <a:pt x="563" y="15750"/>
                  <a:pt x="563" y="15750"/>
                </a:cubicBezTo>
                <a:cubicBezTo>
                  <a:pt x="563" y="15750"/>
                  <a:pt x="563" y="15750"/>
                  <a:pt x="563" y="15750"/>
                </a:cubicBezTo>
                <a:cubicBezTo>
                  <a:pt x="563" y="15782"/>
                  <a:pt x="563" y="15782"/>
                  <a:pt x="563" y="15782"/>
                </a:cubicBezTo>
                <a:cubicBezTo>
                  <a:pt x="563" y="15813"/>
                  <a:pt x="563" y="15844"/>
                  <a:pt x="531" y="15875"/>
                </a:cubicBezTo>
                <a:cubicBezTo>
                  <a:pt x="531" y="15875"/>
                  <a:pt x="531" y="15875"/>
                  <a:pt x="531" y="15907"/>
                </a:cubicBezTo>
                <a:cubicBezTo>
                  <a:pt x="469" y="16188"/>
                  <a:pt x="438" y="16469"/>
                  <a:pt x="344" y="16750"/>
                </a:cubicBezTo>
                <a:cubicBezTo>
                  <a:pt x="344" y="16813"/>
                  <a:pt x="344" y="16875"/>
                  <a:pt x="313" y="16938"/>
                </a:cubicBezTo>
                <a:cubicBezTo>
                  <a:pt x="281" y="17094"/>
                  <a:pt x="281" y="17282"/>
                  <a:pt x="219" y="17469"/>
                </a:cubicBezTo>
                <a:cubicBezTo>
                  <a:pt x="156" y="17563"/>
                  <a:pt x="156" y="17656"/>
                  <a:pt x="156" y="17750"/>
                </a:cubicBezTo>
                <a:cubicBezTo>
                  <a:pt x="156" y="17781"/>
                  <a:pt x="156" y="17781"/>
                  <a:pt x="125" y="17813"/>
                </a:cubicBezTo>
                <a:cubicBezTo>
                  <a:pt x="125" y="17906"/>
                  <a:pt x="94" y="18000"/>
                  <a:pt x="63" y="18094"/>
                </a:cubicBezTo>
                <a:cubicBezTo>
                  <a:pt x="63" y="18188"/>
                  <a:pt x="31" y="18281"/>
                  <a:pt x="31" y="18375"/>
                </a:cubicBezTo>
                <a:cubicBezTo>
                  <a:pt x="31" y="18438"/>
                  <a:pt x="0" y="18500"/>
                  <a:pt x="0" y="18594"/>
                </a:cubicBezTo>
                <a:cubicBezTo>
                  <a:pt x="0" y="18625"/>
                  <a:pt x="0" y="18656"/>
                  <a:pt x="31" y="18719"/>
                </a:cubicBezTo>
                <a:cubicBezTo>
                  <a:pt x="31" y="18781"/>
                  <a:pt x="94" y="18844"/>
                  <a:pt x="94" y="18906"/>
                </a:cubicBezTo>
                <a:cubicBezTo>
                  <a:pt x="94" y="18906"/>
                  <a:pt x="94" y="18938"/>
                  <a:pt x="125" y="18938"/>
                </a:cubicBezTo>
                <a:cubicBezTo>
                  <a:pt x="125" y="18969"/>
                  <a:pt x="125" y="18969"/>
                  <a:pt x="125" y="18969"/>
                </a:cubicBezTo>
                <a:cubicBezTo>
                  <a:pt x="125" y="18969"/>
                  <a:pt x="156" y="18969"/>
                  <a:pt x="156" y="18969"/>
                </a:cubicBezTo>
                <a:cubicBezTo>
                  <a:pt x="156" y="18969"/>
                  <a:pt x="156" y="18969"/>
                  <a:pt x="156" y="18969"/>
                </a:cubicBezTo>
                <a:cubicBezTo>
                  <a:pt x="156" y="19063"/>
                  <a:pt x="219" y="19125"/>
                  <a:pt x="250" y="19188"/>
                </a:cubicBezTo>
                <a:cubicBezTo>
                  <a:pt x="281" y="19188"/>
                  <a:pt x="281" y="19219"/>
                  <a:pt x="313" y="19250"/>
                </a:cubicBezTo>
                <a:cubicBezTo>
                  <a:pt x="781" y="19844"/>
                  <a:pt x="1438" y="20219"/>
                  <a:pt x="2094" y="20594"/>
                </a:cubicBezTo>
                <a:cubicBezTo>
                  <a:pt x="2156" y="20625"/>
                  <a:pt x="2219" y="20656"/>
                  <a:pt x="2281" y="20688"/>
                </a:cubicBezTo>
                <a:cubicBezTo>
                  <a:pt x="2281" y="20688"/>
                  <a:pt x="2313" y="20688"/>
                  <a:pt x="2313" y="20688"/>
                </a:cubicBezTo>
                <a:cubicBezTo>
                  <a:pt x="2313" y="20688"/>
                  <a:pt x="2344" y="20719"/>
                  <a:pt x="2344" y="20719"/>
                </a:cubicBezTo>
                <a:cubicBezTo>
                  <a:pt x="2375" y="20750"/>
                  <a:pt x="2438" y="20781"/>
                  <a:pt x="2469" y="20781"/>
                </a:cubicBezTo>
                <a:cubicBezTo>
                  <a:pt x="2531" y="20813"/>
                  <a:pt x="2563" y="20844"/>
                  <a:pt x="2594" y="20875"/>
                </a:cubicBezTo>
                <a:cubicBezTo>
                  <a:pt x="2750" y="20938"/>
                  <a:pt x="2906" y="21031"/>
                  <a:pt x="3063" y="21094"/>
                </a:cubicBezTo>
                <a:cubicBezTo>
                  <a:pt x="3563" y="21344"/>
                  <a:pt x="4063" y="21563"/>
                  <a:pt x="4563" y="21781"/>
                </a:cubicBezTo>
                <a:cubicBezTo>
                  <a:pt x="4531" y="21844"/>
                  <a:pt x="4500" y="21813"/>
                  <a:pt x="4469" y="21813"/>
                </a:cubicBezTo>
                <a:cubicBezTo>
                  <a:pt x="4344" y="21750"/>
                  <a:pt x="4219" y="21750"/>
                  <a:pt x="4094" y="21719"/>
                </a:cubicBezTo>
                <a:cubicBezTo>
                  <a:pt x="3969" y="21719"/>
                  <a:pt x="3875" y="21781"/>
                  <a:pt x="3844" y="21844"/>
                </a:cubicBezTo>
                <a:cubicBezTo>
                  <a:pt x="3844" y="21844"/>
                  <a:pt x="3844" y="21844"/>
                  <a:pt x="3844" y="21844"/>
                </a:cubicBezTo>
                <a:cubicBezTo>
                  <a:pt x="3750" y="22000"/>
                  <a:pt x="3719" y="22125"/>
                  <a:pt x="3656" y="22250"/>
                </a:cubicBezTo>
                <a:cubicBezTo>
                  <a:pt x="3625" y="22313"/>
                  <a:pt x="3594" y="22344"/>
                  <a:pt x="3594" y="22375"/>
                </a:cubicBezTo>
                <a:cubicBezTo>
                  <a:pt x="3563" y="22406"/>
                  <a:pt x="3563" y="22438"/>
                  <a:pt x="3563" y="22469"/>
                </a:cubicBezTo>
                <a:cubicBezTo>
                  <a:pt x="3500" y="22563"/>
                  <a:pt x="3469" y="22625"/>
                  <a:pt x="3438" y="22719"/>
                </a:cubicBezTo>
                <a:cubicBezTo>
                  <a:pt x="3438" y="22719"/>
                  <a:pt x="3438" y="22719"/>
                  <a:pt x="3438" y="22719"/>
                </a:cubicBezTo>
                <a:cubicBezTo>
                  <a:pt x="3375" y="22813"/>
                  <a:pt x="3313" y="22938"/>
                  <a:pt x="3281" y="23031"/>
                </a:cubicBezTo>
                <a:cubicBezTo>
                  <a:pt x="3281" y="23031"/>
                  <a:pt x="3281" y="23031"/>
                  <a:pt x="3281" y="23031"/>
                </a:cubicBezTo>
                <a:cubicBezTo>
                  <a:pt x="3250" y="23094"/>
                  <a:pt x="3250" y="23156"/>
                  <a:pt x="3219" y="23219"/>
                </a:cubicBezTo>
                <a:cubicBezTo>
                  <a:pt x="3188" y="23250"/>
                  <a:pt x="3188" y="23281"/>
                  <a:pt x="3156" y="23313"/>
                </a:cubicBezTo>
                <a:cubicBezTo>
                  <a:pt x="3125" y="23406"/>
                  <a:pt x="3063" y="23500"/>
                  <a:pt x="3031" y="23594"/>
                </a:cubicBezTo>
                <a:cubicBezTo>
                  <a:pt x="3000" y="23594"/>
                  <a:pt x="3000" y="23625"/>
                  <a:pt x="3000" y="23656"/>
                </a:cubicBezTo>
                <a:cubicBezTo>
                  <a:pt x="2969" y="23656"/>
                  <a:pt x="2969" y="23688"/>
                  <a:pt x="2969" y="23719"/>
                </a:cubicBezTo>
                <a:cubicBezTo>
                  <a:pt x="2875" y="23844"/>
                  <a:pt x="2813" y="24000"/>
                  <a:pt x="2750" y="24125"/>
                </a:cubicBezTo>
                <a:cubicBezTo>
                  <a:pt x="2750" y="24125"/>
                  <a:pt x="2750" y="24125"/>
                  <a:pt x="2750" y="24125"/>
                </a:cubicBezTo>
                <a:cubicBezTo>
                  <a:pt x="2750" y="24125"/>
                  <a:pt x="2750" y="24125"/>
                  <a:pt x="2750" y="24125"/>
                </a:cubicBezTo>
                <a:cubicBezTo>
                  <a:pt x="2750" y="24125"/>
                  <a:pt x="2750" y="24125"/>
                  <a:pt x="2750" y="24125"/>
                </a:cubicBezTo>
                <a:cubicBezTo>
                  <a:pt x="2656" y="24375"/>
                  <a:pt x="2531" y="24594"/>
                  <a:pt x="2438" y="24813"/>
                </a:cubicBezTo>
                <a:cubicBezTo>
                  <a:pt x="2406" y="24844"/>
                  <a:pt x="2406" y="24844"/>
                  <a:pt x="2406" y="24875"/>
                </a:cubicBezTo>
                <a:cubicBezTo>
                  <a:pt x="2406" y="24875"/>
                  <a:pt x="2406" y="24875"/>
                  <a:pt x="2406" y="24875"/>
                </a:cubicBezTo>
                <a:cubicBezTo>
                  <a:pt x="2406" y="24875"/>
                  <a:pt x="2406" y="24875"/>
                  <a:pt x="2406" y="24875"/>
                </a:cubicBezTo>
                <a:cubicBezTo>
                  <a:pt x="2406" y="24875"/>
                  <a:pt x="2406" y="24875"/>
                  <a:pt x="2406" y="24875"/>
                </a:cubicBezTo>
                <a:cubicBezTo>
                  <a:pt x="2344" y="24969"/>
                  <a:pt x="2281" y="25094"/>
                  <a:pt x="2219" y="25219"/>
                </a:cubicBezTo>
                <a:cubicBezTo>
                  <a:pt x="2188" y="25250"/>
                  <a:pt x="2188" y="25281"/>
                  <a:pt x="2156" y="25313"/>
                </a:cubicBezTo>
                <a:cubicBezTo>
                  <a:pt x="2125" y="25375"/>
                  <a:pt x="2156" y="25406"/>
                  <a:pt x="2250" y="25406"/>
                </a:cubicBezTo>
                <a:cubicBezTo>
                  <a:pt x="2250" y="25406"/>
                  <a:pt x="2250" y="25406"/>
                  <a:pt x="2281" y="25438"/>
                </a:cubicBezTo>
                <a:cubicBezTo>
                  <a:pt x="2281" y="25438"/>
                  <a:pt x="2313" y="25469"/>
                  <a:pt x="2344" y="25438"/>
                </a:cubicBezTo>
                <a:cubicBezTo>
                  <a:pt x="2375" y="25406"/>
                  <a:pt x="2344" y="25375"/>
                  <a:pt x="2344" y="25375"/>
                </a:cubicBezTo>
                <a:cubicBezTo>
                  <a:pt x="2313" y="25344"/>
                  <a:pt x="2313" y="25313"/>
                  <a:pt x="2313" y="25313"/>
                </a:cubicBezTo>
                <a:cubicBezTo>
                  <a:pt x="2281" y="25250"/>
                  <a:pt x="2313" y="25219"/>
                  <a:pt x="2344" y="25188"/>
                </a:cubicBezTo>
                <a:cubicBezTo>
                  <a:pt x="2344" y="25188"/>
                  <a:pt x="2344" y="25188"/>
                  <a:pt x="2375" y="25219"/>
                </a:cubicBezTo>
                <a:cubicBezTo>
                  <a:pt x="2469" y="25281"/>
                  <a:pt x="2594" y="25344"/>
                  <a:pt x="2656" y="25438"/>
                </a:cubicBezTo>
                <a:cubicBezTo>
                  <a:pt x="2719" y="25531"/>
                  <a:pt x="2781" y="25594"/>
                  <a:pt x="2844" y="25688"/>
                </a:cubicBezTo>
                <a:cubicBezTo>
                  <a:pt x="2938" y="25781"/>
                  <a:pt x="3063" y="25875"/>
                  <a:pt x="3156" y="26031"/>
                </a:cubicBezTo>
                <a:cubicBezTo>
                  <a:pt x="3219" y="26156"/>
                  <a:pt x="3344" y="26250"/>
                  <a:pt x="3438" y="26344"/>
                </a:cubicBezTo>
                <a:cubicBezTo>
                  <a:pt x="3313" y="26344"/>
                  <a:pt x="3188" y="26344"/>
                  <a:pt x="3094" y="26344"/>
                </a:cubicBezTo>
                <a:cubicBezTo>
                  <a:pt x="3094" y="26313"/>
                  <a:pt x="3094" y="26281"/>
                  <a:pt x="3094" y="26250"/>
                </a:cubicBezTo>
                <a:cubicBezTo>
                  <a:pt x="3125" y="26281"/>
                  <a:pt x="3156" y="26313"/>
                  <a:pt x="3156" y="26281"/>
                </a:cubicBezTo>
                <a:cubicBezTo>
                  <a:pt x="3188" y="26219"/>
                  <a:pt x="3125" y="26188"/>
                  <a:pt x="3094" y="26188"/>
                </a:cubicBezTo>
                <a:cubicBezTo>
                  <a:pt x="3000" y="26156"/>
                  <a:pt x="2938" y="26094"/>
                  <a:pt x="2906" y="26031"/>
                </a:cubicBezTo>
                <a:cubicBezTo>
                  <a:pt x="2875" y="26000"/>
                  <a:pt x="2813" y="25938"/>
                  <a:pt x="2781" y="25906"/>
                </a:cubicBezTo>
                <a:cubicBezTo>
                  <a:pt x="2719" y="25875"/>
                  <a:pt x="2656" y="25813"/>
                  <a:pt x="2563" y="25781"/>
                </a:cubicBezTo>
                <a:cubicBezTo>
                  <a:pt x="2563" y="25781"/>
                  <a:pt x="2563" y="25781"/>
                  <a:pt x="2563" y="25781"/>
                </a:cubicBezTo>
                <a:cubicBezTo>
                  <a:pt x="2563" y="25781"/>
                  <a:pt x="2563" y="25781"/>
                  <a:pt x="2563" y="25781"/>
                </a:cubicBezTo>
                <a:cubicBezTo>
                  <a:pt x="2563" y="25781"/>
                  <a:pt x="2563" y="25781"/>
                  <a:pt x="2563" y="25781"/>
                </a:cubicBezTo>
                <a:cubicBezTo>
                  <a:pt x="2563" y="25750"/>
                  <a:pt x="2531" y="25750"/>
                  <a:pt x="2500" y="25719"/>
                </a:cubicBezTo>
                <a:cubicBezTo>
                  <a:pt x="2500" y="25719"/>
                  <a:pt x="2500" y="25719"/>
                  <a:pt x="2500" y="25719"/>
                </a:cubicBezTo>
                <a:cubicBezTo>
                  <a:pt x="2500" y="25781"/>
                  <a:pt x="2500" y="25781"/>
                  <a:pt x="2563" y="25781"/>
                </a:cubicBezTo>
                <a:cubicBezTo>
                  <a:pt x="2563" y="25813"/>
                  <a:pt x="2563" y="25844"/>
                  <a:pt x="2563" y="25844"/>
                </a:cubicBezTo>
                <a:cubicBezTo>
                  <a:pt x="2563" y="25844"/>
                  <a:pt x="2563" y="25844"/>
                  <a:pt x="2563" y="25844"/>
                </a:cubicBezTo>
                <a:cubicBezTo>
                  <a:pt x="2531" y="25844"/>
                  <a:pt x="2500" y="25844"/>
                  <a:pt x="2469" y="25813"/>
                </a:cubicBezTo>
                <a:cubicBezTo>
                  <a:pt x="2469" y="25813"/>
                  <a:pt x="2469" y="25781"/>
                  <a:pt x="2469" y="25781"/>
                </a:cubicBezTo>
                <a:cubicBezTo>
                  <a:pt x="2438" y="25750"/>
                  <a:pt x="2406" y="25750"/>
                  <a:pt x="2375" y="25750"/>
                </a:cubicBezTo>
                <a:cubicBezTo>
                  <a:pt x="2375" y="25688"/>
                  <a:pt x="2344" y="25625"/>
                  <a:pt x="2281" y="25594"/>
                </a:cubicBezTo>
                <a:cubicBezTo>
                  <a:pt x="2281" y="25563"/>
                  <a:pt x="2250" y="25531"/>
                  <a:pt x="2219" y="25500"/>
                </a:cubicBezTo>
                <a:cubicBezTo>
                  <a:pt x="2219" y="25500"/>
                  <a:pt x="2219" y="25500"/>
                  <a:pt x="2188" y="25500"/>
                </a:cubicBezTo>
                <a:cubicBezTo>
                  <a:pt x="2188" y="25500"/>
                  <a:pt x="2188" y="25500"/>
                  <a:pt x="2156" y="25500"/>
                </a:cubicBezTo>
                <a:cubicBezTo>
                  <a:pt x="2156" y="25500"/>
                  <a:pt x="2156" y="25469"/>
                  <a:pt x="2125" y="25469"/>
                </a:cubicBezTo>
                <a:cubicBezTo>
                  <a:pt x="2125" y="25469"/>
                  <a:pt x="2125" y="25438"/>
                  <a:pt x="2094" y="25438"/>
                </a:cubicBezTo>
                <a:cubicBezTo>
                  <a:pt x="2094" y="25500"/>
                  <a:pt x="2063" y="25531"/>
                  <a:pt x="2063" y="25563"/>
                </a:cubicBezTo>
                <a:cubicBezTo>
                  <a:pt x="1969" y="25719"/>
                  <a:pt x="1969" y="25719"/>
                  <a:pt x="2094" y="25813"/>
                </a:cubicBezTo>
                <a:cubicBezTo>
                  <a:pt x="2313" y="26063"/>
                  <a:pt x="2563" y="26313"/>
                  <a:pt x="2813" y="26500"/>
                </a:cubicBezTo>
                <a:cubicBezTo>
                  <a:pt x="2844" y="26594"/>
                  <a:pt x="2938" y="26594"/>
                  <a:pt x="3031" y="26656"/>
                </a:cubicBezTo>
                <a:cubicBezTo>
                  <a:pt x="3031" y="26625"/>
                  <a:pt x="3000" y="26625"/>
                  <a:pt x="3000" y="26594"/>
                </a:cubicBezTo>
                <a:cubicBezTo>
                  <a:pt x="3094" y="26656"/>
                  <a:pt x="3188" y="26688"/>
                  <a:pt x="3313" y="26719"/>
                </a:cubicBezTo>
                <a:cubicBezTo>
                  <a:pt x="3313" y="26750"/>
                  <a:pt x="3344" y="26781"/>
                  <a:pt x="3375" y="26781"/>
                </a:cubicBezTo>
                <a:cubicBezTo>
                  <a:pt x="3406" y="26781"/>
                  <a:pt x="3438" y="26781"/>
                  <a:pt x="3438" y="26750"/>
                </a:cubicBezTo>
                <a:cubicBezTo>
                  <a:pt x="3656" y="26813"/>
                  <a:pt x="3906" y="26844"/>
                  <a:pt x="4219" y="26844"/>
                </a:cubicBezTo>
                <a:cubicBezTo>
                  <a:pt x="5125" y="26875"/>
                  <a:pt x="4938" y="26844"/>
                  <a:pt x="4563" y="26844"/>
                </a:cubicBezTo>
                <a:cubicBezTo>
                  <a:pt x="4469" y="26781"/>
                  <a:pt x="4375" y="26781"/>
                  <a:pt x="4250" y="26781"/>
                </a:cubicBezTo>
                <a:cubicBezTo>
                  <a:pt x="4188" y="26781"/>
                  <a:pt x="4094" y="26813"/>
                  <a:pt x="4000" y="26750"/>
                </a:cubicBezTo>
                <a:cubicBezTo>
                  <a:pt x="4063" y="26750"/>
                  <a:pt x="4156" y="26750"/>
                  <a:pt x="4250" y="26750"/>
                </a:cubicBezTo>
                <a:cubicBezTo>
                  <a:pt x="4406" y="26781"/>
                  <a:pt x="4594" y="26719"/>
                  <a:pt x="4750" y="26781"/>
                </a:cubicBezTo>
                <a:cubicBezTo>
                  <a:pt x="4781" y="26781"/>
                  <a:pt x="4844" y="26781"/>
                  <a:pt x="4875" y="26688"/>
                </a:cubicBezTo>
                <a:cubicBezTo>
                  <a:pt x="4656" y="26688"/>
                  <a:pt x="4438" y="26688"/>
                  <a:pt x="4219" y="26688"/>
                </a:cubicBezTo>
                <a:cubicBezTo>
                  <a:pt x="4219" y="26688"/>
                  <a:pt x="4188" y="26688"/>
                  <a:pt x="4188" y="26688"/>
                </a:cubicBezTo>
                <a:cubicBezTo>
                  <a:pt x="4281" y="26688"/>
                  <a:pt x="4375" y="26688"/>
                  <a:pt x="4469" y="26688"/>
                </a:cubicBezTo>
                <a:cubicBezTo>
                  <a:pt x="4813" y="26656"/>
                  <a:pt x="4938" y="26656"/>
                  <a:pt x="4938" y="26656"/>
                </a:cubicBezTo>
                <a:cubicBezTo>
                  <a:pt x="4938" y="26656"/>
                  <a:pt x="4938" y="26656"/>
                  <a:pt x="4938" y="26656"/>
                </a:cubicBezTo>
                <a:cubicBezTo>
                  <a:pt x="4969" y="26656"/>
                  <a:pt x="5000" y="26656"/>
                  <a:pt x="5000" y="26656"/>
                </a:cubicBezTo>
                <a:cubicBezTo>
                  <a:pt x="5063" y="26656"/>
                  <a:pt x="5125" y="26656"/>
                  <a:pt x="5188" y="26656"/>
                </a:cubicBezTo>
                <a:cubicBezTo>
                  <a:pt x="5219" y="26656"/>
                  <a:pt x="5281" y="26688"/>
                  <a:pt x="5344" y="26688"/>
                </a:cubicBezTo>
                <a:cubicBezTo>
                  <a:pt x="5406" y="26688"/>
                  <a:pt x="5438" y="26656"/>
                  <a:pt x="5500" y="26656"/>
                </a:cubicBezTo>
                <a:cubicBezTo>
                  <a:pt x="5531" y="26656"/>
                  <a:pt x="5531" y="26656"/>
                  <a:pt x="5563" y="26656"/>
                </a:cubicBezTo>
                <a:cubicBezTo>
                  <a:pt x="5594" y="26656"/>
                  <a:pt x="5594" y="26688"/>
                  <a:pt x="5625" y="26688"/>
                </a:cubicBezTo>
                <a:cubicBezTo>
                  <a:pt x="5625" y="26688"/>
                  <a:pt x="5625" y="26688"/>
                  <a:pt x="5625" y="26688"/>
                </a:cubicBezTo>
                <a:cubicBezTo>
                  <a:pt x="5594" y="26719"/>
                  <a:pt x="5594" y="26719"/>
                  <a:pt x="5594" y="26719"/>
                </a:cubicBezTo>
                <a:cubicBezTo>
                  <a:pt x="5938" y="26719"/>
                  <a:pt x="6250" y="26719"/>
                  <a:pt x="6594" y="26719"/>
                </a:cubicBezTo>
                <a:cubicBezTo>
                  <a:pt x="6656" y="26719"/>
                  <a:pt x="6719" y="26688"/>
                  <a:pt x="6813" y="26688"/>
                </a:cubicBezTo>
                <a:cubicBezTo>
                  <a:pt x="6875" y="26688"/>
                  <a:pt x="6938" y="26656"/>
                  <a:pt x="7000" y="26656"/>
                </a:cubicBezTo>
                <a:cubicBezTo>
                  <a:pt x="7125" y="26656"/>
                  <a:pt x="7219" y="26656"/>
                  <a:pt x="7313" y="26625"/>
                </a:cubicBezTo>
                <a:cubicBezTo>
                  <a:pt x="7500" y="26625"/>
                  <a:pt x="7688" y="26594"/>
                  <a:pt x="7844" y="26563"/>
                </a:cubicBezTo>
                <a:cubicBezTo>
                  <a:pt x="7844" y="26594"/>
                  <a:pt x="7875" y="26594"/>
                  <a:pt x="7875" y="26594"/>
                </a:cubicBezTo>
                <a:cubicBezTo>
                  <a:pt x="7875" y="26594"/>
                  <a:pt x="7906" y="26594"/>
                  <a:pt x="7906" y="26563"/>
                </a:cubicBezTo>
                <a:cubicBezTo>
                  <a:pt x="7906" y="26563"/>
                  <a:pt x="7906" y="26563"/>
                  <a:pt x="7906" y="26563"/>
                </a:cubicBezTo>
                <a:cubicBezTo>
                  <a:pt x="7937" y="26563"/>
                  <a:pt x="7937" y="26563"/>
                  <a:pt x="7937" y="26563"/>
                </a:cubicBezTo>
                <a:cubicBezTo>
                  <a:pt x="7937" y="26563"/>
                  <a:pt x="7969" y="26563"/>
                  <a:pt x="7969" y="26563"/>
                </a:cubicBezTo>
                <a:cubicBezTo>
                  <a:pt x="7969" y="26563"/>
                  <a:pt x="8000" y="26531"/>
                  <a:pt x="8000" y="26531"/>
                </a:cubicBezTo>
                <a:cubicBezTo>
                  <a:pt x="8031" y="26563"/>
                  <a:pt x="8062" y="26563"/>
                  <a:pt x="8062" y="26531"/>
                </a:cubicBezTo>
                <a:cubicBezTo>
                  <a:pt x="8094" y="26531"/>
                  <a:pt x="8125" y="26531"/>
                  <a:pt x="8125" y="26531"/>
                </a:cubicBezTo>
                <a:cubicBezTo>
                  <a:pt x="8187" y="26531"/>
                  <a:pt x="8219" y="26500"/>
                  <a:pt x="8281" y="26531"/>
                </a:cubicBezTo>
                <a:cubicBezTo>
                  <a:pt x="8437" y="26594"/>
                  <a:pt x="8625" y="26500"/>
                  <a:pt x="8781" y="26469"/>
                </a:cubicBezTo>
                <a:cubicBezTo>
                  <a:pt x="8844" y="26438"/>
                  <a:pt x="8906" y="26438"/>
                  <a:pt x="8969" y="26438"/>
                </a:cubicBezTo>
                <a:cubicBezTo>
                  <a:pt x="9187" y="26469"/>
                  <a:pt x="9375" y="26375"/>
                  <a:pt x="9531" y="26344"/>
                </a:cubicBezTo>
                <a:cubicBezTo>
                  <a:pt x="9844" y="26250"/>
                  <a:pt x="10094" y="26063"/>
                  <a:pt x="10312" y="25844"/>
                </a:cubicBezTo>
                <a:cubicBezTo>
                  <a:pt x="10406" y="25719"/>
                  <a:pt x="10500" y="25625"/>
                  <a:pt x="10594" y="25469"/>
                </a:cubicBezTo>
                <a:cubicBezTo>
                  <a:pt x="10531" y="25469"/>
                  <a:pt x="10500" y="25500"/>
                  <a:pt x="10500" y="25531"/>
                </a:cubicBezTo>
                <a:cubicBezTo>
                  <a:pt x="10312" y="25688"/>
                  <a:pt x="10094" y="25813"/>
                  <a:pt x="9906" y="25938"/>
                </a:cubicBezTo>
                <a:cubicBezTo>
                  <a:pt x="9875" y="25938"/>
                  <a:pt x="9875" y="25938"/>
                  <a:pt x="9844" y="25938"/>
                </a:cubicBezTo>
                <a:cubicBezTo>
                  <a:pt x="9844" y="25938"/>
                  <a:pt x="9844" y="25938"/>
                  <a:pt x="9812" y="25906"/>
                </a:cubicBezTo>
                <a:cubicBezTo>
                  <a:pt x="9906" y="25813"/>
                  <a:pt x="10000" y="25750"/>
                  <a:pt x="10094" y="25656"/>
                </a:cubicBezTo>
                <a:cubicBezTo>
                  <a:pt x="10125" y="25625"/>
                  <a:pt x="10156" y="25594"/>
                  <a:pt x="10187" y="25563"/>
                </a:cubicBezTo>
                <a:cubicBezTo>
                  <a:pt x="10312" y="25469"/>
                  <a:pt x="10437" y="25375"/>
                  <a:pt x="10562" y="25313"/>
                </a:cubicBezTo>
                <a:cubicBezTo>
                  <a:pt x="10594" y="25313"/>
                  <a:pt x="10625" y="25250"/>
                  <a:pt x="10656" y="25281"/>
                </a:cubicBezTo>
                <a:cubicBezTo>
                  <a:pt x="10687" y="25281"/>
                  <a:pt x="10625" y="25344"/>
                  <a:pt x="10656" y="25375"/>
                </a:cubicBezTo>
                <a:cubicBezTo>
                  <a:pt x="10906" y="25000"/>
                  <a:pt x="11125" y="24656"/>
                  <a:pt x="11375" y="24313"/>
                </a:cubicBezTo>
                <a:cubicBezTo>
                  <a:pt x="11562" y="24000"/>
                  <a:pt x="11750" y="23719"/>
                  <a:pt x="11937" y="23406"/>
                </a:cubicBezTo>
                <a:cubicBezTo>
                  <a:pt x="12000" y="23406"/>
                  <a:pt x="12062" y="23438"/>
                  <a:pt x="12125" y="23438"/>
                </a:cubicBezTo>
                <a:cubicBezTo>
                  <a:pt x="12156" y="23438"/>
                  <a:pt x="12156" y="23438"/>
                  <a:pt x="12156" y="23438"/>
                </a:cubicBezTo>
                <a:cubicBezTo>
                  <a:pt x="12281" y="23438"/>
                  <a:pt x="12406" y="23438"/>
                  <a:pt x="12531" y="23469"/>
                </a:cubicBezTo>
                <a:cubicBezTo>
                  <a:pt x="12844" y="23469"/>
                  <a:pt x="13156" y="23500"/>
                  <a:pt x="13469" y="23500"/>
                </a:cubicBezTo>
                <a:cubicBezTo>
                  <a:pt x="13531" y="23500"/>
                  <a:pt x="13594" y="23500"/>
                  <a:pt x="13656" y="23500"/>
                </a:cubicBezTo>
                <a:cubicBezTo>
                  <a:pt x="13781" y="23531"/>
                  <a:pt x="13906" y="23531"/>
                  <a:pt x="14031" y="23531"/>
                </a:cubicBezTo>
                <a:cubicBezTo>
                  <a:pt x="14062" y="23531"/>
                  <a:pt x="14125" y="23531"/>
                  <a:pt x="14156" y="23531"/>
                </a:cubicBezTo>
                <a:cubicBezTo>
                  <a:pt x="14437" y="23531"/>
                  <a:pt x="14750" y="23531"/>
                  <a:pt x="15031" y="23531"/>
                </a:cubicBezTo>
                <a:cubicBezTo>
                  <a:pt x="15281" y="23500"/>
                  <a:pt x="15500" y="23500"/>
                  <a:pt x="15719" y="23469"/>
                </a:cubicBezTo>
                <a:cubicBezTo>
                  <a:pt x="16094" y="23438"/>
                  <a:pt x="16469" y="23375"/>
                  <a:pt x="16844" y="23313"/>
                </a:cubicBezTo>
                <a:cubicBezTo>
                  <a:pt x="16906" y="23281"/>
                  <a:pt x="16969" y="23281"/>
                  <a:pt x="17031" y="23281"/>
                </a:cubicBezTo>
                <a:cubicBezTo>
                  <a:pt x="17156" y="23250"/>
                  <a:pt x="17250" y="23219"/>
                  <a:pt x="17375" y="23188"/>
                </a:cubicBezTo>
                <a:cubicBezTo>
                  <a:pt x="17375" y="23188"/>
                  <a:pt x="17406" y="23188"/>
                  <a:pt x="17437" y="23188"/>
                </a:cubicBezTo>
                <a:cubicBezTo>
                  <a:pt x="17937" y="23031"/>
                  <a:pt x="18406" y="22750"/>
                  <a:pt x="18844" y="22406"/>
                </a:cubicBezTo>
                <a:cubicBezTo>
                  <a:pt x="19125" y="22188"/>
                  <a:pt x="19312" y="21844"/>
                  <a:pt x="19500" y="21531"/>
                </a:cubicBezTo>
                <a:cubicBezTo>
                  <a:pt x="19687" y="21250"/>
                  <a:pt x="19875" y="20938"/>
                  <a:pt x="20031" y="20656"/>
                </a:cubicBezTo>
                <a:cubicBezTo>
                  <a:pt x="20344" y="20125"/>
                  <a:pt x="20656" y="19594"/>
                  <a:pt x="20969" y="19094"/>
                </a:cubicBezTo>
                <a:cubicBezTo>
                  <a:pt x="21094" y="18875"/>
                  <a:pt x="21219" y="18656"/>
                  <a:pt x="21344" y="18469"/>
                </a:cubicBezTo>
                <a:cubicBezTo>
                  <a:pt x="21437" y="18250"/>
                  <a:pt x="21594" y="18063"/>
                  <a:pt x="21719" y="17875"/>
                </a:cubicBezTo>
                <a:cubicBezTo>
                  <a:pt x="21875" y="17594"/>
                  <a:pt x="22031" y="17313"/>
                  <a:pt x="22187" y="17000"/>
                </a:cubicBezTo>
                <a:cubicBezTo>
                  <a:pt x="22375" y="16688"/>
                  <a:pt x="22562" y="16375"/>
                  <a:pt x="22781" y="16063"/>
                </a:cubicBezTo>
                <a:cubicBezTo>
                  <a:pt x="22969" y="15782"/>
                  <a:pt x="23094" y="15469"/>
                  <a:pt x="23219" y="15125"/>
                </a:cubicBezTo>
                <a:cubicBezTo>
                  <a:pt x="23281" y="14907"/>
                  <a:pt x="23344" y="14719"/>
                  <a:pt x="23375" y="14500"/>
                </a:cubicBezTo>
                <a:cubicBezTo>
                  <a:pt x="23437" y="13907"/>
                  <a:pt x="23375" y="13313"/>
                  <a:pt x="23219" y="12750"/>
                </a:cubicBezTo>
                <a:close/>
                <a:moveTo>
                  <a:pt x="10906" y="6344"/>
                </a:moveTo>
                <a:cubicBezTo>
                  <a:pt x="10906" y="6313"/>
                  <a:pt x="10906" y="6344"/>
                  <a:pt x="10906" y="6344"/>
                </a:cubicBezTo>
                <a:cubicBezTo>
                  <a:pt x="10906" y="6344"/>
                  <a:pt x="10906" y="6344"/>
                  <a:pt x="10906" y="6344"/>
                </a:cubicBezTo>
                <a:close/>
                <a:moveTo>
                  <a:pt x="11062" y="6563"/>
                </a:moveTo>
                <a:cubicBezTo>
                  <a:pt x="11031" y="6594"/>
                  <a:pt x="11031" y="6532"/>
                  <a:pt x="11000" y="6500"/>
                </a:cubicBezTo>
                <a:cubicBezTo>
                  <a:pt x="11031" y="6500"/>
                  <a:pt x="11062" y="6500"/>
                  <a:pt x="11062" y="6563"/>
                </a:cubicBezTo>
                <a:close/>
                <a:moveTo>
                  <a:pt x="16344" y="7500"/>
                </a:moveTo>
                <a:cubicBezTo>
                  <a:pt x="16125" y="7313"/>
                  <a:pt x="15937" y="7125"/>
                  <a:pt x="15719" y="6969"/>
                </a:cubicBezTo>
                <a:cubicBezTo>
                  <a:pt x="15687" y="6938"/>
                  <a:pt x="15656" y="6938"/>
                  <a:pt x="15656" y="6907"/>
                </a:cubicBezTo>
                <a:cubicBezTo>
                  <a:pt x="15656" y="6907"/>
                  <a:pt x="15656" y="6907"/>
                  <a:pt x="15656" y="6907"/>
                </a:cubicBezTo>
                <a:cubicBezTo>
                  <a:pt x="15656" y="6907"/>
                  <a:pt x="15656" y="6907"/>
                  <a:pt x="15656" y="6907"/>
                </a:cubicBezTo>
                <a:cubicBezTo>
                  <a:pt x="15687" y="6907"/>
                  <a:pt x="15687" y="6907"/>
                  <a:pt x="15687" y="6875"/>
                </a:cubicBezTo>
                <a:cubicBezTo>
                  <a:pt x="15656" y="6875"/>
                  <a:pt x="15656" y="6907"/>
                  <a:pt x="15656" y="6907"/>
                </a:cubicBezTo>
                <a:cubicBezTo>
                  <a:pt x="15594" y="6875"/>
                  <a:pt x="15625" y="6844"/>
                  <a:pt x="15625" y="6813"/>
                </a:cubicBezTo>
                <a:cubicBezTo>
                  <a:pt x="15625" y="6813"/>
                  <a:pt x="15625" y="6813"/>
                  <a:pt x="15625" y="6813"/>
                </a:cubicBezTo>
                <a:cubicBezTo>
                  <a:pt x="15625" y="6813"/>
                  <a:pt x="15625" y="6813"/>
                  <a:pt x="15625" y="6782"/>
                </a:cubicBezTo>
                <a:cubicBezTo>
                  <a:pt x="15625" y="6782"/>
                  <a:pt x="15625" y="6782"/>
                  <a:pt x="15625" y="6782"/>
                </a:cubicBezTo>
                <a:cubicBezTo>
                  <a:pt x="15625" y="6782"/>
                  <a:pt x="15625" y="6782"/>
                  <a:pt x="15625" y="6782"/>
                </a:cubicBezTo>
                <a:cubicBezTo>
                  <a:pt x="15625" y="6782"/>
                  <a:pt x="15625" y="6782"/>
                  <a:pt x="15625" y="6782"/>
                </a:cubicBezTo>
                <a:cubicBezTo>
                  <a:pt x="15625" y="6782"/>
                  <a:pt x="15625" y="6782"/>
                  <a:pt x="15625" y="6782"/>
                </a:cubicBezTo>
                <a:cubicBezTo>
                  <a:pt x="15656" y="6782"/>
                  <a:pt x="15687" y="6813"/>
                  <a:pt x="15719" y="6813"/>
                </a:cubicBezTo>
                <a:cubicBezTo>
                  <a:pt x="15719" y="6844"/>
                  <a:pt x="15750" y="6844"/>
                  <a:pt x="15781" y="6875"/>
                </a:cubicBezTo>
                <a:cubicBezTo>
                  <a:pt x="15812" y="6907"/>
                  <a:pt x="15875" y="6938"/>
                  <a:pt x="15906" y="6969"/>
                </a:cubicBezTo>
                <a:cubicBezTo>
                  <a:pt x="16000" y="7032"/>
                  <a:pt x="16094" y="7125"/>
                  <a:pt x="16187" y="7188"/>
                </a:cubicBezTo>
                <a:cubicBezTo>
                  <a:pt x="16250" y="7250"/>
                  <a:pt x="16344" y="7344"/>
                  <a:pt x="16437" y="7407"/>
                </a:cubicBezTo>
                <a:cubicBezTo>
                  <a:pt x="16406" y="7438"/>
                  <a:pt x="16375" y="7469"/>
                  <a:pt x="16344" y="7500"/>
                </a:cubicBezTo>
                <a:close/>
                <a:moveTo>
                  <a:pt x="9812" y="16344"/>
                </a:moveTo>
                <a:cubicBezTo>
                  <a:pt x="9781" y="16375"/>
                  <a:pt x="9750" y="16344"/>
                  <a:pt x="9719" y="16313"/>
                </a:cubicBezTo>
                <a:cubicBezTo>
                  <a:pt x="9344" y="16063"/>
                  <a:pt x="9000" y="15813"/>
                  <a:pt x="8625" y="15532"/>
                </a:cubicBezTo>
                <a:cubicBezTo>
                  <a:pt x="8312" y="15313"/>
                  <a:pt x="8000" y="15094"/>
                  <a:pt x="7656" y="14907"/>
                </a:cubicBezTo>
                <a:cubicBezTo>
                  <a:pt x="7281" y="14657"/>
                  <a:pt x="6875" y="14407"/>
                  <a:pt x="6469" y="14188"/>
                </a:cubicBezTo>
                <a:cubicBezTo>
                  <a:pt x="6281" y="14094"/>
                  <a:pt x="6063" y="14000"/>
                  <a:pt x="5875" y="13907"/>
                </a:cubicBezTo>
                <a:cubicBezTo>
                  <a:pt x="5719" y="13813"/>
                  <a:pt x="5531" y="13750"/>
                  <a:pt x="5375" y="13688"/>
                </a:cubicBezTo>
                <a:cubicBezTo>
                  <a:pt x="5313" y="13657"/>
                  <a:pt x="5219" y="13719"/>
                  <a:pt x="5156" y="13688"/>
                </a:cubicBezTo>
                <a:cubicBezTo>
                  <a:pt x="5000" y="13657"/>
                  <a:pt x="4844" y="13563"/>
                  <a:pt x="4688" y="13500"/>
                </a:cubicBezTo>
                <a:cubicBezTo>
                  <a:pt x="4625" y="13469"/>
                  <a:pt x="4531" y="13469"/>
                  <a:pt x="4438" y="13469"/>
                </a:cubicBezTo>
                <a:cubicBezTo>
                  <a:pt x="4375" y="13469"/>
                  <a:pt x="4344" y="13375"/>
                  <a:pt x="4281" y="13375"/>
                </a:cubicBezTo>
                <a:cubicBezTo>
                  <a:pt x="4250" y="13344"/>
                  <a:pt x="4188" y="13313"/>
                  <a:pt x="4156" y="13375"/>
                </a:cubicBezTo>
                <a:cubicBezTo>
                  <a:pt x="4125" y="13407"/>
                  <a:pt x="4094" y="13407"/>
                  <a:pt x="4063" y="13407"/>
                </a:cubicBezTo>
                <a:cubicBezTo>
                  <a:pt x="3938" y="13344"/>
                  <a:pt x="3781" y="13250"/>
                  <a:pt x="3625" y="13282"/>
                </a:cubicBezTo>
                <a:cubicBezTo>
                  <a:pt x="3594" y="13282"/>
                  <a:pt x="3563" y="13250"/>
                  <a:pt x="3531" y="13219"/>
                </a:cubicBezTo>
                <a:cubicBezTo>
                  <a:pt x="3500" y="13219"/>
                  <a:pt x="3469" y="13188"/>
                  <a:pt x="3469" y="13219"/>
                </a:cubicBezTo>
                <a:cubicBezTo>
                  <a:pt x="3438" y="13219"/>
                  <a:pt x="3438" y="13250"/>
                  <a:pt x="3438" y="13250"/>
                </a:cubicBezTo>
                <a:cubicBezTo>
                  <a:pt x="3438" y="13282"/>
                  <a:pt x="3469" y="13282"/>
                  <a:pt x="3500" y="13282"/>
                </a:cubicBezTo>
                <a:cubicBezTo>
                  <a:pt x="3781" y="13344"/>
                  <a:pt x="4031" y="13469"/>
                  <a:pt x="4313" y="13532"/>
                </a:cubicBezTo>
                <a:cubicBezTo>
                  <a:pt x="4500" y="13625"/>
                  <a:pt x="4688" y="13688"/>
                  <a:pt x="4844" y="13750"/>
                </a:cubicBezTo>
                <a:cubicBezTo>
                  <a:pt x="4969" y="13813"/>
                  <a:pt x="5031" y="13907"/>
                  <a:pt x="5156" y="13907"/>
                </a:cubicBezTo>
                <a:cubicBezTo>
                  <a:pt x="5344" y="13938"/>
                  <a:pt x="5469" y="14094"/>
                  <a:pt x="5656" y="14157"/>
                </a:cubicBezTo>
                <a:cubicBezTo>
                  <a:pt x="5875" y="14250"/>
                  <a:pt x="6125" y="14407"/>
                  <a:pt x="6344" y="14500"/>
                </a:cubicBezTo>
                <a:cubicBezTo>
                  <a:pt x="6500" y="14563"/>
                  <a:pt x="6656" y="14688"/>
                  <a:pt x="6813" y="14750"/>
                </a:cubicBezTo>
                <a:cubicBezTo>
                  <a:pt x="7094" y="14907"/>
                  <a:pt x="7344" y="15094"/>
                  <a:pt x="7625" y="15250"/>
                </a:cubicBezTo>
                <a:cubicBezTo>
                  <a:pt x="7656" y="15282"/>
                  <a:pt x="7656" y="15313"/>
                  <a:pt x="7688" y="15344"/>
                </a:cubicBezTo>
                <a:cubicBezTo>
                  <a:pt x="7688" y="15344"/>
                  <a:pt x="7688" y="15344"/>
                  <a:pt x="7688" y="15344"/>
                </a:cubicBezTo>
                <a:cubicBezTo>
                  <a:pt x="7594" y="15344"/>
                  <a:pt x="7531" y="15282"/>
                  <a:pt x="7438" y="15250"/>
                </a:cubicBezTo>
                <a:cubicBezTo>
                  <a:pt x="7219" y="15094"/>
                  <a:pt x="6969" y="15000"/>
                  <a:pt x="6719" y="14875"/>
                </a:cubicBezTo>
                <a:cubicBezTo>
                  <a:pt x="6313" y="14625"/>
                  <a:pt x="5875" y="14438"/>
                  <a:pt x="5438" y="14219"/>
                </a:cubicBezTo>
                <a:cubicBezTo>
                  <a:pt x="5156" y="14094"/>
                  <a:pt x="4875" y="13969"/>
                  <a:pt x="4563" y="13875"/>
                </a:cubicBezTo>
                <a:cubicBezTo>
                  <a:pt x="4250" y="13782"/>
                  <a:pt x="3969" y="13657"/>
                  <a:pt x="3656" y="13563"/>
                </a:cubicBezTo>
                <a:cubicBezTo>
                  <a:pt x="3594" y="13532"/>
                  <a:pt x="3531" y="13532"/>
                  <a:pt x="3469" y="13500"/>
                </a:cubicBezTo>
                <a:cubicBezTo>
                  <a:pt x="3406" y="13500"/>
                  <a:pt x="3344" y="13500"/>
                  <a:pt x="3281" y="13469"/>
                </a:cubicBezTo>
                <a:cubicBezTo>
                  <a:pt x="3281" y="13438"/>
                  <a:pt x="3250" y="13438"/>
                  <a:pt x="3219" y="13469"/>
                </a:cubicBezTo>
                <a:cubicBezTo>
                  <a:pt x="3219" y="13469"/>
                  <a:pt x="3219" y="13500"/>
                  <a:pt x="3250" y="13500"/>
                </a:cubicBezTo>
                <a:cubicBezTo>
                  <a:pt x="3250" y="13563"/>
                  <a:pt x="3313" y="13594"/>
                  <a:pt x="3344" y="13594"/>
                </a:cubicBezTo>
                <a:cubicBezTo>
                  <a:pt x="3656" y="13657"/>
                  <a:pt x="3969" y="13813"/>
                  <a:pt x="4313" y="13844"/>
                </a:cubicBezTo>
                <a:cubicBezTo>
                  <a:pt x="4531" y="13907"/>
                  <a:pt x="4750" y="14000"/>
                  <a:pt x="4938" y="14094"/>
                </a:cubicBezTo>
                <a:cubicBezTo>
                  <a:pt x="5219" y="14188"/>
                  <a:pt x="5500" y="14344"/>
                  <a:pt x="5781" y="14469"/>
                </a:cubicBezTo>
                <a:cubicBezTo>
                  <a:pt x="6094" y="14594"/>
                  <a:pt x="6406" y="14782"/>
                  <a:pt x="6719" y="14969"/>
                </a:cubicBezTo>
                <a:cubicBezTo>
                  <a:pt x="7063" y="15157"/>
                  <a:pt x="7375" y="15313"/>
                  <a:pt x="7688" y="15563"/>
                </a:cubicBezTo>
                <a:cubicBezTo>
                  <a:pt x="7219" y="15313"/>
                  <a:pt x="6781" y="15032"/>
                  <a:pt x="6313" y="14813"/>
                </a:cubicBezTo>
                <a:cubicBezTo>
                  <a:pt x="6344" y="14875"/>
                  <a:pt x="6438" y="14938"/>
                  <a:pt x="6563" y="15000"/>
                </a:cubicBezTo>
                <a:cubicBezTo>
                  <a:pt x="6656" y="15032"/>
                  <a:pt x="6719" y="15094"/>
                  <a:pt x="6781" y="15157"/>
                </a:cubicBezTo>
                <a:cubicBezTo>
                  <a:pt x="6844" y="15219"/>
                  <a:pt x="6938" y="15219"/>
                  <a:pt x="7000" y="15250"/>
                </a:cubicBezTo>
                <a:cubicBezTo>
                  <a:pt x="7188" y="15375"/>
                  <a:pt x="7375" y="15500"/>
                  <a:pt x="7563" y="15625"/>
                </a:cubicBezTo>
                <a:cubicBezTo>
                  <a:pt x="7844" y="15813"/>
                  <a:pt x="8094" y="15969"/>
                  <a:pt x="8344" y="16157"/>
                </a:cubicBezTo>
                <a:cubicBezTo>
                  <a:pt x="8500" y="16282"/>
                  <a:pt x="8719" y="16375"/>
                  <a:pt x="8875" y="16563"/>
                </a:cubicBezTo>
                <a:cubicBezTo>
                  <a:pt x="8875" y="16563"/>
                  <a:pt x="8906" y="16594"/>
                  <a:pt x="8906" y="16594"/>
                </a:cubicBezTo>
                <a:cubicBezTo>
                  <a:pt x="8781" y="16594"/>
                  <a:pt x="8719" y="16500"/>
                  <a:pt x="8625" y="16438"/>
                </a:cubicBezTo>
                <a:cubicBezTo>
                  <a:pt x="8094" y="16063"/>
                  <a:pt x="7531" y="15719"/>
                  <a:pt x="6938" y="15375"/>
                </a:cubicBezTo>
                <a:cubicBezTo>
                  <a:pt x="6750" y="15250"/>
                  <a:pt x="6563" y="15125"/>
                  <a:pt x="6344" y="15032"/>
                </a:cubicBezTo>
                <a:cubicBezTo>
                  <a:pt x="6344" y="15000"/>
                  <a:pt x="6313" y="15000"/>
                  <a:pt x="6281" y="15000"/>
                </a:cubicBezTo>
                <a:cubicBezTo>
                  <a:pt x="5906" y="14782"/>
                  <a:pt x="5469" y="14594"/>
                  <a:pt x="5063" y="14407"/>
                </a:cubicBezTo>
                <a:cubicBezTo>
                  <a:pt x="4844" y="14282"/>
                  <a:pt x="4594" y="14157"/>
                  <a:pt x="4344" y="14094"/>
                </a:cubicBezTo>
                <a:cubicBezTo>
                  <a:pt x="3938" y="13969"/>
                  <a:pt x="3531" y="13782"/>
                  <a:pt x="3094" y="13750"/>
                </a:cubicBezTo>
                <a:cubicBezTo>
                  <a:pt x="3063" y="13750"/>
                  <a:pt x="3031" y="13657"/>
                  <a:pt x="2969" y="13688"/>
                </a:cubicBezTo>
                <a:cubicBezTo>
                  <a:pt x="2938" y="13719"/>
                  <a:pt x="3031" y="13782"/>
                  <a:pt x="3031" y="13844"/>
                </a:cubicBezTo>
                <a:cubicBezTo>
                  <a:pt x="3031" y="13907"/>
                  <a:pt x="3031" y="13938"/>
                  <a:pt x="3125" y="13938"/>
                </a:cubicBezTo>
                <a:cubicBezTo>
                  <a:pt x="3469" y="14000"/>
                  <a:pt x="3781" y="14125"/>
                  <a:pt x="4125" y="14219"/>
                </a:cubicBezTo>
                <a:cubicBezTo>
                  <a:pt x="4500" y="14375"/>
                  <a:pt x="4875" y="14532"/>
                  <a:pt x="5219" y="14688"/>
                </a:cubicBezTo>
                <a:cubicBezTo>
                  <a:pt x="5719" y="14907"/>
                  <a:pt x="6188" y="15188"/>
                  <a:pt x="6656" y="15438"/>
                </a:cubicBezTo>
                <a:cubicBezTo>
                  <a:pt x="6844" y="15563"/>
                  <a:pt x="7031" y="15688"/>
                  <a:pt x="7219" y="15750"/>
                </a:cubicBezTo>
                <a:cubicBezTo>
                  <a:pt x="7250" y="15782"/>
                  <a:pt x="7281" y="15782"/>
                  <a:pt x="7281" y="15813"/>
                </a:cubicBezTo>
                <a:cubicBezTo>
                  <a:pt x="7688" y="16063"/>
                  <a:pt x="8094" y="16313"/>
                  <a:pt x="8469" y="16594"/>
                </a:cubicBezTo>
                <a:cubicBezTo>
                  <a:pt x="8437" y="16594"/>
                  <a:pt x="8406" y="16594"/>
                  <a:pt x="8406" y="16625"/>
                </a:cubicBezTo>
                <a:cubicBezTo>
                  <a:pt x="8406" y="16657"/>
                  <a:pt x="8469" y="16657"/>
                  <a:pt x="8469" y="16719"/>
                </a:cubicBezTo>
                <a:cubicBezTo>
                  <a:pt x="8469" y="16719"/>
                  <a:pt x="8469" y="16719"/>
                  <a:pt x="8469" y="16719"/>
                </a:cubicBezTo>
                <a:cubicBezTo>
                  <a:pt x="8469" y="16719"/>
                  <a:pt x="8469" y="16719"/>
                  <a:pt x="8469" y="16719"/>
                </a:cubicBezTo>
                <a:cubicBezTo>
                  <a:pt x="8469" y="16719"/>
                  <a:pt x="8469" y="16719"/>
                  <a:pt x="8469" y="16719"/>
                </a:cubicBezTo>
                <a:cubicBezTo>
                  <a:pt x="8156" y="16500"/>
                  <a:pt x="7844" y="16313"/>
                  <a:pt x="7500" y="16094"/>
                </a:cubicBezTo>
                <a:cubicBezTo>
                  <a:pt x="7250" y="15938"/>
                  <a:pt x="6969" y="15782"/>
                  <a:pt x="6688" y="15594"/>
                </a:cubicBezTo>
                <a:cubicBezTo>
                  <a:pt x="6344" y="15375"/>
                  <a:pt x="5969" y="15219"/>
                  <a:pt x="5594" y="15032"/>
                </a:cubicBezTo>
                <a:cubicBezTo>
                  <a:pt x="5156" y="14813"/>
                  <a:pt x="4688" y="14625"/>
                  <a:pt x="4219" y="14469"/>
                </a:cubicBezTo>
                <a:cubicBezTo>
                  <a:pt x="3875" y="14344"/>
                  <a:pt x="3531" y="14219"/>
                  <a:pt x="3188" y="14157"/>
                </a:cubicBezTo>
                <a:cubicBezTo>
                  <a:pt x="2844" y="14063"/>
                  <a:pt x="2500" y="14000"/>
                  <a:pt x="2125" y="14000"/>
                </a:cubicBezTo>
                <a:cubicBezTo>
                  <a:pt x="1938" y="13969"/>
                  <a:pt x="1719" y="13938"/>
                  <a:pt x="1500" y="13938"/>
                </a:cubicBezTo>
                <a:cubicBezTo>
                  <a:pt x="1688" y="13875"/>
                  <a:pt x="1906" y="13875"/>
                  <a:pt x="2094" y="13875"/>
                </a:cubicBezTo>
                <a:cubicBezTo>
                  <a:pt x="2063" y="13813"/>
                  <a:pt x="2031" y="13844"/>
                  <a:pt x="1969" y="13813"/>
                </a:cubicBezTo>
                <a:cubicBezTo>
                  <a:pt x="2250" y="13719"/>
                  <a:pt x="2500" y="13844"/>
                  <a:pt x="2750" y="13813"/>
                </a:cubicBezTo>
                <a:cubicBezTo>
                  <a:pt x="2781" y="13782"/>
                  <a:pt x="2656" y="13719"/>
                  <a:pt x="2750" y="13688"/>
                </a:cubicBezTo>
                <a:cubicBezTo>
                  <a:pt x="2813" y="13657"/>
                  <a:pt x="2844" y="13719"/>
                  <a:pt x="2875" y="13750"/>
                </a:cubicBezTo>
                <a:cubicBezTo>
                  <a:pt x="2906" y="13688"/>
                  <a:pt x="2844" y="13657"/>
                  <a:pt x="2781" y="13625"/>
                </a:cubicBezTo>
                <a:cubicBezTo>
                  <a:pt x="2469" y="13563"/>
                  <a:pt x="2156" y="13532"/>
                  <a:pt x="1813" y="13500"/>
                </a:cubicBezTo>
                <a:cubicBezTo>
                  <a:pt x="1813" y="13469"/>
                  <a:pt x="1844" y="13469"/>
                  <a:pt x="1844" y="13469"/>
                </a:cubicBezTo>
                <a:cubicBezTo>
                  <a:pt x="2000" y="13313"/>
                  <a:pt x="2188" y="13407"/>
                  <a:pt x="2375" y="13407"/>
                </a:cubicBezTo>
                <a:cubicBezTo>
                  <a:pt x="2563" y="13407"/>
                  <a:pt x="2750" y="13407"/>
                  <a:pt x="2906" y="13469"/>
                </a:cubicBezTo>
                <a:cubicBezTo>
                  <a:pt x="2938" y="13469"/>
                  <a:pt x="2969" y="13469"/>
                  <a:pt x="2969" y="13469"/>
                </a:cubicBezTo>
                <a:cubicBezTo>
                  <a:pt x="3000" y="13438"/>
                  <a:pt x="3063" y="13438"/>
                  <a:pt x="3063" y="13407"/>
                </a:cubicBezTo>
                <a:cubicBezTo>
                  <a:pt x="3063" y="13344"/>
                  <a:pt x="3000" y="13375"/>
                  <a:pt x="2969" y="13344"/>
                </a:cubicBezTo>
                <a:cubicBezTo>
                  <a:pt x="3063" y="13313"/>
                  <a:pt x="3125" y="13344"/>
                  <a:pt x="3188" y="13344"/>
                </a:cubicBezTo>
                <a:cubicBezTo>
                  <a:pt x="3000" y="13250"/>
                  <a:pt x="2750" y="13250"/>
                  <a:pt x="2500" y="13157"/>
                </a:cubicBezTo>
                <a:cubicBezTo>
                  <a:pt x="2688" y="13125"/>
                  <a:pt x="2813" y="13094"/>
                  <a:pt x="2938" y="13188"/>
                </a:cubicBezTo>
                <a:cubicBezTo>
                  <a:pt x="3031" y="13219"/>
                  <a:pt x="3156" y="13188"/>
                  <a:pt x="3250" y="13250"/>
                </a:cubicBezTo>
                <a:cubicBezTo>
                  <a:pt x="3281" y="13250"/>
                  <a:pt x="3313" y="13219"/>
                  <a:pt x="3313" y="13188"/>
                </a:cubicBezTo>
                <a:cubicBezTo>
                  <a:pt x="3313" y="13157"/>
                  <a:pt x="3281" y="13157"/>
                  <a:pt x="3281" y="13157"/>
                </a:cubicBezTo>
                <a:cubicBezTo>
                  <a:pt x="3094" y="13125"/>
                  <a:pt x="2938" y="13032"/>
                  <a:pt x="2781" y="13000"/>
                </a:cubicBezTo>
                <a:cubicBezTo>
                  <a:pt x="2719" y="13000"/>
                  <a:pt x="2656" y="13000"/>
                  <a:pt x="2625" y="13000"/>
                </a:cubicBezTo>
                <a:cubicBezTo>
                  <a:pt x="2594" y="13000"/>
                  <a:pt x="2563" y="12969"/>
                  <a:pt x="2531" y="12969"/>
                </a:cubicBezTo>
                <a:cubicBezTo>
                  <a:pt x="2438" y="12875"/>
                  <a:pt x="2313" y="12844"/>
                  <a:pt x="2219" y="12813"/>
                </a:cubicBezTo>
                <a:cubicBezTo>
                  <a:pt x="2063" y="12782"/>
                  <a:pt x="1875" y="12813"/>
                  <a:pt x="1688" y="12813"/>
                </a:cubicBezTo>
                <a:cubicBezTo>
                  <a:pt x="1906" y="12750"/>
                  <a:pt x="2125" y="12719"/>
                  <a:pt x="2313" y="12750"/>
                </a:cubicBezTo>
                <a:cubicBezTo>
                  <a:pt x="2281" y="12719"/>
                  <a:pt x="2219" y="12719"/>
                  <a:pt x="2063" y="12688"/>
                </a:cubicBezTo>
                <a:cubicBezTo>
                  <a:pt x="1969" y="12688"/>
                  <a:pt x="1844" y="12688"/>
                  <a:pt x="1750" y="12688"/>
                </a:cubicBezTo>
                <a:cubicBezTo>
                  <a:pt x="1719" y="12688"/>
                  <a:pt x="1688" y="12688"/>
                  <a:pt x="1688" y="12657"/>
                </a:cubicBezTo>
                <a:cubicBezTo>
                  <a:pt x="1688" y="12625"/>
                  <a:pt x="1719" y="12625"/>
                  <a:pt x="1719" y="12625"/>
                </a:cubicBezTo>
                <a:cubicBezTo>
                  <a:pt x="1781" y="12625"/>
                  <a:pt x="1813" y="12594"/>
                  <a:pt x="1875" y="12594"/>
                </a:cubicBezTo>
                <a:cubicBezTo>
                  <a:pt x="1844" y="12563"/>
                  <a:pt x="1813" y="12532"/>
                  <a:pt x="1750" y="12500"/>
                </a:cubicBezTo>
                <a:cubicBezTo>
                  <a:pt x="1906" y="12438"/>
                  <a:pt x="2063" y="12500"/>
                  <a:pt x="2188" y="12407"/>
                </a:cubicBezTo>
                <a:cubicBezTo>
                  <a:pt x="2156" y="12375"/>
                  <a:pt x="2094" y="12438"/>
                  <a:pt x="2063" y="12344"/>
                </a:cubicBezTo>
                <a:cubicBezTo>
                  <a:pt x="2188" y="12344"/>
                  <a:pt x="2313" y="12313"/>
                  <a:pt x="2438" y="12375"/>
                </a:cubicBezTo>
                <a:cubicBezTo>
                  <a:pt x="2469" y="12375"/>
                  <a:pt x="2500" y="12375"/>
                  <a:pt x="2563" y="12375"/>
                </a:cubicBezTo>
                <a:cubicBezTo>
                  <a:pt x="2813" y="12375"/>
                  <a:pt x="3094" y="12438"/>
                  <a:pt x="3375" y="12500"/>
                </a:cubicBezTo>
                <a:cubicBezTo>
                  <a:pt x="3563" y="12563"/>
                  <a:pt x="3750" y="12594"/>
                  <a:pt x="3938" y="12657"/>
                </a:cubicBezTo>
                <a:cubicBezTo>
                  <a:pt x="3969" y="12657"/>
                  <a:pt x="3969" y="12657"/>
                  <a:pt x="3969" y="12625"/>
                </a:cubicBezTo>
                <a:cubicBezTo>
                  <a:pt x="3969" y="12594"/>
                  <a:pt x="3969" y="12625"/>
                  <a:pt x="3938" y="12594"/>
                </a:cubicBezTo>
                <a:cubicBezTo>
                  <a:pt x="3688" y="12532"/>
                  <a:pt x="3438" y="12438"/>
                  <a:pt x="3188" y="12375"/>
                </a:cubicBezTo>
                <a:cubicBezTo>
                  <a:pt x="3063" y="12375"/>
                  <a:pt x="2969" y="12375"/>
                  <a:pt x="2844" y="12282"/>
                </a:cubicBezTo>
                <a:cubicBezTo>
                  <a:pt x="3313" y="12313"/>
                  <a:pt x="3750" y="12438"/>
                  <a:pt x="4188" y="12625"/>
                </a:cubicBezTo>
                <a:cubicBezTo>
                  <a:pt x="4125" y="12500"/>
                  <a:pt x="4063" y="12438"/>
                  <a:pt x="3969" y="12438"/>
                </a:cubicBezTo>
                <a:cubicBezTo>
                  <a:pt x="3875" y="12438"/>
                  <a:pt x="3781" y="12375"/>
                  <a:pt x="3719" y="12375"/>
                </a:cubicBezTo>
                <a:cubicBezTo>
                  <a:pt x="3531" y="12344"/>
                  <a:pt x="3406" y="12250"/>
                  <a:pt x="3219" y="12188"/>
                </a:cubicBezTo>
                <a:cubicBezTo>
                  <a:pt x="3000" y="12125"/>
                  <a:pt x="2781" y="12094"/>
                  <a:pt x="2531" y="12063"/>
                </a:cubicBezTo>
                <a:cubicBezTo>
                  <a:pt x="2406" y="12032"/>
                  <a:pt x="2313" y="12032"/>
                  <a:pt x="2188" y="12032"/>
                </a:cubicBezTo>
                <a:cubicBezTo>
                  <a:pt x="2156" y="12032"/>
                  <a:pt x="2125" y="12032"/>
                  <a:pt x="2094" y="12000"/>
                </a:cubicBezTo>
                <a:cubicBezTo>
                  <a:pt x="2938" y="11938"/>
                  <a:pt x="3656" y="12219"/>
                  <a:pt x="4438" y="12438"/>
                </a:cubicBezTo>
                <a:cubicBezTo>
                  <a:pt x="4438" y="12407"/>
                  <a:pt x="4406" y="12375"/>
                  <a:pt x="4375" y="12344"/>
                </a:cubicBezTo>
                <a:cubicBezTo>
                  <a:pt x="4250" y="12282"/>
                  <a:pt x="4125" y="12250"/>
                  <a:pt x="3969" y="12219"/>
                </a:cubicBezTo>
                <a:cubicBezTo>
                  <a:pt x="3656" y="12125"/>
                  <a:pt x="3344" y="12032"/>
                  <a:pt x="3031" y="11969"/>
                </a:cubicBezTo>
                <a:cubicBezTo>
                  <a:pt x="2813" y="11938"/>
                  <a:pt x="2625" y="11907"/>
                  <a:pt x="2406" y="11875"/>
                </a:cubicBezTo>
                <a:cubicBezTo>
                  <a:pt x="2375" y="11875"/>
                  <a:pt x="2313" y="11875"/>
                  <a:pt x="2313" y="11844"/>
                </a:cubicBezTo>
                <a:cubicBezTo>
                  <a:pt x="2313" y="11782"/>
                  <a:pt x="2375" y="11813"/>
                  <a:pt x="2406" y="11782"/>
                </a:cubicBezTo>
                <a:cubicBezTo>
                  <a:pt x="2313" y="11782"/>
                  <a:pt x="2219" y="11782"/>
                  <a:pt x="2125" y="11750"/>
                </a:cubicBezTo>
                <a:cubicBezTo>
                  <a:pt x="2531" y="11719"/>
                  <a:pt x="2969" y="11750"/>
                  <a:pt x="3375" y="11844"/>
                </a:cubicBezTo>
                <a:cubicBezTo>
                  <a:pt x="3000" y="11688"/>
                  <a:pt x="2594" y="11688"/>
                  <a:pt x="2188" y="11594"/>
                </a:cubicBezTo>
                <a:cubicBezTo>
                  <a:pt x="2406" y="11563"/>
                  <a:pt x="2625" y="11625"/>
                  <a:pt x="2844" y="11594"/>
                </a:cubicBezTo>
                <a:cubicBezTo>
                  <a:pt x="2656" y="11563"/>
                  <a:pt x="2500" y="11438"/>
                  <a:pt x="2344" y="11407"/>
                </a:cubicBezTo>
                <a:cubicBezTo>
                  <a:pt x="2500" y="11407"/>
                  <a:pt x="2688" y="11407"/>
                  <a:pt x="2875" y="11407"/>
                </a:cubicBezTo>
                <a:cubicBezTo>
                  <a:pt x="3156" y="11438"/>
                  <a:pt x="3406" y="11532"/>
                  <a:pt x="3688" y="11594"/>
                </a:cubicBezTo>
                <a:cubicBezTo>
                  <a:pt x="3750" y="11625"/>
                  <a:pt x="3813" y="11625"/>
                  <a:pt x="3875" y="11625"/>
                </a:cubicBezTo>
                <a:cubicBezTo>
                  <a:pt x="3438" y="11407"/>
                  <a:pt x="2969" y="11438"/>
                  <a:pt x="2563" y="11282"/>
                </a:cubicBezTo>
                <a:cubicBezTo>
                  <a:pt x="2906" y="11250"/>
                  <a:pt x="3219" y="11344"/>
                  <a:pt x="3563" y="11407"/>
                </a:cubicBezTo>
                <a:cubicBezTo>
                  <a:pt x="3250" y="11250"/>
                  <a:pt x="2906" y="11188"/>
                  <a:pt x="2563" y="11125"/>
                </a:cubicBezTo>
                <a:cubicBezTo>
                  <a:pt x="2813" y="11094"/>
                  <a:pt x="3031" y="11157"/>
                  <a:pt x="3250" y="11157"/>
                </a:cubicBezTo>
                <a:cubicBezTo>
                  <a:pt x="3000" y="11063"/>
                  <a:pt x="2688" y="11032"/>
                  <a:pt x="2406" y="11000"/>
                </a:cubicBezTo>
                <a:cubicBezTo>
                  <a:pt x="2438" y="10969"/>
                  <a:pt x="2469" y="10969"/>
                  <a:pt x="2500" y="10969"/>
                </a:cubicBezTo>
                <a:cubicBezTo>
                  <a:pt x="2594" y="10969"/>
                  <a:pt x="2688" y="11000"/>
                  <a:pt x="2781" y="10938"/>
                </a:cubicBezTo>
                <a:cubicBezTo>
                  <a:pt x="2813" y="10938"/>
                  <a:pt x="2844" y="10969"/>
                  <a:pt x="2875" y="10969"/>
                </a:cubicBezTo>
                <a:cubicBezTo>
                  <a:pt x="2969" y="11000"/>
                  <a:pt x="3094" y="11063"/>
                  <a:pt x="3188" y="11000"/>
                </a:cubicBezTo>
                <a:cubicBezTo>
                  <a:pt x="3188" y="11000"/>
                  <a:pt x="3188" y="11000"/>
                  <a:pt x="3188" y="11000"/>
                </a:cubicBezTo>
                <a:cubicBezTo>
                  <a:pt x="3250" y="11000"/>
                  <a:pt x="3281" y="11032"/>
                  <a:pt x="3344" y="11063"/>
                </a:cubicBezTo>
                <a:cubicBezTo>
                  <a:pt x="3438" y="11125"/>
                  <a:pt x="3563" y="11188"/>
                  <a:pt x="3656" y="11157"/>
                </a:cubicBezTo>
                <a:cubicBezTo>
                  <a:pt x="3875" y="11094"/>
                  <a:pt x="4000" y="11219"/>
                  <a:pt x="4156" y="11250"/>
                </a:cubicBezTo>
                <a:cubicBezTo>
                  <a:pt x="4563" y="11344"/>
                  <a:pt x="4938" y="11532"/>
                  <a:pt x="5313" y="11657"/>
                </a:cubicBezTo>
                <a:cubicBezTo>
                  <a:pt x="5313" y="11657"/>
                  <a:pt x="5313" y="11657"/>
                  <a:pt x="5344" y="11657"/>
                </a:cubicBezTo>
                <a:cubicBezTo>
                  <a:pt x="5531" y="11750"/>
                  <a:pt x="5750" y="11875"/>
                  <a:pt x="5969" y="11938"/>
                </a:cubicBezTo>
                <a:cubicBezTo>
                  <a:pt x="5969" y="11969"/>
                  <a:pt x="5969" y="12000"/>
                  <a:pt x="6000" y="11969"/>
                </a:cubicBezTo>
                <a:cubicBezTo>
                  <a:pt x="6000" y="11969"/>
                  <a:pt x="6000" y="11969"/>
                  <a:pt x="6000" y="11969"/>
                </a:cubicBezTo>
                <a:cubicBezTo>
                  <a:pt x="6031" y="12094"/>
                  <a:pt x="6156" y="12094"/>
                  <a:pt x="6219" y="12125"/>
                </a:cubicBezTo>
                <a:cubicBezTo>
                  <a:pt x="6344" y="12219"/>
                  <a:pt x="6500" y="12282"/>
                  <a:pt x="6594" y="12344"/>
                </a:cubicBezTo>
                <a:cubicBezTo>
                  <a:pt x="6594" y="12344"/>
                  <a:pt x="6594" y="12375"/>
                  <a:pt x="6594" y="12375"/>
                </a:cubicBezTo>
                <a:cubicBezTo>
                  <a:pt x="6438" y="12344"/>
                  <a:pt x="6313" y="12250"/>
                  <a:pt x="6156" y="12188"/>
                </a:cubicBezTo>
                <a:cubicBezTo>
                  <a:pt x="5906" y="12063"/>
                  <a:pt x="5656" y="11969"/>
                  <a:pt x="5438" y="11844"/>
                </a:cubicBezTo>
                <a:cubicBezTo>
                  <a:pt x="5375" y="11813"/>
                  <a:pt x="5344" y="11813"/>
                  <a:pt x="5313" y="11844"/>
                </a:cubicBezTo>
                <a:cubicBezTo>
                  <a:pt x="5344" y="11875"/>
                  <a:pt x="5406" y="11907"/>
                  <a:pt x="5438" y="11938"/>
                </a:cubicBezTo>
                <a:cubicBezTo>
                  <a:pt x="5750" y="11969"/>
                  <a:pt x="5938" y="12188"/>
                  <a:pt x="6219" y="12282"/>
                </a:cubicBezTo>
                <a:cubicBezTo>
                  <a:pt x="6250" y="12313"/>
                  <a:pt x="6281" y="12313"/>
                  <a:pt x="6313" y="12344"/>
                </a:cubicBezTo>
                <a:cubicBezTo>
                  <a:pt x="6344" y="12344"/>
                  <a:pt x="6375" y="12375"/>
                  <a:pt x="6375" y="12407"/>
                </a:cubicBezTo>
                <a:cubicBezTo>
                  <a:pt x="6344" y="12438"/>
                  <a:pt x="6313" y="12438"/>
                  <a:pt x="6281" y="12407"/>
                </a:cubicBezTo>
                <a:cubicBezTo>
                  <a:pt x="6156" y="12344"/>
                  <a:pt x="6063" y="12313"/>
                  <a:pt x="5938" y="12250"/>
                </a:cubicBezTo>
                <a:cubicBezTo>
                  <a:pt x="5875" y="12219"/>
                  <a:pt x="5813" y="12188"/>
                  <a:pt x="5750" y="12188"/>
                </a:cubicBezTo>
                <a:cubicBezTo>
                  <a:pt x="5938" y="12313"/>
                  <a:pt x="6125" y="12375"/>
                  <a:pt x="6281" y="12532"/>
                </a:cubicBezTo>
                <a:cubicBezTo>
                  <a:pt x="6000" y="12407"/>
                  <a:pt x="5750" y="12282"/>
                  <a:pt x="5469" y="12188"/>
                </a:cubicBezTo>
                <a:cubicBezTo>
                  <a:pt x="5219" y="12094"/>
                  <a:pt x="4969" y="11938"/>
                  <a:pt x="4688" y="11907"/>
                </a:cubicBezTo>
                <a:cubicBezTo>
                  <a:pt x="4844" y="11969"/>
                  <a:pt x="5000" y="12063"/>
                  <a:pt x="5156" y="12125"/>
                </a:cubicBezTo>
                <a:cubicBezTo>
                  <a:pt x="5406" y="12219"/>
                  <a:pt x="5625" y="12313"/>
                  <a:pt x="5844" y="12438"/>
                </a:cubicBezTo>
                <a:cubicBezTo>
                  <a:pt x="6063" y="12532"/>
                  <a:pt x="6281" y="12625"/>
                  <a:pt x="6469" y="12750"/>
                </a:cubicBezTo>
                <a:cubicBezTo>
                  <a:pt x="6844" y="12907"/>
                  <a:pt x="7188" y="13094"/>
                  <a:pt x="7531" y="13313"/>
                </a:cubicBezTo>
                <a:cubicBezTo>
                  <a:pt x="7531" y="13313"/>
                  <a:pt x="7563" y="13344"/>
                  <a:pt x="7594" y="13375"/>
                </a:cubicBezTo>
                <a:cubicBezTo>
                  <a:pt x="7625" y="13375"/>
                  <a:pt x="7625" y="13407"/>
                  <a:pt x="7625" y="13438"/>
                </a:cubicBezTo>
                <a:cubicBezTo>
                  <a:pt x="7594" y="13500"/>
                  <a:pt x="7563" y="13469"/>
                  <a:pt x="7531" y="13438"/>
                </a:cubicBezTo>
                <a:cubicBezTo>
                  <a:pt x="7094" y="13219"/>
                  <a:pt x="6656" y="12969"/>
                  <a:pt x="6219" y="12750"/>
                </a:cubicBezTo>
                <a:cubicBezTo>
                  <a:pt x="6125" y="12719"/>
                  <a:pt x="6063" y="12657"/>
                  <a:pt x="5969" y="12657"/>
                </a:cubicBezTo>
                <a:cubicBezTo>
                  <a:pt x="5938" y="12657"/>
                  <a:pt x="5938" y="12657"/>
                  <a:pt x="5906" y="12657"/>
                </a:cubicBezTo>
                <a:cubicBezTo>
                  <a:pt x="5906" y="12657"/>
                  <a:pt x="5906" y="12657"/>
                  <a:pt x="5906" y="12657"/>
                </a:cubicBezTo>
                <a:cubicBezTo>
                  <a:pt x="5938" y="12657"/>
                  <a:pt x="5938" y="12657"/>
                  <a:pt x="5969" y="12688"/>
                </a:cubicBezTo>
                <a:cubicBezTo>
                  <a:pt x="6125" y="12813"/>
                  <a:pt x="6313" y="12875"/>
                  <a:pt x="6531" y="12969"/>
                </a:cubicBezTo>
                <a:cubicBezTo>
                  <a:pt x="6750" y="13094"/>
                  <a:pt x="6969" y="13219"/>
                  <a:pt x="7188" y="13344"/>
                </a:cubicBezTo>
                <a:cubicBezTo>
                  <a:pt x="7438" y="13469"/>
                  <a:pt x="7656" y="13625"/>
                  <a:pt x="7906" y="13750"/>
                </a:cubicBezTo>
                <a:cubicBezTo>
                  <a:pt x="7906" y="13782"/>
                  <a:pt x="7969" y="13782"/>
                  <a:pt x="7969" y="13844"/>
                </a:cubicBezTo>
                <a:cubicBezTo>
                  <a:pt x="7375" y="13563"/>
                  <a:pt x="6844" y="13157"/>
                  <a:pt x="6219" y="12938"/>
                </a:cubicBezTo>
                <a:cubicBezTo>
                  <a:pt x="6313" y="13032"/>
                  <a:pt x="6469" y="13125"/>
                  <a:pt x="6594" y="13188"/>
                </a:cubicBezTo>
                <a:cubicBezTo>
                  <a:pt x="6688" y="13219"/>
                  <a:pt x="6750" y="13250"/>
                  <a:pt x="6813" y="13282"/>
                </a:cubicBezTo>
                <a:cubicBezTo>
                  <a:pt x="6875" y="13313"/>
                  <a:pt x="6844" y="13375"/>
                  <a:pt x="6906" y="13407"/>
                </a:cubicBezTo>
                <a:cubicBezTo>
                  <a:pt x="7094" y="13500"/>
                  <a:pt x="7281" y="13625"/>
                  <a:pt x="7469" y="13719"/>
                </a:cubicBezTo>
                <a:cubicBezTo>
                  <a:pt x="7500" y="13750"/>
                  <a:pt x="7563" y="13750"/>
                  <a:pt x="7531" y="13782"/>
                </a:cubicBezTo>
                <a:cubicBezTo>
                  <a:pt x="7531" y="13844"/>
                  <a:pt x="7469" y="13782"/>
                  <a:pt x="7438" y="13782"/>
                </a:cubicBezTo>
                <a:cubicBezTo>
                  <a:pt x="7250" y="13657"/>
                  <a:pt x="7031" y="13532"/>
                  <a:pt x="6844" y="13438"/>
                </a:cubicBezTo>
                <a:cubicBezTo>
                  <a:pt x="6531" y="13282"/>
                  <a:pt x="6250" y="13125"/>
                  <a:pt x="5938" y="13000"/>
                </a:cubicBezTo>
                <a:cubicBezTo>
                  <a:pt x="5625" y="12844"/>
                  <a:pt x="5281" y="12719"/>
                  <a:pt x="4969" y="12563"/>
                </a:cubicBezTo>
                <a:cubicBezTo>
                  <a:pt x="4906" y="12532"/>
                  <a:pt x="4813" y="12469"/>
                  <a:pt x="4719" y="12532"/>
                </a:cubicBezTo>
                <a:cubicBezTo>
                  <a:pt x="4781" y="12594"/>
                  <a:pt x="4875" y="12625"/>
                  <a:pt x="4969" y="12657"/>
                </a:cubicBezTo>
                <a:cubicBezTo>
                  <a:pt x="5281" y="12750"/>
                  <a:pt x="5563" y="12907"/>
                  <a:pt x="5875" y="13063"/>
                </a:cubicBezTo>
                <a:cubicBezTo>
                  <a:pt x="6219" y="13188"/>
                  <a:pt x="6563" y="13375"/>
                  <a:pt x="6875" y="13563"/>
                </a:cubicBezTo>
                <a:cubicBezTo>
                  <a:pt x="7156" y="13719"/>
                  <a:pt x="7406" y="13875"/>
                  <a:pt x="7688" y="14000"/>
                </a:cubicBezTo>
                <a:cubicBezTo>
                  <a:pt x="7719" y="14032"/>
                  <a:pt x="7750" y="14063"/>
                  <a:pt x="7781" y="14125"/>
                </a:cubicBezTo>
                <a:cubicBezTo>
                  <a:pt x="7813" y="14219"/>
                  <a:pt x="7906" y="14219"/>
                  <a:pt x="8000" y="14282"/>
                </a:cubicBezTo>
                <a:cubicBezTo>
                  <a:pt x="8062" y="14313"/>
                  <a:pt x="8125" y="14313"/>
                  <a:pt x="8156" y="14407"/>
                </a:cubicBezTo>
                <a:cubicBezTo>
                  <a:pt x="8156" y="14407"/>
                  <a:pt x="8156" y="14407"/>
                  <a:pt x="8156" y="14407"/>
                </a:cubicBezTo>
                <a:cubicBezTo>
                  <a:pt x="8062" y="14438"/>
                  <a:pt x="7969" y="14375"/>
                  <a:pt x="7875" y="14313"/>
                </a:cubicBezTo>
                <a:cubicBezTo>
                  <a:pt x="7656" y="14157"/>
                  <a:pt x="7406" y="14032"/>
                  <a:pt x="7156" y="13907"/>
                </a:cubicBezTo>
                <a:cubicBezTo>
                  <a:pt x="6563" y="13563"/>
                  <a:pt x="5938" y="13250"/>
                  <a:pt x="5281" y="12969"/>
                </a:cubicBezTo>
                <a:cubicBezTo>
                  <a:pt x="5063" y="12875"/>
                  <a:pt x="4813" y="12782"/>
                  <a:pt x="4594" y="12688"/>
                </a:cubicBezTo>
                <a:cubicBezTo>
                  <a:pt x="4563" y="12657"/>
                  <a:pt x="4531" y="12657"/>
                  <a:pt x="4531" y="12688"/>
                </a:cubicBezTo>
                <a:cubicBezTo>
                  <a:pt x="4500" y="12750"/>
                  <a:pt x="4563" y="12719"/>
                  <a:pt x="4563" y="12750"/>
                </a:cubicBezTo>
                <a:cubicBezTo>
                  <a:pt x="4969" y="12907"/>
                  <a:pt x="5344" y="13063"/>
                  <a:pt x="5719" y="13250"/>
                </a:cubicBezTo>
                <a:cubicBezTo>
                  <a:pt x="5969" y="13375"/>
                  <a:pt x="6219" y="13532"/>
                  <a:pt x="6469" y="13625"/>
                </a:cubicBezTo>
                <a:cubicBezTo>
                  <a:pt x="6563" y="13657"/>
                  <a:pt x="6656" y="13719"/>
                  <a:pt x="6719" y="13782"/>
                </a:cubicBezTo>
                <a:cubicBezTo>
                  <a:pt x="6656" y="13813"/>
                  <a:pt x="6656" y="13782"/>
                  <a:pt x="6625" y="13750"/>
                </a:cubicBezTo>
                <a:cubicBezTo>
                  <a:pt x="6594" y="13750"/>
                  <a:pt x="6563" y="13719"/>
                  <a:pt x="6500" y="13782"/>
                </a:cubicBezTo>
                <a:cubicBezTo>
                  <a:pt x="6844" y="13969"/>
                  <a:pt x="7188" y="14157"/>
                  <a:pt x="7563" y="14375"/>
                </a:cubicBezTo>
                <a:cubicBezTo>
                  <a:pt x="7469" y="14407"/>
                  <a:pt x="7438" y="14375"/>
                  <a:pt x="7406" y="14344"/>
                </a:cubicBezTo>
                <a:cubicBezTo>
                  <a:pt x="7313" y="14313"/>
                  <a:pt x="7219" y="14219"/>
                  <a:pt x="7094" y="14219"/>
                </a:cubicBezTo>
                <a:cubicBezTo>
                  <a:pt x="7031" y="14125"/>
                  <a:pt x="6938" y="14094"/>
                  <a:pt x="6813" y="14063"/>
                </a:cubicBezTo>
                <a:cubicBezTo>
                  <a:pt x="6906" y="14125"/>
                  <a:pt x="7000" y="14188"/>
                  <a:pt x="7094" y="14219"/>
                </a:cubicBezTo>
                <a:cubicBezTo>
                  <a:pt x="7188" y="14313"/>
                  <a:pt x="7344" y="14375"/>
                  <a:pt x="7469" y="14438"/>
                </a:cubicBezTo>
                <a:cubicBezTo>
                  <a:pt x="7656" y="14563"/>
                  <a:pt x="7875" y="14688"/>
                  <a:pt x="8062" y="14813"/>
                </a:cubicBezTo>
                <a:cubicBezTo>
                  <a:pt x="8437" y="15032"/>
                  <a:pt x="8750" y="15282"/>
                  <a:pt x="9094" y="15532"/>
                </a:cubicBezTo>
                <a:cubicBezTo>
                  <a:pt x="9125" y="15563"/>
                  <a:pt x="9156" y="15563"/>
                  <a:pt x="9156" y="15594"/>
                </a:cubicBezTo>
                <a:cubicBezTo>
                  <a:pt x="9156" y="15594"/>
                  <a:pt x="9156" y="15594"/>
                  <a:pt x="9156" y="15594"/>
                </a:cubicBezTo>
                <a:cubicBezTo>
                  <a:pt x="9031" y="15594"/>
                  <a:pt x="8906" y="15500"/>
                  <a:pt x="8812" y="15407"/>
                </a:cubicBezTo>
                <a:cubicBezTo>
                  <a:pt x="8562" y="15219"/>
                  <a:pt x="8281" y="15063"/>
                  <a:pt x="8000" y="14875"/>
                </a:cubicBezTo>
                <a:cubicBezTo>
                  <a:pt x="7688" y="14657"/>
                  <a:pt x="7344" y="14500"/>
                  <a:pt x="7031" y="14282"/>
                </a:cubicBezTo>
                <a:cubicBezTo>
                  <a:pt x="7000" y="14282"/>
                  <a:pt x="6969" y="14282"/>
                  <a:pt x="6938" y="14282"/>
                </a:cubicBezTo>
                <a:cubicBezTo>
                  <a:pt x="6906" y="14250"/>
                  <a:pt x="6875" y="14188"/>
                  <a:pt x="6813" y="14219"/>
                </a:cubicBezTo>
                <a:cubicBezTo>
                  <a:pt x="6781" y="14219"/>
                  <a:pt x="6781" y="14188"/>
                  <a:pt x="6781" y="14188"/>
                </a:cubicBezTo>
                <a:cubicBezTo>
                  <a:pt x="6781" y="14188"/>
                  <a:pt x="6781" y="14219"/>
                  <a:pt x="6813" y="14219"/>
                </a:cubicBezTo>
                <a:cubicBezTo>
                  <a:pt x="6813" y="14282"/>
                  <a:pt x="6875" y="14282"/>
                  <a:pt x="6938" y="14282"/>
                </a:cubicBezTo>
                <a:cubicBezTo>
                  <a:pt x="7000" y="14375"/>
                  <a:pt x="7094" y="14407"/>
                  <a:pt x="7188" y="14438"/>
                </a:cubicBezTo>
                <a:cubicBezTo>
                  <a:pt x="7469" y="14625"/>
                  <a:pt x="7719" y="14750"/>
                  <a:pt x="7969" y="14938"/>
                </a:cubicBezTo>
                <a:cubicBezTo>
                  <a:pt x="8187" y="15094"/>
                  <a:pt x="8406" y="15250"/>
                  <a:pt x="8625" y="15407"/>
                </a:cubicBezTo>
                <a:cubicBezTo>
                  <a:pt x="8844" y="15532"/>
                  <a:pt x="9031" y="15688"/>
                  <a:pt x="9250" y="15844"/>
                </a:cubicBezTo>
                <a:cubicBezTo>
                  <a:pt x="9406" y="16000"/>
                  <a:pt x="9594" y="16125"/>
                  <a:pt x="9750" y="16250"/>
                </a:cubicBezTo>
                <a:cubicBezTo>
                  <a:pt x="9781" y="16282"/>
                  <a:pt x="9844" y="16282"/>
                  <a:pt x="9812" y="16344"/>
                </a:cubicBezTo>
                <a:close/>
                <a:moveTo>
                  <a:pt x="3625" y="26563"/>
                </a:moveTo>
                <a:cubicBezTo>
                  <a:pt x="3625" y="26563"/>
                  <a:pt x="3625" y="26563"/>
                  <a:pt x="3625" y="26594"/>
                </a:cubicBezTo>
                <a:cubicBezTo>
                  <a:pt x="3313" y="26563"/>
                  <a:pt x="3375" y="26531"/>
                  <a:pt x="3656" y="26531"/>
                </a:cubicBezTo>
                <a:cubicBezTo>
                  <a:pt x="3625" y="26531"/>
                  <a:pt x="3625" y="26531"/>
                  <a:pt x="3625" y="26563"/>
                </a:cubicBezTo>
                <a:close/>
                <a:moveTo>
                  <a:pt x="3781" y="26781"/>
                </a:moveTo>
                <a:cubicBezTo>
                  <a:pt x="3813" y="26781"/>
                  <a:pt x="3844" y="26781"/>
                  <a:pt x="3875" y="26781"/>
                </a:cubicBezTo>
                <a:cubicBezTo>
                  <a:pt x="3906" y="26781"/>
                  <a:pt x="3906" y="26781"/>
                  <a:pt x="3938" y="26781"/>
                </a:cubicBezTo>
                <a:cubicBezTo>
                  <a:pt x="3875" y="26781"/>
                  <a:pt x="3813" y="26781"/>
                  <a:pt x="3781" y="26781"/>
                </a:cubicBezTo>
                <a:close/>
                <a:moveTo>
                  <a:pt x="3719" y="26531"/>
                </a:moveTo>
                <a:cubicBezTo>
                  <a:pt x="3750" y="26531"/>
                  <a:pt x="3813" y="26531"/>
                  <a:pt x="3844" y="26500"/>
                </a:cubicBezTo>
                <a:cubicBezTo>
                  <a:pt x="3844" y="26500"/>
                  <a:pt x="3844" y="26500"/>
                  <a:pt x="3844" y="26500"/>
                </a:cubicBezTo>
                <a:cubicBezTo>
                  <a:pt x="3813" y="26563"/>
                  <a:pt x="3750" y="26531"/>
                  <a:pt x="3719" y="26531"/>
                </a:cubicBezTo>
                <a:close/>
                <a:moveTo>
                  <a:pt x="4688" y="26625"/>
                </a:moveTo>
                <a:cubicBezTo>
                  <a:pt x="4688" y="26625"/>
                  <a:pt x="4688" y="26625"/>
                  <a:pt x="4688" y="26625"/>
                </a:cubicBezTo>
                <a:cubicBezTo>
                  <a:pt x="4719" y="26625"/>
                  <a:pt x="4750" y="26625"/>
                  <a:pt x="4750" y="26625"/>
                </a:cubicBezTo>
                <a:cubicBezTo>
                  <a:pt x="4750" y="26625"/>
                  <a:pt x="4750" y="26625"/>
                  <a:pt x="4750" y="26625"/>
                </a:cubicBezTo>
                <a:cubicBezTo>
                  <a:pt x="4750" y="26625"/>
                  <a:pt x="4781" y="26625"/>
                  <a:pt x="4781" y="26625"/>
                </a:cubicBezTo>
                <a:cubicBezTo>
                  <a:pt x="4750" y="26625"/>
                  <a:pt x="4719" y="26625"/>
                  <a:pt x="4688" y="26625"/>
                </a:cubicBezTo>
                <a:close/>
                <a:moveTo>
                  <a:pt x="8250" y="26406"/>
                </a:moveTo>
                <a:cubicBezTo>
                  <a:pt x="8219" y="26406"/>
                  <a:pt x="8156" y="26406"/>
                  <a:pt x="8125" y="26406"/>
                </a:cubicBezTo>
                <a:cubicBezTo>
                  <a:pt x="8125" y="26406"/>
                  <a:pt x="8125" y="26406"/>
                  <a:pt x="8094" y="26406"/>
                </a:cubicBezTo>
                <a:cubicBezTo>
                  <a:pt x="8094" y="26406"/>
                  <a:pt x="8094" y="26406"/>
                  <a:pt x="8094" y="26406"/>
                </a:cubicBezTo>
                <a:cubicBezTo>
                  <a:pt x="8062" y="26438"/>
                  <a:pt x="8000" y="26438"/>
                  <a:pt x="7969" y="26438"/>
                </a:cubicBezTo>
                <a:cubicBezTo>
                  <a:pt x="7969" y="26438"/>
                  <a:pt x="7937" y="26438"/>
                  <a:pt x="7937" y="26438"/>
                </a:cubicBezTo>
                <a:cubicBezTo>
                  <a:pt x="7875" y="26438"/>
                  <a:pt x="7813" y="26438"/>
                  <a:pt x="7781" y="26469"/>
                </a:cubicBezTo>
                <a:cubicBezTo>
                  <a:pt x="7656" y="26500"/>
                  <a:pt x="7531" y="26563"/>
                  <a:pt x="7406" y="26531"/>
                </a:cubicBezTo>
                <a:cubicBezTo>
                  <a:pt x="7344" y="26500"/>
                  <a:pt x="7313" y="26500"/>
                  <a:pt x="7250" y="26531"/>
                </a:cubicBezTo>
                <a:cubicBezTo>
                  <a:pt x="7219" y="26563"/>
                  <a:pt x="7156" y="26563"/>
                  <a:pt x="7125" y="26563"/>
                </a:cubicBezTo>
                <a:cubicBezTo>
                  <a:pt x="7031" y="26594"/>
                  <a:pt x="6938" y="26594"/>
                  <a:pt x="6844" y="26594"/>
                </a:cubicBezTo>
                <a:cubicBezTo>
                  <a:pt x="6781" y="26594"/>
                  <a:pt x="6719" y="26594"/>
                  <a:pt x="6656" y="26594"/>
                </a:cubicBezTo>
                <a:cubicBezTo>
                  <a:pt x="6625" y="26594"/>
                  <a:pt x="6594" y="26594"/>
                  <a:pt x="6563" y="26594"/>
                </a:cubicBezTo>
                <a:cubicBezTo>
                  <a:pt x="6594" y="26594"/>
                  <a:pt x="6594" y="26563"/>
                  <a:pt x="6594" y="26563"/>
                </a:cubicBezTo>
                <a:cubicBezTo>
                  <a:pt x="6594" y="26563"/>
                  <a:pt x="6625" y="26563"/>
                  <a:pt x="6625" y="26563"/>
                </a:cubicBezTo>
                <a:cubicBezTo>
                  <a:pt x="6656" y="26531"/>
                  <a:pt x="6688" y="26531"/>
                  <a:pt x="6688" y="26500"/>
                </a:cubicBezTo>
                <a:cubicBezTo>
                  <a:pt x="6688" y="26500"/>
                  <a:pt x="6688" y="26500"/>
                  <a:pt x="6688" y="26500"/>
                </a:cubicBezTo>
                <a:cubicBezTo>
                  <a:pt x="6719" y="26469"/>
                  <a:pt x="6719" y="26469"/>
                  <a:pt x="6719" y="26469"/>
                </a:cubicBezTo>
                <a:cubicBezTo>
                  <a:pt x="6719" y="26469"/>
                  <a:pt x="6719" y="26469"/>
                  <a:pt x="6719" y="26469"/>
                </a:cubicBezTo>
                <a:cubicBezTo>
                  <a:pt x="6719" y="26438"/>
                  <a:pt x="6688" y="26438"/>
                  <a:pt x="6688" y="26438"/>
                </a:cubicBezTo>
                <a:cubicBezTo>
                  <a:pt x="6563" y="26438"/>
                  <a:pt x="6438" y="26438"/>
                  <a:pt x="6313" y="26438"/>
                </a:cubicBezTo>
                <a:cubicBezTo>
                  <a:pt x="5969" y="26438"/>
                  <a:pt x="5594" y="26469"/>
                  <a:pt x="5250" y="26469"/>
                </a:cubicBezTo>
                <a:cubicBezTo>
                  <a:pt x="5250" y="26469"/>
                  <a:pt x="5219" y="26469"/>
                  <a:pt x="5219" y="26469"/>
                </a:cubicBezTo>
                <a:cubicBezTo>
                  <a:pt x="5219" y="26469"/>
                  <a:pt x="5219" y="26469"/>
                  <a:pt x="5219" y="26469"/>
                </a:cubicBezTo>
                <a:cubicBezTo>
                  <a:pt x="5156" y="26469"/>
                  <a:pt x="5063" y="26469"/>
                  <a:pt x="5000" y="26469"/>
                </a:cubicBezTo>
                <a:cubicBezTo>
                  <a:pt x="4938" y="26438"/>
                  <a:pt x="4281" y="26375"/>
                  <a:pt x="3563" y="26344"/>
                </a:cubicBezTo>
                <a:cubicBezTo>
                  <a:pt x="3531" y="26344"/>
                  <a:pt x="3531" y="26313"/>
                  <a:pt x="3531" y="26313"/>
                </a:cubicBezTo>
                <a:cubicBezTo>
                  <a:pt x="3688" y="26281"/>
                  <a:pt x="3688" y="26281"/>
                  <a:pt x="3688" y="26281"/>
                </a:cubicBezTo>
                <a:cubicBezTo>
                  <a:pt x="3719" y="26281"/>
                  <a:pt x="3750" y="26281"/>
                  <a:pt x="3750" y="26250"/>
                </a:cubicBezTo>
                <a:cubicBezTo>
                  <a:pt x="3750" y="26125"/>
                  <a:pt x="3844" y="26094"/>
                  <a:pt x="3938" y="26094"/>
                </a:cubicBezTo>
                <a:cubicBezTo>
                  <a:pt x="3969" y="26125"/>
                  <a:pt x="4000" y="26094"/>
                  <a:pt x="4031" y="26094"/>
                </a:cubicBezTo>
                <a:cubicBezTo>
                  <a:pt x="4031" y="26094"/>
                  <a:pt x="4031" y="26094"/>
                  <a:pt x="4063" y="26094"/>
                </a:cubicBezTo>
                <a:cubicBezTo>
                  <a:pt x="4063" y="26094"/>
                  <a:pt x="4063" y="26094"/>
                  <a:pt x="4063" y="26094"/>
                </a:cubicBezTo>
                <a:cubicBezTo>
                  <a:pt x="4063" y="26094"/>
                  <a:pt x="4063" y="26094"/>
                  <a:pt x="4063" y="26094"/>
                </a:cubicBezTo>
                <a:cubicBezTo>
                  <a:pt x="4094" y="26094"/>
                  <a:pt x="4125" y="26094"/>
                  <a:pt x="4156" y="26094"/>
                </a:cubicBezTo>
                <a:cubicBezTo>
                  <a:pt x="4188" y="26094"/>
                  <a:pt x="4188" y="26094"/>
                  <a:pt x="4219" y="26094"/>
                </a:cubicBezTo>
                <a:cubicBezTo>
                  <a:pt x="4250" y="26125"/>
                  <a:pt x="4281" y="26125"/>
                  <a:pt x="4313" y="26125"/>
                </a:cubicBezTo>
                <a:cubicBezTo>
                  <a:pt x="4219" y="26156"/>
                  <a:pt x="4125" y="26156"/>
                  <a:pt x="4063" y="26156"/>
                </a:cubicBezTo>
                <a:cubicBezTo>
                  <a:pt x="4094" y="26156"/>
                  <a:pt x="4094" y="26156"/>
                  <a:pt x="4125" y="26156"/>
                </a:cubicBezTo>
                <a:cubicBezTo>
                  <a:pt x="4188" y="26188"/>
                  <a:pt x="4219" y="26219"/>
                  <a:pt x="4281" y="26188"/>
                </a:cubicBezTo>
                <a:cubicBezTo>
                  <a:pt x="4344" y="26188"/>
                  <a:pt x="4438" y="26219"/>
                  <a:pt x="4500" y="26219"/>
                </a:cubicBezTo>
                <a:cubicBezTo>
                  <a:pt x="4500" y="26219"/>
                  <a:pt x="4500" y="26219"/>
                  <a:pt x="4500" y="26219"/>
                </a:cubicBezTo>
                <a:cubicBezTo>
                  <a:pt x="4531" y="26219"/>
                  <a:pt x="4563" y="26219"/>
                  <a:pt x="4594" y="26188"/>
                </a:cubicBezTo>
                <a:cubicBezTo>
                  <a:pt x="4625" y="26188"/>
                  <a:pt x="4625" y="26188"/>
                  <a:pt x="4656" y="26188"/>
                </a:cubicBezTo>
                <a:cubicBezTo>
                  <a:pt x="4656" y="26188"/>
                  <a:pt x="4688" y="26219"/>
                  <a:pt x="4688" y="26219"/>
                </a:cubicBezTo>
                <a:cubicBezTo>
                  <a:pt x="4781" y="26250"/>
                  <a:pt x="4906" y="26219"/>
                  <a:pt x="5000" y="26219"/>
                </a:cubicBezTo>
                <a:cubicBezTo>
                  <a:pt x="5031" y="26219"/>
                  <a:pt x="5031" y="26219"/>
                  <a:pt x="5063" y="26219"/>
                </a:cubicBezTo>
                <a:cubicBezTo>
                  <a:pt x="5188" y="26281"/>
                  <a:pt x="5281" y="26250"/>
                  <a:pt x="5406" y="26250"/>
                </a:cubicBezTo>
                <a:cubicBezTo>
                  <a:pt x="5656" y="26250"/>
                  <a:pt x="5938" y="26281"/>
                  <a:pt x="6188" y="26250"/>
                </a:cubicBezTo>
                <a:cubicBezTo>
                  <a:pt x="6531" y="26250"/>
                  <a:pt x="6906" y="26250"/>
                  <a:pt x="7250" y="26250"/>
                </a:cubicBezTo>
                <a:cubicBezTo>
                  <a:pt x="7531" y="26219"/>
                  <a:pt x="7813" y="26156"/>
                  <a:pt x="8125" y="26188"/>
                </a:cubicBezTo>
                <a:cubicBezTo>
                  <a:pt x="8125" y="26188"/>
                  <a:pt x="8125" y="26219"/>
                  <a:pt x="8125" y="26219"/>
                </a:cubicBezTo>
                <a:cubicBezTo>
                  <a:pt x="8125" y="26219"/>
                  <a:pt x="8125" y="26250"/>
                  <a:pt x="8094" y="26250"/>
                </a:cubicBezTo>
                <a:cubicBezTo>
                  <a:pt x="8094" y="26250"/>
                  <a:pt x="8094" y="26250"/>
                  <a:pt x="8094" y="26250"/>
                </a:cubicBezTo>
                <a:cubicBezTo>
                  <a:pt x="8094" y="26250"/>
                  <a:pt x="8062" y="26281"/>
                  <a:pt x="8062" y="26281"/>
                </a:cubicBezTo>
                <a:cubicBezTo>
                  <a:pt x="8062" y="26281"/>
                  <a:pt x="8062" y="26281"/>
                  <a:pt x="8062" y="26281"/>
                </a:cubicBezTo>
                <a:cubicBezTo>
                  <a:pt x="8031" y="26281"/>
                  <a:pt x="8031" y="26281"/>
                  <a:pt x="8031" y="26281"/>
                </a:cubicBezTo>
                <a:cubicBezTo>
                  <a:pt x="8031" y="26281"/>
                  <a:pt x="8000" y="26281"/>
                  <a:pt x="8000" y="26281"/>
                </a:cubicBezTo>
                <a:cubicBezTo>
                  <a:pt x="7969" y="26281"/>
                  <a:pt x="7937" y="26281"/>
                  <a:pt x="7906" y="26313"/>
                </a:cubicBezTo>
                <a:cubicBezTo>
                  <a:pt x="7844" y="26313"/>
                  <a:pt x="7781" y="26344"/>
                  <a:pt x="7719" y="26375"/>
                </a:cubicBezTo>
                <a:cubicBezTo>
                  <a:pt x="7719" y="26375"/>
                  <a:pt x="7719" y="26375"/>
                  <a:pt x="7719" y="26375"/>
                </a:cubicBezTo>
                <a:cubicBezTo>
                  <a:pt x="7719" y="26375"/>
                  <a:pt x="7719" y="26375"/>
                  <a:pt x="7719" y="26375"/>
                </a:cubicBezTo>
                <a:cubicBezTo>
                  <a:pt x="7875" y="26375"/>
                  <a:pt x="8062" y="26344"/>
                  <a:pt x="8219" y="26344"/>
                </a:cubicBezTo>
                <a:cubicBezTo>
                  <a:pt x="8250" y="26344"/>
                  <a:pt x="8312" y="26344"/>
                  <a:pt x="8344" y="26344"/>
                </a:cubicBezTo>
                <a:cubicBezTo>
                  <a:pt x="8312" y="26406"/>
                  <a:pt x="8250" y="26375"/>
                  <a:pt x="8250" y="26406"/>
                </a:cubicBezTo>
                <a:close/>
                <a:moveTo>
                  <a:pt x="5563" y="18813"/>
                </a:moveTo>
                <a:cubicBezTo>
                  <a:pt x="5531" y="18750"/>
                  <a:pt x="5438" y="18750"/>
                  <a:pt x="5406" y="18719"/>
                </a:cubicBezTo>
                <a:cubicBezTo>
                  <a:pt x="5438" y="18781"/>
                  <a:pt x="5500" y="18781"/>
                  <a:pt x="5563" y="18813"/>
                </a:cubicBezTo>
                <a:close/>
                <a:moveTo>
                  <a:pt x="5969" y="19250"/>
                </a:moveTo>
                <a:cubicBezTo>
                  <a:pt x="5969" y="19250"/>
                  <a:pt x="5969" y="19250"/>
                  <a:pt x="5938" y="19281"/>
                </a:cubicBezTo>
                <a:cubicBezTo>
                  <a:pt x="5969" y="19281"/>
                  <a:pt x="5969" y="19281"/>
                  <a:pt x="5969" y="19281"/>
                </a:cubicBezTo>
                <a:cubicBezTo>
                  <a:pt x="5969" y="19281"/>
                  <a:pt x="5969" y="19281"/>
                  <a:pt x="5969" y="19281"/>
                </a:cubicBezTo>
                <a:cubicBezTo>
                  <a:pt x="5969" y="19250"/>
                  <a:pt x="5969" y="19250"/>
                  <a:pt x="5969" y="19250"/>
                </a:cubicBezTo>
                <a:close/>
                <a:moveTo>
                  <a:pt x="5031" y="18531"/>
                </a:moveTo>
                <a:cubicBezTo>
                  <a:pt x="5094" y="18594"/>
                  <a:pt x="5156" y="18625"/>
                  <a:pt x="5219" y="18625"/>
                </a:cubicBezTo>
                <a:cubicBezTo>
                  <a:pt x="5156" y="18563"/>
                  <a:pt x="5125" y="18531"/>
                  <a:pt x="5031" y="18531"/>
                </a:cubicBezTo>
                <a:close/>
                <a:moveTo>
                  <a:pt x="5906" y="19219"/>
                </a:moveTo>
                <a:cubicBezTo>
                  <a:pt x="5625" y="19031"/>
                  <a:pt x="5313" y="18875"/>
                  <a:pt x="5000" y="18750"/>
                </a:cubicBezTo>
                <a:cubicBezTo>
                  <a:pt x="5281" y="18938"/>
                  <a:pt x="5594" y="19094"/>
                  <a:pt x="5906" y="19219"/>
                </a:cubicBezTo>
                <a:close/>
                <a:moveTo>
                  <a:pt x="3969" y="13282"/>
                </a:moveTo>
                <a:cubicBezTo>
                  <a:pt x="4031" y="13313"/>
                  <a:pt x="4063" y="13344"/>
                  <a:pt x="4125" y="13313"/>
                </a:cubicBezTo>
                <a:cubicBezTo>
                  <a:pt x="4094" y="13282"/>
                  <a:pt x="4031" y="13250"/>
                  <a:pt x="3969" y="13282"/>
                </a:cubicBezTo>
                <a:close/>
                <a:moveTo>
                  <a:pt x="6594" y="13938"/>
                </a:moveTo>
                <a:cubicBezTo>
                  <a:pt x="6625" y="13969"/>
                  <a:pt x="6625" y="14000"/>
                  <a:pt x="6688" y="14000"/>
                </a:cubicBezTo>
                <a:cubicBezTo>
                  <a:pt x="6688" y="14000"/>
                  <a:pt x="6719" y="13969"/>
                  <a:pt x="6688" y="13969"/>
                </a:cubicBezTo>
                <a:cubicBezTo>
                  <a:pt x="6688" y="13938"/>
                  <a:pt x="6625" y="13938"/>
                  <a:pt x="6594" y="13938"/>
                </a:cubicBezTo>
                <a:close/>
                <a:moveTo>
                  <a:pt x="3656" y="11407"/>
                </a:moveTo>
                <a:cubicBezTo>
                  <a:pt x="3656" y="11407"/>
                  <a:pt x="3656" y="11407"/>
                  <a:pt x="3656" y="11407"/>
                </a:cubicBezTo>
                <a:cubicBezTo>
                  <a:pt x="3656" y="11407"/>
                  <a:pt x="3656" y="11407"/>
                  <a:pt x="3656" y="11438"/>
                </a:cubicBezTo>
                <a:cubicBezTo>
                  <a:pt x="3656" y="11407"/>
                  <a:pt x="3656" y="11407"/>
                  <a:pt x="3656" y="11407"/>
                </a:cubicBezTo>
                <a:cubicBezTo>
                  <a:pt x="3656" y="11407"/>
                  <a:pt x="3656" y="11407"/>
                  <a:pt x="3656" y="11407"/>
                </a:cubicBezTo>
                <a:close/>
                <a:moveTo>
                  <a:pt x="3813" y="11469"/>
                </a:moveTo>
                <a:cubicBezTo>
                  <a:pt x="3813" y="11469"/>
                  <a:pt x="3813" y="11469"/>
                  <a:pt x="3813" y="11469"/>
                </a:cubicBezTo>
                <a:cubicBezTo>
                  <a:pt x="3813" y="11469"/>
                  <a:pt x="3813" y="11469"/>
                  <a:pt x="3781" y="11469"/>
                </a:cubicBezTo>
                <a:cubicBezTo>
                  <a:pt x="3781" y="11469"/>
                  <a:pt x="3813" y="11469"/>
                  <a:pt x="3813" y="11469"/>
                </a:cubicBezTo>
                <a:close/>
                <a:moveTo>
                  <a:pt x="2438" y="17344"/>
                </a:moveTo>
                <a:cubicBezTo>
                  <a:pt x="2406" y="17313"/>
                  <a:pt x="2406" y="17313"/>
                  <a:pt x="2406" y="17313"/>
                </a:cubicBezTo>
                <a:cubicBezTo>
                  <a:pt x="2406" y="17313"/>
                  <a:pt x="2406" y="17313"/>
                  <a:pt x="2375" y="17313"/>
                </a:cubicBezTo>
                <a:cubicBezTo>
                  <a:pt x="2406" y="17344"/>
                  <a:pt x="2406" y="17344"/>
                  <a:pt x="2406" y="17344"/>
                </a:cubicBezTo>
                <a:cubicBezTo>
                  <a:pt x="2406" y="17344"/>
                  <a:pt x="2406" y="17344"/>
                  <a:pt x="2438" y="17344"/>
                </a:cubicBezTo>
                <a:close/>
                <a:moveTo>
                  <a:pt x="2250" y="17282"/>
                </a:moveTo>
                <a:cubicBezTo>
                  <a:pt x="2250" y="17282"/>
                  <a:pt x="2219" y="17282"/>
                  <a:pt x="2219" y="17282"/>
                </a:cubicBezTo>
                <a:cubicBezTo>
                  <a:pt x="2219" y="17313"/>
                  <a:pt x="2250" y="17313"/>
                  <a:pt x="2250" y="17282"/>
                </a:cubicBezTo>
                <a:close/>
                <a:moveTo>
                  <a:pt x="2563" y="17344"/>
                </a:moveTo>
                <a:cubicBezTo>
                  <a:pt x="2563" y="17344"/>
                  <a:pt x="2531" y="17344"/>
                  <a:pt x="2531" y="17344"/>
                </a:cubicBezTo>
                <a:cubicBezTo>
                  <a:pt x="2531" y="17344"/>
                  <a:pt x="2531" y="17344"/>
                  <a:pt x="2531" y="17344"/>
                </a:cubicBezTo>
                <a:cubicBezTo>
                  <a:pt x="2531" y="17344"/>
                  <a:pt x="2531" y="17344"/>
                  <a:pt x="2531" y="17344"/>
                </a:cubicBezTo>
                <a:cubicBezTo>
                  <a:pt x="2531" y="17375"/>
                  <a:pt x="2531" y="17344"/>
                  <a:pt x="2563" y="17344"/>
                </a:cubicBezTo>
                <a:close/>
                <a:moveTo>
                  <a:pt x="2656" y="17375"/>
                </a:moveTo>
                <a:lnTo>
                  <a:pt x="2656" y="17375"/>
                </a:lnTo>
                <a:lnTo>
                  <a:pt x="2656" y="17375"/>
                </a:lnTo>
                <a:close/>
                <a:moveTo>
                  <a:pt x="5375" y="18063"/>
                </a:moveTo>
                <a:cubicBezTo>
                  <a:pt x="5406" y="17906"/>
                  <a:pt x="5313" y="17938"/>
                  <a:pt x="5219" y="17906"/>
                </a:cubicBezTo>
                <a:cubicBezTo>
                  <a:pt x="5219" y="17875"/>
                  <a:pt x="5219" y="17875"/>
                  <a:pt x="5219" y="17875"/>
                </a:cubicBezTo>
                <a:cubicBezTo>
                  <a:pt x="5219" y="17906"/>
                  <a:pt x="5219" y="17906"/>
                  <a:pt x="5219" y="17906"/>
                </a:cubicBezTo>
                <a:cubicBezTo>
                  <a:pt x="5250" y="17969"/>
                  <a:pt x="5313" y="18031"/>
                  <a:pt x="5375" y="18063"/>
                </a:cubicBezTo>
                <a:close/>
                <a:moveTo>
                  <a:pt x="6750" y="14000"/>
                </a:moveTo>
                <a:cubicBezTo>
                  <a:pt x="6750" y="14032"/>
                  <a:pt x="6750" y="14032"/>
                  <a:pt x="6750" y="14032"/>
                </a:cubicBezTo>
                <a:cubicBezTo>
                  <a:pt x="6781" y="14032"/>
                  <a:pt x="6781" y="14032"/>
                  <a:pt x="6781" y="14032"/>
                </a:cubicBezTo>
                <a:cubicBezTo>
                  <a:pt x="6781" y="14032"/>
                  <a:pt x="6781" y="14000"/>
                  <a:pt x="6781" y="14000"/>
                </a:cubicBezTo>
                <a:cubicBezTo>
                  <a:pt x="6781" y="14000"/>
                  <a:pt x="6750" y="14000"/>
                  <a:pt x="6750" y="14000"/>
                </a:cubicBezTo>
                <a:close/>
                <a:moveTo>
                  <a:pt x="6438" y="11875"/>
                </a:moveTo>
                <a:lnTo>
                  <a:pt x="6438" y="11875"/>
                </a:lnTo>
                <a:lnTo>
                  <a:pt x="6438" y="11907"/>
                </a:lnTo>
                <a:lnTo>
                  <a:pt x="6438" y="11875"/>
                </a:lnTo>
                <a:close/>
                <a:moveTo>
                  <a:pt x="11937" y="10032"/>
                </a:moveTo>
                <a:cubicBezTo>
                  <a:pt x="11937" y="10032"/>
                  <a:pt x="11937" y="10032"/>
                  <a:pt x="11937" y="10063"/>
                </a:cubicBezTo>
                <a:cubicBezTo>
                  <a:pt x="11937" y="10063"/>
                  <a:pt x="11937" y="10032"/>
                  <a:pt x="11937" y="10032"/>
                </a:cubicBezTo>
                <a:cubicBezTo>
                  <a:pt x="11937" y="10032"/>
                  <a:pt x="11937" y="10032"/>
                  <a:pt x="11937" y="10032"/>
                </a:cubicBezTo>
                <a:close/>
                <a:moveTo>
                  <a:pt x="14375" y="9688"/>
                </a:moveTo>
                <a:cubicBezTo>
                  <a:pt x="14375" y="9688"/>
                  <a:pt x="14375" y="9688"/>
                  <a:pt x="14375" y="9688"/>
                </a:cubicBezTo>
                <a:cubicBezTo>
                  <a:pt x="14375" y="9688"/>
                  <a:pt x="14375" y="9688"/>
                  <a:pt x="14375" y="9688"/>
                </a:cubicBezTo>
                <a:cubicBezTo>
                  <a:pt x="14375" y="9688"/>
                  <a:pt x="14375" y="9688"/>
                  <a:pt x="14375" y="9688"/>
                </a:cubicBezTo>
                <a:cubicBezTo>
                  <a:pt x="14375" y="9688"/>
                  <a:pt x="14375" y="9688"/>
                  <a:pt x="14375" y="9688"/>
                </a:cubicBezTo>
                <a:cubicBezTo>
                  <a:pt x="14375" y="9688"/>
                  <a:pt x="14375" y="9688"/>
                  <a:pt x="14375" y="9688"/>
                </a:cubicBezTo>
                <a:cubicBezTo>
                  <a:pt x="14375" y="9688"/>
                  <a:pt x="14375" y="9688"/>
                  <a:pt x="14375" y="9688"/>
                </a:cubicBezTo>
                <a:cubicBezTo>
                  <a:pt x="14375" y="9688"/>
                  <a:pt x="14375" y="9688"/>
                  <a:pt x="14375" y="9688"/>
                </a:cubicBezTo>
                <a:cubicBezTo>
                  <a:pt x="14375" y="9688"/>
                  <a:pt x="14375" y="9688"/>
                  <a:pt x="14375" y="9688"/>
                </a:cubicBezTo>
                <a:cubicBezTo>
                  <a:pt x="14375" y="9688"/>
                  <a:pt x="14375" y="9688"/>
                  <a:pt x="14375" y="9688"/>
                </a:cubicBezTo>
                <a:close/>
                <a:moveTo>
                  <a:pt x="12500" y="8344"/>
                </a:moveTo>
                <a:cubicBezTo>
                  <a:pt x="12500" y="8344"/>
                  <a:pt x="12500" y="8344"/>
                  <a:pt x="12500" y="8344"/>
                </a:cubicBezTo>
                <a:cubicBezTo>
                  <a:pt x="12500" y="8344"/>
                  <a:pt x="12500" y="8344"/>
                  <a:pt x="12500" y="8344"/>
                </a:cubicBezTo>
                <a:cubicBezTo>
                  <a:pt x="12500" y="8344"/>
                  <a:pt x="12500" y="8344"/>
                  <a:pt x="12500" y="8344"/>
                </a:cubicBezTo>
                <a:cubicBezTo>
                  <a:pt x="12500" y="8344"/>
                  <a:pt x="12500" y="8344"/>
                  <a:pt x="12500" y="8344"/>
                </a:cubicBezTo>
                <a:cubicBezTo>
                  <a:pt x="12500" y="8344"/>
                  <a:pt x="12500" y="8344"/>
                  <a:pt x="12500" y="8344"/>
                </a:cubicBezTo>
                <a:close/>
                <a:moveTo>
                  <a:pt x="10531" y="6500"/>
                </a:moveTo>
                <a:cubicBezTo>
                  <a:pt x="10531" y="6500"/>
                  <a:pt x="10531" y="6500"/>
                  <a:pt x="10500" y="6500"/>
                </a:cubicBezTo>
                <a:cubicBezTo>
                  <a:pt x="10531" y="6500"/>
                  <a:pt x="10531" y="6500"/>
                  <a:pt x="10531" y="6500"/>
                </a:cubicBezTo>
                <a:cubicBezTo>
                  <a:pt x="10531" y="6500"/>
                  <a:pt x="10531" y="6500"/>
                  <a:pt x="10531" y="6500"/>
                </a:cubicBezTo>
                <a:cubicBezTo>
                  <a:pt x="10531" y="6500"/>
                  <a:pt x="10531" y="6500"/>
                  <a:pt x="10531" y="6500"/>
                </a:cubicBezTo>
                <a:close/>
                <a:moveTo>
                  <a:pt x="4938" y="6375"/>
                </a:moveTo>
                <a:cubicBezTo>
                  <a:pt x="4938" y="6375"/>
                  <a:pt x="4938" y="6375"/>
                  <a:pt x="4906" y="6375"/>
                </a:cubicBezTo>
                <a:cubicBezTo>
                  <a:pt x="4906" y="6375"/>
                  <a:pt x="4875" y="6375"/>
                  <a:pt x="4875" y="6375"/>
                </a:cubicBezTo>
                <a:cubicBezTo>
                  <a:pt x="4844" y="6344"/>
                  <a:pt x="4844" y="6344"/>
                  <a:pt x="4813" y="6344"/>
                </a:cubicBezTo>
                <a:cubicBezTo>
                  <a:pt x="4813" y="6313"/>
                  <a:pt x="4813" y="6313"/>
                  <a:pt x="4781" y="6313"/>
                </a:cubicBezTo>
                <a:cubicBezTo>
                  <a:pt x="4438" y="6157"/>
                  <a:pt x="4063" y="6032"/>
                  <a:pt x="3719" y="5907"/>
                </a:cubicBezTo>
                <a:cubicBezTo>
                  <a:pt x="3469" y="5813"/>
                  <a:pt x="3219" y="5719"/>
                  <a:pt x="3000" y="5657"/>
                </a:cubicBezTo>
                <a:cubicBezTo>
                  <a:pt x="2813" y="5594"/>
                  <a:pt x="2656" y="5532"/>
                  <a:pt x="2438" y="5532"/>
                </a:cubicBezTo>
                <a:cubicBezTo>
                  <a:pt x="2750" y="5657"/>
                  <a:pt x="3031" y="5750"/>
                  <a:pt x="3313" y="5844"/>
                </a:cubicBezTo>
                <a:cubicBezTo>
                  <a:pt x="3563" y="5907"/>
                  <a:pt x="3813" y="6000"/>
                  <a:pt x="4063" y="6063"/>
                </a:cubicBezTo>
                <a:lnTo>
                  <a:pt x="4063" y="6063"/>
                </a:lnTo>
                <a:cubicBezTo>
                  <a:pt x="4250" y="6125"/>
                  <a:pt x="4438" y="6219"/>
                  <a:pt x="4625" y="6282"/>
                </a:cubicBezTo>
                <a:cubicBezTo>
                  <a:pt x="4688" y="6313"/>
                  <a:pt x="4750" y="6313"/>
                  <a:pt x="4813" y="6344"/>
                </a:cubicBezTo>
                <a:cubicBezTo>
                  <a:pt x="4844" y="6344"/>
                  <a:pt x="4875" y="6344"/>
                  <a:pt x="4906" y="6375"/>
                </a:cubicBezTo>
                <a:cubicBezTo>
                  <a:pt x="4906" y="6375"/>
                  <a:pt x="4938" y="6375"/>
                  <a:pt x="4938" y="6375"/>
                </a:cubicBezTo>
                <a:cubicBezTo>
                  <a:pt x="4938" y="6375"/>
                  <a:pt x="4938" y="6375"/>
                  <a:pt x="4938" y="6375"/>
                </a:cubicBezTo>
                <a:close/>
                <a:moveTo>
                  <a:pt x="15062" y="4500"/>
                </a:moveTo>
                <a:lnTo>
                  <a:pt x="15062" y="4500"/>
                </a:lnTo>
                <a:lnTo>
                  <a:pt x="15062" y="4500"/>
                </a:lnTo>
                <a:close/>
                <a:moveTo>
                  <a:pt x="12281" y="10250"/>
                </a:moveTo>
                <a:cubicBezTo>
                  <a:pt x="12250" y="10219"/>
                  <a:pt x="12219" y="10219"/>
                  <a:pt x="12156" y="10219"/>
                </a:cubicBezTo>
                <a:cubicBezTo>
                  <a:pt x="12156" y="10188"/>
                  <a:pt x="12125" y="10157"/>
                  <a:pt x="12125" y="10157"/>
                </a:cubicBezTo>
                <a:cubicBezTo>
                  <a:pt x="12062" y="10125"/>
                  <a:pt x="12031" y="10094"/>
                  <a:pt x="11969" y="10063"/>
                </a:cubicBezTo>
                <a:cubicBezTo>
                  <a:pt x="12031" y="10125"/>
                  <a:pt x="12094" y="10188"/>
                  <a:pt x="12156" y="10219"/>
                </a:cubicBezTo>
                <a:cubicBezTo>
                  <a:pt x="12219" y="10282"/>
                  <a:pt x="12281" y="10313"/>
                  <a:pt x="12375" y="10344"/>
                </a:cubicBezTo>
                <a:cubicBezTo>
                  <a:pt x="12344" y="10313"/>
                  <a:pt x="12312" y="10282"/>
                  <a:pt x="12281" y="10250"/>
                </a:cubicBezTo>
                <a:close/>
                <a:moveTo>
                  <a:pt x="2375" y="26188"/>
                </a:moveTo>
                <a:cubicBezTo>
                  <a:pt x="2313" y="26125"/>
                  <a:pt x="2250" y="26094"/>
                  <a:pt x="2156" y="26031"/>
                </a:cubicBezTo>
                <a:cubicBezTo>
                  <a:pt x="2219" y="26125"/>
                  <a:pt x="2250" y="26188"/>
                  <a:pt x="2375" y="26188"/>
                </a:cubicBezTo>
                <a:close/>
                <a:moveTo>
                  <a:pt x="10812" y="3282"/>
                </a:moveTo>
                <a:cubicBezTo>
                  <a:pt x="10812" y="3282"/>
                  <a:pt x="10844" y="3282"/>
                  <a:pt x="10875" y="3282"/>
                </a:cubicBezTo>
                <a:cubicBezTo>
                  <a:pt x="10969" y="3375"/>
                  <a:pt x="11094" y="3438"/>
                  <a:pt x="11219" y="3500"/>
                </a:cubicBezTo>
                <a:cubicBezTo>
                  <a:pt x="11281" y="3563"/>
                  <a:pt x="11344" y="3594"/>
                  <a:pt x="11437" y="3625"/>
                </a:cubicBezTo>
                <a:cubicBezTo>
                  <a:pt x="11469" y="3688"/>
                  <a:pt x="11500" y="3688"/>
                  <a:pt x="11562" y="3719"/>
                </a:cubicBezTo>
                <a:cubicBezTo>
                  <a:pt x="11562" y="3719"/>
                  <a:pt x="11594" y="3750"/>
                  <a:pt x="11594" y="3750"/>
                </a:cubicBezTo>
                <a:cubicBezTo>
                  <a:pt x="11562" y="3688"/>
                  <a:pt x="11500" y="3625"/>
                  <a:pt x="11437" y="3625"/>
                </a:cubicBezTo>
                <a:cubicBezTo>
                  <a:pt x="11406" y="3625"/>
                  <a:pt x="11406" y="3594"/>
                  <a:pt x="11375" y="3594"/>
                </a:cubicBezTo>
                <a:cubicBezTo>
                  <a:pt x="11344" y="3532"/>
                  <a:pt x="11281" y="3500"/>
                  <a:pt x="11219" y="3500"/>
                </a:cubicBezTo>
                <a:cubicBezTo>
                  <a:pt x="11219" y="3469"/>
                  <a:pt x="11187" y="3469"/>
                  <a:pt x="11187" y="3438"/>
                </a:cubicBezTo>
                <a:cubicBezTo>
                  <a:pt x="11187" y="3438"/>
                  <a:pt x="11187" y="3438"/>
                  <a:pt x="11156" y="3438"/>
                </a:cubicBezTo>
                <a:cubicBezTo>
                  <a:pt x="11031" y="3344"/>
                  <a:pt x="10875" y="3250"/>
                  <a:pt x="10750" y="3157"/>
                </a:cubicBezTo>
                <a:cubicBezTo>
                  <a:pt x="10656" y="3094"/>
                  <a:pt x="10562" y="3063"/>
                  <a:pt x="10469" y="3000"/>
                </a:cubicBezTo>
                <a:cubicBezTo>
                  <a:pt x="10500" y="3063"/>
                  <a:pt x="10531" y="3094"/>
                  <a:pt x="10562" y="3125"/>
                </a:cubicBezTo>
                <a:cubicBezTo>
                  <a:pt x="10625" y="3157"/>
                  <a:pt x="10719" y="3219"/>
                  <a:pt x="10812" y="3282"/>
                </a:cubicBezTo>
                <a:close/>
                <a:moveTo>
                  <a:pt x="6969" y="26438"/>
                </a:moveTo>
                <a:cubicBezTo>
                  <a:pt x="7094" y="26438"/>
                  <a:pt x="7250" y="26469"/>
                  <a:pt x="7375" y="26406"/>
                </a:cubicBezTo>
                <a:cubicBezTo>
                  <a:pt x="7250" y="26375"/>
                  <a:pt x="7094" y="26406"/>
                  <a:pt x="6969" y="26438"/>
                </a:cubicBezTo>
                <a:close/>
                <a:moveTo>
                  <a:pt x="2656" y="27625"/>
                </a:moveTo>
                <a:cubicBezTo>
                  <a:pt x="2625" y="27625"/>
                  <a:pt x="2625" y="27656"/>
                  <a:pt x="2625" y="27656"/>
                </a:cubicBezTo>
                <a:cubicBezTo>
                  <a:pt x="2625" y="27719"/>
                  <a:pt x="2688" y="27750"/>
                  <a:pt x="2719" y="27781"/>
                </a:cubicBezTo>
                <a:cubicBezTo>
                  <a:pt x="2750" y="27781"/>
                  <a:pt x="2750" y="27750"/>
                  <a:pt x="2750" y="27719"/>
                </a:cubicBezTo>
                <a:cubicBezTo>
                  <a:pt x="2750" y="27688"/>
                  <a:pt x="2719" y="27625"/>
                  <a:pt x="2656" y="27625"/>
                </a:cubicBezTo>
                <a:close/>
                <a:moveTo>
                  <a:pt x="2719" y="26938"/>
                </a:moveTo>
                <a:cubicBezTo>
                  <a:pt x="2656" y="26938"/>
                  <a:pt x="2625" y="26969"/>
                  <a:pt x="2625" y="27000"/>
                </a:cubicBezTo>
                <a:cubicBezTo>
                  <a:pt x="2594" y="27063"/>
                  <a:pt x="2656" y="27063"/>
                  <a:pt x="2688" y="27063"/>
                </a:cubicBezTo>
                <a:cubicBezTo>
                  <a:pt x="2750" y="27031"/>
                  <a:pt x="2781" y="27125"/>
                  <a:pt x="2813" y="27156"/>
                </a:cubicBezTo>
                <a:cubicBezTo>
                  <a:pt x="2844" y="27188"/>
                  <a:pt x="2844" y="27219"/>
                  <a:pt x="2875" y="27250"/>
                </a:cubicBezTo>
                <a:cubicBezTo>
                  <a:pt x="2906" y="27250"/>
                  <a:pt x="2938" y="27250"/>
                  <a:pt x="2938" y="27219"/>
                </a:cubicBezTo>
                <a:cubicBezTo>
                  <a:pt x="2938" y="27188"/>
                  <a:pt x="2750" y="26938"/>
                  <a:pt x="2719" y="26938"/>
                </a:cubicBezTo>
                <a:close/>
                <a:moveTo>
                  <a:pt x="7781" y="7750"/>
                </a:moveTo>
                <a:cubicBezTo>
                  <a:pt x="7406" y="7563"/>
                  <a:pt x="7000" y="7344"/>
                  <a:pt x="6594" y="7188"/>
                </a:cubicBezTo>
                <a:cubicBezTo>
                  <a:pt x="6594" y="7219"/>
                  <a:pt x="6594" y="7219"/>
                  <a:pt x="6594" y="7219"/>
                </a:cubicBezTo>
                <a:cubicBezTo>
                  <a:pt x="6969" y="7407"/>
                  <a:pt x="7375" y="7594"/>
                  <a:pt x="7750" y="7782"/>
                </a:cubicBezTo>
                <a:cubicBezTo>
                  <a:pt x="7781" y="7782"/>
                  <a:pt x="7781" y="7750"/>
                  <a:pt x="7781" y="7750"/>
                </a:cubicBezTo>
                <a:close/>
                <a:moveTo>
                  <a:pt x="2438" y="6094"/>
                </a:moveTo>
                <a:cubicBezTo>
                  <a:pt x="2500" y="6157"/>
                  <a:pt x="2594" y="6188"/>
                  <a:pt x="2688" y="6219"/>
                </a:cubicBezTo>
                <a:cubicBezTo>
                  <a:pt x="2844" y="6250"/>
                  <a:pt x="3031" y="6313"/>
                  <a:pt x="3188" y="6407"/>
                </a:cubicBezTo>
                <a:cubicBezTo>
                  <a:pt x="3313" y="6469"/>
                  <a:pt x="3375" y="6438"/>
                  <a:pt x="3500" y="6344"/>
                </a:cubicBezTo>
                <a:cubicBezTo>
                  <a:pt x="3156" y="6219"/>
                  <a:pt x="2844" y="6157"/>
                  <a:pt x="2563" y="6032"/>
                </a:cubicBezTo>
                <a:cubicBezTo>
                  <a:pt x="2500" y="6032"/>
                  <a:pt x="2469" y="6032"/>
                  <a:pt x="2438" y="6094"/>
                </a:cubicBezTo>
                <a:close/>
                <a:moveTo>
                  <a:pt x="4906" y="6375"/>
                </a:moveTo>
                <a:close/>
                <a:moveTo>
                  <a:pt x="4813" y="6344"/>
                </a:moveTo>
                <a:cubicBezTo>
                  <a:pt x="4813" y="6344"/>
                  <a:pt x="4813" y="6344"/>
                  <a:pt x="4813" y="6344"/>
                </a:cubicBezTo>
                <a:cubicBezTo>
                  <a:pt x="4813" y="6344"/>
                  <a:pt x="4813" y="6344"/>
                  <a:pt x="4813" y="6344"/>
                </a:cubicBezTo>
                <a:lnTo>
                  <a:pt x="4813" y="6344"/>
                </a:lnTo>
                <a:cubicBezTo>
                  <a:pt x="4813" y="6344"/>
                  <a:pt x="4813" y="6344"/>
                  <a:pt x="4813" y="6344"/>
                </a:cubicBezTo>
                <a:close/>
                <a:moveTo>
                  <a:pt x="6313" y="7875"/>
                </a:moveTo>
                <a:cubicBezTo>
                  <a:pt x="7063" y="8250"/>
                  <a:pt x="7813" y="8594"/>
                  <a:pt x="8562" y="8969"/>
                </a:cubicBezTo>
                <a:cubicBezTo>
                  <a:pt x="7844" y="8532"/>
                  <a:pt x="7094" y="8188"/>
                  <a:pt x="6313" y="7875"/>
                </a:cubicBezTo>
                <a:close/>
                <a:moveTo>
                  <a:pt x="6625" y="3782"/>
                </a:moveTo>
                <a:cubicBezTo>
                  <a:pt x="6375" y="3719"/>
                  <a:pt x="6156" y="3625"/>
                  <a:pt x="5906" y="3532"/>
                </a:cubicBezTo>
                <a:cubicBezTo>
                  <a:pt x="5719" y="3469"/>
                  <a:pt x="5563" y="3407"/>
                  <a:pt x="5344" y="3407"/>
                </a:cubicBezTo>
                <a:cubicBezTo>
                  <a:pt x="5656" y="3532"/>
                  <a:pt x="5938" y="3688"/>
                  <a:pt x="6219" y="3813"/>
                </a:cubicBezTo>
                <a:cubicBezTo>
                  <a:pt x="6281" y="3844"/>
                  <a:pt x="6375" y="3907"/>
                  <a:pt x="6438" y="3875"/>
                </a:cubicBezTo>
                <a:cubicBezTo>
                  <a:pt x="6438" y="3875"/>
                  <a:pt x="6469" y="3875"/>
                  <a:pt x="6469" y="3875"/>
                </a:cubicBezTo>
                <a:cubicBezTo>
                  <a:pt x="6469" y="3875"/>
                  <a:pt x="6469" y="3875"/>
                  <a:pt x="6500" y="3875"/>
                </a:cubicBezTo>
                <a:cubicBezTo>
                  <a:pt x="6563" y="3844"/>
                  <a:pt x="6625" y="3907"/>
                  <a:pt x="6688" y="3907"/>
                </a:cubicBezTo>
                <a:cubicBezTo>
                  <a:pt x="6688" y="3907"/>
                  <a:pt x="6688" y="3907"/>
                  <a:pt x="6688" y="3907"/>
                </a:cubicBezTo>
                <a:cubicBezTo>
                  <a:pt x="6688" y="3907"/>
                  <a:pt x="6688" y="3907"/>
                  <a:pt x="6688" y="3907"/>
                </a:cubicBezTo>
                <a:cubicBezTo>
                  <a:pt x="6656" y="3875"/>
                  <a:pt x="6688" y="3813"/>
                  <a:pt x="6625" y="3782"/>
                </a:cubicBezTo>
                <a:close/>
                <a:moveTo>
                  <a:pt x="7000" y="4875"/>
                </a:moveTo>
                <a:cubicBezTo>
                  <a:pt x="7094" y="4938"/>
                  <a:pt x="7188" y="5000"/>
                  <a:pt x="7281" y="4938"/>
                </a:cubicBezTo>
                <a:cubicBezTo>
                  <a:pt x="6969" y="4750"/>
                  <a:pt x="5156" y="4000"/>
                  <a:pt x="4969" y="4032"/>
                </a:cubicBezTo>
                <a:cubicBezTo>
                  <a:pt x="5000" y="4032"/>
                  <a:pt x="5031" y="4094"/>
                  <a:pt x="5094" y="4094"/>
                </a:cubicBezTo>
                <a:cubicBezTo>
                  <a:pt x="5250" y="4157"/>
                  <a:pt x="5406" y="4219"/>
                  <a:pt x="5563" y="4282"/>
                </a:cubicBezTo>
                <a:cubicBezTo>
                  <a:pt x="6063" y="4469"/>
                  <a:pt x="6531" y="4657"/>
                  <a:pt x="7000" y="4875"/>
                </a:cubicBezTo>
                <a:close/>
                <a:moveTo>
                  <a:pt x="4250" y="1625"/>
                </a:moveTo>
                <a:cubicBezTo>
                  <a:pt x="5000" y="2000"/>
                  <a:pt x="5781" y="2282"/>
                  <a:pt x="6531" y="2625"/>
                </a:cubicBezTo>
                <a:cubicBezTo>
                  <a:pt x="5813" y="2219"/>
                  <a:pt x="5031" y="1938"/>
                  <a:pt x="4250" y="1625"/>
                </a:cubicBezTo>
                <a:close/>
                <a:moveTo>
                  <a:pt x="7031" y="3407"/>
                </a:moveTo>
                <a:cubicBezTo>
                  <a:pt x="7031" y="3407"/>
                  <a:pt x="7031" y="3438"/>
                  <a:pt x="7031" y="3438"/>
                </a:cubicBezTo>
                <a:cubicBezTo>
                  <a:pt x="7063" y="3500"/>
                  <a:pt x="7125" y="3500"/>
                  <a:pt x="7156" y="3500"/>
                </a:cubicBezTo>
                <a:cubicBezTo>
                  <a:pt x="7188" y="3500"/>
                  <a:pt x="7250" y="3469"/>
                  <a:pt x="7250" y="3532"/>
                </a:cubicBezTo>
                <a:cubicBezTo>
                  <a:pt x="7250" y="3594"/>
                  <a:pt x="7313" y="3594"/>
                  <a:pt x="7344" y="3625"/>
                </a:cubicBezTo>
                <a:cubicBezTo>
                  <a:pt x="7500" y="3688"/>
                  <a:pt x="7656" y="3750"/>
                  <a:pt x="7813" y="3782"/>
                </a:cubicBezTo>
                <a:cubicBezTo>
                  <a:pt x="8187" y="3938"/>
                  <a:pt x="8531" y="4157"/>
                  <a:pt x="8906" y="4344"/>
                </a:cubicBezTo>
                <a:cubicBezTo>
                  <a:pt x="9031" y="4407"/>
                  <a:pt x="9156" y="4500"/>
                  <a:pt x="9312" y="4500"/>
                </a:cubicBezTo>
                <a:cubicBezTo>
                  <a:pt x="8719" y="4188"/>
                  <a:pt x="8156" y="3875"/>
                  <a:pt x="7531" y="3594"/>
                </a:cubicBezTo>
                <a:cubicBezTo>
                  <a:pt x="7406" y="3532"/>
                  <a:pt x="7313" y="3469"/>
                  <a:pt x="7188" y="3407"/>
                </a:cubicBezTo>
                <a:cubicBezTo>
                  <a:pt x="7125" y="3407"/>
                  <a:pt x="7063" y="3407"/>
                  <a:pt x="7031" y="3407"/>
                </a:cubicBezTo>
                <a:close/>
                <a:moveTo>
                  <a:pt x="6969" y="3375"/>
                </a:moveTo>
                <a:cubicBezTo>
                  <a:pt x="7000" y="3313"/>
                  <a:pt x="6938" y="3313"/>
                  <a:pt x="6906" y="3282"/>
                </a:cubicBezTo>
                <a:cubicBezTo>
                  <a:pt x="6406" y="3063"/>
                  <a:pt x="5938" y="2844"/>
                  <a:pt x="5469" y="2688"/>
                </a:cubicBezTo>
                <a:cubicBezTo>
                  <a:pt x="5375" y="2625"/>
                  <a:pt x="5281" y="2594"/>
                  <a:pt x="5156" y="2625"/>
                </a:cubicBezTo>
                <a:cubicBezTo>
                  <a:pt x="5250" y="2688"/>
                  <a:pt x="5313" y="2719"/>
                  <a:pt x="5406" y="2750"/>
                </a:cubicBezTo>
                <a:cubicBezTo>
                  <a:pt x="5594" y="2813"/>
                  <a:pt x="5781" y="2907"/>
                  <a:pt x="5969" y="2969"/>
                </a:cubicBezTo>
                <a:cubicBezTo>
                  <a:pt x="6250" y="3125"/>
                  <a:pt x="6563" y="3250"/>
                  <a:pt x="6844" y="3375"/>
                </a:cubicBezTo>
                <a:cubicBezTo>
                  <a:pt x="6875" y="3407"/>
                  <a:pt x="6938" y="3438"/>
                  <a:pt x="6969" y="3375"/>
                </a:cubicBezTo>
                <a:close/>
                <a:moveTo>
                  <a:pt x="2563" y="26781"/>
                </a:moveTo>
                <a:cubicBezTo>
                  <a:pt x="2563" y="26750"/>
                  <a:pt x="2531" y="26750"/>
                  <a:pt x="2531" y="26719"/>
                </a:cubicBezTo>
                <a:cubicBezTo>
                  <a:pt x="2531" y="26719"/>
                  <a:pt x="2531" y="26688"/>
                  <a:pt x="2563" y="26688"/>
                </a:cubicBezTo>
                <a:cubicBezTo>
                  <a:pt x="2563" y="26656"/>
                  <a:pt x="2563" y="26625"/>
                  <a:pt x="2563" y="26625"/>
                </a:cubicBezTo>
                <a:cubicBezTo>
                  <a:pt x="2563" y="26625"/>
                  <a:pt x="2563" y="26625"/>
                  <a:pt x="2563" y="26625"/>
                </a:cubicBezTo>
                <a:cubicBezTo>
                  <a:pt x="2563" y="26625"/>
                  <a:pt x="2563" y="26625"/>
                  <a:pt x="2563" y="26625"/>
                </a:cubicBezTo>
                <a:cubicBezTo>
                  <a:pt x="2563" y="26625"/>
                  <a:pt x="2563" y="26625"/>
                  <a:pt x="2563" y="26625"/>
                </a:cubicBezTo>
                <a:cubicBezTo>
                  <a:pt x="2563" y="26594"/>
                  <a:pt x="2563" y="26594"/>
                  <a:pt x="2563" y="26594"/>
                </a:cubicBezTo>
                <a:cubicBezTo>
                  <a:pt x="2531" y="26594"/>
                  <a:pt x="2500" y="26594"/>
                  <a:pt x="2438" y="26594"/>
                </a:cubicBezTo>
                <a:cubicBezTo>
                  <a:pt x="2438" y="26594"/>
                  <a:pt x="2438" y="26563"/>
                  <a:pt x="2406" y="26563"/>
                </a:cubicBezTo>
                <a:cubicBezTo>
                  <a:pt x="2406" y="26563"/>
                  <a:pt x="2406" y="26563"/>
                  <a:pt x="2406" y="26531"/>
                </a:cubicBezTo>
                <a:cubicBezTo>
                  <a:pt x="2406" y="26531"/>
                  <a:pt x="2406" y="26531"/>
                  <a:pt x="2406" y="26531"/>
                </a:cubicBezTo>
                <a:cubicBezTo>
                  <a:pt x="2406" y="26531"/>
                  <a:pt x="2375" y="26531"/>
                  <a:pt x="2375" y="26531"/>
                </a:cubicBezTo>
                <a:cubicBezTo>
                  <a:pt x="2375" y="26531"/>
                  <a:pt x="2344" y="26500"/>
                  <a:pt x="2344" y="26500"/>
                </a:cubicBezTo>
                <a:cubicBezTo>
                  <a:pt x="2344" y="26500"/>
                  <a:pt x="2344" y="26500"/>
                  <a:pt x="2344" y="26500"/>
                </a:cubicBezTo>
                <a:cubicBezTo>
                  <a:pt x="2344" y="26469"/>
                  <a:pt x="2344" y="26469"/>
                  <a:pt x="2313" y="26469"/>
                </a:cubicBezTo>
                <a:cubicBezTo>
                  <a:pt x="2313" y="26469"/>
                  <a:pt x="2281" y="26438"/>
                  <a:pt x="2281" y="26438"/>
                </a:cubicBezTo>
                <a:cubicBezTo>
                  <a:pt x="2281" y="26406"/>
                  <a:pt x="2313" y="26406"/>
                  <a:pt x="2344" y="26406"/>
                </a:cubicBezTo>
                <a:cubicBezTo>
                  <a:pt x="2313" y="26344"/>
                  <a:pt x="2250" y="26281"/>
                  <a:pt x="2219" y="26250"/>
                </a:cubicBezTo>
                <a:cubicBezTo>
                  <a:pt x="2188" y="26250"/>
                  <a:pt x="2188" y="26250"/>
                  <a:pt x="2188" y="26219"/>
                </a:cubicBezTo>
                <a:cubicBezTo>
                  <a:pt x="2156" y="26219"/>
                  <a:pt x="2156" y="26219"/>
                  <a:pt x="2156" y="26219"/>
                </a:cubicBezTo>
                <a:cubicBezTo>
                  <a:pt x="2125" y="26219"/>
                  <a:pt x="2125" y="26219"/>
                  <a:pt x="2094" y="26250"/>
                </a:cubicBezTo>
                <a:cubicBezTo>
                  <a:pt x="2094" y="26250"/>
                  <a:pt x="2094" y="26250"/>
                  <a:pt x="2094" y="26250"/>
                </a:cubicBezTo>
                <a:cubicBezTo>
                  <a:pt x="2031" y="26156"/>
                  <a:pt x="1938" y="26094"/>
                  <a:pt x="1906" y="25969"/>
                </a:cubicBezTo>
                <a:cubicBezTo>
                  <a:pt x="1875" y="25969"/>
                  <a:pt x="1906" y="25938"/>
                  <a:pt x="1875" y="25938"/>
                </a:cubicBezTo>
                <a:cubicBezTo>
                  <a:pt x="1844" y="25938"/>
                  <a:pt x="1813" y="25969"/>
                  <a:pt x="1844" y="26000"/>
                </a:cubicBezTo>
                <a:cubicBezTo>
                  <a:pt x="1844" y="26031"/>
                  <a:pt x="1844" y="26031"/>
                  <a:pt x="1844" y="26063"/>
                </a:cubicBezTo>
                <a:cubicBezTo>
                  <a:pt x="1844" y="26063"/>
                  <a:pt x="1844" y="26063"/>
                  <a:pt x="1844" y="26063"/>
                </a:cubicBezTo>
                <a:cubicBezTo>
                  <a:pt x="1844" y="26063"/>
                  <a:pt x="1844" y="26063"/>
                  <a:pt x="1844" y="26094"/>
                </a:cubicBezTo>
                <a:cubicBezTo>
                  <a:pt x="1844" y="26094"/>
                  <a:pt x="1844" y="26094"/>
                  <a:pt x="1844" y="26094"/>
                </a:cubicBezTo>
                <a:cubicBezTo>
                  <a:pt x="1844" y="26094"/>
                  <a:pt x="1844" y="26094"/>
                  <a:pt x="1844" y="26094"/>
                </a:cubicBezTo>
                <a:cubicBezTo>
                  <a:pt x="1844" y="26094"/>
                  <a:pt x="1844" y="26094"/>
                  <a:pt x="1844" y="26094"/>
                </a:cubicBezTo>
                <a:cubicBezTo>
                  <a:pt x="1844" y="26125"/>
                  <a:pt x="1844" y="26125"/>
                  <a:pt x="1813" y="26156"/>
                </a:cubicBezTo>
                <a:cubicBezTo>
                  <a:pt x="1813" y="26156"/>
                  <a:pt x="1813" y="26188"/>
                  <a:pt x="1781" y="26219"/>
                </a:cubicBezTo>
                <a:cubicBezTo>
                  <a:pt x="1781" y="26219"/>
                  <a:pt x="1781" y="26219"/>
                  <a:pt x="1781" y="26219"/>
                </a:cubicBezTo>
                <a:cubicBezTo>
                  <a:pt x="1781" y="26219"/>
                  <a:pt x="1750" y="26219"/>
                  <a:pt x="1750" y="26250"/>
                </a:cubicBezTo>
                <a:cubicBezTo>
                  <a:pt x="1750" y="26250"/>
                  <a:pt x="1719" y="26250"/>
                  <a:pt x="1719" y="26250"/>
                </a:cubicBezTo>
                <a:cubicBezTo>
                  <a:pt x="1688" y="26313"/>
                  <a:pt x="1656" y="26344"/>
                  <a:pt x="1625" y="26406"/>
                </a:cubicBezTo>
                <a:cubicBezTo>
                  <a:pt x="1563" y="26469"/>
                  <a:pt x="1594" y="26500"/>
                  <a:pt x="1625" y="26531"/>
                </a:cubicBezTo>
                <a:cubicBezTo>
                  <a:pt x="1656" y="26563"/>
                  <a:pt x="1656" y="26594"/>
                  <a:pt x="1688" y="26594"/>
                </a:cubicBezTo>
                <a:cubicBezTo>
                  <a:pt x="1656" y="26594"/>
                  <a:pt x="1656" y="26594"/>
                  <a:pt x="1625" y="26594"/>
                </a:cubicBezTo>
                <a:cubicBezTo>
                  <a:pt x="1625" y="26594"/>
                  <a:pt x="1594" y="26594"/>
                  <a:pt x="1594" y="26594"/>
                </a:cubicBezTo>
                <a:cubicBezTo>
                  <a:pt x="1594" y="26656"/>
                  <a:pt x="1625" y="26719"/>
                  <a:pt x="1563" y="26750"/>
                </a:cubicBezTo>
                <a:cubicBezTo>
                  <a:pt x="1531" y="26750"/>
                  <a:pt x="1563" y="26813"/>
                  <a:pt x="1563" y="26813"/>
                </a:cubicBezTo>
                <a:cubicBezTo>
                  <a:pt x="1594" y="26844"/>
                  <a:pt x="1594" y="26844"/>
                  <a:pt x="1625" y="26813"/>
                </a:cubicBezTo>
                <a:cubicBezTo>
                  <a:pt x="1625" y="26719"/>
                  <a:pt x="1688" y="26781"/>
                  <a:pt x="1719" y="26781"/>
                </a:cubicBezTo>
                <a:cubicBezTo>
                  <a:pt x="1750" y="26781"/>
                  <a:pt x="1781" y="26781"/>
                  <a:pt x="1813" y="26781"/>
                </a:cubicBezTo>
                <a:cubicBezTo>
                  <a:pt x="1844" y="26781"/>
                  <a:pt x="1875" y="26781"/>
                  <a:pt x="1906" y="26781"/>
                </a:cubicBezTo>
                <a:cubicBezTo>
                  <a:pt x="1969" y="26781"/>
                  <a:pt x="2031" y="26781"/>
                  <a:pt x="2063" y="26750"/>
                </a:cubicBezTo>
                <a:cubicBezTo>
                  <a:pt x="2063" y="26750"/>
                  <a:pt x="2063" y="26750"/>
                  <a:pt x="2063" y="26750"/>
                </a:cubicBezTo>
                <a:cubicBezTo>
                  <a:pt x="2094" y="26750"/>
                  <a:pt x="2125" y="26750"/>
                  <a:pt x="2156" y="26719"/>
                </a:cubicBezTo>
                <a:cubicBezTo>
                  <a:pt x="2156" y="26719"/>
                  <a:pt x="2156" y="26719"/>
                  <a:pt x="2156" y="26719"/>
                </a:cubicBezTo>
                <a:cubicBezTo>
                  <a:pt x="2156" y="26750"/>
                  <a:pt x="2156" y="26750"/>
                  <a:pt x="2156" y="26750"/>
                </a:cubicBezTo>
                <a:cubicBezTo>
                  <a:pt x="2156" y="26750"/>
                  <a:pt x="2156" y="26719"/>
                  <a:pt x="2156" y="26719"/>
                </a:cubicBezTo>
                <a:cubicBezTo>
                  <a:pt x="2156" y="26719"/>
                  <a:pt x="2156" y="26719"/>
                  <a:pt x="2156" y="26719"/>
                </a:cubicBezTo>
                <a:cubicBezTo>
                  <a:pt x="2156" y="26719"/>
                  <a:pt x="2156" y="26719"/>
                  <a:pt x="2156" y="26719"/>
                </a:cubicBezTo>
                <a:cubicBezTo>
                  <a:pt x="2094" y="26656"/>
                  <a:pt x="2125" y="26625"/>
                  <a:pt x="2188" y="26563"/>
                </a:cubicBezTo>
                <a:cubicBezTo>
                  <a:pt x="2219" y="26500"/>
                  <a:pt x="2250" y="26500"/>
                  <a:pt x="2281" y="26531"/>
                </a:cubicBezTo>
                <a:cubicBezTo>
                  <a:pt x="2344" y="26625"/>
                  <a:pt x="2469" y="26719"/>
                  <a:pt x="2531" y="26813"/>
                </a:cubicBezTo>
                <a:cubicBezTo>
                  <a:pt x="2531" y="26813"/>
                  <a:pt x="2531" y="26875"/>
                  <a:pt x="2563" y="26813"/>
                </a:cubicBezTo>
                <a:cubicBezTo>
                  <a:pt x="2563" y="26813"/>
                  <a:pt x="2625" y="26813"/>
                  <a:pt x="2563" y="26781"/>
                </a:cubicBezTo>
                <a:close/>
                <a:moveTo>
                  <a:pt x="2344" y="5782"/>
                </a:moveTo>
                <a:cubicBezTo>
                  <a:pt x="2344" y="5844"/>
                  <a:pt x="2313" y="5907"/>
                  <a:pt x="2406" y="5907"/>
                </a:cubicBezTo>
                <a:cubicBezTo>
                  <a:pt x="2500" y="5938"/>
                  <a:pt x="2625" y="6000"/>
                  <a:pt x="2719" y="6032"/>
                </a:cubicBezTo>
                <a:cubicBezTo>
                  <a:pt x="3000" y="6094"/>
                  <a:pt x="3250" y="6188"/>
                  <a:pt x="3531" y="6282"/>
                </a:cubicBezTo>
                <a:cubicBezTo>
                  <a:pt x="3656" y="6313"/>
                  <a:pt x="3813" y="6375"/>
                  <a:pt x="3969" y="6375"/>
                </a:cubicBezTo>
                <a:cubicBezTo>
                  <a:pt x="3969" y="6375"/>
                  <a:pt x="3969" y="6375"/>
                  <a:pt x="3969" y="6375"/>
                </a:cubicBezTo>
                <a:cubicBezTo>
                  <a:pt x="3969" y="6375"/>
                  <a:pt x="4000" y="6407"/>
                  <a:pt x="4000" y="6407"/>
                </a:cubicBezTo>
                <a:cubicBezTo>
                  <a:pt x="4000" y="6407"/>
                  <a:pt x="4031" y="6407"/>
                  <a:pt x="4031" y="6407"/>
                </a:cubicBezTo>
                <a:cubicBezTo>
                  <a:pt x="4063" y="6407"/>
                  <a:pt x="4094" y="6407"/>
                  <a:pt x="4125" y="6407"/>
                </a:cubicBezTo>
                <a:cubicBezTo>
                  <a:pt x="4156" y="6407"/>
                  <a:pt x="4156" y="6407"/>
                  <a:pt x="4188" y="6438"/>
                </a:cubicBezTo>
                <a:cubicBezTo>
                  <a:pt x="4188" y="6438"/>
                  <a:pt x="4188" y="6438"/>
                  <a:pt x="4188" y="6438"/>
                </a:cubicBezTo>
                <a:cubicBezTo>
                  <a:pt x="4219" y="6469"/>
                  <a:pt x="4219" y="6469"/>
                  <a:pt x="4250" y="6438"/>
                </a:cubicBezTo>
                <a:cubicBezTo>
                  <a:pt x="4344" y="6469"/>
                  <a:pt x="4406" y="6500"/>
                  <a:pt x="4500" y="6532"/>
                </a:cubicBezTo>
                <a:cubicBezTo>
                  <a:pt x="4656" y="6594"/>
                  <a:pt x="4813" y="6657"/>
                  <a:pt x="4938" y="6688"/>
                </a:cubicBezTo>
                <a:cubicBezTo>
                  <a:pt x="4969" y="6688"/>
                  <a:pt x="5000" y="6719"/>
                  <a:pt x="5031" y="6688"/>
                </a:cubicBezTo>
                <a:cubicBezTo>
                  <a:pt x="5031" y="6657"/>
                  <a:pt x="5000" y="6625"/>
                  <a:pt x="4969" y="6625"/>
                </a:cubicBezTo>
                <a:cubicBezTo>
                  <a:pt x="4906" y="6594"/>
                  <a:pt x="4844" y="6594"/>
                  <a:pt x="4781" y="6563"/>
                </a:cubicBezTo>
                <a:cubicBezTo>
                  <a:pt x="4750" y="6532"/>
                  <a:pt x="4719" y="6532"/>
                  <a:pt x="4688" y="6532"/>
                </a:cubicBezTo>
                <a:cubicBezTo>
                  <a:pt x="4469" y="6438"/>
                  <a:pt x="4250" y="6375"/>
                  <a:pt x="4031" y="6282"/>
                </a:cubicBezTo>
                <a:cubicBezTo>
                  <a:pt x="4031" y="6250"/>
                  <a:pt x="4031" y="6188"/>
                  <a:pt x="4031" y="6157"/>
                </a:cubicBezTo>
                <a:cubicBezTo>
                  <a:pt x="4000" y="6157"/>
                  <a:pt x="4000" y="6157"/>
                  <a:pt x="3969" y="6157"/>
                </a:cubicBezTo>
                <a:cubicBezTo>
                  <a:pt x="3875" y="6157"/>
                  <a:pt x="3813" y="6094"/>
                  <a:pt x="3719" y="6094"/>
                </a:cubicBezTo>
                <a:cubicBezTo>
                  <a:pt x="3531" y="6063"/>
                  <a:pt x="3344" y="6000"/>
                  <a:pt x="3156" y="5938"/>
                </a:cubicBezTo>
                <a:cubicBezTo>
                  <a:pt x="2938" y="5875"/>
                  <a:pt x="2688" y="5782"/>
                  <a:pt x="2438" y="5750"/>
                </a:cubicBezTo>
                <a:cubicBezTo>
                  <a:pt x="2375" y="5750"/>
                  <a:pt x="2344" y="5719"/>
                  <a:pt x="2344" y="5782"/>
                </a:cubicBezTo>
                <a:close/>
                <a:moveTo>
                  <a:pt x="9375" y="2500"/>
                </a:moveTo>
                <a:cubicBezTo>
                  <a:pt x="9375" y="2500"/>
                  <a:pt x="9375" y="2500"/>
                  <a:pt x="9375" y="2500"/>
                </a:cubicBezTo>
                <a:cubicBezTo>
                  <a:pt x="9437" y="2469"/>
                  <a:pt x="9469" y="2532"/>
                  <a:pt x="9531" y="2532"/>
                </a:cubicBezTo>
                <a:cubicBezTo>
                  <a:pt x="9531" y="2563"/>
                  <a:pt x="9562" y="2563"/>
                  <a:pt x="9594" y="2563"/>
                </a:cubicBezTo>
                <a:cubicBezTo>
                  <a:pt x="9562" y="2532"/>
                  <a:pt x="9531" y="2500"/>
                  <a:pt x="9500" y="2500"/>
                </a:cubicBezTo>
                <a:cubicBezTo>
                  <a:pt x="9312" y="2375"/>
                  <a:pt x="9125" y="2282"/>
                  <a:pt x="8937" y="2157"/>
                </a:cubicBezTo>
                <a:cubicBezTo>
                  <a:pt x="8906" y="2157"/>
                  <a:pt x="8875" y="2125"/>
                  <a:pt x="8844" y="2094"/>
                </a:cubicBezTo>
                <a:cubicBezTo>
                  <a:pt x="8719" y="2032"/>
                  <a:pt x="8625" y="2000"/>
                  <a:pt x="8531" y="1969"/>
                </a:cubicBezTo>
                <a:cubicBezTo>
                  <a:pt x="8531" y="1969"/>
                  <a:pt x="8531" y="1969"/>
                  <a:pt x="8531" y="1969"/>
                </a:cubicBezTo>
                <a:cubicBezTo>
                  <a:pt x="8531" y="1969"/>
                  <a:pt x="8531" y="1969"/>
                  <a:pt x="8531" y="1969"/>
                </a:cubicBezTo>
                <a:cubicBezTo>
                  <a:pt x="8531" y="1969"/>
                  <a:pt x="8531" y="1969"/>
                  <a:pt x="8531" y="1969"/>
                </a:cubicBezTo>
                <a:cubicBezTo>
                  <a:pt x="8406" y="1907"/>
                  <a:pt x="8281" y="1844"/>
                  <a:pt x="8156" y="1782"/>
                </a:cubicBezTo>
                <a:cubicBezTo>
                  <a:pt x="8031" y="1719"/>
                  <a:pt x="7906" y="1657"/>
                  <a:pt x="7781" y="1594"/>
                </a:cubicBezTo>
                <a:cubicBezTo>
                  <a:pt x="7656" y="1532"/>
                  <a:pt x="7531" y="1469"/>
                  <a:pt x="7375" y="1407"/>
                </a:cubicBezTo>
                <a:cubicBezTo>
                  <a:pt x="7375" y="1407"/>
                  <a:pt x="7375" y="1407"/>
                  <a:pt x="7344" y="1375"/>
                </a:cubicBezTo>
                <a:cubicBezTo>
                  <a:pt x="7344" y="1375"/>
                  <a:pt x="7313" y="1375"/>
                  <a:pt x="7313" y="1375"/>
                </a:cubicBezTo>
                <a:cubicBezTo>
                  <a:pt x="7313" y="1375"/>
                  <a:pt x="7313" y="1375"/>
                  <a:pt x="7281" y="1375"/>
                </a:cubicBezTo>
                <a:cubicBezTo>
                  <a:pt x="7281" y="1375"/>
                  <a:pt x="7250" y="1344"/>
                  <a:pt x="7219" y="1344"/>
                </a:cubicBezTo>
                <a:cubicBezTo>
                  <a:pt x="6750" y="1094"/>
                  <a:pt x="6219" y="907"/>
                  <a:pt x="5719" y="719"/>
                </a:cubicBezTo>
                <a:cubicBezTo>
                  <a:pt x="5656" y="688"/>
                  <a:pt x="5594" y="688"/>
                  <a:pt x="5531" y="688"/>
                </a:cubicBezTo>
                <a:cubicBezTo>
                  <a:pt x="6906" y="1375"/>
                  <a:pt x="8312" y="2000"/>
                  <a:pt x="9687" y="2750"/>
                </a:cubicBezTo>
                <a:cubicBezTo>
                  <a:pt x="9594" y="2657"/>
                  <a:pt x="9469" y="2594"/>
                  <a:pt x="9375" y="2500"/>
                </a:cubicBezTo>
                <a:close/>
                <a:moveTo>
                  <a:pt x="8125" y="6000"/>
                </a:moveTo>
                <a:cubicBezTo>
                  <a:pt x="8125" y="6000"/>
                  <a:pt x="8125" y="6032"/>
                  <a:pt x="8156" y="6032"/>
                </a:cubicBezTo>
                <a:cubicBezTo>
                  <a:pt x="8219" y="6063"/>
                  <a:pt x="8250" y="6094"/>
                  <a:pt x="8344" y="6125"/>
                </a:cubicBezTo>
                <a:cubicBezTo>
                  <a:pt x="8625" y="6344"/>
                  <a:pt x="8937" y="6563"/>
                  <a:pt x="9312" y="6657"/>
                </a:cubicBezTo>
                <a:cubicBezTo>
                  <a:pt x="9281" y="6594"/>
                  <a:pt x="9250" y="6532"/>
                  <a:pt x="9187" y="6532"/>
                </a:cubicBezTo>
                <a:cubicBezTo>
                  <a:pt x="8937" y="6407"/>
                  <a:pt x="8719" y="6282"/>
                  <a:pt x="8469" y="6157"/>
                </a:cubicBezTo>
                <a:cubicBezTo>
                  <a:pt x="8469" y="6157"/>
                  <a:pt x="8469" y="6157"/>
                  <a:pt x="8437" y="6125"/>
                </a:cubicBezTo>
                <a:cubicBezTo>
                  <a:pt x="8406" y="6125"/>
                  <a:pt x="8375" y="6094"/>
                  <a:pt x="8344" y="6125"/>
                </a:cubicBezTo>
                <a:cubicBezTo>
                  <a:pt x="8344" y="6125"/>
                  <a:pt x="8344" y="6125"/>
                  <a:pt x="8344" y="6125"/>
                </a:cubicBezTo>
                <a:cubicBezTo>
                  <a:pt x="8344" y="6094"/>
                  <a:pt x="8312" y="6094"/>
                  <a:pt x="8312" y="6063"/>
                </a:cubicBezTo>
                <a:cubicBezTo>
                  <a:pt x="8281" y="6032"/>
                  <a:pt x="8250" y="6032"/>
                  <a:pt x="8219" y="6032"/>
                </a:cubicBezTo>
                <a:cubicBezTo>
                  <a:pt x="8187" y="6000"/>
                  <a:pt x="8156" y="6000"/>
                  <a:pt x="8125" y="6000"/>
                </a:cubicBezTo>
                <a:cubicBezTo>
                  <a:pt x="8125" y="6000"/>
                  <a:pt x="8125" y="5969"/>
                  <a:pt x="8094" y="5969"/>
                </a:cubicBezTo>
                <a:cubicBezTo>
                  <a:pt x="8094" y="5969"/>
                  <a:pt x="8094" y="5969"/>
                  <a:pt x="8094" y="5969"/>
                </a:cubicBezTo>
                <a:cubicBezTo>
                  <a:pt x="8094" y="5969"/>
                  <a:pt x="8094" y="5969"/>
                  <a:pt x="8094" y="5969"/>
                </a:cubicBezTo>
                <a:cubicBezTo>
                  <a:pt x="8094" y="5969"/>
                  <a:pt x="8094" y="5969"/>
                  <a:pt x="8094" y="5969"/>
                </a:cubicBezTo>
                <a:cubicBezTo>
                  <a:pt x="8094" y="5969"/>
                  <a:pt x="8094" y="5969"/>
                  <a:pt x="8094" y="5969"/>
                </a:cubicBezTo>
                <a:cubicBezTo>
                  <a:pt x="8094" y="6000"/>
                  <a:pt x="8094" y="6000"/>
                  <a:pt x="8125" y="6000"/>
                </a:cubicBezTo>
                <a:close/>
                <a:moveTo>
                  <a:pt x="1813" y="10094"/>
                </a:moveTo>
                <a:cubicBezTo>
                  <a:pt x="1844" y="10094"/>
                  <a:pt x="1844" y="10094"/>
                  <a:pt x="1844" y="10094"/>
                </a:cubicBezTo>
                <a:cubicBezTo>
                  <a:pt x="1844" y="10094"/>
                  <a:pt x="1844" y="10094"/>
                  <a:pt x="1813" y="10094"/>
                </a:cubicBezTo>
                <a:cubicBezTo>
                  <a:pt x="1625" y="10157"/>
                  <a:pt x="1500" y="10313"/>
                  <a:pt x="1500" y="10469"/>
                </a:cubicBezTo>
                <a:cubicBezTo>
                  <a:pt x="1531" y="10438"/>
                  <a:pt x="1563" y="10407"/>
                  <a:pt x="1594" y="10375"/>
                </a:cubicBezTo>
                <a:cubicBezTo>
                  <a:pt x="1656" y="10282"/>
                  <a:pt x="1750" y="10188"/>
                  <a:pt x="1813" y="10094"/>
                </a:cubicBezTo>
                <a:close/>
                <a:moveTo>
                  <a:pt x="14500" y="9782"/>
                </a:moveTo>
                <a:cubicBezTo>
                  <a:pt x="14469" y="9782"/>
                  <a:pt x="14469" y="9782"/>
                  <a:pt x="14469" y="9782"/>
                </a:cubicBezTo>
                <a:cubicBezTo>
                  <a:pt x="14469" y="9782"/>
                  <a:pt x="14469" y="9782"/>
                  <a:pt x="14469" y="9782"/>
                </a:cubicBezTo>
                <a:cubicBezTo>
                  <a:pt x="14469" y="9782"/>
                  <a:pt x="14500" y="9782"/>
                  <a:pt x="14500" y="9782"/>
                </a:cubicBezTo>
                <a:cubicBezTo>
                  <a:pt x="14500" y="9782"/>
                  <a:pt x="14500" y="9782"/>
                  <a:pt x="14500" y="9782"/>
                </a:cubicBezTo>
                <a:cubicBezTo>
                  <a:pt x="14500" y="9782"/>
                  <a:pt x="14500" y="9782"/>
                  <a:pt x="14500" y="9782"/>
                </a:cubicBezTo>
                <a:cubicBezTo>
                  <a:pt x="14500" y="9782"/>
                  <a:pt x="14500" y="9782"/>
                  <a:pt x="14500" y="9782"/>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dirty="0">
                <a:solidFill>
                  <a:schemeClr val="lt1"/>
                </a:solidFill>
              </a:defRPr>
            </a:lvl1pPr>
          </a:lstStyle>
          <a:p>
            <a:pPr lvl="0" algn="ctr"/>
            <a:endParaRPr lang="ru-RU"/>
          </a:p>
        </p:txBody>
      </p:sp>
    </p:spTree>
    <p:extLst>
      <p:ext uri="{BB962C8B-B14F-4D97-AF65-F5344CB8AC3E}">
        <p14:creationId xmlns:p14="http://schemas.microsoft.com/office/powerpoint/2010/main" val="2386002988"/>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PhotoMask_43">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B61F364E-B280-4940-9E93-3F77C0DE00A3}"/>
              </a:ext>
            </a:extLst>
          </p:cNvPr>
          <p:cNvSpPr>
            <a:spLocks noGrp="1"/>
          </p:cNvSpPr>
          <p:nvPr>
            <p:ph type="title" hasCustomPrompt="1"/>
          </p:nvPr>
        </p:nvSpPr>
        <p:spPr>
          <a:xfrm>
            <a:off x="6956799" y="1125011"/>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1B6BB3DB-71EC-3147-9E13-2C1E1486A310}"/>
              </a:ext>
            </a:extLst>
          </p:cNvPr>
          <p:cNvSpPr>
            <a:spLocks noGrp="1"/>
          </p:cNvSpPr>
          <p:nvPr>
            <p:ph type="body" sz="quarter" idx="14" hasCustomPrompt="1"/>
          </p:nvPr>
        </p:nvSpPr>
        <p:spPr>
          <a:xfrm>
            <a:off x="6956882"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9" name="Freeform 82">
            <a:extLst>
              <a:ext uri="{FF2B5EF4-FFF2-40B4-BE49-F238E27FC236}">
                <a16:creationId xmlns:a16="http://schemas.microsoft.com/office/drawing/2014/main" id="{D151849A-7C7F-3644-AA43-24A310A8E637}"/>
              </a:ext>
            </a:extLst>
          </p:cNvPr>
          <p:cNvSpPr>
            <a:spLocks noGrp="1" noEditPoints="1"/>
          </p:cNvSpPr>
          <p:nvPr>
            <p:ph type="pic" sz="quarter" idx="35"/>
          </p:nvPr>
        </p:nvSpPr>
        <p:spPr bwMode="auto">
          <a:xfrm>
            <a:off x="0" y="1161011"/>
            <a:ext cx="8111961" cy="4959364"/>
          </a:xfrm>
          <a:custGeom>
            <a:avLst/>
            <a:gdLst>
              <a:gd name="T0" fmla="*/ 29469 w 39125"/>
              <a:gd name="T1" fmla="*/ 6250 h 15125"/>
              <a:gd name="T2" fmla="*/ 29656 w 39125"/>
              <a:gd name="T3" fmla="*/ 5593 h 15125"/>
              <a:gd name="T4" fmla="*/ 27563 w 39125"/>
              <a:gd name="T5" fmla="*/ 5125 h 15125"/>
              <a:gd name="T6" fmla="*/ 25938 w 39125"/>
              <a:gd name="T7" fmla="*/ 5125 h 15125"/>
              <a:gd name="T8" fmla="*/ 30188 w 39125"/>
              <a:gd name="T9" fmla="*/ 3187 h 15125"/>
              <a:gd name="T10" fmla="*/ 30531 w 39125"/>
              <a:gd name="T11" fmla="*/ 2406 h 15125"/>
              <a:gd name="T12" fmla="*/ 32250 w 39125"/>
              <a:gd name="T13" fmla="*/ 1531 h 15125"/>
              <a:gd name="T14" fmla="*/ 30031 w 39125"/>
              <a:gd name="T15" fmla="*/ 1718 h 15125"/>
              <a:gd name="T16" fmla="*/ 25438 w 39125"/>
              <a:gd name="T17" fmla="*/ 3062 h 15125"/>
              <a:gd name="T18" fmla="*/ 20938 w 39125"/>
              <a:gd name="T19" fmla="*/ 3125 h 15125"/>
              <a:gd name="T20" fmla="*/ 20375 w 39125"/>
              <a:gd name="T21" fmla="*/ 1781 h 15125"/>
              <a:gd name="T22" fmla="*/ 20375 w 39125"/>
              <a:gd name="T23" fmla="*/ 1718 h 15125"/>
              <a:gd name="T24" fmla="*/ 14719 w 39125"/>
              <a:gd name="T25" fmla="*/ 1781 h 15125"/>
              <a:gd name="T26" fmla="*/ 12313 w 39125"/>
              <a:gd name="T27" fmla="*/ 2125 h 15125"/>
              <a:gd name="T28" fmla="*/ 9875 w 39125"/>
              <a:gd name="T29" fmla="*/ 1968 h 15125"/>
              <a:gd name="T30" fmla="*/ 7594 w 39125"/>
              <a:gd name="T31" fmla="*/ 2718 h 15125"/>
              <a:gd name="T32" fmla="*/ 6594 w 39125"/>
              <a:gd name="T33" fmla="*/ 1750 h 15125"/>
              <a:gd name="T34" fmla="*/ 5719 w 39125"/>
              <a:gd name="T35" fmla="*/ 1968 h 15125"/>
              <a:gd name="T36" fmla="*/ 3656 w 39125"/>
              <a:gd name="T37" fmla="*/ 3906 h 15125"/>
              <a:gd name="T38" fmla="*/ 3375 w 39125"/>
              <a:gd name="T39" fmla="*/ 6500 h 15125"/>
              <a:gd name="T40" fmla="*/ 3219 w 39125"/>
              <a:gd name="T41" fmla="*/ 8375 h 15125"/>
              <a:gd name="T42" fmla="*/ 3781 w 39125"/>
              <a:gd name="T43" fmla="*/ 9437 h 15125"/>
              <a:gd name="T44" fmla="*/ 5719 w 39125"/>
              <a:gd name="T45" fmla="*/ 11406 h 15125"/>
              <a:gd name="T46" fmla="*/ 7906 w 39125"/>
              <a:gd name="T47" fmla="*/ 12875 h 15125"/>
              <a:gd name="T48" fmla="*/ 7375 w 39125"/>
              <a:gd name="T49" fmla="*/ 14781 h 15125"/>
              <a:gd name="T50" fmla="*/ 12125 w 39125"/>
              <a:gd name="T51" fmla="*/ 14281 h 15125"/>
              <a:gd name="T52" fmla="*/ 15875 w 39125"/>
              <a:gd name="T53" fmla="*/ 13031 h 15125"/>
              <a:gd name="T54" fmla="*/ 21438 w 39125"/>
              <a:gd name="T55" fmla="*/ 11000 h 15125"/>
              <a:gd name="T56" fmla="*/ 18813 w 39125"/>
              <a:gd name="T57" fmla="*/ 12375 h 15125"/>
              <a:gd name="T58" fmla="*/ 32000 w 39125"/>
              <a:gd name="T59" fmla="*/ 7562 h 15125"/>
              <a:gd name="T60" fmla="*/ 16063 w 39125"/>
              <a:gd name="T61" fmla="*/ 12875 h 15125"/>
              <a:gd name="T62" fmla="*/ 2313 w 39125"/>
              <a:gd name="T63" fmla="*/ 6875 h 15125"/>
              <a:gd name="T64" fmla="*/ 10344 w 39125"/>
              <a:gd name="T65" fmla="*/ 1562 h 15125"/>
              <a:gd name="T66" fmla="*/ 15500 w 39125"/>
              <a:gd name="T67" fmla="*/ 718 h 15125"/>
              <a:gd name="T68" fmla="*/ 0 w 39125"/>
              <a:gd name="T69" fmla="*/ 8031 h 15125"/>
              <a:gd name="T70" fmla="*/ 31656 w 39125"/>
              <a:gd name="T71" fmla="*/ 7531 h 15125"/>
              <a:gd name="T72" fmla="*/ 30344 w 39125"/>
              <a:gd name="T73" fmla="*/ 7812 h 15125"/>
              <a:gd name="T74" fmla="*/ 31344 w 39125"/>
              <a:gd name="T75" fmla="*/ 3000 h 15125"/>
              <a:gd name="T76" fmla="*/ 29781 w 39125"/>
              <a:gd name="T77" fmla="*/ 5250 h 15125"/>
              <a:gd name="T78" fmla="*/ 29750 w 39125"/>
              <a:gd name="T79" fmla="*/ 4906 h 15125"/>
              <a:gd name="T80" fmla="*/ 32719 w 39125"/>
              <a:gd name="T81" fmla="*/ 7750 h 15125"/>
              <a:gd name="T82" fmla="*/ 30813 w 39125"/>
              <a:gd name="T83" fmla="*/ 7875 h 15125"/>
              <a:gd name="T84" fmla="*/ 31781 w 39125"/>
              <a:gd name="T85" fmla="*/ 2687 h 15125"/>
              <a:gd name="T86" fmla="*/ 32188 w 39125"/>
              <a:gd name="T87" fmla="*/ 5375 h 15125"/>
              <a:gd name="T88" fmla="*/ 33781 w 39125"/>
              <a:gd name="T89" fmla="*/ 7562 h 15125"/>
              <a:gd name="T90" fmla="*/ 34906 w 39125"/>
              <a:gd name="T91" fmla="*/ 7000 h 15125"/>
              <a:gd name="T92" fmla="*/ 34750 w 39125"/>
              <a:gd name="T93" fmla="*/ 5187 h 15125"/>
              <a:gd name="T94" fmla="*/ 31469 w 39125"/>
              <a:gd name="T95" fmla="*/ 6656 h 15125"/>
              <a:gd name="T96" fmla="*/ 36219 w 39125"/>
              <a:gd name="T97" fmla="*/ 6125 h 15125"/>
              <a:gd name="T98" fmla="*/ 27844 w 39125"/>
              <a:gd name="T99" fmla="*/ 4875 h 15125"/>
              <a:gd name="T100" fmla="*/ 29531 w 39125"/>
              <a:gd name="T101" fmla="*/ 8125 h 15125"/>
              <a:gd name="T102" fmla="*/ 28125 w 39125"/>
              <a:gd name="T103" fmla="*/ 8031 h 15125"/>
              <a:gd name="T104" fmla="*/ 32156 w 39125"/>
              <a:gd name="T105" fmla="*/ 4625 h 15125"/>
              <a:gd name="T106" fmla="*/ 33000 w 39125"/>
              <a:gd name="T107" fmla="*/ 375 h 15125"/>
              <a:gd name="T108" fmla="*/ 31625 w 39125"/>
              <a:gd name="T109" fmla="*/ 1156 h 15125"/>
              <a:gd name="T110" fmla="*/ 34594 w 39125"/>
              <a:gd name="T111" fmla="*/ 6093 h 15125"/>
              <a:gd name="T112" fmla="*/ 33563 w 39125"/>
              <a:gd name="T113" fmla="*/ 3781 h 15125"/>
              <a:gd name="T114" fmla="*/ 33031 w 39125"/>
              <a:gd name="T115" fmla="*/ 4062 h 15125"/>
              <a:gd name="T116" fmla="*/ 29219 w 39125"/>
              <a:gd name="T117" fmla="*/ 4125 h 15125"/>
              <a:gd name="T118" fmla="*/ 28625 w 39125"/>
              <a:gd name="T119" fmla="*/ 4343 h 15125"/>
              <a:gd name="T120" fmla="*/ 38625 w 39125"/>
              <a:gd name="T121" fmla="*/ 6750 h 15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9125" h="15125">
                <a:moveTo>
                  <a:pt x="30656" y="7000"/>
                </a:moveTo>
                <a:cubicBezTo>
                  <a:pt x="30656" y="7000"/>
                  <a:pt x="30688" y="7000"/>
                  <a:pt x="30688" y="7000"/>
                </a:cubicBezTo>
                <a:cubicBezTo>
                  <a:pt x="30750" y="7000"/>
                  <a:pt x="30781" y="7031"/>
                  <a:pt x="30813" y="7000"/>
                </a:cubicBezTo>
                <a:cubicBezTo>
                  <a:pt x="30844" y="7000"/>
                  <a:pt x="30875" y="7000"/>
                  <a:pt x="30938" y="7000"/>
                </a:cubicBezTo>
                <a:cubicBezTo>
                  <a:pt x="30969" y="7000"/>
                  <a:pt x="31000" y="7000"/>
                  <a:pt x="31031" y="6968"/>
                </a:cubicBezTo>
                <a:cubicBezTo>
                  <a:pt x="31031" y="6968"/>
                  <a:pt x="31063" y="6968"/>
                  <a:pt x="31094" y="6937"/>
                </a:cubicBezTo>
                <a:cubicBezTo>
                  <a:pt x="31000" y="6937"/>
                  <a:pt x="30875" y="6937"/>
                  <a:pt x="30781" y="6937"/>
                </a:cubicBezTo>
                <a:cubicBezTo>
                  <a:pt x="30625" y="6906"/>
                  <a:pt x="30469" y="6906"/>
                  <a:pt x="30313" y="6843"/>
                </a:cubicBezTo>
                <a:cubicBezTo>
                  <a:pt x="30281" y="6843"/>
                  <a:pt x="30281" y="6843"/>
                  <a:pt x="30250" y="6843"/>
                </a:cubicBezTo>
                <a:cubicBezTo>
                  <a:pt x="30125" y="6843"/>
                  <a:pt x="29969" y="6906"/>
                  <a:pt x="29906" y="6812"/>
                </a:cubicBezTo>
                <a:cubicBezTo>
                  <a:pt x="29813" y="6625"/>
                  <a:pt x="29688" y="6843"/>
                  <a:pt x="29563" y="6781"/>
                </a:cubicBezTo>
                <a:cubicBezTo>
                  <a:pt x="29500" y="6718"/>
                  <a:pt x="29406" y="6781"/>
                  <a:pt x="29375" y="6656"/>
                </a:cubicBezTo>
                <a:cubicBezTo>
                  <a:pt x="29375" y="6625"/>
                  <a:pt x="29344" y="6593"/>
                  <a:pt x="29313" y="6625"/>
                </a:cubicBezTo>
                <a:cubicBezTo>
                  <a:pt x="29219" y="6718"/>
                  <a:pt x="29156" y="6593"/>
                  <a:pt x="29094" y="6562"/>
                </a:cubicBezTo>
                <a:cubicBezTo>
                  <a:pt x="29094" y="6656"/>
                  <a:pt x="29094" y="6750"/>
                  <a:pt x="29000" y="6718"/>
                </a:cubicBezTo>
                <a:cubicBezTo>
                  <a:pt x="28906" y="6718"/>
                  <a:pt x="28844" y="6718"/>
                  <a:pt x="28781" y="6781"/>
                </a:cubicBezTo>
                <a:cubicBezTo>
                  <a:pt x="28719" y="6812"/>
                  <a:pt x="28688" y="6781"/>
                  <a:pt x="28688" y="6718"/>
                </a:cubicBezTo>
                <a:cubicBezTo>
                  <a:pt x="28656" y="6656"/>
                  <a:pt x="28688" y="6656"/>
                  <a:pt x="28750" y="6656"/>
                </a:cubicBezTo>
                <a:cubicBezTo>
                  <a:pt x="28813" y="6656"/>
                  <a:pt x="28844" y="6656"/>
                  <a:pt x="28875" y="6593"/>
                </a:cubicBezTo>
                <a:cubicBezTo>
                  <a:pt x="28969" y="6375"/>
                  <a:pt x="29281" y="6406"/>
                  <a:pt x="29438" y="6218"/>
                </a:cubicBezTo>
                <a:cubicBezTo>
                  <a:pt x="29438" y="6218"/>
                  <a:pt x="29438" y="6218"/>
                  <a:pt x="29469" y="6250"/>
                </a:cubicBezTo>
                <a:cubicBezTo>
                  <a:pt x="29563" y="6375"/>
                  <a:pt x="29594" y="6281"/>
                  <a:pt x="29656" y="6218"/>
                </a:cubicBezTo>
                <a:cubicBezTo>
                  <a:pt x="29750" y="6156"/>
                  <a:pt x="29844" y="6156"/>
                  <a:pt x="29875" y="6031"/>
                </a:cubicBezTo>
                <a:cubicBezTo>
                  <a:pt x="29875" y="5968"/>
                  <a:pt x="29938" y="6000"/>
                  <a:pt x="30000" y="6000"/>
                </a:cubicBezTo>
                <a:cubicBezTo>
                  <a:pt x="30000" y="6000"/>
                  <a:pt x="30000" y="6000"/>
                  <a:pt x="30031" y="6000"/>
                </a:cubicBezTo>
                <a:cubicBezTo>
                  <a:pt x="30031" y="6000"/>
                  <a:pt x="30031" y="6000"/>
                  <a:pt x="30031" y="6000"/>
                </a:cubicBezTo>
                <a:cubicBezTo>
                  <a:pt x="30063" y="6000"/>
                  <a:pt x="30063" y="6000"/>
                  <a:pt x="30094" y="6031"/>
                </a:cubicBezTo>
                <a:cubicBezTo>
                  <a:pt x="30094" y="6031"/>
                  <a:pt x="30094" y="6031"/>
                  <a:pt x="30125" y="6031"/>
                </a:cubicBezTo>
                <a:cubicBezTo>
                  <a:pt x="30125" y="6031"/>
                  <a:pt x="30156" y="6031"/>
                  <a:pt x="30156" y="6031"/>
                </a:cubicBezTo>
                <a:cubicBezTo>
                  <a:pt x="30219" y="6031"/>
                  <a:pt x="30250" y="6000"/>
                  <a:pt x="30250" y="5906"/>
                </a:cubicBezTo>
                <a:cubicBezTo>
                  <a:pt x="30250" y="5906"/>
                  <a:pt x="30250" y="5906"/>
                  <a:pt x="30250" y="5906"/>
                </a:cubicBezTo>
                <a:cubicBezTo>
                  <a:pt x="30281" y="5875"/>
                  <a:pt x="30313" y="5875"/>
                  <a:pt x="30313" y="5875"/>
                </a:cubicBezTo>
                <a:cubicBezTo>
                  <a:pt x="30438" y="5843"/>
                  <a:pt x="30563" y="5781"/>
                  <a:pt x="30656" y="5718"/>
                </a:cubicBezTo>
                <a:cubicBezTo>
                  <a:pt x="30781" y="5656"/>
                  <a:pt x="30875" y="5593"/>
                  <a:pt x="31000" y="5531"/>
                </a:cubicBezTo>
                <a:cubicBezTo>
                  <a:pt x="30969" y="5500"/>
                  <a:pt x="30938" y="5500"/>
                  <a:pt x="30906" y="5500"/>
                </a:cubicBezTo>
                <a:cubicBezTo>
                  <a:pt x="30813" y="5468"/>
                  <a:pt x="30719" y="5468"/>
                  <a:pt x="30656" y="5562"/>
                </a:cubicBezTo>
                <a:cubicBezTo>
                  <a:pt x="30656" y="5593"/>
                  <a:pt x="30656" y="5593"/>
                  <a:pt x="30625" y="5593"/>
                </a:cubicBezTo>
                <a:cubicBezTo>
                  <a:pt x="30625" y="5625"/>
                  <a:pt x="30594" y="5625"/>
                  <a:pt x="30563" y="5625"/>
                </a:cubicBezTo>
                <a:cubicBezTo>
                  <a:pt x="30531" y="5625"/>
                  <a:pt x="30500" y="5656"/>
                  <a:pt x="30469" y="5656"/>
                </a:cubicBezTo>
                <a:cubicBezTo>
                  <a:pt x="30406" y="5656"/>
                  <a:pt x="30344" y="5687"/>
                  <a:pt x="30281" y="5687"/>
                </a:cubicBezTo>
                <a:cubicBezTo>
                  <a:pt x="30125" y="5687"/>
                  <a:pt x="29938" y="5687"/>
                  <a:pt x="29781" y="5687"/>
                </a:cubicBezTo>
                <a:cubicBezTo>
                  <a:pt x="29719" y="5687"/>
                  <a:pt x="29688" y="5625"/>
                  <a:pt x="29656" y="5593"/>
                </a:cubicBezTo>
                <a:cubicBezTo>
                  <a:pt x="29594" y="5531"/>
                  <a:pt x="29500" y="5531"/>
                  <a:pt x="29438" y="5593"/>
                </a:cubicBezTo>
                <a:cubicBezTo>
                  <a:pt x="29375" y="5687"/>
                  <a:pt x="29250" y="5687"/>
                  <a:pt x="29156" y="5718"/>
                </a:cubicBezTo>
                <a:cubicBezTo>
                  <a:pt x="29031" y="5750"/>
                  <a:pt x="28844" y="5812"/>
                  <a:pt x="28750" y="5625"/>
                </a:cubicBezTo>
                <a:cubicBezTo>
                  <a:pt x="28750" y="5562"/>
                  <a:pt x="28719" y="5562"/>
                  <a:pt x="28688" y="5593"/>
                </a:cubicBezTo>
                <a:cubicBezTo>
                  <a:pt x="28594" y="5718"/>
                  <a:pt x="28531" y="5656"/>
                  <a:pt x="28469" y="5562"/>
                </a:cubicBezTo>
                <a:cubicBezTo>
                  <a:pt x="28438" y="5531"/>
                  <a:pt x="28406" y="5406"/>
                  <a:pt x="28281" y="5500"/>
                </a:cubicBezTo>
                <a:cubicBezTo>
                  <a:pt x="28250" y="5531"/>
                  <a:pt x="28219" y="5562"/>
                  <a:pt x="28156" y="5531"/>
                </a:cubicBezTo>
                <a:cubicBezTo>
                  <a:pt x="28125" y="5500"/>
                  <a:pt x="28156" y="5468"/>
                  <a:pt x="28156" y="5437"/>
                </a:cubicBezTo>
                <a:cubicBezTo>
                  <a:pt x="28188" y="5375"/>
                  <a:pt x="28250" y="5312"/>
                  <a:pt x="28281" y="5343"/>
                </a:cubicBezTo>
                <a:cubicBezTo>
                  <a:pt x="28438" y="5468"/>
                  <a:pt x="28531" y="5343"/>
                  <a:pt x="28625" y="5281"/>
                </a:cubicBezTo>
                <a:cubicBezTo>
                  <a:pt x="28719" y="5250"/>
                  <a:pt x="28719" y="5218"/>
                  <a:pt x="28781" y="5312"/>
                </a:cubicBezTo>
                <a:cubicBezTo>
                  <a:pt x="28844" y="5406"/>
                  <a:pt x="28938" y="5343"/>
                  <a:pt x="28938" y="5281"/>
                </a:cubicBezTo>
                <a:cubicBezTo>
                  <a:pt x="28969" y="5093"/>
                  <a:pt x="29063" y="5062"/>
                  <a:pt x="29219" y="5093"/>
                </a:cubicBezTo>
                <a:cubicBezTo>
                  <a:pt x="29281" y="5093"/>
                  <a:pt x="29313" y="5062"/>
                  <a:pt x="29375" y="5000"/>
                </a:cubicBezTo>
                <a:cubicBezTo>
                  <a:pt x="29438" y="4906"/>
                  <a:pt x="29281" y="4968"/>
                  <a:pt x="29313" y="4906"/>
                </a:cubicBezTo>
                <a:cubicBezTo>
                  <a:pt x="29375" y="4718"/>
                  <a:pt x="29250" y="4781"/>
                  <a:pt x="29156" y="4781"/>
                </a:cubicBezTo>
                <a:cubicBezTo>
                  <a:pt x="29125" y="4812"/>
                  <a:pt x="29063" y="4812"/>
                  <a:pt x="29031" y="4812"/>
                </a:cubicBezTo>
                <a:cubicBezTo>
                  <a:pt x="28781" y="4781"/>
                  <a:pt x="28625" y="4968"/>
                  <a:pt x="28438" y="5093"/>
                </a:cubicBezTo>
                <a:cubicBezTo>
                  <a:pt x="28344" y="5156"/>
                  <a:pt x="28313" y="5312"/>
                  <a:pt x="28188" y="5156"/>
                </a:cubicBezTo>
                <a:cubicBezTo>
                  <a:pt x="28188" y="5125"/>
                  <a:pt x="28156" y="5125"/>
                  <a:pt x="28125" y="5156"/>
                </a:cubicBezTo>
                <a:cubicBezTo>
                  <a:pt x="27969" y="5250"/>
                  <a:pt x="27781" y="5218"/>
                  <a:pt x="27563" y="5125"/>
                </a:cubicBezTo>
                <a:cubicBezTo>
                  <a:pt x="27594" y="5187"/>
                  <a:pt x="27625" y="5187"/>
                  <a:pt x="27625" y="5218"/>
                </a:cubicBezTo>
                <a:cubicBezTo>
                  <a:pt x="27688" y="5281"/>
                  <a:pt x="27719" y="5406"/>
                  <a:pt x="27625" y="5437"/>
                </a:cubicBezTo>
                <a:cubicBezTo>
                  <a:pt x="27531" y="5468"/>
                  <a:pt x="27375" y="5656"/>
                  <a:pt x="27281" y="5437"/>
                </a:cubicBezTo>
                <a:cubicBezTo>
                  <a:pt x="27250" y="5406"/>
                  <a:pt x="27250" y="5406"/>
                  <a:pt x="27219" y="5406"/>
                </a:cubicBezTo>
                <a:cubicBezTo>
                  <a:pt x="27125" y="5468"/>
                  <a:pt x="27000" y="5500"/>
                  <a:pt x="26906" y="5500"/>
                </a:cubicBezTo>
                <a:cubicBezTo>
                  <a:pt x="26844" y="5531"/>
                  <a:pt x="26813" y="5531"/>
                  <a:pt x="26813" y="5593"/>
                </a:cubicBezTo>
                <a:cubicBezTo>
                  <a:pt x="26781" y="5718"/>
                  <a:pt x="26719" y="5781"/>
                  <a:pt x="26563" y="5812"/>
                </a:cubicBezTo>
                <a:cubicBezTo>
                  <a:pt x="26594" y="5625"/>
                  <a:pt x="26469" y="5656"/>
                  <a:pt x="26375" y="5687"/>
                </a:cubicBezTo>
                <a:cubicBezTo>
                  <a:pt x="26188" y="5687"/>
                  <a:pt x="26031" y="5718"/>
                  <a:pt x="25844" y="5781"/>
                </a:cubicBezTo>
                <a:cubicBezTo>
                  <a:pt x="25781" y="5812"/>
                  <a:pt x="25656" y="5812"/>
                  <a:pt x="25563" y="5718"/>
                </a:cubicBezTo>
                <a:cubicBezTo>
                  <a:pt x="25469" y="5625"/>
                  <a:pt x="25375" y="5625"/>
                  <a:pt x="25281" y="5656"/>
                </a:cubicBezTo>
                <a:cubicBezTo>
                  <a:pt x="25281" y="5656"/>
                  <a:pt x="25281" y="5656"/>
                  <a:pt x="25281" y="5656"/>
                </a:cubicBezTo>
                <a:cubicBezTo>
                  <a:pt x="25156" y="5687"/>
                  <a:pt x="25031" y="5656"/>
                  <a:pt x="24906" y="5625"/>
                </a:cubicBezTo>
                <a:cubicBezTo>
                  <a:pt x="24844" y="5625"/>
                  <a:pt x="24781" y="5593"/>
                  <a:pt x="24719" y="5562"/>
                </a:cubicBezTo>
                <a:cubicBezTo>
                  <a:pt x="24656" y="5531"/>
                  <a:pt x="24594" y="5562"/>
                  <a:pt x="24563" y="5593"/>
                </a:cubicBezTo>
                <a:cubicBezTo>
                  <a:pt x="24438" y="5750"/>
                  <a:pt x="24313" y="5781"/>
                  <a:pt x="24125" y="5718"/>
                </a:cubicBezTo>
                <a:cubicBezTo>
                  <a:pt x="24156" y="5718"/>
                  <a:pt x="24156" y="5687"/>
                  <a:pt x="24188" y="5687"/>
                </a:cubicBezTo>
                <a:cubicBezTo>
                  <a:pt x="24313" y="5656"/>
                  <a:pt x="24313" y="5468"/>
                  <a:pt x="24469" y="5500"/>
                </a:cubicBezTo>
                <a:cubicBezTo>
                  <a:pt x="24438" y="5406"/>
                  <a:pt x="24500" y="5375"/>
                  <a:pt x="24594" y="5375"/>
                </a:cubicBezTo>
                <a:cubicBezTo>
                  <a:pt x="24844" y="5375"/>
                  <a:pt x="25094" y="5250"/>
                  <a:pt x="25313" y="5156"/>
                </a:cubicBezTo>
                <a:cubicBezTo>
                  <a:pt x="25500" y="5062"/>
                  <a:pt x="25688" y="4937"/>
                  <a:pt x="25938" y="5125"/>
                </a:cubicBezTo>
                <a:cubicBezTo>
                  <a:pt x="25938" y="5125"/>
                  <a:pt x="25969" y="5125"/>
                  <a:pt x="26000" y="5093"/>
                </a:cubicBezTo>
                <a:cubicBezTo>
                  <a:pt x="25906" y="5000"/>
                  <a:pt x="25906" y="4937"/>
                  <a:pt x="26063" y="4875"/>
                </a:cubicBezTo>
                <a:cubicBezTo>
                  <a:pt x="26188" y="4843"/>
                  <a:pt x="26281" y="4906"/>
                  <a:pt x="26375" y="4781"/>
                </a:cubicBezTo>
                <a:cubicBezTo>
                  <a:pt x="26469" y="4656"/>
                  <a:pt x="26625" y="4687"/>
                  <a:pt x="26750" y="4625"/>
                </a:cubicBezTo>
                <a:cubicBezTo>
                  <a:pt x="26906" y="4562"/>
                  <a:pt x="27000" y="4687"/>
                  <a:pt x="27125" y="4718"/>
                </a:cubicBezTo>
                <a:cubicBezTo>
                  <a:pt x="27125" y="4750"/>
                  <a:pt x="27156" y="4750"/>
                  <a:pt x="27156" y="4781"/>
                </a:cubicBezTo>
                <a:cubicBezTo>
                  <a:pt x="27375" y="4906"/>
                  <a:pt x="27531" y="4875"/>
                  <a:pt x="27688" y="4687"/>
                </a:cubicBezTo>
                <a:cubicBezTo>
                  <a:pt x="27438" y="4812"/>
                  <a:pt x="27219" y="4718"/>
                  <a:pt x="27000" y="4625"/>
                </a:cubicBezTo>
                <a:cubicBezTo>
                  <a:pt x="27156" y="4531"/>
                  <a:pt x="27250" y="4343"/>
                  <a:pt x="27438" y="4468"/>
                </a:cubicBezTo>
                <a:cubicBezTo>
                  <a:pt x="27438" y="4468"/>
                  <a:pt x="27469" y="4468"/>
                  <a:pt x="27469" y="4437"/>
                </a:cubicBezTo>
                <a:cubicBezTo>
                  <a:pt x="27750" y="4218"/>
                  <a:pt x="28125" y="4250"/>
                  <a:pt x="28438" y="4125"/>
                </a:cubicBezTo>
                <a:cubicBezTo>
                  <a:pt x="28563" y="4062"/>
                  <a:pt x="28719" y="4093"/>
                  <a:pt x="28844" y="4062"/>
                </a:cubicBezTo>
                <a:cubicBezTo>
                  <a:pt x="29094" y="3968"/>
                  <a:pt x="29344" y="3843"/>
                  <a:pt x="29563" y="3718"/>
                </a:cubicBezTo>
                <a:cubicBezTo>
                  <a:pt x="29656" y="3656"/>
                  <a:pt x="29750" y="3593"/>
                  <a:pt x="29844" y="3562"/>
                </a:cubicBezTo>
                <a:cubicBezTo>
                  <a:pt x="29969" y="3500"/>
                  <a:pt x="30063" y="3437"/>
                  <a:pt x="30156" y="3406"/>
                </a:cubicBezTo>
                <a:cubicBezTo>
                  <a:pt x="30188" y="3406"/>
                  <a:pt x="30219" y="3375"/>
                  <a:pt x="30250" y="3375"/>
                </a:cubicBezTo>
                <a:cubicBezTo>
                  <a:pt x="30250" y="3343"/>
                  <a:pt x="30250" y="3343"/>
                  <a:pt x="30250" y="3343"/>
                </a:cubicBezTo>
                <a:cubicBezTo>
                  <a:pt x="30281" y="3343"/>
                  <a:pt x="30281" y="3312"/>
                  <a:pt x="30313" y="3312"/>
                </a:cubicBezTo>
                <a:cubicBezTo>
                  <a:pt x="30313" y="3281"/>
                  <a:pt x="30313" y="3281"/>
                  <a:pt x="30281" y="3250"/>
                </a:cubicBezTo>
                <a:cubicBezTo>
                  <a:pt x="30281" y="3250"/>
                  <a:pt x="30250" y="3218"/>
                  <a:pt x="30219" y="3218"/>
                </a:cubicBezTo>
                <a:cubicBezTo>
                  <a:pt x="30219" y="3218"/>
                  <a:pt x="30219" y="3187"/>
                  <a:pt x="30188" y="3187"/>
                </a:cubicBezTo>
                <a:cubicBezTo>
                  <a:pt x="30188" y="3187"/>
                  <a:pt x="30188" y="3187"/>
                  <a:pt x="30188" y="3187"/>
                </a:cubicBezTo>
                <a:cubicBezTo>
                  <a:pt x="30156" y="3156"/>
                  <a:pt x="30094" y="3156"/>
                  <a:pt x="30125" y="3125"/>
                </a:cubicBezTo>
                <a:cubicBezTo>
                  <a:pt x="30125" y="3093"/>
                  <a:pt x="30125" y="3093"/>
                  <a:pt x="30125" y="3093"/>
                </a:cubicBezTo>
                <a:cubicBezTo>
                  <a:pt x="30125" y="3093"/>
                  <a:pt x="30125" y="3093"/>
                  <a:pt x="30125" y="3093"/>
                </a:cubicBezTo>
                <a:cubicBezTo>
                  <a:pt x="30156" y="3062"/>
                  <a:pt x="30188" y="3031"/>
                  <a:pt x="30219" y="3031"/>
                </a:cubicBezTo>
                <a:cubicBezTo>
                  <a:pt x="30281" y="2968"/>
                  <a:pt x="30375" y="2937"/>
                  <a:pt x="30438" y="2937"/>
                </a:cubicBezTo>
                <a:cubicBezTo>
                  <a:pt x="30438" y="2906"/>
                  <a:pt x="30438" y="2906"/>
                  <a:pt x="30469" y="2937"/>
                </a:cubicBezTo>
                <a:cubicBezTo>
                  <a:pt x="30500" y="2937"/>
                  <a:pt x="30531" y="2937"/>
                  <a:pt x="30563" y="2937"/>
                </a:cubicBezTo>
                <a:cubicBezTo>
                  <a:pt x="30656" y="2937"/>
                  <a:pt x="30719" y="2937"/>
                  <a:pt x="30781" y="2906"/>
                </a:cubicBezTo>
                <a:cubicBezTo>
                  <a:pt x="30781" y="2875"/>
                  <a:pt x="30781" y="2875"/>
                  <a:pt x="30813" y="2875"/>
                </a:cubicBezTo>
                <a:cubicBezTo>
                  <a:pt x="30875" y="2843"/>
                  <a:pt x="30938" y="2781"/>
                  <a:pt x="31000" y="2718"/>
                </a:cubicBezTo>
                <a:cubicBezTo>
                  <a:pt x="31000" y="2687"/>
                  <a:pt x="31031" y="2656"/>
                  <a:pt x="31063" y="2625"/>
                </a:cubicBezTo>
                <a:cubicBezTo>
                  <a:pt x="30938" y="2656"/>
                  <a:pt x="30844" y="2625"/>
                  <a:pt x="30813" y="2531"/>
                </a:cubicBezTo>
                <a:cubicBezTo>
                  <a:pt x="30750" y="2593"/>
                  <a:pt x="30688" y="2562"/>
                  <a:pt x="30594" y="2531"/>
                </a:cubicBezTo>
                <a:cubicBezTo>
                  <a:pt x="30594" y="2531"/>
                  <a:pt x="30594" y="2531"/>
                  <a:pt x="30563" y="2531"/>
                </a:cubicBezTo>
                <a:cubicBezTo>
                  <a:pt x="30531" y="2531"/>
                  <a:pt x="30500" y="2531"/>
                  <a:pt x="30500" y="2562"/>
                </a:cubicBezTo>
                <a:cubicBezTo>
                  <a:pt x="30469" y="2562"/>
                  <a:pt x="30469" y="2593"/>
                  <a:pt x="30469" y="2593"/>
                </a:cubicBezTo>
                <a:cubicBezTo>
                  <a:pt x="30438" y="2593"/>
                  <a:pt x="30438" y="2593"/>
                  <a:pt x="30406" y="2562"/>
                </a:cubicBezTo>
                <a:cubicBezTo>
                  <a:pt x="30375" y="2531"/>
                  <a:pt x="30406" y="2500"/>
                  <a:pt x="30438" y="2468"/>
                </a:cubicBezTo>
                <a:cubicBezTo>
                  <a:pt x="30438" y="2468"/>
                  <a:pt x="30438" y="2437"/>
                  <a:pt x="30469" y="2437"/>
                </a:cubicBezTo>
                <a:cubicBezTo>
                  <a:pt x="30469" y="2437"/>
                  <a:pt x="30500" y="2406"/>
                  <a:pt x="30531" y="2406"/>
                </a:cubicBezTo>
                <a:cubicBezTo>
                  <a:pt x="30594" y="2406"/>
                  <a:pt x="30625" y="2406"/>
                  <a:pt x="30688" y="2406"/>
                </a:cubicBezTo>
                <a:cubicBezTo>
                  <a:pt x="30938" y="2375"/>
                  <a:pt x="31031" y="2312"/>
                  <a:pt x="31094" y="2093"/>
                </a:cubicBezTo>
                <a:cubicBezTo>
                  <a:pt x="31094" y="2093"/>
                  <a:pt x="31094" y="2093"/>
                  <a:pt x="31094" y="2062"/>
                </a:cubicBezTo>
                <a:cubicBezTo>
                  <a:pt x="31125" y="2031"/>
                  <a:pt x="31156" y="2000"/>
                  <a:pt x="31188" y="2000"/>
                </a:cubicBezTo>
                <a:cubicBezTo>
                  <a:pt x="31250" y="1968"/>
                  <a:pt x="31281" y="1968"/>
                  <a:pt x="31313" y="1968"/>
                </a:cubicBezTo>
                <a:cubicBezTo>
                  <a:pt x="31406" y="1968"/>
                  <a:pt x="31500" y="1968"/>
                  <a:pt x="31563" y="1906"/>
                </a:cubicBezTo>
                <a:cubicBezTo>
                  <a:pt x="31563" y="1906"/>
                  <a:pt x="31594" y="1906"/>
                  <a:pt x="31594" y="1875"/>
                </a:cubicBezTo>
                <a:cubicBezTo>
                  <a:pt x="31625" y="1843"/>
                  <a:pt x="31625" y="1843"/>
                  <a:pt x="31625" y="1812"/>
                </a:cubicBezTo>
                <a:cubicBezTo>
                  <a:pt x="31625" y="1812"/>
                  <a:pt x="31656" y="1812"/>
                  <a:pt x="31656" y="1812"/>
                </a:cubicBezTo>
                <a:cubicBezTo>
                  <a:pt x="31656" y="1812"/>
                  <a:pt x="31656" y="1812"/>
                  <a:pt x="31656" y="1812"/>
                </a:cubicBezTo>
                <a:cubicBezTo>
                  <a:pt x="31688" y="1812"/>
                  <a:pt x="31688" y="1812"/>
                  <a:pt x="31688" y="1812"/>
                </a:cubicBezTo>
                <a:cubicBezTo>
                  <a:pt x="31719" y="1812"/>
                  <a:pt x="31719" y="1843"/>
                  <a:pt x="31750" y="1843"/>
                </a:cubicBezTo>
                <a:cubicBezTo>
                  <a:pt x="31813" y="1875"/>
                  <a:pt x="31875" y="1843"/>
                  <a:pt x="31938" y="1843"/>
                </a:cubicBezTo>
                <a:cubicBezTo>
                  <a:pt x="31969" y="1843"/>
                  <a:pt x="32000" y="1812"/>
                  <a:pt x="32000" y="1812"/>
                </a:cubicBezTo>
                <a:cubicBezTo>
                  <a:pt x="32031" y="1812"/>
                  <a:pt x="32031" y="1812"/>
                  <a:pt x="32031" y="1812"/>
                </a:cubicBezTo>
                <a:cubicBezTo>
                  <a:pt x="32094" y="1781"/>
                  <a:pt x="32156" y="1750"/>
                  <a:pt x="32188" y="1718"/>
                </a:cubicBezTo>
                <a:cubicBezTo>
                  <a:pt x="32219" y="1718"/>
                  <a:pt x="32250" y="1718"/>
                  <a:pt x="32250" y="1687"/>
                </a:cubicBezTo>
                <a:cubicBezTo>
                  <a:pt x="32281" y="1687"/>
                  <a:pt x="32281" y="1656"/>
                  <a:pt x="32281" y="1656"/>
                </a:cubicBezTo>
                <a:cubicBezTo>
                  <a:pt x="32281" y="1656"/>
                  <a:pt x="32281" y="1625"/>
                  <a:pt x="32281" y="1625"/>
                </a:cubicBezTo>
                <a:cubicBezTo>
                  <a:pt x="32313" y="1625"/>
                  <a:pt x="32313" y="1593"/>
                  <a:pt x="32281" y="1593"/>
                </a:cubicBezTo>
                <a:cubicBezTo>
                  <a:pt x="32281" y="1562"/>
                  <a:pt x="32281" y="1531"/>
                  <a:pt x="32250" y="1531"/>
                </a:cubicBezTo>
                <a:cubicBezTo>
                  <a:pt x="32219" y="1500"/>
                  <a:pt x="32188" y="1500"/>
                  <a:pt x="32125" y="1500"/>
                </a:cubicBezTo>
                <a:cubicBezTo>
                  <a:pt x="32094" y="1531"/>
                  <a:pt x="32031" y="1531"/>
                  <a:pt x="32000" y="1531"/>
                </a:cubicBezTo>
                <a:cubicBezTo>
                  <a:pt x="31906" y="1531"/>
                  <a:pt x="31844" y="1531"/>
                  <a:pt x="31781" y="1562"/>
                </a:cubicBezTo>
                <a:cubicBezTo>
                  <a:pt x="31750" y="1562"/>
                  <a:pt x="31750" y="1562"/>
                  <a:pt x="31719" y="1593"/>
                </a:cubicBezTo>
                <a:cubicBezTo>
                  <a:pt x="31688" y="1593"/>
                  <a:pt x="31625" y="1625"/>
                  <a:pt x="31594" y="1656"/>
                </a:cubicBezTo>
                <a:cubicBezTo>
                  <a:pt x="31563" y="1687"/>
                  <a:pt x="31531" y="1687"/>
                  <a:pt x="31469" y="1718"/>
                </a:cubicBezTo>
                <a:cubicBezTo>
                  <a:pt x="31469" y="1718"/>
                  <a:pt x="31469" y="1718"/>
                  <a:pt x="31438" y="1718"/>
                </a:cubicBezTo>
                <a:cubicBezTo>
                  <a:pt x="31438" y="1718"/>
                  <a:pt x="31438" y="1718"/>
                  <a:pt x="31406" y="1718"/>
                </a:cubicBezTo>
                <a:cubicBezTo>
                  <a:pt x="31406" y="1718"/>
                  <a:pt x="31406" y="1718"/>
                  <a:pt x="31375" y="1718"/>
                </a:cubicBezTo>
                <a:cubicBezTo>
                  <a:pt x="31375" y="1718"/>
                  <a:pt x="31375" y="1718"/>
                  <a:pt x="31344" y="1718"/>
                </a:cubicBezTo>
                <a:cubicBezTo>
                  <a:pt x="31250" y="1718"/>
                  <a:pt x="31125" y="1718"/>
                  <a:pt x="31031" y="1750"/>
                </a:cubicBezTo>
                <a:cubicBezTo>
                  <a:pt x="30969" y="1750"/>
                  <a:pt x="30938" y="1750"/>
                  <a:pt x="30875" y="1750"/>
                </a:cubicBezTo>
                <a:cubicBezTo>
                  <a:pt x="30813" y="1750"/>
                  <a:pt x="30750" y="1750"/>
                  <a:pt x="30719" y="1750"/>
                </a:cubicBezTo>
                <a:cubicBezTo>
                  <a:pt x="30688" y="1750"/>
                  <a:pt x="30688" y="1750"/>
                  <a:pt x="30656" y="1750"/>
                </a:cubicBezTo>
                <a:cubicBezTo>
                  <a:pt x="30625" y="1750"/>
                  <a:pt x="30625" y="1750"/>
                  <a:pt x="30594" y="1750"/>
                </a:cubicBezTo>
                <a:cubicBezTo>
                  <a:pt x="30594" y="1750"/>
                  <a:pt x="30563" y="1750"/>
                  <a:pt x="30563" y="1750"/>
                </a:cubicBezTo>
                <a:cubicBezTo>
                  <a:pt x="30531" y="1781"/>
                  <a:pt x="30500" y="1781"/>
                  <a:pt x="30500" y="1781"/>
                </a:cubicBezTo>
                <a:cubicBezTo>
                  <a:pt x="30469" y="1812"/>
                  <a:pt x="30469" y="1812"/>
                  <a:pt x="30438" y="1812"/>
                </a:cubicBezTo>
                <a:cubicBezTo>
                  <a:pt x="30375" y="1843"/>
                  <a:pt x="30313" y="1843"/>
                  <a:pt x="30281" y="1843"/>
                </a:cubicBezTo>
                <a:cubicBezTo>
                  <a:pt x="30219" y="1843"/>
                  <a:pt x="30156" y="1812"/>
                  <a:pt x="30094" y="1781"/>
                </a:cubicBezTo>
                <a:cubicBezTo>
                  <a:pt x="30094" y="1750"/>
                  <a:pt x="30063" y="1750"/>
                  <a:pt x="30031" y="1718"/>
                </a:cubicBezTo>
                <a:cubicBezTo>
                  <a:pt x="30031" y="1781"/>
                  <a:pt x="30063" y="1812"/>
                  <a:pt x="30063" y="1843"/>
                </a:cubicBezTo>
                <a:cubicBezTo>
                  <a:pt x="30063" y="1875"/>
                  <a:pt x="30063" y="1906"/>
                  <a:pt x="30063" y="1937"/>
                </a:cubicBezTo>
                <a:cubicBezTo>
                  <a:pt x="30063" y="1968"/>
                  <a:pt x="30063" y="1968"/>
                  <a:pt x="30063" y="2000"/>
                </a:cubicBezTo>
                <a:cubicBezTo>
                  <a:pt x="30031" y="2000"/>
                  <a:pt x="30031" y="2000"/>
                  <a:pt x="30000" y="2031"/>
                </a:cubicBezTo>
                <a:cubicBezTo>
                  <a:pt x="30000" y="2031"/>
                  <a:pt x="29969" y="2031"/>
                  <a:pt x="29938" y="2031"/>
                </a:cubicBezTo>
                <a:cubicBezTo>
                  <a:pt x="29813" y="2062"/>
                  <a:pt x="29688" y="2062"/>
                  <a:pt x="29563" y="2031"/>
                </a:cubicBezTo>
                <a:cubicBezTo>
                  <a:pt x="29625" y="2093"/>
                  <a:pt x="29656" y="2125"/>
                  <a:pt x="29563" y="2187"/>
                </a:cubicBezTo>
                <a:cubicBezTo>
                  <a:pt x="29406" y="2281"/>
                  <a:pt x="29250" y="2250"/>
                  <a:pt x="29094" y="2281"/>
                </a:cubicBezTo>
                <a:cubicBezTo>
                  <a:pt x="28844" y="2343"/>
                  <a:pt x="28594" y="2406"/>
                  <a:pt x="28344" y="2468"/>
                </a:cubicBezTo>
                <a:cubicBezTo>
                  <a:pt x="28063" y="2562"/>
                  <a:pt x="27781" y="2593"/>
                  <a:pt x="27500" y="2625"/>
                </a:cubicBezTo>
                <a:cubicBezTo>
                  <a:pt x="27594" y="2750"/>
                  <a:pt x="27563" y="2875"/>
                  <a:pt x="27531" y="3000"/>
                </a:cubicBezTo>
                <a:cubicBezTo>
                  <a:pt x="27469" y="3125"/>
                  <a:pt x="27344" y="3125"/>
                  <a:pt x="27250" y="3125"/>
                </a:cubicBezTo>
                <a:cubicBezTo>
                  <a:pt x="27156" y="3125"/>
                  <a:pt x="27125" y="3093"/>
                  <a:pt x="27094" y="3000"/>
                </a:cubicBezTo>
                <a:cubicBezTo>
                  <a:pt x="27094" y="2937"/>
                  <a:pt x="27156" y="2906"/>
                  <a:pt x="27219" y="2906"/>
                </a:cubicBezTo>
                <a:cubicBezTo>
                  <a:pt x="27313" y="2906"/>
                  <a:pt x="27344" y="2875"/>
                  <a:pt x="27344" y="2781"/>
                </a:cubicBezTo>
                <a:cubicBezTo>
                  <a:pt x="27344" y="2656"/>
                  <a:pt x="27250" y="2687"/>
                  <a:pt x="27188" y="2687"/>
                </a:cubicBezTo>
                <a:cubicBezTo>
                  <a:pt x="26844" y="2781"/>
                  <a:pt x="26500" y="2843"/>
                  <a:pt x="26156" y="2906"/>
                </a:cubicBezTo>
                <a:cubicBezTo>
                  <a:pt x="26094" y="2906"/>
                  <a:pt x="26031" y="2937"/>
                  <a:pt x="26031" y="2875"/>
                </a:cubicBezTo>
                <a:cubicBezTo>
                  <a:pt x="26000" y="2687"/>
                  <a:pt x="25906" y="2750"/>
                  <a:pt x="25813" y="2812"/>
                </a:cubicBezTo>
                <a:cubicBezTo>
                  <a:pt x="25719" y="2843"/>
                  <a:pt x="25563" y="2843"/>
                  <a:pt x="25531" y="3000"/>
                </a:cubicBezTo>
                <a:cubicBezTo>
                  <a:pt x="25531" y="3031"/>
                  <a:pt x="25469" y="3031"/>
                  <a:pt x="25438" y="3062"/>
                </a:cubicBezTo>
                <a:cubicBezTo>
                  <a:pt x="25219" y="3125"/>
                  <a:pt x="25000" y="3125"/>
                  <a:pt x="24781" y="3156"/>
                </a:cubicBezTo>
                <a:cubicBezTo>
                  <a:pt x="24750" y="3156"/>
                  <a:pt x="24688" y="3156"/>
                  <a:pt x="24656" y="3125"/>
                </a:cubicBezTo>
                <a:cubicBezTo>
                  <a:pt x="24469" y="2968"/>
                  <a:pt x="24281" y="3031"/>
                  <a:pt x="24094" y="3125"/>
                </a:cubicBezTo>
                <a:cubicBezTo>
                  <a:pt x="23969" y="3187"/>
                  <a:pt x="23594" y="3093"/>
                  <a:pt x="23531" y="3000"/>
                </a:cubicBezTo>
                <a:cubicBezTo>
                  <a:pt x="23500" y="2968"/>
                  <a:pt x="23500" y="2906"/>
                  <a:pt x="23469" y="2937"/>
                </a:cubicBezTo>
                <a:cubicBezTo>
                  <a:pt x="23406" y="2937"/>
                  <a:pt x="23438" y="3000"/>
                  <a:pt x="23469" y="3031"/>
                </a:cubicBezTo>
                <a:cubicBezTo>
                  <a:pt x="23500" y="3062"/>
                  <a:pt x="23500" y="3093"/>
                  <a:pt x="23438" y="3125"/>
                </a:cubicBezTo>
                <a:cubicBezTo>
                  <a:pt x="23375" y="3125"/>
                  <a:pt x="23344" y="3125"/>
                  <a:pt x="23313" y="3062"/>
                </a:cubicBezTo>
                <a:cubicBezTo>
                  <a:pt x="23313" y="3031"/>
                  <a:pt x="23313" y="2968"/>
                  <a:pt x="23313" y="2937"/>
                </a:cubicBezTo>
                <a:cubicBezTo>
                  <a:pt x="23313" y="2875"/>
                  <a:pt x="23250" y="2843"/>
                  <a:pt x="23219" y="2812"/>
                </a:cubicBezTo>
                <a:cubicBezTo>
                  <a:pt x="23156" y="2812"/>
                  <a:pt x="23156" y="2875"/>
                  <a:pt x="23125" y="2906"/>
                </a:cubicBezTo>
                <a:cubicBezTo>
                  <a:pt x="23094" y="3031"/>
                  <a:pt x="22969" y="3031"/>
                  <a:pt x="22844" y="3062"/>
                </a:cubicBezTo>
                <a:cubicBezTo>
                  <a:pt x="22750" y="3062"/>
                  <a:pt x="22625" y="3031"/>
                  <a:pt x="22531" y="3093"/>
                </a:cubicBezTo>
                <a:cubicBezTo>
                  <a:pt x="22500" y="3125"/>
                  <a:pt x="22469" y="3125"/>
                  <a:pt x="22406" y="3093"/>
                </a:cubicBezTo>
                <a:cubicBezTo>
                  <a:pt x="22344" y="3062"/>
                  <a:pt x="22281" y="3062"/>
                  <a:pt x="22188" y="3062"/>
                </a:cubicBezTo>
                <a:cubicBezTo>
                  <a:pt x="22063" y="3093"/>
                  <a:pt x="22125" y="2937"/>
                  <a:pt x="22063" y="2937"/>
                </a:cubicBezTo>
                <a:cubicBezTo>
                  <a:pt x="21969" y="2843"/>
                  <a:pt x="22000" y="3031"/>
                  <a:pt x="21906" y="3031"/>
                </a:cubicBezTo>
                <a:cubicBezTo>
                  <a:pt x="21906" y="3031"/>
                  <a:pt x="21875" y="3031"/>
                  <a:pt x="21875" y="3031"/>
                </a:cubicBezTo>
                <a:cubicBezTo>
                  <a:pt x="21813" y="2937"/>
                  <a:pt x="21813" y="3000"/>
                  <a:pt x="21781" y="3031"/>
                </a:cubicBezTo>
                <a:cubicBezTo>
                  <a:pt x="21719" y="3093"/>
                  <a:pt x="21688" y="3125"/>
                  <a:pt x="21625" y="3125"/>
                </a:cubicBezTo>
                <a:cubicBezTo>
                  <a:pt x="21375" y="3187"/>
                  <a:pt x="21156" y="3000"/>
                  <a:pt x="20938" y="3125"/>
                </a:cubicBezTo>
                <a:cubicBezTo>
                  <a:pt x="20938" y="3125"/>
                  <a:pt x="20906" y="3125"/>
                  <a:pt x="20906" y="3125"/>
                </a:cubicBezTo>
                <a:cubicBezTo>
                  <a:pt x="20781" y="2968"/>
                  <a:pt x="20625" y="3000"/>
                  <a:pt x="20469" y="3125"/>
                </a:cubicBezTo>
                <a:cubicBezTo>
                  <a:pt x="20469" y="3125"/>
                  <a:pt x="20438" y="3125"/>
                  <a:pt x="20438" y="3125"/>
                </a:cubicBezTo>
                <a:cubicBezTo>
                  <a:pt x="20313" y="3031"/>
                  <a:pt x="20125" y="3062"/>
                  <a:pt x="20031" y="2937"/>
                </a:cubicBezTo>
                <a:cubicBezTo>
                  <a:pt x="19938" y="2843"/>
                  <a:pt x="19781" y="2843"/>
                  <a:pt x="19719" y="2750"/>
                </a:cubicBezTo>
                <a:cubicBezTo>
                  <a:pt x="19656" y="2625"/>
                  <a:pt x="19594" y="2625"/>
                  <a:pt x="19500" y="2625"/>
                </a:cubicBezTo>
                <a:cubicBezTo>
                  <a:pt x="19375" y="2625"/>
                  <a:pt x="19219" y="2656"/>
                  <a:pt x="19125" y="2593"/>
                </a:cubicBezTo>
                <a:cubicBezTo>
                  <a:pt x="18875" y="2468"/>
                  <a:pt x="18594" y="2500"/>
                  <a:pt x="18344" y="2437"/>
                </a:cubicBezTo>
                <a:cubicBezTo>
                  <a:pt x="17969" y="2343"/>
                  <a:pt x="17594" y="2343"/>
                  <a:pt x="17219" y="2281"/>
                </a:cubicBezTo>
                <a:cubicBezTo>
                  <a:pt x="17188" y="2281"/>
                  <a:pt x="17156" y="2281"/>
                  <a:pt x="17156" y="2250"/>
                </a:cubicBezTo>
                <a:cubicBezTo>
                  <a:pt x="17250" y="2156"/>
                  <a:pt x="17469" y="2250"/>
                  <a:pt x="17469" y="2031"/>
                </a:cubicBezTo>
                <a:cubicBezTo>
                  <a:pt x="17469" y="2031"/>
                  <a:pt x="17500" y="2031"/>
                  <a:pt x="17500" y="2031"/>
                </a:cubicBezTo>
                <a:cubicBezTo>
                  <a:pt x="17625" y="2000"/>
                  <a:pt x="17781" y="1968"/>
                  <a:pt x="17906" y="1937"/>
                </a:cubicBezTo>
                <a:cubicBezTo>
                  <a:pt x="18344" y="1937"/>
                  <a:pt x="18750" y="2000"/>
                  <a:pt x="19188" y="1968"/>
                </a:cubicBezTo>
                <a:cubicBezTo>
                  <a:pt x="19344" y="1937"/>
                  <a:pt x="19563" y="1875"/>
                  <a:pt x="19719" y="2000"/>
                </a:cubicBezTo>
                <a:cubicBezTo>
                  <a:pt x="19750" y="2031"/>
                  <a:pt x="19781" y="2031"/>
                  <a:pt x="19813" y="2000"/>
                </a:cubicBezTo>
                <a:cubicBezTo>
                  <a:pt x="19844" y="1812"/>
                  <a:pt x="19969" y="1906"/>
                  <a:pt x="20031" y="1968"/>
                </a:cubicBezTo>
                <a:cubicBezTo>
                  <a:pt x="20125" y="2031"/>
                  <a:pt x="20188" y="2000"/>
                  <a:pt x="20281" y="2000"/>
                </a:cubicBezTo>
                <a:cubicBezTo>
                  <a:pt x="20188" y="1968"/>
                  <a:pt x="20063" y="2000"/>
                  <a:pt x="20094" y="1875"/>
                </a:cubicBezTo>
                <a:cubicBezTo>
                  <a:pt x="20094" y="1781"/>
                  <a:pt x="20219" y="1812"/>
                  <a:pt x="20281" y="1812"/>
                </a:cubicBezTo>
                <a:cubicBezTo>
                  <a:pt x="20313" y="1812"/>
                  <a:pt x="20344" y="1812"/>
                  <a:pt x="20375" y="1781"/>
                </a:cubicBezTo>
                <a:cubicBezTo>
                  <a:pt x="20406" y="1781"/>
                  <a:pt x="20406" y="1781"/>
                  <a:pt x="20406" y="1781"/>
                </a:cubicBezTo>
                <a:cubicBezTo>
                  <a:pt x="20438" y="1781"/>
                  <a:pt x="20469" y="1781"/>
                  <a:pt x="20500" y="1781"/>
                </a:cubicBezTo>
                <a:cubicBezTo>
                  <a:pt x="20563" y="1781"/>
                  <a:pt x="20625" y="1750"/>
                  <a:pt x="20688" y="1750"/>
                </a:cubicBezTo>
                <a:cubicBezTo>
                  <a:pt x="20719" y="1750"/>
                  <a:pt x="20719" y="1750"/>
                  <a:pt x="20719" y="1750"/>
                </a:cubicBezTo>
                <a:cubicBezTo>
                  <a:pt x="20750" y="1750"/>
                  <a:pt x="20781" y="1750"/>
                  <a:pt x="20813" y="1750"/>
                </a:cubicBezTo>
                <a:lnTo>
                  <a:pt x="20813" y="1750"/>
                </a:lnTo>
                <a:cubicBezTo>
                  <a:pt x="20813" y="1750"/>
                  <a:pt x="20781" y="1750"/>
                  <a:pt x="20750" y="1750"/>
                </a:cubicBezTo>
                <a:cubicBezTo>
                  <a:pt x="20750" y="1750"/>
                  <a:pt x="20719" y="1750"/>
                  <a:pt x="20688" y="1750"/>
                </a:cubicBezTo>
                <a:cubicBezTo>
                  <a:pt x="20688" y="1750"/>
                  <a:pt x="20656" y="1750"/>
                  <a:pt x="20656" y="1750"/>
                </a:cubicBezTo>
                <a:cubicBezTo>
                  <a:pt x="20656" y="1750"/>
                  <a:pt x="20656" y="1750"/>
                  <a:pt x="20656" y="1750"/>
                </a:cubicBezTo>
                <a:cubicBezTo>
                  <a:pt x="20625" y="1781"/>
                  <a:pt x="20594" y="1781"/>
                  <a:pt x="20563" y="1781"/>
                </a:cubicBezTo>
                <a:lnTo>
                  <a:pt x="20563" y="1781"/>
                </a:lnTo>
                <a:cubicBezTo>
                  <a:pt x="20563" y="1781"/>
                  <a:pt x="20563" y="1781"/>
                  <a:pt x="20563" y="1781"/>
                </a:cubicBezTo>
                <a:cubicBezTo>
                  <a:pt x="20531" y="1781"/>
                  <a:pt x="20531" y="1781"/>
                  <a:pt x="20500" y="1781"/>
                </a:cubicBezTo>
                <a:cubicBezTo>
                  <a:pt x="20500" y="1781"/>
                  <a:pt x="20469" y="1781"/>
                  <a:pt x="20438" y="1750"/>
                </a:cubicBezTo>
                <a:cubicBezTo>
                  <a:pt x="20438" y="1750"/>
                  <a:pt x="20438" y="1750"/>
                  <a:pt x="20438" y="1750"/>
                </a:cubicBezTo>
                <a:cubicBezTo>
                  <a:pt x="20438" y="1750"/>
                  <a:pt x="20438" y="1750"/>
                  <a:pt x="20406" y="1750"/>
                </a:cubicBezTo>
                <a:cubicBezTo>
                  <a:pt x="20406" y="1750"/>
                  <a:pt x="20406" y="1750"/>
                  <a:pt x="20406" y="1750"/>
                </a:cubicBezTo>
                <a:cubicBezTo>
                  <a:pt x="20406" y="1750"/>
                  <a:pt x="20406" y="1750"/>
                  <a:pt x="20406" y="1750"/>
                </a:cubicBezTo>
                <a:cubicBezTo>
                  <a:pt x="20375" y="1750"/>
                  <a:pt x="20375" y="1718"/>
                  <a:pt x="20375" y="1718"/>
                </a:cubicBezTo>
                <a:cubicBezTo>
                  <a:pt x="20375" y="1718"/>
                  <a:pt x="20375" y="1718"/>
                  <a:pt x="20375" y="1718"/>
                </a:cubicBezTo>
                <a:cubicBezTo>
                  <a:pt x="20375" y="1718"/>
                  <a:pt x="20344" y="1718"/>
                  <a:pt x="20344" y="1718"/>
                </a:cubicBezTo>
                <a:cubicBezTo>
                  <a:pt x="20344" y="1718"/>
                  <a:pt x="20344" y="1687"/>
                  <a:pt x="20344" y="1687"/>
                </a:cubicBezTo>
                <a:cubicBezTo>
                  <a:pt x="20344" y="1687"/>
                  <a:pt x="20344" y="1687"/>
                  <a:pt x="20344" y="1687"/>
                </a:cubicBezTo>
                <a:cubicBezTo>
                  <a:pt x="20313" y="1687"/>
                  <a:pt x="20313" y="1656"/>
                  <a:pt x="20313" y="1656"/>
                </a:cubicBezTo>
                <a:cubicBezTo>
                  <a:pt x="20313" y="1656"/>
                  <a:pt x="20313" y="1656"/>
                  <a:pt x="20313" y="1656"/>
                </a:cubicBezTo>
                <a:cubicBezTo>
                  <a:pt x="20313" y="1625"/>
                  <a:pt x="20281" y="1625"/>
                  <a:pt x="20281" y="1593"/>
                </a:cubicBezTo>
                <a:cubicBezTo>
                  <a:pt x="20281" y="1562"/>
                  <a:pt x="20219" y="1562"/>
                  <a:pt x="20188" y="1562"/>
                </a:cubicBezTo>
                <a:cubicBezTo>
                  <a:pt x="19938" y="1406"/>
                  <a:pt x="19656" y="1468"/>
                  <a:pt x="19406" y="1343"/>
                </a:cubicBezTo>
                <a:cubicBezTo>
                  <a:pt x="19188" y="1218"/>
                  <a:pt x="18906" y="1250"/>
                  <a:pt x="18656" y="1187"/>
                </a:cubicBezTo>
                <a:cubicBezTo>
                  <a:pt x="18125" y="1062"/>
                  <a:pt x="17594" y="937"/>
                  <a:pt x="17031" y="968"/>
                </a:cubicBezTo>
                <a:cubicBezTo>
                  <a:pt x="16781" y="1000"/>
                  <a:pt x="16563" y="968"/>
                  <a:pt x="16313" y="1062"/>
                </a:cubicBezTo>
                <a:cubicBezTo>
                  <a:pt x="16094" y="1187"/>
                  <a:pt x="15875" y="1312"/>
                  <a:pt x="15625" y="1375"/>
                </a:cubicBezTo>
                <a:cubicBezTo>
                  <a:pt x="15438" y="1437"/>
                  <a:pt x="15281" y="1500"/>
                  <a:pt x="15156" y="1625"/>
                </a:cubicBezTo>
                <a:cubicBezTo>
                  <a:pt x="15094" y="1750"/>
                  <a:pt x="14906" y="1812"/>
                  <a:pt x="14906" y="1968"/>
                </a:cubicBezTo>
                <a:cubicBezTo>
                  <a:pt x="14938" y="2000"/>
                  <a:pt x="14875" y="2031"/>
                  <a:pt x="14875" y="2000"/>
                </a:cubicBezTo>
                <a:cubicBezTo>
                  <a:pt x="14656" y="1906"/>
                  <a:pt x="14438" y="2031"/>
                  <a:pt x="14250" y="1968"/>
                </a:cubicBezTo>
                <a:cubicBezTo>
                  <a:pt x="14188" y="1937"/>
                  <a:pt x="14125" y="1906"/>
                  <a:pt x="14063" y="1843"/>
                </a:cubicBezTo>
                <a:cubicBezTo>
                  <a:pt x="14063" y="1812"/>
                  <a:pt x="14031" y="1781"/>
                  <a:pt x="14063" y="1750"/>
                </a:cubicBezTo>
                <a:cubicBezTo>
                  <a:pt x="14094" y="1750"/>
                  <a:pt x="14125" y="1750"/>
                  <a:pt x="14125" y="1750"/>
                </a:cubicBezTo>
                <a:cubicBezTo>
                  <a:pt x="14313" y="1875"/>
                  <a:pt x="14500" y="1781"/>
                  <a:pt x="14656" y="1843"/>
                </a:cubicBezTo>
                <a:cubicBezTo>
                  <a:pt x="14688" y="1843"/>
                  <a:pt x="14750" y="1781"/>
                  <a:pt x="14719" y="1781"/>
                </a:cubicBezTo>
                <a:cubicBezTo>
                  <a:pt x="14625" y="1750"/>
                  <a:pt x="14563" y="1593"/>
                  <a:pt x="14438" y="1656"/>
                </a:cubicBezTo>
                <a:cubicBezTo>
                  <a:pt x="14313" y="1750"/>
                  <a:pt x="14219" y="1656"/>
                  <a:pt x="14188" y="1562"/>
                </a:cubicBezTo>
                <a:cubicBezTo>
                  <a:pt x="14125" y="1375"/>
                  <a:pt x="14031" y="1375"/>
                  <a:pt x="13875" y="1406"/>
                </a:cubicBezTo>
                <a:cubicBezTo>
                  <a:pt x="13750" y="1437"/>
                  <a:pt x="13625" y="1468"/>
                  <a:pt x="13563" y="1312"/>
                </a:cubicBezTo>
                <a:cubicBezTo>
                  <a:pt x="13531" y="1250"/>
                  <a:pt x="13500" y="1218"/>
                  <a:pt x="13438" y="1250"/>
                </a:cubicBezTo>
                <a:cubicBezTo>
                  <a:pt x="13406" y="1281"/>
                  <a:pt x="13344" y="1281"/>
                  <a:pt x="13313" y="1250"/>
                </a:cubicBezTo>
                <a:cubicBezTo>
                  <a:pt x="13063" y="1125"/>
                  <a:pt x="12813" y="1062"/>
                  <a:pt x="12531" y="1000"/>
                </a:cubicBezTo>
                <a:cubicBezTo>
                  <a:pt x="12344" y="968"/>
                  <a:pt x="12250" y="1031"/>
                  <a:pt x="12219" y="1187"/>
                </a:cubicBezTo>
                <a:cubicBezTo>
                  <a:pt x="12219" y="1218"/>
                  <a:pt x="12031" y="1500"/>
                  <a:pt x="12344" y="1375"/>
                </a:cubicBezTo>
                <a:cubicBezTo>
                  <a:pt x="12375" y="1375"/>
                  <a:pt x="12438" y="1406"/>
                  <a:pt x="12406" y="1468"/>
                </a:cubicBezTo>
                <a:cubicBezTo>
                  <a:pt x="12344" y="1625"/>
                  <a:pt x="12469" y="1593"/>
                  <a:pt x="12563" y="1625"/>
                </a:cubicBezTo>
                <a:cubicBezTo>
                  <a:pt x="12719" y="1625"/>
                  <a:pt x="12875" y="1656"/>
                  <a:pt x="13000" y="1750"/>
                </a:cubicBezTo>
                <a:cubicBezTo>
                  <a:pt x="13125" y="1875"/>
                  <a:pt x="13219" y="2062"/>
                  <a:pt x="13438" y="1875"/>
                </a:cubicBezTo>
                <a:cubicBezTo>
                  <a:pt x="13563" y="1968"/>
                  <a:pt x="13719" y="1906"/>
                  <a:pt x="13875" y="1937"/>
                </a:cubicBezTo>
                <a:cubicBezTo>
                  <a:pt x="13906" y="1968"/>
                  <a:pt x="13969" y="1968"/>
                  <a:pt x="14000" y="2031"/>
                </a:cubicBezTo>
                <a:cubicBezTo>
                  <a:pt x="14000" y="2062"/>
                  <a:pt x="13938" y="2125"/>
                  <a:pt x="13906" y="2125"/>
                </a:cubicBezTo>
                <a:cubicBezTo>
                  <a:pt x="13688" y="2125"/>
                  <a:pt x="13531" y="2187"/>
                  <a:pt x="13344" y="2281"/>
                </a:cubicBezTo>
                <a:cubicBezTo>
                  <a:pt x="13250" y="2312"/>
                  <a:pt x="13063" y="2250"/>
                  <a:pt x="12938" y="2250"/>
                </a:cubicBezTo>
                <a:cubicBezTo>
                  <a:pt x="12781" y="2250"/>
                  <a:pt x="12688" y="2187"/>
                  <a:pt x="12531" y="2125"/>
                </a:cubicBezTo>
                <a:cubicBezTo>
                  <a:pt x="12625" y="2062"/>
                  <a:pt x="12688" y="2093"/>
                  <a:pt x="12750" y="2062"/>
                </a:cubicBezTo>
                <a:cubicBezTo>
                  <a:pt x="12563" y="1875"/>
                  <a:pt x="12438" y="2000"/>
                  <a:pt x="12313" y="2125"/>
                </a:cubicBezTo>
                <a:cubicBezTo>
                  <a:pt x="12188" y="2218"/>
                  <a:pt x="12031" y="2125"/>
                  <a:pt x="11906" y="2250"/>
                </a:cubicBezTo>
                <a:cubicBezTo>
                  <a:pt x="11906" y="2250"/>
                  <a:pt x="11875" y="2218"/>
                  <a:pt x="11875" y="2218"/>
                </a:cubicBezTo>
                <a:cubicBezTo>
                  <a:pt x="11844" y="2062"/>
                  <a:pt x="11688" y="2093"/>
                  <a:pt x="11594" y="2062"/>
                </a:cubicBezTo>
                <a:cubicBezTo>
                  <a:pt x="11469" y="2062"/>
                  <a:pt x="11313" y="2000"/>
                  <a:pt x="11188" y="2062"/>
                </a:cubicBezTo>
                <a:cubicBezTo>
                  <a:pt x="11125" y="2093"/>
                  <a:pt x="11063" y="2093"/>
                  <a:pt x="11094" y="2156"/>
                </a:cubicBezTo>
                <a:cubicBezTo>
                  <a:pt x="11094" y="2218"/>
                  <a:pt x="11156" y="2187"/>
                  <a:pt x="11188" y="2187"/>
                </a:cubicBezTo>
                <a:cubicBezTo>
                  <a:pt x="11375" y="2187"/>
                  <a:pt x="11469" y="2218"/>
                  <a:pt x="11438" y="2437"/>
                </a:cubicBezTo>
                <a:cubicBezTo>
                  <a:pt x="11438" y="2562"/>
                  <a:pt x="11594" y="2562"/>
                  <a:pt x="11656" y="2687"/>
                </a:cubicBezTo>
                <a:cubicBezTo>
                  <a:pt x="11688" y="2750"/>
                  <a:pt x="11750" y="2656"/>
                  <a:pt x="11781" y="2625"/>
                </a:cubicBezTo>
                <a:cubicBezTo>
                  <a:pt x="11813" y="2625"/>
                  <a:pt x="11844" y="2625"/>
                  <a:pt x="11844" y="2625"/>
                </a:cubicBezTo>
                <a:cubicBezTo>
                  <a:pt x="11875" y="2656"/>
                  <a:pt x="11844" y="2687"/>
                  <a:pt x="11844" y="2718"/>
                </a:cubicBezTo>
                <a:cubicBezTo>
                  <a:pt x="11781" y="2843"/>
                  <a:pt x="11563" y="2875"/>
                  <a:pt x="11406" y="2812"/>
                </a:cubicBezTo>
                <a:cubicBezTo>
                  <a:pt x="11250" y="2750"/>
                  <a:pt x="11125" y="2687"/>
                  <a:pt x="11000" y="2562"/>
                </a:cubicBezTo>
                <a:cubicBezTo>
                  <a:pt x="10969" y="2656"/>
                  <a:pt x="11000" y="2687"/>
                  <a:pt x="11063" y="2718"/>
                </a:cubicBezTo>
                <a:cubicBezTo>
                  <a:pt x="11125" y="2750"/>
                  <a:pt x="11156" y="2812"/>
                  <a:pt x="11094" y="2843"/>
                </a:cubicBezTo>
                <a:cubicBezTo>
                  <a:pt x="11031" y="2906"/>
                  <a:pt x="11000" y="2906"/>
                  <a:pt x="10969" y="2843"/>
                </a:cubicBezTo>
                <a:cubicBezTo>
                  <a:pt x="10906" y="2781"/>
                  <a:pt x="10813" y="2750"/>
                  <a:pt x="10719" y="2687"/>
                </a:cubicBezTo>
                <a:cubicBezTo>
                  <a:pt x="10625" y="2625"/>
                  <a:pt x="10469" y="2625"/>
                  <a:pt x="10406" y="2531"/>
                </a:cubicBezTo>
                <a:cubicBezTo>
                  <a:pt x="10344" y="2406"/>
                  <a:pt x="10250" y="2312"/>
                  <a:pt x="10094" y="2250"/>
                </a:cubicBezTo>
                <a:cubicBezTo>
                  <a:pt x="10063" y="2250"/>
                  <a:pt x="10031" y="2218"/>
                  <a:pt x="10031" y="2156"/>
                </a:cubicBezTo>
                <a:cubicBezTo>
                  <a:pt x="10094" y="2000"/>
                  <a:pt x="9938" y="2000"/>
                  <a:pt x="9875" y="1968"/>
                </a:cubicBezTo>
                <a:cubicBezTo>
                  <a:pt x="9781" y="1937"/>
                  <a:pt x="9781" y="2031"/>
                  <a:pt x="9781" y="2093"/>
                </a:cubicBezTo>
                <a:cubicBezTo>
                  <a:pt x="9781" y="2156"/>
                  <a:pt x="9750" y="2187"/>
                  <a:pt x="9688" y="2187"/>
                </a:cubicBezTo>
                <a:cubicBezTo>
                  <a:pt x="9625" y="2187"/>
                  <a:pt x="9594" y="2250"/>
                  <a:pt x="9563" y="2281"/>
                </a:cubicBezTo>
                <a:cubicBezTo>
                  <a:pt x="9500" y="2406"/>
                  <a:pt x="9375" y="2531"/>
                  <a:pt x="9438" y="2687"/>
                </a:cubicBezTo>
                <a:cubicBezTo>
                  <a:pt x="9500" y="2843"/>
                  <a:pt x="9625" y="2812"/>
                  <a:pt x="9750" y="2781"/>
                </a:cubicBezTo>
                <a:cubicBezTo>
                  <a:pt x="9844" y="2781"/>
                  <a:pt x="9969" y="2781"/>
                  <a:pt x="9938" y="2968"/>
                </a:cubicBezTo>
                <a:cubicBezTo>
                  <a:pt x="9906" y="3062"/>
                  <a:pt x="9844" y="3031"/>
                  <a:pt x="9781" y="3031"/>
                </a:cubicBezTo>
                <a:cubicBezTo>
                  <a:pt x="9625" y="3031"/>
                  <a:pt x="9469" y="3062"/>
                  <a:pt x="9406" y="3250"/>
                </a:cubicBezTo>
                <a:cubicBezTo>
                  <a:pt x="9375" y="3375"/>
                  <a:pt x="9281" y="3468"/>
                  <a:pt x="9125" y="3437"/>
                </a:cubicBezTo>
                <a:cubicBezTo>
                  <a:pt x="9000" y="3437"/>
                  <a:pt x="8938" y="3437"/>
                  <a:pt x="8938" y="3312"/>
                </a:cubicBezTo>
                <a:cubicBezTo>
                  <a:pt x="8844" y="3375"/>
                  <a:pt x="8750" y="3375"/>
                  <a:pt x="8688" y="3343"/>
                </a:cubicBezTo>
                <a:cubicBezTo>
                  <a:pt x="8656" y="3343"/>
                  <a:pt x="8625" y="3312"/>
                  <a:pt x="8625" y="3281"/>
                </a:cubicBezTo>
                <a:cubicBezTo>
                  <a:pt x="8500" y="3156"/>
                  <a:pt x="8469" y="3000"/>
                  <a:pt x="8500" y="2843"/>
                </a:cubicBezTo>
                <a:cubicBezTo>
                  <a:pt x="8531" y="2812"/>
                  <a:pt x="8563" y="2718"/>
                  <a:pt x="8500" y="2718"/>
                </a:cubicBezTo>
                <a:cubicBezTo>
                  <a:pt x="8438" y="2687"/>
                  <a:pt x="8406" y="2781"/>
                  <a:pt x="8375" y="2812"/>
                </a:cubicBezTo>
                <a:cubicBezTo>
                  <a:pt x="8313" y="2906"/>
                  <a:pt x="8281" y="3062"/>
                  <a:pt x="8125" y="3031"/>
                </a:cubicBezTo>
                <a:cubicBezTo>
                  <a:pt x="8063" y="3031"/>
                  <a:pt x="8000" y="3031"/>
                  <a:pt x="7938" y="3093"/>
                </a:cubicBezTo>
                <a:cubicBezTo>
                  <a:pt x="7875" y="3156"/>
                  <a:pt x="7813" y="3156"/>
                  <a:pt x="7750" y="3031"/>
                </a:cubicBezTo>
                <a:cubicBezTo>
                  <a:pt x="7719" y="2968"/>
                  <a:pt x="7688" y="2843"/>
                  <a:pt x="7594" y="2843"/>
                </a:cubicBezTo>
                <a:cubicBezTo>
                  <a:pt x="7531" y="2843"/>
                  <a:pt x="7469" y="2843"/>
                  <a:pt x="7469" y="2781"/>
                </a:cubicBezTo>
                <a:cubicBezTo>
                  <a:pt x="7469" y="2718"/>
                  <a:pt x="7531" y="2718"/>
                  <a:pt x="7594" y="2718"/>
                </a:cubicBezTo>
                <a:cubicBezTo>
                  <a:pt x="7656" y="2687"/>
                  <a:pt x="7719" y="2656"/>
                  <a:pt x="7719" y="2593"/>
                </a:cubicBezTo>
                <a:cubicBezTo>
                  <a:pt x="7688" y="2500"/>
                  <a:pt x="7625" y="2468"/>
                  <a:pt x="7563" y="2468"/>
                </a:cubicBezTo>
                <a:cubicBezTo>
                  <a:pt x="7469" y="2500"/>
                  <a:pt x="7406" y="2468"/>
                  <a:pt x="7344" y="2437"/>
                </a:cubicBezTo>
                <a:cubicBezTo>
                  <a:pt x="7281" y="2406"/>
                  <a:pt x="7063" y="2343"/>
                  <a:pt x="7313" y="2250"/>
                </a:cubicBezTo>
                <a:cubicBezTo>
                  <a:pt x="7344" y="2218"/>
                  <a:pt x="7344" y="2156"/>
                  <a:pt x="7313" y="2125"/>
                </a:cubicBezTo>
                <a:cubicBezTo>
                  <a:pt x="7281" y="2062"/>
                  <a:pt x="7250" y="2125"/>
                  <a:pt x="7219" y="2156"/>
                </a:cubicBezTo>
                <a:cubicBezTo>
                  <a:pt x="7188" y="2187"/>
                  <a:pt x="7156" y="2187"/>
                  <a:pt x="7125" y="2156"/>
                </a:cubicBezTo>
                <a:cubicBezTo>
                  <a:pt x="7094" y="2125"/>
                  <a:pt x="7094" y="2093"/>
                  <a:pt x="7125" y="2062"/>
                </a:cubicBezTo>
                <a:cubicBezTo>
                  <a:pt x="7375" y="1937"/>
                  <a:pt x="7125" y="1718"/>
                  <a:pt x="7250" y="1562"/>
                </a:cubicBezTo>
                <a:cubicBezTo>
                  <a:pt x="7250" y="1562"/>
                  <a:pt x="7250" y="1531"/>
                  <a:pt x="7219" y="1531"/>
                </a:cubicBezTo>
                <a:cubicBezTo>
                  <a:pt x="7063" y="1500"/>
                  <a:pt x="7031" y="1343"/>
                  <a:pt x="6938" y="1250"/>
                </a:cubicBezTo>
                <a:cubicBezTo>
                  <a:pt x="6906" y="1187"/>
                  <a:pt x="6844" y="1062"/>
                  <a:pt x="6750" y="1093"/>
                </a:cubicBezTo>
                <a:cubicBezTo>
                  <a:pt x="6719" y="1125"/>
                  <a:pt x="6625" y="1093"/>
                  <a:pt x="6594" y="1187"/>
                </a:cubicBezTo>
                <a:cubicBezTo>
                  <a:pt x="6594" y="1281"/>
                  <a:pt x="6563" y="1406"/>
                  <a:pt x="6563" y="1500"/>
                </a:cubicBezTo>
                <a:cubicBezTo>
                  <a:pt x="6563" y="1562"/>
                  <a:pt x="6563" y="1593"/>
                  <a:pt x="6594" y="1593"/>
                </a:cubicBezTo>
                <a:cubicBezTo>
                  <a:pt x="6656" y="1625"/>
                  <a:pt x="6656" y="1593"/>
                  <a:pt x="6656" y="1562"/>
                </a:cubicBezTo>
                <a:cubicBezTo>
                  <a:pt x="6750" y="1500"/>
                  <a:pt x="6781" y="1500"/>
                  <a:pt x="6813" y="1593"/>
                </a:cubicBezTo>
                <a:cubicBezTo>
                  <a:pt x="6844" y="1625"/>
                  <a:pt x="6875" y="1687"/>
                  <a:pt x="6875" y="1718"/>
                </a:cubicBezTo>
                <a:cubicBezTo>
                  <a:pt x="6906" y="1750"/>
                  <a:pt x="6938" y="1812"/>
                  <a:pt x="6875" y="1843"/>
                </a:cubicBezTo>
                <a:cubicBezTo>
                  <a:pt x="6844" y="1875"/>
                  <a:pt x="6813" y="1843"/>
                  <a:pt x="6781" y="1812"/>
                </a:cubicBezTo>
                <a:cubicBezTo>
                  <a:pt x="6750" y="1718"/>
                  <a:pt x="6656" y="1687"/>
                  <a:pt x="6594" y="1750"/>
                </a:cubicBezTo>
                <a:cubicBezTo>
                  <a:pt x="6500" y="1781"/>
                  <a:pt x="6531" y="1875"/>
                  <a:pt x="6563" y="1937"/>
                </a:cubicBezTo>
                <a:cubicBezTo>
                  <a:pt x="6563" y="2031"/>
                  <a:pt x="6625" y="2093"/>
                  <a:pt x="6719" y="2093"/>
                </a:cubicBezTo>
                <a:cubicBezTo>
                  <a:pt x="6813" y="2062"/>
                  <a:pt x="6875" y="2093"/>
                  <a:pt x="6875" y="2187"/>
                </a:cubicBezTo>
                <a:cubicBezTo>
                  <a:pt x="6875" y="2250"/>
                  <a:pt x="6875" y="2281"/>
                  <a:pt x="6938" y="2281"/>
                </a:cubicBezTo>
                <a:cubicBezTo>
                  <a:pt x="7031" y="2343"/>
                  <a:pt x="7063" y="2437"/>
                  <a:pt x="6938" y="2531"/>
                </a:cubicBezTo>
                <a:cubicBezTo>
                  <a:pt x="7000" y="2562"/>
                  <a:pt x="7031" y="2562"/>
                  <a:pt x="7063" y="2593"/>
                </a:cubicBezTo>
                <a:cubicBezTo>
                  <a:pt x="7094" y="2625"/>
                  <a:pt x="7156" y="2656"/>
                  <a:pt x="7156" y="2718"/>
                </a:cubicBezTo>
                <a:cubicBezTo>
                  <a:pt x="7156" y="2812"/>
                  <a:pt x="7063" y="2750"/>
                  <a:pt x="7031" y="2781"/>
                </a:cubicBezTo>
                <a:cubicBezTo>
                  <a:pt x="6938" y="2843"/>
                  <a:pt x="6844" y="2875"/>
                  <a:pt x="6750" y="2937"/>
                </a:cubicBezTo>
                <a:cubicBezTo>
                  <a:pt x="6500" y="3093"/>
                  <a:pt x="6500" y="3093"/>
                  <a:pt x="6344" y="2968"/>
                </a:cubicBezTo>
                <a:cubicBezTo>
                  <a:pt x="6344" y="3000"/>
                  <a:pt x="6313" y="3031"/>
                  <a:pt x="6313" y="3062"/>
                </a:cubicBezTo>
                <a:cubicBezTo>
                  <a:pt x="6313" y="3093"/>
                  <a:pt x="6313" y="3156"/>
                  <a:pt x="6250" y="3156"/>
                </a:cubicBezTo>
                <a:cubicBezTo>
                  <a:pt x="6188" y="3156"/>
                  <a:pt x="6219" y="3093"/>
                  <a:pt x="6188" y="3062"/>
                </a:cubicBezTo>
                <a:cubicBezTo>
                  <a:pt x="6188" y="3031"/>
                  <a:pt x="6188" y="2968"/>
                  <a:pt x="6156" y="2968"/>
                </a:cubicBezTo>
                <a:cubicBezTo>
                  <a:pt x="5969" y="2906"/>
                  <a:pt x="5969" y="2656"/>
                  <a:pt x="5813" y="2593"/>
                </a:cubicBezTo>
                <a:cubicBezTo>
                  <a:pt x="5875" y="2531"/>
                  <a:pt x="6031" y="2625"/>
                  <a:pt x="6031" y="2500"/>
                </a:cubicBezTo>
                <a:cubicBezTo>
                  <a:pt x="6063" y="2375"/>
                  <a:pt x="6094" y="2250"/>
                  <a:pt x="6063" y="2093"/>
                </a:cubicBezTo>
                <a:cubicBezTo>
                  <a:pt x="6031" y="2062"/>
                  <a:pt x="6063" y="1968"/>
                  <a:pt x="6000" y="1968"/>
                </a:cubicBezTo>
                <a:cubicBezTo>
                  <a:pt x="5875" y="1968"/>
                  <a:pt x="5969" y="2062"/>
                  <a:pt x="5969" y="2125"/>
                </a:cubicBezTo>
                <a:cubicBezTo>
                  <a:pt x="5969" y="2125"/>
                  <a:pt x="5938" y="2125"/>
                  <a:pt x="5938" y="2156"/>
                </a:cubicBezTo>
                <a:cubicBezTo>
                  <a:pt x="5875" y="2093"/>
                  <a:pt x="5781" y="2031"/>
                  <a:pt x="5719" y="1968"/>
                </a:cubicBezTo>
                <a:cubicBezTo>
                  <a:pt x="5719" y="1937"/>
                  <a:pt x="5656" y="1906"/>
                  <a:pt x="5656" y="1937"/>
                </a:cubicBezTo>
                <a:cubicBezTo>
                  <a:pt x="5594" y="2062"/>
                  <a:pt x="5250" y="2031"/>
                  <a:pt x="5438" y="2281"/>
                </a:cubicBezTo>
                <a:cubicBezTo>
                  <a:pt x="5438" y="2312"/>
                  <a:pt x="5438" y="2343"/>
                  <a:pt x="5406" y="2343"/>
                </a:cubicBezTo>
                <a:cubicBezTo>
                  <a:pt x="5344" y="2406"/>
                  <a:pt x="5344" y="2468"/>
                  <a:pt x="5344" y="2562"/>
                </a:cubicBezTo>
                <a:cubicBezTo>
                  <a:pt x="5344" y="2625"/>
                  <a:pt x="5250" y="2625"/>
                  <a:pt x="5219" y="2593"/>
                </a:cubicBezTo>
                <a:cubicBezTo>
                  <a:pt x="5156" y="2593"/>
                  <a:pt x="5094" y="2562"/>
                  <a:pt x="5031" y="2531"/>
                </a:cubicBezTo>
                <a:cubicBezTo>
                  <a:pt x="5188" y="2500"/>
                  <a:pt x="5188" y="2468"/>
                  <a:pt x="5156" y="2375"/>
                </a:cubicBezTo>
                <a:cubicBezTo>
                  <a:pt x="5031" y="2187"/>
                  <a:pt x="4781" y="2156"/>
                  <a:pt x="4625" y="2281"/>
                </a:cubicBezTo>
                <a:cubicBezTo>
                  <a:pt x="4563" y="2281"/>
                  <a:pt x="4563" y="2343"/>
                  <a:pt x="4500" y="2375"/>
                </a:cubicBezTo>
                <a:cubicBezTo>
                  <a:pt x="4438" y="2406"/>
                  <a:pt x="4375" y="2406"/>
                  <a:pt x="4375" y="2312"/>
                </a:cubicBezTo>
                <a:cubicBezTo>
                  <a:pt x="4375" y="2187"/>
                  <a:pt x="4250" y="2031"/>
                  <a:pt x="4375" y="1906"/>
                </a:cubicBezTo>
                <a:cubicBezTo>
                  <a:pt x="4438" y="1812"/>
                  <a:pt x="4344" y="1812"/>
                  <a:pt x="4313" y="1781"/>
                </a:cubicBezTo>
                <a:cubicBezTo>
                  <a:pt x="4250" y="1718"/>
                  <a:pt x="4188" y="1718"/>
                  <a:pt x="4188" y="1781"/>
                </a:cubicBezTo>
                <a:cubicBezTo>
                  <a:pt x="4156" y="1937"/>
                  <a:pt x="4094" y="2031"/>
                  <a:pt x="4063" y="2156"/>
                </a:cubicBezTo>
                <a:cubicBezTo>
                  <a:pt x="3938" y="2437"/>
                  <a:pt x="4000" y="2718"/>
                  <a:pt x="4000" y="3000"/>
                </a:cubicBezTo>
                <a:cubicBezTo>
                  <a:pt x="4000" y="3062"/>
                  <a:pt x="3969" y="3125"/>
                  <a:pt x="3906" y="3125"/>
                </a:cubicBezTo>
                <a:cubicBezTo>
                  <a:pt x="3813" y="3156"/>
                  <a:pt x="3844" y="3093"/>
                  <a:pt x="3844" y="3031"/>
                </a:cubicBezTo>
                <a:cubicBezTo>
                  <a:pt x="3844" y="3000"/>
                  <a:pt x="3813" y="2968"/>
                  <a:pt x="3781" y="2968"/>
                </a:cubicBezTo>
                <a:cubicBezTo>
                  <a:pt x="3719" y="3031"/>
                  <a:pt x="3750" y="3093"/>
                  <a:pt x="3719" y="3156"/>
                </a:cubicBezTo>
                <a:cubicBezTo>
                  <a:pt x="3594" y="3375"/>
                  <a:pt x="3500" y="3593"/>
                  <a:pt x="3656" y="3843"/>
                </a:cubicBezTo>
                <a:cubicBezTo>
                  <a:pt x="3688" y="3843"/>
                  <a:pt x="3688" y="3906"/>
                  <a:pt x="3656" y="3906"/>
                </a:cubicBezTo>
                <a:cubicBezTo>
                  <a:pt x="3563" y="4031"/>
                  <a:pt x="3531" y="4218"/>
                  <a:pt x="3406" y="4312"/>
                </a:cubicBezTo>
                <a:cubicBezTo>
                  <a:pt x="3313" y="4375"/>
                  <a:pt x="3250" y="4468"/>
                  <a:pt x="3250" y="4593"/>
                </a:cubicBezTo>
                <a:cubicBezTo>
                  <a:pt x="3250" y="4687"/>
                  <a:pt x="3344" y="4812"/>
                  <a:pt x="3156" y="4812"/>
                </a:cubicBezTo>
                <a:cubicBezTo>
                  <a:pt x="3094" y="4812"/>
                  <a:pt x="3125" y="4875"/>
                  <a:pt x="3094" y="4937"/>
                </a:cubicBezTo>
                <a:cubicBezTo>
                  <a:pt x="3094" y="5000"/>
                  <a:pt x="3125" y="5093"/>
                  <a:pt x="3156" y="5187"/>
                </a:cubicBezTo>
                <a:cubicBezTo>
                  <a:pt x="2938" y="5093"/>
                  <a:pt x="2906" y="4937"/>
                  <a:pt x="2875" y="4781"/>
                </a:cubicBezTo>
                <a:cubicBezTo>
                  <a:pt x="2813" y="4562"/>
                  <a:pt x="3000" y="4500"/>
                  <a:pt x="3125" y="4406"/>
                </a:cubicBezTo>
                <a:cubicBezTo>
                  <a:pt x="3125" y="4343"/>
                  <a:pt x="3063" y="4343"/>
                  <a:pt x="3031" y="4343"/>
                </a:cubicBezTo>
                <a:cubicBezTo>
                  <a:pt x="2688" y="4375"/>
                  <a:pt x="2375" y="4218"/>
                  <a:pt x="2063" y="4125"/>
                </a:cubicBezTo>
                <a:cubicBezTo>
                  <a:pt x="1844" y="4093"/>
                  <a:pt x="1656" y="3968"/>
                  <a:pt x="1438" y="4000"/>
                </a:cubicBezTo>
                <a:cubicBezTo>
                  <a:pt x="1313" y="4000"/>
                  <a:pt x="1219" y="3937"/>
                  <a:pt x="1156" y="3843"/>
                </a:cubicBezTo>
                <a:cubicBezTo>
                  <a:pt x="1094" y="3687"/>
                  <a:pt x="1031" y="3781"/>
                  <a:pt x="1000" y="3875"/>
                </a:cubicBezTo>
                <a:cubicBezTo>
                  <a:pt x="844" y="4093"/>
                  <a:pt x="938" y="4500"/>
                  <a:pt x="1156" y="4656"/>
                </a:cubicBezTo>
                <a:cubicBezTo>
                  <a:pt x="1531" y="4968"/>
                  <a:pt x="1969" y="5156"/>
                  <a:pt x="2344" y="5406"/>
                </a:cubicBezTo>
                <a:cubicBezTo>
                  <a:pt x="2375" y="5437"/>
                  <a:pt x="2438" y="5468"/>
                  <a:pt x="2438" y="5437"/>
                </a:cubicBezTo>
                <a:cubicBezTo>
                  <a:pt x="2500" y="5312"/>
                  <a:pt x="2594" y="5343"/>
                  <a:pt x="2688" y="5343"/>
                </a:cubicBezTo>
                <a:cubicBezTo>
                  <a:pt x="2750" y="5312"/>
                  <a:pt x="2844" y="5312"/>
                  <a:pt x="2875" y="5375"/>
                </a:cubicBezTo>
                <a:cubicBezTo>
                  <a:pt x="2906" y="5468"/>
                  <a:pt x="2844" y="5500"/>
                  <a:pt x="2781" y="5562"/>
                </a:cubicBezTo>
                <a:cubicBezTo>
                  <a:pt x="2625" y="5750"/>
                  <a:pt x="2656" y="5843"/>
                  <a:pt x="2813" y="6031"/>
                </a:cubicBezTo>
                <a:cubicBezTo>
                  <a:pt x="2969" y="6218"/>
                  <a:pt x="3281" y="6187"/>
                  <a:pt x="3344" y="6468"/>
                </a:cubicBezTo>
                <a:cubicBezTo>
                  <a:pt x="3344" y="6468"/>
                  <a:pt x="3375" y="6500"/>
                  <a:pt x="3375" y="6500"/>
                </a:cubicBezTo>
                <a:cubicBezTo>
                  <a:pt x="3469" y="6593"/>
                  <a:pt x="3563" y="6687"/>
                  <a:pt x="3656" y="6750"/>
                </a:cubicBezTo>
                <a:cubicBezTo>
                  <a:pt x="3719" y="6781"/>
                  <a:pt x="3750" y="6843"/>
                  <a:pt x="3719" y="6906"/>
                </a:cubicBezTo>
                <a:cubicBezTo>
                  <a:pt x="3688" y="6968"/>
                  <a:pt x="3625" y="6968"/>
                  <a:pt x="3563" y="6937"/>
                </a:cubicBezTo>
                <a:cubicBezTo>
                  <a:pt x="3469" y="6937"/>
                  <a:pt x="3344" y="6937"/>
                  <a:pt x="3250" y="6968"/>
                </a:cubicBezTo>
                <a:cubicBezTo>
                  <a:pt x="3313" y="7062"/>
                  <a:pt x="3375" y="7062"/>
                  <a:pt x="3469" y="7062"/>
                </a:cubicBezTo>
                <a:cubicBezTo>
                  <a:pt x="3563" y="7093"/>
                  <a:pt x="3469" y="7218"/>
                  <a:pt x="3531" y="7281"/>
                </a:cubicBezTo>
                <a:cubicBezTo>
                  <a:pt x="3563" y="7281"/>
                  <a:pt x="3563" y="7281"/>
                  <a:pt x="3563" y="7281"/>
                </a:cubicBezTo>
                <a:cubicBezTo>
                  <a:pt x="3625" y="7312"/>
                  <a:pt x="3656" y="7375"/>
                  <a:pt x="3625" y="7437"/>
                </a:cubicBezTo>
                <a:cubicBezTo>
                  <a:pt x="3563" y="7500"/>
                  <a:pt x="3500" y="7468"/>
                  <a:pt x="3438" y="7437"/>
                </a:cubicBezTo>
                <a:cubicBezTo>
                  <a:pt x="3344" y="7343"/>
                  <a:pt x="3219" y="7343"/>
                  <a:pt x="3094" y="7312"/>
                </a:cubicBezTo>
                <a:cubicBezTo>
                  <a:pt x="3031" y="7281"/>
                  <a:pt x="3000" y="7312"/>
                  <a:pt x="2969" y="7375"/>
                </a:cubicBezTo>
                <a:cubicBezTo>
                  <a:pt x="2844" y="7750"/>
                  <a:pt x="2844" y="7750"/>
                  <a:pt x="2969" y="8093"/>
                </a:cubicBezTo>
                <a:cubicBezTo>
                  <a:pt x="2969" y="8125"/>
                  <a:pt x="2969" y="8125"/>
                  <a:pt x="3000" y="8156"/>
                </a:cubicBezTo>
                <a:cubicBezTo>
                  <a:pt x="3031" y="8156"/>
                  <a:pt x="3031" y="8125"/>
                  <a:pt x="3031" y="8093"/>
                </a:cubicBezTo>
                <a:cubicBezTo>
                  <a:pt x="3031" y="7906"/>
                  <a:pt x="3094" y="7875"/>
                  <a:pt x="3219" y="8031"/>
                </a:cubicBezTo>
                <a:cubicBezTo>
                  <a:pt x="3219" y="8062"/>
                  <a:pt x="3250" y="8062"/>
                  <a:pt x="3281" y="8062"/>
                </a:cubicBezTo>
                <a:cubicBezTo>
                  <a:pt x="3438" y="7968"/>
                  <a:pt x="3531" y="8093"/>
                  <a:pt x="3594" y="8187"/>
                </a:cubicBezTo>
                <a:cubicBezTo>
                  <a:pt x="3625" y="8281"/>
                  <a:pt x="3781" y="8375"/>
                  <a:pt x="3688" y="8468"/>
                </a:cubicBezTo>
                <a:cubicBezTo>
                  <a:pt x="3656" y="8531"/>
                  <a:pt x="3531" y="8531"/>
                  <a:pt x="3438" y="8562"/>
                </a:cubicBezTo>
                <a:cubicBezTo>
                  <a:pt x="3375" y="8562"/>
                  <a:pt x="3313" y="8531"/>
                  <a:pt x="3313" y="8468"/>
                </a:cubicBezTo>
                <a:cubicBezTo>
                  <a:pt x="3313" y="8406"/>
                  <a:pt x="3281" y="8375"/>
                  <a:pt x="3219" y="8375"/>
                </a:cubicBezTo>
                <a:cubicBezTo>
                  <a:pt x="3188" y="8375"/>
                  <a:pt x="3188" y="8375"/>
                  <a:pt x="3156" y="8406"/>
                </a:cubicBezTo>
                <a:cubicBezTo>
                  <a:pt x="3156" y="8562"/>
                  <a:pt x="3063" y="8500"/>
                  <a:pt x="3000" y="8468"/>
                </a:cubicBezTo>
                <a:cubicBezTo>
                  <a:pt x="2906" y="8406"/>
                  <a:pt x="2813" y="8375"/>
                  <a:pt x="2781" y="8218"/>
                </a:cubicBezTo>
                <a:cubicBezTo>
                  <a:pt x="2781" y="8187"/>
                  <a:pt x="2750" y="8156"/>
                  <a:pt x="2719" y="8187"/>
                </a:cubicBezTo>
                <a:cubicBezTo>
                  <a:pt x="2594" y="8218"/>
                  <a:pt x="2500" y="8187"/>
                  <a:pt x="2406" y="8156"/>
                </a:cubicBezTo>
                <a:cubicBezTo>
                  <a:pt x="2344" y="8156"/>
                  <a:pt x="2281" y="8187"/>
                  <a:pt x="2281" y="8218"/>
                </a:cubicBezTo>
                <a:cubicBezTo>
                  <a:pt x="2219" y="8343"/>
                  <a:pt x="2344" y="8468"/>
                  <a:pt x="2281" y="8593"/>
                </a:cubicBezTo>
                <a:cubicBezTo>
                  <a:pt x="2438" y="8656"/>
                  <a:pt x="2406" y="8875"/>
                  <a:pt x="2531" y="8968"/>
                </a:cubicBezTo>
                <a:cubicBezTo>
                  <a:pt x="2594" y="9031"/>
                  <a:pt x="2625" y="9093"/>
                  <a:pt x="2656" y="9187"/>
                </a:cubicBezTo>
                <a:cubicBezTo>
                  <a:pt x="2688" y="9281"/>
                  <a:pt x="2719" y="9500"/>
                  <a:pt x="2906" y="9406"/>
                </a:cubicBezTo>
                <a:cubicBezTo>
                  <a:pt x="3000" y="9375"/>
                  <a:pt x="3031" y="9406"/>
                  <a:pt x="3094" y="9437"/>
                </a:cubicBezTo>
                <a:cubicBezTo>
                  <a:pt x="3219" y="9531"/>
                  <a:pt x="3313" y="9468"/>
                  <a:pt x="3344" y="9312"/>
                </a:cubicBezTo>
                <a:cubicBezTo>
                  <a:pt x="3344" y="9281"/>
                  <a:pt x="3344" y="9250"/>
                  <a:pt x="3344" y="9218"/>
                </a:cubicBezTo>
                <a:cubicBezTo>
                  <a:pt x="3375" y="9187"/>
                  <a:pt x="3406" y="9156"/>
                  <a:pt x="3469" y="9156"/>
                </a:cubicBezTo>
                <a:cubicBezTo>
                  <a:pt x="3563" y="9156"/>
                  <a:pt x="3500" y="9218"/>
                  <a:pt x="3500" y="9250"/>
                </a:cubicBezTo>
                <a:cubicBezTo>
                  <a:pt x="3531" y="9312"/>
                  <a:pt x="3500" y="9406"/>
                  <a:pt x="3563" y="9437"/>
                </a:cubicBezTo>
                <a:cubicBezTo>
                  <a:pt x="3625" y="9500"/>
                  <a:pt x="3594" y="9531"/>
                  <a:pt x="3500" y="9562"/>
                </a:cubicBezTo>
                <a:cubicBezTo>
                  <a:pt x="3500" y="9562"/>
                  <a:pt x="3438" y="9562"/>
                  <a:pt x="3469" y="9593"/>
                </a:cubicBezTo>
                <a:cubicBezTo>
                  <a:pt x="3469" y="9625"/>
                  <a:pt x="3500" y="9656"/>
                  <a:pt x="3531" y="9656"/>
                </a:cubicBezTo>
                <a:cubicBezTo>
                  <a:pt x="3594" y="9656"/>
                  <a:pt x="3688" y="9625"/>
                  <a:pt x="3688" y="9531"/>
                </a:cubicBezTo>
                <a:cubicBezTo>
                  <a:pt x="3656" y="9437"/>
                  <a:pt x="3719" y="9437"/>
                  <a:pt x="3781" y="9437"/>
                </a:cubicBezTo>
                <a:cubicBezTo>
                  <a:pt x="4000" y="9406"/>
                  <a:pt x="4188" y="9500"/>
                  <a:pt x="4375" y="9500"/>
                </a:cubicBezTo>
                <a:cubicBezTo>
                  <a:pt x="4438" y="9500"/>
                  <a:pt x="4438" y="9531"/>
                  <a:pt x="4469" y="9562"/>
                </a:cubicBezTo>
                <a:cubicBezTo>
                  <a:pt x="4469" y="9593"/>
                  <a:pt x="4469" y="9625"/>
                  <a:pt x="4406" y="9656"/>
                </a:cubicBezTo>
                <a:cubicBezTo>
                  <a:pt x="4344" y="9656"/>
                  <a:pt x="4375" y="9718"/>
                  <a:pt x="4375" y="9750"/>
                </a:cubicBezTo>
                <a:cubicBezTo>
                  <a:pt x="4406" y="9812"/>
                  <a:pt x="4438" y="9812"/>
                  <a:pt x="4500" y="9781"/>
                </a:cubicBezTo>
                <a:cubicBezTo>
                  <a:pt x="4625" y="9750"/>
                  <a:pt x="4813" y="9812"/>
                  <a:pt x="4938" y="9656"/>
                </a:cubicBezTo>
                <a:cubicBezTo>
                  <a:pt x="4938" y="9656"/>
                  <a:pt x="4969" y="9656"/>
                  <a:pt x="4969" y="9656"/>
                </a:cubicBezTo>
                <a:cubicBezTo>
                  <a:pt x="5125" y="9750"/>
                  <a:pt x="5313" y="9750"/>
                  <a:pt x="5469" y="9781"/>
                </a:cubicBezTo>
                <a:cubicBezTo>
                  <a:pt x="5469" y="9812"/>
                  <a:pt x="5438" y="9843"/>
                  <a:pt x="5438" y="9875"/>
                </a:cubicBezTo>
                <a:cubicBezTo>
                  <a:pt x="5438" y="10031"/>
                  <a:pt x="5375" y="10062"/>
                  <a:pt x="5250" y="10031"/>
                </a:cubicBezTo>
                <a:cubicBezTo>
                  <a:pt x="5156" y="10000"/>
                  <a:pt x="5063" y="10031"/>
                  <a:pt x="4969" y="10062"/>
                </a:cubicBezTo>
                <a:cubicBezTo>
                  <a:pt x="4875" y="10093"/>
                  <a:pt x="4906" y="10187"/>
                  <a:pt x="4875" y="10250"/>
                </a:cubicBezTo>
                <a:cubicBezTo>
                  <a:pt x="4875" y="10312"/>
                  <a:pt x="4938" y="10312"/>
                  <a:pt x="4969" y="10281"/>
                </a:cubicBezTo>
                <a:cubicBezTo>
                  <a:pt x="5156" y="10156"/>
                  <a:pt x="5156" y="10312"/>
                  <a:pt x="5188" y="10437"/>
                </a:cubicBezTo>
                <a:cubicBezTo>
                  <a:pt x="5250" y="10593"/>
                  <a:pt x="5250" y="10750"/>
                  <a:pt x="5500" y="10718"/>
                </a:cubicBezTo>
                <a:cubicBezTo>
                  <a:pt x="5531" y="10718"/>
                  <a:pt x="5594" y="10687"/>
                  <a:pt x="5594" y="10781"/>
                </a:cubicBezTo>
                <a:cubicBezTo>
                  <a:pt x="5594" y="10843"/>
                  <a:pt x="5563" y="10875"/>
                  <a:pt x="5469" y="10906"/>
                </a:cubicBezTo>
                <a:cubicBezTo>
                  <a:pt x="5438" y="10906"/>
                  <a:pt x="5406" y="10906"/>
                  <a:pt x="5375" y="10906"/>
                </a:cubicBezTo>
                <a:cubicBezTo>
                  <a:pt x="5250" y="10937"/>
                  <a:pt x="5156" y="11000"/>
                  <a:pt x="5188" y="11125"/>
                </a:cubicBezTo>
                <a:cubicBezTo>
                  <a:pt x="5188" y="11250"/>
                  <a:pt x="5250" y="11343"/>
                  <a:pt x="5375" y="11375"/>
                </a:cubicBezTo>
                <a:cubicBezTo>
                  <a:pt x="5500" y="11375"/>
                  <a:pt x="5594" y="11406"/>
                  <a:pt x="5719" y="11406"/>
                </a:cubicBezTo>
                <a:cubicBezTo>
                  <a:pt x="5781" y="11406"/>
                  <a:pt x="5813" y="11437"/>
                  <a:pt x="5844" y="11468"/>
                </a:cubicBezTo>
                <a:cubicBezTo>
                  <a:pt x="5844" y="11593"/>
                  <a:pt x="5719" y="11718"/>
                  <a:pt x="5781" y="11843"/>
                </a:cubicBezTo>
                <a:cubicBezTo>
                  <a:pt x="5781" y="11843"/>
                  <a:pt x="5750" y="11843"/>
                  <a:pt x="5750" y="11843"/>
                </a:cubicBezTo>
                <a:cubicBezTo>
                  <a:pt x="5531" y="11718"/>
                  <a:pt x="5531" y="11843"/>
                  <a:pt x="5531" y="12000"/>
                </a:cubicBezTo>
                <a:cubicBezTo>
                  <a:pt x="5531" y="12031"/>
                  <a:pt x="5500" y="12062"/>
                  <a:pt x="5469" y="12062"/>
                </a:cubicBezTo>
                <a:cubicBezTo>
                  <a:pt x="5438" y="12093"/>
                  <a:pt x="5406" y="12125"/>
                  <a:pt x="5406" y="12125"/>
                </a:cubicBezTo>
                <a:cubicBezTo>
                  <a:pt x="5563" y="12250"/>
                  <a:pt x="5563" y="12468"/>
                  <a:pt x="5781" y="12468"/>
                </a:cubicBezTo>
                <a:cubicBezTo>
                  <a:pt x="5906" y="12500"/>
                  <a:pt x="6031" y="12500"/>
                  <a:pt x="6156" y="12531"/>
                </a:cubicBezTo>
                <a:cubicBezTo>
                  <a:pt x="6188" y="12531"/>
                  <a:pt x="6250" y="12531"/>
                  <a:pt x="6219" y="12437"/>
                </a:cubicBezTo>
                <a:cubicBezTo>
                  <a:pt x="6219" y="12343"/>
                  <a:pt x="6250" y="12250"/>
                  <a:pt x="6438" y="12281"/>
                </a:cubicBezTo>
                <a:cubicBezTo>
                  <a:pt x="6656" y="12312"/>
                  <a:pt x="6875" y="12281"/>
                  <a:pt x="7094" y="12281"/>
                </a:cubicBezTo>
                <a:cubicBezTo>
                  <a:pt x="7375" y="12281"/>
                  <a:pt x="7656" y="12156"/>
                  <a:pt x="7938" y="12156"/>
                </a:cubicBezTo>
                <a:cubicBezTo>
                  <a:pt x="8000" y="12156"/>
                  <a:pt x="8094" y="12250"/>
                  <a:pt x="8156" y="12156"/>
                </a:cubicBezTo>
                <a:cubicBezTo>
                  <a:pt x="8188" y="12093"/>
                  <a:pt x="8219" y="12093"/>
                  <a:pt x="8250" y="12125"/>
                </a:cubicBezTo>
                <a:cubicBezTo>
                  <a:pt x="8313" y="12187"/>
                  <a:pt x="8281" y="12250"/>
                  <a:pt x="8188" y="12250"/>
                </a:cubicBezTo>
                <a:cubicBezTo>
                  <a:pt x="8125" y="12250"/>
                  <a:pt x="8125" y="12312"/>
                  <a:pt x="8125" y="12375"/>
                </a:cubicBezTo>
                <a:cubicBezTo>
                  <a:pt x="8125" y="12406"/>
                  <a:pt x="8156" y="12437"/>
                  <a:pt x="8188" y="12437"/>
                </a:cubicBezTo>
                <a:cubicBezTo>
                  <a:pt x="8250" y="12468"/>
                  <a:pt x="8250" y="12500"/>
                  <a:pt x="8281" y="12500"/>
                </a:cubicBezTo>
                <a:cubicBezTo>
                  <a:pt x="8375" y="12531"/>
                  <a:pt x="8375" y="12593"/>
                  <a:pt x="8313" y="12625"/>
                </a:cubicBezTo>
                <a:cubicBezTo>
                  <a:pt x="8188" y="12687"/>
                  <a:pt x="8156" y="12875"/>
                  <a:pt x="7969" y="12812"/>
                </a:cubicBezTo>
                <a:cubicBezTo>
                  <a:pt x="7938" y="12812"/>
                  <a:pt x="7938" y="12843"/>
                  <a:pt x="7906" y="12875"/>
                </a:cubicBezTo>
                <a:cubicBezTo>
                  <a:pt x="7750" y="12937"/>
                  <a:pt x="7656" y="13093"/>
                  <a:pt x="7469" y="13031"/>
                </a:cubicBezTo>
                <a:cubicBezTo>
                  <a:pt x="7406" y="13000"/>
                  <a:pt x="7313" y="13031"/>
                  <a:pt x="7344" y="13125"/>
                </a:cubicBezTo>
                <a:cubicBezTo>
                  <a:pt x="7344" y="13218"/>
                  <a:pt x="7438" y="13250"/>
                  <a:pt x="7500" y="13218"/>
                </a:cubicBezTo>
                <a:cubicBezTo>
                  <a:pt x="7531" y="13218"/>
                  <a:pt x="7563" y="13156"/>
                  <a:pt x="7594" y="13218"/>
                </a:cubicBezTo>
                <a:cubicBezTo>
                  <a:pt x="7594" y="13218"/>
                  <a:pt x="7594" y="13218"/>
                  <a:pt x="7594" y="13250"/>
                </a:cubicBezTo>
                <a:cubicBezTo>
                  <a:pt x="7563" y="13281"/>
                  <a:pt x="7531" y="13250"/>
                  <a:pt x="7500" y="13250"/>
                </a:cubicBezTo>
                <a:cubicBezTo>
                  <a:pt x="7375" y="13218"/>
                  <a:pt x="7219" y="13218"/>
                  <a:pt x="7094" y="13281"/>
                </a:cubicBezTo>
                <a:cubicBezTo>
                  <a:pt x="7000" y="13375"/>
                  <a:pt x="7125" y="13468"/>
                  <a:pt x="7125" y="13562"/>
                </a:cubicBezTo>
                <a:cubicBezTo>
                  <a:pt x="7125" y="13562"/>
                  <a:pt x="7125" y="13593"/>
                  <a:pt x="7125" y="13593"/>
                </a:cubicBezTo>
                <a:cubicBezTo>
                  <a:pt x="7094" y="13656"/>
                  <a:pt x="7094" y="13687"/>
                  <a:pt x="7156" y="13687"/>
                </a:cubicBezTo>
                <a:cubicBezTo>
                  <a:pt x="7188" y="13687"/>
                  <a:pt x="7219" y="13656"/>
                  <a:pt x="7219" y="13625"/>
                </a:cubicBezTo>
                <a:cubicBezTo>
                  <a:pt x="7219" y="13468"/>
                  <a:pt x="7344" y="13500"/>
                  <a:pt x="7438" y="13531"/>
                </a:cubicBezTo>
                <a:cubicBezTo>
                  <a:pt x="7531" y="13531"/>
                  <a:pt x="7625" y="13593"/>
                  <a:pt x="7719" y="13593"/>
                </a:cubicBezTo>
                <a:cubicBezTo>
                  <a:pt x="7813" y="13593"/>
                  <a:pt x="7813" y="13687"/>
                  <a:pt x="7781" y="13750"/>
                </a:cubicBezTo>
                <a:cubicBezTo>
                  <a:pt x="7781" y="13812"/>
                  <a:pt x="7719" y="13750"/>
                  <a:pt x="7688" y="13750"/>
                </a:cubicBezTo>
                <a:cubicBezTo>
                  <a:pt x="7656" y="13718"/>
                  <a:pt x="7313" y="13875"/>
                  <a:pt x="7281" y="13906"/>
                </a:cubicBezTo>
                <a:cubicBezTo>
                  <a:pt x="7281" y="13906"/>
                  <a:pt x="7281" y="13937"/>
                  <a:pt x="7281" y="13937"/>
                </a:cubicBezTo>
                <a:cubicBezTo>
                  <a:pt x="7313" y="14062"/>
                  <a:pt x="7250" y="14187"/>
                  <a:pt x="7219" y="14281"/>
                </a:cubicBezTo>
                <a:cubicBezTo>
                  <a:pt x="7219" y="14343"/>
                  <a:pt x="7219" y="14406"/>
                  <a:pt x="7281" y="14437"/>
                </a:cubicBezTo>
                <a:cubicBezTo>
                  <a:pt x="7344" y="14468"/>
                  <a:pt x="7375" y="14500"/>
                  <a:pt x="7344" y="14593"/>
                </a:cubicBezTo>
                <a:cubicBezTo>
                  <a:pt x="7313" y="14656"/>
                  <a:pt x="7188" y="14750"/>
                  <a:pt x="7375" y="14781"/>
                </a:cubicBezTo>
                <a:cubicBezTo>
                  <a:pt x="7469" y="14781"/>
                  <a:pt x="7406" y="14968"/>
                  <a:pt x="7563" y="14906"/>
                </a:cubicBezTo>
                <a:cubicBezTo>
                  <a:pt x="7563" y="14906"/>
                  <a:pt x="7625" y="14906"/>
                  <a:pt x="7625" y="14937"/>
                </a:cubicBezTo>
                <a:cubicBezTo>
                  <a:pt x="7656" y="15000"/>
                  <a:pt x="7625" y="15000"/>
                  <a:pt x="7563" y="15000"/>
                </a:cubicBezTo>
                <a:cubicBezTo>
                  <a:pt x="7531" y="15031"/>
                  <a:pt x="7500" y="15031"/>
                  <a:pt x="7531" y="15093"/>
                </a:cubicBezTo>
                <a:cubicBezTo>
                  <a:pt x="7563" y="15125"/>
                  <a:pt x="7594" y="15093"/>
                  <a:pt x="7594" y="15062"/>
                </a:cubicBezTo>
                <a:cubicBezTo>
                  <a:pt x="7656" y="15000"/>
                  <a:pt x="7750" y="15000"/>
                  <a:pt x="7813" y="15031"/>
                </a:cubicBezTo>
                <a:cubicBezTo>
                  <a:pt x="7969" y="15125"/>
                  <a:pt x="8125" y="15093"/>
                  <a:pt x="8250" y="15062"/>
                </a:cubicBezTo>
                <a:cubicBezTo>
                  <a:pt x="8500" y="15031"/>
                  <a:pt x="8750" y="14968"/>
                  <a:pt x="9000" y="15000"/>
                </a:cubicBezTo>
                <a:cubicBezTo>
                  <a:pt x="9125" y="15000"/>
                  <a:pt x="9250" y="15093"/>
                  <a:pt x="9406" y="15093"/>
                </a:cubicBezTo>
                <a:cubicBezTo>
                  <a:pt x="9750" y="15062"/>
                  <a:pt x="10063" y="15031"/>
                  <a:pt x="10406" y="14937"/>
                </a:cubicBezTo>
                <a:cubicBezTo>
                  <a:pt x="10719" y="14843"/>
                  <a:pt x="11063" y="14781"/>
                  <a:pt x="11375" y="14750"/>
                </a:cubicBezTo>
                <a:cubicBezTo>
                  <a:pt x="11656" y="14718"/>
                  <a:pt x="11906" y="14718"/>
                  <a:pt x="12156" y="14625"/>
                </a:cubicBezTo>
                <a:cubicBezTo>
                  <a:pt x="12313" y="14531"/>
                  <a:pt x="12469" y="14468"/>
                  <a:pt x="12656" y="14468"/>
                </a:cubicBezTo>
                <a:cubicBezTo>
                  <a:pt x="12844" y="14468"/>
                  <a:pt x="13063" y="14437"/>
                  <a:pt x="13250" y="14343"/>
                </a:cubicBezTo>
                <a:cubicBezTo>
                  <a:pt x="13250" y="14343"/>
                  <a:pt x="13250" y="14312"/>
                  <a:pt x="13281" y="14312"/>
                </a:cubicBezTo>
                <a:cubicBezTo>
                  <a:pt x="13250" y="14250"/>
                  <a:pt x="13188" y="14312"/>
                  <a:pt x="13156" y="14250"/>
                </a:cubicBezTo>
                <a:cubicBezTo>
                  <a:pt x="13250" y="14125"/>
                  <a:pt x="13406" y="14156"/>
                  <a:pt x="13531" y="14093"/>
                </a:cubicBezTo>
                <a:cubicBezTo>
                  <a:pt x="13406" y="14062"/>
                  <a:pt x="13313" y="14062"/>
                  <a:pt x="13219" y="14093"/>
                </a:cubicBezTo>
                <a:cubicBezTo>
                  <a:pt x="13156" y="14125"/>
                  <a:pt x="13094" y="14125"/>
                  <a:pt x="13031" y="14156"/>
                </a:cubicBezTo>
                <a:cubicBezTo>
                  <a:pt x="12750" y="14187"/>
                  <a:pt x="12500" y="14312"/>
                  <a:pt x="12219" y="14250"/>
                </a:cubicBezTo>
                <a:cubicBezTo>
                  <a:pt x="12188" y="14250"/>
                  <a:pt x="12156" y="14281"/>
                  <a:pt x="12125" y="14281"/>
                </a:cubicBezTo>
                <a:cubicBezTo>
                  <a:pt x="11906" y="14375"/>
                  <a:pt x="11688" y="14500"/>
                  <a:pt x="11406" y="14406"/>
                </a:cubicBezTo>
                <a:cubicBezTo>
                  <a:pt x="11406" y="14406"/>
                  <a:pt x="11375" y="14406"/>
                  <a:pt x="11375" y="14406"/>
                </a:cubicBezTo>
                <a:cubicBezTo>
                  <a:pt x="11156" y="14468"/>
                  <a:pt x="10906" y="14468"/>
                  <a:pt x="10688" y="14500"/>
                </a:cubicBezTo>
                <a:cubicBezTo>
                  <a:pt x="10469" y="14562"/>
                  <a:pt x="10219" y="14500"/>
                  <a:pt x="9969" y="14562"/>
                </a:cubicBezTo>
                <a:cubicBezTo>
                  <a:pt x="9938" y="14562"/>
                  <a:pt x="9906" y="14562"/>
                  <a:pt x="9875" y="14500"/>
                </a:cubicBezTo>
                <a:cubicBezTo>
                  <a:pt x="10063" y="14468"/>
                  <a:pt x="10250" y="14406"/>
                  <a:pt x="10469" y="14375"/>
                </a:cubicBezTo>
                <a:cubicBezTo>
                  <a:pt x="10375" y="14312"/>
                  <a:pt x="10281" y="14375"/>
                  <a:pt x="10188" y="14312"/>
                </a:cubicBezTo>
                <a:cubicBezTo>
                  <a:pt x="10281" y="14250"/>
                  <a:pt x="10406" y="14281"/>
                  <a:pt x="10469" y="14250"/>
                </a:cubicBezTo>
                <a:cubicBezTo>
                  <a:pt x="10656" y="14093"/>
                  <a:pt x="10906" y="14093"/>
                  <a:pt x="11125" y="14093"/>
                </a:cubicBezTo>
                <a:cubicBezTo>
                  <a:pt x="11500" y="14062"/>
                  <a:pt x="11844" y="14031"/>
                  <a:pt x="12188" y="14031"/>
                </a:cubicBezTo>
                <a:cubicBezTo>
                  <a:pt x="12656" y="14062"/>
                  <a:pt x="13063" y="13875"/>
                  <a:pt x="13500" y="13875"/>
                </a:cubicBezTo>
                <a:cubicBezTo>
                  <a:pt x="13531" y="13875"/>
                  <a:pt x="13563" y="13843"/>
                  <a:pt x="13563" y="13843"/>
                </a:cubicBezTo>
                <a:cubicBezTo>
                  <a:pt x="13750" y="13687"/>
                  <a:pt x="14031" y="13750"/>
                  <a:pt x="14219" y="13562"/>
                </a:cubicBezTo>
                <a:cubicBezTo>
                  <a:pt x="14281" y="13500"/>
                  <a:pt x="14375" y="13500"/>
                  <a:pt x="14438" y="13468"/>
                </a:cubicBezTo>
                <a:cubicBezTo>
                  <a:pt x="14688" y="13468"/>
                  <a:pt x="14938" y="13406"/>
                  <a:pt x="15125" y="13250"/>
                </a:cubicBezTo>
                <a:cubicBezTo>
                  <a:pt x="15219" y="13187"/>
                  <a:pt x="15313" y="13062"/>
                  <a:pt x="15406" y="13000"/>
                </a:cubicBezTo>
                <a:cubicBezTo>
                  <a:pt x="15500" y="12937"/>
                  <a:pt x="15500" y="12906"/>
                  <a:pt x="15438" y="12843"/>
                </a:cubicBezTo>
                <a:cubicBezTo>
                  <a:pt x="15406" y="12812"/>
                  <a:pt x="15375" y="12781"/>
                  <a:pt x="15406" y="12750"/>
                </a:cubicBezTo>
                <a:cubicBezTo>
                  <a:pt x="15469" y="12718"/>
                  <a:pt x="15500" y="12750"/>
                  <a:pt x="15531" y="12781"/>
                </a:cubicBezTo>
                <a:cubicBezTo>
                  <a:pt x="15594" y="12843"/>
                  <a:pt x="15656" y="12937"/>
                  <a:pt x="15750" y="13031"/>
                </a:cubicBezTo>
                <a:cubicBezTo>
                  <a:pt x="15781" y="13062"/>
                  <a:pt x="15844" y="13093"/>
                  <a:pt x="15875" y="13031"/>
                </a:cubicBezTo>
                <a:cubicBezTo>
                  <a:pt x="15906" y="12968"/>
                  <a:pt x="15906" y="12906"/>
                  <a:pt x="15844" y="12875"/>
                </a:cubicBezTo>
                <a:cubicBezTo>
                  <a:pt x="15750" y="12843"/>
                  <a:pt x="15719" y="12781"/>
                  <a:pt x="15781" y="12718"/>
                </a:cubicBezTo>
                <a:cubicBezTo>
                  <a:pt x="15844" y="12625"/>
                  <a:pt x="15906" y="12593"/>
                  <a:pt x="16031" y="12625"/>
                </a:cubicBezTo>
                <a:cubicBezTo>
                  <a:pt x="16125" y="12687"/>
                  <a:pt x="16188" y="12750"/>
                  <a:pt x="16250" y="12843"/>
                </a:cubicBezTo>
                <a:cubicBezTo>
                  <a:pt x="16313" y="12906"/>
                  <a:pt x="16375" y="12937"/>
                  <a:pt x="16469" y="12875"/>
                </a:cubicBezTo>
                <a:cubicBezTo>
                  <a:pt x="16813" y="12750"/>
                  <a:pt x="17125" y="12625"/>
                  <a:pt x="17438" y="12500"/>
                </a:cubicBezTo>
                <a:cubicBezTo>
                  <a:pt x="17813" y="12375"/>
                  <a:pt x="18156" y="12187"/>
                  <a:pt x="18531" y="12187"/>
                </a:cubicBezTo>
                <a:cubicBezTo>
                  <a:pt x="18563" y="12187"/>
                  <a:pt x="18594" y="12156"/>
                  <a:pt x="18625" y="12156"/>
                </a:cubicBezTo>
                <a:cubicBezTo>
                  <a:pt x="18938" y="12031"/>
                  <a:pt x="19250" y="11875"/>
                  <a:pt x="19563" y="11781"/>
                </a:cubicBezTo>
                <a:cubicBezTo>
                  <a:pt x="19875" y="11687"/>
                  <a:pt x="20156" y="11562"/>
                  <a:pt x="20438" y="11406"/>
                </a:cubicBezTo>
                <a:cubicBezTo>
                  <a:pt x="20531" y="11375"/>
                  <a:pt x="20656" y="11312"/>
                  <a:pt x="20750" y="11312"/>
                </a:cubicBezTo>
                <a:cubicBezTo>
                  <a:pt x="20813" y="11281"/>
                  <a:pt x="20844" y="11281"/>
                  <a:pt x="20875" y="11312"/>
                </a:cubicBezTo>
                <a:cubicBezTo>
                  <a:pt x="20906" y="11375"/>
                  <a:pt x="20844" y="11375"/>
                  <a:pt x="20813" y="11406"/>
                </a:cubicBezTo>
                <a:cubicBezTo>
                  <a:pt x="20563" y="11656"/>
                  <a:pt x="20281" y="11781"/>
                  <a:pt x="19969" y="11906"/>
                </a:cubicBezTo>
                <a:cubicBezTo>
                  <a:pt x="19906" y="11906"/>
                  <a:pt x="19844" y="11906"/>
                  <a:pt x="19813" y="11968"/>
                </a:cubicBezTo>
                <a:cubicBezTo>
                  <a:pt x="19938" y="12000"/>
                  <a:pt x="20031" y="11937"/>
                  <a:pt x="20125" y="11906"/>
                </a:cubicBezTo>
                <a:cubicBezTo>
                  <a:pt x="20219" y="11875"/>
                  <a:pt x="20313" y="11781"/>
                  <a:pt x="20406" y="11843"/>
                </a:cubicBezTo>
                <a:cubicBezTo>
                  <a:pt x="20500" y="11906"/>
                  <a:pt x="20344" y="11968"/>
                  <a:pt x="20375" y="12093"/>
                </a:cubicBezTo>
                <a:cubicBezTo>
                  <a:pt x="20500" y="11968"/>
                  <a:pt x="20656" y="11875"/>
                  <a:pt x="20719" y="11718"/>
                </a:cubicBezTo>
                <a:cubicBezTo>
                  <a:pt x="20781" y="11562"/>
                  <a:pt x="21063" y="11625"/>
                  <a:pt x="21000" y="11375"/>
                </a:cubicBezTo>
                <a:cubicBezTo>
                  <a:pt x="21156" y="11250"/>
                  <a:pt x="21250" y="11062"/>
                  <a:pt x="21438" y="11000"/>
                </a:cubicBezTo>
                <a:cubicBezTo>
                  <a:pt x="21594" y="10968"/>
                  <a:pt x="21719" y="10906"/>
                  <a:pt x="21844" y="10812"/>
                </a:cubicBezTo>
                <a:cubicBezTo>
                  <a:pt x="21906" y="10781"/>
                  <a:pt x="22000" y="10718"/>
                  <a:pt x="22063" y="10781"/>
                </a:cubicBezTo>
                <a:cubicBezTo>
                  <a:pt x="22125" y="10875"/>
                  <a:pt x="22188" y="10812"/>
                  <a:pt x="22219" y="10781"/>
                </a:cubicBezTo>
                <a:cubicBezTo>
                  <a:pt x="22375" y="10531"/>
                  <a:pt x="22625" y="10437"/>
                  <a:pt x="22906" y="10375"/>
                </a:cubicBezTo>
                <a:cubicBezTo>
                  <a:pt x="23156" y="10281"/>
                  <a:pt x="23438" y="10125"/>
                  <a:pt x="23688" y="10000"/>
                </a:cubicBezTo>
                <a:cubicBezTo>
                  <a:pt x="24344" y="9656"/>
                  <a:pt x="25031" y="9375"/>
                  <a:pt x="25656" y="9000"/>
                </a:cubicBezTo>
                <a:cubicBezTo>
                  <a:pt x="25750" y="8937"/>
                  <a:pt x="25844" y="8906"/>
                  <a:pt x="25938" y="8968"/>
                </a:cubicBezTo>
                <a:cubicBezTo>
                  <a:pt x="25969" y="9000"/>
                  <a:pt x="26063" y="9031"/>
                  <a:pt x="26031" y="8937"/>
                </a:cubicBezTo>
                <a:cubicBezTo>
                  <a:pt x="26000" y="8843"/>
                  <a:pt x="26063" y="8812"/>
                  <a:pt x="26125" y="8750"/>
                </a:cubicBezTo>
                <a:cubicBezTo>
                  <a:pt x="26219" y="8625"/>
                  <a:pt x="26375" y="8593"/>
                  <a:pt x="26500" y="8500"/>
                </a:cubicBezTo>
                <a:cubicBezTo>
                  <a:pt x="26813" y="8250"/>
                  <a:pt x="27156" y="8093"/>
                  <a:pt x="27500" y="7906"/>
                </a:cubicBezTo>
                <a:cubicBezTo>
                  <a:pt x="27906" y="7750"/>
                  <a:pt x="28281" y="7593"/>
                  <a:pt x="28688" y="7406"/>
                </a:cubicBezTo>
                <a:cubicBezTo>
                  <a:pt x="28813" y="7343"/>
                  <a:pt x="28938" y="7250"/>
                  <a:pt x="29094" y="7250"/>
                </a:cubicBezTo>
                <a:cubicBezTo>
                  <a:pt x="29219" y="7218"/>
                  <a:pt x="29375" y="7156"/>
                  <a:pt x="29406" y="7062"/>
                </a:cubicBezTo>
                <a:cubicBezTo>
                  <a:pt x="29469" y="6906"/>
                  <a:pt x="29563" y="6937"/>
                  <a:pt x="29688" y="6968"/>
                </a:cubicBezTo>
                <a:cubicBezTo>
                  <a:pt x="29719" y="6968"/>
                  <a:pt x="29781" y="6968"/>
                  <a:pt x="29844" y="6968"/>
                </a:cubicBezTo>
                <a:cubicBezTo>
                  <a:pt x="30031" y="6906"/>
                  <a:pt x="30250" y="6937"/>
                  <a:pt x="30438" y="6968"/>
                </a:cubicBezTo>
                <a:cubicBezTo>
                  <a:pt x="30500" y="6968"/>
                  <a:pt x="30563" y="7000"/>
                  <a:pt x="30656" y="7000"/>
                </a:cubicBezTo>
                <a:close/>
                <a:moveTo>
                  <a:pt x="18594" y="12500"/>
                </a:moveTo>
                <a:cubicBezTo>
                  <a:pt x="18594" y="12531"/>
                  <a:pt x="18625" y="12531"/>
                  <a:pt x="18656" y="12531"/>
                </a:cubicBezTo>
                <a:cubicBezTo>
                  <a:pt x="18750" y="12531"/>
                  <a:pt x="18750" y="12468"/>
                  <a:pt x="18813" y="12375"/>
                </a:cubicBezTo>
                <a:cubicBezTo>
                  <a:pt x="18719" y="12406"/>
                  <a:pt x="18625" y="12406"/>
                  <a:pt x="18594" y="12500"/>
                </a:cubicBezTo>
                <a:close/>
                <a:moveTo>
                  <a:pt x="19625" y="12093"/>
                </a:moveTo>
                <a:cubicBezTo>
                  <a:pt x="19625" y="12093"/>
                  <a:pt x="19625" y="12125"/>
                  <a:pt x="19625" y="12125"/>
                </a:cubicBezTo>
                <a:cubicBezTo>
                  <a:pt x="19656" y="12125"/>
                  <a:pt x="19656" y="12093"/>
                  <a:pt x="19656" y="12093"/>
                </a:cubicBezTo>
                <a:cubicBezTo>
                  <a:pt x="19656" y="12093"/>
                  <a:pt x="19656" y="12093"/>
                  <a:pt x="19656" y="12093"/>
                </a:cubicBezTo>
                <a:cubicBezTo>
                  <a:pt x="19625" y="12093"/>
                  <a:pt x="19625" y="12093"/>
                  <a:pt x="19625" y="12093"/>
                </a:cubicBezTo>
                <a:close/>
                <a:moveTo>
                  <a:pt x="22375" y="2562"/>
                </a:moveTo>
                <a:cubicBezTo>
                  <a:pt x="22406" y="2562"/>
                  <a:pt x="22438" y="2531"/>
                  <a:pt x="22438" y="2500"/>
                </a:cubicBezTo>
                <a:cubicBezTo>
                  <a:pt x="22438" y="2437"/>
                  <a:pt x="22438" y="2375"/>
                  <a:pt x="22375" y="2375"/>
                </a:cubicBezTo>
                <a:cubicBezTo>
                  <a:pt x="22313" y="2375"/>
                  <a:pt x="22250" y="2406"/>
                  <a:pt x="22281" y="2468"/>
                </a:cubicBezTo>
                <a:cubicBezTo>
                  <a:pt x="22281" y="2500"/>
                  <a:pt x="22313" y="2531"/>
                  <a:pt x="22375" y="2562"/>
                </a:cubicBezTo>
                <a:close/>
                <a:moveTo>
                  <a:pt x="21125" y="11406"/>
                </a:moveTo>
                <a:cubicBezTo>
                  <a:pt x="21125" y="11437"/>
                  <a:pt x="21156" y="11437"/>
                  <a:pt x="21156" y="11437"/>
                </a:cubicBezTo>
                <a:cubicBezTo>
                  <a:pt x="21156" y="11437"/>
                  <a:pt x="21188" y="11437"/>
                  <a:pt x="21188" y="11406"/>
                </a:cubicBezTo>
                <a:cubicBezTo>
                  <a:pt x="21188" y="11406"/>
                  <a:pt x="21156" y="11406"/>
                  <a:pt x="21156" y="11406"/>
                </a:cubicBezTo>
                <a:cubicBezTo>
                  <a:pt x="21156" y="11406"/>
                  <a:pt x="21125" y="11406"/>
                  <a:pt x="21125" y="11406"/>
                </a:cubicBezTo>
                <a:close/>
                <a:moveTo>
                  <a:pt x="32969" y="7531"/>
                </a:moveTo>
                <a:cubicBezTo>
                  <a:pt x="32844" y="7531"/>
                  <a:pt x="32688" y="7531"/>
                  <a:pt x="32563" y="7531"/>
                </a:cubicBezTo>
                <a:cubicBezTo>
                  <a:pt x="32438" y="7531"/>
                  <a:pt x="32281" y="7531"/>
                  <a:pt x="32156" y="7531"/>
                </a:cubicBezTo>
                <a:cubicBezTo>
                  <a:pt x="32125" y="7531"/>
                  <a:pt x="32094" y="7531"/>
                  <a:pt x="32063" y="7531"/>
                </a:cubicBezTo>
                <a:cubicBezTo>
                  <a:pt x="32031" y="7531"/>
                  <a:pt x="32000" y="7531"/>
                  <a:pt x="32000" y="7562"/>
                </a:cubicBezTo>
                <a:cubicBezTo>
                  <a:pt x="31969" y="7562"/>
                  <a:pt x="31969" y="7562"/>
                  <a:pt x="31969" y="7562"/>
                </a:cubicBezTo>
                <a:cubicBezTo>
                  <a:pt x="31969" y="7656"/>
                  <a:pt x="32031" y="7625"/>
                  <a:pt x="32094" y="7625"/>
                </a:cubicBezTo>
                <a:cubicBezTo>
                  <a:pt x="32094" y="7625"/>
                  <a:pt x="32125" y="7625"/>
                  <a:pt x="32156" y="7625"/>
                </a:cubicBezTo>
                <a:cubicBezTo>
                  <a:pt x="32219" y="7625"/>
                  <a:pt x="32313" y="7625"/>
                  <a:pt x="32375" y="7625"/>
                </a:cubicBezTo>
                <a:cubicBezTo>
                  <a:pt x="32469" y="7625"/>
                  <a:pt x="32531" y="7625"/>
                  <a:pt x="32594" y="7625"/>
                </a:cubicBezTo>
                <a:cubicBezTo>
                  <a:pt x="32813" y="7625"/>
                  <a:pt x="33031" y="7593"/>
                  <a:pt x="33250" y="7562"/>
                </a:cubicBezTo>
                <a:cubicBezTo>
                  <a:pt x="33250" y="7562"/>
                  <a:pt x="33250" y="7531"/>
                  <a:pt x="33250" y="7531"/>
                </a:cubicBezTo>
                <a:cubicBezTo>
                  <a:pt x="33156" y="7531"/>
                  <a:pt x="33063" y="7531"/>
                  <a:pt x="32969" y="7531"/>
                </a:cubicBezTo>
                <a:close/>
                <a:moveTo>
                  <a:pt x="15938" y="12750"/>
                </a:moveTo>
                <a:cubicBezTo>
                  <a:pt x="15906" y="12750"/>
                  <a:pt x="15875" y="12750"/>
                  <a:pt x="15875" y="12781"/>
                </a:cubicBezTo>
                <a:cubicBezTo>
                  <a:pt x="15875" y="12812"/>
                  <a:pt x="15906" y="12843"/>
                  <a:pt x="15938" y="12812"/>
                </a:cubicBezTo>
                <a:cubicBezTo>
                  <a:pt x="15938" y="12812"/>
                  <a:pt x="15969" y="12781"/>
                  <a:pt x="15969" y="12781"/>
                </a:cubicBezTo>
                <a:cubicBezTo>
                  <a:pt x="15969" y="12750"/>
                  <a:pt x="15938" y="12718"/>
                  <a:pt x="15938" y="12750"/>
                </a:cubicBezTo>
                <a:close/>
                <a:moveTo>
                  <a:pt x="16875" y="13093"/>
                </a:moveTo>
                <a:cubicBezTo>
                  <a:pt x="16719" y="13125"/>
                  <a:pt x="16531" y="13125"/>
                  <a:pt x="16375" y="13281"/>
                </a:cubicBezTo>
                <a:cubicBezTo>
                  <a:pt x="16594" y="13312"/>
                  <a:pt x="16750" y="13218"/>
                  <a:pt x="16875" y="13093"/>
                </a:cubicBezTo>
                <a:close/>
                <a:moveTo>
                  <a:pt x="16063" y="12875"/>
                </a:moveTo>
                <a:cubicBezTo>
                  <a:pt x="16031" y="12875"/>
                  <a:pt x="16000" y="12906"/>
                  <a:pt x="16000" y="12937"/>
                </a:cubicBezTo>
                <a:cubicBezTo>
                  <a:pt x="16000" y="13000"/>
                  <a:pt x="16031" y="13000"/>
                  <a:pt x="16063" y="13031"/>
                </a:cubicBezTo>
                <a:cubicBezTo>
                  <a:pt x="16094" y="13000"/>
                  <a:pt x="16156" y="12968"/>
                  <a:pt x="16156" y="12906"/>
                </a:cubicBezTo>
                <a:cubicBezTo>
                  <a:pt x="16156" y="12875"/>
                  <a:pt x="16125" y="12843"/>
                  <a:pt x="16063" y="12875"/>
                </a:cubicBezTo>
                <a:close/>
                <a:moveTo>
                  <a:pt x="15531" y="13031"/>
                </a:moveTo>
                <a:cubicBezTo>
                  <a:pt x="15531" y="13031"/>
                  <a:pt x="15531" y="13062"/>
                  <a:pt x="15531" y="13062"/>
                </a:cubicBezTo>
                <a:cubicBezTo>
                  <a:pt x="15500" y="13093"/>
                  <a:pt x="15531" y="13125"/>
                  <a:pt x="15563" y="13125"/>
                </a:cubicBezTo>
                <a:cubicBezTo>
                  <a:pt x="15563" y="13125"/>
                  <a:pt x="15594" y="13093"/>
                  <a:pt x="15594" y="13062"/>
                </a:cubicBezTo>
                <a:cubicBezTo>
                  <a:pt x="15594" y="13062"/>
                  <a:pt x="15563" y="13031"/>
                  <a:pt x="15531" y="13031"/>
                </a:cubicBezTo>
                <a:close/>
                <a:moveTo>
                  <a:pt x="6563" y="12593"/>
                </a:moveTo>
                <a:cubicBezTo>
                  <a:pt x="6531" y="12593"/>
                  <a:pt x="6500" y="12625"/>
                  <a:pt x="6500" y="12687"/>
                </a:cubicBezTo>
                <a:cubicBezTo>
                  <a:pt x="6531" y="12781"/>
                  <a:pt x="6594" y="12750"/>
                  <a:pt x="6656" y="12750"/>
                </a:cubicBezTo>
                <a:cubicBezTo>
                  <a:pt x="6688" y="12781"/>
                  <a:pt x="6719" y="12750"/>
                  <a:pt x="6719" y="12687"/>
                </a:cubicBezTo>
                <a:cubicBezTo>
                  <a:pt x="6688" y="12625"/>
                  <a:pt x="6625" y="12593"/>
                  <a:pt x="6563" y="12593"/>
                </a:cubicBezTo>
                <a:close/>
                <a:moveTo>
                  <a:pt x="6500" y="2656"/>
                </a:moveTo>
                <a:cubicBezTo>
                  <a:pt x="6594" y="2656"/>
                  <a:pt x="6500" y="2500"/>
                  <a:pt x="6594" y="2468"/>
                </a:cubicBezTo>
                <a:cubicBezTo>
                  <a:pt x="6625" y="2468"/>
                  <a:pt x="6563" y="2375"/>
                  <a:pt x="6500" y="2375"/>
                </a:cubicBezTo>
                <a:cubicBezTo>
                  <a:pt x="6438" y="2375"/>
                  <a:pt x="6406" y="2406"/>
                  <a:pt x="6438" y="2437"/>
                </a:cubicBezTo>
                <a:cubicBezTo>
                  <a:pt x="6469" y="2500"/>
                  <a:pt x="6375" y="2625"/>
                  <a:pt x="6500" y="2656"/>
                </a:cubicBezTo>
                <a:close/>
                <a:moveTo>
                  <a:pt x="2313" y="6875"/>
                </a:moveTo>
                <a:cubicBezTo>
                  <a:pt x="2594" y="6843"/>
                  <a:pt x="2875" y="6812"/>
                  <a:pt x="3188" y="6781"/>
                </a:cubicBezTo>
                <a:cubicBezTo>
                  <a:pt x="2875" y="6750"/>
                  <a:pt x="2594" y="6656"/>
                  <a:pt x="2281" y="6625"/>
                </a:cubicBezTo>
                <a:cubicBezTo>
                  <a:pt x="2250" y="6625"/>
                  <a:pt x="2219" y="6593"/>
                  <a:pt x="2188" y="6656"/>
                </a:cubicBezTo>
                <a:cubicBezTo>
                  <a:pt x="2188" y="6687"/>
                  <a:pt x="2188" y="6718"/>
                  <a:pt x="2250" y="6718"/>
                </a:cubicBezTo>
                <a:cubicBezTo>
                  <a:pt x="2344" y="6750"/>
                  <a:pt x="2313" y="6843"/>
                  <a:pt x="2313" y="6875"/>
                </a:cubicBezTo>
                <a:close/>
                <a:moveTo>
                  <a:pt x="4500" y="11750"/>
                </a:moveTo>
                <a:cubicBezTo>
                  <a:pt x="4469" y="11750"/>
                  <a:pt x="4469" y="11812"/>
                  <a:pt x="4469" y="11812"/>
                </a:cubicBezTo>
                <a:cubicBezTo>
                  <a:pt x="4563" y="11875"/>
                  <a:pt x="4625" y="11843"/>
                  <a:pt x="4750" y="11812"/>
                </a:cubicBezTo>
                <a:cubicBezTo>
                  <a:pt x="4625" y="11781"/>
                  <a:pt x="4563" y="11718"/>
                  <a:pt x="4500" y="11750"/>
                </a:cubicBezTo>
                <a:close/>
                <a:moveTo>
                  <a:pt x="3344" y="13375"/>
                </a:moveTo>
                <a:cubicBezTo>
                  <a:pt x="3281" y="13375"/>
                  <a:pt x="3250" y="13406"/>
                  <a:pt x="3250" y="13468"/>
                </a:cubicBezTo>
                <a:cubicBezTo>
                  <a:pt x="3250" y="13531"/>
                  <a:pt x="3250" y="13593"/>
                  <a:pt x="3344" y="13593"/>
                </a:cubicBezTo>
                <a:cubicBezTo>
                  <a:pt x="3406" y="13593"/>
                  <a:pt x="3469" y="13562"/>
                  <a:pt x="3469" y="13500"/>
                </a:cubicBezTo>
                <a:cubicBezTo>
                  <a:pt x="3469" y="13406"/>
                  <a:pt x="3406" y="13406"/>
                  <a:pt x="3344" y="13375"/>
                </a:cubicBezTo>
                <a:close/>
                <a:moveTo>
                  <a:pt x="4563" y="10750"/>
                </a:moveTo>
                <a:cubicBezTo>
                  <a:pt x="4531" y="10656"/>
                  <a:pt x="4469" y="10656"/>
                  <a:pt x="4375" y="10656"/>
                </a:cubicBezTo>
                <a:cubicBezTo>
                  <a:pt x="4344" y="10656"/>
                  <a:pt x="4344" y="10656"/>
                  <a:pt x="4344" y="10687"/>
                </a:cubicBezTo>
                <a:cubicBezTo>
                  <a:pt x="4406" y="10812"/>
                  <a:pt x="4500" y="10718"/>
                  <a:pt x="4563" y="10750"/>
                </a:cubicBezTo>
                <a:close/>
                <a:moveTo>
                  <a:pt x="4719" y="10250"/>
                </a:moveTo>
                <a:cubicBezTo>
                  <a:pt x="4625" y="10187"/>
                  <a:pt x="4625" y="10031"/>
                  <a:pt x="4500" y="10000"/>
                </a:cubicBezTo>
                <a:cubicBezTo>
                  <a:pt x="4406" y="9968"/>
                  <a:pt x="4375" y="10000"/>
                  <a:pt x="4406" y="10093"/>
                </a:cubicBezTo>
                <a:cubicBezTo>
                  <a:pt x="4438" y="10281"/>
                  <a:pt x="4594" y="10250"/>
                  <a:pt x="4719" y="10250"/>
                </a:cubicBezTo>
                <a:close/>
                <a:moveTo>
                  <a:pt x="10438" y="1687"/>
                </a:moveTo>
                <a:cubicBezTo>
                  <a:pt x="10469" y="1718"/>
                  <a:pt x="10531" y="1718"/>
                  <a:pt x="10594" y="1718"/>
                </a:cubicBezTo>
                <a:cubicBezTo>
                  <a:pt x="10563" y="1656"/>
                  <a:pt x="10531" y="1625"/>
                  <a:pt x="10500" y="1593"/>
                </a:cubicBezTo>
                <a:cubicBezTo>
                  <a:pt x="10469" y="1531"/>
                  <a:pt x="10406" y="1531"/>
                  <a:pt x="10344" y="1562"/>
                </a:cubicBezTo>
                <a:cubicBezTo>
                  <a:pt x="10313" y="1562"/>
                  <a:pt x="10313" y="1593"/>
                  <a:pt x="10313" y="1625"/>
                </a:cubicBezTo>
                <a:cubicBezTo>
                  <a:pt x="10344" y="1656"/>
                  <a:pt x="10375" y="1687"/>
                  <a:pt x="10438" y="1687"/>
                </a:cubicBezTo>
                <a:close/>
                <a:moveTo>
                  <a:pt x="5875" y="1968"/>
                </a:moveTo>
                <a:cubicBezTo>
                  <a:pt x="5906" y="1968"/>
                  <a:pt x="5906" y="1937"/>
                  <a:pt x="5906" y="1906"/>
                </a:cubicBezTo>
                <a:cubicBezTo>
                  <a:pt x="5906" y="1875"/>
                  <a:pt x="5906" y="1875"/>
                  <a:pt x="5875" y="1875"/>
                </a:cubicBezTo>
                <a:cubicBezTo>
                  <a:pt x="5813" y="1875"/>
                  <a:pt x="5813" y="1906"/>
                  <a:pt x="5813" y="1937"/>
                </a:cubicBezTo>
                <a:cubicBezTo>
                  <a:pt x="5813" y="1968"/>
                  <a:pt x="5844" y="1968"/>
                  <a:pt x="5875" y="1968"/>
                </a:cubicBezTo>
                <a:close/>
                <a:moveTo>
                  <a:pt x="2969" y="3375"/>
                </a:moveTo>
                <a:cubicBezTo>
                  <a:pt x="3031" y="3375"/>
                  <a:pt x="3063" y="3343"/>
                  <a:pt x="3063" y="3250"/>
                </a:cubicBezTo>
                <a:cubicBezTo>
                  <a:pt x="3000" y="3250"/>
                  <a:pt x="2938" y="3218"/>
                  <a:pt x="2875" y="3187"/>
                </a:cubicBezTo>
                <a:cubicBezTo>
                  <a:pt x="2844" y="3187"/>
                  <a:pt x="2844" y="3250"/>
                  <a:pt x="2844" y="3281"/>
                </a:cubicBezTo>
                <a:cubicBezTo>
                  <a:pt x="2844" y="3343"/>
                  <a:pt x="2906" y="3375"/>
                  <a:pt x="2969" y="3375"/>
                </a:cubicBezTo>
                <a:close/>
                <a:moveTo>
                  <a:pt x="2500" y="1531"/>
                </a:moveTo>
                <a:cubicBezTo>
                  <a:pt x="2531" y="1531"/>
                  <a:pt x="2563" y="1500"/>
                  <a:pt x="2531" y="1468"/>
                </a:cubicBezTo>
                <a:cubicBezTo>
                  <a:pt x="2531" y="1406"/>
                  <a:pt x="2469" y="1375"/>
                  <a:pt x="2406" y="1343"/>
                </a:cubicBezTo>
                <a:cubicBezTo>
                  <a:pt x="2375" y="1343"/>
                  <a:pt x="2375" y="1375"/>
                  <a:pt x="2375" y="1406"/>
                </a:cubicBezTo>
                <a:cubicBezTo>
                  <a:pt x="2375" y="1468"/>
                  <a:pt x="2438" y="1500"/>
                  <a:pt x="2500" y="1531"/>
                </a:cubicBezTo>
                <a:close/>
                <a:moveTo>
                  <a:pt x="15344" y="1093"/>
                </a:moveTo>
                <a:cubicBezTo>
                  <a:pt x="15375" y="1062"/>
                  <a:pt x="15438" y="1062"/>
                  <a:pt x="15469" y="1031"/>
                </a:cubicBezTo>
                <a:cubicBezTo>
                  <a:pt x="15531" y="968"/>
                  <a:pt x="15625" y="875"/>
                  <a:pt x="15656" y="812"/>
                </a:cubicBezTo>
                <a:cubicBezTo>
                  <a:pt x="15688" y="781"/>
                  <a:pt x="15563" y="718"/>
                  <a:pt x="15500" y="718"/>
                </a:cubicBezTo>
                <a:cubicBezTo>
                  <a:pt x="15313" y="718"/>
                  <a:pt x="15250" y="843"/>
                  <a:pt x="15156" y="968"/>
                </a:cubicBezTo>
                <a:cubicBezTo>
                  <a:pt x="15125" y="1000"/>
                  <a:pt x="15125" y="1062"/>
                  <a:pt x="15188" y="1093"/>
                </a:cubicBezTo>
                <a:cubicBezTo>
                  <a:pt x="15250" y="1156"/>
                  <a:pt x="15281" y="1125"/>
                  <a:pt x="15344" y="1093"/>
                </a:cubicBezTo>
                <a:close/>
                <a:moveTo>
                  <a:pt x="1906" y="9781"/>
                </a:moveTo>
                <a:cubicBezTo>
                  <a:pt x="1875" y="9750"/>
                  <a:pt x="1813" y="9781"/>
                  <a:pt x="1813" y="9843"/>
                </a:cubicBezTo>
                <a:cubicBezTo>
                  <a:pt x="1844" y="9937"/>
                  <a:pt x="1875" y="10062"/>
                  <a:pt x="1969" y="10062"/>
                </a:cubicBezTo>
                <a:cubicBezTo>
                  <a:pt x="2094" y="10062"/>
                  <a:pt x="2219" y="10031"/>
                  <a:pt x="2313" y="9968"/>
                </a:cubicBezTo>
                <a:cubicBezTo>
                  <a:pt x="2344" y="9968"/>
                  <a:pt x="2344" y="9968"/>
                  <a:pt x="2344" y="9968"/>
                </a:cubicBezTo>
                <a:cubicBezTo>
                  <a:pt x="2313" y="9937"/>
                  <a:pt x="2313" y="9937"/>
                  <a:pt x="2313" y="9937"/>
                </a:cubicBezTo>
                <a:cubicBezTo>
                  <a:pt x="2188" y="9875"/>
                  <a:pt x="2063" y="9812"/>
                  <a:pt x="1906" y="9781"/>
                </a:cubicBezTo>
                <a:close/>
                <a:moveTo>
                  <a:pt x="8031" y="1781"/>
                </a:moveTo>
                <a:cubicBezTo>
                  <a:pt x="8063" y="1781"/>
                  <a:pt x="8063" y="1812"/>
                  <a:pt x="8063" y="1812"/>
                </a:cubicBezTo>
                <a:cubicBezTo>
                  <a:pt x="8125" y="1906"/>
                  <a:pt x="8188" y="1875"/>
                  <a:pt x="8250" y="1875"/>
                </a:cubicBezTo>
                <a:cubicBezTo>
                  <a:pt x="8313" y="1875"/>
                  <a:pt x="8281" y="1812"/>
                  <a:pt x="8281" y="1781"/>
                </a:cubicBezTo>
                <a:cubicBezTo>
                  <a:pt x="8250" y="1687"/>
                  <a:pt x="8219" y="1625"/>
                  <a:pt x="8156" y="1656"/>
                </a:cubicBezTo>
                <a:cubicBezTo>
                  <a:pt x="8000" y="1687"/>
                  <a:pt x="7969" y="1625"/>
                  <a:pt x="7906" y="1500"/>
                </a:cubicBezTo>
                <a:cubicBezTo>
                  <a:pt x="7969" y="1625"/>
                  <a:pt x="7781" y="1625"/>
                  <a:pt x="7813" y="1687"/>
                </a:cubicBezTo>
                <a:cubicBezTo>
                  <a:pt x="7844" y="1781"/>
                  <a:pt x="7969" y="1718"/>
                  <a:pt x="8031" y="1781"/>
                </a:cubicBezTo>
                <a:close/>
                <a:moveTo>
                  <a:pt x="1063" y="8281"/>
                </a:moveTo>
                <a:cubicBezTo>
                  <a:pt x="906" y="8062"/>
                  <a:pt x="688" y="7937"/>
                  <a:pt x="406" y="7968"/>
                </a:cubicBezTo>
                <a:cubicBezTo>
                  <a:pt x="281" y="8000"/>
                  <a:pt x="125" y="7968"/>
                  <a:pt x="0" y="8031"/>
                </a:cubicBezTo>
                <a:cubicBezTo>
                  <a:pt x="0" y="8062"/>
                  <a:pt x="0" y="8125"/>
                  <a:pt x="0" y="8187"/>
                </a:cubicBezTo>
                <a:cubicBezTo>
                  <a:pt x="63" y="8156"/>
                  <a:pt x="94" y="8156"/>
                  <a:pt x="125" y="8187"/>
                </a:cubicBezTo>
                <a:cubicBezTo>
                  <a:pt x="125" y="8312"/>
                  <a:pt x="188" y="8375"/>
                  <a:pt x="313" y="8375"/>
                </a:cubicBezTo>
                <a:cubicBezTo>
                  <a:pt x="406" y="8375"/>
                  <a:pt x="469" y="8406"/>
                  <a:pt x="594" y="8375"/>
                </a:cubicBezTo>
                <a:cubicBezTo>
                  <a:pt x="719" y="8343"/>
                  <a:pt x="844" y="8500"/>
                  <a:pt x="1000" y="8406"/>
                </a:cubicBezTo>
                <a:cubicBezTo>
                  <a:pt x="1000" y="8375"/>
                  <a:pt x="1031" y="8437"/>
                  <a:pt x="1063" y="8437"/>
                </a:cubicBezTo>
                <a:cubicBezTo>
                  <a:pt x="1156" y="8468"/>
                  <a:pt x="1219" y="8500"/>
                  <a:pt x="1313" y="8437"/>
                </a:cubicBezTo>
                <a:cubicBezTo>
                  <a:pt x="1219" y="8375"/>
                  <a:pt x="1125" y="8375"/>
                  <a:pt x="1063" y="8281"/>
                </a:cubicBezTo>
                <a:close/>
                <a:moveTo>
                  <a:pt x="30844" y="7531"/>
                </a:moveTo>
                <a:cubicBezTo>
                  <a:pt x="30875" y="7468"/>
                  <a:pt x="30875" y="7468"/>
                  <a:pt x="30875" y="7468"/>
                </a:cubicBezTo>
                <a:cubicBezTo>
                  <a:pt x="30906" y="7406"/>
                  <a:pt x="30969" y="7375"/>
                  <a:pt x="30906" y="7343"/>
                </a:cubicBezTo>
                <a:cubicBezTo>
                  <a:pt x="30906" y="7312"/>
                  <a:pt x="30875" y="7312"/>
                  <a:pt x="30875" y="7312"/>
                </a:cubicBezTo>
                <a:cubicBezTo>
                  <a:pt x="30844" y="7312"/>
                  <a:pt x="30844" y="7343"/>
                  <a:pt x="30813" y="7343"/>
                </a:cubicBezTo>
                <a:cubicBezTo>
                  <a:pt x="30813" y="7375"/>
                  <a:pt x="30813" y="7375"/>
                  <a:pt x="30813" y="7375"/>
                </a:cubicBezTo>
                <a:cubicBezTo>
                  <a:pt x="30750" y="7468"/>
                  <a:pt x="30656" y="7531"/>
                  <a:pt x="30531" y="7562"/>
                </a:cubicBezTo>
                <a:cubicBezTo>
                  <a:pt x="30625" y="7593"/>
                  <a:pt x="30719" y="7593"/>
                  <a:pt x="30813" y="7593"/>
                </a:cubicBezTo>
                <a:cubicBezTo>
                  <a:pt x="30875" y="7593"/>
                  <a:pt x="30906" y="7593"/>
                  <a:pt x="30969" y="7593"/>
                </a:cubicBezTo>
                <a:cubicBezTo>
                  <a:pt x="31063" y="7625"/>
                  <a:pt x="31156" y="7625"/>
                  <a:pt x="31250" y="7625"/>
                </a:cubicBezTo>
                <a:cubicBezTo>
                  <a:pt x="31344" y="7593"/>
                  <a:pt x="31438" y="7593"/>
                  <a:pt x="31531" y="7593"/>
                </a:cubicBezTo>
                <a:cubicBezTo>
                  <a:pt x="31594" y="7593"/>
                  <a:pt x="31625" y="7593"/>
                  <a:pt x="31688" y="7562"/>
                </a:cubicBezTo>
                <a:cubicBezTo>
                  <a:pt x="31688" y="7562"/>
                  <a:pt x="31656" y="7531"/>
                  <a:pt x="31656" y="7531"/>
                </a:cubicBezTo>
                <a:cubicBezTo>
                  <a:pt x="31406" y="7531"/>
                  <a:pt x="31125" y="7531"/>
                  <a:pt x="30844" y="7531"/>
                </a:cubicBezTo>
                <a:close/>
                <a:moveTo>
                  <a:pt x="30594" y="7968"/>
                </a:moveTo>
                <a:cubicBezTo>
                  <a:pt x="30594" y="7968"/>
                  <a:pt x="30594" y="7937"/>
                  <a:pt x="30563" y="7937"/>
                </a:cubicBezTo>
                <a:cubicBezTo>
                  <a:pt x="30563" y="7937"/>
                  <a:pt x="30531" y="7937"/>
                  <a:pt x="30500" y="7937"/>
                </a:cubicBezTo>
                <a:cubicBezTo>
                  <a:pt x="30469" y="7937"/>
                  <a:pt x="30406" y="7906"/>
                  <a:pt x="30344" y="7906"/>
                </a:cubicBezTo>
                <a:cubicBezTo>
                  <a:pt x="30344" y="7906"/>
                  <a:pt x="30313" y="7906"/>
                  <a:pt x="30313" y="7906"/>
                </a:cubicBezTo>
                <a:cubicBezTo>
                  <a:pt x="30313" y="7906"/>
                  <a:pt x="30281" y="7906"/>
                  <a:pt x="30281" y="7906"/>
                </a:cubicBezTo>
                <a:cubicBezTo>
                  <a:pt x="30250" y="7906"/>
                  <a:pt x="30219" y="7906"/>
                  <a:pt x="30188" y="7937"/>
                </a:cubicBezTo>
                <a:cubicBezTo>
                  <a:pt x="30219" y="7937"/>
                  <a:pt x="30219" y="7968"/>
                  <a:pt x="30219" y="7968"/>
                </a:cubicBezTo>
                <a:cubicBezTo>
                  <a:pt x="30250" y="8000"/>
                  <a:pt x="30281" y="8031"/>
                  <a:pt x="30313" y="8031"/>
                </a:cubicBezTo>
                <a:cubicBezTo>
                  <a:pt x="30344" y="8031"/>
                  <a:pt x="30375" y="8031"/>
                  <a:pt x="30406" y="8000"/>
                </a:cubicBezTo>
                <a:cubicBezTo>
                  <a:pt x="30406" y="8000"/>
                  <a:pt x="30438" y="7968"/>
                  <a:pt x="30469" y="7968"/>
                </a:cubicBezTo>
                <a:cubicBezTo>
                  <a:pt x="30469" y="7968"/>
                  <a:pt x="30469" y="7968"/>
                  <a:pt x="30469" y="7968"/>
                </a:cubicBezTo>
                <a:cubicBezTo>
                  <a:pt x="30500" y="7937"/>
                  <a:pt x="30500" y="7968"/>
                  <a:pt x="30500" y="7968"/>
                </a:cubicBezTo>
                <a:cubicBezTo>
                  <a:pt x="30531" y="8000"/>
                  <a:pt x="30531" y="8000"/>
                  <a:pt x="30563" y="8031"/>
                </a:cubicBezTo>
                <a:cubicBezTo>
                  <a:pt x="30563" y="8031"/>
                  <a:pt x="30594" y="8031"/>
                  <a:pt x="30625" y="8031"/>
                </a:cubicBezTo>
                <a:cubicBezTo>
                  <a:pt x="30625" y="8031"/>
                  <a:pt x="30625" y="7968"/>
                  <a:pt x="30625" y="7968"/>
                </a:cubicBezTo>
                <a:cubicBezTo>
                  <a:pt x="30625" y="7968"/>
                  <a:pt x="30625" y="7968"/>
                  <a:pt x="30594" y="7968"/>
                </a:cubicBezTo>
                <a:close/>
                <a:moveTo>
                  <a:pt x="30375" y="7718"/>
                </a:moveTo>
                <a:cubicBezTo>
                  <a:pt x="30344" y="7718"/>
                  <a:pt x="30344" y="7718"/>
                  <a:pt x="30313" y="7750"/>
                </a:cubicBezTo>
                <a:cubicBezTo>
                  <a:pt x="30313" y="7781"/>
                  <a:pt x="30344" y="7812"/>
                  <a:pt x="30344" y="7812"/>
                </a:cubicBezTo>
                <a:cubicBezTo>
                  <a:pt x="30375" y="7812"/>
                  <a:pt x="30375" y="7812"/>
                  <a:pt x="30375" y="7812"/>
                </a:cubicBezTo>
                <a:cubicBezTo>
                  <a:pt x="30406" y="7812"/>
                  <a:pt x="30438" y="7812"/>
                  <a:pt x="30469" y="7812"/>
                </a:cubicBezTo>
                <a:cubicBezTo>
                  <a:pt x="30563" y="7812"/>
                  <a:pt x="30625" y="7812"/>
                  <a:pt x="30719" y="7750"/>
                </a:cubicBezTo>
                <a:cubicBezTo>
                  <a:pt x="30594" y="7750"/>
                  <a:pt x="30500" y="7718"/>
                  <a:pt x="30406" y="7718"/>
                </a:cubicBezTo>
                <a:cubicBezTo>
                  <a:pt x="30375" y="7718"/>
                  <a:pt x="30375" y="7718"/>
                  <a:pt x="30375" y="7718"/>
                </a:cubicBezTo>
                <a:close/>
                <a:moveTo>
                  <a:pt x="31125" y="3187"/>
                </a:moveTo>
                <a:cubicBezTo>
                  <a:pt x="31156" y="3187"/>
                  <a:pt x="31156" y="3187"/>
                  <a:pt x="31156" y="3187"/>
                </a:cubicBezTo>
                <a:cubicBezTo>
                  <a:pt x="31188" y="3156"/>
                  <a:pt x="31188" y="3156"/>
                  <a:pt x="31219" y="3156"/>
                </a:cubicBezTo>
                <a:cubicBezTo>
                  <a:pt x="31219" y="3156"/>
                  <a:pt x="31250" y="3156"/>
                  <a:pt x="31250" y="3156"/>
                </a:cubicBezTo>
                <a:cubicBezTo>
                  <a:pt x="31250" y="3156"/>
                  <a:pt x="31281" y="3156"/>
                  <a:pt x="31281" y="3156"/>
                </a:cubicBezTo>
                <a:cubicBezTo>
                  <a:pt x="31313" y="3156"/>
                  <a:pt x="31344" y="3156"/>
                  <a:pt x="31375" y="3156"/>
                </a:cubicBezTo>
                <a:cubicBezTo>
                  <a:pt x="31406" y="3156"/>
                  <a:pt x="31406" y="3156"/>
                  <a:pt x="31438" y="3125"/>
                </a:cubicBezTo>
                <a:cubicBezTo>
                  <a:pt x="31438" y="3125"/>
                  <a:pt x="31438" y="3125"/>
                  <a:pt x="31469" y="3125"/>
                </a:cubicBezTo>
                <a:cubicBezTo>
                  <a:pt x="31469" y="3125"/>
                  <a:pt x="31469" y="3093"/>
                  <a:pt x="31469" y="3093"/>
                </a:cubicBezTo>
                <a:cubicBezTo>
                  <a:pt x="31469" y="3093"/>
                  <a:pt x="31469" y="3093"/>
                  <a:pt x="31469" y="3062"/>
                </a:cubicBezTo>
                <a:cubicBezTo>
                  <a:pt x="31469" y="3062"/>
                  <a:pt x="31469" y="3062"/>
                  <a:pt x="31469" y="3031"/>
                </a:cubicBezTo>
                <a:cubicBezTo>
                  <a:pt x="31469" y="3031"/>
                  <a:pt x="31469" y="3031"/>
                  <a:pt x="31469" y="3000"/>
                </a:cubicBezTo>
                <a:cubicBezTo>
                  <a:pt x="31469" y="3000"/>
                  <a:pt x="31469" y="3000"/>
                  <a:pt x="31469" y="2968"/>
                </a:cubicBezTo>
                <a:cubicBezTo>
                  <a:pt x="31469" y="2968"/>
                  <a:pt x="31438" y="2968"/>
                  <a:pt x="31438" y="2968"/>
                </a:cubicBezTo>
                <a:cubicBezTo>
                  <a:pt x="31438" y="2968"/>
                  <a:pt x="31406" y="2968"/>
                  <a:pt x="31406" y="2968"/>
                </a:cubicBezTo>
                <a:cubicBezTo>
                  <a:pt x="31406" y="3000"/>
                  <a:pt x="31375" y="3000"/>
                  <a:pt x="31344" y="3000"/>
                </a:cubicBezTo>
                <a:cubicBezTo>
                  <a:pt x="31281" y="3062"/>
                  <a:pt x="31188" y="3093"/>
                  <a:pt x="31094" y="3093"/>
                </a:cubicBezTo>
                <a:cubicBezTo>
                  <a:pt x="31000" y="3125"/>
                  <a:pt x="30938" y="3156"/>
                  <a:pt x="30875" y="3187"/>
                </a:cubicBezTo>
                <a:cubicBezTo>
                  <a:pt x="30781" y="3218"/>
                  <a:pt x="30719" y="3281"/>
                  <a:pt x="30625" y="3187"/>
                </a:cubicBezTo>
                <a:cubicBezTo>
                  <a:pt x="30594" y="3187"/>
                  <a:pt x="30594" y="3187"/>
                  <a:pt x="30563" y="3187"/>
                </a:cubicBezTo>
                <a:cubicBezTo>
                  <a:pt x="30563" y="3187"/>
                  <a:pt x="30531" y="3187"/>
                  <a:pt x="30531" y="3218"/>
                </a:cubicBezTo>
                <a:cubicBezTo>
                  <a:pt x="30500" y="3250"/>
                  <a:pt x="30500" y="3281"/>
                  <a:pt x="30531" y="3281"/>
                </a:cubicBezTo>
                <a:cubicBezTo>
                  <a:pt x="30531" y="3312"/>
                  <a:pt x="30531" y="3343"/>
                  <a:pt x="30594" y="3343"/>
                </a:cubicBezTo>
                <a:cubicBezTo>
                  <a:pt x="30594" y="3343"/>
                  <a:pt x="30594" y="3375"/>
                  <a:pt x="30625" y="3375"/>
                </a:cubicBezTo>
                <a:cubicBezTo>
                  <a:pt x="30656" y="3375"/>
                  <a:pt x="30688" y="3406"/>
                  <a:pt x="30719" y="3406"/>
                </a:cubicBezTo>
                <a:cubicBezTo>
                  <a:pt x="30750" y="3406"/>
                  <a:pt x="30781" y="3406"/>
                  <a:pt x="30813" y="3406"/>
                </a:cubicBezTo>
                <a:cubicBezTo>
                  <a:pt x="30813" y="3406"/>
                  <a:pt x="30813" y="3406"/>
                  <a:pt x="30813" y="3406"/>
                </a:cubicBezTo>
                <a:cubicBezTo>
                  <a:pt x="30813" y="3375"/>
                  <a:pt x="30844" y="3343"/>
                  <a:pt x="30844" y="3312"/>
                </a:cubicBezTo>
                <a:cubicBezTo>
                  <a:pt x="30844" y="3312"/>
                  <a:pt x="30875" y="3281"/>
                  <a:pt x="30875" y="3281"/>
                </a:cubicBezTo>
                <a:cubicBezTo>
                  <a:pt x="30906" y="3281"/>
                  <a:pt x="30906" y="3281"/>
                  <a:pt x="30938" y="3281"/>
                </a:cubicBezTo>
                <a:cubicBezTo>
                  <a:pt x="30969" y="3281"/>
                  <a:pt x="31000" y="3281"/>
                  <a:pt x="31063" y="3312"/>
                </a:cubicBezTo>
                <a:cubicBezTo>
                  <a:pt x="31063" y="3312"/>
                  <a:pt x="31063" y="3312"/>
                  <a:pt x="31094" y="3312"/>
                </a:cubicBezTo>
                <a:cubicBezTo>
                  <a:pt x="31094" y="3312"/>
                  <a:pt x="31094" y="3312"/>
                  <a:pt x="31094" y="3281"/>
                </a:cubicBezTo>
                <a:cubicBezTo>
                  <a:pt x="31094" y="3281"/>
                  <a:pt x="31094" y="3281"/>
                  <a:pt x="31094" y="3281"/>
                </a:cubicBezTo>
                <a:cubicBezTo>
                  <a:pt x="31094" y="3281"/>
                  <a:pt x="31063" y="3281"/>
                  <a:pt x="31063" y="3281"/>
                </a:cubicBezTo>
                <a:cubicBezTo>
                  <a:pt x="31094" y="3218"/>
                  <a:pt x="31094" y="3187"/>
                  <a:pt x="31125" y="3187"/>
                </a:cubicBezTo>
                <a:close/>
                <a:moveTo>
                  <a:pt x="29781" y="5250"/>
                </a:moveTo>
                <a:cubicBezTo>
                  <a:pt x="29781" y="5250"/>
                  <a:pt x="29844" y="5281"/>
                  <a:pt x="29938" y="5250"/>
                </a:cubicBezTo>
                <a:cubicBezTo>
                  <a:pt x="30031" y="5250"/>
                  <a:pt x="30094" y="5250"/>
                  <a:pt x="30125" y="5218"/>
                </a:cubicBezTo>
                <a:cubicBezTo>
                  <a:pt x="30125" y="5187"/>
                  <a:pt x="30156" y="5156"/>
                  <a:pt x="30188" y="5125"/>
                </a:cubicBezTo>
                <a:cubicBezTo>
                  <a:pt x="30188" y="5125"/>
                  <a:pt x="30188" y="5125"/>
                  <a:pt x="30188" y="5093"/>
                </a:cubicBezTo>
                <a:cubicBezTo>
                  <a:pt x="30188" y="5093"/>
                  <a:pt x="30219" y="5093"/>
                  <a:pt x="30219" y="5093"/>
                </a:cubicBezTo>
                <a:cubicBezTo>
                  <a:pt x="30219" y="5093"/>
                  <a:pt x="30219" y="5093"/>
                  <a:pt x="30219" y="5093"/>
                </a:cubicBezTo>
                <a:cubicBezTo>
                  <a:pt x="30250" y="5093"/>
                  <a:pt x="30250" y="5062"/>
                  <a:pt x="30250" y="5062"/>
                </a:cubicBezTo>
                <a:cubicBezTo>
                  <a:pt x="30250" y="5062"/>
                  <a:pt x="30281" y="5062"/>
                  <a:pt x="30281" y="5062"/>
                </a:cubicBezTo>
                <a:cubicBezTo>
                  <a:pt x="30281" y="5093"/>
                  <a:pt x="30281" y="5093"/>
                  <a:pt x="30281" y="5093"/>
                </a:cubicBezTo>
                <a:cubicBezTo>
                  <a:pt x="30313" y="5093"/>
                  <a:pt x="30344" y="5093"/>
                  <a:pt x="30406" y="5125"/>
                </a:cubicBezTo>
                <a:cubicBezTo>
                  <a:pt x="30438" y="5125"/>
                  <a:pt x="30500" y="5125"/>
                  <a:pt x="30531" y="5125"/>
                </a:cubicBezTo>
                <a:cubicBezTo>
                  <a:pt x="30563" y="5125"/>
                  <a:pt x="30625" y="5125"/>
                  <a:pt x="30656" y="5125"/>
                </a:cubicBezTo>
                <a:cubicBezTo>
                  <a:pt x="30656" y="5125"/>
                  <a:pt x="30688" y="5125"/>
                  <a:pt x="30688" y="5093"/>
                </a:cubicBezTo>
                <a:cubicBezTo>
                  <a:pt x="30719" y="5093"/>
                  <a:pt x="30719" y="5093"/>
                  <a:pt x="30719" y="5093"/>
                </a:cubicBezTo>
                <a:cubicBezTo>
                  <a:pt x="30719" y="5093"/>
                  <a:pt x="30719" y="5062"/>
                  <a:pt x="30719" y="5062"/>
                </a:cubicBezTo>
                <a:cubicBezTo>
                  <a:pt x="30719" y="5062"/>
                  <a:pt x="30688" y="5031"/>
                  <a:pt x="30688" y="5031"/>
                </a:cubicBezTo>
                <a:cubicBezTo>
                  <a:pt x="30594" y="5031"/>
                  <a:pt x="30531" y="5031"/>
                  <a:pt x="30469" y="5000"/>
                </a:cubicBezTo>
                <a:cubicBezTo>
                  <a:pt x="30344" y="4968"/>
                  <a:pt x="30250" y="4906"/>
                  <a:pt x="30125" y="4906"/>
                </a:cubicBezTo>
                <a:cubicBezTo>
                  <a:pt x="30000" y="4906"/>
                  <a:pt x="29906" y="4875"/>
                  <a:pt x="29844" y="4812"/>
                </a:cubicBezTo>
                <a:cubicBezTo>
                  <a:pt x="29719" y="4750"/>
                  <a:pt x="29594" y="4750"/>
                  <a:pt x="29500" y="4906"/>
                </a:cubicBezTo>
                <a:cubicBezTo>
                  <a:pt x="29594" y="4906"/>
                  <a:pt x="29688" y="4906"/>
                  <a:pt x="29750" y="4906"/>
                </a:cubicBezTo>
                <a:cubicBezTo>
                  <a:pt x="29813" y="4906"/>
                  <a:pt x="29844" y="4937"/>
                  <a:pt x="29875" y="5000"/>
                </a:cubicBezTo>
                <a:cubicBezTo>
                  <a:pt x="29875" y="5093"/>
                  <a:pt x="29813" y="5093"/>
                  <a:pt x="29750" y="5093"/>
                </a:cubicBezTo>
                <a:cubicBezTo>
                  <a:pt x="29688" y="5125"/>
                  <a:pt x="29625" y="5125"/>
                  <a:pt x="29563" y="5125"/>
                </a:cubicBezTo>
                <a:cubicBezTo>
                  <a:pt x="29531" y="5156"/>
                  <a:pt x="29469" y="5125"/>
                  <a:pt x="29469" y="5187"/>
                </a:cubicBezTo>
                <a:cubicBezTo>
                  <a:pt x="29438" y="5218"/>
                  <a:pt x="29469" y="5250"/>
                  <a:pt x="29500" y="5281"/>
                </a:cubicBezTo>
                <a:cubicBezTo>
                  <a:pt x="29531" y="5312"/>
                  <a:pt x="29594" y="5343"/>
                  <a:pt x="29563" y="5375"/>
                </a:cubicBezTo>
                <a:cubicBezTo>
                  <a:pt x="29563" y="5406"/>
                  <a:pt x="29531" y="5406"/>
                  <a:pt x="29500" y="5406"/>
                </a:cubicBezTo>
                <a:cubicBezTo>
                  <a:pt x="29438" y="5406"/>
                  <a:pt x="29438" y="5375"/>
                  <a:pt x="29406" y="5312"/>
                </a:cubicBezTo>
                <a:cubicBezTo>
                  <a:pt x="29406" y="5250"/>
                  <a:pt x="29094" y="5218"/>
                  <a:pt x="29094" y="5250"/>
                </a:cubicBezTo>
                <a:cubicBezTo>
                  <a:pt x="29125" y="5437"/>
                  <a:pt x="28969" y="5406"/>
                  <a:pt x="28875" y="5500"/>
                </a:cubicBezTo>
                <a:cubicBezTo>
                  <a:pt x="29031" y="5531"/>
                  <a:pt x="29094" y="5406"/>
                  <a:pt x="29219" y="5437"/>
                </a:cubicBezTo>
                <a:cubicBezTo>
                  <a:pt x="29375" y="5468"/>
                  <a:pt x="29500" y="5437"/>
                  <a:pt x="29656" y="5437"/>
                </a:cubicBezTo>
                <a:cubicBezTo>
                  <a:pt x="29688" y="5437"/>
                  <a:pt x="29719" y="5437"/>
                  <a:pt x="29750" y="5406"/>
                </a:cubicBezTo>
                <a:cubicBezTo>
                  <a:pt x="29781" y="5343"/>
                  <a:pt x="29719" y="5343"/>
                  <a:pt x="29688" y="5343"/>
                </a:cubicBezTo>
                <a:cubicBezTo>
                  <a:pt x="29625" y="5312"/>
                  <a:pt x="29625" y="5281"/>
                  <a:pt x="29656" y="5218"/>
                </a:cubicBezTo>
                <a:cubicBezTo>
                  <a:pt x="29719" y="5187"/>
                  <a:pt x="29719" y="5156"/>
                  <a:pt x="29781" y="5250"/>
                </a:cubicBezTo>
                <a:close/>
                <a:moveTo>
                  <a:pt x="32719" y="7750"/>
                </a:moveTo>
                <a:cubicBezTo>
                  <a:pt x="32750" y="7750"/>
                  <a:pt x="32781" y="7750"/>
                  <a:pt x="32813" y="7750"/>
                </a:cubicBezTo>
                <a:cubicBezTo>
                  <a:pt x="32844" y="7750"/>
                  <a:pt x="32906" y="7718"/>
                  <a:pt x="32969" y="7718"/>
                </a:cubicBezTo>
                <a:cubicBezTo>
                  <a:pt x="32844" y="7718"/>
                  <a:pt x="32750" y="7718"/>
                  <a:pt x="32625" y="7718"/>
                </a:cubicBezTo>
                <a:cubicBezTo>
                  <a:pt x="32656" y="7718"/>
                  <a:pt x="32688" y="7750"/>
                  <a:pt x="32719" y="7750"/>
                </a:cubicBezTo>
                <a:close/>
                <a:moveTo>
                  <a:pt x="32594" y="7875"/>
                </a:moveTo>
                <a:cubicBezTo>
                  <a:pt x="32563" y="7875"/>
                  <a:pt x="32531" y="7875"/>
                  <a:pt x="32469" y="7875"/>
                </a:cubicBezTo>
                <a:cubicBezTo>
                  <a:pt x="32438" y="7843"/>
                  <a:pt x="32375" y="7843"/>
                  <a:pt x="32313" y="7843"/>
                </a:cubicBezTo>
                <a:cubicBezTo>
                  <a:pt x="32250" y="7875"/>
                  <a:pt x="32219" y="7875"/>
                  <a:pt x="32156" y="7875"/>
                </a:cubicBezTo>
                <a:cubicBezTo>
                  <a:pt x="32094" y="7906"/>
                  <a:pt x="32031" y="7906"/>
                  <a:pt x="32000" y="7937"/>
                </a:cubicBezTo>
                <a:cubicBezTo>
                  <a:pt x="32125" y="8000"/>
                  <a:pt x="32281" y="7906"/>
                  <a:pt x="32406" y="7968"/>
                </a:cubicBezTo>
                <a:cubicBezTo>
                  <a:pt x="32406" y="7968"/>
                  <a:pt x="32438" y="8000"/>
                  <a:pt x="32438" y="8000"/>
                </a:cubicBezTo>
                <a:cubicBezTo>
                  <a:pt x="32469" y="8031"/>
                  <a:pt x="32469" y="8031"/>
                  <a:pt x="32469" y="8031"/>
                </a:cubicBezTo>
                <a:cubicBezTo>
                  <a:pt x="32469" y="8031"/>
                  <a:pt x="32469" y="8031"/>
                  <a:pt x="32469" y="8031"/>
                </a:cubicBezTo>
                <a:cubicBezTo>
                  <a:pt x="32469" y="8031"/>
                  <a:pt x="32469" y="8031"/>
                  <a:pt x="32469" y="8031"/>
                </a:cubicBezTo>
                <a:cubicBezTo>
                  <a:pt x="32469" y="8031"/>
                  <a:pt x="32500" y="8031"/>
                  <a:pt x="32500" y="8031"/>
                </a:cubicBezTo>
                <a:cubicBezTo>
                  <a:pt x="32500" y="8031"/>
                  <a:pt x="32500" y="8031"/>
                  <a:pt x="32531" y="8031"/>
                </a:cubicBezTo>
                <a:cubicBezTo>
                  <a:pt x="32531" y="8031"/>
                  <a:pt x="32531" y="8031"/>
                  <a:pt x="32531" y="8031"/>
                </a:cubicBezTo>
                <a:cubicBezTo>
                  <a:pt x="32563" y="7906"/>
                  <a:pt x="32656" y="7968"/>
                  <a:pt x="32750" y="7937"/>
                </a:cubicBezTo>
                <a:cubicBezTo>
                  <a:pt x="32719" y="7937"/>
                  <a:pt x="32688" y="7906"/>
                  <a:pt x="32688" y="7906"/>
                </a:cubicBezTo>
                <a:cubicBezTo>
                  <a:pt x="32656" y="7906"/>
                  <a:pt x="32625" y="7875"/>
                  <a:pt x="32594" y="7875"/>
                </a:cubicBezTo>
                <a:close/>
                <a:moveTo>
                  <a:pt x="31313" y="7968"/>
                </a:moveTo>
                <a:cubicBezTo>
                  <a:pt x="31250" y="8000"/>
                  <a:pt x="31188" y="8031"/>
                  <a:pt x="31125" y="8031"/>
                </a:cubicBezTo>
                <a:cubicBezTo>
                  <a:pt x="31094" y="8031"/>
                  <a:pt x="31063" y="8031"/>
                  <a:pt x="31031" y="8031"/>
                </a:cubicBezTo>
                <a:cubicBezTo>
                  <a:pt x="30969" y="8031"/>
                  <a:pt x="30906" y="8031"/>
                  <a:pt x="30875" y="7968"/>
                </a:cubicBezTo>
                <a:cubicBezTo>
                  <a:pt x="30844" y="7937"/>
                  <a:pt x="30813" y="7937"/>
                  <a:pt x="30813" y="7875"/>
                </a:cubicBezTo>
                <a:cubicBezTo>
                  <a:pt x="30813" y="7875"/>
                  <a:pt x="30813" y="7875"/>
                  <a:pt x="30813" y="7875"/>
                </a:cubicBezTo>
                <a:cubicBezTo>
                  <a:pt x="30781" y="7875"/>
                  <a:pt x="30750" y="7875"/>
                  <a:pt x="30750" y="7875"/>
                </a:cubicBezTo>
                <a:cubicBezTo>
                  <a:pt x="30750" y="7875"/>
                  <a:pt x="30750" y="7875"/>
                  <a:pt x="30750" y="7875"/>
                </a:cubicBezTo>
                <a:cubicBezTo>
                  <a:pt x="30750" y="7875"/>
                  <a:pt x="30719" y="7906"/>
                  <a:pt x="30719" y="7906"/>
                </a:cubicBezTo>
                <a:cubicBezTo>
                  <a:pt x="30719" y="7906"/>
                  <a:pt x="30719" y="7906"/>
                  <a:pt x="30750" y="7906"/>
                </a:cubicBezTo>
                <a:cubicBezTo>
                  <a:pt x="30781" y="7937"/>
                  <a:pt x="30781" y="7968"/>
                  <a:pt x="30781" y="8000"/>
                </a:cubicBezTo>
                <a:cubicBezTo>
                  <a:pt x="30813" y="8031"/>
                  <a:pt x="30844" y="8062"/>
                  <a:pt x="30875" y="8062"/>
                </a:cubicBezTo>
                <a:cubicBezTo>
                  <a:pt x="30938" y="8062"/>
                  <a:pt x="30969" y="8062"/>
                  <a:pt x="31031" y="8062"/>
                </a:cubicBezTo>
                <a:cubicBezTo>
                  <a:pt x="31063" y="8062"/>
                  <a:pt x="31125" y="8062"/>
                  <a:pt x="31156" y="8062"/>
                </a:cubicBezTo>
                <a:cubicBezTo>
                  <a:pt x="31250" y="8062"/>
                  <a:pt x="31344" y="8062"/>
                  <a:pt x="31438" y="8062"/>
                </a:cubicBezTo>
                <a:cubicBezTo>
                  <a:pt x="31438" y="7937"/>
                  <a:pt x="31375" y="7968"/>
                  <a:pt x="31313" y="7968"/>
                </a:cubicBezTo>
                <a:close/>
                <a:moveTo>
                  <a:pt x="31531" y="2593"/>
                </a:moveTo>
                <a:cubicBezTo>
                  <a:pt x="31469" y="2593"/>
                  <a:pt x="31406" y="2593"/>
                  <a:pt x="31344" y="2593"/>
                </a:cubicBezTo>
                <a:cubicBezTo>
                  <a:pt x="31313" y="2593"/>
                  <a:pt x="31250" y="2593"/>
                  <a:pt x="31188" y="2593"/>
                </a:cubicBezTo>
                <a:cubicBezTo>
                  <a:pt x="31281" y="2593"/>
                  <a:pt x="31375" y="2593"/>
                  <a:pt x="31406" y="2750"/>
                </a:cubicBezTo>
                <a:cubicBezTo>
                  <a:pt x="31406" y="2750"/>
                  <a:pt x="31406" y="2750"/>
                  <a:pt x="31406" y="2750"/>
                </a:cubicBezTo>
                <a:cubicBezTo>
                  <a:pt x="31406" y="2750"/>
                  <a:pt x="31438" y="2781"/>
                  <a:pt x="31438" y="2781"/>
                </a:cubicBezTo>
                <a:cubicBezTo>
                  <a:pt x="31438" y="2781"/>
                  <a:pt x="31438" y="2781"/>
                  <a:pt x="31469" y="2781"/>
                </a:cubicBezTo>
                <a:cubicBezTo>
                  <a:pt x="31469" y="2781"/>
                  <a:pt x="31469" y="2781"/>
                  <a:pt x="31469" y="2781"/>
                </a:cubicBezTo>
                <a:cubicBezTo>
                  <a:pt x="31531" y="2718"/>
                  <a:pt x="31594" y="2718"/>
                  <a:pt x="31656" y="2687"/>
                </a:cubicBezTo>
                <a:cubicBezTo>
                  <a:pt x="31688" y="2687"/>
                  <a:pt x="31719" y="2687"/>
                  <a:pt x="31781" y="2687"/>
                </a:cubicBezTo>
                <a:cubicBezTo>
                  <a:pt x="31813" y="2656"/>
                  <a:pt x="31844" y="2656"/>
                  <a:pt x="31875" y="2625"/>
                </a:cubicBezTo>
                <a:cubicBezTo>
                  <a:pt x="31750" y="2593"/>
                  <a:pt x="31656" y="2593"/>
                  <a:pt x="31531" y="2593"/>
                </a:cubicBezTo>
                <a:close/>
                <a:moveTo>
                  <a:pt x="31219" y="2812"/>
                </a:moveTo>
                <a:cubicBezTo>
                  <a:pt x="31219" y="2812"/>
                  <a:pt x="31250" y="2812"/>
                  <a:pt x="31250" y="2781"/>
                </a:cubicBezTo>
                <a:cubicBezTo>
                  <a:pt x="31250" y="2781"/>
                  <a:pt x="31250" y="2781"/>
                  <a:pt x="31219" y="2750"/>
                </a:cubicBezTo>
                <a:cubicBezTo>
                  <a:pt x="31219" y="2750"/>
                  <a:pt x="31219" y="2750"/>
                  <a:pt x="31219" y="2750"/>
                </a:cubicBezTo>
                <a:cubicBezTo>
                  <a:pt x="31219" y="2750"/>
                  <a:pt x="31219" y="2750"/>
                  <a:pt x="31188" y="2750"/>
                </a:cubicBezTo>
                <a:cubicBezTo>
                  <a:pt x="31188" y="2750"/>
                  <a:pt x="31188" y="2750"/>
                  <a:pt x="31188" y="2781"/>
                </a:cubicBezTo>
                <a:cubicBezTo>
                  <a:pt x="31188" y="2781"/>
                  <a:pt x="31188" y="2781"/>
                  <a:pt x="31188" y="2781"/>
                </a:cubicBezTo>
                <a:cubicBezTo>
                  <a:pt x="31188" y="2781"/>
                  <a:pt x="31188" y="2781"/>
                  <a:pt x="31188" y="2781"/>
                </a:cubicBezTo>
                <a:cubicBezTo>
                  <a:pt x="31188" y="2781"/>
                  <a:pt x="31188" y="2781"/>
                  <a:pt x="31188" y="2781"/>
                </a:cubicBezTo>
                <a:cubicBezTo>
                  <a:pt x="31188" y="2812"/>
                  <a:pt x="31188" y="2812"/>
                  <a:pt x="31219" y="2812"/>
                </a:cubicBezTo>
                <a:close/>
                <a:moveTo>
                  <a:pt x="32219" y="7000"/>
                </a:moveTo>
                <a:cubicBezTo>
                  <a:pt x="32250" y="7031"/>
                  <a:pt x="32281" y="7062"/>
                  <a:pt x="32344" y="7062"/>
                </a:cubicBezTo>
                <a:cubicBezTo>
                  <a:pt x="32344" y="7062"/>
                  <a:pt x="32375" y="7062"/>
                  <a:pt x="32406" y="7062"/>
                </a:cubicBezTo>
                <a:cubicBezTo>
                  <a:pt x="32469" y="7062"/>
                  <a:pt x="32531" y="7062"/>
                  <a:pt x="32594" y="7062"/>
                </a:cubicBezTo>
                <a:cubicBezTo>
                  <a:pt x="32625" y="7031"/>
                  <a:pt x="32688" y="7031"/>
                  <a:pt x="32719" y="7031"/>
                </a:cubicBezTo>
                <a:cubicBezTo>
                  <a:pt x="32250" y="6875"/>
                  <a:pt x="31750" y="6968"/>
                  <a:pt x="31250" y="6968"/>
                </a:cubicBezTo>
                <a:cubicBezTo>
                  <a:pt x="31563" y="7031"/>
                  <a:pt x="31844" y="7187"/>
                  <a:pt x="32156" y="7000"/>
                </a:cubicBezTo>
                <a:cubicBezTo>
                  <a:pt x="32188" y="6968"/>
                  <a:pt x="32188" y="7000"/>
                  <a:pt x="32219" y="7000"/>
                </a:cubicBezTo>
                <a:close/>
                <a:moveTo>
                  <a:pt x="32188" y="5375"/>
                </a:moveTo>
                <a:cubicBezTo>
                  <a:pt x="32281" y="5375"/>
                  <a:pt x="32344" y="5406"/>
                  <a:pt x="32406" y="5406"/>
                </a:cubicBezTo>
                <a:cubicBezTo>
                  <a:pt x="32469" y="5437"/>
                  <a:pt x="32531" y="5437"/>
                  <a:pt x="32594" y="5437"/>
                </a:cubicBezTo>
                <a:cubicBezTo>
                  <a:pt x="32625" y="5437"/>
                  <a:pt x="32656" y="5437"/>
                  <a:pt x="32688" y="5437"/>
                </a:cubicBezTo>
                <a:cubicBezTo>
                  <a:pt x="32781" y="5437"/>
                  <a:pt x="32875" y="5437"/>
                  <a:pt x="32938" y="5406"/>
                </a:cubicBezTo>
                <a:cubicBezTo>
                  <a:pt x="32875" y="5406"/>
                  <a:pt x="32813" y="5406"/>
                  <a:pt x="32719" y="5375"/>
                </a:cubicBezTo>
                <a:cubicBezTo>
                  <a:pt x="32563" y="5343"/>
                  <a:pt x="32406" y="5281"/>
                  <a:pt x="32188" y="5375"/>
                </a:cubicBezTo>
                <a:close/>
                <a:moveTo>
                  <a:pt x="31688" y="3031"/>
                </a:moveTo>
                <a:cubicBezTo>
                  <a:pt x="31719" y="3062"/>
                  <a:pt x="31781" y="3031"/>
                  <a:pt x="31813" y="2968"/>
                </a:cubicBezTo>
                <a:cubicBezTo>
                  <a:pt x="31750" y="2968"/>
                  <a:pt x="31656" y="3000"/>
                  <a:pt x="31594" y="3000"/>
                </a:cubicBezTo>
                <a:cubicBezTo>
                  <a:pt x="31594" y="3000"/>
                  <a:pt x="31594" y="3000"/>
                  <a:pt x="31625" y="3031"/>
                </a:cubicBezTo>
                <a:cubicBezTo>
                  <a:pt x="31656" y="3031"/>
                  <a:pt x="31656" y="3031"/>
                  <a:pt x="31688" y="3031"/>
                </a:cubicBezTo>
                <a:close/>
                <a:moveTo>
                  <a:pt x="33719" y="7500"/>
                </a:moveTo>
                <a:cubicBezTo>
                  <a:pt x="33688" y="7500"/>
                  <a:pt x="33625" y="7500"/>
                  <a:pt x="33594" y="7500"/>
                </a:cubicBezTo>
                <a:cubicBezTo>
                  <a:pt x="33594" y="7500"/>
                  <a:pt x="33563" y="7500"/>
                  <a:pt x="33563" y="7500"/>
                </a:cubicBezTo>
                <a:cubicBezTo>
                  <a:pt x="33563" y="7500"/>
                  <a:pt x="33563" y="7500"/>
                  <a:pt x="33531" y="7531"/>
                </a:cubicBezTo>
                <a:cubicBezTo>
                  <a:pt x="33531" y="7531"/>
                  <a:pt x="33531" y="7531"/>
                  <a:pt x="33531" y="7531"/>
                </a:cubicBezTo>
                <a:cubicBezTo>
                  <a:pt x="33531" y="7531"/>
                  <a:pt x="33531" y="7531"/>
                  <a:pt x="33531" y="7531"/>
                </a:cubicBezTo>
                <a:cubicBezTo>
                  <a:pt x="33531" y="7562"/>
                  <a:pt x="33531" y="7562"/>
                  <a:pt x="33563" y="7562"/>
                </a:cubicBezTo>
                <a:cubicBezTo>
                  <a:pt x="33563" y="7562"/>
                  <a:pt x="33563" y="7562"/>
                  <a:pt x="33563" y="7562"/>
                </a:cubicBezTo>
                <a:cubicBezTo>
                  <a:pt x="33625" y="7562"/>
                  <a:pt x="33688" y="7593"/>
                  <a:pt x="33750" y="7593"/>
                </a:cubicBezTo>
                <a:cubicBezTo>
                  <a:pt x="33750" y="7593"/>
                  <a:pt x="33781" y="7593"/>
                  <a:pt x="33781" y="7562"/>
                </a:cubicBezTo>
                <a:cubicBezTo>
                  <a:pt x="33813" y="7562"/>
                  <a:pt x="33813" y="7562"/>
                  <a:pt x="33813" y="7562"/>
                </a:cubicBezTo>
                <a:cubicBezTo>
                  <a:pt x="33844" y="7531"/>
                  <a:pt x="33875" y="7531"/>
                  <a:pt x="33875" y="7500"/>
                </a:cubicBezTo>
                <a:cubicBezTo>
                  <a:pt x="33844" y="7500"/>
                  <a:pt x="33813" y="7500"/>
                  <a:pt x="33813" y="7500"/>
                </a:cubicBezTo>
                <a:cubicBezTo>
                  <a:pt x="33781" y="7500"/>
                  <a:pt x="33750" y="7500"/>
                  <a:pt x="33719" y="7500"/>
                </a:cubicBezTo>
                <a:close/>
                <a:moveTo>
                  <a:pt x="31844" y="4843"/>
                </a:moveTo>
                <a:cubicBezTo>
                  <a:pt x="31781" y="4812"/>
                  <a:pt x="31688" y="4781"/>
                  <a:pt x="31594" y="4812"/>
                </a:cubicBezTo>
                <a:cubicBezTo>
                  <a:pt x="31563" y="4812"/>
                  <a:pt x="31563" y="4843"/>
                  <a:pt x="31531" y="4843"/>
                </a:cubicBezTo>
                <a:cubicBezTo>
                  <a:pt x="31688" y="4843"/>
                  <a:pt x="31750" y="4843"/>
                  <a:pt x="31844" y="4843"/>
                </a:cubicBezTo>
                <a:close/>
                <a:moveTo>
                  <a:pt x="34813" y="6968"/>
                </a:moveTo>
                <a:cubicBezTo>
                  <a:pt x="34781" y="6968"/>
                  <a:pt x="34750" y="7000"/>
                  <a:pt x="34750" y="7000"/>
                </a:cubicBezTo>
                <a:cubicBezTo>
                  <a:pt x="34750" y="7000"/>
                  <a:pt x="34750" y="7000"/>
                  <a:pt x="34750" y="7000"/>
                </a:cubicBezTo>
                <a:cubicBezTo>
                  <a:pt x="34719" y="7000"/>
                  <a:pt x="34719" y="7031"/>
                  <a:pt x="34719" y="7031"/>
                </a:cubicBezTo>
                <a:cubicBezTo>
                  <a:pt x="34719" y="7031"/>
                  <a:pt x="34719" y="7031"/>
                  <a:pt x="34719" y="7031"/>
                </a:cubicBezTo>
                <a:cubicBezTo>
                  <a:pt x="34750" y="7062"/>
                  <a:pt x="34781" y="7062"/>
                  <a:pt x="34781" y="7062"/>
                </a:cubicBezTo>
                <a:cubicBezTo>
                  <a:pt x="34813" y="7093"/>
                  <a:pt x="34844" y="7062"/>
                  <a:pt x="34875" y="7062"/>
                </a:cubicBezTo>
                <a:cubicBezTo>
                  <a:pt x="34906" y="7062"/>
                  <a:pt x="34906" y="7062"/>
                  <a:pt x="34938" y="7062"/>
                </a:cubicBezTo>
                <a:cubicBezTo>
                  <a:pt x="34938" y="7062"/>
                  <a:pt x="34969" y="7062"/>
                  <a:pt x="34969" y="7062"/>
                </a:cubicBezTo>
                <a:cubicBezTo>
                  <a:pt x="34969" y="7062"/>
                  <a:pt x="34969" y="7062"/>
                  <a:pt x="34969" y="7062"/>
                </a:cubicBezTo>
                <a:cubicBezTo>
                  <a:pt x="35000" y="7062"/>
                  <a:pt x="35000" y="7031"/>
                  <a:pt x="35000" y="7031"/>
                </a:cubicBezTo>
                <a:cubicBezTo>
                  <a:pt x="35031" y="7031"/>
                  <a:pt x="35031" y="7031"/>
                  <a:pt x="35031" y="7031"/>
                </a:cubicBezTo>
                <a:cubicBezTo>
                  <a:pt x="35000" y="7000"/>
                  <a:pt x="34938" y="7000"/>
                  <a:pt x="34906" y="7000"/>
                </a:cubicBezTo>
                <a:cubicBezTo>
                  <a:pt x="34875" y="6968"/>
                  <a:pt x="34844" y="6968"/>
                  <a:pt x="34813" y="6968"/>
                </a:cubicBezTo>
                <a:close/>
                <a:moveTo>
                  <a:pt x="36937" y="5437"/>
                </a:moveTo>
                <a:cubicBezTo>
                  <a:pt x="36937" y="5406"/>
                  <a:pt x="36906" y="5406"/>
                  <a:pt x="36906" y="5406"/>
                </a:cubicBezTo>
                <a:cubicBezTo>
                  <a:pt x="36844" y="5375"/>
                  <a:pt x="36812" y="5375"/>
                  <a:pt x="36750" y="5375"/>
                </a:cubicBezTo>
                <a:cubicBezTo>
                  <a:pt x="36719" y="5375"/>
                  <a:pt x="36719" y="5375"/>
                  <a:pt x="36719" y="5375"/>
                </a:cubicBezTo>
                <a:cubicBezTo>
                  <a:pt x="36687" y="5375"/>
                  <a:pt x="36656" y="5375"/>
                  <a:pt x="36625" y="5375"/>
                </a:cubicBezTo>
                <a:cubicBezTo>
                  <a:pt x="36625" y="5375"/>
                  <a:pt x="36625" y="5375"/>
                  <a:pt x="36594" y="5375"/>
                </a:cubicBezTo>
                <a:cubicBezTo>
                  <a:pt x="36563" y="5375"/>
                  <a:pt x="36500" y="5375"/>
                  <a:pt x="36469" y="5343"/>
                </a:cubicBezTo>
                <a:cubicBezTo>
                  <a:pt x="36375" y="5218"/>
                  <a:pt x="36250" y="5187"/>
                  <a:pt x="36156" y="5187"/>
                </a:cubicBezTo>
                <a:cubicBezTo>
                  <a:pt x="36094" y="5187"/>
                  <a:pt x="36031" y="5218"/>
                  <a:pt x="35969" y="5218"/>
                </a:cubicBezTo>
                <a:cubicBezTo>
                  <a:pt x="35938" y="5218"/>
                  <a:pt x="35906" y="5218"/>
                  <a:pt x="35875" y="5218"/>
                </a:cubicBezTo>
                <a:cubicBezTo>
                  <a:pt x="35875" y="5218"/>
                  <a:pt x="35844" y="5218"/>
                  <a:pt x="35844" y="5218"/>
                </a:cubicBezTo>
                <a:cubicBezTo>
                  <a:pt x="35813" y="5218"/>
                  <a:pt x="35813" y="5218"/>
                  <a:pt x="35813" y="5218"/>
                </a:cubicBezTo>
                <a:cubicBezTo>
                  <a:pt x="35750" y="5218"/>
                  <a:pt x="35688" y="5218"/>
                  <a:pt x="35625" y="5218"/>
                </a:cubicBezTo>
                <a:cubicBezTo>
                  <a:pt x="35531" y="5250"/>
                  <a:pt x="35438" y="5250"/>
                  <a:pt x="35344" y="5218"/>
                </a:cubicBezTo>
                <a:cubicBezTo>
                  <a:pt x="35281" y="5218"/>
                  <a:pt x="35188" y="5187"/>
                  <a:pt x="35094" y="5156"/>
                </a:cubicBezTo>
                <a:cubicBezTo>
                  <a:pt x="35094" y="5156"/>
                  <a:pt x="35094" y="5156"/>
                  <a:pt x="35094" y="5156"/>
                </a:cubicBezTo>
                <a:cubicBezTo>
                  <a:pt x="35063" y="5125"/>
                  <a:pt x="35063" y="5125"/>
                  <a:pt x="35031" y="5156"/>
                </a:cubicBezTo>
                <a:cubicBezTo>
                  <a:pt x="35031" y="5156"/>
                  <a:pt x="35031" y="5156"/>
                  <a:pt x="35031" y="5156"/>
                </a:cubicBezTo>
                <a:cubicBezTo>
                  <a:pt x="35000" y="5156"/>
                  <a:pt x="34969" y="5156"/>
                  <a:pt x="34938" y="5156"/>
                </a:cubicBezTo>
                <a:cubicBezTo>
                  <a:pt x="34875" y="5187"/>
                  <a:pt x="34813" y="5187"/>
                  <a:pt x="34750" y="5187"/>
                </a:cubicBezTo>
                <a:cubicBezTo>
                  <a:pt x="34625" y="5187"/>
                  <a:pt x="34531" y="5187"/>
                  <a:pt x="34438" y="5156"/>
                </a:cubicBezTo>
                <a:cubicBezTo>
                  <a:pt x="34438" y="5156"/>
                  <a:pt x="34438" y="5156"/>
                  <a:pt x="34438" y="5156"/>
                </a:cubicBezTo>
                <a:cubicBezTo>
                  <a:pt x="34406" y="5156"/>
                  <a:pt x="34406" y="5125"/>
                  <a:pt x="34375" y="5156"/>
                </a:cubicBezTo>
                <a:cubicBezTo>
                  <a:pt x="34375" y="5156"/>
                  <a:pt x="34344" y="5187"/>
                  <a:pt x="34344" y="5218"/>
                </a:cubicBezTo>
                <a:cubicBezTo>
                  <a:pt x="34719" y="5312"/>
                  <a:pt x="35125" y="5375"/>
                  <a:pt x="35500" y="5375"/>
                </a:cubicBezTo>
                <a:cubicBezTo>
                  <a:pt x="35844" y="5406"/>
                  <a:pt x="36156" y="5406"/>
                  <a:pt x="36500" y="5437"/>
                </a:cubicBezTo>
                <a:cubicBezTo>
                  <a:pt x="36656" y="5437"/>
                  <a:pt x="36844" y="5468"/>
                  <a:pt x="37000" y="5468"/>
                </a:cubicBezTo>
                <a:cubicBezTo>
                  <a:pt x="36969" y="5468"/>
                  <a:pt x="36969" y="5437"/>
                  <a:pt x="36937" y="5437"/>
                </a:cubicBezTo>
                <a:close/>
                <a:moveTo>
                  <a:pt x="34906" y="6718"/>
                </a:moveTo>
                <a:cubicBezTo>
                  <a:pt x="34906" y="6718"/>
                  <a:pt x="34906" y="6718"/>
                  <a:pt x="34906" y="6718"/>
                </a:cubicBezTo>
                <a:cubicBezTo>
                  <a:pt x="34875" y="6718"/>
                  <a:pt x="34875" y="6718"/>
                  <a:pt x="34875" y="6718"/>
                </a:cubicBezTo>
                <a:cubicBezTo>
                  <a:pt x="34781" y="6718"/>
                  <a:pt x="34719" y="6718"/>
                  <a:pt x="34656" y="6718"/>
                </a:cubicBezTo>
                <a:cubicBezTo>
                  <a:pt x="34500" y="6718"/>
                  <a:pt x="34344" y="6718"/>
                  <a:pt x="34219" y="6687"/>
                </a:cubicBezTo>
                <a:cubicBezTo>
                  <a:pt x="34125" y="6687"/>
                  <a:pt x="34063" y="6687"/>
                  <a:pt x="34000" y="6687"/>
                </a:cubicBezTo>
                <a:cubicBezTo>
                  <a:pt x="33750" y="6656"/>
                  <a:pt x="33500" y="6656"/>
                  <a:pt x="33250" y="6656"/>
                </a:cubicBezTo>
                <a:cubicBezTo>
                  <a:pt x="33000" y="6656"/>
                  <a:pt x="32750" y="6656"/>
                  <a:pt x="32500" y="6656"/>
                </a:cubicBezTo>
                <a:cubicBezTo>
                  <a:pt x="32469" y="6656"/>
                  <a:pt x="32406" y="6656"/>
                  <a:pt x="32344" y="6656"/>
                </a:cubicBezTo>
                <a:cubicBezTo>
                  <a:pt x="32250" y="6656"/>
                  <a:pt x="32156" y="6656"/>
                  <a:pt x="32063" y="6656"/>
                </a:cubicBezTo>
                <a:cubicBezTo>
                  <a:pt x="31906" y="6625"/>
                  <a:pt x="31781" y="6625"/>
                  <a:pt x="31625" y="6625"/>
                </a:cubicBezTo>
                <a:cubicBezTo>
                  <a:pt x="31594" y="6593"/>
                  <a:pt x="31563" y="6625"/>
                  <a:pt x="31563" y="6625"/>
                </a:cubicBezTo>
                <a:cubicBezTo>
                  <a:pt x="31531" y="6625"/>
                  <a:pt x="31500" y="6625"/>
                  <a:pt x="31469" y="6656"/>
                </a:cubicBezTo>
                <a:cubicBezTo>
                  <a:pt x="31469" y="6656"/>
                  <a:pt x="31438" y="6656"/>
                  <a:pt x="31438" y="6656"/>
                </a:cubicBezTo>
                <a:cubicBezTo>
                  <a:pt x="31438" y="6656"/>
                  <a:pt x="31406" y="6687"/>
                  <a:pt x="31406" y="6687"/>
                </a:cubicBezTo>
                <a:cubicBezTo>
                  <a:pt x="31406" y="6687"/>
                  <a:pt x="31406" y="6687"/>
                  <a:pt x="31406" y="6687"/>
                </a:cubicBezTo>
                <a:cubicBezTo>
                  <a:pt x="31406" y="6718"/>
                  <a:pt x="31406" y="6718"/>
                  <a:pt x="31406" y="6718"/>
                </a:cubicBezTo>
                <a:cubicBezTo>
                  <a:pt x="31406" y="6750"/>
                  <a:pt x="31406" y="6750"/>
                  <a:pt x="31406" y="6750"/>
                </a:cubicBezTo>
                <a:cubicBezTo>
                  <a:pt x="31406" y="6750"/>
                  <a:pt x="31438" y="6750"/>
                  <a:pt x="31438" y="6750"/>
                </a:cubicBezTo>
                <a:cubicBezTo>
                  <a:pt x="31438" y="6750"/>
                  <a:pt x="31438" y="6781"/>
                  <a:pt x="31469" y="6781"/>
                </a:cubicBezTo>
                <a:cubicBezTo>
                  <a:pt x="31469" y="6781"/>
                  <a:pt x="31469" y="6781"/>
                  <a:pt x="31469" y="6781"/>
                </a:cubicBezTo>
                <a:cubicBezTo>
                  <a:pt x="31469" y="6781"/>
                  <a:pt x="31469" y="6781"/>
                  <a:pt x="31500" y="6781"/>
                </a:cubicBezTo>
                <a:cubicBezTo>
                  <a:pt x="31500" y="6781"/>
                  <a:pt x="31500" y="6781"/>
                  <a:pt x="31500" y="6781"/>
                </a:cubicBezTo>
                <a:cubicBezTo>
                  <a:pt x="31656" y="6781"/>
                  <a:pt x="31813" y="6781"/>
                  <a:pt x="31969" y="6781"/>
                </a:cubicBezTo>
                <a:cubicBezTo>
                  <a:pt x="32094" y="6812"/>
                  <a:pt x="32188" y="6812"/>
                  <a:pt x="32281" y="6812"/>
                </a:cubicBezTo>
                <a:cubicBezTo>
                  <a:pt x="32438" y="6812"/>
                  <a:pt x="32594" y="6843"/>
                  <a:pt x="32750" y="6843"/>
                </a:cubicBezTo>
                <a:cubicBezTo>
                  <a:pt x="32906" y="6843"/>
                  <a:pt x="33063" y="6812"/>
                  <a:pt x="33188" y="6812"/>
                </a:cubicBezTo>
                <a:cubicBezTo>
                  <a:pt x="33500" y="6812"/>
                  <a:pt x="33781" y="6812"/>
                  <a:pt x="34063" y="6812"/>
                </a:cubicBezTo>
                <a:cubicBezTo>
                  <a:pt x="34219" y="6812"/>
                  <a:pt x="34344" y="6812"/>
                  <a:pt x="34500" y="6812"/>
                </a:cubicBezTo>
                <a:cubicBezTo>
                  <a:pt x="34688" y="6812"/>
                  <a:pt x="34875" y="6781"/>
                  <a:pt x="35094" y="6750"/>
                </a:cubicBezTo>
                <a:cubicBezTo>
                  <a:pt x="35063" y="6750"/>
                  <a:pt x="35063" y="6750"/>
                  <a:pt x="35063" y="6750"/>
                </a:cubicBezTo>
                <a:cubicBezTo>
                  <a:pt x="35000" y="6718"/>
                  <a:pt x="34969" y="6718"/>
                  <a:pt x="34906" y="6718"/>
                </a:cubicBezTo>
                <a:close/>
                <a:moveTo>
                  <a:pt x="36313" y="6093"/>
                </a:moveTo>
                <a:cubicBezTo>
                  <a:pt x="36281" y="6125"/>
                  <a:pt x="36250" y="6125"/>
                  <a:pt x="36219" y="6125"/>
                </a:cubicBezTo>
                <a:cubicBezTo>
                  <a:pt x="36281" y="6156"/>
                  <a:pt x="36344" y="6156"/>
                  <a:pt x="36406" y="6156"/>
                </a:cubicBezTo>
                <a:cubicBezTo>
                  <a:pt x="36438" y="6156"/>
                  <a:pt x="36469" y="6156"/>
                  <a:pt x="36500" y="6156"/>
                </a:cubicBezTo>
                <a:cubicBezTo>
                  <a:pt x="36625" y="6156"/>
                  <a:pt x="36750" y="6125"/>
                  <a:pt x="36875" y="6093"/>
                </a:cubicBezTo>
                <a:cubicBezTo>
                  <a:pt x="36906" y="6093"/>
                  <a:pt x="36937" y="6093"/>
                  <a:pt x="36969" y="6093"/>
                </a:cubicBezTo>
                <a:cubicBezTo>
                  <a:pt x="36906" y="6093"/>
                  <a:pt x="36844" y="6093"/>
                  <a:pt x="36781" y="6062"/>
                </a:cubicBezTo>
                <a:cubicBezTo>
                  <a:pt x="36625" y="6062"/>
                  <a:pt x="36469" y="6062"/>
                  <a:pt x="36313" y="6093"/>
                </a:cubicBezTo>
                <a:close/>
                <a:moveTo>
                  <a:pt x="38469" y="1093"/>
                </a:moveTo>
                <a:cubicBezTo>
                  <a:pt x="38500" y="1093"/>
                  <a:pt x="38531" y="1093"/>
                  <a:pt x="38531" y="1093"/>
                </a:cubicBezTo>
                <a:cubicBezTo>
                  <a:pt x="38562" y="1093"/>
                  <a:pt x="38594" y="1093"/>
                  <a:pt x="38625" y="1093"/>
                </a:cubicBezTo>
                <a:cubicBezTo>
                  <a:pt x="38625" y="1062"/>
                  <a:pt x="38656" y="1062"/>
                  <a:pt x="38687" y="1062"/>
                </a:cubicBezTo>
                <a:cubicBezTo>
                  <a:pt x="38719" y="1031"/>
                  <a:pt x="38719" y="1031"/>
                  <a:pt x="38750" y="1031"/>
                </a:cubicBezTo>
                <a:cubicBezTo>
                  <a:pt x="38750" y="1000"/>
                  <a:pt x="38750" y="1000"/>
                  <a:pt x="38750" y="968"/>
                </a:cubicBezTo>
                <a:cubicBezTo>
                  <a:pt x="38719" y="968"/>
                  <a:pt x="38719" y="968"/>
                  <a:pt x="38719" y="968"/>
                </a:cubicBezTo>
                <a:cubicBezTo>
                  <a:pt x="38687" y="968"/>
                  <a:pt x="38656" y="968"/>
                  <a:pt x="38625" y="968"/>
                </a:cubicBezTo>
                <a:cubicBezTo>
                  <a:pt x="38594" y="968"/>
                  <a:pt x="38562" y="968"/>
                  <a:pt x="38531" y="968"/>
                </a:cubicBezTo>
                <a:cubicBezTo>
                  <a:pt x="38500" y="1000"/>
                  <a:pt x="38469" y="1000"/>
                  <a:pt x="38469" y="1031"/>
                </a:cubicBezTo>
                <a:cubicBezTo>
                  <a:pt x="38437" y="1031"/>
                  <a:pt x="38437" y="1062"/>
                  <a:pt x="38437" y="1062"/>
                </a:cubicBezTo>
                <a:cubicBezTo>
                  <a:pt x="38469" y="1062"/>
                  <a:pt x="38469" y="1062"/>
                  <a:pt x="38469" y="1093"/>
                </a:cubicBezTo>
                <a:close/>
                <a:moveTo>
                  <a:pt x="28031" y="5062"/>
                </a:moveTo>
                <a:cubicBezTo>
                  <a:pt x="28031" y="4875"/>
                  <a:pt x="28125" y="4812"/>
                  <a:pt x="28250" y="4750"/>
                </a:cubicBezTo>
                <a:cubicBezTo>
                  <a:pt x="28063" y="4718"/>
                  <a:pt x="27969" y="4812"/>
                  <a:pt x="27844" y="4875"/>
                </a:cubicBezTo>
                <a:cubicBezTo>
                  <a:pt x="27906" y="4937"/>
                  <a:pt x="27938" y="5000"/>
                  <a:pt x="28031" y="5062"/>
                </a:cubicBezTo>
                <a:close/>
                <a:moveTo>
                  <a:pt x="27000" y="5000"/>
                </a:moveTo>
                <a:cubicBezTo>
                  <a:pt x="27000" y="4937"/>
                  <a:pt x="26969" y="4875"/>
                  <a:pt x="26875" y="4968"/>
                </a:cubicBezTo>
                <a:cubicBezTo>
                  <a:pt x="26813" y="5000"/>
                  <a:pt x="26719" y="4968"/>
                  <a:pt x="26688" y="5031"/>
                </a:cubicBezTo>
                <a:cubicBezTo>
                  <a:pt x="26688" y="5218"/>
                  <a:pt x="26531" y="5281"/>
                  <a:pt x="26469" y="5468"/>
                </a:cubicBezTo>
                <a:cubicBezTo>
                  <a:pt x="26625" y="5406"/>
                  <a:pt x="26781" y="5343"/>
                  <a:pt x="26906" y="5312"/>
                </a:cubicBezTo>
                <a:cubicBezTo>
                  <a:pt x="27063" y="5312"/>
                  <a:pt x="27125" y="5281"/>
                  <a:pt x="27156" y="5125"/>
                </a:cubicBezTo>
                <a:cubicBezTo>
                  <a:pt x="27188" y="4937"/>
                  <a:pt x="27031" y="5093"/>
                  <a:pt x="27000" y="5000"/>
                </a:cubicBezTo>
                <a:close/>
                <a:moveTo>
                  <a:pt x="29781" y="7718"/>
                </a:moveTo>
                <a:cubicBezTo>
                  <a:pt x="29625" y="7687"/>
                  <a:pt x="29469" y="7687"/>
                  <a:pt x="29313" y="7718"/>
                </a:cubicBezTo>
                <a:cubicBezTo>
                  <a:pt x="29469" y="7718"/>
                  <a:pt x="29625" y="7750"/>
                  <a:pt x="29781" y="7718"/>
                </a:cubicBezTo>
                <a:close/>
                <a:moveTo>
                  <a:pt x="28875" y="7843"/>
                </a:moveTo>
                <a:cubicBezTo>
                  <a:pt x="28875" y="7843"/>
                  <a:pt x="28844" y="7875"/>
                  <a:pt x="28844" y="7906"/>
                </a:cubicBezTo>
                <a:cubicBezTo>
                  <a:pt x="28844" y="7937"/>
                  <a:pt x="28875" y="7968"/>
                  <a:pt x="28906" y="7968"/>
                </a:cubicBezTo>
                <a:cubicBezTo>
                  <a:pt x="29063" y="7968"/>
                  <a:pt x="29219" y="7968"/>
                  <a:pt x="29406" y="7968"/>
                </a:cubicBezTo>
                <a:cubicBezTo>
                  <a:pt x="29375" y="7906"/>
                  <a:pt x="29375" y="7906"/>
                  <a:pt x="29375" y="7875"/>
                </a:cubicBezTo>
                <a:cubicBezTo>
                  <a:pt x="29219" y="7812"/>
                  <a:pt x="29031" y="7875"/>
                  <a:pt x="28875" y="7843"/>
                </a:cubicBezTo>
                <a:close/>
                <a:moveTo>
                  <a:pt x="29719" y="7875"/>
                </a:moveTo>
                <a:cubicBezTo>
                  <a:pt x="29688" y="7875"/>
                  <a:pt x="29594" y="7875"/>
                  <a:pt x="29625" y="7937"/>
                </a:cubicBezTo>
                <a:cubicBezTo>
                  <a:pt x="29656" y="8000"/>
                  <a:pt x="29625" y="8031"/>
                  <a:pt x="29594" y="8062"/>
                </a:cubicBezTo>
                <a:cubicBezTo>
                  <a:pt x="29563" y="8062"/>
                  <a:pt x="29531" y="8093"/>
                  <a:pt x="29531" y="8125"/>
                </a:cubicBezTo>
                <a:cubicBezTo>
                  <a:pt x="29563" y="8187"/>
                  <a:pt x="29625" y="8156"/>
                  <a:pt x="29656" y="8156"/>
                </a:cubicBezTo>
                <a:cubicBezTo>
                  <a:pt x="29781" y="8156"/>
                  <a:pt x="29813" y="8062"/>
                  <a:pt x="29844" y="7968"/>
                </a:cubicBezTo>
                <a:cubicBezTo>
                  <a:pt x="29844" y="7937"/>
                  <a:pt x="29938" y="7968"/>
                  <a:pt x="29875" y="7906"/>
                </a:cubicBezTo>
                <a:cubicBezTo>
                  <a:pt x="29844" y="7843"/>
                  <a:pt x="29781" y="7843"/>
                  <a:pt x="29719" y="7875"/>
                </a:cubicBezTo>
                <a:close/>
                <a:moveTo>
                  <a:pt x="25750" y="5593"/>
                </a:moveTo>
                <a:cubicBezTo>
                  <a:pt x="25844" y="5593"/>
                  <a:pt x="25813" y="5500"/>
                  <a:pt x="25813" y="5468"/>
                </a:cubicBezTo>
                <a:cubicBezTo>
                  <a:pt x="25844" y="5437"/>
                  <a:pt x="25844" y="5406"/>
                  <a:pt x="25875" y="5375"/>
                </a:cubicBezTo>
                <a:cubicBezTo>
                  <a:pt x="25875" y="5343"/>
                  <a:pt x="25906" y="5312"/>
                  <a:pt x="25875" y="5281"/>
                </a:cubicBezTo>
                <a:cubicBezTo>
                  <a:pt x="25844" y="5218"/>
                  <a:pt x="25781" y="5250"/>
                  <a:pt x="25750" y="5250"/>
                </a:cubicBezTo>
                <a:cubicBezTo>
                  <a:pt x="25625" y="5312"/>
                  <a:pt x="25500" y="5437"/>
                  <a:pt x="25344" y="5437"/>
                </a:cubicBezTo>
                <a:cubicBezTo>
                  <a:pt x="25313" y="5437"/>
                  <a:pt x="25281" y="5437"/>
                  <a:pt x="25281" y="5468"/>
                </a:cubicBezTo>
                <a:cubicBezTo>
                  <a:pt x="25313" y="5500"/>
                  <a:pt x="25344" y="5500"/>
                  <a:pt x="25375" y="5500"/>
                </a:cubicBezTo>
                <a:cubicBezTo>
                  <a:pt x="25469" y="5468"/>
                  <a:pt x="25563" y="5468"/>
                  <a:pt x="25656" y="5437"/>
                </a:cubicBezTo>
                <a:cubicBezTo>
                  <a:pt x="25688" y="5437"/>
                  <a:pt x="25750" y="5406"/>
                  <a:pt x="25750" y="5468"/>
                </a:cubicBezTo>
                <a:cubicBezTo>
                  <a:pt x="25750" y="5500"/>
                  <a:pt x="25688" y="5593"/>
                  <a:pt x="25750" y="5593"/>
                </a:cubicBezTo>
                <a:close/>
                <a:moveTo>
                  <a:pt x="28375" y="8406"/>
                </a:moveTo>
                <a:cubicBezTo>
                  <a:pt x="28156" y="8343"/>
                  <a:pt x="27938" y="8375"/>
                  <a:pt x="27688" y="8375"/>
                </a:cubicBezTo>
                <a:cubicBezTo>
                  <a:pt x="27844" y="8375"/>
                  <a:pt x="28000" y="8343"/>
                  <a:pt x="28094" y="8500"/>
                </a:cubicBezTo>
                <a:cubicBezTo>
                  <a:pt x="28156" y="8593"/>
                  <a:pt x="28344" y="8593"/>
                  <a:pt x="28406" y="8500"/>
                </a:cubicBezTo>
                <a:cubicBezTo>
                  <a:pt x="28438" y="8437"/>
                  <a:pt x="28438" y="8406"/>
                  <a:pt x="28375" y="8406"/>
                </a:cubicBezTo>
                <a:close/>
                <a:moveTo>
                  <a:pt x="28125" y="8031"/>
                </a:moveTo>
                <a:cubicBezTo>
                  <a:pt x="28094" y="7937"/>
                  <a:pt x="28031" y="7968"/>
                  <a:pt x="27969" y="7968"/>
                </a:cubicBezTo>
                <a:cubicBezTo>
                  <a:pt x="27844" y="7937"/>
                  <a:pt x="27813" y="8031"/>
                  <a:pt x="27781" y="8156"/>
                </a:cubicBezTo>
                <a:cubicBezTo>
                  <a:pt x="27875" y="8125"/>
                  <a:pt x="27969" y="8125"/>
                  <a:pt x="28031" y="8156"/>
                </a:cubicBezTo>
                <a:cubicBezTo>
                  <a:pt x="28125" y="8156"/>
                  <a:pt x="28156" y="8093"/>
                  <a:pt x="28125" y="8031"/>
                </a:cubicBezTo>
                <a:close/>
                <a:moveTo>
                  <a:pt x="28625" y="7843"/>
                </a:moveTo>
                <a:cubicBezTo>
                  <a:pt x="28500" y="7812"/>
                  <a:pt x="28344" y="7843"/>
                  <a:pt x="28219" y="7843"/>
                </a:cubicBezTo>
                <a:cubicBezTo>
                  <a:pt x="28188" y="7843"/>
                  <a:pt x="28156" y="7843"/>
                  <a:pt x="28156" y="7875"/>
                </a:cubicBezTo>
                <a:cubicBezTo>
                  <a:pt x="28125" y="7906"/>
                  <a:pt x="28156" y="7937"/>
                  <a:pt x="28188" y="7937"/>
                </a:cubicBezTo>
                <a:cubicBezTo>
                  <a:pt x="28188" y="7968"/>
                  <a:pt x="28250" y="7968"/>
                  <a:pt x="28250" y="8000"/>
                </a:cubicBezTo>
                <a:cubicBezTo>
                  <a:pt x="28313" y="8156"/>
                  <a:pt x="28375" y="8187"/>
                  <a:pt x="28438" y="8000"/>
                </a:cubicBezTo>
                <a:cubicBezTo>
                  <a:pt x="28438" y="7968"/>
                  <a:pt x="28469" y="7968"/>
                  <a:pt x="28500" y="7968"/>
                </a:cubicBezTo>
                <a:cubicBezTo>
                  <a:pt x="28531" y="7968"/>
                  <a:pt x="28531" y="8000"/>
                  <a:pt x="28531" y="8000"/>
                </a:cubicBezTo>
                <a:cubicBezTo>
                  <a:pt x="28375" y="8218"/>
                  <a:pt x="28594" y="8156"/>
                  <a:pt x="28688" y="8187"/>
                </a:cubicBezTo>
                <a:cubicBezTo>
                  <a:pt x="28719" y="8156"/>
                  <a:pt x="28906" y="8156"/>
                  <a:pt x="28844" y="8125"/>
                </a:cubicBezTo>
                <a:cubicBezTo>
                  <a:pt x="28781" y="8031"/>
                  <a:pt x="28750" y="7843"/>
                  <a:pt x="28625" y="7843"/>
                </a:cubicBezTo>
                <a:close/>
                <a:moveTo>
                  <a:pt x="32250" y="4562"/>
                </a:moveTo>
                <a:cubicBezTo>
                  <a:pt x="32250" y="4562"/>
                  <a:pt x="32250" y="4562"/>
                  <a:pt x="32250" y="4562"/>
                </a:cubicBezTo>
                <a:cubicBezTo>
                  <a:pt x="32219" y="4562"/>
                  <a:pt x="32219" y="4531"/>
                  <a:pt x="32188" y="4562"/>
                </a:cubicBezTo>
                <a:cubicBezTo>
                  <a:pt x="32188" y="4562"/>
                  <a:pt x="32188" y="4562"/>
                  <a:pt x="32188" y="4562"/>
                </a:cubicBezTo>
                <a:cubicBezTo>
                  <a:pt x="32156" y="4562"/>
                  <a:pt x="32156" y="4562"/>
                  <a:pt x="32156" y="4562"/>
                </a:cubicBezTo>
                <a:cubicBezTo>
                  <a:pt x="32156" y="4593"/>
                  <a:pt x="32156" y="4593"/>
                  <a:pt x="32156" y="4625"/>
                </a:cubicBezTo>
                <a:cubicBezTo>
                  <a:pt x="32156" y="4656"/>
                  <a:pt x="32188" y="4687"/>
                  <a:pt x="32219" y="4687"/>
                </a:cubicBezTo>
                <a:cubicBezTo>
                  <a:pt x="32250" y="4687"/>
                  <a:pt x="32250" y="4687"/>
                  <a:pt x="32281" y="4687"/>
                </a:cubicBezTo>
                <a:cubicBezTo>
                  <a:pt x="32281" y="4687"/>
                  <a:pt x="32313" y="4687"/>
                  <a:pt x="32313" y="4687"/>
                </a:cubicBezTo>
                <a:cubicBezTo>
                  <a:pt x="32313" y="4687"/>
                  <a:pt x="32344" y="4687"/>
                  <a:pt x="32344" y="4687"/>
                </a:cubicBezTo>
                <a:cubicBezTo>
                  <a:pt x="32375" y="4687"/>
                  <a:pt x="32375" y="4656"/>
                  <a:pt x="32406" y="4656"/>
                </a:cubicBezTo>
                <a:cubicBezTo>
                  <a:pt x="32406" y="4656"/>
                  <a:pt x="32438" y="4656"/>
                  <a:pt x="32438" y="4625"/>
                </a:cubicBezTo>
                <a:cubicBezTo>
                  <a:pt x="32438" y="4625"/>
                  <a:pt x="32438" y="4625"/>
                  <a:pt x="32438" y="4625"/>
                </a:cubicBezTo>
                <a:cubicBezTo>
                  <a:pt x="32438" y="4593"/>
                  <a:pt x="32438" y="4593"/>
                  <a:pt x="32438" y="4593"/>
                </a:cubicBezTo>
                <a:cubicBezTo>
                  <a:pt x="32438" y="4562"/>
                  <a:pt x="32438" y="4531"/>
                  <a:pt x="32406" y="4531"/>
                </a:cubicBezTo>
                <a:cubicBezTo>
                  <a:pt x="32406" y="4531"/>
                  <a:pt x="32375" y="4531"/>
                  <a:pt x="32375" y="4562"/>
                </a:cubicBezTo>
                <a:cubicBezTo>
                  <a:pt x="32344" y="4562"/>
                  <a:pt x="32344" y="4562"/>
                  <a:pt x="32313" y="4562"/>
                </a:cubicBezTo>
                <a:cubicBezTo>
                  <a:pt x="32313" y="4562"/>
                  <a:pt x="32281" y="4562"/>
                  <a:pt x="32281" y="4562"/>
                </a:cubicBezTo>
                <a:cubicBezTo>
                  <a:pt x="32281" y="4562"/>
                  <a:pt x="32250" y="4562"/>
                  <a:pt x="32250" y="4562"/>
                </a:cubicBezTo>
                <a:close/>
                <a:moveTo>
                  <a:pt x="29406" y="375"/>
                </a:moveTo>
                <a:cubicBezTo>
                  <a:pt x="29469" y="375"/>
                  <a:pt x="29469" y="343"/>
                  <a:pt x="29500" y="312"/>
                </a:cubicBezTo>
                <a:cubicBezTo>
                  <a:pt x="29594" y="218"/>
                  <a:pt x="29563" y="125"/>
                  <a:pt x="29500" y="0"/>
                </a:cubicBezTo>
                <a:cubicBezTo>
                  <a:pt x="29438" y="93"/>
                  <a:pt x="29406" y="187"/>
                  <a:pt x="29406" y="250"/>
                </a:cubicBezTo>
                <a:cubicBezTo>
                  <a:pt x="29375" y="312"/>
                  <a:pt x="29344" y="343"/>
                  <a:pt x="29406" y="375"/>
                </a:cubicBezTo>
                <a:close/>
                <a:moveTo>
                  <a:pt x="32906" y="375"/>
                </a:moveTo>
                <a:cubicBezTo>
                  <a:pt x="32938" y="375"/>
                  <a:pt x="32938" y="375"/>
                  <a:pt x="32969" y="375"/>
                </a:cubicBezTo>
                <a:cubicBezTo>
                  <a:pt x="32969" y="375"/>
                  <a:pt x="33000" y="375"/>
                  <a:pt x="33000" y="375"/>
                </a:cubicBezTo>
                <a:cubicBezTo>
                  <a:pt x="33031" y="375"/>
                  <a:pt x="33063" y="375"/>
                  <a:pt x="33094" y="343"/>
                </a:cubicBezTo>
                <a:cubicBezTo>
                  <a:pt x="33125" y="343"/>
                  <a:pt x="33156" y="343"/>
                  <a:pt x="33188" y="343"/>
                </a:cubicBezTo>
                <a:cubicBezTo>
                  <a:pt x="33281" y="343"/>
                  <a:pt x="33344" y="312"/>
                  <a:pt x="33438" y="281"/>
                </a:cubicBezTo>
                <a:cubicBezTo>
                  <a:pt x="33469" y="281"/>
                  <a:pt x="33500" y="281"/>
                  <a:pt x="33531" y="281"/>
                </a:cubicBezTo>
                <a:cubicBezTo>
                  <a:pt x="33656" y="250"/>
                  <a:pt x="33781" y="187"/>
                  <a:pt x="33906" y="156"/>
                </a:cubicBezTo>
                <a:cubicBezTo>
                  <a:pt x="34000" y="125"/>
                  <a:pt x="34094" y="93"/>
                  <a:pt x="34188" y="93"/>
                </a:cubicBezTo>
                <a:cubicBezTo>
                  <a:pt x="33875" y="93"/>
                  <a:pt x="33563" y="156"/>
                  <a:pt x="33250" y="218"/>
                </a:cubicBezTo>
                <a:cubicBezTo>
                  <a:pt x="33063" y="250"/>
                  <a:pt x="32875" y="281"/>
                  <a:pt x="32688" y="312"/>
                </a:cubicBezTo>
                <a:cubicBezTo>
                  <a:pt x="32719" y="343"/>
                  <a:pt x="32781" y="343"/>
                  <a:pt x="32813" y="343"/>
                </a:cubicBezTo>
                <a:cubicBezTo>
                  <a:pt x="32844" y="375"/>
                  <a:pt x="32875" y="375"/>
                  <a:pt x="32906" y="375"/>
                </a:cubicBezTo>
                <a:close/>
                <a:moveTo>
                  <a:pt x="31906" y="1125"/>
                </a:moveTo>
                <a:cubicBezTo>
                  <a:pt x="31906" y="1125"/>
                  <a:pt x="31938" y="1125"/>
                  <a:pt x="31938" y="1125"/>
                </a:cubicBezTo>
                <a:cubicBezTo>
                  <a:pt x="31938" y="1125"/>
                  <a:pt x="31969" y="1125"/>
                  <a:pt x="31969" y="1125"/>
                </a:cubicBezTo>
                <a:cubicBezTo>
                  <a:pt x="31969" y="1125"/>
                  <a:pt x="31969" y="1093"/>
                  <a:pt x="31969" y="1093"/>
                </a:cubicBezTo>
                <a:cubicBezTo>
                  <a:pt x="31969" y="1093"/>
                  <a:pt x="31969" y="1093"/>
                  <a:pt x="31969" y="1093"/>
                </a:cubicBezTo>
                <a:cubicBezTo>
                  <a:pt x="31969" y="1062"/>
                  <a:pt x="31969" y="1062"/>
                  <a:pt x="31969" y="1062"/>
                </a:cubicBezTo>
                <a:cubicBezTo>
                  <a:pt x="31969" y="1031"/>
                  <a:pt x="31938" y="1031"/>
                  <a:pt x="31906" y="1031"/>
                </a:cubicBezTo>
                <a:cubicBezTo>
                  <a:pt x="31906" y="1031"/>
                  <a:pt x="31906" y="1031"/>
                  <a:pt x="31906" y="1031"/>
                </a:cubicBezTo>
                <a:cubicBezTo>
                  <a:pt x="31844" y="1062"/>
                  <a:pt x="31781" y="1062"/>
                  <a:pt x="31719" y="1093"/>
                </a:cubicBezTo>
                <a:cubicBezTo>
                  <a:pt x="31656" y="1093"/>
                  <a:pt x="31594" y="1093"/>
                  <a:pt x="31531" y="1125"/>
                </a:cubicBezTo>
                <a:cubicBezTo>
                  <a:pt x="31563" y="1125"/>
                  <a:pt x="31594" y="1156"/>
                  <a:pt x="31625" y="1156"/>
                </a:cubicBezTo>
                <a:cubicBezTo>
                  <a:pt x="31750" y="1156"/>
                  <a:pt x="31813" y="1125"/>
                  <a:pt x="31906" y="1125"/>
                </a:cubicBezTo>
                <a:close/>
                <a:moveTo>
                  <a:pt x="32969" y="2562"/>
                </a:moveTo>
                <a:cubicBezTo>
                  <a:pt x="32938" y="2593"/>
                  <a:pt x="32906" y="2593"/>
                  <a:pt x="32906" y="2625"/>
                </a:cubicBezTo>
                <a:cubicBezTo>
                  <a:pt x="32875" y="2625"/>
                  <a:pt x="32875" y="2656"/>
                  <a:pt x="32906" y="2687"/>
                </a:cubicBezTo>
                <a:cubicBezTo>
                  <a:pt x="32938" y="2718"/>
                  <a:pt x="32969" y="2718"/>
                  <a:pt x="33031" y="2687"/>
                </a:cubicBezTo>
                <a:cubicBezTo>
                  <a:pt x="33125" y="2687"/>
                  <a:pt x="33188" y="2625"/>
                  <a:pt x="33250" y="2593"/>
                </a:cubicBezTo>
                <a:cubicBezTo>
                  <a:pt x="33625" y="2468"/>
                  <a:pt x="34000" y="2375"/>
                  <a:pt x="34375" y="2250"/>
                </a:cubicBezTo>
                <a:cubicBezTo>
                  <a:pt x="34469" y="2187"/>
                  <a:pt x="34563" y="2156"/>
                  <a:pt x="34656" y="2093"/>
                </a:cubicBezTo>
                <a:cubicBezTo>
                  <a:pt x="34719" y="2093"/>
                  <a:pt x="34813" y="2062"/>
                  <a:pt x="34875" y="2062"/>
                </a:cubicBezTo>
                <a:cubicBezTo>
                  <a:pt x="34813" y="2031"/>
                  <a:pt x="34781" y="2000"/>
                  <a:pt x="34719" y="2000"/>
                </a:cubicBezTo>
                <a:cubicBezTo>
                  <a:pt x="34656" y="2000"/>
                  <a:pt x="34625" y="2031"/>
                  <a:pt x="34563" y="2031"/>
                </a:cubicBezTo>
                <a:cubicBezTo>
                  <a:pt x="34531" y="2062"/>
                  <a:pt x="34500" y="2062"/>
                  <a:pt x="34500" y="2062"/>
                </a:cubicBezTo>
                <a:cubicBezTo>
                  <a:pt x="34406" y="2093"/>
                  <a:pt x="34344" y="2125"/>
                  <a:pt x="34281" y="2156"/>
                </a:cubicBezTo>
                <a:cubicBezTo>
                  <a:pt x="33969" y="2218"/>
                  <a:pt x="33656" y="2312"/>
                  <a:pt x="33344" y="2437"/>
                </a:cubicBezTo>
                <a:cubicBezTo>
                  <a:pt x="33219" y="2500"/>
                  <a:pt x="33094" y="2468"/>
                  <a:pt x="32969" y="2562"/>
                </a:cubicBezTo>
                <a:close/>
                <a:moveTo>
                  <a:pt x="24000" y="2000"/>
                </a:moveTo>
                <a:cubicBezTo>
                  <a:pt x="24188" y="1906"/>
                  <a:pt x="24125" y="1750"/>
                  <a:pt x="24094" y="1593"/>
                </a:cubicBezTo>
                <a:cubicBezTo>
                  <a:pt x="23875" y="1687"/>
                  <a:pt x="23813" y="1781"/>
                  <a:pt x="23906" y="1968"/>
                </a:cubicBezTo>
                <a:cubicBezTo>
                  <a:pt x="23938" y="2031"/>
                  <a:pt x="23938" y="2031"/>
                  <a:pt x="24000" y="2000"/>
                </a:cubicBezTo>
                <a:close/>
                <a:moveTo>
                  <a:pt x="34563" y="6093"/>
                </a:moveTo>
                <a:cubicBezTo>
                  <a:pt x="34563" y="6093"/>
                  <a:pt x="34594" y="6093"/>
                  <a:pt x="34594" y="6093"/>
                </a:cubicBezTo>
                <a:cubicBezTo>
                  <a:pt x="34750" y="6062"/>
                  <a:pt x="34875" y="6062"/>
                  <a:pt x="35031" y="6062"/>
                </a:cubicBezTo>
                <a:cubicBezTo>
                  <a:pt x="35031" y="6031"/>
                  <a:pt x="35031" y="6031"/>
                  <a:pt x="35031" y="6000"/>
                </a:cubicBezTo>
                <a:cubicBezTo>
                  <a:pt x="35000" y="6000"/>
                  <a:pt x="34938" y="6000"/>
                  <a:pt x="34906" y="6000"/>
                </a:cubicBezTo>
                <a:cubicBezTo>
                  <a:pt x="34844" y="6000"/>
                  <a:pt x="34781" y="5968"/>
                  <a:pt x="34719" y="5968"/>
                </a:cubicBezTo>
                <a:cubicBezTo>
                  <a:pt x="34656" y="5968"/>
                  <a:pt x="34625" y="5968"/>
                  <a:pt x="34594" y="5968"/>
                </a:cubicBezTo>
                <a:cubicBezTo>
                  <a:pt x="34594" y="5968"/>
                  <a:pt x="34563" y="5968"/>
                  <a:pt x="34563" y="5968"/>
                </a:cubicBezTo>
                <a:cubicBezTo>
                  <a:pt x="34531" y="5968"/>
                  <a:pt x="34469" y="5968"/>
                  <a:pt x="34469" y="6031"/>
                </a:cubicBezTo>
                <a:cubicBezTo>
                  <a:pt x="34469" y="6062"/>
                  <a:pt x="34469" y="6062"/>
                  <a:pt x="34500" y="6062"/>
                </a:cubicBezTo>
                <a:cubicBezTo>
                  <a:pt x="34500" y="6093"/>
                  <a:pt x="34531" y="6093"/>
                  <a:pt x="34563" y="6093"/>
                </a:cubicBezTo>
                <a:close/>
                <a:moveTo>
                  <a:pt x="23406" y="2812"/>
                </a:moveTo>
                <a:cubicBezTo>
                  <a:pt x="23469" y="2812"/>
                  <a:pt x="23531" y="2750"/>
                  <a:pt x="23469" y="2656"/>
                </a:cubicBezTo>
                <a:cubicBezTo>
                  <a:pt x="23438" y="2687"/>
                  <a:pt x="23438" y="2687"/>
                  <a:pt x="23406" y="2718"/>
                </a:cubicBezTo>
                <a:cubicBezTo>
                  <a:pt x="23313" y="2781"/>
                  <a:pt x="23313" y="2843"/>
                  <a:pt x="23406" y="2812"/>
                </a:cubicBezTo>
                <a:close/>
                <a:moveTo>
                  <a:pt x="30625" y="3093"/>
                </a:moveTo>
                <a:cubicBezTo>
                  <a:pt x="30625" y="3093"/>
                  <a:pt x="30625" y="3093"/>
                  <a:pt x="30625" y="3062"/>
                </a:cubicBezTo>
                <a:cubicBezTo>
                  <a:pt x="30625" y="3093"/>
                  <a:pt x="30594" y="3093"/>
                  <a:pt x="30594" y="3093"/>
                </a:cubicBezTo>
                <a:cubicBezTo>
                  <a:pt x="30594" y="3093"/>
                  <a:pt x="30594" y="3093"/>
                  <a:pt x="30594" y="3093"/>
                </a:cubicBezTo>
                <a:cubicBezTo>
                  <a:pt x="30625" y="3093"/>
                  <a:pt x="30625" y="3093"/>
                  <a:pt x="30625" y="3093"/>
                </a:cubicBezTo>
                <a:cubicBezTo>
                  <a:pt x="30625" y="3125"/>
                  <a:pt x="30625" y="3093"/>
                  <a:pt x="30625" y="3093"/>
                </a:cubicBezTo>
                <a:close/>
                <a:moveTo>
                  <a:pt x="33500" y="3781"/>
                </a:moveTo>
                <a:cubicBezTo>
                  <a:pt x="33500" y="3781"/>
                  <a:pt x="33531" y="3781"/>
                  <a:pt x="33563" y="3781"/>
                </a:cubicBezTo>
                <a:cubicBezTo>
                  <a:pt x="33563" y="3781"/>
                  <a:pt x="33563" y="3781"/>
                  <a:pt x="33563" y="3781"/>
                </a:cubicBezTo>
                <a:cubicBezTo>
                  <a:pt x="33563" y="3781"/>
                  <a:pt x="33594" y="3781"/>
                  <a:pt x="33594" y="3781"/>
                </a:cubicBezTo>
                <a:cubicBezTo>
                  <a:pt x="33594" y="3781"/>
                  <a:pt x="33594" y="3781"/>
                  <a:pt x="33594" y="3781"/>
                </a:cubicBezTo>
                <a:cubicBezTo>
                  <a:pt x="33594" y="3781"/>
                  <a:pt x="33594" y="3781"/>
                  <a:pt x="33594" y="3750"/>
                </a:cubicBezTo>
                <a:cubicBezTo>
                  <a:pt x="33594" y="3750"/>
                  <a:pt x="33594" y="3750"/>
                  <a:pt x="33594" y="3750"/>
                </a:cubicBezTo>
                <a:cubicBezTo>
                  <a:pt x="33625" y="3750"/>
                  <a:pt x="33625" y="3750"/>
                  <a:pt x="33625" y="3750"/>
                </a:cubicBezTo>
                <a:cubicBezTo>
                  <a:pt x="33625" y="3750"/>
                  <a:pt x="33625" y="3750"/>
                  <a:pt x="33625" y="3750"/>
                </a:cubicBezTo>
                <a:cubicBezTo>
                  <a:pt x="33625" y="3750"/>
                  <a:pt x="33625" y="3718"/>
                  <a:pt x="33656" y="3718"/>
                </a:cubicBezTo>
                <a:cubicBezTo>
                  <a:pt x="33563" y="3687"/>
                  <a:pt x="33500" y="3687"/>
                  <a:pt x="33500" y="3781"/>
                </a:cubicBezTo>
                <a:cubicBezTo>
                  <a:pt x="33500" y="3781"/>
                  <a:pt x="33500" y="3781"/>
                  <a:pt x="33500" y="3781"/>
                </a:cubicBezTo>
                <a:cubicBezTo>
                  <a:pt x="33500" y="3781"/>
                  <a:pt x="33500" y="3781"/>
                  <a:pt x="33469" y="3781"/>
                </a:cubicBezTo>
                <a:cubicBezTo>
                  <a:pt x="33469" y="3781"/>
                  <a:pt x="33469" y="3781"/>
                  <a:pt x="33469" y="3781"/>
                </a:cubicBezTo>
                <a:cubicBezTo>
                  <a:pt x="33438" y="3781"/>
                  <a:pt x="33406" y="3781"/>
                  <a:pt x="33375" y="3781"/>
                </a:cubicBezTo>
                <a:cubicBezTo>
                  <a:pt x="33375" y="3781"/>
                  <a:pt x="33406" y="3781"/>
                  <a:pt x="33406" y="3781"/>
                </a:cubicBezTo>
                <a:cubicBezTo>
                  <a:pt x="33438" y="3812"/>
                  <a:pt x="33469" y="3812"/>
                  <a:pt x="33469" y="3781"/>
                </a:cubicBezTo>
                <a:cubicBezTo>
                  <a:pt x="33469" y="3781"/>
                  <a:pt x="33469" y="3781"/>
                  <a:pt x="33469" y="3781"/>
                </a:cubicBezTo>
                <a:cubicBezTo>
                  <a:pt x="33469" y="3781"/>
                  <a:pt x="33500" y="3781"/>
                  <a:pt x="33500" y="3781"/>
                </a:cubicBezTo>
                <a:cubicBezTo>
                  <a:pt x="33500" y="3781"/>
                  <a:pt x="33500" y="3781"/>
                  <a:pt x="33500" y="3781"/>
                </a:cubicBezTo>
                <a:cubicBezTo>
                  <a:pt x="33500" y="3781"/>
                  <a:pt x="33500" y="3781"/>
                  <a:pt x="33500" y="3781"/>
                </a:cubicBezTo>
                <a:cubicBezTo>
                  <a:pt x="33500" y="3781"/>
                  <a:pt x="33500" y="3781"/>
                  <a:pt x="33500" y="3781"/>
                </a:cubicBezTo>
                <a:close/>
                <a:moveTo>
                  <a:pt x="33031" y="4062"/>
                </a:moveTo>
                <a:cubicBezTo>
                  <a:pt x="33031" y="4062"/>
                  <a:pt x="33031" y="4093"/>
                  <a:pt x="33031" y="4093"/>
                </a:cubicBezTo>
                <a:cubicBezTo>
                  <a:pt x="33000" y="4125"/>
                  <a:pt x="33000" y="4125"/>
                  <a:pt x="33031" y="4156"/>
                </a:cubicBezTo>
                <a:cubicBezTo>
                  <a:pt x="33031" y="4156"/>
                  <a:pt x="33031" y="4156"/>
                  <a:pt x="33031" y="4156"/>
                </a:cubicBezTo>
                <a:cubicBezTo>
                  <a:pt x="33063" y="4156"/>
                  <a:pt x="33063" y="4156"/>
                  <a:pt x="33063" y="4156"/>
                </a:cubicBezTo>
                <a:cubicBezTo>
                  <a:pt x="33125" y="4156"/>
                  <a:pt x="33125" y="4125"/>
                  <a:pt x="33156" y="4093"/>
                </a:cubicBezTo>
                <a:cubicBezTo>
                  <a:pt x="33156" y="4093"/>
                  <a:pt x="33188" y="4062"/>
                  <a:pt x="33188" y="4062"/>
                </a:cubicBezTo>
                <a:cubicBezTo>
                  <a:pt x="33156" y="4062"/>
                  <a:pt x="33125" y="4062"/>
                  <a:pt x="33125" y="4062"/>
                </a:cubicBezTo>
                <a:cubicBezTo>
                  <a:pt x="33094" y="4062"/>
                  <a:pt x="33094" y="4062"/>
                  <a:pt x="33063" y="4062"/>
                </a:cubicBezTo>
                <a:cubicBezTo>
                  <a:pt x="33063" y="4062"/>
                  <a:pt x="33031" y="4062"/>
                  <a:pt x="33031" y="4062"/>
                </a:cubicBezTo>
                <a:close/>
                <a:moveTo>
                  <a:pt x="30656" y="6656"/>
                </a:moveTo>
                <a:cubicBezTo>
                  <a:pt x="30750" y="6718"/>
                  <a:pt x="30875" y="6718"/>
                  <a:pt x="30969" y="6687"/>
                </a:cubicBezTo>
                <a:cubicBezTo>
                  <a:pt x="30969" y="6656"/>
                  <a:pt x="30938" y="6656"/>
                  <a:pt x="30906" y="6656"/>
                </a:cubicBezTo>
                <a:cubicBezTo>
                  <a:pt x="30813" y="6625"/>
                  <a:pt x="30719" y="6625"/>
                  <a:pt x="30594" y="6625"/>
                </a:cubicBezTo>
                <a:cubicBezTo>
                  <a:pt x="30594" y="6625"/>
                  <a:pt x="30625" y="6656"/>
                  <a:pt x="30656" y="6656"/>
                </a:cubicBezTo>
                <a:close/>
                <a:moveTo>
                  <a:pt x="28906" y="4312"/>
                </a:moveTo>
                <a:cubicBezTo>
                  <a:pt x="28906" y="4312"/>
                  <a:pt x="28906" y="4312"/>
                  <a:pt x="28906" y="4312"/>
                </a:cubicBezTo>
                <a:cubicBezTo>
                  <a:pt x="29125" y="4343"/>
                  <a:pt x="29313" y="4281"/>
                  <a:pt x="29500" y="4156"/>
                </a:cubicBezTo>
                <a:cubicBezTo>
                  <a:pt x="29531" y="4156"/>
                  <a:pt x="29563" y="4125"/>
                  <a:pt x="29594" y="4125"/>
                </a:cubicBezTo>
                <a:cubicBezTo>
                  <a:pt x="29438" y="4125"/>
                  <a:pt x="29375" y="4093"/>
                  <a:pt x="29281" y="4125"/>
                </a:cubicBezTo>
                <a:cubicBezTo>
                  <a:pt x="29281" y="4125"/>
                  <a:pt x="29250" y="4125"/>
                  <a:pt x="29250" y="4125"/>
                </a:cubicBezTo>
                <a:cubicBezTo>
                  <a:pt x="29219" y="4125"/>
                  <a:pt x="29219" y="4125"/>
                  <a:pt x="29219" y="4125"/>
                </a:cubicBezTo>
                <a:cubicBezTo>
                  <a:pt x="29188" y="4125"/>
                  <a:pt x="29188" y="4125"/>
                  <a:pt x="29188" y="4156"/>
                </a:cubicBezTo>
                <a:cubicBezTo>
                  <a:pt x="29156" y="4156"/>
                  <a:pt x="29156" y="4156"/>
                  <a:pt x="29156" y="4156"/>
                </a:cubicBezTo>
                <a:cubicBezTo>
                  <a:pt x="29125" y="4156"/>
                  <a:pt x="29125" y="4156"/>
                  <a:pt x="29125" y="4156"/>
                </a:cubicBezTo>
                <a:cubicBezTo>
                  <a:pt x="29125" y="4156"/>
                  <a:pt x="29094" y="4187"/>
                  <a:pt x="29094" y="4187"/>
                </a:cubicBezTo>
                <a:cubicBezTo>
                  <a:pt x="29094" y="4187"/>
                  <a:pt x="29094" y="4187"/>
                  <a:pt x="29094" y="4187"/>
                </a:cubicBezTo>
                <a:cubicBezTo>
                  <a:pt x="29063" y="4187"/>
                  <a:pt x="29063" y="4187"/>
                  <a:pt x="29031" y="4218"/>
                </a:cubicBezTo>
                <a:cubicBezTo>
                  <a:pt x="29031" y="4218"/>
                  <a:pt x="29031" y="4218"/>
                  <a:pt x="29031" y="4218"/>
                </a:cubicBezTo>
                <a:cubicBezTo>
                  <a:pt x="29031" y="4218"/>
                  <a:pt x="29000" y="4218"/>
                  <a:pt x="29000" y="4250"/>
                </a:cubicBezTo>
                <a:cubicBezTo>
                  <a:pt x="29000" y="4250"/>
                  <a:pt x="29000" y="4250"/>
                  <a:pt x="29000" y="4250"/>
                </a:cubicBezTo>
                <a:cubicBezTo>
                  <a:pt x="28969" y="4250"/>
                  <a:pt x="28969" y="4281"/>
                  <a:pt x="28969" y="4281"/>
                </a:cubicBezTo>
                <a:cubicBezTo>
                  <a:pt x="28969" y="4281"/>
                  <a:pt x="28969" y="4281"/>
                  <a:pt x="28938" y="4281"/>
                </a:cubicBezTo>
                <a:cubicBezTo>
                  <a:pt x="28938" y="4281"/>
                  <a:pt x="28938" y="4312"/>
                  <a:pt x="28906" y="4312"/>
                </a:cubicBezTo>
                <a:cubicBezTo>
                  <a:pt x="28906" y="4312"/>
                  <a:pt x="28906" y="4312"/>
                  <a:pt x="28906" y="4312"/>
                </a:cubicBezTo>
                <a:cubicBezTo>
                  <a:pt x="28906" y="4312"/>
                  <a:pt x="28906" y="4312"/>
                  <a:pt x="28906" y="4312"/>
                </a:cubicBezTo>
                <a:cubicBezTo>
                  <a:pt x="28906" y="4312"/>
                  <a:pt x="28906" y="4312"/>
                  <a:pt x="28906" y="4312"/>
                </a:cubicBezTo>
                <a:cubicBezTo>
                  <a:pt x="28844" y="4343"/>
                  <a:pt x="28750" y="4312"/>
                  <a:pt x="28688" y="4312"/>
                </a:cubicBezTo>
                <a:cubicBezTo>
                  <a:pt x="28688" y="4312"/>
                  <a:pt x="28688" y="4312"/>
                  <a:pt x="28688" y="4312"/>
                </a:cubicBezTo>
                <a:cubicBezTo>
                  <a:pt x="28656" y="4312"/>
                  <a:pt x="28656" y="4312"/>
                  <a:pt x="28656" y="4343"/>
                </a:cubicBezTo>
                <a:cubicBezTo>
                  <a:pt x="28656" y="4343"/>
                  <a:pt x="28656" y="4343"/>
                  <a:pt x="28656" y="4343"/>
                </a:cubicBezTo>
                <a:cubicBezTo>
                  <a:pt x="28656" y="4343"/>
                  <a:pt x="28625" y="4343"/>
                  <a:pt x="28625" y="4343"/>
                </a:cubicBezTo>
                <a:cubicBezTo>
                  <a:pt x="28625" y="4343"/>
                  <a:pt x="28625" y="4343"/>
                  <a:pt x="28625" y="4343"/>
                </a:cubicBezTo>
                <a:cubicBezTo>
                  <a:pt x="28625" y="4343"/>
                  <a:pt x="28594" y="4343"/>
                  <a:pt x="28594" y="4343"/>
                </a:cubicBezTo>
                <a:cubicBezTo>
                  <a:pt x="28594" y="4343"/>
                  <a:pt x="28594" y="4343"/>
                  <a:pt x="28594" y="4343"/>
                </a:cubicBezTo>
                <a:cubicBezTo>
                  <a:pt x="28594" y="4343"/>
                  <a:pt x="28594" y="4343"/>
                  <a:pt x="28563" y="4343"/>
                </a:cubicBezTo>
                <a:cubicBezTo>
                  <a:pt x="28563" y="4375"/>
                  <a:pt x="28563" y="4375"/>
                  <a:pt x="28563" y="4375"/>
                </a:cubicBezTo>
                <a:cubicBezTo>
                  <a:pt x="28563" y="4375"/>
                  <a:pt x="28563" y="4375"/>
                  <a:pt x="28563" y="4375"/>
                </a:cubicBezTo>
                <a:cubicBezTo>
                  <a:pt x="28531" y="4375"/>
                  <a:pt x="28531" y="4375"/>
                  <a:pt x="28531" y="4375"/>
                </a:cubicBezTo>
                <a:cubicBezTo>
                  <a:pt x="28531" y="4375"/>
                  <a:pt x="28531" y="4406"/>
                  <a:pt x="28531" y="4406"/>
                </a:cubicBezTo>
                <a:cubicBezTo>
                  <a:pt x="28531" y="4406"/>
                  <a:pt x="28531" y="4406"/>
                  <a:pt x="28531" y="4406"/>
                </a:cubicBezTo>
                <a:cubicBezTo>
                  <a:pt x="28500" y="4406"/>
                  <a:pt x="28500" y="4406"/>
                  <a:pt x="28500" y="4437"/>
                </a:cubicBezTo>
                <a:cubicBezTo>
                  <a:pt x="28500" y="4437"/>
                  <a:pt x="28500" y="4437"/>
                  <a:pt x="28500" y="4437"/>
                </a:cubicBezTo>
                <a:cubicBezTo>
                  <a:pt x="28500" y="4437"/>
                  <a:pt x="28469" y="4468"/>
                  <a:pt x="28469" y="4468"/>
                </a:cubicBezTo>
                <a:cubicBezTo>
                  <a:pt x="28500" y="4468"/>
                  <a:pt x="28500" y="4468"/>
                  <a:pt x="28531" y="4468"/>
                </a:cubicBezTo>
                <a:cubicBezTo>
                  <a:pt x="28563" y="4468"/>
                  <a:pt x="28563" y="4468"/>
                  <a:pt x="28594" y="4468"/>
                </a:cubicBezTo>
                <a:cubicBezTo>
                  <a:pt x="28594" y="4468"/>
                  <a:pt x="28594" y="4468"/>
                  <a:pt x="28594" y="4468"/>
                </a:cubicBezTo>
                <a:cubicBezTo>
                  <a:pt x="28719" y="4437"/>
                  <a:pt x="28813" y="4406"/>
                  <a:pt x="28906" y="4312"/>
                </a:cubicBezTo>
                <a:cubicBezTo>
                  <a:pt x="28906" y="4312"/>
                  <a:pt x="28906" y="4312"/>
                  <a:pt x="28906" y="4312"/>
                </a:cubicBezTo>
                <a:cubicBezTo>
                  <a:pt x="28906" y="4312"/>
                  <a:pt x="28906" y="4312"/>
                  <a:pt x="28906" y="4312"/>
                </a:cubicBezTo>
                <a:cubicBezTo>
                  <a:pt x="28906" y="4312"/>
                  <a:pt x="28906" y="4312"/>
                  <a:pt x="28906" y="4312"/>
                </a:cubicBezTo>
                <a:cubicBezTo>
                  <a:pt x="28906" y="4312"/>
                  <a:pt x="28906" y="4312"/>
                  <a:pt x="28906" y="4312"/>
                </a:cubicBezTo>
                <a:cubicBezTo>
                  <a:pt x="28906" y="4312"/>
                  <a:pt x="28906" y="4312"/>
                  <a:pt x="28906" y="4312"/>
                </a:cubicBezTo>
                <a:close/>
                <a:moveTo>
                  <a:pt x="38625" y="6750"/>
                </a:moveTo>
                <a:cubicBezTo>
                  <a:pt x="38531" y="6750"/>
                  <a:pt x="38469" y="6750"/>
                  <a:pt x="38406" y="6781"/>
                </a:cubicBezTo>
                <a:cubicBezTo>
                  <a:pt x="38344" y="6781"/>
                  <a:pt x="38281" y="6812"/>
                  <a:pt x="38250" y="6843"/>
                </a:cubicBezTo>
                <a:cubicBezTo>
                  <a:pt x="38406" y="6906"/>
                  <a:pt x="38531" y="6937"/>
                  <a:pt x="38687" y="6937"/>
                </a:cubicBezTo>
                <a:cubicBezTo>
                  <a:pt x="38844" y="6937"/>
                  <a:pt x="38969" y="6906"/>
                  <a:pt x="39125" y="6843"/>
                </a:cubicBezTo>
                <a:cubicBezTo>
                  <a:pt x="38969" y="6781"/>
                  <a:pt x="38781" y="6750"/>
                  <a:pt x="38625" y="6750"/>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solidFill>
                  <a:schemeClr val="lt1"/>
                </a:solidFill>
              </a:defRPr>
            </a:lvl1pPr>
          </a:lstStyle>
          <a:p>
            <a:pPr lvl="0" algn="ctr"/>
            <a:endParaRPr lang="ru-RU"/>
          </a:p>
        </p:txBody>
      </p:sp>
    </p:spTree>
    <p:extLst>
      <p:ext uri="{BB962C8B-B14F-4D97-AF65-F5344CB8AC3E}">
        <p14:creationId xmlns:p14="http://schemas.microsoft.com/office/powerpoint/2010/main" val="2745128992"/>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PhotoMask_45">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B61F364E-B280-4940-9E93-3F77C0DE00A3}"/>
              </a:ext>
            </a:extLst>
          </p:cNvPr>
          <p:cNvSpPr>
            <a:spLocks noGrp="1"/>
          </p:cNvSpPr>
          <p:nvPr>
            <p:ph type="title" hasCustomPrompt="1"/>
          </p:nvPr>
        </p:nvSpPr>
        <p:spPr>
          <a:xfrm>
            <a:off x="6956799" y="1125011"/>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1B6BB3DB-71EC-3147-9E13-2C1E1486A310}"/>
              </a:ext>
            </a:extLst>
          </p:cNvPr>
          <p:cNvSpPr>
            <a:spLocks noGrp="1"/>
          </p:cNvSpPr>
          <p:nvPr>
            <p:ph type="body" sz="quarter" idx="14" hasCustomPrompt="1"/>
          </p:nvPr>
        </p:nvSpPr>
        <p:spPr>
          <a:xfrm>
            <a:off x="6956882"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0" name="Freeform 3475">
            <a:extLst>
              <a:ext uri="{FF2B5EF4-FFF2-40B4-BE49-F238E27FC236}">
                <a16:creationId xmlns:a16="http://schemas.microsoft.com/office/drawing/2014/main" id="{0BD79601-D734-CA47-9DA5-193F9A8DC523}"/>
              </a:ext>
            </a:extLst>
          </p:cNvPr>
          <p:cNvSpPr>
            <a:spLocks noGrp="1" noEditPoints="1"/>
          </p:cNvSpPr>
          <p:nvPr>
            <p:ph type="pic" sz="quarter" idx="34"/>
          </p:nvPr>
        </p:nvSpPr>
        <p:spPr bwMode="auto">
          <a:xfrm>
            <a:off x="588105" y="441014"/>
            <a:ext cx="7091865" cy="6109116"/>
          </a:xfrm>
          <a:custGeom>
            <a:avLst/>
            <a:gdLst>
              <a:gd name="T0" fmla="*/ 1387 w 1450"/>
              <a:gd name="T1" fmla="*/ 260 h 788"/>
              <a:gd name="T2" fmla="*/ 962 w 1450"/>
              <a:gd name="T3" fmla="*/ 343 h 788"/>
              <a:gd name="T4" fmla="*/ 814 w 1450"/>
              <a:gd name="T5" fmla="*/ 422 h 788"/>
              <a:gd name="T6" fmla="*/ 1097 w 1450"/>
              <a:gd name="T7" fmla="*/ 263 h 788"/>
              <a:gd name="T8" fmla="*/ 1163 w 1450"/>
              <a:gd name="T9" fmla="*/ 213 h 788"/>
              <a:gd name="T10" fmla="*/ 1048 w 1450"/>
              <a:gd name="T11" fmla="*/ 208 h 788"/>
              <a:gd name="T12" fmla="*/ 920 w 1450"/>
              <a:gd name="T13" fmla="*/ 242 h 788"/>
              <a:gd name="T14" fmla="*/ 822 w 1450"/>
              <a:gd name="T15" fmla="*/ 254 h 788"/>
              <a:gd name="T16" fmla="*/ 824 w 1450"/>
              <a:gd name="T17" fmla="*/ 206 h 788"/>
              <a:gd name="T18" fmla="*/ 830 w 1450"/>
              <a:gd name="T19" fmla="*/ 176 h 788"/>
              <a:gd name="T20" fmla="*/ 817 w 1450"/>
              <a:gd name="T21" fmla="*/ 134 h 788"/>
              <a:gd name="T22" fmla="*/ 772 w 1450"/>
              <a:gd name="T23" fmla="*/ 124 h 788"/>
              <a:gd name="T24" fmla="*/ 682 w 1450"/>
              <a:gd name="T25" fmla="*/ 117 h 788"/>
              <a:gd name="T26" fmla="*/ 636 w 1450"/>
              <a:gd name="T27" fmla="*/ 106 h 788"/>
              <a:gd name="T28" fmla="*/ 554 w 1450"/>
              <a:gd name="T29" fmla="*/ 139 h 788"/>
              <a:gd name="T30" fmla="*/ 401 w 1450"/>
              <a:gd name="T31" fmla="*/ 204 h 788"/>
              <a:gd name="T32" fmla="*/ 310 w 1450"/>
              <a:gd name="T33" fmla="*/ 222 h 788"/>
              <a:gd name="T34" fmla="*/ 215 w 1450"/>
              <a:gd name="T35" fmla="*/ 271 h 788"/>
              <a:gd name="T36" fmla="*/ 245 w 1450"/>
              <a:gd name="T37" fmla="*/ 141 h 788"/>
              <a:gd name="T38" fmla="*/ 260 w 1450"/>
              <a:gd name="T39" fmla="*/ 118 h 788"/>
              <a:gd name="T40" fmla="*/ 245 w 1450"/>
              <a:gd name="T41" fmla="*/ 49 h 788"/>
              <a:gd name="T42" fmla="*/ 188 w 1450"/>
              <a:gd name="T43" fmla="*/ 79 h 788"/>
              <a:gd name="T44" fmla="*/ 124 w 1450"/>
              <a:gd name="T45" fmla="*/ 196 h 788"/>
              <a:gd name="T46" fmla="*/ 67 w 1450"/>
              <a:gd name="T47" fmla="*/ 262 h 788"/>
              <a:gd name="T48" fmla="*/ 93 w 1450"/>
              <a:gd name="T49" fmla="*/ 224 h 788"/>
              <a:gd name="T50" fmla="*/ 92 w 1450"/>
              <a:gd name="T51" fmla="*/ 259 h 788"/>
              <a:gd name="T52" fmla="*/ 80 w 1450"/>
              <a:gd name="T53" fmla="*/ 409 h 788"/>
              <a:gd name="T54" fmla="*/ 14 w 1450"/>
              <a:gd name="T55" fmla="*/ 526 h 788"/>
              <a:gd name="T56" fmla="*/ 3 w 1450"/>
              <a:gd name="T57" fmla="*/ 667 h 788"/>
              <a:gd name="T58" fmla="*/ 40 w 1450"/>
              <a:gd name="T59" fmla="*/ 669 h 788"/>
              <a:gd name="T60" fmla="*/ 89 w 1450"/>
              <a:gd name="T61" fmla="*/ 731 h 788"/>
              <a:gd name="T62" fmla="*/ 147 w 1450"/>
              <a:gd name="T63" fmla="*/ 683 h 788"/>
              <a:gd name="T64" fmla="*/ 285 w 1450"/>
              <a:gd name="T65" fmla="*/ 557 h 788"/>
              <a:gd name="T66" fmla="*/ 328 w 1450"/>
              <a:gd name="T67" fmla="*/ 630 h 788"/>
              <a:gd name="T68" fmla="*/ 380 w 1450"/>
              <a:gd name="T69" fmla="*/ 755 h 788"/>
              <a:gd name="T70" fmla="*/ 539 w 1450"/>
              <a:gd name="T71" fmla="*/ 612 h 788"/>
              <a:gd name="T72" fmla="*/ 804 w 1450"/>
              <a:gd name="T73" fmla="*/ 432 h 788"/>
              <a:gd name="T74" fmla="*/ 593 w 1450"/>
              <a:gd name="T75" fmla="*/ 633 h 788"/>
              <a:gd name="T76" fmla="*/ 658 w 1450"/>
              <a:gd name="T77" fmla="*/ 619 h 788"/>
              <a:gd name="T78" fmla="*/ 627 w 1450"/>
              <a:gd name="T79" fmla="*/ 716 h 788"/>
              <a:gd name="T80" fmla="*/ 1098 w 1450"/>
              <a:gd name="T81" fmla="*/ 433 h 788"/>
              <a:gd name="T82" fmla="*/ 1234 w 1450"/>
              <a:gd name="T83" fmla="*/ 355 h 788"/>
              <a:gd name="T84" fmla="*/ 80 w 1450"/>
              <a:gd name="T85" fmla="*/ 270 h 788"/>
              <a:gd name="T86" fmla="*/ 825 w 1450"/>
              <a:gd name="T87" fmla="*/ 141 h 788"/>
              <a:gd name="T88" fmla="*/ 244 w 1450"/>
              <a:gd name="T89" fmla="*/ 250 h 788"/>
              <a:gd name="T90" fmla="*/ 321 w 1450"/>
              <a:gd name="T91" fmla="*/ 217 h 788"/>
              <a:gd name="T92" fmla="*/ 237 w 1450"/>
              <a:gd name="T93" fmla="*/ 24 h 788"/>
              <a:gd name="T94" fmla="*/ 598 w 1450"/>
              <a:gd name="T95" fmla="*/ 603 h 788"/>
              <a:gd name="T96" fmla="*/ 261 w 1450"/>
              <a:gd name="T97" fmla="*/ 189 h 788"/>
              <a:gd name="T98" fmla="*/ 627 w 1450"/>
              <a:gd name="T99" fmla="*/ 636 h 788"/>
              <a:gd name="T100" fmla="*/ 870 w 1450"/>
              <a:gd name="T101" fmla="*/ 133 h 788"/>
              <a:gd name="T102" fmla="*/ 788 w 1450"/>
              <a:gd name="T103" fmla="*/ 117 h 788"/>
              <a:gd name="T104" fmla="*/ 873 w 1450"/>
              <a:gd name="T105" fmla="*/ 199 h 788"/>
              <a:gd name="T106" fmla="*/ 390 w 1450"/>
              <a:gd name="T107" fmla="*/ 149 h 788"/>
              <a:gd name="T108" fmla="*/ 1032 w 1450"/>
              <a:gd name="T109" fmla="*/ 310 h 788"/>
              <a:gd name="T110" fmla="*/ 745 w 1450"/>
              <a:gd name="T111" fmla="*/ 134 h 788"/>
              <a:gd name="T112" fmla="*/ 108 w 1450"/>
              <a:gd name="T113" fmla="*/ 317 h 788"/>
              <a:gd name="T114" fmla="*/ 107 w 1450"/>
              <a:gd name="T115" fmla="*/ 403 h 788"/>
              <a:gd name="T116" fmla="*/ 130 w 1450"/>
              <a:gd name="T117" fmla="*/ 298 h 788"/>
              <a:gd name="T118" fmla="*/ 365 w 1450"/>
              <a:gd name="T119" fmla="*/ 630 h 788"/>
              <a:gd name="T120" fmla="*/ 584 w 1450"/>
              <a:gd name="T121" fmla="*/ 146 h 788"/>
              <a:gd name="T122" fmla="*/ 426 w 1450"/>
              <a:gd name="T123" fmla="*/ 639 h 788"/>
              <a:gd name="T124" fmla="*/ 865 w 1450"/>
              <a:gd name="T125" fmla="*/ 528 h 7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0" h="788">
                <a:moveTo>
                  <a:pt x="1316" y="302"/>
                </a:moveTo>
                <a:lnTo>
                  <a:pt x="1297" y="304"/>
                </a:lnTo>
                <a:lnTo>
                  <a:pt x="1278" y="306"/>
                </a:lnTo>
                <a:lnTo>
                  <a:pt x="1260" y="309"/>
                </a:lnTo>
                <a:lnTo>
                  <a:pt x="1242" y="314"/>
                </a:lnTo>
                <a:lnTo>
                  <a:pt x="1234" y="315"/>
                </a:lnTo>
                <a:lnTo>
                  <a:pt x="1225" y="317"/>
                </a:lnTo>
                <a:lnTo>
                  <a:pt x="1222" y="318"/>
                </a:lnTo>
                <a:lnTo>
                  <a:pt x="1219" y="320"/>
                </a:lnTo>
                <a:lnTo>
                  <a:pt x="1217" y="320"/>
                </a:lnTo>
                <a:lnTo>
                  <a:pt x="1214" y="318"/>
                </a:lnTo>
                <a:lnTo>
                  <a:pt x="1213" y="320"/>
                </a:lnTo>
                <a:lnTo>
                  <a:pt x="1213" y="321"/>
                </a:lnTo>
                <a:lnTo>
                  <a:pt x="1212" y="318"/>
                </a:lnTo>
                <a:lnTo>
                  <a:pt x="1212" y="317"/>
                </a:lnTo>
                <a:lnTo>
                  <a:pt x="1213" y="316"/>
                </a:lnTo>
                <a:lnTo>
                  <a:pt x="1214" y="314"/>
                </a:lnTo>
                <a:lnTo>
                  <a:pt x="1225" y="312"/>
                </a:lnTo>
                <a:lnTo>
                  <a:pt x="1234" y="309"/>
                </a:lnTo>
                <a:lnTo>
                  <a:pt x="1252" y="304"/>
                </a:lnTo>
                <a:lnTo>
                  <a:pt x="1269" y="299"/>
                </a:lnTo>
                <a:lnTo>
                  <a:pt x="1286" y="295"/>
                </a:lnTo>
                <a:lnTo>
                  <a:pt x="1304" y="290"/>
                </a:lnTo>
                <a:lnTo>
                  <a:pt x="1312" y="288"/>
                </a:lnTo>
                <a:lnTo>
                  <a:pt x="1321" y="287"/>
                </a:lnTo>
                <a:lnTo>
                  <a:pt x="1330" y="285"/>
                </a:lnTo>
                <a:lnTo>
                  <a:pt x="1340" y="284"/>
                </a:lnTo>
                <a:lnTo>
                  <a:pt x="1348" y="284"/>
                </a:lnTo>
                <a:lnTo>
                  <a:pt x="1356" y="283"/>
                </a:lnTo>
                <a:lnTo>
                  <a:pt x="1362" y="281"/>
                </a:lnTo>
                <a:lnTo>
                  <a:pt x="1369" y="277"/>
                </a:lnTo>
                <a:lnTo>
                  <a:pt x="1361" y="276"/>
                </a:lnTo>
                <a:lnTo>
                  <a:pt x="1354" y="276"/>
                </a:lnTo>
                <a:lnTo>
                  <a:pt x="1351" y="276"/>
                </a:lnTo>
                <a:lnTo>
                  <a:pt x="1349" y="276"/>
                </a:lnTo>
                <a:lnTo>
                  <a:pt x="1348" y="275"/>
                </a:lnTo>
                <a:lnTo>
                  <a:pt x="1348" y="274"/>
                </a:lnTo>
                <a:lnTo>
                  <a:pt x="1349" y="273"/>
                </a:lnTo>
                <a:lnTo>
                  <a:pt x="1350" y="273"/>
                </a:lnTo>
                <a:lnTo>
                  <a:pt x="1352" y="272"/>
                </a:lnTo>
                <a:lnTo>
                  <a:pt x="1354" y="272"/>
                </a:lnTo>
                <a:lnTo>
                  <a:pt x="1370" y="270"/>
                </a:lnTo>
                <a:lnTo>
                  <a:pt x="1385" y="267"/>
                </a:lnTo>
                <a:lnTo>
                  <a:pt x="1402" y="266"/>
                </a:lnTo>
                <a:lnTo>
                  <a:pt x="1418" y="264"/>
                </a:lnTo>
                <a:lnTo>
                  <a:pt x="1434" y="263"/>
                </a:lnTo>
                <a:lnTo>
                  <a:pt x="1450" y="260"/>
                </a:lnTo>
                <a:lnTo>
                  <a:pt x="1445" y="258"/>
                </a:lnTo>
                <a:lnTo>
                  <a:pt x="1440" y="257"/>
                </a:lnTo>
                <a:lnTo>
                  <a:pt x="1435" y="256"/>
                </a:lnTo>
                <a:lnTo>
                  <a:pt x="1430" y="257"/>
                </a:lnTo>
                <a:lnTo>
                  <a:pt x="1422" y="259"/>
                </a:lnTo>
                <a:lnTo>
                  <a:pt x="1412" y="260"/>
                </a:lnTo>
                <a:lnTo>
                  <a:pt x="1409" y="259"/>
                </a:lnTo>
                <a:lnTo>
                  <a:pt x="1407" y="258"/>
                </a:lnTo>
                <a:lnTo>
                  <a:pt x="1404" y="257"/>
                </a:lnTo>
                <a:lnTo>
                  <a:pt x="1402" y="257"/>
                </a:lnTo>
                <a:lnTo>
                  <a:pt x="1400" y="257"/>
                </a:lnTo>
                <a:lnTo>
                  <a:pt x="1400" y="258"/>
                </a:lnTo>
                <a:lnTo>
                  <a:pt x="1395" y="259"/>
                </a:lnTo>
                <a:lnTo>
                  <a:pt x="1391" y="259"/>
                </a:lnTo>
                <a:lnTo>
                  <a:pt x="1387" y="260"/>
                </a:lnTo>
                <a:lnTo>
                  <a:pt x="1386" y="262"/>
                </a:lnTo>
                <a:lnTo>
                  <a:pt x="1385" y="262"/>
                </a:lnTo>
                <a:lnTo>
                  <a:pt x="1383" y="260"/>
                </a:lnTo>
                <a:lnTo>
                  <a:pt x="1378" y="259"/>
                </a:lnTo>
                <a:lnTo>
                  <a:pt x="1374" y="259"/>
                </a:lnTo>
                <a:lnTo>
                  <a:pt x="1369" y="260"/>
                </a:lnTo>
                <a:lnTo>
                  <a:pt x="1365" y="262"/>
                </a:lnTo>
                <a:lnTo>
                  <a:pt x="1352" y="264"/>
                </a:lnTo>
                <a:lnTo>
                  <a:pt x="1340" y="266"/>
                </a:lnTo>
                <a:lnTo>
                  <a:pt x="1328" y="268"/>
                </a:lnTo>
                <a:lnTo>
                  <a:pt x="1317" y="271"/>
                </a:lnTo>
                <a:lnTo>
                  <a:pt x="1311" y="271"/>
                </a:lnTo>
                <a:lnTo>
                  <a:pt x="1304" y="271"/>
                </a:lnTo>
                <a:lnTo>
                  <a:pt x="1299" y="270"/>
                </a:lnTo>
                <a:lnTo>
                  <a:pt x="1293" y="268"/>
                </a:lnTo>
                <a:lnTo>
                  <a:pt x="1311" y="263"/>
                </a:lnTo>
                <a:lnTo>
                  <a:pt x="1330" y="259"/>
                </a:lnTo>
                <a:lnTo>
                  <a:pt x="1349" y="257"/>
                </a:lnTo>
                <a:lnTo>
                  <a:pt x="1368" y="255"/>
                </a:lnTo>
                <a:lnTo>
                  <a:pt x="1366" y="254"/>
                </a:lnTo>
                <a:lnTo>
                  <a:pt x="1363" y="252"/>
                </a:lnTo>
                <a:lnTo>
                  <a:pt x="1360" y="251"/>
                </a:lnTo>
                <a:lnTo>
                  <a:pt x="1356" y="251"/>
                </a:lnTo>
                <a:lnTo>
                  <a:pt x="1348" y="252"/>
                </a:lnTo>
                <a:lnTo>
                  <a:pt x="1342" y="252"/>
                </a:lnTo>
                <a:lnTo>
                  <a:pt x="1327" y="254"/>
                </a:lnTo>
                <a:lnTo>
                  <a:pt x="1311" y="256"/>
                </a:lnTo>
                <a:lnTo>
                  <a:pt x="1296" y="259"/>
                </a:lnTo>
                <a:lnTo>
                  <a:pt x="1282" y="263"/>
                </a:lnTo>
                <a:lnTo>
                  <a:pt x="1267" y="266"/>
                </a:lnTo>
                <a:lnTo>
                  <a:pt x="1252" y="268"/>
                </a:lnTo>
                <a:lnTo>
                  <a:pt x="1238" y="272"/>
                </a:lnTo>
                <a:lnTo>
                  <a:pt x="1224" y="275"/>
                </a:lnTo>
                <a:lnTo>
                  <a:pt x="1209" y="276"/>
                </a:lnTo>
                <a:lnTo>
                  <a:pt x="1194" y="279"/>
                </a:lnTo>
                <a:lnTo>
                  <a:pt x="1190" y="280"/>
                </a:lnTo>
                <a:lnTo>
                  <a:pt x="1183" y="282"/>
                </a:lnTo>
                <a:lnTo>
                  <a:pt x="1179" y="282"/>
                </a:lnTo>
                <a:lnTo>
                  <a:pt x="1177" y="281"/>
                </a:lnTo>
                <a:lnTo>
                  <a:pt x="1176" y="280"/>
                </a:lnTo>
                <a:lnTo>
                  <a:pt x="1177" y="277"/>
                </a:lnTo>
                <a:lnTo>
                  <a:pt x="1183" y="274"/>
                </a:lnTo>
                <a:lnTo>
                  <a:pt x="1188" y="270"/>
                </a:lnTo>
                <a:lnTo>
                  <a:pt x="1172" y="272"/>
                </a:lnTo>
                <a:lnTo>
                  <a:pt x="1159" y="275"/>
                </a:lnTo>
                <a:lnTo>
                  <a:pt x="1144" y="279"/>
                </a:lnTo>
                <a:lnTo>
                  <a:pt x="1129" y="282"/>
                </a:lnTo>
                <a:lnTo>
                  <a:pt x="1114" y="287"/>
                </a:lnTo>
                <a:lnTo>
                  <a:pt x="1099" y="291"/>
                </a:lnTo>
                <a:lnTo>
                  <a:pt x="1085" y="296"/>
                </a:lnTo>
                <a:lnTo>
                  <a:pt x="1070" y="301"/>
                </a:lnTo>
                <a:lnTo>
                  <a:pt x="1056" y="306"/>
                </a:lnTo>
                <a:lnTo>
                  <a:pt x="1043" y="313"/>
                </a:lnTo>
                <a:lnTo>
                  <a:pt x="1029" y="318"/>
                </a:lnTo>
                <a:lnTo>
                  <a:pt x="1015" y="324"/>
                </a:lnTo>
                <a:lnTo>
                  <a:pt x="1002" y="329"/>
                </a:lnTo>
                <a:lnTo>
                  <a:pt x="987" y="334"/>
                </a:lnTo>
                <a:lnTo>
                  <a:pt x="974" y="339"/>
                </a:lnTo>
                <a:lnTo>
                  <a:pt x="963" y="345"/>
                </a:lnTo>
                <a:lnTo>
                  <a:pt x="963" y="343"/>
                </a:lnTo>
                <a:lnTo>
                  <a:pt x="962" y="342"/>
                </a:lnTo>
                <a:lnTo>
                  <a:pt x="962" y="343"/>
                </a:lnTo>
                <a:lnTo>
                  <a:pt x="962" y="345"/>
                </a:lnTo>
                <a:lnTo>
                  <a:pt x="961" y="345"/>
                </a:lnTo>
                <a:lnTo>
                  <a:pt x="959" y="343"/>
                </a:lnTo>
                <a:lnTo>
                  <a:pt x="961" y="342"/>
                </a:lnTo>
                <a:lnTo>
                  <a:pt x="962" y="341"/>
                </a:lnTo>
                <a:lnTo>
                  <a:pt x="964" y="340"/>
                </a:lnTo>
                <a:lnTo>
                  <a:pt x="966" y="339"/>
                </a:lnTo>
                <a:lnTo>
                  <a:pt x="970" y="337"/>
                </a:lnTo>
                <a:lnTo>
                  <a:pt x="972" y="335"/>
                </a:lnTo>
                <a:lnTo>
                  <a:pt x="974" y="333"/>
                </a:lnTo>
                <a:lnTo>
                  <a:pt x="977" y="330"/>
                </a:lnTo>
                <a:lnTo>
                  <a:pt x="972" y="331"/>
                </a:lnTo>
                <a:lnTo>
                  <a:pt x="967" y="333"/>
                </a:lnTo>
                <a:lnTo>
                  <a:pt x="965" y="334"/>
                </a:lnTo>
                <a:lnTo>
                  <a:pt x="963" y="337"/>
                </a:lnTo>
                <a:lnTo>
                  <a:pt x="959" y="338"/>
                </a:lnTo>
                <a:lnTo>
                  <a:pt x="956" y="338"/>
                </a:lnTo>
                <a:lnTo>
                  <a:pt x="954" y="340"/>
                </a:lnTo>
                <a:lnTo>
                  <a:pt x="953" y="341"/>
                </a:lnTo>
                <a:lnTo>
                  <a:pt x="947" y="345"/>
                </a:lnTo>
                <a:lnTo>
                  <a:pt x="941" y="347"/>
                </a:lnTo>
                <a:lnTo>
                  <a:pt x="939" y="348"/>
                </a:lnTo>
                <a:lnTo>
                  <a:pt x="937" y="349"/>
                </a:lnTo>
                <a:lnTo>
                  <a:pt x="934" y="351"/>
                </a:lnTo>
                <a:lnTo>
                  <a:pt x="933" y="354"/>
                </a:lnTo>
                <a:lnTo>
                  <a:pt x="939" y="353"/>
                </a:lnTo>
                <a:lnTo>
                  <a:pt x="944" y="350"/>
                </a:lnTo>
                <a:lnTo>
                  <a:pt x="946" y="350"/>
                </a:lnTo>
                <a:lnTo>
                  <a:pt x="947" y="350"/>
                </a:lnTo>
                <a:lnTo>
                  <a:pt x="947" y="353"/>
                </a:lnTo>
                <a:lnTo>
                  <a:pt x="945" y="354"/>
                </a:lnTo>
                <a:lnTo>
                  <a:pt x="938" y="358"/>
                </a:lnTo>
                <a:lnTo>
                  <a:pt x="930" y="360"/>
                </a:lnTo>
                <a:lnTo>
                  <a:pt x="928" y="360"/>
                </a:lnTo>
                <a:lnTo>
                  <a:pt x="928" y="359"/>
                </a:lnTo>
                <a:lnTo>
                  <a:pt x="929" y="359"/>
                </a:lnTo>
                <a:lnTo>
                  <a:pt x="929" y="357"/>
                </a:lnTo>
                <a:lnTo>
                  <a:pt x="930" y="356"/>
                </a:lnTo>
                <a:lnTo>
                  <a:pt x="929" y="355"/>
                </a:lnTo>
                <a:lnTo>
                  <a:pt x="926" y="355"/>
                </a:lnTo>
                <a:lnTo>
                  <a:pt x="924" y="355"/>
                </a:lnTo>
                <a:lnTo>
                  <a:pt x="923" y="358"/>
                </a:lnTo>
                <a:lnTo>
                  <a:pt x="923" y="363"/>
                </a:lnTo>
                <a:lnTo>
                  <a:pt x="920" y="366"/>
                </a:lnTo>
                <a:lnTo>
                  <a:pt x="916" y="368"/>
                </a:lnTo>
                <a:lnTo>
                  <a:pt x="912" y="370"/>
                </a:lnTo>
                <a:lnTo>
                  <a:pt x="908" y="372"/>
                </a:lnTo>
                <a:lnTo>
                  <a:pt x="893" y="379"/>
                </a:lnTo>
                <a:lnTo>
                  <a:pt x="879" y="387"/>
                </a:lnTo>
                <a:lnTo>
                  <a:pt x="864" y="395"/>
                </a:lnTo>
                <a:lnTo>
                  <a:pt x="850" y="403"/>
                </a:lnTo>
                <a:lnTo>
                  <a:pt x="840" y="409"/>
                </a:lnTo>
                <a:lnTo>
                  <a:pt x="829" y="418"/>
                </a:lnTo>
                <a:lnTo>
                  <a:pt x="827" y="420"/>
                </a:lnTo>
                <a:lnTo>
                  <a:pt x="825" y="421"/>
                </a:lnTo>
                <a:lnTo>
                  <a:pt x="823" y="420"/>
                </a:lnTo>
                <a:lnTo>
                  <a:pt x="821" y="418"/>
                </a:lnTo>
                <a:lnTo>
                  <a:pt x="818" y="420"/>
                </a:lnTo>
                <a:lnTo>
                  <a:pt x="816" y="422"/>
                </a:lnTo>
                <a:lnTo>
                  <a:pt x="815" y="424"/>
                </a:lnTo>
                <a:lnTo>
                  <a:pt x="815" y="426"/>
                </a:lnTo>
                <a:lnTo>
                  <a:pt x="814" y="422"/>
                </a:lnTo>
                <a:lnTo>
                  <a:pt x="814" y="418"/>
                </a:lnTo>
                <a:lnTo>
                  <a:pt x="816" y="415"/>
                </a:lnTo>
                <a:lnTo>
                  <a:pt x="818" y="413"/>
                </a:lnTo>
                <a:lnTo>
                  <a:pt x="826" y="407"/>
                </a:lnTo>
                <a:lnTo>
                  <a:pt x="833" y="403"/>
                </a:lnTo>
                <a:lnTo>
                  <a:pt x="841" y="398"/>
                </a:lnTo>
                <a:lnTo>
                  <a:pt x="850" y="395"/>
                </a:lnTo>
                <a:lnTo>
                  <a:pt x="857" y="389"/>
                </a:lnTo>
                <a:lnTo>
                  <a:pt x="864" y="384"/>
                </a:lnTo>
                <a:lnTo>
                  <a:pt x="872" y="379"/>
                </a:lnTo>
                <a:lnTo>
                  <a:pt x="881" y="374"/>
                </a:lnTo>
                <a:lnTo>
                  <a:pt x="890" y="368"/>
                </a:lnTo>
                <a:lnTo>
                  <a:pt x="899" y="364"/>
                </a:lnTo>
                <a:lnTo>
                  <a:pt x="908" y="358"/>
                </a:lnTo>
                <a:lnTo>
                  <a:pt x="917" y="353"/>
                </a:lnTo>
                <a:lnTo>
                  <a:pt x="928" y="348"/>
                </a:lnTo>
                <a:lnTo>
                  <a:pt x="937" y="343"/>
                </a:lnTo>
                <a:lnTo>
                  <a:pt x="941" y="341"/>
                </a:lnTo>
                <a:lnTo>
                  <a:pt x="946" y="339"/>
                </a:lnTo>
                <a:lnTo>
                  <a:pt x="949" y="338"/>
                </a:lnTo>
                <a:lnTo>
                  <a:pt x="951" y="337"/>
                </a:lnTo>
                <a:lnTo>
                  <a:pt x="953" y="335"/>
                </a:lnTo>
                <a:lnTo>
                  <a:pt x="953" y="334"/>
                </a:lnTo>
                <a:lnTo>
                  <a:pt x="956" y="332"/>
                </a:lnTo>
                <a:lnTo>
                  <a:pt x="958" y="331"/>
                </a:lnTo>
                <a:lnTo>
                  <a:pt x="963" y="331"/>
                </a:lnTo>
                <a:lnTo>
                  <a:pt x="966" y="329"/>
                </a:lnTo>
                <a:lnTo>
                  <a:pt x="973" y="324"/>
                </a:lnTo>
                <a:lnTo>
                  <a:pt x="982" y="321"/>
                </a:lnTo>
                <a:lnTo>
                  <a:pt x="989" y="316"/>
                </a:lnTo>
                <a:lnTo>
                  <a:pt x="996" y="313"/>
                </a:lnTo>
                <a:lnTo>
                  <a:pt x="1003" y="310"/>
                </a:lnTo>
                <a:lnTo>
                  <a:pt x="1011" y="308"/>
                </a:lnTo>
                <a:lnTo>
                  <a:pt x="1013" y="306"/>
                </a:lnTo>
                <a:lnTo>
                  <a:pt x="1015" y="304"/>
                </a:lnTo>
                <a:lnTo>
                  <a:pt x="1020" y="301"/>
                </a:lnTo>
                <a:lnTo>
                  <a:pt x="1024" y="301"/>
                </a:lnTo>
                <a:lnTo>
                  <a:pt x="1033" y="298"/>
                </a:lnTo>
                <a:lnTo>
                  <a:pt x="1041" y="293"/>
                </a:lnTo>
                <a:lnTo>
                  <a:pt x="1048" y="290"/>
                </a:lnTo>
                <a:lnTo>
                  <a:pt x="1056" y="288"/>
                </a:lnTo>
                <a:lnTo>
                  <a:pt x="1063" y="285"/>
                </a:lnTo>
                <a:lnTo>
                  <a:pt x="1070" y="284"/>
                </a:lnTo>
                <a:lnTo>
                  <a:pt x="1074" y="282"/>
                </a:lnTo>
                <a:lnTo>
                  <a:pt x="1078" y="280"/>
                </a:lnTo>
                <a:lnTo>
                  <a:pt x="1081" y="280"/>
                </a:lnTo>
                <a:lnTo>
                  <a:pt x="1085" y="279"/>
                </a:lnTo>
                <a:lnTo>
                  <a:pt x="1086" y="277"/>
                </a:lnTo>
                <a:lnTo>
                  <a:pt x="1086" y="275"/>
                </a:lnTo>
                <a:lnTo>
                  <a:pt x="1086" y="274"/>
                </a:lnTo>
                <a:lnTo>
                  <a:pt x="1084" y="273"/>
                </a:lnTo>
                <a:lnTo>
                  <a:pt x="1079" y="275"/>
                </a:lnTo>
                <a:lnTo>
                  <a:pt x="1073" y="277"/>
                </a:lnTo>
                <a:lnTo>
                  <a:pt x="1070" y="279"/>
                </a:lnTo>
                <a:lnTo>
                  <a:pt x="1064" y="281"/>
                </a:lnTo>
                <a:lnTo>
                  <a:pt x="1062" y="282"/>
                </a:lnTo>
                <a:lnTo>
                  <a:pt x="1060" y="282"/>
                </a:lnTo>
                <a:lnTo>
                  <a:pt x="1057" y="281"/>
                </a:lnTo>
                <a:lnTo>
                  <a:pt x="1056" y="279"/>
                </a:lnTo>
                <a:lnTo>
                  <a:pt x="1073" y="273"/>
                </a:lnTo>
                <a:lnTo>
                  <a:pt x="1089" y="265"/>
                </a:lnTo>
                <a:lnTo>
                  <a:pt x="1097" y="263"/>
                </a:lnTo>
                <a:lnTo>
                  <a:pt x="1106" y="260"/>
                </a:lnTo>
                <a:lnTo>
                  <a:pt x="1114" y="258"/>
                </a:lnTo>
                <a:lnTo>
                  <a:pt x="1122" y="254"/>
                </a:lnTo>
                <a:lnTo>
                  <a:pt x="1127" y="249"/>
                </a:lnTo>
                <a:lnTo>
                  <a:pt x="1132" y="247"/>
                </a:lnTo>
                <a:lnTo>
                  <a:pt x="1139" y="246"/>
                </a:lnTo>
                <a:lnTo>
                  <a:pt x="1146" y="245"/>
                </a:lnTo>
                <a:lnTo>
                  <a:pt x="1153" y="242"/>
                </a:lnTo>
                <a:lnTo>
                  <a:pt x="1159" y="240"/>
                </a:lnTo>
                <a:lnTo>
                  <a:pt x="1161" y="239"/>
                </a:lnTo>
                <a:lnTo>
                  <a:pt x="1161" y="238"/>
                </a:lnTo>
                <a:lnTo>
                  <a:pt x="1161" y="237"/>
                </a:lnTo>
                <a:lnTo>
                  <a:pt x="1160" y="237"/>
                </a:lnTo>
                <a:lnTo>
                  <a:pt x="1157" y="235"/>
                </a:lnTo>
                <a:lnTo>
                  <a:pt x="1155" y="233"/>
                </a:lnTo>
                <a:lnTo>
                  <a:pt x="1165" y="231"/>
                </a:lnTo>
                <a:lnTo>
                  <a:pt x="1175" y="227"/>
                </a:lnTo>
                <a:lnTo>
                  <a:pt x="1179" y="226"/>
                </a:lnTo>
                <a:lnTo>
                  <a:pt x="1184" y="224"/>
                </a:lnTo>
                <a:lnTo>
                  <a:pt x="1185" y="223"/>
                </a:lnTo>
                <a:lnTo>
                  <a:pt x="1185" y="222"/>
                </a:lnTo>
                <a:lnTo>
                  <a:pt x="1184" y="219"/>
                </a:lnTo>
                <a:lnTo>
                  <a:pt x="1183" y="218"/>
                </a:lnTo>
                <a:lnTo>
                  <a:pt x="1180" y="219"/>
                </a:lnTo>
                <a:lnTo>
                  <a:pt x="1178" y="221"/>
                </a:lnTo>
                <a:lnTo>
                  <a:pt x="1177" y="221"/>
                </a:lnTo>
                <a:lnTo>
                  <a:pt x="1176" y="219"/>
                </a:lnTo>
                <a:lnTo>
                  <a:pt x="1176" y="217"/>
                </a:lnTo>
                <a:lnTo>
                  <a:pt x="1177" y="216"/>
                </a:lnTo>
                <a:lnTo>
                  <a:pt x="1181" y="215"/>
                </a:lnTo>
                <a:lnTo>
                  <a:pt x="1186" y="213"/>
                </a:lnTo>
                <a:lnTo>
                  <a:pt x="1188" y="213"/>
                </a:lnTo>
                <a:lnTo>
                  <a:pt x="1192" y="213"/>
                </a:lnTo>
                <a:lnTo>
                  <a:pt x="1194" y="214"/>
                </a:lnTo>
                <a:lnTo>
                  <a:pt x="1195" y="216"/>
                </a:lnTo>
                <a:lnTo>
                  <a:pt x="1196" y="213"/>
                </a:lnTo>
                <a:lnTo>
                  <a:pt x="1195" y="210"/>
                </a:lnTo>
                <a:lnTo>
                  <a:pt x="1198" y="209"/>
                </a:lnTo>
                <a:lnTo>
                  <a:pt x="1201" y="207"/>
                </a:lnTo>
                <a:lnTo>
                  <a:pt x="1200" y="206"/>
                </a:lnTo>
                <a:lnTo>
                  <a:pt x="1198" y="205"/>
                </a:lnTo>
                <a:lnTo>
                  <a:pt x="1196" y="204"/>
                </a:lnTo>
                <a:lnTo>
                  <a:pt x="1193" y="202"/>
                </a:lnTo>
                <a:lnTo>
                  <a:pt x="1189" y="202"/>
                </a:lnTo>
                <a:lnTo>
                  <a:pt x="1187" y="204"/>
                </a:lnTo>
                <a:lnTo>
                  <a:pt x="1183" y="204"/>
                </a:lnTo>
                <a:lnTo>
                  <a:pt x="1177" y="206"/>
                </a:lnTo>
                <a:lnTo>
                  <a:pt x="1173" y="206"/>
                </a:lnTo>
                <a:lnTo>
                  <a:pt x="1171" y="206"/>
                </a:lnTo>
                <a:lnTo>
                  <a:pt x="1169" y="207"/>
                </a:lnTo>
                <a:lnTo>
                  <a:pt x="1168" y="209"/>
                </a:lnTo>
                <a:lnTo>
                  <a:pt x="1171" y="209"/>
                </a:lnTo>
                <a:lnTo>
                  <a:pt x="1172" y="210"/>
                </a:lnTo>
                <a:lnTo>
                  <a:pt x="1172" y="213"/>
                </a:lnTo>
                <a:lnTo>
                  <a:pt x="1170" y="215"/>
                </a:lnTo>
                <a:lnTo>
                  <a:pt x="1164" y="217"/>
                </a:lnTo>
                <a:lnTo>
                  <a:pt x="1157" y="218"/>
                </a:lnTo>
                <a:lnTo>
                  <a:pt x="1156" y="217"/>
                </a:lnTo>
                <a:lnTo>
                  <a:pt x="1156" y="215"/>
                </a:lnTo>
                <a:lnTo>
                  <a:pt x="1157" y="214"/>
                </a:lnTo>
                <a:lnTo>
                  <a:pt x="1160" y="213"/>
                </a:lnTo>
                <a:lnTo>
                  <a:pt x="1163" y="213"/>
                </a:lnTo>
                <a:lnTo>
                  <a:pt x="1165" y="212"/>
                </a:lnTo>
                <a:lnTo>
                  <a:pt x="1168" y="210"/>
                </a:lnTo>
                <a:lnTo>
                  <a:pt x="1168" y="207"/>
                </a:lnTo>
                <a:lnTo>
                  <a:pt x="1160" y="208"/>
                </a:lnTo>
                <a:lnTo>
                  <a:pt x="1152" y="210"/>
                </a:lnTo>
                <a:lnTo>
                  <a:pt x="1144" y="213"/>
                </a:lnTo>
                <a:lnTo>
                  <a:pt x="1137" y="214"/>
                </a:lnTo>
                <a:lnTo>
                  <a:pt x="1129" y="216"/>
                </a:lnTo>
                <a:lnTo>
                  <a:pt x="1121" y="219"/>
                </a:lnTo>
                <a:lnTo>
                  <a:pt x="1118" y="221"/>
                </a:lnTo>
                <a:lnTo>
                  <a:pt x="1113" y="221"/>
                </a:lnTo>
                <a:lnTo>
                  <a:pt x="1109" y="221"/>
                </a:lnTo>
                <a:lnTo>
                  <a:pt x="1105" y="221"/>
                </a:lnTo>
                <a:lnTo>
                  <a:pt x="1109" y="217"/>
                </a:lnTo>
                <a:lnTo>
                  <a:pt x="1113" y="215"/>
                </a:lnTo>
                <a:lnTo>
                  <a:pt x="1120" y="213"/>
                </a:lnTo>
                <a:lnTo>
                  <a:pt x="1127" y="210"/>
                </a:lnTo>
                <a:lnTo>
                  <a:pt x="1130" y="210"/>
                </a:lnTo>
                <a:lnTo>
                  <a:pt x="1132" y="207"/>
                </a:lnTo>
                <a:lnTo>
                  <a:pt x="1132" y="205"/>
                </a:lnTo>
                <a:lnTo>
                  <a:pt x="1131" y="205"/>
                </a:lnTo>
                <a:lnTo>
                  <a:pt x="1130" y="205"/>
                </a:lnTo>
                <a:lnTo>
                  <a:pt x="1129" y="205"/>
                </a:lnTo>
                <a:lnTo>
                  <a:pt x="1117" y="208"/>
                </a:lnTo>
                <a:lnTo>
                  <a:pt x="1104" y="212"/>
                </a:lnTo>
                <a:lnTo>
                  <a:pt x="1095" y="213"/>
                </a:lnTo>
                <a:lnTo>
                  <a:pt x="1087" y="216"/>
                </a:lnTo>
                <a:lnTo>
                  <a:pt x="1076" y="221"/>
                </a:lnTo>
                <a:lnTo>
                  <a:pt x="1063" y="224"/>
                </a:lnTo>
                <a:lnTo>
                  <a:pt x="1058" y="225"/>
                </a:lnTo>
                <a:lnTo>
                  <a:pt x="1052" y="227"/>
                </a:lnTo>
                <a:lnTo>
                  <a:pt x="1045" y="229"/>
                </a:lnTo>
                <a:lnTo>
                  <a:pt x="1040" y="227"/>
                </a:lnTo>
                <a:lnTo>
                  <a:pt x="1039" y="226"/>
                </a:lnTo>
                <a:lnTo>
                  <a:pt x="1039" y="224"/>
                </a:lnTo>
                <a:lnTo>
                  <a:pt x="1040" y="224"/>
                </a:lnTo>
                <a:lnTo>
                  <a:pt x="1041" y="223"/>
                </a:lnTo>
                <a:lnTo>
                  <a:pt x="1045" y="222"/>
                </a:lnTo>
                <a:lnTo>
                  <a:pt x="1048" y="222"/>
                </a:lnTo>
                <a:lnTo>
                  <a:pt x="1054" y="221"/>
                </a:lnTo>
                <a:lnTo>
                  <a:pt x="1058" y="219"/>
                </a:lnTo>
                <a:lnTo>
                  <a:pt x="1060" y="219"/>
                </a:lnTo>
                <a:lnTo>
                  <a:pt x="1062" y="217"/>
                </a:lnTo>
                <a:lnTo>
                  <a:pt x="1063" y="216"/>
                </a:lnTo>
                <a:lnTo>
                  <a:pt x="1063" y="214"/>
                </a:lnTo>
                <a:lnTo>
                  <a:pt x="1063" y="215"/>
                </a:lnTo>
                <a:lnTo>
                  <a:pt x="1061" y="216"/>
                </a:lnTo>
                <a:lnTo>
                  <a:pt x="1058" y="217"/>
                </a:lnTo>
                <a:lnTo>
                  <a:pt x="1056" y="216"/>
                </a:lnTo>
                <a:lnTo>
                  <a:pt x="1055" y="214"/>
                </a:lnTo>
                <a:lnTo>
                  <a:pt x="1054" y="212"/>
                </a:lnTo>
                <a:lnTo>
                  <a:pt x="1052" y="210"/>
                </a:lnTo>
                <a:lnTo>
                  <a:pt x="1051" y="212"/>
                </a:lnTo>
                <a:lnTo>
                  <a:pt x="1047" y="213"/>
                </a:lnTo>
                <a:lnTo>
                  <a:pt x="1043" y="214"/>
                </a:lnTo>
                <a:lnTo>
                  <a:pt x="1041" y="214"/>
                </a:lnTo>
                <a:lnTo>
                  <a:pt x="1040" y="214"/>
                </a:lnTo>
                <a:lnTo>
                  <a:pt x="1040" y="213"/>
                </a:lnTo>
                <a:lnTo>
                  <a:pt x="1040" y="210"/>
                </a:lnTo>
                <a:lnTo>
                  <a:pt x="1043" y="209"/>
                </a:lnTo>
                <a:lnTo>
                  <a:pt x="1046" y="209"/>
                </a:lnTo>
                <a:lnTo>
                  <a:pt x="1048" y="208"/>
                </a:lnTo>
                <a:lnTo>
                  <a:pt x="1051" y="208"/>
                </a:lnTo>
                <a:lnTo>
                  <a:pt x="1052" y="206"/>
                </a:lnTo>
                <a:lnTo>
                  <a:pt x="1054" y="204"/>
                </a:lnTo>
                <a:lnTo>
                  <a:pt x="1062" y="201"/>
                </a:lnTo>
                <a:lnTo>
                  <a:pt x="1070" y="199"/>
                </a:lnTo>
                <a:lnTo>
                  <a:pt x="1073" y="197"/>
                </a:lnTo>
                <a:lnTo>
                  <a:pt x="1077" y="193"/>
                </a:lnTo>
                <a:lnTo>
                  <a:pt x="1077" y="192"/>
                </a:lnTo>
                <a:lnTo>
                  <a:pt x="1077" y="191"/>
                </a:lnTo>
                <a:lnTo>
                  <a:pt x="1078" y="191"/>
                </a:lnTo>
                <a:lnTo>
                  <a:pt x="1080" y="191"/>
                </a:lnTo>
                <a:lnTo>
                  <a:pt x="1081" y="190"/>
                </a:lnTo>
                <a:lnTo>
                  <a:pt x="1080" y="189"/>
                </a:lnTo>
                <a:lnTo>
                  <a:pt x="1077" y="189"/>
                </a:lnTo>
                <a:lnTo>
                  <a:pt x="1072" y="190"/>
                </a:lnTo>
                <a:lnTo>
                  <a:pt x="1064" y="194"/>
                </a:lnTo>
                <a:lnTo>
                  <a:pt x="1055" y="198"/>
                </a:lnTo>
                <a:lnTo>
                  <a:pt x="1046" y="201"/>
                </a:lnTo>
                <a:lnTo>
                  <a:pt x="1038" y="205"/>
                </a:lnTo>
                <a:lnTo>
                  <a:pt x="1029" y="209"/>
                </a:lnTo>
                <a:lnTo>
                  <a:pt x="1018" y="213"/>
                </a:lnTo>
                <a:lnTo>
                  <a:pt x="1007" y="217"/>
                </a:lnTo>
                <a:lnTo>
                  <a:pt x="996" y="222"/>
                </a:lnTo>
                <a:lnTo>
                  <a:pt x="984" y="226"/>
                </a:lnTo>
                <a:lnTo>
                  <a:pt x="973" y="232"/>
                </a:lnTo>
                <a:lnTo>
                  <a:pt x="963" y="235"/>
                </a:lnTo>
                <a:lnTo>
                  <a:pt x="953" y="239"/>
                </a:lnTo>
                <a:lnTo>
                  <a:pt x="941" y="245"/>
                </a:lnTo>
                <a:lnTo>
                  <a:pt x="931" y="249"/>
                </a:lnTo>
                <a:lnTo>
                  <a:pt x="920" y="255"/>
                </a:lnTo>
                <a:lnTo>
                  <a:pt x="908" y="259"/>
                </a:lnTo>
                <a:lnTo>
                  <a:pt x="898" y="264"/>
                </a:lnTo>
                <a:lnTo>
                  <a:pt x="887" y="270"/>
                </a:lnTo>
                <a:lnTo>
                  <a:pt x="875" y="275"/>
                </a:lnTo>
                <a:lnTo>
                  <a:pt x="863" y="281"/>
                </a:lnTo>
                <a:lnTo>
                  <a:pt x="851" y="287"/>
                </a:lnTo>
                <a:lnTo>
                  <a:pt x="840" y="292"/>
                </a:lnTo>
                <a:lnTo>
                  <a:pt x="829" y="299"/>
                </a:lnTo>
                <a:lnTo>
                  <a:pt x="817" y="306"/>
                </a:lnTo>
                <a:lnTo>
                  <a:pt x="812" y="309"/>
                </a:lnTo>
                <a:lnTo>
                  <a:pt x="805" y="312"/>
                </a:lnTo>
                <a:lnTo>
                  <a:pt x="799" y="313"/>
                </a:lnTo>
                <a:lnTo>
                  <a:pt x="792" y="314"/>
                </a:lnTo>
                <a:lnTo>
                  <a:pt x="792" y="312"/>
                </a:lnTo>
                <a:lnTo>
                  <a:pt x="793" y="310"/>
                </a:lnTo>
                <a:lnTo>
                  <a:pt x="796" y="308"/>
                </a:lnTo>
                <a:lnTo>
                  <a:pt x="798" y="307"/>
                </a:lnTo>
                <a:lnTo>
                  <a:pt x="802" y="306"/>
                </a:lnTo>
                <a:lnTo>
                  <a:pt x="806" y="305"/>
                </a:lnTo>
                <a:lnTo>
                  <a:pt x="815" y="299"/>
                </a:lnTo>
                <a:lnTo>
                  <a:pt x="824" y="293"/>
                </a:lnTo>
                <a:lnTo>
                  <a:pt x="834" y="288"/>
                </a:lnTo>
                <a:lnTo>
                  <a:pt x="845" y="282"/>
                </a:lnTo>
                <a:lnTo>
                  <a:pt x="856" y="276"/>
                </a:lnTo>
                <a:lnTo>
                  <a:pt x="866" y="271"/>
                </a:lnTo>
                <a:lnTo>
                  <a:pt x="876" y="265"/>
                </a:lnTo>
                <a:lnTo>
                  <a:pt x="887" y="260"/>
                </a:lnTo>
                <a:lnTo>
                  <a:pt x="898" y="255"/>
                </a:lnTo>
                <a:lnTo>
                  <a:pt x="908" y="249"/>
                </a:lnTo>
                <a:lnTo>
                  <a:pt x="912" y="247"/>
                </a:lnTo>
                <a:lnTo>
                  <a:pt x="916" y="243"/>
                </a:lnTo>
                <a:lnTo>
                  <a:pt x="920" y="242"/>
                </a:lnTo>
                <a:lnTo>
                  <a:pt x="923" y="242"/>
                </a:lnTo>
                <a:lnTo>
                  <a:pt x="925" y="240"/>
                </a:lnTo>
                <a:lnTo>
                  <a:pt x="928" y="237"/>
                </a:lnTo>
                <a:lnTo>
                  <a:pt x="929" y="234"/>
                </a:lnTo>
                <a:lnTo>
                  <a:pt x="930" y="233"/>
                </a:lnTo>
                <a:lnTo>
                  <a:pt x="932" y="233"/>
                </a:lnTo>
                <a:lnTo>
                  <a:pt x="936" y="232"/>
                </a:lnTo>
                <a:lnTo>
                  <a:pt x="940" y="231"/>
                </a:lnTo>
                <a:lnTo>
                  <a:pt x="942" y="227"/>
                </a:lnTo>
                <a:lnTo>
                  <a:pt x="948" y="225"/>
                </a:lnTo>
                <a:lnTo>
                  <a:pt x="954" y="223"/>
                </a:lnTo>
                <a:lnTo>
                  <a:pt x="965" y="219"/>
                </a:lnTo>
                <a:lnTo>
                  <a:pt x="977" y="216"/>
                </a:lnTo>
                <a:lnTo>
                  <a:pt x="988" y="213"/>
                </a:lnTo>
                <a:lnTo>
                  <a:pt x="998" y="208"/>
                </a:lnTo>
                <a:lnTo>
                  <a:pt x="1010" y="204"/>
                </a:lnTo>
                <a:lnTo>
                  <a:pt x="1021" y="199"/>
                </a:lnTo>
                <a:lnTo>
                  <a:pt x="1024" y="198"/>
                </a:lnTo>
                <a:lnTo>
                  <a:pt x="1028" y="196"/>
                </a:lnTo>
                <a:lnTo>
                  <a:pt x="1030" y="194"/>
                </a:lnTo>
                <a:lnTo>
                  <a:pt x="1030" y="192"/>
                </a:lnTo>
                <a:lnTo>
                  <a:pt x="1030" y="191"/>
                </a:lnTo>
                <a:lnTo>
                  <a:pt x="1028" y="190"/>
                </a:lnTo>
                <a:lnTo>
                  <a:pt x="1024" y="190"/>
                </a:lnTo>
                <a:lnTo>
                  <a:pt x="1021" y="191"/>
                </a:lnTo>
                <a:lnTo>
                  <a:pt x="1016" y="191"/>
                </a:lnTo>
                <a:lnTo>
                  <a:pt x="1011" y="191"/>
                </a:lnTo>
                <a:lnTo>
                  <a:pt x="1002" y="193"/>
                </a:lnTo>
                <a:lnTo>
                  <a:pt x="991" y="199"/>
                </a:lnTo>
                <a:lnTo>
                  <a:pt x="980" y="204"/>
                </a:lnTo>
                <a:lnTo>
                  <a:pt x="969" y="208"/>
                </a:lnTo>
                <a:lnTo>
                  <a:pt x="957" y="213"/>
                </a:lnTo>
                <a:lnTo>
                  <a:pt x="947" y="217"/>
                </a:lnTo>
                <a:lnTo>
                  <a:pt x="942" y="219"/>
                </a:lnTo>
                <a:lnTo>
                  <a:pt x="937" y="219"/>
                </a:lnTo>
                <a:lnTo>
                  <a:pt x="932" y="223"/>
                </a:lnTo>
                <a:lnTo>
                  <a:pt x="928" y="225"/>
                </a:lnTo>
                <a:lnTo>
                  <a:pt x="916" y="229"/>
                </a:lnTo>
                <a:lnTo>
                  <a:pt x="904" y="232"/>
                </a:lnTo>
                <a:lnTo>
                  <a:pt x="900" y="233"/>
                </a:lnTo>
                <a:lnTo>
                  <a:pt x="897" y="235"/>
                </a:lnTo>
                <a:lnTo>
                  <a:pt x="895" y="238"/>
                </a:lnTo>
                <a:lnTo>
                  <a:pt x="892" y="240"/>
                </a:lnTo>
                <a:lnTo>
                  <a:pt x="888" y="241"/>
                </a:lnTo>
                <a:lnTo>
                  <a:pt x="883" y="240"/>
                </a:lnTo>
                <a:lnTo>
                  <a:pt x="879" y="241"/>
                </a:lnTo>
                <a:lnTo>
                  <a:pt x="875" y="243"/>
                </a:lnTo>
                <a:lnTo>
                  <a:pt x="866" y="248"/>
                </a:lnTo>
                <a:lnTo>
                  <a:pt x="857" y="251"/>
                </a:lnTo>
                <a:lnTo>
                  <a:pt x="850" y="249"/>
                </a:lnTo>
                <a:lnTo>
                  <a:pt x="843" y="248"/>
                </a:lnTo>
                <a:lnTo>
                  <a:pt x="841" y="249"/>
                </a:lnTo>
                <a:lnTo>
                  <a:pt x="838" y="251"/>
                </a:lnTo>
                <a:lnTo>
                  <a:pt x="833" y="252"/>
                </a:lnTo>
                <a:lnTo>
                  <a:pt x="829" y="255"/>
                </a:lnTo>
                <a:lnTo>
                  <a:pt x="826" y="256"/>
                </a:lnTo>
                <a:lnTo>
                  <a:pt x="823" y="258"/>
                </a:lnTo>
                <a:lnTo>
                  <a:pt x="821" y="259"/>
                </a:lnTo>
                <a:lnTo>
                  <a:pt x="819" y="259"/>
                </a:lnTo>
                <a:lnTo>
                  <a:pt x="819" y="258"/>
                </a:lnTo>
                <a:lnTo>
                  <a:pt x="819" y="256"/>
                </a:lnTo>
                <a:lnTo>
                  <a:pt x="822" y="254"/>
                </a:lnTo>
                <a:lnTo>
                  <a:pt x="825" y="251"/>
                </a:lnTo>
                <a:lnTo>
                  <a:pt x="830" y="249"/>
                </a:lnTo>
                <a:lnTo>
                  <a:pt x="833" y="248"/>
                </a:lnTo>
                <a:lnTo>
                  <a:pt x="834" y="247"/>
                </a:lnTo>
                <a:lnTo>
                  <a:pt x="835" y="247"/>
                </a:lnTo>
                <a:lnTo>
                  <a:pt x="837" y="246"/>
                </a:lnTo>
                <a:lnTo>
                  <a:pt x="837" y="243"/>
                </a:lnTo>
                <a:lnTo>
                  <a:pt x="837" y="242"/>
                </a:lnTo>
                <a:lnTo>
                  <a:pt x="835" y="241"/>
                </a:lnTo>
                <a:lnTo>
                  <a:pt x="833" y="241"/>
                </a:lnTo>
                <a:lnTo>
                  <a:pt x="832" y="242"/>
                </a:lnTo>
                <a:lnTo>
                  <a:pt x="821" y="248"/>
                </a:lnTo>
                <a:lnTo>
                  <a:pt x="809" y="255"/>
                </a:lnTo>
                <a:lnTo>
                  <a:pt x="799" y="260"/>
                </a:lnTo>
                <a:lnTo>
                  <a:pt x="788" y="265"/>
                </a:lnTo>
                <a:lnTo>
                  <a:pt x="784" y="267"/>
                </a:lnTo>
                <a:lnTo>
                  <a:pt x="778" y="270"/>
                </a:lnTo>
                <a:lnTo>
                  <a:pt x="776" y="270"/>
                </a:lnTo>
                <a:lnTo>
                  <a:pt x="775" y="270"/>
                </a:lnTo>
                <a:lnTo>
                  <a:pt x="775" y="268"/>
                </a:lnTo>
                <a:lnTo>
                  <a:pt x="776" y="266"/>
                </a:lnTo>
                <a:lnTo>
                  <a:pt x="785" y="260"/>
                </a:lnTo>
                <a:lnTo>
                  <a:pt x="796" y="255"/>
                </a:lnTo>
                <a:lnTo>
                  <a:pt x="807" y="249"/>
                </a:lnTo>
                <a:lnTo>
                  <a:pt x="816" y="242"/>
                </a:lnTo>
                <a:lnTo>
                  <a:pt x="827" y="234"/>
                </a:lnTo>
                <a:lnTo>
                  <a:pt x="838" y="227"/>
                </a:lnTo>
                <a:lnTo>
                  <a:pt x="845" y="224"/>
                </a:lnTo>
                <a:lnTo>
                  <a:pt x="850" y="221"/>
                </a:lnTo>
                <a:lnTo>
                  <a:pt x="855" y="219"/>
                </a:lnTo>
                <a:lnTo>
                  <a:pt x="859" y="217"/>
                </a:lnTo>
                <a:lnTo>
                  <a:pt x="859" y="214"/>
                </a:lnTo>
                <a:lnTo>
                  <a:pt x="858" y="209"/>
                </a:lnTo>
                <a:lnTo>
                  <a:pt x="859" y="208"/>
                </a:lnTo>
                <a:lnTo>
                  <a:pt x="860" y="206"/>
                </a:lnTo>
                <a:lnTo>
                  <a:pt x="856" y="206"/>
                </a:lnTo>
                <a:lnTo>
                  <a:pt x="851" y="208"/>
                </a:lnTo>
                <a:lnTo>
                  <a:pt x="839" y="214"/>
                </a:lnTo>
                <a:lnTo>
                  <a:pt x="826" y="221"/>
                </a:lnTo>
                <a:lnTo>
                  <a:pt x="815" y="226"/>
                </a:lnTo>
                <a:lnTo>
                  <a:pt x="802" y="233"/>
                </a:lnTo>
                <a:lnTo>
                  <a:pt x="793" y="239"/>
                </a:lnTo>
                <a:lnTo>
                  <a:pt x="783" y="242"/>
                </a:lnTo>
                <a:lnTo>
                  <a:pt x="778" y="243"/>
                </a:lnTo>
                <a:lnTo>
                  <a:pt x="775" y="245"/>
                </a:lnTo>
                <a:lnTo>
                  <a:pt x="773" y="246"/>
                </a:lnTo>
                <a:lnTo>
                  <a:pt x="772" y="250"/>
                </a:lnTo>
                <a:lnTo>
                  <a:pt x="768" y="248"/>
                </a:lnTo>
                <a:lnTo>
                  <a:pt x="767" y="247"/>
                </a:lnTo>
                <a:lnTo>
                  <a:pt x="768" y="246"/>
                </a:lnTo>
                <a:lnTo>
                  <a:pt x="769" y="243"/>
                </a:lnTo>
                <a:lnTo>
                  <a:pt x="774" y="241"/>
                </a:lnTo>
                <a:lnTo>
                  <a:pt x="780" y="239"/>
                </a:lnTo>
                <a:lnTo>
                  <a:pt x="783" y="239"/>
                </a:lnTo>
                <a:lnTo>
                  <a:pt x="785" y="237"/>
                </a:lnTo>
                <a:lnTo>
                  <a:pt x="786" y="233"/>
                </a:lnTo>
                <a:lnTo>
                  <a:pt x="789" y="230"/>
                </a:lnTo>
                <a:lnTo>
                  <a:pt x="794" y="225"/>
                </a:lnTo>
                <a:lnTo>
                  <a:pt x="800" y="221"/>
                </a:lnTo>
                <a:lnTo>
                  <a:pt x="806" y="217"/>
                </a:lnTo>
                <a:lnTo>
                  <a:pt x="812" y="214"/>
                </a:lnTo>
                <a:lnTo>
                  <a:pt x="824" y="206"/>
                </a:lnTo>
                <a:lnTo>
                  <a:pt x="837" y="199"/>
                </a:lnTo>
                <a:lnTo>
                  <a:pt x="848" y="192"/>
                </a:lnTo>
                <a:lnTo>
                  <a:pt x="860" y="187"/>
                </a:lnTo>
                <a:lnTo>
                  <a:pt x="870" y="182"/>
                </a:lnTo>
                <a:lnTo>
                  <a:pt x="878" y="176"/>
                </a:lnTo>
                <a:lnTo>
                  <a:pt x="882" y="175"/>
                </a:lnTo>
                <a:lnTo>
                  <a:pt x="887" y="174"/>
                </a:lnTo>
                <a:lnTo>
                  <a:pt x="889" y="174"/>
                </a:lnTo>
                <a:lnTo>
                  <a:pt x="891" y="173"/>
                </a:lnTo>
                <a:lnTo>
                  <a:pt x="892" y="172"/>
                </a:lnTo>
                <a:lnTo>
                  <a:pt x="893" y="171"/>
                </a:lnTo>
                <a:lnTo>
                  <a:pt x="897" y="166"/>
                </a:lnTo>
                <a:lnTo>
                  <a:pt x="899" y="165"/>
                </a:lnTo>
                <a:lnTo>
                  <a:pt x="901" y="165"/>
                </a:lnTo>
                <a:lnTo>
                  <a:pt x="905" y="168"/>
                </a:lnTo>
                <a:lnTo>
                  <a:pt x="906" y="166"/>
                </a:lnTo>
                <a:lnTo>
                  <a:pt x="906" y="164"/>
                </a:lnTo>
                <a:lnTo>
                  <a:pt x="908" y="163"/>
                </a:lnTo>
                <a:lnTo>
                  <a:pt x="911" y="163"/>
                </a:lnTo>
                <a:lnTo>
                  <a:pt x="913" y="159"/>
                </a:lnTo>
                <a:lnTo>
                  <a:pt x="916" y="156"/>
                </a:lnTo>
                <a:lnTo>
                  <a:pt x="920" y="154"/>
                </a:lnTo>
                <a:lnTo>
                  <a:pt x="923" y="154"/>
                </a:lnTo>
                <a:lnTo>
                  <a:pt x="932" y="154"/>
                </a:lnTo>
                <a:lnTo>
                  <a:pt x="940" y="151"/>
                </a:lnTo>
                <a:lnTo>
                  <a:pt x="949" y="147"/>
                </a:lnTo>
                <a:lnTo>
                  <a:pt x="957" y="141"/>
                </a:lnTo>
                <a:lnTo>
                  <a:pt x="947" y="140"/>
                </a:lnTo>
                <a:lnTo>
                  <a:pt x="938" y="141"/>
                </a:lnTo>
                <a:lnTo>
                  <a:pt x="929" y="143"/>
                </a:lnTo>
                <a:lnTo>
                  <a:pt x="918" y="146"/>
                </a:lnTo>
                <a:lnTo>
                  <a:pt x="909" y="148"/>
                </a:lnTo>
                <a:lnTo>
                  <a:pt x="900" y="151"/>
                </a:lnTo>
                <a:lnTo>
                  <a:pt x="890" y="154"/>
                </a:lnTo>
                <a:lnTo>
                  <a:pt x="881" y="157"/>
                </a:lnTo>
                <a:lnTo>
                  <a:pt x="874" y="159"/>
                </a:lnTo>
                <a:lnTo>
                  <a:pt x="867" y="160"/>
                </a:lnTo>
                <a:lnTo>
                  <a:pt x="860" y="163"/>
                </a:lnTo>
                <a:lnTo>
                  <a:pt x="855" y="167"/>
                </a:lnTo>
                <a:lnTo>
                  <a:pt x="852" y="169"/>
                </a:lnTo>
                <a:lnTo>
                  <a:pt x="850" y="173"/>
                </a:lnTo>
                <a:lnTo>
                  <a:pt x="849" y="174"/>
                </a:lnTo>
                <a:lnTo>
                  <a:pt x="848" y="174"/>
                </a:lnTo>
                <a:lnTo>
                  <a:pt x="847" y="174"/>
                </a:lnTo>
                <a:lnTo>
                  <a:pt x="846" y="173"/>
                </a:lnTo>
                <a:lnTo>
                  <a:pt x="846" y="168"/>
                </a:lnTo>
                <a:lnTo>
                  <a:pt x="848" y="165"/>
                </a:lnTo>
                <a:lnTo>
                  <a:pt x="848" y="160"/>
                </a:lnTo>
                <a:lnTo>
                  <a:pt x="847" y="156"/>
                </a:lnTo>
                <a:lnTo>
                  <a:pt x="845" y="159"/>
                </a:lnTo>
                <a:lnTo>
                  <a:pt x="842" y="164"/>
                </a:lnTo>
                <a:lnTo>
                  <a:pt x="841" y="168"/>
                </a:lnTo>
                <a:lnTo>
                  <a:pt x="841" y="173"/>
                </a:lnTo>
                <a:lnTo>
                  <a:pt x="842" y="175"/>
                </a:lnTo>
                <a:lnTo>
                  <a:pt x="841" y="179"/>
                </a:lnTo>
                <a:lnTo>
                  <a:pt x="839" y="180"/>
                </a:lnTo>
                <a:lnTo>
                  <a:pt x="835" y="180"/>
                </a:lnTo>
                <a:lnTo>
                  <a:pt x="835" y="177"/>
                </a:lnTo>
                <a:lnTo>
                  <a:pt x="835" y="176"/>
                </a:lnTo>
                <a:lnTo>
                  <a:pt x="837" y="174"/>
                </a:lnTo>
                <a:lnTo>
                  <a:pt x="834" y="174"/>
                </a:lnTo>
                <a:lnTo>
                  <a:pt x="830" y="176"/>
                </a:lnTo>
                <a:lnTo>
                  <a:pt x="826" y="179"/>
                </a:lnTo>
                <a:lnTo>
                  <a:pt x="822" y="181"/>
                </a:lnTo>
                <a:lnTo>
                  <a:pt x="816" y="182"/>
                </a:lnTo>
                <a:lnTo>
                  <a:pt x="817" y="179"/>
                </a:lnTo>
                <a:lnTo>
                  <a:pt x="818" y="177"/>
                </a:lnTo>
                <a:lnTo>
                  <a:pt x="821" y="175"/>
                </a:lnTo>
                <a:lnTo>
                  <a:pt x="823" y="174"/>
                </a:lnTo>
                <a:lnTo>
                  <a:pt x="827" y="172"/>
                </a:lnTo>
                <a:lnTo>
                  <a:pt x="832" y="171"/>
                </a:lnTo>
                <a:lnTo>
                  <a:pt x="834" y="168"/>
                </a:lnTo>
                <a:lnTo>
                  <a:pt x="835" y="167"/>
                </a:lnTo>
                <a:lnTo>
                  <a:pt x="834" y="166"/>
                </a:lnTo>
                <a:lnTo>
                  <a:pt x="833" y="166"/>
                </a:lnTo>
                <a:lnTo>
                  <a:pt x="827" y="166"/>
                </a:lnTo>
                <a:lnTo>
                  <a:pt x="824" y="164"/>
                </a:lnTo>
                <a:lnTo>
                  <a:pt x="835" y="158"/>
                </a:lnTo>
                <a:lnTo>
                  <a:pt x="847" y="151"/>
                </a:lnTo>
                <a:lnTo>
                  <a:pt x="842" y="151"/>
                </a:lnTo>
                <a:lnTo>
                  <a:pt x="837" y="151"/>
                </a:lnTo>
                <a:lnTo>
                  <a:pt x="832" y="150"/>
                </a:lnTo>
                <a:lnTo>
                  <a:pt x="829" y="150"/>
                </a:lnTo>
                <a:lnTo>
                  <a:pt x="827" y="155"/>
                </a:lnTo>
                <a:lnTo>
                  <a:pt x="825" y="158"/>
                </a:lnTo>
                <a:lnTo>
                  <a:pt x="822" y="159"/>
                </a:lnTo>
                <a:lnTo>
                  <a:pt x="818" y="160"/>
                </a:lnTo>
                <a:lnTo>
                  <a:pt x="815" y="160"/>
                </a:lnTo>
                <a:lnTo>
                  <a:pt x="812" y="159"/>
                </a:lnTo>
                <a:lnTo>
                  <a:pt x="812" y="158"/>
                </a:lnTo>
                <a:lnTo>
                  <a:pt x="810" y="157"/>
                </a:lnTo>
                <a:lnTo>
                  <a:pt x="806" y="157"/>
                </a:lnTo>
                <a:lnTo>
                  <a:pt x="802" y="158"/>
                </a:lnTo>
                <a:lnTo>
                  <a:pt x="800" y="162"/>
                </a:lnTo>
                <a:lnTo>
                  <a:pt x="797" y="163"/>
                </a:lnTo>
                <a:lnTo>
                  <a:pt x="796" y="163"/>
                </a:lnTo>
                <a:lnTo>
                  <a:pt x="793" y="162"/>
                </a:lnTo>
                <a:lnTo>
                  <a:pt x="792" y="159"/>
                </a:lnTo>
                <a:lnTo>
                  <a:pt x="792" y="158"/>
                </a:lnTo>
                <a:lnTo>
                  <a:pt x="798" y="155"/>
                </a:lnTo>
                <a:lnTo>
                  <a:pt x="805" y="152"/>
                </a:lnTo>
                <a:lnTo>
                  <a:pt x="808" y="149"/>
                </a:lnTo>
                <a:lnTo>
                  <a:pt x="814" y="148"/>
                </a:lnTo>
                <a:lnTo>
                  <a:pt x="817" y="149"/>
                </a:lnTo>
                <a:lnTo>
                  <a:pt x="822" y="151"/>
                </a:lnTo>
                <a:lnTo>
                  <a:pt x="824" y="147"/>
                </a:lnTo>
                <a:lnTo>
                  <a:pt x="825" y="141"/>
                </a:lnTo>
                <a:lnTo>
                  <a:pt x="825" y="141"/>
                </a:lnTo>
                <a:lnTo>
                  <a:pt x="825" y="141"/>
                </a:lnTo>
                <a:lnTo>
                  <a:pt x="825" y="141"/>
                </a:lnTo>
                <a:lnTo>
                  <a:pt x="825" y="141"/>
                </a:lnTo>
                <a:lnTo>
                  <a:pt x="825" y="141"/>
                </a:lnTo>
                <a:lnTo>
                  <a:pt x="825" y="141"/>
                </a:lnTo>
                <a:lnTo>
                  <a:pt x="826" y="139"/>
                </a:lnTo>
                <a:lnTo>
                  <a:pt x="825" y="139"/>
                </a:lnTo>
                <a:lnTo>
                  <a:pt x="825" y="139"/>
                </a:lnTo>
                <a:lnTo>
                  <a:pt x="825" y="139"/>
                </a:lnTo>
                <a:lnTo>
                  <a:pt x="825" y="140"/>
                </a:lnTo>
                <a:lnTo>
                  <a:pt x="825" y="141"/>
                </a:lnTo>
                <a:lnTo>
                  <a:pt x="822" y="140"/>
                </a:lnTo>
                <a:lnTo>
                  <a:pt x="821" y="139"/>
                </a:lnTo>
                <a:lnTo>
                  <a:pt x="818" y="138"/>
                </a:lnTo>
                <a:lnTo>
                  <a:pt x="817" y="135"/>
                </a:lnTo>
                <a:lnTo>
                  <a:pt x="817" y="134"/>
                </a:lnTo>
                <a:lnTo>
                  <a:pt x="818" y="132"/>
                </a:lnTo>
                <a:lnTo>
                  <a:pt x="816" y="132"/>
                </a:lnTo>
                <a:lnTo>
                  <a:pt x="815" y="132"/>
                </a:lnTo>
                <a:lnTo>
                  <a:pt x="814" y="133"/>
                </a:lnTo>
                <a:lnTo>
                  <a:pt x="814" y="134"/>
                </a:lnTo>
                <a:lnTo>
                  <a:pt x="810" y="136"/>
                </a:lnTo>
                <a:lnTo>
                  <a:pt x="807" y="139"/>
                </a:lnTo>
                <a:lnTo>
                  <a:pt x="804" y="140"/>
                </a:lnTo>
                <a:lnTo>
                  <a:pt x="799" y="141"/>
                </a:lnTo>
                <a:lnTo>
                  <a:pt x="790" y="143"/>
                </a:lnTo>
                <a:lnTo>
                  <a:pt x="780" y="147"/>
                </a:lnTo>
                <a:lnTo>
                  <a:pt x="764" y="155"/>
                </a:lnTo>
                <a:lnTo>
                  <a:pt x="748" y="162"/>
                </a:lnTo>
                <a:lnTo>
                  <a:pt x="744" y="163"/>
                </a:lnTo>
                <a:lnTo>
                  <a:pt x="742" y="165"/>
                </a:lnTo>
                <a:lnTo>
                  <a:pt x="742" y="166"/>
                </a:lnTo>
                <a:lnTo>
                  <a:pt x="741" y="167"/>
                </a:lnTo>
                <a:lnTo>
                  <a:pt x="741" y="168"/>
                </a:lnTo>
                <a:lnTo>
                  <a:pt x="741" y="169"/>
                </a:lnTo>
                <a:lnTo>
                  <a:pt x="740" y="169"/>
                </a:lnTo>
                <a:lnTo>
                  <a:pt x="739" y="168"/>
                </a:lnTo>
                <a:lnTo>
                  <a:pt x="728" y="173"/>
                </a:lnTo>
                <a:lnTo>
                  <a:pt x="718" y="175"/>
                </a:lnTo>
                <a:lnTo>
                  <a:pt x="725" y="168"/>
                </a:lnTo>
                <a:lnTo>
                  <a:pt x="733" y="163"/>
                </a:lnTo>
                <a:lnTo>
                  <a:pt x="741" y="158"/>
                </a:lnTo>
                <a:lnTo>
                  <a:pt x="750" y="154"/>
                </a:lnTo>
                <a:lnTo>
                  <a:pt x="753" y="151"/>
                </a:lnTo>
                <a:lnTo>
                  <a:pt x="759" y="149"/>
                </a:lnTo>
                <a:lnTo>
                  <a:pt x="763" y="149"/>
                </a:lnTo>
                <a:lnTo>
                  <a:pt x="766" y="148"/>
                </a:lnTo>
                <a:lnTo>
                  <a:pt x="769" y="148"/>
                </a:lnTo>
                <a:lnTo>
                  <a:pt x="773" y="147"/>
                </a:lnTo>
                <a:lnTo>
                  <a:pt x="776" y="144"/>
                </a:lnTo>
                <a:lnTo>
                  <a:pt x="780" y="142"/>
                </a:lnTo>
                <a:lnTo>
                  <a:pt x="783" y="136"/>
                </a:lnTo>
                <a:lnTo>
                  <a:pt x="788" y="131"/>
                </a:lnTo>
                <a:lnTo>
                  <a:pt x="791" y="130"/>
                </a:lnTo>
                <a:lnTo>
                  <a:pt x="794" y="129"/>
                </a:lnTo>
                <a:lnTo>
                  <a:pt x="796" y="129"/>
                </a:lnTo>
                <a:lnTo>
                  <a:pt x="797" y="127"/>
                </a:lnTo>
                <a:lnTo>
                  <a:pt x="798" y="126"/>
                </a:lnTo>
                <a:lnTo>
                  <a:pt x="798" y="125"/>
                </a:lnTo>
                <a:lnTo>
                  <a:pt x="796" y="123"/>
                </a:lnTo>
                <a:lnTo>
                  <a:pt x="793" y="123"/>
                </a:lnTo>
                <a:lnTo>
                  <a:pt x="789" y="124"/>
                </a:lnTo>
                <a:lnTo>
                  <a:pt x="784" y="126"/>
                </a:lnTo>
                <a:lnTo>
                  <a:pt x="775" y="132"/>
                </a:lnTo>
                <a:lnTo>
                  <a:pt x="769" y="134"/>
                </a:lnTo>
                <a:lnTo>
                  <a:pt x="766" y="134"/>
                </a:lnTo>
                <a:lnTo>
                  <a:pt x="765" y="134"/>
                </a:lnTo>
                <a:lnTo>
                  <a:pt x="763" y="136"/>
                </a:lnTo>
                <a:lnTo>
                  <a:pt x="759" y="138"/>
                </a:lnTo>
                <a:lnTo>
                  <a:pt x="756" y="136"/>
                </a:lnTo>
                <a:lnTo>
                  <a:pt x="756" y="134"/>
                </a:lnTo>
                <a:lnTo>
                  <a:pt x="756" y="132"/>
                </a:lnTo>
                <a:lnTo>
                  <a:pt x="757" y="131"/>
                </a:lnTo>
                <a:lnTo>
                  <a:pt x="758" y="130"/>
                </a:lnTo>
                <a:lnTo>
                  <a:pt x="760" y="129"/>
                </a:lnTo>
                <a:lnTo>
                  <a:pt x="764" y="126"/>
                </a:lnTo>
                <a:lnTo>
                  <a:pt x="768" y="125"/>
                </a:lnTo>
                <a:lnTo>
                  <a:pt x="772" y="124"/>
                </a:lnTo>
                <a:lnTo>
                  <a:pt x="774" y="123"/>
                </a:lnTo>
                <a:lnTo>
                  <a:pt x="775" y="122"/>
                </a:lnTo>
                <a:lnTo>
                  <a:pt x="776" y="119"/>
                </a:lnTo>
                <a:lnTo>
                  <a:pt x="777" y="115"/>
                </a:lnTo>
                <a:lnTo>
                  <a:pt x="777" y="111"/>
                </a:lnTo>
                <a:lnTo>
                  <a:pt x="775" y="111"/>
                </a:lnTo>
                <a:lnTo>
                  <a:pt x="773" y="109"/>
                </a:lnTo>
                <a:lnTo>
                  <a:pt x="778" y="107"/>
                </a:lnTo>
                <a:lnTo>
                  <a:pt x="785" y="104"/>
                </a:lnTo>
                <a:lnTo>
                  <a:pt x="792" y="99"/>
                </a:lnTo>
                <a:lnTo>
                  <a:pt x="801" y="94"/>
                </a:lnTo>
                <a:lnTo>
                  <a:pt x="788" y="96"/>
                </a:lnTo>
                <a:lnTo>
                  <a:pt x="775" y="98"/>
                </a:lnTo>
                <a:lnTo>
                  <a:pt x="763" y="99"/>
                </a:lnTo>
                <a:lnTo>
                  <a:pt x="749" y="98"/>
                </a:lnTo>
                <a:lnTo>
                  <a:pt x="766" y="92"/>
                </a:lnTo>
                <a:lnTo>
                  <a:pt x="783" y="85"/>
                </a:lnTo>
                <a:lnTo>
                  <a:pt x="793" y="82"/>
                </a:lnTo>
                <a:lnTo>
                  <a:pt x="804" y="79"/>
                </a:lnTo>
                <a:lnTo>
                  <a:pt x="813" y="74"/>
                </a:lnTo>
                <a:lnTo>
                  <a:pt x="822" y="67"/>
                </a:lnTo>
                <a:lnTo>
                  <a:pt x="810" y="69"/>
                </a:lnTo>
                <a:lnTo>
                  <a:pt x="800" y="74"/>
                </a:lnTo>
                <a:lnTo>
                  <a:pt x="791" y="76"/>
                </a:lnTo>
                <a:lnTo>
                  <a:pt x="781" y="80"/>
                </a:lnTo>
                <a:lnTo>
                  <a:pt x="777" y="81"/>
                </a:lnTo>
                <a:lnTo>
                  <a:pt x="774" y="83"/>
                </a:lnTo>
                <a:lnTo>
                  <a:pt x="772" y="83"/>
                </a:lnTo>
                <a:lnTo>
                  <a:pt x="769" y="84"/>
                </a:lnTo>
                <a:lnTo>
                  <a:pt x="768" y="83"/>
                </a:lnTo>
                <a:lnTo>
                  <a:pt x="766" y="82"/>
                </a:lnTo>
                <a:lnTo>
                  <a:pt x="765" y="81"/>
                </a:lnTo>
                <a:lnTo>
                  <a:pt x="765" y="80"/>
                </a:lnTo>
                <a:lnTo>
                  <a:pt x="766" y="79"/>
                </a:lnTo>
                <a:lnTo>
                  <a:pt x="767" y="77"/>
                </a:lnTo>
                <a:lnTo>
                  <a:pt x="772" y="76"/>
                </a:lnTo>
                <a:lnTo>
                  <a:pt x="775" y="75"/>
                </a:lnTo>
                <a:lnTo>
                  <a:pt x="772" y="73"/>
                </a:lnTo>
                <a:lnTo>
                  <a:pt x="767" y="73"/>
                </a:lnTo>
                <a:lnTo>
                  <a:pt x="764" y="74"/>
                </a:lnTo>
                <a:lnTo>
                  <a:pt x="760" y="76"/>
                </a:lnTo>
                <a:lnTo>
                  <a:pt x="759" y="80"/>
                </a:lnTo>
                <a:lnTo>
                  <a:pt x="758" y="83"/>
                </a:lnTo>
                <a:lnTo>
                  <a:pt x="757" y="86"/>
                </a:lnTo>
                <a:lnTo>
                  <a:pt x="755" y="89"/>
                </a:lnTo>
                <a:lnTo>
                  <a:pt x="738" y="94"/>
                </a:lnTo>
                <a:lnTo>
                  <a:pt x="722" y="100"/>
                </a:lnTo>
                <a:lnTo>
                  <a:pt x="717" y="106"/>
                </a:lnTo>
                <a:lnTo>
                  <a:pt x="712" y="111"/>
                </a:lnTo>
                <a:lnTo>
                  <a:pt x="705" y="114"/>
                </a:lnTo>
                <a:lnTo>
                  <a:pt x="697" y="115"/>
                </a:lnTo>
                <a:lnTo>
                  <a:pt x="687" y="118"/>
                </a:lnTo>
                <a:lnTo>
                  <a:pt x="681" y="123"/>
                </a:lnTo>
                <a:lnTo>
                  <a:pt x="676" y="125"/>
                </a:lnTo>
                <a:lnTo>
                  <a:pt x="673" y="127"/>
                </a:lnTo>
                <a:lnTo>
                  <a:pt x="668" y="130"/>
                </a:lnTo>
                <a:lnTo>
                  <a:pt x="664" y="130"/>
                </a:lnTo>
                <a:lnTo>
                  <a:pt x="665" y="126"/>
                </a:lnTo>
                <a:lnTo>
                  <a:pt x="668" y="124"/>
                </a:lnTo>
                <a:lnTo>
                  <a:pt x="670" y="122"/>
                </a:lnTo>
                <a:lnTo>
                  <a:pt x="675" y="119"/>
                </a:lnTo>
                <a:lnTo>
                  <a:pt x="682" y="117"/>
                </a:lnTo>
                <a:lnTo>
                  <a:pt x="687" y="114"/>
                </a:lnTo>
                <a:lnTo>
                  <a:pt x="691" y="111"/>
                </a:lnTo>
                <a:lnTo>
                  <a:pt x="694" y="109"/>
                </a:lnTo>
                <a:lnTo>
                  <a:pt x="695" y="109"/>
                </a:lnTo>
                <a:lnTo>
                  <a:pt x="697" y="109"/>
                </a:lnTo>
                <a:lnTo>
                  <a:pt x="697" y="108"/>
                </a:lnTo>
                <a:lnTo>
                  <a:pt x="698" y="106"/>
                </a:lnTo>
                <a:lnTo>
                  <a:pt x="702" y="101"/>
                </a:lnTo>
                <a:lnTo>
                  <a:pt x="708" y="98"/>
                </a:lnTo>
                <a:lnTo>
                  <a:pt x="703" y="96"/>
                </a:lnTo>
                <a:lnTo>
                  <a:pt x="699" y="97"/>
                </a:lnTo>
                <a:lnTo>
                  <a:pt x="694" y="98"/>
                </a:lnTo>
                <a:lnTo>
                  <a:pt x="691" y="100"/>
                </a:lnTo>
                <a:lnTo>
                  <a:pt x="689" y="101"/>
                </a:lnTo>
                <a:lnTo>
                  <a:pt x="687" y="102"/>
                </a:lnTo>
                <a:lnTo>
                  <a:pt x="685" y="102"/>
                </a:lnTo>
                <a:lnTo>
                  <a:pt x="684" y="100"/>
                </a:lnTo>
                <a:lnTo>
                  <a:pt x="685" y="97"/>
                </a:lnTo>
                <a:lnTo>
                  <a:pt x="686" y="94"/>
                </a:lnTo>
                <a:lnTo>
                  <a:pt x="690" y="93"/>
                </a:lnTo>
                <a:lnTo>
                  <a:pt x="692" y="92"/>
                </a:lnTo>
                <a:lnTo>
                  <a:pt x="705" y="85"/>
                </a:lnTo>
                <a:lnTo>
                  <a:pt x="717" y="79"/>
                </a:lnTo>
                <a:lnTo>
                  <a:pt x="723" y="74"/>
                </a:lnTo>
                <a:lnTo>
                  <a:pt x="727" y="69"/>
                </a:lnTo>
                <a:lnTo>
                  <a:pt x="732" y="65"/>
                </a:lnTo>
                <a:lnTo>
                  <a:pt x="736" y="59"/>
                </a:lnTo>
                <a:lnTo>
                  <a:pt x="734" y="59"/>
                </a:lnTo>
                <a:lnTo>
                  <a:pt x="732" y="60"/>
                </a:lnTo>
                <a:lnTo>
                  <a:pt x="730" y="61"/>
                </a:lnTo>
                <a:lnTo>
                  <a:pt x="727" y="64"/>
                </a:lnTo>
                <a:lnTo>
                  <a:pt x="722" y="67"/>
                </a:lnTo>
                <a:lnTo>
                  <a:pt x="715" y="71"/>
                </a:lnTo>
                <a:lnTo>
                  <a:pt x="703" y="76"/>
                </a:lnTo>
                <a:lnTo>
                  <a:pt x="691" y="83"/>
                </a:lnTo>
                <a:lnTo>
                  <a:pt x="679" y="90"/>
                </a:lnTo>
                <a:lnTo>
                  <a:pt x="668" y="97"/>
                </a:lnTo>
                <a:lnTo>
                  <a:pt x="665" y="98"/>
                </a:lnTo>
                <a:lnTo>
                  <a:pt x="661" y="99"/>
                </a:lnTo>
                <a:lnTo>
                  <a:pt x="659" y="100"/>
                </a:lnTo>
                <a:lnTo>
                  <a:pt x="658" y="102"/>
                </a:lnTo>
                <a:lnTo>
                  <a:pt x="658" y="105"/>
                </a:lnTo>
                <a:lnTo>
                  <a:pt x="659" y="105"/>
                </a:lnTo>
                <a:lnTo>
                  <a:pt x="660" y="105"/>
                </a:lnTo>
                <a:lnTo>
                  <a:pt x="662" y="105"/>
                </a:lnTo>
                <a:lnTo>
                  <a:pt x="666" y="104"/>
                </a:lnTo>
                <a:lnTo>
                  <a:pt x="668" y="102"/>
                </a:lnTo>
                <a:lnTo>
                  <a:pt x="662" y="108"/>
                </a:lnTo>
                <a:lnTo>
                  <a:pt x="657" y="113"/>
                </a:lnTo>
                <a:lnTo>
                  <a:pt x="650" y="115"/>
                </a:lnTo>
                <a:lnTo>
                  <a:pt x="643" y="117"/>
                </a:lnTo>
                <a:lnTo>
                  <a:pt x="645" y="113"/>
                </a:lnTo>
                <a:lnTo>
                  <a:pt x="646" y="107"/>
                </a:lnTo>
                <a:lnTo>
                  <a:pt x="645" y="104"/>
                </a:lnTo>
                <a:lnTo>
                  <a:pt x="644" y="100"/>
                </a:lnTo>
                <a:lnTo>
                  <a:pt x="642" y="99"/>
                </a:lnTo>
                <a:lnTo>
                  <a:pt x="641" y="100"/>
                </a:lnTo>
                <a:lnTo>
                  <a:pt x="640" y="101"/>
                </a:lnTo>
                <a:lnTo>
                  <a:pt x="639" y="102"/>
                </a:lnTo>
                <a:lnTo>
                  <a:pt x="637" y="105"/>
                </a:lnTo>
                <a:lnTo>
                  <a:pt x="636" y="105"/>
                </a:lnTo>
                <a:lnTo>
                  <a:pt x="636" y="106"/>
                </a:lnTo>
                <a:lnTo>
                  <a:pt x="636" y="108"/>
                </a:lnTo>
                <a:lnTo>
                  <a:pt x="637" y="110"/>
                </a:lnTo>
                <a:lnTo>
                  <a:pt x="639" y="113"/>
                </a:lnTo>
                <a:lnTo>
                  <a:pt x="633" y="116"/>
                </a:lnTo>
                <a:lnTo>
                  <a:pt x="628" y="118"/>
                </a:lnTo>
                <a:lnTo>
                  <a:pt x="627" y="119"/>
                </a:lnTo>
                <a:lnTo>
                  <a:pt x="626" y="121"/>
                </a:lnTo>
                <a:lnTo>
                  <a:pt x="626" y="123"/>
                </a:lnTo>
                <a:lnTo>
                  <a:pt x="627" y="124"/>
                </a:lnTo>
                <a:lnTo>
                  <a:pt x="632" y="124"/>
                </a:lnTo>
                <a:lnTo>
                  <a:pt x="636" y="122"/>
                </a:lnTo>
                <a:lnTo>
                  <a:pt x="637" y="119"/>
                </a:lnTo>
                <a:lnTo>
                  <a:pt x="639" y="117"/>
                </a:lnTo>
                <a:lnTo>
                  <a:pt x="640" y="116"/>
                </a:lnTo>
                <a:lnTo>
                  <a:pt x="641" y="117"/>
                </a:lnTo>
                <a:lnTo>
                  <a:pt x="642" y="117"/>
                </a:lnTo>
                <a:lnTo>
                  <a:pt x="642" y="118"/>
                </a:lnTo>
                <a:lnTo>
                  <a:pt x="642" y="122"/>
                </a:lnTo>
                <a:lnTo>
                  <a:pt x="641" y="122"/>
                </a:lnTo>
                <a:lnTo>
                  <a:pt x="639" y="122"/>
                </a:lnTo>
                <a:lnTo>
                  <a:pt x="636" y="122"/>
                </a:lnTo>
                <a:lnTo>
                  <a:pt x="634" y="126"/>
                </a:lnTo>
                <a:lnTo>
                  <a:pt x="631" y="130"/>
                </a:lnTo>
                <a:lnTo>
                  <a:pt x="627" y="131"/>
                </a:lnTo>
                <a:lnTo>
                  <a:pt x="624" y="132"/>
                </a:lnTo>
                <a:lnTo>
                  <a:pt x="621" y="130"/>
                </a:lnTo>
                <a:lnTo>
                  <a:pt x="619" y="129"/>
                </a:lnTo>
                <a:lnTo>
                  <a:pt x="616" y="132"/>
                </a:lnTo>
                <a:lnTo>
                  <a:pt x="612" y="136"/>
                </a:lnTo>
                <a:lnTo>
                  <a:pt x="610" y="136"/>
                </a:lnTo>
                <a:lnTo>
                  <a:pt x="608" y="135"/>
                </a:lnTo>
                <a:lnTo>
                  <a:pt x="607" y="133"/>
                </a:lnTo>
                <a:lnTo>
                  <a:pt x="606" y="131"/>
                </a:lnTo>
                <a:lnTo>
                  <a:pt x="608" y="129"/>
                </a:lnTo>
                <a:lnTo>
                  <a:pt x="610" y="126"/>
                </a:lnTo>
                <a:lnTo>
                  <a:pt x="612" y="124"/>
                </a:lnTo>
                <a:lnTo>
                  <a:pt x="612" y="123"/>
                </a:lnTo>
                <a:lnTo>
                  <a:pt x="611" y="123"/>
                </a:lnTo>
                <a:lnTo>
                  <a:pt x="609" y="122"/>
                </a:lnTo>
                <a:lnTo>
                  <a:pt x="607" y="121"/>
                </a:lnTo>
                <a:lnTo>
                  <a:pt x="606" y="119"/>
                </a:lnTo>
                <a:lnTo>
                  <a:pt x="603" y="119"/>
                </a:lnTo>
                <a:lnTo>
                  <a:pt x="601" y="121"/>
                </a:lnTo>
                <a:lnTo>
                  <a:pt x="602" y="127"/>
                </a:lnTo>
                <a:lnTo>
                  <a:pt x="603" y="134"/>
                </a:lnTo>
                <a:lnTo>
                  <a:pt x="596" y="133"/>
                </a:lnTo>
                <a:lnTo>
                  <a:pt x="590" y="134"/>
                </a:lnTo>
                <a:lnTo>
                  <a:pt x="592" y="131"/>
                </a:lnTo>
                <a:lnTo>
                  <a:pt x="594" y="126"/>
                </a:lnTo>
                <a:lnTo>
                  <a:pt x="586" y="129"/>
                </a:lnTo>
                <a:lnTo>
                  <a:pt x="578" y="132"/>
                </a:lnTo>
                <a:lnTo>
                  <a:pt x="576" y="133"/>
                </a:lnTo>
                <a:lnTo>
                  <a:pt x="574" y="133"/>
                </a:lnTo>
                <a:lnTo>
                  <a:pt x="571" y="134"/>
                </a:lnTo>
                <a:lnTo>
                  <a:pt x="568" y="133"/>
                </a:lnTo>
                <a:lnTo>
                  <a:pt x="562" y="131"/>
                </a:lnTo>
                <a:lnTo>
                  <a:pt x="558" y="132"/>
                </a:lnTo>
                <a:lnTo>
                  <a:pt x="555" y="133"/>
                </a:lnTo>
                <a:lnTo>
                  <a:pt x="553" y="134"/>
                </a:lnTo>
                <a:lnTo>
                  <a:pt x="551" y="136"/>
                </a:lnTo>
                <a:lnTo>
                  <a:pt x="550" y="140"/>
                </a:lnTo>
                <a:lnTo>
                  <a:pt x="554" y="139"/>
                </a:lnTo>
                <a:lnTo>
                  <a:pt x="558" y="136"/>
                </a:lnTo>
                <a:lnTo>
                  <a:pt x="562" y="135"/>
                </a:lnTo>
                <a:lnTo>
                  <a:pt x="566" y="136"/>
                </a:lnTo>
                <a:lnTo>
                  <a:pt x="561" y="140"/>
                </a:lnTo>
                <a:lnTo>
                  <a:pt x="557" y="142"/>
                </a:lnTo>
                <a:lnTo>
                  <a:pt x="549" y="148"/>
                </a:lnTo>
                <a:lnTo>
                  <a:pt x="541" y="152"/>
                </a:lnTo>
                <a:lnTo>
                  <a:pt x="526" y="162"/>
                </a:lnTo>
                <a:lnTo>
                  <a:pt x="511" y="169"/>
                </a:lnTo>
                <a:lnTo>
                  <a:pt x="494" y="179"/>
                </a:lnTo>
                <a:lnTo>
                  <a:pt x="478" y="188"/>
                </a:lnTo>
                <a:lnTo>
                  <a:pt x="462" y="197"/>
                </a:lnTo>
                <a:lnTo>
                  <a:pt x="445" y="207"/>
                </a:lnTo>
                <a:lnTo>
                  <a:pt x="429" y="216"/>
                </a:lnTo>
                <a:lnTo>
                  <a:pt x="414" y="226"/>
                </a:lnTo>
                <a:lnTo>
                  <a:pt x="409" y="230"/>
                </a:lnTo>
                <a:lnTo>
                  <a:pt x="403" y="234"/>
                </a:lnTo>
                <a:lnTo>
                  <a:pt x="398" y="238"/>
                </a:lnTo>
                <a:lnTo>
                  <a:pt x="394" y="243"/>
                </a:lnTo>
                <a:lnTo>
                  <a:pt x="390" y="248"/>
                </a:lnTo>
                <a:lnTo>
                  <a:pt x="386" y="251"/>
                </a:lnTo>
                <a:lnTo>
                  <a:pt x="379" y="251"/>
                </a:lnTo>
                <a:lnTo>
                  <a:pt x="372" y="251"/>
                </a:lnTo>
                <a:lnTo>
                  <a:pt x="368" y="254"/>
                </a:lnTo>
                <a:lnTo>
                  <a:pt x="363" y="258"/>
                </a:lnTo>
                <a:lnTo>
                  <a:pt x="361" y="259"/>
                </a:lnTo>
                <a:lnTo>
                  <a:pt x="357" y="262"/>
                </a:lnTo>
                <a:lnTo>
                  <a:pt x="355" y="262"/>
                </a:lnTo>
                <a:lnTo>
                  <a:pt x="353" y="262"/>
                </a:lnTo>
                <a:lnTo>
                  <a:pt x="368" y="246"/>
                </a:lnTo>
                <a:lnTo>
                  <a:pt x="385" y="232"/>
                </a:lnTo>
                <a:lnTo>
                  <a:pt x="403" y="218"/>
                </a:lnTo>
                <a:lnTo>
                  <a:pt x="420" y="205"/>
                </a:lnTo>
                <a:lnTo>
                  <a:pt x="429" y="199"/>
                </a:lnTo>
                <a:lnTo>
                  <a:pt x="437" y="193"/>
                </a:lnTo>
                <a:lnTo>
                  <a:pt x="445" y="188"/>
                </a:lnTo>
                <a:lnTo>
                  <a:pt x="453" y="182"/>
                </a:lnTo>
                <a:lnTo>
                  <a:pt x="469" y="169"/>
                </a:lnTo>
                <a:lnTo>
                  <a:pt x="485" y="157"/>
                </a:lnTo>
                <a:lnTo>
                  <a:pt x="470" y="167"/>
                </a:lnTo>
                <a:lnTo>
                  <a:pt x="454" y="176"/>
                </a:lnTo>
                <a:lnTo>
                  <a:pt x="438" y="187"/>
                </a:lnTo>
                <a:lnTo>
                  <a:pt x="422" y="197"/>
                </a:lnTo>
                <a:lnTo>
                  <a:pt x="426" y="189"/>
                </a:lnTo>
                <a:lnTo>
                  <a:pt x="433" y="182"/>
                </a:lnTo>
                <a:lnTo>
                  <a:pt x="429" y="184"/>
                </a:lnTo>
                <a:lnTo>
                  <a:pt x="425" y="187"/>
                </a:lnTo>
                <a:lnTo>
                  <a:pt x="420" y="189"/>
                </a:lnTo>
                <a:lnTo>
                  <a:pt x="418" y="192"/>
                </a:lnTo>
                <a:lnTo>
                  <a:pt x="419" y="194"/>
                </a:lnTo>
                <a:lnTo>
                  <a:pt x="420" y="197"/>
                </a:lnTo>
                <a:lnTo>
                  <a:pt x="421" y="198"/>
                </a:lnTo>
                <a:lnTo>
                  <a:pt x="420" y="200"/>
                </a:lnTo>
                <a:lnTo>
                  <a:pt x="418" y="202"/>
                </a:lnTo>
                <a:lnTo>
                  <a:pt x="414" y="205"/>
                </a:lnTo>
                <a:lnTo>
                  <a:pt x="417" y="204"/>
                </a:lnTo>
                <a:lnTo>
                  <a:pt x="418" y="201"/>
                </a:lnTo>
                <a:lnTo>
                  <a:pt x="414" y="200"/>
                </a:lnTo>
                <a:lnTo>
                  <a:pt x="411" y="199"/>
                </a:lnTo>
                <a:lnTo>
                  <a:pt x="409" y="199"/>
                </a:lnTo>
                <a:lnTo>
                  <a:pt x="405" y="200"/>
                </a:lnTo>
                <a:lnTo>
                  <a:pt x="401" y="204"/>
                </a:lnTo>
                <a:lnTo>
                  <a:pt x="395" y="207"/>
                </a:lnTo>
                <a:lnTo>
                  <a:pt x="389" y="212"/>
                </a:lnTo>
                <a:lnTo>
                  <a:pt x="384" y="216"/>
                </a:lnTo>
                <a:lnTo>
                  <a:pt x="378" y="219"/>
                </a:lnTo>
                <a:lnTo>
                  <a:pt x="372" y="222"/>
                </a:lnTo>
                <a:lnTo>
                  <a:pt x="373" y="217"/>
                </a:lnTo>
                <a:lnTo>
                  <a:pt x="377" y="212"/>
                </a:lnTo>
                <a:lnTo>
                  <a:pt x="379" y="210"/>
                </a:lnTo>
                <a:lnTo>
                  <a:pt x="382" y="209"/>
                </a:lnTo>
                <a:lnTo>
                  <a:pt x="385" y="208"/>
                </a:lnTo>
                <a:lnTo>
                  <a:pt x="386" y="206"/>
                </a:lnTo>
                <a:lnTo>
                  <a:pt x="389" y="202"/>
                </a:lnTo>
                <a:lnTo>
                  <a:pt x="394" y="199"/>
                </a:lnTo>
                <a:lnTo>
                  <a:pt x="398" y="196"/>
                </a:lnTo>
                <a:lnTo>
                  <a:pt x="401" y="191"/>
                </a:lnTo>
                <a:lnTo>
                  <a:pt x="388" y="198"/>
                </a:lnTo>
                <a:lnTo>
                  <a:pt x="378" y="206"/>
                </a:lnTo>
                <a:lnTo>
                  <a:pt x="363" y="216"/>
                </a:lnTo>
                <a:lnTo>
                  <a:pt x="349" y="226"/>
                </a:lnTo>
                <a:lnTo>
                  <a:pt x="339" y="235"/>
                </a:lnTo>
                <a:lnTo>
                  <a:pt x="328" y="242"/>
                </a:lnTo>
                <a:lnTo>
                  <a:pt x="321" y="243"/>
                </a:lnTo>
                <a:lnTo>
                  <a:pt x="315" y="246"/>
                </a:lnTo>
                <a:lnTo>
                  <a:pt x="313" y="248"/>
                </a:lnTo>
                <a:lnTo>
                  <a:pt x="311" y="250"/>
                </a:lnTo>
                <a:lnTo>
                  <a:pt x="308" y="252"/>
                </a:lnTo>
                <a:lnTo>
                  <a:pt x="305" y="252"/>
                </a:lnTo>
                <a:lnTo>
                  <a:pt x="307" y="249"/>
                </a:lnTo>
                <a:lnTo>
                  <a:pt x="310" y="246"/>
                </a:lnTo>
                <a:lnTo>
                  <a:pt x="312" y="243"/>
                </a:lnTo>
                <a:lnTo>
                  <a:pt x="315" y="241"/>
                </a:lnTo>
                <a:lnTo>
                  <a:pt x="318" y="239"/>
                </a:lnTo>
                <a:lnTo>
                  <a:pt x="321" y="237"/>
                </a:lnTo>
                <a:lnTo>
                  <a:pt x="323" y="234"/>
                </a:lnTo>
                <a:lnTo>
                  <a:pt x="324" y="231"/>
                </a:lnTo>
                <a:lnTo>
                  <a:pt x="324" y="232"/>
                </a:lnTo>
                <a:lnTo>
                  <a:pt x="324" y="233"/>
                </a:lnTo>
                <a:lnTo>
                  <a:pt x="326" y="232"/>
                </a:lnTo>
                <a:lnTo>
                  <a:pt x="327" y="231"/>
                </a:lnTo>
                <a:lnTo>
                  <a:pt x="329" y="229"/>
                </a:lnTo>
                <a:lnTo>
                  <a:pt x="331" y="226"/>
                </a:lnTo>
                <a:lnTo>
                  <a:pt x="337" y="223"/>
                </a:lnTo>
                <a:lnTo>
                  <a:pt x="341" y="219"/>
                </a:lnTo>
                <a:lnTo>
                  <a:pt x="351" y="210"/>
                </a:lnTo>
                <a:lnTo>
                  <a:pt x="361" y="202"/>
                </a:lnTo>
                <a:lnTo>
                  <a:pt x="351" y="207"/>
                </a:lnTo>
                <a:lnTo>
                  <a:pt x="343" y="213"/>
                </a:lnTo>
                <a:lnTo>
                  <a:pt x="335" y="218"/>
                </a:lnTo>
                <a:lnTo>
                  <a:pt x="327" y="225"/>
                </a:lnTo>
                <a:lnTo>
                  <a:pt x="311" y="237"/>
                </a:lnTo>
                <a:lnTo>
                  <a:pt x="295" y="248"/>
                </a:lnTo>
                <a:lnTo>
                  <a:pt x="296" y="243"/>
                </a:lnTo>
                <a:lnTo>
                  <a:pt x="298" y="240"/>
                </a:lnTo>
                <a:lnTo>
                  <a:pt x="302" y="235"/>
                </a:lnTo>
                <a:lnTo>
                  <a:pt x="305" y="232"/>
                </a:lnTo>
                <a:lnTo>
                  <a:pt x="307" y="231"/>
                </a:lnTo>
                <a:lnTo>
                  <a:pt x="312" y="227"/>
                </a:lnTo>
                <a:lnTo>
                  <a:pt x="313" y="226"/>
                </a:lnTo>
                <a:lnTo>
                  <a:pt x="314" y="224"/>
                </a:lnTo>
                <a:lnTo>
                  <a:pt x="314" y="223"/>
                </a:lnTo>
                <a:lnTo>
                  <a:pt x="312" y="222"/>
                </a:lnTo>
                <a:lnTo>
                  <a:pt x="310" y="222"/>
                </a:lnTo>
                <a:lnTo>
                  <a:pt x="307" y="223"/>
                </a:lnTo>
                <a:lnTo>
                  <a:pt x="306" y="226"/>
                </a:lnTo>
                <a:lnTo>
                  <a:pt x="304" y="229"/>
                </a:lnTo>
                <a:lnTo>
                  <a:pt x="295" y="234"/>
                </a:lnTo>
                <a:lnTo>
                  <a:pt x="286" y="240"/>
                </a:lnTo>
                <a:lnTo>
                  <a:pt x="282" y="243"/>
                </a:lnTo>
                <a:lnTo>
                  <a:pt x="279" y="248"/>
                </a:lnTo>
                <a:lnTo>
                  <a:pt x="277" y="250"/>
                </a:lnTo>
                <a:lnTo>
                  <a:pt x="274" y="250"/>
                </a:lnTo>
                <a:lnTo>
                  <a:pt x="273" y="250"/>
                </a:lnTo>
                <a:lnTo>
                  <a:pt x="272" y="249"/>
                </a:lnTo>
                <a:lnTo>
                  <a:pt x="272" y="247"/>
                </a:lnTo>
                <a:lnTo>
                  <a:pt x="272" y="245"/>
                </a:lnTo>
                <a:lnTo>
                  <a:pt x="274" y="241"/>
                </a:lnTo>
                <a:lnTo>
                  <a:pt x="278" y="239"/>
                </a:lnTo>
                <a:lnTo>
                  <a:pt x="283" y="234"/>
                </a:lnTo>
                <a:lnTo>
                  <a:pt x="288" y="231"/>
                </a:lnTo>
                <a:lnTo>
                  <a:pt x="299" y="221"/>
                </a:lnTo>
                <a:lnTo>
                  <a:pt x="311" y="210"/>
                </a:lnTo>
                <a:lnTo>
                  <a:pt x="322" y="200"/>
                </a:lnTo>
                <a:lnTo>
                  <a:pt x="335" y="190"/>
                </a:lnTo>
                <a:lnTo>
                  <a:pt x="328" y="191"/>
                </a:lnTo>
                <a:lnTo>
                  <a:pt x="323" y="193"/>
                </a:lnTo>
                <a:lnTo>
                  <a:pt x="318" y="197"/>
                </a:lnTo>
                <a:lnTo>
                  <a:pt x="312" y="200"/>
                </a:lnTo>
                <a:lnTo>
                  <a:pt x="303" y="208"/>
                </a:lnTo>
                <a:lnTo>
                  <a:pt x="294" y="216"/>
                </a:lnTo>
                <a:lnTo>
                  <a:pt x="289" y="219"/>
                </a:lnTo>
                <a:lnTo>
                  <a:pt x="285" y="223"/>
                </a:lnTo>
                <a:lnTo>
                  <a:pt x="279" y="224"/>
                </a:lnTo>
                <a:lnTo>
                  <a:pt x="273" y="225"/>
                </a:lnTo>
                <a:lnTo>
                  <a:pt x="270" y="224"/>
                </a:lnTo>
                <a:lnTo>
                  <a:pt x="267" y="225"/>
                </a:lnTo>
                <a:lnTo>
                  <a:pt x="266" y="226"/>
                </a:lnTo>
                <a:lnTo>
                  <a:pt x="265" y="227"/>
                </a:lnTo>
                <a:lnTo>
                  <a:pt x="265" y="229"/>
                </a:lnTo>
                <a:lnTo>
                  <a:pt x="266" y="230"/>
                </a:lnTo>
                <a:lnTo>
                  <a:pt x="270" y="229"/>
                </a:lnTo>
                <a:lnTo>
                  <a:pt x="273" y="229"/>
                </a:lnTo>
                <a:lnTo>
                  <a:pt x="273" y="231"/>
                </a:lnTo>
                <a:lnTo>
                  <a:pt x="272" y="233"/>
                </a:lnTo>
                <a:lnTo>
                  <a:pt x="270" y="235"/>
                </a:lnTo>
                <a:lnTo>
                  <a:pt x="267" y="238"/>
                </a:lnTo>
                <a:lnTo>
                  <a:pt x="262" y="241"/>
                </a:lnTo>
                <a:lnTo>
                  <a:pt x="258" y="245"/>
                </a:lnTo>
                <a:lnTo>
                  <a:pt x="253" y="249"/>
                </a:lnTo>
                <a:lnTo>
                  <a:pt x="247" y="254"/>
                </a:lnTo>
                <a:lnTo>
                  <a:pt x="245" y="256"/>
                </a:lnTo>
                <a:lnTo>
                  <a:pt x="244" y="255"/>
                </a:lnTo>
                <a:lnTo>
                  <a:pt x="244" y="252"/>
                </a:lnTo>
                <a:lnTo>
                  <a:pt x="244" y="250"/>
                </a:lnTo>
                <a:lnTo>
                  <a:pt x="240" y="250"/>
                </a:lnTo>
                <a:lnTo>
                  <a:pt x="238" y="251"/>
                </a:lnTo>
                <a:lnTo>
                  <a:pt x="236" y="254"/>
                </a:lnTo>
                <a:lnTo>
                  <a:pt x="233" y="255"/>
                </a:lnTo>
                <a:lnTo>
                  <a:pt x="229" y="256"/>
                </a:lnTo>
                <a:lnTo>
                  <a:pt x="224" y="257"/>
                </a:lnTo>
                <a:lnTo>
                  <a:pt x="222" y="260"/>
                </a:lnTo>
                <a:lnTo>
                  <a:pt x="221" y="264"/>
                </a:lnTo>
                <a:lnTo>
                  <a:pt x="220" y="267"/>
                </a:lnTo>
                <a:lnTo>
                  <a:pt x="217" y="270"/>
                </a:lnTo>
                <a:lnTo>
                  <a:pt x="215" y="271"/>
                </a:lnTo>
                <a:lnTo>
                  <a:pt x="212" y="272"/>
                </a:lnTo>
                <a:lnTo>
                  <a:pt x="215" y="273"/>
                </a:lnTo>
                <a:lnTo>
                  <a:pt x="217" y="274"/>
                </a:lnTo>
                <a:lnTo>
                  <a:pt x="216" y="277"/>
                </a:lnTo>
                <a:lnTo>
                  <a:pt x="214" y="281"/>
                </a:lnTo>
                <a:lnTo>
                  <a:pt x="212" y="283"/>
                </a:lnTo>
                <a:lnTo>
                  <a:pt x="209" y="284"/>
                </a:lnTo>
                <a:lnTo>
                  <a:pt x="208" y="282"/>
                </a:lnTo>
                <a:lnTo>
                  <a:pt x="207" y="280"/>
                </a:lnTo>
                <a:lnTo>
                  <a:pt x="203" y="281"/>
                </a:lnTo>
                <a:lnTo>
                  <a:pt x="198" y="281"/>
                </a:lnTo>
                <a:lnTo>
                  <a:pt x="197" y="279"/>
                </a:lnTo>
                <a:lnTo>
                  <a:pt x="197" y="277"/>
                </a:lnTo>
                <a:lnTo>
                  <a:pt x="198" y="276"/>
                </a:lnTo>
                <a:lnTo>
                  <a:pt x="198" y="274"/>
                </a:lnTo>
                <a:lnTo>
                  <a:pt x="200" y="272"/>
                </a:lnTo>
                <a:lnTo>
                  <a:pt x="201" y="268"/>
                </a:lnTo>
                <a:lnTo>
                  <a:pt x="200" y="266"/>
                </a:lnTo>
                <a:lnTo>
                  <a:pt x="199" y="264"/>
                </a:lnTo>
                <a:lnTo>
                  <a:pt x="200" y="260"/>
                </a:lnTo>
                <a:lnTo>
                  <a:pt x="201" y="257"/>
                </a:lnTo>
                <a:lnTo>
                  <a:pt x="201" y="252"/>
                </a:lnTo>
                <a:lnTo>
                  <a:pt x="201" y="248"/>
                </a:lnTo>
                <a:lnTo>
                  <a:pt x="203" y="242"/>
                </a:lnTo>
                <a:lnTo>
                  <a:pt x="205" y="238"/>
                </a:lnTo>
                <a:lnTo>
                  <a:pt x="209" y="229"/>
                </a:lnTo>
                <a:lnTo>
                  <a:pt x="214" y="221"/>
                </a:lnTo>
                <a:lnTo>
                  <a:pt x="220" y="213"/>
                </a:lnTo>
                <a:lnTo>
                  <a:pt x="225" y="205"/>
                </a:lnTo>
                <a:lnTo>
                  <a:pt x="231" y="198"/>
                </a:lnTo>
                <a:lnTo>
                  <a:pt x="234" y="190"/>
                </a:lnTo>
                <a:lnTo>
                  <a:pt x="236" y="183"/>
                </a:lnTo>
                <a:lnTo>
                  <a:pt x="236" y="175"/>
                </a:lnTo>
                <a:lnTo>
                  <a:pt x="237" y="174"/>
                </a:lnTo>
                <a:lnTo>
                  <a:pt x="238" y="171"/>
                </a:lnTo>
                <a:lnTo>
                  <a:pt x="237" y="169"/>
                </a:lnTo>
                <a:lnTo>
                  <a:pt x="236" y="169"/>
                </a:lnTo>
                <a:lnTo>
                  <a:pt x="234" y="172"/>
                </a:lnTo>
                <a:lnTo>
                  <a:pt x="234" y="173"/>
                </a:lnTo>
                <a:lnTo>
                  <a:pt x="231" y="176"/>
                </a:lnTo>
                <a:lnTo>
                  <a:pt x="227" y="181"/>
                </a:lnTo>
                <a:lnTo>
                  <a:pt x="224" y="181"/>
                </a:lnTo>
                <a:lnTo>
                  <a:pt x="222" y="182"/>
                </a:lnTo>
                <a:lnTo>
                  <a:pt x="221" y="182"/>
                </a:lnTo>
                <a:lnTo>
                  <a:pt x="221" y="183"/>
                </a:lnTo>
                <a:lnTo>
                  <a:pt x="221" y="184"/>
                </a:lnTo>
                <a:lnTo>
                  <a:pt x="222" y="185"/>
                </a:lnTo>
                <a:lnTo>
                  <a:pt x="223" y="187"/>
                </a:lnTo>
                <a:lnTo>
                  <a:pt x="225" y="188"/>
                </a:lnTo>
                <a:lnTo>
                  <a:pt x="224" y="190"/>
                </a:lnTo>
                <a:lnTo>
                  <a:pt x="224" y="191"/>
                </a:lnTo>
                <a:lnTo>
                  <a:pt x="215" y="208"/>
                </a:lnTo>
                <a:lnTo>
                  <a:pt x="205" y="225"/>
                </a:lnTo>
                <a:lnTo>
                  <a:pt x="207" y="214"/>
                </a:lnTo>
                <a:lnTo>
                  <a:pt x="208" y="204"/>
                </a:lnTo>
                <a:lnTo>
                  <a:pt x="213" y="194"/>
                </a:lnTo>
                <a:lnTo>
                  <a:pt x="219" y="185"/>
                </a:lnTo>
                <a:lnTo>
                  <a:pt x="222" y="175"/>
                </a:lnTo>
                <a:lnTo>
                  <a:pt x="227" y="166"/>
                </a:lnTo>
                <a:lnTo>
                  <a:pt x="234" y="156"/>
                </a:lnTo>
                <a:lnTo>
                  <a:pt x="241" y="146"/>
                </a:lnTo>
                <a:lnTo>
                  <a:pt x="245" y="141"/>
                </a:lnTo>
                <a:lnTo>
                  <a:pt x="247" y="136"/>
                </a:lnTo>
                <a:lnTo>
                  <a:pt x="252" y="133"/>
                </a:lnTo>
                <a:lnTo>
                  <a:pt x="256" y="130"/>
                </a:lnTo>
                <a:lnTo>
                  <a:pt x="260" y="129"/>
                </a:lnTo>
                <a:lnTo>
                  <a:pt x="264" y="129"/>
                </a:lnTo>
                <a:lnTo>
                  <a:pt x="265" y="129"/>
                </a:lnTo>
                <a:lnTo>
                  <a:pt x="266" y="130"/>
                </a:lnTo>
                <a:lnTo>
                  <a:pt x="266" y="132"/>
                </a:lnTo>
                <a:lnTo>
                  <a:pt x="266" y="134"/>
                </a:lnTo>
                <a:lnTo>
                  <a:pt x="263" y="140"/>
                </a:lnTo>
                <a:lnTo>
                  <a:pt x="260" y="144"/>
                </a:lnTo>
                <a:lnTo>
                  <a:pt x="258" y="150"/>
                </a:lnTo>
                <a:lnTo>
                  <a:pt x="256" y="157"/>
                </a:lnTo>
                <a:lnTo>
                  <a:pt x="252" y="168"/>
                </a:lnTo>
                <a:lnTo>
                  <a:pt x="248" y="181"/>
                </a:lnTo>
                <a:lnTo>
                  <a:pt x="245" y="192"/>
                </a:lnTo>
                <a:lnTo>
                  <a:pt x="240" y="204"/>
                </a:lnTo>
                <a:lnTo>
                  <a:pt x="236" y="215"/>
                </a:lnTo>
                <a:lnTo>
                  <a:pt x="232" y="226"/>
                </a:lnTo>
                <a:lnTo>
                  <a:pt x="231" y="231"/>
                </a:lnTo>
                <a:lnTo>
                  <a:pt x="229" y="235"/>
                </a:lnTo>
                <a:lnTo>
                  <a:pt x="227" y="240"/>
                </a:lnTo>
                <a:lnTo>
                  <a:pt x="225" y="243"/>
                </a:lnTo>
                <a:lnTo>
                  <a:pt x="225" y="246"/>
                </a:lnTo>
                <a:lnTo>
                  <a:pt x="227" y="247"/>
                </a:lnTo>
                <a:lnTo>
                  <a:pt x="229" y="247"/>
                </a:lnTo>
                <a:lnTo>
                  <a:pt x="231" y="247"/>
                </a:lnTo>
                <a:lnTo>
                  <a:pt x="234" y="243"/>
                </a:lnTo>
                <a:lnTo>
                  <a:pt x="237" y="241"/>
                </a:lnTo>
                <a:lnTo>
                  <a:pt x="236" y="237"/>
                </a:lnTo>
                <a:lnTo>
                  <a:pt x="234" y="232"/>
                </a:lnTo>
                <a:lnTo>
                  <a:pt x="236" y="226"/>
                </a:lnTo>
                <a:lnTo>
                  <a:pt x="238" y="223"/>
                </a:lnTo>
                <a:lnTo>
                  <a:pt x="244" y="212"/>
                </a:lnTo>
                <a:lnTo>
                  <a:pt x="248" y="199"/>
                </a:lnTo>
                <a:lnTo>
                  <a:pt x="252" y="187"/>
                </a:lnTo>
                <a:lnTo>
                  <a:pt x="256" y="173"/>
                </a:lnTo>
                <a:lnTo>
                  <a:pt x="261" y="160"/>
                </a:lnTo>
                <a:lnTo>
                  <a:pt x="265" y="148"/>
                </a:lnTo>
                <a:lnTo>
                  <a:pt x="271" y="136"/>
                </a:lnTo>
                <a:lnTo>
                  <a:pt x="278" y="125"/>
                </a:lnTo>
                <a:lnTo>
                  <a:pt x="280" y="119"/>
                </a:lnTo>
                <a:lnTo>
                  <a:pt x="283" y="114"/>
                </a:lnTo>
                <a:lnTo>
                  <a:pt x="286" y="108"/>
                </a:lnTo>
                <a:lnTo>
                  <a:pt x="287" y="102"/>
                </a:lnTo>
                <a:lnTo>
                  <a:pt x="287" y="100"/>
                </a:lnTo>
                <a:lnTo>
                  <a:pt x="286" y="98"/>
                </a:lnTo>
                <a:lnTo>
                  <a:pt x="285" y="97"/>
                </a:lnTo>
                <a:lnTo>
                  <a:pt x="282" y="97"/>
                </a:lnTo>
                <a:lnTo>
                  <a:pt x="280" y="99"/>
                </a:lnTo>
                <a:lnTo>
                  <a:pt x="279" y="100"/>
                </a:lnTo>
                <a:lnTo>
                  <a:pt x="278" y="106"/>
                </a:lnTo>
                <a:lnTo>
                  <a:pt x="277" y="110"/>
                </a:lnTo>
                <a:lnTo>
                  <a:pt x="274" y="116"/>
                </a:lnTo>
                <a:lnTo>
                  <a:pt x="271" y="122"/>
                </a:lnTo>
                <a:lnTo>
                  <a:pt x="269" y="119"/>
                </a:lnTo>
                <a:lnTo>
                  <a:pt x="267" y="117"/>
                </a:lnTo>
                <a:lnTo>
                  <a:pt x="266" y="117"/>
                </a:lnTo>
                <a:lnTo>
                  <a:pt x="265" y="118"/>
                </a:lnTo>
                <a:lnTo>
                  <a:pt x="263" y="121"/>
                </a:lnTo>
                <a:lnTo>
                  <a:pt x="261" y="124"/>
                </a:lnTo>
                <a:lnTo>
                  <a:pt x="260" y="118"/>
                </a:lnTo>
                <a:lnTo>
                  <a:pt x="260" y="113"/>
                </a:lnTo>
                <a:lnTo>
                  <a:pt x="258" y="110"/>
                </a:lnTo>
                <a:lnTo>
                  <a:pt x="257" y="108"/>
                </a:lnTo>
                <a:lnTo>
                  <a:pt x="254" y="107"/>
                </a:lnTo>
                <a:lnTo>
                  <a:pt x="250" y="107"/>
                </a:lnTo>
                <a:lnTo>
                  <a:pt x="252" y="105"/>
                </a:lnTo>
                <a:lnTo>
                  <a:pt x="253" y="104"/>
                </a:lnTo>
                <a:lnTo>
                  <a:pt x="255" y="102"/>
                </a:lnTo>
                <a:lnTo>
                  <a:pt x="256" y="102"/>
                </a:lnTo>
                <a:lnTo>
                  <a:pt x="260" y="105"/>
                </a:lnTo>
                <a:lnTo>
                  <a:pt x="261" y="107"/>
                </a:lnTo>
                <a:lnTo>
                  <a:pt x="264" y="107"/>
                </a:lnTo>
                <a:lnTo>
                  <a:pt x="267" y="106"/>
                </a:lnTo>
                <a:lnTo>
                  <a:pt x="271" y="105"/>
                </a:lnTo>
                <a:lnTo>
                  <a:pt x="273" y="102"/>
                </a:lnTo>
                <a:lnTo>
                  <a:pt x="274" y="100"/>
                </a:lnTo>
                <a:lnTo>
                  <a:pt x="273" y="97"/>
                </a:lnTo>
                <a:lnTo>
                  <a:pt x="272" y="94"/>
                </a:lnTo>
                <a:lnTo>
                  <a:pt x="269" y="93"/>
                </a:lnTo>
                <a:lnTo>
                  <a:pt x="266" y="92"/>
                </a:lnTo>
                <a:lnTo>
                  <a:pt x="263" y="91"/>
                </a:lnTo>
                <a:lnTo>
                  <a:pt x="261" y="92"/>
                </a:lnTo>
                <a:lnTo>
                  <a:pt x="258" y="94"/>
                </a:lnTo>
                <a:lnTo>
                  <a:pt x="255" y="90"/>
                </a:lnTo>
                <a:lnTo>
                  <a:pt x="249" y="85"/>
                </a:lnTo>
                <a:lnTo>
                  <a:pt x="248" y="82"/>
                </a:lnTo>
                <a:lnTo>
                  <a:pt x="249" y="79"/>
                </a:lnTo>
                <a:lnTo>
                  <a:pt x="250" y="75"/>
                </a:lnTo>
                <a:lnTo>
                  <a:pt x="253" y="71"/>
                </a:lnTo>
                <a:lnTo>
                  <a:pt x="252" y="67"/>
                </a:lnTo>
                <a:lnTo>
                  <a:pt x="250" y="65"/>
                </a:lnTo>
                <a:lnTo>
                  <a:pt x="248" y="63"/>
                </a:lnTo>
                <a:lnTo>
                  <a:pt x="247" y="61"/>
                </a:lnTo>
                <a:lnTo>
                  <a:pt x="248" y="60"/>
                </a:lnTo>
                <a:lnTo>
                  <a:pt x="249" y="58"/>
                </a:lnTo>
                <a:lnTo>
                  <a:pt x="252" y="55"/>
                </a:lnTo>
                <a:lnTo>
                  <a:pt x="255" y="53"/>
                </a:lnTo>
                <a:lnTo>
                  <a:pt x="258" y="55"/>
                </a:lnTo>
                <a:lnTo>
                  <a:pt x="263" y="56"/>
                </a:lnTo>
                <a:lnTo>
                  <a:pt x="262" y="51"/>
                </a:lnTo>
                <a:lnTo>
                  <a:pt x="261" y="47"/>
                </a:lnTo>
                <a:lnTo>
                  <a:pt x="261" y="43"/>
                </a:lnTo>
                <a:lnTo>
                  <a:pt x="260" y="41"/>
                </a:lnTo>
                <a:lnTo>
                  <a:pt x="256" y="38"/>
                </a:lnTo>
                <a:lnTo>
                  <a:pt x="250" y="35"/>
                </a:lnTo>
                <a:lnTo>
                  <a:pt x="249" y="36"/>
                </a:lnTo>
                <a:lnTo>
                  <a:pt x="249" y="39"/>
                </a:lnTo>
                <a:lnTo>
                  <a:pt x="247" y="41"/>
                </a:lnTo>
                <a:lnTo>
                  <a:pt x="246" y="41"/>
                </a:lnTo>
                <a:lnTo>
                  <a:pt x="245" y="40"/>
                </a:lnTo>
                <a:lnTo>
                  <a:pt x="242" y="40"/>
                </a:lnTo>
                <a:lnTo>
                  <a:pt x="240" y="40"/>
                </a:lnTo>
                <a:lnTo>
                  <a:pt x="239" y="40"/>
                </a:lnTo>
                <a:lnTo>
                  <a:pt x="238" y="42"/>
                </a:lnTo>
                <a:lnTo>
                  <a:pt x="237" y="43"/>
                </a:lnTo>
                <a:lnTo>
                  <a:pt x="238" y="48"/>
                </a:lnTo>
                <a:lnTo>
                  <a:pt x="238" y="51"/>
                </a:lnTo>
                <a:lnTo>
                  <a:pt x="239" y="49"/>
                </a:lnTo>
                <a:lnTo>
                  <a:pt x="240" y="48"/>
                </a:lnTo>
                <a:lnTo>
                  <a:pt x="241" y="48"/>
                </a:lnTo>
                <a:lnTo>
                  <a:pt x="242" y="48"/>
                </a:lnTo>
                <a:lnTo>
                  <a:pt x="245" y="49"/>
                </a:lnTo>
                <a:lnTo>
                  <a:pt x="247" y="47"/>
                </a:lnTo>
                <a:lnTo>
                  <a:pt x="247" y="51"/>
                </a:lnTo>
                <a:lnTo>
                  <a:pt x="246" y="55"/>
                </a:lnTo>
                <a:lnTo>
                  <a:pt x="244" y="56"/>
                </a:lnTo>
                <a:lnTo>
                  <a:pt x="240" y="55"/>
                </a:lnTo>
                <a:lnTo>
                  <a:pt x="239" y="55"/>
                </a:lnTo>
                <a:lnTo>
                  <a:pt x="237" y="53"/>
                </a:lnTo>
                <a:lnTo>
                  <a:pt x="236" y="53"/>
                </a:lnTo>
                <a:lnTo>
                  <a:pt x="233" y="55"/>
                </a:lnTo>
                <a:lnTo>
                  <a:pt x="232" y="59"/>
                </a:lnTo>
                <a:lnTo>
                  <a:pt x="231" y="64"/>
                </a:lnTo>
                <a:lnTo>
                  <a:pt x="229" y="71"/>
                </a:lnTo>
                <a:lnTo>
                  <a:pt x="227" y="76"/>
                </a:lnTo>
                <a:lnTo>
                  <a:pt x="227" y="80"/>
                </a:lnTo>
                <a:lnTo>
                  <a:pt x="227" y="83"/>
                </a:lnTo>
                <a:lnTo>
                  <a:pt x="225" y="86"/>
                </a:lnTo>
                <a:lnTo>
                  <a:pt x="223" y="89"/>
                </a:lnTo>
                <a:lnTo>
                  <a:pt x="221" y="91"/>
                </a:lnTo>
                <a:lnTo>
                  <a:pt x="219" y="91"/>
                </a:lnTo>
                <a:lnTo>
                  <a:pt x="215" y="91"/>
                </a:lnTo>
                <a:lnTo>
                  <a:pt x="212" y="91"/>
                </a:lnTo>
                <a:lnTo>
                  <a:pt x="209" y="88"/>
                </a:lnTo>
                <a:lnTo>
                  <a:pt x="206" y="85"/>
                </a:lnTo>
                <a:lnTo>
                  <a:pt x="204" y="85"/>
                </a:lnTo>
                <a:lnTo>
                  <a:pt x="204" y="86"/>
                </a:lnTo>
                <a:lnTo>
                  <a:pt x="204" y="89"/>
                </a:lnTo>
                <a:lnTo>
                  <a:pt x="205" y="90"/>
                </a:lnTo>
                <a:lnTo>
                  <a:pt x="205" y="92"/>
                </a:lnTo>
                <a:lnTo>
                  <a:pt x="205" y="93"/>
                </a:lnTo>
                <a:lnTo>
                  <a:pt x="204" y="96"/>
                </a:lnTo>
                <a:lnTo>
                  <a:pt x="201" y="98"/>
                </a:lnTo>
                <a:lnTo>
                  <a:pt x="199" y="105"/>
                </a:lnTo>
                <a:lnTo>
                  <a:pt x="197" y="111"/>
                </a:lnTo>
                <a:lnTo>
                  <a:pt x="193" y="117"/>
                </a:lnTo>
                <a:lnTo>
                  <a:pt x="191" y="123"/>
                </a:lnTo>
                <a:lnTo>
                  <a:pt x="191" y="127"/>
                </a:lnTo>
                <a:lnTo>
                  <a:pt x="190" y="132"/>
                </a:lnTo>
                <a:lnTo>
                  <a:pt x="188" y="134"/>
                </a:lnTo>
                <a:lnTo>
                  <a:pt x="186" y="135"/>
                </a:lnTo>
                <a:lnTo>
                  <a:pt x="186" y="139"/>
                </a:lnTo>
                <a:lnTo>
                  <a:pt x="186" y="143"/>
                </a:lnTo>
                <a:lnTo>
                  <a:pt x="183" y="150"/>
                </a:lnTo>
                <a:lnTo>
                  <a:pt x="180" y="157"/>
                </a:lnTo>
                <a:lnTo>
                  <a:pt x="176" y="165"/>
                </a:lnTo>
                <a:lnTo>
                  <a:pt x="172" y="173"/>
                </a:lnTo>
                <a:lnTo>
                  <a:pt x="167" y="181"/>
                </a:lnTo>
                <a:lnTo>
                  <a:pt x="162" y="188"/>
                </a:lnTo>
                <a:lnTo>
                  <a:pt x="163" y="180"/>
                </a:lnTo>
                <a:lnTo>
                  <a:pt x="164" y="173"/>
                </a:lnTo>
                <a:lnTo>
                  <a:pt x="167" y="167"/>
                </a:lnTo>
                <a:lnTo>
                  <a:pt x="170" y="160"/>
                </a:lnTo>
                <a:lnTo>
                  <a:pt x="174" y="143"/>
                </a:lnTo>
                <a:lnTo>
                  <a:pt x="179" y="127"/>
                </a:lnTo>
                <a:lnTo>
                  <a:pt x="182" y="122"/>
                </a:lnTo>
                <a:lnTo>
                  <a:pt x="184" y="115"/>
                </a:lnTo>
                <a:lnTo>
                  <a:pt x="186" y="111"/>
                </a:lnTo>
                <a:lnTo>
                  <a:pt x="186" y="108"/>
                </a:lnTo>
                <a:lnTo>
                  <a:pt x="188" y="106"/>
                </a:lnTo>
                <a:lnTo>
                  <a:pt x="189" y="104"/>
                </a:lnTo>
                <a:lnTo>
                  <a:pt x="189" y="91"/>
                </a:lnTo>
                <a:lnTo>
                  <a:pt x="191" y="79"/>
                </a:lnTo>
                <a:lnTo>
                  <a:pt x="188" y="79"/>
                </a:lnTo>
                <a:lnTo>
                  <a:pt x="184" y="81"/>
                </a:lnTo>
                <a:lnTo>
                  <a:pt x="182" y="82"/>
                </a:lnTo>
                <a:lnTo>
                  <a:pt x="180" y="84"/>
                </a:lnTo>
                <a:lnTo>
                  <a:pt x="176" y="89"/>
                </a:lnTo>
                <a:lnTo>
                  <a:pt x="172" y="92"/>
                </a:lnTo>
                <a:lnTo>
                  <a:pt x="176" y="93"/>
                </a:lnTo>
                <a:lnTo>
                  <a:pt x="180" y="94"/>
                </a:lnTo>
                <a:lnTo>
                  <a:pt x="182" y="96"/>
                </a:lnTo>
                <a:lnTo>
                  <a:pt x="183" y="97"/>
                </a:lnTo>
                <a:lnTo>
                  <a:pt x="184" y="99"/>
                </a:lnTo>
                <a:lnTo>
                  <a:pt x="184" y="101"/>
                </a:lnTo>
                <a:lnTo>
                  <a:pt x="181" y="102"/>
                </a:lnTo>
                <a:lnTo>
                  <a:pt x="178" y="105"/>
                </a:lnTo>
                <a:lnTo>
                  <a:pt x="179" y="107"/>
                </a:lnTo>
                <a:lnTo>
                  <a:pt x="181" y="109"/>
                </a:lnTo>
                <a:lnTo>
                  <a:pt x="180" y="113"/>
                </a:lnTo>
                <a:lnTo>
                  <a:pt x="179" y="116"/>
                </a:lnTo>
                <a:lnTo>
                  <a:pt x="176" y="122"/>
                </a:lnTo>
                <a:lnTo>
                  <a:pt x="174" y="127"/>
                </a:lnTo>
                <a:lnTo>
                  <a:pt x="172" y="133"/>
                </a:lnTo>
                <a:lnTo>
                  <a:pt x="170" y="138"/>
                </a:lnTo>
                <a:lnTo>
                  <a:pt x="168" y="143"/>
                </a:lnTo>
                <a:lnTo>
                  <a:pt x="166" y="148"/>
                </a:lnTo>
                <a:lnTo>
                  <a:pt x="164" y="149"/>
                </a:lnTo>
                <a:lnTo>
                  <a:pt x="163" y="148"/>
                </a:lnTo>
                <a:lnTo>
                  <a:pt x="163" y="147"/>
                </a:lnTo>
                <a:lnTo>
                  <a:pt x="163" y="143"/>
                </a:lnTo>
                <a:lnTo>
                  <a:pt x="163" y="138"/>
                </a:lnTo>
                <a:lnTo>
                  <a:pt x="163" y="134"/>
                </a:lnTo>
                <a:lnTo>
                  <a:pt x="164" y="134"/>
                </a:lnTo>
                <a:lnTo>
                  <a:pt x="164" y="134"/>
                </a:lnTo>
                <a:lnTo>
                  <a:pt x="166" y="133"/>
                </a:lnTo>
                <a:lnTo>
                  <a:pt x="167" y="132"/>
                </a:lnTo>
                <a:lnTo>
                  <a:pt x="167" y="130"/>
                </a:lnTo>
                <a:lnTo>
                  <a:pt x="168" y="127"/>
                </a:lnTo>
                <a:lnTo>
                  <a:pt x="170" y="125"/>
                </a:lnTo>
                <a:lnTo>
                  <a:pt x="172" y="123"/>
                </a:lnTo>
                <a:lnTo>
                  <a:pt x="173" y="123"/>
                </a:lnTo>
                <a:lnTo>
                  <a:pt x="173" y="122"/>
                </a:lnTo>
                <a:lnTo>
                  <a:pt x="173" y="121"/>
                </a:lnTo>
                <a:lnTo>
                  <a:pt x="172" y="119"/>
                </a:lnTo>
                <a:lnTo>
                  <a:pt x="168" y="118"/>
                </a:lnTo>
                <a:lnTo>
                  <a:pt x="165" y="119"/>
                </a:lnTo>
                <a:lnTo>
                  <a:pt x="163" y="122"/>
                </a:lnTo>
                <a:lnTo>
                  <a:pt x="162" y="124"/>
                </a:lnTo>
                <a:lnTo>
                  <a:pt x="162" y="124"/>
                </a:lnTo>
                <a:lnTo>
                  <a:pt x="162" y="125"/>
                </a:lnTo>
                <a:lnTo>
                  <a:pt x="162" y="127"/>
                </a:lnTo>
                <a:lnTo>
                  <a:pt x="159" y="129"/>
                </a:lnTo>
                <a:lnTo>
                  <a:pt x="159" y="131"/>
                </a:lnTo>
                <a:lnTo>
                  <a:pt x="158" y="134"/>
                </a:lnTo>
                <a:lnTo>
                  <a:pt x="156" y="142"/>
                </a:lnTo>
                <a:lnTo>
                  <a:pt x="153" y="149"/>
                </a:lnTo>
                <a:lnTo>
                  <a:pt x="149" y="156"/>
                </a:lnTo>
                <a:lnTo>
                  <a:pt x="143" y="164"/>
                </a:lnTo>
                <a:lnTo>
                  <a:pt x="140" y="171"/>
                </a:lnTo>
                <a:lnTo>
                  <a:pt x="137" y="179"/>
                </a:lnTo>
                <a:lnTo>
                  <a:pt x="132" y="187"/>
                </a:lnTo>
                <a:lnTo>
                  <a:pt x="126" y="192"/>
                </a:lnTo>
                <a:lnTo>
                  <a:pt x="126" y="196"/>
                </a:lnTo>
                <a:lnTo>
                  <a:pt x="125" y="198"/>
                </a:lnTo>
                <a:lnTo>
                  <a:pt x="124" y="196"/>
                </a:lnTo>
                <a:lnTo>
                  <a:pt x="124" y="194"/>
                </a:lnTo>
                <a:lnTo>
                  <a:pt x="124" y="193"/>
                </a:lnTo>
                <a:lnTo>
                  <a:pt x="126" y="192"/>
                </a:lnTo>
                <a:lnTo>
                  <a:pt x="126" y="188"/>
                </a:lnTo>
                <a:lnTo>
                  <a:pt x="125" y="183"/>
                </a:lnTo>
                <a:lnTo>
                  <a:pt x="123" y="182"/>
                </a:lnTo>
                <a:lnTo>
                  <a:pt x="122" y="182"/>
                </a:lnTo>
                <a:lnTo>
                  <a:pt x="121" y="183"/>
                </a:lnTo>
                <a:lnTo>
                  <a:pt x="121" y="185"/>
                </a:lnTo>
                <a:lnTo>
                  <a:pt x="118" y="190"/>
                </a:lnTo>
                <a:lnTo>
                  <a:pt x="118" y="193"/>
                </a:lnTo>
                <a:lnTo>
                  <a:pt x="115" y="201"/>
                </a:lnTo>
                <a:lnTo>
                  <a:pt x="110" y="209"/>
                </a:lnTo>
                <a:lnTo>
                  <a:pt x="106" y="216"/>
                </a:lnTo>
                <a:lnTo>
                  <a:pt x="99" y="223"/>
                </a:lnTo>
                <a:lnTo>
                  <a:pt x="100" y="217"/>
                </a:lnTo>
                <a:lnTo>
                  <a:pt x="100" y="213"/>
                </a:lnTo>
                <a:lnTo>
                  <a:pt x="104" y="206"/>
                </a:lnTo>
                <a:lnTo>
                  <a:pt x="106" y="200"/>
                </a:lnTo>
                <a:lnTo>
                  <a:pt x="110" y="188"/>
                </a:lnTo>
                <a:lnTo>
                  <a:pt x="114" y="174"/>
                </a:lnTo>
                <a:lnTo>
                  <a:pt x="116" y="162"/>
                </a:lnTo>
                <a:lnTo>
                  <a:pt x="121" y="150"/>
                </a:lnTo>
                <a:lnTo>
                  <a:pt x="123" y="146"/>
                </a:lnTo>
                <a:lnTo>
                  <a:pt x="125" y="141"/>
                </a:lnTo>
                <a:lnTo>
                  <a:pt x="126" y="135"/>
                </a:lnTo>
                <a:lnTo>
                  <a:pt x="126" y="130"/>
                </a:lnTo>
                <a:lnTo>
                  <a:pt x="123" y="134"/>
                </a:lnTo>
                <a:lnTo>
                  <a:pt x="121" y="140"/>
                </a:lnTo>
                <a:lnTo>
                  <a:pt x="116" y="152"/>
                </a:lnTo>
                <a:lnTo>
                  <a:pt x="112" y="164"/>
                </a:lnTo>
                <a:lnTo>
                  <a:pt x="109" y="171"/>
                </a:lnTo>
                <a:lnTo>
                  <a:pt x="107" y="176"/>
                </a:lnTo>
                <a:lnTo>
                  <a:pt x="106" y="182"/>
                </a:lnTo>
                <a:lnTo>
                  <a:pt x="104" y="188"/>
                </a:lnTo>
                <a:lnTo>
                  <a:pt x="99" y="188"/>
                </a:lnTo>
                <a:lnTo>
                  <a:pt x="96" y="187"/>
                </a:lnTo>
                <a:lnTo>
                  <a:pt x="99" y="189"/>
                </a:lnTo>
                <a:lnTo>
                  <a:pt x="102" y="190"/>
                </a:lnTo>
                <a:lnTo>
                  <a:pt x="100" y="196"/>
                </a:lnTo>
                <a:lnTo>
                  <a:pt x="99" y="202"/>
                </a:lnTo>
                <a:lnTo>
                  <a:pt x="98" y="201"/>
                </a:lnTo>
                <a:lnTo>
                  <a:pt x="97" y="200"/>
                </a:lnTo>
                <a:lnTo>
                  <a:pt x="97" y="198"/>
                </a:lnTo>
                <a:lnTo>
                  <a:pt x="97" y="197"/>
                </a:lnTo>
                <a:lnTo>
                  <a:pt x="96" y="196"/>
                </a:lnTo>
                <a:lnTo>
                  <a:pt x="96" y="194"/>
                </a:lnTo>
                <a:lnTo>
                  <a:pt x="93" y="197"/>
                </a:lnTo>
                <a:lnTo>
                  <a:pt x="91" y="200"/>
                </a:lnTo>
                <a:lnTo>
                  <a:pt x="89" y="196"/>
                </a:lnTo>
                <a:lnTo>
                  <a:pt x="85" y="192"/>
                </a:lnTo>
                <a:lnTo>
                  <a:pt x="87" y="194"/>
                </a:lnTo>
                <a:lnTo>
                  <a:pt x="87" y="198"/>
                </a:lnTo>
                <a:lnTo>
                  <a:pt x="87" y="200"/>
                </a:lnTo>
                <a:lnTo>
                  <a:pt x="85" y="202"/>
                </a:lnTo>
                <a:lnTo>
                  <a:pt x="83" y="208"/>
                </a:lnTo>
                <a:lnTo>
                  <a:pt x="80" y="214"/>
                </a:lnTo>
                <a:lnTo>
                  <a:pt x="76" y="227"/>
                </a:lnTo>
                <a:lnTo>
                  <a:pt x="73" y="242"/>
                </a:lnTo>
                <a:lnTo>
                  <a:pt x="71" y="249"/>
                </a:lnTo>
                <a:lnTo>
                  <a:pt x="68" y="255"/>
                </a:lnTo>
                <a:lnTo>
                  <a:pt x="67" y="262"/>
                </a:lnTo>
                <a:lnTo>
                  <a:pt x="66" y="268"/>
                </a:lnTo>
                <a:lnTo>
                  <a:pt x="61" y="285"/>
                </a:lnTo>
                <a:lnTo>
                  <a:pt x="57" y="301"/>
                </a:lnTo>
                <a:lnTo>
                  <a:pt x="55" y="317"/>
                </a:lnTo>
                <a:lnTo>
                  <a:pt x="51" y="331"/>
                </a:lnTo>
                <a:lnTo>
                  <a:pt x="48" y="347"/>
                </a:lnTo>
                <a:lnTo>
                  <a:pt x="46" y="362"/>
                </a:lnTo>
                <a:lnTo>
                  <a:pt x="44" y="368"/>
                </a:lnTo>
                <a:lnTo>
                  <a:pt x="43" y="375"/>
                </a:lnTo>
                <a:lnTo>
                  <a:pt x="40" y="381"/>
                </a:lnTo>
                <a:lnTo>
                  <a:pt x="38" y="389"/>
                </a:lnTo>
                <a:lnTo>
                  <a:pt x="38" y="396"/>
                </a:lnTo>
                <a:lnTo>
                  <a:pt x="39" y="403"/>
                </a:lnTo>
                <a:lnTo>
                  <a:pt x="38" y="408"/>
                </a:lnTo>
                <a:lnTo>
                  <a:pt x="36" y="415"/>
                </a:lnTo>
                <a:lnTo>
                  <a:pt x="36" y="418"/>
                </a:lnTo>
                <a:lnTo>
                  <a:pt x="38" y="421"/>
                </a:lnTo>
                <a:lnTo>
                  <a:pt x="40" y="420"/>
                </a:lnTo>
                <a:lnTo>
                  <a:pt x="42" y="416"/>
                </a:lnTo>
                <a:lnTo>
                  <a:pt x="43" y="411"/>
                </a:lnTo>
                <a:lnTo>
                  <a:pt x="44" y="405"/>
                </a:lnTo>
                <a:lnTo>
                  <a:pt x="48" y="389"/>
                </a:lnTo>
                <a:lnTo>
                  <a:pt x="51" y="374"/>
                </a:lnTo>
                <a:lnTo>
                  <a:pt x="54" y="363"/>
                </a:lnTo>
                <a:lnTo>
                  <a:pt x="56" y="351"/>
                </a:lnTo>
                <a:lnTo>
                  <a:pt x="59" y="347"/>
                </a:lnTo>
                <a:lnTo>
                  <a:pt x="61" y="341"/>
                </a:lnTo>
                <a:lnTo>
                  <a:pt x="64" y="335"/>
                </a:lnTo>
                <a:lnTo>
                  <a:pt x="65" y="329"/>
                </a:lnTo>
                <a:lnTo>
                  <a:pt x="67" y="324"/>
                </a:lnTo>
                <a:lnTo>
                  <a:pt x="68" y="320"/>
                </a:lnTo>
                <a:lnTo>
                  <a:pt x="66" y="317"/>
                </a:lnTo>
                <a:lnTo>
                  <a:pt x="64" y="314"/>
                </a:lnTo>
                <a:lnTo>
                  <a:pt x="63" y="308"/>
                </a:lnTo>
                <a:lnTo>
                  <a:pt x="63" y="300"/>
                </a:lnTo>
                <a:lnTo>
                  <a:pt x="65" y="293"/>
                </a:lnTo>
                <a:lnTo>
                  <a:pt x="67" y="288"/>
                </a:lnTo>
                <a:lnTo>
                  <a:pt x="68" y="280"/>
                </a:lnTo>
                <a:lnTo>
                  <a:pt x="71" y="272"/>
                </a:lnTo>
                <a:lnTo>
                  <a:pt x="71" y="268"/>
                </a:lnTo>
                <a:lnTo>
                  <a:pt x="71" y="266"/>
                </a:lnTo>
                <a:lnTo>
                  <a:pt x="73" y="263"/>
                </a:lnTo>
                <a:lnTo>
                  <a:pt x="74" y="260"/>
                </a:lnTo>
                <a:lnTo>
                  <a:pt x="74" y="258"/>
                </a:lnTo>
                <a:lnTo>
                  <a:pt x="73" y="256"/>
                </a:lnTo>
                <a:lnTo>
                  <a:pt x="74" y="252"/>
                </a:lnTo>
                <a:lnTo>
                  <a:pt x="76" y="248"/>
                </a:lnTo>
                <a:lnTo>
                  <a:pt x="79" y="240"/>
                </a:lnTo>
                <a:lnTo>
                  <a:pt x="81" y="232"/>
                </a:lnTo>
                <a:lnTo>
                  <a:pt x="83" y="224"/>
                </a:lnTo>
                <a:lnTo>
                  <a:pt x="85" y="217"/>
                </a:lnTo>
                <a:lnTo>
                  <a:pt x="85" y="212"/>
                </a:lnTo>
                <a:lnTo>
                  <a:pt x="87" y="207"/>
                </a:lnTo>
                <a:lnTo>
                  <a:pt x="89" y="206"/>
                </a:lnTo>
                <a:lnTo>
                  <a:pt x="91" y="207"/>
                </a:lnTo>
                <a:lnTo>
                  <a:pt x="93" y="209"/>
                </a:lnTo>
                <a:lnTo>
                  <a:pt x="94" y="212"/>
                </a:lnTo>
                <a:lnTo>
                  <a:pt x="96" y="215"/>
                </a:lnTo>
                <a:lnTo>
                  <a:pt x="96" y="217"/>
                </a:lnTo>
                <a:lnTo>
                  <a:pt x="94" y="219"/>
                </a:lnTo>
                <a:lnTo>
                  <a:pt x="93" y="222"/>
                </a:lnTo>
                <a:lnTo>
                  <a:pt x="93" y="224"/>
                </a:lnTo>
                <a:lnTo>
                  <a:pt x="93" y="225"/>
                </a:lnTo>
                <a:lnTo>
                  <a:pt x="92" y="231"/>
                </a:lnTo>
                <a:lnTo>
                  <a:pt x="91" y="235"/>
                </a:lnTo>
                <a:lnTo>
                  <a:pt x="89" y="242"/>
                </a:lnTo>
                <a:lnTo>
                  <a:pt x="87" y="249"/>
                </a:lnTo>
                <a:lnTo>
                  <a:pt x="85" y="257"/>
                </a:lnTo>
                <a:lnTo>
                  <a:pt x="85" y="264"/>
                </a:lnTo>
                <a:lnTo>
                  <a:pt x="84" y="266"/>
                </a:lnTo>
                <a:lnTo>
                  <a:pt x="84" y="268"/>
                </a:lnTo>
                <a:lnTo>
                  <a:pt x="83" y="270"/>
                </a:lnTo>
                <a:lnTo>
                  <a:pt x="81" y="268"/>
                </a:lnTo>
                <a:lnTo>
                  <a:pt x="80" y="279"/>
                </a:lnTo>
                <a:lnTo>
                  <a:pt x="76" y="288"/>
                </a:lnTo>
                <a:lnTo>
                  <a:pt x="75" y="292"/>
                </a:lnTo>
                <a:lnTo>
                  <a:pt x="74" y="297"/>
                </a:lnTo>
                <a:lnTo>
                  <a:pt x="75" y="299"/>
                </a:lnTo>
                <a:lnTo>
                  <a:pt x="76" y="301"/>
                </a:lnTo>
                <a:lnTo>
                  <a:pt x="73" y="302"/>
                </a:lnTo>
                <a:lnTo>
                  <a:pt x="69" y="306"/>
                </a:lnTo>
                <a:lnTo>
                  <a:pt x="69" y="308"/>
                </a:lnTo>
                <a:lnTo>
                  <a:pt x="71" y="312"/>
                </a:lnTo>
                <a:lnTo>
                  <a:pt x="72" y="316"/>
                </a:lnTo>
                <a:lnTo>
                  <a:pt x="72" y="322"/>
                </a:lnTo>
                <a:lnTo>
                  <a:pt x="71" y="331"/>
                </a:lnTo>
                <a:lnTo>
                  <a:pt x="69" y="341"/>
                </a:lnTo>
                <a:lnTo>
                  <a:pt x="67" y="349"/>
                </a:lnTo>
                <a:lnTo>
                  <a:pt x="64" y="357"/>
                </a:lnTo>
                <a:lnTo>
                  <a:pt x="64" y="360"/>
                </a:lnTo>
                <a:lnTo>
                  <a:pt x="64" y="364"/>
                </a:lnTo>
                <a:lnTo>
                  <a:pt x="65" y="364"/>
                </a:lnTo>
                <a:lnTo>
                  <a:pt x="66" y="364"/>
                </a:lnTo>
                <a:lnTo>
                  <a:pt x="67" y="364"/>
                </a:lnTo>
                <a:lnTo>
                  <a:pt x="69" y="362"/>
                </a:lnTo>
                <a:lnTo>
                  <a:pt x="72" y="357"/>
                </a:lnTo>
                <a:lnTo>
                  <a:pt x="73" y="353"/>
                </a:lnTo>
                <a:lnTo>
                  <a:pt x="74" y="346"/>
                </a:lnTo>
                <a:lnTo>
                  <a:pt x="74" y="341"/>
                </a:lnTo>
                <a:lnTo>
                  <a:pt x="77" y="342"/>
                </a:lnTo>
                <a:lnTo>
                  <a:pt x="79" y="345"/>
                </a:lnTo>
                <a:lnTo>
                  <a:pt x="79" y="347"/>
                </a:lnTo>
                <a:lnTo>
                  <a:pt x="77" y="349"/>
                </a:lnTo>
                <a:lnTo>
                  <a:pt x="77" y="351"/>
                </a:lnTo>
                <a:lnTo>
                  <a:pt x="76" y="354"/>
                </a:lnTo>
                <a:lnTo>
                  <a:pt x="77" y="356"/>
                </a:lnTo>
                <a:lnTo>
                  <a:pt x="80" y="357"/>
                </a:lnTo>
                <a:lnTo>
                  <a:pt x="83" y="349"/>
                </a:lnTo>
                <a:lnTo>
                  <a:pt x="87" y="339"/>
                </a:lnTo>
                <a:lnTo>
                  <a:pt x="88" y="330"/>
                </a:lnTo>
                <a:lnTo>
                  <a:pt x="90" y="321"/>
                </a:lnTo>
                <a:lnTo>
                  <a:pt x="92" y="308"/>
                </a:lnTo>
                <a:lnTo>
                  <a:pt x="94" y="298"/>
                </a:lnTo>
                <a:lnTo>
                  <a:pt x="97" y="291"/>
                </a:lnTo>
                <a:lnTo>
                  <a:pt x="97" y="284"/>
                </a:lnTo>
                <a:lnTo>
                  <a:pt x="92" y="295"/>
                </a:lnTo>
                <a:lnTo>
                  <a:pt x="90" y="305"/>
                </a:lnTo>
                <a:lnTo>
                  <a:pt x="89" y="308"/>
                </a:lnTo>
                <a:lnTo>
                  <a:pt x="88" y="312"/>
                </a:lnTo>
                <a:lnTo>
                  <a:pt x="85" y="314"/>
                </a:lnTo>
                <a:lnTo>
                  <a:pt x="81" y="314"/>
                </a:lnTo>
                <a:lnTo>
                  <a:pt x="84" y="296"/>
                </a:lnTo>
                <a:lnTo>
                  <a:pt x="88" y="276"/>
                </a:lnTo>
                <a:lnTo>
                  <a:pt x="92" y="259"/>
                </a:lnTo>
                <a:lnTo>
                  <a:pt x="98" y="241"/>
                </a:lnTo>
                <a:lnTo>
                  <a:pt x="102" y="234"/>
                </a:lnTo>
                <a:lnTo>
                  <a:pt x="106" y="229"/>
                </a:lnTo>
                <a:lnTo>
                  <a:pt x="110" y="221"/>
                </a:lnTo>
                <a:lnTo>
                  <a:pt x="114" y="213"/>
                </a:lnTo>
                <a:lnTo>
                  <a:pt x="116" y="208"/>
                </a:lnTo>
                <a:lnTo>
                  <a:pt x="120" y="205"/>
                </a:lnTo>
                <a:lnTo>
                  <a:pt x="120" y="202"/>
                </a:lnTo>
                <a:lnTo>
                  <a:pt x="121" y="200"/>
                </a:lnTo>
                <a:lnTo>
                  <a:pt x="123" y="199"/>
                </a:lnTo>
                <a:lnTo>
                  <a:pt x="125" y="198"/>
                </a:lnTo>
                <a:lnTo>
                  <a:pt x="123" y="210"/>
                </a:lnTo>
                <a:lnTo>
                  <a:pt x="120" y="223"/>
                </a:lnTo>
                <a:lnTo>
                  <a:pt x="124" y="217"/>
                </a:lnTo>
                <a:lnTo>
                  <a:pt x="129" y="210"/>
                </a:lnTo>
                <a:lnTo>
                  <a:pt x="131" y="202"/>
                </a:lnTo>
                <a:lnTo>
                  <a:pt x="134" y="196"/>
                </a:lnTo>
                <a:lnTo>
                  <a:pt x="134" y="192"/>
                </a:lnTo>
                <a:lnTo>
                  <a:pt x="135" y="189"/>
                </a:lnTo>
                <a:lnTo>
                  <a:pt x="138" y="187"/>
                </a:lnTo>
                <a:lnTo>
                  <a:pt x="140" y="184"/>
                </a:lnTo>
                <a:lnTo>
                  <a:pt x="143" y="185"/>
                </a:lnTo>
                <a:lnTo>
                  <a:pt x="145" y="187"/>
                </a:lnTo>
                <a:lnTo>
                  <a:pt x="145" y="189"/>
                </a:lnTo>
                <a:lnTo>
                  <a:pt x="145" y="191"/>
                </a:lnTo>
                <a:lnTo>
                  <a:pt x="143" y="198"/>
                </a:lnTo>
                <a:lnTo>
                  <a:pt x="142" y="205"/>
                </a:lnTo>
                <a:lnTo>
                  <a:pt x="139" y="213"/>
                </a:lnTo>
                <a:lnTo>
                  <a:pt x="137" y="218"/>
                </a:lnTo>
                <a:lnTo>
                  <a:pt x="132" y="223"/>
                </a:lnTo>
                <a:lnTo>
                  <a:pt x="127" y="229"/>
                </a:lnTo>
                <a:lnTo>
                  <a:pt x="125" y="234"/>
                </a:lnTo>
                <a:lnTo>
                  <a:pt x="125" y="241"/>
                </a:lnTo>
                <a:lnTo>
                  <a:pt x="122" y="255"/>
                </a:lnTo>
                <a:lnTo>
                  <a:pt x="117" y="268"/>
                </a:lnTo>
                <a:lnTo>
                  <a:pt x="113" y="285"/>
                </a:lnTo>
                <a:lnTo>
                  <a:pt x="108" y="301"/>
                </a:lnTo>
                <a:lnTo>
                  <a:pt x="106" y="308"/>
                </a:lnTo>
                <a:lnTo>
                  <a:pt x="105" y="316"/>
                </a:lnTo>
                <a:lnTo>
                  <a:pt x="104" y="318"/>
                </a:lnTo>
                <a:lnTo>
                  <a:pt x="102" y="321"/>
                </a:lnTo>
                <a:lnTo>
                  <a:pt x="102" y="324"/>
                </a:lnTo>
                <a:lnTo>
                  <a:pt x="102" y="326"/>
                </a:lnTo>
                <a:lnTo>
                  <a:pt x="100" y="329"/>
                </a:lnTo>
                <a:lnTo>
                  <a:pt x="98" y="332"/>
                </a:lnTo>
                <a:lnTo>
                  <a:pt x="97" y="335"/>
                </a:lnTo>
                <a:lnTo>
                  <a:pt x="97" y="339"/>
                </a:lnTo>
                <a:lnTo>
                  <a:pt x="97" y="347"/>
                </a:lnTo>
                <a:lnTo>
                  <a:pt x="99" y="355"/>
                </a:lnTo>
                <a:lnTo>
                  <a:pt x="96" y="355"/>
                </a:lnTo>
                <a:lnTo>
                  <a:pt x="94" y="355"/>
                </a:lnTo>
                <a:lnTo>
                  <a:pt x="93" y="356"/>
                </a:lnTo>
                <a:lnTo>
                  <a:pt x="92" y="358"/>
                </a:lnTo>
                <a:lnTo>
                  <a:pt x="91" y="363"/>
                </a:lnTo>
                <a:lnTo>
                  <a:pt x="90" y="368"/>
                </a:lnTo>
                <a:lnTo>
                  <a:pt x="88" y="378"/>
                </a:lnTo>
                <a:lnTo>
                  <a:pt x="85" y="387"/>
                </a:lnTo>
                <a:lnTo>
                  <a:pt x="84" y="392"/>
                </a:lnTo>
                <a:lnTo>
                  <a:pt x="83" y="397"/>
                </a:lnTo>
                <a:lnTo>
                  <a:pt x="82" y="401"/>
                </a:lnTo>
                <a:lnTo>
                  <a:pt x="80" y="406"/>
                </a:lnTo>
                <a:lnTo>
                  <a:pt x="80" y="409"/>
                </a:lnTo>
                <a:lnTo>
                  <a:pt x="79" y="413"/>
                </a:lnTo>
                <a:lnTo>
                  <a:pt x="79" y="416"/>
                </a:lnTo>
                <a:lnTo>
                  <a:pt x="77" y="421"/>
                </a:lnTo>
                <a:lnTo>
                  <a:pt x="75" y="426"/>
                </a:lnTo>
                <a:lnTo>
                  <a:pt x="71" y="431"/>
                </a:lnTo>
                <a:lnTo>
                  <a:pt x="67" y="432"/>
                </a:lnTo>
                <a:lnTo>
                  <a:pt x="64" y="431"/>
                </a:lnTo>
                <a:lnTo>
                  <a:pt x="60" y="430"/>
                </a:lnTo>
                <a:lnTo>
                  <a:pt x="60" y="426"/>
                </a:lnTo>
                <a:lnTo>
                  <a:pt x="60" y="420"/>
                </a:lnTo>
                <a:lnTo>
                  <a:pt x="61" y="413"/>
                </a:lnTo>
                <a:lnTo>
                  <a:pt x="61" y="403"/>
                </a:lnTo>
                <a:lnTo>
                  <a:pt x="64" y="393"/>
                </a:lnTo>
                <a:lnTo>
                  <a:pt x="66" y="389"/>
                </a:lnTo>
                <a:lnTo>
                  <a:pt x="67" y="384"/>
                </a:lnTo>
                <a:lnTo>
                  <a:pt x="66" y="380"/>
                </a:lnTo>
                <a:lnTo>
                  <a:pt x="66" y="376"/>
                </a:lnTo>
                <a:lnTo>
                  <a:pt x="67" y="373"/>
                </a:lnTo>
                <a:lnTo>
                  <a:pt x="68" y="370"/>
                </a:lnTo>
                <a:lnTo>
                  <a:pt x="68" y="367"/>
                </a:lnTo>
                <a:lnTo>
                  <a:pt x="67" y="365"/>
                </a:lnTo>
                <a:lnTo>
                  <a:pt x="66" y="364"/>
                </a:lnTo>
                <a:lnTo>
                  <a:pt x="64" y="364"/>
                </a:lnTo>
                <a:lnTo>
                  <a:pt x="61" y="373"/>
                </a:lnTo>
                <a:lnTo>
                  <a:pt x="60" y="384"/>
                </a:lnTo>
                <a:lnTo>
                  <a:pt x="58" y="396"/>
                </a:lnTo>
                <a:lnTo>
                  <a:pt x="56" y="407"/>
                </a:lnTo>
                <a:lnTo>
                  <a:pt x="55" y="418"/>
                </a:lnTo>
                <a:lnTo>
                  <a:pt x="54" y="430"/>
                </a:lnTo>
                <a:lnTo>
                  <a:pt x="54" y="440"/>
                </a:lnTo>
                <a:lnTo>
                  <a:pt x="51" y="451"/>
                </a:lnTo>
                <a:lnTo>
                  <a:pt x="47" y="462"/>
                </a:lnTo>
                <a:lnTo>
                  <a:pt x="40" y="472"/>
                </a:lnTo>
                <a:lnTo>
                  <a:pt x="40" y="468"/>
                </a:lnTo>
                <a:lnTo>
                  <a:pt x="39" y="466"/>
                </a:lnTo>
                <a:lnTo>
                  <a:pt x="38" y="465"/>
                </a:lnTo>
                <a:lnTo>
                  <a:pt x="34" y="464"/>
                </a:lnTo>
                <a:lnTo>
                  <a:pt x="33" y="462"/>
                </a:lnTo>
                <a:lnTo>
                  <a:pt x="33" y="458"/>
                </a:lnTo>
                <a:lnTo>
                  <a:pt x="33" y="455"/>
                </a:lnTo>
                <a:lnTo>
                  <a:pt x="34" y="451"/>
                </a:lnTo>
                <a:lnTo>
                  <a:pt x="38" y="443"/>
                </a:lnTo>
                <a:lnTo>
                  <a:pt x="40" y="437"/>
                </a:lnTo>
                <a:lnTo>
                  <a:pt x="40" y="429"/>
                </a:lnTo>
                <a:lnTo>
                  <a:pt x="40" y="421"/>
                </a:lnTo>
                <a:lnTo>
                  <a:pt x="36" y="422"/>
                </a:lnTo>
                <a:lnTo>
                  <a:pt x="33" y="425"/>
                </a:lnTo>
                <a:lnTo>
                  <a:pt x="30" y="430"/>
                </a:lnTo>
                <a:lnTo>
                  <a:pt x="28" y="434"/>
                </a:lnTo>
                <a:lnTo>
                  <a:pt x="27" y="438"/>
                </a:lnTo>
                <a:lnTo>
                  <a:pt x="28" y="441"/>
                </a:lnTo>
                <a:lnTo>
                  <a:pt x="31" y="439"/>
                </a:lnTo>
                <a:lnTo>
                  <a:pt x="33" y="437"/>
                </a:lnTo>
                <a:lnTo>
                  <a:pt x="32" y="448"/>
                </a:lnTo>
                <a:lnTo>
                  <a:pt x="32" y="461"/>
                </a:lnTo>
                <a:lnTo>
                  <a:pt x="30" y="472"/>
                </a:lnTo>
                <a:lnTo>
                  <a:pt x="27" y="484"/>
                </a:lnTo>
                <a:lnTo>
                  <a:pt x="24" y="495"/>
                </a:lnTo>
                <a:lnTo>
                  <a:pt x="18" y="504"/>
                </a:lnTo>
                <a:lnTo>
                  <a:pt x="16" y="512"/>
                </a:lnTo>
                <a:lnTo>
                  <a:pt x="16" y="521"/>
                </a:lnTo>
                <a:lnTo>
                  <a:pt x="14" y="526"/>
                </a:lnTo>
                <a:lnTo>
                  <a:pt x="11" y="531"/>
                </a:lnTo>
                <a:lnTo>
                  <a:pt x="10" y="537"/>
                </a:lnTo>
                <a:lnTo>
                  <a:pt x="8" y="542"/>
                </a:lnTo>
                <a:lnTo>
                  <a:pt x="6" y="547"/>
                </a:lnTo>
                <a:lnTo>
                  <a:pt x="5" y="551"/>
                </a:lnTo>
                <a:lnTo>
                  <a:pt x="5" y="556"/>
                </a:lnTo>
                <a:lnTo>
                  <a:pt x="5" y="562"/>
                </a:lnTo>
                <a:lnTo>
                  <a:pt x="5" y="566"/>
                </a:lnTo>
                <a:lnTo>
                  <a:pt x="7" y="570"/>
                </a:lnTo>
                <a:lnTo>
                  <a:pt x="9" y="570"/>
                </a:lnTo>
                <a:lnTo>
                  <a:pt x="13" y="570"/>
                </a:lnTo>
                <a:lnTo>
                  <a:pt x="11" y="565"/>
                </a:lnTo>
                <a:lnTo>
                  <a:pt x="10" y="559"/>
                </a:lnTo>
                <a:lnTo>
                  <a:pt x="10" y="553"/>
                </a:lnTo>
                <a:lnTo>
                  <a:pt x="10" y="546"/>
                </a:lnTo>
                <a:lnTo>
                  <a:pt x="14" y="549"/>
                </a:lnTo>
                <a:lnTo>
                  <a:pt x="16" y="554"/>
                </a:lnTo>
                <a:lnTo>
                  <a:pt x="17" y="559"/>
                </a:lnTo>
                <a:lnTo>
                  <a:pt x="18" y="565"/>
                </a:lnTo>
                <a:lnTo>
                  <a:pt x="19" y="571"/>
                </a:lnTo>
                <a:lnTo>
                  <a:pt x="21" y="575"/>
                </a:lnTo>
                <a:lnTo>
                  <a:pt x="23" y="580"/>
                </a:lnTo>
                <a:lnTo>
                  <a:pt x="26" y="584"/>
                </a:lnTo>
                <a:lnTo>
                  <a:pt x="27" y="581"/>
                </a:lnTo>
                <a:lnTo>
                  <a:pt x="30" y="578"/>
                </a:lnTo>
                <a:lnTo>
                  <a:pt x="31" y="575"/>
                </a:lnTo>
                <a:lnTo>
                  <a:pt x="32" y="574"/>
                </a:lnTo>
                <a:lnTo>
                  <a:pt x="34" y="574"/>
                </a:lnTo>
                <a:lnTo>
                  <a:pt x="35" y="575"/>
                </a:lnTo>
                <a:lnTo>
                  <a:pt x="35" y="578"/>
                </a:lnTo>
                <a:lnTo>
                  <a:pt x="34" y="581"/>
                </a:lnTo>
                <a:lnTo>
                  <a:pt x="33" y="586"/>
                </a:lnTo>
                <a:lnTo>
                  <a:pt x="31" y="588"/>
                </a:lnTo>
                <a:lnTo>
                  <a:pt x="30" y="590"/>
                </a:lnTo>
                <a:lnTo>
                  <a:pt x="27" y="592"/>
                </a:lnTo>
                <a:lnTo>
                  <a:pt x="26" y="592"/>
                </a:lnTo>
                <a:lnTo>
                  <a:pt x="24" y="592"/>
                </a:lnTo>
                <a:lnTo>
                  <a:pt x="22" y="589"/>
                </a:lnTo>
                <a:lnTo>
                  <a:pt x="21" y="586"/>
                </a:lnTo>
                <a:lnTo>
                  <a:pt x="19" y="584"/>
                </a:lnTo>
                <a:lnTo>
                  <a:pt x="19" y="583"/>
                </a:lnTo>
                <a:lnTo>
                  <a:pt x="17" y="583"/>
                </a:lnTo>
                <a:lnTo>
                  <a:pt x="15" y="583"/>
                </a:lnTo>
                <a:lnTo>
                  <a:pt x="19" y="591"/>
                </a:lnTo>
                <a:lnTo>
                  <a:pt x="22" y="599"/>
                </a:lnTo>
                <a:lnTo>
                  <a:pt x="19" y="600"/>
                </a:lnTo>
                <a:lnTo>
                  <a:pt x="18" y="603"/>
                </a:lnTo>
                <a:lnTo>
                  <a:pt x="17" y="605"/>
                </a:lnTo>
                <a:lnTo>
                  <a:pt x="17" y="607"/>
                </a:lnTo>
                <a:lnTo>
                  <a:pt x="18" y="611"/>
                </a:lnTo>
                <a:lnTo>
                  <a:pt x="18" y="615"/>
                </a:lnTo>
                <a:lnTo>
                  <a:pt x="17" y="621"/>
                </a:lnTo>
                <a:lnTo>
                  <a:pt x="16" y="625"/>
                </a:lnTo>
                <a:lnTo>
                  <a:pt x="13" y="629"/>
                </a:lnTo>
                <a:lnTo>
                  <a:pt x="10" y="633"/>
                </a:lnTo>
                <a:lnTo>
                  <a:pt x="8" y="638"/>
                </a:lnTo>
                <a:lnTo>
                  <a:pt x="7" y="642"/>
                </a:lnTo>
                <a:lnTo>
                  <a:pt x="8" y="648"/>
                </a:lnTo>
                <a:lnTo>
                  <a:pt x="10" y="654"/>
                </a:lnTo>
                <a:lnTo>
                  <a:pt x="9" y="658"/>
                </a:lnTo>
                <a:lnTo>
                  <a:pt x="6" y="662"/>
                </a:lnTo>
                <a:lnTo>
                  <a:pt x="3" y="667"/>
                </a:lnTo>
                <a:lnTo>
                  <a:pt x="2" y="673"/>
                </a:lnTo>
                <a:lnTo>
                  <a:pt x="1" y="678"/>
                </a:lnTo>
                <a:lnTo>
                  <a:pt x="1" y="682"/>
                </a:lnTo>
                <a:lnTo>
                  <a:pt x="0" y="683"/>
                </a:lnTo>
                <a:lnTo>
                  <a:pt x="0" y="685"/>
                </a:lnTo>
                <a:lnTo>
                  <a:pt x="1" y="686"/>
                </a:lnTo>
                <a:lnTo>
                  <a:pt x="2" y="686"/>
                </a:lnTo>
                <a:lnTo>
                  <a:pt x="5" y="683"/>
                </a:lnTo>
                <a:lnTo>
                  <a:pt x="7" y="680"/>
                </a:lnTo>
                <a:lnTo>
                  <a:pt x="8" y="679"/>
                </a:lnTo>
                <a:lnTo>
                  <a:pt x="10" y="680"/>
                </a:lnTo>
                <a:lnTo>
                  <a:pt x="11" y="681"/>
                </a:lnTo>
                <a:lnTo>
                  <a:pt x="11" y="683"/>
                </a:lnTo>
                <a:lnTo>
                  <a:pt x="11" y="688"/>
                </a:lnTo>
                <a:lnTo>
                  <a:pt x="10" y="694"/>
                </a:lnTo>
                <a:lnTo>
                  <a:pt x="10" y="700"/>
                </a:lnTo>
                <a:lnTo>
                  <a:pt x="10" y="707"/>
                </a:lnTo>
                <a:lnTo>
                  <a:pt x="14" y="704"/>
                </a:lnTo>
                <a:lnTo>
                  <a:pt x="16" y="702"/>
                </a:lnTo>
                <a:lnTo>
                  <a:pt x="16" y="698"/>
                </a:lnTo>
                <a:lnTo>
                  <a:pt x="16" y="695"/>
                </a:lnTo>
                <a:lnTo>
                  <a:pt x="15" y="689"/>
                </a:lnTo>
                <a:lnTo>
                  <a:pt x="16" y="685"/>
                </a:lnTo>
                <a:lnTo>
                  <a:pt x="18" y="680"/>
                </a:lnTo>
                <a:lnTo>
                  <a:pt x="21" y="675"/>
                </a:lnTo>
                <a:lnTo>
                  <a:pt x="21" y="672"/>
                </a:lnTo>
                <a:lnTo>
                  <a:pt x="22" y="667"/>
                </a:lnTo>
                <a:lnTo>
                  <a:pt x="22" y="665"/>
                </a:lnTo>
                <a:lnTo>
                  <a:pt x="22" y="663"/>
                </a:lnTo>
                <a:lnTo>
                  <a:pt x="21" y="661"/>
                </a:lnTo>
                <a:lnTo>
                  <a:pt x="18" y="661"/>
                </a:lnTo>
                <a:lnTo>
                  <a:pt x="17" y="661"/>
                </a:lnTo>
                <a:lnTo>
                  <a:pt x="16" y="661"/>
                </a:lnTo>
                <a:lnTo>
                  <a:pt x="16" y="662"/>
                </a:lnTo>
                <a:lnTo>
                  <a:pt x="16" y="663"/>
                </a:lnTo>
                <a:lnTo>
                  <a:pt x="14" y="667"/>
                </a:lnTo>
                <a:lnTo>
                  <a:pt x="11" y="670"/>
                </a:lnTo>
                <a:lnTo>
                  <a:pt x="10" y="666"/>
                </a:lnTo>
                <a:lnTo>
                  <a:pt x="11" y="662"/>
                </a:lnTo>
                <a:lnTo>
                  <a:pt x="11" y="659"/>
                </a:lnTo>
                <a:lnTo>
                  <a:pt x="11" y="659"/>
                </a:lnTo>
                <a:lnTo>
                  <a:pt x="13" y="658"/>
                </a:lnTo>
                <a:lnTo>
                  <a:pt x="15" y="658"/>
                </a:lnTo>
                <a:lnTo>
                  <a:pt x="19" y="655"/>
                </a:lnTo>
                <a:lnTo>
                  <a:pt x="24" y="652"/>
                </a:lnTo>
                <a:lnTo>
                  <a:pt x="28" y="642"/>
                </a:lnTo>
                <a:lnTo>
                  <a:pt x="32" y="633"/>
                </a:lnTo>
                <a:lnTo>
                  <a:pt x="36" y="621"/>
                </a:lnTo>
                <a:lnTo>
                  <a:pt x="41" y="609"/>
                </a:lnTo>
                <a:lnTo>
                  <a:pt x="47" y="598"/>
                </a:lnTo>
                <a:lnTo>
                  <a:pt x="54" y="588"/>
                </a:lnTo>
                <a:lnTo>
                  <a:pt x="55" y="596"/>
                </a:lnTo>
                <a:lnTo>
                  <a:pt x="56" y="605"/>
                </a:lnTo>
                <a:lnTo>
                  <a:pt x="50" y="617"/>
                </a:lnTo>
                <a:lnTo>
                  <a:pt x="43" y="631"/>
                </a:lnTo>
                <a:lnTo>
                  <a:pt x="41" y="638"/>
                </a:lnTo>
                <a:lnTo>
                  <a:pt x="39" y="645"/>
                </a:lnTo>
                <a:lnTo>
                  <a:pt x="39" y="652"/>
                </a:lnTo>
                <a:lnTo>
                  <a:pt x="39" y="659"/>
                </a:lnTo>
                <a:lnTo>
                  <a:pt x="39" y="663"/>
                </a:lnTo>
                <a:lnTo>
                  <a:pt x="40" y="666"/>
                </a:lnTo>
                <a:lnTo>
                  <a:pt x="40" y="669"/>
                </a:lnTo>
                <a:lnTo>
                  <a:pt x="40" y="669"/>
                </a:lnTo>
                <a:lnTo>
                  <a:pt x="41" y="670"/>
                </a:lnTo>
                <a:lnTo>
                  <a:pt x="43" y="670"/>
                </a:lnTo>
                <a:lnTo>
                  <a:pt x="50" y="666"/>
                </a:lnTo>
                <a:lnTo>
                  <a:pt x="57" y="663"/>
                </a:lnTo>
                <a:lnTo>
                  <a:pt x="56" y="677"/>
                </a:lnTo>
                <a:lnTo>
                  <a:pt x="57" y="691"/>
                </a:lnTo>
                <a:lnTo>
                  <a:pt x="57" y="695"/>
                </a:lnTo>
                <a:lnTo>
                  <a:pt x="57" y="698"/>
                </a:lnTo>
                <a:lnTo>
                  <a:pt x="55" y="699"/>
                </a:lnTo>
                <a:lnTo>
                  <a:pt x="52" y="702"/>
                </a:lnTo>
                <a:lnTo>
                  <a:pt x="51" y="703"/>
                </a:lnTo>
                <a:lnTo>
                  <a:pt x="51" y="705"/>
                </a:lnTo>
                <a:lnTo>
                  <a:pt x="52" y="706"/>
                </a:lnTo>
                <a:lnTo>
                  <a:pt x="54" y="708"/>
                </a:lnTo>
                <a:lnTo>
                  <a:pt x="57" y="713"/>
                </a:lnTo>
                <a:lnTo>
                  <a:pt x="61" y="716"/>
                </a:lnTo>
                <a:lnTo>
                  <a:pt x="64" y="717"/>
                </a:lnTo>
                <a:lnTo>
                  <a:pt x="66" y="719"/>
                </a:lnTo>
                <a:lnTo>
                  <a:pt x="68" y="721"/>
                </a:lnTo>
                <a:lnTo>
                  <a:pt x="68" y="723"/>
                </a:lnTo>
                <a:lnTo>
                  <a:pt x="66" y="727"/>
                </a:lnTo>
                <a:lnTo>
                  <a:pt x="63" y="729"/>
                </a:lnTo>
                <a:lnTo>
                  <a:pt x="61" y="736"/>
                </a:lnTo>
                <a:lnTo>
                  <a:pt x="63" y="741"/>
                </a:lnTo>
                <a:lnTo>
                  <a:pt x="65" y="739"/>
                </a:lnTo>
                <a:lnTo>
                  <a:pt x="66" y="736"/>
                </a:lnTo>
                <a:lnTo>
                  <a:pt x="66" y="733"/>
                </a:lnTo>
                <a:lnTo>
                  <a:pt x="67" y="732"/>
                </a:lnTo>
                <a:lnTo>
                  <a:pt x="68" y="731"/>
                </a:lnTo>
                <a:lnTo>
                  <a:pt x="72" y="732"/>
                </a:lnTo>
                <a:lnTo>
                  <a:pt x="74" y="733"/>
                </a:lnTo>
                <a:lnTo>
                  <a:pt x="75" y="735"/>
                </a:lnTo>
                <a:lnTo>
                  <a:pt x="74" y="737"/>
                </a:lnTo>
                <a:lnTo>
                  <a:pt x="72" y="738"/>
                </a:lnTo>
                <a:lnTo>
                  <a:pt x="72" y="740"/>
                </a:lnTo>
                <a:lnTo>
                  <a:pt x="73" y="741"/>
                </a:lnTo>
                <a:lnTo>
                  <a:pt x="73" y="741"/>
                </a:lnTo>
                <a:lnTo>
                  <a:pt x="75" y="742"/>
                </a:lnTo>
                <a:lnTo>
                  <a:pt x="76" y="745"/>
                </a:lnTo>
                <a:lnTo>
                  <a:pt x="77" y="747"/>
                </a:lnTo>
                <a:lnTo>
                  <a:pt x="77" y="749"/>
                </a:lnTo>
                <a:lnTo>
                  <a:pt x="77" y="753"/>
                </a:lnTo>
                <a:lnTo>
                  <a:pt x="76" y="756"/>
                </a:lnTo>
                <a:lnTo>
                  <a:pt x="77" y="758"/>
                </a:lnTo>
                <a:lnTo>
                  <a:pt x="80" y="758"/>
                </a:lnTo>
                <a:lnTo>
                  <a:pt x="81" y="756"/>
                </a:lnTo>
                <a:lnTo>
                  <a:pt x="83" y="756"/>
                </a:lnTo>
                <a:lnTo>
                  <a:pt x="87" y="754"/>
                </a:lnTo>
                <a:lnTo>
                  <a:pt x="90" y="753"/>
                </a:lnTo>
                <a:lnTo>
                  <a:pt x="91" y="750"/>
                </a:lnTo>
                <a:lnTo>
                  <a:pt x="90" y="749"/>
                </a:lnTo>
                <a:lnTo>
                  <a:pt x="88" y="747"/>
                </a:lnTo>
                <a:lnTo>
                  <a:pt x="85" y="744"/>
                </a:lnTo>
                <a:lnTo>
                  <a:pt x="84" y="740"/>
                </a:lnTo>
                <a:lnTo>
                  <a:pt x="83" y="737"/>
                </a:lnTo>
                <a:lnTo>
                  <a:pt x="82" y="733"/>
                </a:lnTo>
                <a:lnTo>
                  <a:pt x="81" y="730"/>
                </a:lnTo>
                <a:lnTo>
                  <a:pt x="82" y="727"/>
                </a:lnTo>
                <a:lnTo>
                  <a:pt x="83" y="729"/>
                </a:lnTo>
                <a:lnTo>
                  <a:pt x="85" y="731"/>
                </a:lnTo>
                <a:lnTo>
                  <a:pt x="89" y="731"/>
                </a:lnTo>
                <a:lnTo>
                  <a:pt x="91" y="732"/>
                </a:lnTo>
                <a:lnTo>
                  <a:pt x="97" y="733"/>
                </a:lnTo>
                <a:lnTo>
                  <a:pt x="102" y="736"/>
                </a:lnTo>
                <a:lnTo>
                  <a:pt x="101" y="729"/>
                </a:lnTo>
                <a:lnTo>
                  <a:pt x="98" y="723"/>
                </a:lnTo>
                <a:lnTo>
                  <a:pt x="99" y="720"/>
                </a:lnTo>
                <a:lnTo>
                  <a:pt x="101" y="716"/>
                </a:lnTo>
                <a:lnTo>
                  <a:pt x="104" y="715"/>
                </a:lnTo>
                <a:lnTo>
                  <a:pt x="105" y="715"/>
                </a:lnTo>
                <a:lnTo>
                  <a:pt x="107" y="716"/>
                </a:lnTo>
                <a:lnTo>
                  <a:pt x="108" y="719"/>
                </a:lnTo>
                <a:lnTo>
                  <a:pt x="109" y="724"/>
                </a:lnTo>
                <a:lnTo>
                  <a:pt x="110" y="731"/>
                </a:lnTo>
                <a:lnTo>
                  <a:pt x="113" y="732"/>
                </a:lnTo>
                <a:lnTo>
                  <a:pt x="115" y="732"/>
                </a:lnTo>
                <a:lnTo>
                  <a:pt x="117" y="732"/>
                </a:lnTo>
                <a:lnTo>
                  <a:pt x="118" y="732"/>
                </a:lnTo>
                <a:lnTo>
                  <a:pt x="120" y="732"/>
                </a:lnTo>
                <a:lnTo>
                  <a:pt x="121" y="732"/>
                </a:lnTo>
                <a:lnTo>
                  <a:pt x="121" y="731"/>
                </a:lnTo>
                <a:lnTo>
                  <a:pt x="121" y="730"/>
                </a:lnTo>
                <a:lnTo>
                  <a:pt x="122" y="725"/>
                </a:lnTo>
                <a:lnTo>
                  <a:pt x="122" y="721"/>
                </a:lnTo>
                <a:lnTo>
                  <a:pt x="122" y="716"/>
                </a:lnTo>
                <a:lnTo>
                  <a:pt x="123" y="712"/>
                </a:lnTo>
                <a:lnTo>
                  <a:pt x="123" y="711"/>
                </a:lnTo>
                <a:lnTo>
                  <a:pt x="124" y="710"/>
                </a:lnTo>
                <a:lnTo>
                  <a:pt x="125" y="710"/>
                </a:lnTo>
                <a:lnTo>
                  <a:pt x="126" y="710"/>
                </a:lnTo>
                <a:lnTo>
                  <a:pt x="129" y="712"/>
                </a:lnTo>
                <a:lnTo>
                  <a:pt x="130" y="714"/>
                </a:lnTo>
                <a:lnTo>
                  <a:pt x="131" y="720"/>
                </a:lnTo>
                <a:lnTo>
                  <a:pt x="133" y="725"/>
                </a:lnTo>
                <a:lnTo>
                  <a:pt x="133" y="732"/>
                </a:lnTo>
                <a:lnTo>
                  <a:pt x="132" y="737"/>
                </a:lnTo>
                <a:lnTo>
                  <a:pt x="127" y="738"/>
                </a:lnTo>
                <a:lnTo>
                  <a:pt x="124" y="737"/>
                </a:lnTo>
                <a:lnTo>
                  <a:pt x="124" y="736"/>
                </a:lnTo>
                <a:lnTo>
                  <a:pt x="124" y="735"/>
                </a:lnTo>
                <a:lnTo>
                  <a:pt x="123" y="733"/>
                </a:lnTo>
                <a:lnTo>
                  <a:pt x="121" y="732"/>
                </a:lnTo>
                <a:lnTo>
                  <a:pt x="122" y="737"/>
                </a:lnTo>
                <a:lnTo>
                  <a:pt x="123" y="739"/>
                </a:lnTo>
                <a:lnTo>
                  <a:pt x="125" y="741"/>
                </a:lnTo>
                <a:lnTo>
                  <a:pt x="129" y="742"/>
                </a:lnTo>
                <a:lnTo>
                  <a:pt x="132" y="746"/>
                </a:lnTo>
                <a:lnTo>
                  <a:pt x="135" y="748"/>
                </a:lnTo>
                <a:lnTo>
                  <a:pt x="138" y="748"/>
                </a:lnTo>
                <a:lnTo>
                  <a:pt x="139" y="747"/>
                </a:lnTo>
                <a:lnTo>
                  <a:pt x="140" y="745"/>
                </a:lnTo>
                <a:lnTo>
                  <a:pt x="140" y="742"/>
                </a:lnTo>
                <a:lnTo>
                  <a:pt x="140" y="733"/>
                </a:lnTo>
                <a:lnTo>
                  <a:pt x="140" y="725"/>
                </a:lnTo>
                <a:lnTo>
                  <a:pt x="139" y="716"/>
                </a:lnTo>
                <a:lnTo>
                  <a:pt x="138" y="708"/>
                </a:lnTo>
                <a:lnTo>
                  <a:pt x="135" y="699"/>
                </a:lnTo>
                <a:lnTo>
                  <a:pt x="135" y="691"/>
                </a:lnTo>
                <a:lnTo>
                  <a:pt x="137" y="688"/>
                </a:lnTo>
                <a:lnTo>
                  <a:pt x="139" y="686"/>
                </a:lnTo>
                <a:lnTo>
                  <a:pt x="141" y="685"/>
                </a:lnTo>
                <a:lnTo>
                  <a:pt x="145" y="685"/>
                </a:lnTo>
                <a:lnTo>
                  <a:pt x="147" y="683"/>
                </a:lnTo>
                <a:lnTo>
                  <a:pt x="150" y="683"/>
                </a:lnTo>
                <a:lnTo>
                  <a:pt x="153" y="681"/>
                </a:lnTo>
                <a:lnTo>
                  <a:pt x="155" y="680"/>
                </a:lnTo>
                <a:lnTo>
                  <a:pt x="156" y="672"/>
                </a:lnTo>
                <a:lnTo>
                  <a:pt x="157" y="663"/>
                </a:lnTo>
                <a:lnTo>
                  <a:pt x="160" y="656"/>
                </a:lnTo>
                <a:lnTo>
                  <a:pt x="165" y="649"/>
                </a:lnTo>
                <a:lnTo>
                  <a:pt x="176" y="634"/>
                </a:lnTo>
                <a:lnTo>
                  <a:pt x="188" y="619"/>
                </a:lnTo>
                <a:lnTo>
                  <a:pt x="197" y="604"/>
                </a:lnTo>
                <a:lnTo>
                  <a:pt x="207" y="591"/>
                </a:lnTo>
                <a:lnTo>
                  <a:pt x="213" y="587"/>
                </a:lnTo>
                <a:lnTo>
                  <a:pt x="219" y="583"/>
                </a:lnTo>
                <a:lnTo>
                  <a:pt x="221" y="581"/>
                </a:lnTo>
                <a:lnTo>
                  <a:pt x="223" y="579"/>
                </a:lnTo>
                <a:lnTo>
                  <a:pt x="224" y="575"/>
                </a:lnTo>
                <a:lnTo>
                  <a:pt x="225" y="572"/>
                </a:lnTo>
                <a:lnTo>
                  <a:pt x="227" y="569"/>
                </a:lnTo>
                <a:lnTo>
                  <a:pt x="228" y="567"/>
                </a:lnTo>
                <a:lnTo>
                  <a:pt x="230" y="569"/>
                </a:lnTo>
                <a:lnTo>
                  <a:pt x="232" y="570"/>
                </a:lnTo>
                <a:lnTo>
                  <a:pt x="234" y="569"/>
                </a:lnTo>
                <a:lnTo>
                  <a:pt x="236" y="567"/>
                </a:lnTo>
                <a:lnTo>
                  <a:pt x="237" y="567"/>
                </a:lnTo>
                <a:lnTo>
                  <a:pt x="237" y="571"/>
                </a:lnTo>
                <a:lnTo>
                  <a:pt x="237" y="579"/>
                </a:lnTo>
                <a:lnTo>
                  <a:pt x="234" y="587"/>
                </a:lnTo>
                <a:lnTo>
                  <a:pt x="230" y="592"/>
                </a:lnTo>
                <a:lnTo>
                  <a:pt x="225" y="598"/>
                </a:lnTo>
                <a:lnTo>
                  <a:pt x="231" y="598"/>
                </a:lnTo>
                <a:lnTo>
                  <a:pt x="234" y="598"/>
                </a:lnTo>
                <a:lnTo>
                  <a:pt x="237" y="599"/>
                </a:lnTo>
                <a:lnTo>
                  <a:pt x="238" y="602"/>
                </a:lnTo>
                <a:lnTo>
                  <a:pt x="238" y="604"/>
                </a:lnTo>
                <a:lnTo>
                  <a:pt x="238" y="607"/>
                </a:lnTo>
                <a:lnTo>
                  <a:pt x="242" y="603"/>
                </a:lnTo>
                <a:lnTo>
                  <a:pt x="247" y="598"/>
                </a:lnTo>
                <a:lnTo>
                  <a:pt x="250" y="599"/>
                </a:lnTo>
                <a:lnTo>
                  <a:pt x="254" y="600"/>
                </a:lnTo>
                <a:lnTo>
                  <a:pt x="255" y="597"/>
                </a:lnTo>
                <a:lnTo>
                  <a:pt x="254" y="595"/>
                </a:lnTo>
                <a:lnTo>
                  <a:pt x="256" y="587"/>
                </a:lnTo>
                <a:lnTo>
                  <a:pt x="260" y="579"/>
                </a:lnTo>
                <a:lnTo>
                  <a:pt x="261" y="578"/>
                </a:lnTo>
                <a:lnTo>
                  <a:pt x="261" y="575"/>
                </a:lnTo>
                <a:lnTo>
                  <a:pt x="262" y="574"/>
                </a:lnTo>
                <a:lnTo>
                  <a:pt x="264" y="575"/>
                </a:lnTo>
                <a:lnTo>
                  <a:pt x="265" y="580"/>
                </a:lnTo>
                <a:lnTo>
                  <a:pt x="265" y="584"/>
                </a:lnTo>
                <a:lnTo>
                  <a:pt x="267" y="584"/>
                </a:lnTo>
                <a:lnTo>
                  <a:pt x="270" y="582"/>
                </a:lnTo>
                <a:lnTo>
                  <a:pt x="272" y="583"/>
                </a:lnTo>
                <a:lnTo>
                  <a:pt x="275" y="584"/>
                </a:lnTo>
                <a:lnTo>
                  <a:pt x="278" y="584"/>
                </a:lnTo>
                <a:lnTo>
                  <a:pt x="279" y="583"/>
                </a:lnTo>
                <a:lnTo>
                  <a:pt x="280" y="582"/>
                </a:lnTo>
                <a:lnTo>
                  <a:pt x="281" y="580"/>
                </a:lnTo>
                <a:lnTo>
                  <a:pt x="281" y="574"/>
                </a:lnTo>
                <a:lnTo>
                  <a:pt x="282" y="571"/>
                </a:lnTo>
                <a:lnTo>
                  <a:pt x="282" y="567"/>
                </a:lnTo>
                <a:lnTo>
                  <a:pt x="283" y="562"/>
                </a:lnTo>
                <a:lnTo>
                  <a:pt x="285" y="557"/>
                </a:lnTo>
                <a:lnTo>
                  <a:pt x="287" y="555"/>
                </a:lnTo>
                <a:lnTo>
                  <a:pt x="288" y="555"/>
                </a:lnTo>
                <a:lnTo>
                  <a:pt x="289" y="556"/>
                </a:lnTo>
                <a:lnTo>
                  <a:pt x="289" y="558"/>
                </a:lnTo>
                <a:lnTo>
                  <a:pt x="289" y="561"/>
                </a:lnTo>
                <a:lnTo>
                  <a:pt x="288" y="565"/>
                </a:lnTo>
                <a:lnTo>
                  <a:pt x="289" y="569"/>
                </a:lnTo>
                <a:lnTo>
                  <a:pt x="294" y="554"/>
                </a:lnTo>
                <a:lnTo>
                  <a:pt x="300" y="538"/>
                </a:lnTo>
                <a:lnTo>
                  <a:pt x="306" y="523"/>
                </a:lnTo>
                <a:lnTo>
                  <a:pt x="314" y="508"/>
                </a:lnTo>
                <a:lnTo>
                  <a:pt x="315" y="513"/>
                </a:lnTo>
                <a:lnTo>
                  <a:pt x="315" y="517"/>
                </a:lnTo>
                <a:lnTo>
                  <a:pt x="314" y="522"/>
                </a:lnTo>
                <a:lnTo>
                  <a:pt x="313" y="526"/>
                </a:lnTo>
                <a:lnTo>
                  <a:pt x="312" y="532"/>
                </a:lnTo>
                <a:lnTo>
                  <a:pt x="312" y="538"/>
                </a:lnTo>
                <a:lnTo>
                  <a:pt x="312" y="545"/>
                </a:lnTo>
                <a:lnTo>
                  <a:pt x="313" y="550"/>
                </a:lnTo>
                <a:lnTo>
                  <a:pt x="313" y="551"/>
                </a:lnTo>
                <a:lnTo>
                  <a:pt x="314" y="554"/>
                </a:lnTo>
                <a:lnTo>
                  <a:pt x="315" y="555"/>
                </a:lnTo>
                <a:lnTo>
                  <a:pt x="318" y="555"/>
                </a:lnTo>
                <a:lnTo>
                  <a:pt x="319" y="551"/>
                </a:lnTo>
                <a:lnTo>
                  <a:pt x="319" y="547"/>
                </a:lnTo>
                <a:lnTo>
                  <a:pt x="321" y="538"/>
                </a:lnTo>
                <a:lnTo>
                  <a:pt x="324" y="530"/>
                </a:lnTo>
                <a:lnTo>
                  <a:pt x="328" y="520"/>
                </a:lnTo>
                <a:lnTo>
                  <a:pt x="332" y="512"/>
                </a:lnTo>
                <a:lnTo>
                  <a:pt x="338" y="504"/>
                </a:lnTo>
                <a:lnTo>
                  <a:pt x="343" y="497"/>
                </a:lnTo>
                <a:lnTo>
                  <a:pt x="344" y="495"/>
                </a:lnTo>
                <a:lnTo>
                  <a:pt x="345" y="492"/>
                </a:lnTo>
                <a:lnTo>
                  <a:pt x="347" y="491"/>
                </a:lnTo>
                <a:lnTo>
                  <a:pt x="349" y="491"/>
                </a:lnTo>
                <a:lnTo>
                  <a:pt x="351" y="492"/>
                </a:lnTo>
                <a:lnTo>
                  <a:pt x="351" y="495"/>
                </a:lnTo>
                <a:lnTo>
                  <a:pt x="351" y="496"/>
                </a:lnTo>
                <a:lnTo>
                  <a:pt x="349" y="498"/>
                </a:lnTo>
                <a:lnTo>
                  <a:pt x="347" y="501"/>
                </a:lnTo>
                <a:lnTo>
                  <a:pt x="345" y="505"/>
                </a:lnTo>
                <a:lnTo>
                  <a:pt x="343" y="508"/>
                </a:lnTo>
                <a:lnTo>
                  <a:pt x="340" y="513"/>
                </a:lnTo>
                <a:lnTo>
                  <a:pt x="340" y="516"/>
                </a:lnTo>
                <a:lnTo>
                  <a:pt x="343" y="520"/>
                </a:lnTo>
                <a:lnTo>
                  <a:pt x="341" y="526"/>
                </a:lnTo>
                <a:lnTo>
                  <a:pt x="338" y="533"/>
                </a:lnTo>
                <a:lnTo>
                  <a:pt x="335" y="545"/>
                </a:lnTo>
                <a:lnTo>
                  <a:pt x="332" y="555"/>
                </a:lnTo>
                <a:lnTo>
                  <a:pt x="331" y="566"/>
                </a:lnTo>
                <a:lnTo>
                  <a:pt x="331" y="579"/>
                </a:lnTo>
                <a:lnTo>
                  <a:pt x="331" y="588"/>
                </a:lnTo>
                <a:lnTo>
                  <a:pt x="331" y="598"/>
                </a:lnTo>
                <a:lnTo>
                  <a:pt x="331" y="603"/>
                </a:lnTo>
                <a:lnTo>
                  <a:pt x="331" y="608"/>
                </a:lnTo>
                <a:lnTo>
                  <a:pt x="329" y="613"/>
                </a:lnTo>
                <a:lnTo>
                  <a:pt x="328" y="617"/>
                </a:lnTo>
                <a:lnTo>
                  <a:pt x="329" y="620"/>
                </a:lnTo>
                <a:lnTo>
                  <a:pt x="330" y="621"/>
                </a:lnTo>
                <a:lnTo>
                  <a:pt x="329" y="622"/>
                </a:lnTo>
                <a:lnTo>
                  <a:pt x="329" y="624"/>
                </a:lnTo>
                <a:lnTo>
                  <a:pt x="328" y="630"/>
                </a:lnTo>
                <a:lnTo>
                  <a:pt x="327" y="634"/>
                </a:lnTo>
                <a:lnTo>
                  <a:pt x="324" y="639"/>
                </a:lnTo>
                <a:lnTo>
                  <a:pt x="322" y="644"/>
                </a:lnTo>
                <a:lnTo>
                  <a:pt x="321" y="648"/>
                </a:lnTo>
                <a:lnTo>
                  <a:pt x="322" y="652"/>
                </a:lnTo>
                <a:lnTo>
                  <a:pt x="324" y="649"/>
                </a:lnTo>
                <a:lnTo>
                  <a:pt x="327" y="649"/>
                </a:lnTo>
                <a:lnTo>
                  <a:pt x="330" y="650"/>
                </a:lnTo>
                <a:lnTo>
                  <a:pt x="332" y="653"/>
                </a:lnTo>
                <a:lnTo>
                  <a:pt x="332" y="648"/>
                </a:lnTo>
                <a:lnTo>
                  <a:pt x="332" y="645"/>
                </a:lnTo>
                <a:lnTo>
                  <a:pt x="332" y="642"/>
                </a:lnTo>
                <a:lnTo>
                  <a:pt x="332" y="641"/>
                </a:lnTo>
                <a:lnTo>
                  <a:pt x="332" y="640"/>
                </a:lnTo>
                <a:lnTo>
                  <a:pt x="330" y="639"/>
                </a:lnTo>
                <a:lnTo>
                  <a:pt x="331" y="639"/>
                </a:lnTo>
                <a:lnTo>
                  <a:pt x="332" y="639"/>
                </a:lnTo>
                <a:lnTo>
                  <a:pt x="333" y="638"/>
                </a:lnTo>
                <a:lnTo>
                  <a:pt x="335" y="636"/>
                </a:lnTo>
                <a:lnTo>
                  <a:pt x="336" y="631"/>
                </a:lnTo>
                <a:lnTo>
                  <a:pt x="338" y="628"/>
                </a:lnTo>
                <a:lnTo>
                  <a:pt x="338" y="634"/>
                </a:lnTo>
                <a:lnTo>
                  <a:pt x="340" y="640"/>
                </a:lnTo>
                <a:lnTo>
                  <a:pt x="343" y="636"/>
                </a:lnTo>
                <a:lnTo>
                  <a:pt x="343" y="630"/>
                </a:lnTo>
                <a:lnTo>
                  <a:pt x="344" y="628"/>
                </a:lnTo>
                <a:lnTo>
                  <a:pt x="344" y="624"/>
                </a:lnTo>
                <a:lnTo>
                  <a:pt x="346" y="623"/>
                </a:lnTo>
                <a:lnTo>
                  <a:pt x="348" y="622"/>
                </a:lnTo>
                <a:lnTo>
                  <a:pt x="349" y="623"/>
                </a:lnTo>
                <a:lnTo>
                  <a:pt x="352" y="625"/>
                </a:lnTo>
                <a:lnTo>
                  <a:pt x="352" y="628"/>
                </a:lnTo>
                <a:lnTo>
                  <a:pt x="352" y="630"/>
                </a:lnTo>
                <a:lnTo>
                  <a:pt x="351" y="631"/>
                </a:lnTo>
                <a:lnTo>
                  <a:pt x="349" y="632"/>
                </a:lnTo>
                <a:lnTo>
                  <a:pt x="348" y="636"/>
                </a:lnTo>
                <a:lnTo>
                  <a:pt x="348" y="638"/>
                </a:lnTo>
                <a:lnTo>
                  <a:pt x="347" y="644"/>
                </a:lnTo>
                <a:lnTo>
                  <a:pt x="346" y="649"/>
                </a:lnTo>
                <a:lnTo>
                  <a:pt x="347" y="663"/>
                </a:lnTo>
                <a:lnTo>
                  <a:pt x="351" y="677"/>
                </a:lnTo>
                <a:lnTo>
                  <a:pt x="351" y="679"/>
                </a:lnTo>
                <a:lnTo>
                  <a:pt x="351" y="680"/>
                </a:lnTo>
                <a:lnTo>
                  <a:pt x="352" y="686"/>
                </a:lnTo>
                <a:lnTo>
                  <a:pt x="351" y="692"/>
                </a:lnTo>
                <a:lnTo>
                  <a:pt x="349" y="699"/>
                </a:lnTo>
                <a:lnTo>
                  <a:pt x="351" y="706"/>
                </a:lnTo>
                <a:lnTo>
                  <a:pt x="352" y="712"/>
                </a:lnTo>
                <a:lnTo>
                  <a:pt x="355" y="717"/>
                </a:lnTo>
                <a:lnTo>
                  <a:pt x="360" y="722"/>
                </a:lnTo>
                <a:lnTo>
                  <a:pt x="364" y="727"/>
                </a:lnTo>
                <a:lnTo>
                  <a:pt x="368" y="732"/>
                </a:lnTo>
                <a:lnTo>
                  <a:pt x="370" y="737"/>
                </a:lnTo>
                <a:lnTo>
                  <a:pt x="371" y="742"/>
                </a:lnTo>
                <a:lnTo>
                  <a:pt x="371" y="748"/>
                </a:lnTo>
                <a:lnTo>
                  <a:pt x="371" y="752"/>
                </a:lnTo>
                <a:lnTo>
                  <a:pt x="372" y="754"/>
                </a:lnTo>
                <a:lnTo>
                  <a:pt x="373" y="756"/>
                </a:lnTo>
                <a:lnTo>
                  <a:pt x="374" y="756"/>
                </a:lnTo>
                <a:lnTo>
                  <a:pt x="377" y="757"/>
                </a:lnTo>
                <a:lnTo>
                  <a:pt x="378" y="756"/>
                </a:lnTo>
                <a:lnTo>
                  <a:pt x="380" y="755"/>
                </a:lnTo>
                <a:lnTo>
                  <a:pt x="382" y="753"/>
                </a:lnTo>
                <a:lnTo>
                  <a:pt x="384" y="741"/>
                </a:lnTo>
                <a:lnTo>
                  <a:pt x="387" y="731"/>
                </a:lnTo>
                <a:lnTo>
                  <a:pt x="390" y="732"/>
                </a:lnTo>
                <a:lnTo>
                  <a:pt x="394" y="732"/>
                </a:lnTo>
                <a:lnTo>
                  <a:pt x="394" y="730"/>
                </a:lnTo>
                <a:lnTo>
                  <a:pt x="394" y="728"/>
                </a:lnTo>
                <a:lnTo>
                  <a:pt x="395" y="725"/>
                </a:lnTo>
                <a:lnTo>
                  <a:pt x="397" y="723"/>
                </a:lnTo>
                <a:lnTo>
                  <a:pt x="404" y="713"/>
                </a:lnTo>
                <a:lnTo>
                  <a:pt x="410" y="703"/>
                </a:lnTo>
                <a:lnTo>
                  <a:pt x="412" y="698"/>
                </a:lnTo>
                <a:lnTo>
                  <a:pt x="415" y="692"/>
                </a:lnTo>
                <a:lnTo>
                  <a:pt x="419" y="688"/>
                </a:lnTo>
                <a:lnTo>
                  <a:pt x="422" y="686"/>
                </a:lnTo>
                <a:lnTo>
                  <a:pt x="423" y="691"/>
                </a:lnTo>
                <a:lnTo>
                  <a:pt x="425" y="698"/>
                </a:lnTo>
                <a:lnTo>
                  <a:pt x="419" y="708"/>
                </a:lnTo>
                <a:lnTo>
                  <a:pt x="412" y="716"/>
                </a:lnTo>
                <a:lnTo>
                  <a:pt x="406" y="725"/>
                </a:lnTo>
                <a:lnTo>
                  <a:pt x="403" y="736"/>
                </a:lnTo>
                <a:lnTo>
                  <a:pt x="401" y="739"/>
                </a:lnTo>
                <a:lnTo>
                  <a:pt x="398" y="742"/>
                </a:lnTo>
                <a:lnTo>
                  <a:pt x="395" y="744"/>
                </a:lnTo>
                <a:lnTo>
                  <a:pt x="390" y="745"/>
                </a:lnTo>
                <a:lnTo>
                  <a:pt x="392" y="748"/>
                </a:lnTo>
                <a:lnTo>
                  <a:pt x="394" y="753"/>
                </a:lnTo>
                <a:lnTo>
                  <a:pt x="395" y="756"/>
                </a:lnTo>
                <a:lnTo>
                  <a:pt x="394" y="760"/>
                </a:lnTo>
                <a:lnTo>
                  <a:pt x="392" y="763"/>
                </a:lnTo>
                <a:lnTo>
                  <a:pt x="388" y="764"/>
                </a:lnTo>
                <a:lnTo>
                  <a:pt x="387" y="765"/>
                </a:lnTo>
                <a:lnTo>
                  <a:pt x="387" y="766"/>
                </a:lnTo>
                <a:lnTo>
                  <a:pt x="386" y="768"/>
                </a:lnTo>
                <a:lnTo>
                  <a:pt x="386" y="770"/>
                </a:lnTo>
                <a:lnTo>
                  <a:pt x="388" y="778"/>
                </a:lnTo>
                <a:lnTo>
                  <a:pt x="393" y="783"/>
                </a:lnTo>
                <a:lnTo>
                  <a:pt x="396" y="786"/>
                </a:lnTo>
                <a:lnTo>
                  <a:pt x="399" y="788"/>
                </a:lnTo>
                <a:lnTo>
                  <a:pt x="403" y="788"/>
                </a:lnTo>
                <a:lnTo>
                  <a:pt x="406" y="788"/>
                </a:lnTo>
                <a:lnTo>
                  <a:pt x="411" y="786"/>
                </a:lnTo>
                <a:lnTo>
                  <a:pt x="414" y="783"/>
                </a:lnTo>
                <a:lnTo>
                  <a:pt x="419" y="782"/>
                </a:lnTo>
                <a:lnTo>
                  <a:pt x="422" y="782"/>
                </a:lnTo>
                <a:lnTo>
                  <a:pt x="425" y="781"/>
                </a:lnTo>
                <a:lnTo>
                  <a:pt x="427" y="779"/>
                </a:lnTo>
                <a:lnTo>
                  <a:pt x="428" y="777"/>
                </a:lnTo>
                <a:lnTo>
                  <a:pt x="430" y="773"/>
                </a:lnTo>
                <a:lnTo>
                  <a:pt x="433" y="765"/>
                </a:lnTo>
                <a:lnTo>
                  <a:pt x="435" y="761"/>
                </a:lnTo>
                <a:lnTo>
                  <a:pt x="440" y="749"/>
                </a:lnTo>
                <a:lnTo>
                  <a:pt x="445" y="738"/>
                </a:lnTo>
                <a:lnTo>
                  <a:pt x="451" y="727"/>
                </a:lnTo>
                <a:lnTo>
                  <a:pt x="456" y="715"/>
                </a:lnTo>
                <a:lnTo>
                  <a:pt x="470" y="694"/>
                </a:lnTo>
                <a:lnTo>
                  <a:pt x="485" y="672"/>
                </a:lnTo>
                <a:lnTo>
                  <a:pt x="501" y="653"/>
                </a:lnTo>
                <a:lnTo>
                  <a:pt x="519" y="633"/>
                </a:lnTo>
                <a:lnTo>
                  <a:pt x="528" y="624"/>
                </a:lnTo>
                <a:lnTo>
                  <a:pt x="537" y="615"/>
                </a:lnTo>
                <a:lnTo>
                  <a:pt x="539" y="612"/>
                </a:lnTo>
                <a:lnTo>
                  <a:pt x="543" y="608"/>
                </a:lnTo>
                <a:lnTo>
                  <a:pt x="546" y="606"/>
                </a:lnTo>
                <a:lnTo>
                  <a:pt x="551" y="605"/>
                </a:lnTo>
                <a:lnTo>
                  <a:pt x="554" y="604"/>
                </a:lnTo>
                <a:lnTo>
                  <a:pt x="558" y="603"/>
                </a:lnTo>
                <a:lnTo>
                  <a:pt x="561" y="600"/>
                </a:lnTo>
                <a:lnTo>
                  <a:pt x="563" y="598"/>
                </a:lnTo>
                <a:lnTo>
                  <a:pt x="569" y="590"/>
                </a:lnTo>
                <a:lnTo>
                  <a:pt x="574" y="582"/>
                </a:lnTo>
                <a:lnTo>
                  <a:pt x="576" y="579"/>
                </a:lnTo>
                <a:lnTo>
                  <a:pt x="580" y="574"/>
                </a:lnTo>
                <a:lnTo>
                  <a:pt x="583" y="572"/>
                </a:lnTo>
                <a:lnTo>
                  <a:pt x="584" y="570"/>
                </a:lnTo>
                <a:lnTo>
                  <a:pt x="586" y="569"/>
                </a:lnTo>
                <a:lnTo>
                  <a:pt x="588" y="569"/>
                </a:lnTo>
                <a:lnTo>
                  <a:pt x="590" y="572"/>
                </a:lnTo>
                <a:lnTo>
                  <a:pt x="591" y="575"/>
                </a:lnTo>
                <a:lnTo>
                  <a:pt x="592" y="578"/>
                </a:lnTo>
                <a:lnTo>
                  <a:pt x="592" y="578"/>
                </a:lnTo>
                <a:lnTo>
                  <a:pt x="593" y="578"/>
                </a:lnTo>
                <a:lnTo>
                  <a:pt x="594" y="576"/>
                </a:lnTo>
                <a:lnTo>
                  <a:pt x="598" y="572"/>
                </a:lnTo>
                <a:lnTo>
                  <a:pt x="600" y="567"/>
                </a:lnTo>
                <a:lnTo>
                  <a:pt x="604" y="563"/>
                </a:lnTo>
                <a:lnTo>
                  <a:pt x="608" y="558"/>
                </a:lnTo>
                <a:lnTo>
                  <a:pt x="611" y="555"/>
                </a:lnTo>
                <a:lnTo>
                  <a:pt x="615" y="550"/>
                </a:lnTo>
                <a:lnTo>
                  <a:pt x="616" y="548"/>
                </a:lnTo>
                <a:lnTo>
                  <a:pt x="617" y="547"/>
                </a:lnTo>
                <a:lnTo>
                  <a:pt x="618" y="546"/>
                </a:lnTo>
                <a:lnTo>
                  <a:pt x="620" y="547"/>
                </a:lnTo>
                <a:lnTo>
                  <a:pt x="617" y="553"/>
                </a:lnTo>
                <a:lnTo>
                  <a:pt x="615" y="558"/>
                </a:lnTo>
                <a:lnTo>
                  <a:pt x="615" y="561"/>
                </a:lnTo>
                <a:lnTo>
                  <a:pt x="616" y="563"/>
                </a:lnTo>
                <a:lnTo>
                  <a:pt x="617" y="564"/>
                </a:lnTo>
                <a:lnTo>
                  <a:pt x="619" y="564"/>
                </a:lnTo>
                <a:lnTo>
                  <a:pt x="621" y="561"/>
                </a:lnTo>
                <a:lnTo>
                  <a:pt x="624" y="557"/>
                </a:lnTo>
                <a:lnTo>
                  <a:pt x="631" y="551"/>
                </a:lnTo>
                <a:lnTo>
                  <a:pt x="637" y="546"/>
                </a:lnTo>
                <a:lnTo>
                  <a:pt x="652" y="533"/>
                </a:lnTo>
                <a:lnTo>
                  <a:pt x="667" y="521"/>
                </a:lnTo>
                <a:lnTo>
                  <a:pt x="681" y="508"/>
                </a:lnTo>
                <a:lnTo>
                  <a:pt x="695" y="497"/>
                </a:lnTo>
                <a:lnTo>
                  <a:pt x="702" y="491"/>
                </a:lnTo>
                <a:lnTo>
                  <a:pt x="708" y="488"/>
                </a:lnTo>
                <a:lnTo>
                  <a:pt x="715" y="484"/>
                </a:lnTo>
                <a:lnTo>
                  <a:pt x="722" y="482"/>
                </a:lnTo>
                <a:lnTo>
                  <a:pt x="726" y="482"/>
                </a:lnTo>
                <a:lnTo>
                  <a:pt x="728" y="481"/>
                </a:lnTo>
                <a:lnTo>
                  <a:pt x="731" y="479"/>
                </a:lnTo>
                <a:lnTo>
                  <a:pt x="732" y="475"/>
                </a:lnTo>
                <a:lnTo>
                  <a:pt x="736" y="470"/>
                </a:lnTo>
                <a:lnTo>
                  <a:pt x="742" y="465"/>
                </a:lnTo>
                <a:lnTo>
                  <a:pt x="758" y="455"/>
                </a:lnTo>
                <a:lnTo>
                  <a:pt x="774" y="443"/>
                </a:lnTo>
                <a:lnTo>
                  <a:pt x="790" y="433"/>
                </a:lnTo>
                <a:lnTo>
                  <a:pt x="806" y="422"/>
                </a:lnTo>
                <a:lnTo>
                  <a:pt x="806" y="425"/>
                </a:lnTo>
                <a:lnTo>
                  <a:pt x="805" y="429"/>
                </a:lnTo>
                <a:lnTo>
                  <a:pt x="804" y="432"/>
                </a:lnTo>
                <a:lnTo>
                  <a:pt x="800" y="434"/>
                </a:lnTo>
                <a:lnTo>
                  <a:pt x="793" y="439"/>
                </a:lnTo>
                <a:lnTo>
                  <a:pt x="788" y="442"/>
                </a:lnTo>
                <a:lnTo>
                  <a:pt x="774" y="456"/>
                </a:lnTo>
                <a:lnTo>
                  <a:pt x="760" y="468"/>
                </a:lnTo>
                <a:lnTo>
                  <a:pt x="752" y="474"/>
                </a:lnTo>
                <a:lnTo>
                  <a:pt x="744" y="479"/>
                </a:lnTo>
                <a:lnTo>
                  <a:pt x="738" y="484"/>
                </a:lnTo>
                <a:lnTo>
                  <a:pt x="731" y="490"/>
                </a:lnTo>
                <a:lnTo>
                  <a:pt x="718" y="503"/>
                </a:lnTo>
                <a:lnTo>
                  <a:pt x="705" y="516"/>
                </a:lnTo>
                <a:lnTo>
                  <a:pt x="691" y="526"/>
                </a:lnTo>
                <a:lnTo>
                  <a:pt x="676" y="537"/>
                </a:lnTo>
                <a:lnTo>
                  <a:pt x="673" y="538"/>
                </a:lnTo>
                <a:lnTo>
                  <a:pt x="668" y="540"/>
                </a:lnTo>
                <a:lnTo>
                  <a:pt x="666" y="542"/>
                </a:lnTo>
                <a:lnTo>
                  <a:pt x="664" y="546"/>
                </a:lnTo>
                <a:lnTo>
                  <a:pt x="659" y="553"/>
                </a:lnTo>
                <a:lnTo>
                  <a:pt x="654" y="559"/>
                </a:lnTo>
                <a:lnTo>
                  <a:pt x="646" y="566"/>
                </a:lnTo>
                <a:lnTo>
                  <a:pt x="640" y="572"/>
                </a:lnTo>
                <a:lnTo>
                  <a:pt x="637" y="575"/>
                </a:lnTo>
                <a:lnTo>
                  <a:pt x="635" y="580"/>
                </a:lnTo>
                <a:lnTo>
                  <a:pt x="632" y="583"/>
                </a:lnTo>
                <a:lnTo>
                  <a:pt x="628" y="584"/>
                </a:lnTo>
                <a:lnTo>
                  <a:pt x="627" y="584"/>
                </a:lnTo>
                <a:lnTo>
                  <a:pt x="626" y="583"/>
                </a:lnTo>
                <a:lnTo>
                  <a:pt x="625" y="582"/>
                </a:lnTo>
                <a:lnTo>
                  <a:pt x="625" y="581"/>
                </a:lnTo>
                <a:lnTo>
                  <a:pt x="626" y="578"/>
                </a:lnTo>
                <a:lnTo>
                  <a:pt x="628" y="575"/>
                </a:lnTo>
                <a:lnTo>
                  <a:pt x="629" y="572"/>
                </a:lnTo>
                <a:lnTo>
                  <a:pt x="632" y="570"/>
                </a:lnTo>
                <a:lnTo>
                  <a:pt x="632" y="566"/>
                </a:lnTo>
                <a:lnTo>
                  <a:pt x="632" y="562"/>
                </a:lnTo>
                <a:lnTo>
                  <a:pt x="626" y="569"/>
                </a:lnTo>
                <a:lnTo>
                  <a:pt x="621" y="575"/>
                </a:lnTo>
                <a:lnTo>
                  <a:pt x="619" y="580"/>
                </a:lnTo>
                <a:lnTo>
                  <a:pt x="617" y="583"/>
                </a:lnTo>
                <a:lnTo>
                  <a:pt x="613" y="586"/>
                </a:lnTo>
                <a:lnTo>
                  <a:pt x="611" y="588"/>
                </a:lnTo>
                <a:lnTo>
                  <a:pt x="611" y="589"/>
                </a:lnTo>
                <a:lnTo>
                  <a:pt x="611" y="590"/>
                </a:lnTo>
                <a:lnTo>
                  <a:pt x="612" y="590"/>
                </a:lnTo>
                <a:lnTo>
                  <a:pt x="613" y="589"/>
                </a:lnTo>
                <a:lnTo>
                  <a:pt x="617" y="588"/>
                </a:lnTo>
                <a:lnTo>
                  <a:pt x="618" y="586"/>
                </a:lnTo>
                <a:lnTo>
                  <a:pt x="621" y="586"/>
                </a:lnTo>
                <a:lnTo>
                  <a:pt x="624" y="587"/>
                </a:lnTo>
                <a:lnTo>
                  <a:pt x="624" y="589"/>
                </a:lnTo>
                <a:lnTo>
                  <a:pt x="621" y="591"/>
                </a:lnTo>
                <a:lnTo>
                  <a:pt x="609" y="607"/>
                </a:lnTo>
                <a:lnTo>
                  <a:pt x="596" y="623"/>
                </a:lnTo>
                <a:lnTo>
                  <a:pt x="591" y="629"/>
                </a:lnTo>
                <a:lnTo>
                  <a:pt x="586" y="633"/>
                </a:lnTo>
                <a:lnTo>
                  <a:pt x="586" y="636"/>
                </a:lnTo>
                <a:lnTo>
                  <a:pt x="586" y="638"/>
                </a:lnTo>
                <a:lnTo>
                  <a:pt x="588" y="640"/>
                </a:lnTo>
                <a:lnTo>
                  <a:pt x="592" y="642"/>
                </a:lnTo>
                <a:lnTo>
                  <a:pt x="593" y="639"/>
                </a:lnTo>
                <a:lnTo>
                  <a:pt x="592" y="636"/>
                </a:lnTo>
                <a:lnTo>
                  <a:pt x="593" y="633"/>
                </a:lnTo>
                <a:lnTo>
                  <a:pt x="593" y="632"/>
                </a:lnTo>
                <a:lnTo>
                  <a:pt x="595" y="632"/>
                </a:lnTo>
                <a:lnTo>
                  <a:pt x="598" y="632"/>
                </a:lnTo>
                <a:lnTo>
                  <a:pt x="598" y="630"/>
                </a:lnTo>
                <a:lnTo>
                  <a:pt x="598" y="628"/>
                </a:lnTo>
                <a:lnTo>
                  <a:pt x="599" y="627"/>
                </a:lnTo>
                <a:lnTo>
                  <a:pt x="600" y="625"/>
                </a:lnTo>
                <a:lnTo>
                  <a:pt x="601" y="627"/>
                </a:lnTo>
                <a:lnTo>
                  <a:pt x="602" y="627"/>
                </a:lnTo>
                <a:lnTo>
                  <a:pt x="602" y="628"/>
                </a:lnTo>
                <a:lnTo>
                  <a:pt x="601" y="629"/>
                </a:lnTo>
                <a:lnTo>
                  <a:pt x="600" y="630"/>
                </a:lnTo>
                <a:lnTo>
                  <a:pt x="599" y="631"/>
                </a:lnTo>
                <a:lnTo>
                  <a:pt x="598" y="634"/>
                </a:lnTo>
                <a:lnTo>
                  <a:pt x="596" y="639"/>
                </a:lnTo>
                <a:lnTo>
                  <a:pt x="595" y="640"/>
                </a:lnTo>
                <a:lnTo>
                  <a:pt x="595" y="642"/>
                </a:lnTo>
                <a:lnTo>
                  <a:pt x="593" y="642"/>
                </a:lnTo>
                <a:lnTo>
                  <a:pt x="592" y="642"/>
                </a:lnTo>
                <a:lnTo>
                  <a:pt x="593" y="644"/>
                </a:lnTo>
                <a:lnTo>
                  <a:pt x="593" y="646"/>
                </a:lnTo>
                <a:lnTo>
                  <a:pt x="595" y="646"/>
                </a:lnTo>
                <a:lnTo>
                  <a:pt x="598" y="646"/>
                </a:lnTo>
                <a:lnTo>
                  <a:pt x="599" y="644"/>
                </a:lnTo>
                <a:lnTo>
                  <a:pt x="600" y="642"/>
                </a:lnTo>
                <a:lnTo>
                  <a:pt x="601" y="640"/>
                </a:lnTo>
                <a:lnTo>
                  <a:pt x="602" y="638"/>
                </a:lnTo>
                <a:lnTo>
                  <a:pt x="603" y="638"/>
                </a:lnTo>
                <a:lnTo>
                  <a:pt x="604" y="637"/>
                </a:lnTo>
                <a:lnTo>
                  <a:pt x="606" y="638"/>
                </a:lnTo>
                <a:lnTo>
                  <a:pt x="606" y="639"/>
                </a:lnTo>
                <a:lnTo>
                  <a:pt x="606" y="642"/>
                </a:lnTo>
                <a:lnTo>
                  <a:pt x="606" y="647"/>
                </a:lnTo>
                <a:lnTo>
                  <a:pt x="615" y="638"/>
                </a:lnTo>
                <a:lnTo>
                  <a:pt x="623" y="628"/>
                </a:lnTo>
                <a:lnTo>
                  <a:pt x="625" y="629"/>
                </a:lnTo>
                <a:lnTo>
                  <a:pt x="627" y="630"/>
                </a:lnTo>
                <a:lnTo>
                  <a:pt x="629" y="631"/>
                </a:lnTo>
                <a:lnTo>
                  <a:pt x="631" y="633"/>
                </a:lnTo>
                <a:lnTo>
                  <a:pt x="634" y="631"/>
                </a:lnTo>
                <a:lnTo>
                  <a:pt x="639" y="628"/>
                </a:lnTo>
                <a:lnTo>
                  <a:pt x="640" y="627"/>
                </a:lnTo>
                <a:lnTo>
                  <a:pt x="642" y="625"/>
                </a:lnTo>
                <a:lnTo>
                  <a:pt x="641" y="623"/>
                </a:lnTo>
                <a:lnTo>
                  <a:pt x="641" y="620"/>
                </a:lnTo>
                <a:lnTo>
                  <a:pt x="643" y="620"/>
                </a:lnTo>
                <a:lnTo>
                  <a:pt x="644" y="620"/>
                </a:lnTo>
                <a:lnTo>
                  <a:pt x="649" y="617"/>
                </a:lnTo>
                <a:lnTo>
                  <a:pt x="652" y="616"/>
                </a:lnTo>
                <a:lnTo>
                  <a:pt x="649" y="625"/>
                </a:lnTo>
                <a:lnTo>
                  <a:pt x="644" y="636"/>
                </a:lnTo>
                <a:lnTo>
                  <a:pt x="650" y="631"/>
                </a:lnTo>
                <a:lnTo>
                  <a:pt x="656" y="628"/>
                </a:lnTo>
                <a:lnTo>
                  <a:pt x="660" y="628"/>
                </a:lnTo>
                <a:lnTo>
                  <a:pt x="664" y="628"/>
                </a:lnTo>
                <a:lnTo>
                  <a:pt x="664" y="625"/>
                </a:lnTo>
                <a:lnTo>
                  <a:pt x="664" y="623"/>
                </a:lnTo>
                <a:lnTo>
                  <a:pt x="661" y="622"/>
                </a:lnTo>
                <a:lnTo>
                  <a:pt x="659" y="621"/>
                </a:lnTo>
                <a:lnTo>
                  <a:pt x="658" y="621"/>
                </a:lnTo>
                <a:lnTo>
                  <a:pt x="658" y="620"/>
                </a:lnTo>
                <a:lnTo>
                  <a:pt x="658" y="619"/>
                </a:lnTo>
                <a:lnTo>
                  <a:pt x="659" y="617"/>
                </a:lnTo>
                <a:lnTo>
                  <a:pt x="661" y="615"/>
                </a:lnTo>
                <a:lnTo>
                  <a:pt x="662" y="614"/>
                </a:lnTo>
                <a:lnTo>
                  <a:pt x="662" y="612"/>
                </a:lnTo>
                <a:lnTo>
                  <a:pt x="662" y="609"/>
                </a:lnTo>
                <a:lnTo>
                  <a:pt x="662" y="609"/>
                </a:lnTo>
                <a:lnTo>
                  <a:pt x="665" y="608"/>
                </a:lnTo>
                <a:lnTo>
                  <a:pt x="665" y="614"/>
                </a:lnTo>
                <a:lnTo>
                  <a:pt x="666" y="617"/>
                </a:lnTo>
                <a:lnTo>
                  <a:pt x="670" y="617"/>
                </a:lnTo>
                <a:lnTo>
                  <a:pt x="675" y="616"/>
                </a:lnTo>
                <a:lnTo>
                  <a:pt x="675" y="617"/>
                </a:lnTo>
                <a:lnTo>
                  <a:pt x="673" y="620"/>
                </a:lnTo>
                <a:lnTo>
                  <a:pt x="673" y="621"/>
                </a:lnTo>
                <a:lnTo>
                  <a:pt x="674" y="622"/>
                </a:lnTo>
                <a:lnTo>
                  <a:pt x="675" y="622"/>
                </a:lnTo>
                <a:lnTo>
                  <a:pt x="676" y="622"/>
                </a:lnTo>
                <a:lnTo>
                  <a:pt x="678" y="622"/>
                </a:lnTo>
                <a:lnTo>
                  <a:pt x="679" y="622"/>
                </a:lnTo>
                <a:lnTo>
                  <a:pt x="681" y="623"/>
                </a:lnTo>
                <a:lnTo>
                  <a:pt x="682" y="624"/>
                </a:lnTo>
                <a:lnTo>
                  <a:pt x="681" y="625"/>
                </a:lnTo>
                <a:lnTo>
                  <a:pt x="679" y="628"/>
                </a:lnTo>
                <a:lnTo>
                  <a:pt x="677" y="628"/>
                </a:lnTo>
                <a:lnTo>
                  <a:pt x="675" y="628"/>
                </a:lnTo>
                <a:lnTo>
                  <a:pt x="673" y="630"/>
                </a:lnTo>
                <a:lnTo>
                  <a:pt x="670" y="631"/>
                </a:lnTo>
                <a:lnTo>
                  <a:pt x="665" y="637"/>
                </a:lnTo>
                <a:lnTo>
                  <a:pt x="658" y="641"/>
                </a:lnTo>
                <a:lnTo>
                  <a:pt x="651" y="645"/>
                </a:lnTo>
                <a:lnTo>
                  <a:pt x="644" y="649"/>
                </a:lnTo>
                <a:lnTo>
                  <a:pt x="631" y="663"/>
                </a:lnTo>
                <a:lnTo>
                  <a:pt x="619" y="678"/>
                </a:lnTo>
                <a:lnTo>
                  <a:pt x="609" y="692"/>
                </a:lnTo>
                <a:lnTo>
                  <a:pt x="599" y="708"/>
                </a:lnTo>
                <a:lnTo>
                  <a:pt x="595" y="714"/>
                </a:lnTo>
                <a:lnTo>
                  <a:pt x="591" y="724"/>
                </a:lnTo>
                <a:lnTo>
                  <a:pt x="590" y="729"/>
                </a:lnTo>
                <a:lnTo>
                  <a:pt x="588" y="732"/>
                </a:lnTo>
                <a:lnTo>
                  <a:pt x="588" y="735"/>
                </a:lnTo>
                <a:lnTo>
                  <a:pt x="590" y="736"/>
                </a:lnTo>
                <a:lnTo>
                  <a:pt x="591" y="737"/>
                </a:lnTo>
                <a:lnTo>
                  <a:pt x="592" y="737"/>
                </a:lnTo>
                <a:lnTo>
                  <a:pt x="594" y="737"/>
                </a:lnTo>
                <a:lnTo>
                  <a:pt x="596" y="735"/>
                </a:lnTo>
                <a:lnTo>
                  <a:pt x="599" y="731"/>
                </a:lnTo>
                <a:lnTo>
                  <a:pt x="601" y="729"/>
                </a:lnTo>
                <a:lnTo>
                  <a:pt x="602" y="723"/>
                </a:lnTo>
                <a:lnTo>
                  <a:pt x="604" y="717"/>
                </a:lnTo>
                <a:lnTo>
                  <a:pt x="607" y="721"/>
                </a:lnTo>
                <a:lnTo>
                  <a:pt x="608" y="727"/>
                </a:lnTo>
                <a:lnTo>
                  <a:pt x="609" y="729"/>
                </a:lnTo>
                <a:lnTo>
                  <a:pt x="610" y="731"/>
                </a:lnTo>
                <a:lnTo>
                  <a:pt x="611" y="732"/>
                </a:lnTo>
                <a:lnTo>
                  <a:pt x="612" y="732"/>
                </a:lnTo>
                <a:lnTo>
                  <a:pt x="615" y="729"/>
                </a:lnTo>
                <a:lnTo>
                  <a:pt x="618" y="725"/>
                </a:lnTo>
                <a:lnTo>
                  <a:pt x="623" y="725"/>
                </a:lnTo>
                <a:lnTo>
                  <a:pt x="626" y="727"/>
                </a:lnTo>
                <a:lnTo>
                  <a:pt x="626" y="722"/>
                </a:lnTo>
                <a:lnTo>
                  <a:pt x="626" y="719"/>
                </a:lnTo>
                <a:lnTo>
                  <a:pt x="627" y="716"/>
                </a:lnTo>
                <a:lnTo>
                  <a:pt x="629" y="716"/>
                </a:lnTo>
                <a:lnTo>
                  <a:pt x="631" y="717"/>
                </a:lnTo>
                <a:lnTo>
                  <a:pt x="633" y="719"/>
                </a:lnTo>
                <a:lnTo>
                  <a:pt x="636" y="721"/>
                </a:lnTo>
                <a:lnTo>
                  <a:pt x="640" y="723"/>
                </a:lnTo>
                <a:lnTo>
                  <a:pt x="642" y="725"/>
                </a:lnTo>
                <a:lnTo>
                  <a:pt x="642" y="731"/>
                </a:lnTo>
                <a:lnTo>
                  <a:pt x="645" y="725"/>
                </a:lnTo>
                <a:lnTo>
                  <a:pt x="650" y="722"/>
                </a:lnTo>
                <a:lnTo>
                  <a:pt x="651" y="720"/>
                </a:lnTo>
                <a:lnTo>
                  <a:pt x="652" y="717"/>
                </a:lnTo>
                <a:lnTo>
                  <a:pt x="653" y="714"/>
                </a:lnTo>
                <a:lnTo>
                  <a:pt x="653" y="712"/>
                </a:lnTo>
                <a:lnTo>
                  <a:pt x="661" y="710"/>
                </a:lnTo>
                <a:lnTo>
                  <a:pt x="670" y="708"/>
                </a:lnTo>
                <a:lnTo>
                  <a:pt x="673" y="705"/>
                </a:lnTo>
                <a:lnTo>
                  <a:pt x="675" y="702"/>
                </a:lnTo>
                <a:lnTo>
                  <a:pt x="676" y="699"/>
                </a:lnTo>
                <a:lnTo>
                  <a:pt x="677" y="698"/>
                </a:lnTo>
                <a:lnTo>
                  <a:pt x="679" y="695"/>
                </a:lnTo>
                <a:lnTo>
                  <a:pt x="683" y="692"/>
                </a:lnTo>
                <a:lnTo>
                  <a:pt x="693" y="681"/>
                </a:lnTo>
                <a:lnTo>
                  <a:pt x="705" y="670"/>
                </a:lnTo>
                <a:lnTo>
                  <a:pt x="715" y="662"/>
                </a:lnTo>
                <a:lnTo>
                  <a:pt x="726" y="654"/>
                </a:lnTo>
                <a:lnTo>
                  <a:pt x="738" y="646"/>
                </a:lnTo>
                <a:lnTo>
                  <a:pt x="749" y="637"/>
                </a:lnTo>
                <a:lnTo>
                  <a:pt x="761" y="628"/>
                </a:lnTo>
                <a:lnTo>
                  <a:pt x="774" y="617"/>
                </a:lnTo>
                <a:lnTo>
                  <a:pt x="780" y="613"/>
                </a:lnTo>
                <a:lnTo>
                  <a:pt x="786" y="608"/>
                </a:lnTo>
                <a:lnTo>
                  <a:pt x="791" y="606"/>
                </a:lnTo>
                <a:lnTo>
                  <a:pt x="797" y="603"/>
                </a:lnTo>
                <a:lnTo>
                  <a:pt x="800" y="598"/>
                </a:lnTo>
                <a:lnTo>
                  <a:pt x="805" y="595"/>
                </a:lnTo>
                <a:lnTo>
                  <a:pt x="808" y="592"/>
                </a:lnTo>
                <a:lnTo>
                  <a:pt x="813" y="590"/>
                </a:lnTo>
                <a:lnTo>
                  <a:pt x="822" y="583"/>
                </a:lnTo>
                <a:lnTo>
                  <a:pt x="832" y="576"/>
                </a:lnTo>
                <a:lnTo>
                  <a:pt x="837" y="575"/>
                </a:lnTo>
                <a:lnTo>
                  <a:pt x="841" y="572"/>
                </a:lnTo>
                <a:lnTo>
                  <a:pt x="845" y="567"/>
                </a:lnTo>
                <a:lnTo>
                  <a:pt x="848" y="563"/>
                </a:lnTo>
                <a:lnTo>
                  <a:pt x="862" y="556"/>
                </a:lnTo>
                <a:lnTo>
                  <a:pt x="874" y="549"/>
                </a:lnTo>
                <a:lnTo>
                  <a:pt x="885" y="540"/>
                </a:lnTo>
                <a:lnTo>
                  <a:pt x="897" y="532"/>
                </a:lnTo>
                <a:lnTo>
                  <a:pt x="911" y="525"/>
                </a:lnTo>
                <a:lnTo>
                  <a:pt x="924" y="521"/>
                </a:lnTo>
                <a:lnTo>
                  <a:pt x="937" y="512"/>
                </a:lnTo>
                <a:lnTo>
                  <a:pt x="949" y="504"/>
                </a:lnTo>
                <a:lnTo>
                  <a:pt x="964" y="496"/>
                </a:lnTo>
                <a:lnTo>
                  <a:pt x="979" y="489"/>
                </a:lnTo>
                <a:lnTo>
                  <a:pt x="996" y="482"/>
                </a:lnTo>
                <a:lnTo>
                  <a:pt x="1012" y="474"/>
                </a:lnTo>
                <a:lnTo>
                  <a:pt x="1028" y="466"/>
                </a:lnTo>
                <a:lnTo>
                  <a:pt x="1043" y="457"/>
                </a:lnTo>
                <a:lnTo>
                  <a:pt x="1060" y="451"/>
                </a:lnTo>
                <a:lnTo>
                  <a:pt x="1076" y="445"/>
                </a:lnTo>
                <a:lnTo>
                  <a:pt x="1084" y="441"/>
                </a:lnTo>
                <a:lnTo>
                  <a:pt x="1090" y="437"/>
                </a:lnTo>
                <a:lnTo>
                  <a:pt x="1098" y="433"/>
                </a:lnTo>
                <a:lnTo>
                  <a:pt x="1106" y="432"/>
                </a:lnTo>
                <a:lnTo>
                  <a:pt x="1104" y="429"/>
                </a:lnTo>
                <a:lnTo>
                  <a:pt x="1103" y="428"/>
                </a:lnTo>
                <a:lnTo>
                  <a:pt x="1103" y="425"/>
                </a:lnTo>
                <a:lnTo>
                  <a:pt x="1104" y="424"/>
                </a:lnTo>
                <a:lnTo>
                  <a:pt x="1106" y="424"/>
                </a:lnTo>
                <a:lnTo>
                  <a:pt x="1107" y="424"/>
                </a:lnTo>
                <a:lnTo>
                  <a:pt x="1111" y="428"/>
                </a:lnTo>
                <a:lnTo>
                  <a:pt x="1113" y="430"/>
                </a:lnTo>
                <a:lnTo>
                  <a:pt x="1119" y="428"/>
                </a:lnTo>
                <a:lnTo>
                  <a:pt x="1126" y="423"/>
                </a:lnTo>
                <a:lnTo>
                  <a:pt x="1137" y="418"/>
                </a:lnTo>
                <a:lnTo>
                  <a:pt x="1150" y="414"/>
                </a:lnTo>
                <a:lnTo>
                  <a:pt x="1154" y="413"/>
                </a:lnTo>
                <a:lnTo>
                  <a:pt x="1159" y="411"/>
                </a:lnTo>
                <a:lnTo>
                  <a:pt x="1159" y="408"/>
                </a:lnTo>
                <a:lnTo>
                  <a:pt x="1159" y="407"/>
                </a:lnTo>
                <a:lnTo>
                  <a:pt x="1156" y="407"/>
                </a:lnTo>
                <a:lnTo>
                  <a:pt x="1155" y="409"/>
                </a:lnTo>
                <a:lnTo>
                  <a:pt x="1154" y="406"/>
                </a:lnTo>
                <a:lnTo>
                  <a:pt x="1152" y="404"/>
                </a:lnTo>
                <a:lnTo>
                  <a:pt x="1157" y="401"/>
                </a:lnTo>
                <a:lnTo>
                  <a:pt x="1162" y="400"/>
                </a:lnTo>
                <a:lnTo>
                  <a:pt x="1168" y="399"/>
                </a:lnTo>
                <a:lnTo>
                  <a:pt x="1173" y="398"/>
                </a:lnTo>
                <a:lnTo>
                  <a:pt x="1178" y="397"/>
                </a:lnTo>
                <a:lnTo>
                  <a:pt x="1183" y="395"/>
                </a:lnTo>
                <a:lnTo>
                  <a:pt x="1187" y="391"/>
                </a:lnTo>
                <a:lnTo>
                  <a:pt x="1190" y="387"/>
                </a:lnTo>
                <a:lnTo>
                  <a:pt x="1193" y="389"/>
                </a:lnTo>
                <a:lnTo>
                  <a:pt x="1196" y="389"/>
                </a:lnTo>
                <a:lnTo>
                  <a:pt x="1200" y="388"/>
                </a:lnTo>
                <a:lnTo>
                  <a:pt x="1203" y="384"/>
                </a:lnTo>
                <a:lnTo>
                  <a:pt x="1208" y="382"/>
                </a:lnTo>
                <a:lnTo>
                  <a:pt x="1212" y="380"/>
                </a:lnTo>
                <a:lnTo>
                  <a:pt x="1218" y="378"/>
                </a:lnTo>
                <a:lnTo>
                  <a:pt x="1224" y="376"/>
                </a:lnTo>
                <a:lnTo>
                  <a:pt x="1227" y="376"/>
                </a:lnTo>
                <a:lnTo>
                  <a:pt x="1230" y="376"/>
                </a:lnTo>
                <a:lnTo>
                  <a:pt x="1233" y="376"/>
                </a:lnTo>
                <a:lnTo>
                  <a:pt x="1237" y="374"/>
                </a:lnTo>
                <a:lnTo>
                  <a:pt x="1237" y="373"/>
                </a:lnTo>
                <a:lnTo>
                  <a:pt x="1237" y="373"/>
                </a:lnTo>
                <a:lnTo>
                  <a:pt x="1238" y="373"/>
                </a:lnTo>
                <a:lnTo>
                  <a:pt x="1239" y="373"/>
                </a:lnTo>
                <a:lnTo>
                  <a:pt x="1239" y="372"/>
                </a:lnTo>
                <a:lnTo>
                  <a:pt x="1241" y="371"/>
                </a:lnTo>
                <a:lnTo>
                  <a:pt x="1243" y="368"/>
                </a:lnTo>
                <a:lnTo>
                  <a:pt x="1244" y="366"/>
                </a:lnTo>
                <a:lnTo>
                  <a:pt x="1246" y="371"/>
                </a:lnTo>
                <a:lnTo>
                  <a:pt x="1249" y="372"/>
                </a:lnTo>
                <a:lnTo>
                  <a:pt x="1250" y="371"/>
                </a:lnTo>
                <a:lnTo>
                  <a:pt x="1252" y="370"/>
                </a:lnTo>
                <a:lnTo>
                  <a:pt x="1257" y="364"/>
                </a:lnTo>
                <a:lnTo>
                  <a:pt x="1262" y="360"/>
                </a:lnTo>
                <a:lnTo>
                  <a:pt x="1259" y="357"/>
                </a:lnTo>
                <a:lnTo>
                  <a:pt x="1254" y="356"/>
                </a:lnTo>
                <a:lnTo>
                  <a:pt x="1252" y="358"/>
                </a:lnTo>
                <a:lnTo>
                  <a:pt x="1249" y="359"/>
                </a:lnTo>
                <a:lnTo>
                  <a:pt x="1245" y="357"/>
                </a:lnTo>
                <a:lnTo>
                  <a:pt x="1243" y="355"/>
                </a:lnTo>
                <a:lnTo>
                  <a:pt x="1234" y="355"/>
                </a:lnTo>
                <a:lnTo>
                  <a:pt x="1225" y="357"/>
                </a:lnTo>
                <a:lnTo>
                  <a:pt x="1216" y="358"/>
                </a:lnTo>
                <a:lnTo>
                  <a:pt x="1208" y="360"/>
                </a:lnTo>
                <a:lnTo>
                  <a:pt x="1200" y="364"/>
                </a:lnTo>
                <a:lnTo>
                  <a:pt x="1192" y="366"/>
                </a:lnTo>
                <a:lnTo>
                  <a:pt x="1183" y="367"/>
                </a:lnTo>
                <a:lnTo>
                  <a:pt x="1173" y="370"/>
                </a:lnTo>
                <a:lnTo>
                  <a:pt x="1167" y="372"/>
                </a:lnTo>
                <a:lnTo>
                  <a:pt x="1160" y="373"/>
                </a:lnTo>
                <a:lnTo>
                  <a:pt x="1157" y="373"/>
                </a:lnTo>
                <a:lnTo>
                  <a:pt x="1156" y="371"/>
                </a:lnTo>
                <a:lnTo>
                  <a:pt x="1156" y="370"/>
                </a:lnTo>
                <a:lnTo>
                  <a:pt x="1156" y="368"/>
                </a:lnTo>
                <a:lnTo>
                  <a:pt x="1159" y="365"/>
                </a:lnTo>
                <a:lnTo>
                  <a:pt x="1162" y="363"/>
                </a:lnTo>
                <a:lnTo>
                  <a:pt x="1180" y="358"/>
                </a:lnTo>
                <a:lnTo>
                  <a:pt x="1197" y="351"/>
                </a:lnTo>
                <a:lnTo>
                  <a:pt x="1216" y="347"/>
                </a:lnTo>
                <a:lnTo>
                  <a:pt x="1234" y="342"/>
                </a:lnTo>
                <a:lnTo>
                  <a:pt x="1244" y="340"/>
                </a:lnTo>
                <a:lnTo>
                  <a:pt x="1254" y="337"/>
                </a:lnTo>
                <a:lnTo>
                  <a:pt x="1263" y="334"/>
                </a:lnTo>
                <a:lnTo>
                  <a:pt x="1274" y="331"/>
                </a:lnTo>
                <a:lnTo>
                  <a:pt x="1283" y="328"/>
                </a:lnTo>
                <a:lnTo>
                  <a:pt x="1292" y="324"/>
                </a:lnTo>
                <a:lnTo>
                  <a:pt x="1302" y="323"/>
                </a:lnTo>
                <a:lnTo>
                  <a:pt x="1313" y="321"/>
                </a:lnTo>
                <a:lnTo>
                  <a:pt x="1324" y="317"/>
                </a:lnTo>
                <a:lnTo>
                  <a:pt x="1334" y="313"/>
                </a:lnTo>
                <a:lnTo>
                  <a:pt x="1344" y="308"/>
                </a:lnTo>
                <a:lnTo>
                  <a:pt x="1354" y="305"/>
                </a:lnTo>
                <a:lnTo>
                  <a:pt x="1365" y="301"/>
                </a:lnTo>
                <a:lnTo>
                  <a:pt x="1376" y="299"/>
                </a:lnTo>
                <a:lnTo>
                  <a:pt x="1386" y="297"/>
                </a:lnTo>
                <a:lnTo>
                  <a:pt x="1396" y="291"/>
                </a:lnTo>
                <a:lnTo>
                  <a:pt x="1376" y="293"/>
                </a:lnTo>
                <a:lnTo>
                  <a:pt x="1356" y="297"/>
                </a:lnTo>
                <a:lnTo>
                  <a:pt x="1336" y="300"/>
                </a:lnTo>
                <a:lnTo>
                  <a:pt x="1316" y="302"/>
                </a:lnTo>
                <a:lnTo>
                  <a:pt x="1305" y="302"/>
                </a:lnTo>
                <a:lnTo>
                  <a:pt x="1311" y="302"/>
                </a:lnTo>
                <a:lnTo>
                  <a:pt x="1319" y="302"/>
                </a:lnTo>
                <a:lnTo>
                  <a:pt x="1316" y="302"/>
                </a:lnTo>
                <a:close/>
                <a:moveTo>
                  <a:pt x="139" y="314"/>
                </a:moveTo>
                <a:lnTo>
                  <a:pt x="138" y="313"/>
                </a:lnTo>
                <a:lnTo>
                  <a:pt x="137" y="314"/>
                </a:lnTo>
                <a:lnTo>
                  <a:pt x="138" y="314"/>
                </a:lnTo>
                <a:lnTo>
                  <a:pt x="139" y="314"/>
                </a:lnTo>
                <a:lnTo>
                  <a:pt x="138" y="313"/>
                </a:lnTo>
                <a:lnTo>
                  <a:pt x="139" y="314"/>
                </a:lnTo>
                <a:close/>
                <a:moveTo>
                  <a:pt x="80" y="270"/>
                </a:moveTo>
                <a:lnTo>
                  <a:pt x="80" y="270"/>
                </a:lnTo>
                <a:lnTo>
                  <a:pt x="80" y="270"/>
                </a:lnTo>
                <a:lnTo>
                  <a:pt x="81" y="270"/>
                </a:lnTo>
                <a:lnTo>
                  <a:pt x="80" y="270"/>
                </a:lnTo>
                <a:lnTo>
                  <a:pt x="80" y="268"/>
                </a:lnTo>
                <a:lnTo>
                  <a:pt x="80" y="270"/>
                </a:lnTo>
                <a:lnTo>
                  <a:pt x="80" y="270"/>
                </a:lnTo>
                <a:lnTo>
                  <a:pt x="80" y="270"/>
                </a:lnTo>
                <a:close/>
                <a:moveTo>
                  <a:pt x="80" y="270"/>
                </a:moveTo>
                <a:lnTo>
                  <a:pt x="81" y="270"/>
                </a:lnTo>
                <a:lnTo>
                  <a:pt x="80" y="270"/>
                </a:lnTo>
                <a:close/>
                <a:moveTo>
                  <a:pt x="123" y="231"/>
                </a:moveTo>
                <a:lnTo>
                  <a:pt x="122" y="229"/>
                </a:lnTo>
                <a:lnTo>
                  <a:pt x="120" y="227"/>
                </a:lnTo>
                <a:lnTo>
                  <a:pt x="117" y="229"/>
                </a:lnTo>
                <a:lnTo>
                  <a:pt x="115" y="231"/>
                </a:lnTo>
                <a:lnTo>
                  <a:pt x="112" y="239"/>
                </a:lnTo>
                <a:lnTo>
                  <a:pt x="110" y="247"/>
                </a:lnTo>
                <a:lnTo>
                  <a:pt x="116" y="238"/>
                </a:lnTo>
                <a:lnTo>
                  <a:pt x="123" y="231"/>
                </a:lnTo>
                <a:lnTo>
                  <a:pt x="120" y="232"/>
                </a:lnTo>
                <a:lnTo>
                  <a:pt x="123" y="231"/>
                </a:lnTo>
                <a:close/>
                <a:moveTo>
                  <a:pt x="825" y="141"/>
                </a:moveTo>
                <a:lnTo>
                  <a:pt x="825" y="141"/>
                </a:lnTo>
                <a:lnTo>
                  <a:pt x="825" y="141"/>
                </a:lnTo>
                <a:lnTo>
                  <a:pt x="825" y="141"/>
                </a:lnTo>
                <a:lnTo>
                  <a:pt x="825" y="141"/>
                </a:lnTo>
                <a:lnTo>
                  <a:pt x="825" y="141"/>
                </a:lnTo>
                <a:lnTo>
                  <a:pt x="825" y="141"/>
                </a:lnTo>
                <a:close/>
                <a:moveTo>
                  <a:pt x="825" y="141"/>
                </a:moveTo>
                <a:lnTo>
                  <a:pt x="825" y="141"/>
                </a:lnTo>
                <a:lnTo>
                  <a:pt x="825" y="141"/>
                </a:lnTo>
                <a:lnTo>
                  <a:pt x="825" y="141"/>
                </a:lnTo>
                <a:lnTo>
                  <a:pt x="825" y="141"/>
                </a:lnTo>
                <a:lnTo>
                  <a:pt x="825" y="141"/>
                </a:lnTo>
                <a:lnTo>
                  <a:pt x="825" y="141"/>
                </a:lnTo>
                <a:close/>
                <a:moveTo>
                  <a:pt x="825" y="141"/>
                </a:moveTo>
                <a:lnTo>
                  <a:pt x="825" y="141"/>
                </a:lnTo>
                <a:lnTo>
                  <a:pt x="825" y="141"/>
                </a:lnTo>
                <a:lnTo>
                  <a:pt x="825" y="141"/>
                </a:lnTo>
                <a:lnTo>
                  <a:pt x="825" y="141"/>
                </a:lnTo>
                <a:lnTo>
                  <a:pt x="825" y="141"/>
                </a:lnTo>
                <a:lnTo>
                  <a:pt x="825" y="141"/>
                </a:lnTo>
                <a:close/>
                <a:moveTo>
                  <a:pt x="825" y="141"/>
                </a:moveTo>
                <a:lnTo>
                  <a:pt x="825" y="141"/>
                </a:lnTo>
                <a:lnTo>
                  <a:pt x="825" y="141"/>
                </a:lnTo>
                <a:lnTo>
                  <a:pt x="825" y="141"/>
                </a:lnTo>
                <a:lnTo>
                  <a:pt x="825" y="141"/>
                </a:lnTo>
                <a:close/>
                <a:moveTo>
                  <a:pt x="825" y="141"/>
                </a:moveTo>
                <a:lnTo>
                  <a:pt x="825" y="141"/>
                </a:lnTo>
                <a:lnTo>
                  <a:pt x="825" y="141"/>
                </a:lnTo>
                <a:lnTo>
                  <a:pt x="825" y="141"/>
                </a:lnTo>
                <a:lnTo>
                  <a:pt x="825" y="141"/>
                </a:lnTo>
                <a:close/>
                <a:moveTo>
                  <a:pt x="825" y="141"/>
                </a:moveTo>
                <a:lnTo>
                  <a:pt x="825" y="141"/>
                </a:lnTo>
                <a:lnTo>
                  <a:pt x="825" y="141"/>
                </a:lnTo>
                <a:close/>
                <a:moveTo>
                  <a:pt x="825" y="141"/>
                </a:moveTo>
                <a:lnTo>
                  <a:pt x="825" y="141"/>
                </a:lnTo>
                <a:lnTo>
                  <a:pt x="825" y="141"/>
                </a:lnTo>
                <a:lnTo>
                  <a:pt x="825" y="141"/>
                </a:lnTo>
                <a:lnTo>
                  <a:pt x="825" y="141"/>
                </a:lnTo>
                <a:close/>
                <a:moveTo>
                  <a:pt x="825" y="141"/>
                </a:moveTo>
                <a:lnTo>
                  <a:pt x="825" y="141"/>
                </a:lnTo>
                <a:lnTo>
                  <a:pt x="825" y="141"/>
                </a:lnTo>
                <a:close/>
                <a:moveTo>
                  <a:pt x="825" y="141"/>
                </a:moveTo>
                <a:lnTo>
                  <a:pt x="825" y="141"/>
                </a:lnTo>
                <a:lnTo>
                  <a:pt x="825" y="141"/>
                </a:lnTo>
                <a:close/>
                <a:moveTo>
                  <a:pt x="825" y="141"/>
                </a:moveTo>
                <a:lnTo>
                  <a:pt x="825" y="141"/>
                </a:lnTo>
                <a:lnTo>
                  <a:pt x="825" y="141"/>
                </a:lnTo>
                <a:close/>
                <a:moveTo>
                  <a:pt x="825" y="141"/>
                </a:moveTo>
                <a:lnTo>
                  <a:pt x="825" y="141"/>
                </a:lnTo>
                <a:lnTo>
                  <a:pt x="825" y="141"/>
                </a:lnTo>
                <a:close/>
                <a:moveTo>
                  <a:pt x="825" y="141"/>
                </a:moveTo>
                <a:lnTo>
                  <a:pt x="825" y="141"/>
                </a:lnTo>
                <a:lnTo>
                  <a:pt x="825" y="141"/>
                </a:lnTo>
                <a:close/>
                <a:moveTo>
                  <a:pt x="825" y="141"/>
                </a:moveTo>
                <a:lnTo>
                  <a:pt x="825" y="141"/>
                </a:lnTo>
                <a:lnTo>
                  <a:pt x="825" y="141"/>
                </a:lnTo>
                <a:lnTo>
                  <a:pt x="825" y="141"/>
                </a:lnTo>
                <a:lnTo>
                  <a:pt x="825" y="141"/>
                </a:lnTo>
                <a:close/>
                <a:moveTo>
                  <a:pt x="825" y="141"/>
                </a:moveTo>
                <a:lnTo>
                  <a:pt x="825" y="141"/>
                </a:lnTo>
                <a:lnTo>
                  <a:pt x="825" y="141"/>
                </a:lnTo>
                <a:close/>
                <a:moveTo>
                  <a:pt x="825" y="141"/>
                </a:moveTo>
                <a:lnTo>
                  <a:pt x="825" y="141"/>
                </a:lnTo>
                <a:lnTo>
                  <a:pt x="825" y="141"/>
                </a:lnTo>
                <a:close/>
                <a:moveTo>
                  <a:pt x="711" y="105"/>
                </a:moveTo>
                <a:lnTo>
                  <a:pt x="710" y="106"/>
                </a:lnTo>
                <a:lnTo>
                  <a:pt x="709" y="106"/>
                </a:lnTo>
                <a:lnTo>
                  <a:pt x="710" y="108"/>
                </a:lnTo>
                <a:lnTo>
                  <a:pt x="711" y="108"/>
                </a:lnTo>
                <a:lnTo>
                  <a:pt x="714" y="109"/>
                </a:lnTo>
                <a:lnTo>
                  <a:pt x="714" y="107"/>
                </a:lnTo>
                <a:lnTo>
                  <a:pt x="714" y="106"/>
                </a:lnTo>
                <a:lnTo>
                  <a:pt x="711" y="105"/>
                </a:lnTo>
                <a:lnTo>
                  <a:pt x="711" y="105"/>
                </a:lnTo>
                <a:lnTo>
                  <a:pt x="711" y="105"/>
                </a:lnTo>
                <a:close/>
                <a:moveTo>
                  <a:pt x="121" y="732"/>
                </a:moveTo>
                <a:lnTo>
                  <a:pt x="121" y="732"/>
                </a:lnTo>
                <a:lnTo>
                  <a:pt x="121" y="732"/>
                </a:lnTo>
                <a:lnTo>
                  <a:pt x="121" y="732"/>
                </a:lnTo>
                <a:lnTo>
                  <a:pt x="121" y="732"/>
                </a:lnTo>
                <a:close/>
                <a:moveTo>
                  <a:pt x="491" y="150"/>
                </a:moveTo>
                <a:lnTo>
                  <a:pt x="489" y="150"/>
                </a:lnTo>
                <a:lnTo>
                  <a:pt x="489" y="151"/>
                </a:lnTo>
                <a:lnTo>
                  <a:pt x="491" y="151"/>
                </a:lnTo>
                <a:lnTo>
                  <a:pt x="491" y="150"/>
                </a:lnTo>
                <a:lnTo>
                  <a:pt x="491" y="150"/>
                </a:lnTo>
                <a:lnTo>
                  <a:pt x="491" y="150"/>
                </a:lnTo>
                <a:close/>
                <a:moveTo>
                  <a:pt x="703" y="108"/>
                </a:moveTo>
                <a:lnTo>
                  <a:pt x="705" y="110"/>
                </a:lnTo>
                <a:lnTo>
                  <a:pt x="707" y="110"/>
                </a:lnTo>
                <a:lnTo>
                  <a:pt x="709" y="109"/>
                </a:lnTo>
                <a:lnTo>
                  <a:pt x="709" y="108"/>
                </a:lnTo>
                <a:lnTo>
                  <a:pt x="708" y="106"/>
                </a:lnTo>
                <a:lnTo>
                  <a:pt x="706" y="106"/>
                </a:lnTo>
                <a:lnTo>
                  <a:pt x="703" y="106"/>
                </a:lnTo>
                <a:lnTo>
                  <a:pt x="703" y="108"/>
                </a:lnTo>
                <a:lnTo>
                  <a:pt x="703" y="108"/>
                </a:lnTo>
                <a:lnTo>
                  <a:pt x="703" y="108"/>
                </a:lnTo>
                <a:close/>
                <a:moveTo>
                  <a:pt x="247" y="235"/>
                </a:moveTo>
                <a:lnTo>
                  <a:pt x="245" y="243"/>
                </a:lnTo>
                <a:lnTo>
                  <a:pt x="244" y="250"/>
                </a:lnTo>
                <a:lnTo>
                  <a:pt x="242" y="250"/>
                </a:lnTo>
                <a:lnTo>
                  <a:pt x="244" y="250"/>
                </a:lnTo>
                <a:lnTo>
                  <a:pt x="246" y="249"/>
                </a:lnTo>
                <a:lnTo>
                  <a:pt x="247" y="248"/>
                </a:lnTo>
                <a:lnTo>
                  <a:pt x="248" y="247"/>
                </a:lnTo>
                <a:lnTo>
                  <a:pt x="248" y="245"/>
                </a:lnTo>
                <a:lnTo>
                  <a:pt x="248" y="240"/>
                </a:lnTo>
                <a:lnTo>
                  <a:pt x="247" y="235"/>
                </a:lnTo>
                <a:close/>
                <a:moveTo>
                  <a:pt x="244" y="250"/>
                </a:moveTo>
                <a:lnTo>
                  <a:pt x="244" y="250"/>
                </a:lnTo>
                <a:lnTo>
                  <a:pt x="244" y="250"/>
                </a:lnTo>
                <a:close/>
                <a:moveTo>
                  <a:pt x="227" y="31"/>
                </a:moveTo>
                <a:lnTo>
                  <a:pt x="224" y="33"/>
                </a:lnTo>
                <a:lnTo>
                  <a:pt x="223" y="35"/>
                </a:lnTo>
                <a:lnTo>
                  <a:pt x="223" y="38"/>
                </a:lnTo>
                <a:lnTo>
                  <a:pt x="223" y="40"/>
                </a:lnTo>
                <a:lnTo>
                  <a:pt x="222" y="42"/>
                </a:lnTo>
                <a:lnTo>
                  <a:pt x="221" y="43"/>
                </a:lnTo>
                <a:lnTo>
                  <a:pt x="222" y="42"/>
                </a:lnTo>
                <a:lnTo>
                  <a:pt x="223" y="40"/>
                </a:lnTo>
                <a:lnTo>
                  <a:pt x="224" y="36"/>
                </a:lnTo>
                <a:lnTo>
                  <a:pt x="227" y="31"/>
                </a:lnTo>
                <a:close/>
                <a:moveTo>
                  <a:pt x="921" y="565"/>
                </a:moveTo>
                <a:lnTo>
                  <a:pt x="918" y="565"/>
                </a:lnTo>
                <a:lnTo>
                  <a:pt x="916" y="567"/>
                </a:lnTo>
                <a:lnTo>
                  <a:pt x="915" y="570"/>
                </a:lnTo>
                <a:lnTo>
                  <a:pt x="915" y="572"/>
                </a:lnTo>
                <a:lnTo>
                  <a:pt x="917" y="571"/>
                </a:lnTo>
                <a:lnTo>
                  <a:pt x="921" y="569"/>
                </a:lnTo>
                <a:lnTo>
                  <a:pt x="921" y="567"/>
                </a:lnTo>
                <a:lnTo>
                  <a:pt x="922" y="566"/>
                </a:lnTo>
                <a:lnTo>
                  <a:pt x="922" y="565"/>
                </a:lnTo>
                <a:lnTo>
                  <a:pt x="921" y="565"/>
                </a:lnTo>
                <a:lnTo>
                  <a:pt x="920" y="565"/>
                </a:lnTo>
                <a:lnTo>
                  <a:pt x="921" y="565"/>
                </a:lnTo>
                <a:close/>
                <a:moveTo>
                  <a:pt x="892" y="555"/>
                </a:moveTo>
                <a:lnTo>
                  <a:pt x="889" y="556"/>
                </a:lnTo>
                <a:lnTo>
                  <a:pt x="887" y="558"/>
                </a:lnTo>
                <a:lnTo>
                  <a:pt x="887" y="561"/>
                </a:lnTo>
                <a:lnTo>
                  <a:pt x="887" y="562"/>
                </a:lnTo>
                <a:lnTo>
                  <a:pt x="888" y="563"/>
                </a:lnTo>
                <a:lnTo>
                  <a:pt x="890" y="563"/>
                </a:lnTo>
                <a:lnTo>
                  <a:pt x="891" y="563"/>
                </a:lnTo>
                <a:lnTo>
                  <a:pt x="892" y="563"/>
                </a:lnTo>
                <a:lnTo>
                  <a:pt x="893" y="561"/>
                </a:lnTo>
                <a:lnTo>
                  <a:pt x="895" y="559"/>
                </a:lnTo>
                <a:lnTo>
                  <a:pt x="895" y="557"/>
                </a:lnTo>
                <a:lnTo>
                  <a:pt x="895" y="556"/>
                </a:lnTo>
                <a:lnTo>
                  <a:pt x="893" y="555"/>
                </a:lnTo>
                <a:lnTo>
                  <a:pt x="892" y="555"/>
                </a:lnTo>
                <a:lnTo>
                  <a:pt x="892" y="555"/>
                </a:lnTo>
                <a:lnTo>
                  <a:pt x="892" y="555"/>
                </a:lnTo>
                <a:close/>
                <a:moveTo>
                  <a:pt x="846" y="584"/>
                </a:moveTo>
                <a:lnTo>
                  <a:pt x="843" y="586"/>
                </a:lnTo>
                <a:lnTo>
                  <a:pt x="839" y="588"/>
                </a:lnTo>
                <a:lnTo>
                  <a:pt x="837" y="588"/>
                </a:lnTo>
                <a:lnTo>
                  <a:pt x="835" y="589"/>
                </a:lnTo>
                <a:lnTo>
                  <a:pt x="837" y="590"/>
                </a:lnTo>
                <a:lnTo>
                  <a:pt x="838" y="592"/>
                </a:lnTo>
                <a:lnTo>
                  <a:pt x="841" y="592"/>
                </a:lnTo>
                <a:lnTo>
                  <a:pt x="845" y="591"/>
                </a:lnTo>
                <a:lnTo>
                  <a:pt x="847" y="589"/>
                </a:lnTo>
                <a:lnTo>
                  <a:pt x="848" y="587"/>
                </a:lnTo>
                <a:lnTo>
                  <a:pt x="848" y="586"/>
                </a:lnTo>
                <a:lnTo>
                  <a:pt x="848" y="584"/>
                </a:lnTo>
                <a:lnTo>
                  <a:pt x="847" y="584"/>
                </a:lnTo>
                <a:lnTo>
                  <a:pt x="846" y="584"/>
                </a:lnTo>
                <a:lnTo>
                  <a:pt x="846" y="586"/>
                </a:lnTo>
                <a:lnTo>
                  <a:pt x="846" y="584"/>
                </a:lnTo>
                <a:close/>
                <a:moveTo>
                  <a:pt x="328" y="210"/>
                </a:moveTo>
                <a:lnTo>
                  <a:pt x="324" y="212"/>
                </a:lnTo>
                <a:lnTo>
                  <a:pt x="322" y="214"/>
                </a:lnTo>
                <a:lnTo>
                  <a:pt x="321" y="217"/>
                </a:lnTo>
                <a:lnTo>
                  <a:pt x="319" y="221"/>
                </a:lnTo>
                <a:lnTo>
                  <a:pt x="322" y="218"/>
                </a:lnTo>
                <a:lnTo>
                  <a:pt x="324" y="217"/>
                </a:lnTo>
                <a:lnTo>
                  <a:pt x="327" y="214"/>
                </a:lnTo>
                <a:lnTo>
                  <a:pt x="328" y="210"/>
                </a:lnTo>
                <a:close/>
                <a:moveTo>
                  <a:pt x="957" y="99"/>
                </a:moveTo>
                <a:lnTo>
                  <a:pt x="958" y="98"/>
                </a:lnTo>
                <a:lnTo>
                  <a:pt x="958" y="94"/>
                </a:lnTo>
                <a:lnTo>
                  <a:pt x="957" y="93"/>
                </a:lnTo>
                <a:lnTo>
                  <a:pt x="956" y="92"/>
                </a:lnTo>
                <a:lnTo>
                  <a:pt x="951" y="92"/>
                </a:lnTo>
                <a:lnTo>
                  <a:pt x="947" y="92"/>
                </a:lnTo>
                <a:lnTo>
                  <a:pt x="948" y="96"/>
                </a:lnTo>
                <a:lnTo>
                  <a:pt x="950" y="98"/>
                </a:lnTo>
                <a:lnTo>
                  <a:pt x="954" y="99"/>
                </a:lnTo>
                <a:lnTo>
                  <a:pt x="957" y="99"/>
                </a:lnTo>
                <a:lnTo>
                  <a:pt x="956" y="99"/>
                </a:lnTo>
                <a:lnTo>
                  <a:pt x="957" y="99"/>
                </a:lnTo>
                <a:close/>
                <a:moveTo>
                  <a:pt x="1101" y="174"/>
                </a:moveTo>
                <a:lnTo>
                  <a:pt x="1103" y="174"/>
                </a:lnTo>
                <a:lnTo>
                  <a:pt x="1104" y="172"/>
                </a:lnTo>
                <a:lnTo>
                  <a:pt x="1103" y="169"/>
                </a:lnTo>
                <a:lnTo>
                  <a:pt x="1099" y="169"/>
                </a:lnTo>
                <a:lnTo>
                  <a:pt x="1097" y="171"/>
                </a:lnTo>
                <a:lnTo>
                  <a:pt x="1095" y="171"/>
                </a:lnTo>
                <a:lnTo>
                  <a:pt x="1090" y="173"/>
                </a:lnTo>
                <a:lnTo>
                  <a:pt x="1086" y="174"/>
                </a:lnTo>
                <a:lnTo>
                  <a:pt x="1093" y="175"/>
                </a:lnTo>
                <a:lnTo>
                  <a:pt x="1101" y="174"/>
                </a:lnTo>
                <a:lnTo>
                  <a:pt x="1099" y="175"/>
                </a:lnTo>
                <a:lnTo>
                  <a:pt x="1101" y="174"/>
                </a:lnTo>
                <a:close/>
                <a:moveTo>
                  <a:pt x="296" y="611"/>
                </a:moveTo>
                <a:lnTo>
                  <a:pt x="297" y="612"/>
                </a:lnTo>
                <a:lnTo>
                  <a:pt x="298" y="612"/>
                </a:lnTo>
                <a:lnTo>
                  <a:pt x="299" y="611"/>
                </a:lnTo>
                <a:lnTo>
                  <a:pt x="300" y="609"/>
                </a:lnTo>
                <a:lnTo>
                  <a:pt x="302" y="606"/>
                </a:lnTo>
                <a:lnTo>
                  <a:pt x="302" y="602"/>
                </a:lnTo>
                <a:lnTo>
                  <a:pt x="299" y="603"/>
                </a:lnTo>
                <a:lnTo>
                  <a:pt x="297" y="605"/>
                </a:lnTo>
                <a:lnTo>
                  <a:pt x="296" y="608"/>
                </a:lnTo>
                <a:lnTo>
                  <a:pt x="296" y="611"/>
                </a:lnTo>
                <a:close/>
                <a:moveTo>
                  <a:pt x="237" y="24"/>
                </a:moveTo>
                <a:lnTo>
                  <a:pt x="237" y="24"/>
                </a:lnTo>
                <a:lnTo>
                  <a:pt x="237" y="24"/>
                </a:lnTo>
                <a:lnTo>
                  <a:pt x="236" y="22"/>
                </a:lnTo>
                <a:lnTo>
                  <a:pt x="236" y="19"/>
                </a:lnTo>
                <a:lnTo>
                  <a:pt x="236" y="18"/>
                </a:lnTo>
                <a:lnTo>
                  <a:pt x="236" y="18"/>
                </a:lnTo>
                <a:lnTo>
                  <a:pt x="234" y="18"/>
                </a:lnTo>
                <a:lnTo>
                  <a:pt x="232" y="18"/>
                </a:lnTo>
                <a:lnTo>
                  <a:pt x="229" y="21"/>
                </a:lnTo>
                <a:lnTo>
                  <a:pt x="228" y="23"/>
                </a:lnTo>
                <a:lnTo>
                  <a:pt x="227" y="26"/>
                </a:lnTo>
                <a:lnTo>
                  <a:pt x="225" y="30"/>
                </a:lnTo>
                <a:lnTo>
                  <a:pt x="231" y="25"/>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close/>
                <a:moveTo>
                  <a:pt x="237" y="24"/>
                </a:moveTo>
                <a:lnTo>
                  <a:pt x="233" y="22"/>
                </a:lnTo>
                <a:lnTo>
                  <a:pt x="237" y="24"/>
                </a:lnTo>
                <a:close/>
                <a:moveTo>
                  <a:pt x="236" y="36"/>
                </a:moveTo>
                <a:lnTo>
                  <a:pt x="238" y="34"/>
                </a:lnTo>
                <a:lnTo>
                  <a:pt x="241" y="30"/>
                </a:lnTo>
                <a:lnTo>
                  <a:pt x="241" y="27"/>
                </a:lnTo>
                <a:lnTo>
                  <a:pt x="242" y="26"/>
                </a:lnTo>
                <a:lnTo>
                  <a:pt x="241" y="24"/>
                </a:lnTo>
                <a:lnTo>
                  <a:pt x="239" y="24"/>
                </a:lnTo>
                <a:lnTo>
                  <a:pt x="238" y="25"/>
                </a:lnTo>
                <a:lnTo>
                  <a:pt x="236" y="28"/>
                </a:lnTo>
                <a:lnTo>
                  <a:pt x="234" y="33"/>
                </a:lnTo>
                <a:lnTo>
                  <a:pt x="236" y="36"/>
                </a:lnTo>
                <a:lnTo>
                  <a:pt x="236" y="34"/>
                </a:lnTo>
                <a:lnTo>
                  <a:pt x="236" y="36"/>
                </a:lnTo>
                <a:close/>
                <a:moveTo>
                  <a:pt x="237" y="24"/>
                </a:move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lnTo>
                  <a:pt x="237" y="24"/>
                </a:lnTo>
                <a:close/>
                <a:moveTo>
                  <a:pt x="252" y="17"/>
                </a:moveTo>
                <a:lnTo>
                  <a:pt x="254" y="15"/>
                </a:lnTo>
                <a:lnTo>
                  <a:pt x="257" y="11"/>
                </a:lnTo>
                <a:lnTo>
                  <a:pt x="258" y="9"/>
                </a:lnTo>
                <a:lnTo>
                  <a:pt x="258" y="8"/>
                </a:lnTo>
                <a:lnTo>
                  <a:pt x="258" y="8"/>
                </a:lnTo>
                <a:lnTo>
                  <a:pt x="255" y="8"/>
                </a:lnTo>
                <a:lnTo>
                  <a:pt x="253" y="9"/>
                </a:lnTo>
                <a:lnTo>
                  <a:pt x="250" y="13"/>
                </a:lnTo>
                <a:lnTo>
                  <a:pt x="249" y="15"/>
                </a:lnTo>
                <a:lnTo>
                  <a:pt x="249" y="16"/>
                </a:lnTo>
                <a:lnTo>
                  <a:pt x="249" y="17"/>
                </a:lnTo>
                <a:lnTo>
                  <a:pt x="252" y="17"/>
                </a:lnTo>
                <a:lnTo>
                  <a:pt x="252" y="17"/>
                </a:lnTo>
                <a:lnTo>
                  <a:pt x="252" y="17"/>
                </a:lnTo>
                <a:close/>
                <a:moveTo>
                  <a:pt x="609" y="594"/>
                </a:moveTo>
                <a:lnTo>
                  <a:pt x="608" y="592"/>
                </a:lnTo>
                <a:lnTo>
                  <a:pt x="606" y="594"/>
                </a:lnTo>
                <a:lnTo>
                  <a:pt x="603" y="595"/>
                </a:lnTo>
                <a:lnTo>
                  <a:pt x="601" y="597"/>
                </a:lnTo>
                <a:lnTo>
                  <a:pt x="598" y="603"/>
                </a:lnTo>
                <a:lnTo>
                  <a:pt x="596" y="607"/>
                </a:lnTo>
                <a:lnTo>
                  <a:pt x="599" y="605"/>
                </a:lnTo>
                <a:lnTo>
                  <a:pt x="604" y="600"/>
                </a:lnTo>
                <a:lnTo>
                  <a:pt x="608" y="597"/>
                </a:lnTo>
                <a:lnTo>
                  <a:pt x="609" y="594"/>
                </a:lnTo>
                <a:lnTo>
                  <a:pt x="609" y="594"/>
                </a:lnTo>
                <a:lnTo>
                  <a:pt x="609" y="594"/>
                </a:lnTo>
                <a:close/>
                <a:moveTo>
                  <a:pt x="208" y="69"/>
                </a:moveTo>
                <a:lnTo>
                  <a:pt x="211" y="71"/>
                </a:lnTo>
                <a:lnTo>
                  <a:pt x="214" y="71"/>
                </a:lnTo>
                <a:lnTo>
                  <a:pt x="216" y="71"/>
                </a:lnTo>
                <a:lnTo>
                  <a:pt x="220" y="69"/>
                </a:lnTo>
                <a:lnTo>
                  <a:pt x="215" y="65"/>
                </a:lnTo>
                <a:lnTo>
                  <a:pt x="212" y="65"/>
                </a:lnTo>
                <a:lnTo>
                  <a:pt x="209" y="66"/>
                </a:lnTo>
                <a:lnTo>
                  <a:pt x="208" y="69"/>
                </a:lnTo>
                <a:close/>
                <a:moveTo>
                  <a:pt x="463" y="99"/>
                </a:moveTo>
                <a:lnTo>
                  <a:pt x="464" y="97"/>
                </a:lnTo>
                <a:lnTo>
                  <a:pt x="467" y="96"/>
                </a:lnTo>
                <a:lnTo>
                  <a:pt x="467" y="94"/>
                </a:lnTo>
                <a:lnTo>
                  <a:pt x="466" y="93"/>
                </a:lnTo>
                <a:lnTo>
                  <a:pt x="466" y="93"/>
                </a:lnTo>
                <a:lnTo>
                  <a:pt x="463" y="93"/>
                </a:lnTo>
                <a:lnTo>
                  <a:pt x="460" y="97"/>
                </a:lnTo>
                <a:lnTo>
                  <a:pt x="456" y="101"/>
                </a:lnTo>
                <a:lnTo>
                  <a:pt x="456" y="102"/>
                </a:lnTo>
                <a:lnTo>
                  <a:pt x="456" y="105"/>
                </a:lnTo>
                <a:lnTo>
                  <a:pt x="458" y="106"/>
                </a:lnTo>
                <a:lnTo>
                  <a:pt x="460" y="106"/>
                </a:lnTo>
                <a:lnTo>
                  <a:pt x="461" y="102"/>
                </a:lnTo>
                <a:lnTo>
                  <a:pt x="463" y="99"/>
                </a:lnTo>
                <a:lnTo>
                  <a:pt x="463" y="99"/>
                </a:lnTo>
                <a:lnTo>
                  <a:pt x="463" y="99"/>
                </a:lnTo>
                <a:close/>
                <a:moveTo>
                  <a:pt x="256" y="209"/>
                </a:moveTo>
                <a:lnTo>
                  <a:pt x="257" y="205"/>
                </a:lnTo>
                <a:lnTo>
                  <a:pt x="260" y="201"/>
                </a:lnTo>
                <a:lnTo>
                  <a:pt x="260" y="197"/>
                </a:lnTo>
                <a:lnTo>
                  <a:pt x="260" y="191"/>
                </a:lnTo>
                <a:lnTo>
                  <a:pt x="257" y="196"/>
                </a:lnTo>
                <a:lnTo>
                  <a:pt x="255" y="200"/>
                </a:lnTo>
                <a:lnTo>
                  <a:pt x="254" y="201"/>
                </a:lnTo>
                <a:lnTo>
                  <a:pt x="254" y="204"/>
                </a:lnTo>
                <a:lnTo>
                  <a:pt x="254" y="206"/>
                </a:lnTo>
                <a:lnTo>
                  <a:pt x="256" y="209"/>
                </a:lnTo>
                <a:close/>
                <a:moveTo>
                  <a:pt x="871" y="51"/>
                </a:moveTo>
                <a:lnTo>
                  <a:pt x="867" y="50"/>
                </a:lnTo>
                <a:lnTo>
                  <a:pt x="863" y="52"/>
                </a:lnTo>
                <a:lnTo>
                  <a:pt x="857" y="56"/>
                </a:lnTo>
                <a:lnTo>
                  <a:pt x="854" y="58"/>
                </a:lnTo>
                <a:lnTo>
                  <a:pt x="858" y="58"/>
                </a:lnTo>
                <a:lnTo>
                  <a:pt x="864" y="56"/>
                </a:lnTo>
                <a:lnTo>
                  <a:pt x="867" y="56"/>
                </a:lnTo>
                <a:lnTo>
                  <a:pt x="870" y="55"/>
                </a:lnTo>
                <a:lnTo>
                  <a:pt x="871" y="52"/>
                </a:lnTo>
                <a:lnTo>
                  <a:pt x="871" y="51"/>
                </a:lnTo>
                <a:lnTo>
                  <a:pt x="871" y="51"/>
                </a:lnTo>
                <a:lnTo>
                  <a:pt x="871" y="51"/>
                </a:lnTo>
                <a:close/>
                <a:moveTo>
                  <a:pt x="267" y="168"/>
                </a:moveTo>
                <a:lnTo>
                  <a:pt x="265" y="173"/>
                </a:lnTo>
                <a:lnTo>
                  <a:pt x="262" y="177"/>
                </a:lnTo>
                <a:lnTo>
                  <a:pt x="261" y="183"/>
                </a:lnTo>
                <a:lnTo>
                  <a:pt x="261" y="189"/>
                </a:lnTo>
                <a:lnTo>
                  <a:pt x="263" y="187"/>
                </a:lnTo>
                <a:lnTo>
                  <a:pt x="264" y="184"/>
                </a:lnTo>
                <a:lnTo>
                  <a:pt x="265" y="182"/>
                </a:lnTo>
                <a:lnTo>
                  <a:pt x="265" y="179"/>
                </a:lnTo>
                <a:lnTo>
                  <a:pt x="266" y="174"/>
                </a:lnTo>
                <a:lnTo>
                  <a:pt x="267" y="168"/>
                </a:lnTo>
                <a:close/>
                <a:moveTo>
                  <a:pt x="174" y="694"/>
                </a:moveTo>
                <a:lnTo>
                  <a:pt x="174" y="702"/>
                </a:lnTo>
                <a:lnTo>
                  <a:pt x="178" y="708"/>
                </a:lnTo>
                <a:lnTo>
                  <a:pt x="178" y="711"/>
                </a:lnTo>
                <a:lnTo>
                  <a:pt x="179" y="714"/>
                </a:lnTo>
                <a:lnTo>
                  <a:pt x="179" y="717"/>
                </a:lnTo>
                <a:lnTo>
                  <a:pt x="179" y="720"/>
                </a:lnTo>
                <a:lnTo>
                  <a:pt x="181" y="721"/>
                </a:lnTo>
                <a:lnTo>
                  <a:pt x="182" y="721"/>
                </a:lnTo>
                <a:lnTo>
                  <a:pt x="183" y="721"/>
                </a:lnTo>
                <a:lnTo>
                  <a:pt x="183" y="719"/>
                </a:lnTo>
                <a:lnTo>
                  <a:pt x="183" y="715"/>
                </a:lnTo>
                <a:lnTo>
                  <a:pt x="183" y="712"/>
                </a:lnTo>
                <a:lnTo>
                  <a:pt x="182" y="707"/>
                </a:lnTo>
                <a:lnTo>
                  <a:pt x="180" y="703"/>
                </a:lnTo>
                <a:lnTo>
                  <a:pt x="178" y="698"/>
                </a:lnTo>
                <a:lnTo>
                  <a:pt x="174" y="694"/>
                </a:lnTo>
                <a:lnTo>
                  <a:pt x="175" y="700"/>
                </a:lnTo>
                <a:lnTo>
                  <a:pt x="174" y="694"/>
                </a:lnTo>
                <a:close/>
                <a:moveTo>
                  <a:pt x="1081" y="180"/>
                </a:moveTo>
                <a:lnTo>
                  <a:pt x="1082" y="177"/>
                </a:lnTo>
                <a:lnTo>
                  <a:pt x="1081" y="175"/>
                </a:lnTo>
                <a:lnTo>
                  <a:pt x="1078" y="175"/>
                </a:lnTo>
                <a:lnTo>
                  <a:pt x="1074" y="177"/>
                </a:lnTo>
                <a:lnTo>
                  <a:pt x="1065" y="181"/>
                </a:lnTo>
                <a:lnTo>
                  <a:pt x="1057" y="185"/>
                </a:lnTo>
                <a:lnTo>
                  <a:pt x="1070" y="182"/>
                </a:lnTo>
                <a:lnTo>
                  <a:pt x="1081" y="180"/>
                </a:lnTo>
                <a:lnTo>
                  <a:pt x="1078" y="180"/>
                </a:lnTo>
                <a:lnTo>
                  <a:pt x="1081" y="180"/>
                </a:lnTo>
                <a:close/>
                <a:moveTo>
                  <a:pt x="444" y="113"/>
                </a:moveTo>
                <a:lnTo>
                  <a:pt x="444" y="110"/>
                </a:lnTo>
                <a:lnTo>
                  <a:pt x="444" y="109"/>
                </a:lnTo>
                <a:lnTo>
                  <a:pt x="444" y="109"/>
                </a:lnTo>
                <a:lnTo>
                  <a:pt x="443" y="109"/>
                </a:lnTo>
                <a:lnTo>
                  <a:pt x="439" y="110"/>
                </a:lnTo>
                <a:lnTo>
                  <a:pt x="437" y="111"/>
                </a:lnTo>
                <a:lnTo>
                  <a:pt x="430" y="116"/>
                </a:lnTo>
                <a:lnTo>
                  <a:pt x="426" y="122"/>
                </a:lnTo>
                <a:lnTo>
                  <a:pt x="430" y="121"/>
                </a:lnTo>
                <a:lnTo>
                  <a:pt x="436" y="119"/>
                </a:lnTo>
                <a:lnTo>
                  <a:pt x="438" y="118"/>
                </a:lnTo>
                <a:lnTo>
                  <a:pt x="440" y="117"/>
                </a:lnTo>
                <a:lnTo>
                  <a:pt x="443" y="115"/>
                </a:lnTo>
                <a:lnTo>
                  <a:pt x="444" y="113"/>
                </a:lnTo>
                <a:lnTo>
                  <a:pt x="443" y="116"/>
                </a:lnTo>
                <a:lnTo>
                  <a:pt x="444" y="113"/>
                </a:lnTo>
                <a:close/>
                <a:moveTo>
                  <a:pt x="645" y="637"/>
                </a:moveTo>
                <a:lnTo>
                  <a:pt x="642" y="636"/>
                </a:lnTo>
                <a:lnTo>
                  <a:pt x="640" y="637"/>
                </a:lnTo>
                <a:lnTo>
                  <a:pt x="637" y="638"/>
                </a:lnTo>
                <a:lnTo>
                  <a:pt x="635" y="640"/>
                </a:lnTo>
                <a:lnTo>
                  <a:pt x="634" y="641"/>
                </a:lnTo>
                <a:lnTo>
                  <a:pt x="632" y="641"/>
                </a:lnTo>
                <a:lnTo>
                  <a:pt x="629" y="640"/>
                </a:lnTo>
                <a:lnTo>
                  <a:pt x="627" y="636"/>
                </a:lnTo>
                <a:lnTo>
                  <a:pt x="627" y="642"/>
                </a:lnTo>
                <a:lnTo>
                  <a:pt x="626" y="648"/>
                </a:lnTo>
                <a:lnTo>
                  <a:pt x="625" y="652"/>
                </a:lnTo>
                <a:lnTo>
                  <a:pt x="623" y="654"/>
                </a:lnTo>
                <a:lnTo>
                  <a:pt x="620" y="655"/>
                </a:lnTo>
                <a:lnTo>
                  <a:pt x="617" y="657"/>
                </a:lnTo>
                <a:lnTo>
                  <a:pt x="613" y="659"/>
                </a:lnTo>
                <a:lnTo>
                  <a:pt x="610" y="664"/>
                </a:lnTo>
                <a:lnTo>
                  <a:pt x="608" y="669"/>
                </a:lnTo>
                <a:lnTo>
                  <a:pt x="609" y="673"/>
                </a:lnTo>
                <a:lnTo>
                  <a:pt x="618" y="663"/>
                </a:lnTo>
                <a:lnTo>
                  <a:pt x="628" y="654"/>
                </a:lnTo>
                <a:lnTo>
                  <a:pt x="633" y="649"/>
                </a:lnTo>
                <a:lnTo>
                  <a:pt x="637" y="646"/>
                </a:lnTo>
                <a:lnTo>
                  <a:pt x="641" y="641"/>
                </a:lnTo>
                <a:lnTo>
                  <a:pt x="645" y="637"/>
                </a:lnTo>
                <a:lnTo>
                  <a:pt x="641" y="638"/>
                </a:lnTo>
                <a:lnTo>
                  <a:pt x="645" y="637"/>
                </a:lnTo>
                <a:close/>
                <a:moveTo>
                  <a:pt x="214" y="36"/>
                </a:moveTo>
                <a:lnTo>
                  <a:pt x="212" y="36"/>
                </a:lnTo>
                <a:lnTo>
                  <a:pt x="209" y="38"/>
                </a:lnTo>
                <a:lnTo>
                  <a:pt x="208" y="40"/>
                </a:lnTo>
                <a:lnTo>
                  <a:pt x="207" y="42"/>
                </a:lnTo>
                <a:lnTo>
                  <a:pt x="205" y="46"/>
                </a:lnTo>
                <a:lnTo>
                  <a:pt x="203" y="50"/>
                </a:lnTo>
                <a:lnTo>
                  <a:pt x="200" y="53"/>
                </a:lnTo>
                <a:lnTo>
                  <a:pt x="199" y="57"/>
                </a:lnTo>
                <a:lnTo>
                  <a:pt x="197" y="59"/>
                </a:lnTo>
                <a:lnTo>
                  <a:pt x="197" y="61"/>
                </a:lnTo>
                <a:lnTo>
                  <a:pt x="197" y="63"/>
                </a:lnTo>
                <a:lnTo>
                  <a:pt x="199" y="64"/>
                </a:lnTo>
                <a:lnTo>
                  <a:pt x="207" y="50"/>
                </a:lnTo>
                <a:lnTo>
                  <a:pt x="214" y="36"/>
                </a:lnTo>
                <a:lnTo>
                  <a:pt x="212" y="40"/>
                </a:lnTo>
                <a:lnTo>
                  <a:pt x="214" y="36"/>
                </a:lnTo>
                <a:close/>
                <a:moveTo>
                  <a:pt x="1068" y="111"/>
                </a:moveTo>
                <a:lnTo>
                  <a:pt x="1073" y="105"/>
                </a:lnTo>
                <a:lnTo>
                  <a:pt x="1080" y="99"/>
                </a:lnTo>
                <a:lnTo>
                  <a:pt x="1076" y="99"/>
                </a:lnTo>
                <a:lnTo>
                  <a:pt x="1071" y="100"/>
                </a:lnTo>
                <a:lnTo>
                  <a:pt x="1068" y="101"/>
                </a:lnTo>
                <a:lnTo>
                  <a:pt x="1064" y="102"/>
                </a:lnTo>
                <a:lnTo>
                  <a:pt x="1062" y="102"/>
                </a:lnTo>
                <a:lnTo>
                  <a:pt x="1058" y="101"/>
                </a:lnTo>
                <a:lnTo>
                  <a:pt x="1056" y="101"/>
                </a:lnTo>
                <a:lnTo>
                  <a:pt x="1055" y="100"/>
                </a:lnTo>
                <a:lnTo>
                  <a:pt x="1054" y="101"/>
                </a:lnTo>
                <a:lnTo>
                  <a:pt x="1054" y="102"/>
                </a:lnTo>
                <a:lnTo>
                  <a:pt x="1062" y="108"/>
                </a:lnTo>
                <a:lnTo>
                  <a:pt x="1068" y="111"/>
                </a:lnTo>
                <a:lnTo>
                  <a:pt x="1068" y="108"/>
                </a:lnTo>
                <a:lnTo>
                  <a:pt x="1068" y="111"/>
                </a:lnTo>
                <a:close/>
                <a:moveTo>
                  <a:pt x="857" y="147"/>
                </a:moveTo>
                <a:lnTo>
                  <a:pt x="860" y="147"/>
                </a:lnTo>
                <a:lnTo>
                  <a:pt x="865" y="146"/>
                </a:lnTo>
                <a:lnTo>
                  <a:pt x="867" y="144"/>
                </a:lnTo>
                <a:lnTo>
                  <a:pt x="870" y="144"/>
                </a:lnTo>
                <a:lnTo>
                  <a:pt x="871" y="142"/>
                </a:lnTo>
                <a:lnTo>
                  <a:pt x="872" y="140"/>
                </a:lnTo>
                <a:lnTo>
                  <a:pt x="872" y="138"/>
                </a:lnTo>
                <a:lnTo>
                  <a:pt x="871" y="135"/>
                </a:lnTo>
                <a:lnTo>
                  <a:pt x="870" y="133"/>
                </a:lnTo>
                <a:lnTo>
                  <a:pt x="866" y="133"/>
                </a:lnTo>
                <a:lnTo>
                  <a:pt x="864" y="132"/>
                </a:lnTo>
                <a:lnTo>
                  <a:pt x="862" y="132"/>
                </a:lnTo>
                <a:lnTo>
                  <a:pt x="859" y="133"/>
                </a:lnTo>
                <a:lnTo>
                  <a:pt x="857" y="134"/>
                </a:lnTo>
                <a:lnTo>
                  <a:pt x="860" y="135"/>
                </a:lnTo>
                <a:lnTo>
                  <a:pt x="865" y="134"/>
                </a:lnTo>
                <a:lnTo>
                  <a:pt x="866" y="135"/>
                </a:lnTo>
                <a:lnTo>
                  <a:pt x="867" y="136"/>
                </a:lnTo>
                <a:lnTo>
                  <a:pt x="868" y="138"/>
                </a:lnTo>
                <a:lnTo>
                  <a:pt x="867" y="140"/>
                </a:lnTo>
                <a:lnTo>
                  <a:pt x="862" y="143"/>
                </a:lnTo>
                <a:lnTo>
                  <a:pt x="857" y="147"/>
                </a:lnTo>
                <a:lnTo>
                  <a:pt x="859" y="144"/>
                </a:lnTo>
                <a:lnTo>
                  <a:pt x="857" y="147"/>
                </a:lnTo>
                <a:close/>
                <a:moveTo>
                  <a:pt x="975" y="135"/>
                </a:moveTo>
                <a:lnTo>
                  <a:pt x="977" y="138"/>
                </a:lnTo>
                <a:lnTo>
                  <a:pt x="979" y="139"/>
                </a:lnTo>
                <a:lnTo>
                  <a:pt x="981" y="140"/>
                </a:lnTo>
                <a:lnTo>
                  <a:pt x="983" y="140"/>
                </a:lnTo>
                <a:lnTo>
                  <a:pt x="986" y="140"/>
                </a:lnTo>
                <a:lnTo>
                  <a:pt x="987" y="139"/>
                </a:lnTo>
                <a:lnTo>
                  <a:pt x="986" y="138"/>
                </a:lnTo>
                <a:lnTo>
                  <a:pt x="984" y="136"/>
                </a:lnTo>
                <a:lnTo>
                  <a:pt x="983" y="134"/>
                </a:lnTo>
                <a:lnTo>
                  <a:pt x="983" y="132"/>
                </a:lnTo>
                <a:lnTo>
                  <a:pt x="987" y="132"/>
                </a:lnTo>
                <a:lnTo>
                  <a:pt x="990" y="134"/>
                </a:lnTo>
                <a:lnTo>
                  <a:pt x="988" y="130"/>
                </a:lnTo>
                <a:lnTo>
                  <a:pt x="984" y="129"/>
                </a:lnTo>
                <a:lnTo>
                  <a:pt x="981" y="129"/>
                </a:lnTo>
                <a:lnTo>
                  <a:pt x="977" y="129"/>
                </a:lnTo>
                <a:lnTo>
                  <a:pt x="969" y="127"/>
                </a:lnTo>
                <a:lnTo>
                  <a:pt x="961" y="126"/>
                </a:lnTo>
                <a:lnTo>
                  <a:pt x="967" y="132"/>
                </a:lnTo>
                <a:lnTo>
                  <a:pt x="975" y="135"/>
                </a:lnTo>
                <a:lnTo>
                  <a:pt x="975" y="135"/>
                </a:lnTo>
                <a:lnTo>
                  <a:pt x="975" y="135"/>
                </a:lnTo>
                <a:close/>
                <a:moveTo>
                  <a:pt x="966" y="536"/>
                </a:moveTo>
                <a:lnTo>
                  <a:pt x="957" y="541"/>
                </a:lnTo>
                <a:lnTo>
                  <a:pt x="948" y="547"/>
                </a:lnTo>
                <a:lnTo>
                  <a:pt x="940" y="553"/>
                </a:lnTo>
                <a:lnTo>
                  <a:pt x="932" y="559"/>
                </a:lnTo>
                <a:lnTo>
                  <a:pt x="941" y="556"/>
                </a:lnTo>
                <a:lnTo>
                  <a:pt x="951" y="550"/>
                </a:lnTo>
                <a:lnTo>
                  <a:pt x="955" y="547"/>
                </a:lnTo>
                <a:lnTo>
                  <a:pt x="959" y="544"/>
                </a:lnTo>
                <a:lnTo>
                  <a:pt x="963" y="540"/>
                </a:lnTo>
                <a:lnTo>
                  <a:pt x="966" y="536"/>
                </a:lnTo>
                <a:close/>
                <a:moveTo>
                  <a:pt x="814" y="106"/>
                </a:moveTo>
                <a:lnTo>
                  <a:pt x="815" y="104"/>
                </a:lnTo>
                <a:lnTo>
                  <a:pt x="816" y="102"/>
                </a:lnTo>
                <a:lnTo>
                  <a:pt x="815" y="101"/>
                </a:lnTo>
                <a:lnTo>
                  <a:pt x="812" y="101"/>
                </a:lnTo>
                <a:lnTo>
                  <a:pt x="806" y="104"/>
                </a:lnTo>
                <a:lnTo>
                  <a:pt x="799" y="106"/>
                </a:lnTo>
                <a:lnTo>
                  <a:pt x="793" y="107"/>
                </a:lnTo>
                <a:lnTo>
                  <a:pt x="789" y="108"/>
                </a:lnTo>
                <a:lnTo>
                  <a:pt x="785" y="111"/>
                </a:lnTo>
                <a:lnTo>
                  <a:pt x="782" y="115"/>
                </a:lnTo>
                <a:lnTo>
                  <a:pt x="784" y="117"/>
                </a:lnTo>
                <a:lnTo>
                  <a:pt x="788" y="117"/>
                </a:lnTo>
                <a:lnTo>
                  <a:pt x="790" y="116"/>
                </a:lnTo>
                <a:lnTo>
                  <a:pt x="793" y="115"/>
                </a:lnTo>
                <a:lnTo>
                  <a:pt x="796" y="114"/>
                </a:lnTo>
                <a:lnTo>
                  <a:pt x="798" y="113"/>
                </a:lnTo>
                <a:lnTo>
                  <a:pt x="801" y="114"/>
                </a:lnTo>
                <a:lnTo>
                  <a:pt x="804" y="117"/>
                </a:lnTo>
                <a:lnTo>
                  <a:pt x="804" y="114"/>
                </a:lnTo>
                <a:lnTo>
                  <a:pt x="804" y="113"/>
                </a:lnTo>
                <a:lnTo>
                  <a:pt x="805" y="110"/>
                </a:lnTo>
                <a:lnTo>
                  <a:pt x="806" y="109"/>
                </a:lnTo>
                <a:lnTo>
                  <a:pt x="809" y="108"/>
                </a:lnTo>
                <a:lnTo>
                  <a:pt x="814" y="106"/>
                </a:lnTo>
                <a:lnTo>
                  <a:pt x="813" y="106"/>
                </a:lnTo>
                <a:lnTo>
                  <a:pt x="814" y="106"/>
                </a:lnTo>
                <a:close/>
                <a:moveTo>
                  <a:pt x="221" y="602"/>
                </a:moveTo>
                <a:lnTo>
                  <a:pt x="216" y="608"/>
                </a:lnTo>
                <a:lnTo>
                  <a:pt x="212" y="614"/>
                </a:lnTo>
                <a:lnTo>
                  <a:pt x="207" y="617"/>
                </a:lnTo>
                <a:lnTo>
                  <a:pt x="204" y="621"/>
                </a:lnTo>
                <a:lnTo>
                  <a:pt x="203" y="623"/>
                </a:lnTo>
                <a:lnTo>
                  <a:pt x="204" y="624"/>
                </a:lnTo>
                <a:lnTo>
                  <a:pt x="205" y="625"/>
                </a:lnTo>
                <a:lnTo>
                  <a:pt x="207" y="627"/>
                </a:lnTo>
                <a:lnTo>
                  <a:pt x="211" y="625"/>
                </a:lnTo>
                <a:lnTo>
                  <a:pt x="215" y="623"/>
                </a:lnTo>
                <a:lnTo>
                  <a:pt x="216" y="622"/>
                </a:lnTo>
                <a:lnTo>
                  <a:pt x="217" y="622"/>
                </a:lnTo>
                <a:lnTo>
                  <a:pt x="219" y="621"/>
                </a:lnTo>
                <a:lnTo>
                  <a:pt x="219" y="620"/>
                </a:lnTo>
                <a:lnTo>
                  <a:pt x="217" y="616"/>
                </a:lnTo>
                <a:lnTo>
                  <a:pt x="217" y="614"/>
                </a:lnTo>
                <a:lnTo>
                  <a:pt x="219" y="612"/>
                </a:lnTo>
                <a:lnTo>
                  <a:pt x="220" y="609"/>
                </a:lnTo>
                <a:lnTo>
                  <a:pt x="223" y="606"/>
                </a:lnTo>
                <a:lnTo>
                  <a:pt x="225" y="603"/>
                </a:lnTo>
                <a:lnTo>
                  <a:pt x="225" y="599"/>
                </a:lnTo>
                <a:lnTo>
                  <a:pt x="224" y="599"/>
                </a:lnTo>
                <a:lnTo>
                  <a:pt x="222" y="599"/>
                </a:lnTo>
                <a:lnTo>
                  <a:pt x="221" y="602"/>
                </a:lnTo>
                <a:lnTo>
                  <a:pt x="220" y="604"/>
                </a:lnTo>
                <a:lnTo>
                  <a:pt x="221" y="602"/>
                </a:lnTo>
                <a:close/>
                <a:moveTo>
                  <a:pt x="225" y="599"/>
                </a:moveTo>
                <a:lnTo>
                  <a:pt x="225" y="599"/>
                </a:lnTo>
                <a:lnTo>
                  <a:pt x="225" y="599"/>
                </a:lnTo>
                <a:lnTo>
                  <a:pt x="225" y="599"/>
                </a:lnTo>
                <a:lnTo>
                  <a:pt x="225" y="599"/>
                </a:lnTo>
                <a:close/>
                <a:moveTo>
                  <a:pt x="871" y="202"/>
                </a:moveTo>
                <a:lnTo>
                  <a:pt x="879" y="200"/>
                </a:lnTo>
                <a:lnTo>
                  <a:pt x="888" y="197"/>
                </a:lnTo>
                <a:lnTo>
                  <a:pt x="891" y="196"/>
                </a:lnTo>
                <a:lnTo>
                  <a:pt x="895" y="193"/>
                </a:lnTo>
                <a:lnTo>
                  <a:pt x="898" y="191"/>
                </a:lnTo>
                <a:lnTo>
                  <a:pt x="900" y="187"/>
                </a:lnTo>
                <a:lnTo>
                  <a:pt x="897" y="187"/>
                </a:lnTo>
                <a:lnTo>
                  <a:pt x="892" y="188"/>
                </a:lnTo>
                <a:lnTo>
                  <a:pt x="887" y="190"/>
                </a:lnTo>
                <a:lnTo>
                  <a:pt x="883" y="191"/>
                </a:lnTo>
                <a:lnTo>
                  <a:pt x="880" y="194"/>
                </a:lnTo>
                <a:lnTo>
                  <a:pt x="875" y="197"/>
                </a:lnTo>
                <a:lnTo>
                  <a:pt x="875" y="198"/>
                </a:lnTo>
                <a:lnTo>
                  <a:pt x="874" y="200"/>
                </a:lnTo>
                <a:lnTo>
                  <a:pt x="873" y="199"/>
                </a:lnTo>
                <a:lnTo>
                  <a:pt x="872" y="199"/>
                </a:lnTo>
                <a:lnTo>
                  <a:pt x="870" y="199"/>
                </a:lnTo>
                <a:lnTo>
                  <a:pt x="867" y="199"/>
                </a:lnTo>
                <a:lnTo>
                  <a:pt x="865" y="200"/>
                </a:lnTo>
                <a:lnTo>
                  <a:pt x="863" y="202"/>
                </a:lnTo>
                <a:lnTo>
                  <a:pt x="863" y="205"/>
                </a:lnTo>
                <a:lnTo>
                  <a:pt x="864" y="207"/>
                </a:lnTo>
                <a:lnTo>
                  <a:pt x="866" y="208"/>
                </a:lnTo>
                <a:lnTo>
                  <a:pt x="868" y="209"/>
                </a:lnTo>
                <a:lnTo>
                  <a:pt x="870" y="212"/>
                </a:lnTo>
                <a:lnTo>
                  <a:pt x="871" y="213"/>
                </a:lnTo>
                <a:lnTo>
                  <a:pt x="870" y="209"/>
                </a:lnTo>
                <a:lnTo>
                  <a:pt x="868" y="207"/>
                </a:lnTo>
                <a:lnTo>
                  <a:pt x="868" y="206"/>
                </a:lnTo>
                <a:lnTo>
                  <a:pt x="868" y="205"/>
                </a:lnTo>
                <a:lnTo>
                  <a:pt x="870" y="204"/>
                </a:lnTo>
                <a:lnTo>
                  <a:pt x="871" y="202"/>
                </a:lnTo>
                <a:lnTo>
                  <a:pt x="871" y="202"/>
                </a:lnTo>
                <a:lnTo>
                  <a:pt x="871" y="202"/>
                </a:lnTo>
                <a:close/>
                <a:moveTo>
                  <a:pt x="272" y="24"/>
                </a:moveTo>
                <a:lnTo>
                  <a:pt x="273" y="24"/>
                </a:lnTo>
                <a:lnTo>
                  <a:pt x="275" y="24"/>
                </a:lnTo>
                <a:lnTo>
                  <a:pt x="277" y="23"/>
                </a:lnTo>
                <a:lnTo>
                  <a:pt x="279" y="22"/>
                </a:lnTo>
                <a:lnTo>
                  <a:pt x="282" y="17"/>
                </a:lnTo>
                <a:lnTo>
                  <a:pt x="286" y="13"/>
                </a:lnTo>
                <a:lnTo>
                  <a:pt x="288" y="7"/>
                </a:lnTo>
                <a:lnTo>
                  <a:pt x="288" y="3"/>
                </a:lnTo>
                <a:lnTo>
                  <a:pt x="287" y="1"/>
                </a:lnTo>
                <a:lnTo>
                  <a:pt x="285" y="0"/>
                </a:lnTo>
                <a:lnTo>
                  <a:pt x="282" y="0"/>
                </a:lnTo>
                <a:lnTo>
                  <a:pt x="279" y="1"/>
                </a:lnTo>
                <a:lnTo>
                  <a:pt x="277" y="2"/>
                </a:lnTo>
                <a:lnTo>
                  <a:pt x="274" y="3"/>
                </a:lnTo>
                <a:lnTo>
                  <a:pt x="273" y="6"/>
                </a:lnTo>
                <a:lnTo>
                  <a:pt x="272" y="9"/>
                </a:lnTo>
                <a:lnTo>
                  <a:pt x="271" y="17"/>
                </a:lnTo>
                <a:lnTo>
                  <a:pt x="272" y="24"/>
                </a:lnTo>
                <a:close/>
                <a:moveTo>
                  <a:pt x="392" y="151"/>
                </a:moveTo>
                <a:lnTo>
                  <a:pt x="405" y="143"/>
                </a:lnTo>
                <a:lnTo>
                  <a:pt x="417" y="133"/>
                </a:lnTo>
                <a:lnTo>
                  <a:pt x="419" y="132"/>
                </a:lnTo>
                <a:lnTo>
                  <a:pt x="421" y="129"/>
                </a:lnTo>
                <a:lnTo>
                  <a:pt x="423" y="126"/>
                </a:lnTo>
                <a:lnTo>
                  <a:pt x="422" y="124"/>
                </a:lnTo>
                <a:lnTo>
                  <a:pt x="420" y="123"/>
                </a:lnTo>
                <a:lnTo>
                  <a:pt x="419" y="123"/>
                </a:lnTo>
                <a:lnTo>
                  <a:pt x="418" y="124"/>
                </a:lnTo>
                <a:lnTo>
                  <a:pt x="417" y="125"/>
                </a:lnTo>
                <a:lnTo>
                  <a:pt x="414" y="129"/>
                </a:lnTo>
                <a:lnTo>
                  <a:pt x="413" y="132"/>
                </a:lnTo>
                <a:lnTo>
                  <a:pt x="411" y="134"/>
                </a:lnTo>
                <a:lnTo>
                  <a:pt x="410" y="135"/>
                </a:lnTo>
                <a:lnTo>
                  <a:pt x="407" y="134"/>
                </a:lnTo>
                <a:lnTo>
                  <a:pt x="404" y="134"/>
                </a:lnTo>
                <a:lnTo>
                  <a:pt x="401" y="135"/>
                </a:lnTo>
                <a:lnTo>
                  <a:pt x="397" y="138"/>
                </a:lnTo>
                <a:lnTo>
                  <a:pt x="394" y="141"/>
                </a:lnTo>
                <a:lnTo>
                  <a:pt x="390" y="144"/>
                </a:lnTo>
                <a:lnTo>
                  <a:pt x="389" y="146"/>
                </a:lnTo>
                <a:lnTo>
                  <a:pt x="389" y="148"/>
                </a:lnTo>
                <a:lnTo>
                  <a:pt x="390" y="149"/>
                </a:lnTo>
                <a:lnTo>
                  <a:pt x="392" y="151"/>
                </a:lnTo>
                <a:lnTo>
                  <a:pt x="393" y="150"/>
                </a:lnTo>
                <a:lnTo>
                  <a:pt x="392" y="151"/>
                </a:lnTo>
                <a:close/>
                <a:moveTo>
                  <a:pt x="359" y="174"/>
                </a:moveTo>
                <a:lnTo>
                  <a:pt x="369" y="167"/>
                </a:lnTo>
                <a:lnTo>
                  <a:pt x="378" y="160"/>
                </a:lnTo>
                <a:lnTo>
                  <a:pt x="381" y="158"/>
                </a:lnTo>
                <a:lnTo>
                  <a:pt x="384" y="155"/>
                </a:lnTo>
                <a:lnTo>
                  <a:pt x="385" y="151"/>
                </a:lnTo>
                <a:lnTo>
                  <a:pt x="385" y="147"/>
                </a:lnTo>
                <a:lnTo>
                  <a:pt x="380" y="151"/>
                </a:lnTo>
                <a:lnTo>
                  <a:pt x="374" y="155"/>
                </a:lnTo>
                <a:lnTo>
                  <a:pt x="369" y="158"/>
                </a:lnTo>
                <a:lnTo>
                  <a:pt x="363" y="162"/>
                </a:lnTo>
                <a:lnTo>
                  <a:pt x="359" y="165"/>
                </a:lnTo>
                <a:lnTo>
                  <a:pt x="354" y="171"/>
                </a:lnTo>
                <a:lnTo>
                  <a:pt x="353" y="173"/>
                </a:lnTo>
                <a:lnTo>
                  <a:pt x="354" y="175"/>
                </a:lnTo>
                <a:lnTo>
                  <a:pt x="356" y="175"/>
                </a:lnTo>
                <a:lnTo>
                  <a:pt x="359" y="174"/>
                </a:lnTo>
                <a:lnTo>
                  <a:pt x="361" y="173"/>
                </a:lnTo>
                <a:lnTo>
                  <a:pt x="359" y="174"/>
                </a:lnTo>
                <a:close/>
                <a:moveTo>
                  <a:pt x="1211" y="207"/>
                </a:moveTo>
                <a:lnTo>
                  <a:pt x="1214" y="205"/>
                </a:lnTo>
                <a:lnTo>
                  <a:pt x="1218" y="202"/>
                </a:lnTo>
                <a:lnTo>
                  <a:pt x="1224" y="202"/>
                </a:lnTo>
                <a:lnTo>
                  <a:pt x="1229" y="201"/>
                </a:lnTo>
                <a:lnTo>
                  <a:pt x="1242" y="199"/>
                </a:lnTo>
                <a:lnTo>
                  <a:pt x="1253" y="196"/>
                </a:lnTo>
                <a:lnTo>
                  <a:pt x="1257" y="196"/>
                </a:lnTo>
                <a:lnTo>
                  <a:pt x="1260" y="194"/>
                </a:lnTo>
                <a:lnTo>
                  <a:pt x="1261" y="193"/>
                </a:lnTo>
                <a:lnTo>
                  <a:pt x="1262" y="192"/>
                </a:lnTo>
                <a:lnTo>
                  <a:pt x="1261" y="191"/>
                </a:lnTo>
                <a:lnTo>
                  <a:pt x="1260" y="190"/>
                </a:lnTo>
                <a:lnTo>
                  <a:pt x="1257" y="189"/>
                </a:lnTo>
                <a:lnTo>
                  <a:pt x="1251" y="190"/>
                </a:lnTo>
                <a:lnTo>
                  <a:pt x="1245" y="192"/>
                </a:lnTo>
                <a:lnTo>
                  <a:pt x="1241" y="194"/>
                </a:lnTo>
                <a:lnTo>
                  <a:pt x="1241" y="192"/>
                </a:lnTo>
                <a:lnTo>
                  <a:pt x="1241" y="190"/>
                </a:lnTo>
                <a:lnTo>
                  <a:pt x="1235" y="194"/>
                </a:lnTo>
                <a:lnTo>
                  <a:pt x="1229" y="196"/>
                </a:lnTo>
                <a:lnTo>
                  <a:pt x="1224" y="197"/>
                </a:lnTo>
                <a:lnTo>
                  <a:pt x="1217" y="198"/>
                </a:lnTo>
                <a:lnTo>
                  <a:pt x="1211" y="199"/>
                </a:lnTo>
                <a:lnTo>
                  <a:pt x="1206" y="201"/>
                </a:lnTo>
                <a:lnTo>
                  <a:pt x="1205" y="204"/>
                </a:lnTo>
                <a:lnTo>
                  <a:pt x="1206" y="206"/>
                </a:lnTo>
                <a:lnTo>
                  <a:pt x="1209" y="207"/>
                </a:lnTo>
                <a:lnTo>
                  <a:pt x="1211" y="207"/>
                </a:lnTo>
                <a:lnTo>
                  <a:pt x="1212" y="207"/>
                </a:lnTo>
                <a:lnTo>
                  <a:pt x="1211" y="207"/>
                </a:lnTo>
                <a:close/>
                <a:moveTo>
                  <a:pt x="991" y="321"/>
                </a:moveTo>
                <a:lnTo>
                  <a:pt x="990" y="323"/>
                </a:lnTo>
                <a:lnTo>
                  <a:pt x="989" y="324"/>
                </a:lnTo>
                <a:lnTo>
                  <a:pt x="989" y="326"/>
                </a:lnTo>
                <a:lnTo>
                  <a:pt x="991" y="328"/>
                </a:lnTo>
                <a:lnTo>
                  <a:pt x="997" y="325"/>
                </a:lnTo>
                <a:lnTo>
                  <a:pt x="1003" y="322"/>
                </a:lnTo>
                <a:lnTo>
                  <a:pt x="1018" y="316"/>
                </a:lnTo>
                <a:lnTo>
                  <a:pt x="1032" y="310"/>
                </a:lnTo>
                <a:lnTo>
                  <a:pt x="1043" y="306"/>
                </a:lnTo>
                <a:lnTo>
                  <a:pt x="1053" y="302"/>
                </a:lnTo>
                <a:lnTo>
                  <a:pt x="1058" y="301"/>
                </a:lnTo>
                <a:lnTo>
                  <a:pt x="1064" y="298"/>
                </a:lnTo>
                <a:lnTo>
                  <a:pt x="1070" y="295"/>
                </a:lnTo>
                <a:lnTo>
                  <a:pt x="1074" y="290"/>
                </a:lnTo>
                <a:lnTo>
                  <a:pt x="1064" y="293"/>
                </a:lnTo>
                <a:lnTo>
                  <a:pt x="1054" y="297"/>
                </a:lnTo>
                <a:lnTo>
                  <a:pt x="1044" y="300"/>
                </a:lnTo>
                <a:lnTo>
                  <a:pt x="1033" y="304"/>
                </a:lnTo>
                <a:lnTo>
                  <a:pt x="1023" y="308"/>
                </a:lnTo>
                <a:lnTo>
                  <a:pt x="1013" y="313"/>
                </a:lnTo>
                <a:lnTo>
                  <a:pt x="1003" y="317"/>
                </a:lnTo>
                <a:lnTo>
                  <a:pt x="991" y="321"/>
                </a:lnTo>
                <a:lnTo>
                  <a:pt x="994" y="321"/>
                </a:lnTo>
                <a:lnTo>
                  <a:pt x="998" y="320"/>
                </a:lnTo>
                <a:lnTo>
                  <a:pt x="999" y="318"/>
                </a:lnTo>
                <a:lnTo>
                  <a:pt x="991" y="321"/>
                </a:lnTo>
                <a:close/>
                <a:moveTo>
                  <a:pt x="93" y="267"/>
                </a:moveTo>
                <a:lnTo>
                  <a:pt x="94" y="266"/>
                </a:lnTo>
                <a:lnTo>
                  <a:pt x="93" y="265"/>
                </a:lnTo>
                <a:lnTo>
                  <a:pt x="92" y="266"/>
                </a:lnTo>
                <a:lnTo>
                  <a:pt x="91" y="266"/>
                </a:lnTo>
                <a:lnTo>
                  <a:pt x="91" y="266"/>
                </a:lnTo>
                <a:lnTo>
                  <a:pt x="93" y="267"/>
                </a:lnTo>
                <a:lnTo>
                  <a:pt x="93" y="267"/>
                </a:lnTo>
                <a:lnTo>
                  <a:pt x="93" y="267"/>
                </a:lnTo>
                <a:close/>
                <a:moveTo>
                  <a:pt x="351" y="677"/>
                </a:moveTo>
                <a:lnTo>
                  <a:pt x="352" y="672"/>
                </a:lnTo>
                <a:lnTo>
                  <a:pt x="353" y="666"/>
                </a:lnTo>
                <a:lnTo>
                  <a:pt x="355" y="661"/>
                </a:lnTo>
                <a:lnTo>
                  <a:pt x="359" y="656"/>
                </a:lnTo>
                <a:lnTo>
                  <a:pt x="360" y="661"/>
                </a:lnTo>
                <a:lnTo>
                  <a:pt x="361" y="665"/>
                </a:lnTo>
                <a:lnTo>
                  <a:pt x="361" y="671"/>
                </a:lnTo>
                <a:lnTo>
                  <a:pt x="360" y="675"/>
                </a:lnTo>
                <a:lnTo>
                  <a:pt x="359" y="678"/>
                </a:lnTo>
                <a:lnTo>
                  <a:pt x="356" y="680"/>
                </a:lnTo>
                <a:lnTo>
                  <a:pt x="354" y="681"/>
                </a:lnTo>
                <a:lnTo>
                  <a:pt x="351" y="680"/>
                </a:lnTo>
                <a:lnTo>
                  <a:pt x="351" y="678"/>
                </a:lnTo>
                <a:lnTo>
                  <a:pt x="351" y="677"/>
                </a:lnTo>
                <a:close/>
                <a:moveTo>
                  <a:pt x="1036" y="289"/>
                </a:moveTo>
                <a:lnTo>
                  <a:pt x="1032" y="292"/>
                </a:lnTo>
                <a:lnTo>
                  <a:pt x="1030" y="296"/>
                </a:lnTo>
                <a:lnTo>
                  <a:pt x="1027" y="297"/>
                </a:lnTo>
                <a:lnTo>
                  <a:pt x="1022" y="297"/>
                </a:lnTo>
                <a:lnTo>
                  <a:pt x="1024" y="293"/>
                </a:lnTo>
                <a:lnTo>
                  <a:pt x="1028" y="291"/>
                </a:lnTo>
                <a:lnTo>
                  <a:pt x="1031" y="290"/>
                </a:lnTo>
                <a:lnTo>
                  <a:pt x="1036" y="289"/>
                </a:lnTo>
                <a:close/>
                <a:moveTo>
                  <a:pt x="827" y="167"/>
                </a:moveTo>
                <a:lnTo>
                  <a:pt x="823" y="169"/>
                </a:lnTo>
                <a:lnTo>
                  <a:pt x="818" y="169"/>
                </a:lnTo>
                <a:lnTo>
                  <a:pt x="821" y="167"/>
                </a:lnTo>
                <a:lnTo>
                  <a:pt x="823" y="166"/>
                </a:lnTo>
                <a:lnTo>
                  <a:pt x="825" y="166"/>
                </a:lnTo>
                <a:lnTo>
                  <a:pt x="827" y="167"/>
                </a:lnTo>
                <a:close/>
                <a:moveTo>
                  <a:pt x="740" y="142"/>
                </a:moveTo>
                <a:lnTo>
                  <a:pt x="741" y="139"/>
                </a:lnTo>
                <a:lnTo>
                  <a:pt x="743" y="136"/>
                </a:lnTo>
                <a:lnTo>
                  <a:pt x="745" y="134"/>
                </a:lnTo>
                <a:lnTo>
                  <a:pt x="749" y="134"/>
                </a:lnTo>
                <a:lnTo>
                  <a:pt x="752" y="138"/>
                </a:lnTo>
                <a:lnTo>
                  <a:pt x="755" y="141"/>
                </a:lnTo>
                <a:lnTo>
                  <a:pt x="752" y="142"/>
                </a:lnTo>
                <a:lnTo>
                  <a:pt x="750" y="144"/>
                </a:lnTo>
                <a:lnTo>
                  <a:pt x="748" y="146"/>
                </a:lnTo>
                <a:lnTo>
                  <a:pt x="744" y="147"/>
                </a:lnTo>
                <a:lnTo>
                  <a:pt x="743" y="147"/>
                </a:lnTo>
                <a:lnTo>
                  <a:pt x="741" y="146"/>
                </a:lnTo>
                <a:lnTo>
                  <a:pt x="740" y="144"/>
                </a:lnTo>
                <a:lnTo>
                  <a:pt x="740" y="142"/>
                </a:lnTo>
                <a:lnTo>
                  <a:pt x="740" y="142"/>
                </a:lnTo>
                <a:lnTo>
                  <a:pt x="740" y="142"/>
                </a:lnTo>
                <a:close/>
                <a:moveTo>
                  <a:pt x="223" y="146"/>
                </a:moveTo>
                <a:lnTo>
                  <a:pt x="222" y="151"/>
                </a:lnTo>
                <a:lnTo>
                  <a:pt x="221" y="156"/>
                </a:lnTo>
                <a:lnTo>
                  <a:pt x="217" y="159"/>
                </a:lnTo>
                <a:lnTo>
                  <a:pt x="214" y="164"/>
                </a:lnTo>
                <a:lnTo>
                  <a:pt x="215" y="158"/>
                </a:lnTo>
                <a:lnTo>
                  <a:pt x="217" y="154"/>
                </a:lnTo>
                <a:lnTo>
                  <a:pt x="220" y="150"/>
                </a:lnTo>
                <a:lnTo>
                  <a:pt x="223" y="146"/>
                </a:lnTo>
                <a:close/>
                <a:moveTo>
                  <a:pt x="183" y="89"/>
                </a:moveTo>
                <a:lnTo>
                  <a:pt x="182" y="88"/>
                </a:lnTo>
                <a:lnTo>
                  <a:pt x="184" y="86"/>
                </a:lnTo>
                <a:lnTo>
                  <a:pt x="184" y="88"/>
                </a:lnTo>
                <a:lnTo>
                  <a:pt x="183" y="89"/>
                </a:lnTo>
                <a:lnTo>
                  <a:pt x="183" y="89"/>
                </a:lnTo>
                <a:lnTo>
                  <a:pt x="183" y="89"/>
                </a:lnTo>
                <a:close/>
                <a:moveTo>
                  <a:pt x="82" y="314"/>
                </a:moveTo>
                <a:lnTo>
                  <a:pt x="83" y="320"/>
                </a:lnTo>
                <a:lnTo>
                  <a:pt x="83" y="325"/>
                </a:lnTo>
                <a:lnTo>
                  <a:pt x="82" y="328"/>
                </a:lnTo>
                <a:lnTo>
                  <a:pt x="81" y="330"/>
                </a:lnTo>
                <a:lnTo>
                  <a:pt x="80" y="331"/>
                </a:lnTo>
                <a:lnTo>
                  <a:pt x="77" y="331"/>
                </a:lnTo>
                <a:lnTo>
                  <a:pt x="77" y="326"/>
                </a:lnTo>
                <a:lnTo>
                  <a:pt x="77" y="322"/>
                </a:lnTo>
                <a:lnTo>
                  <a:pt x="80" y="318"/>
                </a:lnTo>
                <a:lnTo>
                  <a:pt x="82" y="314"/>
                </a:lnTo>
                <a:close/>
                <a:moveTo>
                  <a:pt x="90" y="205"/>
                </a:moveTo>
                <a:lnTo>
                  <a:pt x="91" y="205"/>
                </a:lnTo>
                <a:lnTo>
                  <a:pt x="92" y="204"/>
                </a:lnTo>
                <a:lnTo>
                  <a:pt x="91" y="205"/>
                </a:lnTo>
                <a:lnTo>
                  <a:pt x="90" y="205"/>
                </a:lnTo>
                <a:close/>
                <a:moveTo>
                  <a:pt x="18" y="508"/>
                </a:moveTo>
                <a:lnTo>
                  <a:pt x="18" y="507"/>
                </a:lnTo>
                <a:lnTo>
                  <a:pt x="18" y="507"/>
                </a:lnTo>
                <a:lnTo>
                  <a:pt x="21" y="505"/>
                </a:lnTo>
                <a:lnTo>
                  <a:pt x="22" y="506"/>
                </a:lnTo>
                <a:lnTo>
                  <a:pt x="21" y="508"/>
                </a:lnTo>
                <a:lnTo>
                  <a:pt x="18" y="508"/>
                </a:lnTo>
                <a:lnTo>
                  <a:pt x="19" y="508"/>
                </a:lnTo>
                <a:lnTo>
                  <a:pt x="18" y="508"/>
                </a:lnTo>
                <a:close/>
                <a:moveTo>
                  <a:pt x="56" y="588"/>
                </a:moveTo>
                <a:lnTo>
                  <a:pt x="55" y="587"/>
                </a:lnTo>
                <a:lnTo>
                  <a:pt x="56" y="586"/>
                </a:lnTo>
                <a:lnTo>
                  <a:pt x="56" y="584"/>
                </a:lnTo>
                <a:lnTo>
                  <a:pt x="58" y="587"/>
                </a:lnTo>
                <a:lnTo>
                  <a:pt x="57" y="587"/>
                </a:lnTo>
                <a:lnTo>
                  <a:pt x="56" y="588"/>
                </a:lnTo>
                <a:close/>
                <a:moveTo>
                  <a:pt x="108" y="317"/>
                </a:moveTo>
                <a:lnTo>
                  <a:pt x="107" y="318"/>
                </a:lnTo>
                <a:lnTo>
                  <a:pt x="106" y="318"/>
                </a:lnTo>
                <a:lnTo>
                  <a:pt x="107" y="318"/>
                </a:lnTo>
                <a:lnTo>
                  <a:pt x="108" y="317"/>
                </a:lnTo>
                <a:lnTo>
                  <a:pt x="107" y="317"/>
                </a:lnTo>
                <a:lnTo>
                  <a:pt x="108" y="317"/>
                </a:lnTo>
                <a:close/>
                <a:moveTo>
                  <a:pt x="104" y="372"/>
                </a:moveTo>
                <a:lnTo>
                  <a:pt x="105" y="368"/>
                </a:lnTo>
                <a:lnTo>
                  <a:pt x="106" y="364"/>
                </a:lnTo>
                <a:lnTo>
                  <a:pt x="106" y="359"/>
                </a:lnTo>
                <a:lnTo>
                  <a:pt x="106" y="355"/>
                </a:lnTo>
                <a:lnTo>
                  <a:pt x="108" y="350"/>
                </a:lnTo>
                <a:lnTo>
                  <a:pt x="109" y="347"/>
                </a:lnTo>
                <a:lnTo>
                  <a:pt x="108" y="342"/>
                </a:lnTo>
                <a:lnTo>
                  <a:pt x="106" y="340"/>
                </a:lnTo>
                <a:lnTo>
                  <a:pt x="107" y="342"/>
                </a:lnTo>
                <a:lnTo>
                  <a:pt x="109" y="345"/>
                </a:lnTo>
                <a:lnTo>
                  <a:pt x="110" y="345"/>
                </a:lnTo>
                <a:lnTo>
                  <a:pt x="110" y="343"/>
                </a:lnTo>
                <a:lnTo>
                  <a:pt x="112" y="345"/>
                </a:lnTo>
                <a:lnTo>
                  <a:pt x="112" y="346"/>
                </a:lnTo>
                <a:lnTo>
                  <a:pt x="113" y="347"/>
                </a:lnTo>
                <a:lnTo>
                  <a:pt x="113" y="349"/>
                </a:lnTo>
                <a:lnTo>
                  <a:pt x="113" y="357"/>
                </a:lnTo>
                <a:lnTo>
                  <a:pt x="110" y="364"/>
                </a:lnTo>
                <a:lnTo>
                  <a:pt x="109" y="367"/>
                </a:lnTo>
                <a:lnTo>
                  <a:pt x="109" y="372"/>
                </a:lnTo>
                <a:lnTo>
                  <a:pt x="108" y="376"/>
                </a:lnTo>
                <a:lnTo>
                  <a:pt x="107" y="378"/>
                </a:lnTo>
                <a:lnTo>
                  <a:pt x="105" y="378"/>
                </a:lnTo>
                <a:lnTo>
                  <a:pt x="104" y="376"/>
                </a:lnTo>
                <a:lnTo>
                  <a:pt x="104" y="374"/>
                </a:lnTo>
                <a:lnTo>
                  <a:pt x="104" y="372"/>
                </a:lnTo>
                <a:lnTo>
                  <a:pt x="104" y="372"/>
                </a:lnTo>
                <a:lnTo>
                  <a:pt x="104" y="372"/>
                </a:lnTo>
                <a:close/>
                <a:moveTo>
                  <a:pt x="114" y="380"/>
                </a:moveTo>
                <a:lnTo>
                  <a:pt x="110" y="378"/>
                </a:lnTo>
                <a:lnTo>
                  <a:pt x="108" y="379"/>
                </a:lnTo>
                <a:lnTo>
                  <a:pt x="107" y="381"/>
                </a:lnTo>
                <a:lnTo>
                  <a:pt x="105" y="384"/>
                </a:lnTo>
                <a:lnTo>
                  <a:pt x="106" y="381"/>
                </a:lnTo>
                <a:lnTo>
                  <a:pt x="108" y="379"/>
                </a:lnTo>
                <a:lnTo>
                  <a:pt x="110" y="378"/>
                </a:lnTo>
                <a:lnTo>
                  <a:pt x="114" y="380"/>
                </a:lnTo>
                <a:lnTo>
                  <a:pt x="113" y="379"/>
                </a:lnTo>
                <a:lnTo>
                  <a:pt x="114" y="380"/>
                </a:lnTo>
                <a:close/>
                <a:moveTo>
                  <a:pt x="108" y="401"/>
                </a:moveTo>
                <a:lnTo>
                  <a:pt x="102" y="409"/>
                </a:lnTo>
                <a:lnTo>
                  <a:pt x="96" y="417"/>
                </a:lnTo>
                <a:lnTo>
                  <a:pt x="94" y="417"/>
                </a:lnTo>
                <a:lnTo>
                  <a:pt x="93" y="418"/>
                </a:lnTo>
                <a:lnTo>
                  <a:pt x="92" y="418"/>
                </a:lnTo>
                <a:lnTo>
                  <a:pt x="92" y="416"/>
                </a:lnTo>
                <a:lnTo>
                  <a:pt x="92" y="414"/>
                </a:lnTo>
                <a:lnTo>
                  <a:pt x="94" y="412"/>
                </a:lnTo>
                <a:lnTo>
                  <a:pt x="97" y="407"/>
                </a:lnTo>
                <a:lnTo>
                  <a:pt x="99" y="403"/>
                </a:lnTo>
                <a:lnTo>
                  <a:pt x="105" y="401"/>
                </a:lnTo>
                <a:lnTo>
                  <a:pt x="110" y="399"/>
                </a:lnTo>
                <a:lnTo>
                  <a:pt x="109" y="400"/>
                </a:lnTo>
                <a:lnTo>
                  <a:pt x="108" y="401"/>
                </a:lnTo>
                <a:lnTo>
                  <a:pt x="107" y="403"/>
                </a:lnTo>
                <a:lnTo>
                  <a:pt x="108" y="401"/>
                </a:lnTo>
                <a:close/>
                <a:moveTo>
                  <a:pt x="158" y="270"/>
                </a:moveTo>
                <a:lnTo>
                  <a:pt x="154" y="276"/>
                </a:lnTo>
                <a:lnTo>
                  <a:pt x="151" y="284"/>
                </a:lnTo>
                <a:lnTo>
                  <a:pt x="150" y="290"/>
                </a:lnTo>
                <a:lnTo>
                  <a:pt x="148" y="295"/>
                </a:lnTo>
                <a:lnTo>
                  <a:pt x="146" y="295"/>
                </a:lnTo>
                <a:lnTo>
                  <a:pt x="145" y="293"/>
                </a:lnTo>
                <a:lnTo>
                  <a:pt x="145" y="291"/>
                </a:lnTo>
                <a:lnTo>
                  <a:pt x="145" y="289"/>
                </a:lnTo>
                <a:lnTo>
                  <a:pt x="146" y="287"/>
                </a:lnTo>
                <a:lnTo>
                  <a:pt x="147" y="284"/>
                </a:lnTo>
                <a:lnTo>
                  <a:pt x="147" y="282"/>
                </a:lnTo>
                <a:lnTo>
                  <a:pt x="146" y="279"/>
                </a:lnTo>
                <a:lnTo>
                  <a:pt x="143" y="282"/>
                </a:lnTo>
                <a:lnTo>
                  <a:pt x="141" y="285"/>
                </a:lnTo>
                <a:lnTo>
                  <a:pt x="139" y="290"/>
                </a:lnTo>
                <a:lnTo>
                  <a:pt x="139" y="296"/>
                </a:lnTo>
                <a:lnTo>
                  <a:pt x="138" y="301"/>
                </a:lnTo>
                <a:lnTo>
                  <a:pt x="137" y="306"/>
                </a:lnTo>
                <a:lnTo>
                  <a:pt x="137" y="308"/>
                </a:lnTo>
                <a:lnTo>
                  <a:pt x="138" y="309"/>
                </a:lnTo>
                <a:lnTo>
                  <a:pt x="139" y="312"/>
                </a:lnTo>
                <a:lnTo>
                  <a:pt x="142" y="312"/>
                </a:lnTo>
                <a:lnTo>
                  <a:pt x="141" y="314"/>
                </a:lnTo>
                <a:lnTo>
                  <a:pt x="139" y="318"/>
                </a:lnTo>
                <a:lnTo>
                  <a:pt x="139" y="322"/>
                </a:lnTo>
                <a:lnTo>
                  <a:pt x="139" y="325"/>
                </a:lnTo>
                <a:lnTo>
                  <a:pt x="138" y="323"/>
                </a:lnTo>
                <a:lnTo>
                  <a:pt x="138" y="321"/>
                </a:lnTo>
                <a:lnTo>
                  <a:pt x="137" y="320"/>
                </a:lnTo>
                <a:lnTo>
                  <a:pt x="133" y="320"/>
                </a:lnTo>
                <a:lnTo>
                  <a:pt x="132" y="324"/>
                </a:lnTo>
                <a:lnTo>
                  <a:pt x="131" y="329"/>
                </a:lnTo>
                <a:lnTo>
                  <a:pt x="130" y="332"/>
                </a:lnTo>
                <a:lnTo>
                  <a:pt x="129" y="335"/>
                </a:lnTo>
                <a:lnTo>
                  <a:pt x="127" y="339"/>
                </a:lnTo>
                <a:lnTo>
                  <a:pt x="126" y="342"/>
                </a:lnTo>
                <a:lnTo>
                  <a:pt x="127" y="345"/>
                </a:lnTo>
                <a:lnTo>
                  <a:pt x="130" y="346"/>
                </a:lnTo>
                <a:lnTo>
                  <a:pt x="131" y="347"/>
                </a:lnTo>
                <a:lnTo>
                  <a:pt x="131" y="349"/>
                </a:lnTo>
                <a:lnTo>
                  <a:pt x="129" y="351"/>
                </a:lnTo>
                <a:lnTo>
                  <a:pt x="126" y="354"/>
                </a:lnTo>
                <a:lnTo>
                  <a:pt x="126" y="355"/>
                </a:lnTo>
                <a:lnTo>
                  <a:pt x="125" y="357"/>
                </a:lnTo>
                <a:lnTo>
                  <a:pt x="124" y="359"/>
                </a:lnTo>
                <a:lnTo>
                  <a:pt x="122" y="360"/>
                </a:lnTo>
                <a:lnTo>
                  <a:pt x="120" y="360"/>
                </a:lnTo>
                <a:lnTo>
                  <a:pt x="118" y="359"/>
                </a:lnTo>
                <a:lnTo>
                  <a:pt x="116" y="357"/>
                </a:lnTo>
                <a:lnTo>
                  <a:pt x="116" y="353"/>
                </a:lnTo>
                <a:lnTo>
                  <a:pt x="117" y="348"/>
                </a:lnTo>
                <a:lnTo>
                  <a:pt x="118" y="345"/>
                </a:lnTo>
                <a:lnTo>
                  <a:pt x="121" y="334"/>
                </a:lnTo>
                <a:lnTo>
                  <a:pt x="123" y="324"/>
                </a:lnTo>
                <a:lnTo>
                  <a:pt x="123" y="320"/>
                </a:lnTo>
                <a:lnTo>
                  <a:pt x="124" y="315"/>
                </a:lnTo>
                <a:lnTo>
                  <a:pt x="125" y="312"/>
                </a:lnTo>
                <a:lnTo>
                  <a:pt x="127" y="309"/>
                </a:lnTo>
                <a:lnTo>
                  <a:pt x="130" y="304"/>
                </a:lnTo>
                <a:lnTo>
                  <a:pt x="130" y="298"/>
                </a:lnTo>
                <a:lnTo>
                  <a:pt x="132" y="289"/>
                </a:lnTo>
                <a:lnTo>
                  <a:pt x="134" y="281"/>
                </a:lnTo>
                <a:lnTo>
                  <a:pt x="137" y="271"/>
                </a:lnTo>
                <a:lnTo>
                  <a:pt x="139" y="262"/>
                </a:lnTo>
                <a:lnTo>
                  <a:pt x="141" y="252"/>
                </a:lnTo>
                <a:lnTo>
                  <a:pt x="145" y="243"/>
                </a:lnTo>
                <a:lnTo>
                  <a:pt x="147" y="234"/>
                </a:lnTo>
                <a:lnTo>
                  <a:pt x="149" y="226"/>
                </a:lnTo>
                <a:lnTo>
                  <a:pt x="150" y="223"/>
                </a:lnTo>
                <a:lnTo>
                  <a:pt x="150" y="221"/>
                </a:lnTo>
                <a:lnTo>
                  <a:pt x="153" y="217"/>
                </a:lnTo>
                <a:lnTo>
                  <a:pt x="156" y="216"/>
                </a:lnTo>
                <a:lnTo>
                  <a:pt x="157" y="221"/>
                </a:lnTo>
                <a:lnTo>
                  <a:pt x="158" y="225"/>
                </a:lnTo>
                <a:lnTo>
                  <a:pt x="156" y="233"/>
                </a:lnTo>
                <a:lnTo>
                  <a:pt x="154" y="242"/>
                </a:lnTo>
                <a:lnTo>
                  <a:pt x="151" y="250"/>
                </a:lnTo>
                <a:lnTo>
                  <a:pt x="149" y="258"/>
                </a:lnTo>
                <a:lnTo>
                  <a:pt x="148" y="267"/>
                </a:lnTo>
                <a:lnTo>
                  <a:pt x="148" y="275"/>
                </a:lnTo>
                <a:lnTo>
                  <a:pt x="150" y="270"/>
                </a:lnTo>
                <a:lnTo>
                  <a:pt x="153" y="264"/>
                </a:lnTo>
                <a:lnTo>
                  <a:pt x="154" y="263"/>
                </a:lnTo>
                <a:lnTo>
                  <a:pt x="155" y="263"/>
                </a:lnTo>
                <a:lnTo>
                  <a:pt x="157" y="264"/>
                </a:lnTo>
                <a:lnTo>
                  <a:pt x="158" y="265"/>
                </a:lnTo>
                <a:lnTo>
                  <a:pt x="158" y="267"/>
                </a:lnTo>
                <a:lnTo>
                  <a:pt x="158" y="270"/>
                </a:lnTo>
                <a:lnTo>
                  <a:pt x="157" y="271"/>
                </a:lnTo>
                <a:lnTo>
                  <a:pt x="158" y="270"/>
                </a:lnTo>
                <a:close/>
                <a:moveTo>
                  <a:pt x="156" y="215"/>
                </a:moveTo>
                <a:lnTo>
                  <a:pt x="156" y="212"/>
                </a:lnTo>
                <a:lnTo>
                  <a:pt x="157" y="209"/>
                </a:lnTo>
                <a:lnTo>
                  <a:pt x="159" y="207"/>
                </a:lnTo>
                <a:lnTo>
                  <a:pt x="160" y="204"/>
                </a:lnTo>
                <a:lnTo>
                  <a:pt x="158" y="201"/>
                </a:lnTo>
                <a:lnTo>
                  <a:pt x="156" y="198"/>
                </a:lnTo>
                <a:lnTo>
                  <a:pt x="159" y="196"/>
                </a:lnTo>
                <a:lnTo>
                  <a:pt x="164" y="193"/>
                </a:lnTo>
                <a:lnTo>
                  <a:pt x="163" y="199"/>
                </a:lnTo>
                <a:lnTo>
                  <a:pt x="163" y="206"/>
                </a:lnTo>
                <a:lnTo>
                  <a:pt x="162" y="208"/>
                </a:lnTo>
                <a:lnTo>
                  <a:pt x="160" y="212"/>
                </a:lnTo>
                <a:lnTo>
                  <a:pt x="158" y="214"/>
                </a:lnTo>
                <a:lnTo>
                  <a:pt x="156" y="215"/>
                </a:lnTo>
                <a:lnTo>
                  <a:pt x="159" y="213"/>
                </a:lnTo>
                <a:lnTo>
                  <a:pt x="156" y="215"/>
                </a:lnTo>
                <a:close/>
                <a:moveTo>
                  <a:pt x="264" y="574"/>
                </a:moveTo>
                <a:lnTo>
                  <a:pt x="263" y="572"/>
                </a:lnTo>
                <a:lnTo>
                  <a:pt x="263" y="571"/>
                </a:lnTo>
                <a:lnTo>
                  <a:pt x="264" y="569"/>
                </a:lnTo>
                <a:lnTo>
                  <a:pt x="265" y="566"/>
                </a:lnTo>
                <a:lnTo>
                  <a:pt x="266" y="569"/>
                </a:lnTo>
                <a:lnTo>
                  <a:pt x="266" y="571"/>
                </a:lnTo>
                <a:lnTo>
                  <a:pt x="266" y="572"/>
                </a:lnTo>
                <a:lnTo>
                  <a:pt x="264" y="574"/>
                </a:lnTo>
                <a:close/>
                <a:moveTo>
                  <a:pt x="360" y="641"/>
                </a:moveTo>
                <a:lnTo>
                  <a:pt x="359" y="637"/>
                </a:lnTo>
                <a:lnTo>
                  <a:pt x="360" y="633"/>
                </a:lnTo>
                <a:lnTo>
                  <a:pt x="361" y="629"/>
                </a:lnTo>
                <a:lnTo>
                  <a:pt x="364" y="625"/>
                </a:lnTo>
                <a:lnTo>
                  <a:pt x="365" y="630"/>
                </a:lnTo>
                <a:lnTo>
                  <a:pt x="366" y="634"/>
                </a:lnTo>
                <a:lnTo>
                  <a:pt x="365" y="637"/>
                </a:lnTo>
                <a:lnTo>
                  <a:pt x="364" y="639"/>
                </a:lnTo>
                <a:lnTo>
                  <a:pt x="363" y="640"/>
                </a:lnTo>
                <a:lnTo>
                  <a:pt x="360" y="641"/>
                </a:lnTo>
                <a:close/>
                <a:moveTo>
                  <a:pt x="710" y="169"/>
                </a:moveTo>
                <a:lnTo>
                  <a:pt x="707" y="173"/>
                </a:lnTo>
                <a:lnTo>
                  <a:pt x="703" y="176"/>
                </a:lnTo>
                <a:lnTo>
                  <a:pt x="700" y="181"/>
                </a:lnTo>
                <a:lnTo>
                  <a:pt x="694" y="183"/>
                </a:lnTo>
                <a:lnTo>
                  <a:pt x="698" y="179"/>
                </a:lnTo>
                <a:lnTo>
                  <a:pt x="701" y="173"/>
                </a:lnTo>
                <a:lnTo>
                  <a:pt x="702" y="172"/>
                </a:lnTo>
                <a:lnTo>
                  <a:pt x="705" y="171"/>
                </a:lnTo>
                <a:lnTo>
                  <a:pt x="707" y="169"/>
                </a:lnTo>
                <a:lnTo>
                  <a:pt x="710" y="169"/>
                </a:lnTo>
                <a:close/>
                <a:moveTo>
                  <a:pt x="668" y="222"/>
                </a:moveTo>
                <a:lnTo>
                  <a:pt x="667" y="223"/>
                </a:lnTo>
                <a:lnTo>
                  <a:pt x="666" y="224"/>
                </a:lnTo>
                <a:lnTo>
                  <a:pt x="667" y="223"/>
                </a:lnTo>
                <a:lnTo>
                  <a:pt x="668" y="222"/>
                </a:lnTo>
                <a:close/>
                <a:moveTo>
                  <a:pt x="606" y="138"/>
                </a:moveTo>
                <a:lnTo>
                  <a:pt x="607" y="138"/>
                </a:lnTo>
                <a:lnTo>
                  <a:pt x="609" y="138"/>
                </a:lnTo>
                <a:lnTo>
                  <a:pt x="609" y="139"/>
                </a:lnTo>
                <a:lnTo>
                  <a:pt x="608" y="140"/>
                </a:lnTo>
                <a:lnTo>
                  <a:pt x="606" y="140"/>
                </a:lnTo>
                <a:lnTo>
                  <a:pt x="604" y="140"/>
                </a:lnTo>
                <a:lnTo>
                  <a:pt x="604" y="139"/>
                </a:lnTo>
                <a:lnTo>
                  <a:pt x="606" y="138"/>
                </a:lnTo>
                <a:lnTo>
                  <a:pt x="606" y="138"/>
                </a:lnTo>
                <a:lnTo>
                  <a:pt x="606" y="138"/>
                </a:lnTo>
                <a:close/>
                <a:moveTo>
                  <a:pt x="602" y="267"/>
                </a:moveTo>
                <a:lnTo>
                  <a:pt x="617" y="254"/>
                </a:lnTo>
                <a:lnTo>
                  <a:pt x="633" y="241"/>
                </a:lnTo>
                <a:lnTo>
                  <a:pt x="640" y="235"/>
                </a:lnTo>
                <a:lnTo>
                  <a:pt x="648" y="231"/>
                </a:lnTo>
                <a:lnTo>
                  <a:pt x="656" y="227"/>
                </a:lnTo>
                <a:lnTo>
                  <a:pt x="664" y="225"/>
                </a:lnTo>
                <a:lnTo>
                  <a:pt x="653" y="232"/>
                </a:lnTo>
                <a:lnTo>
                  <a:pt x="643" y="239"/>
                </a:lnTo>
                <a:lnTo>
                  <a:pt x="634" y="247"/>
                </a:lnTo>
                <a:lnTo>
                  <a:pt x="624" y="255"/>
                </a:lnTo>
                <a:lnTo>
                  <a:pt x="616" y="262"/>
                </a:lnTo>
                <a:lnTo>
                  <a:pt x="607" y="270"/>
                </a:lnTo>
                <a:lnTo>
                  <a:pt x="604" y="271"/>
                </a:lnTo>
                <a:lnTo>
                  <a:pt x="602" y="273"/>
                </a:lnTo>
                <a:lnTo>
                  <a:pt x="600" y="274"/>
                </a:lnTo>
                <a:lnTo>
                  <a:pt x="598" y="273"/>
                </a:lnTo>
                <a:lnTo>
                  <a:pt x="598" y="271"/>
                </a:lnTo>
                <a:lnTo>
                  <a:pt x="599" y="270"/>
                </a:lnTo>
                <a:lnTo>
                  <a:pt x="600" y="268"/>
                </a:lnTo>
                <a:lnTo>
                  <a:pt x="602" y="267"/>
                </a:lnTo>
                <a:lnTo>
                  <a:pt x="606" y="264"/>
                </a:lnTo>
                <a:lnTo>
                  <a:pt x="602" y="267"/>
                </a:lnTo>
                <a:close/>
                <a:moveTo>
                  <a:pt x="582" y="141"/>
                </a:moveTo>
                <a:lnTo>
                  <a:pt x="583" y="140"/>
                </a:lnTo>
                <a:lnTo>
                  <a:pt x="584" y="140"/>
                </a:lnTo>
                <a:lnTo>
                  <a:pt x="586" y="140"/>
                </a:lnTo>
                <a:lnTo>
                  <a:pt x="586" y="141"/>
                </a:lnTo>
                <a:lnTo>
                  <a:pt x="586" y="144"/>
                </a:lnTo>
                <a:lnTo>
                  <a:pt x="584" y="146"/>
                </a:lnTo>
                <a:lnTo>
                  <a:pt x="583" y="148"/>
                </a:lnTo>
                <a:lnTo>
                  <a:pt x="580" y="150"/>
                </a:lnTo>
                <a:lnTo>
                  <a:pt x="577" y="151"/>
                </a:lnTo>
                <a:lnTo>
                  <a:pt x="574" y="151"/>
                </a:lnTo>
                <a:lnTo>
                  <a:pt x="578" y="147"/>
                </a:lnTo>
                <a:lnTo>
                  <a:pt x="582" y="141"/>
                </a:lnTo>
                <a:lnTo>
                  <a:pt x="582" y="142"/>
                </a:lnTo>
                <a:lnTo>
                  <a:pt x="582" y="141"/>
                </a:lnTo>
                <a:close/>
                <a:moveTo>
                  <a:pt x="561" y="159"/>
                </a:moveTo>
                <a:lnTo>
                  <a:pt x="567" y="155"/>
                </a:lnTo>
                <a:lnTo>
                  <a:pt x="574" y="151"/>
                </a:lnTo>
                <a:lnTo>
                  <a:pt x="574" y="155"/>
                </a:lnTo>
                <a:lnTo>
                  <a:pt x="572" y="157"/>
                </a:lnTo>
                <a:lnTo>
                  <a:pt x="570" y="158"/>
                </a:lnTo>
                <a:lnTo>
                  <a:pt x="568" y="160"/>
                </a:lnTo>
                <a:lnTo>
                  <a:pt x="563" y="164"/>
                </a:lnTo>
                <a:lnTo>
                  <a:pt x="559" y="167"/>
                </a:lnTo>
                <a:lnTo>
                  <a:pt x="557" y="168"/>
                </a:lnTo>
                <a:lnTo>
                  <a:pt x="554" y="168"/>
                </a:lnTo>
                <a:lnTo>
                  <a:pt x="553" y="168"/>
                </a:lnTo>
                <a:lnTo>
                  <a:pt x="552" y="168"/>
                </a:lnTo>
                <a:lnTo>
                  <a:pt x="552" y="167"/>
                </a:lnTo>
                <a:lnTo>
                  <a:pt x="552" y="166"/>
                </a:lnTo>
                <a:lnTo>
                  <a:pt x="557" y="162"/>
                </a:lnTo>
                <a:lnTo>
                  <a:pt x="561" y="159"/>
                </a:lnTo>
                <a:lnTo>
                  <a:pt x="561" y="159"/>
                </a:lnTo>
                <a:lnTo>
                  <a:pt x="561" y="159"/>
                </a:lnTo>
                <a:close/>
                <a:moveTo>
                  <a:pt x="425" y="685"/>
                </a:moveTo>
                <a:lnTo>
                  <a:pt x="423" y="682"/>
                </a:lnTo>
                <a:lnTo>
                  <a:pt x="423" y="679"/>
                </a:lnTo>
                <a:lnTo>
                  <a:pt x="425" y="678"/>
                </a:lnTo>
                <a:lnTo>
                  <a:pt x="425" y="678"/>
                </a:lnTo>
                <a:lnTo>
                  <a:pt x="426" y="678"/>
                </a:lnTo>
                <a:lnTo>
                  <a:pt x="427" y="678"/>
                </a:lnTo>
                <a:lnTo>
                  <a:pt x="428" y="680"/>
                </a:lnTo>
                <a:lnTo>
                  <a:pt x="428" y="681"/>
                </a:lnTo>
                <a:lnTo>
                  <a:pt x="426" y="682"/>
                </a:lnTo>
                <a:lnTo>
                  <a:pt x="425" y="685"/>
                </a:lnTo>
                <a:lnTo>
                  <a:pt x="425" y="682"/>
                </a:lnTo>
                <a:lnTo>
                  <a:pt x="425" y="685"/>
                </a:lnTo>
                <a:close/>
                <a:moveTo>
                  <a:pt x="429" y="637"/>
                </a:moveTo>
                <a:lnTo>
                  <a:pt x="422" y="648"/>
                </a:lnTo>
                <a:lnTo>
                  <a:pt x="419" y="659"/>
                </a:lnTo>
                <a:lnTo>
                  <a:pt x="413" y="666"/>
                </a:lnTo>
                <a:lnTo>
                  <a:pt x="407" y="674"/>
                </a:lnTo>
                <a:lnTo>
                  <a:pt x="405" y="677"/>
                </a:lnTo>
                <a:lnTo>
                  <a:pt x="403" y="679"/>
                </a:lnTo>
                <a:lnTo>
                  <a:pt x="402" y="680"/>
                </a:lnTo>
                <a:lnTo>
                  <a:pt x="401" y="680"/>
                </a:lnTo>
                <a:lnTo>
                  <a:pt x="399" y="679"/>
                </a:lnTo>
                <a:lnTo>
                  <a:pt x="399" y="677"/>
                </a:lnTo>
                <a:lnTo>
                  <a:pt x="401" y="670"/>
                </a:lnTo>
                <a:lnTo>
                  <a:pt x="404" y="662"/>
                </a:lnTo>
                <a:lnTo>
                  <a:pt x="409" y="654"/>
                </a:lnTo>
                <a:lnTo>
                  <a:pt x="413" y="646"/>
                </a:lnTo>
                <a:lnTo>
                  <a:pt x="418" y="639"/>
                </a:lnTo>
                <a:lnTo>
                  <a:pt x="423" y="632"/>
                </a:lnTo>
                <a:lnTo>
                  <a:pt x="427" y="632"/>
                </a:lnTo>
                <a:lnTo>
                  <a:pt x="429" y="633"/>
                </a:lnTo>
                <a:lnTo>
                  <a:pt x="430" y="636"/>
                </a:lnTo>
                <a:lnTo>
                  <a:pt x="429" y="637"/>
                </a:lnTo>
                <a:lnTo>
                  <a:pt x="426" y="639"/>
                </a:lnTo>
                <a:lnTo>
                  <a:pt x="429" y="637"/>
                </a:lnTo>
                <a:close/>
                <a:moveTo>
                  <a:pt x="435" y="680"/>
                </a:moveTo>
                <a:lnTo>
                  <a:pt x="437" y="672"/>
                </a:lnTo>
                <a:lnTo>
                  <a:pt x="440" y="665"/>
                </a:lnTo>
                <a:lnTo>
                  <a:pt x="445" y="658"/>
                </a:lnTo>
                <a:lnTo>
                  <a:pt x="450" y="653"/>
                </a:lnTo>
                <a:lnTo>
                  <a:pt x="460" y="640"/>
                </a:lnTo>
                <a:lnTo>
                  <a:pt x="470" y="629"/>
                </a:lnTo>
                <a:lnTo>
                  <a:pt x="462" y="642"/>
                </a:lnTo>
                <a:lnTo>
                  <a:pt x="454" y="656"/>
                </a:lnTo>
                <a:lnTo>
                  <a:pt x="444" y="667"/>
                </a:lnTo>
                <a:lnTo>
                  <a:pt x="435" y="680"/>
                </a:lnTo>
                <a:close/>
                <a:moveTo>
                  <a:pt x="650" y="524"/>
                </a:moveTo>
                <a:lnTo>
                  <a:pt x="649" y="526"/>
                </a:lnTo>
                <a:lnTo>
                  <a:pt x="645" y="526"/>
                </a:lnTo>
                <a:lnTo>
                  <a:pt x="643" y="526"/>
                </a:lnTo>
                <a:lnTo>
                  <a:pt x="641" y="525"/>
                </a:lnTo>
                <a:lnTo>
                  <a:pt x="643" y="522"/>
                </a:lnTo>
                <a:lnTo>
                  <a:pt x="646" y="520"/>
                </a:lnTo>
                <a:lnTo>
                  <a:pt x="649" y="520"/>
                </a:lnTo>
                <a:lnTo>
                  <a:pt x="650" y="521"/>
                </a:lnTo>
                <a:lnTo>
                  <a:pt x="651" y="522"/>
                </a:lnTo>
                <a:lnTo>
                  <a:pt x="650" y="524"/>
                </a:lnTo>
                <a:lnTo>
                  <a:pt x="650" y="524"/>
                </a:lnTo>
                <a:lnTo>
                  <a:pt x="650" y="524"/>
                </a:lnTo>
                <a:close/>
                <a:moveTo>
                  <a:pt x="743" y="208"/>
                </a:moveTo>
                <a:lnTo>
                  <a:pt x="736" y="213"/>
                </a:lnTo>
                <a:lnTo>
                  <a:pt x="730" y="215"/>
                </a:lnTo>
                <a:lnTo>
                  <a:pt x="722" y="217"/>
                </a:lnTo>
                <a:lnTo>
                  <a:pt x="714" y="218"/>
                </a:lnTo>
                <a:lnTo>
                  <a:pt x="726" y="208"/>
                </a:lnTo>
                <a:lnTo>
                  <a:pt x="740" y="199"/>
                </a:lnTo>
                <a:lnTo>
                  <a:pt x="745" y="196"/>
                </a:lnTo>
                <a:lnTo>
                  <a:pt x="751" y="192"/>
                </a:lnTo>
                <a:lnTo>
                  <a:pt x="756" y="191"/>
                </a:lnTo>
                <a:lnTo>
                  <a:pt x="761" y="190"/>
                </a:lnTo>
                <a:lnTo>
                  <a:pt x="765" y="188"/>
                </a:lnTo>
                <a:lnTo>
                  <a:pt x="768" y="184"/>
                </a:lnTo>
                <a:lnTo>
                  <a:pt x="774" y="180"/>
                </a:lnTo>
                <a:lnTo>
                  <a:pt x="781" y="176"/>
                </a:lnTo>
                <a:lnTo>
                  <a:pt x="788" y="173"/>
                </a:lnTo>
                <a:lnTo>
                  <a:pt x="796" y="169"/>
                </a:lnTo>
                <a:lnTo>
                  <a:pt x="799" y="167"/>
                </a:lnTo>
                <a:lnTo>
                  <a:pt x="802" y="166"/>
                </a:lnTo>
                <a:lnTo>
                  <a:pt x="807" y="166"/>
                </a:lnTo>
                <a:lnTo>
                  <a:pt x="810" y="167"/>
                </a:lnTo>
                <a:lnTo>
                  <a:pt x="808" y="169"/>
                </a:lnTo>
                <a:lnTo>
                  <a:pt x="806" y="173"/>
                </a:lnTo>
                <a:lnTo>
                  <a:pt x="802" y="174"/>
                </a:lnTo>
                <a:lnTo>
                  <a:pt x="799" y="176"/>
                </a:lnTo>
                <a:lnTo>
                  <a:pt x="790" y="182"/>
                </a:lnTo>
                <a:lnTo>
                  <a:pt x="780" y="187"/>
                </a:lnTo>
                <a:lnTo>
                  <a:pt x="771" y="192"/>
                </a:lnTo>
                <a:lnTo>
                  <a:pt x="761" y="197"/>
                </a:lnTo>
                <a:lnTo>
                  <a:pt x="752" y="202"/>
                </a:lnTo>
                <a:lnTo>
                  <a:pt x="743" y="208"/>
                </a:lnTo>
                <a:lnTo>
                  <a:pt x="742" y="208"/>
                </a:lnTo>
                <a:lnTo>
                  <a:pt x="748" y="206"/>
                </a:lnTo>
                <a:lnTo>
                  <a:pt x="750" y="204"/>
                </a:lnTo>
                <a:lnTo>
                  <a:pt x="743" y="208"/>
                </a:lnTo>
                <a:close/>
                <a:moveTo>
                  <a:pt x="865" y="531"/>
                </a:moveTo>
                <a:lnTo>
                  <a:pt x="865" y="528"/>
                </a:lnTo>
                <a:lnTo>
                  <a:pt x="866" y="525"/>
                </a:lnTo>
                <a:lnTo>
                  <a:pt x="867" y="524"/>
                </a:lnTo>
                <a:lnTo>
                  <a:pt x="868" y="523"/>
                </a:lnTo>
                <a:lnTo>
                  <a:pt x="873" y="523"/>
                </a:lnTo>
                <a:lnTo>
                  <a:pt x="879" y="523"/>
                </a:lnTo>
                <a:lnTo>
                  <a:pt x="872" y="529"/>
                </a:lnTo>
                <a:lnTo>
                  <a:pt x="865" y="531"/>
                </a:lnTo>
                <a:close/>
                <a:moveTo>
                  <a:pt x="1139" y="415"/>
                </a:moveTo>
                <a:lnTo>
                  <a:pt x="1139" y="414"/>
                </a:lnTo>
                <a:lnTo>
                  <a:pt x="1139" y="413"/>
                </a:lnTo>
                <a:lnTo>
                  <a:pt x="1140" y="414"/>
                </a:lnTo>
                <a:lnTo>
                  <a:pt x="1139" y="415"/>
                </a:lnTo>
                <a:lnTo>
                  <a:pt x="1139" y="415"/>
                </a:lnTo>
                <a:lnTo>
                  <a:pt x="1139" y="415"/>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dirty="0"/>
            </a:lvl1pPr>
          </a:lstStyle>
          <a:p>
            <a:pPr lvl="0" algn="ctr"/>
            <a:endParaRPr lang="en-US"/>
          </a:p>
        </p:txBody>
      </p:sp>
    </p:spTree>
    <p:extLst>
      <p:ext uri="{BB962C8B-B14F-4D97-AF65-F5344CB8AC3E}">
        <p14:creationId xmlns:p14="http://schemas.microsoft.com/office/powerpoint/2010/main" val="1394870598"/>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PhotoMask_46">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1125011"/>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Freeform 3440">
            <a:extLst>
              <a:ext uri="{FF2B5EF4-FFF2-40B4-BE49-F238E27FC236}">
                <a16:creationId xmlns:a16="http://schemas.microsoft.com/office/drawing/2014/main" id="{1AFA6BE7-7035-A94D-908E-C9A60596DF61}"/>
              </a:ext>
            </a:extLst>
          </p:cNvPr>
          <p:cNvSpPr>
            <a:spLocks noGrp="1" noEditPoints="1"/>
          </p:cNvSpPr>
          <p:nvPr>
            <p:ph type="pic" sz="quarter" idx="31"/>
          </p:nvPr>
        </p:nvSpPr>
        <p:spPr bwMode="auto">
          <a:xfrm>
            <a:off x="5628009" y="747013"/>
            <a:ext cx="6191485" cy="5363975"/>
          </a:xfrm>
          <a:custGeom>
            <a:avLst/>
            <a:gdLst>
              <a:gd name="T0" fmla="*/ 1166 w 1335"/>
              <a:gd name="T1" fmla="*/ 206 h 634"/>
              <a:gd name="T2" fmla="*/ 1052 w 1335"/>
              <a:gd name="T3" fmla="*/ 216 h 634"/>
              <a:gd name="T4" fmla="*/ 1033 w 1335"/>
              <a:gd name="T5" fmla="*/ 206 h 634"/>
              <a:gd name="T6" fmla="*/ 1105 w 1335"/>
              <a:gd name="T7" fmla="*/ 173 h 634"/>
              <a:gd name="T8" fmla="*/ 1068 w 1335"/>
              <a:gd name="T9" fmla="*/ 179 h 634"/>
              <a:gd name="T10" fmla="*/ 1088 w 1335"/>
              <a:gd name="T11" fmla="*/ 166 h 634"/>
              <a:gd name="T12" fmla="*/ 1145 w 1335"/>
              <a:gd name="T13" fmla="*/ 154 h 634"/>
              <a:gd name="T14" fmla="*/ 1142 w 1335"/>
              <a:gd name="T15" fmla="*/ 174 h 634"/>
              <a:gd name="T16" fmla="*/ 1186 w 1335"/>
              <a:gd name="T17" fmla="*/ 159 h 634"/>
              <a:gd name="T18" fmla="*/ 1248 w 1335"/>
              <a:gd name="T19" fmla="*/ 130 h 634"/>
              <a:gd name="T20" fmla="*/ 1206 w 1335"/>
              <a:gd name="T21" fmla="*/ 73 h 634"/>
              <a:gd name="T22" fmla="*/ 1126 w 1335"/>
              <a:gd name="T23" fmla="*/ 68 h 634"/>
              <a:gd name="T24" fmla="*/ 1075 w 1335"/>
              <a:gd name="T25" fmla="*/ 53 h 634"/>
              <a:gd name="T26" fmla="*/ 1076 w 1335"/>
              <a:gd name="T27" fmla="*/ 20 h 634"/>
              <a:gd name="T28" fmla="*/ 1009 w 1335"/>
              <a:gd name="T29" fmla="*/ 0 h 634"/>
              <a:gd name="T30" fmla="*/ 701 w 1335"/>
              <a:gd name="T31" fmla="*/ 45 h 634"/>
              <a:gd name="T32" fmla="*/ 468 w 1335"/>
              <a:gd name="T33" fmla="*/ 113 h 634"/>
              <a:gd name="T34" fmla="*/ 230 w 1335"/>
              <a:gd name="T35" fmla="*/ 214 h 634"/>
              <a:gd name="T36" fmla="*/ 234 w 1335"/>
              <a:gd name="T37" fmla="*/ 303 h 634"/>
              <a:gd name="T38" fmla="*/ 12 w 1335"/>
              <a:gd name="T39" fmla="*/ 478 h 634"/>
              <a:gd name="T40" fmla="*/ 55 w 1335"/>
              <a:gd name="T41" fmla="*/ 537 h 634"/>
              <a:gd name="T42" fmla="*/ 69 w 1335"/>
              <a:gd name="T43" fmla="*/ 580 h 634"/>
              <a:gd name="T44" fmla="*/ 118 w 1335"/>
              <a:gd name="T45" fmla="*/ 630 h 634"/>
              <a:gd name="T46" fmla="*/ 320 w 1335"/>
              <a:gd name="T47" fmla="*/ 543 h 634"/>
              <a:gd name="T48" fmla="*/ 470 w 1335"/>
              <a:gd name="T49" fmla="*/ 493 h 634"/>
              <a:gd name="T50" fmla="*/ 417 w 1335"/>
              <a:gd name="T51" fmla="*/ 545 h 634"/>
              <a:gd name="T52" fmla="*/ 404 w 1335"/>
              <a:gd name="T53" fmla="*/ 624 h 634"/>
              <a:gd name="T54" fmla="*/ 557 w 1335"/>
              <a:gd name="T55" fmla="*/ 593 h 634"/>
              <a:gd name="T56" fmla="*/ 679 w 1335"/>
              <a:gd name="T57" fmla="*/ 555 h 634"/>
              <a:gd name="T58" fmla="*/ 718 w 1335"/>
              <a:gd name="T59" fmla="*/ 615 h 634"/>
              <a:gd name="T60" fmla="*/ 766 w 1335"/>
              <a:gd name="T61" fmla="*/ 613 h 634"/>
              <a:gd name="T62" fmla="*/ 837 w 1335"/>
              <a:gd name="T63" fmla="*/ 604 h 634"/>
              <a:gd name="T64" fmla="*/ 800 w 1335"/>
              <a:gd name="T65" fmla="*/ 585 h 634"/>
              <a:gd name="T66" fmla="*/ 970 w 1335"/>
              <a:gd name="T67" fmla="*/ 540 h 634"/>
              <a:gd name="T68" fmla="*/ 1092 w 1335"/>
              <a:gd name="T69" fmla="*/ 515 h 634"/>
              <a:gd name="T70" fmla="*/ 1283 w 1335"/>
              <a:gd name="T71" fmla="*/ 477 h 634"/>
              <a:gd name="T72" fmla="*/ 1150 w 1335"/>
              <a:gd name="T73" fmla="*/ 460 h 634"/>
              <a:gd name="T74" fmla="*/ 1019 w 1335"/>
              <a:gd name="T75" fmla="*/ 468 h 634"/>
              <a:gd name="T76" fmla="*/ 1124 w 1335"/>
              <a:gd name="T77" fmla="*/ 443 h 634"/>
              <a:gd name="T78" fmla="*/ 1258 w 1335"/>
              <a:gd name="T79" fmla="*/ 414 h 634"/>
              <a:gd name="T80" fmla="*/ 1221 w 1335"/>
              <a:gd name="T81" fmla="*/ 356 h 634"/>
              <a:gd name="T82" fmla="*/ 939 w 1335"/>
              <a:gd name="T83" fmla="*/ 395 h 634"/>
              <a:gd name="T84" fmla="*/ 831 w 1335"/>
              <a:gd name="T85" fmla="*/ 429 h 634"/>
              <a:gd name="T86" fmla="*/ 709 w 1335"/>
              <a:gd name="T87" fmla="*/ 473 h 634"/>
              <a:gd name="T88" fmla="*/ 671 w 1335"/>
              <a:gd name="T89" fmla="*/ 474 h 634"/>
              <a:gd name="T90" fmla="*/ 775 w 1335"/>
              <a:gd name="T91" fmla="*/ 429 h 634"/>
              <a:gd name="T92" fmla="*/ 841 w 1335"/>
              <a:gd name="T93" fmla="*/ 400 h 634"/>
              <a:gd name="T94" fmla="*/ 910 w 1335"/>
              <a:gd name="T95" fmla="*/ 374 h 634"/>
              <a:gd name="T96" fmla="*/ 975 w 1335"/>
              <a:gd name="T97" fmla="*/ 353 h 634"/>
              <a:gd name="T98" fmla="*/ 1095 w 1335"/>
              <a:gd name="T99" fmla="*/ 315 h 634"/>
              <a:gd name="T100" fmla="*/ 1298 w 1335"/>
              <a:gd name="T101" fmla="*/ 265 h 634"/>
              <a:gd name="T102" fmla="*/ 1332 w 1335"/>
              <a:gd name="T103" fmla="*/ 217 h 634"/>
              <a:gd name="T104" fmla="*/ 469 w 1335"/>
              <a:gd name="T105" fmla="*/ 394 h 634"/>
              <a:gd name="T106" fmla="*/ 590 w 1335"/>
              <a:gd name="T107" fmla="*/ 338 h 634"/>
              <a:gd name="T108" fmla="*/ 690 w 1335"/>
              <a:gd name="T109" fmla="*/ 541 h 634"/>
              <a:gd name="T110" fmla="*/ 660 w 1335"/>
              <a:gd name="T111" fmla="*/ 547 h 634"/>
              <a:gd name="T112" fmla="*/ 643 w 1335"/>
              <a:gd name="T113" fmla="*/ 313 h 634"/>
              <a:gd name="T114" fmla="*/ 717 w 1335"/>
              <a:gd name="T115" fmla="*/ 292 h 634"/>
              <a:gd name="T116" fmla="*/ 767 w 1335"/>
              <a:gd name="T117" fmla="*/ 275 h 634"/>
              <a:gd name="T118" fmla="*/ 1036 w 1335"/>
              <a:gd name="T119" fmla="*/ 126 h 634"/>
              <a:gd name="T120" fmla="*/ 1128 w 1335"/>
              <a:gd name="T121" fmla="*/ 120 h 634"/>
              <a:gd name="T122" fmla="*/ 1051 w 1335"/>
              <a:gd name="T123" fmla="*/ 140 h 634"/>
              <a:gd name="T124" fmla="*/ 946 w 1335"/>
              <a:gd name="T125" fmla="*/ 153 h 6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35" h="634">
                <a:moveTo>
                  <a:pt x="1330" y="216"/>
                </a:moveTo>
                <a:lnTo>
                  <a:pt x="1321" y="211"/>
                </a:lnTo>
                <a:lnTo>
                  <a:pt x="1310" y="205"/>
                </a:lnTo>
                <a:lnTo>
                  <a:pt x="1300" y="202"/>
                </a:lnTo>
                <a:lnTo>
                  <a:pt x="1290" y="199"/>
                </a:lnTo>
                <a:lnTo>
                  <a:pt x="1275" y="198"/>
                </a:lnTo>
                <a:lnTo>
                  <a:pt x="1261" y="198"/>
                </a:lnTo>
                <a:lnTo>
                  <a:pt x="1248" y="199"/>
                </a:lnTo>
                <a:lnTo>
                  <a:pt x="1234" y="200"/>
                </a:lnTo>
                <a:lnTo>
                  <a:pt x="1220" y="202"/>
                </a:lnTo>
                <a:lnTo>
                  <a:pt x="1207" y="203"/>
                </a:lnTo>
                <a:lnTo>
                  <a:pt x="1192" y="204"/>
                </a:lnTo>
                <a:lnTo>
                  <a:pt x="1178" y="205"/>
                </a:lnTo>
                <a:lnTo>
                  <a:pt x="1166" y="206"/>
                </a:lnTo>
                <a:lnTo>
                  <a:pt x="1153" y="207"/>
                </a:lnTo>
                <a:lnTo>
                  <a:pt x="1141" y="206"/>
                </a:lnTo>
                <a:lnTo>
                  <a:pt x="1128" y="207"/>
                </a:lnTo>
                <a:lnTo>
                  <a:pt x="1118" y="208"/>
                </a:lnTo>
                <a:lnTo>
                  <a:pt x="1108" y="208"/>
                </a:lnTo>
                <a:lnTo>
                  <a:pt x="1102" y="211"/>
                </a:lnTo>
                <a:lnTo>
                  <a:pt x="1097" y="213"/>
                </a:lnTo>
                <a:lnTo>
                  <a:pt x="1092" y="212"/>
                </a:lnTo>
                <a:lnTo>
                  <a:pt x="1087" y="211"/>
                </a:lnTo>
                <a:lnTo>
                  <a:pt x="1081" y="212"/>
                </a:lnTo>
                <a:lnTo>
                  <a:pt x="1076" y="214"/>
                </a:lnTo>
                <a:lnTo>
                  <a:pt x="1071" y="215"/>
                </a:lnTo>
                <a:lnTo>
                  <a:pt x="1066" y="215"/>
                </a:lnTo>
                <a:lnTo>
                  <a:pt x="1052" y="216"/>
                </a:lnTo>
                <a:lnTo>
                  <a:pt x="1038" y="217"/>
                </a:lnTo>
                <a:lnTo>
                  <a:pt x="1028" y="220"/>
                </a:lnTo>
                <a:lnTo>
                  <a:pt x="1017" y="222"/>
                </a:lnTo>
                <a:lnTo>
                  <a:pt x="1012" y="223"/>
                </a:lnTo>
                <a:lnTo>
                  <a:pt x="1006" y="224"/>
                </a:lnTo>
                <a:lnTo>
                  <a:pt x="1001" y="224"/>
                </a:lnTo>
                <a:lnTo>
                  <a:pt x="995" y="224"/>
                </a:lnTo>
                <a:lnTo>
                  <a:pt x="992" y="222"/>
                </a:lnTo>
                <a:lnTo>
                  <a:pt x="990" y="220"/>
                </a:lnTo>
                <a:lnTo>
                  <a:pt x="993" y="217"/>
                </a:lnTo>
                <a:lnTo>
                  <a:pt x="996" y="215"/>
                </a:lnTo>
                <a:lnTo>
                  <a:pt x="1008" y="212"/>
                </a:lnTo>
                <a:lnTo>
                  <a:pt x="1019" y="209"/>
                </a:lnTo>
                <a:lnTo>
                  <a:pt x="1033" y="206"/>
                </a:lnTo>
                <a:lnTo>
                  <a:pt x="1046" y="203"/>
                </a:lnTo>
                <a:lnTo>
                  <a:pt x="1061" y="198"/>
                </a:lnTo>
                <a:lnTo>
                  <a:pt x="1075" y="195"/>
                </a:lnTo>
                <a:lnTo>
                  <a:pt x="1085" y="194"/>
                </a:lnTo>
                <a:lnTo>
                  <a:pt x="1095" y="192"/>
                </a:lnTo>
                <a:lnTo>
                  <a:pt x="1100" y="191"/>
                </a:lnTo>
                <a:lnTo>
                  <a:pt x="1103" y="188"/>
                </a:lnTo>
                <a:lnTo>
                  <a:pt x="1105" y="187"/>
                </a:lnTo>
                <a:lnTo>
                  <a:pt x="1109" y="186"/>
                </a:lnTo>
                <a:lnTo>
                  <a:pt x="1112" y="186"/>
                </a:lnTo>
                <a:lnTo>
                  <a:pt x="1117" y="184"/>
                </a:lnTo>
                <a:lnTo>
                  <a:pt x="1112" y="180"/>
                </a:lnTo>
                <a:lnTo>
                  <a:pt x="1108" y="175"/>
                </a:lnTo>
                <a:lnTo>
                  <a:pt x="1105" y="173"/>
                </a:lnTo>
                <a:lnTo>
                  <a:pt x="1103" y="172"/>
                </a:lnTo>
                <a:lnTo>
                  <a:pt x="1100" y="171"/>
                </a:lnTo>
                <a:lnTo>
                  <a:pt x="1096" y="172"/>
                </a:lnTo>
                <a:lnTo>
                  <a:pt x="1093" y="173"/>
                </a:lnTo>
                <a:lnTo>
                  <a:pt x="1091" y="175"/>
                </a:lnTo>
                <a:lnTo>
                  <a:pt x="1086" y="176"/>
                </a:lnTo>
                <a:lnTo>
                  <a:pt x="1081" y="178"/>
                </a:lnTo>
                <a:lnTo>
                  <a:pt x="1079" y="180"/>
                </a:lnTo>
                <a:lnTo>
                  <a:pt x="1077" y="182"/>
                </a:lnTo>
                <a:lnTo>
                  <a:pt x="1076" y="186"/>
                </a:lnTo>
                <a:lnTo>
                  <a:pt x="1072" y="190"/>
                </a:lnTo>
                <a:lnTo>
                  <a:pt x="1077" y="184"/>
                </a:lnTo>
                <a:lnTo>
                  <a:pt x="1079" y="179"/>
                </a:lnTo>
                <a:lnTo>
                  <a:pt x="1068" y="179"/>
                </a:lnTo>
                <a:lnTo>
                  <a:pt x="1058" y="178"/>
                </a:lnTo>
                <a:lnTo>
                  <a:pt x="1054" y="178"/>
                </a:lnTo>
                <a:lnTo>
                  <a:pt x="1051" y="176"/>
                </a:lnTo>
                <a:lnTo>
                  <a:pt x="1048" y="175"/>
                </a:lnTo>
                <a:lnTo>
                  <a:pt x="1047" y="175"/>
                </a:lnTo>
                <a:lnTo>
                  <a:pt x="1047" y="173"/>
                </a:lnTo>
                <a:lnTo>
                  <a:pt x="1048" y="172"/>
                </a:lnTo>
                <a:lnTo>
                  <a:pt x="1051" y="171"/>
                </a:lnTo>
                <a:lnTo>
                  <a:pt x="1054" y="172"/>
                </a:lnTo>
                <a:lnTo>
                  <a:pt x="1059" y="171"/>
                </a:lnTo>
                <a:lnTo>
                  <a:pt x="1063" y="169"/>
                </a:lnTo>
                <a:lnTo>
                  <a:pt x="1072" y="167"/>
                </a:lnTo>
                <a:lnTo>
                  <a:pt x="1080" y="166"/>
                </a:lnTo>
                <a:lnTo>
                  <a:pt x="1088" y="166"/>
                </a:lnTo>
                <a:lnTo>
                  <a:pt x="1097" y="165"/>
                </a:lnTo>
                <a:lnTo>
                  <a:pt x="1102" y="163"/>
                </a:lnTo>
                <a:lnTo>
                  <a:pt x="1107" y="161"/>
                </a:lnTo>
                <a:lnTo>
                  <a:pt x="1111" y="161"/>
                </a:lnTo>
                <a:lnTo>
                  <a:pt x="1116" y="161"/>
                </a:lnTo>
                <a:lnTo>
                  <a:pt x="1126" y="161"/>
                </a:lnTo>
                <a:lnTo>
                  <a:pt x="1135" y="158"/>
                </a:lnTo>
                <a:lnTo>
                  <a:pt x="1141" y="157"/>
                </a:lnTo>
                <a:lnTo>
                  <a:pt x="1146" y="154"/>
                </a:lnTo>
                <a:lnTo>
                  <a:pt x="1150" y="151"/>
                </a:lnTo>
                <a:lnTo>
                  <a:pt x="1154" y="150"/>
                </a:lnTo>
                <a:lnTo>
                  <a:pt x="1151" y="151"/>
                </a:lnTo>
                <a:lnTo>
                  <a:pt x="1149" y="153"/>
                </a:lnTo>
                <a:lnTo>
                  <a:pt x="1145" y="154"/>
                </a:lnTo>
                <a:lnTo>
                  <a:pt x="1143" y="156"/>
                </a:lnTo>
                <a:lnTo>
                  <a:pt x="1157" y="157"/>
                </a:lnTo>
                <a:lnTo>
                  <a:pt x="1169" y="157"/>
                </a:lnTo>
                <a:lnTo>
                  <a:pt x="1161" y="161"/>
                </a:lnTo>
                <a:lnTo>
                  <a:pt x="1152" y="166"/>
                </a:lnTo>
                <a:lnTo>
                  <a:pt x="1148" y="167"/>
                </a:lnTo>
                <a:lnTo>
                  <a:pt x="1143" y="169"/>
                </a:lnTo>
                <a:lnTo>
                  <a:pt x="1137" y="169"/>
                </a:lnTo>
                <a:lnTo>
                  <a:pt x="1133" y="169"/>
                </a:lnTo>
                <a:lnTo>
                  <a:pt x="1136" y="170"/>
                </a:lnTo>
                <a:lnTo>
                  <a:pt x="1140" y="171"/>
                </a:lnTo>
                <a:lnTo>
                  <a:pt x="1141" y="172"/>
                </a:lnTo>
                <a:lnTo>
                  <a:pt x="1142" y="172"/>
                </a:lnTo>
                <a:lnTo>
                  <a:pt x="1142" y="174"/>
                </a:lnTo>
                <a:lnTo>
                  <a:pt x="1141" y="176"/>
                </a:lnTo>
                <a:lnTo>
                  <a:pt x="1149" y="176"/>
                </a:lnTo>
                <a:lnTo>
                  <a:pt x="1157" y="178"/>
                </a:lnTo>
                <a:lnTo>
                  <a:pt x="1155" y="174"/>
                </a:lnTo>
                <a:lnTo>
                  <a:pt x="1155" y="172"/>
                </a:lnTo>
                <a:lnTo>
                  <a:pt x="1157" y="171"/>
                </a:lnTo>
                <a:lnTo>
                  <a:pt x="1158" y="170"/>
                </a:lnTo>
                <a:lnTo>
                  <a:pt x="1161" y="169"/>
                </a:lnTo>
                <a:lnTo>
                  <a:pt x="1166" y="167"/>
                </a:lnTo>
                <a:lnTo>
                  <a:pt x="1171" y="164"/>
                </a:lnTo>
                <a:lnTo>
                  <a:pt x="1176" y="162"/>
                </a:lnTo>
                <a:lnTo>
                  <a:pt x="1181" y="159"/>
                </a:lnTo>
                <a:lnTo>
                  <a:pt x="1185" y="159"/>
                </a:lnTo>
                <a:lnTo>
                  <a:pt x="1186" y="159"/>
                </a:lnTo>
                <a:lnTo>
                  <a:pt x="1186" y="159"/>
                </a:lnTo>
                <a:lnTo>
                  <a:pt x="1188" y="159"/>
                </a:lnTo>
                <a:lnTo>
                  <a:pt x="1188" y="158"/>
                </a:lnTo>
                <a:lnTo>
                  <a:pt x="1196" y="157"/>
                </a:lnTo>
                <a:lnTo>
                  <a:pt x="1203" y="157"/>
                </a:lnTo>
                <a:lnTo>
                  <a:pt x="1210" y="156"/>
                </a:lnTo>
                <a:lnTo>
                  <a:pt x="1217" y="154"/>
                </a:lnTo>
                <a:lnTo>
                  <a:pt x="1223" y="149"/>
                </a:lnTo>
                <a:lnTo>
                  <a:pt x="1227" y="146"/>
                </a:lnTo>
                <a:lnTo>
                  <a:pt x="1233" y="142"/>
                </a:lnTo>
                <a:lnTo>
                  <a:pt x="1239" y="140"/>
                </a:lnTo>
                <a:lnTo>
                  <a:pt x="1243" y="138"/>
                </a:lnTo>
                <a:lnTo>
                  <a:pt x="1245" y="133"/>
                </a:lnTo>
                <a:lnTo>
                  <a:pt x="1248" y="130"/>
                </a:lnTo>
                <a:lnTo>
                  <a:pt x="1249" y="124"/>
                </a:lnTo>
                <a:lnTo>
                  <a:pt x="1251" y="114"/>
                </a:lnTo>
                <a:lnTo>
                  <a:pt x="1253" y="105"/>
                </a:lnTo>
                <a:lnTo>
                  <a:pt x="1254" y="101"/>
                </a:lnTo>
                <a:lnTo>
                  <a:pt x="1256" y="98"/>
                </a:lnTo>
                <a:lnTo>
                  <a:pt x="1257" y="93"/>
                </a:lnTo>
                <a:lnTo>
                  <a:pt x="1256" y="90"/>
                </a:lnTo>
                <a:lnTo>
                  <a:pt x="1253" y="88"/>
                </a:lnTo>
                <a:lnTo>
                  <a:pt x="1251" y="86"/>
                </a:lnTo>
                <a:lnTo>
                  <a:pt x="1247" y="84"/>
                </a:lnTo>
                <a:lnTo>
                  <a:pt x="1244" y="83"/>
                </a:lnTo>
                <a:lnTo>
                  <a:pt x="1229" y="79"/>
                </a:lnTo>
                <a:lnTo>
                  <a:pt x="1215" y="74"/>
                </a:lnTo>
                <a:lnTo>
                  <a:pt x="1206" y="73"/>
                </a:lnTo>
                <a:lnTo>
                  <a:pt x="1198" y="73"/>
                </a:lnTo>
                <a:lnTo>
                  <a:pt x="1188" y="73"/>
                </a:lnTo>
                <a:lnTo>
                  <a:pt x="1179" y="74"/>
                </a:lnTo>
                <a:lnTo>
                  <a:pt x="1163" y="73"/>
                </a:lnTo>
                <a:lnTo>
                  <a:pt x="1148" y="73"/>
                </a:lnTo>
                <a:lnTo>
                  <a:pt x="1140" y="73"/>
                </a:lnTo>
                <a:lnTo>
                  <a:pt x="1133" y="73"/>
                </a:lnTo>
                <a:lnTo>
                  <a:pt x="1127" y="72"/>
                </a:lnTo>
                <a:lnTo>
                  <a:pt x="1128" y="72"/>
                </a:lnTo>
                <a:lnTo>
                  <a:pt x="1129" y="73"/>
                </a:lnTo>
                <a:lnTo>
                  <a:pt x="1130" y="73"/>
                </a:lnTo>
                <a:lnTo>
                  <a:pt x="1130" y="72"/>
                </a:lnTo>
                <a:lnTo>
                  <a:pt x="1128" y="71"/>
                </a:lnTo>
                <a:lnTo>
                  <a:pt x="1126" y="68"/>
                </a:lnTo>
                <a:lnTo>
                  <a:pt x="1124" y="67"/>
                </a:lnTo>
                <a:lnTo>
                  <a:pt x="1118" y="67"/>
                </a:lnTo>
                <a:lnTo>
                  <a:pt x="1112" y="67"/>
                </a:lnTo>
                <a:lnTo>
                  <a:pt x="1104" y="67"/>
                </a:lnTo>
                <a:lnTo>
                  <a:pt x="1096" y="67"/>
                </a:lnTo>
                <a:lnTo>
                  <a:pt x="1089" y="67"/>
                </a:lnTo>
                <a:lnTo>
                  <a:pt x="1083" y="67"/>
                </a:lnTo>
                <a:lnTo>
                  <a:pt x="1080" y="66"/>
                </a:lnTo>
                <a:lnTo>
                  <a:pt x="1077" y="65"/>
                </a:lnTo>
                <a:lnTo>
                  <a:pt x="1075" y="63"/>
                </a:lnTo>
                <a:lnTo>
                  <a:pt x="1074" y="59"/>
                </a:lnTo>
                <a:lnTo>
                  <a:pt x="1074" y="57"/>
                </a:lnTo>
                <a:lnTo>
                  <a:pt x="1074" y="55"/>
                </a:lnTo>
                <a:lnTo>
                  <a:pt x="1075" y="53"/>
                </a:lnTo>
                <a:lnTo>
                  <a:pt x="1076" y="51"/>
                </a:lnTo>
                <a:lnTo>
                  <a:pt x="1080" y="50"/>
                </a:lnTo>
                <a:lnTo>
                  <a:pt x="1084" y="48"/>
                </a:lnTo>
                <a:lnTo>
                  <a:pt x="1087" y="47"/>
                </a:lnTo>
                <a:lnTo>
                  <a:pt x="1088" y="46"/>
                </a:lnTo>
                <a:lnTo>
                  <a:pt x="1088" y="43"/>
                </a:lnTo>
                <a:lnTo>
                  <a:pt x="1088" y="41"/>
                </a:lnTo>
                <a:lnTo>
                  <a:pt x="1086" y="38"/>
                </a:lnTo>
                <a:lnTo>
                  <a:pt x="1083" y="34"/>
                </a:lnTo>
                <a:lnTo>
                  <a:pt x="1080" y="32"/>
                </a:lnTo>
                <a:lnTo>
                  <a:pt x="1077" y="30"/>
                </a:lnTo>
                <a:lnTo>
                  <a:pt x="1074" y="28"/>
                </a:lnTo>
                <a:lnTo>
                  <a:pt x="1072" y="24"/>
                </a:lnTo>
                <a:lnTo>
                  <a:pt x="1076" y="20"/>
                </a:lnTo>
                <a:lnTo>
                  <a:pt x="1079" y="15"/>
                </a:lnTo>
                <a:lnTo>
                  <a:pt x="1079" y="14"/>
                </a:lnTo>
                <a:lnTo>
                  <a:pt x="1079" y="13"/>
                </a:lnTo>
                <a:lnTo>
                  <a:pt x="1078" y="12"/>
                </a:lnTo>
                <a:lnTo>
                  <a:pt x="1076" y="10"/>
                </a:lnTo>
                <a:lnTo>
                  <a:pt x="1072" y="9"/>
                </a:lnTo>
                <a:lnTo>
                  <a:pt x="1070" y="8"/>
                </a:lnTo>
                <a:lnTo>
                  <a:pt x="1062" y="6"/>
                </a:lnTo>
                <a:lnTo>
                  <a:pt x="1054" y="4"/>
                </a:lnTo>
                <a:lnTo>
                  <a:pt x="1046" y="1"/>
                </a:lnTo>
                <a:lnTo>
                  <a:pt x="1038" y="1"/>
                </a:lnTo>
                <a:lnTo>
                  <a:pt x="1028" y="0"/>
                </a:lnTo>
                <a:lnTo>
                  <a:pt x="1019" y="0"/>
                </a:lnTo>
                <a:lnTo>
                  <a:pt x="1009" y="0"/>
                </a:lnTo>
                <a:lnTo>
                  <a:pt x="1000" y="0"/>
                </a:lnTo>
                <a:lnTo>
                  <a:pt x="963" y="1"/>
                </a:lnTo>
                <a:lnTo>
                  <a:pt x="927" y="5"/>
                </a:lnTo>
                <a:lnTo>
                  <a:pt x="891" y="8"/>
                </a:lnTo>
                <a:lnTo>
                  <a:pt x="855" y="14"/>
                </a:lnTo>
                <a:lnTo>
                  <a:pt x="838" y="17"/>
                </a:lnTo>
                <a:lnTo>
                  <a:pt x="821" y="21"/>
                </a:lnTo>
                <a:lnTo>
                  <a:pt x="803" y="24"/>
                </a:lnTo>
                <a:lnTo>
                  <a:pt x="786" y="26"/>
                </a:lnTo>
                <a:lnTo>
                  <a:pt x="769" y="30"/>
                </a:lnTo>
                <a:lnTo>
                  <a:pt x="751" y="32"/>
                </a:lnTo>
                <a:lnTo>
                  <a:pt x="734" y="36"/>
                </a:lnTo>
                <a:lnTo>
                  <a:pt x="718" y="40"/>
                </a:lnTo>
                <a:lnTo>
                  <a:pt x="701" y="45"/>
                </a:lnTo>
                <a:lnTo>
                  <a:pt x="685" y="49"/>
                </a:lnTo>
                <a:lnTo>
                  <a:pt x="668" y="54"/>
                </a:lnTo>
                <a:lnTo>
                  <a:pt x="651" y="58"/>
                </a:lnTo>
                <a:lnTo>
                  <a:pt x="634" y="63"/>
                </a:lnTo>
                <a:lnTo>
                  <a:pt x="617" y="67"/>
                </a:lnTo>
                <a:lnTo>
                  <a:pt x="600" y="72"/>
                </a:lnTo>
                <a:lnTo>
                  <a:pt x="583" y="76"/>
                </a:lnTo>
                <a:lnTo>
                  <a:pt x="566" y="81"/>
                </a:lnTo>
                <a:lnTo>
                  <a:pt x="550" y="84"/>
                </a:lnTo>
                <a:lnTo>
                  <a:pt x="533" y="89"/>
                </a:lnTo>
                <a:lnTo>
                  <a:pt x="516" y="95"/>
                </a:lnTo>
                <a:lnTo>
                  <a:pt x="500" y="100"/>
                </a:lnTo>
                <a:lnTo>
                  <a:pt x="484" y="106"/>
                </a:lnTo>
                <a:lnTo>
                  <a:pt x="468" y="113"/>
                </a:lnTo>
                <a:lnTo>
                  <a:pt x="452" y="120"/>
                </a:lnTo>
                <a:lnTo>
                  <a:pt x="421" y="133"/>
                </a:lnTo>
                <a:lnTo>
                  <a:pt x="392" y="147"/>
                </a:lnTo>
                <a:lnTo>
                  <a:pt x="361" y="161"/>
                </a:lnTo>
                <a:lnTo>
                  <a:pt x="330" y="172"/>
                </a:lnTo>
                <a:lnTo>
                  <a:pt x="316" y="176"/>
                </a:lnTo>
                <a:lnTo>
                  <a:pt x="301" y="180"/>
                </a:lnTo>
                <a:lnTo>
                  <a:pt x="286" y="184"/>
                </a:lnTo>
                <a:lnTo>
                  <a:pt x="272" y="191"/>
                </a:lnTo>
                <a:lnTo>
                  <a:pt x="260" y="198"/>
                </a:lnTo>
                <a:lnTo>
                  <a:pt x="247" y="204"/>
                </a:lnTo>
                <a:lnTo>
                  <a:pt x="242" y="207"/>
                </a:lnTo>
                <a:lnTo>
                  <a:pt x="236" y="211"/>
                </a:lnTo>
                <a:lnTo>
                  <a:pt x="230" y="214"/>
                </a:lnTo>
                <a:lnTo>
                  <a:pt x="226" y="219"/>
                </a:lnTo>
                <a:lnTo>
                  <a:pt x="222" y="223"/>
                </a:lnTo>
                <a:lnTo>
                  <a:pt x="220" y="227"/>
                </a:lnTo>
                <a:lnTo>
                  <a:pt x="219" y="231"/>
                </a:lnTo>
                <a:lnTo>
                  <a:pt x="218" y="236"/>
                </a:lnTo>
                <a:lnTo>
                  <a:pt x="217" y="245"/>
                </a:lnTo>
                <a:lnTo>
                  <a:pt x="219" y="255"/>
                </a:lnTo>
                <a:lnTo>
                  <a:pt x="222" y="264"/>
                </a:lnTo>
                <a:lnTo>
                  <a:pt x="227" y="272"/>
                </a:lnTo>
                <a:lnTo>
                  <a:pt x="234" y="281"/>
                </a:lnTo>
                <a:lnTo>
                  <a:pt x="238" y="291"/>
                </a:lnTo>
                <a:lnTo>
                  <a:pt x="238" y="296"/>
                </a:lnTo>
                <a:lnTo>
                  <a:pt x="237" y="299"/>
                </a:lnTo>
                <a:lnTo>
                  <a:pt x="234" y="303"/>
                </a:lnTo>
                <a:lnTo>
                  <a:pt x="230" y="305"/>
                </a:lnTo>
                <a:lnTo>
                  <a:pt x="214" y="315"/>
                </a:lnTo>
                <a:lnTo>
                  <a:pt x="199" y="325"/>
                </a:lnTo>
                <a:lnTo>
                  <a:pt x="186" y="335"/>
                </a:lnTo>
                <a:lnTo>
                  <a:pt x="171" y="345"/>
                </a:lnTo>
                <a:lnTo>
                  <a:pt x="157" y="355"/>
                </a:lnTo>
                <a:lnTo>
                  <a:pt x="143" y="365"/>
                </a:lnTo>
                <a:lnTo>
                  <a:pt x="116" y="386"/>
                </a:lnTo>
                <a:lnTo>
                  <a:pt x="90" y="406"/>
                </a:lnTo>
                <a:lnTo>
                  <a:pt x="64" y="428"/>
                </a:lnTo>
                <a:lnTo>
                  <a:pt x="39" y="449"/>
                </a:lnTo>
                <a:lnTo>
                  <a:pt x="28" y="461"/>
                </a:lnTo>
                <a:lnTo>
                  <a:pt x="16" y="471"/>
                </a:lnTo>
                <a:lnTo>
                  <a:pt x="12" y="478"/>
                </a:lnTo>
                <a:lnTo>
                  <a:pt x="7" y="483"/>
                </a:lnTo>
                <a:lnTo>
                  <a:pt x="4" y="490"/>
                </a:lnTo>
                <a:lnTo>
                  <a:pt x="1" y="498"/>
                </a:lnTo>
                <a:lnTo>
                  <a:pt x="0" y="503"/>
                </a:lnTo>
                <a:lnTo>
                  <a:pt x="0" y="508"/>
                </a:lnTo>
                <a:lnTo>
                  <a:pt x="1" y="514"/>
                </a:lnTo>
                <a:lnTo>
                  <a:pt x="5" y="519"/>
                </a:lnTo>
                <a:lnTo>
                  <a:pt x="11" y="523"/>
                </a:lnTo>
                <a:lnTo>
                  <a:pt x="18" y="528"/>
                </a:lnTo>
                <a:lnTo>
                  <a:pt x="26" y="531"/>
                </a:lnTo>
                <a:lnTo>
                  <a:pt x="33" y="534"/>
                </a:lnTo>
                <a:lnTo>
                  <a:pt x="40" y="536"/>
                </a:lnTo>
                <a:lnTo>
                  <a:pt x="48" y="537"/>
                </a:lnTo>
                <a:lnTo>
                  <a:pt x="55" y="537"/>
                </a:lnTo>
                <a:lnTo>
                  <a:pt x="63" y="536"/>
                </a:lnTo>
                <a:lnTo>
                  <a:pt x="70" y="534"/>
                </a:lnTo>
                <a:lnTo>
                  <a:pt x="78" y="532"/>
                </a:lnTo>
                <a:lnTo>
                  <a:pt x="84" y="534"/>
                </a:lnTo>
                <a:lnTo>
                  <a:pt x="92" y="535"/>
                </a:lnTo>
                <a:lnTo>
                  <a:pt x="95" y="537"/>
                </a:lnTo>
                <a:lnTo>
                  <a:pt x="96" y="538"/>
                </a:lnTo>
                <a:lnTo>
                  <a:pt x="96" y="540"/>
                </a:lnTo>
                <a:lnTo>
                  <a:pt x="95" y="543"/>
                </a:lnTo>
                <a:lnTo>
                  <a:pt x="91" y="546"/>
                </a:lnTo>
                <a:lnTo>
                  <a:pt x="88" y="551"/>
                </a:lnTo>
                <a:lnTo>
                  <a:pt x="80" y="563"/>
                </a:lnTo>
                <a:lnTo>
                  <a:pt x="73" y="574"/>
                </a:lnTo>
                <a:lnTo>
                  <a:pt x="69" y="580"/>
                </a:lnTo>
                <a:lnTo>
                  <a:pt x="64" y="585"/>
                </a:lnTo>
                <a:lnTo>
                  <a:pt x="62" y="590"/>
                </a:lnTo>
                <a:lnTo>
                  <a:pt x="59" y="596"/>
                </a:lnTo>
                <a:lnTo>
                  <a:pt x="58" y="602"/>
                </a:lnTo>
                <a:lnTo>
                  <a:pt x="61" y="607"/>
                </a:lnTo>
                <a:lnTo>
                  <a:pt x="63" y="613"/>
                </a:lnTo>
                <a:lnTo>
                  <a:pt x="69" y="619"/>
                </a:lnTo>
                <a:lnTo>
                  <a:pt x="75" y="622"/>
                </a:lnTo>
                <a:lnTo>
                  <a:pt x="81" y="626"/>
                </a:lnTo>
                <a:lnTo>
                  <a:pt x="88" y="628"/>
                </a:lnTo>
                <a:lnTo>
                  <a:pt x="95" y="630"/>
                </a:lnTo>
                <a:lnTo>
                  <a:pt x="103" y="631"/>
                </a:lnTo>
                <a:lnTo>
                  <a:pt x="110" y="631"/>
                </a:lnTo>
                <a:lnTo>
                  <a:pt x="118" y="630"/>
                </a:lnTo>
                <a:lnTo>
                  <a:pt x="124" y="629"/>
                </a:lnTo>
                <a:lnTo>
                  <a:pt x="139" y="626"/>
                </a:lnTo>
                <a:lnTo>
                  <a:pt x="154" y="620"/>
                </a:lnTo>
                <a:lnTo>
                  <a:pt x="168" y="612"/>
                </a:lnTo>
                <a:lnTo>
                  <a:pt x="181" y="604"/>
                </a:lnTo>
                <a:lnTo>
                  <a:pt x="195" y="596"/>
                </a:lnTo>
                <a:lnTo>
                  <a:pt x="209" y="588"/>
                </a:lnTo>
                <a:lnTo>
                  <a:pt x="223" y="581"/>
                </a:lnTo>
                <a:lnTo>
                  <a:pt x="238" y="573"/>
                </a:lnTo>
                <a:lnTo>
                  <a:pt x="254" y="566"/>
                </a:lnTo>
                <a:lnTo>
                  <a:pt x="270" y="560"/>
                </a:lnTo>
                <a:lnTo>
                  <a:pt x="287" y="554"/>
                </a:lnTo>
                <a:lnTo>
                  <a:pt x="303" y="547"/>
                </a:lnTo>
                <a:lnTo>
                  <a:pt x="320" y="543"/>
                </a:lnTo>
                <a:lnTo>
                  <a:pt x="336" y="538"/>
                </a:lnTo>
                <a:lnTo>
                  <a:pt x="353" y="532"/>
                </a:lnTo>
                <a:lnTo>
                  <a:pt x="369" y="528"/>
                </a:lnTo>
                <a:lnTo>
                  <a:pt x="383" y="520"/>
                </a:lnTo>
                <a:lnTo>
                  <a:pt x="397" y="514"/>
                </a:lnTo>
                <a:lnTo>
                  <a:pt x="413" y="507"/>
                </a:lnTo>
                <a:lnTo>
                  <a:pt x="429" y="502"/>
                </a:lnTo>
                <a:lnTo>
                  <a:pt x="444" y="496"/>
                </a:lnTo>
                <a:lnTo>
                  <a:pt x="459" y="490"/>
                </a:lnTo>
                <a:lnTo>
                  <a:pt x="461" y="489"/>
                </a:lnTo>
                <a:lnTo>
                  <a:pt x="463" y="488"/>
                </a:lnTo>
                <a:lnTo>
                  <a:pt x="466" y="488"/>
                </a:lnTo>
                <a:lnTo>
                  <a:pt x="468" y="489"/>
                </a:lnTo>
                <a:lnTo>
                  <a:pt x="470" y="493"/>
                </a:lnTo>
                <a:lnTo>
                  <a:pt x="469" y="495"/>
                </a:lnTo>
                <a:lnTo>
                  <a:pt x="468" y="497"/>
                </a:lnTo>
                <a:lnTo>
                  <a:pt x="466" y="498"/>
                </a:lnTo>
                <a:lnTo>
                  <a:pt x="456" y="506"/>
                </a:lnTo>
                <a:lnTo>
                  <a:pt x="445" y="514"/>
                </a:lnTo>
                <a:lnTo>
                  <a:pt x="441" y="519"/>
                </a:lnTo>
                <a:lnTo>
                  <a:pt x="436" y="522"/>
                </a:lnTo>
                <a:lnTo>
                  <a:pt x="430" y="526"/>
                </a:lnTo>
                <a:lnTo>
                  <a:pt x="425" y="528"/>
                </a:lnTo>
                <a:lnTo>
                  <a:pt x="426" y="530"/>
                </a:lnTo>
                <a:lnTo>
                  <a:pt x="426" y="534"/>
                </a:lnTo>
                <a:lnTo>
                  <a:pt x="425" y="536"/>
                </a:lnTo>
                <a:lnTo>
                  <a:pt x="423" y="539"/>
                </a:lnTo>
                <a:lnTo>
                  <a:pt x="417" y="545"/>
                </a:lnTo>
                <a:lnTo>
                  <a:pt x="412" y="549"/>
                </a:lnTo>
                <a:lnTo>
                  <a:pt x="410" y="553"/>
                </a:lnTo>
                <a:lnTo>
                  <a:pt x="408" y="557"/>
                </a:lnTo>
                <a:lnTo>
                  <a:pt x="405" y="562"/>
                </a:lnTo>
                <a:lnTo>
                  <a:pt x="404" y="566"/>
                </a:lnTo>
                <a:lnTo>
                  <a:pt x="404" y="572"/>
                </a:lnTo>
                <a:lnTo>
                  <a:pt x="403" y="578"/>
                </a:lnTo>
                <a:lnTo>
                  <a:pt x="401" y="586"/>
                </a:lnTo>
                <a:lnTo>
                  <a:pt x="397" y="594"/>
                </a:lnTo>
                <a:lnTo>
                  <a:pt x="396" y="602"/>
                </a:lnTo>
                <a:lnTo>
                  <a:pt x="396" y="609"/>
                </a:lnTo>
                <a:lnTo>
                  <a:pt x="399" y="615"/>
                </a:lnTo>
                <a:lnTo>
                  <a:pt x="401" y="622"/>
                </a:lnTo>
                <a:lnTo>
                  <a:pt x="404" y="624"/>
                </a:lnTo>
                <a:lnTo>
                  <a:pt x="408" y="627"/>
                </a:lnTo>
                <a:lnTo>
                  <a:pt x="411" y="629"/>
                </a:lnTo>
                <a:lnTo>
                  <a:pt x="416" y="630"/>
                </a:lnTo>
                <a:lnTo>
                  <a:pt x="424" y="632"/>
                </a:lnTo>
                <a:lnTo>
                  <a:pt x="432" y="634"/>
                </a:lnTo>
                <a:lnTo>
                  <a:pt x="442" y="634"/>
                </a:lnTo>
                <a:lnTo>
                  <a:pt x="451" y="631"/>
                </a:lnTo>
                <a:lnTo>
                  <a:pt x="460" y="629"/>
                </a:lnTo>
                <a:lnTo>
                  <a:pt x="469" y="626"/>
                </a:lnTo>
                <a:lnTo>
                  <a:pt x="489" y="618"/>
                </a:lnTo>
                <a:lnTo>
                  <a:pt x="509" y="610"/>
                </a:lnTo>
                <a:lnTo>
                  <a:pt x="528" y="603"/>
                </a:lnTo>
                <a:lnTo>
                  <a:pt x="548" y="596"/>
                </a:lnTo>
                <a:lnTo>
                  <a:pt x="557" y="593"/>
                </a:lnTo>
                <a:lnTo>
                  <a:pt x="567" y="590"/>
                </a:lnTo>
                <a:lnTo>
                  <a:pt x="576" y="588"/>
                </a:lnTo>
                <a:lnTo>
                  <a:pt x="586" y="586"/>
                </a:lnTo>
                <a:lnTo>
                  <a:pt x="596" y="585"/>
                </a:lnTo>
                <a:lnTo>
                  <a:pt x="605" y="584"/>
                </a:lnTo>
                <a:lnTo>
                  <a:pt x="614" y="581"/>
                </a:lnTo>
                <a:lnTo>
                  <a:pt x="623" y="579"/>
                </a:lnTo>
                <a:lnTo>
                  <a:pt x="632" y="577"/>
                </a:lnTo>
                <a:lnTo>
                  <a:pt x="641" y="573"/>
                </a:lnTo>
                <a:lnTo>
                  <a:pt x="650" y="570"/>
                </a:lnTo>
                <a:lnTo>
                  <a:pt x="659" y="565"/>
                </a:lnTo>
                <a:lnTo>
                  <a:pt x="665" y="562"/>
                </a:lnTo>
                <a:lnTo>
                  <a:pt x="672" y="559"/>
                </a:lnTo>
                <a:lnTo>
                  <a:pt x="679" y="555"/>
                </a:lnTo>
                <a:lnTo>
                  <a:pt x="685" y="554"/>
                </a:lnTo>
                <a:lnTo>
                  <a:pt x="689" y="555"/>
                </a:lnTo>
                <a:lnTo>
                  <a:pt x="690" y="556"/>
                </a:lnTo>
                <a:lnTo>
                  <a:pt x="691" y="559"/>
                </a:lnTo>
                <a:lnTo>
                  <a:pt x="692" y="562"/>
                </a:lnTo>
                <a:lnTo>
                  <a:pt x="691" y="568"/>
                </a:lnTo>
                <a:lnTo>
                  <a:pt x="692" y="573"/>
                </a:lnTo>
                <a:lnTo>
                  <a:pt x="693" y="580"/>
                </a:lnTo>
                <a:lnTo>
                  <a:pt x="697" y="587"/>
                </a:lnTo>
                <a:lnTo>
                  <a:pt x="700" y="594"/>
                </a:lnTo>
                <a:lnTo>
                  <a:pt x="705" y="599"/>
                </a:lnTo>
                <a:lnTo>
                  <a:pt x="709" y="605"/>
                </a:lnTo>
                <a:lnTo>
                  <a:pt x="714" y="610"/>
                </a:lnTo>
                <a:lnTo>
                  <a:pt x="718" y="615"/>
                </a:lnTo>
                <a:lnTo>
                  <a:pt x="723" y="621"/>
                </a:lnTo>
                <a:lnTo>
                  <a:pt x="728" y="623"/>
                </a:lnTo>
                <a:lnTo>
                  <a:pt x="733" y="622"/>
                </a:lnTo>
                <a:lnTo>
                  <a:pt x="737" y="620"/>
                </a:lnTo>
                <a:lnTo>
                  <a:pt x="741" y="615"/>
                </a:lnTo>
                <a:lnTo>
                  <a:pt x="747" y="611"/>
                </a:lnTo>
                <a:lnTo>
                  <a:pt x="751" y="606"/>
                </a:lnTo>
                <a:lnTo>
                  <a:pt x="754" y="604"/>
                </a:lnTo>
                <a:lnTo>
                  <a:pt x="756" y="603"/>
                </a:lnTo>
                <a:lnTo>
                  <a:pt x="758" y="603"/>
                </a:lnTo>
                <a:lnTo>
                  <a:pt x="762" y="604"/>
                </a:lnTo>
                <a:lnTo>
                  <a:pt x="765" y="607"/>
                </a:lnTo>
                <a:lnTo>
                  <a:pt x="766" y="612"/>
                </a:lnTo>
                <a:lnTo>
                  <a:pt x="766" y="613"/>
                </a:lnTo>
                <a:lnTo>
                  <a:pt x="767" y="614"/>
                </a:lnTo>
                <a:lnTo>
                  <a:pt x="770" y="615"/>
                </a:lnTo>
                <a:lnTo>
                  <a:pt x="773" y="615"/>
                </a:lnTo>
                <a:lnTo>
                  <a:pt x="780" y="617"/>
                </a:lnTo>
                <a:lnTo>
                  <a:pt x="788" y="615"/>
                </a:lnTo>
                <a:lnTo>
                  <a:pt x="797" y="614"/>
                </a:lnTo>
                <a:lnTo>
                  <a:pt x="806" y="613"/>
                </a:lnTo>
                <a:lnTo>
                  <a:pt x="816" y="612"/>
                </a:lnTo>
                <a:lnTo>
                  <a:pt x="825" y="611"/>
                </a:lnTo>
                <a:lnTo>
                  <a:pt x="830" y="610"/>
                </a:lnTo>
                <a:lnTo>
                  <a:pt x="835" y="607"/>
                </a:lnTo>
                <a:lnTo>
                  <a:pt x="838" y="605"/>
                </a:lnTo>
                <a:lnTo>
                  <a:pt x="842" y="603"/>
                </a:lnTo>
                <a:lnTo>
                  <a:pt x="837" y="604"/>
                </a:lnTo>
                <a:lnTo>
                  <a:pt x="831" y="605"/>
                </a:lnTo>
                <a:lnTo>
                  <a:pt x="825" y="605"/>
                </a:lnTo>
                <a:lnTo>
                  <a:pt x="820" y="605"/>
                </a:lnTo>
                <a:lnTo>
                  <a:pt x="807" y="604"/>
                </a:lnTo>
                <a:lnTo>
                  <a:pt x="796" y="602"/>
                </a:lnTo>
                <a:lnTo>
                  <a:pt x="786" y="602"/>
                </a:lnTo>
                <a:lnTo>
                  <a:pt x="775" y="601"/>
                </a:lnTo>
                <a:lnTo>
                  <a:pt x="772" y="598"/>
                </a:lnTo>
                <a:lnTo>
                  <a:pt x="771" y="596"/>
                </a:lnTo>
                <a:lnTo>
                  <a:pt x="772" y="594"/>
                </a:lnTo>
                <a:lnTo>
                  <a:pt x="774" y="593"/>
                </a:lnTo>
                <a:lnTo>
                  <a:pt x="781" y="589"/>
                </a:lnTo>
                <a:lnTo>
                  <a:pt x="789" y="587"/>
                </a:lnTo>
                <a:lnTo>
                  <a:pt x="800" y="585"/>
                </a:lnTo>
                <a:lnTo>
                  <a:pt x="811" y="581"/>
                </a:lnTo>
                <a:lnTo>
                  <a:pt x="823" y="577"/>
                </a:lnTo>
                <a:lnTo>
                  <a:pt x="836" y="573"/>
                </a:lnTo>
                <a:lnTo>
                  <a:pt x="848" y="570"/>
                </a:lnTo>
                <a:lnTo>
                  <a:pt x="861" y="566"/>
                </a:lnTo>
                <a:lnTo>
                  <a:pt x="885" y="562"/>
                </a:lnTo>
                <a:lnTo>
                  <a:pt x="910" y="559"/>
                </a:lnTo>
                <a:lnTo>
                  <a:pt x="921" y="556"/>
                </a:lnTo>
                <a:lnTo>
                  <a:pt x="934" y="553"/>
                </a:lnTo>
                <a:lnTo>
                  <a:pt x="945" y="548"/>
                </a:lnTo>
                <a:lnTo>
                  <a:pt x="956" y="544"/>
                </a:lnTo>
                <a:lnTo>
                  <a:pt x="961" y="543"/>
                </a:lnTo>
                <a:lnTo>
                  <a:pt x="965" y="540"/>
                </a:lnTo>
                <a:lnTo>
                  <a:pt x="970" y="540"/>
                </a:lnTo>
                <a:lnTo>
                  <a:pt x="975" y="541"/>
                </a:lnTo>
                <a:lnTo>
                  <a:pt x="980" y="543"/>
                </a:lnTo>
                <a:lnTo>
                  <a:pt x="986" y="544"/>
                </a:lnTo>
                <a:lnTo>
                  <a:pt x="990" y="544"/>
                </a:lnTo>
                <a:lnTo>
                  <a:pt x="996" y="543"/>
                </a:lnTo>
                <a:lnTo>
                  <a:pt x="1006" y="538"/>
                </a:lnTo>
                <a:lnTo>
                  <a:pt x="1014" y="532"/>
                </a:lnTo>
                <a:lnTo>
                  <a:pt x="1023" y="527"/>
                </a:lnTo>
                <a:lnTo>
                  <a:pt x="1034" y="522"/>
                </a:lnTo>
                <a:lnTo>
                  <a:pt x="1045" y="520"/>
                </a:lnTo>
                <a:lnTo>
                  <a:pt x="1056" y="519"/>
                </a:lnTo>
                <a:lnTo>
                  <a:pt x="1068" y="518"/>
                </a:lnTo>
                <a:lnTo>
                  <a:pt x="1079" y="518"/>
                </a:lnTo>
                <a:lnTo>
                  <a:pt x="1092" y="515"/>
                </a:lnTo>
                <a:lnTo>
                  <a:pt x="1104" y="514"/>
                </a:lnTo>
                <a:lnTo>
                  <a:pt x="1116" y="511"/>
                </a:lnTo>
                <a:lnTo>
                  <a:pt x="1128" y="508"/>
                </a:lnTo>
                <a:lnTo>
                  <a:pt x="1153" y="502"/>
                </a:lnTo>
                <a:lnTo>
                  <a:pt x="1178" y="496"/>
                </a:lnTo>
                <a:lnTo>
                  <a:pt x="1203" y="490"/>
                </a:lnTo>
                <a:lnTo>
                  <a:pt x="1228" y="486"/>
                </a:lnTo>
                <a:lnTo>
                  <a:pt x="1240" y="483"/>
                </a:lnTo>
                <a:lnTo>
                  <a:pt x="1251" y="481"/>
                </a:lnTo>
                <a:lnTo>
                  <a:pt x="1264" y="480"/>
                </a:lnTo>
                <a:lnTo>
                  <a:pt x="1275" y="479"/>
                </a:lnTo>
                <a:lnTo>
                  <a:pt x="1277" y="479"/>
                </a:lnTo>
                <a:lnTo>
                  <a:pt x="1281" y="478"/>
                </a:lnTo>
                <a:lnTo>
                  <a:pt x="1283" y="477"/>
                </a:lnTo>
                <a:lnTo>
                  <a:pt x="1284" y="474"/>
                </a:lnTo>
                <a:lnTo>
                  <a:pt x="1283" y="471"/>
                </a:lnTo>
                <a:lnTo>
                  <a:pt x="1281" y="469"/>
                </a:lnTo>
                <a:lnTo>
                  <a:pt x="1277" y="468"/>
                </a:lnTo>
                <a:lnTo>
                  <a:pt x="1274" y="466"/>
                </a:lnTo>
                <a:lnTo>
                  <a:pt x="1265" y="464"/>
                </a:lnTo>
                <a:lnTo>
                  <a:pt x="1256" y="463"/>
                </a:lnTo>
                <a:lnTo>
                  <a:pt x="1241" y="462"/>
                </a:lnTo>
                <a:lnTo>
                  <a:pt x="1227" y="461"/>
                </a:lnTo>
                <a:lnTo>
                  <a:pt x="1215" y="460"/>
                </a:lnTo>
                <a:lnTo>
                  <a:pt x="1202" y="460"/>
                </a:lnTo>
                <a:lnTo>
                  <a:pt x="1190" y="458"/>
                </a:lnTo>
                <a:lnTo>
                  <a:pt x="1177" y="458"/>
                </a:lnTo>
                <a:lnTo>
                  <a:pt x="1150" y="460"/>
                </a:lnTo>
                <a:lnTo>
                  <a:pt x="1124" y="462"/>
                </a:lnTo>
                <a:lnTo>
                  <a:pt x="1097" y="464"/>
                </a:lnTo>
                <a:lnTo>
                  <a:pt x="1071" y="468"/>
                </a:lnTo>
                <a:lnTo>
                  <a:pt x="1059" y="470"/>
                </a:lnTo>
                <a:lnTo>
                  <a:pt x="1046" y="471"/>
                </a:lnTo>
                <a:lnTo>
                  <a:pt x="1041" y="471"/>
                </a:lnTo>
                <a:lnTo>
                  <a:pt x="1036" y="471"/>
                </a:lnTo>
                <a:lnTo>
                  <a:pt x="1031" y="473"/>
                </a:lnTo>
                <a:lnTo>
                  <a:pt x="1026" y="474"/>
                </a:lnTo>
                <a:lnTo>
                  <a:pt x="1021" y="474"/>
                </a:lnTo>
                <a:lnTo>
                  <a:pt x="1019" y="472"/>
                </a:lnTo>
                <a:lnTo>
                  <a:pt x="1019" y="471"/>
                </a:lnTo>
                <a:lnTo>
                  <a:pt x="1019" y="470"/>
                </a:lnTo>
                <a:lnTo>
                  <a:pt x="1019" y="468"/>
                </a:lnTo>
                <a:lnTo>
                  <a:pt x="1021" y="466"/>
                </a:lnTo>
                <a:lnTo>
                  <a:pt x="1030" y="464"/>
                </a:lnTo>
                <a:lnTo>
                  <a:pt x="1039" y="463"/>
                </a:lnTo>
                <a:lnTo>
                  <a:pt x="1042" y="462"/>
                </a:lnTo>
                <a:lnTo>
                  <a:pt x="1044" y="461"/>
                </a:lnTo>
                <a:lnTo>
                  <a:pt x="1047" y="461"/>
                </a:lnTo>
                <a:lnTo>
                  <a:pt x="1050" y="460"/>
                </a:lnTo>
                <a:lnTo>
                  <a:pt x="1055" y="460"/>
                </a:lnTo>
                <a:lnTo>
                  <a:pt x="1061" y="458"/>
                </a:lnTo>
                <a:lnTo>
                  <a:pt x="1075" y="456"/>
                </a:lnTo>
                <a:lnTo>
                  <a:pt x="1087" y="453"/>
                </a:lnTo>
                <a:lnTo>
                  <a:pt x="1099" y="449"/>
                </a:lnTo>
                <a:lnTo>
                  <a:pt x="1111" y="446"/>
                </a:lnTo>
                <a:lnTo>
                  <a:pt x="1124" y="443"/>
                </a:lnTo>
                <a:lnTo>
                  <a:pt x="1136" y="439"/>
                </a:lnTo>
                <a:lnTo>
                  <a:pt x="1149" y="438"/>
                </a:lnTo>
                <a:lnTo>
                  <a:pt x="1161" y="436"/>
                </a:lnTo>
                <a:lnTo>
                  <a:pt x="1174" y="433"/>
                </a:lnTo>
                <a:lnTo>
                  <a:pt x="1186" y="431"/>
                </a:lnTo>
                <a:lnTo>
                  <a:pt x="1196" y="428"/>
                </a:lnTo>
                <a:lnTo>
                  <a:pt x="1207" y="424"/>
                </a:lnTo>
                <a:lnTo>
                  <a:pt x="1217" y="423"/>
                </a:lnTo>
                <a:lnTo>
                  <a:pt x="1227" y="423"/>
                </a:lnTo>
                <a:lnTo>
                  <a:pt x="1237" y="423"/>
                </a:lnTo>
                <a:lnTo>
                  <a:pt x="1247" y="421"/>
                </a:lnTo>
                <a:lnTo>
                  <a:pt x="1251" y="420"/>
                </a:lnTo>
                <a:lnTo>
                  <a:pt x="1254" y="418"/>
                </a:lnTo>
                <a:lnTo>
                  <a:pt x="1258" y="414"/>
                </a:lnTo>
                <a:lnTo>
                  <a:pt x="1262" y="411"/>
                </a:lnTo>
                <a:lnTo>
                  <a:pt x="1269" y="404"/>
                </a:lnTo>
                <a:lnTo>
                  <a:pt x="1277" y="397"/>
                </a:lnTo>
                <a:lnTo>
                  <a:pt x="1284" y="389"/>
                </a:lnTo>
                <a:lnTo>
                  <a:pt x="1290" y="381"/>
                </a:lnTo>
                <a:lnTo>
                  <a:pt x="1290" y="377"/>
                </a:lnTo>
                <a:lnTo>
                  <a:pt x="1290" y="373"/>
                </a:lnTo>
                <a:lnTo>
                  <a:pt x="1287" y="371"/>
                </a:lnTo>
                <a:lnTo>
                  <a:pt x="1283" y="369"/>
                </a:lnTo>
                <a:lnTo>
                  <a:pt x="1272" y="364"/>
                </a:lnTo>
                <a:lnTo>
                  <a:pt x="1260" y="360"/>
                </a:lnTo>
                <a:lnTo>
                  <a:pt x="1248" y="357"/>
                </a:lnTo>
                <a:lnTo>
                  <a:pt x="1234" y="356"/>
                </a:lnTo>
                <a:lnTo>
                  <a:pt x="1221" y="356"/>
                </a:lnTo>
                <a:lnTo>
                  <a:pt x="1208" y="357"/>
                </a:lnTo>
                <a:lnTo>
                  <a:pt x="1182" y="361"/>
                </a:lnTo>
                <a:lnTo>
                  <a:pt x="1155" y="363"/>
                </a:lnTo>
                <a:lnTo>
                  <a:pt x="1129" y="365"/>
                </a:lnTo>
                <a:lnTo>
                  <a:pt x="1103" y="369"/>
                </a:lnTo>
                <a:lnTo>
                  <a:pt x="1077" y="373"/>
                </a:lnTo>
                <a:lnTo>
                  <a:pt x="1052" y="378"/>
                </a:lnTo>
                <a:lnTo>
                  <a:pt x="1027" y="382"/>
                </a:lnTo>
                <a:lnTo>
                  <a:pt x="1001" y="387"/>
                </a:lnTo>
                <a:lnTo>
                  <a:pt x="988" y="389"/>
                </a:lnTo>
                <a:lnTo>
                  <a:pt x="976" y="391"/>
                </a:lnTo>
                <a:lnTo>
                  <a:pt x="963" y="393"/>
                </a:lnTo>
                <a:lnTo>
                  <a:pt x="949" y="394"/>
                </a:lnTo>
                <a:lnTo>
                  <a:pt x="939" y="395"/>
                </a:lnTo>
                <a:lnTo>
                  <a:pt x="930" y="397"/>
                </a:lnTo>
                <a:lnTo>
                  <a:pt x="921" y="403"/>
                </a:lnTo>
                <a:lnTo>
                  <a:pt x="912" y="408"/>
                </a:lnTo>
                <a:lnTo>
                  <a:pt x="903" y="411"/>
                </a:lnTo>
                <a:lnTo>
                  <a:pt x="894" y="413"/>
                </a:lnTo>
                <a:lnTo>
                  <a:pt x="885" y="414"/>
                </a:lnTo>
                <a:lnTo>
                  <a:pt x="875" y="416"/>
                </a:lnTo>
                <a:lnTo>
                  <a:pt x="866" y="419"/>
                </a:lnTo>
                <a:lnTo>
                  <a:pt x="858" y="423"/>
                </a:lnTo>
                <a:lnTo>
                  <a:pt x="854" y="425"/>
                </a:lnTo>
                <a:lnTo>
                  <a:pt x="850" y="428"/>
                </a:lnTo>
                <a:lnTo>
                  <a:pt x="846" y="428"/>
                </a:lnTo>
                <a:lnTo>
                  <a:pt x="840" y="428"/>
                </a:lnTo>
                <a:lnTo>
                  <a:pt x="831" y="429"/>
                </a:lnTo>
                <a:lnTo>
                  <a:pt x="822" y="432"/>
                </a:lnTo>
                <a:lnTo>
                  <a:pt x="812" y="437"/>
                </a:lnTo>
                <a:lnTo>
                  <a:pt x="802" y="440"/>
                </a:lnTo>
                <a:lnTo>
                  <a:pt x="790" y="444"/>
                </a:lnTo>
                <a:lnTo>
                  <a:pt x="779" y="447"/>
                </a:lnTo>
                <a:lnTo>
                  <a:pt x="767" y="452"/>
                </a:lnTo>
                <a:lnTo>
                  <a:pt x="756" y="455"/>
                </a:lnTo>
                <a:lnTo>
                  <a:pt x="745" y="460"/>
                </a:lnTo>
                <a:lnTo>
                  <a:pt x="734" y="464"/>
                </a:lnTo>
                <a:lnTo>
                  <a:pt x="729" y="466"/>
                </a:lnTo>
                <a:lnTo>
                  <a:pt x="724" y="469"/>
                </a:lnTo>
                <a:lnTo>
                  <a:pt x="718" y="471"/>
                </a:lnTo>
                <a:lnTo>
                  <a:pt x="713" y="472"/>
                </a:lnTo>
                <a:lnTo>
                  <a:pt x="709" y="473"/>
                </a:lnTo>
                <a:lnTo>
                  <a:pt x="705" y="474"/>
                </a:lnTo>
                <a:lnTo>
                  <a:pt x="702" y="476"/>
                </a:lnTo>
                <a:lnTo>
                  <a:pt x="700" y="477"/>
                </a:lnTo>
                <a:lnTo>
                  <a:pt x="697" y="479"/>
                </a:lnTo>
                <a:lnTo>
                  <a:pt x="693" y="480"/>
                </a:lnTo>
                <a:lnTo>
                  <a:pt x="688" y="482"/>
                </a:lnTo>
                <a:lnTo>
                  <a:pt x="683" y="483"/>
                </a:lnTo>
                <a:lnTo>
                  <a:pt x="673" y="487"/>
                </a:lnTo>
                <a:lnTo>
                  <a:pt x="664" y="490"/>
                </a:lnTo>
                <a:lnTo>
                  <a:pt x="654" y="494"/>
                </a:lnTo>
                <a:lnTo>
                  <a:pt x="643" y="495"/>
                </a:lnTo>
                <a:lnTo>
                  <a:pt x="652" y="487"/>
                </a:lnTo>
                <a:lnTo>
                  <a:pt x="662" y="480"/>
                </a:lnTo>
                <a:lnTo>
                  <a:pt x="671" y="474"/>
                </a:lnTo>
                <a:lnTo>
                  <a:pt x="681" y="469"/>
                </a:lnTo>
                <a:lnTo>
                  <a:pt x="690" y="464"/>
                </a:lnTo>
                <a:lnTo>
                  <a:pt x="700" y="461"/>
                </a:lnTo>
                <a:lnTo>
                  <a:pt x="710" y="457"/>
                </a:lnTo>
                <a:lnTo>
                  <a:pt x="720" y="453"/>
                </a:lnTo>
                <a:lnTo>
                  <a:pt x="728" y="449"/>
                </a:lnTo>
                <a:lnTo>
                  <a:pt x="736" y="446"/>
                </a:lnTo>
                <a:lnTo>
                  <a:pt x="743" y="444"/>
                </a:lnTo>
                <a:lnTo>
                  <a:pt x="751" y="441"/>
                </a:lnTo>
                <a:lnTo>
                  <a:pt x="758" y="437"/>
                </a:lnTo>
                <a:lnTo>
                  <a:pt x="765" y="432"/>
                </a:lnTo>
                <a:lnTo>
                  <a:pt x="770" y="432"/>
                </a:lnTo>
                <a:lnTo>
                  <a:pt x="773" y="431"/>
                </a:lnTo>
                <a:lnTo>
                  <a:pt x="775" y="429"/>
                </a:lnTo>
                <a:lnTo>
                  <a:pt x="776" y="427"/>
                </a:lnTo>
                <a:lnTo>
                  <a:pt x="783" y="423"/>
                </a:lnTo>
                <a:lnTo>
                  <a:pt x="790" y="422"/>
                </a:lnTo>
                <a:lnTo>
                  <a:pt x="794" y="420"/>
                </a:lnTo>
                <a:lnTo>
                  <a:pt x="798" y="418"/>
                </a:lnTo>
                <a:lnTo>
                  <a:pt x="805" y="415"/>
                </a:lnTo>
                <a:lnTo>
                  <a:pt x="812" y="413"/>
                </a:lnTo>
                <a:lnTo>
                  <a:pt x="815" y="413"/>
                </a:lnTo>
                <a:lnTo>
                  <a:pt x="820" y="412"/>
                </a:lnTo>
                <a:lnTo>
                  <a:pt x="822" y="410"/>
                </a:lnTo>
                <a:lnTo>
                  <a:pt x="823" y="407"/>
                </a:lnTo>
                <a:lnTo>
                  <a:pt x="830" y="404"/>
                </a:lnTo>
                <a:lnTo>
                  <a:pt x="838" y="403"/>
                </a:lnTo>
                <a:lnTo>
                  <a:pt x="841" y="400"/>
                </a:lnTo>
                <a:lnTo>
                  <a:pt x="845" y="398"/>
                </a:lnTo>
                <a:lnTo>
                  <a:pt x="848" y="398"/>
                </a:lnTo>
                <a:lnTo>
                  <a:pt x="850" y="397"/>
                </a:lnTo>
                <a:lnTo>
                  <a:pt x="852" y="396"/>
                </a:lnTo>
                <a:lnTo>
                  <a:pt x="854" y="395"/>
                </a:lnTo>
                <a:lnTo>
                  <a:pt x="856" y="394"/>
                </a:lnTo>
                <a:lnTo>
                  <a:pt x="858" y="394"/>
                </a:lnTo>
                <a:lnTo>
                  <a:pt x="862" y="390"/>
                </a:lnTo>
                <a:lnTo>
                  <a:pt x="865" y="388"/>
                </a:lnTo>
                <a:lnTo>
                  <a:pt x="874" y="386"/>
                </a:lnTo>
                <a:lnTo>
                  <a:pt x="883" y="383"/>
                </a:lnTo>
                <a:lnTo>
                  <a:pt x="893" y="380"/>
                </a:lnTo>
                <a:lnTo>
                  <a:pt x="902" y="377"/>
                </a:lnTo>
                <a:lnTo>
                  <a:pt x="910" y="374"/>
                </a:lnTo>
                <a:lnTo>
                  <a:pt x="916" y="371"/>
                </a:lnTo>
                <a:lnTo>
                  <a:pt x="919" y="370"/>
                </a:lnTo>
                <a:lnTo>
                  <a:pt x="921" y="370"/>
                </a:lnTo>
                <a:lnTo>
                  <a:pt x="923" y="370"/>
                </a:lnTo>
                <a:lnTo>
                  <a:pt x="927" y="369"/>
                </a:lnTo>
                <a:lnTo>
                  <a:pt x="932" y="366"/>
                </a:lnTo>
                <a:lnTo>
                  <a:pt x="937" y="364"/>
                </a:lnTo>
                <a:lnTo>
                  <a:pt x="948" y="360"/>
                </a:lnTo>
                <a:lnTo>
                  <a:pt x="960" y="357"/>
                </a:lnTo>
                <a:lnTo>
                  <a:pt x="965" y="356"/>
                </a:lnTo>
                <a:lnTo>
                  <a:pt x="970" y="356"/>
                </a:lnTo>
                <a:lnTo>
                  <a:pt x="971" y="356"/>
                </a:lnTo>
                <a:lnTo>
                  <a:pt x="973" y="355"/>
                </a:lnTo>
                <a:lnTo>
                  <a:pt x="975" y="353"/>
                </a:lnTo>
                <a:lnTo>
                  <a:pt x="975" y="349"/>
                </a:lnTo>
                <a:lnTo>
                  <a:pt x="978" y="352"/>
                </a:lnTo>
                <a:lnTo>
                  <a:pt x="981" y="353"/>
                </a:lnTo>
                <a:lnTo>
                  <a:pt x="985" y="354"/>
                </a:lnTo>
                <a:lnTo>
                  <a:pt x="988" y="352"/>
                </a:lnTo>
                <a:lnTo>
                  <a:pt x="993" y="347"/>
                </a:lnTo>
                <a:lnTo>
                  <a:pt x="997" y="341"/>
                </a:lnTo>
                <a:lnTo>
                  <a:pt x="1003" y="341"/>
                </a:lnTo>
                <a:lnTo>
                  <a:pt x="1009" y="341"/>
                </a:lnTo>
                <a:lnTo>
                  <a:pt x="1019" y="337"/>
                </a:lnTo>
                <a:lnTo>
                  <a:pt x="1029" y="332"/>
                </a:lnTo>
                <a:lnTo>
                  <a:pt x="1051" y="325"/>
                </a:lnTo>
                <a:lnTo>
                  <a:pt x="1074" y="320"/>
                </a:lnTo>
                <a:lnTo>
                  <a:pt x="1095" y="315"/>
                </a:lnTo>
                <a:lnTo>
                  <a:pt x="1117" y="308"/>
                </a:lnTo>
                <a:lnTo>
                  <a:pt x="1138" y="300"/>
                </a:lnTo>
                <a:lnTo>
                  <a:pt x="1162" y="294"/>
                </a:lnTo>
                <a:lnTo>
                  <a:pt x="1186" y="289"/>
                </a:lnTo>
                <a:lnTo>
                  <a:pt x="1210" y="285"/>
                </a:lnTo>
                <a:lnTo>
                  <a:pt x="1221" y="282"/>
                </a:lnTo>
                <a:lnTo>
                  <a:pt x="1234" y="280"/>
                </a:lnTo>
                <a:lnTo>
                  <a:pt x="1245" y="278"/>
                </a:lnTo>
                <a:lnTo>
                  <a:pt x="1258" y="275"/>
                </a:lnTo>
                <a:lnTo>
                  <a:pt x="1267" y="273"/>
                </a:lnTo>
                <a:lnTo>
                  <a:pt x="1277" y="270"/>
                </a:lnTo>
                <a:lnTo>
                  <a:pt x="1285" y="269"/>
                </a:lnTo>
                <a:lnTo>
                  <a:pt x="1293" y="266"/>
                </a:lnTo>
                <a:lnTo>
                  <a:pt x="1298" y="265"/>
                </a:lnTo>
                <a:lnTo>
                  <a:pt x="1300" y="263"/>
                </a:lnTo>
                <a:lnTo>
                  <a:pt x="1302" y="259"/>
                </a:lnTo>
                <a:lnTo>
                  <a:pt x="1305" y="256"/>
                </a:lnTo>
                <a:lnTo>
                  <a:pt x="1307" y="252"/>
                </a:lnTo>
                <a:lnTo>
                  <a:pt x="1309" y="248"/>
                </a:lnTo>
                <a:lnTo>
                  <a:pt x="1313" y="245"/>
                </a:lnTo>
                <a:lnTo>
                  <a:pt x="1316" y="241"/>
                </a:lnTo>
                <a:lnTo>
                  <a:pt x="1323" y="237"/>
                </a:lnTo>
                <a:lnTo>
                  <a:pt x="1331" y="230"/>
                </a:lnTo>
                <a:lnTo>
                  <a:pt x="1334" y="227"/>
                </a:lnTo>
                <a:lnTo>
                  <a:pt x="1335" y="223"/>
                </a:lnTo>
                <a:lnTo>
                  <a:pt x="1335" y="221"/>
                </a:lnTo>
                <a:lnTo>
                  <a:pt x="1334" y="220"/>
                </a:lnTo>
                <a:lnTo>
                  <a:pt x="1332" y="217"/>
                </a:lnTo>
                <a:lnTo>
                  <a:pt x="1330" y="216"/>
                </a:lnTo>
                <a:lnTo>
                  <a:pt x="1325" y="214"/>
                </a:lnTo>
                <a:lnTo>
                  <a:pt x="1328" y="215"/>
                </a:lnTo>
                <a:lnTo>
                  <a:pt x="1332" y="216"/>
                </a:lnTo>
                <a:lnTo>
                  <a:pt x="1330" y="216"/>
                </a:lnTo>
                <a:close/>
                <a:moveTo>
                  <a:pt x="429" y="408"/>
                </a:moveTo>
                <a:lnTo>
                  <a:pt x="466" y="388"/>
                </a:lnTo>
                <a:lnTo>
                  <a:pt x="504" y="370"/>
                </a:lnTo>
                <a:lnTo>
                  <a:pt x="543" y="353"/>
                </a:lnTo>
                <a:lnTo>
                  <a:pt x="583" y="338"/>
                </a:lnTo>
                <a:lnTo>
                  <a:pt x="545" y="356"/>
                </a:lnTo>
                <a:lnTo>
                  <a:pt x="507" y="375"/>
                </a:lnTo>
                <a:lnTo>
                  <a:pt x="489" y="385"/>
                </a:lnTo>
                <a:lnTo>
                  <a:pt x="469" y="394"/>
                </a:lnTo>
                <a:lnTo>
                  <a:pt x="449" y="402"/>
                </a:lnTo>
                <a:lnTo>
                  <a:pt x="429" y="408"/>
                </a:lnTo>
                <a:close/>
                <a:moveTo>
                  <a:pt x="586" y="336"/>
                </a:moveTo>
                <a:lnTo>
                  <a:pt x="585" y="335"/>
                </a:lnTo>
                <a:lnTo>
                  <a:pt x="586" y="333"/>
                </a:lnTo>
                <a:lnTo>
                  <a:pt x="586" y="332"/>
                </a:lnTo>
                <a:lnTo>
                  <a:pt x="588" y="332"/>
                </a:lnTo>
                <a:lnTo>
                  <a:pt x="591" y="331"/>
                </a:lnTo>
                <a:lnTo>
                  <a:pt x="593" y="331"/>
                </a:lnTo>
                <a:lnTo>
                  <a:pt x="593" y="333"/>
                </a:lnTo>
                <a:lnTo>
                  <a:pt x="596" y="335"/>
                </a:lnTo>
                <a:lnTo>
                  <a:pt x="594" y="336"/>
                </a:lnTo>
                <a:lnTo>
                  <a:pt x="591" y="338"/>
                </a:lnTo>
                <a:lnTo>
                  <a:pt x="590" y="338"/>
                </a:lnTo>
                <a:lnTo>
                  <a:pt x="588" y="338"/>
                </a:lnTo>
                <a:lnTo>
                  <a:pt x="586" y="337"/>
                </a:lnTo>
                <a:lnTo>
                  <a:pt x="586" y="336"/>
                </a:lnTo>
                <a:lnTo>
                  <a:pt x="585" y="336"/>
                </a:lnTo>
                <a:lnTo>
                  <a:pt x="586" y="336"/>
                </a:lnTo>
                <a:close/>
                <a:moveTo>
                  <a:pt x="660" y="547"/>
                </a:moveTo>
                <a:lnTo>
                  <a:pt x="666" y="544"/>
                </a:lnTo>
                <a:lnTo>
                  <a:pt x="673" y="539"/>
                </a:lnTo>
                <a:lnTo>
                  <a:pt x="677" y="537"/>
                </a:lnTo>
                <a:lnTo>
                  <a:pt x="681" y="536"/>
                </a:lnTo>
                <a:lnTo>
                  <a:pt x="684" y="535"/>
                </a:lnTo>
                <a:lnTo>
                  <a:pt x="688" y="536"/>
                </a:lnTo>
                <a:lnTo>
                  <a:pt x="690" y="538"/>
                </a:lnTo>
                <a:lnTo>
                  <a:pt x="690" y="541"/>
                </a:lnTo>
                <a:lnTo>
                  <a:pt x="689" y="544"/>
                </a:lnTo>
                <a:lnTo>
                  <a:pt x="685" y="546"/>
                </a:lnTo>
                <a:lnTo>
                  <a:pt x="683" y="547"/>
                </a:lnTo>
                <a:lnTo>
                  <a:pt x="681" y="549"/>
                </a:lnTo>
                <a:lnTo>
                  <a:pt x="680" y="552"/>
                </a:lnTo>
                <a:lnTo>
                  <a:pt x="681" y="554"/>
                </a:lnTo>
                <a:lnTo>
                  <a:pt x="673" y="554"/>
                </a:lnTo>
                <a:lnTo>
                  <a:pt x="665" y="556"/>
                </a:lnTo>
                <a:lnTo>
                  <a:pt x="662" y="556"/>
                </a:lnTo>
                <a:lnTo>
                  <a:pt x="658" y="556"/>
                </a:lnTo>
                <a:lnTo>
                  <a:pt x="657" y="554"/>
                </a:lnTo>
                <a:lnTo>
                  <a:pt x="657" y="552"/>
                </a:lnTo>
                <a:lnTo>
                  <a:pt x="658" y="549"/>
                </a:lnTo>
                <a:lnTo>
                  <a:pt x="660" y="547"/>
                </a:lnTo>
                <a:lnTo>
                  <a:pt x="663" y="547"/>
                </a:lnTo>
                <a:lnTo>
                  <a:pt x="660" y="547"/>
                </a:lnTo>
                <a:close/>
                <a:moveTo>
                  <a:pt x="729" y="290"/>
                </a:moveTo>
                <a:lnTo>
                  <a:pt x="715" y="294"/>
                </a:lnTo>
                <a:lnTo>
                  <a:pt x="702" y="297"/>
                </a:lnTo>
                <a:lnTo>
                  <a:pt x="690" y="302"/>
                </a:lnTo>
                <a:lnTo>
                  <a:pt x="676" y="306"/>
                </a:lnTo>
                <a:lnTo>
                  <a:pt x="664" y="311"/>
                </a:lnTo>
                <a:lnTo>
                  <a:pt x="652" y="315"/>
                </a:lnTo>
                <a:lnTo>
                  <a:pt x="649" y="317"/>
                </a:lnTo>
                <a:lnTo>
                  <a:pt x="646" y="317"/>
                </a:lnTo>
                <a:lnTo>
                  <a:pt x="644" y="316"/>
                </a:lnTo>
                <a:lnTo>
                  <a:pt x="643" y="315"/>
                </a:lnTo>
                <a:lnTo>
                  <a:pt x="643" y="313"/>
                </a:lnTo>
                <a:lnTo>
                  <a:pt x="643" y="312"/>
                </a:lnTo>
                <a:lnTo>
                  <a:pt x="646" y="310"/>
                </a:lnTo>
                <a:lnTo>
                  <a:pt x="648" y="308"/>
                </a:lnTo>
                <a:lnTo>
                  <a:pt x="654" y="306"/>
                </a:lnTo>
                <a:lnTo>
                  <a:pt x="658" y="304"/>
                </a:lnTo>
                <a:lnTo>
                  <a:pt x="669" y="300"/>
                </a:lnTo>
                <a:lnTo>
                  <a:pt x="681" y="296"/>
                </a:lnTo>
                <a:lnTo>
                  <a:pt x="693" y="292"/>
                </a:lnTo>
                <a:lnTo>
                  <a:pt x="705" y="289"/>
                </a:lnTo>
                <a:lnTo>
                  <a:pt x="717" y="286"/>
                </a:lnTo>
                <a:lnTo>
                  <a:pt x="729" y="282"/>
                </a:lnTo>
                <a:lnTo>
                  <a:pt x="729" y="286"/>
                </a:lnTo>
                <a:lnTo>
                  <a:pt x="729" y="290"/>
                </a:lnTo>
                <a:lnTo>
                  <a:pt x="717" y="292"/>
                </a:lnTo>
                <a:lnTo>
                  <a:pt x="718" y="291"/>
                </a:lnTo>
                <a:lnTo>
                  <a:pt x="725" y="290"/>
                </a:lnTo>
                <a:lnTo>
                  <a:pt x="729" y="290"/>
                </a:lnTo>
                <a:close/>
                <a:moveTo>
                  <a:pt x="767" y="275"/>
                </a:moveTo>
                <a:lnTo>
                  <a:pt x="763" y="274"/>
                </a:lnTo>
                <a:lnTo>
                  <a:pt x="761" y="272"/>
                </a:lnTo>
                <a:lnTo>
                  <a:pt x="772" y="269"/>
                </a:lnTo>
                <a:lnTo>
                  <a:pt x="782" y="265"/>
                </a:lnTo>
                <a:lnTo>
                  <a:pt x="794" y="263"/>
                </a:lnTo>
                <a:lnTo>
                  <a:pt x="806" y="262"/>
                </a:lnTo>
                <a:lnTo>
                  <a:pt x="797" y="267"/>
                </a:lnTo>
                <a:lnTo>
                  <a:pt x="787" y="271"/>
                </a:lnTo>
                <a:lnTo>
                  <a:pt x="778" y="273"/>
                </a:lnTo>
                <a:lnTo>
                  <a:pt x="767" y="275"/>
                </a:lnTo>
                <a:lnTo>
                  <a:pt x="771" y="274"/>
                </a:lnTo>
                <a:lnTo>
                  <a:pt x="767" y="275"/>
                </a:lnTo>
                <a:close/>
                <a:moveTo>
                  <a:pt x="936" y="155"/>
                </a:moveTo>
                <a:lnTo>
                  <a:pt x="942" y="148"/>
                </a:lnTo>
                <a:lnTo>
                  <a:pt x="947" y="144"/>
                </a:lnTo>
                <a:lnTo>
                  <a:pt x="955" y="140"/>
                </a:lnTo>
                <a:lnTo>
                  <a:pt x="963" y="139"/>
                </a:lnTo>
                <a:lnTo>
                  <a:pt x="975" y="137"/>
                </a:lnTo>
                <a:lnTo>
                  <a:pt x="985" y="136"/>
                </a:lnTo>
                <a:lnTo>
                  <a:pt x="995" y="134"/>
                </a:lnTo>
                <a:lnTo>
                  <a:pt x="1005" y="133"/>
                </a:lnTo>
                <a:lnTo>
                  <a:pt x="1015" y="131"/>
                </a:lnTo>
                <a:lnTo>
                  <a:pt x="1026" y="129"/>
                </a:lnTo>
                <a:lnTo>
                  <a:pt x="1036" y="126"/>
                </a:lnTo>
                <a:lnTo>
                  <a:pt x="1047" y="124"/>
                </a:lnTo>
                <a:lnTo>
                  <a:pt x="1058" y="123"/>
                </a:lnTo>
                <a:lnTo>
                  <a:pt x="1068" y="121"/>
                </a:lnTo>
                <a:lnTo>
                  <a:pt x="1078" y="120"/>
                </a:lnTo>
                <a:lnTo>
                  <a:pt x="1089" y="119"/>
                </a:lnTo>
                <a:lnTo>
                  <a:pt x="1087" y="120"/>
                </a:lnTo>
                <a:lnTo>
                  <a:pt x="1087" y="121"/>
                </a:lnTo>
                <a:lnTo>
                  <a:pt x="1088" y="123"/>
                </a:lnTo>
                <a:lnTo>
                  <a:pt x="1089" y="124"/>
                </a:lnTo>
                <a:lnTo>
                  <a:pt x="1094" y="124"/>
                </a:lnTo>
                <a:lnTo>
                  <a:pt x="1099" y="123"/>
                </a:lnTo>
                <a:lnTo>
                  <a:pt x="1109" y="122"/>
                </a:lnTo>
                <a:lnTo>
                  <a:pt x="1119" y="121"/>
                </a:lnTo>
                <a:lnTo>
                  <a:pt x="1128" y="120"/>
                </a:lnTo>
                <a:lnTo>
                  <a:pt x="1138" y="122"/>
                </a:lnTo>
                <a:lnTo>
                  <a:pt x="1136" y="123"/>
                </a:lnTo>
                <a:lnTo>
                  <a:pt x="1136" y="125"/>
                </a:lnTo>
                <a:lnTo>
                  <a:pt x="1137" y="126"/>
                </a:lnTo>
                <a:lnTo>
                  <a:pt x="1137" y="129"/>
                </a:lnTo>
                <a:lnTo>
                  <a:pt x="1125" y="130"/>
                </a:lnTo>
                <a:lnTo>
                  <a:pt x="1112" y="131"/>
                </a:lnTo>
                <a:lnTo>
                  <a:pt x="1105" y="132"/>
                </a:lnTo>
                <a:lnTo>
                  <a:pt x="1101" y="133"/>
                </a:lnTo>
                <a:lnTo>
                  <a:pt x="1094" y="133"/>
                </a:lnTo>
                <a:lnTo>
                  <a:pt x="1087" y="132"/>
                </a:lnTo>
                <a:lnTo>
                  <a:pt x="1076" y="134"/>
                </a:lnTo>
                <a:lnTo>
                  <a:pt x="1063" y="137"/>
                </a:lnTo>
                <a:lnTo>
                  <a:pt x="1051" y="140"/>
                </a:lnTo>
                <a:lnTo>
                  <a:pt x="1038" y="141"/>
                </a:lnTo>
                <a:lnTo>
                  <a:pt x="1013" y="142"/>
                </a:lnTo>
                <a:lnTo>
                  <a:pt x="987" y="147"/>
                </a:lnTo>
                <a:lnTo>
                  <a:pt x="962" y="150"/>
                </a:lnTo>
                <a:lnTo>
                  <a:pt x="936" y="155"/>
                </a:lnTo>
                <a:lnTo>
                  <a:pt x="939" y="151"/>
                </a:lnTo>
                <a:lnTo>
                  <a:pt x="944" y="149"/>
                </a:lnTo>
                <a:lnTo>
                  <a:pt x="948" y="149"/>
                </a:lnTo>
                <a:lnTo>
                  <a:pt x="952" y="149"/>
                </a:lnTo>
                <a:lnTo>
                  <a:pt x="953" y="149"/>
                </a:lnTo>
                <a:lnTo>
                  <a:pt x="953" y="150"/>
                </a:lnTo>
                <a:lnTo>
                  <a:pt x="953" y="150"/>
                </a:lnTo>
                <a:lnTo>
                  <a:pt x="952" y="151"/>
                </a:lnTo>
                <a:lnTo>
                  <a:pt x="946" y="153"/>
                </a:lnTo>
                <a:lnTo>
                  <a:pt x="936" y="155"/>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dirty="0"/>
            </a:lvl1pPr>
          </a:lstStyle>
          <a:p>
            <a:pPr lvl="0" algn="ctr"/>
            <a:endParaRPr lang="en-US"/>
          </a:p>
        </p:txBody>
      </p:sp>
    </p:spTree>
    <p:extLst>
      <p:ext uri="{BB962C8B-B14F-4D97-AF65-F5344CB8AC3E}">
        <p14:creationId xmlns:p14="http://schemas.microsoft.com/office/powerpoint/2010/main" val="1057216667"/>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PhotoMask_47">
    <p:spTree>
      <p:nvGrpSpPr>
        <p:cNvPr id="1" name=""/>
        <p:cNvGrpSpPr/>
        <p:nvPr/>
      </p:nvGrpSpPr>
      <p:grpSpPr>
        <a:xfrm>
          <a:off x="0" y="0"/>
          <a:ext cx="0" cy="0"/>
          <a:chOff x="0" y="0"/>
          <a:chExt cx="0" cy="0"/>
        </a:xfrm>
      </p:grpSpPr>
      <p:sp>
        <p:nvSpPr>
          <p:cNvPr id="6" name="Freeform 98">
            <a:extLst>
              <a:ext uri="{FF2B5EF4-FFF2-40B4-BE49-F238E27FC236}">
                <a16:creationId xmlns:a16="http://schemas.microsoft.com/office/drawing/2014/main" id="{BADD4D9C-C56A-C546-BB1F-658D6460C976}"/>
              </a:ext>
            </a:extLst>
          </p:cNvPr>
          <p:cNvSpPr>
            <a:spLocks noGrp="1" noEditPoints="1"/>
          </p:cNvSpPr>
          <p:nvPr>
            <p:ph type="pic" sz="quarter" idx="33"/>
          </p:nvPr>
        </p:nvSpPr>
        <p:spPr bwMode="auto">
          <a:xfrm>
            <a:off x="0" y="1737008"/>
            <a:ext cx="12192000" cy="5120992"/>
          </a:xfrm>
          <a:custGeom>
            <a:avLst/>
            <a:gdLst>
              <a:gd name="T0" fmla="*/ 16406 w 32781"/>
              <a:gd name="T1" fmla="*/ 1062 h 16312"/>
              <a:gd name="T2" fmla="*/ 4500 w 32781"/>
              <a:gd name="T3" fmla="*/ 3656 h 16312"/>
              <a:gd name="T4" fmla="*/ 4312 w 32781"/>
              <a:gd name="T5" fmla="*/ 11906 h 16312"/>
              <a:gd name="T6" fmla="*/ 8906 w 32781"/>
              <a:gd name="T7" fmla="*/ 7687 h 16312"/>
              <a:gd name="T8" fmla="*/ 10406 w 32781"/>
              <a:gd name="T9" fmla="*/ 8062 h 16312"/>
              <a:gd name="T10" fmla="*/ 12625 w 32781"/>
              <a:gd name="T11" fmla="*/ 7656 h 16312"/>
              <a:gd name="T12" fmla="*/ 13906 w 32781"/>
              <a:gd name="T13" fmla="*/ 12656 h 16312"/>
              <a:gd name="T14" fmla="*/ 26094 w 32781"/>
              <a:gd name="T15" fmla="*/ 14562 h 16312"/>
              <a:gd name="T16" fmla="*/ 29531 w 32781"/>
              <a:gd name="T17" fmla="*/ 12312 h 16312"/>
              <a:gd name="T18" fmla="*/ 21531 w 32781"/>
              <a:gd name="T19" fmla="*/ 13906 h 16312"/>
              <a:gd name="T20" fmla="*/ 24531 w 32781"/>
              <a:gd name="T21" fmla="*/ 12656 h 16312"/>
              <a:gd name="T22" fmla="*/ 29844 w 32781"/>
              <a:gd name="T23" fmla="*/ 10562 h 16312"/>
              <a:gd name="T24" fmla="*/ 23906 w 32781"/>
              <a:gd name="T25" fmla="*/ 12156 h 16312"/>
              <a:gd name="T26" fmla="*/ 31719 w 32781"/>
              <a:gd name="T27" fmla="*/ 8812 h 16312"/>
              <a:gd name="T28" fmla="*/ 28562 w 32781"/>
              <a:gd name="T29" fmla="*/ 9218 h 16312"/>
              <a:gd name="T30" fmla="*/ 24722 w 32781"/>
              <a:gd name="T31" fmla="*/ 10531 h 16312"/>
              <a:gd name="T32" fmla="*/ 24693 w 32781"/>
              <a:gd name="T33" fmla="*/ 10531 h 16312"/>
              <a:gd name="T34" fmla="*/ 23281 w 32781"/>
              <a:gd name="T35" fmla="*/ 10906 h 16312"/>
              <a:gd name="T36" fmla="*/ 32437 w 32781"/>
              <a:gd name="T37" fmla="*/ 6750 h 16312"/>
              <a:gd name="T38" fmla="*/ 31312 w 32781"/>
              <a:gd name="T39" fmla="*/ 6125 h 16312"/>
              <a:gd name="T40" fmla="*/ 21375 w 32781"/>
              <a:gd name="T41" fmla="*/ 9812 h 16312"/>
              <a:gd name="T42" fmla="*/ 23562 w 32781"/>
              <a:gd name="T43" fmla="*/ 8312 h 16312"/>
              <a:gd name="T44" fmla="*/ 28469 w 32781"/>
              <a:gd name="T45" fmla="*/ 6062 h 16312"/>
              <a:gd name="T46" fmla="*/ 32781 w 32781"/>
              <a:gd name="T47" fmla="*/ 3500 h 16312"/>
              <a:gd name="T48" fmla="*/ 844 w 32781"/>
              <a:gd name="T49" fmla="*/ 7468 h 16312"/>
              <a:gd name="T50" fmla="*/ 9219 w 32781"/>
              <a:gd name="T51" fmla="*/ 5968 h 16312"/>
              <a:gd name="T52" fmla="*/ 7500 w 32781"/>
              <a:gd name="T53" fmla="*/ 7000 h 16312"/>
              <a:gd name="T54" fmla="*/ 2844 w 32781"/>
              <a:gd name="T55" fmla="*/ 5187 h 16312"/>
              <a:gd name="T56" fmla="*/ 2687 w 32781"/>
              <a:gd name="T57" fmla="*/ 10000 h 16312"/>
              <a:gd name="T58" fmla="*/ 4750 w 32781"/>
              <a:gd name="T59" fmla="*/ 8750 h 16312"/>
              <a:gd name="T60" fmla="*/ 3781 w 32781"/>
              <a:gd name="T61" fmla="*/ 9375 h 16312"/>
              <a:gd name="T62" fmla="*/ 4406 w 32781"/>
              <a:gd name="T63" fmla="*/ 8884 h 16312"/>
              <a:gd name="T64" fmla="*/ 5406 w 32781"/>
              <a:gd name="T65" fmla="*/ 8593 h 16312"/>
              <a:gd name="T66" fmla="*/ 11094 w 32781"/>
              <a:gd name="T67" fmla="*/ 4031 h 16312"/>
              <a:gd name="T68" fmla="*/ 14219 w 32781"/>
              <a:gd name="T69" fmla="*/ 2437 h 16312"/>
              <a:gd name="T70" fmla="*/ 15406 w 32781"/>
              <a:gd name="T71" fmla="*/ 1906 h 16312"/>
              <a:gd name="T72" fmla="*/ 16051 w 32781"/>
              <a:gd name="T73" fmla="*/ 1656 h 16312"/>
              <a:gd name="T74" fmla="*/ 16094 w 32781"/>
              <a:gd name="T75" fmla="*/ 1656 h 16312"/>
              <a:gd name="T76" fmla="*/ 25250 w 32781"/>
              <a:gd name="T77" fmla="*/ 13125 h 16312"/>
              <a:gd name="T78" fmla="*/ 23844 w 32781"/>
              <a:gd name="T79" fmla="*/ 14125 h 16312"/>
              <a:gd name="T80" fmla="*/ 22344 w 32781"/>
              <a:gd name="T81" fmla="*/ 14625 h 16312"/>
              <a:gd name="T82" fmla="*/ 28906 w 32781"/>
              <a:gd name="T83" fmla="*/ 9812 h 16312"/>
              <a:gd name="T84" fmla="*/ 20437 w 32781"/>
              <a:gd name="T85" fmla="*/ 11718 h 16312"/>
              <a:gd name="T86" fmla="*/ 23844 w 32781"/>
              <a:gd name="T87" fmla="*/ 10531 h 16312"/>
              <a:gd name="T88" fmla="*/ 29594 w 32781"/>
              <a:gd name="T89" fmla="*/ 8187 h 16312"/>
              <a:gd name="T90" fmla="*/ 31500 w 32781"/>
              <a:gd name="T91" fmla="*/ 7031 h 16312"/>
              <a:gd name="T92" fmla="*/ 31187 w 32781"/>
              <a:gd name="T93" fmla="*/ 7218 h 16312"/>
              <a:gd name="T94" fmla="*/ 31687 w 32781"/>
              <a:gd name="T95" fmla="*/ 7343 h 16312"/>
              <a:gd name="T96" fmla="*/ 20437 w 32781"/>
              <a:gd name="T97" fmla="*/ 11406 h 16312"/>
              <a:gd name="T98" fmla="*/ 21531 w 32781"/>
              <a:gd name="T99" fmla="*/ 9281 h 16312"/>
              <a:gd name="T100" fmla="*/ 21281 w 32781"/>
              <a:gd name="T101" fmla="*/ 8812 h 16312"/>
              <a:gd name="T102" fmla="*/ 23812 w 32781"/>
              <a:gd name="T103" fmla="*/ 8093 h 16312"/>
              <a:gd name="T104" fmla="*/ 23500 w 32781"/>
              <a:gd name="T105" fmla="*/ 8000 h 16312"/>
              <a:gd name="T106" fmla="*/ 25344 w 32781"/>
              <a:gd name="T107" fmla="*/ 6656 h 16312"/>
              <a:gd name="T108" fmla="*/ 29219 w 32781"/>
              <a:gd name="T109" fmla="*/ 5156 h 16312"/>
              <a:gd name="T110" fmla="*/ 9187 w 32781"/>
              <a:gd name="T111" fmla="*/ 9750 h 16312"/>
              <a:gd name="T112" fmla="*/ 11437 w 32781"/>
              <a:gd name="T113" fmla="*/ 8093 h 16312"/>
              <a:gd name="T114" fmla="*/ 16500 w 32781"/>
              <a:gd name="T115" fmla="*/ 2781 h 16312"/>
              <a:gd name="T116" fmla="*/ 25031 w 32781"/>
              <a:gd name="T117" fmla="*/ 8375 h 16312"/>
              <a:gd name="T118" fmla="*/ 32156 w 32781"/>
              <a:gd name="T119" fmla="*/ 8406 h 16312"/>
              <a:gd name="T120" fmla="*/ 30455 w 32781"/>
              <a:gd name="T121" fmla="*/ 8531 h 16312"/>
              <a:gd name="T122" fmla="*/ 30875 w 32781"/>
              <a:gd name="T123" fmla="*/ 11375 h 16312"/>
              <a:gd name="T124" fmla="*/ 26312 w 32781"/>
              <a:gd name="T125" fmla="*/ 8000 h 16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2781" h="16312">
                <a:moveTo>
                  <a:pt x="12906" y="10812"/>
                </a:moveTo>
                <a:cubicBezTo>
                  <a:pt x="12906" y="10812"/>
                  <a:pt x="12906" y="10812"/>
                  <a:pt x="12906" y="10812"/>
                </a:cubicBezTo>
                <a:cubicBezTo>
                  <a:pt x="12906" y="10812"/>
                  <a:pt x="12906" y="10812"/>
                  <a:pt x="12906" y="10812"/>
                </a:cubicBezTo>
                <a:cubicBezTo>
                  <a:pt x="12906" y="10812"/>
                  <a:pt x="12875" y="10812"/>
                  <a:pt x="12875" y="10812"/>
                </a:cubicBezTo>
                <a:cubicBezTo>
                  <a:pt x="12875" y="10812"/>
                  <a:pt x="12875" y="10812"/>
                  <a:pt x="12875" y="10812"/>
                </a:cubicBezTo>
                <a:cubicBezTo>
                  <a:pt x="12875" y="10812"/>
                  <a:pt x="12875" y="10812"/>
                  <a:pt x="12875" y="10812"/>
                </a:cubicBezTo>
                <a:cubicBezTo>
                  <a:pt x="12875" y="10812"/>
                  <a:pt x="12875" y="10812"/>
                  <a:pt x="12906" y="10812"/>
                </a:cubicBezTo>
                <a:cubicBezTo>
                  <a:pt x="12906" y="10812"/>
                  <a:pt x="12906" y="10812"/>
                  <a:pt x="12906" y="10812"/>
                </a:cubicBezTo>
                <a:close/>
                <a:moveTo>
                  <a:pt x="32312" y="3031"/>
                </a:moveTo>
                <a:cubicBezTo>
                  <a:pt x="31812" y="3250"/>
                  <a:pt x="31344" y="3437"/>
                  <a:pt x="30875" y="3656"/>
                </a:cubicBezTo>
                <a:cubicBezTo>
                  <a:pt x="30500" y="3812"/>
                  <a:pt x="30125" y="3968"/>
                  <a:pt x="29781" y="4125"/>
                </a:cubicBezTo>
                <a:cubicBezTo>
                  <a:pt x="29406" y="4281"/>
                  <a:pt x="29031" y="4437"/>
                  <a:pt x="28656" y="4593"/>
                </a:cubicBezTo>
                <a:cubicBezTo>
                  <a:pt x="28125" y="4812"/>
                  <a:pt x="27594" y="5062"/>
                  <a:pt x="27062" y="5281"/>
                </a:cubicBezTo>
                <a:cubicBezTo>
                  <a:pt x="26625" y="5437"/>
                  <a:pt x="26187" y="5625"/>
                  <a:pt x="25781" y="5812"/>
                </a:cubicBezTo>
                <a:cubicBezTo>
                  <a:pt x="25312" y="6000"/>
                  <a:pt x="24875" y="6187"/>
                  <a:pt x="24406" y="6375"/>
                </a:cubicBezTo>
                <a:cubicBezTo>
                  <a:pt x="24094" y="6500"/>
                  <a:pt x="23781" y="6625"/>
                  <a:pt x="23469" y="6750"/>
                </a:cubicBezTo>
                <a:cubicBezTo>
                  <a:pt x="22969" y="6968"/>
                  <a:pt x="22437" y="7156"/>
                  <a:pt x="21937" y="7375"/>
                </a:cubicBezTo>
                <a:cubicBezTo>
                  <a:pt x="21656" y="7468"/>
                  <a:pt x="21406" y="7562"/>
                  <a:pt x="21156" y="7656"/>
                </a:cubicBezTo>
                <a:cubicBezTo>
                  <a:pt x="20844" y="7781"/>
                  <a:pt x="20500" y="7906"/>
                  <a:pt x="20187" y="8031"/>
                </a:cubicBezTo>
                <a:cubicBezTo>
                  <a:pt x="20125" y="8062"/>
                  <a:pt x="20000" y="8062"/>
                  <a:pt x="19937" y="8156"/>
                </a:cubicBezTo>
                <a:cubicBezTo>
                  <a:pt x="19937" y="8187"/>
                  <a:pt x="19906" y="8187"/>
                  <a:pt x="19875" y="8187"/>
                </a:cubicBezTo>
                <a:cubicBezTo>
                  <a:pt x="19781" y="8187"/>
                  <a:pt x="19687" y="8218"/>
                  <a:pt x="19594" y="8250"/>
                </a:cubicBezTo>
                <a:cubicBezTo>
                  <a:pt x="19312" y="8375"/>
                  <a:pt x="19031" y="8468"/>
                  <a:pt x="18750" y="8562"/>
                </a:cubicBezTo>
                <a:cubicBezTo>
                  <a:pt x="18687" y="8593"/>
                  <a:pt x="18687" y="8562"/>
                  <a:pt x="18656" y="8531"/>
                </a:cubicBezTo>
                <a:cubicBezTo>
                  <a:pt x="18656" y="8562"/>
                  <a:pt x="18625" y="8562"/>
                  <a:pt x="18594" y="8593"/>
                </a:cubicBezTo>
                <a:cubicBezTo>
                  <a:pt x="18625" y="8562"/>
                  <a:pt x="18656" y="8562"/>
                  <a:pt x="18656" y="8531"/>
                </a:cubicBezTo>
                <a:cubicBezTo>
                  <a:pt x="18656" y="8500"/>
                  <a:pt x="18687" y="8500"/>
                  <a:pt x="18687" y="8468"/>
                </a:cubicBezTo>
                <a:cubicBezTo>
                  <a:pt x="18750" y="8437"/>
                  <a:pt x="18781" y="8406"/>
                  <a:pt x="18781" y="8343"/>
                </a:cubicBezTo>
                <a:cubicBezTo>
                  <a:pt x="18812" y="8312"/>
                  <a:pt x="18844" y="8281"/>
                  <a:pt x="18844" y="8218"/>
                </a:cubicBezTo>
                <a:cubicBezTo>
                  <a:pt x="18844" y="8218"/>
                  <a:pt x="18844" y="8218"/>
                  <a:pt x="18844" y="8218"/>
                </a:cubicBezTo>
                <a:cubicBezTo>
                  <a:pt x="18906" y="8156"/>
                  <a:pt x="18969" y="8093"/>
                  <a:pt x="19000" y="8000"/>
                </a:cubicBezTo>
                <a:cubicBezTo>
                  <a:pt x="19000" y="8000"/>
                  <a:pt x="19000" y="8000"/>
                  <a:pt x="19000" y="7968"/>
                </a:cubicBezTo>
                <a:cubicBezTo>
                  <a:pt x="19000" y="7968"/>
                  <a:pt x="19031" y="7968"/>
                  <a:pt x="19000" y="7968"/>
                </a:cubicBezTo>
                <a:cubicBezTo>
                  <a:pt x="19062" y="7875"/>
                  <a:pt x="19125" y="7812"/>
                  <a:pt x="19187" y="7718"/>
                </a:cubicBezTo>
                <a:cubicBezTo>
                  <a:pt x="19281" y="7500"/>
                  <a:pt x="19406" y="7281"/>
                  <a:pt x="19500" y="7062"/>
                </a:cubicBezTo>
                <a:cubicBezTo>
                  <a:pt x="19625" y="6812"/>
                  <a:pt x="19719" y="6562"/>
                  <a:pt x="19719" y="6281"/>
                </a:cubicBezTo>
                <a:cubicBezTo>
                  <a:pt x="19719" y="6218"/>
                  <a:pt x="19687" y="6187"/>
                  <a:pt x="19656" y="6156"/>
                </a:cubicBezTo>
                <a:cubicBezTo>
                  <a:pt x="19625" y="6156"/>
                  <a:pt x="19594" y="6250"/>
                  <a:pt x="19594" y="6156"/>
                </a:cubicBezTo>
                <a:cubicBezTo>
                  <a:pt x="19625" y="6031"/>
                  <a:pt x="19500" y="5937"/>
                  <a:pt x="19500" y="5812"/>
                </a:cubicBezTo>
                <a:cubicBezTo>
                  <a:pt x="19469" y="5781"/>
                  <a:pt x="19437" y="5718"/>
                  <a:pt x="19406" y="5750"/>
                </a:cubicBezTo>
                <a:cubicBezTo>
                  <a:pt x="19344" y="5781"/>
                  <a:pt x="19344" y="5750"/>
                  <a:pt x="19344" y="5687"/>
                </a:cubicBezTo>
                <a:cubicBezTo>
                  <a:pt x="19344" y="5656"/>
                  <a:pt x="19344" y="5625"/>
                  <a:pt x="19312" y="5625"/>
                </a:cubicBezTo>
                <a:cubicBezTo>
                  <a:pt x="19219" y="5625"/>
                  <a:pt x="19250" y="5593"/>
                  <a:pt x="19250" y="5562"/>
                </a:cubicBezTo>
                <a:cubicBezTo>
                  <a:pt x="19281" y="5468"/>
                  <a:pt x="19281" y="5375"/>
                  <a:pt x="19187" y="5343"/>
                </a:cubicBezTo>
                <a:cubicBezTo>
                  <a:pt x="19156" y="5343"/>
                  <a:pt x="19156" y="5312"/>
                  <a:pt x="19156" y="5281"/>
                </a:cubicBezTo>
                <a:cubicBezTo>
                  <a:pt x="19156" y="5218"/>
                  <a:pt x="19094" y="5250"/>
                  <a:pt x="19094" y="5218"/>
                </a:cubicBezTo>
                <a:cubicBezTo>
                  <a:pt x="18969" y="5312"/>
                  <a:pt x="19031" y="5187"/>
                  <a:pt x="19000" y="5156"/>
                </a:cubicBezTo>
                <a:cubicBezTo>
                  <a:pt x="18969" y="5156"/>
                  <a:pt x="19000" y="5125"/>
                  <a:pt x="19000" y="5093"/>
                </a:cubicBezTo>
                <a:cubicBezTo>
                  <a:pt x="18969" y="5000"/>
                  <a:pt x="18937" y="5125"/>
                  <a:pt x="18937" y="5093"/>
                </a:cubicBezTo>
                <a:cubicBezTo>
                  <a:pt x="18906" y="4937"/>
                  <a:pt x="18906" y="4937"/>
                  <a:pt x="18844" y="4968"/>
                </a:cubicBezTo>
                <a:cubicBezTo>
                  <a:pt x="18812" y="4875"/>
                  <a:pt x="18875" y="4781"/>
                  <a:pt x="18875" y="4656"/>
                </a:cubicBezTo>
                <a:cubicBezTo>
                  <a:pt x="18844" y="4718"/>
                  <a:pt x="18812" y="4781"/>
                  <a:pt x="18781" y="4843"/>
                </a:cubicBezTo>
                <a:cubicBezTo>
                  <a:pt x="18750" y="4781"/>
                  <a:pt x="18750" y="4750"/>
                  <a:pt x="18719" y="4687"/>
                </a:cubicBezTo>
                <a:cubicBezTo>
                  <a:pt x="18687" y="4625"/>
                  <a:pt x="18594" y="4562"/>
                  <a:pt x="18625" y="4468"/>
                </a:cubicBezTo>
                <a:cubicBezTo>
                  <a:pt x="18625" y="4375"/>
                  <a:pt x="18562" y="4343"/>
                  <a:pt x="18500" y="4406"/>
                </a:cubicBezTo>
                <a:cubicBezTo>
                  <a:pt x="18469" y="4343"/>
                  <a:pt x="18531" y="4281"/>
                  <a:pt x="18500" y="4250"/>
                </a:cubicBezTo>
                <a:cubicBezTo>
                  <a:pt x="18469" y="4250"/>
                  <a:pt x="18500" y="4312"/>
                  <a:pt x="18437" y="4250"/>
                </a:cubicBezTo>
                <a:cubicBezTo>
                  <a:pt x="18406" y="4250"/>
                  <a:pt x="18375" y="4218"/>
                  <a:pt x="18406" y="4156"/>
                </a:cubicBezTo>
                <a:cubicBezTo>
                  <a:pt x="18437" y="4125"/>
                  <a:pt x="18406" y="4062"/>
                  <a:pt x="18375" y="4031"/>
                </a:cubicBezTo>
                <a:cubicBezTo>
                  <a:pt x="18344" y="3968"/>
                  <a:pt x="18344" y="4062"/>
                  <a:pt x="18281" y="4062"/>
                </a:cubicBezTo>
                <a:cubicBezTo>
                  <a:pt x="18312" y="3906"/>
                  <a:pt x="18156" y="3843"/>
                  <a:pt x="18187" y="3687"/>
                </a:cubicBezTo>
                <a:cubicBezTo>
                  <a:pt x="18187" y="3656"/>
                  <a:pt x="18187" y="3656"/>
                  <a:pt x="18156" y="3656"/>
                </a:cubicBezTo>
                <a:cubicBezTo>
                  <a:pt x="18094" y="3687"/>
                  <a:pt x="18094" y="3687"/>
                  <a:pt x="18094" y="3625"/>
                </a:cubicBezTo>
                <a:cubicBezTo>
                  <a:pt x="18125" y="3593"/>
                  <a:pt x="18125" y="3531"/>
                  <a:pt x="18125" y="3500"/>
                </a:cubicBezTo>
                <a:cubicBezTo>
                  <a:pt x="18156" y="3437"/>
                  <a:pt x="18125" y="3406"/>
                  <a:pt x="18062" y="3437"/>
                </a:cubicBezTo>
                <a:cubicBezTo>
                  <a:pt x="18031" y="3437"/>
                  <a:pt x="18031" y="3500"/>
                  <a:pt x="18000" y="3468"/>
                </a:cubicBezTo>
                <a:cubicBezTo>
                  <a:pt x="17969" y="3437"/>
                  <a:pt x="17969" y="3375"/>
                  <a:pt x="17969" y="3343"/>
                </a:cubicBezTo>
                <a:cubicBezTo>
                  <a:pt x="17969" y="3250"/>
                  <a:pt x="17969" y="3125"/>
                  <a:pt x="17969" y="3031"/>
                </a:cubicBezTo>
                <a:cubicBezTo>
                  <a:pt x="17937" y="3031"/>
                  <a:pt x="17937" y="3062"/>
                  <a:pt x="17906" y="3093"/>
                </a:cubicBezTo>
                <a:cubicBezTo>
                  <a:pt x="17906" y="3031"/>
                  <a:pt x="17937" y="2968"/>
                  <a:pt x="17844" y="2937"/>
                </a:cubicBezTo>
                <a:cubicBezTo>
                  <a:pt x="17812" y="2968"/>
                  <a:pt x="17781" y="3031"/>
                  <a:pt x="17781" y="3062"/>
                </a:cubicBezTo>
                <a:cubicBezTo>
                  <a:pt x="17750" y="2968"/>
                  <a:pt x="17812" y="2875"/>
                  <a:pt x="17750" y="2781"/>
                </a:cubicBezTo>
                <a:cubicBezTo>
                  <a:pt x="17750" y="2750"/>
                  <a:pt x="17750" y="2718"/>
                  <a:pt x="17750" y="2687"/>
                </a:cubicBezTo>
                <a:cubicBezTo>
                  <a:pt x="17750" y="2593"/>
                  <a:pt x="17812" y="2531"/>
                  <a:pt x="17656" y="2531"/>
                </a:cubicBezTo>
                <a:cubicBezTo>
                  <a:pt x="17656" y="2531"/>
                  <a:pt x="17625" y="2500"/>
                  <a:pt x="17594" y="2531"/>
                </a:cubicBezTo>
                <a:cubicBezTo>
                  <a:pt x="17531" y="2562"/>
                  <a:pt x="17531" y="2531"/>
                  <a:pt x="17531" y="2500"/>
                </a:cubicBezTo>
                <a:cubicBezTo>
                  <a:pt x="17531" y="2437"/>
                  <a:pt x="17562" y="2343"/>
                  <a:pt x="17594" y="2281"/>
                </a:cubicBezTo>
                <a:cubicBezTo>
                  <a:pt x="17625" y="2187"/>
                  <a:pt x="17562" y="2125"/>
                  <a:pt x="17531" y="2062"/>
                </a:cubicBezTo>
                <a:cubicBezTo>
                  <a:pt x="17469" y="2031"/>
                  <a:pt x="17469" y="2125"/>
                  <a:pt x="17437" y="2156"/>
                </a:cubicBezTo>
                <a:cubicBezTo>
                  <a:pt x="17406" y="2156"/>
                  <a:pt x="17406" y="2156"/>
                  <a:pt x="17406" y="2156"/>
                </a:cubicBezTo>
                <a:cubicBezTo>
                  <a:pt x="17375" y="2093"/>
                  <a:pt x="17469" y="2062"/>
                  <a:pt x="17469" y="2000"/>
                </a:cubicBezTo>
                <a:cubicBezTo>
                  <a:pt x="17469" y="1968"/>
                  <a:pt x="17531" y="1875"/>
                  <a:pt x="17406" y="1906"/>
                </a:cubicBezTo>
                <a:cubicBezTo>
                  <a:pt x="17375" y="1906"/>
                  <a:pt x="17312" y="1875"/>
                  <a:pt x="17344" y="1812"/>
                </a:cubicBezTo>
                <a:cubicBezTo>
                  <a:pt x="17406" y="1687"/>
                  <a:pt x="17437" y="1562"/>
                  <a:pt x="17437" y="1437"/>
                </a:cubicBezTo>
                <a:cubicBezTo>
                  <a:pt x="17437" y="1281"/>
                  <a:pt x="17375" y="1187"/>
                  <a:pt x="17250" y="1093"/>
                </a:cubicBezTo>
                <a:cubicBezTo>
                  <a:pt x="17156" y="1031"/>
                  <a:pt x="17062" y="1031"/>
                  <a:pt x="16969" y="1031"/>
                </a:cubicBezTo>
                <a:cubicBezTo>
                  <a:pt x="16875" y="1031"/>
                  <a:pt x="16812" y="1031"/>
                  <a:pt x="16719" y="1031"/>
                </a:cubicBezTo>
                <a:cubicBezTo>
                  <a:pt x="16687" y="1031"/>
                  <a:pt x="16687" y="1031"/>
                  <a:pt x="16656" y="1031"/>
                </a:cubicBezTo>
                <a:cubicBezTo>
                  <a:pt x="16656" y="1031"/>
                  <a:pt x="16625" y="1031"/>
                  <a:pt x="16594" y="1062"/>
                </a:cubicBezTo>
                <a:cubicBezTo>
                  <a:pt x="16594" y="1062"/>
                  <a:pt x="16562" y="1062"/>
                  <a:pt x="16531" y="1062"/>
                </a:cubicBezTo>
                <a:cubicBezTo>
                  <a:pt x="16531" y="1062"/>
                  <a:pt x="16500" y="1062"/>
                  <a:pt x="16500" y="1062"/>
                </a:cubicBezTo>
                <a:cubicBezTo>
                  <a:pt x="16469" y="1062"/>
                  <a:pt x="16437" y="1062"/>
                  <a:pt x="16406" y="1062"/>
                </a:cubicBezTo>
                <a:cubicBezTo>
                  <a:pt x="16437" y="1062"/>
                  <a:pt x="16437" y="1062"/>
                  <a:pt x="16437" y="1093"/>
                </a:cubicBezTo>
                <a:cubicBezTo>
                  <a:pt x="16437" y="1062"/>
                  <a:pt x="16437" y="1062"/>
                  <a:pt x="16406" y="1062"/>
                </a:cubicBezTo>
                <a:cubicBezTo>
                  <a:pt x="16375" y="1093"/>
                  <a:pt x="16344" y="1093"/>
                  <a:pt x="16312" y="1093"/>
                </a:cubicBezTo>
                <a:cubicBezTo>
                  <a:pt x="16219" y="1125"/>
                  <a:pt x="16125" y="1125"/>
                  <a:pt x="16031" y="1156"/>
                </a:cubicBezTo>
                <a:cubicBezTo>
                  <a:pt x="16031" y="1187"/>
                  <a:pt x="16000" y="1187"/>
                  <a:pt x="15969" y="1187"/>
                </a:cubicBezTo>
                <a:cubicBezTo>
                  <a:pt x="15750" y="1218"/>
                  <a:pt x="15562" y="1312"/>
                  <a:pt x="15375" y="1406"/>
                </a:cubicBezTo>
                <a:cubicBezTo>
                  <a:pt x="15219" y="1437"/>
                  <a:pt x="15094" y="1468"/>
                  <a:pt x="15000" y="1593"/>
                </a:cubicBezTo>
                <a:cubicBezTo>
                  <a:pt x="15000" y="1593"/>
                  <a:pt x="15000" y="1593"/>
                  <a:pt x="14969" y="1593"/>
                </a:cubicBezTo>
                <a:cubicBezTo>
                  <a:pt x="14969" y="1562"/>
                  <a:pt x="14937" y="1562"/>
                  <a:pt x="14937" y="1593"/>
                </a:cubicBezTo>
                <a:cubicBezTo>
                  <a:pt x="14594" y="1718"/>
                  <a:pt x="14312" y="1906"/>
                  <a:pt x="14000" y="2062"/>
                </a:cubicBezTo>
                <a:cubicBezTo>
                  <a:pt x="13750" y="2187"/>
                  <a:pt x="13531" y="2343"/>
                  <a:pt x="13312" y="2500"/>
                </a:cubicBezTo>
                <a:cubicBezTo>
                  <a:pt x="13312" y="2531"/>
                  <a:pt x="13312" y="2562"/>
                  <a:pt x="13312" y="2562"/>
                </a:cubicBezTo>
                <a:cubicBezTo>
                  <a:pt x="13312" y="2562"/>
                  <a:pt x="13312" y="2531"/>
                  <a:pt x="13312" y="2500"/>
                </a:cubicBezTo>
                <a:cubicBezTo>
                  <a:pt x="13281" y="2500"/>
                  <a:pt x="13281" y="2500"/>
                  <a:pt x="13281" y="2500"/>
                </a:cubicBezTo>
                <a:cubicBezTo>
                  <a:pt x="13000" y="2656"/>
                  <a:pt x="12750" y="2812"/>
                  <a:pt x="12469" y="3000"/>
                </a:cubicBezTo>
                <a:cubicBezTo>
                  <a:pt x="12437" y="3000"/>
                  <a:pt x="12406" y="3031"/>
                  <a:pt x="12375" y="3062"/>
                </a:cubicBezTo>
                <a:cubicBezTo>
                  <a:pt x="12375" y="3062"/>
                  <a:pt x="12375" y="3062"/>
                  <a:pt x="12375" y="3062"/>
                </a:cubicBezTo>
                <a:cubicBezTo>
                  <a:pt x="12375" y="3062"/>
                  <a:pt x="12375" y="3062"/>
                  <a:pt x="12375" y="3062"/>
                </a:cubicBezTo>
                <a:cubicBezTo>
                  <a:pt x="12375" y="3062"/>
                  <a:pt x="12344" y="3062"/>
                  <a:pt x="12344" y="3062"/>
                </a:cubicBezTo>
                <a:cubicBezTo>
                  <a:pt x="12125" y="3187"/>
                  <a:pt x="11937" y="3312"/>
                  <a:pt x="11750" y="3437"/>
                </a:cubicBezTo>
                <a:cubicBezTo>
                  <a:pt x="11281" y="3750"/>
                  <a:pt x="10812" y="4062"/>
                  <a:pt x="10344" y="4343"/>
                </a:cubicBezTo>
                <a:cubicBezTo>
                  <a:pt x="10344" y="4343"/>
                  <a:pt x="10344" y="4343"/>
                  <a:pt x="10344" y="4343"/>
                </a:cubicBezTo>
                <a:cubicBezTo>
                  <a:pt x="10312" y="4343"/>
                  <a:pt x="10312" y="4312"/>
                  <a:pt x="10281" y="4281"/>
                </a:cubicBezTo>
                <a:cubicBezTo>
                  <a:pt x="10187" y="4093"/>
                  <a:pt x="10125" y="3875"/>
                  <a:pt x="9969" y="3718"/>
                </a:cubicBezTo>
                <a:cubicBezTo>
                  <a:pt x="9906" y="3687"/>
                  <a:pt x="9844" y="3625"/>
                  <a:pt x="9875" y="3562"/>
                </a:cubicBezTo>
                <a:cubicBezTo>
                  <a:pt x="9875" y="3500"/>
                  <a:pt x="9812" y="3468"/>
                  <a:pt x="9781" y="3437"/>
                </a:cubicBezTo>
                <a:cubicBezTo>
                  <a:pt x="9750" y="3468"/>
                  <a:pt x="9781" y="3500"/>
                  <a:pt x="9719" y="3500"/>
                </a:cubicBezTo>
                <a:cubicBezTo>
                  <a:pt x="9719" y="3468"/>
                  <a:pt x="9750" y="3406"/>
                  <a:pt x="9719" y="3343"/>
                </a:cubicBezTo>
                <a:cubicBezTo>
                  <a:pt x="9687" y="3375"/>
                  <a:pt x="9687" y="3406"/>
                  <a:pt x="9656" y="3437"/>
                </a:cubicBezTo>
                <a:cubicBezTo>
                  <a:pt x="9687" y="3343"/>
                  <a:pt x="9625" y="3250"/>
                  <a:pt x="9562" y="3187"/>
                </a:cubicBezTo>
                <a:cubicBezTo>
                  <a:pt x="9500" y="3125"/>
                  <a:pt x="9500" y="3000"/>
                  <a:pt x="9375" y="2937"/>
                </a:cubicBezTo>
                <a:cubicBezTo>
                  <a:pt x="9344" y="2906"/>
                  <a:pt x="9281" y="2843"/>
                  <a:pt x="9250" y="2781"/>
                </a:cubicBezTo>
                <a:cubicBezTo>
                  <a:pt x="9219" y="2718"/>
                  <a:pt x="9219" y="2593"/>
                  <a:pt x="9094" y="2562"/>
                </a:cubicBezTo>
                <a:cubicBezTo>
                  <a:pt x="9094" y="2562"/>
                  <a:pt x="9094" y="2531"/>
                  <a:pt x="9094" y="2531"/>
                </a:cubicBezTo>
                <a:cubicBezTo>
                  <a:pt x="9094" y="2500"/>
                  <a:pt x="9031" y="2468"/>
                  <a:pt x="9031" y="2468"/>
                </a:cubicBezTo>
                <a:cubicBezTo>
                  <a:pt x="8969" y="2375"/>
                  <a:pt x="8844" y="2343"/>
                  <a:pt x="8875" y="2187"/>
                </a:cubicBezTo>
                <a:cubicBezTo>
                  <a:pt x="8875" y="2156"/>
                  <a:pt x="8875" y="2125"/>
                  <a:pt x="8844" y="2156"/>
                </a:cubicBezTo>
                <a:cubicBezTo>
                  <a:pt x="8812" y="2187"/>
                  <a:pt x="8812" y="2187"/>
                  <a:pt x="8781" y="2156"/>
                </a:cubicBezTo>
                <a:cubicBezTo>
                  <a:pt x="8687" y="2062"/>
                  <a:pt x="8687" y="1906"/>
                  <a:pt x="8562" y="1875"/>
                </a:cubicBezTo>
                <a:cubicBezTo>
                  <a:pt x="8562" y="1750"/>
                  <a:pt x="8437" y="1750"/>
                  <a:pt x="8406" y="1656"/>
                </a:cubicBezTo>
                <a:cubicBezTo>
                  <a:pt x="8344" y="1531"/>
                  <a:pt x="8281" y="1437"/>
                  <a:pt x="8187" y="1375"/>
                </a:cubicBezTo>
                <a:cubicBezTo>
                  <a:pt x="8125" y="1343"/>
                  <a:pt x="8031" y="1281"/>
                  <a:pt x="8062" y="1187"/>
                </a:cubicBezTo>
                <a:cubicBezTo>
                  <a:pt x="8062" y="1156"/>
                  <a:pt x="8062" y="1156"/>
                  <a:pt x="8062" y="1156"/>
                </a:cubicBezTo>
                <a:cubicBezTo>
                  <a:pt x="7969" y="1187"/>
                  <a:pt x="7969" y="1062"/>
                  <a:pt x="7937" y="1031"/>
                </a:cubicBezTo>
                <a:cubicBezTo>
                  <a:pt x="7969" y="937"/>
                  <a:pt x="7875" y="1000"/>
                  <a:pt x="7844" y="937"/>
                </a:cubicBezTo>
                <a:cubicBezTo>
                  <a:pt x="7750" y="843"/>
                  <a:pt x="7687" y="718"/>
                  <a:pt x="7719" y="562"/>
                </a:cubicBezTo>
                <a:cubicBezTo>
                  <a:pt x="7750" y="500"/>
                  <a:pt x="7719" y="437"/>
                  <a:pt x="7656" y="375"/>
                </a:cubicBezTo>
                <a:cubicBezTo>
                  <a:pt x="7625" y="375"/>
                  <a:pt x="7594" y="343"/>
                  <a:pt x="7594" y="281"/>
                </a:cubicBezTo>
                <a:cubicBezTo>
                  <a:pt x="7594" y="250"/>
                  <a:pt x="7562" y="156"/>
                  <a:pt x="7500" y="125"/>
                </a:cubicBezTo>
                <a:cubicBezTo>
                  <a:pt x="7375" y="93"/>
                  <a:pt x="7219" y="31"/>
                  <a:pt x="7094" y="62"/>
                </a:cubicBezTo>
                <a:cubicBezTo>
                  <a:pt x="6687" y="0"/>
                  <a:pt x="6312" y="0"/>
                  <a:pt x="5906" y="62"/>
                </a:cubicBezTo>
                <a:cubicBezTo>
                  <a:pt x="5781" y="62"/>
                  <a:pt x="5656" y="31"/>
                  <a:pt x="5500" y="93"/>
                </a:cubicBezTo>
                <a:cubicBezTo>
                  <a:pt x="5500" y="93"/>
                  <a:pt x="5469" y="93"/>
                  <a:pt x="5469" y="93"/>
                </a:cubicBezTo>
                <a:cubicBezTo>
                  <a:pt x="5375" y="93"/>
                  <a:pt x="5312" y="93"/>
                  <a:pt x="5250" y="125"/>
                </a:cubicBezTo>
                <a:cubicBezTo>
                  <a:pt x="5094" y="93"/>
                  <a:pt x="4969" y="156"/>
                  <a:pt x="4844" y="156"/>
                </a:cubicBezTo>
                <a:cubicBezTo>
                  <a:pt x="4562" y="187"/>
                  <a:pt x="4344" y="250"/>
                  <a:pt x="4094" y="281"/>
                </a:cubicBezTo>
                <a:cubicBezTo>
                  <a:pt x="3937" y="343"/>
                  <a:pt x="3750" y="375"/>
                  <a:pt x="3594" y="375"/>
                </a:cubicBezTo>
                <a:cubicBezTo>
                  <a:pt x="3250" y="437"/>
                  <a:pt x="2875" y="531"/>
                  <a:pt x="2531" y="625"/>
                </a:cubicBezTo>
                <a:cubicBezTo>
                  <a:pt x="2187" y="687"/>
                  <a:pt x="1844" y="750"/>
                  <a:pt x="1500" y="843"/>
                </a:cubicBezTo>
                <a:cubicBezTo>
                  <a:pt x="1094" y="937"/>
                  <a:pt x="687" y="1062"/>
                  <a:pt x="281" y="1156"/>
                </a:cubicBezTo>
                <a:cubicBezTo>
                  <a:pt x="187" y="1187"/>
                  <a:pt x="94" y="1218"/>
                  <a:pt x="0" y="1250"/>
                </a:cubicBezTo>
                <a:cubicBezTo>
                  <a:pt x="0" y="1281"/>
                  <a:pt x="0" y="1281"/>
                  <a:pt x="0" y="1281"/>
                </a:cubicBezTo>
                <a:cubicBezTo>
                  <a:pt x="94" y="1250"/>
                  <a:pt x="219" y="1218"/>
                  <a:pt x="312" y="1187"/>
                </a:cubicBezTo>
                <a:cubicBezTo>
                  <a:pt x="719" y="1062"/>
                  <a:pt x="1125" y="968"/>
                  <a:pt x="1531" y="843"/>
                </a:cubicBezTo>
                <a:cubicBezTo>
                  <a:pt x="1875" y="781"/>
                  <a:pt x="2219" y="687"/>
                  <a:pt x="2562" y="625"/>
                </a:cubicBezTo>
                <a:cubicBezTo>
                  <a:pt x="2719" y="625"/>
                  <a:pt x="2844" y="593"/>
                  <a:pt x="3000" y="562"/>
                </a:cubicBezTo>
                <a:cubicBezTo>
                  <a:pt x="3219" y="531"/>
                  <a:pt x="3469" y="468"/>
                  <a:pt x="3687" y="437"/>
                </a:cubicBezTo>
                <a:cubicBezTo>
                  <a:pt x="3719" y="437"/>
                  <a:pt x="3750" y="406"/>
                  <a:pt x="3781" y="437"/>
                </a:cubicBezTo>
                <a:cubicBezTo>
                  <a:pt x="3781" y="468"/>
                  <a:pt x="3750" y="468"/>
                  <a:pt x="3719" y="500"/>
                </a:cubicBezTo>
                <a:cubicBezTo>
                  <a:pt x="4281" y="437"/>
                  <a:pt x="4812" y="312"/>
                  <a:pt x="5375" y="312"/>
                </a:cubicBezTo>
                <a:cubicBezTo>
                  <a:pt x="5094" y="343"/>
                  <a:pt x="4812" y="375"/>
                  <a:pt x="4531" y="437"/>
                </a:cubicBezTo>
                <a:cubicBezTo>
                  <a:pt x="4625" y="437"/>
                  <a:pt x="4687" y="531"/>
                  <a:pt x="4750" y="531"/>
                </a:cubicBezTo>
                <a:cubicBezTo>
                  <a:pt x="4875" y="500"/>
                  <a:pt x="4969" y="500"/>
                  <a:pt x="5094" y="468"/>
                </a:cubicBezTo>
                <a:cubicBezTo>
                  <a:pt x="5250" y="468"/>
                  <a:pt x="5406" y="406"/>
                  <a:pt x="5562" y="437"/>
                </a:cubicBezTo>
                <a:cubicBezTo>
                  <a:pt x="5281" y="468"/>
                  <a:pt x="5000" y="562"/>
                  <a:pt x="4687" y="593"/>
                </a:cubicBezTo>
                <a:cubicBezTo>
                  <a:pt x="5000" y="593"/>
                  <a:pt x="5281" y="500"/>
                  <a:pt x="5594" y="593"/>
                </a:cubicBezTo>
                <a:cubicBezTo>
                  <a:pt x="5375" y="593"/>
                  <a:pt x="5156" y="656"/>
                  <a:pt x="4937" y="718"/>
                </a:cubicBezTo>
                <a:cubicBezTo>
                  <a:pt x="5250" y="687"/>
                  <a:pt x="5562" y="625"/>
                  <a:pt x="5875" y="687"/>
                </a:cubicBezTo>
                <a:cubicBezTo>
                  <a:pt x="5719" y="718"/>
                  <a:pt x="5594" y="750"/>
                  <a:pt x="5437" y="812"/>
                </a:cubicBezTo>
                <a:cubicBezTo>
                  <a:pt x="5562" y="843"/>
                  <a:pt x="5687" y="781"/>
                  <a:pt x="5781" y="781"/>
                </a:cubicBezTo>
                <a:cubicBezTo>
                  <a:pt x="5969" y="781"/>
                  <a:pt x="6156" y="843"/>
                  <a:pt x="6344" y="843"/>
                </a:cubicBezTo>
                <a:cubicBezTo>
                  <a:pt x="6375" y="812"/>
                  <a:pt x="6406" y="843"/>
                  <a:pt x="6469" y="843"/>
                </a:cubicBezTo>
                <a:cubicBezTo>
                  <a:pt x="6250" y="906"/>
                  <a:pt x="6031" y="875"/>
                  <a:pt x="5844" y="968"/>
                </a:cubicBezTo>
                <a:cubicBezTo>
                  <a:pt x="6156" y="1000"/>
                  <a:pt x="6469" y="1062"/>
                  <a:pt x="6781" y="1062"/>
                </a:cubicBezTo>
                <a:cubicBezTo>
                  <a:pt x="6719" y="1125"/>
                  <a:pt x="6625" y="1093"/>
                  <a:pt x="6562" y="1125"/>
                </a:cubicBezTo>
                <a:cubicBezTo>
                  <a:pt x="6625" y="1156"/>
                  <a:pt x="6656" y="1156"/>
                  <a:pt x="6750" y="1156"/>
                </a:cubicBezTo>
                <a:cubicBezTo>
                  <a:pt x="6656" y="1187"/>
                  <a:pt x="6562" y="1156"/>
                  <a:pt x="6437" y="1218"/>
                </a:cubicBezTo>
                <a:cubicBezTo>
                  <a:pt x="6656" y="1218"/>
                  <a:pt x="6844" y="1218"/>
                  <a:pt x="7031" y="1218"/>
                </a:cubicBezTo>
                <a:cubicBezTo>
                  <a:pt x="6812" y="1250"/>
                  <a:pt x="6594" y="1281"/>
                  <a:pt x="6375" y="1312"/>
                </a:cubicBezTo>
                <a:cubicBezTo>
                  <a:pt x="6562" y="1343"/>
                  <a:pt x="6719" y="1312"/>
                  <a:pt x="6937" y="1343"/>
                </a:cubicBezTo>
                <a:cubicBezTo>
                  <a:pt x="6812" y="1375"/>
                  <a:pt x="6687" y="1312"/>
                  <a:pt x="6562" y="1406"/>
                </a:cubicBezTo>
                <a:cubicBezTo>
                  <a:pt x="6781" y="1406"/>
                  <a:pt x="6969" y="1406"/>
                  <a:pt x="7156" y="1437"/>
                </a:cubicBezTo>
                <a:cubicBezTo>
                  <a:pt x="7094" y="1531"/>
                  <a:pt x="6969" y="1625"/>
                  <a:pt x="6906" y="1687"/>
                </a:cubicBezTo>
                <a:cubicBezTo>
                  <a:pt x="6656" y="1906"/>
                  <a:pt x="6406" y="2125"/>
                  <a:pt x="6156" y="2343"/>
                </a:cubicBezTo>
                <a:cubicBezTo>
                  <a:pt x="5969" y="2500"/>
                  <a:pt x="5781" y="2656"/>
                  <a:pt x="5562" y="2812"/>
                </a:cubicBezTo>
                <a:cubicBezTo>
                  <a:pt x="5219" y="3093"/>
                  <a:pt x="4875" y="3375"/>
                  <a:pt x="4500" y="3656"/>
                </a:cubicBezTo>
                <a:cubicBezTo>
                  <a:pt x="4344" y="3781"/>
                  <a:pt x="4156" y="3906"/>
                  <a:pt x="4000" y="4062"/>
                </a:cubicBezTo>
                <a:cubicBezTo>
                  <a:pt x="3812" y="4187"/>
                  <a:pt x="3656" y="4312"/>
                  <a:pt x="3500" y="4437"/>
                </a:cubicBezTo>
                <a:cubicBezTo>
                  <a:pt x="3344" y="4500"/>
                  <a:pt x="3187" y="4531"/>
                  <a:pt x="3000" y="4562"/>
                </a:cubicBezTo>
                <a:cubicBezTo>
                  <a:pt x="2812" y="4625"/>
                  <a:pt x="2656" y="4656"/>
                  <a:pt x="2469" y="4718"/>
                </a:cubicBezTo>
                <a:cubicBezTo>
                  <a:pt x="2375" y="4750"/>
                  <a:pt x="2344" y="4781"/>
                  <a:pt x="2375" y="4875"/>
                </a:cubicBezTo>
                <a:cubicBezTo>
                  <a:pt x="2406" y="4937"/>
                  <a:pt x="2375" y="4968"/>
                  <a:pt x="2312" y="4906"/>
                </a:cubicBezTo>
                <a:cubicBezTo>
                  <a:pt x="2281" y="4906"/>
                  <a:pt x="2281" y="4906"/>
                  <a:pt x="2250" y="4906"/>
                </a:cubicBezTo>
                <a:cubicBezTo>
                  <a:pt x="2187" y="4968"/>
                  <a:pt x="2094" y="4937"/>
                  <a:pt x="2031" y="5000"/>
                </a:cubicBezTo>
                <a:cubicBezTo>
                  <a:pt x="2000" y="5000"/>
                  <a:pt x="1937" y="5000"/>
                  <a:pt x="2031" y="5062"/>
                </a:cubicBezTo>
                <a:cubicBezTo>
                  <a:pt x="2062" y="5093"/>
                  <a:pt x="2031" y="5125"/>
                  <a:pt x="2000" y="5125"/>
                </a:cubicBezTo>
                <a:cubicBezTo>
                  <a:pt x="1937" y="5093"/>
                  <a:pt x="1875" y="5187"/>
                  <a:pt x="1812" y="5156"/>
                </a:cubicBezTo>
                <a:cubicBezTo>
                  <a:pt x="1812" y="5156"/>
                  <a:pt x="1812" y="5156"/>
                  <a:pt x="1812" y="5156"/>
                </a:cubicBezTo>
                <a:cubicBezTo>
                  <a:pt x="1812" y="5156"/>
                  <a:pt x="1812" y="5156"/>
                  <a:pt x="1812" y="5156"/>
                </a:cubicBezTo>
                <a:cubicBezTo>
                  <a:pt x="1812" y="5156"/>
                  <a:pt x="1812" y="5156"/>
                  <a:pt x="1812" y="5156"/>
                </a:cubicBezTo>
                <a:cubicBezTo>
                  <a:pt x="1812" y="5156"/>
                  <a:pt x="1812" y="5156"/>
                  <a:pt x="1812" y="5156"/>
                </a:cubicBezTo>
                <a:cubicBezTo>
                  <a:pt x="1750" y="5218"/>
                  <a:pt x="1656" y="5187"/>
                  <a:pt x="1594" y="5250"/>
                </a:cubicBezTo>
                <a:cubicBezTo>
                  <a:pt x="1625" y="5125"/>
                  <a:pt x="1719" y="5156"/>
                  <a:pt x="1812" y="5156"/>
                </a:cubicBezTo>
                <a:cubicBezTo>
                  <a:pt x="1812" y="5156"/>
                  <a:pt x="1812" y="5156"/>
                  <a:pt x="1812" y="5156"/>
                </a:cubicBezTo>
                <a:cubicBezTo>
                  <a:pt x="1812" y="5156"/>
                  <a:pt x="1812" y="5156"/>
                  <a:pt x="1812" y="5156"/>
                </a:cubicBezTo>
                <a:cubicBezTo>
                  <a:pt x="1875" y="5125"/>
                  <a:pt x="1875" y="5062"/>
                  <a:pt x="1906" y="5062"/>
                </a:cubicBezTo>
                <a:cubicBezTo>
                  <a:pt x="1937" y="5031"/>
                  <a:pt x="1906" y="5031"/>
                  <a:pt x="1906" y="5000"/>
                </a:cubicBezTo>
                <a:cubicBezTo>
                  <a:pt x="1875" y="5000"/>
                  <a:pt x="1875" y="5000"/>
                  <a:pt x="1875" y="5000"/>
                </a:cubicBezTo>
                <a:cubicBezTo>
                  <a:pt x="1781" y="5125"/>
                  <a:pt x="1656" y="5093"/>
                  <a:pt x="1531" y="5125"/>
                </a:cubicBezTo>
                <a:cubicBezTo>
                  <a:pt x="1500" y="5156"/>
                  <a:pt x="1437" y="5156"/>
                  <a:pt x="1531" y="5218"/>
                </a:cubicBezTo>
                <a:cubicBezTo>
                  <a:pt x="1562" y="5250"/>
                  <a:pt x="1531" y="5250"/>
                  <a:pt x="1469" y="5281"/>
                </a:cubicBezTo>
                <a:cubicBezTo>
                  <a:pt x="1312" y="5312"/>
                  <a:pt x="1125" y="5375"/>
                  <a:pt x="937" y="5437"/>
                </a:cubicBezTo>
                <a:cubicBezTo>
                  <a:pt x="906" y="5437"/>
                  <a:pt x="844" y="5406"/>
                  <a:pt x="844" y="5468"/>
                </a:cubicBezTo>
                <a:cubicBezTo>
                  <a:pt x="875" y="5531"/>
                  <a:pt x="906" y="5562"/>
                  <a:pt x="937" y="5562"/>
                </a:cubicBezTo>
                <a:cubicBezTo>
                  <a:pt x="969" y="5562"/>
                  <a:pt x="969" y="5562"/>
                  <a:pt x="1000" y="5562"/>
                </a:cubicBezTo>
                <a:cubicBezTo>
                  <a:pt x="1000" y="5562"/>
                  <a:pt x="1000" y="5562"/>
                  <a:pt x="1000" y="5562"/>
                </a:cubicBezTo>
                <a:cubicBezTo>
                  <a:pt x="1094" y="5531"/>
                  <a:pt x="1156" y="5468"/>
                  <a:pt x="1250" y="5468"/>
                </a:cubicBezTo>
                <a:cubicBezTo>
                  <a:pt x="1594" y="5406"/>
                  <a:pt x="1906" y="5281"/>
                  <a:pt x="2250" y="5187"/>
                </a:cubicBezTo>
                <a:cubicBezTo>
                  <a:pt x="2375" y="5156"/>
                  <a:pt x="2500" y="5093"/>
                  <a:pt x="2656" y="5125"/>
                </a:cubicBezTo>
                <a:cubicBezTo>
                  <a:pt x="2625" y="5156"/>
                  <a:pt x="2562" y="5156"/>
                  <a:pt x="2531" y="5187"/>
                </a:cubicBezTo>
                <a:cubicBezTo>
                  <a:pt x="2156" y="5468"/>
                  <a:pt x="1812" y="5812"/>
                  <a:pt x="1469" y="6156"/>
                </a:cubicBezTo>
                <a:cubicBezTo>
                  <a:pt x="1250" y="6375"/>
                  <a:pt x="1000" y="6593"/>
                  <a:pt x="812" y="6875"/>
                </a:cubicBezTo>
                <a:cubicBezTo>
                  <a:pt x="812" y="6875"/>
                  <a:pt x="812" y="6875"/>
                  <a:pt x="812" y="6875"/>
                </a:cubicBezTo>
                <a:cubicBezTo>
                  <a:pt x="719" y="6968"/>
                  <a:pt x="625" y="7093"/>
                  <a:pt x="562" y="7187"/>
                </a:cubicBezTo>
                <a:cubicBezTo>
                  <a:pt x="406" y="7437"/>
                  <a:pt x="250" y="7687"/>
                  <a:pt x="250" y="8000"/>
                </a:cubicBezTo>
                <a:cubicBezTo>
                  <a:pt x="219" y="8187"/>
                  <a:pt x="281" y="8343"/>
                  <a:pt x="437" y="8500"/>
                </a:cubicBezTo>
                <a:cubicBezTo>
                  <a:pt x="594" y="8656"/>
                  <a:pt x="812" y="8812"/>
                  <a:pt x="969" y="9000"/>
                </a:cubicBezTo>
                <a:cubicBezTo>
                  <a:pt x="1219" y="9218"/>
                  <a:pt x="1437" y="9468"/>
                  <a:pt x="1656" y="9718"/>
                </a:cubicBezTo>
                <a:cubicBezTo>
                  <a:pt x="2000" y="10093"/>
                  <a:pt x="2375" y="10468"/>
                  <a:pt x="2687" y="10875"/>
                </a:cubicBezTo>
                <a:cubicBezTo>
                  <a:pt x="2719" y="10937"/>
                  <a:pt x="2781" y="10968"/>
                  <a:pt x="2844" y="11031"/>
                </a:cubicBezTo>
                <a:cubicBezTo>
                  <a:pt x="2844" y="11062"/>
                  <a:pt x="2875" y="11062"/>
                  <a:pt x="2906" y="11062"/>
                </a:cubicBezTo>
                <a:cubicBezTo>
                  <a:pt x="3000" y="10968"/>
                  <a:pt x="3000" y="11062"/>
                  <a:pt x="3000" y="11125"/>
                </a:cubicBezTo>
                <a:cubicBezTo>
                  <a:pt x="3000" y="11250"/>
                  <a:pt x="3062" y="11343"/>
                  <a:pt x="3187" y="11375"/>
                </a:cubicBezTo>
                <a:cubicBezTo>
                  <a:pt x="3250" y="11406"/>
                  <a:pt x="3281" y="11437"/>
                  <a:pt x="3250" y="11468"/>
                </a:cubicBezTo>
                <a:cubicBezTo>
                  <a:pt x="3219" y="11531"/>
                  <a:pt x="3281" y="11531"/>
                  <a:pt x="3281" y="11593"/>
                </a:cubicBezTo>
                <a:cubicBezTo>
                  <a:pt x="3375" y="11718"/>
                  <a:pt x="3469" y="11781"/>
                  <a:pt x="3562" y="11906"/>
                </a:cubicBezTo>
                <a:cubicBezTo>
                  <a:pt x="3719" y="12125"/>
                  <a:pt x="3906" y="12375"/>
                  <a:pt x="4094" y="12593"/>
                </a:cubicBezTo>
                <a:cubicBezTo>
                  <a:pt x="4187" y="12718"/>
                  <a:pt x="4344" y="12843"/>
                  <a:pt x="4531" y="12875"/>
                </a:cubicBezTo>
                <a:cubicBezTo>
                  <a:pt x="4531" y="12812"/>
                  <a:pt x="4469" y="12812"/>
                  <a:pt x="4469" y="12750"/>
                </a:cubicBezTo>
                <a:cubicBezTo>
                  <a:pt x="4437" y="12750"/>
                  <a:pt x="4406" y="12750"/>
                  <a:pt x="4375" y="12718"/>
                </a:cubicBezTo>
                <a:cubicBezTo>
                  <a:pt x="4406" y="12750"/>
                  <a:pt x="4437" y="12750"/>
                  <a:pt x="4469" y="12750"/>
                </a:cubicBezTo>
                <a:cubicBezTo>
                  <a:pt x="4469" y="12812"/>
                  <a:pt x="4531" y="12812"/>
                  <a:pt x="4531" y="12875"/>
                </a:cubicBezTo>
                <a:cubicBezTo>
                  <a:pt x="4594" y="12875"/>
                  <a:pt x="4656" y="12906"/>
                  <a:pt x="4719" y="12906"/>
                </a:cubicBezTo>
                <a:cubicBezTo>
                  <a:pt x="4937" y="12968"/>
                  <a:pt x="5156" y="12937"/>
                  <a:pt x="5344" y="12937"/>
                </a:cubicBezTo>
                <a:cubicBezTo>
                  <a:pt x="5312" y="12906"/>
                  <a:pt x="5281" y="12906"/>
                  <a:pt x="5250" y="12906"/>
                </a:cubicBezTo>
                <a:cubicBezTo>
                  <a:pt x="5250" y="12906"/>
                  <a:pt x="5250" y="12906"/>
                  <a:pt x="5250" y="12906"/>
                </a:cubicBezTo>
                <a:cubicBezTo>
                  <a:pt x="5219" y="12906"/>
                  <a:pt x="5187" y="12906"/>
                  <a:pt x="5187" y="12906"/>
                </a:cubicBezTo>
                <a:cubicBezTo>
                  <a:pt x="5062" y="12906"/>
                  <a:pt x="4969" y="12906"/>
                  <a:pt x="4844" y="12906"/>
                </a:cubicBezTo>
                <a:cubicBezTo>
                  <a:pt x="4969" y="12906"/>
                  <a:pt x="5062" y="12906"/>
                  <a:pt x="5187" y="12906"/>
                </a:cubicBezTo>
                <a:cubicBezTo>
                  <a:pt x="5187" y="12906"/>
                  <a:pt x="5219" y="12906"/>
                  <a:pt x="5250" y="12906"/>
                </a:cubicBezTo>
                <a:cubicBezTo>
                  <a:pt x="5250" y="12812"/>
                  <a:pt x="5156" y="12812"/>
                  <a:pt x="5125" y="12812"/>
                </a:cubicBezTo>
                <a:cubicBezTo>
                  <a:pt x="5094" y="12812"/>
                  <a:pt x="5062" y="12812"/>
                  <a:pt x="5031" y="12781"/>
                </a:cubicBezTo>
                <a:cubicBezTo>
                  <a:pt x="5031" y="12750"/>
                  <a:pt x="5062" y="12750"/>
                  <a:pt x="5094" y="12718"/>
                </a:cubicBezTo>
                <a:cubicBezTo>
                  <a:pt x="5094" y="12687"/>
                  <a:pt x="5156" y="12687"/>
                  <a:pt x="5219" y="12656"/>
                </a:cubicBezTo>
                <a:cubicBezTo>
                  <a:pt x="5094" y="12625"/>
                  <a:pt x="4969" y="12687"/>
                  <a:pt x="4812" y="12593"/>
                </a:cubicBezTo>
                <a:cubicBezTo>
                  <a:pt x="4937" y="12625"/>
                  <a:pt x="5031" y="12562"/>
                  <a:pt x="5156" y="12531"/>
                </a:cubicBezTo>
                <a:cubicBezTo>
                  <a:pt x="5062" y="12531"/>
                  <a:pt x="4969" y="12531"/>
                  <a:pt x="4875" y="12531"/>
                </a:cubicBezTo>
                <a:cubicBezTo>
                  <a:pt x="4906" y="12468"/>
                  <a:pt x="4969" y="12500"/>
                  <a:pt x="5000" y="12468"/>
                </a:cubicBezTo>
                <a:cubicBezTo>
                  <a:pt x="4906" y="12468"/>
                  <a:pt x="4844" y="12468"/>
                  <a:pt x="4750" y="12437"/>
                </a:cubicBezTo>
                <a:cubicBezTo>
                  <a:pt x="4875" y="12375"/>
                  <a:pt x="5000" y="12437"/>
                  <a:pt x="5094" y="12375"/>
                </a:cubicBezTo>
                <a:cubicBezTo>
                  <a:pt x="4969" y="12312"/>
                  <a:pt x="4844" y="12375"/>
                  <a:pt x="4687" y="12375"/>
                </a:cubicBezTo>
                <a:cubicBezTo>
                  <a:pt x="4656" y="12375"/>
                  <a:pt x="4594" y="12375"/>
                  <a:pt x="4562" y="12375"/>
                </a:cubicBezTo>
                <a:cubicBezTo>
                  <a:pt x="4562" y="12375"/>
                  <a:pt x="4562" y="12375"/>
                  <a:pt x="4594" y="12375"/>
                </a:cubicBezTo>
                <a:cubicBezTo>
                  <a:pt x="4562" y="12375"/>
                  <a:pt x="4531" y="12375"/>
                  <a:pt x="4500" y="12375"/>
                </a:cubicBezTo>
                <a:cubicBezTo>
                  <a:pt x="4594" y="12343"/>
                  <a:pt x="4687" y="12281"/>
                  <a:pt x="4750" y="12218"/>
                </a:cubicBezTo>
                <a:cubicBezTo>
                  <a:pt x="4687" y="12281"/>
                  <a:pt x="4594" y="12343"/>
                  <a:pt x="4500" y="12375"/>
                </a:cubicBezTo>
                <a:cubicBezTo>
                  <a:pt x="4531" y="12375"/>
                  <a:pt x="4562" y="12375"/>
                  <a:pt x="4594" y="12375"/>
                </a:cubicBezTo>
                <a:cubicBezTo>
                  <a:pt x="4687" y="12343"/>
                  <a:pt x="4750" y="12281"/>
                  <a:pt x="4844" y="12218"/>
                </a:cubicBezTo>
                <a:cubicBezTo>
                  <a:pt x="4781" y="12187"/>
                  <a:pt x="4719" y="12218"/>
                  <a:pt x="4656" y="12187"/>
                </a:cubicBezTo>
                <a:cubicBezTo>
                  <a:pt x="4656" y="12156"/>
                  <a:pt x="4719" y="12187"/>
                  <a:pt x="4719" y="12125"/>
                </a:cubicBezTo>
                <a:cubicBezTo>
                  <a:pt x="4687" y="12125"/>
                  <a:pt x="4687" y="12093"/>
                  <a:pt x="4656" y="12093"/>
                </a:cubicBezTo>
                <a:cubicBezTo>
                  <a:pt x="4594" y="12093"/>
                  <a:pt x="4562" y="12093"/>
                  <a:pt x="4500" y="12093"/>
                </a:cubicBezTo>
                <a:cubicBezTo>
                  <a:pt x="4500" y="12093"/>
                  <a:pt x="4437" y="12093"/>
                  <a:pt x="4469" y="12062"/>
                </a:cubicBezTo>
                <a:cubicBezTo>
                  <a:pt x="4500" y="12062"/>
                  <a:pt x="4500" y="12062"/>
                  <a:pt x="4531" y="12031"/>
                </a:cubicBezTo>
                <a:cubicBezTo>
                  <a:pt x="4531" y="12031"/>
                  <a:pt x="4531" y="12031"/>
                  <a:pt x="4531" y="12031"/>
                </a:cubicBezTo>
                <a:cubicBezTo>
                  <a:pt x="4437" y="12031"/>
                  <a:pt x="4375" y="12031"/>
                  <a:pt x="4312" y="12031"/>
                </a:cubicBezTo>
                <a:cubicBezTo>
                  <a:pt x="4344" y="11968"/>
                  <a:pt x="4406" y="12000"/>
                  <a:pt x="4437" y="11968"/>
                </a:cubicBezTo>
                <a:cubicBezTo>
                  <a:pt x="4562" y="11968"/>
                  <a:pt x="4719" y="12000"/>
                  <a:pt x="4812" y="11875"/>
                </a:cubicBezTo>
                <a:cubicBezTo>
                  <a:pt x="4656" y="11875"/>
                  <a:pt x="4500" y="11906"/>
                  <a:pt x="4344" y="11906"/>
                </a:cubicBezTo>
                <a:cubicBezTo>
                  <a:pt x="4344" y="11906"/>
                  <a:pt x="4312" y="11906"/>
                  <a:pt x="4312" y="11906"/>
                </a:cubicBezTo>
                <a:cubicBezTo>
                  <a:pt x="4281" y="11906"/>
                  <a:pt x="4281" y="11906"/>
                  <a:pt x="4281" y="11906"/>
                </a:cubicBezTo>
                <a:cubicBezTo>
                  <a:pt x="4281" y="11906"/>
                  <a:pt x="4281" y="11906"/>
                  <a:pt x="4312" y="11906"/>
                </a:cubicBezTo>
                <a:cubicBezTo>
                  <a:pt x="4281" y="11906"/>
                  <a:pt x="4281" y="11906"/>
                  <a:pt x="4281" y="11906"/>
                </a:cubicBezTo>
                <a:cubicBezTo>
                  <a:pt x="4437" y="11843"/>
                  <a:pt x="4594" y="11812"/>
                  <a:pt x="4750" y="11781"/>
                </a:cubicBezTo>
                <a:cubicBezTo>
                  <a:pt x="4594" y="11781"/>
                  <a:pt x="4406" y="11843"/>
                  <a:pt x="4219" y="11812"/>
                </a:cubicBezTo>
                <a:cubicBezTo>
                  <a:pt x="4219" y="11812"/>
                  <a:pt x="4219" y="11812"/>
                  <a:pt x="4219" y="11812"/>
                </a:cubicBezTo>
                <a:cubicBezTo>
                  <a:pt x="4219" y="11812"/>
                  <a:pt x="4187" y="11781"/>
                  <a:pt x="4156" y="11781"/>
                </a:cubicBezTo>
                <a:cubicBezTo>
                  <a:pt x="4219" y="11750"/>
                  <a:pt x="4281" y="11750"/>
                  <a:pt x="4344" y="11750"/>
                </a:cubicBezTo>
                <a:cubicBezTo>
                  <a:pt x="4281" y="11750"/>
                  <a:pt x="4219" y="11750"/>
                  <a:pt x="4156" y="11781"/>
                </a:cubicBezTo>
                <a:cubicBezTo>
                  <a:pt x="4187" y="11781"/>
                  <a:pt x="4219" y="11812"/>
                  <a:pt x="4219" y="11812"/>
                </a:cubicBezTo>
                <a:cubicBezTo>
                  <a:pt x="4344" y="11750"/>
                  <a:pt x="4469" y="11750"/>
                  <a:pt x="4594" y="11718"/>
                </a:cubicBezTo>
                <a:cubicBezTo>
                  <a:pt x="4469" y="11656"/>
                  <a:pt x="4312" y="11718"/>
                  <a:pt x="4187" y="11687"/>
                </a:cubicBezTo>
                <a:cubicBezTo>
                  <a:pt x="4281" y="11687"/>
                  <a:pt x="4375" y="11625"/>
                  <a:pt x="4469" y="11593"/>
                </a:cubicBezTo>
                <a:cubicBezTo>
                  <a:pt x="4469" y="11562"/>
                  <a:pt x="4406" y="11593"/>
                  <a:pt x="4406" y="11562"/>
                </a:cubicBezTo>
                <a:cubicBezTo>
                  <a:pt x="4500" y="11500"/>
                  <a:pt x="4594" y="11531"/>
                  <a:pt x="4656" y="11468"/>
                </a:cubicBezTo>
                <a:cubicBezTo>
                  <a:pt x="4500" y="11437"/>
                  <a:pt x="4312" y="11500"/>
                  <a:pt x="4156" y="11531"/>
                </a:cubicBezTo>
                <a:cubicBezTo>
                  <a:pt x="4094" y="11531"/>
                  <a:pt x="4031" y="11531"/>
                  <a:pt x="3969" y="11531"/>
                </a:cubicBezTo>
                <a:cubicBezTo>
                  <a:pt x="3969" y="11531"/>
                  <a:pt x="3969" y="11500"/>
                  <a:pt x="3969" y="11500"/>
                </a:cubicBezTo>
                <a:cubicBezTo>
                  <a:pt x="3937" y="11500"/>
                  <a:pt x="3937" y="11500"/>
                  <a:pt x="3906" y="11500"/>
                </a:cubicBezTo>
                <a:cubicBezTo>
                  <a:pt x="3906" y="11500"/>
                  <a:pt x="3906" y="11500"/>
                  <a:pt x="3906" y="11500"/>
                </a:cubicBezTo>
                <a:cubicBezTo>
                  <a:pt x="3937" y="11500"/>
                  <a:pt x="3937" y="11500"/>
                  <a:pt x="3969" y="11500"/>
                </a:cubicBezTo>
                <a:cubicBezTo>
                  <a:pt x="3969" y="11437"/>
                  <a:pt x="4062" y="11500"/>
                  <a:pt x="4094" y="11437"/>
                </a:cubicBezTo>
                <a:cubicBezTo>
                  <a:pt x="4031" y="11437"/>
                  <a:pt x="3937" y="11437"/>
                  <a:pt x="3875" y="11437"/>
                </a:cubicBezTo>
                <a:cubicBezTo>
                  <a:pt x="3844" y="11437"/>
                  <a:pt x="3812" y="11468"/>
                  <a:pt x="3812" y="11406"/>
                </a:cubicBezTo>
                <a:cubicBezTo>
                  <a:pt x="3875" y="11406"/>
                  <a:pt x="3937" y="11406"/>
                  <a:pt x="4000" y="11406"/>
                </a:cubicBezTo>
                <a:cubicBezTo>
                  <a:pt x="4000" y="11375"/>
                  <a:pt x="3969" y="11375"/>
                  <a:pt x="3937" y="11375"/>
                </a:cubicBezTo>
                <a:cubicBezTo>
                  <a:pt x="3969" y="11343"/>
                  <a:pt x="4000" y="11343"/>
                  <a:pt x="4062" y="11312"/>
                </a:cubicBezTo>
                <a:cubicBezTo>
                  <a:pt x="4031" y="11250"/>
                  <a:pt x="3906" y="11281"/>
                  <a:pt x="3875" y="11218"/>
                </a:cubicBezTo>
                <a:cubicBezTo>
                  <a:pt x="4000" y="11156"/>
                  <a:pt x="4156" y="11125"/>
                  <a:pt x="4312" y="11093"/>
                </a:cubicBezTo>
                <a:cubicBezTo>
                  <a:pt x="4344" y="11093"/>
                  <a:pt x="4375" y="11062"/>
                  <a:pt x="4375" y="11062"/>
                </a:cubicBezTo>
                <a:cubicBezTo>
                  <a:pt x="4250" y="11000"/>
                  <a:pt x="4469" y="11031"/>
                  <a:pt x="4375" y="10968"/>
                </a:cubicBezTo>
                <a:cubicBezTo>
                  <a:pt x="4219" y="11062"/>
                  <a:pt x="4000" y="11062"/>
                  <a:pt x="3812" y="11093"/>
                </a:cubicBezTo>
                <a:cubicBezTo>
                  <a:pt x="3750" y="11093"/>
                  <a:pt x="3719" y="11093"/>
                  <a:pt x="3687" y="11093"/>
                </a:cubicBezTo>
                <a:cubicBezTo>
                  <a:pt x="3687" y="11062"/>
                  <a:pt x="3719" y="11031"/>
                  <a:pt x="3750" y="11031"/>
                </a:cubicBezTo>
                <a:cubicBezTo>
                  <a:pt x="3844" y="11031"/>
                  <a:pt x="3937" y="11000"/>
                  <a:pt x="4031" y="10968"/>
                </a:cubicBezTo>
                <a:cubicBezTo>
                  <a:pt x="4094" y="10968"/>
                  <a:pt x="4156" y="10968"/>
                  <a:pt x="4187" y="10875"/>
                </a:cubicBezTo>
                <a:cubicBezTo>
                  <a:pt x="4062" y="10875"/>
                  <a:pt x="3906" y="10875"/>
                  <a:pt x="3750" y="10875"/>
                </a:cubicBezTo>
                <a:cubicBezTo>
                  <a:pt x="3719" y="10875"/>
                  <a:pt x="3656" y="10875"/>
                  <a:pt x="3625" y="10875"/>
                </a:cubicBezTo>
                <a:cubicBezTo>
                  <a:pt x="3594" y="10875"/>
                  <a:pt x="3594" y="10875"/>
                  <a:pt x="3594" y="10875"/>
                </a:cubicBezTo>
                <a:cubicBezTo>
                  <a:pt x="3594" y="10875"/>
                  <a:pt x="3594" y="10875"/>
                  <a:pt x="3625" y="10875"/>
                </a:cubicBezTo>
                <a:cubicBezTo>
                  <a:pt x="3594" y="10875"/>
                  <a:pt x="3594" y="10875"/>
                  <a:pt x="3562" y="10843"/>
                </a:cubicBezTo>
                <a:cubicBezTo>
                  <a:pt x="3625" y="10812"/>
                  <a:pt x="3687" y="10843"/>
                  <a:pt x="3750" y="10812"/>
                </a:cubicBezTo>
                <a:cubicBezTo>
                  <a:pt x="4000" y="10781"/>
                  <a:pt x="4250" y="10718"/>
                  <a:pt x="4531" y="10656"/>
                </a:cubicBezTo>
                <a:cubicBezTo>
                  <a:pt x="4531" y="10593"/>
                  <a:pt x="4469" y="10625"/>
                  <a:pt x="4469" y="10593"/>
                </a:cubicBezTo>
                <a:cubicBezTo>
                  <a:pt x="4656" y="10531"/>
                  <a:pt x="4844" y="10468"/>
                  <a:pt x="5031" y="10375"/>
                </a:cubicBezTo>
                <a:cubicBezTo>
                  <a:pt x="5250" y="10312"/>
                  <a:pt x="5406" y="10250"/>
                  <a:pt x="5594" y="10156"/>
                </a:cubicBezTo>
                <a:cubicBezTo>
                  <a:pt x="5781" y="10093"/>
                  <a:pt x="6000" y="10000"/>
                  <a:pt x="6187" y="9906"/>
                </a:cubicBezTo>
                <a:cubicBezTo>
                  <a:pt x="6312" y="9875"/>
                  <a:pt x="6437" y="9812"/>
                  <a:pt x="6531" y="9718"/>
                </a:cubicBezTo>
                <a:cubicBezTo>
                  <a:pt x="6500" y="9718"/>
                  <a:pt x="6469" y="9718"/>
                  <a:pt x="6469" y="9750"/>
                </a:cubicBezTo>
                <a:cubicBezTo>
                  <a:pt x="6281" y="9812"/>
                  <a:pt x="6094" y="9906"/>
                  <a:pt x="5906" y="10000"/>
                </a:cubicBezTo>
                <a:cubicBezTo>
                  <a:pt x="5812" y="10031"/>
                  <a:pt x="5687" y="10062"/>
                  <a:pt x="5594" y="10156"/>
                </a:cubicBezTo>
                <a:cubicBezTo>
                  <a:pt x="5469" y="10156"/>
                  <a:pt x="5344" y="10218"/>
                  <a:pt x="5250" y="10281"/>
                </a:cubicBezTo>
                <a:cubicBezTo>
                  <a:pt x="5156" y="10312"/>
                  <a:pt x="5062" y="10281"/>
                  <a:pt x="5031" y="10375"/>
                </a:cubicBezTo>
                <a:cubicBezTo>
                  <a:pt x="5000" y="10375"/>
                  <a:pt x="4937" y="10375"/>
                  <a:pt x="4906" y="10406"/>
                </a:cubicBezTo>
                <a:cubicBezTo>
                  <a:pt x="4625" y="10468"/>
                  <a:pt x="4375" y="10562"/>
                  <a:pt x="4094" y="10625"/>
                </a:cubicBezTo>
                <a:cubicBezTo>
                  <a:pt x="4094" y="10625"/>
                  <a:pt x="4062" y="10656"/>
                  <a:pt x="4031" y="10656"/>
                </a:cubicBezTo>
                <a:cubicBezTo>
                  <a:pt x="3937" y="10656"/>
                  <a:pt x="3844" y="10687"/>
                  <a:pt x="3719" y="10687"/>
                </a:cubicBezTo>
                <a:cubicBezTo>
                  <a:pt x="3687" y="10687"/>
                  <a:pt x="3656" y="10718"/>
                  <a:pt x="3625" y="10656"/>
                </a:cubicBezTo>
                <a:cubicBezTo>
                  <a:pt x="3750" y="10656"/>
                  <a:pt x="3875" y="10593"/>
                  <a:pt x="4000" y="10593"/>
                </a:cubicBezTo>
                <a:cubicBezTo>
                  <a:pt x="4156" y="10562"/>
                  <a:pt x="4312" y="10500"/>
                  <a:pt x="4469" y="10437"/>
                </a:cubicBezTo>
                <a:cubicBezTo>
                  <a:pt x="4656" y="10375"/>
                  <a:pt x="4844" y="10343"/>
                  <a:pt x="5031" y="10250"/>
                </a:cubicBezTo>
                <a:cubicBezTo>
                  <a:pt x="5000" y="10218"/>
                  <a:pt x="4969" y="10218"/>
                  <a:pt x="4969" y="10250"/>
                </a:cubicBezTo>
                <a:cubicBezTo>
                  <a:pt x="4812" y="10281"/>
                  <a:pt x="4656" y="10343"/>
                  <a:pt x="4500" y="10375"/>
                </a:cubicBezTo>
                <a:cubicBezTo>
                  <a:pt x="4344" y="10437"/>
                  <a:pt x="4156" y="10500"/>
                  <a:pt x="3969" y="10531"/>
                </a:cubicBezTo>
                <a:cubicBezTo>
                  <a:pt x="3906" y="10531"/>
                  <a:pt x="3875" y="10562"/>
                  <a:pt x="3812" y="10562"/>
                </a:cubicBezTo>
                <a:cubicBezTo>
                  <a:pt x="3594" y="10593"/>
                  <a:pt x="3375" y="10625"/>
                  <a:pt x="3156" y="10593"/>
                </a:cubicBezTo>
                <a:cubicBezTo>
                  <a:pt x="3156" y="10593"/>
                  <a:pt x="3187" y="10593"/>
                  <a:pt x="3187" y="10593"/>
                </a:cubicBezTo>
                <a:cubicBezTo>
                  <a:pt x="3156" y="10593"/>
                  <a:pt x="3125" y="10593"/>
                  <a:pt x="3125" y="10593"/>
                </a:cubicBezTo>
                <a:cubicBezTo>
                  <a:pt x="3156" y="10593"/>
                  <a:pt x="3187" y="10593"/>
                  <a:pt x="3250" y="10562"/>
                </a:cubicBezTo>
                <a:cubicBezTo>
                  <a:pt x="3187" y="10593"/>
                  <a:pt x="3156" y="10593"/>
                  <a:pt x="3125" y="10593"/>
                </a:cubicBezTo>
                <a:cubicBezTo>
                  <a:pt x="3125" y="10593"/>
                  <a:pt x="3156" y="10593"/>
                  <a:pt x="3187" y="10593"/>
                </a:cubicBezTo>
                <a:cubicBezTo>
                  <a:pt x="3219" y="10593"/>
                  <a:pt x="3281" y="10593"/>
                  <a:pt x="3312" y="10593"/>
                </a:cubicBezTo>
                <a:cubicBezTo>
                  <a:pt x="3625" y="10531"/>
                  <a:pt x="3906" y="10500"/>
                  <a:pt x="4219" y="10375"/>
                </a:cubicBezTo>
                <a:cubicBezTo>
                  <a:pt x="4031" y="10406"/>
                  <a:pt x="3875" y="10406"/>
                  <a:pt x="3719" y="10406"/>
                </a:cubicBezTo>
                <a:cubicBezTo>
                  <a:pt x="3562" y="10406"/>
                  <a:pt x="3406" y="10500"/>
                  <a:pt x="3219" y="10437"/>
                </a:cubicBezTo>
                <a:cubicBezTo>
                  <a:pt x="3469" y="10281"/>
                  <a:pt x="3719" y="10312"/>
                  <a:pt x="3906" y="10218"/>
                </a:cubicBezTo>
                <a:cubicBezTo>
                  <a:pt x="3875" y="10125"/>
                  <a:pt x="3781" y="10187"/>
                  <a:pt x="3750" y="10125"/>
                </a:cubicBezTo>
                <a:cubicBezTo>
                  <a:pt x="3844" y="10093"/>
                  <a:pt x="3969" y="10093"/>
                  <a:pt x="4031" y="10000"/>
                </a:cubicBezTo>
                <a:cubicBezTo>
                  <a:pt x="3781" y="10062"/>
                  <a:pt x="3500" y="10125"/>
                  <a:pt x="3250" y="10156"/>
                </a:cubicBezTo>
                <a:cubicBezTo>
                  <a:pt x="3344" y="10125"/>
                  <a:pt x="3437" y="10093"/>
                  <a:pt x="3500" y="10093"/>
                </a:cubicBezTo>
                <a:cubicBezTo>
                  <a:pt x="3781" y="10000"/>
                  <a:pt x="4062" y="9906"/>
                  <a:pt x="4344" y="9812"/>
                </a:cubicBezTo>
                <a:cubicBezTo>
                  <a:pt x="4437" y="9812"/>
                  <a:pt x="4687" y="9750"/>
                  <a:pt x="5187" y="9625"/>
                </a:cubicBezTo>
                <a:cubicBezTo>
                  <a:pt x="5969" y="9437"/>
                  <a:pt x="6031" y="9343"/>
                  <a:pt x="6437" y="9031"/>
                </a:cubicBezTo>
                <a:cubicBezTo>
                  <a:pt x="6562" y="9031"/>
                  <a:pt x="6656" y="8968"/>
                  <a:pt x="6750" y="8906"/>
                </a:cubicBezTo>
                <a:cubicBezTo>
                  <a:pt x="7094" y="8750"/>
                  <a:pt x="7437" y="8562"/>
                  <a:pt x="7781" y="8375"/>
                </a:cubicBezTo>
                <a:cubicBezTo>
                  <a:pt x="8125" y="8187"/>
                  <a:pt x="8437" y="8000"/>
                  <a:pt x="8781" y="7843"/>
                </a:cubicBezTo>
                <a:cubicBezTo>
                  <a:pt x="8812" y="7812"/>
                  <a:pt x="8844" y="7781"/>
                  <a:pt x="8875" y="7781"/>
                </a:cubicBezTo>
                <a:cubicBezTo>
                  <a:pt x="8875" y="7781"/>
                  <a:pt x="8906" y="7781"/>
                  <a:pt x="8906" y="7781"/>
                </a:cubicBezTo>
                <a:cubicBezTo>
                  <a:pt x="8906" y="7781"/>
                  <a:pt x="8906" y="7781"/>
                  <a:pt x="8906" y="7781"/>
                </a:cubicBezTo>
                <a:cubicBezTo>
                  <a:pt x="8906" y="7781"/>
                  <a:pt x="8906" y="7781"/>
                  <a:pt x="8906" y="7781"/>
                </a:cubicBezTo>
                <a:cubicBezTo>
                  <a:pt x="8906" y="7781"/>
                  <a:pt x="8906" y="7781"/>
                  <a:pt x="8906" y="7781"/>
                </a:cubicBezTo>
                <a:cubicBezTo>
                  <a:pt x="8906" y="7750"/>
                  <a:pt x="8906" y="7718"/>
                  <a:pt x="8906" y="7687"/>
                </a:cubicBezTo>
                <a:cubicBezTo>
                  <a:pt x="8906" y="7687"/>
                  <a:pt x="8906" y="7687"/>
                  <a:pt x="8906" y="7687"/>
                </a:cubicBezTo>
                <a:cubicBezTo>
                  <a:pt x="8906" y="7687"/>
                  <a:pt x="8906" y="7687"/>
                  <a:pt x="8906" y="7687"/>
                </a:cubicBezTo>
                <a:cubicBezTo>
                  <a:pt x="8750" y="7718"/>
                  <a:pt x="8625" y="7843"/>
                  <a:pt x="8469" y="7906"/>
                </a:cubicBezTo>
                <a:cubicBezTo>
                  <a:pt x="8437" y="7937"/>
                  <a:pt x="8406" y="7968"/>
                  <a:pt x="8344" y="7968"/>
                </a:cubicBezTo>
                <a:cubicBezTo>
                  <a:pt x="8344" y="7968"/>
                  <a:pt x="8312" y="7968"/>
                  <a:pt x="8312" y="7937"/>
                </a:cubicBezTo>
                <a:cubicBezTo>
                  <a:pt x="8906" y="7625"/>
                  <a:pt x="9469" y="7281"/>
                  <a:pt x="10031" y="6937"/>
                </a:cubicBezTo>
                <a:cubicBezTo>
                  <a:pt x="10062" y="6968"/>
                  <a:pt x="10062" y="6968"/>
                  <a:pt x="10062" y="6968"/>
                </a:cubicBezTo>
                <a:cubicBezTo>
                  <a:pt x="9906" y="7093"/>
                  <a:pt x="9719" y="7187"/>
                  <a:pt x="9562" y="7281"/>
                </a:cubicBezTo>
                <a:cubicBezTo>
                  <a:pt x="9344" y="7437"/>
                  <a:pt x="9094" y="7531"/>
                  <a:pt x="8906" y="7687"/>
                </a:cubicBezTo>
                <a:cubicBezTo>
                  <a:pt x="8906" y="7687"/>
                  <a:pt x="8906" y="7687"/>
                  <a:pt x="8906" y="7687"/>
                </a:cubicBezTo>
                <a:cubicBezTo>
                  <a:pt x="8969" y="7718"/>
                  <a:pt x="9000" y="7687"/>
                  <a:pt x="9062" y="7687"/>
                </a:cubicBezTo>
                <a:cubicBezTo>
                  <a:pt x="9000" y="7718"/>
                  <a:pt x="8937" y="7750"/>
                  <a:pt x="8906" y="7781"/>
                </a:cubicBezTo>
                <a:cubicBezTo>
                  <a:pt x="8906" y="7781"/>
                  <a:pt x="8906" y="7781"/>
                  <a:pt x="8906" y="7781"/>
                </a:cubicBezTo>
                <a:cubicBezTo>
                  <a:pt x="8906" y="7781"/>
                  <a:pt x="8906" y="7781"/>
                  <a:pt x="8875" y="7781"/>
                </a:cubicBezTo>
                <a:cubicBezTo>
                  <a:pt x="8875" y="7812"/>
                  <a:pt x="8812" y="7812"/>
                  <a:pt x="8844" y="7843"/>
                </a:cubicBezTo>
                <a:cubicBezTo>
                  <a:pt x="8875" y="7875"/>
                  <a:pt x="8906" y="7875"/>
                  <a:pt x="8969" y="7875"/>
                </a:cubicBezTo>
                <a:cubicBezTo>
                  <a:pt x="9094" y="7812"/>
                  <a:pt x="9250" y="7687"/>
                  <a:pt x="9375" y="7625"/>
                </a:cubicBezTo>
                <a:cubicBezTo>
                  <a:pt x="9562" y="7562"/>
                  <a:pt x="9687" y="7406"/>
                  <a:pt x="9906" y="7343"/>
                </a:cubicBezTo>
                <a:cubicBezTo>
                  <a:pt x="9969" y="7312"/>
                  <a:pt x="10031" y="7250"/>
                  <a:pt x="10125" y="7281"/>
                </a:cubicBezTo>
                <a:cubicBezTo>
                  <a:pt x="10062" y="7343"/>
                  <a:pt x="9969" y="7375"/>
                  <a:pt x="9906" y="7437"/>
                </a:cubicBezTo>
                <a:cubicBezTo>
                  <a:pt x="9750" y="7562"/>
                  <a:pt x="9594" y="7625"/>
                  <a:pt x="9437" y="7718"/>
                </a:cubicBezTo>
                <a:cubicBezTo>
                  <a:pt x="9406" y="7750"/>
                  <a:pt x="9375" y="7750"/>
                  <a:pt x="9375" y="7781"/>
                </a:cubicBezTo>
                <a:cubicBezTo>
                  <a:pt x="9375" y="7781"/>
                  <a:pt x="9375" y="7781"/>
                  <a:pt x="9375" y="7781"/>
                </a:cubicBezTo>
                <a:cubicBezTo>
                  <a:pt x="9375" y="7781"/>
                  <a:pt x="9375" y="7781"/>
                  <a:pt x="9375" y="7781"/>
                </a:cubicBezTo>
                <a:cubicBezTo>
                  <a:pt x="9375" y="7781"/>
                  <a:pt x="9375" y="7781"/>
                  <a:pt x="9375" y="7781"/>
                </a:cubicBezTo>
                <a:cubicBezTo>
                  <a:pt x="9375" y="7781"/>
                  <a:pt x="9375" y="7781"/>
                  <a:pt x="9375" y="7781"/>
                </a:cubicBezTo>
                <a:cubicBezTo>
                  <a:pt x="9375" y="7781"/>
                  <a:pt x="9406" y="7812"/>
                  <a:pt x="9406" y="7812"/>
                </a:cubicBezTo>
                <a:cubicBezTo>
                  <a:pt x="9406" y="7812"/>
                  <a:pt x="9375" y="7812"/>
                  <a:pt x="9375" y="7812"/>
                </a:cubicBezTo>
                <a:cubicBezTo>
                  <a:pt x="9375" y="7812"/>
                  <a:pt x="9375" y="7812"/>
                  <a:pt x="9375" y="7812"/>
                </a:cubicBezTo>
                <a:cubicBezTo>
                  <a:pt x="9375" y="7812"/>
                  <a:pt x="9375" y="7812"/>
                  <a:pt x="9375" y="7812"/>
                </a:cubicBezTo>
                <a:cubicBezTo>
                  <a:pt x="9375" y="7843"/>
                  <a:pt x="9375" y="7843"/>
                  <a:pt x="9344" y="7843"/>
                </a:cubicBezTo>
                <a:cubicBezTo>
                  <a:pt x="9344" y="7843"/>
                  <a:pt x="9312" y="7843"/>
                  <a:pt x="9312" y="7843"/>
                </a:cubicBezTo>
                <a:cubicBezTo>
                  <a:pt x="9344" y="7812"/>
                  <a:pt x="9344" y="7812"/>
                  <a:pt x="9375" y="7812"/>
                </a:cubicBezTo>
                <a:cubicBezTo>
                  <a:pt x="9375" y="7812"/>
                  <a:pt x="9375" y="7812"/>
                  <a:pt x="9375" y="7812"/>
                </a:cubicBezTo>
                <a:cubicBezTo>
                  <a:pt x="9375" y="7812"/>
                  <a:pt x="9375" y="7812"/>
                  <a:pt x="9375" y="7812"/>
                </a:cubicBezTo>
                <a:cubicBezTo>
                  <a:pt x="9375" y="7812"/>
                  <a:pt x="9375" y="7812"/>
                  <a:pt x="9375" y="7812"/>
                </a:cubicBezTo>
                <a:cubicBezTo>
                  <a:pt x="9375" y="7812"/>
                  <a:pt x="9375" y="7812"/>
                  <a:pt x="9375" y="7812"/>
                </a:cubicBezTo>
                <a:cubicBezTo>
                  <a:pt x="9375" y="7812"/>
                  <a:pt x="9375" y="7812"/>
                  <a:pt x="9375" y="7781"/>
                </a:cubicBezTo>
                <a:cubicBezTo>
                  <a:pt x="9375" y="7781"/>
                  <a:pt x="9375" y="7781"/>
                  <a:pt x="9375" y="7781"/>
                </a:cubicBezTo>
                <a:cubicBezTo>
                  <a:pt x="9375" y="7781"/>
                  <a:pt x="9375" y="7781"/>
                  <a:pt x="9375" y="7781"/>
                </a:cubicBezTo>
                <a:cubicBezTo>
                  <a:pt x="9312" y="7812"/>
                  <a:pt x="9312" y="7812"/>
                  <a:pt x="9281" y="7875"/>
                </a:cubicBezTo>
                <a:cubicBezTo>
                  <a:pt x="9281" y="7906"/>
                  <a:pt x="9219" y="7937"/>
                  <a:pt x="9187" y="7968"/>
                </a:cubicBezTo>
                <a:cubicBezTo>
                  <a:pt x="8875" y="8156"/>
                  <a:pt x="8562" y="8343"/>
                  <a:pt x="8250" y="8531"/>
                </a:cubicBezTo>
                <a:cubicBezTo>
                  <a:pt x="8219" y="8531"/>
                  <a:pt x="8219" y="8531"/>
                  <a:pt x="8219" y="8562"/>
                </a:cubicBezTo>
                <a:cubicBezTo>
                  <a:pt x="8312" y="8531"/>
                  <a:pt x="8406" y="8468"/>
                  <a:pt x="8500" y="8437"/>
                </a:cubicBezTo>
                <a:cubicBezTo>
                  <a:pt x="9187" y="8031"/>
                  <a:pt x="9875" y="7625"/>
                  <a:pt x="10562" y="7218"/>
                </a:cubicBezTo>
                <a:cubicBezTo>
                  <a:pt x="10844" y="7062"/>
                  <a:pt x="11125" y="6875"/>
                  <a:pt x="11406" y="6687"/>
                </a:cubicBezTo>
                <a:cubicBezTo>
                  <a:pt x="11437" y="6687"/>
                  <a:pt x="11469" y="6656"/>
                  <a:pt x="11500" y="6656"/>
                </a:cubicBezTo>
                <a:cubicBezTo>
                  <a:pt x="11500" y="6656"/>
                  <a:pt x="11500" y="6656"/>
                  <a:pt x="11500" y="6656"/>
                </a:cubicBezTo>
                <a:cubicBezTo>
                  <a:pt x="11500" y="6656"/>
                  <a:pt x="11500" y="6656"/>
                  <a:pt x="11500" y="6656"/>
                </a:cubicBezTo>
                <a:cubicBezTo>
                  <a:pt x="11500" y="6656"/>
                  <a:pt x="11500" y="6656"/>
                  <a:pt x="11500" y="6656"/>
                </a:cubicBezTo>
                <a:cubicBezTo>
                  <a:pt x="11500" y="6656"/>
                  <a:pt x="11500" y="6656"/>
                  <a:pt x="11500" y="6656"/>
                </a:cubicBezTo>
                <a:cubicBezTo>
                  <a:pt x="11531" y="6593"/>
                  <a:pt x="11625" y="6562"/>
                  <a:pt x="11687" y="6531"/>
                </a:cubicBezTo>
                <a:cubicBezTo>
                  <a:pt x="11656" y="6593"/>
                  <a:pt x="11594" y="6656"/>
                  <a:pt x="11500" y="6656"/>
                </a:cubicBezTo>
                <a:cubicBezTo>
                  <a:pt x="11500" y="6656"/>
                  <a:pt x="11500" y="6656"/>
                  <a:pt x="11500" y="6656"/>
                </a:cubicBezTo>
                <a:cubicBezTo>
                  <a:pt x="11500" y="6656"/>
                  <a:pt x="11500" y="6656"/>
                  <a:pt x="11500" y="6656"/>
                </a:cubicBezTo>
                <a:cubicBezTo>
                  <a:pt x="11375" y="6781"/>
                  <a:pt x="11219" y="6843"/>
                  <a:pt x="11094" y="6937"/>
                </a:cubicBezTo>
                <a:cubicBezTo>
                  <a:pt x="10531" y="7281"/>
                  <a:pt x="9969" y="7656"/>
                  <a:pt x="9375" y="8000"/>
                </a:cubicBezTo>
                <a:cubicBezTo>
                  <a:pt x="8969" y="8250"/>
                  <a:pt x="8531" y="8500"/>
                  <a:pt x="8094" y="8750"/>
                </a:cubicBezTo>
                <a:cubicBezTo>
                  <a:pt x="8062" y="8750"/>
                  <a:pt x="8031" y="8750"/>
                  <a:pt x="8031" y="8812"/>
                </a:cubicBezTo>
                <a:cubicBezTo>
                  <a:pt x="9219" y="8187"/>
                  <a:pt x="10344" y="7500"/>
                  <a:pt x="11500" y="6843"/>
                </a:cubicBezTo>
                <a:cubicBezTo>
                  <a:pt x="11406" y="6875"/>
                  <a:pt x="11344" y="6937"/>
                  <a:pt x="11250" y="7000"/>
                </a:cubicBezTo>
                <a:cubicBezTo>
                  <a:pt x="11156" y="7031"/>
                  <a:pt x="11094" y="7093"/>
                  <a:pt x="11000" y="7156"/>
                </a:cubicBezTo>
                <a:cubicBezTo>
                  <a:pt x="10594" y="7406"/>
                  <a:pt x="10187" y="7656"/>
                  <a:pt x="9750" y="7906"/>
                </a:cubicBezTo>
                <a:cubicBezTo>
                  <a:pt x="9281" y="8187"/>
                  <a:pt x="8812" y="8468"/>
                  <a:pt x="8344" y="8750"/>
                </a:cubicBezTo>
                <a:cubicBezTo>
                  <a:pt x="8000" y="8937"/>
                  <a:pt x="7625" y="9125"/>
                  <a:pt x="7281" y="9343"/>
                </a:cubicBezTo>
                <a:cubicBezTo>
                  <a:pt x="7250" y="9343"/>
                  <a:pt x="7250" y="9343"/>
                  <a:pt x="7250" y="9375"/>
                </a:cubicBezTo>
                <a:cubicBezTo>
                  <a:pt x="7250" y="9375"/>
                  <a:pt x="7250" y="9375"/>
                  <a:pt x="7250" y="9375"/>
                </a:cubicBezTo>
                <a:cubicBezTo>
                  <a:pt x="7250" y="9375"/>
                  <a:pt x="7250" y="9375"/>
                  <a:pt x="7281" y="9375"/>
                </a:cubicBezTo>
                <a:cubicBezTo>
                  <a:pt x="7500" y="9281"/>
                  <a:pt x="7687" y="9156"/>
                  <a:pt x="7906" y="9062"/>
                </a:cubicBezTo>
                <a:cubicBezTo>
                  <a:pt x="8000" y="9000"/>
                  <a:pt x="8125" y="8906"/>
                  <a:pt x="8250" y="8906"/>
                </a:cubicBezTo>
                <a:cubicBezTo>
                  <a:pt x="8250" y="8906"/>
                  <a:pt x="8250" y="8937"/>
                  <a:pt x="8281" y="8937"/>
                </a:cubicBezTo>
                <a:cubicBezTo>
                  <a:pt x="8312" y="8937"/>
                  <a:pt x="8281" y="8906"/>
                  <a:pt x="8281" y="8906"/>
                </a:cubicBezTo>
                <a:cubicBezTo>
                  <a:pt x="8437" y="8875"/>
                  <a:pt x="8531" y="8781"/>
                  <a:pt x="8625" y="8718"/>
                </a:cubicBezTo>
                <a:cubicBezTo>
                  <a:pt x="8875" y="8593"/>
                  <a:pt x="9094" y="8468"/>
                  <a:pt x="9312" y="8312"/>
                </a:cubicBezTo>
                <a:cubicBezTo>
                  <a:pt x="9781" y="8062"/>
                  <a:pt x="10219" y="7781"/>
                  <a:pt x="10687" y="7500"/>
                </a:cubicBezTo>
                <a:cubicBezTo>
                  <a:pt x="10750" y="7468"/>
                  <a:pt x="10781" y="7468"/>
                  <a:pt x="10844" y="7531"/>
                </a:cubicBezTo>
                <a:cubicBezTo>
                  <a:pt x="10375" y="7812"/>
                  <a:pt x="9937" y="8125"/>
                  <a:pt x="9469" y="8437"/>
                </a:cubicBezTo>
                <a:cubicBezTo>
                  <a:pt x="9406" y="8468"/>
                  <a:pt x="9281" y="8500"/>
                  <a:pt x="9250" y="8593"/>
                </a:cubicBezTo>
                <a:cubicBezTo>
                  <a:pt x="9250" y="8593"/>
                  <a:pt x="9219" y="8593"/>
                  <a:pt x="9219" y="8593"/>
                </a:cubicBezTo>
                <a:cubicBezTo>
                  <a:pt x="9219" y="8593"/>
                  <a:pt x="9219" y="8593"/>
                  <a:pt x="9219" y="8593"/>
                </a:cubicBezTo>
                <a:cubicBezTo>
                  <a:pt x="9219" y="8593"/>
                  <a:pt x="9250" y="8593"/>
                  <a:pt x="9250" y="8593"/>
                </a:cubicBezTo>
                <a:cubicBezTo>
                  <a:pt x="9406" y="8531"/>
                  <a:pt x="9531" y="8437"/>
                  <a:pt x="9687" y="8343"/>
                </a:cubicBezTo>
                <a:cubicBezTo>
                  <a:pt x="10094" y="8093"/>
                  <a:pt x="10500" y="7843"/>
                  <a:pt x="10906" y="7593"/>
                </a:cubicBezTo>
                <a:cubicBezTo>
                  <a:pt x="11281" y="7375"/>
                  <a:pt x="11656" y="7125"/>
                  <a:pt x="12000" y="6906"/>
                </a:cubicBezTo>
                <a:cubicBezTo>
                  <a:pt x="12094" y="6875"/>
                  <a:pt x="12156" y="6781"/>
                  <a:pt x="12281" y="6781"/>
                </a:cubicBezTo>
                <a:cubicBezTo>
                  <a:pt x="11625" y="7250"/>
                  <a:pt x="10906" y="7656"/>
                  <a:pt x="10250" y="8093"/>
                </a:cubicBezTo>
                <a:cubicBezTo>
                  <a:pt x="10281" y="8125"/>
                  <a:pt x="10312" y="8093"/>
                  <a:pt x="10375" y="8093"/>
                </a:cubicBezTo>
                <a:cubicBezTo>
                  <a:pt x="10375" y="8062"/>
                  <a:pt x="10344" y="8062"/>
                  <a:pt x="10344" y="8062"/>
                </a:cubicBezTo>
                <a:cubicBezTo>
                  <a:pt x="10344" y="8062"/>
                  <a:pt x="10344" y="8062"/>
                  <a:pt x="10344" y="8062"/>
                </a:cubicBezTo>
                <a:cubicBezTo>
                  <a:pt x="10344" y="8062"/>
                  <a:pt x="10375" y="8062"/>
                  <a:pt x="10375" y="8093"/>
                </a:cubicBezTo>
                <a:cubicBezTo>
                  <a:pt x="10375" y="8062"/>
                  <a:pt x="10375" y="8062"/>
                  <a:pt x="10406" y="8093"/>
                </a:cubicBezTo>
                <a:cubicBezTo>
                  <a:pt x="10406" y="8062"/>
                  <a:pt x="10406" y="8062"/>
                  <a:pt x="10406" y="8062"/>
                </a:cubicBezTo>
                <a:cubicBezTo>
                  <a:pt x="10406" y="8062"/>
                  <a:pt x="10406" y="8062"/>
                  <a:pt x="10406" y="8062"/>
                </a:cubicBezTo>
                <a:cubicBezTo>
                  <a:pt x="10406" y="8062"/>
                  <a:pt x="10406" y="8062"/>
                  <a:pt x="10406" y="8062"/>
                </a:cubicBezTo>
                <a:cubicBezTo>
                  <a:pt x="10406" y="8062"/>
                  <a:pt x="10406" y="8062"/>
                  <a:pt x="10406" y="8062"/>
                </a:cubicBezTo>
                <a:cubicBezTo>
                  <a:pt x="10406" y="8062"/>
                  <a:pt x="10406" y="8062"/>
                  <a:pt x="10406" y="8062"/>
                </a:cubicBezTo>
                <a:cubicBezTo>
                  <a:pt x="10406" y="8062"/>
                  <a:pt x="10406" y="8062"/>
                  <a:pt x="10406" y="8062"/>
                </a:cubicBezTo>
                <a:cubicBezTo>
                  <a:pt x="10406" y="8062"/>
                  <a:pt x="10406" y="8062"/>
                  <a:pt x="10406" y="8062"/>
                </a:cubicBezTo>
                <a:cubicBezTo>
                  <a:pt x="10406" y="8062"/>
                  <a:pt x="10406" y="8062"/>
                  <a:pt x="10406" y="8093"/>
                </a:cubicBezTo>
                <a:cubicBezTo>
                  <a:pt x="10437" y="8125"/>
                  <a:pt x="10469" y="8062"/>
                  <a:pt x="10500" y="8062"/>
                </a:cubicBezTo>
                <a:cubicBezTo>
                  <a:pt x="11062" y="7718"/>
                  <a:pt x="11625" y="7375"/>
                  <a:pt x="12156" y="7031"/>
                </a:cubicBezTo>
                <a:cubicBezTo>
                  <a:pt x="12219" y="7000"/>
                  <a:pt x="12281" y="6937"/>
                  <a:pt x="12375" y="6937"/>
                </a:cubicBezTo>
                <a:cubicBezTo>
                  <a:pt x="12344" y="6875"/>
                  <a:pt x="12406" y="6875"/>
                  <a:pt x="12469" y="6875"/>
                </a:cubicBezTo>
                <a:cubicBezTo>
                  <a:pt x="12437" y="6906"/>
                  <a:pt x="12406" y="6937"/>
                  <a:pt x="12375" y="6968"/>
                </a:cubicBezTo>
                <a:cubicBezTo>
                  <a:pt x="12344" y="6968"/>
                  <a:pt x="12344" y="6968"/>
                  <a:pt x="12344" y="6968"/>
                </a:cubicBezTo>
                <a:cubicBezTo>
                  <a:pt x="12344" y="6968"/>
                  <a:pt x="12344" y="7000"/>
                  <a:pt x="12344" y="7000"/>
                </a:cubicBezTo>
                <a:cubicBezTo>
                  <a:pt x="12156" y="7093"/>
                  <a:pt x="12000" y="7187"/>
                  <a:pt x="11844" y="7312"/>
                </a:cubicBezTo>
                <a:cubicBezTo>
                  <a:pt x="11781" y="7343"/>
                  <a:pt x="11687" y="7375"/>
                  <a:pt x="11625" y="7468"/>
                </a:cubicBezTo>
                <a:cubicBezTo>
                  <a:pt x="11750" y="7437"/>
                  <a:pt x="11812" y="7406"/>
                  <a:pt x="11875" y="7312"/>
                </a:cubicBezTo>
                <a:cubicBezTo>
                  <a:pt x="11906" y="7312"/>
                  <a:pt x="11969" y="7281"/>
                  <a:pt x="12000" y="7281"/>
                </a:cubicBezTo>
                <a:cubicBezTo>
                  <a:pt x="12094" y="7187"/>
                  <a:pt x="12187" y="7125"/>
                  <a:pt x="12312" y="7062"/>
                </a:cubicBezTo>
                <a:cubicBezTo>
                  <a:pt x="12344" y="7093"/>
                  <a:pt x="12375" y="7093"/>
                  <a:pt x="12312" y="7156"/>
                </a:cubicBezTo>
                <a:cubicBezTo>
                  <a:pt x="12281" y="7156"/>
                  <a:pt x="12250" y="7187"/>
                  <a:pt x="12219" y="7218"/>
                </a:cubicBezTo>
                <a:cubicBezTo>
                  <a:pt x="12125" y="7281"/>
                  <a:pt x="12062" y="7312"/>
                  <a:pt x="12000" y="7375"/>
                </a:cubicBezTo>
                <a:cubicBezTo>
                  <a:pt x="11750" y="7531"/>
                  <a:pt x="11531" y="7718"/>
                  <a:pt x="11250" y="7843"/>
                </a:cubicBezTo>
                <a:cubicBezTo>
                  <a:pt x="11125" y="7937"/>
                  <a:pt x="11000" y="8031"/>
                  <a:pt x="10844" y="8125"/>
                </a:cubicBezTo>
                <a:cubicBezTo>
                  <a:pt x="10719" y="8218"/>
                  <a:pt x="10531" y="8250"/>
                  <a:pt x="10437" y="8406"/>
                </a:cubicBezTo>
                <a:cubicBezTo>
                  <a:pt x="10437" y="8406"/>
                  <a:pt x="10437" y="8437"/>
                  <a:pt x="10437" y="8468"/>
                </a:cubicBezTo>
                <a:cubicBezTo>
                  <a:pt x="10406" y="8437"/>
                  <a:pt x="10375" y="8437"/>
                  <a:pt x="10375" y="8437"/>
                </a:cubicBezTo>
                <a:cubicBezTo>
                  <a:pt x="10375" y="8437"/>
                  <a:pt x="10375" y="8437"/>
                  <a:pt x="10375" y="8437"/>
                </a:cubicBezTo>
                <a:cubicBezTo>
                  <a:pt x="10375" y="8437"/>
                  <a:pt x="10375" y="8437"/>
                  <a:pt x="10375" y="8437"/>
                </a:cubicBezTo>
                <a:cubicBezTo>
                  <a:pt x="10375" y="8437"/>
                  <a:pt x="10375" y="8437"/>
                  <a:pt x="10375" y="8437"/>
                </a:cubicBezTo>
                <a:cubicBezTo>
                  <a:pt x="10344" y="8437"/>
                  <a:pt x="10312" y="8468"/>
                  <a:pt x="10281" y="8468"/>
                </a:cubicBezTo>
                <a:lnTo>
                  <a:pt x="10281" y="8468"/>
                </a:lnTo>
                <a:cubicBezTo>
                  <a:pt x="10312" y="8468"/>
                  <a:pt x="10312" y="8500"/>
                  <a:pt x="10312" y="8500"/>
                </a:cubicBezTo>
                <a:cubicBezTo>
                  <a:pt x="10344" y="8531"/>
                  <a:pt x="10375" y="8500"/>
                  <a:pt x="10406" y="8468"/>
                </a:cubicBezTo>
                <a:cubicBezTo>
                  <a:pt x="10406" y="8468"/>
                  <a:pt x="10406" y="8468"/>
                  <a:pt x="10437" y="8468"/>
                </a:cubicBezTo>
                <a:cubicBezTo>
                  <a:pt x="10625" y="8343"/>
                  <a:pt x="10812" y="8250"/>
                  <a:pt x="11000" y="8125"/>
                </a:cubicBezTo>
                <a:cubicBezTo>
                  <a:pt x="11625" y="7718"/>
                  <a:pt x="12219" y="7343"/>
                  <a:pt x="12844" y="6937"/>
                </a:cubicBezTo>
                <a:cubicBezTo>
                  <a:pt x="13031" y="6812"/>
                  <a:pt x="13250" y="6718"/>
                  <a:pt x="13406" y="6562"/>
                </a:cubicBezTo>
                <a:cubicBezTo>
                  <a:pt x="13437" y="6531"/>
                  <a:pt x="13500" y="6500"/>
                  <a:pt x="13531" y="6500"/>
                </a:cubicBezTo>
                <a:cubicBezTo>
                  <a:pt x="13531" y="6468"/>
                  <a:pt x="13562" y="6468"/>
                  <a:pt x="13562" y="6437"/>
                </a:cubicBezTo>
                <a:cubicBezTo>
                  <a:pt x="13594" y="6406"/>
                  <a:pt x="13594" y="6375"/>
                  <a:pt x="13625" y="6375"/>
                </a:cubicBezTo>
                <a:cubicBezTo>
                  <a:pt x="13625" y="6375"/>
                  <a:pt x="13625" y="6375"/>
                  <a:pt x="13625" y="6375"/>
                </a:cubicBezTo>
                <a:cubicBezTo>
                  <a:pt x="13594" y="6375"/>
                  <a:pt x="13594" y="6406"/>
                  <a:pt x="13562" y="6437"/>
                </a:cubicBezTo>
                <a:cubicBezTo>
                  <a:pt x="13562" y="6468"/>
                  <a:pt x="13531" y="6468"/>
                  <a:pt x="13531" y="6500"/>
                </a:cubicBezTo>
                <a:cubicBezTo>
                  <a:pt x="13562" y="6468"/>
                  <a:pt x="13594" y="6468"/>
                  <a:pt x="13594" y="6468"/>
                </a:cubicBezTo>
                <a:cubicBezTo>
                  <a:pt x="13594" y="6500"/>
                  <a:pt x="13531" y="6531"/>
                  <a:pt x="13531" y="6562"/>
                </a:cubicBezTo>
                <a:cubicBezTo>
                  <a:pt x="13500" y="6562"/>
                  <a:pt x="13469" y="6562"/>
                  <a:pt x="13469" y="6593"/>
                </a:cubicBezTo>
                <a:cubicBezTo>
                  <a:pt x="13469" y="6593"/>
                  <a:pt x="13437" y="6593"/>
                  <a:pt x="13437" y="6625"/>
                </a:cubicBezTo>
                <a:cubicBezTo>
                  <a:pt x="13437" y="6625"/>
                  <a:pt x="13437" y="6625"/>
                  <a:pt x="13437" y="6625"/>
                </a:cubicBezTo>
                <a:cubicBezTo>
                  <a:pt x="12937" y="6937"/>
                  <a:pt x="12469" y="7250"/>
                  <a:pt x="12000" y="7562"/>
                </a:cubicBezTo>
                <a:cubicBezTo>
                  <a:pt x="11344" y="7968"/>
                  <a:pt x="10687" y="8406"/>
                  <a:pt x="10031" y="8812"/>
                </a:cubicBezTo>
                <a:cubicBezTo>
                  <a:pt x="9906" y="8906"/>
                  <a:pt x="9750" y="9000"/>
                  <a:pt x="9594" y="9093"/>
                </a:cubicBezTo>
                <a:cubicBezTo>
                  <a:pt x="9656" y="9093"/>
                  <a:pt x="9687" y="9093"/>
                  <a:pt x="9719" y="9062"/>
                </a:cubicBezTo>
                <a:cubicBezTo>
                  <a:pt x="9969" y="8937"/>
                  <a:pt x="10187" y="8781"/>
                  <a:pt x="10437" y="8625"/>
                </a:cubicBezTo>
                <a:cubicBezTo>
                  <a:pt x="10750" y="8437"/>
                  <a:pt x="11062" y="8218"/>
                  <a:pt x="11375" y="8031"/>
                </a:cubicBezTo>
                <a:cubicBezTo>
                  <a:pt x="11406" y="8031"/>
                  <a:pt x="11406" y="8000"/>
                  <a:pt x="11437" y="8000"/>
                </a:cubicBezTo>
                <a:cubicBezTo>
                  <a:pt x="11469" y="8000"/>
                  <a:pt x="11469" y="8000"/>
                  <a:pt x="11500" y="8031"/>
                </a:cubicBezTo>
                <a:cubicBezTo>
                  <a:pt x="11469" y="8031"/>
                  <a:pt x="11469" y="8031"/>
                  <a:pt x="11469" y="8062"/>
                </a:cubicBezTo>
                <a:lnTo>
                  <a:pt x="11469" y="8062"/>
                </a:lnTo>
                <a:cubicBezTo>
                  <a:pt x="11469" y="8062"/>
                  <a:pt x="11500" y="8062"/>
                  <a:pt x="11500" y="8031"/>
                </a:cubicBezTo>
                <a:cubicBezTo>
                  <a:pt x="11531" y="8031"/>
                  <a:pt x="11594" y="8031"/>
                  <a:pt x="11625" y="8000"/>
                </a:cubicBezTo>
                <a:cubicBezTo>
                  <a:pt x="11937" y="7781"/>
                  <a:pt x="12281" y="7562"/>
                  <a:pt x="12594" y="7343"/>
                </a:cubicBezTo>
                <a:cubicBezTo>
                  <a:pt x="12812" y="7218"/>
                  <a:pt x="13000" y="7062"/>
                  <a:pt x="13219" y="6968"/>
                </a:cubicBezTo>
                <a:cubicBezTo>
                  <a:pt x="13187" y="7031"/>
                  <a:pt x="13125" y="7093"/>
                  <a:pt x="13094" y="7125"/>
                </a:cubicBezTo>
                <a:cubicBezTo>
                  <a:pt x="12906" y="7187"/>
                  <a:pt x="12781" y="7312"/>
                  <a:pt x="12625" y="7406"/>
                </a:cubicBezTo>
                <a:cubicBezTo>
                  <a:pt x="12562" y="7437"/>
                  <a:pt x="12469" y="7500"/>
                  <a:pt x="12406" y="7562"/>
                </a:cubicBezTo>
                <a:cubicBezTo>
                  <a:pt x="12406" y="7562"/>
                  <a:pt x="12406" y="7562"/>
                  <a:pt x="12375" y="7562"/>
                </a:cubicBezTo>
                <a:cubicBezTo>
                  <a:pt x="12375" y="7562"/>
                  <a:pt x="12375" y="7562"/>
                  <a:pt x="12375" y="7562"/>
                </a:cubicBezTo>
                <a:cubicBezTo>
                  <a:pt x="12375" y="7562"/>
                  <a:pt x="12375" y="7562"/>
                  <a:pt x="12375" y="7562"/>
                </a:cubicBezTo>
                <a:cubicBezTo>
                  <a:pt x="12375" y="7562"/>
                  <a:pt x="12375" y="7562"/>
                  <a:pt x="12375" y="7562"/>
                </a:cubicBezTo>
                <a:cubicBezTo>
                  <a:pt x="12375" y="7562"/>
                  <a:pt x="12344" y="7593"/>
                  <a:pt x="12344" y="7593"/>
                </a:cubicBezTo>
                <a:cubicBezTo>
                  <a:pt x="12125" y="7718"/>
                  <a:pt x="11906" y="7875"/>
                  <a:pt x="11719" y="8031"/>
                </a:cubicBezTo>
                <a:cubicBezTo>
                  <a:pt x="11625" y="8062"/>
                  <a:pt x="11562" y="8093"/>
                  <a:pt x="11500" y="8156"/>
                </a:cubicBezTo>
                <a:cubicBezTo>
                  <a:pt x="11344" y="8250"/>
                  <a:pt x="11187" y="8343"/>
                  <a:pt x="11062" y="8468"/>
                </a:cubicBezTo>
                <a:cubicBezTo>
                  <a:pt x="10844" y="8562"/>
                  <a:pt x="10625" y="8718"/>
                  <a:pt x="10437" y="8875"/>
                </a:cubicBezTo>
                <a:cubicBezTo>
                  <a:pt x="10531" y="8843"/>
                  <a:pt x="10594" y="8781"/>
                  <a:pt x="10687" y="8718"/>
                </a:cubicBezTo>
                <a:cubicBezTo>
                  <a:pt x="10812" y="8656"/>
                  <a:pt x="10969" y="8562"/>
                  <a:pt x="11062" y="8468"/>
                </a:cubicBezTo>
                <a:cubicBezTo>
                  <a:pt x="11219" y="8375"/>
                  <a:pt x="11375" y="8312"/>
                  <a:pt x="11500" y="8187"/>
                </a:cubicBezTo>
                <a:cubicBezTo>
                  <a:pt x="11594" y="8156"/>
                  <a:pt x="11656" y="8093"/>
                  <a:pt x="11719" y="8031"/>
                </a:cubicBezTo>
                <a:cubicBezTo>
                  <a:pt x="11750" y="8031"/>
                  <a:pt x="11781" y="8031"/>
                  <a:pt x="11781" y="8031"/>
                </a:cubicBezTo>
                <a:cubicBezTo>
                  <a:pt x="12000" y="7875"/>
                  <a:pt x="12250" y="7750"/>
                  <a:pt x="12437" y="7593"/>
                </a:cubicBezTo>
                <a:cubicBezTo>
                  <a:pt x="12531" y="7562"/>
                  <a:pt x="12594" y="7500"/>
                  <a:pt x="12656" y="7437"/>
                </a:cubicBezTo>
                <a:cubicBezTo>
                  <a:pt x="12687" y="7437"/>
                  <a:pt x="12719" y="7437"/>
                  <a:pt x="12719" y="7406"/>
                </a:cubicBezTo>
                <a:cubicBezTo>
                  <a:pt x="12844" y="7343"/>
                  <a:pt x="12906" y="7250"/>
                  <a:pt x="13031" y="7218"/>
                </a:cubicBezTo>
                <a:cubicBezTo>
                  <a:pt x="13031" y="7250"/>
                  <a:pt x="13000" y="7281"/>
                  <a:pt x="12969" y="7312"/>
                </a:cubicBezTo>
                <a:cubicBezTo>
                  <a:pt x="12937" y="7312"/>
                  <a:pt x="12937" y="7312"/>
                  <a:pt x="12906" y="7343"/>
                </a:cubicBezTo>
                <a:cubicBezTo>
                  <a:pt x="12906" y="7343"/>
                  <a:pt x="12875" y="7343"/>
                  <a:pt x="12875" y="7375"/>
                </a:cubicBezTo>
                <a:cubicBezTo>
                  <a:pt x="12875" y="7343"/>
                  <a:pt x="12906" y="7343"/>
                  <a:pt x="12906" y="7343"/>
                </a:cubicBezTo>
                <a:cubicBezTo>
                  <a:pt x="12781" y="7375"/>
                  <a:pt x="12687" y="7468"/>
                  <a:pt x="12594" y="7531"/>
                </a:cubicBezTo>
                <a:cubicBezTo>
                  <a:pt x="11875" y="8031"/>
                  <a:pt x="11156" y="8500"/>
                  <a:pt x="10437" y="8968"/>
                </a:cubicBezTo>
                <a:cubicBezTo>
                  <a:pt x="10406" y="8968"/>
                  <a:pt x="10406" y="8968"/>
                  <a:pt x="10406" y="9000"/>
                </a:cubicBezTo>
                <a:cubicBezTo>
                  <a:pt x="10437" y="9000"/>
                  <a:pt x="10469" y="9000"/>
                  <a:pt x="10500" y="9000"/>
                </a:cubicBezTo>
                <a:cubicBezTo>
                  <a:pt x="10625" y="8906"/>
                  <a:pt x="10750" y="8812"/>
                  <a:pt x="10875" y="8750"/>
                </a:cubicBezTo>
                <a:cubicBezTo>
                  <a:pt x="11312" y="8468"/>
                  <a:pt x="11719" y="8187"/>
                  <a:pt x="12156" y="7906"/>
                </a:cubicBezTo>
                <a:cubicBezTo>
                  <a:pt x="12375" y="7750"/>
                  <a:pt x="12625" y="7593"/>
                  <a:pt x="12875" y="7437"/>
                </a:cubicBezTo>
                <a:cubicBezTo>
                  <a:pt x="12875" y="7468"/>
                  <a:pt x="12844" y="7500"/>
                  <a:pt x="12844" y="7531"/>
                </a:cubicBezTo>
                <a:cubicBezTo>
                  <a:pt x="12750" y="7562"/>
                  <a:pt x="12687" y="7625"/>
                  <a:pt x="12625" y="7656"/>
                </a:cubicBezTo>
                <a:cubicBezTo>
                  <a:pt x="12344" y="7843"/>
                  <a:pt x="12062" y="8031"/>
                  <a:pt x="11781" y="8250"/>
                </a:cubicBezTo>
                <a:cubicBezTo>
                  <a:pt x="11594" y="8343"/>
                  <a:pt x="11437" y="8437"/>
                  <a:pt x="11281" y="8562"/>
                </a:cubicBezTo>
                <a:cubicBezTo>
                  <a:pt x="11156" y="8656"/>
                  <a:pt x="11031" y="8687"/>
                  <a:pt x="10906" y="8812"/>
                </a:cubicBezTo>
                <a:cubicBezTo>
                  <a:pt x="10781" y="8875"/>
                  <a:pt x="10656" y="8968"/>
                  <a:pt x="10531" y="9031"/>
                </a:cubicBezTo>
                <a:cubicBezTo>
                  <a:pt x="10375" y="9156"/>
                  <a:pt x="10219" y="9250"/>
                  <a:pt x="10062" y="9375"/>
                </a:cubicBezTo>
                <a:cubicBezTo>
                  <a:pt x="10031" y="9375"/>
                  <a:pt x="10000" y="9375"/>
                  <a:pt x="10000" y="9437"/>
                </a:cubicBezTo>
                <a:cubicBezTo>
                  <a:pt x="10031" y="9437"/>
                  <a:pt x="10031" y="9406"/>
                  <a:pt x="10062" y="9375"/>
                </a:cubicBezTo>
                <a:cubicBezTo>
                  <a:pt x="10156" y="9375"/>
                  <a:pt x="10187" y="9250"/>
                  <a:pt x="10281" y="9312"/>
                </a:cubicBezTo>
                <a:cubicBezTo>
                  <a:pt x="10281" y="9312"/>
                  <a:pt x="10250" y="9406"/>
                  <a:pt x="10344" y="9343"/>
                </a:cubicBezTo>
                <a:cubicBezTo>
                  <a:pt x="10375" y="9312"/>
                  <a:pt x="10469" y="9281"/>
                  <a:pt x="10500" y="9218"/>
                </a:cubicBezTo>
                <a:cubicBezTo>
                  <a:pt x="10594" y="9187"/>
                  <a:pt x="10719" y="9125"/>
                  <a:pt x="10781" y="9031"/>
                </a:cubicBezTo>
                <a:cubicBezTo>
                  <a:pt x="10875" y="9031"/>
                  <a:pt x="10937" y="8968"/>
                  <a:pt x="11000" y="8906"/>
                </a:cubicBezTo>
                <a:cubicBezTo>
                  <a:pt x="11062" y="8906"/>
                  <a:pt x="11125" y="8843"/>
                  <a:pt x="11156" y="8812"/>
                </a:cubicBezTo>
                <a:cubicBezTo>
                  <a:pt x="11187" y="8812"/>
                  <a:pt x="11219" y="8812"/>
                  <a:pt x="11219" y="8781"/>
                </a:cubicBezTo>
                <a:lnTo>
                  <a:pt x="11219" y="8781"/>
                </a:lnTo>
                <a:cubicBezTo>
                  <a:pt x="11187" y="8718"/>
                  <a:pt x="11156" y="8750"/>
                  <a:pt x="11156" y="8750"/>
                </a:cubicBezTo>
                <a:cubicBezTo>
                  <a:pt x="11219" y="8625"/>
                  <a:pt x="11375" y="8562"/>
                  <a:pt x="11500" y="8500"/>
                </a:cubicBezTo>
                <a:cubicBezTo>
                  <a:pt x="11500" y="8562"/>
                  <a:pt x="11437" y="8562"/>
                  <a:pt x="11437" y="8625"/>
                </a:cubicBezTo>
                <a:cubicBezTo>
                  <a:pt x="11562" y="8562"/>
                  <a:pt x="11625" y="8500"/>
                  <a:pt x="11719" y="8437"/>
                </a:cubicBezTo>
                <a:cubicBezTo>
                  <a:pt x="11781" y="8406"/>
                  <a:pt x="11875" y="8375"/>
                  <a:pt x="11844" y="8343"/>
                </a:cubicBezTo>
                <a:lnTo>
                  <a:pt x="11844" y="8343"/>
                </a:lnTo>
                <a:cubicBezTo>
                  <a:pt x="11812" y="8281"/>
                  <a:pt x="11781" y="8406"/>
                  <a:pt x="11719" y="8375"/>
                </a:cubicBezTo>
                <a:cubicBezTo>
                  <a:pt x="11719" y="8312"/>
                  <a:pt x="11812" y="8312"/>
                  <a:pt x="11812" y="8250"/>
                </a:cubicBezTo>
                <a:cubicBezTo>
                  <a:pt x="11844" y="8250"/>
                  <a:pt x="11875" y="8218"/>
                  <a:pt x="11937" y="8187"/>
                </a:cubicBezTo>
                <a:cubicBezTo>
                  <a:pt x="12000" y="8156"/>
                  <a:pt x="12062" y="8093"/>
                  <a:pt x="12156" y="8062"/>
                </a:cubicBezTo>
                <a:cubicBezTo>
                  <a:pt x="12187" y="8000"/>
                  <a:pt x="12281" y="7937"/>
                  <a:pt x="12375" y="7937"/>
                </a:cubicBezTo>
                <a:cubicBezTo>
                  <a:pt x="12375" y="7875"/>
                  <a:pt x="12406" y="7875"/>
                  <a:pt x="12437" y="7875"/>
                </a:cubicBezTo>
                <a:cubicBezTo>
                  <a:pt x="12469" y="7812"/>
                  <a:pt x="12500" y="7812"/>
                  <a:pt x="12562" y="7781"/>
                </a:cubicBezTo>
                <a:cubicBezTo>
                  <a:pt x="12594" y="7750"/>
                  <a:pt x="12625" y="7718"/>
                  <a:pt x="12687" y="7687"/>
                </a:cubicBezTo>
                <a:cubicBezTo>
                  <a:pt x="12687" y="7687"/>
                  <a:pt x="12687" y="7687"/>
                  <a:pt x="12687" y="7656"/>
                </a:cubicBezTo>
                <a:cubicBezTo>
                  <a:pt x="12687" y="7656"/>
                  <a:pt x="12719" y="7625"/>
                  <a:pt x="12719" y="7625"/>
                </a:cubicBezTo>
                <a:cubicBezTo>
                  <a:pt x="12719" y="7625"/>
                  <a:pt x="12687" y="7656"/>
                  <a:pt x="12687" y="7656"/>
                </a:cubicBezTo>
                <a:cubicBezTo>
                  <a:pt x="12687" y="7687"/>
                  <a:pt x="12687" y="7687"/>
                  <a:pt x="12687" y="7687"/>
                </a:cubicBezTo>
                <a:cubicBezTo>
                  <a:pt x="12719" y="7687"/>
                  <a:pt x="12719" y="7687"/>
                  <a:pt x="12750" y="7656"/>
                </a:cubicBezTo>
                <a:cubicBezTo>
                  <a:pt x="12750" y="7718"/>
                  <a:pt x="12719" y="7718"/>
                  <a:pt x="12687" y="7750"/>
                </a:cubicBezTo>
                <a:cubicBezTo>
                  <a:pt x="12625" y="7718"/>
                  <a:pt x="12625" y="7812"/>
                  <a:pt x="12562" y="7781"/>
                </a:cubicBezTo>
                <a:cubicBezTo>
                  <a:pt x="12531" y="7843"/>
                  <a:pt x="12500" y="7875"/>
                  <a:pt x="12437" y="7875"/>
                </a:cubicBezTo>
                <a:cubicBezTo>
                  <a:pt x="12437" y="7937"/>
                  <a:pt x="12406" y="7937"/>
                  <a:pt x="12375" y="7937"/>
                </a:cubicBezTo>
                <a:cubicBezTo>
                  <a:pt x="12312" y="8000"/>
                  <a:pt x="12219" y="8031"/>
                  <a:pt x="12156" y="8062"/>
                </a:cubicBezTo>
                <a:cubicBezTo>
                  <a:pt x="12094" y="8187"/>
                  <a:pt x="11969" y="8187"/>
                  <a:pt x="11906" y="8281"/>
                </a:cubicBezTo>
                <a:cubicBezTo>
                  <a:pt x="11937" y="8312"/>
                  <a:pt x="11969" y="8281"/>
                  <a:pt x="12000" y="8250"/>
                </a:cubicBezTo>
                <a:cubicBezTo>
                  <a:pt x="12219" y="8125"/>
                  <a:pt x="12406" y="7968"/>
                  <a:pt x="12625" y="7843"/>
                </a:cubicBezTo>
                <a:cubicBezTo>
                  <a:pt x="12531" y="8031"/>
                  <a:pt x="12437" y="8218"/>
                  <a:pt x="12344" y="8437"/>
                </a:cubicBezTo>
                <a:cubicBezTo>
                  <a:pt x="12344" y="8437"/>
                  <a:pt x="12344" y="8468"/>
                  <a:pt x="12312" y="8468"/>
                </a:cubicBezTo>
                <a:cubicBezTo>
                  <a:pt x="12281" y="8500"/>
                  <a:pt x="12281" y="8500"/>
                  <a:pt x="12250" y="8531"/>
                </a:cubicBezTo>
                <a:cubicBezTo>
                  <a:pt x="12031" y="8656"/>
                  <a:pt x="11812" y="8812"/>
                  <a:pt x="11594" y="8968"/>
                </a:cubicBezTo>
                <a:lnTo>
                  <a:pt x="11594" y="8968"/>
                </a:lnTo>
                <a:cubicBezTo>
                  <a:pt x="11531" y="9031"/>
                  <a:pt x="11437" y="9062"/>
                  <a:pt x="11375" y="9156"/>
                </a:cubicBezTo>
                <a:cubicBezTo>
                  <a:pt x="11469" y="9093"/>
                  <a:pt x="11594" y="9062"/>
                  <a:pt x="11656" y="9000"/>
                </a:cubicBezTo>
                <a:cubicBezTo>
                  <a:pt x="11844" y="8843"/>
                  <a:pt x="12031" y="8718"/>
                  <a:pt x="12219" y="8593"/>
                </a:cubicBezTo>
                <a:cubicBezTo>
                  <a:pt x="12250" y="8593"/>
                  <a:pt x="12281" y="8562"/>
                  <a:pt x="12281" y="8562"/>
                </a:cubicBezTo>
                <a:cubicBezTo>
                  <a:pt x="12219" y="8812"/>
                  <a:pt x="12219" y="9062"/>
                  <a:pt x="12219" y="9312"/>
                </a:cubicBezTo>
                <a:cubicBezTo>
                  <a:pt x="12187" y="9343"/>
                  <a:pt x="12187" y="9343"/>
                  <a:pt x="12156" y="9343"/>
                </a:cubicBezTo>
                <a:cubicBezTo>
                  <a:pt x="12187" y="9437"/>
                  <a:pt x="12187" y="9531"/>
                  <a:pt x="12187" y="9593"/>
                </a:cubicBezTo>
                <a:cubicBezTo>
                  <a:pt x="12250" y="9843"/>
                  <a:pt x="12375" y="10031"/>
                  <a:pt x="12594" y="10156"/>
                </a:cubicBezTo>
                <a:cubicBezTo>
                  <a:pt x="12625" y="10156"/>
                  <a:pt x="12719" y="10156"/>
                  <a:pt x="12625" y="10250"/>
                </a:cubicBezTo>
                <a:cubicBezTo>
                  <a:pt x="12625" y="10281"/>
                  <a:pt x="12656" y="10281"/>
                  <a:pt x="12687" y="10312"/>
                </a:cubicBezTo>
                <a:cubicBezTo>
                  <a:pt x="12750" y="10375"/>
                  <a:pt x="12875" y="10343"/>
                  <a:pt x="12937" y="10406"/>
                </a:cubicBezTo>
                <a:cubicBezTo>
                  <a:pt x="12812" y="10437"/>
                  <a:pt x="12812" y="10437"/>
                  <a:pt x="12656" y="10406"/>
                </a:cubicBezTo>
                <a:cubicBezTo>
                  <a:pt x="12625" y="10375"/>
                  <a:pt x="12625" y="10406"/>
                  <a:pt x="12594" y="10406"/>
                </a:cubicBezTo>
                <a:cubicBezTo>
                  <a:pt x="12594" y="10406"/>
                  <a:pt x="12594" y="10437"/>
                  <a:pt x="12594" y="10437"/>
                </a:cubicBezTo>
                <a:cubicBezTo>
                  <a:pt x="12625" y="10468"/>
                  <a:pt x="12656" y="10500"/>
                  <a:pt x="12687" y="10500"/>
                </a:cubicBezTo>
                <a:cubicBezTo>
                  <a:pt x="12844" y="10562"/>
                  <a:pt x="13031" y="10656"/>
                  <a:pt x="13219" y="10656"/>
                </a:cubicBezTo>
                <a:cubicBezTo>
                  <a:pt x="13281" y="10656"/>
                  <a:pt x="13344" y="10656"/>
                  <a:pt x="13406" y="10718"/>
                </a:cubicBezTo>
                <a:cubicBezTo>
                  <a:pt x="13281" y="10718"/>
                  <a:pt x="13187" y="10718"/>
                  <a:pt x="13125" y="10750"/>
                </a:cubicBezTo>
                <a:cubicBezTo>
                  <a:pt x="13031" y="10750"/>
                  <a:pt x="12937" y="10812"/>
                  <a:pt x="12906" y="10906"/>
                </a:cubicBezTo>
                <a:cubicBezTo>
                  <a:pt x="12969" y="10843"/>
                  <a:pt x="12969" y="10906"/>
                  <a:pt x="13031" y="10937"/>
                </a:cubicBezTo>
                <a:cubicBezTo>
                  <a:pt x="13062" y="10968"/>
                  <a:pt x="13156" y="10968"/>
                  <a:pt x="13219" y="10968"/>
                </a:cubicBezTo>
                <a:cubicBezTo>
                  <a:pt x="13219" y="11000"/>
                  <a:pt x="13219" y="11000"/>
                  <a:pt x="13219" y="11000"/>
                </a:cubicBezTo>
                <a:cubicBezTo>
                  <a:pt x="13156" y="11000"/>
                  <a:pt x="13094" y="11000"/>
                  <a:pt x="13031" y="11000"/>
                </a:cubicBezTo>
                <a:cubicBezTo>
                  <a:pt x="13094" y="11062"/>
                  <a:pt x="13156" y="11093"/>
                  <a:pt x="13219" y="11093"/>
                </a:cubicBezTo>
                <a:cubicBezTo>
                  <a:pt x="13187" y="11125"/>
                  <a:pt x="13125" y="11093"/>
                  <a:pt x="13125" y="11156"/>
                </a:cubicBezTo>
                <a:cubicBezTo>
                  <a:pt x="13125" y="11218"/>
                  <a:pt x="13156" y="11187"/>
                  <a:pt x="13187" y="11187"/>
                </a:cubicBezTo>
                <a:cubicBezTo>
                  <a:pt x="13219" y="11187"/>
                  <a:pt x="13219" y="11218"/>
                  <a:pt x="13219" y="11218"/>
                </a:cubicBezTo>
                <a:cubicBezTo>
                  <a:pt x="13250" y="11375"/>
                  <a:pt x="13375" y="11375"/>
                  <a:pt x="13469" y="11468"/>
                </a:cubicBezTo>
                <a:cubicBezTo>
                  <a:pt x="13344" y="11468"/>
                  <a:pt x="13219" y="11437"/>
                  <a:pt x="13125" y="11375"/>
                </a:cubicBezTo>
                <a:cubicBezTo>
                  <a:pt x="13094" y="11375"/>
                  <a:pt x="13062" y="11343"/>
                  <a:pt x="13031" y="11406"/>
                </a:cubicBezTo>
                <a:cubicBezTo>
                  <a:pt x="13031" y="11406"/>
                  <a:pt x="13031" y="11437"/>
                  <a:pt x="13062" y="11437"/>
                </a:cubicBezTo>
                <a:cubicBezTo>
                  <a:pt x="13156" y="11562"/>
                  <a:pt x="13312" y="11562"/>
                  <a:pt x="13406" y="11718"/>
                </a:cubicBezTo>
                <a:cubicBezTo>
                  <a:pt x="13437" y="11750"/>
                  <a:pt x="13531" y="11687"/>
                  <a:pt x="13531" y="11781"/>
                </a:cubicBezTo>
                <a:cubicBezTo>
                  <a:pt x="13531" y="11781"/>
                  <a:pt x="13594" y="11781"/>
                  <a:pt x="13562" y="11843"/>
                </a:cubicBezTo>
                <a:cubicBezTo>
                  <a:pt x="13562" y="11906"/>
                  <a:pt x="13500" y="11843"/>
                  <a:pt x="13469" y="11906"/>
                </a:cubicBezTo>
                <a:cubicBezTo>
                  <a:pt x="13656" y="11937"/>
                  <a:pt x="13844" y="12031"/>
                  <a:pt x="14031" y="12062"/>
                </a:cubicBezTo>
                <a:cubicBezTo>
                  <a:pt x="13969" y="12093"/>
                  <a:pt x="13906" y="12062"/>
                  <a:pt x="13844" y="12093"/>
                </a:cubicBezTo>
                <a:cubicBezTo>
                  <a:pt x="13937" y="12093"/>
                  <a:pt x="13906" y="12218"/>
                  <a:pt x="14000" y="12187"/>
                </a:cubicBezTo>
                <a:cubicBezTo>
                  <a:pt x="13969" y="12250"/>
                  <a:pt x="13937" y="12218"/>
                  <a:pt x="13906" y="12250"/>
                </a:cubicBezTo>
                <a:cubicBezTo>
                  <a:pt x="13937" y="12281"/>
                  <a:pt x="14000" y="12218"/>
                  <a:pt x="14031" y="12281"/>
                </a:cubicBezTo>
                <a:cubicBezTo>
                  <a:pt x="13969" y="12312"/>
                  <a:pt x="13906" y="12281"/>
                  <a:pt x="13875" y="12312"/>
                </a:cubicBezTo>
                <a:cubicBezTo>
                  <a:pt x="13969" y="12343"/>
                  <a:pt x="14062" y="12375"/>
                  <a:pt x="14156" y="12375"/>
                </a:cubicBezTo>
                <a:cubicBezTo>
                  <a:pt x="14125" y="12406"/>
                  <a:pt x="14062" y="12375"/>
                  <a:pt x="14031" y="12437"/>
                </a:cubicBezTo>
                <a:cubicBezTo>
                  <a:pt x="14125" y="12468"/>
                  <a:pt x="14187" y="12500"/>
                  <a:pt x="14250" y="12531"/>
                </a:cubicBezTo>
                <a:cubicBezTo>
                  <a:pt x="14094" y="12562"/>
                  <a:pt x="13969" y="12500"/>
                  <a:pt x="13844" y="12500"/>
                </a:cubicBezTo>
                <a:cubicBezTo>
                  <a:pt x="14000" y="12593"/>
                  <a:pt x="14156" y="12625"/>
                  <a:pt x="14344" y="12687"/>
                </a:cubicBezTo>
                <a:cubicBezTo>
                  <a:pt x="14187" y="12687"/>
                  <a:pt x="14062" y="12687"/>
                  <a:pt x="13906" y="12656"/>
                </a:cubicBezTo>
                <a:cubicBezTo>
                  <a:pt x="14250" y="12812"/>
                  <a:pt x="14625" y="12843"/>
                  <a:pt x="15000" y="12906"/>
                </a:cubicBezTo>
                <a:cubicBezTo>
                  <a:pt x="15000" y="12906"/>
                  <a:pt x="15000" y="12906"/>
                  <a:pt x="15000" y="12906"/>
                </a:cubicBezTo>
                <a:cubicBezTo>
                  <a:pt x="14906" y="12906"/>
                  <a:pt x="14812" y="12906"/>
                  <a:pt x="14750" y="12906"/>
                </a:cubicBezTo>
                <a:cubicBezTo>
                  <a:pt x="14719" y="12906"/>
                  <a:pt x="14687" y="12875"/>
                  <a:pt x="14687" y="12906"/>
                </a:cubicBezTo>
                <a:cubicBezTo>
                  <a:pt x="14687" y="12968"/>
                  <a:pt x="14750" y="12937"/>
                  <a:pt x="14750" y="12968"/>
                </a:cubicBezTo>
                <a:cubicBezTo>
                  <a:pt x="14594" y="13000"/>
                  <a:pt x="14437" y="12937"/>
                  <a:pt x="14281" y="12937"/>
                </a:cubicBezTo>
                <a:cubicBezTo>
                  <a:pt x="14344" y="13062"/>
                  <a:pt x="14437" y="13125"/>
                  <a:pt x="14594" y="13187"/>
                </a:cubicBezTo>
                <a:cubicBezTo>
                  <a:pt x="14469" y="13218"/>
                  <a:pt x="14344" y="13156"/>
                  <a:pt x="14219" y="13187"/>
                </a:cubicBezTo>
                <a:cubicBezTo>
                  <a:pt x="14531" y="13312"/>
                  <a:pt x="14844" y="13343"/>
                  <a:pt x="15094" y="13375"/>
                </a:cubicBezTo>
                <a:cubicBezTo>
                  <a:pt x="14969" y="13375"/>
                  <a:pt x="14875" y="13500"/>
                  <a:pt x="14719" y="13468"/>
                </a:cubicBezTo>
                <a:cubicBezTo>
                  <a:pt x="14719" y="13468"/>
                  <a:pt x="14687" y="13500"/>
                  <a:pt x="14687" y="13500"/>
                </a:cubicBezTo>
                <a:cubicBezTo>
                  <a:pt x="14687" y="13531"/>
                  <a:pt x="14719" y="13562"/>
                  <a:pt x="14719" y="13531"/>
                </a:cubicBezTo>
                <a:cubicBezTo>
                  <a:pt x="14844" y="13531"/>
                  <a:pt x="14937" y="13625"/>
                  <a:pt x="15062" y="13593"/>
                </a:cubicBezTo>
                <a:cubicBezTo>
                  <a:pt x="15000" y="13625"/>
                  <a:pt x="14969" y="13625"/>
                  <a:pt x="14937" y="13625"/>
                </a:cubicBezTo>
                <a:cubicBezTo>
                  <a:pt x="14906" y="13625"/>
                  <a:pt x="14844" y="13593"/>
                  <a:pt x="14812" y="13656"/>
                </a:cubicBezTo>
                <a:cubicBezTo>
                  <a:pt x="14812" y="13750"/>
                  <a:pt x="14875" y="13718"/>
                  <a:pt x="14906" y="13750"/>
                </a:cubicBezTo>
                <a:cubicBezTo>
                  <a:pt x="14844" y="13781"/>
                  <a:pt x="14781" y="13718"/>
                  <a:pt x="14687" y="13750"/>
                </a:cubicBezTo>
                <a:cubicBezTo>
                  <a:pt x="14750" y="13843"/>
                  <a:pt x="14875" y="13781"/>
                  <a:pt x="14937" y="13843"/>
                </a:cubicBezTo>
                <a:cubicBezTo>
                  <a:pt x="14906" y="13906"/>
                  <a:pt x="14875" y="13843"/>
                  <a:pt x="14812" y="13906"/>
                </a:cubicBezTo>
                <a:cubicBezTo>
                  <a:pt x="15031" y="13968"/>
                  <a:pt x="15219" y="14000"/>
                  <a:pt x="15437" y="14031"/>
                </a:cubicBezTo>
                <a:cubicBezTo>
                  <a:pt x="15437" y="14062"/>
                  <a:pt x="15437" y="14062"/>
                  <a:pt x="15437" y="14062"/>
                </a:cubicBezTo>
                <a:cubicBezTo>
                  <a:pt x="15375" y="14125"/>
                  <a:pt x="15312" y="14062"/>
                  <a:pt x="15219" y="14125"/>
                </a:cubicBezTo>
                <a:cubicBezTo>
                  <a:pt x="15281" y="14125"/>
                  <a:pt x="15344" y="14156"/>
                  <a:pt x="15375" y="14187"/>
                </a:cubicBezTo>
                <a:cubicBezTo>
                  <a:pt x="15250" y="14218"/>
                  <a:pt x="15156" y="14156"/>
                  <a:pt x="15031" y="14187"/>
                </a:cubicBezTo>
                <a:cubicBezTo>
                  <a:pt x="15094" y="14218"/>
                  <a:pt x="15156" y="14250"/>
                  <a:pt x="15219" y="14312"/>
                </a:cubicBezTo>
                <a:cubicBezTo>
                  <a:pt x="15125" y="14343"/>
                  <a:pt x="15062" y="14250"/>
                  <a:pt x="14969" y="14250"/>
                </a:cubicBezTo>
                <a:cubicBezTo>
                  <a:pt x="14969" y="14250"/>
                  <a:pt x="14937" y="14250"/>
                  <a:pt x="14937" y="14250"/>
                </a:cubicBezTo>
                <a:lnTo>
                  <a:pt x="14937" y="14250"/>
                </a:lnTo>
                <a:cubicBezTo>
                  <a:pt x="14937" y="14250"/>
                  <a:pt x="14937" y="14250"/>
                  <a:pt x="14937" y="14250"/>
                </a:cubicBezTo>
                <a:cubicBezTo>
                  <a:pt x="14969" y="14250"/>
                  <a:pt x="14969" y="14250"/>
                  <a:pt x="14969" y="14250"/>
                </a:cubicBezTo>
                <a:cubicBezTo>
                  <a:pt x="15031" y="14343"/>
                  <a:pt x="15156" y="14343"/>
                  <a:pt x="15250" y="14406"/>
                </a:cubicBezTo>
                <a:cubicBezTo>
                  <a:pt x="15156" y="14437"/>
                  <a:pt x="15094" y="14375"/>
                  <a:pt x="15031" y="14406"/>
                </a:cubicBezTo>
                <a:cubicBezTo>
                  <a:pt x="15031" y="14437"/>
                  <a:pt x="15094" y="14437"/>
                  <a:pt x="15125" y="14468"/>
                </a:cubicBezTo>
                <a:cubicBezTo>
                  <a:pt x="15062" y="14500"/>
                  <a:pt x="15031" y="14468"/>
                  <a:pt x="14969" y="14500"/>
                </a:cubicBezTo>
                <a:cubicBezTo>
                  <a:pt x="15031" y="14531"/>
                  <a:pt x="15062" y="14500"/>
                  <a:pt x="15125" y="14500"/>
                </a:cubicBezTo>
                <a:cubicBezTo>
                  <a:pt x="15187" y="14500"/>
                  <a:pt x="15219" y="14531"/>
                  <a:pt x="15187" y="14593"/>
                </a:cubicBezTo>
                <a:cubicBezTo>
                  <a:pt x="15156" y="14625"/>
                  <a:pt x="15156" y="14656"/>
                  <a:pt x="15219" y="14687"/>
                </a:cubicBezTo>
                <a:cubicBezTo>
                  <a:pt x="15250" y="14687"/>
                  <a:pt x="15312" y="14718"/>
                  <a:pt x="15344" y="14750"/>
                </a:cubicBezTo>
                <a:cubicBezTo>
                  <a:pt x="15406" y="14812"/>
                  <a:pt x="15594" y="14750"/>
                  <a:pt x="15562" y="14937"/>
                </a:cubicBezTo>
                <a:cubicBezTo>
                  <a:pt x="15562" y="14937"/>
                  <a:pt x="15594" y="14968"/>
                  <a:pt x="15594" y="14968"/>
                </a:cubicBezTo>
                <a:cubicBezTo>
                  <a:pt x="15687" y="15000"/>
                  <a:pt x="15750" y="15000"/>
                  <a:pt x="15875" y="15062"/>
                </a:cubicBezTo>
                <a:cubicBezTo>
                  <a:pt x="15812" y="15031"/>
                  <a:pt x="15812" y="15093"/>
                  <a:pt x="15781" y="15125"/>
                </a:cubicBezTo>
                <a:cubicBezTo>
                  <a:pt x="15719" y="15125"/>
                  <a:pt x="15687" y="15093"/>
                  <a:pt x="15656" y="15093"/>
                </a:cubicBezTo>
                <a:cubicBezTo>
                  <a:pt x="15625" y="15093"/>
                  <a:pt x="15594" y="15093"/>
                  <a:pt x="15562" y="15125"/>
                </a:cubicBezTo>
                <a:cubicBezTo>
                  <a:pt x="15656" y="15187"/>
                  <a:pt x="15781" y="15187"/>
                  <a:pt x="15875" y="15250"/>
                </a:cubicBezTo>
                <a:cubicBezTo>
                  <a:pt x="15844" y="15281"/>
                  <a:pt x="15781" y="15250"/>
                  <a:pt x="15750" y="15281"/>
                </a:cubicBezTo>
                <a:cubicBezTo>
                  <a:pt x="15781" y="15375"/>
                  <a:pt x="15875" y="15437"/>
                  <a:pt x="15969" y="15468"/>
                </a:cubicBezTo>
                <a:cubicBezTo>
                  <a:pt x="15844" y="15500"/>
                  <a:pt x="15750" y="15437"/>
                  <a:pt x="15656" y="15406"/>
                </a:cubicBezTo>
                <a:cubicBezTo>
                  <a:pt x="15719" y="15500"/>
                  <a:pt x="15812" y="15531"/>
                  <a:pt x="15906" y="15593"/>
                </a:cubicBezTo>
                <a:cubicBezTo>
                  <a:pt x="15937" y="15625"/>
                  <a:pt x="16031" y="15625"/>
                  <a:pt x="15937" y="15687"/>
                </a:cubicBezTo>
                <a:cubicBezTo>
                  <a:pt x="15906" y="15718"/>
                  <a:pt x="15906" y="15718"/>
                  <a:pt x="15906" y="15750"/>
                </a:cubicBezTo>
                <a:cubicBezTo>
                  <a:pt x="16031" y="15812"/>
                  <a:pt x="16125" y="15843"/>
                  <a:pt x="16156" y="15968"/>
                </a:cubicBezTo>
                <a:cubicBezTo>
                  <a:pt x="16156" y="15968"/>
                  <a:pt x="16187" y="15968"/>
                  <a:pt x="16187" y="16000"/>
                </a:cubicBezTo>
                <a:cubicBezTo>
                  <a:pt x="16469" y="16156"/>
                  <a:pt x="16812" y="16187"/>
                  <a:pt x="17125" y="16250"/>
                </a:cubicBezTo>
                <a:cubicBezTo>
                  <a:pt x="17562" y="16312"/>
                  <a:pt x="18000" y="16281"/>
                  <a:pt x="18437" y="16281"/>
                </a:cubicBezTo>
                <a:cubicBezTo>
                  <a:pt x="18469" y="16281"/>
                  <a:pt x="18531" y="16281"/>
                  <a:pt x="18562" y="16250"/>
                </a:cubicBezTo>
                <a:cubicBezTo>
                  <a:pt x="18781" y="16250"/>
                  <a:pt x="19000" y="16218"/>
                  <a:pt x="19219" y="16187"/>
                </a:cubicBezTo>
                <a:cubicBezTo>
                  <a:pt x="19406" y="16187"/>
                  <a:pt x="19562" y="16156"/>
                  <a:pt x="19750" y="16125"/>
                </a:cubicBezTo>
                <a:cubicBezTo>
                  <a:pt x="19750" y="16125"/>
                  <a:pt x="19781" y="16125"/>
                  <a:pt x="19781" y="16093"/>
                </a:cubicBezTo>
                <a:cubicBezTo>
                  <a:pt x="19781" y="16062"/>
                  <a:pt x="19812" y="16093"/>
                  <a:pt x="19812" y="16062"/>
                </a:cubicBezTo>
                <a:cubicBezTo>
                  <a:pt x="19812" y="16062"/>
                  <a:pt x="19812" y="16062"/>
                  <a:pt x="19812" y="16062"/>
                </a:cubicBezTo>
                <a:cubicBezTo>
                  <a:pt x="19812" y="16093"/>
                  <a:pt x="19781" y="16062"/>
                  <a:pt x="19781" y="16093"/>
                </a:cubicBezTo>
                <a:cubicBezTo>
                  <a:pt x="19844" y="16125"/>
                  <a:pt x="19906" y="16125"/>
                  <a:pt x="19969" y="16093"/>
                </a:cubicBezTo>
                <a:cubicBezTo>
                  <a:pt x="19969" y="16093"/>
                  <a:pt x="19969" y="16093"/>
                  <a:pt x="19969" y="16093"/>
                </a:cubicBezTo>
                <a:cubicBezTo>
                  <a:pt x="19969" y="16093"/>
                  <a:pt x="19969" y="16093"/>
                  <a:pt x="19969" y="16093"/>
                </a:cubicBezTo>
                <a:cubicBezTo>
                  <a:pt x="20000" y="16093"/>
                  <a:pt x="20031" y="16062"/>
                  <a:pt x="20062" y="16062"/>
                </a:cubicBezTo>
                <a:cubicBezTo>
                  <a:pt x="20125" y="16062"/>
                  <a:pt x="20156" y="16062"/>
                  <a:pt x="20187" y="16031"/>
                </a:cubicBezTo>
                <a:cubicBezTo>
                  <a:pt x="20375" y="16000"/>
                  <a:pt x="20594" y="15968"/>
                  <a:pt x="20781" y="15937"/>
                </a:cubicBezTo>
                <a:cubicBezTo>
                  <a:pt x="21000" y="15906"/>
                  <a:pt x="21219" y="15812"/>
                  <a:pt x="21469" y="15812"/>
                </a:cubicBezTo>
                <a:cubicBezTo>
                  <a:pt x="21469" y="15812"/>
                  <a:pt x="21500" y="15781"/>
                  <a:pt x="21500" y="15781"/>
                </a:cubicBezTo>
                <a:cubicBezTo>
                  <a:pt x="21500" y="15781"/>
                  <a:pt x="21469" y="15812"/>
                  <a:pt x="21469" y="15812"/>
                </a:cubicBezTo>
                <a:cubicBezTo>
                  <a:pt x="21500" y="15812"/>
                  <a:pt x="21531" y="15812"/>
                  <a:pt x="21562" y="15781"/>
                </a:cubicBezTo>
                <a:cubicBezTo>
                  <a:pt x="21594" y="15781"/>
                  <a:pt x="21625" y="15781"/>
                  <a:pt x="21625" y="15750"/>
                </a:cubicBezTo>
                <a:cubicBezTo>
                  <a:pt x="21687" y="15750"/>
                  <a:pt x="21750" y="15750"/>
                  <a:pt x="21812" y="15750"/>
                </a:cubicBezTo>
                <a:cubicBezTo>
                  <a:pt x="21969" y="15687"/>
                  <a:pt x="22125" y="15687"/>
                  <a:pt x="22281" y="15593"/>
                </a:cubicBezTo>
                <a:cubicBezTo>
                  <a:pt x="22344" y="15593"/>
                  <a:pt x="22375" y="15593"/>
                  <a:pt x="22406" y="15562"/>
                </a:cubicBezTo>
                <a:cubicBezTo>
                  <a:pt x="22531" y="15531"/>
                  <a:pt x="22656" y="15562"/>
                  <a:pt x="22750" y="15500"/>
                </a:cubicBezTo>
                <a:cubicBezTo>
                  <a:pt x="22750" y="15500"/>
                  <a:pt x="22750" y="15500"/>
                  <a:pt x="22750" y="15500"/>
                </a:cubicBezTo>
                <a:cubicBezTo>
                  <a:pt x="23094" y="15406"/>
                  <a:pt x="23437" y="15312"/>
                  <a:pt x="23781" y="15250"/>
                </a:cubicBezTo>
                <a:cubicBezTo>
                  <a:pt x="23812" y="15218"/>
                  <a:pt x="23906" y="15218"/>
                  <a:pt x="23937" y="15156"/>
                </a:cubicBezTo>
                <a:cubicBezTo>
                  <a:pt x="23969" y="15156"/>
                  <a:pt x="24000" y="15156"/>
                  <a:pt x="24062" y="15125"/>
                </a:cubicBezTo>
                <a:cubicBezTo>
                  <a:pt x="24187" y="15093"/>
                  <a:pt x="24312" y="15062"/>
                  <a:pt x="24437" y="15031"/>
                </a:cubicBezTo>
                <a:cubicBezTo>
                  <a:pt x="24469" y="15031"/>
                  <a:pt x="24500" y="15031"/>
                  <a:pt x="24500" y="15031"/>
                </a:cubicBezTo>
                <a:cubicBezTo>
                  <a:pt x="24719" y="14968"/>
                  <a:pt x="24906" y="14906"/>
                  <a:pt x="25094" y="14843"/>
                </a:cubicBezTo>
                <a:cubicBezTo>
                  <a:pt x="25156" y="14843"/>
                  <a:pt x="25250" y="14843"/>
                  <a:pt x="25312" y="14781"/>
                </a:cubicBezTo>
                <a:cubicBezTo>
                  <a:pt x="25312" y="14781"/>
                  <a:pt x="25312" y="14781"/>
                  <a:pt x="25312" y="14781"/>
                </a:cubicBezTo>
                <a:cubicBezTo>
                  <a:pt x="25312" y="14781"/>
                  <a:pt x="25312" y="14781"/>
                  <a:pt x="25344" y="14781"/>
                </a:cubicBezTo>
                <a:cubicBezTo>
                  <a:pt x="25406" y="14781"/>
                  <a:pt x="25500" y="14750"/>
                  <a:pt x="25562" y="14718"/>
                </a:cubicBezTo>
                <a:cubicBezTo>
                  <a:pt x="25562" y="14718"/>
                  <a:pt x="25562" y="14718"/>
                  <a:pt x="25562" y="14718"/>
                </a:cubicBezTo>
                <a:cubicBezTo>
                  <a:pt x="25562" y="14718"/>
                  <a:pt x="25562" y="14718"/>
                  <a:pt x="25562" y="14718"/>
                </a:cubicBezTo>
                <a:cubicBezTo>
                  <a:pt x="25562" y="14718"/>
                  <a:pt x="25562" y="14718"/>
                  <a:pt x="25562" y="14718"/>
                </a:cubicBezTo>
                <a:cubicBezTo>
                  <a:pt x="25594" y="14687"/>
                  <a:pt x="25656" y="14718"/>
                  <a:pt x="25656" y="14687"/>
                </a:cubicBezTo>
                <a:cubicBezTo>
                  <a:pt x="25656" y="14687"/>
                  <a:pt x="25656" y="14687"/>
                  <a:pt x="25656" y="14687"/>
                </a:cubicBezTo>
                <a:cubicBezTo>
                  <a:pt x="25812" y="14656"/>
                  <a:pt x="25969" y="14625"/>
                  <a:pt x="26094" y="14562"/>
                </a:cubicBezTo>
                <a:cubicBezTo>
                  <a:pt x="26250" y="14562"/>
                  <a:pt x="26375" y="14437"/>
                  <a:pt x="26500" y="14406"/>
                </a:cubicBezTo>
                <a:cubicBezTo>
                  <a:pt x="26594" y="14437"/>
                  <a:pt x="26719" y="14406"/>
                  <a:pt x="26781" y="14343"/>
                </a:cubicBezTo>
                <a:cubicBezTo>
                  <a:pt x="26969" y="14312"/>
                  <a:pt x="27125" y="14218"/>
                  <a:pt x="27281" y="14187"/>
                </a:cubicBezTo>
                <a:cubicBezTo>
                  <a:pt x="27156" y="14187"/>
                  <a:pt x="27031" y="14250"/>
                  <a:pt x="26937" y="14250"/>
                </a:cubicBezTo>
                <a:cubicBezTo>
                  <a:pt x="26750" y="14250"/>
                  <a:pt x="26594" y="14343"/>
                  <a:pt x="26437" y="14375"/>
                </a:cubicBezTo>
                <a:cubicBezTo>
                  <a:pt x="26406" y="14406"/>
                  <a:pt x="26344" y="14437"/>
                  <a:pt x="26281" y="14375"/>
                </a:cubicBezTo>
                <a:cubicBezTo>
                  <a:pt x="26844" y="14187"/>
                  <a:pt x="27375" y="14000"/>
                  <a:pt x="27937" y="13843"/>
                </a:cubicBezTo>
                <a:cubicBezTo>
                  <a:pt x="27781" y="13781"/>
                  <a:pt x="27687" y="13875"/>
                  <a:pt x="27594" y="13906"/>
                </a:cubicBezTo>
                <a:cubicBezTo>
                  <a:pt x="27469" y="13906"/>
                  <a:pt x="27344" y="13937"/>
                  <a:pt x="27219" y="13968"/>
                </a:cubicBezTo>
                <a:cubicBezTo>
                  <a:pt x="26687" y="14125"/>
                  <a:pt x="26187" y="14281"/>
                  <a:pt x="25656" y="14406"/>
                </a:cubicBezTo>
                <a:cubicBezTo>
                  <a:pt x="25312" y="14531"/>
                  <a:pt x="24969" y="14625"/>
                  <a:pt x="24594" y="14718"/>
                </a:cubicBezTo>
                <a:cubicBezTo>
                  <a:pt x="24219" y="14843"/>
                  <a:pt x="23844" y="14937"/>
                  <a:pt x="23469" y="15031"/>
                </a:cubicBezTo>
                <a:cubicBezTo>
                  <a:pt x="23469" y="15031"/>
                  <a:pt x="23469" y="15000"/>
                  <a:pt x="23469" y="15000"/>
                </a:cubicBezTo>
                <a:cubicBezTo>
                  <a:pt x="23437" y="15000"/>
                  <a:pt x="23437" y="15000"/>
                  <a:pt x="23406" y="15031"/>
                </a:cubicBezTo>
                <a:cubicBezTo>
                  <a:pt x="23406" y="15031"/>
                  <a:pt x="23406" y="15031"/>
                  <a:pt x="23406" y="15031"/>
                </a:cubicBezTo>
                <a:cubicBezTo>
                  <a:pt x="23406" y="15031"/>
                  <a:pt x="23406" y="15031"/>
                  <a:pt x="23406" y="15031"/>
                </a:cubicBezTo>
                <a:cubicBezTo>
                  <a:pt x="23437" y="15000"/>
                  <a:pt x="23437" y="15000"/>
                  <a:pt x="23469" y="15000"/>
                </a:cubicBezTo>
                <a:cubicBezTo>
                  <a:pt x="23469" y="15000"/>
                  <a:pt x="23469" y="15000"/>
                  <a:pt x="23469" y="15000"/>
                </a:cubicBezTo>
                <a:cubicBezTo>
                  <a:pt x="23531" y="14968"/>
                  <a:pt x="23625" y="14937"/>
                  <a:pt x="23719" y="14906"/>
                </a:cubicBezTo>
                <a:cubicBezTo>
                  <a:pt x="24000" y="14812"/>
                  <a:pt x="24312" y="14750"/>
                  <a:pt x="24562" y="14593"/>
                </a:cubicBezTo>
                <a:cubicBezTo>
                  <a:pt x="24625" y="14562"/>
                  <a:pt x="24719" y="14562"/>
                  <a:pt x="24781" y="14500"/>
                </a:cubicBezTo>
                <a:cubicBezTo>
                  <a:pt x="24937" y="14437"/>
                  <a:pt x="25125" y="14375"/>
                  <a:pt x="25281" y="14312"/>
                </a:cubicBezTo>
                <a:cubicBezTo>
                  <a:pt x="25469" y="14281"/>
                  <a:pt x="25656" y="14218"/>
                  <a:pt x="25844" y="14156"/>
                </a:cubicBezTo>
                <a:cubicBezTo>
                  <a:pt x="26125" y="14062"/>
                  <a:pt x="26406" y="13968"/>
                  <a:pt x="26687" y="13875"/>
                </a:cubicBezTo>
                <a:cubicBezTo>
                  <a:pt x="26844" y="13812"/>
                  <a:pt x="27031" y="13812"/>
                  <a:pt x="27156" y="13687"/>
                </a:cubicBezTo>
                <a:cubicBezTo>
                  <a:pt x="27219" y="13656"/>
                  <a:pt x="27250" y="13625"/>
                  <a:pt x="27312" y="13593"/>
                </a:cubicBezTo>
                <a:cubicBezTo>
                  <a:pt x="27375" y="13593"/>
                  <a:pt x="27437" y="13531"/>
                  <a:pt x="27531" y="13531"/>
                </a:cubicBezTo>
                <a:cubicBezTo>
                  <a:pt x="27562" y="13531"/>
                  <a:pt x="27625" y="13531"/>
                  <a:pt x="27656" y="13468"/>
                </a:cubicBezTo>
                <a:cubicBezTo>
                  <a:pt x="27719" y="13468"/>
                  <a:pt x="27750" y="13468"/>
                  <a:pt x="27812" y="13437"/>
                </a:cubicBezTo>
                <a:cubicBezTo>
                  <a:pt x="28000" y="13375"/>
                  <a:pt x="28187" y="13312"/>
                  <a:pt x="28375" y="13250"/>
                </a:cubicBezTo>
                <a:cubicBezTo>
                  <a:pt x="28625" y="13156"/>
                  <a:pt x="28906" y="13093"/>
                  <a:pt x="29156" y="13000"/>
                </a:cubicBezTo>
                <a:cubicBezTo>
                  <a:pt x="29500" y="12875"/>
                  <a:pt x="29812" y="12781"/>
                  <a:pt x="30156" y="12656"/>
                </a:cubicBezTo>
                <a:cubicBezTo>
                  <a:pt x="30281" y="12625"/>
                  <a:pt x="30406" y="12625"/>
                  <a:pt x="30531" y="12531"/>
                </a:cubicBezTo>
                <a:cubicBezTo>
                  <a:pt x="30719" y="12531"/>
                  <a:pt x="30906" y="12437"/>
                  <a:pt x="31094" y="12375"/>
                </a:cubicBezTo>
                <a:cubicBezTo>
                  <a:pt x="31562" y="12218"/>
                  <a:pt x="32000" y="12062"/>
                  <a:pt x="32469" y="11906"/>
                </a:cubicBezTo>
                <a:cubicBezTo>
                  <a:pt x="32562" y="11875"/>
                  <a:pt x="32656" y="11812"/>
                  <a:pt x="32781" y="11812"/>
                </a:cubicBezTo>
                <a:cubicBezTo>
                  <a:pt x="32781" y="11812"/>
                  <a:pt x="32781" y="11812"/>
                  <a:pt x="32781" y="11812"/>
                </a:cubicBezTo>
                <a:cubicBezTo>
                  <a:pt x="32781" y="11781"/>
                  <a:pt x="32781" y="11781"/>
                  <a:pt x="32781" y="11750"/>
                </a:cubicBezTo>
                <a:cubicBezTo>
                  <a:pt x="32625" y="11812"/>
                  <a:pt x="32500" y="11843"/>
                  <a:pt x="32375" y="11875"/>
                </a:cubicBezTo>
                <a:cubicBezTo>
                  <a:pt x="32187" y="11937"/>
                  <a:pt x="32000" y="12000"/>
                  <a:pt x="31812" y="12062"/>
                </a:cubicBezTo>
                <a:cubicBezTo>
                  <a:pt x="31594" y="12156"/>
                  <a:pt x="31344" y="12250"/>
                  <a:pt x="31094" y="12312"/>
                </a:cubicBezTo>
                <a:cubicBezTo>
                  <a:pt x="30906" y="12343"/>
                  <a:pt x="30719" y="12437"/>
                  <a:pt x="30531" y="12500"/>
                </a:cubicBezTo>
                <a:cubicBezTo>
                  <a:pt x="30531" y="12500"/>
                  <a:pt x="30531" y="12500"/>
                  <a:pt x="30531" y="12531"/>
                </a:cubicBezTo>
                <a:cubicBezTo>
                  <a:pt x="30437" y="12500"/>
                  <a:pt x="30375" y="12531"/>
                  <a:pt x="30312" y="12562"/>
                </a:cubicBezTo>
                <a:cubicBezTo>
                  <a:pt x="30062" y="12656"/>
                  <a:pt x="29812" y="12718"/>
                  <a:pt x="29562" y="12812"/>
                </a:cubicBezTo>
                <a:cubicBezTo>
                  <a:pt x="29375" y="12875"/>
                  <a:pt x="29156" y="12937"/>
                  <a:pt x="28969" y="13000"/>
                </a:cubicBezTo>
                <a:cubicBezTo>
                  <a:pt x="28719" y="13093"/>
                  <a:pt x="28469" y="13156"/>
                  <a:pt x="28250" y="13250"/>
                </a:cubicBezTo>
                <a:cubicBezTo>
                  <a:pt x="28062" y="13312"/>
                  <a:pt x="27875" y="13375"/>
                  <a:pt x="27687" y="13406"/>
                </a:cubicBezTo>
                <a:cubicBezTo>
                  <a:pt x="27656" y="13437"/>
                  <a:pt x="27656" y="13437"/>
                  <a:pt x="27656" y="13468"/>
                </a:cubicBezTo>
                <a:cubicBezTo>
                  <a:pt x="27531" y="13437"/>
                  <a:pt x="27437" y="13500"/>
                  <a:pt x="27344" y="13531"/>
                </a:cubicBezTo>
                <a:cubicBezTo>
                  <a:pt x="27062" y="13625"/>
                  <a:pt x="26812" y="13687"/>
                  <a:pt x="26531" y="13781"/>
                </a:cubicBezTo>
                <a:cubicBezTo>
                  <a:pt x="26344" y="13843"/>
                  <a:pt x="26125" y="13906"/>
                  <a:pt x="25937" y="13968"/>
                </a:cubicBezTo>
                <a:cubicBezTo>
                  <a:pt x="25719" y="14031"/>
                  <a:pt x="25531" y="14093"/>
                  <a:pt x="25312" y="14156"/>
                </a:cubicBezTo>
                <a:cubicBezTo>
                  <a:pt x="25125" y="14218"/>
                  <a:pt x="24937" y="14281"/>
                  <a:pt x="24750" y="14312"/>
                </a:cubicBezTo>
                <a:cubicBezTo>
                  <a:pt x="24531" y="14375"/>
                  <a:pt x="24344" y="14437"/>
                  <a:pt x="24125" y="14500"/>
                </a:cubicBezTo>
                <a:cubicBezTo>
                  <a:pt x="24062" y="14531"/>
                  <a:pt x="24000" y="14531"/>
                  <a:pt x="23937" y="14562"/>
                </a:cubicBezTo>
                <a:cubicBezTo>
                  <a:pt x="23937" y="14531"/>
                  <a:pt x="23937" y="14500"/>
                  <a:pt x="23937" y="14468"/>
                </a:cubicBezTo>
                <a:cubicBezTo>
                  <a:pt x="23969" y="14468"/>
                  <a:pt x="24000" y="14468"/>
                  <a:pt x="24031" y="14468"/>
                </a:cubicBezTo>
                <a:cubicBezTo>
                  <a:pt x="24312" y="14375"/>
                  <a:pt x="24594" y="14281"/>
                  <a:pt x="24875" y="14187"/>
                </a:cubicBezTo>
                <a:cubicBezTo>
                  <a:pt x="25281" y="14062"/>
                  <a:pt x="25687" y="13937"/>
                  <a:pt x="26062" y="13812"/>
                </a:cubicBezTo>
                <a:cubicBezTo>
                  <a:pt x="26312" y="13750"/>
                  <a:pt x="26562" y="13656"/>
                  <a:pt x="26781" y="13593"/>
                </a:cubicBezTo>
                <a:cubicBezTo>
                  <a:pt x="27125" y="13468"/>
                  <a:pt x="27437" y="13343"/>
                  <a:pt x="27750" y="13250"/>
                </a:cubicBezTo>
                <a:cubicBezTo>
                  <a:pt x="28219" y="13093"/>
                  <a:pt x="28656" y="12937"/>
                  <a:pt x="29125" y="12781"/>
                </a:cubicBezTo>
                <a:cubicBezTo>
                  <a:pt x="29437" y="12687"/>
                  <a:pt x="29781" y="12562"/>
                  <a:pt x="30125" y="12437"/>
                </a:cubicBezTo>
                <a:cubicBezTo>
                  <a:pt x="30344" y="12375"/>
                  <a:pt x="30375" y="12375"/>
                  <a:pt x="30437" y="12312"/>
                </a:cubicBezTo>
                <a:cubicBezTo>
                  <a:pt x="30250" y="12312"/>
                  <a:pt x="30062" y="12406"/>
                  <a:pt x="29906" y="12468"/>
                </a:cubicBezTo>
                <a:cubicBezTo>
                  <a:pt x="29469" y="12593"/>
                  <a:pt x="29062" y="12718"/>
                  <a:pt x="28656" y="12843"/>
                </a:cubicBezTo>
                <a:cubicBezTo>
                  <a:pt x="28312" y="12968"/>
                  <a:pt x="27969" y="13093"/>
                  <a:pt x="27625" y="13187"/>
                </a:cubicBezTo>
                <a:cubicBezTo>
                  <a:pt x="27062" y="13343"/>
                  <a:pt x="26500" y="13562"/>
                  <a:pt x="25906" y="13718"/>
                </a:cubicBezTo>
                <a:cubicBezTo>
                  <a:pt x="25531" y="13812"/>
                  <a:pt x="25187" y="13937"/>
                  <a:pt x="24812" y="14031"/>
                </a:cubicBezTo>
                <a:cubicBezTo>
                  <a:pt x="24750" y="14031"/>
                  <a:pt x="24719" y="14031"/>
                  <a:pt x="24687" y="14000"/>
                </a:cubicBezTo>
                <a:cubicBezTo>
                  <a:pt x="24812" y="13968"/>
                  <a:pt x="24937" y="13937"/>
                  <a:pt x="25062" y="13875"/>
                </a:cubicBezTo>
                <a:cubicBezTo>
                  <a:pt x="25156" y="13843"/>
                  <a:pt x="25281" y="13875"/>
                  <a:pt x="25344" y="13781"/>
                </a:cubicBezTo>
                <a:cubicBezTo>
                  <a:pt x="25375" y="13781"/>
                  <a:pt x="25406" y="13781"/>
                  <a:pt x="25437" y="13781"/>
                </a:cubicBezTo>
                <a:cubicBezTo>
                  <a:pt x="25594" y="13718"/>
                  <a:pt x="25750" y="13656"/>
                  <a:pt x="25906" y="13625"/>
                </a:cubicBezTo>
                <a:cubicBezTo>
                  <a:pt x="26094" y="13562"/>
                  <a:pt x="26281" y="13468"/>
                  <a:pt x="26500" y="13437"/>
                </a:cubicBezTo>
                <a:cubicBezTo>
                  <a:pt x="26406" y="13406"/>
                  <a:pt x="26375" y="13406"/>
                  <a:pt x="26312" y="13437"/>
                </a:cubicBezTo>
                <a:cubicBezTo>
                  <a:pt x="26156" y="13500"/>
                  <a:pt x="26000" y="13531"/>
                  <a:pt x="25844" y="13593"/>
                </a:cubicBezTo>
                <a:cubicBezTo>
                  <a:pt x="25687" y="13656"/>
                  <a:pt x="25500" y="13656"/>
                  <a:pt x="25344" y="13750"/>
                </a:cubicBezTo>
                <a:cubicBezTo>
                  <a:pt x="25344" y="13750"/>
                  <a:pt x="25344" y="13750"/>
                  <a:pt x="25375" y="13750"/>
                </a:cubicBezTo>
                <a:cubicBezTo>
                  <a:pt x="25344" y="13750"/>
                  <a:pt x="25344" y="13750"/>
                  <a:pt x="25344" y="13750"/>
                </a:cubicBezTo>
                <a:cubicBezTo>
                  <a:pt x="25344" y="13781"/>
                  <a:pt x="25344" y="13781"/>
                  <a:pt x="25344" y="13781"/>
                </a:cubicBezTo>
                <a:cubicBezTo>
                  <a:pt x="25312" y="13781"/>
                  <a:pt x="25281" y="13781"/>
                  <a:pt x="25281" y="13781"/>
                </a:cubicBezTo>
                <a:cubicBezTo>
                  <a:pt x="25250" y="13812"/>
                  <a:pt x="25187" y="13843"/>
                  <a:pt x="25125" y="13843"/>
                </a:cubicBezTo>
                <a:cubicBezTo>
                  <a:pt x="25187" y="13843"/>
                  <a:pt x="25250" y="13812"/>
                  <a:pt x="25281" y="13781"/>
                </a:cubicBezTo>
                <a:cubicBezTo>
                  <a:pt x="25250" y="13781"/>
                  <a:pt x="25250" y="13781"/>
                  <a:pt x="25219" y="13781"/>
                </a:cubicBezTo>
                <a:cubicBezTo>
                  <a:pt x="25031" y="13843"/>
                  <a:pt x="24844" y="13906"/>
                  <a:pt x="24625" y="13968"/>
                </a:cubicBezTo>
                <a:cubicBezTo>
                  <a:pt x="24625" y="13906"/>
                  <a:pt x="24687" y="13906"/>
                  <a:pt x="24719" y="13843"/>
                </a:cubicBezTo>
                <a:cubicBezTo>
                  <a:pt x="24844" y="13843"/>
                  <a:pt x="24969" y="13781"/>
                  <a:pt x="25094" y="13750"/>
                </a:cubicBezTo>
                <a:cubicBezTo>
                  <a:pt x="25406" y="13656"/>
                  <a:pt x="25750" y="13562"/>
                  <a:pt x="26062" y="13437"/>
                </a:cubicBezTo>
                <a:cubicBezTo>
                  <a:pt x="26406" y="13343"/>
                  <a:pt x="26750" y="13218"/>
                  <a:pt x="27094" y="13093"/>
                </a:cubicBezTo>
                <a:cubicBezTo>
                  <a:pt x="27312" y="13031"/>
                  <a:pt x="27562" y="12968"/>
                  <a:pt x="27781" y="12875"/>
                </a:cubicBezTo>
                <a:cubicBezTo>
                  <a:pt x="28125" y="12750"/>
                  <a:pt x="28469" y="12656"/>
                  <a:pt x="28812" y="12531"/>
                </a:cubicBezTo>
                <a:cubicBezTo>
                  <a:pt x="29031" y="12468"/>
                  <a:pt x="29281" y="12375"/>
                  <a:pt x="29531" y="12312"/>
                </a:cubicBezTo>
                <a:cubicBezTo>
                  <a:pt x="29844" y="12187"/>
                  <a:pt x="30187" y="12062"/>
                  <a:pt x="30531" y="11968"/>
                </a:cubicBezTo>
                <a:cubicBezTo>
                  <a:pt x="30687" y="11906"/>
                  <a:pt x="30844" y="11843"/>
                  <a:pt x="31000" y="11812"/>
                </a:cubicBezTo>
                <a:cubicBezTo>
                  <a:pt x="31281" y="11718"/>
                  <a:pt x="31531" y="11625"/>
                  <a:pt x="31812" y="11531"/>
                </a:cubicBezTo>
                <a:cubicBezTo>
                  <a:pt x="31969" y="11468"/>
                  <a:pt x="32156" y="11406"/>
                  <a:pt x="32312" y="11343"/>
                </a:cubicBezTo>
                <a:cubicBezTo>
                  <a:pt x="32469" y="11312"/>
                  <a:pt x="32625" y="11250"/>
                  <a:pt x="32781" y="11218"/>
                </a:cubicBezTo>
                <a:cubicBezTo>
                  <a:pt x="32781" y="11187"/>
                  <a:pt x="32781" y="11187"/>
                  <a:pt x="32781" y="11187"/>
                </a:cubicBezTo>
                <a:cubicBezTo>
                  <a:pt x="32781" y="11156"/>
                  <a:pt x="32781" y="11125"/>
                  <a:pt x="32781" y="11093"/>
                </a:cubicBezTo>
                <a:cubicBezTo>
                  <a:pt x="32656" y="11125"/>
                  <a:pt x="32531" y="11156"/>
                  <a:pt x="32406" y="11187"/>
                </a:cubicBezTo>
                <a:cubicBezTo>
                  <a:pt x="32156" y="11281"/>
                  <a:pt x="31906" y="11375"/>
                  <a:pt x="31656" y="11437"/>
                </a:cubicBezTo>
                <a:cubicBezTo>
                  <a:pt x="31469" y="11500"/>
                  <a:pt x="31312" y="11562"/>
                  <a:pt x="31125" y="11625"/>
                </a:cubicBezTo>
                <a:cubicBezTo>
                  <a:pt x="30875" y="11718"/>
                  <a:pt x="30625" y="11812"/>
                  <a:pt x="30375" y="11875"/>
                </a:cubicBezTo>
                <a:cubicBezTo>
                  <a:pt x="30187" y="11937"/>
                  <a:pt x="29969" y="12000"/>
                  <a:pt x="29750" y="12093"/>
                </a:cubicBezTo>
                <a:cubicBezTo>
                  <a:pt x="29437" y="12187"/>
                  <a:pt x="29125" y="12312"/>
                  <a:pt x="28812" y="12406"/>
                </a:cubicBezTo>
                <a:cubicBezTo>
                  <a:pt x="28656" y="12468"/>
                  <a:pt x="28500" y="12500"/>
                  <a:pt x="28344" y="12562"/>
                </a:cubicBezTo>
                <a:cubicBezTo>
                  <a:pt x="28094" y="12656"/>
                  <a:pt x="27844" y="12718"/>
                  <a:pt x="27594" y="12812"/>
                </a:cubicBezTo>
                <a:cubicBezTo>
                  <a:pt x="27344" y="12906"/>
                  <a:pt x="27062" y="12968"/>
                  <a:pt x="26812" y="13062"/>
                </a:cubicBezTo>
                <a:cubicBezTo>
                  <a:pt x="26531" y="13156"/>
                  <a:pt x="26250" y="13250"/>
                  <a:pt x="25969" y="13343"/>
                </a:cubicBezTo>
                <a:cubicBezTo>
                  <a:pt x="25656" y="13437"/>
                  <a:pt x="25344" y="13531"/>
                  <a:pt x="25031" y="13625"/>
                </a:cubicBezTo>
                <a:cubicBezTo>
                  <a:pt x="24937" y="13687"/>
                  <a:pt x="24781" y="13656"/>
                  <a:pt x="24687" y="13750"/>
                </a:cubicBezTo>
                <a:cubicBezTo>
                  <a:pt x="24656" y="13750"/>
                  <a:pt x="24594" y="13750"/>
                  <a:pt x="24562" y="13781"/>
                </a:cubicBezTo>
                <a:cubicBezTo>
                  <a:pt x="24437" y="13812"/>
                  <a:pt x="24312" y="13843"/>
                  <a:pt x="24187" y="13875"/>
                </a:cubicBezTo>
                <a:cubicBezTo>
                  <a:pt x="24187" y="13875"/>
                  <a:pt x="24187" y="13875"/>
                  <a:pt x="24219" y="13843"/>
                </a:cubicBezTo>
                <a:cubicBezTo>
                  <a:pt x="24187" y="13875"/>
                  <a:pt x="24156" y="13875"/>
                  <a:pt x="24156" y="13875"/>
                </a:cubicBezTo>
                <a:cubicBezTo>
                  <a:pt x="24156" y="13875"/>
                  <a:pt x="24156" y="13875"/>
                  <a:pt x="24156" y="13875"/>
                </a:cubicBezTo>
                <a:cubicBezTo>
                  <a:pt x="24156" y="13875"/>
                  <a:pt x="24187" y="13875"/>
                  <a:pt x="24219" y="13843"/>
                </a:cubicBezTo>
                <a:cubicBezTo>
                  <a:pt x="24219" y="13843"/>
                  <a:pt x="24219" y="13812"/>
                  <a:pt x="24187" y="13781"/>
                </a:cubicBezTo>
                <a:cubicBezTo>
                  <a:pt x="24219" y="13781"/>
                  <a:pt x="24250" y="13781"/>
                  <a:pt x="24281" y="13781"/>
                </a:cubicBezTo>
                <a:cubicBezTo>
                  <a:pt x="24344" y="13750"/>
                  <a:pt x="24437" y="13750"/>
                  <a:pt x="24469" y="13656"/>
                </a:cubicBezTo>
                <a:cubicBezTo>
                  <a:pt x="24531" y="13656"/>
                  <a:pt x="24594" y="13625"/>
                  <a:pt x="24625" y="13625"/>
                </a:cubicBezTo>
                <a:cubicBezTo>
                  <a:pt x="24625" y="13625"/>
                  <a:pt x="24625" y="13625"/>
                  <a:pt x="24625" y="13625"/>
                </a:cubicBezTo>
                <a:cubicBezTo>
                  <a:pt x="24656" y="13656"/>
                  <a:pt x="24656" y="13656"/>
                  <a:pt x="24687" y="13625"/>
                </a:cubicBezTo>
                <a:cubicBezTo>
                  <a:pt x="24687" y="13625"/>
                  <a:pt x="24687" y="13625"/>
                  <a:pt x="24687" y="13625"/>
                </a:cubicBezTo>
                <a:cubicBezTo>
                  <a:pt x="24812" y="13593"/>
                  <a:pt x="25000" y="13531"/>
                  <a:pt x="25187" y="13468"/>
                </a:cubicBezTo>
                <a:cubicBezTo>
                  <a:pt x="25187" y="13468"/>
                  <a:pt x="25219" y="13468"/>
                  <a:pt x="25250" y="13468"/>
                </a:cubicBezTo>
                <a:cubicBezTo>
                  <a:pt x="25375" y="13406"/>
                  <a:pt x="25469" y="13375"/>
                  <a:pt x="25594" y="13343"/>
                </a:cubicBezTo>
                <a:cubicBezTo>
                  <a:pt x="25906" y="13250"/>
                  <a:pt x="26219" y="13125"/>
                  <a:pt x="26562" y="13031"/>
                </a:cubicBezTo>
                <a:cubicBezTo>
                  <a:pt x="26687" y="12968"/>
                  <a:pt x="26812" y="12937"/>
                  <a:pt x="26937" y="12843"/>
                </a:cubicBezTo>
                <a:cubicBezTo>
                  <a:pt x="26906" y="12843"/>
                  <a:pt x="26875" y="12843"/>
                  <a:pt x="26875" y="12843"/>
                </a:cubicBezTo>
                <a:cubicBezTo>
                  <a:pt x="26844" y="12843"/>
                  <a:pt x="26812" y="12875"/>
                  <a:pt x="26781" y="12843"/>
                </a:cubicBezTo>
                <a:cubicBezTo>
                  <a:pt x="26781" y="12812"/>
                  <a:pt x="26812" y="12812"/>
                  <a:pt x="26844" y="12781"/>
                </a:cubicBezTo>
                <a:cubicBezTo>
                  <a:pt x="26875" y="12781"/>
                  <a:pt x="26906" y="12750"/>
                  <a:pt x="26937" y="12750"/>
                </a:cubicBezTo>
                <a:cubicBezTo>
                  <a:pt x="27094" y="12687"/>
                  <a:pt x="27250" y="12656"/>
                  <a:pt x="27437" y="12593"/>
                </a:cubicBezTo>
                <a:cubicBezTo>
                  <a:pt x="27687" y="12500"/>
                  <a:pt x="27937" y="12406"/>
                  <a:pt x="28187" y="12312"/>
                </a:cubicBezTo>
                <a:cubicBezTo>
                  <a:pt x="28500" y="12218"/>
                  <a:pt x="28812" y="12125"/>
                  <a:pt x="29125" y="12000"/>
                </a:cubicBezTo>
                <a:cubicBezTo>
                  <a:pt x="29469" y="11906"/>
                  <a:pt x="29781" y="11781"/>
                  <a:pt x="30125" y="11656"/>
                </a:cubicBezTo>
                <a:cubicBezTo>
                  <a:pt x="30219" y="11625"/>
                  <a:pt x="30344" y="11625"/>
                  <a:pt x="30406" y="11531"/>
                </a:cubicBezTo>
                <a:cubicBezTo>
                  <a:pt x="30281" y="11531"/>
                  <a:pt x="30156" y="11593"/>
                  <a:pt x="30031" y="11625"/>
                </a:cubicBezTo>
                <a:cubicBezTo>
                  <a:pt x="29781" y="11718"/>
                  <a:pt x="29562" y="11812"/>
                  <a:pt x="29312" y="11875"/>
                </a:cubicBezTo>
                <a:cubicBezTo>
                  <a:pt x="29125" y="11937"/>
                  <a:pt x="28937" y="12000"/>
                  <a:pt x="28750" y="12062"/>
                </a:cubicBezTo>
                <a:cubicBezTo>
                  <a:pt x="28500" y="12156"/>
                  <a:pt x="28281" y="12218"/>
                  <a:pt x="28031" y="12312"/>
                </a:cubicBezTo>
                <a:cubicBezTo>
                  <a:pt x="27844" y="12375"/>
                  <a:pt x="27656" y="12437"/>
                  <a:pt x="27469" y="12500"/>
                </a:cubicBezTo>
                <a:cubicBezTo>
                  <a:pt x="27219" y="12593"/>
                  <a:pt x="26969" y="12656"/>
                  <a:pt x="26719" y="12750"/>
                </a:cubicBezTo>
                <a:cubicBezTo>
                  <a:pt x="26531" y="12812"/>
                  <a:pt x="26344" y="12875"/>
                  <a:pt x="26125" y="12937"/>
                </a:cubicBezTo>
                <a:cubicBezTo>
                  <a:pt x="26000" y="12968"/>
                  <a:pt x="25844" y="13062"/>
                  <a:pt x="25687" y="13062"/>
                </a:cubicBezTo>
                <a:cubicBezTo>
                  <a:pt x="25687" y="13062"/>
                  <a:pt x="25687" y="13031"/>
                  <a:pt x="25687" y="13031"/>
                </a:cubicBezTo>
                <a:cubicBezTo>
                  <a:pt x="25687" y="13031"/>
                  <a:pt x="25656" y="13031"/>
                  <a:pt x="25625" y="13031"/>
                </a:cubicBezTo>
                <a:cubicBezTo>
                  <a:pt x="25625" y="13031"/>
                  <a:pt x="25625" y="13031"/>
                  <a:pt x="25625" y="13031"/>
                </a:cubicBezTo>
                <a:cubicBezTo>
                  <a:pt x="25656" y="13031"/>
                  <a:pt x="25656" y="13031"/>
                  <a:pt x="25656" y="13031"/>
                </a:cubicBezTo>
                <a:cubicBezTo>
                  <a:pt x="25656" y="13031"/>
                  <a:pt x="25656" y="13031"/>
                  <a:pt x="25625" y="13031"/>
                </a:cubicBezTo>
                <a:cubicBezTo>
                  <a:pt x="25656" y="13031"/>
                  <a:pt x="25687" y="13031"/>
                  <a:pt x="25687" y="13031"/>
                </a:cubicBezTo>
                <a:cubicBezTo>
                  <a:pt x="25719" y="13031"/>
                  <a:pt x="25719" y="13031"/>
                  <a:pt x="25719" y="13000"/>
                </a:cubicBezTo>
                <a:cubicBezTo>
                  <a:pt x="25750" y="13000"/>
                  <a:pt x="25750" y="13000"/>
                  <a:pt x="25750" y="13000"/>
                </a:cubicBezTo>
                <a:cubicBezTo>
                  <a:pt x="26031" y="12937"/>
                  <a:pt x="26312" y="12812"/>
                  <a:pt x="26562" y="12718"/>
                </a:cubicBezTo>
                <a:cubicBezTo>
                  <a:pt x="26844" y="12656"/>
                  <a:pt x="27094" y="12562"/>
                  <a:pt x="27375" y="12468"/>
                </a:cubicBezTo>
                <a:cubicBezTo>
                  <a:pt x="27594" y="12375"/>
                  <a:pt x="27844" y="12312"/>
                  <a:pt x="28062" y="12218"/>
                </a:cubicBezTo>
                <a:cubicBezTo>
                  <a:pt x="28312" y="12125"/>
                  <a:pt x="28562" y="12031"/>
                  <a:pt x="28812" y="11968"/>
                </a:cubicBezTo>
                <a:cubicBezTo>
                  <a:pt x="29000" y="11906"/>
                  <a:pt x="29187" y="11843"/>
                  <a:pt x="29375" y="11750"/>
                </a:cubicBezTo>
                <a:cubicBezTo>
                  <a:pt x="29250" y="11781"/>
                  <a:pt x="29094" y="11812"/>
                  <a:pt x="28969" y="11843"/>
                </a:cubicBezTo>
                <a:cubicBezTo>
                  <a:pt x="28781" y="11906"/>
                  <a:pt x="28625" y="11968"/>
                  <a:pt x="28469" y="12031"/>
                </a:cubicBezTo>
                <a:cubicBezTo>
                  <a:pt x="28250" y="12093"/>
                  <a:pt x="28062" y="12156"/>
                  <a:pt x="27844" y="12218"/>
                </a:cubicBezTo>
                <a:cubicBezTo>
                  <a:pt x="27750" y="12250"/>
                  <a:pt x="27625" y="12343"/>
                  <a:pt x="27531" y="12312"/>
                </a:cubicBezTo>
                <a:cubicBezTo>
                  <a:pt x="27437" y="12281"/>
                  <a:pt x="27375" y="12281"/>
                  <a:pt x="27281" y="12312"/>
                </a:cubicBezTo>
                <a:cubicBezTo>
                  <a:pt x="27312" y="12343"/>
                  <a:pt x="27344" y="12312"/>
                  <a:pt x="27344" y="12375"/>
                </a:cubicBezTo>
                <a:cubicBezTo>
                  <a:pt x="27281" y="12437"/>
                  <a:pt x="27187" y="12343"/>
                  <a:pt x="27125" y="12375"/>
                </a:cubicBezTo>
                <a:cubicBezTo>
                  <a:pt x="26781" y="12500"/>
                  <a:pt x="26437" y="12593"/>
                  <a:pt x="26094" y="12718"/>
                </a:cubicBezTo>
                <a:cubicBezTo>
                  <a:pt x="25875" y="12781"/>
                  <a:pt x="25656" y="12875"/>
                  <a:pt x="25437" y="12937"/>
                </a:cubicBezTo>
                <a:cubicBezTo>
                  <a:pt x="25437" y="12937"/>
                  <a:pt x="25437" y="12937"/>
                  <a:pt x="25437" y="12937"/>
                </a:cubicBezTo>
                <a:cubicBezTo>
                  <a:pt x="25500" y="12968"/>
                  <a:pt x="25594" y="12968"/>
                  <a:pt x="25656" y="13000"/>
                </a:cubicBezTo>
                <a:cubicBezTo>
                  <a:pt x="25594" y="12968"/>
                  <a:pt x="25500" y="12968"/>
                  <a:pt x="25437" y="12937"/>
                </a:cubicBezTo>
                <a:cubicBezTo>
                  <a:pt x="25281" y="12937"/>
                  <a:pt x="25156" y="13000"/>
                  <a:pt x="25031" y="13062"/>
                </a:cubicBezTo>
                <a:cubicBezTo>
                  <a:pt x="24937" y="13093"/>
                  <a:pt x="24812" y="13125"/>
                  <a:pt x="24719" y="13156"/>
                </a:cubicBezTo>
                <a:cubicBezTo>
                  <a:pt x="24687" y="13156"/>
                  <a:pt x="24656" y="13156"/>
                  <a:pt x="24656" y="13187"/>
                </a:cubicBezTo>
                <a:cubicBezTo>
                  <a:pt x="24562" y="13218"/>
                  <a:pt x="24500" y="13218"/>
                  <a:pt x="24437" y="13250"/>
                </a:cubicBezTo>
                <a:cubicBezTo>
                  <a:pt x="24406" y="13250"/>
                  <a:pt x="24375" y="13250"/>
                  <a:pt x="24344" y="13250"/>
                </a:cubicBezTo>
                <a:cubicBezTo>
                  <a:pt x="24281" y="13281"/>
                  <a:pt x="24250" y="13312"/>
                  <a:pt x="24219" y="13312"/>
                </a:cubicBezTo>
                <a:cubicBezTo>
                  <a:pt x="23781" y="13437"/>
                  <a:pt x="23375" y="13562"/>
                  <a:pt x="22969" y="13687"/>
                </a:cubicBezTo>
                <a:cubicBezTo>
                  <a:pt x="22844" y="13718"/>
                  <a:pt x="22719" y="13750"/>
                  <a:pt x="22562" y="13750"/>
                </a:cubicBezTo>
                <a:cubicBezTo>
                  <a:pt x="22594" y="13718"/>
                  <a:pt x="22594" y="13687"/>
                  <a:pt x="22625" y="13687"/>
                </a:cubicBezTo>
                <a:cubicBezTo>
                  <a:pt x="22875" y="13625"/>
                  <a:pt x="23094" y="13500"/>
                  <a:pt x="23375" y="13468"/>
                </a:cubicBezTo>
                <a:cubicBezTo>
                  <a:pt x="23344" y="13437"/>
                  <a:pt x="23281" y="13406"/>
                  <a:pt x="23250" y="13437"/>
                </a:cubicBezTo>
                <a:cubicBezTo>
                  <a:pt x="23094" y="13468"/>
                  <a:pt x="22969" y="13531"/>
                  <a:pt x="22812" y="13562"/>
                </a:cubicBezTo>
                <a:cubicBezTo>
                  <a:pt x="22406" y="13687"/>
                  <a:pt x="21969" y="13812"/>
                  <a:pt x="21562" y="13906"/>
                </a:cubicBezTo>
                <a:cubicBezTo>
                  <a:pt x="21562" y="13906"/>
                  <a:pt x="21562" y="13906"/>
                  <a:pt x="21562" y="13875"/>
                </a:cubicBezTo>
                <a:cubicBezTo>
                  <a:pt x="21562" y="13906"/>
                  <a:pt x="21531" y="13906"/>
                  <a:pt x="21531" y="13906"/>
                </a:cubicBezTo>
                <a:cubicBezTo>
                  <a:pt x="21531" y="13906"/>
                  <a:pt x="21531" y="13906"/>
                  <a:pt x="21531" y="13906"/>
                </a:cubicBezTo>
                <a:cubicBezTo>
                  <a:pt x="21531" y="13906"/>
                  <a:pt x="21562" y="13906"/>
                  <a:pt x="21562" y="13875"/>
                </a:cubicBezTo>
                <a:cubicBezTo>
                  <a:pt x="21594" y="13875"/>
                  <a:pt x="21594" y="13843"/>
                  <a:pt x="21625" y="13843"/>
                </a:cubicBezTo>
                <a:cubicBezTo>
                  <a:pt x="21875" y="13781"/>
                  <a:pt x="22156" y="13687"/>
                  <a:pt x="22406" y="13625"/>
                </a:cubicBezTo>
                <a:cubicBezTo>
                  <a:pt x="22750" y="13500"/>
                  <a:pt x="23062" y="13406"/>
                  <a:pt x="23406" y="13312"/>
                </a:cubicBezTo>
                <a:cubicBezTo>
                  <a:pt x="23875" y="13156"/>
                  <a:pt x="24375" y="13000"/>
                  <a:pt x="24875" y="12812"/>
                </a:cubicBezTo>
                <a:cubicBezTo>
                  <a:pt x="24906" y="12843"/>
                  <a:pt x="24937" y="12875"/>
                  <a:pt x="24937" y="12906"/>
                </a:cubicBezTo>
                <a:cubicBezTo>
                  <a:pt x="24906" y="12906"/>
                  <a:pt x="24906" y="12906"/>
                  <a:pt x="24906" y="12906"/>
                </a:cubicBezTo>
                <a:cubicBezTo>
                  <a:pt x="24906" y="12906"/>
                  <a:pt x="24906" y="12937"/>
                  <a:pt x="24906" y="12937"/>
                </a:cubicBezTo>
                <a:cubicBezTo>
                  <a:pt x="24906" y="12937"/>
                  <a:pt x="24906" y="12906"/>
                  <a:pt x="24906" y="12906"/>
                </a:cubicBezTo>
                <a:cubicBezTo>
                  <a:pt x="24844" y="12937"/>
                  <a:pt x="24812" y="12937"/>
                  <a:pt x="24781" y="12968"/>
                </a:cubicBezTo>
                <a:cubicBezTo>
                  <a:pt x="24719" y="12968"/>
                  <a:pt x="24656" y="12968"/>
                  <a:pt x="24594" y="13031"/>
                </a:cubicBezTo>
                <a:cubicBezTo>
                  <a:pt x="24375" y="13062"/>
                  <a:pt x="24156" y="13156"/>
                  <a:pt x="23937" y="13218"/>
                </a:cubicBezTo>
                <a:cubicBezTo>
                  <a:pt x="23844" y="13250"/>
                  <a:pt x="23750" y="13250"/>
                  <a:pt x="23687" y="13312"/>
                </a:cubicBezTo>
                <a:cubicBezTo>
                  <a:pt x="23687" y="13312"/>
                  <a:pt x="23687" y="13312"/>
                  <a:pt x="23656" y="13312"/>
                </a:cubicBezTo>
                <a:cubicBezTo>
                  <a:pt x="23656" y="13312"/>
                  <a:pt x="23656" y="13343"/>
                  <a:pt x="23625" y="13343"/>
                </a:cubicBezTo>
                <a:cubicBezTo>
                  <a:pt x="23656" y="13343"/>
                  <a:pt x="23656" y="13312"/>
                  <a:pt x="23656" y="13312"/>
                </a:cubicBezTo>
                <a:cubicBezTo>
                  <a:pt x="23562" y="13312"/>
                  <a:pt x="23500" y="13343"/>
                  <a:pt x="23437" y="13437"/>
                </a:cubicBezTo>
                <a:cubicBezTo>
                  <a:pt x="23531" y="13406"/>
                  <a:pt x="23656" y="13375"/>
                  <a:pt x="23750" y="13312"/>
                </a:cubicBezTo>
                <a:cubicBezTo>
                  <a:pt x="23781" y="13312"/>
                  <a:pt x="23812" y="13312"/>
                  <a:pt x="23844" y="13312"/>
                </a:cubicBezTo>
                <a:cubicBezTo>
                  <a:pt x="24000" y="13250"/>
                  <a:pt x="24187" y="13218"/>
                  <a:pt x="24344" y="13156"/>
                </a:cubicBezTo>
                <a:cubicBezTo>
                  <a:pt x="24437" y="13125"/>
                  <a:pt x="24531" y="13125"/>
                  <a:pt x="24594" y="13062"/>
                </a:cubicBezTo>
                <a:cubicBezTo>
                  <a:pt x="24656" y="13031"/>
                  <a:pt x="24750" y="13062"/>
                  <a:pt x="24781" y="12968"/>
                </a:cubicBezTo>
                <a:cubicBezTo>
                  <a:pt x="24844" y="12968"/>
                  <a:pt x="24906" y="12968"/>
                  <a:pt x="24969" y="12937"/>
                </a:cubicBezTo>
                <a:cubicBezTo>
                  <a:pt x="25094" y="12906"/>
                  <a:pt x="25094" y="12906"/>
                  <a:pt x="25031" y="12812"/>
                </a:cubicBezTo>
                <a:cubicBezTo>
                  <a:pt x="25000" y="12812"/>
                  <a:pt x="25000" y="12781"/>
                  <a:pt x="25000" y="12781"/>
                </a:cubicBezTo>
                <a:cubicBezTo>
                  <a:pt x="25062" y="12750"/>
                  <a:pt x="25125" y="12750"/>
                  <a:pt x="25187" y="12687"/>
                </a:cubicBezTo>
                <a:cubicBezTo>
                  <a:pt x="25219" y="12687"/>
                  <a:pt x="25281" y="12718"/>
                  <a:pt x="25312" y="12656"/>
                </a:cubicBezTo>
                <a:cubicBezTo>
                  <a:pt x="25375" y="12687"/>
                  <a:pt x="25437" y="12625"/>
                  <a:pt x="25531" y="12593"/>
                </a:cubicBezTo>
                <a:cubicBezTo>
                  <a:pt x="25844" y="12500"/>
                  <a:pt x="26156" y="12406"/>
                  <a:pt x="26437" y="12312"/>
                </a:cubicBezTo>
                <a:cubicBezTo>
                  <a:pt x="26844" y="12156"/>
                  <a:pt x="27219" y="12031"/>
                  <a:pt x="27625" y="11906"/>
                </a:cubicBezTo>
                <a:cubicBezTo>
                  <a:pt x="27937" y="11781"/>
                  <a:pt x="28219" y="11656"/>
                  <a:pt x="28531" y="11562"/>
                </a:cubicBezTo>
                <a:cubicBezTo>
                  <a:pt x="28844" y="11468"/>
                  <a:pt x="29156" y="11343"/>
                  <a:pt x="29469" y="11250"/>
                </a:cubicBezTo>
                <a:cubicBezTo>
                  <a:pt x="29781" y="11125"/>
                  <a:pt x="30062" y="11031"/>
                  <a:pt x="30375" y="10937"/>
                </a:cubicBezTo>
                <a:cubicBezTo>
                  <a:pt x="30750" y="10812"/>
                  <a:pt x="31125" y="10656"/>
                  <a:pt x="31531" y="10531"/>
                </a:cubicBezTo>
                <a:cubicBezTo>
                  <a:pt x="31750" y="10437"/>
                  <a:pt x="32000" y="10343"/>
                  <a:pt x="32250" y="10281"/>
                </a:cubicBezTo>
                <a:cubicBezTo>
                  <a:pt x="32437" y="10218"/>
                  <a:pt x="32594" y="10125"/>
                  <a:pt x="32781" y="10093"/>
                </a:cubicBezTo>
                <a:cubicBezTo>
                  <a:pt x="32781" y="10093"/>
                  <a:pt x="32781" y="10093"/>
                  <a:pt x="32781" y="10062"/>
                </a:cubicBezTo>
                <a:cubicBezTo>
                  <a:pt x="32781" y="10031"/>
                  <a:pt x="32781" y="10000"/>
                  <a:pt x="32781" y="9968"/>
                </a:cubicBezTo>
                <a:cubicBezTo>
                  <a:pt x="32719" y="9968"/>
                  <a:pt x="32687" y="10000"/>
                  <a:pt x="32656" y="10031"/>
                </a:cubicBezTo>
                <a:cubicBezTo>
                  <a:pt x="32469" y="10062"/>
                  <a:pt x="32312" y="10125"/>
                  <a:pt x="32125" y="10187"/>
                </a:cubicBezTo>
                <a:cubicBezTo>
                  <a:pt x="31812" y="10312"/>
                  <a:pt x="31531" y="10406"/>
                  <a:pt x="31219" y="10531"/>
                </a:cubicBezTo>
                <a:cubicBezTo>
                  <a:pt x="31000" y="10593"/>
                  <a:pt x="30812" y="10625"/>
                  <a:pt x="30594" y="10718"/>
                </a:cubicBezTo>
                <a:cubicBezTo>
                  <a:pt x="30281" y="10843"/>
                  <a:pt x="29937" y="10968"/>
                  <a:pt x="29594" y="11093"/>
                </a:cubicBezTo>
                <a:cubicBezTo>
                  <a:pt x="29344" y="11187"/>
                  <a:pt x="29094" y="11250"/>
                  <a:pt x="28844" y="11343"/>
                </a:cubicBezTo>
                <a:cubicBezTo>
                  <a:pt x="28469" y="11500"/>
                  <a:pt x="28094" y="11593"/>
                  <a:pt x="27719" y="11718"/>
                </a:cubicBezTo>
                <a:cubicBezTo>
                  <a:pt x="27344" y="11875"/>
                  <a:pt x="26937" y="12000"/>
                  <a:pt x="26531" y="12125"/>
                </a:cubicBezTo>
                <a:cubicBezTo>
                  <a:pt x="26125" y="12250"/>
                  <a:pt x="25719" y="12406"/>
                  <a:pt x="25312" y="12531"/>
                </a:cubicBezTo>
                <a:cubicBezTo>
                  <a:pt x="25250" y="12531"/>
                  <a:pt x="25219" y="12562"/>
                  <a:pt x="25187" y="12593"/>
                </a:cubicBezTo>
                <a:cubicBezTo>
                  <a:pt x="25094" y="12593"/>
                  <a:pt x="25000" y="12625"/>
                  <a:pt x="24937" y="12687"/>
                </a:cubicBezTo>
                <a:cubicBezTo>
                  <a:pt x="24875" y="12687"/>
                  <a:pt x="24844" y="12687"/>
                  <a:pt x="24781" y="12718"/>
                </a:cubicBezTo>
                <a:cubicBezTo>
                  <a:pt x="24594" y="12781"/>
                  <a:pt x="24375" y="12843"/>
                  <a:pt x="24187" y="12906"/>
                </a:cubicBezTo>
                <a:cubicBezTo>
                  <a:pt x="24156" y="12906"/>
                  <a:pt x="24156" y="12906"/>
                  <a:pt x="24125" y="12906"/>
                </a:cubicBezTo>
                <a:cubicBezTo>
                  <a:pt x="23844" y="13000"/>
                  <a:pt x="23562" y="13093"/>
                  <a:pt x="23281" y="13187"/>
                </a:cubicBezTo>
                <a:cubicBezTo>
                  <a:pt x="23094" y="13250"/>
                  <a:pt x="22937" y="13281"/>
                  <a:pt x="22781" y="13343"/>
                </a:cubicBezTo>
                <a:cubicBezTo>
                  <a:pt x="22500" y="13406"/>
                  <a:pt x="22250" y="13500"/>
                  <a:pt x="21969" y="13562"/>
                </a:cubicBezTo>
                <a:cubicBezTo>
                  <a:pt x="21937" y="13562"/>
                  <a:pt x="21937" y="13562"/>
                  <a:pt x="21906" y="13562"/>
                </a:cubicBezTo>
                <a:cubicBezTo>
                  <a:pt x="21906" y="13562"/>
                  <a:pt x="21906" y="13562"/>
                  <a:pt x="21906" y="13562"/>
                </a:cubicBezTo>
                <a:cubicBezTo>
                  <a:pt x="21906" y="13562"/>
                  <a:pt x="21875" y="13531"/>
                  <a:pt x="21875" y="13531"/>
                </a:cubicBezTo>
                <a:cubicBezTo>
                  <a:pt x="21875" y="13531"/>
                  <a:pt x="21906" y="13562"/>
                  <a:pt x="21906" y="13562"/>
                </a:cubicBezTo>
                <a:cubicBezTo>
                  <a:pt x="21969" y="13500"/>
                  <a:pt x="22031" y="13500"/>
                  <a:pt x="22062" y="13468"/>
                </a:cubicBezTo>
                <a:cubicBezTo>
                  <a:pt x="22062" y="13468"/>
                  <a:pt x="22062" y="13468"/>
                  <a:pt x="22062" y="13468"/>
                </a:cubicBezTo>
                <a:cubicBezTo>
                  <a:pt x="22062" y="13468"/>
                  <a:pt x="22062" y="13468"/>
                  <a:pt x="22062" y="13468"/>
                </a:cubicBezTo>
                <a:cubicBezTo>
                  <a:pt x="22062" y="13468"/>
                  <a:pt x="22062" y="13468"/>
                  <a:pt x="22062" y="13468"/>
                </a:cubicBezTo>
                <a:cubicBezTo>
                  <a:pt x="22125" y="13468"/>
                  <a:pt x="22219" y="13437"/>
                  <a:pt x="22281" y="13406"/>
                </a:cubicBezTo>
                <a:cubicBezTo>
                  <a:pt x="22281" y="13406"/>
                  <a:pt x="22281" y="13406"/>
                  <a:pt x="22281" y="13406"/>
                </a:cubicBezTo>
                <a:cubicBezTo>
                  <a:pt x="22281" y="13406"/>
                  <a:pt x="22281" y="13406"/>
                  <a:pt x="22281" y="13406"/>
                </a:cubicBezTo>
                <a:cubicBezTo>
                  <a:pt x="22281" y="13406"/>
                  <a:pt x="22281" y="13406"/>
                  <a:pt x="22281" y="13406"/>
                </a:cubicBezTo>
                <a:cubicBezTo>
                  <a:pt x="22375" y="13437"/>
                  <a:pt x="22469" y="13343"/>
                  <a:pt x="22562" y="13312"/>
                </a:cubicBezTo>
                <a:cubicBezTo>
                  <a:pt x="22719" y="13281"/>
                  <a:pt x="22875" y="13250"/>
                  <a:pt x="23000" y="13187"/>
                </a:cubicBezTo>
                <a:cubicBezTo>
                  <a:pt x="23000" y="13187"/>
                  <a:pt x="23000" y="13187"/>
                  <a:pt x="23000" y="13187"/>
                </a:cubicBezTo>
                <a:cubicBezTo>
                  <a:pt x="23000" y="13187"/>
                  <a:pt x="23000" y="13187"/>
                  <a:pt x="23000" y="13187"/>
                </a:cubicBezTo>
                <a:cubicBezTo>
                  <a:pt x="23000" y="13187"/>
                  <a:pt x="23000" y="13187"/>
                  <a:pt x="23000" y="13187"/>
                </a:cubicBezTo>
                <a:cubicBezTo>
                  <a:pt x="23062" y="13187"/>
                  <a:pt x="23125" y="13156"/>
                  <a:pt x="23187" y="13093"/>
                </a:cubicBezTo>
                <a:cubicBezTo>
                  <a:pt x="23187" y="13093"/>
                  <a:pt x="23187" y="13093"/>
                  <a:pt x="23187" y="13093"/>
                </a:cubicBezTo>
                <a:cubicBezTo>
                  <a:pt x="23187" y="13093"/>
                  <a:pt x="23187" y="13093"/>
                  <a:pt x="23187" y="13093"/>
                </a:cubicBezTo>
                <a:cubicBezTo>
                  <a:pt x="23187" y="13093"/>
                  <a:pt x="23187" y="13093"/>
                  <a:pt x="23187" y="13093"/>
                </a:cubicBezTo>
                <a:cubicBezTo>
                  <a:pt x="23344" y="13093"/>
                  <a:pt x="23437" y="13031"/>
                  <a:pt x="23562" y="13000"/>
                </a:cubicBezTo>
                <a:cubicBezTo>
                  <a:pt x="23594" y="13000"/>
                  <a:pt x="23656" y="13000"/>
                  <a:pt x="23687" y="12937"/>
                </a:cubicBezTo>
                <a:cubicBezTo>
                  <a:pt x="23719" y="12937"/>
                  <a:pt x="23750" y="12937"/>
                  <a:pt x="23750" y="12906"/>
                </a:cubicBezTo>
                <a:cubicBezTo>
                  <a:pt x="23844" y="12906"/>
                  <a:pt x="23937" y="12937"/>
                  <a:pt x="24000" y="12843"/>
                </a:cubicBezTo>
                <a:cubicBezTo>
                  <a:pt x="24000" y="12843"/>
                  <a:pt x="24000" y="12843"/>
                  <a:pt x="24000" y="12843"/>
                </a:cubicBezTo>
                <a:cubicBezTo>
                  <a:pt x="24000" y="12843"/>
                  <a:pt x="24000" y="12843"/>
                  <a:pt x="24000" y="12843"/>
                </a:cubicBezTo>
                <a:cubicBezTo>
                  <a:pt x="24000" y="12843"/>
                  <a:pt x="24000" y="12843"/>
                  <a:pt x="24000" y="12843"/>
                </a:cubicBezTo>
                <a:cubicBezTo>
                  <a:pt x="24031" y="12843"/>
                  <a:pt x="24062" y="12843"/>
                  <a:pt x="24125" y="12812"/>
                </a:cubicBezTo>
                <a:cubicBezTo>
                  <a:pt x="24125" y="12812"/>
                  <a:pt x="24125" y="12812"/>
                  <a:pt x="24125" y="12812"/>
                </a:cubicBezTo>
                <a:cubicBezTo>
                  <a:pt x="24125" y="12812"/>
                  <a:pt x="24125" y="12812"/>
                  <a:pt x="24125" y="12812"/>
                </a:cubicBezTo>
                <a:cubicBezTo>
                  <a:pt x="24125" y="12812"/>
                  <a:pt x="24125" y="12812"/>
                  <a:pt x="24125" y="12812"/>
                </a:cubicBezTo>
                <a:cubicBezTo>
                  <a:pt x="24187" y="12843"/>
                  <a:pt x="24250" y="12781"/>
                  <a:pt x="24312" y="12750"/>
                </a:cubicBezTo>
                <a:cubicBezTo>
                  <a:pt x="24312" y="12750"/>
                  <a:pt x="24312" y="12750"/>
                  <a:pt x="24312" y="12750"/>
                </a:cubicBezTo>
                <a:cubicBezTo>
                  <a:pt x="24312" y="12750"/>
                  <a:pt x="24312" y="12750"/>
                  <a:pt x="24312" y="12750"/>
                </a:cubicBezTo>
                <a:cubicBezTo>
                  <a:pt x="24312" y="12750"/>
                  <a:pt x="24312" y="12750"/>
                  <a:pt x="24312" y="12750"/>
                </a:cubicBezTo>
                <a:cubicBezTo>
                  <a:pt x="24406" y="12750"/>
                  <a:pt x="24469" y="12687"/>
                  <a:pt x="24531" y="12656"/>
                </a:cubicBezTo>
                <a:cubicBezTo>
                  <a:pt x="24531" y="12656"/>
                  <a:pt x="24531" y="12656"/>
                  <a:pt x="24531" y="12656"/>
                </a:cubicBezTo>
                <a:cubicBezTo>
                  <a:pt x="24531" y="12656"/>
                  <a:pt x="24531" y="12656"/>
                  <a:pt x="24531" y="12656"/>
                </a:cubicBezTo>
                <a:cubicBezTo>
                  <a:pt x="24531" y="12656"/>
                  <a:pt x="24531" y="12656"/>
                  <a:pt x="24531" y="12656"/>
                </a:cubicBezTo>
                <a:cubicBezTo>
                  <a:pt x="24562" y="12656"/>
                  <a:pt x="24625" y="12687"/>
                  <a:pt x="24625" y="12625"/>
                </a:cubicBezTo>
                <a:cubicBezTo>
                  <a:pt x="24625" y="12625"/>
                  <a:pt x="24625" y="12625"/>
                  <a:pt x="24625" y="12625"/>
                </a:cubicBezTo>
                <a:cubicBezTo>
                  <a:pt x="24625" y="12625"/>
                  <a:pt x="24625" y="12625"/>
                  <a:pt x="24625" y="12625"/>
                </a:cubicBezTo>
                <a:cubicBezTo>
                  <a:pt x="24625" y="12625"/>
                  <a:pt x="24625" y="12625"/>
                  <a:pt x="24625" y="12625"/>
                </a:cubicBezTo>
                <a:cubicBezTo>
                  <a:pt x="24687" y="12625"/>
                  <a:pt x="24719" y="12625"/>
                  <a:pt x="24750" y="12593"/>
                </a:cubicBezTo>
                <a:cubicBezTo>
                  <a:pt x="25375" y="12375"/>
                  <a:pt x="26000" y="12187"/>
                  <a:pt x="26656" y="11968"/>
                </a:cubicBezTo>
                <a:cubicBezTo>
                  <a:pt x="26906" y="11875"/>
                  <a:pt x="27125" y="11812"/>
                  <a:pt x="27375" y="11718"/>
                </a:cubicBezTo>
                <a:cubicBezTo>
                  <a:pt x="27594" y="11625"/>
                  <a:pt x="27812" y="11531"/>
                  <a:pt x="28031" y="11500"/>
                </a:cubicBezTo>
                <a:cubicBezTo>
                  <a:pt x="28219" y="11437"/>
                  <a:pt x="28406" y="11343"/>
                  <a:pt x="28594" y="11281"/>
                </a:cubicBezTo>
                <a:cubicBezTo>
                  <a:pt x="28687" y="11281"/>
                  <a:pt x="28781" y="11281"/>
                  <a:pt x="28812" y="11187"/>
                </a:cubicBezTo>
                <a:cubicBezTo>
                  <a:pt x="28812" y="11187"/>
                  <a:pt x="28812" y="11187"/>
                  <a:pt x="28812" y="11187"/>
                </a:cubicBezTo>
                <a:cubicBezTo>
                  <a:pt x="28844" y="11187"/>
                  <a:pt x="28844" y="11187"/>
                  <a:pt x="28875" y="11187"/>
                </a:cubicBezTo>
                <a:cubicBezTo>
                  <a:pt x="28906" y="11187"/>
                  <a:pt x="28906" y="11187"/>
                  <a:pt x="28937" y="11156"/>
                </a:cubicBezTo>
                <a:cubicBezTo>
                  <a:pt x="29250" y="11062"/>
                  <a:pt x="29594" y="10937"/>
                  <a:pt x="29906" y="10812"/>
                </a:cubicBezTo>
                <a:cubicBezTo>
                  <a:pt x="30125" y="10750"/>
                  <a:pt x="30344" y="10687"/>
                  <a:pt x="30562" y="10593"/>
                </a:cubicBezTo>
                <a:cubicBezTo>
                  <a:pt x="30656" y="10562"/>
                  <a:pt x="30781" y="10562"/>
                  <a:pt x="30844" y="10468"/>
                </a:cubicBezTo>
                <a:cubicBezTo>
                  <a:pt x="31031" y="10437"/>
                  <a:pt x="31250" y="10375"/>
                  <a:pt x="31406" y="10281"/>
                </a:cubicBezTo>
                <a:cubicBezTo>
                  <a:pt x="31594" y="10250"/>
                  <a:pt x="31781" y="10187"/>
                  <a:pt x="31937" y="10125"/>
                </a:cubicBezTo>
                <a:cubicBezTo>
                  <a:pt x="32156" y="10031"/>
                  <a:pt x="32344" y="9968"/>
                  <a:pt x="32562" y="9906"/>
                </a:cubicBezTo>
                <a:cubicBezTo>
                  <a:pt x="32625" y="9875"/>
                  <a:pt x="32687" y="9843"/>
                  <a:pt x="32781" y="9812"/>
                </a:cubicBezTo>
                <a:cubicBezTo>
                  <a:pt x="32781" y="9812"/>
                  <a:pt x="32781" y="9812"/>
                  <a:pt x="32781" y="9812"/>
                </a:cubicBezTo>
                <a:cubicBezTo>
                  <a:pt x="32781" y="9781"/>
                  <a:pt x="32781" y="9781"/>
                  <a:pt x="32781" y="9750"/>
                </a:cubicBezTo>
                <a:cubicBezTo>
                  <a:pt x="32594" y="9812"/>
                  <a:pt x="32406" y="9875"/>
                  <a:pt x="32250" y="9937"/>
                </a:cubicBezTo>
                <a:cubicBezTo>
                  <a:pt x="31937" y="10031"/>
                  <a:pt x="31656" y="10125"/>
                  <a:pt x="31344" y="10250"/>
                </a:cubicBezTo>
                <a:lnTo>
                  <a:pt x="31344" y="10250"/>
                </a:lnTo>
                <a:cubicBezTo>
                  <a:pt x="31187" y="10312"/>
                  <a:pt x="31062" y="10343"/>
                  <a:pt x="30906" y="10406"/>
                </a:cubicBezTo>
                <a:cubicBezTo>
                  <a:pt x="30844" y="10406"/>
                  <a:pt x="30844" y="10437"/>
                  <a:pt x="30844" y="10468"/>
                </a:cubicBezTo>
                <a:cubicBezTo>
                  <a:pt x="30812" y="10468"/>
                  <a:pt x="30781" y="10437"/>
                  <a:pt x="30750" y="10437"/>
                </a:cubicBezTo>
                <a:cubicBezTo>
                  <a:pt x="30781" y="10468"/>
                  <a:pt x="30781" y="10468"/>
                  <a:pt x="30781" y="10468"/>
                </a:cubicBezTo>
                <a:cubicBezTo>
                  <a:pt x="30781" y="10468"/>
                  <a:pt x="30781" y="10468"/>
                  <a:pt x="30781" y="10468"/>
                </a:cubicBezTo>
                <a:cubicBezTo>
                  <a:pt x="30781" y="10468"/>
                  <a:pt x="30781" y="10468"/>
                  <a:pt x="30750" y="10437"/>
                </a:cubicBezTo>
                <a:cubicBezTo>
                  <a:pt x="30687" y="10437"/>
                  <a:pt x="30625" y="10500"/>
                  <a:pt x="30562" y="10531"/>
                </a:cubicBezTo>
                <a:cubicBezTo>
                  <a:pt x="30125" y="10656"/>
                  <a:pt x="29719" y="10812"/>
                  <a:pt x="29281" y="10968"/>
                </a:cubicBezTo>
                <a:cubicBezTo>
                  <a:pt x="29156" y="11000"/>
                  <a:pt x="29031" y="11031"/>
                  <a:pt x="28906" y="11125"/>
                </a:cubicBezTo>
                <a:cubicBezTo>
                  <a:pt x="28844" y="11093"/>
                  <a:pt x="28781" y="11156"/>
                  <a:pt x="28750" y="11156"/>
                </a:cubicBezTo>
                <a:cubicBezTo>
                  <a:pt x="28469" y="11218"/>
                  <a:pt x="28219" y="11312"/>
                  <a:pt x="27969" y="11406"/>
                </a:cubicBezTo>
                <a:cubicBezTo>
                  <a:pt x="27625" y="11531"/>
                  <a:pt x="27281" y="11656"/>
                  <a:pt x="26937" y="11750"/>
                </a:cubicBezTo>
                <a:cubicBezTo>
                  <a:pt x="26906" y="11781"/>
                  <a:pt x="26875" y="11781"/>
                  <a:pt x="26875" y="11812"/>
                </a:cubicBezTo>
                <a:cubicBezTo>
                  <a:pt x="26875" y="11812"/>
                  <a:pt x="26844" y="11812"/>
                  <a:pt x="26844" y="11812"/>
                </a:cubicBezTo>
                <a:cubicBezTo>
                  <a:pt x="26812" y="11812"/>
                  <a:pt x="26750" y="11812"/>
                  <a:pt x="26719" y="11843"/>
                </a:cubicBezTo>
                <a:cubicBezTo>
                  <a:pt x="26719" y="11843"/>
                  <a:pt x="26719" y="11843"/>
                  <a:pt x="26719" y="11843"/>
                </a:cubicBezTo>
                <a:cubicBezTo>
                  <a:pt x="26687" y="11843"/>
                  <a:pt x="26656" y="11843"/>
                  <a:pt x="26625" y="11875"/>
                </a:cubicBezTo>
                <a:cubicBezTo>
                  <a:pt x="26625" y="11875"/>
                  <a:pt x="26625" y="11875"/>
                  <a:pt x="26625" y="11875"/>
                </a:cubicBezTo>
                <a:cubicBezTo>
                  <a:pt x="26500" y="11875"/>
                  <a:pt x="26375" y="11937"/>
                  <a:pt x="26250" y="12000"/>
                </a:cubicBezTo>
                <a:cubicBezTo>
                  <a:pt x="26187" y="12031"/>
                  <a:pt x="26062" y="12000"/>
                  <a:pt x="26000" y="12093"/>
                </a:cubicBezTo>
                <a:cubicBezTo>
                  <a:pt x="26000" y="12093"/>
                  <a:pt x="26000" y="12093"/>
                  <a:pt x="26000" y="12093"/>
                </a:cubicBezTo>
                <a:cubicBezTo>
                  <a:pt x="25937" y="12093"/>
                  <a:pt x="25844" y="12093"/>
                  <a:pt x="25781" y="12156"/>
                </a:cubicBezTo>
                <a:cubicBezTo>
                  <a:pt x="25781" y="12156"/>
                  <a:pt x="25781" y="12156"/>
                  <a:pt x="25781" y="12156"/>
                </a:cubicBezTo>
                <a:cubicBezTo>
                  <a:pt x="25719" y="12156"/>
                  <a:pt x="25625" y="12156"/>
                  <a:pt x="25562" y="12250"/>
                </a:cubicBezTo>
                <a:cubicBezTo>
                  <a:pt x="25562" y="12250"/>
                  <a:pt x="25562" y="12250"/>
                  <a:pt x="25562" y="12250"/>
                </a:cubicBezTo>
                <a:cubicBezTo>
                  <a:pt x="25406" y="12250"/>
                  <a:pt x="25281" y="12312"/>
                  <a:pt x="25156" y="12343"/>
                </a:cubicBezTo>
                <a:cubicBezTo>
                  <a:pt x="25094" y="12375"/>
                  <a:pt x="24969" y="12375"/>
                  <a:pt x="24937" y="12468"/>
                </a:cubicBezTo>
                <a:cubicBezTo>
                  <a:pt x="24937" y="12468"/>
                  <a:pt x="24937" y="12468"/>
                  <a:pt x="24937" y="12468"/>
                </a:cubicBezTo>
                <a:cubicBezTo>
                  <a:pt x="24875" y="12437"/>
                  <a:pt x="24844" y="12437"/>
                  <a:pt x="24812" y="12468"/>
                </a:cubicBezTo>
                <a:cubicBezTo>
                  <a:pt x="24812" y="12468"/>
                  <a:pt x="24812" y="12468"/>
                  <a:pt x="24812" y="12468"/>
                </a:cubicBezTo>
                <a:cubicBezTo>
                  <a:pt x="24656" y="12500"/>
                  <a:pt x="24500" y="12562"/>
                  <a:pt x="24344" y="12625"/>
                </a:cubicBezTo>
                <a:cubicBezTo>
                  <a:pt x="24344" y="12625"/>
                  <a:pt x="24344" y="12625"/>
                  <a:pt x="24344" y="12625"/>
                </a:cubicBezTo>
                <a:cubicBezTo>
                  <a:pt x="24250" y="12656"/>
                  <a:pt x="24125" y="12656"/>
                  <a:pt x="24031" y="12750"/>
                </a:cubicBezTo>
                <a:cubicBezTo>
                  <a:pt x="24031" y="12750"/>
                  <a:pt x="24031" y="12750"/>
                  <a:pt x="24031" y="12750"/>
                </a:cubicBezTo>
                <a:cubicBezTo>
                  <a:pt x="23875" y="12750"/>
                  <a:pt x="23719" y="12812"/>
                  <a:pt x="23562" y="12875"/>
                </a:cubicBezTo>
                <a:cubicBezTo>
                  <a:pt x="23562" y="12875"/>
                  <a:pt x="23562" y="12875"/>
                  <a:pt x="23562" y="12875"/>
                </a:cubicBezTo>
                <a:cubicBezTo>
                  <a:pt x="23469" y="12875"/>
                  <a:pt x="23406" y="12906"/>
                  <a:pt x="23344" y="12968"/>
                </a:cubicBezTo>
                <a:cubicBezTo>
                  <a:pt x="23344" y="12968"/>
                  <a:pt x="23344" y="12968"/>
                  <a:pt x="23344" y="12968"/>
                </a:cubicBezTo>
                <a:cubicBezTo>
                  <a:pt x="23312" y="12937"/>
                  <a:pt x="23250" y="12968"/>
                  <a:pt x="23219" y="12968"/>
                </a:cubicBezTo>
                <a:cubicBezTo>
                  <a:pt x="22875" y="13062"/>
                  <a:pt x="22500" y="13187"/>
                  <a:pt x="22125" y="13312"/>
                </a:cubicBezTo>
                <a:cubicBezTo>
                  <a:pt x="22031" y="13343"/>
                  <a:pt x="21906" y="13343"/>
                  <a:pt x="21781" y="13406"/>
                </a:cubicBezTo>
                <a:cubicBezTo>
                  <a:pt x="21781" y="13343"/>
                  <a:pt x="21844" y="13343"/>
                  <a:pt x="21844" y="13312"/>
                </a:cubicBezTo>
                <a:cubicBezTo>
                  <a:pt x="21844" y="13312"/>
                  <a:pt x="21844" y="13312"/>
                  <a:pt x="21844" y="13312"/>
                </a:cubicBezTo>
                <a:cubicBezTo>
                  <a:pt x="21937" y="13343"/>
                  <a:pt x="22031" y="13281"/>
                  <a:pt x="22094" y="13250"/>
                </a:cubicBezTo>
                <a:cubicBezTo>
                  <a:pt x="22094" y="13250"/>
                  <a:pt x="22094" y="13250"/>
                  <a:pt x="22094" y="13250"/>
                </a:cubicBezTo>
                <a:cubicBezTo>
                  <a:pt x="22187" y="13250"/>
                  <a:pt x="22281" y="13218"/>
                  <a:pt x="22344" y="13187"/>
                </a:cubicBezTo>
                <a:cubicBezTo>
                  <a:pt x="22344" y="13187"/>
                  <a:pt x="22344" y="13187"/>
                  <a:pt x="22344" y="13187"/>
                </a:cubicBezTo>
                <a:cubicBezTo>
                  <a:pt x="22437" y="13187"/>
                  <a:pt x="22500" y="13156"/>
                  <a:pt x="22562" y="13093"/>
                </a:cubicBezTo>
                <a:cubicBezTo>
                  <a:pt x="22562" y="13093"/>
                  <a:pt x="22562" y="13093"/>
                  <a:pt x="22562" y="13093"/>
                </a:cubicBezTo>
                <a:cubicBezTo>
                  <a:pt x="22719" y="13093"/>
                  <a:pt x="22875" y="13031"/>
                  <a:pt x="23031" y="12968"/>
                </a:cubicBezTo>
                <a:cubicBezTo>
                  <a:pt x="23031" y="12968"/>
                  <a:pt x="23031" y="12968"/>
                  <a:pt x="23031" y="12968"/>
                </a:cubicBezTo>
                <a:cubicBezTo>
                  <a:pt x="23125" y="12968"/>
                  <a:pt x="23187" y="12937"/>
                  <a:pt x="23250" y="12875"/>
                </a:cubicBezTo>
                <a:cubicBezTo>
                  <a:pt x="23250" y="12875"/>
                  <a:pt x="23250" y="12875"/>
                  <a:pt x="23250" y="12875"/>
                </a:cubicBezTo>
                <a:cubicBezTo>
                  <a:pt x="23281" y="12875"/>
                  <a:pt x="23312" y="12875"/>
                  <a:pt x="23344" y="12875"/>
                </a:cubicBezTo>
                <a:cubicBezTo>
                  <a:pt x="23812" y="12718"/>
                  <a:pt x="24281" y="12562"/>
                  <a:pt x="24750" y="12406"/>
                </a:cubicBezTo>
                <a:cubicBezTo>
                  <a:pt x="25094" y="12281"/>
                  <a:pt x="25437" y="12156"/>
                  <a:pt x="25781" y="12062"/>
                </a:cubicBezTo>
                <a:cubicBezTo>
                  <a:pt x="26281" y="11906"/>
                  <a:pt x="26781" y="11718"/>
                  <a:pt x="27250" y="11531"/>
                </a:cubicBezTo>
                <a:cubicBezTo>
                  <a:pt x="27594" y="11437"/>
                  <a:pt x="27937" y="11312"/>
                  <a:pt x="28281" y="11187"/>
                </a:cubicBezTo>
                <a:cubicBezTo>
                  <a:pt x="28750" y="11031"/>
                  <a:pt x="29219" y="10875"/>
                  <a:pt x="29719" y="10687"/>
                </a:cubicBezTo>
                <a:cubicBezTo>
                  <a:pt x="30250" y="10500"/>
                  <a:pt x="30781" y="10312"/>
                  <a:pt x="31312" y="10125"/>
                </a:cubicBezTo>
                <a:cubicBezTo>
                  <a:pt x="31812" y="9937"/>
                  <a:pt x="32281" y="9781"/>
                  <a:pt x="32781" y="9593"/>
                </a:cubicBezTo>
                <a:cubicBezTo>
                  <a:pt x="32781" y="9593"/>
                  <a:pt x="32781" y="9593"/>
                  <a:pt x="32781" y="9562"/>
                </a:cubicBezTo>
                <a:cubicBezTo>
                  <a:pt x="32781" y="9562"/>
                  <a:pt x="32781" y="9531"/>
                  <a:pt x="32781" y="9531"/>
                </a:cubicBezTo>
                <a:cubicBezTo>
                  <a:pt x="32656" y="9562"/>
                  <a:pt x="32531" y="9625"/>
                  <a:pt x="32406" y="9656"/>
                </a:cubicBezTo>
                <a:cubicBezTo>
                  <a:pt x="32094" y="9750"/>
                  <a:pt x="31781" y="9875"/>
                  <a:pt x="31469" y="9968"/>
                </a:cubicBezTo>
                <a:cubicBezTo>
                  <a:pt x="31156" y="10093"/>
                  <a:pt x="30812" y="10218"/>
                  <a:pt x="30469" y="10312"/>
                </a:cubicBezTo>
                <a:cubicBezTo>
                  <a:pt x="30250" y="10406"/>
                  <a:pt x="30031" y="10468"/>
                  <a:pt x="29844" y="10562"/>
                </a:cubicBezTo>
                <a:cubicBezTo>
                  <a:pt x="29531" y="10656"/>
                  <a:pt x="29219" y="10781"/>
                  <a:pt x="28906" y="10875"/>
                </a:cubicBezTo>
                <a:cubicBezTo>
                  <a:pt x="28656" y="10968"/>
                  <a:pt x="28406" y="11031"/>
                  <a:pt x="28187" y="11125"/>
                </a:cubicBezTo>
                <a:cubicBezTo>
                  <a:pt x="27906" y="11218"/>
                  <a:pt x="27625" y="11343"/>
                  <a:pt x="27312" y="11437"/>
                </a:cubicBezTo>
                <a:cubicBezTo>
                  <a:pt x="26906" y="11562"/>
                  <a:pt x="26531" y="11718"/>
                  <a:pt x="26125" y="11843"/>
                </a:cubicBezTo>
                <a:cubicBezTo>
                  <a:pt x="25812" y="11937"/>
                  <a:pt x="25500" y="12062"/>
                  <a:pt x="25156" y="12156"/>
                </a:cubicBezTo>
                <a:cubicBezTo>
                  <a:pt x="24781" y="12312"/>
                  <a:pt x="24375" y="12406"/>
                  <a:pt x="23969" y="12562"/>
                </a:cubicBezTo>
                <a:cubicBezTo>
                  <a:pt x="23875" y="12593"/>
                  <a:pt x="23750" y="12593"/>
                  <a:pt x="23656" y="12656"/>
                </a:cubicBezTo>
                <a:cubicBezTo>
                  <a:pt x="23625" y="12687"/>
                  <a:pt x="23594" y="12656"/>
                  <a:pt x="23562" y="12687"/>
                </a:cubicBezTo>
                <a:cubicBezTo>
                  <a:pt x="23437" y="12718"/>
                  <a:pt x="23312" y="12750"/>
                  <a:pt x="23187" y="12812"/>
                </a:cubicBezTo>
                <a:cubicBezTo>
                  <a:pt x="23187" y="12812"/>
                  <a:pt x="23187" y="12812"/>
                  <a:pt x="23187" y="12812"/>
                </a:cubicBezTo>
                <a:cubicBezTo>
                  <a:pt x="23187" y="12812"/>
                  <a:pt x="23187" y="12812"/>
                  <a:pt x="23187" y="12812"/>
                </a:cubicBezTo>
                <a:cubicBezTo>
                  <a:pt x="23187" y="12812"/>
                  <a:pt x="23187" y="12812"/>
                  <a:pt x="23187" y="12812"/>
                </a:cubicBezTo>
                <a:cubicBezTo>
                  <a:pt x="23156" y="12812"/>
                  <a:pt x="23125" y="12812"/>
                  <a:pt x="23094" y="12843"/>
                </a:cubicBezTo>
                <a:cubicBezTo>
                  <a:pt x="23094" y="12843"/>
                  <a:pt x="23094" y="12843"/>
                  <a:pt x="23094" y="12843"/>
                </a:cubicBezTo>
                <a:cubicBezTo>
                  <a:pt x="23062" y="12843"/>
                  <a:pt x="23000" y="12843"/>
                  <a:pt x="22969" y="12875"/>
                </a:cubicBezTo>
                <a:cubicBezTo>
                  <a:pt x="22719" y="12968"/>
                  <a:pt x="22469" y="13062"/>
                  <a:pt x="22219" y="13093"/>
                </a:cubicBezTo>
                <a:cubicBezTo>
                  <a:pt x="22156" y="13125"/>
                  <a:pt x="22094" y="13125"/>
                  <a:pt x="22062" y="13156"/>
                </a:cubicBezTo>
                <a:cubicBezTo>
                  <a:pt x="22000" y="13187"/>
                  <a:pt x="21937" y="13156"/>
                  <a:pt x="21906" y="13187"/>
                </a:cubicBezTo>
                <a:cubicBezTo>
                  <a:pt x="21906" y="13187"/>
                  <a:pt x="21906" y="13187"/>
                  <a:pt x="21906" y="13187"/>
                </a:cubicBezTo>
                <a:cubicBezTo>
                  <a:pt x="21844" y="13187"/>
                  <a:pt x="21812" y="13187"/>
                  <a:pt x="21781" y="13250"/>
                </a:cubicBezTo>
                <a:cubicBezTo>
                  <a:pt x="21687" y="13250"/>
                  <a:pt x="21594" y="13250"/>
                  <a:pt x="21500" y="13312"/>
                </a:cubicBezTo>
                <a:cubicBezTo>
                  <a:pt x="21562" y="13312"/>
                  <a:pt x="21594" y="13312"/>
                  <a:pt x="21656" y="13312"/>
                </a:cubicBezTo>
                <a:cubicBezTo>
                  <a:pt x="21656" y="13281"/>
                  <a:pt x="21656" y="13281"/>
                  <a:pt x="21687" y="13281"/>
                </a:cubicBezTo>
                <a:cubicBezTo>
                  <a:pt x="21656" y="13281"/>
                  <a:pt x="21656" y="13281"/>
                  <a:pt x="21656" y="13312"/>
                </a:cubicBezTo>
                <a:cubicBezTo>
                  <a:pt x="21656" y="13312"/>
                  <a:pt x="21656" y="13312"/>
                  <a:pt x="21656" y="13312"/>
                </a:cubicBezTo>
                <a:cubicBezTo>
                  <a:pt x="21656" y="13312"/>
                  <a:pt x="21656" y="13312"/>
                  <a:pt x="21656" y="13312"/>
                </a:cubicBezTo>
                <a:cubicBezTo>
                  <a:pt x="21594" y="13312"/>
                  <a:pt x="21562" y="13312"/>
                  <a:pt x="21500" y="13312"/>
                </a:cubicBezTo>
                <a:cubicBezTo>
                  <a:pt x="21500" y="13343"/>
                  <a:pt x="21500" y="13343"/>
                  <a:pt x="21500" y="13343"/>
                </a:cubicBezTo>
                <a:cubicBezTo>
                  <a:pt x="21469" y="13343"/>
                  <a:pt x="21437" y="13343"/>
                  <a:pt x="21406" y="13343"/>
                </a:cubicBezTo>
                <a:cubicBezTo>
                  <a:pt x="21344" y="13343"/>
                  <a:pt x="21281" y="13312"/>
                  <a:pt x="21250" y="13406"/>
                </a:cubicBezTo>
                <a:cubicBezTo>
                  <a:pt x="21250" y="13406"/>
                  <a:pt x="21250" y="13406"/>
                  <a:pt x="21250" y="13406"/>
                </a:cubicBezTo>
                <a:cubicBezTo>
                  <a:pt x="21219" y="13375"/>
                  <a:pt x="21187" y="13375"/>
                  <a:pt x="21187" y="13406"/>
                </a:cubicBezTo>
                <a:cubicBezTo>
                  <a:pt x="21187" y="13406"/>
                  <a:pt x="21187" y="13406"/>
                  <a:pt x="21187" y="13406"/>
                </a:cubicBezTo>
                <a:cubicBezTo>
                  <a:pt x="21156" y="13375"/>
                  <a:pt x="21187" y="13343"/>
                  <a:pt x="21250" y="13312"/>
                </a:cubicBezTo>
                <a:cubicBezTo>
                  <a:pt x="21281" y="13312"/>
                  <a:pt x="21312" y="13312"/>
                  <a:pt x="21344" y="13312"/>
                </a:cubicBezTo>
                <a:cubicBezTo>
                  <a:pt x="21531" y="13218"/>
                  <a:pt x="21719" y="13156"/>
                  <a:pt x="21906" y="13093"/>
                </a:cubicBezTo>
                <a:cubicBezTo>
                  <a:pt x="22094" y="13000"/>
                  <a:pt x="22344" y="12968"/>
                  <a:pt x="22531" y="12906"/>
                </a:cubicBezTo>
                <a:cubicBezTo>
                  <a:pt x="22875" y="12781"/>
                  <a:pt x="23187" y="12687"/>
                  <a:pt x="23531" y="12593"/>
                </a:cubicBezTo>
                <a:cubicBezTo>
                  <a:pt x="23937" y="12437"/>
                  <a:pt x="24344" y="12312"/>
                  <a:pt x="24750" y="12156"/>
                </a:cubicBezTo>
                <a:cubicBezTo>
                  <a:pt x="24969" y="12093"/>
                  <a:pt x="25187" y="12031"/>
                  <a:pt x="25406" y="11937"/>
                </a:cubicBezTo>
                <a:cubicBezTo>
                  <a:pt x="25781" y="11812"/>
                  <a:pt x="26156" y="11687"/>
                  <a:pt x="26531" y="11562"/>
                </a:cubicBezTo>
                <a:cubicBezTo>
                  <a:pt x="26937" y="11406"/>
                  <a:pt x="27344" y="11281"/>
                  <a:pt x="27750" y="11125"/>
                </a:cubicBezTo>
                <a:cubicBezTo>
                  <a:pt x="28062" y="11000"/>
                  <a:pt x="28406" y="10906"/>
                  <a:pt x="28719" y="10781"/>
                </a:cubicBezTo>
                <a:cubicBezTo>
                  <a:pt x="29219" y="10593"/>
                  <a:pt x="29750" y="10406"/>
                  <a:pt x="30281" y="10218"/>
                </a:cubicBezTo>
                <a:cubicBezTo>
                  <a:pt x="30469" y="10156"/>
                  <a:pt x="30656" y="10125"/>
                  <a:pt x="30812" y="10000"/>
                </a:cubicBezTo>
                <a:cubicBezTo>
                  <a:pt x="30656" y="10000"/>
                  <a:pt x="30531" y="10062"/>
                  <a:pt x="30375" y="10125"/>
                </a:cubicBezTo>
                <a:cubicBezTo>
                  <a:pt x="30000" y="10250"/>
                  <a:pt x="29625" y="10406"/>
                  <a:pt x="29250" y="10500"/>
                </a:cubicBezTo>
                <a:cubicBezTo>
                  <a:pt x="28937" y="10625"/>
                  <a:pt x="28625" y="10750"/>
                  <a:pt x="28312" y="10843"/>
                </a:cubicBezTo>
                <a:cubicBezTo>
                  <a:pt x="28125" y="10906"/>
                  <a:pt x="27937" y="10968"/>
                  <a:pt x="27750" y="11031"/>
                </a:cubicBezTo>
                <a:cubicBezTo>
                  <a:pt x="27531" y="11125"/>
                  <a:pt x="27281" y="11218"/>
                  <a:pt x="27062" y="11281"/>
                </a:cubicBezTo>
                <a:cubicBezTo>
                  <a:pt x="27000" y="11312"/>
                  <a:pt x="26937" y="11343"/>
                  <a:pt x="26937" y="11218"/>
                </a:cubicBezTo>
                <a:cubicBezTo>
                  <a:pt x="26969" y="11218"/>
                  <a:pt x="27031" y="11187"/>
                  <a:pt x="27062" y="11187"/>
                </a:cubicBezTo>
                <a:cubicBezTo>
                  <a:pt x="27125" y="11218"/>
                  <a:pt x="27187" y="11187"/>
                  <a:pt x="27250" y="11156"/>
                </a:cubicBezTo>
                <a:cubicBezTo>
                  <a:pt x="27437" y="11093"/>
                  <a:pt x="27594" y="11031"/>
                  <a:pt x="27750" y="10968"/>
                </a:cubicBezTo>
                <a:cubicBezTo>
                  <a:pt x="28125" y="10843"/>
                  <a:pt x="28469" y="10687"/>
                  <a:pt x="28844" y="10562"/>
                </a:cubicBezTo>
                <a:cubicBezTo>
                  <a:pt x="29094" y="10468"/>
                  <a:pt x="29344" y="10375"/>
                  <a:pt x="29594" y="10281"/>
                </a:cubicBezTo>
                <a:cubicBezTo>
                  <a:pt x="29875" y="10187"/>
                  <a:pt x="30156" y="10093"/>
                  <a:pt x="30406" y="10000"/>
                </a:cubicBezTo>
                <a:cubicBezTo>
                  <a:pt x="30875" y="9843"/>
                  <a:pt x="31312" y="9687"/>
                  <a:pt x="31750" y="9531"/>
                </a:cubicBezTo>
                <a:cubicBezTo>
                  <a:pt x="31906" y="9468"/>
                  <a:pt x="32062" y="9406"/>
                  <a:pt x="32219" y="9343"/>
                </a:cubicBezTo>
                <a:cubicBezTo>
                  <a:pt x="32406" y="9281"/>
                  <a:pt x="32594" y="9187"/>
                  <a:pt x="32781" y="9156"/>
                </a:cubicBezTo>
                <a:cubicBezTo>
                  <a:pt x="32781" y="9156"/>
                  <a:pt x="32781" y="9156"/>
                  <a:pt x="32781" y="9156"/>
                </a:cubicBezTo>
                <a:cubicBezTo>
                  <a:pt x="32781" y="9093"/>
                  <a:pt x="32781" y="9062"/>
                  <a:pt x="32781" y="9031"/>
                </a:cubicBezTo>
                <a:cubicBezTo>
                  <a:pt x="32750" y="9031"/>
                  <a:pt x="32719" y="9031"/>
                  <a:pt x="32687" y="9062"/>
                </a:cubicBezTo>
                <a:cubicBezTo>
                  <a:pt x="32500" y="9187"/>
                  <a:pt x="32250" y="9218"/>
                  <a:pt x="32000" y="9312"/>
                </a:cubicBezTo>
                <a:cubicBezTo>
                  <a:pt x="31750" y="9437"/>
                  <a:pt x="31437" y="9500"/>
                  <a:pt x="31156" y="9625"/>
                </a:cubicBezTo>
                <a:cubicBezTo>
                  <a:pt x="31094" y="9593"/>
                  <a:pt x="31031" y="9656"/>
                  <a:pt x="30969" y="9687"/>
                </a:cubicBezTo>
                <a:cubicBezTo>
                  <a:pt x="30969" y="9687"/>
                  <a:pt x="30969" y="9687"/>
                  <a:pt x="30969" y="9687"/>
                </a:cubicBezTo>
                <a:cubicBezTo>
                  <a:pt x="30937" y="9687"/>
                  <a:pt x="30906" y="9687"/>
                  <a:pt x="30875" y="9718"/>
                </a:cubicBezTo>
                <a:cubicBezTo>
                  <a:pt x="30844" y="9718"/>
                  <a:pt x="30812" y="9718"/>
                  <a:pt x="30812" y="9750"/>
                </a:cubicBezTo>
                <a:cubicBezTo>
                  <a:pt x="30531" y="9843"/>
                  <a:pt x="30281" y="9937"/>
                  <a:pt x="30000" y="10031"/>
                </a:cubicBezTo>
                <a:cubicBezTo>
                  <a:pt x="29844" y="10062"/>
                  <a:pt x="29687" y="10156"/>
                  <a:pt x="29500" y="10218"/>
                </a:cubicBezTo>
                <a:cubicBezTo>
                  <a:pt x="29250" y="10281"/>
                  <a:pt x="29000" y="10375"/>
                  <a:pt x="28750" y="10468"/>
                </a:cubicBezTo>
                <a:cubicBezTo>
                  <a:pt x="28500" y="10562"/>
                  <a:pt x="28250" y="10625"/>
                  <a:pt x="28031" y="10750"/>
                </a:cubicBezTo>
                <a:cubicBezTo>
                  <a:pt x="27875" y="10812"/>
                  <a:pt x="27656" y="10843"/>
                  <a:pt x="27500" y="10937"/>
                </a:cubicBezTo>
                <a:cubicBezTo>
                  <a:pt x="27437" y="11000"/>
                  <a:pt x="27312" y="10937"/>
                  <a:pt x="27250" y="11031"/>
                </a:cubicBezTo>
                <a:cubicBezTo>
                  <a:pt x="27219" y="11031"/>
                  <a:pt x="27219" y="11031"/>
                  <a:pt x="27187" y="11031"/>
                </a:cubicBezTo>
                <a:cubicBezTo>
                  <a:pt x="27094" y="11062"/>
                  <a:pt x="27031" y="11093"/>
                  <a:pt x="26937" y="11125"/>
                </a:cubicBezTo>
                <a:cubicBezTo>
                  <a:pt x="26875" y="11093"/>
                  <a:pt x="26844" y="11187"/>
                  <a:pt x="26812" y="11187"/>
                </a:cubicBezTo>
                <a:cubicBezTo>
                  <a:pt x="26531" y="11218"/>
                  <a:pt x="26281" y="11343"/>
                  <a:pt x="26031" y="11437"/>
                </a:cubicBezTo>
                <a:cubicBezTo>
                  <a:pt x="25906" y="11500"/>
                  <a:pt x="25750" y="11500"/>
                  <a:pt x="25625" y="11562"/>
                </a:cubicBezTo>
                <a:cubicBezTo>
                  <a:pt x="25469" y="11656"/>
                  <a:pt x="25312" y="11687"/>
                  <a:pt x="25156" y="11750"/>
                </a:cubicBezTo>
                <a:cubicBezTo>
                  <a:pt x="25031" y="11812"/>
                  <a:pt x="24906" y="11843"/>
                  <a:pt x="24781" y="11875"/>
                </a:cubicBezTo>
                <a:cubicBezTo>
                  <a:pt x="24750" y="11875"/>
                  <a:pt x="24687" y="11875"/>
                  <a:pt x="24656" y="11906"/>
                </a:cubicBezTo>
                <a:cubicBezTo>
                  <a:pt x="24656" y="11906"/>
                  <a:pt x="24656" y="11906"/>
                  <a:pt x="24656" y="11906"/>
                </a:cubicBezTo>
                <a:cubicBezTo>
                  <a:pt x="24625" y="11906"/>
                  <a:pt x="24562" y="11906"/>
                  <a:pt x="24562" y="11937"/>
                </a:cubicBezTo>
                <a:cubicBezTo>
                  <a:pt x="24469" y="11937"/>
                  <a:pt x="24406" y="11968"/>
                  <a:pt x="24344" y="12000"/>
                </a:cubicBezTo>
                <a:cubicBezTo>
                  <a:pt x="24281" y="12031"/>
                  <a:pt x="24187" y="12031"/>
                  <a:pt x="24125" y="12093"/>
                </a:cubicBezTo>
                <a:cubicBezTo>
                  <a:pt x="24125" y="12093"/>
                  <a:pt x="24125" y="12093"/>
                  <a:pt x="24125" y="12093"/>
                </a:cubicBezTo>
                <a:cubicBezTo>
                  <a:pt x="24125" y="12093"/>
                  <a:pt x="24125" y="12093"/>
                  <a:pt x="24125" y="12093"/>
                </a:cubicBezTo>
                <a:cubicBezTo>
                  <a:pt x="24125" y="12093"/>
                  <a:pt x="24125" y="12093"/>
                  <a:pt x="24125" y="12093"/>
                </a:cubicBezTo>
                <a:cubicBezTo>
                  <a:pt x="24062" y="12093"/>
                  <a:pt x="23969" y="12093"/>
                  <a:pt x="23906" y="12156"/>
                </a:cubicBezTo>
                <a:cubicBezTo>
                  <a:pt x="23906" y="12156"/>
                  <a:pt x="23906" y="12156"/>
                  <a:pt x="23906" y="12156"/>
                </a:cubicBezTo>
                <a:cubicBezTo>
                  <a:pt x="23906" y="12156"/>
                  <a:pt x="23906" y="12156"/>
                  <a:pt x="23906" y="12156"/>
                </a:cubicBezTo>
                <a:cubicBezTo>
                  <a:pt x="23906" y="12156"/>
                  <a:pt x="23906" y="12156"/>
                  <a:pt x="23906" y="12156"/>
                </a:cubicBezTo>
                <a:cubicBezTo>
                  <a:pt x="23844" y="12187"/>
                  <a:pt x="23750" y="12156"/>
                  <a:pt x="23687" y="12250"/>
                </a:cubicBezTo>
                <a:cubicBezTo>
                  <a:pt x="23687" y="12250"/>
                  <a:pt x="23719" y="12250"/>
                  <a:pt x="23719" y="12250"/>
                </a:cubicBezTo>
                <a:cubicBezTo>
                  <a:pt x="23687" y="12250"/>
                  <a:pt x="23687" y="12250"/>
                  <a:pt x="23687" y="12250"/>
                </a:cubicBezTo>
                <a:cubicBezTo>
                  <a:pt x="23687" y="12250"/>
                  <a:pt x="23687" y="12250"/>
                  <a:pt x="23687" y="12250"/>
                </a:cubicBezTo>
                <a:cubicBezTo>
                  <a:pt x="23594" y="12218"/>
                  <a:pt x="23531" y="12281"/>
                  <a:pt x="23437" y="12312"/>
                </a:cubicBezTo>
                <a:cubicBezTo>
                  <a:pt x="23187" y="12375"/>
                  <a:pt x="22937" y="12468"/>
                  <a:pt x="22687" y="12562"/>
                </a:cubicBezTo>
                <a:cubicBezTo>
                  <a:pt x="22687" y="12562"/>
                  <a:pt x="22687" y="12562"/>
                  <a:pt x="22687" y="12562"/>
                </a:cubicBezTo>
                <a:cubicBezTo>
                  <a:pt x="22656" y="12562"/>
                  <a:pt x="22594" y="12562"/>
                  <a:pt x="22562" y="12593"/>
                </a:cubicBezTo>
                <a:cubicBezTo>
                  <a:pt x="22531" y="12593"/>
                  <a:pt x="22531" y="12625"/>
                  <a:pt x="22500" y="12625"/>
                </a:cubicBezTo>
                <a:cubicBezTo>
                  <a:pt x="22500" y="12593"/>
                  <a:pt x="22469" y="12593"/>
                  <a:pt x="22469" y="12625"/>
                </a:cubicBezTo>
                <a:cubicBezTo>
                  <a:pt x="22469" y="12625"/>
                  <a:pt x="22469" y="12625"/>
                  <a:pt x="22469" y="12625"/>
                </a:cubicBezTo>
                <a:cubicBezTo>
                  <a:pt x="22437" y="12656"/>
                  <a:pt x="22375" y="12687"/>
                  <a:pt x="22344" y="12687"/>
                </a:cubicBezTo>
                <a:cubicBezTo>
                  <a:pt x="22375" y="12687"/>
                  <a:pt x="22437" y="12656"/>
                  <a:pt x="22469" y="12625"/>
                </a:cubicBezTo>
                <a:cubicBezTo>
                  <a:pt x="22312" y="12656"/>
                  <a:pt x="22156" y="12718"/>
                  <a:pt x="22000" y="12750"/>
                </a:cubicBezTo>
                <a:cubicBezTo>
                  <a:pt x="21719" y="12843"/>
                  <a:pt x="21469" y="12937"/>
                  <a:pt x="21187" y="13000"/>
                </a:cubicBezTo>
                <a:cubicBezTo>
                  <a:pt x="21187" y="12968"/>
                  <a:pt x="21156" y="12968"/>
                  <a:pt x="21187" y="12968"/>
                </a:cubicBezTo>
                <a:cubicBezTo>
                  <a:pt x="21344" y="12875"/>
                  <a:pt x="21500" y="12843"/>
                  <a:pt x="21656" y="12781"/>
                </a:cubicBezTo>
                <a:cubicBezTo>
                  <a:pt x="21906" y="12718"/>
                  <a:pt x="22156" y="12625"/>
                  <a:pt x="22406" y="12531"/>
                </a:cubicBezTo>
                <a:cubicBezTo>
                  <a:pt x="22625" y="12468"/>
                  <a:pt x="22812" y="12437"/>
                  <a:pt x="23000" y="12343"/>
                </a:cubicBezTo>
                <a:cubicBezTo>
                  <a:pt x="23406" y="12218"/>
                  <a:pt x="23781" y="12093"/>
                  <a:pt x="24187" y="11937"/>
                </a:cubicBezTo>
                <a:cubicBezTo>
                  <a:pt x="24469" y="11843"/>
                  <a:pt x="24750" y="11750"/>
                  <a:pt x="25031" y="11656"/>
                </a:cubicBezTo>
                <a:cubicBezTo>
                  <a:pt x="25437" y="11500"/>
                  <a:pt x="25812" y="11375"/>
                  <a:pt x="26187" y="11250"/>
                </a:cubicBezTo>
                <a:cubicBezTo>
                  <a:pt x="26344" y="11187"/>
                  <a:pt x="26469" y="11125"/>
                  <a:pt x="26625" y="11062"/>
                </a:cubicBezTo>
                <a:cubicBezTo>
                  <a:pt x="26406" y="11125"/>
                  <a:pt x="26187" y="11187"/>
                  <a:pt x="25969" y="11281"/>
                </a:cubicBezTo>
                <a:cubicBezTo>
                  <a:pt x="25750" y="11343"/>
                  <a:pt x="25531" y="11437"/>
                  <a:pt x="25281" y="11531"/>
                </a:cubicBezTo>
                <a:cubicBezTo>
                  <a:pt x="24875" y="11656"/>
                  <a:pt x="24469" y="11812"/>
                  <a:pt x="24031" y="11937"/>
                </a:cubicBezTo>
                <a:cubicBezTo>
                  <a:pt x="23937" y="11968"/>
                  <a:pt x="23844" y="12031"/>
                  <a:pt x="23750" y="12062"/>
                </a:cubicBezTo>
                <a:cubicBezTo>
                  <a:pt x="23656" y="12062"/>
                  <a:pt x="23562" y="12093"/>
                  <a:pt x="23437" y="12125"/>
                </a:cubicBezTo>
                <a:cubicBezTo>
                  <a:pt x="23094" y="12250"/>
                  <a:pt x="22750" y="12375"/>
                  <a:pt x="22406" y="12468"/>
                </a:cubicBezTo>
                <a:cubicBezTo>
                  <a:pt x="22094" y="12562"/>
                  <a:pt x="21781" y="12656"/>
                  <a:pt x="21469" y="12750"/>
                </a:cubicBezTo>
                <a:cubicBezTo>
                  <a:pt x="21281" y="12812"/>
                  <a:pt x="21031" y="12875"/>
                  <a:pt x="20844" y="12937"/>
                </a:cubicBezTo>
                <a:cubicBezTo>
                  <a:pt x="20781" y="12968"/>
                  <a:pt x="20719" y="13000"/>
                  <a:pt x="20656" y="12937"/>
                </a:cubicBezTo>
                <a:cubicBezTo>
                  <a:pt x="20687" y="12906"/>
                  <a:pt x="20719" y="12906"/>
                  <a:pt x="20719" y="12906"/>
                </a:cubicBezTo>
                <a:cubicBezTo>
                  <a:pt x="20750" y="12937"/>
                  <a:pt x="20781" y="12937"/>
                  <a:pt x="20812" y="12875"/>
                </a:cubicBezTo>
                <a:cubicBezTo>
                  <a:pt x="20844" y="12875"/>
                  <a:pt x="20844" y="12875"/>
                  <a:pt x="20875" y="12843"/>
                </a:cubicBezTo>
                <a:cubicBezTo>
                  <a:pt x="21094" y="12812"/>
                  <a:pt x="21312" y="12718"/>
                  <a:pt x="21531" y="12656"/>
                </a:cubicBezTo>
                <a:cubicBezTo>
                  <a:pt x="21750" y="12593"/>
                  <a:pt x="21937" y="12531"/>
                  <a:pt x="22156" y="12468"/>
                </a:cubicBezTo>
                <a:cubicBezTo>
                  <a:pt x="22406" y="12437"/>
                  <a:pt x="22656" y="12281"/>
                  <a:pt x="22906" y="12218"/>
                </a:cubicBezTo>
                <a:cubicBezTo>
                  <a:pt x="23219" y="12156"/>
                  <a:pt x="23531" y="12000"/>
                  <a:pt x="23844" y="11906"/>
                </a:cubicBezTo>
                <a:cubicBezTo>
                  <a:pt x="24094" y="11812"/>
                  <a:pt x="24344" y="11750"/>
                  <a:pt x="24594" y="11656"/>
                </a:cubicBezTo>
                <a:cubicBezTo>
                  <a:pt x="24969" y="11531"/>
                  <a:pt x="25312" y="11406"/>
                  <a:pt x="25687" y="11250"/>
                </a:cubicBezTo>
                <a:cubicBezTo>
                  <a:pt x="25937" y="11187"/>
                  <a:pt x="26187" y="11093"/>
                  <a:pt x="26437" y="11000"/>
                </a:cubicBezTo>
                <a:cubicBezTo>
                  <a:pt x="26906" y="10843"/>
                  <a:pt x="27375" y="10687"/>
                  <a:pt x="27812" y="10500"/>
                </a:cubicBezTo>
                <a:cubicBezTo>
                  <a:pt x="27937" y="10468"/>
                  <a:pt x="28062" y="10468"/>
                  <a:pt x="28156" y="10375"/>
                </a:cubicBezTo>
                <a:cubicBezTo>
                  <a:pt x="28250" y="10406"/>
                  <a:pt x="28312" y="10343"/>
                  <a:pt x="28375" y="10312"/>
                </a:cubicBezTo>
                <a:cubicBezTo>
                  <a:pt x="28594" y="10250"/>
                  <a:pt x="28812" y="10156"/>
                  <a:pt x="29062" y="10062"/>
                </a:cubicBezTo>
                <a:cubicBezTo>
                  <a:pt x="29437" y="9937"/>
                  <a:pt x="29812" y="9781"/>
                  <a:pt x="30219" y="9656"/>
                </a:cubicBezTo>
                <a:cubicBezTo>
                  <a:pt x="30406" y="9593"/>
                  <a:pt x="30625" y="9500"/>
                  <a:pt x="30844" y="9437"/>
                </a:cubicBezTo>
                <a:cubicBezTo>
                  <a:pt x="31156" y="9312"/>
                  <a:pt x="31469" y="9187"/>
                  <a:pt x="31812" y="9093"/>
                </a:cubicBezTo>
                <a:cubicBezTo>
                  <a:pt x="31937" y="9031"/>
                  <a:pt x="32094" y="8937"/>
                  <a:pt x="32250" y="8906"/>
                </a:cubicBezTo>
                <a:cubicBezTo>
                  <a:pt x="32437" y="8843"/>
                  <a:pt x="32594" y="8781"/>
                  <a:pt x="32781" y="8718"/>
                </a:cubicBezTo>
                <a:cubicBezTo>
                  <a:pt x="32781" y="8718"/>
                  <a:pt x="32781" y="8718"/>
                  <a:pt x="32781" y="8718"/>
                </a:cubicBezTo>
                <a:cubicBezTo>
                  <a:pt x="32781" y="8718"/>
                  <a:pt x="32781" y="8687"/>
                  <a:pt x="32781" y="8687"/>
                </a:cubicBezTo>
                <a:cubicBezTo>
                  <a:pt x="32656" y="8718"/>
                  <a:pt x="32562" y="8750"/>
                  <a:pt x="32469" y="8781"/>
                </a:cubicBezTo>
                <a:cubicBezTo>
                  <a:pt x="32250" y="8875"/>
                  <a:pt x="32000" y="8968"/>
                  <a:pt x="31781" y="9031"/>
                </a:cubicBezTo>
                <a:cubicBezTo>
                  <a:pt x="31469" y="9156"/>
                  <a:pt x="31156" y="9281"/>
                  <a:pt x="30844" y="9375"/>
                </a:cubicBezTo>
                <a:cubicBezTo>
                  <a:pt x="30406" y="9562"/>
                  <a:pt x="29969" y="9687"/>
                  <a:pt x="29531" y="9875"/>
                </a:cubicBezTo>
                <a:cubicBezTo>
                  <a:pt x="29187" y="10000"/>
                  <a:pt x="28812" y="10125"/>
                  <a:pt x="28469" y="10250"/>
                </a:cubicBezTo>
                <a:cubicBezTo>
                  <a:pt x="28344" y="10281"/>
                  <a:pt x="28250" y="10281"/>
                  <a:pt x="28156" y="10375"/>
                </a:cubicBezTo>
                <a:cubicBezTo>
                  <a:pt x="28125" y="10375"/>
                  <a:pt x="28125" y="10375"/>
                  <a:pt x="28094" y="10375"/>
                </a:cubicBezTo>
                <a:cubicBezTo>
                  <a:pt x="28062" y="10406"/>
                  <a:pt x="28062" y="10406"/>
                  <a:pt x="28031" y="10406"/>
                </a:cubicBezTo>
                <a:cubicBezTo>
                  <a:pt x="28062" y="10406"/>
                  <a:pt x="28062" y="10406"/>
                  <a:pt x="28094" y="10375"/>
                </a:cubicBezTo>
                <a:cubicBezTo>
                  <a:pt x="28062" y="10375"/>
                  <a:pt x="28031" y="10406"/>
                  <a:pt x="28000" y="10406"/>
                </a:cubicBezTo>
                <a:cubicBezTo>
                  <a:pt x="27719" y="10500"/>
                  <a:pt x="27437" y="10625"/>
                  <a:pt x="27125" y="10718"/>
                </a:cubicBezTo>
                <a:cubicBezTo>
                  <a:pt x="26719" y="10875"/>
                  <a:pt x="26312" y="11031"/>
                  <a:pt x="25906" y="11156"/>
                </a:cubicBezTo>
                <a:cubicBezTo>
                  <a:pt x="25406" y="11312"/>
                  <a:pt x="24937" y="11500"/>
                  <a:pt x="24469" y="11656"/>
                </a:cubicBezTo>
                <a:cubicBezTo>
                  <a:pt x="24094" y="11781"/>
                  <a:pt x="23750" y="11906"/>
                  <a:pt x="23406" y="12031"/>
                </a:cubicBezTo>
                <a:cubicBezTo>
                  <a:pt x="22969" y="12156"/>
                  <a:pt x="22531" y="12281"/>
                  <a:pt x="22094" y="12437"/>
                </a:cubicBezTo>
                <a:cubicBezTo>
                  <a:pt x="22094" y="12437"/>
                  <a:pt x="22094" y="12437"/>
                  <a:pt x="22094" y="12437"/>
                </a:cubicBezTo>
                <a:cubicBezTo>
                  <a:pt x="22094" y="12437"/>
                  <a:pt x="22094" y="12437"/>
                  <a:pt x="22094" y="12437"/>
                </a:cubicBezTo>
                <a:cubicBezTo>
                  <a:pt x="22312" y="12437"/>
                  <a:pt x="22469" y="12343"/>
                  <a:pt x="22656" y="12281"/>
                </a:cubicBezTo>
                <a:cubicBezTo>
                  <a:pt x="22469" y="12343"/>
                  <a:pt x="22312" y="12437"/>
                  <a:pt x="22094" y="12437"/>
                </a:cubicBezTo>
                <a:cubicBezTo>
                  <a:pt x="21906" y="12500"/>
                  <a:pt x="21687" y="12593"/>
                  <a:pt x="21469" y="12656"/>
                </a:cubicBezTo>
                <a:cubicBezTo>
                  <a:pt x="21687" y="12593"/>
                  <a:pt x="21906" y="12500"/>
                  <a:pt x="22094" y="12437"/>
                </a:cubicBezTo>
                <a:cubicBezTo>
                  <a:pt x="22094" y="12437"/>
                  <a:pt x="22094" y="12437"/>
                  <a:pt x="22094" y="12437"/>
                </a:cubicBezTo>
                <a:cubicBezTo>
                  <a:pt x="22031" y="12468"/>
                  <a:pt x="21937" y="12468"/>
                  <a:pt x="21875" y="12500"/>
                </a:cubicBezTo>
                <a:cubicBezTo>
                  <a:pt x="21875" y="12500"/>
                  <a:pt x="21844" y="12468"/>
                  <a:pt x="21812" y="12468"/>
                </a:cubicBezTo>
                <a:cubicBezTo>
                  <a:pt x="22687" y="12156"/>
                  <a:pt x="23562" y="11906"/>
                  <a:pt x="24406" y="11562"/>
                </a:cubicBezTo>
                <a:cubicBezTo>
                  <a:pt x="24375" y="11531"/>
                  <a:pt x="24344" y="11562"/>
                  <a:pt x="24344" y="11562"/>
                </a:cubicBezTo>
                <a:cubicBezTo>
                  <a:pt x="23969" y="11687"/>
                  <a:pt x="23625" y="11781"/>
                  <a:pt x="23281" y="11906"/>
                </a:cubicBezTo>
                <a:cubicBezTo>
                  <a:pt x="23219" y="11906"/>
                  <a:pt x="23187" y="11937"/>
                  <a:pt x="23156" y="11875"/>
                </a:cubicBezTo>
                <a:cubicBezTo>
                  <a:pt x="23281" y="11843"/>
                  <a:pt x="23437" y="11781"/>
                  <a:pt x="23562" y="11750"/>
                </a:cubicBezTo>
                <a:cubicBezTo>
                  <a:pt x="23812" y="11656"/>
                  <a:pt x="24031" y="11593"/>
                  <a:pt x="24250" y="11500"/>
                </a:cubicBezTo>
                <a:cubicBezTo>
                  <a:pt x="24562" y="11406"/>
                  <a:pt x="24875" y="11281"/>
                  <a:pt x="25187" y="11187"/>
                </a:cubicBezTo>
                <a:cubicBezTo>
                  <a:pt x="25406" y="11093"/>
                  <a:pt x="25656" y="11031"/>
                  <a:pt x="25906" y="10937"/>
                </a:cubicBezTo>
                <a:cubicBezTo>
                  <a:pt x="26187" y="10843"/>
                  <a:pt x="26500" y="10718"/>
                  <a:pt x="26781" y="10593"/>
                </a:cubicBezTo>
                <a:cubicBezTo>
                  <a:pt x="27031" y="10531"/>
                  <a:pt x="27250" y="10437"/>
                  <a:pt x="27469" y="10375"/>
                </a:cubicBezTo>
                <a:cubicBezTo>
                  <a:pt x="27875" y="10218"/>
                  <a:pt x="28250" y="10093"/>
                  <a:pt x="28656" y="9937"/>
                </a:cubicBezTo>
                <a:cubicBezTo>
                  <a:pt x="28687" y="9968"/>
                  <a:pt x="28719" y="9968"/>
                  <a:pt x="28750" y="9968"/>
                </a:cubicBezTo>
                <a:cubicBezTo>
                  <a:pt x="28812" y="9906"/>
                  <a:pt x="28875" y="9875"/>
                  <a:pt x="28969" y="9812"/>
                </a:cubicBezTo>
                <a:cubicBezTo>
                  <a:pt x="29000" y="9812"/>
                  <a:pt x="29031" y="9812"/>
                  <a:pt x="29062" y="9781"/>
                </a:cubicBezTo>
                <a:cubicBezTo>
                  <a:pt x="29375" y="9656"/>
                  <a:pt x="29687" y="9562"/>
                  <a:pt x="30031" y="9437"/>
                </a:cubicBezTo>
                <a:cubicBezTo>
                  <a:pt x="30219" y="9375"/>
                  <a:pt x="30437" y="9281"/>
                  <a:pt x="30656" y="9218"/>
                </a:cubicBezTo>
                <a:cubicBezTo>
                  <a:pt x="31000" y="9062"/>
                  <a:pt x="31375" y="8937"/>
                  <a:pt x="31719" y="8812"/>
                </a:cubicBezTo>
                <a:cubicBezTo>
                  <a:pt x="31969" y="8718"/>
                  <a:pt x="32219" y="8625"/>
                  <a:pt x="32469" y="8531"/>
                </a:cubicBezTo>
                <a:cubicBezTo>
                  <a:pt x="32562" y="8500"/>
                  <a:pt x="32656" y="8437"/>
                  <a:pt x="32781" y="8437"/>
                </a:cubicBezTo>
                <a:cubicBezTo>
                  <a:pt x="32781" y="8437"/>
                  <a:pt x="32781" y="8437"/>
                  <a:pt x="32781" y="8437"/>
                </a:cubicBezTo>
                <a:cubicBezTo>
                  <a:pt x="32781" y="8406"/>
                  <a:pt x="32781" y="8406"/>
                  <a:pt x="32781" y="8375"/>
                </a:cubicBezTo>
                <a:cubicBezTo>
                  <a:pt x="32594" y="8437"/>
                  <a:pt x="32437" y="8531"/>
                  <a:pt x="32281" y="8562"/>
                </a:cubicBezTo>
                <a:cubicBezTo>
                  <a:pt x="32031" y="8656"/>
                  <a:pt x="31781" y="8750"/>
                  <a:pt x="31562" y="8812"/>
                </a:cubicBezTo>
                <a:cubicBezTo>
                  <a:pt x="31187" y="8968"/>
                  <a:pt x="30844" y="9093"/>
                  <a:pt x="30469" y="9218"/>
                </a:cubicBezTo>
                <a:cubicBezTo>
                  <a:pt x="30250" y="9312"/>
                  <a:pt x="30000" y="9406"/>
                  <a:pt x="29781" y="9468"/>
                </a:cubicBezTo>
                <a:cubicBezTo>
                  <a:pt x="29500" y="9593"/>
                  <a:pt x="29250" y="9687"/>
                  <a:pt x="29000" y="9750"/>
                </a:cubicBezTo>
                <a:cubicBezTo>
                  <a:pt x="28875" y="9812"/>
                  <a:pt x="28750" y="9843"/>
                  <a:pt x="28625" y="9906"/>
                </a:cubicBezTo>
                <a:cubicBezTo>
                  <a:pt x="28562" y="9937"/>
                  <a:pt x="28469" y="9937"/>
                  <a:pt x="28406" y="9968"/>
                </a:cubicBezTo>
                <a:cubicBezTo>
                  <a:pt x="28031" y="10125"/>
                  <a:pt x="27687" y="10250"/>
                  <a:pt x="27312" y="10375"/>
                </a:cubicBezTo>
                <a:cubicBezTo>
                  <a:pt x="27062" y="10468"/>
                  <a:pt x="26844" y="10531"/>
                  <a:pt x="26594" y="10625"/>
                </a:cubicBezTo>
                <a:cubicBezTo>
                  <a:pt x="26312" y="10750"/>
                  <a:pt x="26000" y="10843"/>
                  <a:pt x="25719" y="10937"/>
                </a:cubicBezTo>
                <a:cubicBezTo>
                  <a:pt x="25469" y="11031"/>
                  <a:pt x="25219" y="11125"/>
                  <a:pt x="24969" y="11218"/>
                </a:cubicBezTo>
                <a:cubicBezTo>
                  <a:pt x="24687" y="11312"/>
                  <a:pt x="24375" y="11406"/>
                  <a:pt x="24094" y="11531"/>
                </a:cubicBezTo>
                <a:cubicBezTo>
                  <a:pt x="23812" y="11593"/>
                  <a:pt x="23562" y="11687"/>
                  <a:pt x="23312" y="11781"/>
                </a:cubicBezTo>
                <a:cubicBezTo>
                  <a:pt x="22937" y="11906"/>
                  <a:pt x="22562" y="12031"/>
                  <a:pt x="22219" y="12125"/>
                </a:cubicBezTo>
                <a:cubicBezTo>
                  <a:pt x="22187" y="12125"/>
                  <a:pt x="22156" y="12125"/>
                  <a:pt x="22156" y="12156"/>
                </a:cubicBezTo>
                <a:cubicBezTo>
                  <a:pt x="22094" y="12187"/>
                  <a:pt x="22031" y="12187"/>
                  <a:pt x="21969" y="12187"/>
                </a:cubicBezTo>
                <a:cubicBezTo>
                  <a:pt x="21969" y="12187"/>
                  <a:pt x="21937" y="12187"/>
                  <a:pt x="21906" y="12187"/>
                </a:cubicBezTo>
                <a:cubicBezTo>
                  <a:pt x="21906" y="12187"/>
                  <a:pt x="21906" y="12187"/>
                  <a:pt x="21906" y="12187"/>
                </a:cubicBezTo>
                <a:cubicBezTo>
                  <a:pt x="21906" y="12187"/>
                  <a:pt x="21906" y="12187"/>
                  <a:pt x="21875" y="12187"/>
                </a:cubicBezTo>
                <a:cubicBezTo>
                  <a:pt x="21906" y="12187"/>
                  <a:pt x="21906" y="12187"/>
                  <a:pt x="21906" y="12187"/>
                </a:cubicBezTo>
                <a:cubicBezTo>
                  <a:pt x="24219" y="11312"/>
                  <a:pt x="26562" y="10500"/>
                  <a:pt x="28844" y="9656"/>
                </a:cubicBezTo>
                <a:cubicBezTo>
                  <a:pt x="28906" y="9656"/>
                  <a:pt x="28937" y="9593"/>
                  <a:pt x="29000" y="9593"/>
                </a:cubicBezTo>
                <a:cubicBezTo>
                  <a:pt x="29000" y="9593"/>
                  <a:pt x="29062" y="9593"/>
                  <a:pt x="29062" y="9562"/>
                </a:cubicBezTo>
                <a:cubicBezTo>
                  <a:pt x="29125" y="9531"/>
                  <a:pt x="29156" y="9562"/>
                  <a:pt x="29219" y="9500"/>
                </a:cubicBezTo>
                <a:cubicBezTo>
                  <a:pt x="29281" y="9500"/>
                  <a:pt x="29375" y="9468"/>
                  <a:pt x="29469" y="9406"/>
                </a:cubicBezTo>
                <a:cubicBezTo>
                  <a:pt x="29469" y="9406"/>
                  <a:pt x="29500" y="9406"/>
                  <a:pt x="29531" y="9375"/>
                </a:cubicBezTo>
                <a:cubicBezTo>
                  <a:pt x="29594" y="9406"/>
                  <a:pt x="29656" y="9343"/>
                  <a:pt x="29750" y="9312"/>
                </a:cubicBezTo>
                <a:cubicBezTo>
                  <a:pt x="29875" y="9281"/>
                  <a:pt x="30031" y="9218"/>
                  <a:pt x="30187" y="9156"/>
                </a:cubicBezTo>
                <a:cubicBezTo>
                  <a:pt x="30219" y="9125"/>
                  <a:pt x="30250" y="9125"/>
                  <a:pt x="30250" y="9093"/>
                </a:cubicBezTo>
                <a:cubicBezTo>
                  <a:pt x="30250" y="9093"/>
                  <a:pt x="30250" y="9093"/>
                  <a:pt x="30219" y="9093"/>
                </a:cubicBezTo>
                <a:cubicBezTo>
                  <a:pt x="30250" y="9093"/>
                  <a:pt x="30250" y="9093"/>
                  <a:pt x="30250" y="9093"/>
                </a:cubicBezTo>
                <a:cubicBezTo>
                  <a:pt x="30250" y="9093"/>
                  <a:pt x="30250" y="9093"/>
                  <a:pt x="30250" y="9062"/>
                </a:cubicBezTo>
                <a:cubicBezTo>
                  <a:pt x="30219" y="9062"/>
                  <a:pt x="30187" y="9031"/>
                  <a:pt x="30187" y="9031"/>
                </a:cubicBezTo>
                <a:cubicBezTo>
                  <a:pt x="30125" y="9125"/>
                  <a:pt x="30062" y="9093"/>
                  <a:pt x="30000" y="9125"/>
                </a:cubicBezTo>
                <a:cubicBezTo>
                  <a:pt x="29844" y="9187"/>
                  <a:pt x="29719" y="9250"/>
                  <a:pt x="29562" y="9281"/>
                </a:cubicBezTo>
                <a:cubicBezTo>
                  <a:pt x="29562" y="9281"/>
                  <a:pt x="29531" y="9281"/>
                  <a:pt x="29531" y="9250"/>
                </a:cubicBezTo>
                <a:cubicBezTo>
                  <a:pt x="29531" y="9250"/>
                  <a:pt x="29531" y="9281"/>
                  <a:pt x="29500" y="9281"/>
                </a:cubicBezTo>
                <a:cubicBezTo>
                  <a:pt x="29500" y="9312"/>
                  <a:pt x="29500" y="9312"/>
                  <a:pt x="29500" y="9343"/>
                </a:cubicBezTo>
                <a:cubicBezTo>
                  <a:pt x="29500" y="9312"/>
                  <a:pt x="29500" y="9312"/>
                  <a:pt x="29500" y="9281"/>
                </a:cubicBezTo>
                <a:cubicBezTo>
                  <a:pt x="29531" y="9281"/>
                  <a:pt x="29531" y="9250"/>
                  <a:pt x="29531" y="9250"/>
                </a:cubicBezTo>
                <a:cubicBezTo>
                  <a:pt x="29469" y="9218"/>
                  <a:pt x="29406" y="9218"/>
                  <a:pt x="29312" y="9250"/>
                </a:cubicBezTo>
                <a:cubicBezTo>
                  <a:pt x="29312" y="9250"/>
                  <a:pt x="29281" y="9281"/>
                  <a:pt x="29312" y="9281"/>
                </a:cubicBezTo>
                <a:cubicBezTo>
                  <a:pt x="29312" y="9281"/>
                  <a:pt x="29312" y="9281"/>
                  <a:pt x="29312" y="9281"/>
                </a:cubicBezTo>
                <a:cubicBezTo>
                  <a:pt x="29312" y="9281"/>
                  <a:pt x="29312" y="9281"/>
                  <a:pt x="29312" y="9281"/>
                </a:cubicBezTo>
                <a:cubicBezTo>
                  <a:pt x="29312" y="9281"/>
                  <a:pt x="29312" y="9281"/>
                  <a:pt x="29312" y="9281"/>
                </a:cubicBezTo>
                <a:cubicBezTo>
                  <a:pt x="29281" y="9281"/>
                  <a:pt x="29250" y="9281"/>
                  <a:pt x="29219" y="9312"/>
                </a:cubicBezTo>
                <a:cubicBezTo>
                  <a:pt x="29219" y="9312"/>
                  <a:pt x="29219" y="9312"/>
                  <a:pt x="29219" y="9312"/>
                </a:cubicBezTo>
                <a:cubicBezTo>
                  <a:pt x="29219" y="9312"/>
                  <a:pt x="29219" y="9312"/>
                  <a:pt x="29219" y="9312"/>
                </a:cubicBezTo>
                <a:cubicBezTo>
                  <a:pt x="29187" y="9312"/>
                  <a:pt x="29125" y="9312"/>
                  <a:pt x="29094" y="9343"/>
                </a:cubicBezTo>
                <a:cubicBezTo>
                  <a:pt x="29031" y="9343"/>
                  <a:pt x="28969" y="9375"/>
                  <a:pt x="28906" y="9406"/>
                </a:cubicBezTo>
                <a:cubicBezTo>
                  <a:pt x="28875" y="9406"/>
                  <a:pt x="28875" y="9437"/>
                  <a:pt x="28875" y="9468"/>
                </a:cubicBezTo>
                <a:cubicBezTo>
                  <a:pt x="28687" y="9468"/>
                  <a:pt x="28531" y="9562"/>
                  <a:pt x="28344" y="9625"/>
                </a:cubicBezTo>
                <a:cubicBezTo>
                  <a:pt x="28312" y="9687"/>
                  <a:pt x="28219" y="9687"/>
                  <a:pt x="28156" y="9718"/>
                </a:cubicBezTo>
                <a:cubicBezTo>
                  <a:pt x="28062" y="9718"/>
                  <a:pt x="28000" y="9718"/>
                  <a:pt x="27937" y="9781"/>
                </a:cubicBezTo>
                <a:cubicBezTo>
                  <a:pt x="27875" y="9843"/>
                  <a:pt x="27812" y="9812"/>
                  <a:pt x="27750" y="9843"/>
                </a:cubicBezTo>
                <a:cubicBezTo>
                  <a:pt x="27719" y="9843"/>
                  <a:pt x="27687" y="9875"/>
                  <a:pt x="27656" y="9875"/>
                </a:cubicBezTo>
                <a:cubicBezTo>
                  <a:pt x="27500" y="9937"/>
                  <a:pt x="27312" y="9968"/>
                  <a:pt x="27125" y="10093"/>
                </a:cubicBezTo>
                <a:cubicBezTo>
                  <a:pt x="27125" y="10093"/>
                  <a:pt x="27094" y="10125"/>
                  <a:pt x="27094" y="10093"/>
                </a:cubicBezTo>
                <a:cubicBezTo>
                  <a:pt x="27062" y="10093"/>
                  <a:pt x="27031" y="10093"/>
                  <a:pt x="27031" y="10093"/>
                </a:cubicBezTo>
                <a:cubicBezTo>
                  <a:pt x="26906" y="10187"/>
                  <a:pt x="26750" y="10187"/>
                  <a:pt x="26656" y="10250"/>
                </a:cubicBezTo>
                <a:cubicBezTo>
                  <a:pt x="26656" y="10250"/>
                  <a:pt x="26656" y="10250"/>
                  <a:pt x="26656" y="10250"/>
                </a:cubicBezTo>
                <a:cubicBezTo>
                  <a:pt x="26531" y="10281"/>
                  <a:pt x="26437" y="10312"/>
                  <a:pt x="26344" y="10375"/>
                </a:cubicBezTo>
                <a:cubicBezTo>
                  <a:pt x="26312" y="10375"/>
                  <a:pt x="26312" y="10375"/>
                  <a:pt x="26281" y="10406"/>
                </a:cubicBezTo>
                <a:cubicBezTo>
                  <a:pt x="26250" y="10406"/>
                  <a:pt x="26250" y="10406"/>
                  <a:pt x="26219" y="10406"/>
                </a:cubicBezTo>
                <a:cubicBezTo>
                  <a:pt x="25937" y="10500"/>
                  <a:pt x="25656" y="10593"/>
                  <a:pt x="25344" y="10718"/>
                </a:cubicBezTo>
                <a:cubicBezTo>
                  <a:pt x="25281" y="10750"/>
                  <a:pt x="25187" y="10718"/>
                  <a:pt x="25125" y="10812"/>
                </a:cubicBezTo>
                <a:cubicBezTo>
                  <a:pt x="25125" y="10812"/>
                  <a:pt x="25125" y="10812"/>
                  <a:pt x="25125" y="10812"/>
                </a:cubicBezTo>
                <a:cubicBezTo>
                  <a:pt x="25125" y="10812"/>
                  <a:pt x="25125" y="10812"/>
                  <a:pt x="25125" y="10812"/>
                </a:cubicBezTo>
                <a:cubicBezTo>
                  <a:pt x="25125" y="10812"/>
                  <a:pt x="25125" y="10812"/>
                  <a:pt x="25125" y="10812"/>
                </a:cubicBezTo>
                <a:cubicBezTo>
                  <a:pt x="24937" y="10812"/>
                  <a:pt x="24781" y="10937"/>
                  <a:pt x="24594" y="10968"/>
                </a:cubicBezTo>
                <a:cubicBezTo>
                  <a:pt x="24594" y="10968"/>
                  <a:pt x="24562" y="11000"/>
                  <a:pt x="24562" y="11000"/>
                </a:cubicBezTo>
                <a:cubicBezTo>
                  <a:pt x="24500" y="11031"/>
                  <a:pt x="24437" y="11000"/>
                  <a:pt x="24406" y="11062"/>
                </a:cubicBezTo>
                <a:cubicBezTo>
                  <a:pt x="24219" y="11125"/>
                  <a:pt x="24031" y="11187"/>
                  <a:pt x="23875" y="11250"/>
                </a:cubicBezTo>
                <a:cubicBezTo>
                  <a:pt x="23562" y="11343"/>
                  <a:pt x="23281" y="11437"/>
                  <a:pt x="23000" y="11531"/>
                </a:cubicBezTo>
                <a:cubicBezTo>
                  <a:pt x="23000" y="11531"/>
                  <a:pt x="23000" y="11531"/>
                  <a:pt x="23000" y="11531"/>
                </a:cubicBezTo>
                <a:cubicBezTo>
                  <a:pt x="22875" y="11562"/>
                  <a:pt x="22750" y="11625"/>
                  <a:pt x="22625" y="11656"/>
                </a:cubicBezTo>
                <a:cubicBezTo>
                  <a:pt x="22625" y="11656"/>
                  <a:pt x="22594" y="11687"/>
                  <a:pt x="22594" y="11687"/>
                </a:cubicBezTo>
                <a:cubicBezTo>
                  <a:pt x="22562" y="11656"/>
                  <a:pt x="22562" y="11687"/>
                  <a:pt x="22531" y="11687"/>
                </a:cubicBezTo>
                <a:cubicBezTo>
                  <a:pt x="22406" y="11718"/>
                  <a:pt x="22312" y="11781"/>
                  <a:pt x="22187" y="11781"/>
                </a:cubicBezTo>
                <a:cubicBezTo>
                  <a:pt x="22375" y="11656"/>
                  <a:pt x="22562" y="11625"/>
                  <a:pt x="22750" y="11531"/>
                </a:cubicBezTo>
                <a:cubicBezTo>
                  <a:pt x="23187" y="11312"/>
                  <a:pt x="23656" y="11187"/>
                  <a:pt x="24094" y="11031"/>
                </a:cubicBezTo>
                <a:cubicBezTo>
                  <a:pt x="24406" y="10906"/>
                  <a:pt x="24719" y="10812"/>
                  <a:pt x="25031" y="10687"/>
                </a:cubicBezTo>
                <a:cubicBezTo>
                  <a:pt x="25312" y="10562"/>
                  <a:pt x="25594" y="10468"/>
                  <a:pt x="25906" y="10343"/>
                </a:cubicBezTo>
                <a:cubicBezTo>
                  <a:pt x="26156" y="10250"/>
                  <a:pt x="26437" y="10187"/>
                  <a:pt x="26719" y="10093"/>
                </a:cubicBezTo>
                <a:cubicBezTo>
                  <a:pt x="27094" y="9937"/>
                  <a:pt x="27437" y="9812"/>
                  <a:pt x="27812" y="9656"/>
                </a:cubicBezTo>
                <a:cubicBezTo>
                  <a:pt x="28000" y="9593"/>
                  <a:pt x="28187" y="9531"/>
                  <a:pt x="28344" y="9468"/>
                </a:cubicBezTo>
                <a:cubicBezTo>
                  <a:pt x="28469" y="9437"/>
                  <a:pt x="28594" y="9375"/>
                  <a:pt x="28687" y="9312"/>
                </a:cubicBezTo>
                <a:cubicBezTo>
                  <a:pt x="28750" y="9312"/>
                  <a:pt x="28812" y="9312"/>
                  <a:pt x="28844" y="9250"/>
                </a:cubicBezTo>
                <a:cubicBezTo>
                  <a:pt x="28844" y="9218"/>
                  <a:pt x="28750" y="9156"/>
                  <a:pt x="28719" y="9156"/>
                </a:cubicBezTo>
                <a:cubicBezTo>
                  <a:pt x="28656" y="9156"/>
                  <a:pt x="28562" y="9125"/>
                  <a:pt x="28562" y="9218"/>
                </a:cubicBezTo>
                <a:cubicBezTo>
                  <a:pt x="28562" y="9250"/>
                  <a:pt x="28531" y="9250"/>
                  <a:pt x="28531" y="9250"/>
                </a:cubicBezTo>
                <a:cubicBezTo>
                  <a:pt x="28469" y="9187"/>
                  <a:pt x="28406" y="9250"/>
                  <a:pt x="28375" y="9250"/>
                </a:cubicBezTo>
                <a:cubicBezTo>
                  <a:pt x="28125" y="9343"/>
                  <a:pt x="27906" y="9437"/>
                  <a:pt x="27687" y="9500"/>
                </a:cubicBezTo>
                <a:cubicBezTo>
                  <a:pt x="27375" y="9625"/>
                  <a:pt x="27062" y="9750"/>
                  <a:pt x="26750" y="9843"/>
                </a:cubicBezTo>
                <a:cubicBezTo>
                  <a:pt x="26594" y="9906"/>
                  <a:pt x="26437" y="10000"/>
                  <a:pt x="26281" y="10000"/>
                </a:cubicBezTo>
                <a:cubicBezTo>
                  <a:pt x="26312" y="9906"/>
                  <a:pt x="26437" y="9937"/>
                  <a:pt x="26469" y="9875"/>
                </a:cubicBezTo>
                <a:cubicBezTo>
                  <a:pt x="26312" y="9875"/>
                  <a:pt x="26219" y="9968"/>
                  <a:pt x="26062" y="10031"/>
                </a:cubicBezTo>
                <a:cubicBezTo>
                  <a:pt x="26125" y="10031"/>
                  <a:pt x="26156" y="10000"/>
                  <a:pt x="26219" y="10000"/>
                </a:cubicBezTo>
                <a:cubicBezTo>
                  <a:pt x="26219" y="10000"/>
                  <a:pt x="26219" y="10000"/>
                  <a:pt x="26219" y="9968"/>
                </a:cubicBezTo>
                <a:cubicBezTo>
                  <a:pt x="26219" y="9968"/>
                  <a:pt x="26219" y="9968"/>
                  <a:pt x="26219" y="9968"/>
                </a:cubicBezTo>
                <a:cubicBezTo>
                  <a:pt x="26219" y="9968"/>
                  <a:pt x="26219" y="9968"/>
                  <a:pt x="26219" y="9968"/>
                </a:cubicBezTo>
                <a:cubicBezTo>
                  <a:pt x="26219" y="10000"/>
                  <a:pt x="26219" y="10000"/>
                  <a:pt x="26219" y="10000"/>
                </a:cubicBezTo>
                <a:cubicBezTo>
                  <a:pt x="26219" y="10000"/>
                  <a:pt x="26250" y="10000"/>
                  <a:pt x="26281" y="10000"/>
                </a:cubicBezTo>
                <a:cubicBezTo>
                  <a:pt x="26250" y="10031"/>
                  <a:pt x="26219" y="10062"/>
                  <a:pt x="26187" y="10062"/>
                </a:cubicBezTo>
                <a:cubicBezTo>
                  <a:pt x="25781" y="10218"/>
                  <a:pt x="25375" y="10375"/>
                  <a:pt x="24969" y="10500"/>
                </a:cubicBezTo>
                <a:cubicBezTo>
                  <a:pt x="24906" y="10531"/>
                  <a:pt x="24812" y="10562"/>
                  <a:pt x="24750" y="10531"/>
                </a:cubicBezTo>
                <a:lnTo>
                  <a:pt x="24750" y="10531"/>
                </a:lnTo>
                <a:lnTo>
                  <a:pt x="24750" y="10531"/>
                </a:lnTo>
                <a:lnTo>
                  <a:pt x="24750" y="10531"/>
                </a:lnTo>
                <a:lnTo>
                  <a:pt x="24749" y="10531"/>
                </a:lnTo>
                <a:lnTo>
                  <a:pt x="24749" y="10531"/>
                </a:lnTo>
                <a:lnTo>
                  <a:pt x="24749" y="10531"/>
                </a:lnTo>
                <a:lnTo>
                  <a:pt x="24749" y="10531"/>
                </a:lnTo>
                <a:lnTo>
                  <a:pt x="24748" y="10531"/>
                </a:lnTo>
                <a:lnTo>
                  <a:pt x="24748" y="10531"/>
                </a:lnTo>
                <a:lnTo>
                  <a:pt x="24748" y="10531"/>
                </a:lnTo>
                <a:lnTo>
                  <a:pt x="24748" y="10531"/>
                </a:lnTo>
                <a:lnTo>
                  <a:pt x="24747" y="10531"/>
                </a:lnTo>
                <a:lnTo>
                  <a:pt x="24747" y="10531"/>
                </a:lnTo>
                <a:lnTo>
                  <a:pt x="24747" y="10531"/>
                </a:lnTo>
                <a:lnTo>
                  <a:pt x="24746" y="10531"/>
                </a:lnTo>
                <a:lnTo>
                  <a:pt x="24746" y="10531"/>
                </a:lnTo>
                <a:lnTo>
                  <a:pt x="24746" y="10531"/>
                </a:lnTo>
                <a:lnTo>
                  <a:pt x="24745" y="10531"/>
                </a:lnTo>
                <a:lnTo>
                  <a:pt x="24745" y="10531"/>
                </a:lnTo>
                <a:lnTo>
                  <a:pt x="24744" y="10531"/>
                </a:lnTo>
                <a:lnTo>
                  <a:pt x="24744" y="10531"/>
                </a:lnTo>
                <a:lnTo>
                  <a:pt x="24744" y="10531"/>
                </a:lnTo>
                <a:lnTo>
                  <a:pt x="24743" y="10531"/>
                </a:lnTo>
                <a:lnTo>
                  <a:pt x="24743" y="10531"/>
                </a:lnTo>
                <a:lnTo>
                  <a:pt x="24743" y="10531"/>
                </a:lnTo>
                <a:lnTo>
                  <a:pt x="24742" y="10531"/>
                </a:lnTo>
                <a:lnTo>
                  <a:pt x="24742" y="10531"/>
                </a:lnTo>
                <a:lnTo>
                  <a:pt x="24741" y="10531"/>
                </a:lnTo>
                <a:lnTo>
                  <a:pt x="24741" y="10531"/>
                </a:lnTo>
                <a:lnTo>
                  <a:pt x="24740" y="10531"/>
                </a:lnTo>
                <a:lnTo>
                  <a:pt x="24739" y="10531"/>
                </a:lnTo>
                <a:lnTo>
                  <a:pt x="24739" y="10531"/>
                </a:lnTo>
                <a:lnTo>
                  <a:pt x="24739" y="10531"/>
                </a:lnTo>
                <a:lnTo>
                  <a:pt x="24738" y="10531"/>
                </a:lnTo>
                <a:lnTo>
                  <a:pt x="24738" y="10531"/>
                </a:lnTo>
                <a:lnTo>
                  <a:pt x="24737" y="10531"/>
                </a:lnTo>
                <a:lnTo>
                  <a:pt x="24737" y="10531"/>
                </a:lnTo>
                <a:lnTo>
                  <a:pt x="24736" y="10531"/>
                </a:lnTo>
                <a:lnTo>
                  <a:pt x="24736" y="10531"/>
                </a:lnTo>
                <a:lnTo>
                  <a:pt x="24736" y="10531"/>
                </a:lnTo>
                <a:lnTo>
                  <a:pt x="24735" y="10531"/>
                </a:lnTo>
                <a:lnTo>
                  <a:pt x="24735" y="10531"/>
                </a:lnTo>
                <a:lnTo>
                  <a:pt x="24734" y="10531"/>
                </a:lnTo>
                <a:lnTo>
                  <a:pt x="24734" y="10531"/>
                </a:lnTo>
                <a:lnTo>
                  <a:pt x="24733" y="10531"/>
                </a:lnTo>
                <a:lnTo>
                  <a:pt x="24733" y="10531"/>
                </a:lnTo>
                <a:lnTo>
                  <a:pt x="24733" y="10531"/>
                </a:lnTo>
                <a:lnTo>
                  <a:pt x="24732" y="10531"/>
                </a:lnTo>
                <a:lnTo>
                  <a:pt x="24732" y="10531"/>
                </a:lnTo>
                <a:lnTo>
                  <a:pt x="24731" y="10531"/>
                </a:lnTo>
                <a:lnTo>
                  <a:pt x="24731" y="10531"/>
                </a:lnTo>
                <a:lnTo>
                  <a:pt x="24731" y="10531"/>
                </a:lnTo>
                <a:lnTo>
                  <a:pt x="24730" y="10531"/>
                </a:lnTo>
                <a:lnTo>
                  <a:pt x="24730" y="10531"/>
                </a:lnTo>
                <a:lnTo>
                  <a:pt x="24729" y="10531"/>
                </a:lnTo>
                <a:lnTo>
                  <a:pt x="24729" y="10531"/>
                </a:lnTo>
                <a:lnTo>
                  <a:pt x="24729" y="10531"/>
                </a:lnTo>
                <a:lnTo>
                  <a:pt x="24728" y="10531"/>
                </a:lnTo>
                <a:lnTo>
                  <a:pt x="24728" y="10531"/>
                </a:lnTo>
                <a:lnTo>
                  <a:pt x="24728" y="10531"/>
                </a:lnTo>
                <a:lnTo>
                  <a:pt x="24727" y="10531"/>
                </a:lnTo>
                <a:lnTo>
                  <a:pt x="24727" y="10531"/>
                </a:lnTo>
                <a:lnTo>
                  <a:pt x="24726" y="10531"/>
                </a:lnTo>
                <a:lnTo>
                  <a:pt x="24726" y="10531"/>
                </a:lnTo>
                <a:lnTo>
                  <a:pt x="24726" y="10531"/>
                </a:lnTo>
                <a:lnTo>
                  <a:pt x="24725" y="10531"/>
                </a:lnTo>
                <a:lnTo>
                  <a:pt x="24725" y="10531"/>
                </a:lnTo>
                <a:lnTo>
                  <a:pt x="24725" y="10531"/>
                </a:lnTo>
                <a:lnTo>
                  <a:pt x="24725" y="10531"/>
                </a:lnTo>
                <a:lnTo>
                  <a:pt x="24724" y="10531"/>
                </a:lnTo>
                <a:lnTo>
                  <a:pt x="24724" y="10531"/>
                </a:lnTo>
                <a:lnTo>
                  <a:pt x="24723" y="10531"/>
                </a:lnTo>
                <a:lnTo>
                  <a:pt x="24723" y="10531"/>
                </a:lnTo>
                <a:lnTo>
                  <a:pt x="24723" y="10531"/>
                </a:lnTo>
                <a:lnTo>
                  <a:pt x="24722" y="10531"/>
                </a:lnTo>
                <a:lnTo>
                  <a:pt x="24722" y="10531"/>
                </a:lnTo>
                <a:lnTo>
                  <a:pt x="24722" y="10531"/>
                </a:lnTo>
                <a:lnTo>
                  <a:pt x="24722" y="10531"/>
                </a:lnTo>
                <a:lnTo>
                  <a:pt x="24721" y="10531"/>
                </a:lnTo>
                <a:lnTo>
                  <a:pt x="24721" y="10531"/>
                </a:lnTo>
                <a:lnTo>
                  <a:pt x="24721" y="10531"/>
                </a:lnTo>
                <a:lnTo>
                  <a:pt x="24721" y="10531"/>
                </a:lnTo>
                <a:lnTo>
                  <a:pt x="24720" y="10531"/>
                </a:lnTo>
                <a:lnTo>
                  <a:pt x="24720" y="10531"/>
                </a:lnTo>
                <a:lnTo>
                  <a:pt x="24720" y="10531"/>
                </a:lnTo>
                <a:lnTo>
                  <a:pt x="24720" y="10531"/>
                </a:lnTo>
                <a:lnTo>
                  <a:pt x="24719" y="10531"/>
                </a:lnTo>
                <a:lnTo>
                  <a:pt x="24719" y="10531"/>
                </a:lnTo>
                <a:lnTo>
                  <a:pt x="24719" y="10531"/>
                </a:lnTo>
                <a:lnTo>
                  <a:pt x="24719" y="10531"/>
                </a:lnTo>
                <a:lnTo>
                  <a:pt x="24719" y="10531"/>
                </a:lnTo>
                <a:lnTo>
                  <a:pt x="24719" y="10531"/>
                </a:lnTo>
                <a:lnTo>
                  <a:pt x="24719" y="10531"/>
                </a:lnTo>
                <a:lnTo>
                  <a:pt x="24719" y="10531"/>
                </a:lnTo>
                <a:cubicBezTo>
                  <a:pt x="24719" y="10531"/>
                  <a:pt x="24719" y="10531"/>
                  <a:pt x="24719" y="10531"/>
                </a:cubicBezTo>
                <a:cubicBezTo>
                  <a:pt x="24719" y="10531"/>
                  <a:pt x="24719" y="10531"/>
                  <a:pt x="24719" y="10531"/>
                </a:cubicBezTo>
                <a:cubicBezTo>
                  <a:pt x="24719" y="10500"/>
                  <a:pt x="24719" y="10500"/>
                  <a:pt x="24719" y="10500"/>
                </a:cubicBezTo>
                <a:cubicBezTo>
                  <a:pt x="24750" y="10468"/>
                  <a:pt x="24781" y="10468"/>
                  <a:pt x="24812" y="10468"/>
                </a:cubicBezTo>
                <a:cubicBezTo>
                  <a:pt x="24844" y="10437"/>
                  <a:pt x="24875" y="10437"/>
                  <a:pt x="24906" y="10437"/>
                </a:cubicBezTo>
                <a:cubicBezTo>
                  <a:pt x="25031" y="10375"/>
                  <a:pt x="25187" y="10312"/>
                  <a:pt x="25344" y="10281"/>
                </a:cubicBezTo>
                <a:cubicBezTo>
                  <a:pt x="25312" y="10281"/>
                  <a:pt x="25312" y="10312"/>
                  <a:pt x="25281" y="10312"/>
                </a:cubicBezTo>
                <a:cubicBezTo>
                  <a:pt x="25312" y="10312"/>
                  <a:pt x="25312" y="10281"/>
                  <a:pt x="25344" y="10281"/>
                </a:cubicBezTo>
                <a:cubicBezTo>
                  <a:pt x="25375" y="10281"/>
                  <a:pt x="25406" y="10250"/>
                  <a:pt x="25437" y="10250"/>
                </a:cubicBezTo>
                <a:cubicBezTo>
                  <a:pt x="25437" y="10250"/>
                  <a:pt x="25469" y="10250"/>
                  <a:pt x="25469" y="10218"/>
                </a:cubicBezTo>
                <a:cubicBezTo>
                  <a:pt x="25531" y="10187"/>
                  <a:pt x="25562" y="10187"/>
                  <a:pt x="25625" y="10156"/>
                </a:cubicBezTo>
                <a:cubicBezTo>
                  <a:pt x="25656" y="10156"/>
                  <a:pt x="25687" y="10156"/>
                  <a:pt x="25719" y="10156"/>
                </a:cubicBezTo>
                <a:cubicBezTo>
                  <a:pt x="25750" y="10125"/>
                  <a:pt x="25750" y="10125"/>
                  <a:pt x="25781" y="10125"/>
                </a:cubicBezTo>
                <a:cubicBezTo>
                  <a:pt x="25812" y="10093"/>
                  <a:pt x="25875" y="10062"/>
                  <a:pt x="25937" y="10062"/>
                </a:cubicBezTo>
                <a:cubicBezTo>
                  <a:pt x="25875" y="10062"/>
                  <a:pt x="25812" y="10093"/>
                  <a:pt x="25781" y="10125"/>
                </a:cubicBezTo>
                <a:cubicBezTo>
                  <a:pt x="25844" y="10062"/>
                  <a:pt x="25906" y="10062"/>
                  <a:pt x="25969" y="10031"/>
                </a:cubicBezTo>
                <a:cubicBezTo>
                  <a:pt x="26000" y="10062"/>
                  <a:pt x="26000" y="10062"/>
                  <a:pt x="26000" y="10062"/>
                </a:cubicBezTo>
                <a:cubicBezTo>
                  <a:pt x="25906" y="10093"/>
                  <a:pt x="25812" y="10125"/>
                  <a:pt x="25719" y="10156"/>
                </a:cubicBezTo>
                <a:cubicBezTo>
                  <a:pt x="25625" y="10187"/>
                  <a:pt x="25531" y="10250"/>
                  <a:pt x="25437" y="10250"/>
                </a:cubicBezTo>
                <a:cubicBezTo>
                  <a:pt x="25375" y="10343"/>
                  <a:pt x="25281" y="10312"/>
                  <a:pt x="25219" y="10343"/>
                </a:cubicBezTo>
                <a:cubicBezTo>
                  <a:pt x="25125" y="10406"/>
                  <a:pt x="25031" y="10468"/>
                  <a:pt x="24906" y="10437"/>
                </a:cubicBezTo>
                <a:cubicBezTo>
                  <a:pt x="24844" y="10500"/>
                  <a:pt x="24781" y="10531"/>
                  <a:pt x="24719" y="10531"/>
                </a:cubicBezTo>
                <a:cubicBezTo>
                  <a:pt x="24719" y="10531"/>
                  <a:pt x="24719" y="10531"/>
                  <a:pt x="24719" y="10531"/>
                </a:cubicBezTo>
                <a:lnTo>
                  <a:pt x="24718" y="10531"/>
                </a:lnTo>
                <a:lnTo>
                  <a:pt x="24717" y="10531"/>
                </a:lnTo>
                <a:lnTo>
                  <a:pt x="24717" y="10531"/>
                </a:lnTo>
                <a:lnTo>
                  <a:pt x="24716" y="10531"/>
                </a:lnTo>
                <a:lnTo>
                  <a:pt x="24716" y="10531"/>
                </a:lnTo>
                <a:lnTo>
                  <a:pt x="24716" y="10531"/>
                </a:lnTo>
                <a:lnTo>
                  <a:pt x="24715" y="10531"/>
                </a:lnTo>
                <a:lnTo>
                  <a:pt x="24714" y="10531"/>
                </a:lnTo>
                <a:lnTo>
                  <a:pt x="24714" y="10531"/>
                </a:lnTo>
                <a:lnTo>
                  <a:pt x="24713" y="10531"/>
                </a:lnTo>
                <a:lnTo>
                  <a:pt x="24713" y="10531"/>
                </a:lnTo>
                <a:lnTo>
                  <a:pt x="24713" y="10531"/>
                </a:lnTo>
                <a:lnTo>
                  <a:pt x="24712" y="10531"/>
                </a:lnTo>
                <a:lnTo>
                  <a:pt x="24711" y="10531"/>
                </a:lnTo>
                <a:lnTo>
                  <a:pt x="24711" y="10531"/>
                </a:lnTo>
                <a:lnTo>
                  <a:pt x="24710" y="10531"/>
                </a:lnTo>
                <a:lnTo>
                  <a:pt x="24709" y="10531"/>
                </a:lnTo>
                <a:lnTo>
                  <a:pt x="24709" y="10531"/>
                </a:lnTo>
                <a:lnTo>
                  <a:pt x="24709" y="10531"/>
                </a:lnTo>
                <a:lnTo>
                  <a:pt x="24708" y="10531"/>
                </a:lnTo>
                <a:lnTo>
                  <a:pt x="24708" y="10531"/>
                </a:lnTo>
                <a:lnTo>
                  <a:pt x="24707" y="10531"/>
                </a:lnTo>
                <a:lnTo>
                  <a:pt x="24707" y="10531"/>
                </a:lnTo>
                <a:lnTo>
                  <a:pt x="24706" y="10531"/>
                </a:lnTo>
                <a:lnTo>
                  <a:pt x="24706" y="10531"/>
                </a:lnTo>
                <a:lnTo>
                  <a:pt x="24705" y="10531"/>
                </a:lnTo>
                <a:lnTo>
                  <a:pt x="24705" y="10531"/>
                </a:lnTo>
                <a:lnTo>
                  <a:pt x="24704" y="10531"/>
                </a:lnTo>
                <a:lnTo>
                  <a:pt x="24704" y="10531"/>
                </a:lnTo>
                <a:lnTo>
                  <a:pt x="24703" y="10531"/>
                </a:lnTo>
                <a:lnTo>
                  <a:pt x="24703" y="10531"/>
                </a:lnTo>
                <a:lnTo>
                  <a:pt x="24702" y="10531"/>
                </a:lnTo>
                <a:lnTo>
                  <a:pt x="24702" y="10531"/>
                </a:lnTo>
                <a:lnTo>
                  <a:pt x="24701" y="10531"/>
                </a:lnTo>
                <a:lnTo>
                  <a:pt x="24701" y="10531"/>
                </a:lnTo>
                <a:lnTo>
                  <a:pt x="24701" y="10531"/>
                </a:lnTo>
                <a:lnTo>
                  <a:pt x="24700" y="10531"/>
                </a:lnTo>
                <a:lnTo>
                  <a:pt x="24700" y="10531"/>
                </a:lnTo>
                <a:lnTo>
                  <a:pt x="24699" y="10531"/>
                </a:lnTo>
                <a:lnTo>
                  <a:pt x="24699" y="10531"/>
                </a:lnTo>
                <a:lnTo>
                  <a:pt x="24698" y="10531"/>
                </a:lnTo>
                <a:lnTo>
                  <a:pt x="24698" y="10531"/>
                </a:lnTo>
                <a:lnTo>
                  <a:pt x="24697" y="10531"/>
                </a:lnTo>
                <a:lnTo>
                  <a:pt x="24697" y="10531"/>
                </a:lnTo>
                <a:lnTo>
                  <a:pt x="24697" y="10531"/>
                </a:lnTo>
                <a:lnTo>
                  <a:pt x="24696" y="10531"/>
                </a:lnTo>
                <a:lnTo>
                  <a:pt x="24696" y="10531"/>
                </a:lnTo>
                <a:lnTo>
                  <a:pt x="24695" y="10531"/>
                </a:lnTo>
                <a:lnTo>
                  <a:pt x="24695" y="10531"/>
                </a:lnTo>
                <a:lnTo>
                  <a:pt x="24694" y="10531"/>
                </a:lnTo>
                <a:lnTo>
                  <a:pt x="24694" y="10531"/>
                </a:lnTo>
                <a:lnTo>
                  <a:pt x="24694" y="10531"/>
                </a:lnTo>
                <a:lnTo>
                  <a:pt x="24693" y="10531"/>
                </a:lnTo>
                <a:lnTo>
                  <a:pt x="24693" y="10531"/>
                </a:lnTo>
                <a:lnTo>
                  <a:pt x="24693" y="10531"/>
                </a:lnTo>
                <a:lnTo>
                  <a:pt x="24692" y="10531"/>
                </a:lnTo>
                <a:lnTo>
                  <a:pt x="24692" y="10531"/>
                </a:lnTo>
                <a:lnTo>
                  <a:pt x="24692" y="10531"/>
                </a:lnTo>
                <a:lnTo>
                  <a:pt x="24692" y="10531"/>
                </a:lnTo>
                <a:lnTo>
                  <a:pt x="24691" y="10531"/>
                </a:lnTo>
                <a:lnTo>
                  <a:pt x="24691" y="10531"/>
                </a:lnTo>
                <a:lnTo>
                  <a:pt x="24691" y="10531"/>
                </a:lnTo>
                <a:lnTo>
                  <a:pt x="24690" y="10531"/>
                </a:lnTo>
                <a:lnTo>
                  <a:pt x="24690" y="10531"/>
                </a:lnTo>
                <a:lnTo>
                  <a:pt x="24690" y="10531"/>
                </a:lnTo>
                <a:lnTo>
                  <a:pt x="24690" y="10531"/>
                </a:lnTo>
                <a:lnTo>
                  <a:pt x="24689" y="10531"/>
                </a:lnTo>
                <a:lnTo>
                  <a:pt x="24689" y="10531"/>
                </a:lnTo>
                <a:lnTo>
                  <a:pt x="24689" y="10531"/>
                </a:lnTo>
                <a:lnTo>
                  <a:pt x="24689" y="10531"/>
                </a:lnTo>
                <a:lnTo>
                  <a:pt x="24689" y="10531"/>
                </a:lnTo>
                <a:lnTo>
                  <a:pt x="24689" y="10531"/>
                </a:lnTo>
                <a:lnTo>
                  <a:pt x="24688" y="10531"/>
                </a:lnTo>
                <a:lnTo>
                  <a:pt x="24688" y="10531"/>
                </a:lnTo>
                <a:lnTo>
                  <a:pt x="24688" y="10531"/>
                </a:lnTo>
                <a:lnTo>
                  <a:pt x="24688" y="10531"/>
                </a:lnTo>
                <a:lnTo>
                  <a:pt x="24688" y="10531"/>
                </a:lnTo>
                <a:lnTo>
                  <a:pt x="24688" y="10531"/>
                </a:lnTo>
                <a:lnTo>
                  <a:pt x="24688" y="10531"/>
                </a:lnTo>
                <a:lnTo>
                  <a:pt x="24688" y="10531"/>
                </a:lnTo>
                <a:lnTo>
                  <a:pt x="24688" y="10531"/>
                </a:lnTo>
                <a:lnTo>
                  <a:pt x="24688" y="10531"/>
                </a:lnTo>
                <a:lnTo>
                  <a:pt x="24687" y="10531"/>
                </a:lnTo>
                <a:lnTo>
                  <a:pt x="24687" y="10531"/>
                </a:lnTo>
                <a:lnTo>
                  <a:pt x="24687" y="10531"/>
                </a:lnTo>
                <a:lnTo>
                  <a:pt x="24687" y="10531"/>
                </a:lnTo>
                <a:lnTo>
                  <a:pt x="24687" y="10531"/>
                </a:lnTo>
                <a:lnTo>
                  <a:pt x="24687" y="10531"/>
                </a:lnTo>
                <a:lnTo>
                  <a:pt x="24687" y="10531"/>
                </a:lnTo>
                <a:lnTo>
                  <a:pt x="24687" y="10531"/>
                </a:lnTo>
                <a:cubicBezTo>
                  <a:pt x="24625" y="10531"/>
                  <a:pt x="24562" y="10531"/>
                  <a:pt x="24531" y="10593"/>
                </a:cubicBezTo>
                <a:cubicBezTo>
                  <a:pt x="24531" y="10593"/>
                  <a:pt x="24531" y="10593"/>
                  <a:pt x="24531" y="10593"/>
                </a:cubicBezTo>
                <a:cubicBezTo>
                  <a:pt x="24531" y="10593"/>
                  <a:pt x="24531" y="10593"/>
                  <a:pt x="24531" y="10593"/>
                </a:cubicBezTo>
                <a:cubicBezTo>
                  <a:pt x="24531" y="10593"/>
                  <a:pt x="24531" y="10593"/>
                  <a:pt x="24531" y="10593"/>
                </a:cubicBezTo>
                <a:cubicBezTo>
                  <a:pt x="24375" y="10593"/>
                  <a:pt x="24250" y="10656"/>
                  <a:pt x="24125" y="10718"/>
                </a:cubicBezTo>
                <a:cubicBezTo>
                  <a:pt x="24062" y="10750"/>
                  <a:pt x="23969" y="10718"/>
                  <a:pt x="23906" y="10812"/>
                </a:cubicBezTo>
                <a:cubicBezTo>
                  <a:pt x="23906" y="10812"/>
                  <a:pt x="23906" y="10812"/>
                  <a:pt x="23906" y="10812"/>
                </a:cubicBezTo>
                <a:cubicBezTo>
                  <a:pt x="23906" y="10812"/>
                  <a:pt x="23906" y="10812"/>
                  <a:pt x="23906" y="10812"/>
                </a:cubicBezTo>
                <a:cubicBezTo>
                  <a:pt x="23906" y="10812"/>
                  <a:pt x="23906" y="10812"/>
                  <a:pt x="23906" y="10812"/>
                </a:cubicBezTo>
                <a:cubicBezTo>
                  <a:pt x="23844" y="10812"/>
                  <a:pt x="23750" y="10812"/>
                  <a:pt x="23719" y="10875"/>
                </a:cubicBezTo>
                <a:cubicBezTo>
                  <a:pt x="23719" y="10875"/>
                  <a:pt x="23719" y="10875"/>
                  <a:pt x="23719" y="10875"/>
                </a:cubicBezTo>
                <a:cubicBezTo>
                  <a:pt x="23719" y="10875"/>
                  <a:pt x="23719" y="10875"/>
                  <a:pt x="23719" y="10875"/>
                </a:cubicBezTo>
                <a:cubicBezTo>
                  <a:pt x="23719" y="10875"/>
                  <a:pt x="23719" y="10875"/>
                  <a:pt x="23719" y="10875"/>
                </a:cubicBezTo>
                <a:cubicBezTo>
                  <a:pt x="23531" y="10906"/>
                  <a:pt x="23375" y="10968"/>
                  <a:pt x="23187" y="11031"/>
                </a:cubicBezTo>
                <a:cubicBezTo>
                  <a:pt x="23219" y="11031"/>
                  <a:pt x="23219" y="11031"/>
                  <a:pt x="23219" y="11031"/>
                </a:cubicBezTo>
                <a:cubicBezTo>
                  <a:pt x="23125" y="11031"/>
                  <a:pt x="23062" y="11093"/>
                  <a:pt x="23000" y="11125"/>
                </a:cubicBezTo>
                <a:cubicBezTo>
                  <a:pt x="23000" y="11125"/>
                  <a:pt x="23000" y="11125"/>
                  <a:pt x="23000" y="11125"/>
                </a:cubicBezTo>
                <a:cubicBezTo>
                  <a:pt x="22969" y="11125"/>
                  <a:pt x="22937" y="11093"/>
                  <a:pt x="22937" y="11125"/>
                </a:cubicBezTo>
                <a:cubicBezTo>
                  <a:pt x="22906" y="11156"/>
                  <a:pt x="22906" y="11156"/>
                  <a:pt x="22906" y="11156"/>
                </a:cubicBezTo>
                <a:cubicBezTo>
                  <a:pt x="22750" y="11187"/>
                  <a:pt x="22594" y="11218"/>
                  <a:pt x="22469" y="11312"/>
                </a:cubicBezTo>
                <a:cubicBezTo>
                  <a:pt x="22469" y="11312"/>
                  <a:pt x="22469" y="11312"/>
                  <a:pt x="22469" y="11312"/>
                </a:cubicBezTo>
                <a:cubicBezTo>
                  <a:pt x="22469" y="11312"/>
                  <a:pt x="22469" y="11312"/>
                  <a:pt x="22469" y="11312"/>
                </a:cubicBezTo>
                <a:cubicBezTo>
                  <a:pt x="22469" y="11312"/>
                  <a:pt x="22469" y="11312"/>
                  <a:pt x="22469" y="11312"/>
                </a:cubicBezTo>
                <a:cubicBezTo>
                  <a:pt x="22375" y="11312"/>
                  <a:pt x="22312" y="11312"/>
                  <a:pt x="22250" y="11375"/>
                </a:cubicBezTo>
                <a:cubicBezTo>
                  <a:pt x="22250" y="11375"/>
                  <a:pt x="22250" y="11375"/>
                  <a:pt x="22250" y="11375"/>
                </a:cubicBezTo>
                <a:cubicBezTo>
                  <a:pt x="22250" y="11375"/>
                  <a:pt x="22250" y="11375"/>
                  <a:pt x="22250" y="11375"/>
                </a:cubicBezTo>
                <a:cubicBezTo>
                  <a:pt x="22250" y="11375"/>
                  <a:pt x="22250" y="11375"/>
                  <a:pt x="22250" y="11375"/>
                </a:cubicBezTo>
                <a:cubicBezTo>
                  <a:pt x="22094" y="11406"/>
                  <a:pt x="21969" y="11437"/>
                  <a:pt x="21844" y="11531"/>
                </a:cubicBezTo>
                <a:cubicBezTo>
                  <a:pt x="21844" y="11531"/>
                  <a:pt x="21844" y="11531"/>
                  <a:pt x="21844" y="11531"/>
                </a:cubicBezTo>
                <a:cubicBezTo>
                  <a:pt x="21844" y="11531"/>
                  <a:pt x="21844" y="11531"/>
                  <a:pt x="21844" y="11531"/>
                </a:cubicBezTo>
                <a:cubicBezTo>
                  <a:pt x="21844" y="11531"/>
                  <a:pt x="21844" y="11531"/>
                  <a:pt x="21844" y="11531"/>
                </a:cubicBezTo>
                <a:cubicBezTo>
                  <a:pt x="21812" y="11531"/>
                  <a:pt x="21781" y="11531"/>
                  <a:pt x="21750" y="11531"/>
                </a:cubicBezTo>
                <a:cubicBezTo>
                  <a:pt x="21656" y="11562"/>
                  <a:pt x="21594" y="11593"/>
                  <a:pt x="21531" y="11593"/>
                </a:cubicBezTo>
                <a:cubicBezTo>
                  <a:pt x="21594" y="11593"/>
                  <a:pt x="21656" y="11562"/>
                  <a:pt x="21750" y="11531"/>
                </a:cubicBezTo>
                <a:cubicBezTo>
                  <a:pt x="21625" y="11562"/>
                  <a:pt x="21500" y="11593"/>
                  <a:pt x="21375" y="11656"/>
                </a:cubicBezTo>
                <a:cubicBezTo>
                  <a:pt x="21375" y="11656"/>
                  <a:pt x="21375" y="11656"/>
                  <a:pt x="21375" y="11656"/>
                </a:cubicBezTo>
                <a:cubicBezTo>
                  <a:pt x="21219" y="11687"/>
                  <a:pt x="21094" y="11718"/>
                  <a:pt x="20969" y="11812"/>
                </a:cubicBezTo>
                <a:cubicBezTo>
                  <a:pt x="20969" y="11812"/>
                  <a:pt x="20969" y="11812"/>
                  <a:pt x="20969" y="11812"/>
                </a:cubicBezTo>
                <a:cubicBezTo>
                  <a:pt x="20937" y="11812"/>
                  <a:pt x="20937" y="11812"/>
                  <a:pt x="20937" y="11812"/>
                </a:cubicBezTo>
                <a:cubicBezTo>
                  <a:pt x="20937" y="11812"/>
                  <a:pt x="20937" y="11812"/>
                  <a:pt x="20969" y="11812"/>
                </a:cubicBezTo>
                <a:cubicBezTo>
                  <a:pt x="20812" y="11781"/>
                  <a:pt x="20719" y="11875"/>
                  <a:pt x="20594" y="11906"/>
                </a:cubicBezTo>
                <a:cubicBezTo>
                  <a:pt x="20562" y="11875"/>
                  <a:pt x="20531" y="11875"/>
                  <a:pt x="20562" y="11843"/>
                </a:cubicBezTo>
                <a:cubicBezTo>
                  <a:pt x="20594" y="11812"/>
                  <a:pt x="20625" y="11812"/>
                  <a:pt x="20687" y="11812"/>
                </a:cubicBezTo>
                <a:cubicBezTo>
                  <a:pt x="20875" y="11750"/>
                  <a:pt x="21094" y="11687"/>
                  <a:pt x="21281" y="11593"/>
                </a:cubicBezTo>
                <a:cubicBezTo>
                  <a:pt x="21344" y="11625"/>
                  <a:pt x="21406" y="11562"/>
                  <a:pt x="21437" y="11531"/>
                </a:cubicBezTo>
                <a:cubicBezTo>
                  <a:pt x="21469" y="11531"/>
                  <a:pt x="21469" y="11531"/>
                  <a:pt x="21469" y="11531"/>
                </a:cubicBezTo>
                <a:cubicBezTo>
                  <a:pt x="21469" y="11531"/>
                  <a:pt x="21469" y="11531"/>
                  <a:pt x="21469" y="11531"/>
                </a:cubicBezTo>
                <a:cubicBezTo>
                  <a:pt x="21625" y="11531"/>
                  <a:pt x="21781" y="11437"/>
                  <a:pt x="21906" y="11375"/>
                </a:cubicBezTo>
                <a:cubicBezTo>
                  <a:pt x="21906" y="11375"/>
                  <a:pt x="21906" y="11375"/>
                  <a:pt x="21906" y="11375"/>
                </a:cubicBezTo>
                <a:cubicBezTo>
                  <a:pt x="22000" y="11375"/>
                  <a:pt x="22062" y="11343"/>
                  <a:pt x="22125" y="11312"/>
                </a:cubicBezTo>
                <a:cubicBezTo>
                  <a:pt x="22125" y="11312"/>
                  <a:pt x="22125" y="11312"/>
                  <a:pt x="22125" y="11312"/>
                </a:cubicBezTo>
                <a:cubicBezTo>
                  <a:pt x="22187" y="11312"/>
                  <a:pt x="22250" y="11250"/>
                  <a:pt x="22281" y="11250"/>
                </a:cubicBezTo>
                <a:cubicBezTo>
                  <a:pt x="22312" y="11250"/>
                  <a:pt x="22344" y="11250"/>
                  <a:pt x="22344" y="11250"/>
                </a:cubicBezTo>
                <a:cubicBezTo>
                  <a:pt x="22344" y="11250"/>
                  <a:pt x="22344" y="11250"/>
                  <a:pt x="22344" y="11250"/>
                </a:cubicBezTo>
                <a:cubicBezTo>
                  <a:pt x="22562" y="11187"/>
                  <a:pt x="22750" y="11093"/>
                  <a:pt x="22969" y="11031"/>
                </a:cubicBezTo>
                <a:cubicBezTo>
                  <a:pt x="22969" y="11031"/>
                  <a:pt x="22969" y="11031"/>
                  <a:pt x="22969" y="11031"/>
                </a:cubicBezTo>
                <a:cubicBezTo>
                  <a:pt x="23000" y="11031"/>
                  <a:pt x="23062" y="11031"/>
                  <a:pt x="23062" y="10968"/>
                </a:cubicBezTo>
                <a:cubicBezTo>
                  <a:pt x="23094" y="10968"/>
                  <a:pt x="23125" y="10968"/>
                  <a:pt x="23156" y="10968"/>
                </a:cubicBezTo>
                <a:cubicBezTo>
                  <a:pt x="23187" y="10937"/>
                  <a:pt x="23250" y="10968"/>
                  <a:pt x="23281" y="10906"/>
                </a:cubicBezTo>
                <a:cubicBezTo>
                  <a:pt x="23281" y="10906"/>
                  <a:pt x="23281" y="10906"/>
                  <a:pt x="23281" y="10906"/>
                </a:cubicBezTo>
                <a:cubicBezTo>
                  <a:pt x="23281" y="10906"/>
                  <a:pt x="23281" y="10906"/>
                  <a:pt x="23281" y="10906"/>
                </a:cubicBezTo>
                <a:cubicBezTo>
                  <a:pt x="23281" y="10906"/>
                  <a:pt x="23281" y="10906"/>
                  <a:pt x="23281" y="10906"/>
                </a:cubicBezTo>
                <a:cubicBezTo>
                  <a:pt x="23375" y="10906"/>
                  <a:pt x="23469" y="10875"/>
                  <a:pt x="23562" y="10812"/>
                </a:cubicBezTo>
                <a:cubicBezTo>
                  <a:pt x="23781" y="10718"/>
                  <a:pt x="24031" y="10625"/>
                  <a:pt x="24250" y="10562"/>
                </a:cubicBezTo>
                <a:cubicBezTo>
                  <a:pt x="24375" y="10531"/>
                  <a:pt x="24500" y="10531"/>
                  <a:pt x="24562" y="10437"/>
                </a:cubicBezTo>
                <a:cubicBezTo>
                  <a:pt x="24687" y="10437"/>
                  <a:pt x="24750" y="10343"/>
                  <a:pt x="24844" y="10343"/>
                </a:cubicBezTo>
                <a:cubicBezTo>
                  <a:pt x="24906" y="10312"/>
                  <a:pt x="24937" y="10343"/>
                  <a:pt x="24969" y="10312"/>
                </a:cubicBezTo>
                <a:cubicBezTo>
                  <a:pt x="24969" y="10312"/>
                  <a:pt x="24969" y="10312"/>
                  <a:pt x="24969" y="10312"/>
                </a:cubicBezTo>
                <a:cubicBezTo>
                  <a:pt x="25000" y="10312"/>
                  <a:pt x="25062" y="10312"/>
                  <a:pt x="25062" y="10250"/>
                </a:cubicBezTo>
                <a:cubicBezTo>
                  <a:pt x="25156" y="10218"/>
                  <a:pt x="25250" y="10218"/>
                  <a:pt x="25344" y="10187"/>
                </a:cubicBezTo>
                <a:cubicBezTo>
                  <a:pt x="25656" y="10031"/>
                  <a:pt x="26031" y="9937"/>
                  <a:pt x="26344" y="9781"/>
                </a:cubicBezTo>
                <a:cubicBezTo>
                  <a:pt x="26562" y="9687"/>
                  <a:pt x="26750" y="9656"/>
                  <a:pt x="26937" y="9562"/>
                </a:cubicBezTo>
                <a:cubicBezTo>
                  <a:pt x="27156" y="9500"/>
                  <a:pt x="27375" y="9437"/>
                  <a:pt x="27594" y="9343"/>
                </a:cubicBezTo>
                <a:cubicBezTo>
                  <a:pt x="27656" y="9312"/>
                  <a:pt x="27750" y="9312"/>
                  <a:pt x="27812" y="9250"/>
                </a:cubicBezTo>
                <a:cubicBezTo>
                  <a:pt x="28000" y="9187"/>
                  <a:pt x="28187" y="9125"/>
                  <a:pt x="28375" y="9031"/>
                </a:cubicBezTo>
                <a:cubicBezTo>
                  <a:pt x="28375" y="9031"/>
                  <a:pt x="28375" y="9031"/>
                  <a:pt x="28375" y="9031"/>
                </a:cubicBezTo>
                <a:cubicBezTo>
                  <a:pt x="28437" y="9125"/>
                  <a:pt x="28437" y="9125"/>
                  <a:pt x="28437" y="9125"/>
                </a:cubicBezTo>
                <a:cubicBezTo>
                  <a:pt x="28375" y="9156"/>
                  <a:pt x="28281" y="9156"/>
                  <a:pt x="28219" y="9218"/>
                </a:cubicBezTo>
                <a:cubicBezTo>
                  <a:pt x="28125" y="9218"/>
                  <a:pt x="28031" y="9281"/>
                  <a:pt x="27937" y="9312"/>
                </a:cubicBezTo>
                <a:cubicBezTo>
                  <a:pt x="27844" y="9343"/>
                  <a:pt x="27750" y="9375"/>
                  <a:pt x="27656" y="9437"/>
                </a:cubicBezTo>
                <a:cubicBezTo>
                  <a:pt x="27562" y="9500"/>
                  <a:pt x="27469" y="9531"/>
                  <a:pt x="27375" y="9531"/>
                </a:cubicBezTo>
                <a:cubicBezTo>
                  <a:pt x="27281" y="9625"/>
                  <a:pt x="27187" y="9625"/>
                  <a:pt x="27094" y="9656"/>
                </a:cubicBezTo>
                <a:lnTo>
                  <a:pt x="27094" y="9656"/>
                </a:lnTo>
                <a:cubicBezTo>
                  <a:pt x="27156" y="9562"/>
                  <a:pt x="27281" y="9562"/>
                  <a:pt x="27375" y="9531"/>
                </a:cubicBezTo>
                <a:cubicBezTo>
                  <a:pt x="27469" y="9500"/>
                  <a:pt x="27531" y="9437"/>
                  <a:pt x="27656" y="9437"/>
                </a:cubicBezTo>
                <a:cubicBezTo>
                  <a:pt x="27750" y="9406"/>
                  <a:pt x="27844" y="9406"/>
                  <a:pt x="27937" y="9312"/>
                </a:cubicBezTo>
                <a:cubicBezTo>
                  <a:pt x="28062" y="9312"/>
                  <a:pt x="28125" y="9281"/>
                  <a:pt x="28219" y="9218"/>
                </a:cubicBezTo>
                <a:cubicBezTo>
                  <a:pt x="28312" y="9187"/>
                  <a:pt x="28437" y="9187"/>
                  <a:pt x="28500" y="9125"/>
                </a:cubicBezTo>
                <a:cubicBezTo>
                  <a:pt x="28500" y="9125"/>
                  <a:pt x="28531" y="9125"/>
                  <a:pt x="28531" y="9093"/>
                </a:cubicBezTo>
                <a:cubicBezTo>
                  <a:pt x="28594" y="9125"/>
                  <a:pt x="28625" y="9093"/>
                  <a:pt x="28687" y="9062"/>
                </a:cubicBezTo>
                <a:cubicBezTo>
                  <a:pt x="28812" y="9031"/>
                  <a:pt x="28969" y="8968"/>
                  <a:pt x="29094" y="8937"/>
                </a:cubicBezTo>
                <a:cubicBezTo>
                  <a:pt x="29125" y="8937"/>
                  <a:pt x="29125" y="8906"/>
                  <a:pt x="29125" y="8906"/>
                </a:cubicBezTo>
                <a:cubicBezTo>
                  <a:pt x="29187" y="8875"/>
                  <a:pt x="29219" y="8875"/>
                  <a:pt x="29281" y="8843"/>
                </a:cubicBezTo>
                <a:cubicBezTo>
                  <a:pt x="29281" y="8875"/>
                  <a:pt x="29250" y="8937"/>
                  <a:pt x="29156" y="8968"/>
                </a:cubicBezTo>
                <a:cubicBezTo>
                  <a:pt x="29125" y="8968"/>
                  <a:pt x="29094" y="8968"/>
                  <a:pt x="29094" y="9000"/>
                </a:cubicBezTo>
                <a:cubicBezTo>
                  <a:pt x="29062" y="9031"/>
                  <a:pt x="29031" y="9031"/>
                  <a:pt x="29000" y="9062"/>
                </a:cubicBezTo>
                <a:cubicBezTo>
                  <a:pt x="28969" y="9093"/>
                  <a:pt x="28906" y="9125"/>
                  <a:pt x="28969" y="9187"/>
                </a:cubicBezTo>
                <a:cubicBezTo>
                  <a:pt x="29000" y="9250"/>
                  <a:pt x="29031" y="9218"/>
                  <a:pt x="29062" y="9187"/>
                </a:cubicBezTo>
                <a:cubicBezTo>
                  <a:pt x="29125" y="9187"/>
                  <a:pt x="29187" y="9156"/>
                  <a:pt x="29250" y="9125"/>
                </a:cubicBezTo>
                <a:cubicBezTo>
                  <a:pt x="29281" y="9125"/>
                  <a:pt x="29312" y="9093"/>
                  <a:pt x="29375" y="9093"/>
                </a:cubicBezTo>
                <a:cubicBezTo>
                  <a:pt x="29406" y="9093"/>
                  <a:pt x="29437" y="9093"/>
                  <a:pt x="29469" y="9031"/>
                </a:cubicBezTo>
                <a:cubicBezTo>
                  <a:pt x="29500" y="9031"/>
                  <a:pt x="29562" y="9031"/>
                  <a:pt x="29594" y="9000"/>
                </a:cubicBezTo>
                <a:cubicBezTo>
                  <a:pt x="29656" y="8968"/>
                  <a:pt x="29781" y="8968"/>
                  <a:pt x="29844" y="8906"/>
                </a:cubicBezTo>
                <a:cubicBezTo>
                  <a:pt x="29875" y="8875"/>
                  <a:pt x="29937" y="8906"/>
                  <a:pt x="29969" y="8875"/>
                </a:cubicBezTo>
                <a:cubicBezTo>
                  <a:pt x="30031" y="8875"/>
                  <a:pt x="30031" y="8812"/>
                  <a:pt x="30062" y="8812"/>
                </a:cubicBezTo>
                <a:cubicBezTo>
                  <a:pt x="30187" y="8812"/>
                  <a:pt x="30125" y="8781"/>
                  <a:pt x="30094" y="8718"/>
                </a:cubicBezTo>
                <a:cubicBezTo>
                  <a:pt x="30094" y="8656"/>
                  <a:pt x="30156" y="8687"/>
                  <a:pt x="30187" y="8656"/>
                </a:cubicBezTo>
                <a:cubicBezTo>
                  <a:pt x="30125" y="8593"/>
                  <a:pt x="30094" y="8562"/>
                  <a:pt x="30156" y="8531"/>
                </a:cubicBezTo>
                <a:cubicBezTo>
                  <a:pt x="30500" y="8406"/>
                  <a:pt x="30781" y="8312"/>
                  <a:pt x="30781" y="8312"/>
                </a:cubicBezTo>
                <a:cubicBezTo>
                  <a:pt x="30781" y="8312"/>
                  <a:pt x="30781" y="8312"/>
                  <a:pt x="30812" y="8281"/>
                </a:cubicBezTo>
                <a:cubicBezTo>
                  <a:pt x="30844" y="8281"/>
                  <a:pt x="30875" y="8281"/>
                  <a:pt x="30937" y="8250"/>
                </a:cubicBezTo>
                <a:cubicBezTo>
                  <a:pt x="30969" y="8218"/>
                  <a:pt x="31031" y="8187"/>
                  <a:pt x="31062" y="8156"/>
                </a:cubicBezTo>
                <a:cubicBezTo>
                  <a:pt x="31156" y="8156"/>
                  <a:pt x="31219" y="8125"/>
                  <a:pt x="31281" y="8062"/>
                </a:cubicBezTo>
                <a:cubicBezTo>
                  <a:pt x="31312" y="8062"/>
                  <a:pt x="31375" y="8093"/>
                  <a:pt x="31375" y="8031"/>
                </a:cubicBezTo>
                <a:lnTo>
                  <a:pt x="31375" y="8031"/>
                </a:lnTo>
                <a:cubicBezTo>
                  <a:pt x="31344" y="8031"/>
                  <a:pt x="31312" y="8031"/>
                  <a:pt x="31281" y="8062"/>
                </a:cubicBezTo>
                <a:cubicBezTo>
                  <a:pt x="31250" y="8062"/>
                  <a:pt x="31219" y="8093"/>
                  <a:pt x="31187" y="8093"/>
                </a:cubicBezTo>
                <a:cubicBezTo>
                  <a:pt x="31156" y="8125"/>
                  <a:pt x="31125" y="8125"/>
                  <a:pt x="31062" y="8125"/>
                </a:cubicBezTo>
                <a:cubicBezTo>
                  <a:pt x="31125" y="8125"/>
                  <a:pt x="31156" y="8125"/>
                  <a:pt x="31187" y="8093"/>
                </a:cubicBezTo>
                <a:cubicBezTo>
                  <a:pt x="31156" y="8093"/>
                  <a:pt x="31125" y="8125"/>
                  <a:pt x="31094" y="8125"/>
                </a:cubicBezTo>
                <a:cubicBezTo>
                  <a:pt x="31125" y="8093"/>
                  <a:pt x="31125" y="8062"/>
                  <a:pt x="31125" y="8031"/>
                </a:cubicBezTo>
                <a:cubicBezTo>
                  <a:pt x="31187" y="8000"/>
                  <a:pt x="31219" y="8000"/>
                  <a:pt x="31250" y="7968"/>
                </a:cubicBezTo>
                <a:cubicBezTo>
                  <a:pt x="31312" y="7937"/>
                  <a:pt x="31375" y="7937"/>
                  <a:pt x="31406" y="7906"/>
                </a:cubicBezTo>
                <a:cubicBezTo>
                  <a:pt x="31594" y="7843"/>
                  <a:pt x="31781" y="7750"/>
                  <a:pt x="31937" y="7687"/>
                </a:cubicBezTo>
                <a:cubicBezTo>
                  <a:pt x="32156" y="7625"/>
                  <a:pt x="32344" y="7562"/>
                  <a:pt x="32531" y="7468"/>
                </a:cubicBezTo>
                <a:cubicBezTo>
                  <a:pt x="32594" y="7437"/>
                  <a:pt x="32687" y="7406"/>
                  <a:pt x="32781" y="7406"/>
                </a:cubicBezTo>
                <a:cubicBezTo>
                  <a:pt x="32781" y="7375"/>
                  <a:pt x="32781" y="7375"/>
                  <a:pt x="32781" y="7375"/>
                </a:cubicBezTo>
                <a:cubicBezTo>
                  <a:pt x="32781" y="7312"/>
                  <a:pt x="32781" y="7281"/>
                  <a:pt x="32781" y="7218"/>
                </a:cubicBezTo>
                <a:cubicBezTo>
                  <a:pt x="32781" y="7218"/>
                  <a:pt x="32781" y="7187"/>
                  <a:pt x="32781" y="7156"/>
                </a:cubicBezTo>
                <a:cubicBezTo>
                  <a:pt x="32687" y="7187"/>
                  <a:pt x="32594" y="7250"/>
                  <a:pt x="32500" y="7281"/>
                </a:cubicBezTo>
                <a:cubicBezTo>
                  <a:pt x="32437" y="7281"/>
                  <a:pt x="32375" y="7312"/>
                  <a:pt x="32344" y="7312"/>
                </a:cubicBezTo>
                <a:cubicBezTo>
                  <a:pt x="32344" y="7312"/>
                  <a:pt x="32344" y="7281"/>
                  <a:pt x="32312" y="7281"/>
                </a:cubicBezTo>
                <a:cubicBezTo>
                  <a:pt x="32312" y="7281"/>
                  <a:pt x="32250" y="7250"/>
                  <a:pt x="32187" y="7250"/>
                </a:cubicBezTo>
                <a:cubicBezTo>
                  <a:pt x="32281" y="7218"/>
                  <a:pt x="32344" y="7187"/>
                  <a:pt x="32406" y="7156"/>
                </a:cubicBezTo>
                <a:cubicBezTo>
                  <a:pt x="32531" y="7125"/>
                  <a:pt x="32656" y="7062"/>
                  <a:pt x="32781" y="7031"/>
                </a:cubicBezTo>
                <a:cubicBezTo>
                  <a:pt x="32781" y="7031"/>
                  <a:pt x="32781" y="7031"/>
                  <a:pt x="32781" y="7000"/>
                </a:cubicBezTo>
                <a:cubicBezTo>
                  <a:pt x="32781" y="7000"/>
                  <a:pt x="32781" y="6968"/>
                  <a:pt x="32781" y="6968"/>
                </a:cubicBezTo>
                <a:cubicBezTo>
                  <a:pt x="32781" y="6937"/>
                  <a:pt x="32781" y="6937"/>
                  <a:pt x="32781" y="6906"/>
                </a:cubicBezTo>
                <a:cubicBezTo>
                  <a:pt x="32594" y="6968"/>
                  <a:pt x="32469" y="7031"/>
                  <a:pt x="32312" y="7093"/>
                </a:cubicBezTo>
                <a:cubicBezTo>
                  <a:pt x="32281" y="7093"/>
                  <a:pt x="32281" y="7093"/>
                  <a:pt x="32281" y="7093"/>
                </a:cubicBezTo>
                <a:cubicBezTo>
                  <a:pt x="32281" y="7093"/>
                  <a:pt x="32250" y="7093"/>
                  <a:pt x="32250" y="7093"/>
                </a:cubicBezTo>
                <a:cubicBezTo>
                  <a:pt x="32187" y="7156"/>
                  <a:pt x="32125" y="7187"/>
                  <a:pt x="32062" y="7187"/>
                </a:cubicBezTo>
                <a:cubicBezTo>
                  <a:pt x="32125" y="7187"/>
                  <a:pt x="32187" y="7156"/>
                  <a:pt x="32250" y="7093"/>
                </a:cubicBezTo>
                <a:cubicBezTo>
                  <a:pt x="32250" y="7093"/>
                  <a:pt x="32281" y="7093"/>
                  <a:pt x="32281" y="7093"/>
                </a:cubicBezTo>
                <a:cubicBezTo>
                  <a:pt x="32250" y="7031"/>
                  <a:pt x="32219" y="7000"/>
                  <a:pt x="32156" y="7000"/>
                </a:cubicBezTo>
                <a:cubicBezTo>
                  <a:pt x="32187" y="6968"/>
                  <a:pt x="32250" y="6968"/>
                  <a:pt x="32312" y="6937"/>
                </a:cubicBezTo>
                <a:cubicBezTo>
                  <a:pt x="32406" y="6906"/>
                  <a:pt x="32531" y="6906"/>
                  <a:pt x="32500" y="6750"/>
                </a:cubicBezTo>
                <a:cubicBezTo>
                  <a:pt x="32500" y="6718"/>
                  <a:pt x="32531" y="6750"/>
                  <a:pt x="32531" y="6718"/>
                </a:cubicBezTo>
                <a:lnTo>
                  <a:pt x="32531" y="6718"/>
                </a:lnTo>
                <a:cubicBezTo>
                  <a:pt x="32531" y="6718"/>
                  <a:pt x="32500" y="6718"/>
                  <a:pt x="32500" y="6750"/>
                </a:cubicBezTo>
                <a:cubicBezTo>
                  <a:pt x="32469" y="6750"/>
                  <a:pt x="32469" y="6750"/>
                  <a:pt x="32437" y="6750"/>
                </a:cubicBezTo>
                <a:cubicBezTo>
                  <a:pt x="32437" y="6781"/>
                  <a:pt x="32437" y="6812"/>
                  <a:pt x="32437" y="6812"/>
                </a:cubicBezTo>
                <a:cubicBezTo>
                  <a:pt x="32437" y="6812"/>
                  <a:pt x="32437" y="6781"/>
                  <a:pt x="32437" y="6750"/>
                </a:cubicBezTo>
                <a:cubicBezTo>
                  <a:pt x="32281" y="6812"/>
                  <a:pt x="32125" y="6843"/>
                  <a:pt x="31969" y="6937"/>
                </a:cubicBezTo>
                <a:cubicBezTo>
                  <a:pt x="31937" y="6937"/>
                  <a:pt x="31906" y="6906"/>
                  <a:pt x="31906" y="6843"/>
                </a:cubicBezTo>
                <a:cubicBezTo>
                  <a:pt x="32000" y="6812"/>
                  <a:pt x="32094" y="6781"/>
                  <a:pt x="32156" y="6750"/>
                </a:cubicBezTo>
                <a:cubicBezTo>
                  <a:pt x="32187" y="6750"/>
                  <a:pt x="32187" y="6750"/>
                  <a:pt x="32187" y="6750"/>
                </a:cubicBezTo>
                <a:cubicBezTo>
                  <a:pt x="32406" y="6687"/>
                  <a:pt x="32531" y="6625"/>
                  <a:pt x="32531" y="6625"/>
                </a:cubicBezTo>
                <a:cubicBezTo>
                  <a:pt x="32531" y="6625"/>
                  <a:pt x="32562" y="6500"/>
                  <a:pt x="32562" y="6500"/>
                </a:cubicBezTo>
                <a:cubicBezTo>
                  <a:pt x="32531" y="6500"/>
                  <a:pt x="32500" y="6500"/>
                  <a:pt x="32469" y="6500"/>
                </a:cubicBezTo>
                <a:cubicBezTo>
                  <a:pt x="32531" y="6468"/>
                  <a:pt x="32594" y="6437"/>
                  <a:pt x="32656" y="6437"/>
                </a:cubicBezTo>
                <a:cubicBezTo>
                  <a:pt x="32687" y="6437"/>
                  <a:pt x="32687" y="6437"/>
                  <a:pt x="32687" y="6406"/>
                </a:cubicBezTo>
                <a:cubicBezTo>
                  <a:pt x="32687" y="6375"/>
                  <a:pt x="32656" y="6375"/>
                  <a:pt x="32625" y="6375"/>
                </a:cubicBezTo>
                <a:cubicBezTo>
                  <a:pt x="32562" y="6406"/>
                  <a:pt x="32469" y="6437"/>
                  <a:pt x="32406" y="6468"/>
                </a:cubicBezTo>
                <a:cubicBezTo>
                  <a:pt x="32344" y="6468"/>
                  <a:pt x="32281" y="6468"/>
                  <a:pt x="32219" y="6468"/>
                </a:cubicBezTo>
                <a:cubicBezTo>
                  <a:pt x="32250" y="6437"/>
                  <a:pt x="32281" y="6437"/>
                  <a:pt x="32312" y="6437"/>
                </a:cubicBezTo>
                <a:cubicBezTo>
                  <a:pt x="32375" y="6406"/>
                  <a:pt x="32469" y="6375"/>
                  <a:pt x="32562" y="6343"/>
                </a:cubicBezTo>
                <a:cubicBezTo>
                  <a:pt x="32687" y="6312"/>
                  <a:pt x="32562" y="6250"/>
                  <a:pt x="32562" y="6218"/>
                </a:cubicBezTo>
                <a:cubicBezTo>
                  <a:pt x="32562" y="6156"/>
                  <a:pt x="32531" y="6156"/>
                  <a:pt x="32500" y="6156"/>
                </a:cubicBezTo>
                <a:cubicBezTo>
                  <a:pt x="32406" y="6218"/>
                  <a:pt x="32281" y="6218"/>
                  <a:pt x="32219" y="6312"/>
                </a:cubicBezTo>
                <a:cubicBezTo>
                  <a:pt x="32219" y="6312"/>
                  <a:pt x="32219" y="6312"/>
                  <a:pt x="32219" y="6312"/>
                </a:cubicBezTo>
                <a:cubicBezTo>
                  <a:pt x="32219" y="6312"/>
                  <a:pt x="32219" y="6312"/>
                  <a:pt x="32219" y="6312"/>
                </a:cubicBezTo>
                <a:cubicBezTo>
                  <a:pt x="32219" y="6312"/>
                  <a:pt x="32219" y="6312"/>
                  <a:pt x="32219" y="6312"/>
                </a:cubicBezTo>
                <a:cubicBezTo>
                  <a:pt x="32000" y="6343"/>
                  <a:pt x="31812" y="6437"/>
                  <a:pt x="31656" y="6531"/>
                </a:cubicBezTo>
                <a:cubicBezTo>
                  <a:pt x="31625" y="6531"/>
                  <a:pt x="31625" y="6531"/>
                  <a:pt x="31625" y="6531"/>
                </a:cubicBezTo>
                <a:cubicBezTo>
                  <a:pt x="31625" y="6531"/>
                  <a:pt x="31625" y="6531"/>
                  <a:pt x="31625" y="6531"/>
                </a:cubicBezTo>
                <a:cubicBezTo>
                  <a:pt x="31625" y="6531"/>
                  <a:pt x="31594" y="6531"/>
                  <a:pt x="31594" y="6531"/>
                </a:cubicBezTo>
                <a:cubicBezTo>
                  <a:pt x="31625" y="6562"/>
                  <a:pt x="31656" y="6625"/>
                  <a:pt x="31719" y="6625"/>
                </a:cubicBezTo>
                <a:cubicBezTo>
                  <a:pt x="31719" y="6625"/>
                  <a:pt x="31719" y="6625"/>
                  <a:pt x="31719" y="6625"/>
                </a:cubicBezTo>
                <a:cubicBezTo>
                  <a:pt x="31656" y="6625"/>
                  <a:pt x="31625" y="6562"/>
                  <a:pt x="31594" y="6531"/>
                </a:cubicBezTo>
                <a:cubicBezTo>
                  <a:pt x="31594" y="6531"/>
                  <a:pt x="31594" y="6531"/>
                  <a:pt x="31594" y="6531"/>
                </a:cubicBezTo>
                <a:cubicBezTo>
                  <a:pt x="31250" y="6656"/>
                  <a:pt x="30937" y="6781"/>
                  <a:pt x="30625" y="6906"/>
                </a:cubicBezTo>
                <a:cubicBezTo>
                  <a:pt x="30375" y="7031"/>
                  <a:pt x="30094" y="7125"/>
                  <a:pt x="29844" y="7218"/>
                </a:cubicBezTo>
                <a:cubicBezTo>
                  <a:pt x="29469" y="7343"/>
                  <a:pt x="29125" y="7500"/>
                  <a:pt x="28781" y="7625"/>
                </a:cubicBezTo>
                <a:cubicBezTo>
                  <a:pt x="28500" y="7750"/>
                  <a:pt x="28250" y="7843"/>
                  <a:pt x="28000" y="7937"/>
                </a:cubicBezTo>
                <a:cubicBezTo>
                  <a:pt x="27687" y="8031"/>
                  <a:pt x="27406" y="8156"/>
                  <a:pt x="27094" y="8281"/>
                </a:cubicBezTo>
                <a:cubicBezTo>
                  <a:pt x="27000" y="8312"/>
                  <a:pt x="26875" y="8406"/>
                  <a:pt x="26719" y="8375"/>
                </a:cubicBezTo>
                <a:cubicBezTo>
                  <a:pt x="26750" y="8375"/>
                  <a:pt x="26750" y="8375"/>
                  <a:pt x="26750" y="8375"/>
                </a:cubicBezTo>
                <a:cubicBezTo>
                  <a:pt x="26719" y="8375"/>
                  <a:pt x="26687" y="8375"/>
                  <a:pt x="26687" y="8343"/>
                </a:cubicBezTo>
                <a:cubicBezTo>
                  <a:pt x="26687" y="8343"/>
                  <a:pt x="26687" y="8343"/>
                  <a:pt x="26687" y="8343"/>
                </a:cubicBezTo>
                <a:cubicBezTo>
                  <a:pt x="26687" y="8375"/>
                  <a:pt x="26719" y="8375"/>
                  <a:pt x="26750" y="8375"/>
                </a:cubicBezTo>
                <a:cubicBezTo>
                  <a:pt x="26750" y="8375"/>
                  <a:pt x="26781" y="8375"/>
                  <a:pt x="26781" y="8375"/>
                </a:cubicBezTo>
                <a:cubicBezTo>
                  <a:pt x="27062" y="8250"/>
                  <a:pt x="27375" y="8125"/>
                  <a:pt x="27656" y="8000"/>
                </a:cubicBezTo>
                <a:cubicBezTo>
                  <a:pt x="27906" y="7906"/>
                  <a:pt x="28156" y="7843"/>
                  <a:pt x="28375" y="7718"/>
                </a:cubicBezTo>
                <a:cubicBezTo>
                  <a:pt x="28375" y="7718"/>
                  <a:pt x="28375" y="7718"/>
                  <a:pt x="28375" y="7718"/>
                </a:cubicBezTo>
                <a:cubicBezTo>
                  <a:pt x="28469" y="7687"/>
                  <a:pt x="28594" y="7656"/>
                  <a:pt x="28687" y="7593"/>
                </a:cubicBezTo>
                <a:cubicBezTo>
                  <a:pt x="29125" y="7437"/>
                  <a:pt x="29562" y="7281"/>
                  <a:pt x="29969" y="7093"/>
                </a:cubicBezTo>
                <a:cubicBezTo>
                  <a:pt x="30406" y="6937"/>
                  <a:pt x="30844" y="6781"/>
                  <a:pt x="31250" y="6593"/>
                </a:cubicBezTo>
                <a:cubicBezTo>
                  <a:pt x="31375" y="6562"/>
                  <a:pt x="31469" y="6500"/>
                  <a:pt x="31594" y="6500"/>
                </a:cubicBezTo>
                <a:cubicBezTo>
                  <a:pt x="31594" y="6468"/>
                  <a:pt x="31625" y="6468"/>
                  <a:pt x="31656" y="6437"/>
                </a:cubicBezTo>
                <a:cubicBezTo>
                  <a:pt x="31937" y="6343"/>
                  <a:pt x="32250" y="6218"/>
                  <a:pt x="32562" y="6093"/>
                </a:cubicBezTo>
                <a:cubicBezTo>
                  <a:pt x="32625" y="6125"/>
                  <a:pt x="32687" y="6000"/>
                  <a:pt x="32781" y="6031"/>
                </a:cubicBezTo>
                <a:cubicBezTo>
                  <a:pt x="32687" y="6125"/>
                  <a:pt x="32687" y="6187"/>
                  <a:pt x="32781" y="6250"/>
                </a:cubicBezTo>
                <a:lnTo>
                  <a:pt x="32781" y="6250"/>
                </a:lnTo>
                <a:cubicBezTo>
                  <a:pt x="32781" y="6187"/>
                  <a:pt x="32781" y="6125"/>
                  <a:pt x="32781" y="6031"/>
                </a:cubicBezTo>
                <a:cubicBezTo>
                  <a:pt x="32781" y="5968"/>
                  <a:pt x="32781" y="5937"/>
                  <a:pt x="32781" y="5875"/>
                </a:cubicBezTo>
                <a:cubicBezTo>
                  <a:pt x="32719" y="5906"/>
                  <a:pt x="32687" y="5937"/>
                  <a:pt x="32656" y="5937"/>
                </a:cubicBezTo>
                <a:cubicBezTo>
                  <a:pt x="32500" y="5968"/>
                  <a:pt x="32344" y="6062"/>
                  <a:pt x="32187" y="6093"/>
                </a:cubicBezTo>
                <a:cubicBezTo>
                  <a:pt x="31969" y="6187"/>
                  <a:pt x="31781" y="6281"/>
                  <a:pt x="31562" y="6343"/>
                </a:cubicBezTo>
                <a:cubicBezTo>
                  <a:pt x="31281" y="6468"/>
                  <a:pt x="31000" y="6593"/>
                  <a:pt x="30719" y="6687"/>
                </a:cubicBezTo>
                <a:cubicBezTo>
                  <a:pt x="30437" y="6812"/>
                  <a:pt x="30187" y="6906"/>
                  <a:pt x="29906" y="7000"/>
                </a:cubicBezTo>
                <a:cubicBezTo>
                  <a:pt x="29625" y="7125"/>
                  <a:pt x="29344" y="7218"/>
                  <a:pt x="29062" y="7343"/>
                </a:cubicBezTo>
                <a:cubicBezTo>
                  <a:pt x="28781" y="7437"/>
                  <a:pt x="28531" y="7531"/>
                  <a:pt x="28250" y="7656"/>
                </a:cubicBezTo>
                <a:cubicBezTo>
                  <a:pt x="27969" y="7750"/>
                  <a:pt x="27687" y="7875"/>
                  <a:pt x="27406" y="8000"/>
                </a:cubicBezTo>
                <a:cubicBezTo>
                  <a:pt x="27187" y="8062"/>
                  <a:pt x="26969" y="8125"/>
                  <a:pt x="26781" y="8218"/>
                </a:cubicBezTo>
                <a:cubicBezTo>
                  <a:pt x="26437" y="8343"/>
                  <a:pt x="26125" y="8468"/>
                  <a:pt x="25812" y="8625"/>
                </a:cubicBezTo>
                <a:cubicBezTo>
                  <a:pt x="25625" y="8687"/>
                  <a:pt x="25469" y="8718"/>
                  <a:pt x="25312" y="8781"/>
                </a:cubicBezTo>
                <a:cubicBezTo>
                  <a:pt x="25000" y="8906"/>
                  <a:pt x="24719" y="9000"/>
                  <a:pt x="24406" y="9125"/>
                </a:cubicBezTo>
                <a:cubicBezTo>
                  <a:pt x="24187" y="9187"/>
                  <a:pt x="23969" y="9281"/>
                  <a:pt x="23750" y="9375"/>
                </a:cubicBezTo>
                <a:cubicBezTo>
                  <a:pt x="23437" y="9500"/>
                  <a:pt x="23125" y="9593"/>
                  <a:pt x="22812" y="9718"/>
                </a:cubicBezTo>
                <a:cubicBezTo>
                  <a:pt x="22594" y="9812"/>
                  <a:pt x="22344" y="9875"/>
                  <a:pt x="22125" y="9968"/>
                </a:cubicBezTo>
                <a:cubicBezTo>
                  <a:pt x="22031" y="10000"/>
                  <a:pt x="21969" y="10031"/>
                  <a:pt x="21844" y="10031"/>
                </a:cubicBezTo>
                <a:cubicBezTo>
                  <a:pt x="22031" y="9968"/>
                  <a:pt x="22219" y="9906"/>
                  <a:pt x="22375" y="9843"/>
                </a:cubicBezTo>
                <a:cubicBezTo>
                  <a:pt x="22812" y="9656"/>
                  <a:pt x="23250" y="9500"/>
                  <a:pt x="23687" y="9343"/>
                </a:cubicBezTo>
                <a:cubicBezTo>
                  <a:pt x="24031" y="9218"/>
                  <a:pt x="24375" y="9093"/>
                  <a:pt x="24687" y="8968"/>
                </a:cubicBezTo>
                <a:cubicBezTo>
                  <a:pt x="25094" y="8781"/>
                  <a:pt x="25500" y="8625"/>
                  <a:pt x="25937" y="8468"/>
                </a:cubicBezTo>
                <a:cubicBezTo>
                  <a:pt x="26250" y="8343"/>
                  <a:pt x="26594" y="8218"/>
                  <a:pt x="26937" y="8093"/>
                </a:cubicBezTo>
                <a:cubicBezTo>
                  <a:pt x="27312" y="7937"/>
                  <a:pt x="27719" y="7781"/>
                  <a:pt x="28125" y="7625"/>
                </a:cubicBezTo>
                <a:cubicBezTo>
                  <a:pt x="28500" y="7468"/>
                  <a:pt x="28906" y="7312"/>
                  <a:pt x="29281" y="7156"/>
                </a:cubicBezTo>
                <a:cubicBezTo>
                  <a:pt x="29687" y="7000"/>
                  <a:pt x="30062" y="6843"/>
                  <a:pt x="30469" y="6687"/>
                </a:cubicBezTo>
                <a:cubicBezTo>
                  <a:pt x="30781" y="6562"/>
                  <a:pt x="31094" y="6437"/>
                  <a:pt x="31437" y="6312"/>
                </a:cubicBezTo>
                <a:cubicBezTo>
                  <a:pt x="31844" y="6156"/>
                  <a:pt x="32219" y="5968"/>
                  <a:pt x="32625" y="5812"/>
                </a:cubicBezTo>
                <a:cubicBezTo>
                  <a:pt x="32687" y="5812"/>
                  <a:pt x="32719" y="5781"/>
                  <a:pt x="32781" y="5781"/>
                </a:cubicBezTo>
                <a:cubicBezTo>
                  <a:pt x="32781" y="5750"/>
                  <a:pt x="32781" y="5750"/>
                  <a:pt x="32781" y="5750"/>
                </a:cubicBezTo>
                <a:cubicBezTo>
                  <a:pt x="32781" y="5687"/>
                  <a:pt x="32781" y="5625"/>
                  <a:pt x="32781" y="5562"/>
                </a:cubicBezTo>
                <a:cubicBezTo>
                  <a:pt x="32687" y="5593"/>
                  <a:pt x="32625" y="5625"/>
                  <a:pt x="32531" y="5656"/>
                </a:cubicBezTo>
                <a:cubicBezTo>
                  <a:pt x="32437" y="5656"/>
                  <a:pt x="32375" y="5718"/>
                  <a:pt x="32312" y="5750"/>
                </a:cubicBezTo>
                <a:cubicBezTo>
                  <a:pt x="32281" y="5750"/>
                  <a:pt x="32250" y="5750"/>
                  <a:pt x="32250" y="5781"/>
                </a:cubicBezTo>
                <a:cubicBezTo>
                  <a:pt x="32219" y="5781"/>
                  <a:pt x="32156" y="5781"/>
                  <a:pt x="32125" y="5812"/>
                </a:cubicBezTo>
                <a:cubicBezTo>
                  <a:pt x="32094" y="5812"/>
                  <a:pt x="32062" y="5843"/>
                  <a:pt x="32000" y="5843"/>
                </a:cubicBezTo>
                <a:cubicBezTo>
                  <a:pt x="32062" y="5843"/>
                  <a:pt x="32094" y="5812"/>
                  <a:pt x="32125" y="5812"/>
                </a:cubicBezTo>
                <a:cubicBezTo>
                  <a:pt x="32062" y="5812"/>
                  <a:pt x="32000" y="5843"/>
                  <a:pt x="31937" y="5875"/>
                </a:cubicBezTo>
                <a:cubicBezTo>
                  <a:pt x="31937" y="5906"/>
                  <a:pt x="31906" y="5906"/>
                  <a:pt x="31875" y="5906"/>
                </a:cubicBezTo>
                <a:cubicBezTo>
                  <a:pt x="31781" y="5937"/>
                  <a:pt x="31687" y="5968"/>
                  <a:pt x="31594" y="6031"/>
                </a:cubicBezTo>
                <a:cubicBezTo>
                  <a:pt x="31562" y="6031"/>
                  <a:pt x="31562" y="6031"/>
                  <a:pt x="31531" y="6062"/>
                </a:cubicBezTo>
                <a:cubicBezTo>
                  <a:pt x="31500" y="6062"/>
                  <a:pt x="31469" y="6062"/>
                  <a:pt x="31437" y="6093"/>
                </a:cubicBezTo>
                <a:cubicBezTo>
                  <a:pt x="31375" y="6093"/>
                  <a:pt x="31344" y="6125"/>
                  <a:pt x="31312" y="6125"/>
                </a:cubicBezTo>
                <a:cubicBezTo>
                  <a:pt x="31344" y="6125"/>
                  <a:pt x="31375" y="6093"/>
                  <a:pt x="31437" y="6093"/>
                </a:cubicBezTo>
                <a:cubicBezTo>
                  <a:pt x="31344" y="6093"/>
                  <a:pt x="31281" y="6125"/>
                  <a:pt x="31219" y="6156"/>
                </a:cubicBezTo>
                <a:cubicBezTo>
                  <a:pt x="31219" y="6187"/>
                  <a:pt x="31187" y="6187"/>
                  <a:pt x="31156" y="6187"/>
                </a:cubicBezTo>
                <a:cubicBezTo>
                  <a:pt x="31125" y="6218"/>
                  <a:pt x="31094" y="6218"/>
                  <a:pt x="31062" y="6218"/>
                </a:cubicBezTo>
                <a:cubicBezTo>
                  <a:pt x="31062" y="6218"/>
                  <a:pt x="31031" y="6250"/>
                  <a:pt x="31000" y="6250"/>
                </a:cubicBezTo>
                <a:cubicBezTo>
                  <a:pt x="31031" y="6250"/>
                  <a:pt x="31062" y="6218"/>
                  <a:pt x="31062" y="6218"/>
                </a:cubicBezTo>
                <a:cubicBezTo>
                  <a:pt x="31031" y="6218"/>
                  <a:pt x="30969" y="6250"/>
                  <a:pt x="30937" y="6281"/>
                </a:cubicBezTo>
                <a:cubicBezTo>
                  <a:pt x="30906" y="6312"/>
                  <a:pt x="30844" y="6312"/>
                  <a:pt x="30812" y="6343"/>
                </a:cubicBezTo>
                <a:cubicBezTo>
                  <a:pt x="30781" y="6343"/>
                  <a:pt x="30750" y="6343"/>
                  <a:pt x="30719" y="6343"/>
                </a:cubicBezTo>
                <a:cubicBezTo>
                  <a:pt x="30719" y="6343"/>
                  <a:pt x="30719" y="6343"/>
                  <a:pt x="30719" y="6343"/>
                </a:cubicBezTo>
                <a:cubicBezTo>
                  <a:pt x="30719" y="6343"/>
                  <a:pt x="30719" y="6343"/>
                  <a:pt x="30719" y="6343"/>
                </a:cubicBezTo>
                <a:cubicBezTo>
                  <a:pt x="30625" y="6375"/>
                  <a:pt x="30562" y="6437"/>
                  <a:pt x="30469" y="6468"/>
                </a:cubicBezTo>
                <a:cubicBezTo>
                  <a:pt x="30375" y="6500"/>
                  <a:pt x="30281" y="6500"/>
                  <a:pt x="30250" y="6562"/>
                </a:cubicBezTo>
                <a:cubicBezTo>
                  <a:pt x="30219" y="6562"/>
                  <a:pt x="30187" y="6593"/>
                  <a:pt x="30156" y="6593"/>
                </a:cubicBezTo>
                <a:cubicBezTo>
                  <a:pt x="30062" y="6625"/>
                  <a:pt x="29969" y="6656"/>
                  <a:pt x="29875" y="6718"/>
                </a:cubicBezTo>
                <a:cubicBezTo>
                  <a:pt x="29844" y="6718"/>
                  <a:pt x="29844" y="6718"/>
                  <a:pt x="29812" y="6750"/>
                </a:cubicBezTo>
                <a:cubicBezTo>
                  <a:pt x="29781" y="6750"/>
                  <a:pt x="29750" y="6750"/>
                  <a:pt x="29719" y="6750"/>
                </a:cubicBezTo>
                <a:cubicBezTo>
                  <a:pt x="29687" y="6781"/>
                  <a:pt x="29656" y="6781"/>
                  <a:pt x="29625" y="6812"/>
                </a:cubicBezTo>
                <a:cubicBezTo>
                  <a:pt x="29656" y="6781"/>
                  <a:pt x="29687" y="6781"/>
                  <a:pt x="29719" y="6750"/>
                </a:cubicBezTo>
                <a:cubicBezTo>
                  <a:pt x="29656" y="6781"/>
                  <a:pt x="29625" y="6812"/>
                  <a:pt x="29562" y="6843"/>
                </a:cubicBezTo>
                <a:cubicBezTo>
                  <a:pt x="29531" y="6843"/>
                  <a:pt x="29500" y="6875"/>
                  <a:pt x="29437" y="6875"/>
                </a:cubicBezTo>
                <a:cubicBezTo>
                  <a:pt x="29344" y="6875"/>
                  <a:pt x="29281" y="6937"/>
                  <a:pt x="29219" y="6968"/>
                </a:cubicBezTo>
                <a:cubicBezTo>
                  <a:pt x="29187" y="6968"/>
                  <a:pt x="29187" y="7000"/>
                  <a:pt x="29156" y="7000"/>
                </a:cubicBezTo>
                <a:cubicBezTo>
                  <a:pt x="29062" y="7000"/>
                  <a:pt x="28969" y="7062"/>
                  <a:pt x="28844" y="7093"/>
                </a:cubicBezTo>
                <a:cubicBezTo>
                  <a:pt x="28844" y="7125"/>
                  <a:pt x="28812" y="7125"/>
                  <a:pt x="28781" y="7125"/>
                </a:cubicBezTo>
                <a:cubicBezTo>
                  <a:pt x="28687" y="7156"/>
                  <a:pt x="28594" y="7187"/>
                  <a:pt x="28500" y="7250"/>
                </a:cubicBezTo>
                <a:cubicBezTo>
                  <a:pt x="28375" y="7312"/>
                  <a:pt x="28219" y="7375"/>
                  <a:pt x="28094" y="7406"/>
                </a:cubicBezTo>
                <a:cubicBezTo>
                  <a:pt x="28062" y="7437"/>
                  <a:pt x="28000" y="7437"/>
                  <a:pt x="27969" y="7437"/>
                </a:cubicBezTo>
                <a:cubicBezTo>
                  <a:pt x="27969" y="7468"/>
                  <a:pt x="27937" y="7468"/>
                  <a:pt x="27906" y="7468"/>
                </a:cubicBezTo>
                <a:cubicBezTo>
                  <a:pt x="27937" y="7468"/>
                  <a:pt x="27969" y="7468"/>
                  <a:pt x="27969" y="7437"/>
                </a:cubicBezTo>
                <a:cubicBezTo>
                  <a:pt x="27937" y="7468"/>
                  <a:pt x="27875" y="7468"/>
                  <a:pt x="27844" y="7500"/>
                </a:cubicBezTo>
                <a:cubicBezTo>
                  <a:pt x="27844" y="7531"/>
                  <a:pt x="27812" y="7531"/>
                  <a:pt x="27812" y="7531"/>
                </a:cubicBezTo>
                <a:cubicBezTo>
                  <a:pt x="27719" y="7562"/>
                  <a:pt x="27594" y="7562"/>
                  <a:pt x="27500" y="7656"/>
                </a:cubicBezTo>
                <a:cubicBezTo>
                  <a:pt x="27500" y="7656"/>
                  <a:pt x="27469" y="7687"/>
                  <a:pt x="27437" y="7656"/>
                </a:cubicBezTo>
                <a:cubicBezTo>
                  <a:pt x="27344" y="7687"/>
                  <a:pt x="27250" y="7718"/>
                  <a:pt x="27156" y="7781"/>
                </a:cubicBezTo>
                <a:cubicBezTo>
                  <a:pt x="27031" y="7843"/>
                  <a:pt x="26906" y="7875"/>
                  <a:pt x="26781" y="7937"/>
                </a:cubicBezTo>
                <a:cubicBezTo>
                  <a:pt x="26687" y="7937"/>
                  <a:pt x="26594" y="8000"/>
                  <a:pt x="26500" y="8031"/>
                </a:cubicBezTo>
                <a:cubicBezTo>
                  <a:pt x="26469" y="8031"/>
                  <a:pt x="26437" y="8062"/>
                  <a:pt x="26437" y="8062"/>
                </a:cubicBezTo>
                <a:cubicBezTo>
                  <a:pt x="26406" y="8062"/>
                  <a:pt x="26375" y="8093"/>
                  <a:pt x="26344" y="8093"/>
                </a:cubicBezTo>
                <a:cubicBezTo>
                  <a:pt x="26312" y="8093"/>
                  <a:pt x="26312" y="8093"/>
                  <a:pt x="26312" y="8125"/>
                </a:cubicBezTo>
                <a:cubicBezTo>
                  <a:pt x="26312" y="8093"/>
                  <a:pt x="26312" y="8093"/>
                  <a:pt x="26344" y="8093"/>
                </a:cubicBezTo>
                <a:cubicBezTo>
                  <a:pt x="26281" y="8093"/>
                  <a:pt x="26250" y="8093"/>
                  <a:pt x="26219" y="8156"/>
                </a:cubicBezTo>
                <a:cubicBezTo>
                  <a:pt x="26156" y="8156"/>
                  <a:pt x="26125" y="8187"/>
                  <a:pt x="26062" y="8187"/>
                </a:cubicBezTo>
                <a:cubicBezTo>
                  <a:pt x="26000" y="8250"/>
                  <a:pt x="25906" y="8218"/>
                  <a:pt x="25844" y="8281"/>
                </a:cubicBezTo>
                <a:cubicBezTo>
                  <a:pt x="25656" y="8375"/>
                  <a:pt x="25437" y="8437"/>
                  <a:pt x="25219" y="8531"/>
                </a:cubicBezTo>
                <a:cubicBezTo>
                  <a:pt x="25125" y="8562"/>
                  <a:pt x="25000" y="8593"/>
                  <a:pt x="24937" y="8656"/>
                </a:cubicBezTo>
                <a:cubicBezTo>
                  <a:pt x="24906" y="8656"/>
                  <a:pt x="24875" y="8687"/>
                  <a:pt x="24844" y="8687"/>
                </a:cubicBezTo>
                <a:cubicBezTo>
                  <a:pt x="24750" y="8687"/>
                  <a:pt x="24656" y="8718"/>
                  <a:pt x="24562" y="8781"/>
                </a:cubicBezTo>
                <a:cubicBezTo>
                  <a:pt x="24469" y="8812"/>
                  <a:pt x="24375" y="8843"/>
                  <a:pt x="24281" y="8906"/>
                </a:cubicBezTo>
                <a:cubicBezTo>
                  <a:pt x="24062" y="8937"/>
                  <a:pt x="23875" y="9031"/>
                  <a:pt x="23687" y="9125"/>
                </a:cubicBezTo>
                <a:cubicBezTo>
                  <a:pt x="23656" y="9125"/>
                  <a:pt x="23656" y="9125"/>
                  <a:pt x="23625" y="9125"/>
                </a:cubicBezTo>
                <a:cubicBezTo>
                  <a:pt x="23594" y="9156"/>
                  <a:pt x="23562" y="9156"/>
                  <a:pt x="23531" y="9156"/>
                </a:cubicBezTo>
                <a:cubicBezTo>
                  <a:pt x="23531" y="9156"/>
                  <a:pt x="23531" y="9187"/>
                  <a:pt x="23500" y="9187"/>
                </a:cubicBezTo>
                <a:cubicBezTo>
                  <a:pt x="23531" y="9187"/>
                  <a:pt x="23531" y="9156"/>
                  <a:pt x="23531" y="9156"/>
                </a:cubicBezTo>
                <a:cubicBezTo>
                  <a:pt x="23469" y="9156"/>
                  <a:pt x="23437" y="9187"/>
                  <a:pt x="23375" y="9187"/>
                </a:cubicBezTo>
                <a:cubicBezTo>
                  <a:pt x="23375" y="9156"/>
                  <a:pt x="23344" y="9125"/>
                  <a:pt x="23312" y="9156"/>
                </a:cubicBezTo>
                <a:cubicBezTo>
                  <a:pt x="23219" y="9156"/>
                  <a:pt x="23125" y="9218"/>
                  <a:pt x="23062" y="9250"/>
                </a:cubicBezTo>
                <a:cubicBezTo>
                  <a:pt x="23094" y="9281"/>
                  <a:pt x="23125" y="9281"/>
                  <a:pt x="23156" y="9281"/>
                </a:cubicBezTo>
                <a:cubicBezTo>
                  <a:pt x="23156" y="9343"/>
                  <a:pt x="23094" y="9343"/>
                  <a:pt x="23062" y="9343"/>
                </a:cubicBezTo>
                <a:cubicBezTo>
                  <a:pt x="23031" y="9375"/>
                  <a:pt x="23000" y="9375"/>
                  <a:pt x="22969" y="9375"/>
                </a:cubicBezTo>
                <a:cubicBezTo>
                  <a:pt x="22969" y="9375"/>
                  <a:pt x="22937" y="9375"/>
                  <a:pt x="22937" y="9406"/>
                </a:cubicBezTo>
                <a:cubicBezTo>
                  <a:pt x="22937" y="9375"/>
                  <a:pt x="22969" y="9375"/>
                  <a:pt x="22969" y="9375"/>
                </a:cubicBezTo>
                <a:cubicBezTo>
                  <a:pt x="22906" y="9375"/>
                  <a:pt x="22875" y="9406"/>
                  <a:pt x="22844" y="9437"/>
                </a:cubicBezTo>
                <a:cubicBezTo>
                  <a:pt x="22812" y="9437"/>
                  <a:pt x="22812" y="9468"/>
                  <a:pt x="22781" y="9468"/>
                </a:cubicBezTo>
                <a:cubicBezTo>
                  <a:pt x="22750" y="9468"/>
                  <a:pt x="22687" y="9437"/>
                  <a:pt x="22687" y="9500"/>
                </a:cubicBezTo>
                <a:cubicBezTo>
                  <a:pt x="22687" y="9500"/>
                  <a:pt x="22687" y="9500"/>
                  <a:pt x="22687" y="9500"/>
                </a:cubicBezTo>
                <a:cubicBezTo>
                  <a:pt x="22687" y="9500"/>
                  <a:pt x="22687" y="9500"/>
                  <a:pt x="22687" y="9500"/>
                </a:cubicBezTo>
                <a:cubicBezTo>
                  <a:pt x="22687" y="9500"/>
                  <a:pt x="22687" y="9500"/>
                  <a:pt x="22687" y="9500"/>
                </a:cubicBezTo>
                <a:cubicBezTo>
                  <a:pt x="22625" y="9500"/>
                  <a:pt x="22562" y="9531"/>
                  <a:pt x="22500" y="9562"/>
                </a:cubicBezTo>
                <a:cubicBezTo>
                  <a:pt x="22500" y="9562"/>
                  <a:pt x="22500" y="9562"/>
                  <a:pt x="22469" y="9562"/>
                </a:cubicBezTo>
                <a:cubicBezTo>
                  <a:pt x="22406" y="9593"/>
                  <a:pt x="22344" y="9593"/>
                  <a:pt x="22250" y="9625"/>
                </a:cubicBezTo>
                <a:cubicBezTo>
                  <a:pt x="22250" y="9593"/>
                  <a:pt x="22250" y="9562"/>
                  <a:pt x="22250" y="9562"/>
                </a:cubicBezTo>
                <a:cubicBezTo>
                  <a:pt x="22156" y="9656"/>
                  <a:pt x="22000" y="9593"/>
                  <a:pt x="21906" y="9718"/>
                </a:cubicBezTo>
                <a:cubicBezTo>
                  <a:pt x="21875" y="9750"/>
                  <a:pt x="21781" y="9718"/>
                  <a:pt x="21750" y="9812"/>
                </a:cubicBezTo>
                <a:cubicBezTo>
                  <a:pt x="21687" y="9843"/>
                  <a:pt x="21656" y="9875"/>
                  <a:pt x="21562" y="9906"/>
                </a:cubicBezTo>
                <a:cubicBezTo>
                  <a:pt x="21531" y="9906"/>
                  <a:pt x="21500" y="9906"/>
                  <a:pt x="21469" y="9906"/>
                </a:cubicBezTo>
                <a:cubicBezTo>
                  <a:pt x="21469" y="9906"/>
                  <a:pt x="21469" y="9875"/>
                  <a:pt x="21500" y="9875"/>
                </a:cubicBezTo>
                <a:cubicBezTo>
                  <a:pt x="21469" y="9875"/>
                  <a:pt x="21437" y="9875"/>
                  <a:pt x="21437" y="9875"/>
                </a:cubicBezTo>
                <a:cubicBezTo>
                  <a:pt x="21406" y="9906"/>
                  <a:pt x="21406" y="9906"/>
                  <a:pt x="21375" y="9937"/>
                </a:cubicBezTo>
                <a:cubicBezTo>
                  <a:pt x="21406" y="9906"/>
                  <a:pt x="21406" y="9906"/>
                  <a:pt x="21437" y="9875"/>
                </a:cubicBezTo>
                <a:cubicBezTo>
                  <a:pt x="21437" y="9875"/>
                  <a:pt x="21469" y="9875"/>
                  <a:pt x="21500" y="9875"/>
                </a:cubicBezTo>
                <a:cubicBezTo>
                  <a:pt x="21500" y="9875"/>
                  <a:pt x="21500" y="9875"/>
                  <a:pt x="21500" y="9875"/>
                </a:cubicBezTo>
                <a:cubicBezTo>
                  <a:pt x="21531" y="9843"/>
                  <a:pt x="21500" y="9843"/>
                  <a:pt x="21469" y="9812"/>
                </a:cubicBezTo>
                <a:cubicBezTo>
                  <a:pt x="21437" y="9812"/>
                  <a:pt x="21406" y="9843"/>
                  <a:pt x="21375" y="9843"/>
                </a:cubicBezTo>
                <a:cubicBezTo>
                  <a:pt x="21375" y="9906"/>
                  <a:pt x="21312" y="9875"/>
                  <a:pt x="21250" y="9875"/>
                </a:cubicBezTo>
                <a:cubicBezTo>
                  <a:pt x="21250" y="9875"/>
                  <a:pt x="21250" y="9875"/>
                  <a:pt x="21250" y="9875"/>
                </a:cubicBezTo>
                <a:cubicBezTo>
                  <a:pt x="21187" y="9937"/>
                  <a:pt x="21094" y="9968"/>
                  <a:pt x="20969" y="9968"/>
                </a:cubicBezTo>
                <a:cubicBezTo>
                  <a:pt x="20937" y="10062"/>
                  <a:pt x="20875" y="10031"/>
                  <a:pt x="20781" y="10031"/>
                </a:cubicBezTo>
                <a:cubicBezTo>
                  <a:pt x="20812" y="10000"/>
                  <a:pt x="20844" y="10000"/>
                  <a:pt x="20844" y="9968"/>
                </a:cubicBezTo>
                <a:cubicBezTo>
                  <a:pt x="20906" y="9968"/>
                  <a:pt x="20937" y="9968"/>
                  <a:pt x="20969" y="9968"/>
                </a:cubicBezTo>
                <a:cubicBezTo>
                  <a:pt x="20969" y="9968"/>
                  <a:pt x="20969" y="9968"/>
                  <a:pt x="20969" y="9968"/>
                </a:cubicBezTo>
                <a:cubicBezTo>
                  <a:pt x="21062" y="9906"/>
                  <a:pt x="21156" y="9875"/>
                  <a:pt x="21250" y="9875"/>
                </a:cubicBezTo>
                <a:cubicBezTo>
                  <a:pt x="21281" y="9812"/>
                  <a:pt x="21312" y="9843"/>
                  <a:pt x="21375" y="9812"/>
                </a:cubicBezTo>
                <a:cubicBezTo>
                  <a:pt x="21375" y="9812"/>
                  <a:pt x="21375" y="9812"/>
                  <a:pt x="21375" y="9812"/>
                </a:cubicBezTo>
                <a:cubicBezTo>
                  <a:pt x="21437" y="9781"/>
                  <a:pt x="21500" y="9750"/>
                  <a:pt x="21594" y="9718"/>
                </a:cubicBezTo>
                <a:cubicBezTo>
                  <a:pt x="21812" y="9656"/>
                  <a:pt x="22031" y="9562"/>
                  <a:pt x="22250" y="9468"/>
                </a:cubicBezTo>
                <a:cubicBezTo>
                  <a:pt x="22375" y="9437"/>
                  <a:pt x="22500" y="9343"/>
                  <a:pt x="22625" y="9375"/>
                </a:cubicBezTo>
                <a:cubicBezTo>
                  <a:pt x="22594" y="9437"/>
                  <a:pt x="22531" y="9437"/>
                  <a:pt x="22469" y="9468"/>
                </a:cubicBezTo>
                <a:cubicBezTo>
                  <a:pt x="22594" y="9468"/>
                  <a:pt x="22687" y="9406"/>
                  <a:pt x="22844" y="9375"/>
                </a:cubicBezTo>
                <a:cubicBezTo>
                  <a:pt x="22750" y="9343"/>
                  <a:pt x="22687" y="9406"/>
                  <a:pt x="22625" y="9375"/>
                </a:cubicBezTo>
                <a:cubicBezTo>
                  <a:pt x="22625" y="9343"/>
                  <a:pt x="22625" y="9343"/>
                  <a:pt x="22656" y="9312"/>
                </a:cubicBezTo>
                <a:cubicBezTo>
                  <a:pt x="22812" y="9281"/>
                  <a:pt x="22937" y="9218"/>
                  <a:pt x="23094" y="9156"/>
                </a:cubicBezTo>
                <a:cubicBezTo>
                  <a:pt x="23344" y="9062"/>
                  <a:pt x="23594" y="8968"/>
                  <a:pt x="23844" y="8875"/>
                </a:cubicBezTo>
                <a:cubicBezTo>
                  <a:pt x="23719" y="8843"/>
                  <a:pt x="23656" y="8906"/>
                  <a:pt x="23562" y="8937"/>
                </a:cubicBezTo>
                <a:cubicBezTo>
                  <a:pt x="23219" y="9093"/>
                  <a:pt x="22844" y="9218"/>
                  <a:pt x="22469" y="9343"/>
                </a:cubicBezTo>
                <a:cubicBezTo>
                  <a:pt x="22375" y="9406"/>
                  <a:pt x="22281" y="9468"/>
                  <a:pt x="22187" y="9437"/>
                </a:cubicBezTo>
                <a:cubicBezTo>
                  <a:pt x="22156" y="9375"/>
                  <a:pt x="22250" y="9437"/>
                  <a:pt x="22250" y="9375"/>
                </a:cubicBezTo>
                <a:lnTo>
                  <a:pt x="22250" y="9375"/>
                </a:lnTo>
                <a:cubicBezTo>
                  <a:pt x="22187" y="9375"/>
                  <a:pt x="22125" y="9375"/>
                  <a:pt x="22062" y="9406"/>
                </a:cubicBezTo>
                <a:cubicBezTo>
                  <a:pt x="22094" y="9468"/>
                  <a:pt x="22125" y="9437"/>
                  <a:pt x="22187" y="9437"/>
                </a:cubicBezTo>
                <a:cubicBezTo>
                  <a:pt x="22094" y="9531"/>
                  <a:pt x="21969" y="9531"/>
                  <a:pt x="21844" y="9593"/>
                </a:cubicBezTo>
                <a:cubicBezTo>
                  <a:pt x="21562" y="9687"/>
                  <a:pt x="21250" y="9781"/>
                  <a:pt x="20937" y="9906"/>
                </a:cubicBezTo>
                <a:cubicBezTo>
                  <a:pt x="20906" y="9843"/>
                  <a:pt x="20906" y="9812"/>
                  <a:pt x="20969" y="9812"/>
                </a:cubicBezTo>
                <a:cubicBezTo>
                  <a:pt x="21062" y="9812"/>
                  <a:pt x="21125" y="9781"/>
                  <a:pt x="21156" y="9687"/>
                </a:cubicBezTo>
                <a:cubicBezTo>
                  <a:pt x="21469" y="9593"/>
                  <a:pt x="21750" y="9468"/>
                  <a:pt x="22062" y="9343"/>
                </a:cubicBezTo>
                <a:cubicBezTo>
                  <a:pt x="22281" y="9281"/>
                  <a:pt x="22469" y="9218"/>
                  <a:pt x="22656" y="9125"/>
                </a:cubicBezTo>
                <a:cubicBezTo>
                  <a:pt x="23000" y="9000"/>
                  <a:pt x="23344" y="8875"/>
                  <a:pt x="23687" y="8750"/>
                </a:cubicBezTo>
                <a:cubicBezTo>
                  <a:pt x="23906" y="8656"/>
                  <a:pt x="24125" y="8593"/>
                  <a:pt x="24344" y="8500"/>
                </a:cubicBezTo>
                <a:cubicBezTo>
                  <a:pt x="24594" y="8406"/>
                  <a:pt x="24875" y="8281"/>
                  <a:pt x="25156" y="8156"/>
                </a:cubicBezTo>
                <a:cubicBezTo>
                  <a:pt x="25406" y="8062"/>
                  <a:pt x="25687" y="7968"/>
                  <a:pt x="25969" y="7843"/>
                </a:cubicBezTo>
                <a:cubicBezTo>
                  <a:pt x="26312" y="7718"/>
                  <a:pt x="26656" y="7593"/>
                  <a:pt x="26969" y="7437"/>
                </a:cubicBezTo>
                <a:cubicBezTo>
                  <a:pt x="27250" y="7343"/>
                  <a:pt x="27531" y="7250"/>
                  <a:pt x="27781" y="7125"/>
                </a:cubicBezTo>
                <a:cubicBezTo>
                  <a:pt x="28125" y="7000"/>
                  <a:pt x="28469" y="6875"/>
                  <a:pt x="28781" y="6718"/>
                </a:cubicBezTo>
                <a:cubicBezTo>
                  <a:pt x="29000" y="6656"/>
                  <a:pt x="29219" y="6562"/>
                  <a:pt x="29406" y="6500"/>
                </a:cubicBezTo>
                <a:cubicBezTo>
                  <a:pt x="29750" y="6343"/>
                  <a:pt x="30094" y="6218"/>
                  <a:pt x="30406" y="6062"/>
                </a:cubicBezTo>
                <a:cubicBezTo>
                  <a:pt x="30625" y="6000"/>
                  <a:pt x="30812" y="5937"/>
                  <a:pt x="31000" y="5843"/>
                </a:cubicBezTo>
                <a:cubicBezTo>
                  <a:pt x="31281" y="5718"/>
                  <a:pt x="31562" y="5625"/>
                  <a:pt x="31844" y="5500"/>
                </a:cubicBezTo>
                <a:cubicBezTo>
                  <a:pt x="32062" y="5406"/>
                  <a:pt x="32250" y="5312"/>
                  <a:pt x="32469" y="5250"/>
                </a:cubicBezTo>
                <a:cubicBezTo>
                  <a:pt x="32562" y="5218"/>
                  <a:pt x="32656" y="5156"/>
                  <a:pt x="32781" y="5125"/>
                </a:cubicBezTo>
                <a:cubicBezTo>
                  <a:pt x="32781" y="5125"/>
                  <a:pt x="32781" y="5125"/>
                  <a:pt x="32781" y="5125"/>
                </a:cubicBezTo>
                <a:cubicBezTo>
                  <a:pt x="32781" y="5093"/>
                  <a:pt x="32781" y="5062"/>
                  <a:pt x="32781" y="5062"/>
                </a:cubicBezTo>
                <a:cubicBezTo>
                  <a:pt x="32781" y="4937"/>
                  <a:pt x="32781" y="4843"/>
                  <a:pt x="32781" y="4750"/>
                </a:cubicBezTo>
                <a:cubicBezTo>
                  <a:pt x="32781" y="4718"/>
                  <a:pt x="32781" y="4718"/>
                  <a:pt x="32781" y="4718"/>
                </a:cubicBezTo>
                <a:cubicBezTo>
                  <a:pt x="32500" y="4781"/>
                  <a:pt x="32250" y="4937"/>
                  <a:pt x="32000" y="5031"/>
                </a:cubicBezTo>
                <a:cubicBezTo>
                  <a:pt x="31969" y="5031"/>
                  <a:pt x="31937" y="5031"/>
                  <a:pt x="31969" y="5062"/>
                </a:cubicBezTo>
                <a:cubicBezTo>
                  <a:pt x="31969" y="5156"/>
                  <a:pt x="31906" y="5093"/>
                  <a:pt x="31844" y="5125"/>
                </a:cubicBezTo>
                <a:cubicBezTo>
                  <a:pt x="31750" y="5093"/>
                  <a:pt x="31656" y="5125"/>
                  <a:pt x="31594" y="5218"/>
                </a:cubicBezTo>
                <a:cubicBezTo>
                  <a:pt x="31562" y="5218"/>
                  <a:pt x="31562" y="5250"/>
                  <a:pt x="31562" y="5250"/>
                </a:cubicBezTo>
                <a:cubicBezTo>
                  <a:pt x="31437" y="5187"/>
                  <a:pt x="31375" y="5281"/>
                  <a:pt x="31281" y="5312"/>
                </a:cubicBezTo>
                <a:cubicBezTo>
                  <a:pt x="31219" y="5343"/>
                  <a:pt x="31094" y="5312"/>
                  <a:pt x="31094" y="5437"/>
                </a:cubicBezTo>
                <a:cubicBezTo>
                  <a:pt x="31000" y="5468"/>
                  <a:pt x="30937" y="5531"/>
                  <a:pt x="30812" y="5531"/>
                </a:cubicBezTo>
                <a:cubicBezTo>
                  <a:pt x="30812" y="5500"/>
                  <a:pt x="30781" y="5500"/>
                  <a:pt x="30750" y="5531"/>
                </a:cubicBezTo>
                <a:cubicBezTo>
                  <a:pt x="30656" y="5593"/>
                  <a:pt x="30531" y="5593"/>
                  <a:pt x="30437" y="5656"/>
                </a:cubicBezTo>
                <a:cubicBezTo>
                  <a:pt x="30437" y="5687"/>
                  <a:pt x="30437" y="5750"/>
                  <a:pt x="30375" y="5718"/>
                </a:cubicBezTo>
                <a:cubicBezTo>
                  <a:pt x="30344" y="5718"/>
                  <a:pt x="30312" y="5718"/>
                  <a:pt x="30312" y="5718"/>
                </a:cubicBezTo>
                <a:cubicBezTo>
                  <a:pt x="30250" y="5718"/>
                  <a:pt x="30219" y="5750"/>
                  <a:pt x="30156" y="5750"/>
                </a:cubicBezTo>
                <a:cubicBezTo>
                  <a:pt x="30125" y="5781"/>
                  <a:pt x="30094" y="5812"/>
                  <a:pt x="30094" y="5843"/>
                </a:cubicBezTo>
                <a:cubicBezTo>
                  <a:pt x="30062" y="5843"/>
                  <a:pt x="30031" y="5843"/>
                  <a:pt x="30031" y="5843"/>
                </a:cubicBezTo>
                <a:cubicBezTo>
                  <a:pt x="29937" y="5843"/>
                  <a:pt x="29844" y="5875"/>
                  <a:pt x="29781" y="5937"/>
                </a:cubicBezTo>
                <a:cubicBezTo>
                  <a:pt x="29844" y="5906"/>
                  <a:pt x="29875" y="5906"/>
                  <a:pt x="29937" y="5875"/>
                </a:cubicBezTo>
                <a:cubicBezTo>
                  <a:pt x="29875" y="5906"/>
                  <a:pt x="29844" y="5906"/>
                  <a:pt x="29781" y="5937"/>
                </a:cubicBezTo>
                <a:cubicBezTo>
                  <a:pt x="29750" y="5937"/>
                  <a:pt x="29719" y="5968"/>
                  <a:pt x="29719" y="5968"/>
                </a:cubicBezTo>
                <a:cubicBezTo>
                  <a:pt x="29656" y="6000"/>
                  <a:pt x="29594" y="6062"/>
                  <a:pt x="29500" y="6062"/>
                </a:cubicBezTo>
                <a:cubicBezTo>
                  <a:pt x="29469" y="6062"/>
                  <a:pt x="29469" y="6062"/>
                  <a:pt x="29437" y="6062"/>
                </a:cubicBezTo>
                <a:cubicBezTo>
                  <a:pt x="29406" y="6062"/>
                  <a:pt x="29406" y="6093"/>
                  <a:pt x="29375" y="6093"/>
                </a:cubicBezTo>
                <a:cubicBezTo>
                  <a:pt x="29406" y="6093"/>
                  <a:pt x="29406" y="6062"/>
                  <a:pt x="29437" y="6062"/>
                </a:cubicBezTo>
                <a:cubicBezTo>
                  <a:pt x="29375" y="6062"/>
                  <a:pt x="29344" y="6093"/>
                  <a:pt x="29312" y="6156"/>
                </a:cubicBezTo>
                <a:cubicBezTo>
                  <a:pt x="29281" y="6156"/>
                  <a:pt x="29250" y="6187"/>
                  <a:pt x="29219" y="6156"/>
                </a:cubicBezTo>
                <a:cubicBezTo>
                  <a:pt x="29219" y="6187"/>
                  <a:pt x="29187" y="6187"/>
                  <a:pt x="29156" y="6187"/>
                </a:cubicBezTo>
                <a:cubicBezTo>
                  <a:pt x="29125" y="6187"/>
                  <a:pt x="29125" y="6187"/>
                  <a:pt x="29094" y="6218"/>
                </a:cubicBezTo>
                <a:cubicBezTo>
                  <a:pt x="29125" y="6187"/>
                  <a:pt x="29125" y="6187"/>
                  <a:pt x="29156" y="6187"/>
                </a:cubicBezTo>
                <a:cubicBezTo>
                  <a:pt x="29062" y="6187"/>
                  <a:pt x="29000" y="6218"/>
                  <a:pt x="28937" y="6281"/>
                </a:cubicBezTo>
                <a:cubicBezTo>
                  <a:pt x="28781" y="6343"/>
                  <a:pt x="28594" y="6406"/>
                  <a:pt x="28437" y="6500"/>
                </a:cubicBezTo>
                <a:cubicBezTo>
                  <a:pt x="28344" y="6500"/>
                  <a:pt x="28219" y="6531"/>
                  <a:pt x="28156" y="6625"/>
                </a:cubicBezTo>
                <a:cubicBezTo>
                  <a:pt x="28125" y="6625"/>
                  <a:pt x="28125" y="6625"/>
                  <a:pt x="28094" y="6656"/>
                </a:cubicBezTo>
                <a:cubicBezTo>
                  <a:pt x="28000" y="6625"/>
                  <a:pt x="27906" y="6687"/>
                  <a:pt x="27844" y="6718"/>
                </a:cubicBezTo>
                <a:cubicBezTo>
                  <a:pt x="27500" y="6875"/>
                  <a:pt x="27125" y="7031"/>
                  <a:pt x="26781" y="7156"/>
                </a:cubicBezTo>
                <a:cubicBezTo>
                  <a:pt x="26469" y="7250"/>
                  <a:pt x="26219" y="7375"/>
                  <a:pt x="25937" y="7500"/>
                </a:cubicBezTo>
                <a:cubicBezTo>
                  <a:pt x="25687" y="7593"/>
                  <a:pt x="25437" y="7687"/>
                  <a:pt x="25187" y="7781"/>
                </a:cubicBezTo>
                <a:cubicBezTo>
                  <a:pt x="25062" y="7843"/>
                  <a:pt x="24969" y="7875"/>
                  <a:pt x="24875" y="7937"/>
                </a:cubicBezTo>
                <a:cubicBezTo>
                  <a:pt x="24750" y="8000"/>
                  <a:pt x="24594" y="8031"/>
                  <a:pt x="24437" y="8093"/>
                </a:cubicBezTo>
                <a:cubicBezTo>
                  <a:pt x="24250" y="8156"/>
                  <a:pt x="24031" y="8250"/>
                  <a:pt x="23844" y="8312"/>
                </a:cubicBezTo>
                <a:cubicBezTo>
                  <a:pt x="23500" y="8437"/>
                  <a:pt x="23187" y="8562"/>
                  <a:pt x="22844" y="8687"/>
                </a:cubicBezTo>
                <a:cubicBezTo>
                  <a:pt x="22437" y="8843"/>
                  <a:pt x="22000" y="9000"/>
                  <a:pt x="21594" y="9156"/>
                </a:cubicBezTo>
                <a:cubicBezTo>
                  <a:pt x="21531" y="9187"/>
                  <a:pt x="21500" y="9218"/>
                  <a:pt x="21437" y="9218"/>
                </a:cubicBezTo>
                <a:cubicBezTo>
                  <a:pt x="21406" y="9187"/>
                  <a:pt x="21375" y="9218"/>
                  <a:pt x="21344" y="9187"/>
                </a:cubicBezTo>
                <a:cubicBezTo>
                  <a:pt x="21375" y="9187"/>
                  <a:pt x="21406" y="9156"/>
                  <a:pt x="21437" y="9156"/>
                </a:cubicBezTo>
                <a:cubicBezTo>
                  <a:pt x="21906" y="9000"/>
                  <a:pt x="22375" y="8812"/>
                  <a:pt x="22844" y="8625"/>
                </a:cubicBezTo>
                <a:cubicBezTo>
                  <a:pt x="22875" y="8593"/>
                  <a:pt x="22969" y="8625"/>
                  <a:pt x="23000" y="8531"/>
                </a:cubicBezTo>
                <a:cubicBezTo>
                  <a:pt x="23000" y="8531"/>
                  <a:pt x="23000" y="8531"/>
                  <a:pt x="23000" y="8531"/>
                </a:cubicBezTo>
                <a:cubicBezTo>
                  <a:pt x="23094" y="8531"/>
                  <a:pt x="23156" y="8531"/>
                  <a:pt x="23187" y="8468"/>
                </a:cubicBezTo>
                <a:cubicBezTo>
                  <a:pt x="23187" y="8468"/>
                  <a:pt x="23187" y="8468"/>
                  <a:pt x="23187" y="8468"/>
                </a:cubicBezTo>
                <a:cubicBezTo>
                  <a:pt x="23312" y="8468"/>
                  <a:pt x="23406" y="8406"/>
                  <a:pt x="23500" y="8375"/>
                </a:cubicBezTo>
                <a:cubicBezTo>
                  <a:pt x="23500" y="8375"/>
                  <a:pt x="23500" y="8375"/>
                  <a:pt x="23500" y="8375"/>
                </a:cubicBezTo>
                <a:cubicBezTo>
                  <a:pt x="23500" y="8375"/>
                  <a:pt x="23500" y="8375"/>
                  <a:pt x="23500" y="8375"/>
                </a:cubicBezTo>
                <a:cubicBezTo>
                  <a:pt x="23500" y="8375"/>
                  <a:pt x="23500" y="8375"/>
                  <a:pt x="23500" y="8375"/>
                </a:cubicBezTo>
                <a:cubicBezTo>
                  <a:pt x="23531" y="8343"/>
                  <a:pt x="23562" y="8375"/>
                  <a:pt x="23562" y="8312"/>
                </a:cubicBezTo>
                <a:cubicBezTo>
                  <a:pt x="23562" y="8312"/>
                  <a:pt x="23562" y="8312"/>
                  <a:pt x="23562" y="8312"/>
                </a:cubicBezTo>
                <a:cubicBezTo>
                  <a:pt x="23562" y="8312"/>
                  <a:pt x="23562" y="8312"/>
                  <a:pt x="23562" y="8312"/>
                </a:cubicBezTo>
                <a:cubicBezTo>
                  <a:pt x="23562" y="8312"/>
                  <a:pt x="23562" y="8312"/>
                  <a:pt x="23562" y="8312"/>
                </a:cubicBezTo>
                <a:cubicBezTo>
                  <a:pt x="23687" y="8343"/>
                  <a:pt x="23750" y="8281"/>
                  <a:pt x="23844" y="8218"/>
                </a:cubicBezTo>
                <a:cubicBezTo>
                  <a:pt x="23844" y="8218"/>
                  <a:pt x="23844" y="8218"/>
                  <a:pt x="23844" y="8218"/>
                </a:cubicBezTo>
                <a:cubicBezTo>
                  <a:pt x="23875" y="8218"/>
                  <a:pt x="23937" y="8218"/>
                  <a:pt x="23937" y="8187"/>
                </a:cubicBezTo>
                <a:cubicBezTo>
                  <a:pt x="23937" y="8187"/>
                  <a:pt x="23937" y="8187"/>
                  <a:pt x="23937" y="8187"/>
                </a:cubicBezTo>
                <a:cubicBezTo>
                  <a:pt x="23969" y="8187"/>
                  <a:pt x="24000" y="8187"/>
                  <a:pt x="24031" y="8156"/>
                </a:cubicBezTo>
                <a:cubicBezTo>
                  <a:pt x="24031" y="8156"/>
                  <a:pt x="24031" y="8156"/>
                  <a:pt x="24031" y="8156"/>
                </a:cubicBezTo>
                <a:cubicBezTo>
                  <a:pt x="24062" y="8125"/>
                  <a:pt x="24125" y="8156"/>
                  <a:pt x="24125" y="8093"/>
                </a:cubicBezTo>
                <a:cubicBezTo>
                  <a:pt x="24125" y="8093"/>
                  <a:pt x="24125" y="8093"/>
                  <a:pt x="24125" y="8093"/>
                </a:cubicBezTo>
                <a:cubicBezTo>
                  <a:pt x="24187" y="8093"/>
                  <a:pt x="24281" y="8093"/>
                  <a:pt x="24312" y="8031"/>
                </a:cubicBezTo>
                <a:cubicBezTo>
                  <a:pt x="24312" y="8031"/>
                  <a:pt x="24312" y="8031"/>
                  <a:pt x="24312" y="8031"/>
                </a:cubicBezTo>
                <a:cubicBezTo>
                  <a:pt x="24375" y="8031"/>
                  <a:pt x="24437" y="8031"/>
                  <a:pt x="24500" y="7968"/>
                </a:cubicBezTo>
                <a:cubicBezTo>
                  <a:pt x="24656" y="7906"/>
                  <a:pt x="24812" y="7843"/>
                  <a:pt x="24969" y="7781"/>
                </a:cubicBezTo>
                <a:cubicBezTo>
                  <a:pt x="25312" y="7656"/>
                  <a:pt x="25625" y="7500"/>
                  <a:pt x="25969" y="7375"/>
                </a:cubicBezTo>
                <a:cubicBezTo>
                  <a:pt x="26344" y="7218"/>
                  <a:pt x="26719" y="7062"/>
                  <a:pt x="27125" y="6906"/>
                </a:cubicBezTo>
                <a:cubicBezTo>
                  <a:pt x="27437" y="6781"/>
                  <a:pt x="27781" y="6656"/>
                  <a:pt x="28094" y="6500"/>
                </a:cubicBezTo>
                <a:cubicBezTo>
                  <a:pt x="28344" y="6406"/>
                  <a:pt x="28625" y="6312"/>
                  <a:pt x="28875" y="6187"/>
                </a:cubicBezTo>
                <a:cubicBezTo>
                  <a:pt x="29187" y="6062"/>
                  <a:pt x="29531" y="5937"/>
                  <a:pt x="29844" y="5781"/>
                </a:cubicBezTo>
                <a:cubicBezTo>
                  <a:pt x="30031" y="5718"/>
                  <a:pt x="30250" y="5625"/>
                  <a:pt x="30437" y="5562"/>
                </a:cubicBezTo>
                <a:cubicBezTo>
                  <a:pt x="30781" y="5437"/>
                  <a:pt x="31094" y="5281"/>
                  <a:pt x="31406" y="5156"/>
                </a:cubicBezTo>
                <a:cubicBezTo>
                  <a:pt x="31594" y="5062"/>
                  <a:pt x="31812" y="5000"/>
                  <a:pt x="32031" y="4906"/>
                </a:cubicBezTo>
                <a:cubicBezTo>
                  <a:pt x="32281" y="4812"/>
                  <a:pt x="32531" y="4718"/>
                  <a:pt x="32781" y="4593"/>
                </a:cubicBezTo>
                <a:cubicBezTo>
                  <a:pt x="32781" y="4593"/>
                  <a:pt x="32781" y="4593"/>
                  <a:pt x="32781" y="4562"/>
                </a:cubicBezTo>
                <a:cubicBezTo>
                  <a:pt x="32781" y="4562"/>
                  <a:pt x="32781" y="4531"/>
                  <a:pt x="32781" y="4531"/>
                </a:cubicBezTo>
                <a:cubicBezTo>
                  <a:pt x="32469" y="4656"/>
                  <a:pt x="32156" y="4781"/>
                  <a:pt x="31844" y="4906"/>
                </a:cubicBezTo>
                <a:cubicBezTo>
                  <a:pt x="31656" y="5000"/>
                  <a:pt x="31469" y="5062"/>
                  <a:pt x="31281" y="5156"/>
                </a:cubicBezTo>
                <a:cubicBezTo>
                  <a:pt x="30937" y="5281"/>
                  <a:pt x="30625" y="5406"/>
                  <a:pt x="30281" y="5562"/>
                </a:cubicBezTo>
                <a:cubicBezTo>
                  <a:pt x="30094" y="5625"/>
                  <a:pt x="29875" y="5718"/>
                  <a:pt x="29687" y="5781"/>
                </a:cubicBezTo>
                <a:cubicBezTo>
                  <a:pt x="29344" y="5906"/>
                  <a:pt x="29031" y="6062"/>
                  <a:pt x="28687" y="6187"/>
                </a:cubicBezTo>
                <a:cubicBezTo>
                  <a:pt x="28500" y="6281"/>
                  <a:pt x="28281" y="6375"/>
                  <a:pt x="28062" y="6437"/>
                </a:cubicBezTo>
                <a:cubicBezTo>
                  <a:pt x="27969" y="6468"/>
                  <a:pt x="27906" y="6531"/>
                  <a:pt x="27812" y="6531"/>
                </a:cubicBezTo>
                <a:cubicBezTo>
                  <a:pt x="27750" y="6625"/>
                  <a:pt x="27656" y="6625"/>
                  <a:pt x="27562" y="6656"/>
                </a:cubicBezTo>
                <a:cubicBezTo>
                  <a:pt x="27250" y="6781"/>
                  <a:pt x="26906" y="6937"/>
                  <a:pt x="26562" y="7062"/>
                </a:cubicBezTo>
                <a:cubicBezTo>
                  <a:pt x="26375" y="7125"/>
                  <a:pt x="26187" y="7218"/>
                  <a:pt x="26000" y="7281"/>
                </a:cubicBezTo>
                <a:cubicBezTo>
                  <a:pt x="25750" y="7375"/>
                  <a:pt x="25500" y="7468"/>
                  <a:pt x="25281" y="7562"/>
                </a:cubicBezTo>
                <a:cubicBezTo>
                  <a:pt x="25250" y="7593"/>
                  <a:pt x="25219" y="7593"/>
                  <a:pt x="25219" y="7593"/>
                </a:cubicBezTo>
                <a:cubicBezTo>
                  <a:pt x="25250" y="7468"/>
                  <a:pt x="25375" y="7500"/>
                  <a:pt x="25437" y="7468"/>
                </a:cubicBezTo>
                <a:cubicBezTo>
                  <a:pt x="25906" y="7250"/>
                  <a:pt x="26375" y="7062"/>
                  <a:pt x="26844" y="6906"/>
                </a:cubicBezTo>
                <a:cubicBezTo>
                  <a:pt x="27125" y="6781"/>
                  <a:pt x="27437" y="6656"/>
                  <a:pt x="27719" y="6531"/>
                </a:cubicBezTo>
                <a:cubicBezTo>
                  <a:pt x="27750" y="6531"/>
                  <a:pt x="27781" y="6531"/>
                  <a:pt x="27812" y="6531"/>
                </a:cubicBezTo>
                <a:cubicBezTo>
                  <a:pt x="27937" y="6406"/>
                  <a:pt x="28125" y="6375"/>
                  <a:pt x="28281" y="6312"/>
                </a:cubicBezTo>
                <a:cubicBezTo>
                  <a:pt x="28656" y="6125"/>
                  <a:pt x="29062" y="5968"/>
                  <a:pt x="29469" y="5812"/>
                </a:cubicBezTo>
                <a:cubicBezTo>
                  <a:pt x="29844" y="5656"/>
                  <a:pt x="30219" y="5531"/>
                  <a:pt x="30562" y="5375"/>
                </a:cubicBezTo>
                <a:cubicBezTo>
                  <a:pt x="30937" y="5218"/>
                  <a:pt x="31312" y="5062"/>
                  <a:pt x="31687" y="4906"/>
                </a:cubicBezTo>
                <a:cubicBezTo>
                  <a:pt x="32000" y="4781"/>
                  <a:pt x="32344" y="4656"/>
                  <a:pt x="32656" y="4500"/>
                </a:cubicBezTo>
                <a:cubicBezTo>
                  <a:pt x="32687" y="4500"/>
                  <a:pt x="32719" y="4468"/>
                  <a:pt x="32781" y="4468"/>
                </a:cubicBezTo>
                <a:cubicBezTo>
                  <a:pt x="32781" y="4437"/>
                  <a:pt x="32781" y="4437"/>
                  <a:pt x="32781" y="4437"/>
                </a:cubicBezTo>
                <a:cubicBezTo>
                  <a:pt x="32781" y="4406"/>
                  <a:pt x="32781" y="4375"/>
                  <a:pt x="32781" y="4343"/>
                </a:cubicBezTo>
                <a:cubicBezTo>
                  <a:pt x="32781" y="4312"/>
                  <a:pt x="32781" y="4281"/>
                  <a:pt x="32781" y="4281"/>
                </a:cubicBezTo>
                <a:cubicBezTo>
                  <a:pt x="32531" y="4375"/>
                  <a:pt x="32281" y="4468"/>
                  <a:pt x="32031" y="4593"/>
                </a:cubicBezTo>
                <a:cubicBezTo>
                  <a:pt x="31906" y="4625"/>
                  <a:pt x="31781" y="4656"/>
                  <a:pt x="31687" y="4750"/>
                </a:cubicBezTo>
                <a:cubicBezTo>
                  <a:pt x="31719" y="4718"/>
                  <a:pt x="31750" y="4718"/>
                  <a:pt x="31812" y="4718"/>
                </a:cubicBezTo>
                <a:cubicBezTo>
                  <a:pt x="31750" y="4781"/>
                  <a:pt x="31687" y="4812"/>
                  <a:pt x="31594" y="4812"/>
                </a:cubicBezTo>
                <a:lnTo>
                  <a:pt x="31594" y="4812"/>
                </a:lnTo>
                <a:lnTo>
                  <a:pt x="31594" y="4812"/>
                </a:lnTo>
                <a:cubicBezTo>
                  <a:pt x="31531" y="4750"/>
                  <a:pt x="31312" y="4843"/>
                  <a:pt x="31250" y="4906"/>
                </a:cubicBezTo>
                <a:cubicBezTo>
                  <a:pt x="31250" y="4906"/>
                  <a:pt x="31250" y="4906"/>
                  <a:pt x="31250" y="4906"/>
                </a:cubicBezTo>
                <a:cubicBezTo>
                  <a:pt x="31250" y="4906"/>
                  <a:pt x="31250" y="4906"/>
                  <a:pt x="31250" y="4906"/>
                </a:cubicBezTo>
                <a:cubicBezTo>
                  <a:pt x="31250" y="4906"/>
                  <a:pt x="31250" y="4906"/>
                  <a:pt x="31250" y="4906"/>
                </a:cubicBezTo>
                <a:cubicBezTo>
                  <a:pt x="31312" y="4937"/>
                  <a:pt x="31375" y="4843"/>
                  <a:pt x="31437" y="4875"/>
                </a:cubicBezTo>
                <a:cubicBezTo>
                  <a:pt x="31469" y="4843"/>
                  <a:pt x="31500" y="4843"/>
                  <a:pt x="31531" y="4843"/>
                </a:cubicBezTo>
                <a:cubicBezTo>
                  <a:pt x="31500" y="4875"/>
                  <a:pt x="31469" y="4875"/>
                  <a:pt x="31437" y="4875"/>
                </a:cubicBezTo>
                <a:cubicBezTo>
                  <a:pt x="31437" y="4875"/>
                  <a:pt x="31437" y="4875"/>
                  <a:pt x="31437" y="4875"/>
                </a:cubicBezTo>
                <a:cubicBezTo>
                  <a:pt x="31375" y="4937"/>
                  <a:pt x="31281" y="4968"/>
                  <a:pt x="31187" y="5000"/>
                </a:cubicBezTo>
                <a:cubicBezTo>
                  <a:pt x="31187" y="4937"/>
                  <a:pt x="31250" y="4968"/>
                  <a:pt x="31250" y="4906"/>
                </a:cubicBezTo>
                <a:cubicBezTo>
                  <a:pt x="31250" y="4906"/>
                  <a:pt x="31250" y="4906"/>
                  <a:pt x="31250" y="4906"/>
                </a:cubicBezTo>
                <a:cubicBezTo>
                  <a:pt x="31250" y="4906"/>
                  <a:pt x="31250" y="4906"/>
                  <a:pt x="31250" y="4906"/>
                </a:cubicBezTo>
                <a:cubicBezTo>
                  <a:pt x="31094" y="4937"/>
                  <a:pt x="30937" y="5000"/>
                  <a:pt x="30812" y="5093"/>
                </a:cubicBezTo>
                <a:cubicBezTo>
                  <a:pt x="30687" y="5125"/>
                  <a:pt x="30562" y="5156"/>
                  <a:pt x="30437" y="5218"/>
                </a:cubicBezTo>
                <a:cubicBezTo>
                  <a:pt x="30562" y="5250"/>
                  <a:pt x="30625" y="5156"/>
                  <a:pt x="30750" y="5156"/>
                </a:cubicBezTo>
                <a:cubicBezTo>
                  <a:pt x="30656" y="5250"/>
                  <a:pt x="30531" y="5281"/>
                  <a:pt x="30406" y="5312"/>
                </a:cubicBezTo>
                <a:cubicBezTo>
                  <a:pt x="30406" y="5312"/>
                  <a:pt x="30406" y="5281"/>
                  <a:pt x="30375" y="5281"/>
                </a:cubicBezTo>
                <a:cubicBezTo>
                  <a:pt x="30312" y="5250"/>
                  <a:pt x="30250" y="5312"/>
                  <a:pt x="30156" y="5343"/>
                </a:cubicBezTo>
                <a:cubicBezTo>
                  <a:pt x="30219" y="5375"/>
                  <a:pt x="30281" y="5312"/>
                  <a:pt x="30281" y="5375"/>
                </a:cubicBezTo>
                <a:cubicBezTo>
                  <a:pt x="30281" y="5375"/>
                  <a:pt x="30250" y="5406"/>
                  <a:pt x="30250" y="5406"/>
                </a:cubicBezTo>
                <a:cubicBezTo>
                  <a:pt x="30219" y="5406"/>
                  <a:pt x="30187" y="5406"/>
                  <a:pt x="30156" y="5437"/>
                </a:cubicBezTo>
                <a:cubicBezTo>
                  <a:pt x="30156" y="5437"/>
                  <a:pt x="30156" y="5437"/>
                  <a:pt x="30156" y="5437"/>
                </a:cubicBezTo>
                <a:cubicBezTo>
                  <a:pt x="30156" y="5437"/>
                  <a:pt x="30156" y="5437"/>
                  <a:pt x="30156" y="5437"/>
                </a:cubicBezTo>
                <a:cubicBezTo>
                  <a:pt x="30125" y="5437"/>
                  <a:pt x="30094" y="5437"/>
                  <a:pt x="30062" y="5437"/>
                </a:cubicBezTo>
                <a:cubicBezTo>
                  <a:pt x="30000" y="5406"/>
                  <a:pt x="29906" y="5437"/>
                  <a:pt x="29844" y="5468"/>
                </a:cubicBezTo>
                <a:cubicBezTo>
                  <a:pt x="29750" y="5500"/>
                  <a:pt x="29656" y="5531"/>
                  <a:pt x="29562" y="5593"/>
                </a:cubicBezTo>
                <a:cubicBezTo>
                  <a:pt x="29344" y="5687"/>
                  <a:pt x="29094" y="5781"/>
                  <a:pt x="28875" y="5875"/>
                </a:cubicBezTo>
                <a:cubicBezTo>
                  <a:pt x="28937" y="5906"/>
                  <a:pt x="28969" y="5843"/>
                  <a:pt x="29031" y="5843"/>
                </a:cubicBezTo>
                <a:cubicBezTo>
                  <a:pt x="29062" y="5843"/>
                  <a:pt x="29094" y="5781"/>
                  <a:pt x="29156" y="5812"/>
                </a:cubicBezTo>
                <a:cubicBezTo>
                  <a:pt x="29156" y="5875"/>
                  <a:pt x="29094" y="5843"/>
                  <a:pt x="29094" y="5875"/>
                </a:cubicBezTo>
                <a:cubicBezTo>
                  <a:pt x="29094" y="5875"/>
                  <a:pt x="29094" y="5875"/>
                  <a:pt x="29094" y="5875"/>
                </a:cubicBezTo>
                <a:cubicBezTo>
                  <a:pt x="29094" y="5875"/>
                  <a:pt x="29094" y="5875"/>
                  <a:pt x="29094" y="5875"/>
                </a:cubicBezTo>
                <a:cubicBezTo>
                  <a:pt x="29094" y="5875"/>
                  <a:pt x="29094" y="5875"/>
                  <a:pt x="29094" y="5875"/>
                </a:cubicBezTo>
                <a:cubicBezTo>
                  <a:pt x="29062" y="5875"/>
                  <a:pt x="29000" y="5875"/>
                  <a:pt x="28969" y="5906"/>
                </a:cubicBezTo>
                <a:cubicBezTo>
                  <a:pt x="28937" y="5937"/>
                  <a:pt x="28875" y="5968"/>
                  <a:pt x="28812" y="5937"/>
                </a:cubicBezTo>
                <a:cubicBezTo>
                  <a:pt x="28719" y="5875"/>
                  <a:pt x="28656" y="5968"/>
                  <a:pt x="28562" y="5968"/>
                </a:cubicBezTo>
                <a:cubicBezTo>
                  <a:pt x="28625" y="6031"/>
                  <a:pt x="28687" y="5968"/>
                  <a:pt x="28719" y="6000"/>
                </a:cubicBezTo>
                <a:cubicBezTo>
                  <a:pt x="28656" y="6062"/>
                  <a:pt x="28562" y="6062"/>
                  <a:pt x="28469" y="6062"/>
                </a:cubicBezTo>
                <a:cubicBezTo>
                  <a:pt x="28312" y="6062"/>
                  <a:pt x="28187" y="6125"/>
                  <a:pt x="28094" y="6218"/>
                </a:cubicBezTo>
                <a:cubicBezTo>
                  <a:pt x="27906" y="6218"/>
                  <a:pt x="27719" y="6343"/>
                  <a:pt x="27562" y="6406"/>
                </a:cubicBezTo>
                <a:cubicBezTo>
                  <a:pt x="27406" y="6437"/>
                  <a:pt x="27250" y="6562"/>
                  <a:pt x="27094" y="6562"/>
                </a:cubicBezTo>
                <a:cubicBezTo>
                  <a:pt x="27125" y="6468"/>
                  <a:pt x="27250" y="6500"/>
                  <a:pt x="27312" y="6437"/>
                </a:cubicBezTo>
                <a:cubicBezTo>
                  <a:pt x="27594" y="6343"/>
                  <a:pt x="27875" y="6218"/>
                  <a:pt x="28125" y="6125"/>
                </a:cubicBezTo>
                <a:cubicBezTo>
                  <a:pt x="28406" y="6000"/>
                  <a:pt x="28656" y="5906"/>
                  <a:pt x="28906" y="5812"/>
                </a:cubicBezTo>
                <a:cubicBezTo>
                  <a:pt x="29187" y="5687"/>
                  <a:pt x="29437" y="5562"/>
                  <a:pt x="29719" y="5468"/>
                </a:cubicBezTo>
                <a:cubicBezTo>
                  <a:pt x="29969" y="5375"/>
                  <a:pt x="30219" y="5250"/>
                  <a:pt x="30469" y="5156"/>
                </a:cubicBezTo>
                <a:cubicBezTo>
                  <a:pt x="30750" y="5031"/>
                  <a:pt x="31000" y="4937"/>
                  <a:pt x="31281" y="4812"/>
                </a:cubicBezTo>
                <a:cubicBezTo>
                  <a:pt x="31469" y="4750"/>
                  <a:pt x="31656" y="4656"/>
                  <a:pt x="31844" y="4593"/>
                </a:cubicBezTo>
                <a:cubicBezTo>
                  <a:pt x="32125" y="4468"/>
                  <a:pt x="32406" y="4343"/>
                  <a:pt x="32687" y="4218"/>
                </a:cubicBezTo>
                <a:cubicBezTo>
                  <a:pt x="32719" y="4218"/>
                  <a:pt x="32750" y="4218"/>
                  <a:pt x="32781" y="4218"/>
                </a:cubicBezTo>
                <a:cubicBezTo>
                  <a:pt x="32781" y="4218"/>
                  <a:pt x="32781" y="4187"/>
                  <a:pt x="32781" y="4187"/>
                </a:cubicBezTo>
                <a:cubicBezTo>
                  <a:pt x="32781" y="4125"/>
                  <a:pt x="32781" y="4062"/>
                  <a:pt x="32781" y="4000"/>
                </a:cubicBezTo>
                <a:cubicBezTo>
                  <a:pt x="32781" y="3968"/>
                  <a:pt x="32781" y="3937"/>
                  <a:pt x="32781" y="3906"/>
                </a:cubicBezTo>
                <a:cubicBezTo>
                  <a:pt x="32781" y="3875"/>
                  <a:pt x="32781" y="3875"/>
                  <a:pt x="32781" y="3843"/>
                </a:cubicBezTo>
                <a:cubicBezTo>
                  <a:pt x="32625" y="3906"/>
                  <a:pt x="32500" y="3968"/>
                  <a:pt x="32344" y="4031"/>
                </a:cubicBezTo>
                <a:cubicBezTo>
                  <a:pt x="32000" y="4156"/>
                  <a:pt x="31687" y="4312"/>
                  <a:pt x="31375" y="4437"/>
                </a:cubicBezTo>
                <a:cubicBezTo>
                  <a:pt x="31125" y="4531"/>
                  <a:pt x="30875" y="4625"/>
                  <a:pt x="30625" y="4750"/>
                </a:cubicBezTo>
                <a:cubicBezTo>
                  <a:pt x="30281" y="4875"/>
                  <a:pt x="29937" y="5000"/>
                  <a:pt x="29625" y="5156"/>
                </a:cubicBezTo>
                <a:cubicBezTo>
                  <a:pt x="29500" y="5218"/>
                  <a:pt x="29344" y="5281"/>
                  <a:pt x="29219" y="5343"/>
                </a:cubicBezTo>
                <a:cubicBezTo>
                  <a:pt x="28937" y="5437"/>
                  <a:pt x="28687" y="5562"/>
                  <a:pt x="28406" y="5656"/>
                </a:cubicBezTo>
                <a:cubicBezTo>
                  <a:pt x="28219" y="5718"/>
                  <a:pt x="28000" y="5812"/>
                  <a:pt x="27812" y="5906"/>
                </a:cubicBezTo>
                <a:cubicBezTo>
                  <a:pt x="27562" y="6000"/>
                  <a:pt x="27281" y="6125"/>
                  <a:pt x="27031" y="6218"/>
                </a:cubicBezTo>
                <a:cubicBezTo>
                  <a:pt x="26844" y="6312"/>
                  <a:pt x="26625" y="6375"/>
                  <a:pt x="26437" y="6468"/>
                </a:cubicBezTo>
                <a:cubicBezTo>
                  <a:pt x="26187" y="6593"/>
                  <a:pt x="25906" y="6656"/>
                  <a:pt x="25625" y="6781"/>
                </a:cubicBezTo>
                <a:cubicBezTo>
                  <a:pt x="25531" y="6843"/>
                  <a:pt x="25406" y="6875"/>
                  <a:pt x="25312" y="6906"/>
                </a:cubicBezTo>
                <a:cubicBezTo>
                  <a:pt x="25062" y="7031"/>
                  <a:pt x="24781" y="7125"/>
                  <a:pt x="24500" y="7250"/>
                </a:cubicBezTo>
                <a:cubicBezTo>
                  <a:pt x="24219" y="7343"/>
                  <a:pt x="23937" y="7468"/>
                  <a:pt x="23656" y="7593"/>
                </a:cubicBezTo>
                <a:cubicBezTo>
                  <a:pt x="23531" y="7625"/>
                  <a:pt x="23406" y="7687"/>
                  <a:pt x="23312" y="7718"/>
                </a:cubicBezTo>
                <a:cubicBezTo>
                  <a:pt x="23281" y="7687"/>
                  <a:pt x="23250" y="7687"/>
                  <a:pt x="23187" y="7656"/>
                </a:cubicBezTo>
                <a:cubicBezTo>
                  <a:pt x="23219" y="7687"/>
                  <a:pt x="23219" y="7687"/>
                  <a:pt x="23250" y="7687"/>
                </a:cubicBezTo>
                <a:cubicBezTo>
                  <a:pt x="23219" y="7687"/>
                  <a:pt x="23219" y="7687"/>
                  <a:pt x="23187" y="7656"/>
                </a:cubicBezTo>
                <a:cubicBezTo>
                  <a:pt x="23187" y="7656"/>
                  <a:pt x="23187" y="7656"/>
                  <a:pt x="23187" y="7656"/>
                </a:cubicBezTo>
                <a:cubicBezTo>
                  <a:pt x="23187" y="7656"/>
                  <a:pt x="23187" y="7656"/>
                  <a:pt x="23187" y="7656"/>
                </a:cubicBezTo>
                <a:cubicBezTo>
                  <a:pt x="23187" y="7656"/>
                  <a:pt x="23156" y="7656"/>
                  <a:pt x="23156" y="7656"/>
                </a:cubicBezTo>
                <a:cubicBezTo>
                  <a:pt x="23094" y="7656"/>
                  <a:pt x="23062" y="7656"/>
                  <a:pt x="23000" y="7687"/>
                </a:cubicBezTo>
                <a:cubicBezTo>
                  <a:pt x="23000" y="7656"/>
                  <a:pt x="23000" y="7656"/>
                  <a:pt x="23000" y="7625"/>
                </a:cubicBezTo>
                <a:cubicBezTo>
                  <a:pt x="23000" y="7656"/>
                  <a:pt x="23000" y="7656"/>
                  <a:pt x="23000" y="7687"/>
                </a:cubicBezTo>
                <a:cubicBezTo>
                  <a:pt x="23062" y="7656"/>
                  <a:pt x="23094" y="7656"/>
                  <a:pt x="23156" y="7656"/>
                </a:cubicBezTo>
                <a:cubicBezTo>
                  <a:pt x="23156" y="7656"/>
                  <a:pt x="23156" y="7656"/>
                  <a:pt x="23156" y="7656"/>
                </a:cubicBezTo>
                <a:cubicBezTo>
                  <a:pt x="23156" y="7656"/>
                  <a:pt x="23187" y="7656"/>
                  <a:pt x="23187" y="7656"/>
                </a:cubicBezTo>
                <a:cubicBezTo>
                  <a:pt x="23281" y="7593"/>
                  <a:pt x="23375" y="7625"/>
                  <a:pt x="23437" y="7531"/>
                </a:cubicBezTo>
                <a:cubicBezTo>
                  <a:pt x="23500" y="7531"/>
                  <a:pt x="23562" y="7531"/>
                  <a:pt x="23625" y="7468"/>
                </a:cubicBezTo>
                <a:cubicBezTo>
                  <a:pt x="23844" y="7406"/>
                  <a:pt x="24094" y="7312"/>
                  <a:pt x="24312" y="7218"/>
                </a:cubicBezTo>
                <a:cubicBezTo>
                  <a:pt x="24750" y="7031"/>
                  <a:pt x="25187" y="6843"/>
                  <a:pt x="25625" y="6687"/>
                </a:cubicBezTo>
                <a:cubicBezTo>
                  <a:pt x="26062" y="6500"/>
                  <a:pt x="26500" y="6312"/>
                  <a:pt x="26937" y="6125"/>
                </a:cubicBezTo>
                <a:cubicBezTo>
                  <a:pt x="27344" y="5968"/>
                  <a:pt x="27750" y="5812"/>
                  <a:pt x="28156" y="5625"/>
                </a:cubicBezTo>
                <a:cubicBezTo>
                  <a:pt x="28250" y="5593"/>
                  <a:pt x="28344" y="5593"/>
                  <a:pt x="28406" y="5500"/>
                </a:cubicBezTo>
                <a:cubicBezTo>
                  <a:pt x="28469" y="5531"/>
                  <a:pt x="28437" y="5468"/>
                  <a:pt x="28500" y="5437"/>
                </a:cubicBezTo>
                <a:cubicBezTo>
                  <a:pt x="28594" y="5406"/>
                  <a:pt x="28687" y="5437"/>
                  <a:pt x="28750" y="5343"/>
                </a:cubicBezTo>
                <a:cubicBezTo>
                  <a:pt x="28750" y="5312"/>
                  <a:pt x="28781" y="5312"/>
                  <a:pt x="28781" y="5312"/>
                </a:cubicBezTo>
                <a:cubicBezTo>
                  <a:pt x="28875" y="5406"/>
                  <a:pt x="28875" y="5281"/>
                  <a:pt x="28906" y="5250"/>
                </a:cubicBezTo>
                <a:cubicBezTo>
                  <a:pt x="29062" y="5312"/>
                  <a:pt x="29156" y="5187"/>
                  <a:pt x="29281" y="5156"/>
                </a:cubicBezTo>
                <a:cubicBezTo>
                  <a:pt x="29281" y="5156"/>
                  <a:pt x="29312" y="5156"/>
                  <a:pt x="29312" y="5125"/>
                </a:cubicBezTo>
                <a:cubicBezTo>
                  <a:pt x="29437" y="5125"/>
                  <a:pt x="29531" y="5031"/>
                  <a:pt x="29656" y="5000"/>
                </a:cubicBezTo>
                <a:cubicBezTo>
                  <a:pt x="29656" y="5000"/>
                  <a:pt x="29656" y="4968"/>
                  <a:pt x="29656" y="4968"/>
                </a:cubicBezTo>
                <a:cubicBezTo>
                  <a:pt x="29687" y="4968"/>
                  <a:pt x="29719" y="4968"/>
                  <a:pt x="29750" y="4937"/>
                </a:cubicBezTo>
                <a:cubicBezTo>
                  <a:pt x="29906" y="4937"/>
                  <a:pt x="30000" y="4843"/>
                  <a:pt x="30156" y="4781"/>
                </a:cubicBezTo>
                <a:cubicBezTo>
                  <a:pt x="30187" y="4750"/>
                  <a:pt x="30250" y="4750"/>
                  <a:pt x="30281" y="4718"/>
                </a:cubicBezTo>
                <a:cubicBezTo>
                  <a:pt x="30312" y="4656"/>
                  <a:pt x="30406" y="4718"/>
                  <a:pt x="30469" y="4656"/>
                </a:cubicBezTo>
                <a:cubicBezTo>
                  <a:pt x="30469" y="4656"/>
                  <a:pt x="30531" y="4656"/>
                  <a:pt x="30531" y="4593"/>
                </a:cubicBezTo>
                <a:cubicBezTo>
                  <a:pt x="30531" y="4593"/>
                  <a:pt x="30531" y="4593"/>
                  <a:pt x="30531" y="4593"/>
                </a:cubicBezTo>
                <a:cubicBezTo>
                  <a:pt x="30531" y="4593"/>
                  <a:pt x="30531" y="4593"/>
                  <a:pt x="30531" y="4593"/>
                </a:cubicBezTo>
                <a:cubicBezTo>
                  <a:pt x="30531" y="4593"/>
                  <a:pt x="30531" y="4593"/>
                  <a:pt x="30531" y="4593"/>
                </a:cubicBezTo>
                <a:cubicBezTo>
                  <a:pt x="30531" y="4593"/>
                  <a:pt x="30531" y="4593"/>
                  <a:pt x="30531" y="4593"/>
                </a:cubicBezTo>
                <a:cubicBezTo>
                  <a:pt x="30531" y="4593"/>
                  <a:pt x="30500" y="4593"/>
                  <a:pt x="30500" y="4593"/>
                </a:cubicBezTo>
                <a:cubicBezTo>
                  <a:pt x="30531" y="4593"/>
                  <a:pt x="30531" y="4593"/>
                  <a:pt x="30531" y="4593"/>
                </a:cubicBezTo>
                <a:cubicBezTo>
                  <a:pt x="30531" y="4593"/>
                  <a:pt x="30531" y="4593"/>
                  <a:pt x="30531" y="4593"/>
                </a:cubicBezTo>
                <a:cubicBezTo>
                  <a:pt x="30531" y="4593"/>
                  <a:pt x="30531" y="4593"/>
                  <a:pt x="30531" y="4593"/>
                </a:cubicBezTo>
                <a:cubicBezTo>
                  <a:pt x="30562" y="4625"/>
                  <a:pt x="30594" y="4656"/>
                  <a:pt x="30594" y="4593"/>
                </a:cubicBezTo>
                <a:cubicBezTo>
                  <a:pt x="30750" y="4562"/>
                  <a:pt x="30875" y="4500"/>
                  <a:pt x="31000" y="4406"/>
                </a:cubicBezTo>
                <a:cubicBezTo>
                  <a:pt x="31000" y="4406"/>
                  <a:pt x="31000" y="4406"/>
                  <a:pt x="31000" y="4406"/>
                </a:cubicBezTo>
                <a:cubicBezTo>
                  <a:pt x="31000" y="4406"/>
                  <a:pt x="31000" y="4406"/>
                  <a:pt x="31000" y="4406"/>
                </a:cubicBezTo>
                <a:cubicBezTo>
                  <a:pt x="31000" y="4406"/>
                  <a:pt x="31000" y="4406"/>
                  <a:pt x="31000" y="4406"/>
                </a:cubicBezTo>
                <a:cubicBezTo>
                  <a:pt x="31031" y="4406"/>
                  <a:pt x="31062" y="4437"/>
                  <a:pt x="31094" y="4406"/>
                </a:cubicBezTo>
                <a:cubicBezTo>
                  <a:pt x="31281" y="4343"/>
                  <a:pt x="31437" y="4250"/>
                  <a:pt x="31625" y="4187"/>
                </a:cubicBezTo>
                <a:cubicBezTo>
                  <a:pt x="31687" y="4156"/>
                  <a:pt x="31781" y="4156"/>
                  <a:pt x="31812" y="4093"/>
                </a:cubicBezTo>
                <a:cubicBezTo>
                  <a:pt x="31812" y="4093"/>
                  <a:pt x="31812" y="4093"/>
                  <a:pt x="31812" y="4093"/>
                </a:cubicBezTo>
                <a:cubicBezTo>
                  <a:pt x="31812" y="4093"/>
                  <a:pt x="31812" y="4093"/>
                  <a:pt x="31812" y="4093"/>
                </a:cubicBezTo>
                <a:cubicBezTo>
                  <a:pt x="31812" y="4093"/>
                  <a:pt x="31812" y="4093"/>
                  <a:pt x="31812" y="4093"/>
                </a:cubicBezTo>
                <a:cubicBezTo>
                  <a:pt x="31812" y="4093"/>
                  <a:pt x="31812" y="4093"/>
                  <a:pt x="31812" y="4093"/>
                </a:cubicBezTo>
                <a:cubicBezTo>
                  <a:pt x="31781" y="4093"/>
                  <a:pt x="31781" y="4093"/>
                  <a:pt x="31750" y="4093"/>
                </a:cubicBezTo>
                <a:cubicBezTo>
                  <a:pt x="31781" y="4062"/>
                  <a:pt x="31781" y="4062"/>
                  <a:pt x="31812" y="4062"/>
                </a:cubicBezTo>
                <a:cubicBezTo>
                  <a:pt x="31812" y="4062"/>
                  <a:pt x="31812" y="4062"/>
                  <a:pt x="31812" y="4093"/>
                </a:cubicBezTo>
                <a:cubicBezTo>
                  <a:pt x="31812" y="4093"/>
                  <a:pt x="31812" y="4093"/>
                  <a:pt x="31812" y="4093"/>
                </a:cubicBezTo>
                <a:cubicBezTo>
                  <a:pt x="31812" y="4093"/>
                  <a:pt x="31812" y="4093"/>
                  <a:pt x="31812" y="4093"/>
                </a:cubicBezTo>
                <a:cubicBezTo>
                  <a:pt x="32000" y="4062"/>
                  <a:pt x="32156" y="3937"/>
                  <a:pt x="32312" y="3906"/>
                </a:cubicBezTo>
                <a:cubicBezTo>
                  <a:pt x="32312" y="3875"/>
                  <a:pt x="32312" y="3875"/>
                  <a:pt x="32312" y="3875"/>
                </a:cubicBezTo>
                <a:cubicBezTo>
                  <a:pt x="32469" y="3875"/>
                  <a:pt x="32594" y="3781"/>
                  <a:pt x="32719" y="3718"/>
                </a:cubicBezTo>
                <a:cubicBezTo>
                  <a:pt x="32750" y="3718"/>
                  <a:pt x="32750" y="3687"/>
                  <a:pt x="32781" y="3687"/>
                </a:cubicBezTo>
                <a:cubicBezTo>
                  <a:pt x="32781" y="3687"/>
                  <a:pt x="32781" y="3656"/>
                  <a:pt x="32781" y="3656"/>
                </a:cubicBezTo>
                <a:cubicBezTo>
                  <a:pt x="32781" y="3625"/>
                  <a:pt x="32781" y="3593"/>
                  <a:pt x="32781" y="3562"/>
                </a:cubicBezTo>
                <a:cubicBezTo>
                  <a:pt x="32781" y="3531"/>
                  <a:pt x="32781" y="3531"/>
                  <a:pt x="32781" y="3500"/>
                </a:cubicBezTo>
                <a:cubicBezTo>
                  <a:pt x="32781" y="3468"/>
                  <a:pt x="32781" y="3437"/>
                  <a:pt x="32781" y="3406"/>
                </a:cubicBezTo>
                <a:cubicBezTo>
                  <a:pt x="32781" y="3375"/>
                  <a:pt x="32781" y="3343"/>
                  <a:pt x="32781" y="3343"/>
                </a:cubicBezTo>
                <a:cubicBezTo>
                  <a:pt x="32531" y="3437"/>
                  <a:pt x="32281" y="3531"/>
                  <a:pt x="32031" y="3656"/>
                </a:cubicBezTo>
                <a:cubicBezTo>
                  <a:pt x="31656" y="3812"/>
                  <a:pt x="31281" y="3968"/>
                  <a:pt x="30937" y="4125"/>
                </a:cubicBezTo>
                <a:cubicBezTo>
                  <a:pt x="30687" y="4218"/>
                  <a:pt x="30469" y="4312"/>
                  <a:pt x="30219" y="4406"/>
                </a:cubicBezTo>
                <a:cubicBezTo>
                  <a:pt x="29969" y="4531"/>
                  <a:pt x="29687" y="4625"/>
                  <a:pt x="29406" y="4750"/>
                </a:cubicBezTo>
                <a:cubicBezTo>
                  <a:pt x="29406" y="4750"/>
                  <a:pt x="29406" y="4718"/>
                  <a:pt x="29406" y="4718"/>
                </a:cubicBezTo>
                <a:cubicBezTo>
                  <a:pt x="29375" y="4718"/>
                  <a:pt x="29375" y="4718"/>
                  <a:pt x="29344" y="4750"/>
                </a:cubicBezTo>
                <a:cubicBezTo>
                  <a:pt x="29156" y="4812"/>
                  <a:pt x="28969" y="4906"/>
                  <a:pt x="28750" y="5000"/>
                </a:cubicBezTo>
                <a:cubicBezTo>
                  <a:pt x="28969" y="4906"/>
                  <a:pt x="29156" y="4812"/>
                  <a:pt x="29344" y="4750"/>
                </a:cubicBezTo>
                <a:cubicBezTo>
                  <a:pt x="29375" y="4718"/>
                  <a:pt x="29375" y="4718"/>
                  <a:pt x="29406" y="4718"/>
                </a:cubicBezTo>
                <a:cubicBezTo>
                  <a:pt x="29375" y="4718"/>
                  <a:pt x="29375" y="4687"/>
                  <a:pt x="29375" y="4687"/>
                </a:cubicBezTo>
                <a:cubicBezTo>
                  <a:pt x="29594" y="4593"/>
                  <a:pt x="29781" y="4531"/>
                  <a:pt x="29969" y="4437"/>
                </a:cubicBezTo>
                <a:cubicBezTo>
                  <a:pt x="30312" y="4281"/>
                  <a:pt x="30625" y="4156"/>
                  <a:pt x="30937" y="4031"/>
                </a:cubicBezTo>
                <a:cubicBezTo>
                  <a:pt x="31125" y="3937"/>
                  <a:pt x="31312" y="3875"/>
                  <a:pt x="31500" y="3781"/>
                </a:cubicBezTo>
                <a:cubicBezTo>
                  <a:pt x="31750" y="3687"/>
                  <a:pt x="32031" y="3562"/>
                  <a:pt x="32281" y="3437"/>
                </a:cubicBezTo>
                <a:cubicBezTo>
                  <a:pt x="32437" y="3406"/>
                  <a:pt x="32562" y="3343"/>
                  <a:pt x="32687" y="3281"/>
                </a:cubicBezTo>
                <a:cubicBezTo>
                  <a:pt x="32719" y="3281"/>
                  <a:pt x="32750" y="3250"/>
                  <a:pt x="32781" y="3250"/>
                </a:cubicBezTo>
                <a:cubicBezTo>
                  <a:pt x="32781" y="3250"/>
                  <a:pt x="32781" y="3218"/>
                  <a:pt x="32781" y="3218"/>
                </a:cubicBezTo>
                <a:cubicBezTo>
                  <a:pt x="32781" y="3187"/>
                  <a:pt x="32781" y="3156"/>
                  <a:pt x="32781" y="3125"/>
                </a:cubicBezTo>
                <a:cubicBezTo>
                  <a:pt x="32781" y="3125"/>
                  <a:pt x="32781" y="3093"/>
                  <a:pt x="32781" y="3093"/>
                </a:cubicBezTo>
                <a:cubicBezTo>
                  <a:pt x="32781" y="3062"/>
                  <a:pt x="32781" y="3031"/>
                  <a:pt x="32781" y="3000"/>
                </a:cubicBezTo>
                <a:cubicBezTo>
                  <a:pt x="32781" y="2968"/>
                  <a:pt x="32781" y="2937"/>
                  <a:pt x="32781" y="2906"/>
                </a:cubicBezTo>
                <a:cubicBezTo>
                  <a:pt x="32781" y="2906"/>
                  <a:pt x="32781" y="2875"/>
                  <a:pt x="32781" y="2843"/>
                </a:cubicBezTo>
                <a:cubicBezTo>
                  <a:pt x="32625" y="2906"/>
                  <a:pt x="32469" y="2968"/>
                  <a:pt x="32312" y="3031"/>
                </a:cubicBezTo>
                <a:close/>
                <a:moveTo>
                  <a:pt x="8281" y="8875"/>
                </a:moveTo>
                <a:cubicBezTo>
                  <a:pt x="8281" y="8875"/>
                  <a:pt x="8312" y="8875"/>
                  <a:pt x="8312" y="8875"/>
                </a:cubicBezTo>
                <a:cubicBezTo>
                  <a:pt x="8312" y="8875"/>
                  <a:pt x="8281" y="8875"/>
                  <a:pt x="8281" y="8875"/>
                </a:cubicBezTo>
                <a:close/>
                <a:moveTo>
                  <a:pt x="10500" y="9218"/>
                </a:moveTo>
                <a:cubicBezTo>
                  <a:pt x="10437" y="9218"/>
                  <a:pt x="10406" y="9250"/>
                  <a:pt x="10375" y="9281"/>
                </a:cubicBezTo>
                <a:cubicBezTo>
                  <a:pt x="10344" y="9281"/>
                  <a:pt x="10312" y="9343"/>
                  <a:pt x="10281" y="9312"/>
                </a:cubicBezTo>
                <a:cubicBezTo>
                  <a:pt x="10250" y="9250"/>
                  <a:pt x="10281" y="9250"/>
                  <a:pt x="10312" y="9218"/>
                </a:cubicBezTo>
                <a:cubicBezTo>
                  <a:pt x="10500" y="9125"/>
                  <a:pt x="10687" y="9000"/>
                  <a:pt x="10875" y="8875"/>
                </a:cubicBezTo>
                <a:cubicBezTo>
                  <a:pt x="10906" y="8875"/>
                  <a:pt x="10937" y="8843"/>
                  <a:pt x="10937" y="8812"/>
                </a:cubicBezTo>
                <a:cubicBezTo>
                  <a:pt x="11000" y="8843"/>
                  <a:pt x="11062" y="8718"/>
                  <a:pt x="11156" y="8750"/>
                </a:cubicBezTo>
                <a:cubicBezTo>
                  <a:pt x="11125" y="8812"/>
                  <a:pt x="11031" y="8812"/>
                  <a:pt x="11000" y="8875"/>
                </a:cubicBezTo>
                <a:cubicBezTo>
                  <a:pt x="10906" y="8937"/>
                  <a:pt x="10844" y="8937"/>
                  <a:pt x="10781" y="9031"/>
                </a:cubicBezTo>
                <a:cubicBezTo>
                  <a:pt x="10687" y="9062"/>
                  <a:pt x="10562" y="9125"/>
                  <a:pt x="10500" y="9218"/>
                </a:cubicBezTo>
                <a:close/>
                <a:moveTo>
                  <a:pt x="11500" y="8500"/>
                </a:moveTo>
                <a:cubicBezTo>
                  <a:pt x="11500" y="8437"/>
                  <a:pt x="11531" y="8468"/>
                  <a:pt x="11562" y="8468"/>
                </a:cubicBezTo>
                <a:cubicBezTo>
                  <a:pt x="11562" y="8500"/>
                  <a:pt x="11531" y="8500"/>
                  <a:pt x="11500" y="8500"/>
                </a:cubicBezTo>
                <a:close/>
                <a:moveTo>
                  <a:pt x="11562" y="8468"/>
                </a:moveTo>
                <a:cubicBezTo>
                  <a:pt x="11594" y="8375"/>
                  <a:pt x="11656" y="8375"/>
                  <a:pt x="11719" y="8375"/>
                </a:cubicBezTo>
                <a:cubicBezTo>
                  <a:pt x="11687" y="8437"/>
                  <a:pt x="11625" y="8468"/>
                  <a:pt x="11562" y="8468"/>
                </a:cubicBezTo>
                <a:close/>
                <a:moveTo>
                  <a:pt x="30812" y="5093"/>
                </a:moveTo>
                <a:cubicBezTo>
                  <a:pt x="30844" y="5093"/>
                  <a:pt x="30875" y="5093"/>
                  <a:pt x="30906" y="5093"/>
                </a:cubicBezTo>
                <a:cubicBezTo>
                  <a:pt x="30937" y="5031"/>
                  <a:pt x="30969" y="5062"/>
                  <a:pt x="31000" y="5062"/>
                </a:cubicBezTo>
                <a:cubicBezTo>
                  <a:pt x="31000" y="5031"/>
                  <a:pt x="31000" y="5031"/>
                  <a:pt x="31000" y="5031"/>
                </a:cubicBezTo>
                <a:cubicBezTo>
                  <a:pt x="31000" y="5031"/>
                  <a:pt x="31031" y="5031"/>
                  <a:pt x="31031" y="5031"/>
                </a:cubicBezTo>
                <a:cubicBezTo>
                  <a:pt x="31031" y="5031"/>
                  <a:pt x="31031" y="5062"/>
                  <a:pt x="31000" y="5062"/>
                </a:cubicBezTo>
                <a:cubicBezTo>
                  <a:pt x="31000" y="5062"/>
                  <a:pt x="31000" y="5062"/>
                  <a:pt x="31000" y="5062"/>
                </a:cubicBezTo>
                <a:cubicBezTo>
                  <a:pt x="30969" y="5093"/>
                  <a:pt x="30937" y="5093"/>
                  <a:pt x="30906" y="5093"/>
                </a:cubicBezTo>
                <a:cubicBezTo>
                  <a:pt x="30906" y="5093"/>
                  <a:pt x="30906" y="5093"/>
                  <a:pt x="30906" y="5093"/>
                </a:cubicBezTo>
                <a:cubicBezTo>
                  <a:pt x="30906" y="5093"/>
                  <a:pt x="30906" y="5093"/>
                  <a:pt x="30906" y="5093"/>
                </a:cubicBezTo>
                <a:cubicBezTo>
                  <a:pt x="30875" y="5156"/>
                  <a:pt x="30812" y="5156"/>
                  <a:pt x="30750" y="5156"/>
                </a:cubicBezTo>
                <a:cubicBezTo>
                  <a:pt x="30750" y="5125"/>
                  <a:pt x="30812" y="5156"/>
                  <a:pt x="30812" y="5093"/>
                </a:cubicBezTo>
                <a:close/>
                <a:moveTo>
                  <a:pt x="19156" y="6843"/>
                </a:moveTo>
                <a:cubicBezTo>
                  <a:pt x="19156" y="6812"/>
                  <a:pt x="19156" y="6812"/>
                  <a:pt x="19156" y="6781"/>
                </a:cubicBezTo>
                <a:cubicBezTo>
                  <a:pt x="19156" y="6812"/>
                  <a:pt x="19156" y="6812"/>
                  <a:pt x="19156" y="6843"/>
                </a:cubicBezTo>
                <a:close/>
                <a:moveTo>
                  <a:pt x="19125" y="6718"/>
                </a:moveTo>
                <a:cubicBezTo>
                  <a:pt x="19125" y="6718"/>
                  <a:pt x="19125" y="6718"/>
                  <a:pt x="19125" y="6718"/>
                </a:cubicBezTo>
                <a:cubicBezTo>
                  <a:pt x="19125" y="6718"/>
                  <a:pt x="19125" y="6718"/>
                  <a:pt x="19125" y="6718"/>
                </a:cubicBezTo>
                <a:close/>
                <a:moveTo>
                  <a:pt x="5562" y="93"/>
                </a:moveTo>
                <a:cubicBezTo>
                  <a:pt x="5594" y="93"/>
                  <a:pt x="5625" y="93"/>
                  <a:pt x="5625" y="125"/>
                </a:cubicBezTo>
                <a:cubicBezTo>
                  <a:pt x="5625" y="125"/>
                  <a:pt x="5625" y="125"/>
                  <a:pt x="5625" y="125"/>
                </a:cubicBezTo>
                <a:cubicBezTo>
                  <a:pt x="5625" y="93"/>
                  <a:pt x="5594" y="93"/>
                  <a:pt x="5562" y="93"/>
                </a:cubicBezTo>
                <a:close/>
                <a:moveTo>
                  <a:pt x="6219" y="187"/>
                </a:moveTo>
                <a:cubicBezTo>
                  <a:pt x="6187" y="187"/>
                  <a:pt x="6156" y="187"/>
                  <a:pt x="6125" y="187"/>
                </a:cubicBezTo>
                <a:cubicBezTo>
                  <a:pt x="6156" y="187"/>
                  <a:pt x="6187" y="187"/>
                  <a:pt x="6219" y="187"/>
                </a:cubicBezTo>
                <a:cubicBezTo>
                  <a:pt x="6219" y="187"/>
                  <a:pt x="6219" y="187"/>
                  <a:pt x="6250" y="218"/>
                </a:cubicBezTo>
                <a:cubicBezTo>
                  <a:pt x="6219" y="187"/>
                  <a:pt x="6219" y="187"/>
                  <a:pt x="6219" y="187"/>
                </a:cubicBezTo>
                <a:close/>
                <a:moveTo>
                  <a:pt x="6375" y="406"/>
                </a:moveTo>
                <a:cubicBezTo>
                  <a:pt x="6406" y="406"/>
                  <a:pt x="6406" y="406"/>
                  <a:pt x="6437" y="375"/>
                </a:cubicBezTo>
                <a:cubicBezTo>
                  <a:pt x="6437" y="375"/>
                  <a:pt x="6437" y="375"/>
                  <a:pt x="6437" y="375"/>
                </a:cubicBezTo>
                <a:cubicBezTo>
                  <a:pt x="6406" y="406"/>
                  <a:pt x="6406" y="406"/>
                  <a:pt x="6375" y="406"/>
                </a:cubicBezTo>
                <a:close/>
                <a:moveTo>
                  <a:pt x="6500" y="156"/>
                </a:moveTo>
                <a:cubicBezTo>
                  <a:pt x="6469" y="156"/>
                  <a:pt x="6469" y="125"/>
                  <a:pt x="6406" y="93"/>
                </a:cubicBezTo>
                <a:cubicBezTo>
                  <a:pt x="6469" y="125"/>
                  <a:pt x="6469" y="156"/>
                  <a:pt x="6500" y="156"/>
                </a:cubicBezTo>
                <a:cubicBezTo>
                  <a:pt x="6531" y="156"/>
                  <a:pt x="6531" y="156"/>
                  <a:pt x="6562" y="156"/>
                </a:cubicBezTo>
                <a:cubicBezTo>
                  <a:pt x="6531" y="156"/>
                  <a:pt x="6531" y="156"/>
                  <a:pt x="6500" y="156"/>
                </a:cubicBezTo>
                <a:close/>
                <a:moveTo>
                  <a:pt x="1812" y="5093"/>
                </a:moveTo>
                <a:cubicBezTo>
                  <a:pt x="1781" y="5125"/>
                  <a:pt x="1781" y="5125"/>
                  <a:pt x="1750" y="5156"/>
                </a:cubicBezTo>
                <a:cubicBezTo>
                  <a:pt x="1750" y="5156"/>
                  <a:pt x="1750" y="5156"/>
                  <a:pt x="1750" y="5156"/>
                </a:cubicBezTo>
                <a:cubicBezTo>
                  <a:pt x="1781" y="5125"/>
                  <a:pt x="1781" y="5125"/>
                  <a:pt x="1812" y="5093"/>
                </a:cubicBezTo>
                <a:close/>
                <a:moveTo>
                  <a:pt x="2625" y="4843"/>
                </a:moveTo>
                <a:cubicBezTo>
                  <a:pt x="2594" y="4906"/>
                  <a:pt x="2562" y="4812"/>
                  <a:pt x="2531" y="4812"/>
                </a:cubicBezTo>
                <a:cubicBezTo>
                  <a:pt x="2531" y="4875"/>
                  <a:pt x="2469" y="4906"/>
                  <a:pt x="2437" y="4906"/>
                </a:cubicBezTo>
                <a:cubicBezTo>
                  <a:pt x="2406" y="4906"/>
                  <a:pt x="2406" y="4875"/>
                  <a:pt x="2406" y="4843"/>
                </a:cubicBezTo>
                <a:cubicBezTo>
                  <a:pt x="2406" y="4781"/>
                  <a:pt x="2469" y="4781"/>
                  <a:pt x="2500" y="4781"/>
                </a:cubicBezTo>
                <a:cubicBezTo>
                  <a:pt x="2500" y="4781"/>
                  <a:pt x="2531" y="4781"/>
                  <a:pt x="2531" y="4781"/>
                </a:cubicBezTo>
                <a:cubicBezTo>
                  <a:pt x="2562" y="4750"/>
                  <a:pt x="2625" y="4718"/>
                  <a:pt x="2656" y="4781"/>
                </a:cubicBezTo>
                <a:cubicBezTo>
                  <a:pt x="2656" y="4812"/>
                  <a:pt x="2656" y="4843"/>
                  <a:pt x="2625" y="4843"/>
                </a:cubicBezTo>
                <a:close/>
                <a:moveTo>
                  <a:pt x="844" y="7468"/>
                </a:moveTo>
                <a:cubicBezTo>
                  <a:pt x="844" y="7468"/>
                  <a:pt x="844" y="7468"/>
                  <a:pt x="844" y="7468"/>
                </a:cubicBezTo>
                <a:cubicBezTo>
                  <a:pt x="844" y="7468"/>
                  <a:pt x="844" y="7468"/>
                  <a:pt x="844" y="7468"/>
                </a:cubicBezTo>
                <a:cubicBezTo>
                  <a:pt x="844" y="7468"/>
                  <a:pt x="844" y="7468"/>
                  <a:pt x="844" y="7468"/>
                </a:cubicBezTo>
                <a:cubicBezTo>
                  <a:pt x="844" y="7468"/>
                  <a:pt x="844" y="7468"/>
                  <a:pt x="844" y="7468"/>
                </a:cubicBezTo>
                <a:close/>
                <a:moveTo>
                  <a:pt x="906" y="6812"/>
                </a:moveTo>
                <a:cubicBezTo>
                  <a:pt x="937" y="6812"/>
                  <a:pt x="937" y="6781"/>
                  <a:pt x="969" y="6750"/>
                </a:cubicBezTo>
                <a:cubicBezTo>
                  <a:pt x="937" y="6781"/>
                  <a:pt x="937" y="6812"/>
                  <a:pt x="906" y="6812"/>
                </a:cubicBezTo>
                <a:close/>
                <a:moveTo>
                  <a:pt x="1250" y="6750"/>
                </a:moveTo>
                <a:cubicBezTo>
                  <a:pt x="1250" y="6718"/>
                  <a:pt x="1250" y="6718"/>
                  <a:pt x="1250" y="6687"/>
                </a:cubicBezTo>
                <a:cubicBezTo>
                  <a:pt x="1250" y="6687"/>
                  <a:pt x="1250" y="6687"/>
                  <a:pt x="1250" y="6687"/>
                </a:cubicBezTo>
                <a:cubicBezTo>
                  <a:pt x="1250" y="6718"/>
                  <a:pt x="1250" y="6718"/>
                  <a:pt x="1250" y="6750"/>
                </a:cubicBezTo>
                <a:close/>
                <a:moveTo>
                  <a:pt x="4562" y="12750"/>
                </a:moveTo>
                <a:cubicBezTo>
                  <a:pt x="4562" y="12750"/>
                  <a:pt x="4562" y="12750"/>
                  <a:pt x="4562" y="12750"/>
                </a:cubicBezTo>
                <a:cubicBezTo>
                  <a:pt x="4531" y="12750"/>
                  <a:pt x="4500" y="12750"/>
                  <a:pt x="4500" y="12750"/>
                </a:cubicBezTo>
                <a:cubicBezTo>
                  <a:pt x="4500" y="12750"/>
                  <a:pt x="4531" y="12750"/>
                  <a:pt x="4562" y="12750"/>
                </a:cubicBezTo>
                <a:close/>
                <a:moveTo>
                  <a:pt x="4500" y="11718"/>
                </a:moveTo>
                <a:cubicBezTo>
                  <a:pt x="4469" y="11718"/>
                  <a:pt x="4437" y="11718"/>
                  <a:pt x="4375" y="11750"/>
                </a:cubicBezTo>
                <a:cubicBezTo>
                  <a:pt x="4437" y="11718"/>
                  <a:pt x="4469" y="11718"/>
                  <a:pt x="4500" y="11718"/>
                </a:cubicBezTo>
                <a:close/>
                <a:moveTo>
                  <a:pt x="4187" y="12312"/>
                </a:moveTo>
                <a:cubicBezTo>
                  <a:pt x="4187" y="12312"/>
                  <a:pt x="4156" y="12312"/>
                  <a:pt x="4156" y="12312"/>
                </a:cubicBezTo>
                <a:cubicBezTo>
                  <a:pt x="4156" y="12312"/>
                  <a:pt x="4156" y="12312"/>
                  <a:pt x="4156" y="12312"/>
                </a:cubicBezTo>
                <a:cubicBezTo>
                  <a:pt x="4156" y="12312"/>
                  <a:pt x="4187" y="12312"/>
                  <a:pt x="4187" y="12312"/>
                </a:cubicBezTo>
                <a:close/>
                <a:moveTo>
                  <a:pt x="3219" y="11218"/>
                </a:moveTo>
                <a:cubicBezTo>
                  <a:pt x="3250" y="11218"/>
                  <a:pt x="3281" y="11187"/>
                  <a:pt x="3344" y="11187"/>
                </a:cubicBezTo>
                <a:cubicBezTo>
                  <a:pt x="3281" y="11187"/>
                  <a:pt x="3250" y="11218"/>
                  <a:pt x="3219" y="11218"/>
                </a:cubicBezTo>
                <a:close/>
                <a:moveTo>
                  <a:pt x="3469" y="11593"/>
                </a:moveTo>
                <a:cubicBezTo>
                  <a:pt x="3469" y="11593"/>
                  <a:pt x="3469" y="11593"/>
                  <a:pt x="3469" y="11593"/>
                </a:cubicBezTo>
                <a:cubicBezTo>
                  <a:pt x="3469" y="11593"/>
                  <a:pt x="3469" y="11593"/>
                  <a:pt x="3469" y="11593"/>
                </a:cubicBezTo>
                <a:cubicBezTo>
                  <a:pt x="3531" y="11593"/>
                  <a:pt x="3562" y="11593"/>
                  <a:pt x="3594" y="11593"/>
                </a:cubicBezTo>
                <a:cubicBezTo>
                  <a:pt x="3562" y="11593"/>
                  <a:pt x="3531" y="11593"/>
                  <a:pt x="3469" y="11593"/>
                </a:cubicBezTo>
                <a:close/>
                <a:moveTo>
                  <a:pt x="4031" y="11937"/>
                </a:moveTo>
                <a:cubicBezTo>
                  <a:pt x="4062" y="11937"/>
                  <a:pt x="4062" y="11937"/>
                  <a:pt x="4031" y="11906"/>
                </a:cubicBezTo>
                <a:cubicBezTo>
                  <a:pt x="4000" y="11906"/>
                  <a:pt x="3937" y="11906"/>
                  <a:pt x="3875" y="11875"/>
                </a:cubicBezTo>
                <a:cubicBezTo>
                  <a:pt x="3937" y="11906"/>
                  <a:pt x="4000" y="11906"/>
                  <a:pt x="4031" y="11906"/>
                </a:cubicBezTo>
                <a:cubicBezTo>
                  <a:pt x="4062" y="11937"/>
                  <a:pt x="4062" y="11937"/>
                  <a:pt x="4031" y="11937"/>
                </a:cubicBezTo>
                <a:close/>
                <a:moveTo>
                  <a:pt x="3875" y="11593"/>
                </a:moveTo>
                <a:cubicBezTo>
                  <a:pt x="3937" y="11593"/>
                  <a:pt x="3969" y="11562"/>
                  <a:pt x="4031" y="11531"/>
                </a:cubicBezTo>
                <a:cubicBezTo>
                  <a:pt x="3969" y="11562"/>
                  <a:pt x="3937" y="11593"/>
                  <a:pt x="3875" y="11593"/>
                </a:cubicBezTo>
                <a:cubicBezTo>
                  <a:pt x="3875" y="11593"/>
                  <a:pt x="3844" y="11593"/>
                  <a:pt x="3844" y="11593"/>
                </a:cubicBezTo>
                <a:cubicBezTo>
                  <a:pt x="3844" y="11593"/>
                  <a:pt x="3875" y="11593"/>
                  <a:pt x="3875" y="11593"/>
                </a:cubicBezTo>
                <a:close/>
                <a:moveTo>
                  <a:pt x="3969" y="11718"/>
                </a:moveTo>
                <a:cubicBezTo>
                  <a:pt x="3844" y="11718"/>
                  <a:pt x="3750" y="11687"/>
                  <a:pt x="3656" y="11687"/>
                </a:cubicBezTo>
                <a:cubicBezTo>
                  <a:pt x="3656" y="11656"/>
                  <a:pt x="3656" y="11656"/>
                  <a:pt x="3656" y="11656"/>
                </a:cubicBezTo>
                <a:cubicBezTo>
                  <a:pt x="3750" y="11687"/>
                  <a:pt x="3844" y="11718"/>
                  <a:pt x="3969" y="11718"/>
                </a:cubicBezTo>
                <a:close/>
                <a:moveTo>
                  <a:pt x="3625" y="10656"/>
                </a:moveTo>
                <a:cubicBezTo>
                  <a:pt x="3594" y="10656"/>
                  <a:pt x="3594" y="10656"/>
                  <a:pt x="3562" y="10656"/>
                </a:cubicBezTo>
                <a:cubicBezTo>
                  <a:pt x="3562" y="10656"/>
                  <a:pt x="3562" y="10656"/>
                  <a:pt x="3562" y="10656"/>
                </a:cubicBezTo>
                <a:cubicBezTo>
                  <a:pt x="3594" y="10656"/>
                  <a:pt x="3594" y="10656"/>
                  <a:pt x="3625" y="10656"/>
                </a:cubicBezTo>
                <a:close/>
                <a:moveTo>
                  <a:pt x="3594" y="10812"/>
                </a:moveTo>
                <a:cubicBezTo>
                  <a:pt x="3562" y="10812"/>
                  <a:pt x="3531" y="10812"/>
                  <a:pt x="3531" y="10843"/>
                </a:cubicBezTo>
                <a:cubicBezTo>
                  <a:pt x="3531" y="10812"/>
                  <a:pt x="3562" y="10812"/>
                  <a:pt x="3594" y="10812"/>
                </a:cubicBezTo>
                <a:close/>
                <a:moveTo>
                  <a:pt x="3344" y="10750"/>
                </a:moveTo>
                <a:cubicBezTo>
                  <a:pt x="3344" y="10750"/>
                  <a:pt x="3375" y="10750"/>
                  <a:pt x="3375" y="10750"/>
                </a:cubicBezTo>
                <a:cubicBezTo>
                  <a:pt x="3375" y="10750"/>
                  <a:pt x="3344" y="10750"/>
                  <a:pt x="3344" y="10750"/>
                </a:cubicBezTo>
                <a:cubicBezTo>
                  <a:pt x="3344" y="10750"/>
                  <a:pt x="3344" y="10750"/>
                  <a:pt x="3344" y="10750"/>
                </a:cubicBezTo>
                <a:close/>
                <a:moveTo>
                  <a:pt x="3281" y="11093"/>
                </a:moveTo>
                <a:cubicBezTo>
                  <a:pt x="3281" y="11093"/>
                  <a:pt x="3312" y="11093"/>
                  <a:pt x="3344" y="11093"/>
                </a:cubicBezTo>
                <a:cubicBezTo>
                  <a:pt x="3437" y="11093"/>
                  <a:pt x="3531" y="11062"/>
                  <a:pt x="3625" y="11062"/>
                </a:cubicBezTo>
                <a:cubicBezTo>
                  <a:pt x="3625" y="11031"/>
                  <a:pt x="3656" y="11031"/>
                  <a:pt x="3687" y="11031"/>
                </a:cubicBezTo>
                <a:cubicBezTo>
                  <a:pt x="3656" y="11031"/>
                  <a:pt x="3625" y="11031"/>
                  <a:pt x="3625" y="11062"/>
                </a:cubicBezTo>
                <a:cubicBezTo>
                  <a:pt x="3625" y="11062"/>
                  <a:pt x="3625" y="11062"/>
                  <a:pt x="3625" y="11062"/>
                </a:cubicBezTo>
                <a:cubicBezTo>
                  <a:pt x="3531" y="11062"/>
                  <a:pt x="3437" y="11093"/>
                  <a:pt x="3344" y="11093"/>
                </a:cubicBezTo>
                <a:cubicBezTo>
                  <a:pt x="3312" y="11093"/>
                  <a:pt x="3281" y="11093"/>
                  <a:pt x="3281" y="11093"/>
                </a:cubicBezTo>
                <a:cubicBezTo>
                  <a:pt x="3250" y="11093"/>
                  <a:pt x="3219" y="11093"/>
                  <a:pt x="3219" y="11093"/>
                </a:cubicBezTo>
                <a:cubicBezTo>
                  <a:pt x="3219" y="11093"/>
                  <a:pt x="3250" y="11093"/>
                  <a:pt x="3281" y="11093"/>
                </a:cubicBezTo>
                <a:close/>
                <a:moveTo>
                  <a:pt x="9719" y="5656"/>
                </a:moveTo>
                <a:cubicBezTo>
                  <a:pt x="9719" y="5656"/>
                  <a:pt x="9719" y="5656"/>
                  <a:pt x="9719" y="5656"/>
                </a:cubicBezTo>
                <a:cubicBezTo>
                  <a:pt x="9719" y="5656"/>
                  <a:pt x="9719" y="5656"/>
                  <a:pt x="9719" y="5656"/>
                </a:cubicBezTo>
                <a:cubicBezTo>
                  <a:pt x="9719" y="5656"/>
                  <a:pt x="9719" y="5656"/>
                  <a:pt x="9719" y="5656"/>
                </a:cubicBezTo>
                <a:close/>
                <a:moveTo>
                  <a:pt x="9687" y="5718"/>
                </a:moveTo>
                <a:cubicBezTo>
                  <a:pt x="9687" y="5718"/>
                  <a:pt x="9687" y="5718"/>
                  <a:pt x="9687" y="5718"/>
                </a:cubicBezTo>
                <a:cubicBezTo>
                  <a:pt x="9687" y="5687"/>
                  <a:pt x="9687" y="5687"/>
                  <a:pt x="9687" y="5687"/>
                </a:cubicBezTo>
                <a:cubicBezTo>
                  <a:pt x="9687" y="5687"/>
                  <a:pt x="9687" y="5687"/>
                  <a:pt x="9687" y="5718"/>
                </a:cubicBezTo>
                <a:close/>
                <a:moveTo>
                  <a:pt x="9937" y="5687"/>
                </a:moveTo>
                <a:cubicBezTo>
                  <a:pt x="9937" y="5687"/>
                  <a:pt x="9937" y="5687"/>
                  <a:pt x="9937" y="5687"/>
                </a:cubicBezTo>
                <a:cubicBezTo>
                  <a:pt x="9844" y="5718"/>
                  <a:pt x="9750" y="5781"/>
                  <a:pt x="9656" y="5843"/>
                </a:cubicBezTo>
                <a:cubicBezTo>
                  <a:pt x="9656" y="5843"/>
                  <a:pt x="9656" y="5843"/>
                  <a:pt x="9656" y="5843"/>
                </a:cubicBezTo>
                <a:cubicBezTo>
                  <a:pt x="9750" y="5781"/>
                  <a:pt x="9844" y="5718"/>
                  <a:pt x="9937" y="5687"/>
                </a:cubicBezTo>
                <a:close/>
                <a:moveTo>
                  <a:pt x="9687" y="5875"/>
                </a:moveTo>
                <a:cubicBezTo>
                  <a:pt x="9687" y="5937"/>
                  <a:pt x="9656" y="5937"/>
                  <a:pt x="9625" y="5968"/>
                </a:cubicBezTo>
                <a:cubicBezTo>
                  <a:pt x="9656" y="5937"/>
                  <a:pt x="9687" y="5937"/>
                  <a:pt x="9687" y="5875"/>
                </a:cubicBezTo>
                <a:close/>
                <a:moveTo>
                  <a:pt x="9312" y="6187"/>
                </a:moveTo>
                <a:cubicBezTo>
                  <a:pt x="9312" y="6187"/>
                  <a:pt x="9312" y="6187"/>
                  <a:pt x="9312" y="6187"/>
                </a:cubicBezTo>
                <a:cubicBezTo>
                  <a:pt x="9281" y="6187"/>
                  <a:pt x="9281" y="6156"/>
                  <a:pt x="9281" y="6156"/>
                </a:cubicBezTo>
                <a:cubicBezTo>
                  <a:pt x="9281" y="6156"/>
                  <a:pt x="9281" y="6187"/>
                  <a:pt x="9312" y="6187"/>
                </a:cubicBezTo>
                <a:close/>
                <a:moveTo>
                  <a:pt x="9281" y="6687"/>
                </a:moveTo>
                <a:cubicBezTo>
                  <a:pt x="9375" y="6656"/>
                  <a:pt x="9469" y="6562"/>
                  <a:pt x="9594" y="6531"/>
                </a:cubicBezTo>
                <a:cubicBezTo>
                  <a:pt x="9531" y="6625"/>
                  <a:pt x="9406" y="6625"/>
                  <a:pt x="9312" y="6718"/>
                </a:cubicBezTo>
                <a:cubicBezTo>
                  <a:pt x="9312" y="6718"/>
                  <a:pt x="9281" y="6718"/>
                  <a:pt x="9281" y="6718"/>
                </a:cubicBezTo>
                <a:cubicBezTo>
                  <a:pt x="9250" y="6718"/>
                  <a:pt x="9281" y="6687"/>
                  <a:pt x="9281" y="6687"/>
                </a:cubicBezTo>
                <a:close/>
                <a:moveTo>
                  <a:pt x="9219" y="5968"/>
                </a:moveTo>
                <a:cubicBezTo>
                  <a:pt x="9219" y="5968"/>
                  <a:pt x="9219" y="6000"/>
                  <a:pt x="9219" y="6000"/>
                </a:cubicBezTo>
                <a:cubicBezTo>
                  <a:pt x="9219" y="6031"/>
                  <a:pt x="9250" y="6031"/>
                  <a:pt x="9250" y="6062"/>
                </a:cubicBezTo>
                <a:cubicBezTo>
                  <a:pt x="9250" y="6031"/>
                  <a:pt x="9219" y="6031"/>
                  <a:pt x="9219" y="6000"/>
                </a:cubicBezTo>
                <a:cubicBezTo>
                  <a:pt x="9219" y="6000"/>
                  <a:pt x="9219" y="5968"/>
                  <a:pt x="9219" y="5968"/>
                </a:cubicBezTo>
                <a:close/>
                <a:moveTo>
                  <a:pt x="9250" y="6343"/>
                </a:moveTo>
                <a:cubicBezTo>
                  <a:pt x="9219" y="6343"/>
                  <a:pt x="9219" y="6343"/>
                  <a:pt x="9219" y="6312"/>
                </a:cubicBezTo>
                <a:cubicBezTo>
                  <a:pt x="9219" y="6312"/>
                  <a:pt x="9219" y="6312"/>
                  <a:pt x="9219" y="6312"/>
                </a:cubicBezTo>
                <a:cubicBezTo>
                  <a:pt x="9219" y="6343"/>
                  <a:pt x="9219" y="6343"/>
                  <a:pt x="9250" y="6343"/>
                </a:cubicBezTo>
                <a:close/>
                <a:moveTo>
                  <a:pt x="9219" y="6093"/>
                </a:moveTo>
                <a:cubicBezTo>
                  <a:pt x="9219" y="6093"/>
                  <a:pt x="9219" y="6093"/>
                  <a:pt x="9219" y="6093"/>
                </a:cubicBezTo>
                <a:cubicBezTo>
                  <a:pt x="9187" y="6093"/>
                  <a:pt x="9187" y="6093"/>
                  <a:pt x="9187" y="6093"/>
                </a:cubicBezTo>
                <a:cubicBezTo>
                  <a:pt x="9187" y="6093"/>
                  <a:pt x="9187" y="6093"/>
                  <a:pt x="9219" y="6093"/>
                </a:cubicBezTo>
                <a:close/>
                <a:moveTo>
                  <a:pt x="9062" y="6406"/>
                </a:moveTo>
                <a:cubicBezTo>
                  <a:pt x="9062" y="6406"/>
                  <a:pt x="9062" y="6406"/>
                  <a:pt x="9062" y="6406"/>
                </a:cubicBezTo>
                <a:cubicBezTo>
                  <a:pt x="9062" y="6406"/>
                  <a:pt x="9062" y="6406"/>
                  <a:pt x="9062" y="6406"/>
                </a:cubicBezTo>
                <a:cubicBezTo>
                  <a:pt x="9062" y="6406"/>
                  <a:pt x="9062" y="6406"/>
                  <a:pt x="9062" y="6406"/>
                </a:cubicBezTo>
                <a:close/>
                <a:moveTo>
                  <a:pt x="9062" y="6375"/>
                </a:moveTo>
                <a:cubicBezTo>
                  <a:pt x="9062" y="6406"/>
                  <a:pt x="9062" y="6406"/>
                  <a:pt x="9062" y="6406"/>
                </a:cubicBezTo>
                <a:cubicBezTo>
                  <a:pt x="9062" y="6406"/>
                  <a:pt x="9062" y="6406"/>
                  <a:pt x="9062" y="6375"/>
                </a:cubicBezTo>
                <a:cubicBezTo>
                  <a:pt x="9062" y="6375"/>
                  <a:pt x="9062" y="6375"/>
                  <a:pt x="9062" y="6375"/>
                </a:cubicBezTo>
                <a:close/>
                <a:moveTo>
                  <a:pt x="9219" y="6750"/>
                </a:moveTo>
                <a:cubicBezTo>
                  <a:pt x="9094" y="6843"/>
                  <a:pt x="9000" y="6937"/>
                  <a:pt x="8844" y="6968"/>
                </a:cubicBezTo>
                <a:cubicBezTo>
                  <a:pt x="8937" y="6875"/>
                  <a:pt x="9062" y="6781"/>
                  <a:pt x="9219" y="6750"/>
                </a:cubicBezTo>
                <a:close/>
                <a:moveTo>
                  <a:pt x="8562" y="6375"/>
                </a:moveTo>
                <a:cubicBezTo>
                  <a:pt x="8594" y="6375"/>
                  <a:pt x="8594" y="6375"/>
                  <a:pt x="8625" y="6375"/>
                </a:cubicBezTo>
                <a:cubicBezTo>
                  <a:pt x="8594" y="6375"/>
                  <a:pt x="8594" y="6375"/>
                  <a:pt x="8562" y="6375"/>
                </a:cubicBezTo>
                <a:close/>
                <a:moveTo>
                  <a:pt x="8687" y="7031"/>
                </a:moveTo>
                <a:cubicBezTo>
                  <a:pt x="8719" y="7000"/>
                  <a:pt x="8750" y="7000"/>
                  <a:pt x="8781" y="7000"/>
                </a:cubicBezTo>
                <a:cubicBezTo>
                  <a:pt x="8625" y="7125"/>
                  <a:pt x="8469" y="7218"/>
                  <a:pt x="8312" y="7312"/>
                </a:cubicBezTo>
                <a:cubicBezTo>
                  <a:pt x="8156" y="7375"/>
                  <a:pt x="8000" y="7500"/>
                  <a:pt x="7844" y="7562"/>
                </a:cubicBezTo>
                <a:cubicBezTo>
                  <a:pt x="7656" y="7656"/>
                  <a:pt x="7469" y="7781"/>
                  <a:pt x="7281" y="7875"/>
                </a:cubicBezTo>
                <a:cubicBezTo>
                  <a:pt x="7281" y="7843"/>
                  <a:pt x="7250" y="7812"/>
                  <a:pt x="7250" y="7812"/>
                </a:cubicBezTo>
                <a:cubicBezTo>
                  <a:pt x="7281" y="7781"/>
                  <a:pt x="7312" y="7781"/>
                  <a:pt x="7344" y="7781"/>
                </a:cubicBezTo>
                <a:cubicBezTo>
                  <a:pt x="7406" y="7750"/>
                  <a:pt x="7437" y="7656"/>
                  <a:pt x="7500" y="7656"/>
                </a:cubicBezTo>
                <a:cubicBezTo>
                  <a:pt x="7687" y="7593"/>
                  <a:pt x="7812" y="7500"/>
                  <a:pt x="7969" y="7406"/>
                </a:cubicBezTo>
                <a:cubicBezTo>
                  <a:pt x="8219" y="7281"/>
                  <a:pt x="8437" y="7156"/>
                  <a:pt x="8687" y="7031"/>
                </a:cubicBezTo>
                <a:close/>
                <a:moveTo>
                  <a:pt x="7219" y="7843"/>
                </a:moveTo>
                <a:cubicBezTo>
                  <a:pt x="7219" y="7843"/>
                  <a:pt x="7219" y="7812"/>
                  <a:pt x="7219" y="7781"/>
                </a:cubicBezTo>
                <a:cubicBezTo>
                  <a:pt x="7156" y="7781"/>
                  <a:pt x="7094" y="7781"/>
                  <a:pt x="7062" y="7750"/>
                </a:cubicBezTo>
                <a:cubicBezTo>
                  <a:pt x="7094" y="7781"/>
                  <a:pt x="7156" y="7781"/>
                  <a:pt x="7219" y="7781"/>
                </a:cubicBezTo>
                <a:cubicBezTo>
                  <a:pt x="7250" y="7781"/>
                  <a:pt x="7250" y="7781"/>
                  <a:pt x="7281" y="7750"/>
                </a:cubicBezTo>
                <a:cubicBezTo>
                  <a:pt x="7281" y="7750"/>
                  <a:pt x="7312" y="7750"/>
                  <a:pt x="7312" y="7750"/>
                </a:cubicBezTo>
                <a:cubicBezTo>
                  <a:pt x="7312" y="7750"/>
                  <a:pt x="7281" y="7750"/>
                  <a:pt x="7281" y="7750"/>
                </a:cubicBezTo>
                <a:cubicBezTo>
                  <a:pt x="7250" y="7781"/>
                  <a:pt x="7250" y="7781"/>
                  <a:pt x="7219" y="7781"/>
                </a:cubicBezTo>
                <a:cubicBezTo>
                  <a:pt x="7219" y="7812"/>
                  <a:pt x="7219" y="7843"/>
                  <a:pt x="7219" y="7843"/>
                </a:cubicBezTo>
                <a:close/>
                <a:moveTo>
                  <a:pt x="7844" y="7281"/>
                </a:moveTo>
                <a:cubicBezTo>
                  <a:pt x="7781" y="7250"/>
                  <a:pt x="7719" y="7218"/>
                  <a:pt x="7687" y="7156"/>
                </a:cubicBezTo>
                <a:cubicBezTo>
                  <a:pt x="7687" y="7156"/>
                  <a:pt x="7687" y="7156"/>
                  <a:pt x="7687" y="7156"/>
                </a:cubicBezTo>
                <a:cubicBezTo>
                  <a:pt x="7719" y="7218"/>
                  <a:pt x="7781" y="7250"/>
                  <a:pt x="7844" y="7281"/>
                </a:cubicBezTo>
                <a:close/>
                <a:moveTo>
                  <a:pt x="7719" y="7125"/>
                </a:moveTo>
                <a:cubicBezTo>
                  <a:pt x="7719" y="7125"/>
                  <a:pt x="7750" y="7093"/>
                  <a:pt x="7750" y="7062"/>
                </a:cubicBezTo>
                <a:cubicBezTo>
                  <a:pt x="7750" y="7093"/>
                  <a:pt x="7781" y="7093"/>
                  <a:pt x="7781" y="7125"/>
                </a:cubicBezTo>
                <a:cubicBezTo>
                  <a:pt x="7781" y="7093"/>
                  <a:pt x="7750" y="7093"/>
                  <a:pt x="7750" y="7062"/>
                </a:cubicBezTo>
                <a:cubicBezTo>
                  <a:pt x="7750" y="7093"/>
                  <a:pt x="7719" y="7125"/>
                  <a:pt x="7719" y="7125"/>
                </a:cubicBezTo>
                <a:close/>
                <a:moveTo>
                  <a:pt x="8312" y="6812"/>
                </a:moveTo>
                <a:cubicBezTo>
                  <a:pt x="8312" y="6812"/>
                  <a:pt x="8312" y="6812"/>
                  <a:pt x="8312" y="6812"/>
                </a:cubicBezTo>
                <a:cubicBezTo>
                  <a:pt x="8312" y="6812"/>
                  <a:pt x="8312" y="6812"/>
                  <a:pt x="8312" y="6812"/>
                </a:cubicBezTo>
                <a:cubicBezTo>
                  <a:pt x="8312" y="6812"/>
                  <a:pt x="8312" y="6812"/>
                  <a:pt x="8312" y="6812"/>
                </a:cubicBezTo>
                <a:close/>
                <a:moveTo>
                  <a:pt x="7781" y="6843"/>
                </a:moveTo>
                <a:cubicBezTo>
                  <a:pt x="7812" y="6812"/>
                  <a:pt x="7844" y="6812"/>
                  <a:pt x="7844" y="6781"/>
                </a:cubicBezTo>
                <a:cubicBezTo>
                  <a:pt x="7844" y="6812"/>
                  <a:pt x="7812" y="6812"/>
                  <a:pt x="7781" y="6843"/>
                </a:cubicBezTo>
                <a:cubicBezTo>
                  <a:pt x="7750" y="6843"/>
                  <a:pt x="7719" y="6875"/>
                  <a:pt x="7656" y="6906"/>
                </a:cubicBezTo>
                <a:cubicBezTo>
                  <a:pt x="7719" y="6875"/>
                  <a:pt x="7750" y="6843"/>
                  <a:pt x="7781" y="6843"/>
                </a:cubicBezTo>
                <a:close/>
                <a:moveTo>
                  <a:pt x="7594" y="6906"/>
                </a:moveTo>
                <a:cubicBezTo>
                  <a:pt x="7594" y="6906"/>
                  <a:pt x="7594" y="6906"/>
                  <a:pt x="7594" y="6906"/>
                </a:cubicBezTo>
                <a:cubicBezTo>
                  <a:pt x="7594" y="6906"/>
                  <a:pt x="7594" y="6906"/>
                  <a:pt x="7594" y="6906"/>
                </a:cubicBezTo>
                <a:cubicBezTo>
                  <a:pt x="7594" y="6906"/>
                  <a:pt x="7594" y="6906"/>
                  <a:pt x="7594" y="6906"/>
                </a:cubicBezTo>
                <a:close/>
                <a:moveTo>
                  <a:pt x="7594" y="6968"/>
                </a:moveTo>
                <a:cubicBezTo>
                  <a:pt x="7562" y="6968"/>
                  <a:pt x="7562" y="6968"/>
                  <a:pt x="7562" y="6968"/>
                </a:cubicBezTo>
                <a:cubicBezTo>
                  <a:pt x="7594" y="6968"/>
                  <a:pt x="7594" y="6968"/>
                  <a:pt x="7594" y="6968"/>
                </a:cubicBezTo>
                <a:cubicBezTo>
                  <a:pt x="7594" y="6968"/>
                  <a:pt x="7594" y="6968"/>
                  <a:pt x="7594" y="6968"/>
                </a:cubicBezTo>
                <a:cubicBezTo>
                  <a:pt x="7625" y="6968"/>
                  <a:pt x="7625" y="6968"/>
                  <a:pt x="7656" y="6937"/>
                </a:cubicBezTo>
                <a:cubicBezTo>
                  <a:pt x="7656" y="6937"/>
                  <a:pt x="7656" y="6937"/>
                  <a:pt x="7656" y="6937"/>
                </a:cubicBezTo>
                <a:cubicBezTo>
                  <a:pt x="7719" y="6937"/>
                  <a:pt x="7781" y="6875"/>
                  <a:pt x="7844" y="6843"/>
                </a:cubicBezTo>
                <a:cubicBezTo>
                  <a:pt x="7875" y="6843"/>
                  <a:pt x="7875" y="6812"/>
                  <a:pt x="7906" y="6812"/>
                </a:cubicBezTo>
                <a:cubicBezTo>
                  <a:pt x="8031" y="6750"/>
                  <a:pt x="8125" y="6687"/>
                  <a:pt x="8250" y="6625"/>
                </a:cubicBezTo>
                <a:cubicBezTo>
                  <a:pt x="8281" y="6593"/>
                  <a:pt x="8281" y="6593"/>
                  <a:pt x="8312" y="6593"/>
                </a:cubicBezTo>
                <a:cubicBezTo>
                  <a:pt x="8312" y="6562"/>
                  <a:pt x="8312" y="6562"/>
                  <a:pt x="8312" y="6562"/>
                </a:cubicBezTo>
                <a:cubicBezTo>
                  <a:pt x="8312" y="6562"/>
                  <a:pt x="8312" y="6562"/>
                  <a:pt x="8312" y="6562"/>
                </a:cubicBezTo>
                <a:cubicBezTo>
                  <a:pt x="8312" y="6562"/>
                  <a:pt x="8312" y="6562"/>
                  <a:pt x="8312" y="6593"/>
                </a:cubicBezTo>
                <a:cubicBezTo>
                  <a:pt x="8312" y="6593"/>
                  <a:pt x="8344" y="6562"/>
                  <a:pt x="8375" y="6562"/>
                </a:cubicBezTo>
                <a:cubicBezTo>
                  <a:pt x="8375" y="6593"/>
                  <a:pt x="8344" y="6625"/>
                  <a:pt x="8344" y="6656"/>
                </a:cubicBezTo>
                <a:cubicBezTo>
                  <a:pt x="8281" y="6656"/>
                  <a:pt x="8250" y="6687"/>
                  <a:pt x="8250" y="6718"/>
                </a:cubicBezTo>
                <a:cubicBezTo>
                  <a:pt x="8219" y="6718"/>
                  <a:pt x="8219" y="6718"/>
                  <a:pt x="8187" y="6718"/>
                </a:cubicBezTo>
                <a:cubicBezTo>
                  <a:pt x="8219" y="6750"/>
                  <a:pt x="8250" y="6781"/>
                  <a:pt x="8281" y="6781"/>
                </a:cubicBezTo>
                <a:cubicBezTo>
                  <a:pt x="8250" y="6781"/>
                  <a:pt x="8219" y="6750"/>
                  <a:pt x="8187" y="6718"/>
                </a:cubicBezTo>
                <a:cubicBezTo>
                  <a:pt x="8156" y="6718"/>
                  <a:pt x="8125" y="6750"/>
                  <a:pt x="8094" y="6781"/>
                </a:cubicBezTo>
                <a:cubicBezTo>
                  <a:pt x="8031" y="6812"/>
                  <a:pt x="7969" y="6843"/>
                  <a:pt x="7906" y="6906"/>
                </a:cubicBezTo>
                <a:cubicBezTo>
                  <a:pt x="7937" y="6906"/>
                  <a:pt x="7937" y="6906"/>
                  <a:pt x="7969" y="6937"/>
                </a:cubicBezTo>
                <a:cubicBezTo>
                  <a:pt x="7937" y="6906"/>
                  <a:pt x="7937" y="6906"/>
                  <a:pt x="7906" y="6906"/>
                </a:cubicBezTo>
                <a:cubicBezTo>
                  <a:pt x="7906" y="6906"/>
                  <a:pt x="7906" y="6906"/>
                  <a:pt x="7906" y="6906"/>
                </a:cubicBezTo>
                <a:cubicBezTo>
                  <a:pt x="7875" y="6937"/>
                  <a:pt x="7844" y="7000"/>
                  <a:pt x="7781" y="7000"/>
                </a:cubicBezTo>
                <a:cubicBezTo>
                  <a:pt x="7687" y="7000"/>
                  <a:pt x="7625" y="7031"/>
                  <a:pt x="7594" y="7062"/>
                </a:cubicBezTo>
                <a:cubicBezTo>
                  <a:pt x="7562" y="7062"/>
                  <a:pt x="7531" y="7062"/>
                  <a:pt x="7531" y="7031"/>
                </a:cubicBezTo>
                <a:cubicBezTo>
                  <a:pt x="7531" y="7000"/>
                  <a:pt x="7594" y="7000"/>
                  <a:pt x="7594" y="6968"/>
                </a:cubicBezTo>
                <a:close/>
                <a:moveTo>
                  <a:pt x="7531" y="6937"/>
                </a:moveTo>
                <a:cubicBezTo>
                  <a:pt x="7531" y="6937"/>
                  <a:pt x="7531" y="6937"/>
                  <a:pt x="7531" y="6937"/>
                </a:cubicBezTo>
                <a:cubicBezTo>
                  <a:pt x="7531" y="6968"/>
                  <a:pt x="7531" y="6968"/>
                  <a:pt x="7500" y="7000"/>
                </a:cubicBezTo>
                <a:cubicBezTo>
                  <a:pt x="7531" y="6968"/>
                  <a:pt x="7531" y="6968"/>
                  <a:pt x="7531" y="6937"/>
                </a:cubicBezTo>
                <a:close/>
                <a:moveTo>
                  <a:pt x="7469" y="7031"/>
                </a:moveTo>
                <a:cubicBezTo>
                  <a:pt x="7469" y="7031"/>
                  <a:pt x="7469" y="7031"/>
                  <a:pt x="7469" y="7031"/>
                </a:cubicBezTo>
                <a:cubicBezTo>
                  <a:pt x="7469" y="7031"/>
                  <a:pt x="7469" y="7031"/>
                  <a:pt x="7437" y="7031"/>
                </a:cubicBezTo>
                <a:cubicBezTo>
                  <a:pt x="7469" y="7031"/>
                  <a:pt x="7469" y="7031"/>
                  <a:pt x="7469" y="7031"/>
                </a:cubicBezTo>
                <a:close/>
                <a:moveTo>
                  <a:pt x="7312" y="750"/>
                </a:moveTo>
                <a:cubicBezTo>
                  <a:pt x="7312" y="781"/>
                  <a:pt x="7344" y="781"/>
                  <a:pt x="7375" y="781"/>
                </a:cubicBezTo>
                <a:cubicBezTo>
                  <a:pt x="7344" y="781"/>
                  <a:pt x="7312" y="781"/>
                  <a:pt x="7312" y="750"/>
                </a:cubicBezTo>
                <a:cubicBezTo>
                  <a:pt x="7312" y="750"/>
                  <a:pt x="7312" y="750"/>
                  <a:pt x="7312" y="750"/>
                </a:cubicBezTo>
                <a:close/>
                <a:moveTo>
                  <a:pt x="7344" y="1187"/>
                </a:moveTo>
                <a:cubicBezTo>
                  <a:pt x="7344" y="1187"/>
                  <a:pt x="7344" y="1187"/>
                  <a:pt x="7344" y="1187"/>
                </a:cubicBezTo>
                <a:cubicBezTo>
                  <a:pt x="7344" y="1218"/>
                  <a:pt x="7344" y="1218"/>
                  <a:pt x="7344" y="1218"/>
                </a:cubicBezTo>
                <a:cubicBezTo>
                  <a:pt x="7344" y="1218"/>
                  <a:pt x="7344" y="1218"/>
                  <a:pt x="7344" y="1187"/>
                </a:cubicBezTo>
                <a:cubicBezTo>
                  <a:pt x="7344" y="1187"/>
                  <a:pt x="7344" y="1187"/>
                  <a:pt x="7344" y="1187"/>
                </a:cubicBezTo>
                <a:close/>
                <a:moveTo>
                  <a:pt x="7281" y="1281"/>
                </a:moveTo>
                <a:cubicBezTo>
                  <a:pt x="7281" y="1281"/>
                  <a:pt x="7281" y="1281"/>
                  <a:pt x="7281" y="1281"/>
                </a:cubicBezTo>
                <a:cubicBezTo>
                  <a:pt x="7281" y="1281"/>
                  <a:pt x="7281" y="1281"/>
                  <a:pt x="7281" y="1281"/>
                </a:cubicBezTo>
                <a:close/>
                <a:moveTo>
                  <a:pt x="7125" y="406"/>
                </a:moveTo>
                <a:cubicBezTo>
                  <a:pt x="7156" y="437"/>
                  <a:pt x="7187" y="437"/>
                  <a:pt x="7219" y="468"/>
                </a:cubicBezTo>
                <a:cubicBezTo>
                  <a:pt x="7219" y="468"/>
                  <a:pt x="7250" y="468"/>
                  <a:pt x="7250" y="468"/>
                </a:cubicBezTo>
                <a:cubicBezTo>
                  <a:pt x="7250" y="468"/>
                  <a:pt x="7219" y="468"/>
                  <a:pt x="7219" y="468"/>
                </a:cubicBezTo>
                <a:cubicBezTo>
                  <a:pt x="7219" y="468"/>
                  <a:pt x="7219" y="468"/>
                  <a:pt x="7219" y="468"/>
                </a:cubicBezTo>
                <a:cubicBezTo>
                  <a:pt x="7187" y="437"/>
                  <a:pt x="7156" y="437"/>
                  <a:pt x="7094" y="406"/>
                </a:cubicBezTo>
                <a:cubicBezTo>
                  <a:pt x="7094" y="437"/>
                  <a:pt x="7031" y="406"/>
                  <a:pt x="7000" y="406"/>
                </a:cubicBezTo>
                <a:cubicBezTo>
                  <a:pt x="7031" y="406"/>
                  <a:pt x="7094" y="437"/>
                  <a:pt x="7125" y="406"/>
                </a:cubicBezTo>
                <a:close/>
                <a:moveTo>
                  <a:pt x="7250" y="875"/>
                </a:moveTo>
                <a:cubicBezTo>
                  <a:pt x="7250" y="875"/>
                  <a:pt x="7250" y="843"/>
                  <a:pt x="7219" y="843"/>
                </a:cubicBezTo>
                <a:cubicBezTo>
                  <a:pt x="7219" y="843"/>
                  <a:pt x="7219" y="843"/>
                  <a:pt x="7219" y="843"/>
                </a:cubicBezTo>
                <a:cubicBezTo>
                  <a:pt x="7250" y="843"/>
                  <a:pt x="7250" y="875"/>
                  <a:pt x="7250" y="875"/>
                </a:cubicBezTo>
                <a:close/>
                <a:moveTo>
                  <a:pt x="6937" y="468"/>
                </a:moveTo>
                <a:cubicBezTo>
                  <a:pt x="6937" y="500"/>
                  <a:pt x="6937" y="500"/>
                  <a:pt x="6937" y="531"/>
                </a:cubicBezTo>
                <a:cubicBezTo>
                  <a:pt x="6937" y="500"/>
                  <a:pt x="6937" y="500"/>
                  <a:pt x="6937" y="468"/>
                </a:cubicBezTo>
                <a:cubicBezTo>
                  <a:pt x="7000" y="468"/>
                  <a:pt x="7094" y="468"/>
                  <a:pt x="7156" y="468"/>
                </a:cubicBezTo>
                <a:cubicBezTo>
                  <a:pt x="7094" y="468"/>
                  <a:pt x="7000" y="468"/>
                  <a:pt x="6937" y="468"/>
                </a:cubicBezTo>
                <a:close/>
                <a:moveTo>
                  <a:pt x="7094" y="1437"/>
                </a:moveTo>
                <a:cubicBezTo>
                  <a:pt x="7031" y="1406"/>
                  <a:pt x="7000" y="1406"/>
                  <a:pt x="6969" y="1406"/>
                </a:cubicBezTo>
                <a:cubicBezTo>
                  <a:pt x="7000" y="1406"/>
                  <a:pt x="7031" y="1406"/>
                  <a:pt x="7094" y="1437"/>
                </a:cubicBezTo>
                <a:close/>
                <a:moveTo>
                  <a:pt x="7125" y="1406"/>
                </a:moveTo>
                <a:cubicBezTo>
                  <a:pt x="7156" y="1375"/>
                  <a:pt x="7156" y="1343"/>
                  <a:pt x="7187" y="1343"/>
                </a:cubicBezTo>
                <a:cubicBezTo>
                  <a:pt x="7156" y="1343"/>
                  <a:pt x="7156" y="1375"/>
                  <a:pt x="7125" y="1406"/>
                </a:cubicBezTo>
                <a:close/>
                <a:moveTo>
                  <a:pt x="7125" y="7156"/>
                </a:moveTo>
                <a:cubicBezTo>
                  <a:pt x="7125" y="7187"/>
                  <a:pt x="7156" y="7187"/>
                  <a:pt x="7156" y="7187"/>
                </a:cubicBezTo>
                <a:cubicBezTo>
                  <a:pt x="7156" y="7187"/>
                  <a:pt x="7156" y="7187"/>
                  <a:pt x="7156" y="7187"/>
                </a:cubicBezTo>
                <a:cubicBezTo>
                  <a:pt x="7156" y="7187"/>
                  <a:pt x="7125" y="7187"/>
                  <a:pt x="7125" y="7156"/>
                </a:cubicBezTo>
                <a:cubicBezTo>
                  <a:pt x="7125" y="7156"/>
                  <a:pt x="7125" y="7156"/>
                  <a:pt x="7125" y="7156"/>
                </a:cubicBezTo>
                <a:close/>
                <a:moveTo>
                  <a:pt x="6875" y="7312"/>
                </a:moveTo>
                <a:cubicBezTo>
                  <a:pt x="6875" y="7312"/>
                  <a:pt x="6875" y="7312"/>
                  <a:pt x="6875" y="7312"/>
                </a:cubicBezTo>
                <a:cubicBezTo>
                  <a:pt x="6844" y="7343"/>
                  <a:pt x="6812" y="7375"/>
                  <a:pt x="6781" y="7375"/>
                </a:cubicBezTo>
                <a:cubicBezTo>
                  <a:pt x="6812" y="7375"/>
                  <a:pt x="6844" y="7343"/>
                  <a:pt x="6875" y="7312"/>
                </a:cubicBezTo>
                <a:close/>
                <a:moveTo>
                  <a:pt x="5875" y="7812"/>
                </a:moveTo>
                <a:cubicBezTo>
                  <a:pt x="5875" y="7812"/>
                  <a:pt x="5875" y="7812"/>
                  <a:pt x="5875" y="7812"/>
                </a:cubicBezTo>
                <a:cubicBezTo>
                  <a:pt x="5875" y="7812"/>
                  <a:pt x="5875" y="7812"/>
                  <a:pt x="5875" y="7812"/>
                </a:cubicBezTo>
                <a:cubicBezTo>
                  <a:pt x="5875" y="7812"/>
                  <a:pt x="5875" y="7812"/>
                  <a:pt x="5875" y="7812"/>
                </a:cubicBezTo>
                <a:cubicBezTo>
                  <a:pt x="5812" y="7843"/>
                  <a:pt x="5781" y="7843"/>
                  <a:pt x="5750" y="7875"/>
                </a:cubicBezTo>
                <a:cubicBezTo>
                  <a:pt x="5781" y="7843"/>
                  <a:pt x="5812" y="7843"/>
                  <a:pt x="5875" y="7812"/>
                </a:cubicBezTo>
                <a:close/>
                <a:moveTo>
                  <a:pt x="5000" y="8187"/>
                </a:moveTo>
                <a:cubicBezTo>
                  <a:pt x="5000" y="8187"/>
                  <a:pt x="5000" y="8187"/>
                  <a:pt x="5000" y="8187"/>
                </a:cubicBezTo>
                <a:cubicBezTo>
                  <a:pt x="5000" y="8187"/>
                  <a:pt x="5000" y="8218"/>
                  <a:pt x="5000" y="8218"/>
                </a:cubicBezTo>
                <a:cubicBezTo>
                  <a:pt x="5000" y="8218"/>
                  <a:pt x="5000" y="8218"/>
                  <a:pt x="5000" y="8218"/>
                </a:cubicBezTo>
                <a:cubicBezTo>
                  <a:pt x="5000" y="8218"/>
                  <a:pt x="5000" y="8187"/>
                  <a:pt x="5000" y="8187"/>
                </a:cubicBezTo>
                <a:close/>
                <a:moveTo>
                  <a:pt x="4469" y="8437"/>
                </a:moveTo>
                <a:cubicBezTo>
                  <a:pt x="4437" y="8437"/>
                  <a:pt x="4437" y="8437"/>
                  <a:pt x="4437" y="8437"/>
                </a:cubicBezTo>
                <a:cubicBezTo>
                  <a:pt x="4437" y="8437"/>
                  <a:pt x="4437" y="8437"/>
                  <a:pt x="4469" y="8437"/>
                </a:cubicBezTo>
                <a:close/>
                <a:moveTo>
                  <a:pt x="4406" y="8437"/>
                </a:moveTo>
                <a:cubicBezTo>
                  <a:pt x="4406" y="8437"/>
                  <a:pt x="4406" y="8437"/>
                  <a:pt x="4437" y="8437"/>
                </a:cubicBezTo>
                <a:cubicBezTo>
                  <a:pt x="4406" y="8437"/>
                  <a:pt x="4406" y="8437"/>
                  <a:pt x="4406" y="8437"/>
                </a:cubicBezTo>
                <a:cubicBezTo>
                  <a:pt x="4406" y="8437"/>
                  <a:pt x="4406" y="8468"/>
                  <a:pt x="4406" y="8468"/>
                </a:cubicBezTo>
                <a:cubicBezTo>
                  <a:pt x="4406" y="8468"/>
                  <a:pt x="4406" y="8437"/>
                  <a:pt x="4406" y="8437"/>
                </a:cubicBezTo>
                <a:close/>
                <a:moveTo>
                  <a:pt x="4219" y="8562"/>
                </a:moveTo>
                <a:cubicBezTo>
                  <a:pt x="4219" y="8562"/>
                  <a:pt x="4219" y="8562"/>
                  <a:pt x="4219" y="8562"/>
                </a:cubicBezTo>
                <a:cubicBezTo>
                  <a:pt x="4219" y="8562"/>
                  <a:pt x="4219" y="8562"/>
                  <a:pt x="4219" y="8562"/>
                </a:cubicBezTo>
                <a:cubicBezTo>
                  <a:pt x="4219" y="8562"/>
                  <a:pt x="4219" y="8562"/>
                  <a:pt x="4219" y="8562"/>
                </a:cubicBezTo>
                <a:close/>
                <a:moveTo>
                  <a:pt x="4062" y="8656"/>
                </a:moveTo>
                <a:cubicBezTo>
                  <a:pt x="4062" y="8656"/>
                  <a:pt x="4062" y="8656"/>
                  <a:pt x="4062" y="8656"/>
                </a:cubicBezTo>
                <a:cubicBezTo>
                  <a:pt x="4031" y="8656"/>
                  <a:pt x="4031" y="8656"/>
                  <a:pt x="4031" y="8656"/>
                </a:cubicBezTo>
                <a:cubicBezTo>
                  <a:pt x="4031" y="8656"/>
                  <a:pt x="4031" y="8656"/>
                  <a:pt x="4062" y="8656"/>
                </a:cubicBezTo>
                <a:close/>
                <a:moveTo>
                  <a:pt x="3437" y="4468"/>
                </a:moveTo>
                <a:cubicBezTo>
                  <a:pt x="3406" y="4500"/>
                  <a:pt x="3344" y="4500"/>
                  <a:pt x="3312" y="4531"/>
                </a:cubicBezTo>
                <a:cubicBezTo>
                  <a:pt x="3344" y="4500"/>
                  <a:pt x="3406" y="4500"/>
                  <a:pt x="3437" y="4468"/>
                </a:cubicBezTo>
                <a:close/>
                <a:moveTo>
                  <a:pt x="2719" y="4718"/>
                </a:moveTo>
                <a:cubicBezTo>
                  <a:pt x="2906" y="4656"/>
                  <a:pt x="3125" y="4593"/>
                  <a:pt x="3312" y="4562"/>
                </a:cubicBezTo>
                <a:cubicBezTo>
                  <a:pt x="3344" y="4562"/>
                  <a:pt x="3344" y="4562"/>
                  <a:pt x="3375" y="4562"/>
                </a:cubicBezTo>
                <a:cubicBezTo>
                  <a:pt x="3312" y="4625"/>
                  <a:pt x="3250" y="4656"/>
                  <a:pt x="3187" y="4687"/>
                </a:cubicBezTo>
                <a:cubicBezTo>
                  <a:pt x="3125" y="4687"/>
                  <a:pt x="3000" y="4687"/>
                  <a:pt x="2937" y="4718"/>
                </a:cubicBezTo>
                <a:cubicBezTo>
                  <a:pt x="2875" y="4750"/>
                  <a:pt x="2812" y="4750"/>
                  <a:pt x="2750" y="4781"/>
                </a:cubicBezTo>
                <a:cubicBezTo>
                  <a:pt x="2719" y="4812"/>
                  <a:pt x="2687" y="4843"/>
                  <a:pt x="2687" y="4812"/>
                </a:cubicBezTo>
                <a:cubicBezTo>
                  <a:pt x="2656" y="4781"/>
                  <a:pt x="2687" y="4718"/>
                  <a:pt x="2719" y="4718"/>
                </a:cubicBezTo>
                <a:close/>
                <a:moveTo>
                  <a:pt x="2937" y="5125"/>
                </a:moveTo>
                <a:cubicBezTo>
                  <a:pt x="2937" y="5125"/>
                  <a:pt x="2937" y="5125"/>
                  <a:pt x="2937" y="5125"/>
                </a:cubicBezTo>
                <a:cubicBezTo>
                  <a:pt x="2937" y="5125"/>
                  <a:pt x="2937" y="5125"/>
                  <a:pt x="2937" y="5125"/>
                </a:cubicBezTo>
                <a:cubicBezTo>
                  <a:pt x="2937" y="5125"/>
                  <a:pt x="2937" y="5125"/>
                  <a:pt x="2937" y="5125"/>
                </a:cubicBezTo>
                <a:close/>
                <a:moveTo>
                  <a:pt x="2844" y="5187"/>
                </a:moveTo>
                <a:cubicBezTo>
                  <a:pt x="2844" y="5187"/>
                  <a:pt x="2844" y="5187"/>
                  <a:pt x="2844" y="5187"/>
                </a:cubicBezTo>
                <a:cubicBezTo>
                  <a:pt x="2844" y="5187"/>
                  <a:pt x="2844" y="5187"/>
                  <a:pt x="2844" y="5187"/>
                </a:cubicBezTo>
                <a:cubicBezTo>
                  <a:pt x="2875" y="5187"/>
                  <a:pt x="2875" y="5187"/>
                  <a:pt x="2875" y="5187"/>
                </a:cubicBezTo>
                <a:cubicBezTo>
                  <a:pt x="2875" y="5187"/>
                  <a:pt x="2875" y="5187"/>
                  <a:pt x="2844" y="5187"/>
                </a:cubicBezTo>
                <a:cubicBezTo>
                  <a:pt x="2812" y="5218"/>
                  <a:pt x="2812" y="5250"/>
                  <a:pt x="2781" y="5250"/>
                </a:cubicBezTo>
                <a:cubicBezTo>
                  <a:pt x="2812" y="5250"/>
                  <a:pt x="2812" y="5218"/>
                  <a:pt x="2844" y="5187"/>
                </a:cubicBezTo>
                <a:cubicBezTo>
                  <a:pt x="2844" y="5187"/>
                  <a:pt x="2844" y="5187"/>
                  <a:pt x="2844" y="5187"/>
                </a:cubicBezTo>
                <a:close/>
                <a:moveTo>
                  <a:pt x="2750" y="5281"/>
                </a:moveTo>
                <a:cubicBezTo>
                  <a:pt x="2750" y="5281"/>
                  <a:pt x="2750" y="5281"/>
                  <a:pt x="2750" y="5281"/>
                </a:cubicBezTo>
                <a:cubicBezTo>
                  <a:pt x="2750" y="5281"/>
                  <a:pt x="2750" y="5281"/>
                  <a:pt x="2750" y="5281"/>
                </a:cubicBezTo>
                <a:cubicBezTo>
                  <a:pt x="2687" y="5281"/>
                  <a:pt x="2656" y="5312"/>
                  <a:pt x="2625" y="5375"/>
                </a:cubicBezTo>
                <a:cubicBezTo>
                  <a:pt x="2656" y="5312"/>
                  <a:pt x="2687" y="5281"/>
                  <a:pt x="2750" y="5281"/>
                </a:cubicBezTo>
                <a:close/>
                <a:moveTo>
                  <a:pt x="2719" y="9093"/>
                </a:moveTo>
                <a:cubicBezTo>
                  <a:pt x="2687" y="9093"/>
                  <a:pt x="2656" y="9093"/>
                  <a:pt x="2656" y="9093"/>
                </a:cubicBezTo>
                <a:cubicBezTo>
                  <a:pt x="2656" y="9093"/>
                  <a:pt x="2656" y="9093"/>
                  <a:pt x="2656" y="9093"/>
                </a:cubicBezTo>
                <a:cubicBezTo>
                  <a:pt x="2656" y="9093"/>
                  <a:pt x="2687" y="9093"/>
                  <a:pt x="2719" y="9093"/>
                </a:cubicBezTo>
                <a:close/>
                <a:moveTo>
                  <a:pt x="2562" y="5687"/>
                </a:moveTo>
                <a:cubicBezTo>
                  <a:pt x="2562" y="5687"/>
                  <a:pt x="2562" y="5687"/>
                  <a:pt x="2562" y="5687"/>
                </a:cubicBezTo>
                <a:cubicBezTo>
                  <a:pt x="2562" y="5687"/>
                  <a:pt x="2562" y="5687"/>
                  <a:pt x="2562" y="5687"/>
                </a:cubicBezTo>
                <a:cubicBezTo>
                  <a:pt x="2594" y="5687"/>
                  <a:pt x="2594" y="5687"/>
                  <a:pt x="2594" y="5687"/>
                </a:cubicBezTo>
                <a:cubicBezTo>
                  <a:pt x="2594" y="5687"/>
                  <a:pt x="2594" y="5687"/>
                  <a:pt x="2594" y="5687"/>
                </a:cubicBezTo>
                <a:cubicBezTo>
                  <a:pt x="2594" y="5687"/>
                  <a:pt x="2594" y="5687"/>
                  <a:pt x="2562" y="5687"/>
                </a:cubicBezTo>
                <a:cubicBezTo>
                  <a:pt x="2562" y="5718"/>
                  <a:pt x="2562" y="5718"/>
                  <a:pt x="2562" y="5718"/>
                </a:cubicBezTo>
                <a:cubicBezTo>
                  <a:pt x="2562" y="5718"/>
                  <a:pt x="2562" y="5718"/>
                  <a:pt x="2562" y="5687"/>
                </a:cubicBezTo>
                <a:cubicBezTo>
                  <a:pt x="2562" y="5687"/>
                  <a:pt x="2562" y="5687"/>
                  <a:pt x="2562" y="5687"/>
                </a:cubicBezTo>
                <a:close/>
                <a:moveTo>
                  <a:pt x="2625" y="9125"/>
                </a:moveTo>
                <a:cubicBezTo>
                  <a:pt x="2594" y="9156"/>
                  <a:pt x="2562" y="9156"/>
                  <a:pt x="2531" y="9156"/>
                </a:cubicBezTo>
                <a:cubicBezTo>
                  <a:pt x="2562" y="9156"/>
                  <a:pt x="2594" y="9156"/>
                  <a:pt x="2625" y="9125"/>
                </a:cubicBezTo>
                <a:close/>
                <a:moveTo>
                  <a:pt x="2437" y="9156"/>
                </a:moveTo>
                <a:cubicBezTo>
                  <a:pt x="2437" y="9156"/>
                  <a:pt x="2437" y="9156"/>
                  <a:pt x="2437" y="9156"/>
                </a:cubicBezTo>
                <a:cubicBezTo>
                  <a:pt x="2406" y="9156"/>
                  <a:pt x="2406" y="9156"/>
                  <a:pt x="2375" y="9156"/>
                </a:cubicBezTo>
                <a:cubicBezTo>
                  <a:pt x="2406" y="9156"/>
                  <a:pt x="2406" y="9156"/>
                  <a:pt x="2437" y="9156"/>
                </a:cubicBezTo>
                <a:close/>
                <a:moveTo>
                  <a:pt x="2375" y="5843"/>
                </a:moveTo>
                <a:cubicBezTo>
                  <a:pt x="2375" y="5875"/>
                  <a:pt x="2375" y="5875"/>
                  <a:pt x="2375" y="5875"/>
                </a:cubicBezTo>
                <a:cubicBezTo>
                  <a:pt x="2375" y="5875"/>
                  <a:pt x="2375" y="5875"/>
                  <a:pt x="2375" y="5843"/>
                </a:cubicBezTo>
                <a:close/>
                <a:moveTo>
                  <a:pt x="2312" y="5906"/>
                </a:moveTo>
                <a:cubicBezTo>
                  <a:pt x="2312" y="5875"/>
                  <a:pt x="2344" y="5875"/>
                  <a:pt x="2344" y="5875"/>
                </a:cubicBezTo>
                <a:cubicBezTo>
                  <a:pt x="2344" y="5875"/>
                  <a:pt x="2312" y="5875"/>
                  <a:pt x="2312" y="5906"/>
                </a:cubicBezTo>
                <a:cubicBezTo>
                  <a:pt x="2312" y="5906"/>
                  <a:pt x="2344" y="5906"/>
                  <a:pt x="2344" y="5906"/>
                </a:cubicBezTo>
                <a:cubicBezTo>
                  <a:pt x="2344" y="5906"/>
                  <a:pt x="2344" y="5906"/>
                  <a:pt x="2344" y="5906"/>
                </a:cubicBezTo>
                <a:cubicBezTo>
                  <a:pt x="2344" y="5906"/>
                  <a:pt x="2312" y="5906"/>
                  <a:pt x="2312" y="5906"/>
                </a:cubicBezTo>
                <a:cubicBezTo>
                  <a:pt x="2250" y="5937"/>
                  <a:pt x="2219" y="5968"/>
                  <a:pt x="2156" y="6031"/>
                </a:cubicBezTo>
                <a:cubicBezTo>
                  <a:pt x="2219" y="5968"/>
                  <a:pt x="2250" y="5937"/>
                  <a:pt x="2312" y="5906"/>
                </a:cubicBezTo>
                <a:close/>
                <a:moveTo>
                  <a:pt x="2250" y="9093"/>
                </a:moveTo>
                <a:cubicBezTo>
                  <a:pt x="2250" y="9093"/>
                  <a:pt x="2250" y="9093"/>
                  <a:pt x="2250" y="9093"/>
                </a:cubicBezTo>
                <a:cubicBezTo>
                  <a:pt x="2250" y="9156"/>
                  <a:pt x="2187" y="9156"/>
                  <a:pt x="2156" y="9125"/>
                </a:cubicBezTo>
                <a:cubicBezTo>
                  <a:pt x="2187" y="9156"/>
                  <a:pt x="2250" y="9156"/>
                  <a:pt x="2250" y="9093"/>
                </a:cubicBezTo>
                <a:close/>
                <a:moveTo>
                  <a:pt x="2031" y="6156"/>
                </a:moveTo>
                <a:cubicBezTo>
                  <a:pt x="2031" y="6156"/>
                  <a:pt x="2062" y="6156"/>
                  <a:pt x="2062" y="6156"/>
                </a:cubicBezTo>
                <a:cubicBezTo>
                  <a:pt x="2062" y="6156"/>
                  <a:pt x="2031" y="6156"/>
                  <a:pt x="2031" y="6156"/>
                </a:cubicBezTo>
                <a:close/>
                <a:moveTo>
                  <a:pt x="1969" y="6218"/>
                </a:moveTo>
                <a:cubicBezTo>
                  <a:pt x="1969" y="6187"/>
                  <a:pt x="2000" y="6156"/>
                  <a:pt x="2000" y="6156"/>
                </a:cubicBezTo>
                <a:cubicBezTo>
                  <a:pt x="2000" y="6156"/>
                  <a:pt x="1969" y="6187"/>
                  <a:pt x="1969" y="6218"/>
                </a:cubicBezTo>
                <a:cubicBezTo>
                  <a:pt x="1969" y="6218"/>
                  <a:pt x="1969" y="6218"/>
                  <a:pt x="1969" y="6218"/>
                </a:cubicBezTo>
                <a:cubicBezTo>
                  <a:pt x="1969" y="6218"/>
                  <a:pt x="1969" y="6218"/>
                  <a:pt x="1969" y="6218"/>
                </a:cubicBezTo>
                <a:cubicBezTo>
                  <a:pt x="1969" y="6218"/>
                  <a:pt x="1969" y="6218"/>
                  <a:pt x="1969" y="6218"/>
                </a:cubicBezTo>
                <a:cubicBezTo>
                  <a:pt x="1937" y="6218"/>
                  <a:pt x="1906" y="6250"/>
                  <a:pt x="1906" y="6250"/>
                </a:cubicBezTo>
                <a:cubicBezTo>
                  <a:pt x="1906" y="6250"/>
                  <a:pt x="1937" y="6218"/>
                  <a:pt x="1969" y="6218"/>
                </a:cubicBezTo>
                <a:close/>
                <a:moveTo>
                  <a:pt x="1906" y="6312"/>
                </a:moveTo>
                <a:cubicBezTo>
                  <a:pt x="1906" y="6312"/>
                  <a:pt x="1906" y="6312"/>
                  <a:pt x="1906" y="6312"/>
                </a:cubicBezTo>
                <a:cubicBezTo>
                  <a:pt x="1906" y="6281"/>
                  <a:pt x="1906" y="6281"/>
                  <a:pt x="1906" y="6281"/>
                </a:cubicBezTo>
                <a:cubicBezTo>
                  <a:pt x="1906" y="6281"/>
                  <a:pt x="1906" y="6281"/>
                  <a:pt x="1906" y="6312"/>
                </a:cubicBezTo>
                <a:close/>
                <a:moveTo>
                  <a:pt x="1844" y="9000"/>
                </a:moveTo>
                <a:cubicBezTo>
                  <a:pt x="1844" y="9000"/>
                  <a:pt x="1844" y="9000"/>
                  <a:pt x="1844" y="9000"/>
                </a:cubicBezTo>
                <a:cubicBezTo>
                  <a:pt x="1844" y="9000"/>
                  <a:pt x="1844" y="9000"/>
                  <a:pt x="1844" y="9000"/>
                </a:cubicBezTo>
                <a:cubicBezTo>
                  <a:pt x="1844" y="9000"/>
                  <a:pt x="1844" y="9000"/>
                  <a:pt x="1844" y="9000"/>
                </a:cubicBezTo>
                <a:cubicBezTo>
                  <a:pt x="1844" y="9000"/>
                  <a:pt x="1844" y="9000"/>
                  <a:pt x="1844" y="9000"/>
                </a:cubicBezTo>
                <a:close/>
                <a:moveTo>
                  <a:pt x="2125" y="9000"/>
                </a:moveTo>
                <a:cubicBezTo>
                  <a:pt x="2125" y="9000"/>
                  <a:pt x="2125" y="9000"/>
                  <a:pt x="2125" y="9000"/>
                </a:cubicBezTo>
                <a:cubicBezTo>
                  <a:pt x="2031" y="9031"/>
                  <a:pt x="1937" y="9031"/>
                  <a:pt x="1844" y="9093"/>
                </a:cubicBezTo>
                <a:cubicBezTo>
                  <a:pt x="1937" y="9031"/>
                  <a:pt x="2031" y="9031"/>
                  <a:pt x="2125" y="9000"/>
                </a:cubicBezTo>
                <a:close/>
                <a:moveTo>
                  <a:pt x="2187" y="9968"/>
                </a:moveTo>
                <a:cubicBezTo>
                  <a:pt x="2250" y="10000"/>
                  <a:pt x="2344" y="10000"/>
                  <a:pt x="2406" y="10000"/>
                </a:cubicBezTo>
                <a:cubicBezTo>
                  <a:pt x="2344" y="10000"/>
                  <a:pt x="2250" y="10000"/>
                  <a:pt x="2187" y="9968"/>
                </a:cubicBezTo>
                <a:close/>
                <a:moveTo>
                  <a:pt x="2500" y="9656"/>
                </a:moveTo>
                <a:cubicBezTo>
                  <a:pt x="2469" y="9656"/>
                  <a:pt x="2406" y="9656"/>
                  <a:pt x="2406" y="9593"/>
                </a:cubicBezTo>
                <a:cubicBezTo>
                  <a:pt x="2406" y="9593"/>
                  <a:pt x="2406" y="9593"/>
                  <a:pt x="2406" y="9593"/>
                </a:cubicBezTo>
                <a:cubicBezTo>
                  <a:pt x="2406" y="9656"/>
                  <a:pt x="2469" y="9656"/>
                  <a:pt x="2500" y="9656"/>
                </a:cubicBezTo>
                <a:close/>
                <a:moveTo>
                  <a:pt x="2469" y="9437"/>
                </a:moveTo>
                <a:cubicBezTo>
                  <a:pt x="2469" y="9437"/>
                  <a:pt x="2469" y="9437"/>
                  <a:pt x="2469" y="9437"/>
                </a:cubicBezTo>
                <a:cubicBezTo>
                  <a:pt x="2469" y="9437"/>
                  <a:pt x="2469" y="9437"/>
                  <a:pt x="2469" y="9437"/>
                </a:cubicBezTo>
                <a:cubicBezTo>
                  <a:pt x="2469" y="9437"/>
                  <a:pt x="2469" y="9437"/>
                  <a:pt x="2469" y="9437"/>
                </a:cubicBezTo>
                <a:close/>
                <a:moveTo>
                  <a:pt x="2531" y="9781"/>
                </a:moveTo>
                <a:cubicBezTo>
                  <a:pt x="2500" y="9781"/>
                  <a:pt x="2500" y="9750"/>
                  <a:pt x="2500" y="9718"/>
                </a:cubicBezTo>
                <a:cubicBezTo>
                  <a:pt x="2500" y="9718"/>
                  <a:pt x="2531" y="9718"/>
                  <a:pt x="2531" y="9718"/>
                </a:cubicBezTo>
                <a:cubicBezTo>
                  <a:pt x="2562" y="9718"/>
                  <a:pt x="2562" y="9687"/>
                  <a:pt x="2594" y="9687"/>
                </a:cubicBezTo>
                <a:cubicBezTo>
                  <a:pt x="2562" y="9687"/>
                  <a:pt x="2562" y="9718"/>
                  <a:pt x="2531" y="9718"/>
                </a:cubicBezTo>
                <a:cubicBezTo>
                  <a:pt x="2531" y="9718"/>
                  <a:pt x="2500" y="9718"/>
                  <a:pt x="2500" y="9718"/>
                </a:cubicBezTo>
                <a:cubicBezTo>
                  <a:pt x="2500" y="9750"/>
                  <a:pt x="2500" y="9781"/>
                  <a:pt x="2531" y="9781"/>
                </a:cubicBezTo>
                <a:close/>
                <a:moveTo>
                  <a:pt x="2594" y="10250"/>
                </a:moveTo>
                <a:cubicBezTo>
                  <a:pt x="2594" y="10250"/>
                  <a:pt x="2625" y="10218"/>
                  <a:pt x="2625" y="10218"/>
                </a:cubicBezTo>
                <a:cubicBezTo>
                  <a:pt x="2625" y="10218"/>
                  <a:pt x="2625" y="10218"/>
                  <a:pt x="2625" y="10218"/>
                </a:cubicBezTo>
                <a:cubicBezTo>
                  <a:pt x="2625" y="10218"/>
                  <a:pt x="2594" y="10250"/>
                  <a:pt x="2594" y="10250"/>
                </a:cubicBezTo>
                <a:close/>
                <a:moveTo>
                  <a:pt x="2562" y="10031"/>
                </a:moveTo>
                <a:cubicBezTo>
                  <a:pt x="2594" y="10031"/>
                  <a:pt x="2656" y="10031"/>
                  <a:pt x="2687" y="10000"/>
                </a:cubicBezTo>
                <a:cubicBezTo>
                  <a:pt x="2687" y="10000"/>
                  <a:pt x="2687" y="10000"/>
                  <a:pt x="2687" y="10000"/>
                </a:cubicBezTo>
                <a:cubicBezTo>
                  <a:pt x="2656" y="10031"/>
                  <a:pt x="2594" y="10031"/>
                  <a:pt x="2562" y="10031"/>
                </a:cubicBezTo>
                <a:close/>
                <a:moveTo>
                  <a:pt x="2500" y="9250"/>
                </a:moveTo>
                <a:cubicBezTo>
                  <a:pt x="2500" y="9250"/>
                  <a:pt x="2531" y="9250"/>
                  <a:pt x="2531" y="9281"/>
                </a:cubicBezTo>
                <a:cubicBezTo>
                  <a:pt x="2531" y="9250"/>
                  <a:pt x="2500" y="9250"/>
                  <a:pt x="2500" y="9250"/>
                </a:cubicBezTo>
                <a:cubicBezTo>
                  <a:pt x="2500" y="9250"/>
                  <a:pt x="2500" y="9250"/>
                  <a:pt x="2500" y="9250"/>
                </a:cubicBezTo>
                <a:cubicBezTo>
                  <a:pt x="2437" y="9250"/>
                  <a:pt x="2406" y="9250"/>
                  <a:pt x="2344" y="9250"/>
                </a:cubicBezTo>
                <a:cubicBezTo>
                  <a:pt x="2312" y="9250"/>
                  <a:pt x="2312" y="9250"/>
                  <a:pt x="2281" y="9250"/>
                </a:cubicBezTo>
                <a:cubicBezTo>
                  <a:pt x="2281" y="9281"/>
                  <a:pt x="2250" y="9281"/>
                  <a:pt x="2219" y="9281"/>
                </a:cubicBezTo>
                <a:cubicBezTo>
                  <a:pt x="2250" y="9281"/>
                  <a:pt x="2281" y="9281"/>
                  <a:pt x="2281" y="9250"/>
                </a:cubicBezTo>
                <a:cubicBezTo>
                  <a:pt x="2219" y="9250"/>
                  <a:pt x="2125" y="9250"/>
                  <a:pt x="2062" y="9218"/>
                </a:cubicBezTo>
                <a:cubicBezTo>
                  <a:pt x="2125" y="9250"/>
                  <a:pt x="2187" y="9250"/>
                  <a:pt x="2250" y="9218"/>
                </a:cubicBezTo>
                <a:cubicBezTo>
                  <a:pt x="2312" y="9218"/>
                  <a:pt x="2406" y="9156"/>
                  <a:pt x="2500" y="9187"/>
                </a:cubicBezTo>
                <a:cubicBezTo>
                  <a:pt x="2562" y="9125"/>
                  <a:pt x="2656" y="9187"/>
                  <a:pt x="2687" y="9125"/>
                </a:cubicBezTo>
                <a:cubicBezTo>
                  <a:pt x="2719" y="9125"/>
                  <a:pt x="2750" y="9093"/>
                  <a:pt x="2781" y="9093"/>
                </a:cubicBezTo>
                <a:cubicBezTo>
                  <a:pt x="3000" y="9062"/>
                  <a:pt x="3250" y="8968"/>
                  <a:pt x="3469" y="8906"/>
                </a:cubicBezTo>
                <a:cubicBezTo>
                  <a:pt x="3656" y="8843"/>
                  <a:pt x="3812" y="8781"/>
                  <a:pt x="4000" y="8718"/>
                </a:cubicBezTo>
                <a:cubicBezTo>
                  <a:pt x="4031" y="8718"/>
                  <a:pt x="4062" y="8687"/>
                  <a:pt x="4062" y="8687"/>
                </a:cubicBezTo>
                <a:cubicBezTo>
                  <a:pt x="4094" y="8687"/>
                  <a:pt x="4094" y="8656"/>
                  <a:pt x="4094" y="8656"/>
                </a:cubicBezTo>
                <a:cubicBezTo>
                  <a:pt x="4156" y="8687"/>
                  <a:pt x="4156" y="8656"/>
                  <a:pt x="4156" y="8625"/>
                </a:cubicBezTo>
                <a:cubicBezTo>
                  <a:pt x="4219" y="8625"/>
                  <a:pt x="4219" y="8562"/>
                  <a:pt x="4281" y="8562"/>
                </a:cubicBezTo>
                <a:cubicBezTo>
                  <a:pt x="4406" y="8593"/>
                  <a:pt x="4531" y="8500"/>
                  <a:pt x="4625" y="8468"/>
                </a:cubicBezTo>
                <a:cubicBezTo>
                  <a:pt x="4781" y="8406"/>
                  <a:pt x="4937" y="8343"/>
                  <a:pt x="5062" y="8250"/>
                </a:cubicBezTo>
                <a:cubicBezTo>
                  <a:pt x="5125" y="8250"/>
                  <a:pt x="5156" y="8187"/>
                  <a:pt x="5219" y="8187"/>
                </a:cubicBezTo>
                <a:cubicBezTo>
                  <a:pt x="5250" y="8187"/>
                  <a:pt x="5281" y="8187"/>
                  <a:pt x="5312" y="8156"/>
                </a:cubicBezTo>
                <a:cubicBezTo>
                  <a:pt x="5312" y="8156"/>
                  <a:pt x="5312" y="8156"/>
                  <a:pt x="5312" y="8156"/>
                </a:cubicBezTo>
                <a:cubicBezTo>
                  <a:pt x="5375" y="8125"/>
                  <a:pt x="5469" y="8125"/>
                  <a:pt x="5531" y="8031"/>
                </a:cubicBezTo>
                <a:cubicBezTo>
                  <a:pt x="5531" y="8031"/>
                  <a:pt x="5531" y="8031"/>
                  <a:pt x="5531" y="8031"/>
                </a:cubicBezTo>
                <a:cubicBezTo>
                  <a:pt x="5531" y="8031"/>
                  <a:pt x="5531" y="8031"/>
                  <a:pt x="5531" y="8031"/>
                </a:cubicBezTo>
                <a:cubicBezTo>
                  <a:pt x="5531" y="8031"/>
                  <a:pt x="5531" y="8031"/>
                  <a:pt x="5531" y="8031"/>
                </a:cubicBezTo>
                <a:cubicBezTo>
                  <a:pt x="5625" y="8031"/>
                  <a:pt x="5719" y="7968"/>
                  <a:pt x="5781" y="7875"/>
                </a:cubicBezTo>
                <a:cubicBezTo>
                  <a:pt x="5844" y="7875"/>
                  <a:pt x="5875" y="7843"/>
                  <a:pt x="5906" y="7843"/>
                </a:cubicBezTo>
                <a:cubicBezTo>
                  <a:pt x="6000" y="7812"/>
                  <a:pt x="6062" y="7750"/>
                  <a:pt x="6156" y="7750"/>
                </a:cubicBezTo>
                <a:cubicBezTo>
                  <a:pt x="6312" y="7687"/>
                  <a:pt x="6469" y="7625"/>
                  <a:pt x="6594" y="7500"/>
                </a:cubicBezTo>
                <a:cubicBezTo>
                  <a:pt x="6594" y="7500"/>
                  <a:pt x="6594" y="7500"/>
                  <a:pt x="6594" y="7500"/>
                </a:cubicBezTo>
                <a:cubicBezTo>
                  <a:pt x="6719" y="7468"/>
                  <a:pt x="6812" y="7406"/>
                  <a:pt x="6906" y="7343"/>
                </a:cubicBezTo>
                <a:cubicBezTo>
                  <a:pt x="6937" y="7343"/>
                  <a:pt x="6937" y="7343"/>
                  <a:pt x="6937" y="7343"/>
                </a:cubicBezTo>
                <a:cubicBezTo>
                  <a:pt x="6937" y="7343"/>
                  <a:pt x="6937" y="7343"/>
                  <a:pt x="6937" y="7343"/>
                </a:cubicBezTo>
                <a:cubicBezTo>
                  <a:pt x="7031" y="7312"/>
                  <a:pt x="7094" y="7250"/>
                  <a:pt x="7187" y="7218"/>
                </a:cubicBezTo>
                <a:cubicBezTo>
                  <a:pt x="7250" y="7187"/>
                  <a:pt x="7281" y="7125"/>
                  <a:pt x="7344" y="7093"/>
                </a:cubicBezTo>
                <a:cubicBezTo>
                  <a:pt x="7375" y="7093"/>
                  <a:pt x="7406" y="7093"/>
                  <a:pt x="7437" y="7062"/>
                </a:cubicBezTo>
                <a:cubicBezTo>
                  <a:pt x="7437" y="7062"/>
                  <a:pt x="7437" y="7062"/>
                  <a:pt x="7437" y="7031"/>
                </a:cubicBezTo>
                <a:cubicBezTo>
                  <a:pt x="7437" y="7031"/>
                  <a:pt x="7437" y="7031"/>
                  <a:pt x="7437" y="7031"/>
                </a:cubicBezTo>
                <a:cubicBezTo>
                  <a:pt x="7437" y="7062"/>
                  <a:pt x="7437" y="7062"/>
                  <a:pt x="7437" y="7062"/>
                </a:cubicBezTo>
                <a:cubicBezTo>
                  <a:pt x="7437" y="7062"/>
                  <a:pt x="7469" y="7062"/>
                  <a:pt x="7469" y="7062"/>
                </a:cubicBezTo>
                <a:cubicBezTo>
                  <a:pt x="7469" y="7062"/>
                  <a:pt x="7500" y="7031"/>
                  <a:pt x="7500" y="7031"/>
                </a:cubicBezTo>
                <a:cubicBezTo>
                  <a:pt x="7469" y="7031"/>
                  <a:pt x="7469" y="7031"/>
                  <a:pt x="7469" y="7031"/>
                </a:cubicBezTo>
                <a:cubicBezTo>
                  <a:pt x="7469" y="7031"/>
                  <a:pt x="7469" y="7031"/>
                  <a:pt x="7469" y="7031"/>
                </a:cubicBezTo>
                <a:cubicBezTo>
                  <a:pt x="7469" y="7031"/>
                  <a:pt x="7469" y="7031"/>
                  <a:pt x="7469" y="7031"/>
                </a:cubicBezTo>
                <a:cubicBezTo>
                  <a:pt x="7469" y="7031"/>
                  <a:pt x="7469" y="7031"/>
                  <a:pt x="7500" y="7031"/>
                </a:cubicBezTo>
                <a:cubicBezTo>
                  <a:pt x="7500" y="7031"/>
                  <a:pt x="7500" y="7031"/>
                  <a:pt x="7531" y="7031"/>
                </a:cubicBezTo>
                <a:cubicBezTo>
                  <a:pt x="7531" y="7031"/>
                  <a:pt x="7500" y="7031"/>
                  <a:pt x="7500" y="7062"/>
                </a:cubicBezTo>
                <a:cubicBezTo>
                  <a:pt x="7531" y="7062"/>
                  <a:pt x="7531" y="7062"/>
                  <a:pt x="7531" y="7062"/>
                </a:cubicBezTo>
                <a:cubicBezTo>
                  <a:pt x="7562" y="7093"/>
                  <a:pt x="7594" y="7125"/>
                  <a:pt x="7625" y="7156"/>
                </a:cubicBezTo>
                <a:cubicBezTo>
                  <a:pt x="7594" y="7125"/>
                  <a:pt x="7562" y="7093"/>
                  <a:pt x="7531" y="7062"/>
                </a:cubicBezTo>
                <a:cubicBezTo>
                  <a:pt x="7531" y="7062"/>
                  <a:pt x="7531" y="7062"/>
                  <a:pt x="7500" y="7062"/>
                </a:cubicBezTo>
                <a:cubicBezTo>
                  <a:pt x="7500" y="7062"/>
                  <a:pt x="7500" y="7062"/>
                  <a:pt x="7500" y="7062"/>
                </a:cubicBezTo>
                <a:cubicBezTo>
                  <a:pt x="7469" y="7093"/>
                  <a:pt x="7469" y="7125"/>
                  <a:pt x="7469" y="7125"/>
                </a:cubicBezTo>
                <a:cubicBezTo>
                  <a:pt x="7469" y="7156"/>
                  <a:pt x="7469" y="7156"/>
                  <a:pt x="7437" y="7156"/>
                </a:cubicBezTo>
                <a:cubicBezTo>
                  <a:pt x="7437" y="7156"/>
                  <a:pt x="7437" y="7156"/>
                  <a:pt x="7437" y="7156"/>
                </a:cubicBezTo>
                <a:cubicBezTo>
                  <a:pt x="7437" y="7156"/>
                  <a:pt x="7437" y="7156"/>
                  <a:pt x="7437" y="7156"/>
                </a:cubicBezTo>
                <a:cubicBezTo>
                  <a:pt x="7281" y="7250"/>
                  <a:pt x="7125" y="7312"/>
                  <a:pt x="6969" y="7406"/>
                </a:cubicBezTo>
                <a:cubicBezTo>
                  <a:pt x="6687" y="7562"/>
                  <a:pt x="6375" y="7718"/>
                  <a:pt x="6062" y="7875"/>
                </a:cubicBezTo>
                <a:cubicBezTo>
                  <a:pt x="5750" y="8031"/>
                  <a:pt x="5437" y="8187"/>
                  <a:pt x="5094" y="8343"/>
                </a:cubicBezTo>
                <a:cubicBezTo>
                  <a:pt x="4844" y="8468"/>
                  <a:pt x="4625" y="8562"/>
                  <a:pt x="4375" y="8656"/>
                </a:cubicBezTo>
                <a:cubicBezTo>
                  <a:pt x="4250" y="8718"/>
                  <a:pt x="4125" y="8750"/>
                  <a:pt x="4000" y="8812"/>
                </a:cubicBezTo>
                <a:cubicBezTo>
                  <a:pt x="4000" y="8812"/>
                  <a:pt x="4000" y="8812"/>
                  <a:pt x="4000" y="8812"/>
                </a:cubicBezTo>
                <a:cubicBezTo>
                  <a:pt x="4000" y="8812"/>
                  <a:pt x="4000" y="8812"/>
                  <a:pt x="4000" y="8812"/>
                </a:cubicBezTo>
                <a:cubicBezTo>
                  <a:pt x="4000" y="8812"/>
                  <a:pt x="3969" y="8812"/>
                  <a:pt x="3969" y="8812"/>
                </a:cubicBezTo>
                <a:cubicBezTo>
                  <a:pt x="3750" y="8875"/>
                  <a:pt x="3531" y="8968"/>
                  <a:pt x="3312" y="9031"/>
                </a:cubicBezTo>
                <a:cubicBezTo>
                  <a:pt x="3156" y="9062"/>
                  <a:pt x="3000" y="9125"/>
                  <a:pt x="2844" y="9156"/>
                </a:cubicBezTo>
                <a:cubicBezTo>
                  <a:pt x="2719" y="9187"/>
                  <a:pt x="2625" y="9218"/>
                  <a:pt x="2500" y="9250"/>
                </a:cubicBezTo>
                <a:close/>
                <a:moveTo>
                  <a:pt x="6969" y="7531"/>
                </a:moveTo>
                <a:cubicBezTo>
                  <a:pt x="6969" y="7562"/>
                  <a:pt x="6969" y="7562"/>
                  <a:pt x="6969" y="7562"/>
                </a:cubicBezTo>
                <a:cubicBezTo>
                  <a:pt x="6969" y="7562"/>
                  <a:pt x="6969" y="7562"/>
                  <a:pt x="6969" y="7562"/>
                </a:cubicBezTo>
                <a:cubicBezTo>
                  <a:pt x="6969" y="7562"/>
                  <a:pt x="6969" y="7562"/>
                  <a:pt x="6969" y="7531"/>
                </a:cubicBezTo>
                <a:close/>
                <a:moveTo>
                  <a:pt x="6344" y="7875"/>
                </a:moveTo>
                <a:cubicBezTo>
                  <a:pt x="6469" y="7781"/>
                  <a:pt x="6594" y="7718"/>
                  <a:pt x="6750" y="7656"/>
                </a:cubicBezTo>
                <a:cubicBezTo>
                  <a:pt x="6750" y="7656"/>
                  <a:pt x="6750" y="7625"/>
                  <a:pt x="6750" y="7625"/>
                </a:cubicBezTo>
                <a:cubicBezTo>
                  <a:pt x="6750" y="7625"/>
                  <a:pt x="6750" y="7656"/>
                  <a:pt x="6750" y="7656"/>
                </a:cubicBezTo>
                <a:cubicBezTo>
                  <a:pt x="6594" y="7718"/>
                  <a:pt x="6469" y="7781"/>
                  <a:pt x="6344" y="7875"/>
                </a:cubicBezTo>
                <a:close/>
                <a:moveTo>
                  <a:pt x="6437" y="7937"/>
                </a:moveTo>
                <a:cubicBezTo>
                  <a:pt x="6437" y="7937"/>
                  <a:pt x="6406" y="7968"/>
                  <a:pt x="6406" y="7937"/>
                </a:cubicBezTo>
                <a:cubicBezTo>
                  <a:pt x="6406" y="7937"/>
                  <a:pt x="6406" y="7937"/>
                  <a:pt x="6406" y="7937"/>
                </a:cubicBezTo>
                <a:cubicBezTo>
                  <a:pt x="6406" y="7968"/>
                  <a:pt x="6437" y="7937"/>
                  <a:pt x="6437" y="7937"/>
                </a:cubicBezTo>
                <a:close/>
                <a:moveTo>
                  <a:pt x="5344" y="8656"/>
                </a:moveTo>
                <a:cubicBezTo>
                  <a:pt x="5344" y="8656"/>
                  <a:pt x="5344" y="8687"/>
                  <a:pt x="5344" y="8718"/>
                </a:cubicBezTo>
                <a:cubicBezTo>
                  <a:pt x="5344" y="8718"/>
                  <a:pt x="5312" y="8718"/>
                  <a:pt x="5312" y="8718"/>
                </a:cubicBezTo>
                <a:cubicBezTo>
                  <a:pt x="5312" y="8718"/>
                  <a:pt x="5344" y="8718"/>
                  <a:pt x="5344" y="8718"/>
                </a:cubicBezTo>
                <a:cubicBezTo>
                  <a:pt x="5344" y="8687"/>
                  <a:pt x="5344" y="8656"/>
                  <a:pt x="5344" y="8656"/>
                </a:cubicBezTo>
                <a:close/>
                <a:moveTo>
                  <a:pt x="5156" y="8656"/>
                </a:moveTo>
                <a:cubicBezTo>
                  <a:pt x="5125" y="8656"/>
                  <a:pt x="5125" y="8687"/>
                  <a:pt x="5094" y="8687"/>
                </a:cubicBezTo>
                <a:cubicBezTo>
                  <a:pt x="5031" y="8687"/>
                  <a:pt x="5031" y="8687"/>
                  <a:pt x="4969" y="8750"/>
                </a:cubicBezTo>
                <a:cubicBezTo>
                  <a:pt x="4906" y="8812"/>
                  <a:pt x="4812" y="8781"/>
                  <a:pt x="4750" y="8781"/>
                </a:cubicBezTo>
                <a:cubicBezTo>
                  <a:pt x="4750" y="8781"/>
                  <a:pt x="4750" y="8750"/>
                  <a:pt x="4750" y="8750"/>
                </a:cubicBezTo>
                <a:cubicBezTo>
                  <a:pt x="4906" y="8687"/>
                  <a:pt x="5031" y="8562"/>
                  <a:pt x="5219" y="8593"/>
                </a:cubicBezTo>
                <a:cubicBezTo>
                  <a:pt x="5219" y="8625"/>
                  <a:pt x="5156" y="8593"/>
                  <a:pt x="5156" y="8593"/>
                </a:cubicBezTo>
                <a:cubicBezTo>
                  <a:pt x="5125" y="8593"/>
                  <a:pt x="5094" y="8593"/>
                  <a:pt x="5094" y="8625"/>
                </a:cubicBezTo>
                <a:cubicBezTo>
                  <a:pt x="5094" y="8656"/>
                  <a:pt x="5125" y="8656"/>
                  <a:pt x="5156" y="8656"/>
                </a:cubicBezTo>
                <a:close/>
                <a:moveTo>
                  <a:pt x="5281" y="8656"/>
                </a:moveTo>
                <a:cubicBezTo>
                  <a:pt x="5281" y="8656"/>
                  <a:pt x="5281" y="8656"/>
                  <a:pt x="5312" y="8656"/>
                </a:cubicBezTo>
                <a:cubicBezTo>
                  <a:pt x="5281" y="8656"/>
                  <a:pt x="5281" y="8656"/>
                  <a:pt x="5281" y="8656"/>
                </a:cubicBezTo>
                <a:cubicBezTo>
                  <a:pt x="5250" y="8656"/>
                  <a:pt x="5219" y="8656"/>
                  <a:pt x="5219" y="8656"/>
                </a:cubicBezTo>
                <a:cubicBezTo>
                  <a:pt x="5219" y="8656"/>
                  <a:pt x="5250" y="8656"/>
                  <a:pt x="5281" y="8656"/>
                </a:cubicBezTo>
                <a:close/>
                <a:moveTo>
                  <a:pt x="4406" y="8843"/>
                </a:moveTo>
                <a:cubicBezTo>
                  <a:pt x="4375" y="8875"/>
                  <a:pt x="4375" y="8875"/>
                  <a:pt x="4375" y="8875"/>
                </a:cubicBezTo>
                <a:cubicBezTo>
                  <a:pt x="4375" y="8875"/>
                  <a:pt x="4375" y="8875"/>
                  <a:pt x="4375" y="8875"/>
                </a:cubicBezTo>
                <a:cubicBezTo>
                  <a:pt x="4375" y="8875"/>
                  <a:pt x="4375" y="8875"/>
                  <a:pt x="4406" y="8843"/>
                </a:cubicBezTo>
                <a:close/>
                <a:moveTo>
                  <a:pt x="4375" y="8875"/>
                </a:moveTo>
                <a:cubicBezTo>
                  <a:pt x="4375" y="8875"/>
                  <a:pt x="4375" y="8875"/>
                  <a:pt x="4375" y="8875"/>
                </a:cubicBezTo>
                <a:cubicBezTo>
                  <a:pt x="4312" y="8906"/>
                  <a:pt x="4281" y="8906"/>
                  <a:pt x="4250" y="8906"/>
                </a:cubicBezTo>
                <a:cubicBezTo>
                  <a:pt x="4281" y="8906"/>
                  <a:pt x="4312" y="8906"/>
                  <a:pt x="4375" y="8875"/>
                </a:cubicBezTo>
                <a:close/>
                <a:moveTo>
                  <a:pt x="3375" y="9312"/>
                </a:moveTo>
                <a:cubicBezTo>
                  <a:pt x="3344" y="9312"/>
                  <a:pt x="3312" y="9281"/>
                  <a:pt x="3250" y="9281"/>
                </a:cubicBezTo>
                <a:cubicBezTo>
                  <a:pt x="3344" y="9250"/>
                  <a:pt x="3406" y="9218"/>
                  <a:pt x="3500" y="9218"/>
                </a:cubicBezTo>
                <a:cubicBezTo>
                  <a:pt x="3500" y="9250"/>
                  <a:pt x="3625" y="9312"/>
                  <a:pt x="3500" y="9281"/>
                </a:cubicBezTo>
                <a:cubicBezTo>
                  <a:pt x="3469" y="9281"/>
                  <a:pt x="3406" y="9312"/>
                  <a:pt x="3375" y="9312"/>
                </a:cubicBezTo>
                <a:close/>
                <a:moveTo>
                  <a:pt x="3437" y="9343"/>
                </a:moveTo>
                <a:cubicBezTo>
                  <a:pt x="3406" y="9375"/>
                  <a:pt x="3375" y="9375"/>
                  <a:pt x="3312" y="9375"/>
                </a:cubicBezTo>
                <a:cubicBezTo>
                  <a:pt x="3312" y="9375"/>
                  <a:pt x="3312" y="9375"/>
                  <a:pt x="3312" y="9375"/>
                </a:cubicBezTo>
                <a:cubicBezTo>
                  <a:pt x="3375" y="9375"/>
                  <a:pt x="3406" y="9375"/>
                  <a:pt x="3437" y="9343"/>
                </a:cubicBezTo>
                <a:close/>
                <a:moveTo>
                  <a:pt x="3312" y="9375"/>
                </a:moveTo>
                <a:cubicBezTo>
                  <a:pt x="3281" y="9375"/>
                  <a:pt x="3281" y="9375"/>
                  <a:pt x="3250" y="9375"/>
                </a:cubicBezTo>
                <a:cubicBezTo>
                  <a:pt x="3281" y="9375"/>
                  <a:pt x="3281" y="9375"/>
                  <a:pt x="3312" y="9375"/>
                </a:cubicBezTo>
                <a:close/>
                <a:moveTo>
                  <a:pt x="3469" y="9218"/>
                </a:moveTo>
                <a:cubicBezTo>
                  <a:pt x="3469" y="9218"/>
                  <a:pt x="3469" y="9218"/>
                  <a:pt x="3469" y="9218"/>
                </a:cubicBezTo>
                <a:cubicBezTo>
                  <a:pt x="3469" y="9218"/>
                  <a:pt x="3469" y="9218"/>
                  <a:pt x="3469" y="9218"/>
                </a:cubicBezTo>
                <a:close/>
                <a:moveTo>
                  <a:pt x="3500" y="9218"/>
                </a:moveTo>
                <a:cubicBezTo>
                  <a:pt x="3531" y="9156"/>
                  <a:pt x="3562" y="9187"/>
                  <a:pt x="3594" y="9187"/>
                </a:cubicBezTo>
                <a:cubicBezTo>
                  <a:pt x="3594" y="9281"/>
                  <a:pt x="3531" y="9187"/>
                  <a:pt x="3500" y="9218"/>
                </a:cubicBezTo>
                <a:close/>
                <a:moveTo>
                  <a:pt x="2969" y="9468"/>
                </a:moveTo>
                <a:cubicBezTo>
                  <a:pt x="2937" y="9468"/>
                  <a:pt x="2937" y="9468"/>
                  <a:pt x="2937" y="9500"/>
                </a:cubicBezTo>
                <a:cubicBezTo>
                  <a:pt x="2937" y="9500"/>
                  <a:pt x="2937" y="9500"/>
                  <a:pt x="2937" y="9500"/>
                </a:cubicBezTo>
                <a:cubicBezTo>
                  <a:pt x="2937" y="9468"/>
                  <a:pt x="2937" y="9468"/>
                  <a:pt x="2969" y="9468"/>
                </a:cubicBezTo>
                <a:close/>
                <a:moveTo>
                  <a:pt x="2719" y="9875"/>
                </a:moveTo>
                <a:cubicBezTo>
                  <a:pt x="2719" y="9875"/>
                  <a:pt x="2750" y="9875"/>
                  <a:pt x="2781" y="9875"/>
                </a:cubicBezTo>
                <a:cubicBezTo>
                  <a:pt x="2750" y="9875"/>
                  <a:pt x="2719" y="9875"/>
                  <a:pt x="2719" y="9875"/>
                </a:cubicBezTo>
                <a:cubicBezTo>
                  <a:pt x="2719" y="9875"/>
                  <a:pt x="2719" y="9875"/>
                  <a:pt x="2719" y="9875"/>
                </a:cubicBezTo>
                <a:close/>
                <a:moveTo>
                  <a:pt x="2812" y="10156"/>
                </a:moveTo>
                <a:cubicBezTo>
                  <a:pt x="2812" y="10156"/>
                  <a:pt x="2812" y="10156"/>
                  <a:pt x="2812" y="10156"/>
                </a:cubicBezTo>
                <a:cubicBezTo>
                  <a:pt x="2844" y="10156"/>
                  <a:pt x="2875" y="10156"/>
                  <a:pt x="2906" y="10187"/>
                </a:cubicBezTo>
                <a:cubicBezTo>
                  <a:pt x="2875" y="10156"/>
                  <a:pt x="2844" y="10156"/>
                  <a:pt x="2812" y="10156"/>
                </a:cubicBezTo>
                <a:close/>
                <a:moveTo>
                  <a:pt x="3062" y="10812"/>
                </a:moveTo>
                <a:cubicBezTo>
                  <a:pt x="3031" y="10812"/>
                  <a:pt x="3000" y="10812"/>
                  <a:pt x="3000" y="10812"/>
                </a:cubicBezTo>
                <a:cubicBezTo>
                  <a:pt x="3000" y="10812"/>
                  <a:pt x="3031" y="10812"/>
                  <a:pt x="3062" y="10812"/>
                </a:cubicBezTo>
                <a:cubicBezTo>
                  <a:pt x="3062" y="10812"/>
                  <a:pt x="3062" y="10812"/>
                  <a:pt x="3062" y="10812"/>
                </a:cubicBezTo>
                <a:cubicBezTo>
                  <a:pt x="3062" y="10812"/>
                  <a:pt x="3062" y="10812"/>
                  <a:pt x="3062" y="10812"/>
                </a:cubicBezTo>
                <a:close/>
                <a:moveTo>
                  <a:pt x="4844" y="9500"/>
                </a:moveTo>
                <a:cubicBezTo>
                  <a:pt x="4781" y="9562"/>
                  <a:pt x="4719" y="9625"/>
                  <a:pt x="4625" y="9593"/>
                </a:cubicBezTo>
                <a:cubicBezTo>
                  <a:pt x="4625" y="9593"/>
                  <a:pt x="4625" y="9593"/>
                  <a:pt x="4625" y="9562"/>
                </a:cubicBezTo>
                <a:cubicBezTo>
                  <a:pt x="4625" y="9562"/>
                  <a:pt x="4625" y="9562"/>
                  <a:pt x="4625" y="9562"/>
                </a:cubicBezTo>
                <a:cubicBezTo>
                  <a:pt x="4625" y="9625"/>
                  <a:pt x="4594" y="9656"/>
                  <a:pt x="4562" y="9656"/>
                </a:cubicBezTo>
                <a:cubicBezTo>
                  <a:pt x="4531" y="9687"/>
                  <a:pt x="4500" y="9687"/>
                  <a:pt x="4500" y="9687"/>
                </a:cubicBezTo>
                <a:cubicBezTo>
                  <a:pt x="4469" y="9687"/>
                  <a:pt x="4437" y="9687"/>
                  <a:pt x="4406" y="9687"/>
                </a:cubicBezTo>
                <a:cubicBezTo>
                  <a:pt x="4281" y="9750"/>
                  <a:pt x="4187" y="9781"/>
                  <a:pt x="4062" y="9812"/>
                </a:cubicBezTo>
                <a:cubicBezTo>
                  <a:pt x="4031" y="9812"/>
                  <a:pt x="4000" y="9812"/>
                  <a:pt x="3969" y="9812"/>
                </a:cubicBezTo>
                <a:cubicBezTo>
                  <a:pt x="3969" y="9812"/>
                  <a:pt x="3969" y="9750"/>
                  <a:pt x="3969" y="9781"/>
                </a:cubicBezTo>
                <a:cubicBezTo>
                  <a:pt x="3875" y="9937"/>
                  <a:pt x="3719" y="9875"/>
                  <a:pt x="3594" y="9937"/>
                </a:cubicBezTo>
                <a:cubicBezTo>
                  <a:pt x="3531" y="9968"/>
                  <a:pt x="3406" y="10000"/>
                  <a:pt x="3312" y="10000"/>
                </a:cubicBezTo>
                <a:cubicBezTo>
                  <a:pt x="3250" y="10031"/>
                  <a:pt x="3187" y="10062"/>
                  <a:pt x="3156" y="10000"/>
                </a:cubicBezTo>
                <a:cubicBezTo>
                  <a:pt x="3125" y="9968"/>
                  <a:pt x="3094" y="10000"/>
                  <a:pt x="3062" y="10031"/>
                </a:cubicBezTo>
                <a:cubicBezTo>
                  <a:pt x="3031" y="10031"/>
                  <a:pt x="3031" y="10031"/>
                  <a:pt x="3000" y="10000"/>
                </a:cubicBezTo>
                <a:cubicBezTo>
                  <a:pt x="3000" y="10031"/>
                  <a:pt x="3000" y="10031"/>
                  <a:pt x="3000" y="10031"/>
                </a:cubicBezTo>
                <a:cubicBezTo>
                  <a:pt x="3000" y="10031"/>
                  <a:pt x="3000" y="10031"/>
                  <a:pt x="3000" y="10000"/>
                </a:cubicBezTo>
                <a:cubicBezTo>
                  <a:pt x="3000" y="10000"/>
                  <a:pt x="3000" y="10000"/>
                  <a:pt x="2969" y="10000"/>
                </a:cubicBezTo>
                <a:cubicBezTo>
                  <a:pt x="2969" y="10000"/>
                  <a:pt x="2969" y="10000"/>
                  <a:pt x="2969" y="10000"/>
                </a:cubicBezTo>
                <a:cubicBezTo>
                  <a:pt x="2969" y="10000"/>
                  <a:pt x="2937" y="10000"/>
                  <a:pt x="2937" y="10000"/>
                </a:cubicBezTo>
                <a:cubicBezTo>
                  <a:pt x="2937" y="10000"/>
                  <a:pt x="2969" y="10000"/>
                  <a:pt x="2969" y="10000"/>
                </a:cubicBezTo>
                <a:cubicBezTo>
                  <a:pt x="2969" y="9968"/>
                  <a:pt x="2937" y="9937"/>
                  <a:pt x="2906" y="9937"/>
                </a:cubicBezTo>
                <a:cubicBezTo>
                  <a:pt x="2844" y="9937"/>
                  <a:pt x="2812" y="9906"/>
                  <a:pt x="2750" y="9875"/>
                </a:cubicBezTo>
                <a:cubicBezTo>
                  <a:pt x="2937" y="9875"/>
                  <a:pt x="3094" y="9812"/>
                  <a:pt x="3250" y="9781"/>
                </a:cubicBezTo>
                <a:cubicBezTo>
                  <a:pt x="3531" y="9750"/>
                  <a:pt x="3781" y="9656"/>
                  <a:pt x="4031" y="9562"/>
                </a:cubicBezTo>
                <a:cubicBezTo>
                  <a:pt x="4094" y="9593"/>
                  <a:pt x="4219" y="9562"/>
                  <a:pt x="4437" y="9531"/>
                </a:cubicBezTo>
                <a:cubicBezTo>
                  <a:pt x="4687" y="9500"/>
                  <a:pt x="4812" y="9468"/>
                  <a:pt x="4906" y="9468"/>
                </a:cubicBezTo>
                <a:cubicBezTo>
                  <a:pt x="4906" y="9500"/>
                  <a:pt x="4875" y="9500"/>
                  <a:pt x="4844" y="9500"/>
                </a:cubicBezTo>
                <a:close/>
                <a:moveTo>
                  <a:pt x="3219" y="9781"/>
                </a:moveTo>
                <a:cubicBezTo>
                  <a:pt x="3312" y="9750"/>
                  <a:pt x="3375" y="9750"/>
                  <a:pt x="3406" y="9750"/>
                </a:cubicBezTo>
                <a:cubicBezTo>
                  <a:pt x="3375" y="9750"/>
                  <a:pt x="3312" y="9750"/>
                  <a:pt x="3219" y="9781"/>
                </a:cubicBezTo>
                <a:close/>
                <a:moveTo>
                  <a:pt x="5812" y="8593"/>
                </a:moveTo>
                <a:cubicBezTo>
                  <a:pt x="5781" y="8593"/>
                  <a:pt x="5750" y="8656"/>
                  <a:pt x="5719" y="8687"/>
                </a:cubicBezTo>
                <a:cubicBezTo>
                  <a:pt x="5625" y="8687"/>
                  <a:pt x="5531" y="8750"/>
                  <a:pt x="5437" y="8781"/>
                </a:cubicBezTo>
                <a:cubicBezTo>
                  <a:pt x="5250" y="8906"/>
                  <a:pt x="5062" y="8968"/>
                  <a:pt x="4875" y="9031"/>
                </a:cubicBezTo>
                <a:cubicBezTo>
                  <a:pt x="4656" y="9156"/>
                  <a:pt x="4406" y="9218"/>
                  <a:pt x="4156" y="9312"/>
                </a:cubicBezTo>
                <a:cubicBezTo>
                  <a:pt x="4031" y="9343"/>
                  <a:pt x="3875" y="9375"/>
                  <a:pt x="3750" y="9437"/>
                </a:cubicBezTo>
                <a:cubicBezTo>
                  <a:pt x="3687" y="9437"/>
                  <a:pt x="3594" y="9437"/>
                  <a:pt x="3531" y="9500"/>
                </a:cubicBezTo>
                <a:cubicBezTo>
                  <a:pt x="3406" y="9562"/>
                  <a:pt x="3250" y="9562"/>
                  <a:pt x="3094" y="9625"/>
                </a:cubicBezTo>
                <a:cubicBezTo>
                  <a:pt x="3094" y="9593"/>
                  <a:pt x="3062" y="9625"/>
                  <a:pt x="3062" y="9593"/>
                </a:cubicBezTo>
                <a:cubicBezTo>
                  <a:pt x="3094" y="9562"/>
                  <a:pt x="3125" y="9562"/>
                  <a:pt x="3125" y="9531"/>
                </a:cubicBezTo>
                <a:cubicBezTo>
                  <a:pt x="3344" y="9500"/>
                  <a:pt x="3562" y="9437"/>
                  <a:pt x="3781" y="9375"/>
                </a:cubicBezTo>
                <a:cubicBezTo>
                  <a:pt x="4000" y="9281"/>
                  <a:pt x="4219" y="9218"/>
                  <a:pt x="4406" y="9125"/>
                </a:cubicBezTo>
                <a:cubicBezTo>
                  <a:pt x="4469" y="9093"/>
                  <a:pt x="4594" y="9125"/>
                  <a:pt x="4594" y="9031"/>
                </a:cubicBezTo>
                <a:cubicBezTo>
                  <a:pt x="4750" y="8937"/>
                  <a:pt x="4875" y="8875"/>
                  <a:pt x="5031" y="8875"/>
                </a:cubicBezTo>
                <a:cubicBezTo>
                  <a:pt x="5094" y="8781"/>
                  <a:pt x="5156" y="8781"/>
                  <a:pt x="5219" y="8750"/>
                </a:cubicBezTo>
                <a:cubicBezTo>
                  <a:pt x="5219" y="8750"/>
                  <a:pt x="5219" y="8750"/>
                  <a:pt x="5250" y="8750"/>
                </a:cubicBezTo>
                <a:cubicBezTo>
                  <a:pt x="5250" y="8750"/>
                  <a:pt x="5250" y="8750"/>
                  <a:pt x="5250" y="8750"/>
                </a:cubicBezTo>
                <a:cubicBezTo>
                  <a:pt x="5250" y="8750"/>
                  <a:pt x="5250" y="8750"/>
                  <a:pt x="5250" y="8750"/>
                </a:cubicBezTo>
                <a:cubicBezTo>
                  <a:pt x="5250" y="8750"/>
                  <a:pt x="5281" y="8718"/>
                  <a:pt x="5281" y="8718"/>
                </a:cubicBezTo>
                <a:cubicBezTo>
                  <a:pt x="5312" y="8718"/>
                  <a:pt x="5312" y="8718"/>
                  <a:pt x="5344" y="8718"/>
                </a:cubicBezTo>
                <a:cubicBezTo>
                  <a:pt x="5344" y="8687"/>
                  <a:pt x="5312" y="8687"/>
                  <a:pt x="5312" y="8687"/>
                </a:cubicBezTo>
                <a:cubicBezTo>
                  <a:pt x="5281" y="8687"/>
                  <a:pt x="5281" y="8687"/>
                  <a:pt x="5250" y="8687"/>
                </a:cubicBezTo>
                <a:cubicBezTo>
                  <a:pt x="4937" y="8812"/>
                  <a:pt x="4656" y="8937"/>
                  <a:pt x="4344" y="9062"/>
                </a:cubicBezTo>
                <a:cubicBezTo>
                  <a:pt x="4281" y="9093"/>
                  <a:pt x="4187" y="9125"/>
                  <a:pt x="4125" y="9156"/>
                </a:cubicBezTo>
                <a:cubicBezTo>
                  <a:pt x="4062" y="9156"/>
                  <a:pt x="4031" y="9187"/>
                  <a:pt x="4031" y="9125"/>
                </a:cubicBezTo>
                <a:cubicBezTo>
                  <a:pt x="4000" y="9062"/>
                  <a:pt x="4062" y="9093"/>
                  <a:pt x="4094" y="9062"/>
                </a:cubicBezTo>
                <a:cubicBezTo>
                  <a:pt x="4125" y="9062"/>
                  <a:pt x="4156" y="9093"/>
                  <a:pt x="4187" y="9062"/>
                </a:cubicBezTo>
                <a:cubicBezTo>
                  <a:pt x="4250" y="8968"/>
                  <a:pt x="4344" y="8968"/>
                  <a:pt x="4437" y="8968"/>
                </a:cubicBezTo>
                <a:cubicBezTo>
                  <a:pt x="4469" y="8968"/>
                  <a:pt x="4469" y="8937"/>
                  <a:pt x="4469" y="8937"/>
                </a:cubicBezTo>
                <a:cubicBezTo>
                  <a:pt x="4437" y="8937"/>
                  <a:pt x="4406" y="8937"/>
                  <a:pt x="4406" y="8906"/>
                </a:cubicBezTo>
                <a:cubicBezTo>
                  <a:pt x="4250" y="8937"/>
                  <a:pt x="4094" y="9000"/>
                  <a:pt x="3937" y="9062"/>
                </a:cubicBezTo>
                <a:cubicBezTo>
                  <a:pt x="3906" y="9062"/>
                  <a:pt x="3812" y="9062"/>
                  <a:pt x="3844" y="9125"/>
                </a:cubicBezTo>
                <a:cubicBezTo>
                  <a:pt x="3875" y="9156"/>
                  <a:pt x="3937" y="9218"/>
                  <a:pt x="3844" y="9218"/>
                </a:cubicBezTo>
                <a:cubicBezTo>
                  <a:pt x="3687" y="9281"/>
                  <a:pt x="3531" y="9375"/>
                  <a:pt x="3375" y="9375"/>
                </a:cubicBezTo>
                <a:cubicBezTo>
                  <a:pt x="3344" y="9406"/>
                  <a:pt x="3312" y="9375"/>
                  <a:pt x="3281" y="9406"/>
                </a:cubicBezTo>
                <a:cubicBezTo>
                  <a:pt x="3281" y="9406"/>
                  <a:pt x="3281" y="9437"/>
                  <a:pt x="3281" y="9437"/>
                </a:cubicBezTo>
                <a:cubicBezTo>
                  <a:pt x="3312" y="9437"/>
                  <a:pt x="3312" y="9437"/>
                  <a:pt x="3312" y="9468"/>
                </a:cubicBezTo>
                <a:cubicBezTo>
                  <a:pt x="3437" y="9406"/>
                  <a:pt x="3594" y="9375"/>
                  <a:pt x="3719" y="9343"/>
                </a:cubicBezTo>
                <a:cubicBezTo>
                  <a:pt x="3719" y="9343"/>
                  <a:pt x="3719" y="9343"/>
                  <a:pt x="3719" y="9343"/>
                </a:cubicBezTo>
                <a:cubicBezTo>
                  <a:pt x="3562" y="9406"/>
                  <a:pt x="3406" y="9468"/>
                  <a:pt x="3250" y="9500"/>
                </a:cubicBezTo>
                <a:cubicBezTo>
                  <a:pt x="3406" y="9468"/>
                  <a:pt x="3562" y="9406"/>
                  <a:pt x="3719" y="9343"/>
                </a:cubicBezTo>
                <a:cubicBezTo>
                  <a:pt x="3719" y="9343"/>
                  <a:pt x="3719" y="9343"/>
                  <a:pt x="3719" y="9343"/>
                </a:cubicBezTo>
                <a:cubicBezTo>
                  <a:pt x="3719" y="9343"/>
                  <a:pt x="3750" y="9312"/>
                  <a:pt x="3781" y="9312"/>
                </a:cubicBezTo>
                <a:cubicBezTo>
                  <a:pt x="4031" y="9218"/>
                  <a:pt x="4281" y="9156"/>
                  <a:pt x="4531" y="9031"/>
                </a:cubicBezTo>
                <a:cubicBezTo>
                  <a:pt x="4562" y="9031"/>
                  <a:pt x="4594" y="9031"/>
                  <a:pt x="4594" y="9031"/>
                </a:cubicBezTo>
                <a:cubicBezTo>
                  <a:pt x="4781" y="9031"/>
                  <a:pt x="4906" y="8937"/>
                  <a:pt x="5031" y="8875"/>
                </a:cubicBezTo>
                <a:cubicBezTo>
                  <a:pt x="5125" y="8843"/>
                  <a:pt x="5219" y="8812"/>
                  <a:pt x="5281" y="8750"/>
                </a:cubicBezTo>
                <a:cubicBezTo>
                  <a:pt x="5312" y="8750"/>
                  <a:pt x="5375" y="8750"/>
                  <a:pt x="5406" y="8718"/>
                </a:cubicBezTo>
                <a:cubicBezTo>
                  <a:pt x="5406" y="8718"/>
                  <a:pt x="5437" y="8718"/>
                  <a:pt x="5469" y="8718"/>
                </a:cubicBezTo>
                <a:cubicBezTo>
                  <a:pt x="5625" y="8625"/>
                  <a:pt x="5750" y="8531"/>
                  <a:pt x="5937" y="8500"/>
                </a:cubicBezTo>
                <a:cubicBezTo>
                  <a:pt x="5906" y="8562"/>
                  <a:pt x="5875" y="8593"/>
                  <a:pt x="5812" y="8593"/>
                </a:cubicBezTo>
                <a:close/>
                <a:moveTo>
                  <a:pt x="4406" y="8875"/>
                </a:moveTo>
                <a:cubicBezTo>
                  <a:pt x="4500" y="8843"/>
                  <a:pt x="4594" y="8781"/>
                  <a:pt x="4719" y="8812"/>
                </a:cubicBezTo>
                <a:cubicBezTo>
                  <a:pt x="4687" y="8812"/>
                  <a:pt x="4687" y="8843"/>
                  <a:pt x="4625" y="8812"/>
                </a:cubicBezTo>
                <a:cubicBezTo>
                  <a:pt x="4625" y="8812"/>
                  <a:pt x="4594" y="8812"/>
                  <a:pt x="4594" y="8843"/>
                </a:cubicBezTo>
                <a:cubicBezTo>
                  <a:pt x="4594" y="8875"/>
                  <a:pt x="4625" y="8875"/>
                  <a:pt x="4625" y="8875"/>
                </a:cubicBezTo>
                <a:cubicBezTo>
                  <a:pt x="4625" y="8906"/>
                  <a:pt x="4594" y="8875"/>
                  <a:pt x="4562" y="8875"/>
                </a:cubicBezTo>
                <a:cubicBezTo>
                  <a:pt x="4531" y="8875"/>
                  <a:pt x="4500" y="8843"/>
                  <a:pt x="4531" y="8906"/>
                </a:cubicBezTo>
                <a:cubicBezTo>
                  <a:pt x="4562" y="8937"/>
                  <a:pt x="4500" y="8937"/>
                  <a:pt x="4500" y="8937"/>
                </a:cubicBezTo>
                <a:cubicBezTo>
                  <a:pt x="4500" y="8875"/>
                  <a:pt x="4437" y="8906"/>
                  <a:pt x="4406" y="8875"/>
                </a:cubicBezTo>
                <a:lnTo>
                  <a:pt x="4406" y="8875"/>
                </a:lnTo>
                <a:lnTo>
                  <a:pt x="4406" y="8875"/>
                </a:lnTo>
                <a:lnTo>
                  <a:pt x="4406" y="8875"/>
                </a:lnTo>
                <a:lnTo>
                  <a:pt x="4406" y="8875"/>
                </a:lnTo>
                <a:lnTo>
                  <a:pt x="4406" y="8875"/>
                </a:lnTo>
                <a:lnTo>
                  <a:pt x="4406" y="8875"/>
                </a:lnTo>
                <a:lnTo>
                  <a:pt x="4406" y="8875"/>
                </a:lnTo>
                <a:lnTo>
                  <a:pt x="4406" y="8875"/>
                </a:lnTo>
                <a:lnTo>
                  <a:pt x="4406" y="8875"/>
                </a:lnTo>
                <a:lnTo>
                  <a:pt x="4406" y="8875"/>
                </a:lnTo>
                <a:lnTo>
                  <a:pt x="4406" y="8875"/>
                </a:lnTo>
                <a:lnTo>
                  <a:pt x="4406" y="8875"/>
                </a:lnTo>
                <a:lnTo>
                  <a:pt x="4406" y="8875"/>
                </a:lnTo>
                <a:lnTo>
                  <a:pt x="4406" y="8875"/>
                </a:lnTo>
                <a:lnTo>
                  <a:pt x="4406" y="8875"/>
                </a:lnTo>
                <a:lnTo>
                  <a:pt x="4406" y="8876"/>
                </a:lnTo>
                <a:lnTo>
                  <a:pt x="4406" y="8876"/>
                </a:lnTo>
                <a:lnTo>
                  <a:pt x="4406" y="8876"/>
                </a:lnTo>
                <a:lnTo>
                  <a:pt x="4406" y="8876"/>
                </a:lnTo>
                <a:lnTo>
                  <a:pt x="4406" y="8876"/>
                </a:lnTo>
                <a:lnTo>
                  <a:pt x="4406" y="8876"/>
                </a:lnTo>
                <a:lnTo>
                  <a:pt x="4406" y="8876"/>
                </a:lnTo>
                <a:lnTo>
                  <a:pt x="4406" y="8877"/>
                </a:lnTo>
                <a:lnTo>
                  <a:pt x="4406" y="8877"/>
                </a:lnTo>
                <a:lnTo>
                  <a:pt x="4406" y="8877"/>
                </a:lnTo>
                <a:lnTo>
                  <a:pt x="4406" y="8877"/>
                </a:lnTo>
                <a:lnTo>
                  <a:pt x="4406" y="8877"/>
                </a:lnTo>
                <a:lnTo>
                  <a:pt x="4406" y="8878"/>
                </a:lnTo>
                <a:lnTo>
                  <a:pt x="4406" y="8878"/>
                </a:lnTo>
                <a:lnTo>
                  <a:pt x="4406" y="8878"/>
                </a:lnTo>
                <a:lnTo>
                  <a:pt x="4406" y="8879"/>
                </a:lnTo>
                <a:lnTo>
                  <a:pt x="4406" y="8879"/>
                </a:lnTo>
                <a:lnTo>
                  <a:pt x="4406" y="8879"/>
                </a:lnTo>
                <a:lnTo>
                  <a:pt x="4406" y="8880"/>
                </a:lnTo>
                <a:lnTo>
                  <a:pt x="4406" y="8880"/>
                </a:lnTo>
                <a:lnTo>
                  <a:pt x="4406" y="8880"/>
                </a:lnTo>
                <a:lnTo>
                  <a:pt x="4406" y="8881"/>
                </a:lnTo>
                <a:lnTo>
                  <a:pt x="4406" y="8881"/>
                </a:lnTo>
                <a:lnTo>
                  <a:pt x="4406" y="8881"/>
                </a:lnTo>
                <a:lnTo>
                  <a:pt x="4406" y="8882"/>
                </a:lnTo>
                <a:lnTo>
                  <a:pt x="4406" y="8882"/>
                </a:lnTo>
                <a:lnTo>
                  <a:pt x="4406" y="8883"/>
                </a:lnTo>
                <a:lnTo>
                  <a:pt x="4406" y="8883"/>
                </a:lnTo>
                <a:lnTo>
                  <a:pt x="4406" y="8883"/>
                </a:lnTo>
                <a:lnTo>
                  <a:pt x="4406" y="8884"/>
                </a:lnTo>
                <a:lnTo>
                  <a:pt x="4406" y="8884"/>
                </a:lnTo>
                <a:lnTo>
                  <a:pt x="4406" y="8885"/>
                </a:lnTo>
                <a:lnTo>
                  <a:pt x="4406" y="8885"/>
                </a:lnTo>
                <a:lnTo>
                  <a:pt x="4406" y="8885"/>
                </a:lnTo>
                <a:lnTo>
                  <a:pt x="4406" y="8886"/>
                </a:lnTo>
                <a:lnTo>
                  <a:pt x="4406" y="8886"/>
                </a:lnTo>
                <a:lnTo>
                  <a:pt x="4406" y="8887"/>
                </a:lnTo>
                <a:lnTo>
                  <a:pt x="4406" y="8887"/>
                </a:lnTo>
                <a:lnTo>
                  <a:pt x="4406" y="8888"/>
                </a:lnTo>
                <a:lnTo>
                  <a:pt x="4406" y="8888"/>
                </a:lnTo>
                <a:lnTo>
                  <a:pt x="4406" y="8889"/>
                </a:lnTo>
                <a:lnTo>
                  <a:pt x="4406" y="8889"/>
                </a:lnTo>
                <a:lnTo>
                  <a:pt x="4406" y="8889"/>
                </a:lnTo>
                <a:lnTo>
                  <a:pt x="4406" y="8890"/>
                </a:lnTo>
                <a:lnTo>
                  <a:pt x="4406" y="8890"/>
                </a:lnTo>
                <a:lnTo>
                  <a:pt x="4406" y="8891"/>
                </a:lnTo>
                <a:lnTo>
                  <a:pt x="4406" y="8891"/>
                </a:lnTo>
                <a:lnTo>
                  <a:pt x="4406" y="8892"/>
                </a:lnTo>
                <a:lnTo>
                  <a:pt x="4406" y="8892"/>
                </a:lnTo>
                <a:lnTo>
                  <a:pt x="4406" y="8893"/>
                </a:lnTo>
                <a:lnTo>
                  <a:pt x="4406" y="8893"/>
                </a:lnTo>
                <a:lnTo>
                  <a:pt x="4406" y="8893"/>
                </a:lnTo>
                <a:lnTo>
                  <a:pt x="4406" y="8894"/>
                </a:lnTo>
                <a:lnTo>
                  <a:pt x="4406" y="8894"/>
                </a:lnTo>
                <a:lnTo>
                  <a:pt x="4406" y="8895"/>
                </a:lnTo>
                <a:lnTo>
                  <a:pt x="4406" y="8896"/>
                </a:lnTo>
                <a:lnTo>
                  <a:pt x="4406" y="8896"/>
                </a:lnTo>
                <a:lnTo>
                  <a:pt x="4406" y="8896"/>
                </a:lnTo>
                <a:lnTo>
                  <a:pt x="4406" y="8897"/>
                </a:lnTo>
                <a:lnTo>
                  <a:pt x="4406" y="8897"/>
                </a:lnTo>
                <a:lnTo>
                  <a:pt x="4406" y="8898"/>
                </a:lnTo>
                <a:lnTo>
                  <a:pt x="4406" y="8898"/>
                </a:lnTo>
                <a:lnTo>
                  <a:pt x="4406" y="8898"/>
                </a:lnTo>
                <a:lnTo>
                  <a:pt x="4406" y="8899"/>
                </a:lnTo>
                <a:lnTo>
                  <a:pt x="4406" y="8899"/>
                </a:lnTo>
                <a:lnTo>
                  <a:pt x="4406" y="8899"/>
                </a:lnTo>
                <a:lnTo>
                  <a:pt x="4406" y="8900"/>
                </a:lnTo>
                <a:lnTo>
                  <a:pt x="4406" y="8900"/>
                </a:lnTo>
                <a:lnTo>
                  <a:pt x="4406" y="8900"/>
                </a:lnTo>
                <a:lnTo>
                  <a:pt x="4406" y="8901"/>
                </a:lnTo>
                <a:lnTo>
                  <a:pt x="4406" y="8901"/>
                </a:lnTo>
                <a:lnTo>
                  <a:pt x="4406" y="8902"/>
                </a:lnTo>
                <a:lnTo>
                  <a:pt x="4406" y="8902"/>
                </a:lnTo>
                <a:lnTo>
                  <a:pt x="4406" y="8902"/>
                </a:lnTo>
                <a:lnTo>
                  <a:pt x="4406" y="8902"/>
                </a:lnTo>
                <a:lnTo>
                  <a:pt x="4406" y="8903"/>
                </a:lnTo>
                <a:lnTo>
                  <a:pt x="4406" y="8903"/>
                </a:lnTo>
                <a:lnTo>
                  <a:pt x="4406" y="8903"/>
                </a:lnTo>
                <a:lnTo>
                  <a:pt x="4406" y="8903"/>
                </a:lnTo>
                <a:lnTo>
                  <a:pt x="4406" y="8903"/>
                </a:lnTo>
                <a:lnTo>
                  <a:pt x="4406" y="8904"/>
                </a:lnTo>
                <a:lnTo>
                  <a:pt x="4406" y="8904"/>
                </a:lnTo>
                <a:lnTo>
                  <a:pt x="4406" y="8904"/>
                </a:lnTo>
                <a:lnTo>
                  <a:pt x="4406" y="8904"/>
                </a:lnTo>
                <a:lnTo>
                  <a:pt x="4406" y="8904"/>
                </a:lnTo>
                <a:lnTo>
                  <a:pt x="4406" y="8905"/>
                </a:lnTo>
                <a:lnTo>
                  <a:pt x="4406" y="8905"/>
                </a:lnTo>
                <a:lnTo>
                  <a:pt x="4406" y="8905"/>
                </a:lnTo>
                <a:lnTo>
                  <a:pt x="4406" y="8905"/>
                </a:lnTo>
                <a:lnTo>
                  <a:pt x="4406" y="8905"/>
                </a:lnTo>
                <a:lnTo>
                  <a:pt x="4406" y="8905"/>
                </a:lnTo>
                <a:lnTo>
                  <a:pt x="4406" y="8905"/>
                </a:lnTo>
                <a:lnTo>
                  <a:pt x="4406" y="8905"/>
                </a:lnTo>
                <a:lnTo>
                  <a:pt x="4406" y="8905"/>
                </a:lnTo>
                <a:lnTo>
                  <a:pt x="4406" y="8906"/>
                </a:lnTo>
                <a:lnTo>
                  <a:pt x="4406" y="8906"/>
                </a:lnTo>
                <a:lnTo>
                  <a:pt x="4406" y="8906"/>
                </a:lnTo>
                <a:lnTo>
                  <a:pt x="4406" y="8906"/>
                </a:lnTo>
                <a:lnTo>
                  <a:pt x="4406" y="8906"/>
                </a:lnTo>
                <a:lnTo>
                  <a:pt x="4406" y="8906"/>
                </a:lnTo>
                <a:lnTo>
                  <a:pt x="4406" y="8906"/>
                </a:lnTo>
                <a:lnTo>
                  <a:pt x="4406" y="8906"/>
                </a:lnTo>
                <a:lnTo>
                  <a:pt x="4406" y="8906"/>
                </a:lnTo>
                <a:lnTo>
                  <a:pt x="4406" y="8906"/>
                </a:lnTo>
                <a:moveTo>
                  <a:pt x="5937" y="8500"/>
                </a:moveTo>
                <a:cubicBezTo>
                  <a:pt x="5937" y="8500"/>
                  <a:pt x="5937" y="8468"/>
                  <a:pt x="5937" y="8468"/>
                </a:cubicBezTo>
                <a:cubicBezTo>
                  <a:pt x="5937" y="8468"/>
                  <a:pt x="5937" y="8437"/>
                  <a:pt x="5937" y="8437"/>
                </a:cubicBezTo>
                <a:cubicBezTo>
                  <a:pt x="5937" y="8437"/>
                  <a:pt x="5937" y="8437"/>
                  <a:pt x="5937" y="8437"/>
                </a:cubicBezTo>
                <a:cubicBezTo>
                  <a:pt x="5937" y="8437"/>
                  <a:pt x="5937" y="8468"/>
                  <a:pt x="5937" y="8468"/>
                </a:cubicBezTo>
                <a:cubicBezTo>
                  <a:pt x="5969" y="8468"/>
                  <a:pt x="5969" y="8468"/>
                  <a:pt x="6000" y="8437"/>
                </a:cubicBezTo>
                <a:cubicBezTo>
                  <a:pt x="6000" y="8500"/>
                  <a:pt x="5969" y="8531"/>
                  <a:pt x="5937" y="8500"/>
                </a:cubicBezTo>
                <a:close/>
                <a:moveTo>
                  <a:pt x="6000" y="8406"/>
                </a:moveTo>
                <a:cubicBezTo>
                  <a:pt x="6000" y="8406"/>
                  <a:pt x="6000" y="8406"/>
                  <a:pt x="6000" y="8406"/>
                </a:cubicBezTo>
                <a:cubicBezTo>
                  <a:pt x="6031" y="8437"/>
                  <a:pt x="6031" y="8437"/>
                  <a:pt x="6031" y="8437"/>
                </a:cubicBezTo>
                <a:cubicBezTo>
                  <a:pt x="6031" y="8437"/>
                  <a:pt x="6031" y="8437"/>
                  <a:pt x="6000" y="8406"/>
                </a:cubicBezTo>
                <a:close/>
                <a:moveTo>
                  <a:pt x="6250" y="8250"/>
                </a:moveTo>
                <a:cubicBezTo>
                  <a:pt x="6187" y="8312"/>
                  <a:pt x="6156" y="8375"/>
                  <a:pt x="6125" y="8437"/>
                </a:cubicBezTo>
                <a:cubicBezTo>
                  <a:pt x="6125" y="8468"/>
                  <a:pt x="6094" y="8468"/>
                  <a:pt x="6094" y="8468"/>
                </a:cubicBezTo>
                <a:cubicBezTo>
                  <a:pt x="6094" y="8437"/>
                  <a:pt x="6062" y="8437"/>
                  <a:pt x="6062" y="8437"/>
                </a:cubicBezTo>
                <a:cubicBezTo>
                  <a:pt x="6062" y="8375"/>
                  <a:pt x="6000" y="8375"/>
                  <a:pt x="5969" y="8406"/>
                </a:cubicBezTo>
                <a:cubicBezTo>
                  <a:pt x="5875" y="8437"/>
                  <a:pt x="5750" y="8531"/>
                  <a:pt x="5625" y="8562"/>
                </a:cubicBezTo>
                <a:cubicBezTo>
                  <a:pt x="5562" y="8593"/>
                  <a:pt x="5531" y="8656"/>
                  <a:pt x="5437" y="8625"/>
                </a:cubicBezTo>
                <a:cubicBezTo>
                  <a:pt x="5437" y="8625"/>
                  <a:pt x="5406" y="8625"/>
                  <a:pt x="5406" y="8593"/>
                </a:cubicBezTo>
                <a:cubicBezTo>
                  <a:pt x="5406" y="8593"/>
                  <a:pt x="5406" y="8593"/>
                  <a:pt x="5406" y="8593"/>
                </a:cubicBezTo>
                <a:cubicBezTo>
                  <a:pt x="5406" y="8625"/>
                  <a:pt x="5437" y="8625"/>
                  <a:pt x="5437" y="8625"/>
                </a:cubicBezTo>
                <a:cubicBezTo>
                  <a:pt x="5437" y="8625"/>
                  <a:pt x="5437" y="8625"/>
                  <a:pt x="5437" y="8625"/>
                </a:cubicBezTo>
                <a:cubicBezTo>
                  <a:pt x="5625" y="8500"/>
                  <a:pt x="5844" y="8406"/>
                  <a:pt x="6062" y="8312"/>
                </a:cubicBezTo>
                <a:cubicBezTo>
                  <a:pt x="6125" y="8281"/>
                  <a:pt x="6156" y="8218"/>
                  <a:pt x="6250" y="8250"/>
                </a:cubicBezTo>
                <a:cubicBezTo>
                  <a:pt x="6250" y="8218"/>
                  <a:pt x="6281" y="8218"/>
                  <a:pt x="6281" y="8218"/>
                </a:cubicBezTo>
                <a:cubicBezTo>
                  <a:pt x="6281" y="8250"/>
                  <a:pt x="6250" y="8250"/>
                  <a:pt x="6250" y="8250"/>
                </a:cubicBezTo>
                <a:close/>
                <a:moveTo>
                  <a:pt x="6250" y="8187"/>
                </a:moveTo>
                <a:cubicBezTo>
                  <a:pt x="6250" y="8218"/>
                  <a:pt x="6250" y="8218"/>
                  <a:pt x="6250" y="8218"/>
                </a:cubicBezTo>
                <a:cubicBezTo>
                  <a:pt x="6250" y="8218"/>
                  <a:pt x="6250" y="8218"/>
                  <a:pt x="6250" y="8187"/>
                </a:cubicBezTo>
                <a:cubicBezTo>
                  <a:pt x="6250" y="8187"/>
                  <a:pt x="6281" y="8156"/>
                  <a:pt x="6312" y="8156"/>
                </a:cubicBezTo>
                <a:cubicBezTo>
                  <a:pt x="6281" y="8156"/>
                  <a:pt x="6250" y="8187"/>
                  <a:pt x="6250" y="8187"/>
                </a:cubicBezTo>
                <a:close/>
                <a:moveTo>
                  <a:pt x="6375" y="8062"/>
                </a:moveTo>
                <a:cubicBezTo>
                  <a:pt x="6187" y="8156"/>
                  <a:pt x="6031" y="8250"/>
                  <a:pt x="5844" y="8343"/>
                </a:cubicBezTo>
                <a:cubicBezTo>
                  <a:pt x="5781" y="8375"/>
                  <a:pt x="5719" y="8406"/>
                  <a:pt x="5656" y="8437"/>
                </a:cubicBezTo>
                <a:cubicBezTo>
                  <a:pt x="5656" y="8406"/>
                  <a:pt x="5625" y="8375"/>
                  <a:pt x="5594" y="8406"/>
                </a:cubicBezTo>
                <a:cubicBezTo>
                  <a:pt x="5594" y="8406"/>
                  <a:pt x="5594" y="8406"/>
                  <a:pt x="5594" y="8406"/>
                </a:cubicBezTo>
                <a:cubicBezTo>
                  <a:pt x="5594" y="8406"/>
                  <a:pt x="5594" y="8406"/>
                  <a:pt x="5594" y="8437"/>
                </a:cubicBezTo>
                <a:cubicBezTo>
                  <a:pt x="5594" y="8437"/>
                  <a:pt x="5594" y="8406"/>
                  <a:pt x="5594" y="8406"/>
                </a:cubicBezTo>
                <a:cubicBezTo>
                  <a:pt x="5594" y="8406"/>
                  <a:pt x="5594" y="8406"/>
                  <a:pt x="5594" y="8406"/>
                </a:cubicBezTo>
                <a:cubicBezTo>
                  <a:pt x="5594" y="8406"/>
                  <a:pt x="5594" y="8437"/>
                  <a:pt x="5594" y="8437"/>
                </a:cubicBezTo>
                <a:cubicBezTo>
                  <a:pt x="5594" y="8437"/>
                  <a:pt x="5625" y="8437"/>
                  <a:pt x="5625" y="8437"/>
                </a:cubicBezTo>
                <a:cubicBezTo>
                  <a:pt x="5594" y="8500"/>
                  <a:pt x="5531" y="8406"/>
                  <a:pt x="5500" y="8437"/>
                </a:cubicBezTo>
                <a:cubicBezTo>
                  <a:pt x="5500" y="8468"/>
                  <a:pt x="5531" y="8468"/>
                  <a:pt x="5562" y="8500"/>
                </a:cubicBezTo>
                <a:cubicBezTo>
                  <a:pt x="5500" y="8500"/>
                  <a:pt x="5437" y="8500"/>
                  <a:pt x="5406" y="8500"/>
                </a:cubicBezTo>
                <a:cubicBezTo>
                  <a:pt x="5375" y="8437"/>
                  <a:pt x="5469" y="8437"/>
                  <a:pt x="5469" y="8406"/>
                </a:cubicBezTo>
                <a:cubicBezTo>
                  <a:pt x="5812" y="8281"/>
                  <a:pt x="6094" y="8125"/>
                  <a:pt x="6406" y="7968"/>
                </a:cubicBezTo>
                <a:cubicBezTo>
                  <a:pt x="6437" y="7968"/>
                  <a:pt x="6437" y="7968"/>
                  <a:pt x="6437" y="7968"/>
                </a:cubicBezTo>
                <a:cubicBezTo>
                  <a:pt x="6437" y="8031"/>
                  <a:pt x="6406" y="8031"/>
                  <a:pt x="6375" y="8062"/>
                </a:cubicBezTo>
                <a:close/>
                <a:moveTo>
                  <a:pt x="6469" y="9000"/>
                </a:moveTo>
                <a:cubicBezTo>
                  <a:pt x="6625" y="8906"/>
                  <a:pt x="6812" y="8750"/>
                  <a:pt x="7094" y="8593"/>
                </a:cubicBezTo>
                <a:cubicBezTo>
                  <a:pt x="7094" y="8593"/>
                  <a:pt x="7094" y="8593"/>
                  <a:pt x="7094" y="8593"/>
                </a:cubicBezTo>
                <a:cubicBezTo>
                  <a:pt x="7437" y="8406"/>
                  <a:pt x="7781" y="8218"/>
                  <a:pt x="8125" y="8062"/>
                </a:cubicBezTo>
                <a:cubicBezTo>
                  <a:pt x="8156" y="8031"/>
                  <a:pt x="8219" y="8000"/>
                  <a:pt x="8281" y="8000"/>
                </a:cubicBezTo>
                <a:cubicBezTo>
                  <a:pt x="7719" y="8375"/>
                  <a:pt x="7094" y="8687"/>
                  <a:pt x="6469" y="9000"/>
                </a:cubicBezTo>
                <a:close/>
                <a:moveTo>
                  <a:pt x="9812" y="6718"/>
                </a:moveTo>
                <a:cubicBezTo>
                  <a:pt x="9812" y="6718"/>
                  <a:pt x="9812" y="6718"/>
                  <a:pt x="9812" y="6718"/>
                </a:cubicBezTo>
                <a:cubicBezTo>
                  <a:pt x="9812" y="6718"/>
                  <a:pt x="9812" y="6718"/>
                  <a:pt x="9812" y="6718"/>
                </a:cubicBezTo>
                <a:cubicBezTo>
                  <a:pt x="9781" y="6781"/>
                  <a:pt x="9781" y="6812"/>
                  <a:pt x="9844" y="6812"/>
                </a:cubicBezTo>
                <a:cubicBezTo>
                  <a:pt x="9719" y="6875"/>
                  <a:pt x="9625" y="6968"/>
                  <a:pt x="9500" y="7031"/>
                </a:cubicBezTo>
                <a:cubicBezTo>
                  <a:pt x="9500" y="7031"/>
                  <a:pt x="9500" y="7031"/>
                  <a:pt x="9500" y="7062"/>
                </a:cubicBezTo>
                <a:cubicBezTo>
                  <a:pt x="9500" y="7125"/>
                  <a:pt x="9500" y="7125"/>
                  <a:pt x="9437" y="7156"/>
                </a:cubicBezTo>
                <a:cubicBezTo>
                  <a:pt x="9344" y="7218"/>
                  <a:pt x="9187" y="7218"/>
                  <a:pt x="9094" y="7281"/>
                </a:cubicBezTo>
                <a:cubicBezTo>
                  <a:pt x="9031" y="7312"/>
                  <a:pt x="9000" y="7343"/>
                  <a:pt x="8969" y="7375"/>
                </a:cubicBezTo>
                <a:cubicBezTo>
                  <a:pt x="8937" y="7437"/>
                  <a:pt x="8875" y="7468"/>
                  <a:pt x="8781" y="7500"/>
                </a:cubicBezTo>
                <a:cubicBezTo>
                  <a:pt x="8687" y="7500"/>
                  <a:pt x="8531" y="7531"/>
                  <a:pt x="8469" y="7687"/>
                </a:cubicBezTo>
                <a:cubicBezTo>
                  <a:pt x="8469" y="7781"/>
                  <a:pt x="8312" y="7812"/>
                  <a:pt x="8219" y="7875"/>
                </a:cubicBezTo>
                <a:cubicBezTo>
                  <a:pt x="8125" y="7906"/>
                  <a:pt x="8031" y="7875"/>
                  <a:pt x="7969" y="7937"/>
                </a:cubicBezTo>
                <a:cubicBezTo>
                  <a:pt x="7937" y="7937"/>
                  <a:pt x="7937" y="7937"/>
                  <a:pt x="7937" y="7937"/>
                </a:cubicBezTo>
                <a:cubicBezTo>
                  <a:pt x="7906" y="8000"/>
                  <a:pt x="7906" y="8031"/>
                  <a:pt x="7875" y="8062"/>
                </a:cubicBezTo>
                <a:cubicBezTo>
                  <a:pt x="7719" y="8125"/>
                  <a:pt x="7594" y="8218"/>
                  <a:pt x="7469" y="8312"/>
                </a:cubicBezTo>
                <a:cubicBezTo>
                  <a:pt x="7406" y="8343"/>
                  <a:pt x="7281" y="8343"/>
                  <a:pt x="7219" y="8375"/>
                </a:cubicBezTo>
                <a:cubicBezTo>
                  <a:pt x="7156" y="8406"/>
                  <a:pt x="7094" y="8468"/>
                  <a:pt x="7031" y="8500"/>
                </a:cubicBezTo>
                <a:cubicBezTo>
                  <a:pt x="6969" y="8531"/>
                  <a:pt x="6875" y="8562"/>
                  <a:pt x="6781" y="8593"/>
                </a:cubicBezTo>
                <a:cubicBezTo>
                  <a:pt x="7000" y="8468"/>
                  <a:pt x="6969" y="8375"/>
                  <a:pt x="6875" y="8343"/>
                </a:cubicBezTo>
                <a:cubicBezTo>
                  <a:pt x="6906" y="8312"/>
                  <a:pt x="6937" y="8312"/>
                  <a:pt x="6969" y="8281"/>
                </a:cubicBezTo>
                <a:cubicBezTo>
                  <a:pt x="7281" y="8125"/>
                  <a:pt x="7562" y="7968"/>
                  <a:pt x="7875" y="7812"/>
                </a:cubicBezTo>
                <a:cubicBezTo>
                  <a:pt x="8281" y="7593"/>
                  <a:pt x="8687" y="7343"/>
                  <a:pt x="9094" y="7125"/>
                </a:cubicBezTo>
                <a:cubicBezTo>
                  <a:pt x="9281" y="7000"/>
                  <a:pt x="9500" y="6843"/>
                  <a:pt x="9719" y="6750"/>
                </a:cubicBezTo>
                <a:cubicBezTo>
                  <a:pt x="9719" y="6718"/>
                  <a:pt x="9750" y="6718"/>
                  <a:pt x="9750" y="6687"/>
                </a:cubicBezTo>
                <a:cubicBezTo>
                  <a:pt x="9750" y="6687"/>
                  <a:pt x="9750" y="6687"/>
                  <a:pt x="9750" y="6687"/>
                </a:cubicBezTo>
                <a:cubicBezTo>
                  <a:pt x="9750" y="6718"/>
                  <a:pt x="9719" y="6718"/>
                  <a:pt x="9719" y="6750"/>
                </a:cubicBezTo>
                <a:cubicBezTo>
                  <a:pt x="9750" y="6750"/>
                  <a:pt x="9781" y="6718"/>
                  <a:pt x="9812" y="6718"/>
                </a:cubicBezTo>
                <a:cubicBezTo>
                  <a:pt x="9812" y="6718"/>
                  <a:pt x="9812" y="6718"/>
                  <a:pt x="9812" y="6718"/>
                </a:cubicBezTo>
                <a:cubicBezTo>
                  <a:pt x="9812" y="6718"/>
                  <a:pt x="9812" y="6718"/>
                  <a:pt x="9812" y="6718"/>
                </a:cubicBezTo>
                <a:cubicBezTo>
                  <a:pt x="9812" y="6718"/>
                  <a:pt x="9812" y="6718"/>
                  <a:pt x="9812" y="6718"/>
                </a:cubicBezTo>
                <a:cubicBezTo>
                  <a:pt x="9812" y="6718"/>
                  <a:pt x="9812" y="6718"/>
                  <a:pt x="9812" y="6718"/>
                </a:cubicBezTo>
                <a:cubicBezTo>
                  <a:pt x="9844" y="6656"/>
                  <a:pt x="9937" y="6656"/>
                  <a:pt x="9969" y="6593"/>
                </a:cubicBezTo>
                <a:cubicBezTo>
                  <a:pt x="9937" y="6718"/>
                  <a:pt x="9937" y="6718"/>
                  <a:pt x="9812" y="6718"/>
                </a:cubicBezTo>
                <a:close/>
                <a:moveTo>
                  <a:pt x="9469" y="7781"/>
                </a:moveTo>
                <a:cubicBezTo>
                  <a:pt x="9469" y="7781"/>
                  <a:pt x="9437" y="7781"/>
                  <a:pt x="9437" y="7781"/>
                </a:cubicBezTo>
                <a:cubicBezTo>
                  <a:pt x="9469" y="7750"/>
                  <a:pt x="9469" y="7750"/>
                  <a:pt x="9469" y="7750"/>
                </a:cubicBezTo>
                <a:cubicBezTo>
                  <a:pt x="9469" y="7750"/>
                  <a:pt x="9469" y="7750"/>
                  <a:pt x="9500" y="7781"/>
                </a:cubicBezTo>
                <a:cubicBezTo>
                  <a:pt x="9469" y="7781"/>
                  <a:pt x="9469" y="7781"/>
                  <a:pt x="9469" y="7781"/>
                </a:cubicBezTo>
                <a:close/>
                <a:moveTo>
                  <a:pt x="10625" y="4437"/>
                </a:moveTo>
                <a:cubicBezTo>
                  <a:pt x="10594" y="4437"/>
                  <a:pt x="10594" y="4468"/>
                  <a:pt x="10594" y="4468"/>
                </a:cubicBezTo>
                <a:cubicBezTo>
                  <a:pt x="10594" y="4468"/>
                  <a:pt x="10594" y="4437"/>
                  <a:pt x="10625" y="4437"/>
                </a:cubicBezTo>
                <a:close/>
                <a:moveTo>
                  <a:pt x="10937" y="4218"/>
                </a:moveTo>
                <a:cubicBezTo>
                  <a:pt x="10875" y="4250"/>
                  <a:pt x="10812" y="4281"/>
                  <a:pt x="10781" y="4312"/>
                </a:cubicBezTo>
                <a:cubicBezTo>
                  <a:pt x="10812" y="4281"/>
                  <a:pt x="10875" y="4250"/>
                  <a:pt x="10937" y="4218"/>
                </a:cubicBezTo>
                <a:close/>
                <a:moveTo>
                  <a:pt x="11000" y="4187"/>
                </a:moveTo>
                <a:cubicBezTo>
                  <a:pt x="10969" y="4187"/>
                  <a:pt x="10969" y="4218"/>
                  <a:pt x="10937" y="4218"/>
                </a:cubicBezTo>
                <a:cubicBezTo>
                  <a:pt x="10969" y="4218"/>
                  <a:pt x="10969" y="4187"/>
                  <a:pt x="11000" y="4187"/>
                </a:cubicBezTo>
                <a:cubicBezTo>
                  <a:pt x="11000" y="4187"/>
                  <a:pt x="11000" y="4156"/>
                  <a:pt x="11000" y="4156"/>
                </a:cubicBezTo>
                <a:cubicBezTo>
                  <a:pt x="11000" y="4156"/>
                  <a:pt x="11000" y="4187"/>
                  <a:pt x="11000" y="4187"/>
                </a:cubicBezTo>
                <a:close/>
                <a:moveTo>
                  <a:pt x="11062" y="4156"/>
                </a:moveTo>
                <a:cubicBezTo>
                  <a:pt x="11062" y="4156"/>
                  <a:pt x="11062" y="4156"/>
                  <a:pt x="11062" y="4125"/>
                </a:cubicBezTo>
                <a:cubicBezTo>
                  <a:pt x="11062" y="4125"/>
                  <a:pt x="11062" y="4125"/>
                  <a:pt x="11062" y="4125"/>
                </a:cubicBezTo>
                <a:cubicBezTo>
                  <a:pt x="11062" y="4156"/>
                  <a:pt x="11062" y="4156"/>
                  <a:pt x="11062" y="4156"/>
                </a:cubicBezTo>
                <a:close/>
                <a:moveTo>
                  <a:pt x="11000" y="4125"/>
                </a:moveTo>
                <a:cubicBezTo>
                  <a:pt x="10906" y="4156"/>
                  <a:pt x="10812" y="4218"/>
                  <a:pt x="10750" y="4281"/>
                </a:cubicBezTo>
                <a:cubicBezTo>
                  <a:pt x="10719" y="4281"/>
                  <a:pt x="10719" y="4281"/>
                  <a:pt x="10687" y="4312"/>
                </a:cubicBezTo>
                <a:cubicBezTo>
                  <a:pt x="10719" y="4281"/>
                  <a:pt x="10719" y="4281"/>
                  <a:pt x="10750" y="4281"/>
                </a:cubicBezTo>
                <a:cubicBezTo>
                  <a:pt x="10812" y="4218"/>
                  <a:pt x="10906" y="4156"/>
                  <a:pt x="11000" y="4125"/>
                </a:cubicBezTo>
                <a:cubicBezTo>
                  <a:pt x="11031" y="4093"/>
                  <a:pt x="11062" y="4062"/>
                  <a:pt x="11094" y="4031"/>
                </a:cubicBezTo>
                <a:cubicBezTo>
                  <a:pt x="11062" y="4062"/>
                  <a:pt x="11031" y="4093"/>
                  <a:pt x="11000" y="4125"/>
                </a:cubicBezTo>
                <a:close/>
                <a:moveTo>
                  <a:pt x="11406" y="6687"/>
                </a:moveTo>
                <a:cubicBezTo>
                  <a:pt x="11406" y="6687"/>
                  <a:pt x="11437" y="6656"/>
                  <a:pt x="11437" y="6656"/>
                </a:cubicBezTo>
                <a:cubicBezTo>
                  <a:pt x="11437" y="6656"/>
                  <a:pt x="11437" y="6656"/>
                  <a:pt x="11437" y="6656"/>
                </a:cubicBezTo>
                <a:cubicBezTo>
                  <a:pt x="11437" y="6656"/>
                  <a:pt x="11406" y="6687"/>
                  <a:pt x="11406" y="6687"/>
                </a:cubicBezTo>
                <a:close/>
                <a:moveTo>
                  <a:pt x="11437" y="3843"/>
                </a:moveTo>
                <a:cubicBezTo>
                  <a:pt x="11437" y="3843"/>
                  <a:pt x="11437" y="3843"/>
                  <a:pt x="11437" y="3843"/>
                </a:cubicBezTo>
                <a:cubicBezTo>
                  <a:pt x="11437" y="3843"/>
                  <a:pt x="11437" y="3843"/>
                  <a:pt x="11437" y="3843"/>
                </a:cubicBezTo>
                <a:cubicBezTo>
                  <a:pt x="11437" y="3875"/>
                  <a:pt x="11406" y="3875"/>
                  <a:pt x="11406" y="3875"/>
                </a:cubicBezTo>
                <a:cubicBezTo>
                  <a:pt x="11406" y="3875"/>
                  <a:pt x="11437" y="3875"/>
                  <a:pt x="11437" y="3843"/>
                </a:cubicBezTo>
                <a:cubicBezTo>
                  <a:pt x="11469" y="3843"/>
                  <a:pt x="11469" y="3843"/>
                  <a:pt x="11469" y="3843"/>
                </a:cubicBezTo>
                <a:cubicBezTo>
                  <a:pt x="11469" y="3843"/>
                  <a:pt x="11469" y="3843"/>
                  <a:pt x="11437" y="3843"/>
                </a:cubicBezTo>
                <a:close/>
                <a:moveTo>
                  <a:pt x="11500" y="3875"/>
                </a:moveTo>
                <a:cubicBezTo>
                  <a:pt x="11500" y="3875"/>
                  <a:pt x="11531" y="3875"/>
                  <a:pt x="11531" y="3843"/>
                </a:cubicBezTo>
                <a:cubicBezTo>
                  <a:pt x="11531" y="3843"/>
                  <a:pt x="11531" y="3843"/>
                  <a:pt x="11531" y="3843"/>
                </a:cubicBezTo>
                <a:cubicBezTo>
                  <a:pt x="11531" y="3875"/>
                  <a:pt x="11500" y="3875"/>
                  <a:pt x="11500" y="3875"/>
                </a:cubicBezTo>
                <a:close/>
                <a:moveTo>
                  <a:pt x="11531" y="3781"/>
                </a:moveTo>
                <a:cubicBezTo>
                  <a:pt x="11531" y="3781"/>
                  <a:pt x="11531" y="3781"/>
                  <a:pt x="11531" y="3781"/>
                </a:cubicBezTo>
                <a:cubicBezTo>
                  <a:pt x="11562" y="3781"/>
                  <a:pt x="11562" y="3750"/>
                  <a:pt x="11562" y="3750"/>
                </a:cubicBezTo>
                <a:cubicBezTo>
                  <a:pt x="11562" y="3750"/>
                  <a:pt x="11562" y="3781"/>
                  <a:pt x="11531" y="3781"/>
                </a:cubicBezTo>
                <a:close/>
                <a:moveTo>
                  <a:pt x="11719" y="3906"/>
                </a:moveTo>
                <a:cubicBezTo>
                  <a:pt x="11719" y="3906"/>
                  <a:pt x="11719" y="3906"/>
                  <a:pt x="11719" y="3906"/>
                </a:cubicBezTo>
                <a:cubicBezTo>
                  <a:pt x="11719" y="3875"/>
                  <a:pt x="11750" y="3875"/>
                  <a:pt x="11750" y="3843"/>
                </a:cubicBezTo>
                <a:cubicBezTo>
                  <a:pt x="11750" y="3875"/>
                  <a:pt x="11719" y="3875"/>
                  <a:pt x="11719" y="3906"/>
                </a:cubicBezTo>
                <a:close/>
                <a:moveTo>
                  <a:pt x="11844" y="3625"/>
                </a:moveTo>
                <a:cubicBezTo>
                  <a:pt x="11844" y="3625"/>
                  <a:pt x="11844" y="3625"/>
                  <a:pt x="11844" y="3625"/>
                </a:cubicBezTo>
                <a:cubicBezTo>
                  <a:pt x="11844" y="3593"/>
                  <a:pt x="11844" y="3593"/>
                  <a:pt x="11844" y="3593"/>
                </a:cubicBezTo>
                <a:cubicBezTo>
                  <a:pt x="11844" y="3593"/>
                  <a:pt x="11844" y="3593"/>
                  <a:pt x="11844" y="3625"/>
                </a:cubicBezTo>
                <a:close/>
                <a:moveTo>
                  <a:pt x="12312" y="3531"/>
                </a:moveTo>
                <a:cubicBezTo>
                  <a:pt x="12312" y="3531"/>
                  <a:pt x="12312" y="3531"/>
                  <a:pt x="12312" y="3531"/>
                </a:cubicBezTo>
                <a:cubicBezTo>
                  <a:pt x="12312" y="3531"/>
                  <a:pt x="12312" y="3531"/>
                  <a:pt x="12312" y="3531"/>
                </a:cubicBezTo>
                <a:cubicBezTo>
                  <a:pt x="12312" y="3531"/>
                  <a:pt x="12312" y="3531"/>
                  <a:pt x="12312" y="3531"/>
                </a:cubicBezTo>
                <a:close/>
                <a:moveTo>
                  <a:pt x="12594" y="3343"/>
                </a:moveTo>
                <a:cubicBezTo>
                  <a:pt x="12625" y="3343"/>
                  <a:pt x="12625" y="3312"/>
                  <a:pt x="12656" y="3312"/>
                </a:cubicBezTo>
                <a:cubicBezTo>
                  <a:pt x="12625" y="3312"/>
                  <a:pt x="12625" y="3343"/>
                  <a:pt x="12594" y="3343"/>
                </a:cubicBezTo>
                <a:cubicBezTo>
                  <a:pt x="12594" y="3343"/>
                  <a:pt x="12594" y="3343"/>
                  <a:pt x="12594" y="3343"/>
                </a:cubicBezTo>
                <a:cubicBezTo>
                  <a:pt x="12594" y="3343"/>
                  <a:pt x="12594" y="3343"/>
                  <a:pt x="12594" y="3343"/>
                </a:cubicBezTo>
                <a:cubicBezTo>
                  <a:pt x="12594" y="3343"/>
                  <a:pt x="12594" y="3343"/>
                  <a:pt x="12562" y="3343"/>
                </a:cubicBezTo>
                <a:cubicBezTo>
                  <a:pt x="12594" y="3343"/>
                  <a:pt x="12594" y="3343"/>
                  <a:pt x="12594" y="3343"/>
                </a:cubicBezTo>
                <a:close/>
                <a:moveTo>
                  <a:pt x="12594" y="6812"/>
                </a:moveTo>
                <a:cubicBezTo>
                  <a:pt x="12562" y="6843"/>
                  <a:pt x="12500" y="6875"/>
                  <a:pt x="12469" y="6906"/>
                </a:cubicBezTo>
                <a:cubicBezTo>
                  <a:pt x="12500" y="6875"/>
                  <a:pt x="12562" y="6843"/>
                  <a:pt x="12594" y="6812"/>
                </a:cubicBezTo>
                <a:cubicBezTo>
                  <a:pt x="12656" y="6781"/>
                  <a:pt x="12719" y="6750"/>
                  <a:pt x="12781" y="6687"/>
                </a:cubicBezTo>
                <a:cubicBezTo>
                  <a:pt x="12719" y="6750"/>
                  <a:pt x="12656" y="6781"/>
                  <a:pt x="12594" y="6812"/>
                </a:cubicBezTo>
                <a:close/>
                <a:moveTo>
                  <a:pt x="12812" y="3218"/>
                </a:moveTo>
                <a:cubicBezTo>
                  <a:pt x="12812" y="3218"/>
                  <a:pt x="12844" y="3218"/>
                  <a:pt x="12844" y="3218"/>
                </a:cubicBezTo>
                <a:cubicBezTo>
                  <a:pt x="12844" y="3218"/>
                  <a:pt x="12844" y="3218"/>
                  <a:pt x="12844" y="3218"/>
                </a:cubicBezTo>
                <a:cubicBezTo>
                  <a:pt x="12844" y="3218"/>
                  <a:pt x="12812" y="3218"/>
                  <a:pt x="12812" y="3218"/>
                </a:cubicBezTo>
                <a:close/>
                <a:moveTo>
                  <a:pt x="13094" y="6500"/>
                </a:moveTo>
                <a:cubicBezTo>
                  <a:pt x="13062" y="6500"/>
                  <a:pt x="13000" y="6531"/>
                  <a:pt x="12969" y="6531"/>
                </a:cubicBezTo>
                <a:cubicBezTo>
                  <a:pt x="13000" y="6531"/>
                  <a:pt x="13062" y="6500"/>
                  <a:pt x="13094" y="6500"/>
                </a:cubicBezTo>
                <a:cubicBezTo>
                  <a:pt x="13094" y="6468"/>
                  <a:pt x="13125" y="6468"/>
                  <a:pt x="13125" y="6437"/>
                </a:cubicBezTo>
                <a:cubicBezTo>
                  <a:pt x="13125" y="6468"/>
                  <a:pt x="13094" y="6468"/>
                  <a:pt x="13094" y="6500"/>
                </a:cubicBezTo>
                <a:close/>
                <a:moveTo>
                  <a:pt x="13000" y="7218"/>
                </a:moveTo>
                <a:cubicBezTo>
                  <a:pt x="12937" y="7218"/>
                  <a:pt x="12875" y="7250"/>
                  <a:pt x="12844" y="7281"/>
                </a:cubicBezTo>
                <a:cubicBezTo>
                  <a:pt x="12875" y="7250"/>
                  <a:pt x="12937" y="7218"/>
                  <a:pt x="13000" y="7218"/>
                </a:cubicBezTo>
                <a:close/>
                <a:moveTo>
                  <a:pt x="10219" y="9281"/>
                </a:moveTo>
                <a:cubicBezTo>
                  <a:pt x="10219" y="9281"/>
                  <a:pt x="10219" y="9281"/>
                  <a:pt x="10219" y="9281"/>
                </a:cubicBezTo>
                <a:cubicBezTo>
                  <a:pt x="10219" y="9281"/>
                  <a:pt x="10219" y="9250"/>
                  <a:pt x="10219" y="9250"/>
                </a:cubicBezTo>
                <a:cubicBezTo>
                  <a:pt x="10219" y="9250"/>
                  <a:pt x="10219" y="9281"/>
                  <a:pt x="10219" y="9281"/>
                </a:cubicBezTo>
                <a:cubicBezTo>
                  <a:pt x="10219" y="9281"/>
                  <a:pt x="10219" y="9281"/>
                  <a:pt x="10219" y="9281"/>
                </a:cubicBezTo>
                <a:close/>
                <a:moveTo>
                  <a:pt x="12312" y="7906"/>
                </a:moveTo>
                <a:cubicBezTo>
                  <a:pt x="12312" y="7906"/>
                  <a:pt x="12312" y="7906"/>
                  <a:pt x="12312" y="7906"/>
                </a:cubicBezTo>
                <a:cubicBezTo>
                  <a:pt x="12312" y="7906"/>
                  <a:pt x="12312" y="7906"/>
                  <a:pt x="12312" y="7875"/>
                </a:cubicBezTo>
                <a:cubicBezTo>
                  <a:pt x="12312" y="7906"/>
                  <a:pt x="12312" y="7906"/>
                  <a:pt x="12312" y="7906"/>
                </a:cubicBezTo>
                <a:close/>
                <a:moveTo>
                  <a:pt x="12531" y="7781"/>
                </a:moveTo>
                <a:cubicBezTo>
                  <a:pt x="12531" y="7781"/>
                  <a:pt x="12531" y="7781"/>
                  <a:pt x="12531" y="7781"/>
                </a:cubicBezTo>
                <a:cubicBezTo>
                  <a:pt x="12531" y="7750"/>
                  <a:pt x="12562" y="7718"/>
                  <a:pt x="12594" y="7718"/>
                </a:cubicBezTo>
                <a:cubicBezTo>
                  <a:pt x="12562" y="7718"/>
                  <a:pt x="12531" y="7750"/>
                  <a:pt x="12531" y="7781"/>
                </a:cubicBezTo>
                <a:close/>
                <a:moveTo>
                  <a:pt x="16937" y="1500"/>
                </a:moveTo>
                <a:cubicBezTo>
                  <a:pt x="16937" y="1500"/>
                  <a:pt x="16937" y="1500"/>
                  <a:pt x="16969" y="1500"/>
                </a:cubicBezTo>
                <a:cubicBezTo>
                  <a:pt x="16937" y="1500"/>
                  <a:pt x="16937" y="1500"/>
                  <a:pt x="16937" y="1500"/>
                </a:cubicBezTo>
                <a:cubicBezTo>
                  <a:pt x="16906" y="1500"/>
                  <a:pt x="16875" y="1500"/>
                  <a:pt x="16875" y="1500"/>
                </a:cubicBezTo>
                <a:cubicBezTo>
                  <a:pt x="16875" y="1500"/>
                  <a:pt x="16906" y="1500"/>
                  <a:pt x="16937" y="1500"/>
                </a:cubicBezTo>
                <a:close/>
                <a:moveTo>
                  <a:pt x="14312" y="2125"/>
                </a:moveTo>
                <a:cubicBezTo>
                  <a:pt x="14312" y="2125"/>
                  <a:pt x="14312" y="2125"/>
                  <a:pt x="14312" y="2125"/>
                </a:cubicBezTo>
                <a:cubicBezTo>
                  <a:pt x="14312" y="2125"/>
                  <a:pt x="14312" y="2125"/>
                  <a:pt x="14312" y="2125"/>
                </a:cubicBezTo>
                <a:close/>
                <a:moveTo>
                  <a:pt x="14219" y="3750"/>
                </a:moveTo>
                <a:cubicBezTo>
                  <a:pt x="14219" y="3750"/>
                  <a:pt x="14219" y="3750"/>
                  <a:pt x="14219" y="3750"/>
                </a:cubicBezTo>
                <a:cubicBezTo>
                  <a:pt x="14219" y="3750"/>
                  <a:pt x="14219" y="3750"/>
                  <a:pt x="14219" y="3750"/>
                </a:cubicBezTo>
                <a:close/>
                <a:moveTo>
                  <a:pt x="14219" y="3750"/>
                </a:moveTo>
                <a:cubicBezTo>
                  <a:pt x="14219" y="3750"/>
                  <a:pt x="14219" y="3750"/>
                  <a:pt x="14219" y="3750"/>
                </a:cubicBezTo>
                <a:cubicBezTo>
                  <a:pt x="14219" y="3750"/>
                  <a:pt x="14219" y="3750"/>
                  <a:pt x="14219" y="3750"/>
                </a:cubicBezTo>
                <a:cubicBezTo>
                  <a:pt x="14219" y="3750"/>
                  <a:pt x="14219" y="3750"/>
                  <a:pt x="14219" y="3750"/>
                </a:cubicBezTo>
                <a:close/>
                <a:moveTo>
                  <a:pt x="14219" y="2437"/>
                </a:moveTo>
                <a:cubicBezTo>
                  <a:pt x="14219" y="2437"/>
                  <a:pt x="14219" y="2437"/>
                  <a:pt x="14219" y="2437"/>
                </a:cubicBezTo>
                <a:cubicBezTo>
                  <a:pt x="14219" y="2437"/>
                  <a:pt x="14219" y="2437"/>
                  <a:pt x="14219" y="2437"/>
                </a:cubicBezTo>
                <a:cubicBezTo>
                  <a:pt x="14219" y="2437"/>
                  <a:pt x="14219" y="2437"/>
                  <a:pt x="14219" y="2437"/>
                </a:cubicBezTo>
                <a:cubicBezTo>
                  <a:pt x="14219" y="2437"/>
                  <a:pt x="14219" y="2437"/>
                  <a:pt x="14219" y="2437"/>
                </a:cubicBezTo>
                <a:cubicBezTo>
                  <a:pt x="14219" y="2437"/>
                  <a:pt x="14219" y="2468"/>
                  <a:pt x="14219" y="2468"/>
                </a:cubicBezTo>
                <a:cubicBezTo>
                  <a:pt x="14187" y="2468"/>
                  <a:pt x="14187" y="2468"/>
                  <a:pt x="14187" y="2437"/>
                </a:cubicBezTo>
                <a:cubicBezTo>
                  <a:pt x="14219" y="2437"/>
                  <a:pt x="14219" y="2437"/>
                  <a:pt x="14219" y="2437"/>
                </a:cubicBezTo>
                <a:cubicBezTo>
                  <a:pt x="14219" y="2437"/>
                  <a:pt x="14219" y="2437"/>
                  <a:pt x="14219" y="2437"/>
                </a:cubicBezTo>
                <a:cubicBezTo>
                  <a:pt x="14219" y="2437"/>
                  <a:pt x="14219" y="2437"/>
                  <a:pt x="14219" y="2437"/>
                </a:cubicBezTo>
                <a:cubicBezTo>
                  <a:pt x="14312" y="2406"/>
                  <a:pt x="14375" y="2343"/>
                  <a:pt x="14437" y="2343"/>
                </a:cubicBezTo>
                <a:cubicBezTo>
                  <a:pt x="14375" y="2375"/>
                  <a:pt x="14312" y="2437"/>
                  <a:pt x="14219" y="2437"/>
                </a:cubicBezTo>
                <a:close/>
                <a:moveTo>
                  <a:pt x="16375" y="3218"/>
                </a:moveTo>
                <a:cubicBezTo>
                  <a:pt x="16187" y="3437"/>
                  <a:pt x="16000" y="3656"/>
                  <a:pt x="15812" y="3875"/>
                </a:cubicBezTo>
                <a:cubicBezTo>
                  <a:pt x="15656" y="4031"/>
                  <a:pt x="15531" y="4218"/>
                  <a:pt x="15375" y="4406"/>
                </a:cubicBezTo>
                <a:cubicBezTo>
                  <a:pt x="15344" y="4406"/>
                  <a:pt x="15344" y="4437"/>
                  <a:pt x="15312" y="4437"/>
                </a:cubicBezTo>
                <a:cubicBezTo>
                  <a:pt x="15281" y="4437"/>
                  <a:pt x="15281" y="4437"/>
                  <a:pt x="15281" y="4500"/>
                </a:cubicBezTo>
                <a:cubicBezTo>
                  <a:pt x="15281" y="4500"/>
                  <a:pt x="15281" y="4500"/>
                  <a:pt x="15281" y="4500"/>
                </a:cubicBezTo>
                <a:cubicBezTo>
                  <a:pt x="15281" y="4500"/>
                  <a:pt x="15281" y="4500"/>
                  <a:pt x="15281" y="4500"/>
                </a:cubicBezTo>
                <a:cubicBezTo>
                  <a:pt x="15281" y="4500"/>
                  <a:pt x="15281" y="4500"/>
                  <a:pt x="15281" y="4500"/>
                </a:cubicBezTo>
                <a:cubicBezTo>
                  <a:pt x="15250" y="4468"/>
                  <a:pt x="15219" y="4468"/>
                  <a:pt x="15219" y="4500"/>
                </a:cubicBezTo>
                <a:cubicBezTo>
                  <a:pt x="15187" y="4593"/>
                  <a:pt x="15125" y="4593"/>
                  <a:pt x="15062" y="4593"/>
                </a:cubicBezTo>
                <a:cubicBezTo>
                  <a:pt x="15094" y="4625"/>
                  <a:pt x="15031" y="4625"/>
                  <a:pt x="15000" y="4656"/>
                </a:cubicBezTo>
                <a:cubicBezTo>
                  <a:pt x="14875" y="4718"/>
                  <a:pt x="14750" y="4812"/>
                  <a:pt x="14625" y="4906"/>
                </a:cubicBezTo>
                <a:cubicBezTo>
                  <a:pt x="14781" y="4843"/>
                  <a:pt x="14969" y="4750"/>
                  <a:pt x="15125" y="4656"/>
                </a:cubicBezTo>
                <a:cubicBezTo>
                  <a:pt x="15187" y="4625"/>
                  <a:pt x="15219" y="4593"/>
                  <a:pt x="15250" y="4531"/>
                </a:cubicBezTo>
                <a:cubicBezTo>
                  <a:pt x="15219" y="4531"/>
                  <a:pt x="15219" y="4531"/>
                  <a:pt x="15219" y="4500"/>
                </a:cubicBezTo>
                <a:cubicBezTo>
                  <a:pt x="15156" y="4500"/>
                  <a:pt x="15094" y="4531"/>
                  <a:pt x="15062" y="4593"/>
                </a:cubicBezTo>
                <a:cubicBezTo>
                  <a:pt x="14937" y="4625"/>
                  <a:pt x="14812" y="4687"/>
                  <a:pt x="14719" y="4750"/>
                </a:cubicBezTo>
                <a:cubicBezTo>
                  <a:pt x="14594" y="4812"/>
                  <a:pt x="14469" y="4875"/>
                  <a:pt x="14312" y="4937"/>
                </a:cubicBezTo>
                <a:cubicBezTo>
                  <a:pt x="14437" y="4812"/>
                  <a:pt x="14625" y="4750"/>
                  <a:pt x="14781" y="4656"/>
                </a:cubicBezTo>
                <a:cubicBezTo>
                  <a:pt x="14812" y="4625"/>
                  <a:pt x="14812" y="4625"/>
                  <a:pt x="14781" y="4593"/>
                </a:cubicBezTo>
                <a:cubicBezTo>
                  <a:pt x="14750" y="4562"/>
                  <a:pt x="14687" y="4500"/>
                  <a:pt x="14781" y="4468"/>
                </a:cubicBezTo>
                <a:cubicBezTo>
                  <a:pt x="14844" y="4437"/>
                  <a:pt x="14875" y="4406"/>
                  <a:pt x="14937" y="4343"/>
                </a:cubicBezTo>
                <a:cubicBezTo>
                  <a:pt x="14906" y="4343"/>
                  <a:pt x="14906" y="4312"/>
                  <a:pt x="14875" y="4281"/>
                </a:cubicBezTo>
                <a:cubicBezTo>
                  <a:pt x="14906" y="4281"/>
                  <a:pt x="14937" y="4250"/>
                  <a:pt x="14969" y="4250"/>
                </a:cubicBezTo>
                <a:cubicBezTo>
                  <a:pt x="15031" y="4281"/>
                  <a:pt x="15062" y="4218"/>
                  <a:pt x="15062" y="4218"/>
                </a:cubicBezTo>
                <a:cubicBezTo>
                  <a:pt x="15094" y="4187"/>
                  <a:pt x="15031" y="4156"/>
                  <a:pt x="15000" y="4156"/>
                </a:cubicBezTo>
                <a:cubicBezTo>
                  <a:pt x="15125" y="4031"/>
                  <a:pt x="15250" y="4000"/>
                  <a:pt x="15375" y="3906"/>
                </a:cubicBezTo>
                <a:cubicBezTo>
                  <a:pt x="15094" y="4000"/>
                  <a:pt x="14812" y="4156"/>
                  <a:pt x="14562" y="4250"/>
                </a:cubicBezTo>
                <a:cubicBezTo>
                  <a:pt x="14625" y="4156"/>
                  <a:pt x="14781" y="4125"/>
                  <a:pt x="14875" y="4062"/>
                </a:cubicBezTo>
                <a:cubicBezTo>
                  <a:pt x="15000" y="3937"/>
                  <a:pt x="15125" y="3781"/>
                  <a:pt x="15312" y="3750"/>
                </a:cubicBezTo>
                <a:cubicBezTo>
                  <a:pt x="15219" y="3687"/>
                  <a:pt x="15156" y="3718"/>
                  <a:pt x="15062" y="3750"/>
                </a:cubicBezTo>
                <a:cubicBezTo>
                  <a:pt x="15031" y="3781"/>
                  <a:pt x="14969" y="3843"/>
                  <a:pt x="14937" y="3781"/>
                </a:cubicBezTo>
                <a:cubicBezTo>
                  <a:pt x="14937" y="3750"/>
                  <a:pt x="14906" y="3687"/>
                  <a:pt x="14969" y="3625"/>
                </a:cubicBezTo>
                <a:cubicBezTo>
                  <a:pt x="14969" y="3625"/>
                  <a:pt x="15031" y="3625"/>
                  <a:pt x="15031" y="3593"/>
                </a:cubicBezTo>
                <a:cubicBezTo>
                  <a:pt x="15062" y="3593"/>
                  <a:pt x="15094" y="3593"/>
                  <a:pt x="15094" y="3562"/>
                </a:cubicBezTo>
                <a:cubicBezTo>
                  <a:pt x="15062" y="3562"/>
                  <a:pt x="15031" y="3531"/>
                  <a:pt x="15000" y="3562"/>
                </a:cubicBezTo>
                <a:cubicBezTo>
                  <a:pt x="14969" y="3562"/>
                  <a:pt x="14937" y="3562"/>
                  <a:pt x="14937" y="3625"/>
                </a:cubicBezTo>
                <a:cubicBezTo>
                  <a:pt x="14844" y="3625"/>
                  <a:pt x="14781" y="3625"/>
                  <a:pt x="14687" y="3687"/>
                </a:cubicBezTo>
                <a:cubicBezTo>
                  <a:pt x="14687" y="3687"/>
                  <a:pt x="14656" y="3718"/>
                  <a:pt x="14656" y="3656"/>
                </a:cubicBezTo>
                <a:cubicBezTo>
                  <a:pt x="14656" y="3562"/>
                  <a:pt x="14594" y="3562"/>
                  <a:pt x="14531" y="3562"/>
                </a:cubicBezTo>
                <a:cubicBezTo>
                  <a:pt x="14687" y="3437"/>
                  <a:pt x="14844" y="3375"/>
                  <a:pt x="15031" y="3281"/>
                </a:cubicBezTo>
                <a:cubicBezTo>
                  <a:pt x="15094" y="3250"/>
                  <a:pt x="15187" y="3218"/>
                  <a:pt x="15219" y="3156"/>
                </a:cubicBezTo>
                <a:cubicBezTo>
                  <a:pt x="15250" y="3156"/>
                  <a:pt x="15281" y="3156"/>
                  <a:pt x="15281" y="3125"/>
                </a:cubicBezTo>
                <a:cubicBezTo>
                  <a:pt x="15281" y="3125"/>
                  <a:pt x="15281" y="3125"/>
                  <a:pt x="15281" y="3125"/>
                </a:cubicBezTo>
                <a:cubicBezTo>
                  <a:pt x="15250" y="3125"/>
                  <a:pt x="15250" y="3125"/>
                  <a:pt x="15219" y="3156"/>
                </a:cubicBezTo>
                <a:cubicBezTo>
                  <a:pt x="15062" y="3218"/>
                  <a:pt x="14906" y="3281"/>
                  <a:pt x="14719" y="3375"/>
                </a:cubicBezTo>
                <a:cubicBezTo>
                  <a:pt x="14750" y="3250"/>
                  <a:pt x="14844" y="3250"/>
                  <a:pt x="14906" y="3218"/>
                </a:cubicBezTo>
                <a:cubicBezTo>
                  <a:pt x="15125" y="3093"/>
                  <a:pt x="15344" y="3000"/>
                  <a:pt x="15562" y="2906"/>
                </a:cubicBezTo>
                <a:cubicBezTo>
                  <a:pt x="15625" y="2875"/>
                  <a:pt x="15625" y="2843"/>
                  <a:pt x="15594" y="2781"/>
                </a:cubicBezTo>
                <a:cubicBezTo>
                  <a:pt x="15625" y="2781"/>
                  <a:pt x="15625" y="2781"/>
                  <a:pt x="15656" y="2781"/>
                </a:cubicBezTo>
                <a:cubicBezTo>
                  <a:pt x="15625" y="2781"/>
                  <a:pt x="15594" y="2750"/>
                  <a:pt x="15594" y="2781"/>
                </a:cubicBezTo>
                <a:cubicBezTo>
                  <a:pt x="15562" y="2781"/>
                  <a:pt x="15562" y="2781"/>
                  <a:pt x="15562" y="2812"/>
                </a:cubicBezTo>
                <a:cubicBezTo>
                  <a:pt x="15562" y="2812"/>
                  <a:pt x="15562" y="2812"/>
                  <a:pt x="15562" y="2812"/>
                </a:cubicBezTo>
                <a:cubicBezTo>
                  <a:pt x="15562" y="2812"/>
                  <a:pt x="15562" y="2812"/>
                  <a:pt x="15562" y="2812"/>
                </a:cubicBezTo>
                <a:cubicBezTo>
                  <a:pt x="15406" y="2843"/>
                  <a:pt x="15281" y="2906"/>
                  <a:pt x="15156" y="2968"/>
                </a:cubicBezTo>
                <a:cubicBezTo>
                  <a:pt x="14937" y="3062"/>
                  <a:pt x="14719" y="3187"/>
                  <a:pt x="14469" y="3281"/>
                </a:cubicBezTo>
                <a:cubicBezTo>
                  <a:pt x="14469" y="3281"/>
                  <a:pt x="14469" y="3281"/>
                  <a:pt x="14469" y="3281"/>
                </a:cubicBezTo>
                <a:cubicBezTo>
                  <a:pt x="14469" y="3281"/>
                  <a:pt x="14469" y="3281"/>
                  <a:pt x="14469" y="3281"/>
                </a:cubicBezTo>
                <a:cubicBezTo>
                  <a:pt x="14469" y="3281"/>
                  <a:pt x="14469" y="3281"/>
                  <a:pt x="14469" y="3281"/>
                </a:cubicBezTo>
                <a:cubicBezTo>
                  <a:pt x="14469" y="3281"/>
                  <a:pt x="14469" y="3281"/>
                  <a:pt x="14469" y="3281"/>
                </a:cubicBezTo>
                <a:cubicBezTo>
                  <a:pt x="14437" y="3312"/>
                  <a:pt x="14437" y="3343"/>
                  <a:pt x="14406" y="3312"/>
                </a:cubicBezTo>
                <a:cubicBezTo>
                  <a:pt x="14406" y="3312"/>
                  <a:pt x="14406" y="3312"/>
                  <a:pt x="14406" y="3312"/>
                </a:cubicBezTo>
                <a:cubicBezTo>
                  <a:pt x="14406" y="3281"/>
                  <a:pt x="14437" y="3312"/>
                  <a:pt x="14469" y="3281"/>
                </a:cubicBezTo>
                <a:cubicBezTo>
                  <a:pt x="14469" y="3281"/>
                  <a:pt x="14469" y="3281"/>
                  <a:pt x="14469" y="3281"/>
                </a:cubicBezTo>
                <a:cubicBezTo>
                  <a:pt x="14469" y="3281"/>
                  <a:pt x="14469" y="3281"/>
                  <a:pt x="14469" y="3281"/>
                </a:cubicBezTo>
                <a:cubicBezTo>
                  <a:pt x="14594" y="3062"/>
                  <a:pt x="14812" y="3031"/>
                  <a:pt x="15000" y="2906"/>
                </a:cubicBezTo>
                <a:cubicBezTo>
                  <a:pt x="15062" y="2875"/>
                  <a:pt x="15156" y="2812"/>
                  <a:pt x="15156" y="2812"/>
                </a:cubicBezTo>
                <a:cubicBezTo>
                  <a:pt x="15125" y="2718"/>
                  <a:pt x="15219" y="2750"/>
                  <a:pt x="15250" y="2687"/>
                </a:cubicBezTo>
                <a:cubicBezTo>
                  <a:pt x="15281" y="2687"/>
                  <a:pt x="15281" y="2687"/>
                  <a:pt x="15281" y="2625"/>
                </a:cubicBezTo>
                <a:cubicBezTo>
                  <a:pt x="14937" y="2718"/>
                  <a:pt x="14625" y="2937"/>
                  <a:pt x="14281" y="3062"/>
                </a:cubicBezTo>
                <a:cubicBezTo>
                  <a:pt x="14375" y="2968"/>
                  <a:pt x="14562" y="2843"/>
                  <a:pt x="14687" y="2781"/>
                </a:cubicBezTo>
                <a:cubicBezTo>
                  <a:pt x="14781" y="2750"/>
                  <a:pt x="14906" y="2718"/>
                  <a:pt x="14969" y="2625"/>
                </a:cubicBezTo>
                <a:cubicBezTo>
                  <a:pt x="15000" y="2625"/>
                  <a:pt x="15031" y="2625"/>
                  <a:pt x="15062" y="2593"/>
                </a:cubicBezTo>
                <a:cubicBezTo>
                  <a:pt x="15000" y="2562"/>
                  <a:pt x="14969" y="2562"/>
                  <a:pt x="14969" y="2625"/>
                </a:cubicBezTo>
                <a:cubicBezTo>
                  <a:pt x="14937" y="2593"/>
                  <a:pt x="14875" y="2625"/>
                  <a:pt x="14937" y="2562"/>
                </a:cubicBezTo>
                <a:cubicBezTo>
                  <a:pt x="15031" y="2500"/>
                  <a:pt x="15125" y="2500"/>
                  <a:pt x="15219" y="2437"/>
                </a:cubicBezTo>
                <a:cubicBezTo>
                  <a:pt x="15250" y="2406"/>
                  <a:pt x="15312" y="2406"/>
                  <a:pt x="15312" y="2343"/>
                </a:cubicBezTo>
                <a:cubicBezTo>
                  <a:pt x="15312" y="2343"/>
                  <a:pt x="15344" y="2375"/>
                  <a:pt x="15375" y="2343"/>
                </a:cubicBezTo>
                <a:cubicBezTo>
                  <a:pt x="15344" y="2312"/>
                  <a:pt x="15312" y="2312"/>
                  <a:pt x="15312" y="2343"/>
                </a:cubicBezTo>
                <a:cubicBezTo>
                  <a:pt x="15125" y="2375"/>
                  <a:pt x="14969" y="2468"/>
                  <a:pt x="14812" y="2531"/>
                </a:cubicBezTo>
                <a:cubicBezTo>
                  <a:pt x="14781" y="2562"/>
                  <a:pt x="14750" y="2593"/>
                  <a:pt x="14687" y="2562"/>
                </a:cubicBezTo>
                <a:cubicBezTo>
                  <a:pt x="14844" y="2343"/>
                  <a:pt x="15125" y="2281"/>
                  <a:pt x="15312" y="2156"/>
                </a:cubicBezTo>
                <a:cubicBezTo>
                  <a:pt x="15250" y="2125"/>
                  <a:pt x="15219" y="2156"/>
                  <a:pt x="15187" y="2187"/>
                </a:cubicBezTo>
                <a:cubicBezTo>
                  <a:pt x="14969" y="2250"/>
                  <a:pt x="14781" y="2375"/>
                  <a:pt x="14562" y="2468"/>
                </a:cubicBezTo>
                <a:cubicBezTo>
                  <a:pt x="14531" y="2500"/>
                  <a:pt x="14469" y="2531"/>
                  <a:pt x="14469" y="2468"/>
                </a:cubicBezTo>
                <a:cubicBezTo>
                  <a:pt x="14437" y="2406"/>
                  <a:pt x="14500" y="2406"/>
                  <a:pt x="14531" y="2406"/>
                </a:cubicBezTo>
                <a:cubicBezTo>
                  <a:pt x="14781" y="2250"/>
                  <a:pt x="15000" y="2125"/>
                  <a:pt x="15250" y="2000"/>
                </a:cubicBezTo>
                <a:cubicBezTo>
                  <a:pt x="15281" y="2000"/>
                  <a:pt x="15281" y="1968"/>
                  <a:pt x="15281" y="1968"/>
                </a:cubicBezTo>
                <a:cubicBezTo>
                  <a:pt x="15281" y="1937"/>
                  <a:pt x="15312" y="1937"/>
                  <a:pt x="15344" y="1937"/>
                </a:cubicBezTo>
                <a:cubicBezTo>
                  <a:pt x="15344" y="1937"/>
                  <a:pt x="15344" y="1937"/>
                  <a:pt x="15344" y="1937"/>
                </a:cubicBezTo>
                <a:cubicBezTo>
                  <a:pt x="15406" y="1906"/>
                  <a:pt x="15437" y="1875"/>
                  <a:pt x="15500" y="1843"/>
                </a:cubicBezTo>
                <a:cubicBezTo>
                  <a:pt x="15469" y="1875"/>
                  <a:pt x="15437" y="1875"/>
                  <a:pt x="15406" y="1906"/>
                </a:cubicBezTo>
                <a:cubicBezTo>
                  <a:pt x="15437" y="1875"/>
                  <a:pt x="15469" y="1875"/>
                  <a:pt x="15500" y="1843"/>
                </a:cubicBezTo>
                <a:lnTo>
                  <a:pt x="15500" y="1843"/>
                </a:lnTo>
                <a:cubicBezTo>
                  <a:pt x="15531" y="1843"/>
                  <a:pt x="15562" y="1843"/>
                  <a:pt x="15625" y="1843"/>
                </a:cubicBezTo>
                <a:cubicBezTo>
                  <a:pt x="15625" y="1812"/>
                  <a:pt x="15625" y="1812"/>
                  <a:pt x="15625" y="1812"/>
                </a:cubicBezTo>
                <a:cubicBezTo>
                  <a:pt x="15625" y="1812"/>
                  <a:pt x="15656" y="1812"/>
                  <a:pt x="15656" y="1812"/>
                </a:cubicBezTo>
                <a:cubicBezTo>
                  <a:pt x="15656" y="1781"/>
                  <a:pt x="15687" y="1781"/>
                  <a:pt x="15719" y="1781"/>
                </a:cubicBezTo>
                <a:cubicBezTo>
                  <a:pt x="15750" y="1750"/>
                  <a:pt x="15781" y="1750"/>
                  <a:pt x="15812" y="1750"/>
                </a:cubicBezTo>
                <a:cubicBezTo>
                  <a:pt x="15844" y="1718"/>
                  <a:pt x="15875" y="1718"/>
                  <a:pt x="15906" y="1718"/>
                </a:cubicBezTo>
                <a:lnTo>
                  <a:pt x="15906" y="1718"/>
                </a:lnTo>
                <a:cubicBezTo>
                  <a:pt x="15875" y="1750"/>
                  <a:pt x="15844" y="1750"/>
                  <a:pt x="15812" y="1750"/>
                </a:cubicBezTo>
                <a:cubicBezTo>
                  <a:pt x="15781" y="1812"/>
                  <a:pt x="15750" y="1781"/>
                  <a:pt x="15719" y="1781"/>
                </a:cubicBezTo>
                <a:cubicBezTo>
                  <a:pt x="15687" y="1843"/>
                  <a:pt x="15656" y="1812"/>
                  <a:pt x="15625" y="1843"/>
                </a:cubicBezTo>
                <a:cubicBezTo>
                  <a:pt x="15500" y="1906"/>
                  <a:pt x="15406" y="1937"/>
                  <a:pt x="15281" y="1968"/>
                </a:cubicBezTo>
                <a:cubicBezTo>
                  <a:pt x="15187" y="1968"/>
                  <a:pt x="15125" y="2062"/>
                  <a:pt x="15031" y="2062"/>
                </a:cubicBezTo>
                <a:cubicBezTo>
                  <a:pt x="15000" y="2062"/>
                  <a:pt x="14969" y="2093"/>
                  <a:pt x="14969" y="2062"/>
                </a:cubicBezTo>
                <a:cubicBezTo>
                  <a:pt x="14969" y="2062"/>
                  <a:pt x="14969" y="2031"/>
                  <a:pt x="14969" y="2031"/>
                </a:cubicBezTo>
                <a:cubicBezTo>
                  <a:pt x="14969" y="2031"/>
                  <a:pt x="14969" y="2031"/>
                  <a:pt x="14969" y="2031"/>
                </a:cubicBezTo>
                <a:cubicBezTo>
                  <a:pt x="14969" y="2031"/>
                  <a:pt x="14969" y="2031"/>
                  <a:pt x="14969" y="2031"/>
                </a:cubicBezTo>
                <a:cubicBezTo>
                  <a:pt x="14969" y="2031"/>
                  <a:pt x="14969" y="2031"/>
                  <a:pt x="14969" y="2031"/>
                </a:cubicBezTo>
                <a:cubicBezTo>
                  <a:pt x="14969" y="2031"/>
                  <a:pt x="15000" y="2031"/>
                  <a:pt x="15000" y="2031"/>
                </a:cubicBezTo>
                <a:cubicBezTo>
                  <a:pt x="15000" y="2031"/>
                  <a:pt x="15031" y="2062"/>
                  <a:pt x="15031" y="2062"/>
                </a:cubicBezTo>
                <a:cubicBezTo>
                  <a:pt x="15031" y="2062"/>
                  <a:pt x="15000" y="2031"/>
                  <a:pt x="15000" y="2031"/>
                </a:cubicBezTo>
                <a:cubicBezTo>
                  <a:pt x="15094" y="1968"/>
                  <a:pt x="15219" y="1906"/>
                  <a:pt x="15312" y="1875"/>
                </a:cubicBezTo>
                <a:cubicBezTo>
                  <a:pt x="15312" y="1875"/>
                  <a:pt x="15312" y="1875"/>
                  <a:pt x="15312" y="1875"/>
                </a:cubicBezTo>
                <a:cubicBezTo>
                  <a:pt x="15312" y="1843"/>
                  <a:pt x="15281" y="1843"/>
                  <a:pt x="15250" y="1875"/>
                </a:cubicBezTo>
                <a:cubicBezTo>
                  <a:pt x="15219" y="1906"/>
                  <a:pt x="15156" y="1906"/>
                  <a:pt x="15125" y="1843"/>
                </a:cubicBezTo>
                <a:cubicBezTo>
                  <a:pt x="15219" y="1781"/>
                  <a:pt x="15344" y="1750"/>
                  <a:pt x="15437" y="1687"/>
                </a:cubicBezTo>
                <a:cubicBezTo>
                  <a:pt x="15406" y="1687"/>
                  <a:pt x="15375" y="1687"/>
                  <a:pt x="15344" y="1718"/>
                </a:cubicBezTo>
                <a:cubicBezTo>
                  <a:pt x="15312" y="1718"/>
                  <a:pt x="15281" y="1718"/>
                  <a:pt x="15250" y="1750"/>
                </a:cubicBezTo>
                <a:cubicBezTo>
                  <a:pt x="15281" y="1718"/>
                  <a:pt x="15312" y="1718"/>
                  <a:pt x="15344" y="1718"/>
                </a:cubicBezTo>
                <a:cubicBezTo>
                  <a:pt x="15187" y="1750"/>
                  <a:pt x="15094" y="1812"/>
                  <a:pt x="14937" y="1875"/>
                </a:cubicBezTo>
                <a:cubicBezTo>
                  <a:pt x="14750" y="1968"/>
                  <a:pt x="14562" y="2093"/>
                  <a:pt x="14375" y="2156"/>
                </a:cubicBezTo>
                <a:cubicBezTo>
                  <a:pt x="14281" y="2218"/>
                  <a:pt x="14219" y="2281"/>
                  <a:pt x="14094" y="2281"/>
                </a:cubicBezTo>
                <a:cubicBezTo>
                  <a:pt x="14187" y="2250"/>
                  <a:pt x="14250" y="2156"/>
                  <a:pt x="14375" y="2125"/>
                </a:cubicBezTo>
                <a:cubicBezTo>
                  <a:pt x="14375" y="2125"/>
                  <a:pt x="14375" y="2125"/>
                  <a:pt x="14375" y="2156"/>
                </a:cubicBezTo>
                <a:cubicBezTo>
                  <a:pt x="14375" y="2125"/>
                  <a:pt x="14375" y="2125"/>
                  <a:pt x="14375" y="2125"/>
                </a:cubicBezTo>
                <a:cubicBezTo>
                  <a:pt x="14500" y="2000"/>
                  <a:pt x="14687" y="1937"/>
                  <a:pt x="14875" y="1843"/>
                </a:cubicBezTo>
                <a:cubicBezTo>
                  <a:pt x="14937" y="1812"/>
                  <a:pt x="15031" y="1781"/>
                  <a:pt x="15125" y="1718"/>
                </a:cubicBezTo>
                <a:cubicBezTo>
                  <a:pt x="15062" y="1687"/>
                  <a:pt x="15000" y="1750"/>
                  <a:pt x="14969" y="1687"/>
                </a:cubicBezTo>
                <a:cubicBezTo>
                  <a:pt x="14937" y="1656"/>
                  <a:pt x="15031" y="1656"/>
                  <a:pt x="15031" y="1593"/>
                </a:cubicBezTo>
                <a:cubicBezTo>
                  <a:pt x="15031" y="1593"/>
                  <a:pt x="15062" y="1593"/>
                  <a:pt x="15062" y="1593"/>
                </a:cubicBezTo>
                <a:cubicBezTo>
                  <a:pt x="15187" y="1562"/>
                  <a:pt x="15312" y="1531"/>
                  <a:pt x="15406" y="1437"/>
                </a:cubicBezTo>
                <a:cubicBezTo>
                  <a:pt x="15594" y="1312"/>
                  <a:pt x="15812" y="1250"/>
                  <a:pt x="16031" y="1187"/>
                </a:cubicBezTo>
                <a:cubicBezTo>
                  <a:pt x="16031" y="1187"/>
                  <a:pt x="16062" y="1187"/>
                  <a:pt x="16094" y="1187"/>
                </a:cubicBezTo>
                <a:cubicBezTo>
                  <a:pt x="16125" y="1218"/>
                  <a:pt x="16156" y="1187"/>
                  <a:pt x="16219" y="1187"/>
                </a:cubicBezTo>
                <a:cubicBezTo>
                  <a:pt x="16312" y="1187"/>
                  <a:pt x="16406" y="1125"/>
                  <a:pt x="16531" y="1156"/>
                </a:cubicBezTo>
                <a:cubicBezTo>
                  <a:pt x="16500" y="1187"/>
                  <a:pt x="16469" y="1187"/>
                  <a:pt x="16469" y="1187"/>
                </a:cubicBezTo>
                <a:cubicBezTo>
                  <a:pt x="16437" y="1218"/>
                  <a:pt x="16375" y="1218"/>
                  <a:pt x="16375" y="1250"/>
                </a:cubicBezTo>
                <a:cubicBezTo>
                  <a:pt x="16406" y="1312"/>
                  <a:pt x="16437" y="1281"/>
                  <a:pt x="16469" y="1281"/>
                </a:cubicBezTo>
                <a:cubicBezTo>
                  <a:pt x="16531" y="1281"/>
                  <a:pt x="16594" y="1250"/>
                  <a:pt x="16656" y="1281"/>
                </a:cubicBezTo>
                <a:cubicBezTo>
                  <a:pt x="16625" y="1343"/>
                  <a:pt x="16531" y="1312"/>
                  <a:pt x="16469" y="1343"/>
                </a:cubicBezTo>
                <a:cubicBezTo>
                  <a:pt x="16406" y="1375"/>
                  <a:pt x="16469" y="1468"/>
                  <a:pt x="16375" y="1468"/>
                </a:cubicBezTo>
                <a:cubicBezTo>
                  <a:pt x="16531" y="1500"/>
                  <a:pt x="16625" y="1437"/>
                  <a:pt x="16750" y="1468"/>
                </a:cubicBezTo>
                <a:cubicBezTo>
                  <a:pt x="16594" y="1500"/>
                  <a:pt x="16469" y="1562"/>
                  <a:pt x="16344" y="1562"/>
                </a:cubicBezTo>
                <a:cubicBezTo>
                  <a:pt x="16312" y="1562"/>
                  <a:pt x="16312" y="1593"/>
                  <a:pt x="16281" y="1593"/>
                </a:cubicBezTo>
                <a:cubicBezTo>
                  <a:pt x="16312" y="1593"/>
                  <a:pt x="16344" y="1593"/>
                  <a:pt x="16375" y="1593"/>
                </a:cubicBezTo>
                <a:cubicBezTo>
                  <a:pt x="16344" y="1593"/>
                  <a:pt x="16312" y="1593"/>
                  <a:pt x="16281" y="1593"/>
                </a:cubicBezTo>
                <a:cubicBezTo>
                  <a:pt x="16281" y="1593"/>
                  <a:pt x="16281" y="1625"/>
                  <a:pt x="16281" y="1625"/>
                </a:cubicBezTo>
                <a:cubicBezTo>
                  <a:pt x="16250" y="1656"/>
                  <a:pt x="16219" y="1625"/>
                  <a:pt x="16156" y="1625"/>
                </a:cubicBezTo>
                <a:cubicBezTo>
                  <a:pt x="16125" y="1687"/>
                  <a:pt x="16062" y="1656"/>
                  <a:pt x="16031" y="1687"/>
                </a:cubicBezTo>
                <a:cubicBezTo>
                  <a:pt x="16000" y="1718"/>
                  <a:pt x="16000" y="1718"/>
                  <a:pt x="15969" y="1687"/>
                </a:cubicBezTo>
                <a:cubicBezTo>
                  <a:pt x="16000" y="1687"/>
                  <a:pt x="16000" y="1687"/>
                  <a:pt x="16031" y="1687"/>
                </a:cubicBezTo>
                <a:cubicBezTo>
                  <a:pt x="16031" y="1687"/>
                  <a:pt x="16031" y="1656"/>
                  <a:pt x="16031" y="1656"/>
                </a:cubicBezTo>
                <a:lnTo>
                  <a:pt x="16033" y="1656"/>
                </a:lnTo>
                <a:lnTo>
                  <a:pt x="16033" y="1656"/>
                </a:lnTo>
                <a:lnTo>
                  <a:pt x="16034" y="1656"/>
                </a:lnTo>
                <a:lnTo>
                  <a:pt x="16034" y="1656"/>
                </a:lnTo>
                <a:lnTo>
                  <a:pt x="16035" y="1656"/>
                </a:lnTo>
                <a:lnTo>
                  <a:pt x="16035" y="1656"/>
                </a:lnTo>
                <a:lnTo>
                  <a:pt x="16037" y="1656"/>
                </a:lnTo>
                <a:lnTo>
                  <a:pt x="16037" y="1656"/>
                </a:lnTo>
                <a:lnTo>
                  <a:pt x="16038" y="1656"/>
                </a:lnTo>
                <a:lnTo>
                  <a:pt x="16038" y="1656"/>
                </a:lnTo>
                <a:lnTo>
                  <a:pt x="16039" y="1656"/>
                </a:lnTo>
                <a:lnTo>
                  <a:pt x="16040" y="1656"/>
                </a:lnTo>
                <a:lnTo>
                  <a:pt x="16040" y="1656"/>
                </a:lnTo>
                <a:lnTo>
                  <a:pt x="16041" y="1656"/>
                </a:lnTo>
                <a:lnTo>
                  <a:pt x="16041" y="1656"/>
                </a:lnTo>
                <a:lnTo>
                  <a:pt x="16043" y="1656"/>
                </a:lnTo>
                <a:lnTo>
                  <a:pt x="16043" y="1656"/>
                </a:lnTo>
                <a:lnTo>
                  <a:pt x="16044" y="1656"/>
                </a:lnTo>
                <a:lnTo>
                  <a:pt x="16044" y="1656"/>
                </a:lnTo>
                <a:lnTo>
                  <a:pt x="16045" y="1656"/>
                </a:lnTo>
                <a:lnTo>
                  <a:pt x="16046" y="1656"/>
                </a:lnTo>
                <a:lnTo>
                  <a:pt x="16046" y="1656"/>
                </a:lnTo>
                <a:lnTo>
                  <a:pt x="16047" y="1656"/>
                </a:lnTo>
                <a:lnTo>
                  <a:pt x="16047" y="1656"/>
                </a:lnTo>
                <a:lnTo>
                  <a:pt x="16048" y="1656"/>
                </a:lnTo>
                <a:lnTo>
                  <a:pt x="16048" y="1656"/>
                </a:lnTo>
                <a:lnTo>
                  <a:pt x="16049" y="1656"/>
                </a:lnTo>
                <a:lnTo>
                  <a:pt x="16050" y="1656"/>
                </a:lnTo>
                <a:lnTo>
                  <a:pt x="16050" y="1656"/>
                </a:lnTo>
                <a:lnTo>
                  <a:pt x="16051" y="1656"/>
                </a:lnTo>
                <a:lnTo>
                  <a:pt x="16051" y="1656"/>
                </a:lnTo>
                <a:lnTo>
                  <a:pt x="16051" y="1656"/>
                </a:lnTo>
                <a:lnTo>
                  <a:pt x="16052" y="1656"/>
                </a:lnTo>
                <a:lnTo>
                  <a:pt x="16053" y="1656"/>
                </a:lnTo>
                <a:lnTo>
                  <a:pt x="16053" y="1656"/>
                </a:lnTo>
                <a:lnTo>
                  <a:pt x="16054" y="1656"/>
                </a:lnTo>
                <a:lnTo>
                  <a:pt x="16054" y="1656"/>
                </a:lnTo>
                <a:lnTo>
                  <a:pt x="16055" y="1656"/>
                </a:lnTo>
                <a:lnTo>
                  <a:pt x="16055" y="1656"/>
                </a:lnTo>
                <a:lnTo>
                  <a:pt x="16056" y="1656"/>
                </a:lnTo>
                <a:lnTo>
                  <a:pt x="16056" y="1656"/>
                </a:lnTo>
                <a:lnTo>
                  <a:pt x="16057" y="1656"/>
                </a:lnTo>
                <a:lnTo>
                  <a:pt x="16057" y="1656"/>
                </a:lnTo>
                <a:lnTo>
                  <a:pt x="16058" y="1656"/>
                </a:lnTo>
                <a:lnTo>
                  <a:pt x="16058" y="1656"/>
                </a:lnTo>
                <a:lnTo>
                  <a:pt x="16059" y="1656"/>
                </a:lnTo>
                <a:lnTo>
                  <a:pt x="16059" y="1656"/>
                </a:lnTo>
                <a:lnTo>
                  <a:pt x="16059" y="1656"/>
                </a:lnTo>
                <a:lnTo>
                  <a:pt x="16060" y="1656"/>
                </a:lnTo>
                <a:lnTo>
                  <a:pt x="16061" y="1656"/>
                </a:lnTo>
                <a:lnTo>
                  <a:pt x="16061" y="1656"/>
                </a:lnTo>
                <a:lnTo>
                  <a:pt x="16062" y="1656"/>
                </a:lnTo>
                <a:lnTo>
                  <a:pt x="16062" y="1656"/>
                </a:lnTo>
                <a:lnTo>
                  <a:pt x="16062" y="1656"/>
                </a:lnTo>
                <a:lnTo>
                  <a:pt x="16063" y="1656"/>
                </a:lnTo>
                <a:lnTo>
                  <a:pt x="16063" y="1656"/>
                </a:lnTo>
                <a:lnTo>
                  <a:pt x="16064" y="1656"/>
                </a:lnTo>
                <a:lnTo>
                  <a:pt x="16065" y="1656"/>
                </a:lnTo>
                <a:lnTo>
                  <a:pt x="16065" y="1656"/>
                </a:lnTo>
                <a:lnTo>
                  <a:pt x="16065" y="1656"/>
                </a:lnTo>
                <a:lnTo>
                  <a:pt x="16066" y="1656"/>
                </a:lnTo>
                <a:lnTo>
                  <a:pt x="16066" y="1656"/>
                </a:lnTo>
                <a:lnTo>
                  <a:pt x="16067" y="1656"/>
                </a:lnTo>
                <a:lnTo>
                  <a:pt x="16067" y="1656"/>
                </a:lnTo>
                <a:lnTo>
                  <a:pt x="16068" y="1656"/>
                </a:lnTo>
                <a:lnTo>
                  <a:pt x="16068" y="1656"/>
                </a:lnTo>
                <a:lnTo>
                  <a:pt x="16068" y="1656"/>
                </a:lnTo>
                <a:lnTo>
                  <a:pt x="16069" y="1656"/>
                </a:lnTo>
                <a:lnTo>
                  <a:pt x="16070" y="1656"/>
                </a:lnTo>
                <a:lnTo>
                  <a:pt x="16070" y="1656"/>
                </a:lnTo>
                <a:lnTo>
                  <a:pt x="16071" y="1656"/>
                </a:lnTo>
                <a:lnTo>
                  <a:pt x="16071" y="1656"/>
                </a:lnTo>
                <a:lnTo>
                  <a:pt x="16072" y="1656"/>
                </a:lnTo>
                <a:lnTo>
                  <a:pt x="16072" y="1656"/>
                </a:lnTo>
                <a:lnTo>
                  <a:pt x="16072" y="1656"/>
                </a:lnTo>
                <a:lnTo>
                  <a:pt x="16073" y="1656"/>
                </a:lnTo>
                <a:lnTo>
                  <a:pt x="16073" y="1656"/>
                </a:lnTo>
                <a:lnTo>
                  <a:pt x="16074" y="1656"/>
                </a:lnTo>
                <a:lnTo>
                  <a:pt x="16074" y="1656"/>
                </a:lnTo>
                <a:lnTo>
                  <a:pt x="16075" y="1656"/>
                </a:lnTo>
                <a:lnTo>
                  <a:pt x="16075" y="1656"/>
                </a:lnTo>
                <a:lnTo>
                  <a:pt x="16076" y="1656"/>
                </a:lnTo>
                <a:lnTo>
                  <a:pt x="16076" y="1656"/>
                </a:lnTo>
                <a:lnTo>
                  <a:pt x="16077" y="1656"/>
                </a:lnTo>
                <a:lnTo>
                  <a:pt x="16077" y="1656"/>
                </a:lnTo>
                <a:lnTo>
                  <a:pt x="16078" y="1656"/>
                </a:lnTo>
                <a:lnTo>
                  <a:pt x="16078" y="1656"/>
                </a:lnTo>
                <a:lnTo>
                  <a:pt x="16079" y="1656"/>
                </a:lnTo>
                <a:lnTo>
                  <a:pt x="16079" y="1656"/>
                </a:lnTo>
                <a:lnTo>
                  <a:pt x="16080" y="1656"/>
                </a:lnTo>
                <a:lnTo>
                  <a:pt x="16080" y="1656"/>
                </a:lnTo>
                <a:lnTo>
                  <a:pt x="16081" y="1656"/>
                </a:lnTo>
                <a:lnTo>
                  <a:pt x="16081" y="1656"/>
                </a:lnTo>
                <a:lnTo>
                  <a:pt x="16082" y="1656"/>
                </a:lnTo>
                <a:lnTo>
                  <a:pt x="16082" y="1656"/>
                </a:lnTo>
                <a:lnTo>
                  <a:pt x="16083" y="1656"/>
                </a:lnTo>
                <a:lnTo>
                  <a:pt x="16083" y="1656"/>
                </a:lnTo>
                <a:lnTo>
                  <a:pt x="16084" y="1656"/>
                </a:lnTo>
                <a:lnTo>
                  <a:pt x="16084" y="1656"/>
                </a:lnTo>
                <a:lnTo>
                  <a:pt x="16085" y="1656"/>
                </a:lnTo>
                <a:lnTo>
                  <a:pt x="16085" y="1656"/>
                </a:lnTo>
                <a:lnTo>
                  <a:pt x="16086" y="1656"/>
                </a:lnTo>
                <a:lnTo>
                  <a:pt x="16086" y="1656"/>
                </a:lnTo>
                <a:lnTo>
                  <a:pt x="16087" y="1656"/>
                </a:lnTo>
                <a:lnTo>
                  <a:pt x="16087" y="1656"/>
                </a:lnTo>
                <a:lnTo>
                  <a:pt x="16088" y="1656"/>
                </a:lnTo>
                <a:lnTo>
                  <a:pt x="16088" y="1656"/>
                </a:lnTo>
                <a:lnTo>
                  <a:pt x="16088" y="1656"/>
                </a:lnTo>
                <a:lnTo>
                  <a:pt x="16089" y="1656"/>
                </a:lnTo>
                <a:lnTo>
                  <a:pt x="16089" y="1656"/>
                </a:lnTo>
                <a:lnTo>
                  <a:pt x="16089" y="1656"/>
                </a:lnTo>
                <a:lnTo>
                  <a:pt x="16090" y="1656"/>
                </a:lnTo>
                <a:lnTo>
                  <a:pt x="16091" y="1656"/>
                </a:lnTo>
                <a:lnTo>
                  <a:pt x="16091" y="1656"/>
                </a:lnTo>
                <a:lnTo>
                  <a:pt x="16091" y="1656"/>
                </a:lnTo>
                <a:lnTo>
                  <a:pt x="16091" y="1656"/>
                </a:lnTo>
                <a:lnTo>
                  <a:pt x="16092" y="1656"/>
                </a:lnTo>
                <a:lnTo>
                  <a:pt x="16092" y="1656"/>
                </a:lnTo>
                <a:lnTo>
                  <a:pt x="16092" y="1656"/>
                </a:lnTo>
                <a:lnTo>
                  <a:pt x="16093" y="1656"/>
                </a:lnTo>
                <a:lnTo>
                  <a:pt x="16093" y="1656"/>
                </a:lnTo>
                <a:lnTo>
                  <a:pt x="16093" y="1656"/>
                </a:lnTo>
                <a:lnTo>
                  <a:pt x="16093" y="1656"/>
                </a:lnTo>
                <a:lnTo>
                  <a:pt x="16093" y="1656"/>
                </a:lnTo>
                <a:lnTo>
                  <a:pt x="16094" y="1656"/>
                </a:lnTo>
                <a:lnTo>
                  <a:pt x="16094" y="1656"/>
                </a:lnTo>
                <a:lnTo>
                  <a:pt x="16094" y="1656"/>
                </a:lnTo>
                <a:cubicBezTo>
                  <a:pt x="16125" y="1656"/>
                  <a:pt x="16156" y="1656"/>
                  <a:pt x="16156" y="1625"/>
                </a:cubicBezTo>
                <a:cubicBezTo>
                  <a:pt x="16187" y="1625"/>
                  <a:pt x="16187" y="1625"/>
                  <a:pt x="16187" y="1625"/>
                </a:cubicBezTo>
                <a:cubicBezTo>
                  <a:pt x="16187" y="1625"/>
                  <a:pt x="16219" y="1625"/>
                  <a:pt x="16219" y="1625"/>
                </a:cubicBezTo>
                <a:cubicBezTo>
                  <a:pt x="16250" y="1625"/>
                  <a:pt x="16250" y="1625"/>
                  <a:pt x="16281" y="1625"/>
                </a:cubicBezTo>
                <a:cubicBezTo>
                  <a:pt x="16375" y="1625"/>
                  <a:pt x="16500" y="1593"/>
                  <a:pt x="16594" y="1625"/>
                </a:cubicBezTo>
                <a:cubicBezTo>
                  <a:pt x="16562" y="1656"/>
                  <a:pt x="16531" y="1625"/>
                  <a:pt x="16500" y="1656"/>
                </a:cubicBezTo>
                <a:cubicBezTo>
                  <a:pt x="16594" y="1750"/>
                  <a:pt x="16406" y="1687"/>
                  <a:pt x="16469" y="1750"/>
                </a:cubicBezTo>
                <a:cubicBezTo>
                  <a:pt x="16562" y="1781"/>
                  <a:pt x="16687" y="1718"/>
                  <a:pt x="16781" y="1812"/>
                </a:cubicBezTo>
                <a:cubicBezTo>
                  <a:pt x="16750" y="1843"/>
                  <a:pt x="16687" y="1875"/>
                  <a:pt x="16625" y="1937"/>
                </a:cubicBezTo>
                <a:cubicBezTo>
                  <a:pt x="16687" y="1937"/>
                  <a:pt x="16750" y="1937"/>
                  <a:pt x="16844" y="1937"/>
                </a:cubicBezTo>
                <a:cubicBezTo>
                  <a:pt x="16781" y="2000"/>
                  <a:pt x="16750" y="1937"/>
                  <a:pt x="16719" y="2000"/>
                </a:cubicBezTo>
                <a:cubicBezTo>
                  <a:pt x="16781" y="2031"/>
                  <a:pt x="16906" y="1937"/>
                  <a:pt x="16969" y="2062"/>
                </a:cubicBezTo>
                <a:cubicBezTo>
                  <a:pt x="16844" y="2093"/>
                  <a:pt x="16719" y="2156"/>
                  <a:pt x="16594" y="2187"/>
                </a:cubicBezTo>
                <a:cubicBezTo>
                  <a:pt x="16687" y="2281"/>
                  <a:pt x="16875" y="2187"/>
                  <a:pt x="16969" y="2343"/>
                </a:cubicBezTo>
                <a:cubicBezTo>
                  <a:pt x="16937" y="2375"/>
                  <a:pt x="16875" y="2343"/>
                  <a:pt x="16844" y="2375"/>
                </a:cubicBezTo>
                <a:cubicBezTo>
                  <a:pt x="16906" y="2406"/>
                  <a:pt x="16937" y="2406"/>
                  <a:pt x="17000" y="2406"/>
                </a:cubicBezTo>
                <a:cubicBezTo>
                  <a:pt x="16812" y="2718"/>
                  <a:pt x="16594" y="2968"/>
                  <a:pt x="16375" y="3218"/>
                </a:cubicBezTo>
                <a:close/>
                <a:moveTo>
                  <a:pt x="14812" y="3156"/>
                </a:moveTo>
                <a:cubicBezTo>
                  <a:pt x="14812" y="3156"/>
                  <a:pt x="14812" y="3156"/>
                  <a:pt x="14812" y="3156"/>
                </a:cubicBezTo>
                <a:cubicBezTo>
                  <a:pt x="14812" y="3156"/>
                  <a:pt x="14812" y="3156"/>
                  <a:pt x="14812" y="3156"/>
                </a:cubicBezTo>
                <a:cubicBezTo>
                  <a:pt x="14812" y="3156"/>
                  <a:pt x="14812" y="3156"/>
                  <a:pt x="14812" y="3156"/>
                </a:cubicBezTo>
                <a:close/>
                <a:moveTo>
                  <a:pt x="14844" y="3156"/>
                </a:moveTo>
                <a:cubicBezTo>
                  <a:pt x="14844" y="3156"/>
                  <a:pt x="14875" y="3156"/>
                  <a:pt x="14875" y="3156"/>
                </a:cubicBezTo>
                <a:cubicBezTo>
                  <a:pt x="14875" y="3156"/>
                  <a:pt x="14875" y="3156"/>
                  <a:pt x="14875" y="3187"/>
                </a:cubicBezTo>
                <a:cubicBezTo>
                  <a:pt x="14875" y="3187"/>
                  <a:pt x="14875" y="3187"/>
                  <a:pt x="14875" y="3187"/>
                </a:cubicBezTo>
                <a:cubicBezTo>
                  <a:pt x="14844" y="3187"/>
                  <a:pt x="14844" y="3156"/>
                  <a:pt x="14844" y="3156"/>
                </a:cubicBezTo>
                <a:close/>
                <a:moveTo>
                  <a:pt x="14406" y="3281"/>
                </a:moveTo>
                <a:cubicBezTo>
                  <a:pt x="14469" y="3187"/>
                  <a:pt x="14531" y="3125"/>
                  <a:pt x="14594" y="3093"/>
                </a:cubicBezTo>
                <a:cubicBezTo>
                  <a:pt x="14531" y="3125"/>
                  <a:pt x="14469" y="3187"/>
                  <a:pt x="14406" y="3281"/>
                </a:cubicBezTo>
                <a:cubicBezTo>
                  <a:pt x="14406" y="3281"/>
                  <a:pt x="14406" y="3281"/>
                  <a:pt x="14406" y="3281"/>
                </a:cubicBezTo>
                <a:close/>
                <a:moveTo>
                  <a:pt x="17094" y="1625"/>
                </a:moveTo>
                <a:cubicBezTo>
                  <a:pt x="17062" y="1593"/>
                  <a:pt x="17031" y="1593"/>
                  <a:pt x="17000" y="1593"/>
                </a:cubicBezTo>
                <a:cubicBezTo>
                  <a:pt x="17031" y="1593"/>
                  <a:pt x="17062" y="1593"/>
                  <a:pt x="17125" y="1625"/>
                </a:cubicBezTo>
                <a:cubicBezTo>
                  <a:pt x="17125" y="1625"/>
                  <a:pt x="17125" y="1625"/>
                  <a:pt x="17094" y="1625"/>
                </a:cubicBezTo>
                <a:close/>
                <a:moveTo>
                  <a:pt x="17187" y="1625"/>
                </a:moveTo>
                <a:cubicBezTo>
                  <a:pt x="17187" y="1625"/>
                  <a:pt x="17187" y="1625"/>
                  <a:pt x="17187" y="1625"/>
                </a:cubicBezTo>
                <a:cubicBezTo>
                  <a:pt x="17187" y="1625"/>
                  <a:pt x="17187" y="1625"/>
                  <a:pt x="17187" y="1625"/>
                </a:cubicBezTo>
                <a:cubicBezTo>
                  <a:pt x="17187" y="1625"/>
                  <a:pt x="17187" y="1625"/>
                  <a:pt x="17187" y="1625"/>
                </a:cubicBezTo>
                <a:close/>
                <a:moveTo>
                  <a:pt x="17625" y="8906"/>
                </a:moveTo>
                <a:cubicBezTo>
                  <a:pt x="17625" y="8906"/>
                  <a:pt x="17625" y="8906"/>
                  <a:pt x="17625" y="8906"/>
                </a:cubicBezTo>
                <a:cubicBezTo>
                  <a:pt x="17625" y="8906"/>
                  <a:pt x="17625" y="8906"/>
                  <a:pt x="17625" y="8906"/>
                </a:cubicBezTo>
                <a:cubicBezTo>
                  <a:pt x="17625" y="8906"/>
                  <a:pt x="17625" y="8906"/>
                  <a:pt x="17625" y="8906"/>
                </a:cubicBezTo>
                <a:close/>
                <a:moveTo>
                  <a:pt x="18062" y="8781"/>
                </a:moveTo>
                <a:cubicBezTo>
                  <a:pt x="17969" y="8812"/>
                  <a:pt x="17906" y="8843"/>
                  <a:pt x="17844" y="8875"/>
                </a:cubicBezTo>
                <a:cubicBezTo>
                  <a:pt x="17906" y="8843"/>
                  <a:pt x="17969" y="8812"/>
                  <a:pt x="18062" y="8781"/>
                </a:cubicBezTo>
                <a:cubicBezTo>
                  <a:pt x="18062" y="8750"/>
                  <a:pt x="18062" y="8718"/>
                  <a:pt x="18094" y="8718"/>
                </a:cubicBezTo>
                <a:cubicBezTo>
                  <a:pt x="18062" y="8718"/>
                  <a:pt x="18062" y="8750"/>
                  <a:pt x="18062" y="8781"/>
                </a:cubicBezTo>
                <a:close/>
                <a:moveTo>
                  <a:pt x="18219" y="8218"/>
                </a:moveTo>
                <a:cubicBezTo>
                  <a:pt x="18219" y="8218"/>
                  <a:pt x="18219" y="8218"/>
                  <a:pt x="18219" y="8218"/>
                </a:cubicBezTo>
                <a:cubicBezTo>
                  <a:pt x="18219" y="8218"/>
                  <a:pt x="18219" y="8218"/>
                  <a:pt x="18219" y="8218"/>
                </a:cubicBezTo>
                <a:close/>
                <a:moveTo>
                  <a:pt x="18344" y="8156"/>
                </a:moveTo>
                <a:cubicBezTo>
                  <a:pt x="18344" y="8156"/>
                  <a:pt x="18344" y="8156"/>
                  <a:pt x="18344" y="8156"/>
                </a:cubicBezTo>
                <a:cubicBezTo>
                  <a:pt x="18344" y="8156"/>
                  <a:pt x="18344" y="8156"/>
                  <a:pt x="18344" y="8156"/>
                </a:cubicBezTo>
                <a:close/>
                <a:moveTo>
                  <a:pt x="18437" y="7812"/>
                </a:moveTo>
                <a:cubicBezTo>
                  <a:pt x="18437" y="7812"/>
                  <a:pt x="18437" y="7812"/>
                  <a:pt x="18437" y="7812"/>
                </a:cubicBezTo>
                <a:cubicBezTo>
                  <a:pt x="18437" y="7812"/>
                  <a:pt x="18437" y="7812"/>
                  <a:pt x="18437" y="7812"/>
                </a:cubicBezTo>
                <a:cubicBezTo>
                  <a:pt x="18437" y="7812"/>
                  <a:pt x="18437" y="7812"/>
                  <a:pt x="18437" y="7812"/>
                </a:cubicBezTo>
                <a:close/>
                <a:moveTo>
                  <a:pt x="18500" y="8218"/>
                </a:moveTo>
                <a:cubicBezTo>
                  <a:pt x="18500" y="8218"/>
                  <a:pt x="18500" y="8218"/>
                  <a:pt x="18500" y="8218"/>
                </a:cubicBezTo>
                <a:cubicBezTo>
                  <a:pt x="18469" y="8218"/>
                  <a:pt x="18469" y="8218"/>
                  <a:pt x="18469" y="8218"/>
                </a:cubicBezTo>
                <a:cubicBezTo>
                  <a:pt x="18469" y="8218"/>
                  <a:pt x="18500" y="8218"/>
                  <a:pt x="18500" y="8218"/>
                </a:cubicBezTo>
                <a:close/>
                <a:moveTo>
                  <a:pt x="18906" y="15968"/>
                </a:moveTo>
                <a:cubicBezTo>
                  <a:pt x="18750" y="16000"/>
                  <a:pt x="18594" y="16000"/>
                  <a:pt x="18437" y="16031"/>
                </a:cubicBezTo>
                <a:cubicBezTo>
                  <a:pt x="18594" y="16000"/>
                  <a:pt x="18750" y="16000"/>
                  <a:pt x="18906" y="15968"/>
                </a:cubicBezTo>
                <a:cubicBezTo>
                  <a:pt x="19031" y="15968"/>
                  <a:pt x="19125" y="15968"/>
                  <a:pt x="19219" y="15968"/>
                </a:cubicBezTo>
                <a:cubicBezTo>
                  <a:pt x="19125" y="15968"/>
                  <a:pt x="19031" y="15968"/>
                  <a:pt x="18906" y="15968"/>
                </a:cubicBezTo>
                <a:close/>
                <a:moveTo>
                  <a:pt x="26125" y="14406"/>
                </a:moveTo>
                <a:cubicBezTo>
                  <a:pt x="26125" y="14406"/>
                  <a:pt x="26125" y="14406"/>
                  <a:pt x="26125" y="14406"/>
                </a:cubicBezTo>
                <a:cubicBezTo>
                  <a:pt x="26125" y="14406"/>
                  <a:pt x="26156" y="14406"/>
                  <a:pt x="26156" y="14406"/>
                </a:cubicBezTo>
                <a:cubicBezTo>
                  <a:pt x="26187" y="14375"/>
                  <a:pt x="26219" y="14375"/>
                  <a:pt x="26250" y="14406"/>
                </a:cubicBezTo>
                <a:cubicBezTo>
                  <a:pt x="26250" y="14437"/>
                  <a:pt x="26219" y="14437"/>
                  <a:pt x="26187" y="14437"/>
                </a:cubicBezTo>
                <a:cubicBezTo>
                  <a:pt x="26156" y="14437"/>
                  <a:pt x="26156" y="14406"/>
                  <a:pt x="26156" y="14406"/>
                </a:cubicBezTo>
                <a:cubicBezTo>
                  <a:pt x="26156" y="14406"/>
                  <a:pt x="26156" y="14437"/>
                  <a:pt x="26187" y="14437"/>
                </a:cubicBezTo>
                <a:cubicBezTo>
                  <a:pt x="26125" y="14500"/>
                  <a:pt x="26031" y="14500"/>
                  <a:pt x="25937" y="14500"/>
                </a:cubicBezTo>
                <a:cubicBezTo>
                  <a:pt x="26000" y="14468"/>
                  <a:pt x="26062" y="14406"/>
                  <a:pt x="26125" y="14406"/>
                </a:cubicBezTo>
                <a:cubicBezTo>
                  <a:pt x="26125" y="14406"/>
                  <a:pt x="26125" y="14406"/>
                  <a:pt x="26125" y="14406"/>
                </a:cubicBezTo>
                <a:close/>
                <a:moveTo>
                  <a:pt x="25594" y="13093"/>
                </a:moveTo>
                <a:cubicBezTo>
                  <a:pt x="25594" y="13093"/>
                  <a:pt x="25562" y="13093"/>
                  <a:pt x="25562" y="13093"/>
                </a:cubicBezTo>
                <a:cubicBezTo>
                  <a:pt x="25562" y="13093"/>
                  <a:pt x="25594" y="13093"/>
                  <a:pt x="25594" y="13093"/>
                </a:cubicBezTo>
                <a:close/>
                <a:moveTo>
                  <a:pt x="25469" y="13093"/>
                </a:moveTo>
                <a:cubicBezTo>
                  <a:pt x="25500" y="13093"/>
                  <a:pt x="25531" y="13093"/>
                  <a:pt x="25562" y="13125"/>
                </a:cubicBezTo>
                <a:cubicBezTo>
                  <a:pt x="25500" y="13156"/>
                  <a:pt x="25406" y="13187"/>
                  <a:pt x="25344" y="13187"/>
                </a:cubicBezTo>
                <a:cubicBezTo>
                  <a:pt x="25281" y="13187"/>
                  <a:pt x="25281" y="13156"/>
                  <a:pt x="25281" y="13125"/>
                </a:cubicBezTo>
                <a:cubicBezTo>
                  <a:pt x="25344" y="13125"/>
                  <a:pt x="25406" y="13125"/>
                  <a:pt x="25469" y="13093"/>
                </a:cubicBezTo>
                <a:close/>
                <a:moveTo>
                  <a:pt x="25281" y="13187"/>
                </a:moveTo>
                <a:cubicBezTo>
                  <a:pt x="25281" y="13187"/>
                  <a:pt x="25281" y="13218"/>
                  <a:pt x="25312" y="13218"/>
                </a:cubicBezTo>
                <a:cubicBezTo>
                  <a:pt x="25281" y="13218"/>
                  <a:pt x="25281" y="13187"/>
                  <a:pt x="25281" y="13187"/>
                </a:cubicBezTo>
                <a:close/>
                <a:moveTo>
                  <a:pt x="25250" y="13031"/>
                </a:moveTo>
                <a:cubicBezTo>
                  <a:pt x="25187" y="13031"/>
                  <a:pt x="25219" y="13062"/>
                  <a:pt x="25250" y="13125"/>
                </a:cubicBezTo>
                <a:cubicBezTo>
                  <a:pt x="25250" y="13125"/>
                  <a:pt x="25250" y="13156"/>
                  <a:pt x="25250" y="13156"/>
                </a:cubicBezTo>
                <a:cubicBezTo>
                  <a:pt x="25250" y="13156"/>
                  <a:pt x="25250" y="13156"/>
                  <a:pt x="25250" y="13156"/>
                </a:cubicBezTo>
                <a:cubicBezTo>
                  <a:pt x="25250" y="13156"/>
                  <a:pt x="25250" y="13125"/>
                  <a:pt x="25250" y="13125"/>
                </a:cubicBezTo>
                <a:cubicBezTo>
                  <a:pt x="25219" y="13062"/>
                  <a:pt x="25187" y="13031"/>
                  <a:pt x="25250" y="13031"/>
                </a:cubicBezTo>
                <a:close/>
                <a:moveTo>
                  <a:pt x="24469" y="13406"/>
                </a:moveTo>
                <a:cubicBezTo>
                  <a:pt x="24469" y="13406"/>
                  <a:pt x="24469" y="13406"/>
                  <a:pt x="24500" y="13406"/>
                </a:cubicBezTo>
                <a:cubicBezTo>
                  <a:pt x="24719" y="13343"/>
                  <a:pt x="25031" y="13250"/>
                  <a:pt x="25187" y="13218"/>
                </a:cubicBezTo>
                <a:cubicBezTo>
                  <a:pt x="25187" y="13218"/>
                  <a:pt x="25187" y="13218"/>
                  <a:pt x="25187" y="13250"/>
                </a:cubicBezTo>
                <a:cubicBezTo>
                  <a:pt x="25156" y="13250"/>
                  <a:pt x="25125" y="13250"/>
                  <a:pt x="25062" y="13281"/>
                </a:cubicBezTo>
                <a:cubicBezTo>
                  <a:pt x="25031" y="13312"/>
                  <a:pt x="25000" y="13312"/>
                  <a:pt x="24969" y="13312"/>
                </a:cubicBezTo>
                <a:cubicBezTo>
                  <a:pt x="24875" y="13312"/>
                  <a:pt x="24812" y="13343"/>
                  <a:pt x="24750" y="13375"/>
                </a:cubicBezTo>
                <a:cubicBezTo>
                  <a:pt x="24687" y="13406"/>
                  <a:pt x="24625" y="13437"/>
                  <a:pt x="24562" y="13437"/>
                </a:cubicBezTo>
                <a:cubicBezTo>
                  <a:pt x="24531" y="13437"/>
                  <a:pt x="24500" y="13468"/>
                  <a:pt x="24469" y="13468"/>
                </a:cubicBezTo>
                <a:cubicBezTo>
                  <a:pt x="24406" y="13468"/>
                  <a:pt x="24375" y="13500"/>
                  <a:pt x="24312" y="13531"/>
                </a:cubicBezTo>
                <a:cubicBezTo>
                  <a:pt x="24281" y="13531"/>
                  <a:pt x="24219" y="13531"/>
                  <a:pt x="24219" y="13531"/>
                </a:cubicBezTo>
                <a:cubicBezTo>
                  <a:pt x="24187" y="13500"/>
                  <a:pt x="24187" y="13500"/>
                  <a:pt x="24187" y="13500"/>
                </a:cubicBezTo>
                <a:cubicBezTo>
                  <a:pt x="24281" y="13500"/>
                  <a:pt x="24375" y="13437"/>
                  <a:pt x="24469" y="13406"/>
                </a:cubicBezTo>
                <a:close/>
                <a:moveTo>
                  <a:pt x="22000" y="15000"/>
                </a:moveTo>
                <a:cubicBezTo>
                  <a:pt x="22000" y="15000"/>
                  <a:pt x="22000" y="15031"/>
                  <a:pt x="22000" y="15031"/>
                </a:cubicBezTo>
                <a:cubicBezTo>
                  <a:pt x="22000" y="15031"/>
                  <a:pt x="22000" y="15000"/>
                  <a:pt x="22000" y="15000"/>
                </a:cubicBezTo>
                <a:close/>
                <a:moveTo>
                  <a:pt x="22125" y="14968"/>
                </a:moveTo>
                <a:cubicBezTo>
                  <a:pt x="22250" y="14906"/>
                  <a:pt x="22406" y="14906"/>
                  <a:pt x="22500" y="14843"/>
                </a:cubicBezTo>
                <a:cubicBezTo>
                  <a:pt x="22594" y="14718"/>
                  <a:pt x="22656" y="14687"/>
                  <a:pt x="22750" y="14687"/>
                </a:cubicBezTo>
                <a:cubicBezTo>
                  <a:pt x="22656" y="14687"/>
                  <a:pt x="22594" y="14718"/>
                  <a:pt x="22500" y="14843"/>
                </a:cubicBezTo>
                <a:cubicBezTo>
                  <a:pt x="22406" y="14906"/>
                  <a:pt x="22250" y="14906"/>
                  <a:pt x="22125" y="14968"/>
                </a:cubicBezTo>
                <a:cubicBezTo>
                  <a:pt x="22125" y="14968"/>
                  <a:pt x="22125" y="14968"/>
                  <a:pt x="22125" y="14968"/>
                </a:cubicBezTo>
                <a:close/>
                <a:moveTo>
                  <a:pt x="22687" y="15468"/>
                </a:moveTo>
                <a:cubicBezTo>
                  <a:pt x="22687" y="15468"/>
                  <a:pt x="22687" y="15468"/>
                  <a:pt x="22687" y="15468"/>
                </a:cubicBezTo>
                <a:cubicBezTo>
                  <a:pt x="22687" y="15468"/>
                  <a:pt x="22687" y="15468"/>
                  <a:pt x="22687" y="15468"/>
                </a:cubicBezTo>
                <a:cubicBezTo>
                  <a:pt x="22687" y="15468"/>
                  <a:pt x="22687" y="15468"/>
                  <a:pt x="22719" y="15468"/>
                </a:cubicBezTo>
                <a:cubicBezTo>
                  <a:pt x="22687" y="15468"/>
                  <a:pt x="22687" y="15468"/>
                  <a:pt x="22687" y="15468"/>
                </a:cubicBezTo>
                <a:close/>
                <a:moveTo>
                  <a:pt x="22812" y="14843"/>
                </a:moveTo>
                <a:cubicBezTo>
                  <a:pt x="22781" y="14875"/>
                  <a:pt x="22750" y="14906"/>
                  <a:pt x="22687" y="14906"/>
                </a:cubicBezTo>
                <a:cubicBezTo>
                  <a:pt x="22687" y="14906"/>
                  <a:pt x="22687" y="14906"/>
                  <a:pt x="22687" y="14906"/>
                </a:cubicBezTo>
                <a:cubicBezTo>
                  <a:pt x="22687" y="14906"/>
                  <a:pt x="22687" y="14906"/>
                  <a:pt x="22687" y="14906"/>
                </a:cubicBezTo>
                <a:cubicBezTo>
                  <a:pt x="22594" y="14906"/>
                  <a:pt x="22562" y="14937"/>
                  <a:pt x="22500" y="14968"/>
                </a:cubicBezTo>
                <a:cubicBezTo>
                  <a:pt x="22469" y="15000"/>
                  <a:pt x="22469" y="15000"/>
                  <a:pt x="22437" y="15031"/>
                </a:cubicBezTo>
                <a:cubicBezTo>
                  <a:pt x="22375" y="14968"/>
                  <a:pt x="22344" y="15000"/>
                  <a:pt x="22281" y="15031"/>
                </a:cubicBezTo>
                <a:cubicBezTo>
                  <a:pt x="22250" y="15062"/>
                  <a:pt x="22187" y="15031"/>
                  <a:pt x="22187" y="14968"/>
                </a:cubicBezTo>
                <a:cubicBezTo>
                  <a:pt x="22312" y="14937"/>
                  <a:pt x="22437" y="14937"/>
                  <a:pt x="22562" y="14843"/>
                </a:cubicBezTo>
                <a:cubicBezTo>
                  <a:pt x="22687" y="14875"/>
                  <a:pt x="22812" y="14781"/>
                  <a:pt x="22937" y="14750"/>
                </a:cubicBezTo>
                <a:cubicBezTo>
                  <a:pt x="22969" y="14781"/>
                  <a:pt x="23000" y="14781"/>
                  <a:pt x="23031" y="14781"/>
                </a:cubicBezTo>
                <a:cubicBezTo>
                  <a:pt x="23031" y="14781"/>
                  <a:pt x="23031" y="14812"/>
                  <a:pt x="23031" y="14812"/>
                </a:cubicBezTo>
                <a:cubicBezTo>
                  <a:pt x="22969" y="14843"/>
                  <a:pt x="22906" y="14843"/>
                  <a:pt x="22844" y="14843"/>
                </a:cubicBezTo>
                <a:cubicBezTo>
                  <a:pt x="22844" y="14843"/>
                  <a:pt x="22812" y="14843"/>
                  <a:pt x="22812" y="14843"/>
                </a:cubicBezTo>
                <a:close/>
                <a:moveTo>
                  <a:pt x="22969" y="14750"/>
                </a:moveTo>
                <a:cubicBezTo>
                  <a:pt x="22969" y="14750"/>
                  <a:pt x="23000" y="14750"/>
                  <a:pt x="23000" y="14750"/>
                </a:cubicBezTo>
                <a:cubicBezTo>
                  <a:pt x="23000" y="14750"/>
                  <a:pt x="23031" y="14750"/>
                  <a:pt x="23031" y="14750"/>
                </a:cubicBezTo>
                <a:cubicBezTo>
                  <a:pt x="23031" y="14750"/>
                  <a:pt x="23031" y="14750"/>
                  <a:pt x="23031" y="14750"/>
                </a:cubicBezTo>
                <a:cubicBezTo>
                  <a:pt x="23031" y="14750"/>
                  <a:pt x="23000" y="14750"/>
                  <a:pt x="23000" y="14750"/>
                </a:cubicBezTo>
                <a:lnTo>
                  <a:pt x="22969" y="14750"/>
                </a:lnTo>
                <a:close/>
                <a:moveTo>
                  <a:pt x="22875" y="15406"/>
                </a:moveTo>
                <a:cubicBezTo>
                  <a:pt x="22875" y="15406"/>
                  <a:pt x="22875" y="15406"/>
                  <a:pt x="22875" y="15406"/>
                </a:cubicBezTo>
                <a:cubicBezTo>
                  <a:pt x="22875" y="15406"/>
                  <a:pt x="22875" y="15406"/>
                  <a:pt x="22875" y="15406"/>
                </a:cubicBezTo>
                <a:cubicBezTo>
                  <a:pt x="22875" y="15406"/>
                  <a:pt x="22875" y="15406"/>
                  <a:pt x="22875" y="15406"/>
                </a:cubicBezTo>
                <a:close/>
                <a:moveTo>
                  <a:pt x="23000" y="15375"/>
                </a:moveTo>
                <a:cubicBezTo>
                  <a:pt x="23000" y="15375"/>
                  <a:pt x="22969" y="15375"/>
                  <a:pt x="22969" y="15375"/>
                </a:cubicBezTo>
                <a:cubicBezTo>
                  <a:pt x="22969" y="15375"/>
                  <a:pt x="23000" y="15375"/>
                  <a:pt x="23000" y="15375"/>
                </a:cubicBezTo>
                <a:cubicBezTo>
                  <a:pt x="23000" y="15375"/>
                  <a:pt x="23031" y="15406"/>
                  <a:pt x="23062" y="15375"/>
                </a:cubicBezTo>
                <a:cubicBezTo>
                  <a:pt x="23031" y="15406"/>
                  <a:pt x="23000" y="15375"/>
                  <a:pt x="23000" y="15375"/>
                </a:cubicBezTo>
                <a:close/>
                <a:moveTo>
                  <a:pt x="23281" y="15031"/>
                </a:moveTo>
                <a:cubicBezTo>
                  <a:pt x="23312" y="15062"/>
                  <a:pt x="23344" y="15062"/>
                  <a:pt x="23375" y="15062"/>
                </a:cubicBezTo>
                <a:cubicBezTo>
                  <a:pt x="23344" y="15062"/>
                  <a:pt x="23312" y="15062"/>
                  <a:pt x="23281" y="15031"/>
                </a:cubicBezTo>
                <a:close/>
                <a:moveTo>
                  <a:pt x="23781" y="14625"/>
                </a:moveTo>
                <a:cubicBezTo>
                  <a:pt x="23750" y="14625"/>
                  <a:pt x="23750" y="14625"/>
                  <a:pt x="23719" y="14625"/>
                </a:cubicBezTo>
                <a:cubicBezTo>
                  <a:pt x="23594" y="14625"/>
                  <a:pt x="23469" y="14718"/>
                  <a:pt x="23312" y="14750"/>
                </a:cubicBezTo>
                <a:cubicBezTo>
                  <a:pt x="23312" y="14750"/>
                  <a:pt x="23281" y="14781"/>
                  <a:pt x="23250" y="14750"/>
                </a:cubicBezTo>
                <a:cubicBezTo>
                  <a:pt x="23250" y="14750"/>
                  <a:pt x="23219" y="14750"/>
                  <a:pt x="23219" y="14750"/>
                </a:cubicBezTo>
                <a:cubicBezTo>
                  <a:pt x="23250" y="14812"/>
                  <a:pt x="23312" y="14875"/>
                  <a:pt x="23344" y="14906"/>
                </a:cubicBezTo>
                <a:cubicBezTo>
                  <a:pt x="23312" y="14875"/>
                  <a:pt x="23250" y="14812"/>
                  <a:pt x="23219" y="14750"/>
                </a:cubicBezTo>
                <a:cubicBezTo>
                  <a:pt x="23156" y="14781"/>
                  <a:pt x="23125" y="14781"/>
                  <a:pt x="23094" y="14781"/>
                </a:cubicBezTo>
                <a:cubicBezTo>
                  <a:pt x="23062" y="14687"/>
                  <a:pt x="23156" y="14718"/>
                  <a:pt x="23187" y="14687"/>
                </a:cubicBezTo>
                <a:cubicBezTo>
                  <a:pt x="23406" y="14625"/>
                  <a:pt x="23594" y="14562"/>
                  <a:pt x="23812" y="14531"/>
                </a:cubicBezTo>
                <a:cubicBezTo>
                  <a:pt x="23812" y="14562"/>
                  <a:pt x="23812" y="14593"/>
                  <a:pt x="23781" y="14625"/>
                </a:cubicBezTo>
                <a:close/>
                <a:moveTo>
                  <a:pt x="23094" y="14656"/>
                </a:moveTo>
                <a:cubicBezTo>
                  <a:pt x="23125" y="14656"/>
                  <a:pt x="23125" y="14656"/>
                  <a:pt x="23156" y="14687"/>
                </a:cubicBezTo>
                <a:cubicBezTo>
                  <a:pt x="23125" y="14656"/>
                  <a:pt x="23125" y="14656"/>
                  <a:pt x="23094" y="14656"/>
                </a:cubicBezTo>
                <a:close/>
                <a:moveTo>
                  <a:pt x="23594" y="14312"/>
                </a:moveTo>
                <a:cubicBezTo>
                  <a:pt x="23594" y="14312"/>
                  <a:pt x="23625" y="14312"/>
                  <a:pt x="23625" y="14312"/>
                </a:cubicBezTo>
                <a:cubicBezTo>
                  <a:pt x="23625" y="14312"/>
                  <a:pt x="23594" y="14312"/>
                  <a:pt x="23594" y="14312"/>
                </a:cubicBezTo>
                <a:close/>
                <a:moveTo>
                  <a:pt x="23625" y="14281"/>
                </a:moveTo>
                <a:cubicBezTo>
                  <a:pt x="23625" y="14281"/>
                  <a:pt x="23625" y="14281"/>
                  <a:pt x="23625" y="14281"/>
                </a:cubicBezTo>
                <a:cubicBezTo>
                  <a:pt x="23750" y="14281"/>
                  <a:pt x="23812" y="14343"/>
                  <a:pt x="23875" y="14406"/>
                </a:cubicBezTo>
                <a:cubicBezTo>
                  <a:pt x="23812" y="14343"/>
                  <a:pt x="23750" y="14281"/>
                  <a:pt x="23625" y="14281"/>
                </a:cubicBezTo>
                <a:close/>
                <a:moveTo>
                  <a:pt x="23875" y="14593"/>
                </a:moveTo>
                <a:cubicBezTo>
                  <a:pt x="23875" y="14593"/>
                  <a:pt x="23875" y="14593"/>
                  <a:pt x="23875" y="14593"/>
                </a:cubicBezTo>
                <a:cubicBezTo>
                  <a:pt x="23875" y="14562"/>
                  <a:pt x="23875" y="14562"/>
                  <a:pt x="23875" y="14562"/>
                </a:cubicBezTo>
                <a:cubicBezTo>
                  <a:pt x="23875" y="14562"/>
                  <a:pt x="23875" y="14562"/>
                  <a:pt x="23875" y="14593"/>
                </a:cubicBezTo>
                <a:close/>
                <a:moveTo>
                  <a:pt x="23875" y="14187"/>
                </a:moveTo>
                <a:cubicBezTo>
                  <a:pt x="23750" y="14218"/>
                  <a:pt x="23625" y="14250"/>
                  <a:pt x="23500" y="14281"/>
                </a:cubicBezTo>
                <a:cubicBezTo>
                  <a:pt x="23469" y="14281"/>
                  <a:pt x="23469" y="14312"/>
                  <a:pt x="23469" y="14312"/>
                </a:cubicBezTo>
                <a:cubicBezTo>
                  <a:pt x="23469" y="14312"/>
                  <a:pt x="23469" y="14312"/>
                  <a:pt x="23500" y="14312"/>
                </a:cubicBezTo>
                <a:cubicBezTo>
                  <a:pt x="23469" y="14312"/>
                  <a:pt x="23469" y="14312"/>
                  <a:pt x="23469" y="14312"/>
                </a:cubicBezTo>
                <a:cubicBezTo>
                  <a:pt x="23437" y="14343"/>
                  <a:pt x="23437" y="14343"/>
                  <a:pt x="23406" y="14343"/>
                </a:cubicBezTo>
                <a:cubicBezTo>
                  <a:pt x="23375" y="14312"/>
                  <a:pt x="23406" y="14281"/>
                  <a:pt x="23437" y="14250"/>
                </a:cubicBezTo>
                <a:cubicBezTo>
                  <a:pt x="23469" y="14250"/>
                  <a:pt x="23531" y="14187"/>
                  <a:pt x="23562" y="14187"/>
                </a:cubicBezTo>
                <a:cubicBezTo>
                  <a:pt x="23656" y="14187"/>
                  <a:pt x="23750" y="14156"/>
                  <a:pt x="23844" y="14125"/>
                </a:cubicBezTo>
                <a:cubicBezTo>
                  <a:pt x="23844" y="14125"/>
                  <a:pt x="23875" y="14156"/>
                  <a:pt x="23875" y="14187"/>
                </a:cubicBezTo>
                <a:close/>
                <a:moveTo>
                  <a:pt x="24000" y="14156"/>
                </a:moveTo>
                <a:cubicBezTo>
                  <a:pt x="24031" y="14187"/>
                  <a:pt x="24062" y="14187"/>
                  <a:pt x="24062" y="14187"/>
                </a:cubicBezTo>
                <a:cubicBezTo>
                  <a:pt x="24062" y="14187"/>
                  <a:pt x="24031" y="14187"/>
                  <a:pt x="24000" y="14156"/>
                </a:cubicBezTo>
                <a:close/>
                <a:moveTo>
                  <a:pt x="24250" y="14218"/>
                </a:moveTo>
                <a:cubicBezTo>
                  <a:pt x="24250" y="14187"/>
                  <a:pt x="24219" y="14156"/>
                  <a:pt x="24187" y="14125"/>
                </a:cubicBezTo>
                <a:cubicBezTo>
                  <a:pt x="24187" y="14125"/>
                  <a:pt x="24187" y="14125"/>
                  <a:pt x="24187" y="14125"/>
                </a:cubicBezTo>
                <a:cubicBezTo>
                  <a:pt x="24219" y="14156"/>
                  <a:pt x="24250" y="14187"/>
                  <a:pt x="24250" y="14218"/>
                </a:cubicBezTo>
                <a:close/>
                <a:moveTo>
                  <a:pt x="24562" y="13937"/>
                </a:moveTo>
                <a:cubicBezTo>
                  <a:pt x="24562" y="13937"/>
                  <a:pt x="24594" y="13906"/>
                  <a:pt x="24625" y="13875"/>
                </a:cubicBezTo>
                <a:cubicBezTo>
                  <a:pt x="24594" y="13906"/>
                  <a:pt x="24562" y="13937"/>
                  <a:pt x="24562" y="13937"/>
                </a:cubicBezTo>
                <a:cubicBezTo>
                  <a:pt x="24562" y="13937"/>
                  <a:pt x="24562" y="13937"/>
                  <a:pt x="24562" y="13937"/>
                </a:cubicBezTo>
                <a:cubicBezTo>
                  <a:pt x="24562" y="13968"/>
                  <a:pt x="24531" y="14000"/>
                  <a:pt x="24500" y="14000"/>
                </a:cubicBezTo>
                <a:cubicBezTo>
                  <a:pt x="24500" y="14000"/>
                  <a:pt x="24500" y="14031"/>
                  <a:pt x="24500" y="14031"/>
                </a:cubicBezTo>
                <a:cubicBezTo>
                  <a:pt x="24500" y="14031"/>
                  <a:pt x="24500" y="14000"/>
                  <a:pt x="24500" y="14000"/>
                </a:cubicBezTo>
                <a:cubicBezTo>
                  <a:pt x="24531" y="14000"/>
                  <a:pt x="24562" y="13968"/>
                  <a:pt x="24562" y="13937"/>
                </a:cubicBezTo>
                <a:close/>
                <a:moveTo>
                  <a:pt x="24406" y="13968"/>
                </a:moveTo>
                <a:cubicBezTo>
                  <a:pt x="24406" y="13968"/>
                  <a:pt x="24437" y="13968"/>
                  <a:pt x="24437" y="13937"/>
                </a:cubicBezTo>
                <a:cubicBezTo>
                  <a:pt x="24437" y="13937"/>
                  <a:pt x="24406" y="13937"/>
                  <a:pt x="24406" y="13906"/>
                </a:cubicBezTo>
                <a:cubicBezTo>
                  <a:pt x="24406" y="13906"/>
                  <a:pt x="24406" y="13906"/>
                  <a:pt x="24406" y="13906"/>
                </a:cubicBezTo>
                <a:cubicBezTo>
                  <a:pt x="24406" y="13937"/>
                  <a:pt x="24437" y="13937"/>
                  <a:pt x="24437" y="13937"/>
                </a:cubicBezTo>
                <a:cubicBezTo>
                  <a:pt x="24437" y="13937"/>
                  <a:pt x="24469" y="13937"/>
                  <a:pt x="24469" y="13937"/>
                </a:cubicBezTo>
                <a:cubicBezTo>
                  <a:pt x="24469" y="13937"/>
                  <a:pt x="24531" y="13968"/>
                  <a:pt x="24500" y="14000"/>
                </a:cubicBezTo>
                <a:cubicBezTo>
                  <a:pt x="24500" y="14000"/>
                  <a:pt x="24469" y="14000"/>
                  <a:pt x="24469" y="14000"/>
                </a:cubicBezTo>
                <a:cubicBezTo>
                  <a:pt x="24469" y="14000"/>
                  <a:pt x="24469" y="14000"/>
                  <a:pt x="24469" y="14031"/>
                </a:cubicBezTo>
                <a:cubicBezTo>
                  <a:pt x="24469" y="14000"/>
                  <a:pt x="24469" y="14000"/>
                  <a:pt x="24469" y="14000"/>
                </a:cubicBezTo>
                <a:cubicBezTo>
                  <a:pt x="24312" y="14062"/>
                  <a:pt x="24187" y="14093"/>
                  <a:pt x="24031" y="14125"/>
                </a:cubicBezTo>
                <a:cubicBezTo>
                  <a:pt x="24000" y="14125"/>
                  <a:pt x="23969" y="14125"/>
                  <a:pt x="23969" y="14093"/>
                </a:cubicBezTo>
                <a:cubicBezTo>
                  <a:pt x="24125" y="14062"/>
                  <a:pt x="24250" y="14000"/>
                  <a:pt x="24406" y="13968"/>
                </a:cubicBezTo>
                <a:close/>
                <a:moveTo>
                  <a:pt x="23844" y="13781"/>
                </a:moveTo>
                <a:cubicBezTo>
                  <a:pt x="23844" y="13781"/>
                  <a:pt x="23844" y="13781"/>
                  <a:pt x="23844" y="13781"/>
                </a:cubicBezTo>
                <a:cubicBezTo>
                  <a:pt x="23875" y="13812"/>
                  <a:pt x="23875" y="13812"/>
                  <a:pt x="23844" y="13843"/>
                </a:cubicBezTo>
                <a:cubicBezTo>
                  <a:pt x="23844" y="13843"/>
                  <a:pt x="23844" y="13843"/>
                  <a:pt x="23844" y="13843"/>
                </a:cubicBezTo>
                <a:cubicBezTo>
                  <a:pt x="23875" y="13812"/>
                  <a:pt x="23875" y="13812"/>
                  <a:pt x="23844" y="13781"/>
                </a:cubicBezTo>
                <a:close/>
                <a:moveTo>
                  <a:pt x="23875" y="13875"/>
                </a:moveTo>
                <a:cubicBezTo>
                  <a:pt x="23969" y="13906"/>
                  <a:pt x="24000" y="13812"/>
                  <a:pt x="24062" y="13843"/>
                </a:cubicBezTo>
                <a:cubicBezTo>
                  <a:pt x="24094" y="13843"/>
                  <a:pt x="24125" y="13843"/>
                  <a:pt x="24125" y="13906"/>
                </a:cubicBezTo>
                <a:cubicBezTo>
                  <a:pt x="24062" y="13937"/>
                  <a:pt x="23969" y="13937"/>
                  <a:pt x="23875" y="14000"/>
                </a:cubicBezTo>
                <a:cubicBezTo>
                  <a:pt x="23875" y="14000"/>
                  <a:pt x="23844" y="14000"/>
                  <a:pt x="23844" y="14000"/>
                </a:cubicBezTo>
                <a:cubicBezTo>
                  <a:pt x="23844" y="14000"/>
                  <a:pt x="23844" y="14000"/>
                  <a:pt x="23844" y="13968"/>
                </a:cubicBezTo>
                <a:cubicBezTo>
                  <a:pt x="23844" y="13968"/>
                  <a:pt x="23844" y="13968"/>
                  <a:pt x="23844" y="13968"/>
                </a:cubicBezTo>
                <a:cubicBezTo>
                  <a:pt x="23844" y="13968"/>
                  <a:pt x="23844" y="13968"/>
                  <a:pt x="23844" y="13968"/>
                </a:cubicBezTo>
                <a:cubicBezTo>
                  <a:pt x="23844" y="13968"/>
                  <a:pt x="23844" y="13968"/>
                  <a:pt x="23844" y="13968"/>
                </a:cubicBezTo>
                <a:cubicBezTo>
                  <a:pt x="23812" y="13937"/>
                  <a:pt x="23844" y="13906"/>
                  <a:pt x="23875" y="13875"/>
                </a:cubicBezTo>
                <a:close/>
                <a:moveTo>
                  <a:pt x="23781" y="13906"/>
                </a:moveTo>
                <a:cubicBezTo>
                  <a:pt x="23781" y="13906"/>
                  <a:pt x="23781" y="13906"/>
                  <a:pt x="23781" y="13937"/>
                </a:cubicBezTo>
                <a:cubicBezTo>
                  <a:pt x="23781" y="13906"/>
                  <a:pt x="23781" y="13906"/>
                  <a:pt x="23781" y="13906"/>
                </a:cubicBezTo>
                <a:close/>
                <a:moveTo>
                  <a:pt x="23781" y="14000"/>
                </a:moveTo>
                <a:cubicBezTo>
                  <a:pt x="23750" y="14000"/>
                  <a:pt x="23750" y="14031"/>
                  <a:pt x="23719" y="14031"/>
                </a:cubicBezTo>
                <a:cubicBezTo>
                  <a:pt x="23719" y="14031"/>
                  <a:pt x="23719" y="14031"/>
                  <a:pt x="23719" y="14062"/>
                </a:cubicBezTo>
                <a:cubicBezTo>
                  <a:pt x="23719" y="14031"/>
                  <a:pt x="23719" y="14031"/>
                  <a:pt x="23719" y="14031"/>
                </a:cubicBezTo>
                <a:cubicBezTo>
                  <a:pt x="23750" y="14031"/>
                  <a:pt x="23750" y="14000"/>
                  <a:pt x="23781" y="14000"/>
                </a:cubicBezTo>
                <a:close/>
                <a:moveTo>
                  <a:pt x="22812" y="13937"/>
                </a:moveTo>
                <a:cubicBezTo>
                  <a:pt x="22844" y="13906"/>
                  <a:pt x="22875" y="13906"/>
                  <a:pt x="22875" y="13906"/>
                </a:cubicBezTo>
                <a:cubicBezTo>
                  <a:pt x="22594" y="14031"/>
                  <a:pt x="22594" y="14031"/>
                  <a:pt x="22594" y="14031"/>
                </a:cubicBezTo>
                <a:cubicBezTo>
                  <a:pt x="22594" y="14031"/>
                  <a:pt x="22562" y="14031"/>
                  <a:pt x="22531" y="14031"/>
                </a:cubicBezTo>
                <a:cubicBezTo>
                  <a:pt x="22625" y="13968"/>
                  <a:pt x="22719" y="13968"/>
                  <a:pt x="22812" y="13937"/>
                </a:cubicBezTo>
                <a:close/>
                <a:moveTo>
                  <a:pt x="22562" y="13656"/>
                </a:moveTo>
                <a:cubicBezTo>
                  <a:pt x="22562" y="13656"/>
                  <a:pt x="22562" y="13656"/>
                  <a:pt x="22562" y="13656"/>
                </a:cubicBezTo>
                <a:cubicBezTo>
                  <a:pt x="22469" y="13687"/>
                  <a:pt x="22375" y="13718"/>
                  <a:pt x="22281" y="13750"/>
                </a:cubicBezTo>
                <a:cubicBezTo>
                  <a:pt x="22375" y="13718"/>
                  <a:pt x="22469" y="13687"/>
                  <a:pt x="22562" y="13656"/>
                </a:cubicBezTo>
                <a:close/>
                <a:moveTo>
                  <a:pt x="23562" y="13968"/>
                </a:moveTo>
                <a:cubicBezTo>
                  <a:pt x="23562" y="13968"/>
                  <a:pt x="23562" y="13968"/>
                  <a:pt x="23531" y="13968"/>
                </a:cubicBezTo>
                <a:cubicBezTo>
                  <a:pt x="23531" y="13968"/>
                  <a:pt x="23531" y="13968"/>
                  <a:pt x="23531" y="13968"/>
                </a:cubicBezTo>
                <a:cubicBezTo>
                  <a:pt x="23562" y="13968"/>
                  <a:pt x="23562" y="13968"/>
                  <a:pt x="23562" y="13968"/>
                </a:cubicBezTo>
                <a:cubicBezTo>
                  <a:pt x="23562" y="13968"/>
                  <a:pt x="23594" y="13968"/>
                  <a:pt x="23594" y="13968"/>
                </a:cubicBezTo>
                <a:cubicBezTo>
                  <a:pt x="23625" y="14000"/>
                  <a:pt x="23656" y="14000"/>
                  <a:pt x="23656" y="14062"/>
                </a:cubicBezTo>
                <a:cubicBezTo>
                  <a:pt x="23625" y="14062"/>
                  <a:pt x="23594" y="14062"/>
                  <a:pt x="23562" y="14093"/>
                </a:cubicBezTo>
                <a:cubicBezTo>
                  <a:pt x="23500" y="14093"/>
                  <a:pt x="23406" y="14125"/>
                  <a:pt x="23344" y="14156"/>
                </a:cubicBezTo>
                <a:cubicBezTo>
                  <a:pt x="22969" y="14250"/>
                  <a:pt x="22594" y="14343"/>
                  <a:pt x="22219" y="14468"/>
                </a:cubicBezTo>
                <a:cubicBezTo>
                  <a:pt x="22156" y="14468"/>
                  <a:pt x="22094" y="14468"/>
                  <a:pt x="22031" y="14500"/>
                </a:cubicBezTo>
                <a:cubicBezTo>
                  <a:pt x="22031" y="14500"/>
                  <a:pt x="22000" y="14500"/>
                  <a:pt x="21937" y="14468"/>
                </a:cubicBezTo>
                <a:cubicBezTo>
                  <a:pt x="22500" y="14312"/>
                  <a:pt x="23031" y="14156"/>
                  <a:pt x="23562" y="13968"/>
                </a:cubicBezTo>
                <a:close/>
                <a:moveTo>
                  <a:pt x="22000" y="14687"/>
                </a:moveTo>
                <a:cubicBezTo>
                  <a:pt x="22031" y="14656"/>
                  <a:pt x="22094" y="14656"/>
                  <a:pt x="22156" y="14625"/>
                </a:cubicBezTo>
                <a:cubicBezTo>
                  <a:pt x="22219" y="14593"/>
                  <a:pt x="22312" y="14593"/>
                  <a:pt x="22375" y="14562"/>
                </a:cubicBezTo>
                <a:cubicBezTo>
                  <a:pt x="22375" y="14562"/>
                  <a:pt x="22375" y="14562"/>
                  <a:pt x="22375" y="14562"/>
                </a:cubicBezTo>
                <a:cubicBezTo>
                  <a:pt x="22562" y="14500"/>
                  <a:pt x="22719" y="14468"/>
                  <a:pt x="22906" y="14406"/>
                </a:cubicBezTo>
                <a:cubicBezTo>
                  <a:pt x="22937" y="14406"/>
                  <a:pt x="23000" y="14375"/>
                  <a:pt x="23062" y="14375"/>
                </a:cubicBezTo>
                <a:cubicBezTo>
                  <a:pt x="23062" y="14375"/>
                  <a:pt x="23062" y="14343"/>
                  <a:pt x="23062" y="14343"/>
                </a:cubicBezTo>
                <a:cubicBezTo>
                  <a:pt x="23156" y="14375"/>
                  <a:pt x="23187" y="14343"/>
                  <a:pt x="23219" y="14281"/>
                </a:cubicBezTo>
                <a:cubicBezTo>
                  <a:pt x="23187" y="14343"/>
                  <a:pt x="23156" y="14375"/>
                  <a:pt x="23062" y="14343"/>
                </a:cubicBezTo>
                <a:cubicBezTo>
                  <a:pt x="23062" y="14343"/>
                  <a:pt x="23062" y="14375"/>
                  <a:pt x="23062" y="14375"/>
                </a:cubicBezTo>
                <a:cubicBezTo>
                  <a:pt x="23094" y="14375"/>
                  <a:pt x="23094" y="14343"/>
                  <a:pt x="23125" y="14343"/>
                </a:cubicBezTo>
                <a:cubicBezTo>
                  <a:pt x="23125" y="14406"/>
                  <a:pt x="23094" y="14406"/>
                  <a:pt x="23062" y="14437"/>
                </a:cubicBezTo>
                <a:cubicBezTo>
                  <a:pt x="23031" y="14437"/>
                  <a:pt x="23000" y="14437"/>
                  <a:pt x="23000" y="14437"/>
                </a:cubicBezTo>
                <a:cubicBezTo>
                  <a:pt x="22969" y="14437"/>
                  <a:pt x="22969" y="14468"/>
                  <a:pt x="22969" y="14468"/>
                </a:cubicBezTo>
                <a:cubicBezTo>
                  <a:pt x="22969" y="14468"/>
                  <a:pt x="22969" y="14437"/>
                  <a:pt x="23000" y="14437"/>
                </a:cubicBezTo>
                <a:cubicBezTo>
                  <a:pt x="22812" y="14468"/>
                  <a:pt x="22656" y="14531"/>
                  <a:pt x="22500" y="14562"/>
                </a:cubicBezTo>
                <a:cubicBezTo>
                  <a:pt x="22469" y="14562"/>
                  <a:pt x="22406" y="14562"/>
                  <a:pt x="22437" y="14593"/>
                </a:cubicBezTo>
                <a:cubicBezTo>
                  <a:pt x="22437" y="14625"/>
                  <a:pt x="22437" y="14625"/>
                  <a:pt x="22437" y="14625"/>
                </a:cubicBezTo>
                <a:cubicBezTo>
                  <a:pt x="22406" y="14593"/>
                  <a:pt x="22406" y="14625"/>
                  <a:pt x="22406" y="14625"/>
                </a:cubicBezTo>
                <a:cubicBezTo>
                  <a:pt x="22375" y="14625"/>
                  <a:pt x="22375" y="14625"/>
                  <a:pt x="22344" y="14625"/>
                </a:cubicBezTo>
                <a:cubicBezTo>
                  <a:pt x="22344" y="14625"/>
                  <a:pt x="22344" y="14625"/>
                  <a:pt x="22344" y="14625"/>
                </a:cubicBezTo>
                <a:cubicBezTo>
                  <a:pt x="22344" y="14625"/>
                  <a:pt x="22344" y="14625"/>
                  <a:pt x="22344" y="14625"/>
                </a:cubicBezTo>
                <a:cubicBezTo>
                  <a:pt x="22344" y="14625"/>
                  <a:pt x="22344" y="14625"/>
                  <a:pt x="22344" y="14625"/>
                </a:cubicBezTo>
                <a:cubicBezTo>
                  <a:pt x="22281" y="14593"/>
                  <a:pt x="22250" y="14625"/>
                  <a:pt x="22187" y="14687"/>
                </a:cubicBezTo>
                <a:cubicBezTo>
                  <a:pt x="22156" y="14687"/>
                  <a:pt x="22156" y="14687"/>
                  <a:pt x="22125" y="14687"/>
                </a:cubicBezTo>
                <a:cubicBezTo>
                  <a:pt x="22125" y="14687"/>
                  <a:pt x="22094" y="14687"/>
                  <a:pt x="22062" y="14687"/>
                </a:cubicBezTo>
                <a:cubicBezTo>
                  <a:pt x="22031" y="14718"/>
                  <a:pt x="22031" y="14718"/>
                  <a:pt x="22000" y="14750"/>
                </a:cubicBezTo>
                <a:cubicBezTo>
                  <a:pt x="22031" y="14718"/>
                  <a:pt x="22031" y="14718"/>
                  <a:pt x="22062" y="14687"/>
                </a:cubicBezTo>
                <a:cubicBezTo>
                  <a:pt x="22031" y="14687"/>
                  <a:pt x="22000" y="14687"/>
                  <a:pt x="21969" y="14687"/>
                </a:cubicBezTo>
                <a:cubicBezTo>
                  <a:pt x="21969" y="14687"/>
                  <a:pt x="21969" y="14687"/>
                  <a:pt x="22000" y="14687"/>
                </a:cubicBezTo>
                <a:cubicBezTo>
                  <a:pt x="21969" y="14687"/>
                  <a:pt x="21937" y="14687"/>
                  <a:pt x="21906" y="14687"/>
                </a:cubicBezTo>
                <a:cubicBezTo>
                  <a:pt x="21937" y="14687"/>
                  <a:pt x="21969" y="14687"/>
                  <a:pt x="22000" y="14687"/>
                </a:cubicBezTo>
                <a:close/>
                <a:moveTo>
                  <a:pt x="21812" y="15187"/>
                </a:moveTo>
                <a:cubicBezTo>
                  <a:pt x="21812" y="15187"/>
                  <a:pt x="21812" y="15187"/>
                  <a:pt x="21812" y="15218"/>
                </a:cubicBezTo>
                <a:cubicBezTo>
                  <a:pt x="21812" y="15187"/>
                  <a:pt x="21812" y="15187"/>
                  <a:pt x="21812" y="15187"/>
                </a:cubicBezTo>
                <a:close/>
                <a:moveTo>
                  <a:pt x="21750" y="15125"/>
                </a:moveTo>
                <a:cubicBezTo>
                  <a:pt x="21719" y="15093"/>
                  <a:pt x="21719" y="15125"/>
                  <a:pt x="21687" y="15156"/>
                </a:cubicBezTo>
                <a:cubicBezTo>
                  <a:pt x="21687" y="15156"/>
                  <a:pt x="21687" y="15156"/>
                  <a:pt x="21687" y="15156"/>
                </a:cubicBezTo>
                <a:cubicBezTo>
                  <a:pt x="21719" y="15125"/>
                  <a:pt x="21719" y="15093"/>
                  <a:pt x="21750" y="15125"/>
                </a:cubicBezTo>
                <a:close/>
                <a:moveTo>
                  <a:pt x="24812" y="12812"/>
                </a:moveTo>
                <a:cubicBezTo>
                  <a:pt x="24812" y="12812"/>
                  <a:pt x="24812" y="12781"/>
                  <a:pt x="24812" y="12781"/>
                </a:cubicBezTo>
                <a:cubicBezTo>
                  <a:pt x="24812" y="12781"/>
                  <a:pt x="24812" y="12781"/>
                  <a:pt x="24812" y="12781"/>
                </a:cubicBezTo>
                <a:cubicBezTo>
                  <a:pt x="24812" y="12781"/>
                  <a:pt x="24812" y="12812"/>
                  <a:pt x="24812" y="12812"/>
                </a:cubicBezTo>
                <a:cubicBezTo>
                  <a:pt x="24437" y="12937"/>
                  <a:pt x="24094" y="13062"/>
                  <a:pt x="23719" y="13187"/>
                </a:cubicBezTo>
                <a:cubicBezTo>
                  <a:pt x="24094" y="13062"/>
                  <a:pt x="24437" y="12937"/>
                  <a:pt x="24812" y="12812"/>
                </a:cubicBezTo>
                <a:close/>
                <a:moveTo>
                  <a:pt x="28812" y="11187"/>
                </a:moveTo>
                <a:cubicBezTo>
                  <a:pt x="28812" y="11187"/>
                  <a:pt x="28812" y="11187"/>
                  <a:pt x="28812" y="11187"/>
                </a:cubicBezTo>
                <a:cubicBezTo>
                  <a:pt x="28812" y="11187"/>
                  <a:pt x="28781" y="11187"/>
                  <a:pt x="28781" y="11187"/>
                </a:cubicBezTo>
                <a:cubicBezTo>
                  <a:pt x="28781" y="11187"/>
                  <a:pt x="28812" y="11187"/>
                  <a:pt x="28812" y="11187"/>
                </a:cubicBezTo>
                <a:close/>
                <a:moveTo>
                  <a:pt x="28781" y="11187"/>
                </a:moveTo>
                <a:cubicBezTo>
                  <a:pt x="28781" y="11187"/>
                  <a:pt x="28781" y="11187"/>
                  <a:pt x="28781" y="11187"/>
                </a:cubicBezTo>
                <a:cubicBezTo>
                  <a:pt x="28750" y="11156"/>
                  <a:pt x="28750" y="11187"/>
                  <a:pt x="28719" y="11187"/>
                </a:cubicBezTo>
                <a:cubicBezTo>
                  <a:pt x="28750" y="11187"/>
                  <a:pt x="28750" y="11156"/>
                  <a:pt x="28781" y="11187"/>
                </a:cubicBezTo>
                <a:close/>
                <a:moveTo>
                  <a:pt x="26562" y="11906"/>
                </a:moveTo>
                <a:cubicBezTo>
                  <a:pt x="26562" y="11906"/>
                  <a:pt x="26562" y="11906"/>
                  <a:pt x="26562" y="11906"/>
                </a:cubicBezTo>
                <a:cubicBezTo>
                  <a:pt x="26531" y="11906"/>
                  <a:pt x="26500" y="11906"/>
                  <a:pt x="26469" y="11937"/>
                </a:cubicBezTo>
                <a:cubicBezTo>
                  <a:pt x="26500" y="11906"/>
                  <a:pt x="26531" y="11906"/>
                  <a:pt x="26562" y="11906"/>
                </a:cubicBezTo>
                <a:close/>
                <a:moveTo>
                  <a:pt x="24687" y="12593"/>
                </a:moveTo>
                <a:cubicBezTo>
                  <a:pt x="25312" y="12375"/>
                  <a:pt x="25969" y="12156"/>
                  <a:pt x="26594" y="11937"/>
                </a:cubicBezTo>
                <a:cubicBezTo>
                  <a:pt x="25969" y="12156"/>
                  <a:pt x="25312" y="12375"/>
                  <a:pt x="24687" y="12593"/>
                </a:cubicBezTo>
                <a:cubicBezTo>
                  <a:pt x="24687" y="12593"/>
                  <a:pt x="24656" y="12625"/>
                  <a:pt x="24656" y="12625"/>
                </a:cubicBezTo>
                <a:cubicBezTo>
                  <a:pt x="24656" y="12625"/>
                  <a:pt x="24687" y="12593"/>
                  <a:pt x="24687" y="12593"/>
                </a:cubicBezTo>
                <a:close/>
                <a:moveTo>
                  <a:pt x="22219" y="13375"/>
                </a:moveTo>
                <a:cubicBezTo>
                  <a:pt x="22219" y="13375"/>
                  <a:pt x="22219" y="13375"/>
                  <a:pt x="22219" y="13375"/>
                </a:cubicBezTo>
                <a:cubicBezTo>
                  <a:pt x="22187" y="13406"/>
                  <a:pt x="22156" y="13406"/>
                  <a:pt x="22156" y="13437"/>
                </a:cubicBezTo>
                <a:cubicBezTo>
                  <a:pt x="22156" y="13406"/>
                  <a:pt x="22187" y="13406"/>
                  <a:pt x="22219" y="13375"/>
                </a:cubicBezTo>
                <a:close/>
                <a:moveTo>
                  <a:pt x="21937" y="13437"/>
                </a:moveTo>
                <a:cubicBezTo>
                  <a:pt x="21906" y="13437"/>
                  <a:pt x="21875" y="13437"/>
                  <a:pt x="21844" y="13468"/>
                </a:cubicBezTo>
                <a:cubicBezTo>
                  <a:pt x="21875" y="13437"/>
                  <a:pt x="21906" y="13437"/>
                  <a:pt x="21937" y="13437"/>
                </a:cubicBezTo>
                <a:close/>
                <a:moveTo>
                  <a:pt x="23500" y="12718"/>
                </a:moveTo>
                <a:cubicBezTo>
                  <a:pt x="23500" y="12718"/>
                  <a:pt x="23500" y="12718"/>
                  <a:pt x="23500" y="12718"/>
                </a:cubicBezTo>
                <a:cubicBezTo>
                  <a:pt x="23500" y="12750"/>
                  <a:pt x="23500" y="12750"/>
                  <a:pt x="23500" y="12750"/>
                </a:cubicBezTo>
                <a:cubicBezTo>
                  <a:pt x="23500" y="12750"/>
                  <a:pt x="23500" y="12750"/>
                  <a:pt x="23500" y="12718"/>
                </a:cubicBezTo>
                <a:close/>
                <a:moveTo>
                  <a:pt x="23187" y="12875"/>
                </a:moveTo>
                <a:cubicBezTo>
                  <a:pt x="23219" y="12875"/>
                  <a:pt x="23281" y="12875"/>
                  <a:pt x="23281" y="12875"/>
                </a:cubicBezTo>
                <a:cubicBezTo>
                  <a:pt x="23281" y="12875"/>
                  <a:pt x="23219" y="12875"/>
                  <a:pt x="23187" y="12875"/>
                </a:cubicBezTo>
                <a:cubicBezTo>
                  <a:pt x="23187" y="12875"/>
                  <a:pt x="23187" y="12875"/>
                  <a:pt x="23187" y="12875"/>
                </a:cubicBezTo>
                <a:cubicBezTo>
                  <a:pt x="23187" y="12875"/>
                  <a:pt x="23187" y="12875"/>
                  <a:pt x="23187" y="12875"/>
                </a:cubicBezTo>
                <a:close/>
                <a:moveTo>
                  <a:pt x="22969" y="12937"/>
                </a:moveTo>
                <a:cubicBezTo>
                  <a:pt x="22969" y="12937"/>
                  <a:pt x="22969" y="12937"/>
                  <a:pt x="22969" y="12937"/>
                </a:cubicBezTo>
                <a:cubicBezTo>
                  <a:pt x="22906" y="12968"/>
                  <a:pt x="22812" y="13031"/>
                  <a:pt x="22750" y="13031"/>
                </a:cubicBezTo>
                <a:cubicBezTo>
                  <a:pt x="22812" y="13031"/>
                  <a:pt x="22906" y="12968"/>
                  <a:pt x="22969" y="12937"/>
                </a:cubicBezTo>
                <a:close/>
                <a:moveTo>
                  <a:pt x="22062" y="13250"/>
                </a:moveTo>
                <a:cubicBezTo>
                  <a:pt x="22062" y="13250"/>
                  <a:pt x="22062" y="13250"/>
                  <a:pt x="22062" y="13250"/>
                </a:cubicBezTo>
                <a:cubicBezTo>
                  <a:pt x="22062" y="13250"/>
                  <a:pt x="22062" y="13250"/>
                  <a:pt x="22062" y="13250"/>
                </a:cubicBezTo>
                <a:cubicBezTo>
                  <a:pt x="22031" y="13250"/>
                  <a:pt x="22000" y="13250"/>
                  <a:pt x="22000" y="13281"/>
                </a:cubicBezTo>
                <a:cubicBezTo>
                  <a:pt x="22000" y="13250"/>
                  <a:pt x="22031" y="13250"/>
                  <a:pt x="22062" y="13250"/>
                </a:cubicBezTo>
                <a:close/>
                <a:moveTo>
                  <a:pt x="21781" y="13312"/>
                </a:moveTo>
                <a:cubicBezTo>
                  <a:pt x="21844" y="13312"/>
                  <a:pt x="21875" y="13312"/>
                  <a:pt x="21937" y="13281"/>
                </a:cubicBezTo>
                <a:cubicBezTo>
                  <a:pt x="21875" y="13312"/>
                  <a:pt x="21844" y="13312"/>
                  <a:pt x="21781" y="13312"/>
                </a:cubicBezTo>
                <a:cubicBezTo>
                  <a:pt x="21781" y="13312"/>
                  <a:pt x="21781" y="13312"/>
                  <a:pt x="21781" y="13312"/>
                </a:cubicBezTo>
                <a:cubicBezTo>
                  <a:pt x="21781" y="13312"/>
                  <a:pt x="21781" y="13312"/>
                  <a:pt x="21781" y="13312"/>
                </a:cubicBezTo>
                <a:close/>
                <a:moveTo>
                  <a:pt x="21781" y="13312"/>
                </a:moveTo>
                <a:cubicBezTo>
                  <a:pt x="21781" y="13312"/>
                  <a:pt x="21781" y="13312"/>
                  <a:pt x="21781" y="13312"/>
                </a:cubicBezTo>
                <a:cubicBezTo>
                  <a:pt x="21781" y="13343"/>
                  <a:pt x="21781" y="13343"/>
                  <a:pt x="21750" y="13343"/>
                </a:cubicBezTo>
                <a:cubicBezTo>
                  <a:pt x="21781" y="13343"/>
                  <a:pt x="21781" y="13343"/>
                  <a:pt x="21781" y="13312"/>
                </a:cubicBezTo>
                <a:close/>
                <a:moveTo>
                  <a:pt x="21156" y="12968"/>
                </a:moveTo>
                <a:cubicBezTo>
                  <a:pt x="21156" y="12968"/>
                  <a:pt x="21156" y="12968"/>
                  <a:pt x="21156" y="12968"/>
                </a:cubicBezTo>
                <a:cubicBezTo>
                  <a:pt x="21156" y="12968"/>
                  <a:pt x="21125" y="12968"/>
                  <a:pt x="21125" y="12968"/>
                </a:cubicBezTo>
                <a:cubicBezTo>
                  <a:pt x="21125" y="12968"/>
                  <a:pt x="21156" y="12968"/>
                  <a:pt x="21156" y="12968"/>
                </a:cubicBezTo>
                <a:close/>
                <a:moveTo>
                  <a:pt x="21125" y="13406"/>
                </a:moveTo>
                <a:cubicBezTo>
                  <a:pt x="21125" y="13406"/>
                  <a:pt x="21125" y="13406"/>
                  <a:pt x="21125" y="13406"/>
                </a:cubicBezTo>
                <a:cubicBezTo>
                  <a:pt x="21125" y="13406"/>
                  <a:pt x="21094" y="13437"/>
                  <a:pt x="21094" y="13437"/>
                </a:cubicBezTo>
                <a:cubicBezTo>
                  <a:pt x="21094" y="13437"/>
                  <a:pt x="21125" y="13406"/>
                  <a:pt x="21125" y="13406"/>
                </a:cubicBezTo>
                <a:close/>
                <a:moveTo>
                  <a:pt x="21031" y="13406"/>
                </a:moveTo>
                <a:cubicBezTo>
                  <a:pt x="21031" y="13406"/>
                  <a:pt x="21031" y="13406"/>
                  <a:pt x="21062" y="13406"/>
                </a:cubicBezTo>
                <a:cubicBezTo>
                  <a:pt x="21031" y="13406"/>
                  <a:pt x="21031" y="13406"/>
                  <a:pt x="21031" y="13406"/>
                </a:cubicBezTo>
                <a:cubicBezTo>
                  <a:pt x="21031" y="13406"/>
                  <a:pt x="21031" y="13406"/>
                  <a:pt x="21031" y="13406"/>
                </a:cubicBezTo>
                <a:cubicBezTo>
                  <a:pt x="21031" y="13406"/>
                  <a:pt x="21031" y="13406"/>
                  <a:pt x="21031" y="13406"/>
                </a:cubicBezTo>
                <a:close/>
                <a:moveTo>
                  <a:pt x="20687" y="13187"/>
                </a:moveTo>
                <a:cubicBezTo>
                  <a:pt x="20687" y="13218"/>
                  <a:pt x="20687" y="13218"/>
                  <a:pt x="20687" y="13218"/>
                </a:cubicBezTo>
                <a:cubicBezTo>
                  <a:pt x="20687" y="13218"/>
                  <a:pt x="20687" y="13218"/>
                  <a:pt x="20687" y="13187"/>
                </a:cubicBezTo>
                <a:close/>
                <a:moveTo>
                  <a:pt x="28906" y="9812"/>
                </a:moveTo>
                <a:cubicBezTo>
                  <a:pt x="28937" y="9812"/>
                  <a:pt x="28969" y="9781"/>
                  <a:pt x="29000" y="9781"/>
                </a:cubicBezTo>
                <a:cubicBezTo>
                  <a:pt x="28969" y="9781"/>
                  <a:pt x="28937" y="9812"/>
                  <a:pt x="28906" y="9812"/>
                </a:cubicBezTo>
                <a:cubicBezTo>
                  <a:pt x="28906" y="9812"/>
                  <a:pt x="28906" y="9812"/>
                  <a:pt x="28906" y="9812"/>
                </a:cubicBezTo>
                <a:close/>
                <a:moveTo>
                  <a:pt x="29031" y="9562"/>
                </a:moveTo>
                <a:cubicBezTo>
                  <a:pt x="29031" y="9531"/>
                  <a:pt x="29062" y="9531"/>
                  <a:pt x="29062" y="9531"/>
                </a:cubicBezTo>
                <a:cubicBezTo>
                  <a:pt x="29062" y="9531"/>
                  <a:pt x="29031" y="9531"/>
                  <a:pt x="29031" y="9562"/>
                </a:cubicBezTo>
                <a:cubicBezTo>
                  <a:pt x="29000" y="9562"/>
                  <a:pt x="29000" y="9562"/>
                  <a:pt x="29000" y="9562"/>
                </a:cubicBezTo>
                <a:cubicBezTo>
                  <a:pt x="29000" y="9562"/>
                  <a:pt x="29000" y="9562"/>
                  <a:pt x="29031" y="9562"/>
                </a:cubicBezTo>
                <a:close/>
                <a:moveTo>
                  <a:pt x="28937" y="9593"/>
                </a:moveTo>
                <a:cubicBezTo>
                  <a:pt x="28937" y="9593"/>
                  <a:pt x="28937" y="9593"/>
                  <a:pt x="28937" y="9593"/>
                </a:cubicBezTo>
                <a:cubicBezTo>
                  <a:pt x="28906" y="9562"/>
                  <a:pt x="28906" y="9531"/>
                  <a:pt x="28875" y="9500"/>
                </a:cubicBezTo>
                <a:cubicBezTo>
                  <a:pt x="28906" y="9531"/>
                  <a:pt x="28906" y="9562"/>
                  <a:pt x="28937" y="9593"/>
                </a:cubicBezTo>
                <a:close/>
                <a:moveTo>
                  <a:pt x="22156" y="11750"/>
                </a:moveTo>
                <a:cubicBezTo>
                  <a:pt x="22156" y="11750"/>
                  <a:pt x="22156" y="11750"/>
                  <a:pt x="22156" y="11750"/>
                </a:cubicBezTo>
                <a:cubicBezTo>
                  <a:pt x="22156" y="11750"/>
                  <a:pt x="22156" y="11750"/>
                  <a:pt x="22156" y="11750"/>
                </a:cubicBezTo>
                <a:cubicBezTo>
                  <a:pt x="22156" y="11750"/>
                  <a:pt x="22156" y="11750"/>
                  <a:pt x="22156" y="11750"/>
                </a:cubicBezTo>
                <a:close/>
                <a:moveTo>
                  <a:pt x="22156" y="11750"/>
                </a:moveTo>
                <a:cubicBezTo>
                  <a:pt x="22156" y="11750"/>
                  <a:pt x="22156" y="11750"/>
                  <a:pt x="22156" y="11750"/>
                </a:cubicBezTo>
                <a:cubicBezTo>
                  <a:pt x="22156" y="11750"/>
                  <a:pt x="22156" y="11750"/>
                  <a:pt x="22156" y="11750"/>
                </a:cubicBezTo>
                <a:close/>
                <a:moveTo>
                  <a:pt x="22187" y="11750"/>
                </a:moveTo>
                <a:cubicBezTo>
                  <a:pt x="22219" y="11843"/>
                  <a:pt x="22156" y="11812"/>
                  <a:pt x="22125" y="11812"/>
                </a:cubicBezTo>
                <a:cubicBezTo>
                  <a:pt x="22094" y="11718"/>
                  <a:pt x="22156" y="11781"/>
                  <a:pt x="22187" y="11750"/>
                </a:cubicBezTo>
                <a:close/>
                <a:moveTo>
                  <a:pt x="22000" y="11812"/>
                </a:moveTo>
                <a:cubicBezTo>
                  <a:pt x="22031" y="11812"/>
                  <a:pt x="22031" y="11812"/>
                  <a:pt x="22031" y="11812"/>
                </a:cubicBezTo>
                <a:cubicBezTo>
                  <a:pt x="22031" y="11812"/>
                  <a:pt x="22062" y="11812"/>
                  <a:pt x="22062" y="11812"/>
                </a:cubicBezTo>
                <a:cubicBezTo>
                  <a:pt x="22062" y="11812"/>
                  <a:pt x="22062" y="11812"/>
                  <a:pt x="22062" y="11812"/>
                </a:cubicBezTo>
                <a:cubicBezTo>
                  <a:pt x="22062" y="11812"/>
                  <a:pt x="22062" y="11812"/>
                  <a:pt x="22062" y="11812"/>
                </a:cubicBezTo>
                <a:cubicBezTo>
                  <a:pt x="22062" y="11812"/>
                  <a:pt x="22031" y="11812"/>
                  <a:pt x="22031" y="11812"/>
                </a:cubicBezTo>
                <a:cubicBezTo>
                  <a:pt x="22062" y="11812"/>
                  <a:pt x="22094" y="11812"/>
                  <a:pt x="22094" y="11812"/>
                </a:cubicBezTo>
                <a:cubicBezTo>
                  <a:pt x="22094" y="11843"/>
                  <a:pt x="22031" y="11843"/>
                  <a:pt x="22031" y="11843"/>
                </a:cubicBezTo>
                <a:cubicBezTo>
                  <a:pt x="22000" y="11843"/>
                  <a:pt x="21969" y="11812"/>
                  <a:pt x="22000" y="11812"/>
                </a:cubicBezTo>
                <a:close/>
                <a:moveTo>
                  <a:pt x="21812" y="12468"/>
                </a:moveTo>
                <a:cubicBezTo>
                  <a:pt x="21812" y="12468"/>
                  <a:pt x="21812" y="12468"/>
                  <a:pt x="21812" y="12468"/>
                </a:cubicBezTo>
                <a:cubicBezTo>
                  <a:pt x="21812" y="12468"/>
                  <a:pt x="21812" y="12468"/>
                  <a:pt x="21781" y="12468"/>
                </a:cubicBezTo>
                <a:cubicBezTo>
                  <a:pt x="21812" y="12468"/>
                  <a:pt x="21812" y="12468"/>
                  <a:pt x="21812" y="12468"/>
                </a:cubicBezTo>
                <a:close/>
                <a:moveTo>
                  <a:pt x="21469" y="12625"/>
                </a:moveTo>
                <a:cubicBezTo>
                  <a:pt x="21562" y="12562"/>
                  <a:pt x="21656" y="12562"/>
                  <a:pt x="21750" y="12531"/>
                </a:cubicBezTo>
                <a:cubicBezTo>
                  <a:pt x="21656" y="12562"/>
                  <a:pt x="21562" y="12562"/>
                  <a:pt x="21469" y="12625"/>
                </a:cubicBezTo>
                <a:cubicBezTo>
                  <a:pt x="21469" y="12625"/>
                  <a:pt x="21437" y="12625"/>
                  <a:pt x="21406" y="12625"/>
                </a:cubicBezTo>
                <a:cubicBezTo>
                  <a:pt x="21437" y="12625"/>
                  <a:pt x="21469" y="12625"/>
                  <a:pt x="21469" y="12625"/>
                </a:cubicBezTo>
                <a:close/>
                <a:moveTo>
                  <a:pt x="32219" y="6437"/>
                </a:moveTo>
                <a:cubicBezTo>
                  <a:pt x="32187" y="6437"/>
                  <a:pt x="32187" y="6437"/>
                  <a:pt x="32156" y="6468"/>
                </a:cubicBezTo>
                <a:cubicBezTo>
                  <a:pt x="32187" y="6437"/>
                  <a:pt x="32187" y="6437"/>
                  <a:pt x="32219" y="6437"/>
                </a:cubicBezTo>
                <a:close/>
                <a:moveTo>
                  <a:pt x="32500" y="6062"/>
                </a:moveTo>
                <a:cubicBezTo>
                  <a:pt x="32500" y="6062"/>
                  <a:pt x="32500" y="6062"/>
                  <a:pt x="32500" y="6062"/>
                </a:cubicBezTo>
                <a:cubicBezTo>
                  <a:pt x="32500" y="6062"/>
                  <a:pt x="32500" y="6062"/>
                  <a:pt x="32500" y="6062"/>
                </a:cubicBezTo>
                <a:close/>
                <a:moveTo>
                  <a:pt x="25937" y="8250"/>
                </a:moveTo>
                <a:cubicBezTo>
                  <a:pt x="25906" y="8281"/>
                  <a:pt x="25875" y="8281"/>
                  <a:pt x="25875" y="8281"/>
                </a:cubicBezTo>
                <a:cubicBezTo>
                  <a:pt x="25875" y="8281"/>
                  <a:pt x="25906" y="8281"/>
                  <a:pt x="25937" y="8250"/>
                </a:cubicBezTo>
                <a:close/>
                <a:moveTo>
                  <a:pt x="23312" y="9187"/>
                </a:moveTo>
                <a:cubicBezTo>
                  <a:pt x="23312" y="9187"/>
                  <a:pt x="23312" y="9187"/>
                  <a:pt x="23312" y="9187"/>
                </a:cubicBezTo>
                <a:cubicBezTo>
                  <a:pt x="23312" y="9187"/>
                  <a:pt x="23312" y="9156"/>
                  <a:pt x="23312" y="9156"/>
                </a:cubicBezTo>
                <a:cubicBezTo>
                  <a:pt x="23312" y="9156"/>
                  <a:pt x="23312" y="9187"/>
                  <a:pt x="23312" y="9187"/>
                </a:cubicBezTo>
                <a:close/>
                <a:moveTo>
                  <a:pt x="21344" y="9812"/>
                </a:moveTo>
                <a:cubicBezTo>
                  <a:pt x="21344" y="9812"/>
                  <a:pt x="21312" y="9812"/>
                  <a:pt x="21312" y="9812"/>
                </a:cubicBezTo>
                <a:cubicBezTo>
                  <a:pt x="21312" y="9812"/>
                  <a:pt x="21344" y="9812"/>
                  <a:pt x="21344" y="9812"/>
                </a:cubicBezTo>
                <a:close/>
                <a:moveTo>
                  <a:pt x="21062" y="8125"/>
                </a:moveTo>
                <a:cubicBezTo>
                  <a:pt x="21062" y="8125"/>
                  <a:pt x="21062" y="8125"/>
                  <a:pt x="21062" y="8125"/>
                </a:cubicBezTo>
                <a:cubicBezTo>
                  <a:pt x="21062" y="8156"/>
                  <a:pt x="21031" y="8156"/>
                  <a:pt x="21031" y="8156"/>
                </a:cubicBezTo>
                <a:cubicBezTo>
                  <a:pt x="21031" y="8156"/>
                  <a:pt x="21062" y="8156"/>
                  <a:pt x="21062" y="8125"/>
                </a:cubicBezTo>
                <a:close/>
                <a:moveTo>
                  <a:pt x="20906" y="8937"/>
                </a:moveTo>
                <a:cubicBezTo>
                  <a:pt x="20906" y="8937"/>
                  <a:pt x="20906" y="8937"/>
                  <a:pt x="20906" y="8937"/>
                </a:cubicBezTo>
                <a:cubicBezTo>
                  <a:pt x="20906" y="8937"/>
                  <a:pt x="20906" y="8937"/>
                  <a:pt x="20906" y="8937"/>
                </a:cubicBezTo>
                <a:cubicBezTo>
                  <a:pt x="20906" y="8937"/>
                  <a:pt x="20906" y="8937"/>
                  <a:pt x="20906" y="8937"/>
                </a:cubicBezTo>
                <a:close/>
                <a:moveTo>
                  <a:pt x="20875" y="9250"/>
                </a:moveTo>
                <a:cubicBezTo>
                  <a:pt x="20875" y="9250"/>
                  <a:pt x="20875" y="9250"/>
                  <a:pt x="20875" y="9250"/>
                </a:cubicBezTo>
                <a:cubicBezTo>
                  <a:pt x="20875" y="9250"/>
                  <a:pt x="20875" y="9250"/>
                  <a:pt x="20875" y="9250"/>
                </a:cubicBezTo>
                <a:cubicBezTo>
                  <a:pt x="20875" y="9250"/>
                  <a:pt x="20875" y="9250"/>
                  <a:pt x="20875" y="9250"/>
                </a:cubicBezTo>
                <a:close/>
                <a:moveTo>
                  <a:pt x="20875" y="9250"/>
                </a:moveTo>
                <a:cubicBezTo>
                  <a:pt x="20875" y="9250"/>
                  <a:pt x="20875" y="9250"/>
                  <a:pt x="20875" y="9250"/>
                </a:cubicBezTo>
                <a:cubicBezTo>
                  <a:pt x="20875" y="9250"/>
                  <a:pt x="20875" y="9250"/>
                  <a:pt x="20875" y="9250"/>
                </a:cubicBezTo>
                <a:cubicBezTo>
                  <a:pt x="20875" y="9250"/>
                  <a:pt x="20875" y="9250"/>
                  <a:pt x="20875" y="9250"/>
                </a:cubicBezTo>
                <a:close/>
                <a:moveTo>
                  <a:pt x="20750" y="9000"/>
                </a:moveTo>
                <a:cubicBezTo>
                  <a:pt x="20750" y="9000"/>
                  <a:pt x="20719" y="9000"/>
                  <a:pt x="20719" y="9031"/>
                </a:cubicBezTo>
                <a:cubicBezTo>
                  <a:pt x="20719" y="9031"/>
                  <a:pt x="20719" y="9031"/>
                  <a:pt x="20719" y="9031"/>
                </a:cubicBezTo>
                <a:cubicBezTo>
                  <a:pt x="20719" y="9000"/>
                  <a:pt x="20750" y="9000"/>
                  <a:pt x="20750" y="9000"/>
                </a:cubicBezTo>
                <a:close/>
                <a:moveTo>
                  <a:pt x="20437" y="9125"/>
                </a:moveTo>
                <a:cubicBezTo>
                  <a:pt x="20469" y="9125"/>
                  <a:pt x="20469" y="9125"/>
                  <a:pt x="20500" y="9125"/>
                </a:cubicBezTo>
                <a:cubicBezTo>
                  <a:pt x="20531" y="9062"/>
                  <a:pt x="20562" y="9062"/>
                  <a:pt x="20594" y="9031"/>
                </a:cubicBezTo>
                <a:cubicBezTo>
                  <a:pt x="20562" y="9062"/>
                  <a:pt x="20531" y="9062"/>
                  <a:pt x="20500" y="9125"/>
                </a:cubicBezTo>
                <a:cubicBezTo>
                  <a:pt x="20469" y="9125"/>
                  <a:pt x="20469" y="9125"/>
                  <a:pt x="20437" y="9125"/>
                </a:cubicBezTo>
                <a:cubicBezTo>
                  <a:pt x="20437" y="9125"/>
                  <a:pt x="20437" y="9125"/>
                  <a:pt x="20437" y="9125"/>
                </a:cubicBezTo>
                <a:close/>
                <a:moveTo>
                  <a:pt x="20219" y="9531"/>
                </a:moveTo>
                <a:cubicBezTo>
                  <a:pt x="20375" y="9468"/>
                  <a:pt x="20562" y="9406"/>
                  <a:pt x="20781" y="9343"/>
                </a:cubicBezTo>
                <a:cubicBezTo>
                  <a:pt x="20781" y="9312"/>
                  <a:pt x="20812" y="9312"/>
                  <a:pt x="20844" y="9312"/>
                </a:cubicBezTo>
                <a:cubicBezTo>
                  <a:pt x="20812" y="9312"/>
                  <a:pt x="20781" y="9312"/>
                  <a:pt x="20781" y="9343"/>
                </a:cubicBezTo>
                <a:cubicBezTo>
                  <a:pt x="20562" y="9406"/>
                  <a:pt x="20375" y="9468"/>
                  <a:pt x="20219" y="9531"/>
                </a:cubicBezTo>
                <a:close/>
                <a:moveTo>
                  <a:pt x="20031" y="9968"/>
                </a:moveTo>
                <a:cubicBezTo>
                  <a:pt x="20125" y="9937"/>
                  <a:pt x="20187" y="9906"/>
                  <a:pt x="20250" y="9875"/>
                </a:cubicBezTo>
                <a:cubicBezTo>
                  <a:pt x="20250" y="9875"/>
                  <a:pt x="20250" y="9875"/>
                  <a:pt x="20250" y="9875"/>
                </a:cubicBezTo>
                <a:cubicBezTo>
                  <a:pt x="20187" y="9906"/>
                  <a:pt x="20125" y="9937"/>
                  <a:pt x="20031" y="9968"/>
                </a:cubicBezTo>
                <a:cubicBezTo>
                  <a:pt x="20031" y="9968"/>
                  <a:pt x="20031" y="9968"/>
                  <a:pt x="20031" y="9968"/>
                </a:cubicBezTo>
                <a:close/>
                <a:moveTo>
                  <a:pt x="20281" y="11781"/>
                </a:moveTo>
                <a:cubicBezTo>
                  <a:pt x="20281" y="11750"/>
                  <a:pt x="20312" y="11750"/>
                  <a:pt x="20344" y="11750"/>
                </a:cubicBezTo>
                <a:cubicBezTo>
                  <a:pt x="20344" y="11750"/>
                  <a:pt x="20375" y="11750"/>
                  <a:pt x="20406" y="11750"/>
                </a:cubicBezTo>
                <a:cubicBezTo>
                  <a:pt x="20406" y="11750"/>
                  <a:pt x="20406" y="11750"/>
                  <a:pt x="20437" y="11718"/>
                </a:cubicBezTo>
                <a:cubicBezTo>
                  <a:pt x="20437" y="11718"/>
                  <a:pt x="20469" y="11718"/>
                  <a:pt x="20500" y="11718"/>
                </a:cubicBezTo>
                <a:cubicBezTo>
                  <a:pt x="20500" y="11687"/>
                  <a:pt x="20500" y="11687"/>
                  <a:pt x="20531" y="11687"/>
                </a:cubicBezTo>
                <a:cubicBezTo>
                  <a:pt x="20500" y="11687"/>
                  <a:pt x="20500" y="11687"/>
                  <a:pt x="20500" y="11718"/>
                </a:cubicBezTo>
                <a:cubicBezTo>
                  <a:pt x="20469" y="11718"/>
                  <a:pt x="20437" y="11718"/>
                  <a:pt x="20437" y="11718"/>
                </a:cubicBezTo>
                <a:cubicBezTo>
                  <a:pt x="20406" y="11750"/>
                  <a:pt x="20406" y="11750"/>
                  <a:pt x="20406" y="11750"/>
                </a:cubicBezTo>
                <a:cubicBezTo>
                  <a:pt x="20375" y="11750"/>
                  <a:pt x="20344" y="11750"/>
                  <a:pt x="20344" y="11750"/>
                </a:cubicBezTo>
                <a:cubicBezTo>
                  <a:pt x="20312" y="11750"/>
                  <a:pt x="20281" y="11750"/>
                  <a:pt x="20281" y="11781"/>
                </a:cubicBezTo>
                <a:cubicBezTo>
                  <a:pt x="20250" y="11812"/>
                  <a:pt x="20187" y="11812"/>
                  <a:pt x="20156" y="11812"/>
                </a:cubicBezTo>
                <a:cubicBezTo>
                  <a:pt x="20187" y="11812"/>
                  <a:pt x="20250" y="11812"/>
                  <a:pt x="20281" y="11781"/>
                </a:cubicBezTo>
                <a:close/>
                <a:moveTo>
                  <a:pt x="20125" y="10000"/>
                </a:moveTo>
                <a:cubicBezTo>
                  <a:pt x="20156" y="10000"/>
                  <a:pt x="20187" y="10000"/>
                  <a:pt x="20187" y="10031"/>
                </a:cubicBezTo>
                <a:cubicBezTo>
                  <a:pt x="20187" y="10031"/>
                  <a:pt x="20187" y="10031"/>
                  <a:pt x="20187" y="10031"/>
                </a:cubicBezTo>
                <a:cubicBezTo>
                  <a:pt x="20187" y="10000"/>
                  <a:pt x="20156" y="10000"/>
                  <a:pt x="20125" y="10000"/>
                </a:cubicBezTo>
                <a:close/>
                <a:moveTo>
                  <a:pt x="20187" y="10031"/>
                </a:moveTo>
                <a:cubicBezTo>
                  <a:pt x="20219" y="10031"/>
                  <a:pt x="20219" y="10031"/>
                  <a:pt x="20219" y="10031"/>
                </a:cubicBezTo>
                <a:cubicBezTo>
                  <a:pt x="20219" y="10031"/>
                  <a:pt x="20219" y="10031"/>
                  <a:pt x="20219" y="10031"/>
                </a:cubicBezTo>
                <a:cubicBezTo>
                  <a:pt x="20219" y="10031"/>
                  <a:pt x="20219" y="10031"/>
                  <a:pt x="20187" y="10031"/>
                </a:cubicBezTo>
                <a:close/>
                <a:moveTo>
                  <a:pt x="20187" y="10375"/>
                </a:moveTo>
                <a:cubicBezTo>
                  <a:pt x="20187" y="10375"/>
                  <a:pt x="20187" y="10375"/>
                  <a:pt x="20187" y="10375"/>
                </a:cubicBezTo>
                <a:cubicBezTo>
                  <a:pt x="20187" y="10375"/>
                  <a:pt x="20187" y="10375"/>
                  <a:pt x="20187" y="10375"/>
                </a:cubicBezTo>
                <a:cubicBezTo>
                  <a:pt x="20187" y="10375"/>
                  <a:pt x="20187" y="10375"/>
                  <a:pt x="20187" y="10375"/>
                </a:cubicBezTo>
                <a:close/>
                <a:moveTo>
                  <a:pt x="20000" y="10593"/>
                </a:moveTo>
                <a:cubicBezTo>
                  <a:pt x="20000" y="10593"/>
                  <a:pt x="20000" y="10593"/>
                  <a:pt x="20000" y="10593"/>
                </a:cubicBezTo>
                <a:cubicBezTo>
                  <a:pt x="20000" y="10593"/>
                  <a:pt x="20000" y="10625"/>
                  <a:pt x="20000" y="10625"/>
                </a:cubicBezTo>
                <a:cubicBezTo>
                  <a:pt x="20000" y="10625"/>
                  <a:pt x="20000" y="10593"/>
                  <a:pt x="20000" y="10593"/>
                </a:cubicBezTo>
                <a:close/>
                <a:moveTo>
                  <a:pt x="19906" y="8500"/>
                </a:moveTo>
                <a:cubicBezTo>
                  <a:pt x="19906" y="8500"/>
                  <a:pt x="19906" y="8500"/>
                  <a:pt x="19906" y="8500"/>
                </a:cubicBezTo>
                <a:cubicBezTo>
                  <a:pt x="19906" y="8500"/>
                  <a:pt x="19875" y="8500"/>
                  <a:pt x="19875" y="8500"/>
                </a:cubicBezTo>
                <a:cubicBezTo>
                  <a:pt x="19906" y="8500"/>
                  <a:pt x="19906" y="8500"/>
                  <a:pt x="19906" y="8500"/>
                </a:cubicBezTo>
                <a:cubicBezTo>
                  <a:pt x="19906" y="8500"/>
                  <a:pt x="19906" y="8500"/>
                  <a:pt x="19906" y="8500"/>
                </a:cubicBezTo>
                <a:cubicBezTo>
                  <a:pt x="19906" y="8500"/>
                  <a:pt x="19906" y="8500"/>
                  <a:pt x="19875" y="8500"/>
                </a:cubicBezTo>
                <a:cubicBezTo>
                  <a:pt x="19844" y="8500"/>
                  <a:pt x="19781" y="8500"/>
                  <a:pt x="19750" y="8531"/>
                </a:cubicBezTo>
                <a:cubicBezTo>
                  <a:pt x="19781" y="8500"/>
                  <a:pt x="19844" y="8500"/>
                  <a:pt x="19875" y="8500"/>
                </a:cubicBezTo>
                <a:cubicBezTo>
                  <a:pt x="19906" y="8500"/>
                  <a:pt x="19906" y="8500"/>
                  <a:pt x="19906" y="8500"/>
                </a:cubicBezTo>
                <a:cubicBezTo>
                  <a:pt x="19906" y="8500"/>
                  <a:pt x="19906" y="8468"/>
                  <a:pt x="19906" y="8468"/>
                </a:cubicBezTo>
                <a:cubicBezTo>
                  <a:pt x="19906" y="8468"/>
                  <a:pt x="19906" y="8500"/>
                  <a:pt x="19906" y="8500"/>
                </a:cubicBezTo>
                <a:close/>
                <a:moveTo>
                  <a:pt x="19937" y="11937"/>
                </a:moveTo>
                <a:cubicBezTo>
                  <a:pt x="20000" y="11937"/>
                  <a:pt x="20031" y="11937"/>
                  <a:pt x="20062" y="11937"/>
                </a:cubicBezTo>
                <a:cubicBezTo>
                  <a:pt x="20062" y="11937"/>
                  <a:pt x="20062" y="11937"/>
                  <a:pt x="20062" y="11937"/>
                </a:cubicBezTo>
                <a:cubicBezTo>
                  <a:pt x="20031" y="11937"/>
                  <a:pt x="20000" y="11937"/>
                  <a:pt x="19937" y="11937"/>
                </a:cubicBezTo>
                <a:close/>
                <a:moveTo>
                  <a:pt x="20781" y="12812"/>
                </a:moveTo>
                <a:cubicBezTo>
                  <a:pt x="20875" y="12781"/>
                  <a:pt x="20969" y="12750"/>
                  <a:pt x="21031" y="12718"/>
                </a:cubicBezTo>
                <a:cubicBezTo>
                  <a:pt x="20969" y="12750"/>
                  <a:pt x="20875" y="12781"/>
                  <a:pt x="20781" y="12812"/>
                </a:cubicBezTo>
                <a:cubicBezTo>
                  <a:pt x="20625" y="12875"/>
                  <a:pt x="20437" y="12906"/>
                  <a:pt x="20250" y="12968"/>
                </a:cubicBezTo>
                <a:cubicBezTo>
                  <a:pt x="20437" y="12906"/>
                  <a:pt x="20625" y="12875"/>
                  <a:pt x="20781" y="12812"/>
                </a:cubicBezTo>
                <a:close/>
                <a:moveTo>
                  <a:pt x="20281" y="11906"/>
                </a:moveTo>
                <a:cubicBezTo>
                  <a:pt x="20344" y="11875"/>
                  <a:pt x="20406" y="11843"/>
                  <a:pt x="20469" y="11843"/>
                </a:cubicBezTo>
                <a:cubicBezTo>
                  <a:pt x="20406" y="11843"/>
                  <a:pt x="20344" y="11875"/>
                  <a:pt x="20281" y="11906"/>
                </a:cubicBezTo>
                <a:close/>
                <a:moveTo>
                  <a:pt x="20625" y="11781"/>
                </a:moveTo>
                <a:cubicBezTo>
                  <a:pt x="20625" y="11781"/>
                  <a:pt x="20625" y="11781"/>
                  <a:pt x="20625" y="11781"/>
                </a:cubicBezTo>
                <a:cubicBezTo>
                  <a:pt x="20625" y="11781"/>
                  <a:pt x="20625" y="11750"/>
                  <a:pt x="20656" y="11718"/>
                </a:cubicBezTo>
                <a:cubicBezTo>
                  <a:pt x="20469" y="11781"/>
                  <a:pt x="20312" y="11843"/>
                  <a:pt x="20125" y="11875"/>
                </a:cubicBezTo>
                <a:cubicBezTo>
                  <a:pt x="20125" y="11906"/>
                  <a:pt x="20094" y="11906"/>
                  <a:pt x="20062" y="11906"/>
                </a:cubicBezTo>
                <a:cubicBezTo>
                  <a:pt x="20094" y="11906"/>
                  <a:pt x="20125" y="11906"/>
                  <a:pt x="20125" y="11875"/>
                </a:cubicBezTo>
                <a:cubicBezTo>
                  <a:pt x="20312" y="11843"/>
                  <a:pt x="20469" y="11781"/>
                  <a:pt x="20656" y="11718"/>
                </a:cubicBezTo>
                <a:cubicBezTo>
                  <a:pt x="20625" y="11750"/>
                  <a:pt x="20625" y="11781"/>
                  <a:pt x="20625" y="11781"/>
                </a:cubicBezTo>
                <a:close/>
                <a:moveTo>
                  <a:pt x="21437" y="11500"/>
                </a:moveTo>
                <a:cubicBezTo>
                  <a:pt x="21437" y="11500"/>
                  <a:pt x="21437" y="11500"/>
                  <a:pt x="21437" y="11500"/>
                </a:cubicBezTo>
                <a:cubicBezTo>
                  <a:pt x="21437" y="11500"/>
                  <a:pt x="21406" y="11500"/>
                  <a:pt x="21406" y="11500"/>
                </a:cubicBezTo>
                <a:cubicBezTo>
                  <a:pt x="21344" y="11500"/>
                  <a:pt x="21281" y="11531"/>
                  <a:pt x="21219" y="11562"/>
                </a:cubicBezTo>
                <a:cubicBezTo>
                  <a:pt x="21094" y="11593"/>
                  <a:pt x="21000" y="11625"/>
                  <a:pt x="20875" y="11656"/>
                </a:cubicBezTo>
                <a:cubicBezTo>
                  <a:pt x="21000" y="11625"/>
                  <a:pt x="21094" y="11593"/>
                  <a:pt x="21219" y="11562"/>
                </a:cubicBezTo>
                <a:cubicBezTo>
                  <a:pt x="21281" y="11531"/>
                  <a:pt x="21344" y="11500"/>
                  <a:pt x="21406" y="11500"/>
                </a:cubicBezTo>
                <a:cubicBezTo>
                  <a:pt x="21406" y="11500"/>
                  <a:pt x="21437" y="11500"/>
                  <a:pt x="21437" y="11500"/>
                </a:cubicBezTo>
                <a:cubicBezTo>
                  <a:pt x="21437" y="11500"/>
                  <a:pt x="21437" y="11500"/>
                  <a:pt x="21437" y="11500"/>
                </a:cubicBezTo>
                <a:close/>
                <a:moveTo>
                  <a:pt x="21844" y="11375"/>
                </a:moveTo>
                <a:cubicBezTo>
                  <a:pt x="21812" y="11375"/>
                  <a:pt x="21781" y="11406"/>
                  <a:pt x="21750" y="11406"/>
                </a:cubicBezTo>
                <a:cubicBezTo>
                  <a:pt x="21781" y="11406"/>
                  <a:pt x="21812" y="11375"/>
                  <a:pt x="21844" y="11375"/>
                </a:cubicBezTo>
                <a:cubicBezTo>
                  <a:pt x="21844" y="11375"/>
                  <a:pt x="21844" y="11375"/>
                  <a:pt x="21844" y="11375"/>
                </a:cubicBezTo>
                <a:close/>
                <a:moveTo>
                  <a:pt x="22156" y="11218"/>
                </a:moveTo>
                <a:cubicBezTo>
                  <a:pt x="22187" y="11218"/>
                  <a:pt x="22219" y="11218"/>
                  <a:pt x="22250" y="11218"/>
                </a:cubicBezTo>
                <a:cubicBezTo>
                  <a:pt x="22250" y="11218"/>
                  <a:pt x="22281" y="11218"/>
                  <a:pt x="22281" y="11218"/>
                </a:cubicBezTo>
                <a:cubicBezTo>
                  <a:pt x="22281" y="11218"/>
                  <a:pt x="22250" y="11218"/>
                  <a:pt x="22250" y="11218"/>
                </a:cubicBezTo>
                <a:cubicBezTo>
                  <a:pt x="22219" y="11218"/>
                  <a:pt x="22187" y="11218"/>
                  <a:pt x="22156" y="11218"/>
                </a:cubicBezTo>
                <a:close/>
                <a:moveTo>
                  <a:pt x="22281" y="11218"/>
                </a:moveTo>
                <a:cubicBezTo>
                  <a:pt x="22281" y="11218"/>
                  <a:pt x="22281" y="11250"/>
                  <a:pt x="22281" y="11250"/>
                </a:cubicBezTo>
                <a:cubicBezTo>
                  <a:pt x="22281" y="11250"/>
                  <a:pt x="22281" y="11218"/>
                  <a:pt x="22281" y="11218"/>
                </a:cubicBezTo>
                <a:close/>
                <a:moveTo>
                  <a:pt x="22906" y="11000"/>
                </a:moveTo>
                <a:cubicBezTo>
                  <a:pt x="22875" y="11031"/>
                  <a:pt x="22812" y="11062"/>
                  <a:pt x="22750" y="11062"/>
                </a:cubicBezTo>
                <a:cubicBezTo>
                  <a:pt x="22812" y="11062"/>
                  <a:pt x="22875" y="11031"/>
                  <a:pt x="22906" y="11000"/>
                </a:cubicBezTo>
                <a:close/>
                <a:moveTo>
                  <a:pt x="22937" y="11000"/>
                </a:moveTo>
                <a:cubicBezTo>
                  <a:pt x="22969" y="11000"/>
                  <a:pt x="23000" y="11000"/>
                  <a:pt x="23000" y="11000"/>
                </a:cubicBezTo>
                <a:cubicBezTo>
                  <a:pt x="23000" y="11000"/>
                  <a:pt x="22969" y="11000"/>
                  <a:pt x="22937" y="11000"/>
                </a:cubicBezTo>
                <a:close/>
                <a:moveTo>
                  <a:pt x="23031" y="10968"/>
                </a:moveTo>
                <a:cubicBezTo>
                  <a:pt x="23031" y="10968"/>
                  <a:pt x="23031" y="10968"/>
                  <a:pt x="23031" y="10968"/>
                </a:cubicBezTo>
                <a:cubicBezTo>
                  <a:pt x="23031" y="10968"/>
                  <a:pt x="23062" y="10968"/>
                  <a:pt x="23094" y="10937"/>
                </a:cubicBezTo>
                <a:cubicBezTo>
                  <a:pt x="23062" y="10968"/>
                  <a:pt x="23031" y="10968"/>
                  <a:pt x="23031" y="10968"/>
                </a:cubicBezTo>
                <a:close/>
                <a:moveTo>
                  <a:pt x="23500" y="10781"/>
                </a:moveTo>
                <a:cubicBezTo>
                  <a:pt x="23469" y="10812"/>
                  <a:pt x="23437" y="10843"/>
                  <a:pt x="23375" y="10843"/>
                </a:cubicBezTo>
                <a:cubicBezTo>
                  <a:pt x="23437" y="10843"/>
                  <a:pt x="23469" y="10812"/>
                  <a:pt x="23500" y="10781"/>
                </a:cubicBezTo>
                <a:cubicBezTo>
                  <a:pt x="23750" y="10718"/>
                  <a:pt x="23969" y="10625"/>
                  <a:pt x="24219" y="10531"/>
                </a:cubicBezTo>
                <a:cubicBezTo>
                  <a:pt x="23969" y="10625"/>
                  <a:pt x="23750" y="10718"/>
                  <a:pt x="23500" y="10781"/>
                </a:cubicBezTo>
                <a:close/>
                <a:moveTo>
                  <a:pt x="23781" y="10593"/>
                </a:moveTo>
                <a:cubicBezTo>
                  <a:pt x="23812" y="10593"/>
                  <a:pt x="23812" y="10562"/>
                  <a:pt x="23844" y="10531"/>
                </a:cubicBezTo>
                <a:cubicBezTo>
                  <a:pt x="23937" y="10500"/>
                  <a:pt x="24062" y="10468"/>
                  <a:pt x="24156" y="10437"/>
                </a:cubicBezTo>
                <a:cubicBezTo>
                  <a:pt x="24062" y="10468"/>
                  <a:pt x="23937" y="10500"/>
                  <a:pt x="23844" y="10531"/>
                </a:cubicBezTo>
                <a:cubicBezTo>
                  <a:pt x="23812" y="10562"/>
                  <a:pt x="23812" y="10593"/>
                  <a:pt x="23781" y="10593"/>
                </a:cubicBezTo>
                <a:close/>
                <a:moveTo>
                  <a:pt x="24531" y="10406"/>
                </a:moveTo>
                <a:cubicBezTo>
                  <a:pt x="24500" y="10437"/>
                  <a:pt x="24469" y="10468"/>
                  <a:pt x="24437" y="10468"/>
                </a:cubicBezTo>
                <a:cubicBezTo>
                  <a:pt x="24469" y="10468"/>
                  <a:pt x="24500" y="10437"/>
                  <a:pt x="24531" y="10406"/>
                </a:cubicBezTo>
                <a:cubicBezTo>
                  <a:pt x="24594" y="10406"/>
                  <a:pt x="24625" y="10375"/>
                  <a:pt x="24687" y="10375"/>
                </a:cubicBezTo>
                <a:cubicBezTo>
                  <a:pt x="24625" y="10375"/>
                  <a:pt x="24594" y="10406"/>
                  <a:pt x="24531" y="10406"/>
                </a:cubicBezTo>
                <a:close/>
                <a:moveTo>
                  <a:pt x="24969" y="10281"/>
                </a:moveTo>
                <a:cubicBezTo>
                  <a:pt x="24969" y="10281"/>
                  <a:pt x="25000" y="10281"/>
                  <a:pt x="25000" y="10281"/>
                </a:cubicBezTo>
                <a:cubicBezTo>
                  <a:pt x="25000" y="10281"/>
                  <a:pt x="24969" y="10281"/>
                  <a:pt x="24969" y="10281"/>
                </a:cubicBezTo>
                <a:close/>
                <a:moveTo>
                  <a:pt x="25031" y="10250"/>
                </a:moveTo>
                <a:cubicBezTo>
                  <a:pt x="25031" y="10250"/>
                  <a:pt x="25031" y="10250"/>
                  <a:pt x="25031" y="10250"/>
                </a:cubicBezTo>
                <a:cubicBezTo>
                  <a:pt x="25062" y="10218"/>
                  <a:pt x="25125" y="10218"/>
                  <a:pt x="25187" y="10187"/>
                </a:cubicBezTo>
                <a:cubicBezTo>
                  <a:pt x="25125" y="10218"/>
                  <a:pt x="25062" y="10218"/>
                  <a:pt x="25031" y="10250"/>
                </a:cubicBezTo>
                <a:close/>
                <a:moveTo>
                  <a:pt x="26031" y="9750"/>
                </a:moveTo>
                <a:cubicBezTo>
                  <a:pt x="26000" y="9750"/>
                  <a:pt x="25969" y="9781"/>
                  <a:pt x="25937" y="9781"/>
                </a:cubicBezTo>
                <a:cubicBezTo>
                  <a:pt x="25969" y="9781"/>
                  <a:pt x="26000" y="9750"/>
                  <a:pt x="26031" y="9750"/>
                </a:cubicBezTo>
                <a:cubicBezTo>
                  <a:pt x="26094" y="9718"/>
                  <a:pt x="26156" y="9718"/>
                  <a:pt x="26219" y="9687"/>
                </a:cubicBezTo>
                <a:cubicBezTo>
                  <a:pt x="26156" y="9718"/>
                  <a:pt x="26094" y="9718"/>
                  <a:pt x="26031" y="9750"/>
                </a:cubicBezTo>
                <a:close/>
                <a:moveTo>
                  <a:pt x="27625" y="9312"/>
                </a:moveTo>
                <a:cubicBezTo>
                  <a:pt x="27656" y="9312"/>
                  <a:pt x="27687" y="9281"/>
                  <a:pt x="27719" y="9250"/>
                </a:cubicBezTo>
                <a:cubicBezTo>
                  <a:pt x="27687" y="9281"/>
                  <a:pt x="27656" y="9312"/>
                  <a:pt x="27625" y="9312"/>
                </a:cubicBezTo>
                <a:close/>
                <a:moveTo>
                  <a:pt x="27750" y="9250"/>
                </a:moveTo>
                <a:cubicBezTo>
                  <a:pt x="27750" y="9250"/>
                  <a:pt x="27750" y="9250"/>
                  <a:pt x="27750" y="9250"/>
                </a:cubicBezTo>
                <a:cubicBezTo>
                  <a:pt x="27937" y="9156"/>
                  <a:pt x="28125" y="9093"/>
                  <a:pt x="28312" y="9031"/>
                </a:cubicBezTo>
                <a:cubicBezTo>
                  <a:pt x="28125" y="9093"/>
                  <a:pt x="27937" y="9156"/>
                  <a:pt x="27750" y="9250"/>
                </a:cubicBezTo>
                <a:close/>
                <a:moveTo>
                  <a:pt x="28562" y="8812"/>
                </a:moveTo>
                <a:cubicBezTo>
                  <a:pt x="28562" y="8812"/>
                  <a:pt x="28562" y="8812"/>
                  <a:pt x="28562" y="8812"/>
                </a:cubicBezTo>
                <a:cubicBezTo>
                  <a:pt x="28562" y="8812"/>
                  <a:pt x="28562" y="8812"/>
                  <a:pt x="28562" y="8843"/>
                </a:cubicBezTo>
                <a:cubicBezTo>
                  <a:pt x="28562" y="8812"/>
                  <a:pt x="28562" y="8812"/>
                  <a:pt x="28562" y="8812"/>
                </a:cubicBezTo>
                <a:close/>
                <a:moveTo>
                  <a:pt x="29000" y="8937"/>
                </a:moveTo>
                <a:cubicBezTo>
                  <a:pt x="29000" y="8937"/>
                  <a:pt x="29000" y="8937"/>
                  <a:pt x="29000" y="8937"/>
                </a:cubicBezTo>
                <a:cubicBezTo>
                  <a:pt x="29031" y="8937"/>
                  <a:pt x="29031" y="8937"/>
                  <a:pt x="29062" y="8937"/>
                </a:cubicBezTo>
                <a:cubicBezTo>
                  <a:pt x="29031" y="8937"/>
                  <a:pt x="29031" y="8937"/>
                  <a:pt x="29000" y="8937"/>
                </a:cubicBezTo>
                <a:close/>
                <a:moveTo>
                  <a:pt x="28562" y="8750"/>
                </a:moveTo>
                <a:cubicBezTo>
                  <a:pt x="28344" y="8843"/>
                  <a:pt x="28125" y="8906"/>
                  <a:pt x="27937" y="9000"/>
                </a:cubicBezTo>
                <a:cubicBezTo>
                  <a:pt x="27906" y="9000"/>
                  <a:pt x="27906" y="9031"/>
                  <a:pt x="27875" y="9031"/>
                </a:cubicBezTo>
                <a:cubicBezTo>
                  <a:pt x="27875" y="9031"/>
                  <a:pt x="27875" y="9031"/>
                  <a:pt x="27906" y="9031"/>
                </a:cubicBezTo>
                <a:cubicBezTo>
                  <a:pt x="27875" y="9031"/>
                  <a:pt x="27875" y="9031"/>
                  <a:pt x="27875" y="9031"/>
                </a:cubicBezTo>
                <a:cubicBezTo>
                  <a:pt x="27687" y="9062"/>
                  <a:pt x="27500" y="9156"/>
                  <a:pt x="27312" y="9218"/>
                </a:cubicBezTo>
                <a:cubicBezTo>
                  <a:pt x="26937" y="9375"/>
                  <a:pt x="26594" y="9468"/>
                  <a:pt x="26219" y="9625"/>
                </a:cubicBezTo>
                <a:cubicBezTo>
                  <a:pt x="26156" y="9656"/>
                  <a:pt x="26062" y="9656"/>
                  <a:pt x="26000" y="9718"/>
                </a:cubicBezTo>
                <a:cubicBezTo>
                  <a:pt x="25969" y="9718"/>
                  <a:pt x="25969" y="9718"/>
                  <a:pt x="25937" y="9750"/>
                </a:cubicBezTo>
                <a:cubicBezTo>
                  <a:pt x="25906" y="9718"/>
                  <a:pt x="25906" y="9750"/>
                  <a:pt x="25875" y="9750"/>
                </a:cubicBezTo>
                <a:cubicBezTo>
                  <a:pt x="25875" y="9750"/>
                  <a:pt x="25875" y="9750"/>
                  <a:pt x="25875" y="9750"/>
                </a:cubicBezTo>
                <a:cubicBezTo>
                  <a:pt x="25812" y="9750"/>
                  <a:pt x="25781" y="9812"/>
                  <a:pt x="25719" y="9812"/>
                </a:cubicBezTo>
                <a:cubicBezTo>
                  <a:pt x="25375" y="9937"/>
                  <a:pt x="25000" y="10062"/>
                  <a:pt x="24656" y="10187"/>
                </a:cubicBezTo>
                <a:cubicBezTo>
                  <a:pt x="24437" y="10281"/>
                  <a:pt x="24219" y="10343"/>
                  <a:pt x="24000" y="10437"/>
                </a:cubicBezTo>
                <a:cubicBezTo>
                  <a:pt x="23969" y="10437"/>
                  <a:pt x="23937" y="10437"/>
                  <a:pt x="23906" y="10468"/>
                </a:cubicBezTo>
                <a:cubicBezTo>
                  <a:pt x="23906" y="10468"/>
                  <a:pt x="23906" y="10468"/>
                  <a:pt x="23906" y="10468"/>
                </a:cubicBezTo>
                <a:cubicBezTo>
                  <a:pt x="23750" y="10531"/>
                  <a:pt x="23625" y="10562"/>
                  <a:pt x="23500" y="10625"/>
                </a:cubicBezTo>
                <a:cubicBezTo>
                  <a:pt x="23437" y="10593"/>
                  <a:pt x="23406" y="10625"/>
                  <a:pt x="23375" y="10656"/>
                </a:cubicBezTo>
                <a:cubicBezTo>
                  <a:pt x="23375" y="10656"/>
                  <a:pt x="23375" y="10656"/>
                  <a:pt x="23375" y="10656"/>
                </a:cubicBezTo>
                <a:cubicBezTo>
                  <a:pt x="23375" y="10656"/>
                  <a:pt x="23375" y="10656"/>
                  <a:pt x="23375" y="10656"/>
                </a:cubicBezTo>
                <a:cubicBezTo>
                  <a:pt x="23375" y="10656"/>
                  <a:pt x="23375" y="10656"/>
                  <a:pt x="23375" y="10656"/>
                </a:cubicBezTo>
                <a:cubicBezTo>
                  <a:pt x="23344" y="10656"/>
                  <a:pt x="23312" y="10656"/>
                  <a:pt x="23281" y="10687"/>
                </a:cubicBezTo>
                <a:cubicBezTo>
                  <a:pt x="23281" y="10687"/>
                  <a:pt x="23281" y="10687"/>
                  <a:pt x="23281" y="10687"/>
                </a:cubicBezTo>
                <a:cubicBezTo>
                  <a:pt x="23281" y="10687"/>
                  <a:pt x="23281" y="10687"/>
                  <a:pt x="23281" y="10687"/>
                </a:cubicBezTo>
                <a:cubicBezTo>
                  <a:pt x="23281" y="10687"/>
                  <a:pt x="23281" y="10687"/>
                  <a:pt x="23281" y="10687"/>
                </a:cubicBezTo>
                <a:cubicBezTo>
                  <a:pt x="23219" y="10687"/>
                  <a:pt x="23187" y="10687"/>
                  <a:pt x="23156" y="10750"/>
                </a:cubicBezTo>
                <a:cubicBezTo>
                  <a:pt x="23000" y="10781"/>
                  <a:pt x="22844" y="10812"/>
                  <a:pt x="22687" y="10906"/>
                </a:cubicBezTo>
                <a:cubicBezTo>
                  <a:pt x="22687" y="10906"/>
                  <a:pt x="22687" y="10906"/>
                  <a:pt x="22687" y="10906"/>
                </a:cubicBezTo>
                <a:cubicBezTo>
                  <a:pt x="22625" y="10906"/>
                  <a:pt x="22562" y="10906"/>
                  <a:pt x="22531" y="10968"/>
                </a:cubicBezTo>
                <a:cubicBezTo>
                  <a:pt x="22469" y="11000"/>
                  <a:pt x="22406" y="11000"/>
                  <a:pt x="22375" y="11000"/>
                </a:cubicBezTo>
                <a:cubicBezTo>
                  <a:pt x="22250" y="11000"/>
                  <a:pt x="22156" y="11062"/>
                  <a:pt x="22031" y="11125"/>
                </a:cubicBezTo>
                <a:cubicBezTo>
                  <a:pt x="21906" y="11156"/>
                  <a:pt x="21781" y="11218"/>
                  <a:pt x="21625" y="11250"/>
                </a:cubicBezTo>
                <a:cubicBezTo>
                  <a:pt x="21594" y="11218"/>
                  <a:pt x="21531" y="11281"/>
                  <a:pt x="21469" y="11250"/>
                </a:cubicBezTo>
                <a:cubicBezTo>
                  <a:pt x="21656" y="11187"/>
                  <a:pt x="21844" y="11125"/>
                  <a:pt x="22031" y="11062"/>
                </a:cubicBezTo>
                <a:cubicBezTo>
                  <a:pt x="22437" y="10906"/>
                  <a:pt x="22844" y="10781"/>
                  <a:pt x="23250" y="10625"/>
                </a:cubicBezTo>
                <a:cubicBezTo>
                  <a:pt x="23687" y="10437"/>
                  <a:pt x="24156" y="10281"/>
                  <a:pt x="24625" y="10125"/>
                </a:cubicBezTo>
                <a:cubicBezTo>
                  <a:pt x="25062" y="9937"/>
                  <a:pt x="25531" y="9781"/>
                  <a:pt x="25969" y="9625"/>
                </a:cubicBezTo>
                <a:cubicBezTo>
                  <a:pt x="26437" y="9437"/>
                  <a:pt x="26875" y="9281"/>
                  <a:pt x="27312" y="9093"/>
                </a:cubicBezTo>
                <a:cubicBezTo>
                  <a:pt x="27750" y="8937"/>
                  <a:pt x="28187" y="8781"/>
                  <a:pt x="28625" y="8625"/>
                </a:cubicBezTo>
                <a:cubicBezTo>
                  <a:pt x="28937" y="8500"/>
                  <a:pt x="29281" y="8375"/>
                  <a:pt x="29594" y="8250"/>
                </a:cubicBezTo>
                <a:cubicBezTo>
                  <a:pt x="29625" y="8218"/>
                  <a:pt x="29656" y="8218"/>
                  <a:pt x="29656" y="8187"/>
                </a:cubicBezTo>
                <a:cubicBezTo>
                  <a:pt x="29719" y="8218"/>
                  <a:pt x="29750" y="8156"/>
                  <a:pt x="29781" y="8156"/>
                </a:cubicBezTo>
                <a:cubicBezTo>
                  <a:pt x="29781" y="8156"/>
                  <a:pt x="29781" y="8156"/>
                  <a:pt x="29812" y="8156"/>
                </a:cubicBezTo>
                <a:cubicBezTo>
                  <a:pt x="29844" y="8125"/>
                  <a:pt x="29875" y="8125"/>
                  <a:pt x="29906" y="8125"/>
                </a:cubicBezTo>
                <a:cubicBezTo>
                  <a:pt x="29969" y="8218"/>
                  <a:pt x="29969" y="8218"/>
                  <a:pt x="29969" y="8218"/>
                </a:cubicBezTo>
                <a:cubicBezTo>
                  <a:pt x="29906" y="8250"/>
                  <a:pt x="29812" y="8281"/>
                  <a:pt x="29719" y="8312"/>
                </a:cubicBezTo>
                <a:cubicBezTo>
                  <a:pt x="29687" y="8312"/>
                  <a:pt x="29656" y="8343"/>
                  <a:pt x="29625" y="8375"/>
                </a:cubicBezTo>
                <a:cubicBezTo>
                  <a:pt x="29625" y="8375"/>
                  <a:pt x="29625" y="8375"/>
                  <a:pt x="29594" y="8375"/>
                </a:cubicBezTo>
                <a:cubicBezTo>
                  <a:pt x="29562" y="8375"/>
                  <a:pt x="29562" y="8375"/>
                  <a:pt x="29531" y="8375"/>
                </a:cubicBezTo>
                <a:cubicBezTo>
                  <a:pt x="29531" y="8375"/>
                  <a:pt x="29531" y="8375"/>
                  <a:pt x="29531" y="8375"/>
                </a:cubicBezTo>
                <a:cubicBezTo>
                  <a:pt x="29500" y="8406"/>
                  <a:pt x="29469" y="8406"/>
                  <a:pt x="29437" y="8437"/>
                </a:cubicBezTo>
                <a:cubicBezTo>
                  <a:pt x="29156" y="8531"/>
                  <a:pt x="28844" y="8625"/>
                  <a:pt x="28562" y="8750"/>
                </a:cubicBezTo>
                <a:close/>
                <a:moveTo>
                  <a:pt x="28000" y="8781"/>
                </a:moveTo>
                <a:cubicBezTo>
                  <a:pt x="28062" y="8750"/>
                  <a:pt x="28094" y="8718"/>
                  <a:pt x="28125" y="8718"/>
                </a:cubicBezTo>
                <a:cubicBezTo>
                  <a:pt x="28125" y="8718"/>
                  <a:pt x="28156" y="8718"/>
                  <a:pt x="28156" y="8718"/>
                </a:cubicBezTo>
                <a:cubicBezTo>
                  <a:pt x="28156" y="8718"/>
                  <a:pt x="28125" y="8718"/>
                  <a:pt x="28125" y="8718"/>
                </a:cubicBezTo>
                <a:cubicBezTo>
                  <a:pt x="28094" y="8718"/>
                  <a:pt x="28062" y="8750"/>
                  <a:pt x="28000" y="8781"/>
                </a:cubicBezTo>
                <a:close/>
                <a:moveTo>
                  <a:pt x="29594" y="8187"/>
                </a:moveTo>
                <a:cubicBezTo>
                  <a:pt x="29594" y="8187"/>
                  <a:pt x="29594" y="8187"/>
                  <a:pt x="29594" y="8187"/>
                </a:cubicBezTo>
                <a:cubicBezTo>
                  <a:pt x="29594" y="8218"/>
                  <a:pt x="29594" y="8218"/>
                  <a:pt x="29562" y="8218"/>
                </a:cubicBezTo>
                <a:cubicBezTo>
                  <a:pt x="29594" y="8218"/>
                  <a:pt x="29594" y="8218"/>
                  <a:pt x="29594" y="8187"/>
                </a:cubicBezTo>
                <a:close/>
                <a:moveTo>
                  <a:pt x="29656" y="8156"/>
                </a:moveTo>
                <a:cubicBezTo>
                  <a:pt x="29687" y="8156"/>
                  <a:pt x="29687" y="8156"/>
                  <a:pt x="29719" y="8125"/>
                </a:cubicBezTo>
                <a:cubicBezTo>
                  <a:pt x="29719" y="8125"/>
                  <a:pt x="29750" y="8125"/>
                  <a:pt x="29750" y="8125"/>
                </a:cubicBezTo>
                <a:cubicBezTo>
                  <a:pt x="29781" y="8093"/>
                  <a:pt x="29812" y="8093"/>
                  <a:pt x="29812" y="8062"/>
                </a:cubicBezTo>
                <a:cubicBezTo>
                  <a:pt x="29812" y="8093"/>
                  <a:pt x="29781" y="8093"/>
                  <a:pt x="29750" y="8125"/>
                </a:cubicBezTo>
                <a:cubicBezTo>
                  <a:pt x="29750" y="8125"/>
                  <a:pt x="29719" y="8125"/>
                  <a:pt x="29719" y="8125"/>
                </a:cubicBezTo>
                <a:cubicBezTo>
                  <a:pt x="29687" y="8156"/>
                  <a:pt x="29687" y="8156"/>
                  <a:pt x="29656" y="8156"/>
                </a:cubicBezTo>
                <a:close/>
                <a:moveTo>
                  <a:pt x="29656" y="8375"/>
                </a:moveTo>
                <a:cubicBezTo>
                  <a:pt x="29656" y="8375"/>
                  <a:pt x="29656" y="8375"/>
                  <a:pt x="29656" y="8375"/>
                </a:cubicBezTo>
                <a:cubicBezTo>
                  <a:pt x="29656" y="8375"/>
                  <a:pt x="29656" y="8375"/>
                  <a:pt x="29656" y="8375"/>
                </a:cubicBezTo>
                <a:cubicBezTo>
                  <a:pt x="29656" y="8375"/>
                  <a:pt x="29656" y="8375"/>
                  <a:pt x="29656" y="8375"/>
                </a:cubicBezTo>
                <a:close/>
                <a:moveTo>
                  <a:pt x="29594" y="8437"/>
                </a:moveTo>
                <a:cubicBezTo>
                  <a:pt x="29594" y="8437"/>
                  <a:pt x="29594" y="8437"/>
                  <a:pt x="29594" y="8437"/>
                </a:cubicBezTo>
                <a:cubicBezTo>
                  <a:pt x="29594" y="8437"/>
                  <a:pt x="29594" y="8406"/>
                  <a:pt x="29594" y="8406"/>
                </a:cubicBezTo>
                <a:cubicBezTo>
                  <a:pt x="29594" y="8406"/>
                  <a:pt x="29594" y="8437"/>
                  <a:pt x="29594" y="8437"/>
                </a:cubicBezTo>
                <a:close/>
                <a:moveTo>
                  <a:pt x="29219" y="8531"/>
                </a:moveTo>
                <a:cubicBezTo>
                  <a:pt x="29312" y="8500"/>
                  <a:pt x="29406" y="8468"/>
                  <a:pt x="29500" y="8468"/>
                </a:cubicBezTo>
                <a:cubicBezTo>
                  <a:pt x="29531" y="8437"/>
                  <a:pt x="29531" y="8437"/>
                  <a:pt x="29562" y="8406"/>
                </a:cubicBezTo>
                <a:cubicBezTo>
                  <a:pt x="29531" y="8437"/>
                  <a:pt x="29531" y="8437"/>
                  <a:pt x="29500" y="8468"/>
                </a:cubicBezTo>
                <a:cubicBezTo>
                  <a:pt x="29406" y="8468"/>
                  <a:pt x="29312" y="8500"/>
                  <a:pt x="29219" y="8531"/>
                </a:cubicBezTo>
                <a:close/>
                <a:moveTo>
                  <a:pt x="29437" y="8843"/>
                </a:moveTo>
                <a:cubicBezTo>
                  <a:pt x="29469" y="8906"/>
                  <a:pt x="29469" y="8937"/>
                  <a:pt x="29531" y="8968"/>
                </a:cubicBezTo>
                <a:cubicBezTo>
                  <a:pt x="29469" y="8937"/>
                  <a:pt x="29469" y="8906"/>
                  <a:pt x="29437" y="8843"/>
                </a:cubicBezTo>
                <a:cubicBezTo>
                  <a:pt x="29406" y="8843"/>
                  <a:pt x="29406" y="8812"/>
                  <a:pt x="29375" y="8812"/>
                </a:cubicBezTo>
                <a:cubicBezTo>
                  <a:pt x="29375" y="8812"/>
                  <a:pt x="29375" y="8812"/>
                  <a:pt x="29375" y="8812"/>
                </a:cubicBezTo>
                <a:cubicBezTo>
                  <a:pt x="29406" y="8812"/>
                  <a:pt x="29406" y="8843"/>
                  <a:pt x="29437" y="8843"/>
                </a:cubicBezTo>
                <a:close/>
                <a:moveTo>
                  <a:pt x="29187" y="9125"/>
                </a:moveTo>
                <a:cubicBezTo>
                  <a:pt x="29125" y="9156"/>
                  <a:pt x="29062" y="9156"/>
                  <a:pt x="29031" y="9187"/>
                </a:cubicBezTo>
                <a:cubicBezTo>
                  <a:pt x="29062" y="9156"/>
                  <a:pt x="29125" y="9156"/>
                  <a:pt x="29187" y="9125"/>
                </a:cubicBezTo>
                <a:cubicBezTo>
                  <a:pt x="29219" y="9093"/>
                  <a:pt x="29281" y="9093"/>
                  <a:pt x="29312" y="9062"/>
                </a:cubicBezTo>
                <a:cubicBezTo>
                  <a:pt x="29281" y="9093"/>
                  <a:pt x="29219" y="9093"/>
                  <a:pt x="29187" y="9125"/>
                </a:cubicBezTo>
                <a:close/>
                <a:moveTo>
                  <a:pt x="29406" y="9031"/>
                </a:moveTo>
                <a:cubicBezTo>
                  <a:pt x="29406" y="9062"/>
                  <a:pt x="29375" y="9062"/>
                  <a:pt x="29344" y="9062"/>
                </a:cubicBezTo>
                <a:cubicBezTo>
                  <a:pt x="29375" y="9062"/>
                  <a:pt x="29406" y="9062"/>
                  <a:pt x="29406" y="9031"/>
                </a:cubicBezTo>
                <a:cubicBezTo>
                  <a:pt x="29437" y="9031"/>
                  <a:pt x="29500" y="9031"/>
                  <a:pt x="29531" y="9000"/>
                </a:cubicBezTo>
                <a:cubicBezTo>
                  <a:pt x="29531" y="9000"/>
                  <a:pt x="29531" y="9000"/>
                  <a:pt x="29531" y="9000"/>
                </a:cubicBezTo>
                <a:cubicBezTo>
                  <a:pt x="29531" y="9000"/>
                  <a:pt x="29531" y="9000"/>
                  <a:pt x="29531" y="9000"/>
                </a:cubicBezTo>
                <a:cubicBezTo>
                  <a:pt x="29500" y="9031"/>
                  <a:pt x="29437" y="9031"/>
                  <a:pt x="29406" y="9031"/>
                </a:cubicBezTo>
                <a:close/>
                <a:moveTo>
                  <a:pt x="29500" y="8843"/>
                </a:moveTo>
                <a:cubicBezTo>
                  <a:pt x="29469" y="8843"/>
                  <a:pt x="29437" y="8843"/>
                  <a:pt x="29437" y="8781"/>
                </a:cubicBezTo>
                <a:cubicBezTo>
                  <a:pt x="29437" y="8781"/>
                  <a:pt x="29437" y="8781"/>
                  <a:pt x="29469" y="8781"/>
                </a:cubicBezTo>
                <a:cubicBezTo>
                  <a:pt x="29500" y="8750"/>
                  <a:pt x="29562" y="8750"/>
                  <a:pt x="29625" y="8718"/>
                </a:cubicBezTo>
                <a:cubicBezTo>
                  <a:pt x="29625" y="8718"/>
                  <a:pt x="29656" y="8718"/>
                  <a:pt x="29656" y="8718"/>
                </a:cubicBezTo>
                <a:cubicBezTo>
                  <a:pt x="29656" y="8718"/>
                  <a:pt x="29687" y="8718"/>
                  <a:pt x="29687" y="8687"/>
                </a:cubicBezTo>
                <a:cubicBezTo>
                  <a:pt x="29687" y="8718"/>
                  <a:pt x="29719" y="8718"/>
                  <a:pt x="29719" y="8750"/>
                </a:cubicBezTo>
                <a:cubicBezTo>
                  <a:pt x="29656" y="8812"/>
                  <a:pt x="29562" y="8812"/>
                  <a:pt x="29500" y="8843"/>
                </a:cubicBezTo>
                <a:close/>
                <a:moveTo>
                  <a:pt x="29781" y="8875"/>
                </a:moveTo>
                <a:cubicBezTo>
                  <a:pt x="29750" y="8937"/>
                  <a:pt x="29687" y="8937"/>
                  <a:pt x="29656" y="8968"/>
                </a:cubicBezTo>
                <a:cubicBezTo>
                  <a:pt x="29687" y="8937"/>
                  <a:pt x="29750" y="8937"/>
                  <a:pt x="29781" y="8875"/>
                </a:cubicBezTo>
                <a:cubicBezTo>
                  <a:pt x="29844" y="8875"/>
                  <a:pt x="29875" y="8875"/>
                  <a:pt x="29906" y="8843"/>
                </a:cubicBezTo>
                <a:cubicBezTo>
                  <a:pt x="29906" y="8843"/>
                  <a:pt x="29906" y="8843"/>
                  <a:pt x="29906" y="8843"/>
                </a:cubicBezTo>
                <a:cubicBezTo>
                  <a:pt x="29906" y="8843"/>
                  <a:pt x="29906" y="8843"/>
                  <a:pt x="29906" y="8843"/>
                </a:cubicBezTo>
                <a:cubicBezTo>
                  <a:pt x="29875" y="8875"/>
                  <a:pt x="29844" y="8875"/>
                  <a:pt x="29781" y="8875"/>
                </a:cubicBezTo>
                <a:close/>
                <a:moveTo>
                  <a:pt x="29844" y="8718"/>
                </a:moveTo>
                <a:cubicBezTo>
                  <a:pt x="29844" y="8687"/>
                  <a:pt x="29812" y="8687"/>
                  <a:pt x="29812" y="8656"/>
                </a:cubicBezTo>
                <a:cubicBezTo>
                  <a:pt x="29875" y="8625"/>
                  <a:pt x="29906" y="8625"/>
                  <a:pt x="29969" y="8593"/>
                </a:cubicBezTo>
                <a:cubicBezTo>
                  <a:pt x="30000" y="8625"/>
                  <a:pt x="30000" y="8625"/>
                  <a:pt x="30000" y="8656"/>
                </a:cubicBezTo>
                <a:cubicBezTo>
                  <a:pt x="29969" y="8687"/>
                  <a:pt x="29906" y="8687"/>
                  <a:pt x="29844" y="8718"/>
                </a:cubicBezTo>
                <a:close/>
                <a:moveTo>
                  <a:pt x="30031" y="8718"/>
                </a:moveTo>
                <a:cubicBezTo>
                  <a:pt x="30062" y="8750"/>
                  <a:pt x="30094" y="8781"/>
                  <a:pt x="30062" y="8781"/>
                </a:cubicBezTo>
                <a:cubicBezTo>
                  <a:pt x="30094" y="8781"/>
                  <a:pt x="30062" y="8750"/>
                  <a:pt x="30031" y="8718"/>
                </a:cubicBezTo>
                <a:cubicBezTo>
                  <a:pt x="30031" y="8656"/>
                  <a:pt x="30094" y="8687"/>
                  <a:pt x="30125" y="8656"/>
                </a:cubicBezTo>
                <a:cubicBezTo>
                  <a:pt x="30094" y="8687"/>
                  <a:pt x="30031" y="8656"/>
                  <a:pt x="30031" y="8718"/>
                </a:cubicBezTo>
                <a:close/>
                <a:moveTo>
                  <a:pt x="30250" y="8156"/>
                </a:moveTo>
                <a:cubicBezTo>
                  <a:pt x="30312" y="8125"/>
                  <a:pt x="30406" y="8093"/>
                  <a:pt x="30469" y="8062"/>
                </a:cubicBezTo>
                <a:cubicBezTo>
                  <a:pt x="30469" y="8062"/>
                  <a:pt x="30469" y="8062"/>
                  <a:pt x="30469" y="8062"/>
                </a:cubicBezTo>
                <a:cubicBezTo>
                  <a:pt x="30406" y="8093"/>
                  <a:pt x="30312" y="8125"/>
                  <a:pt x="30250" y="8156"/>
                </a:cubicBezTo>
                <a:close/>
                <a:moveTo>
                  <a:pt x="31344" y="7906"/>
                </a:moveTo>
                <a:cubicBezTo>
                  <a:pt x="31312" y="7937"/>
                  <a:pt x="31250" y="7937"/>
                  <a:pt x="31219" y="7937"/>
                </a:cubicBezTo>
                <a:cubicBezTo>
                  <a:pt x="31250" y="7937"/>
                  <a:pt x="31312" y="7937"/>
                  <a:pt x="31344" y="7906"/>
                </a:cubicBezTo>
                <a:cubicBezTo>
                  <a:pt x="31531" y="7812"/>
                  <a:pt x="31719" y="7750"/>
                  <a:pt x="31906" y="7687"/>
                </a:cubicBezTo>
                <a:cubicBezTo>
                  <a:pt x="31719" y="7750"/>
                  <a:pt x="31531" y="7812"/>
                  <a:pt x="31344" y="7906"/>
                </a:cubicBezTo>
                <a:close/>
                <a:moveTo>
                  <a:pt x="31875" y="6875"/>
                </a:moveTo>
                <a:cubicBezTo>
                  <a:pt x="31875" y="6875"/>
                  <a:pt x="31875" y="6875"/>
                  <a:pt x="31875" y="6875"/>
                </a:cubicBezTo>
                <a:cubicBezTo>
                  <a:pt x="31875" y="6875"/>
                  <a:pt x="31875" y="6875"/>
                  <a:pt x="31875" y="6875"/>
                </a:cubicBezTo>
                <a:cubicBezTo>
                  <a:pt x="31875" y="6875"/>
                  <a:pt x="31875" y="6875"/>
                  <a:pt x="31875" y="6875"/>
                </a:cubicBezTo>
                <a:close/>
                <a:moveTo>
                  <a:pt x="31719" y="6625"/>
                </a:moveTo>
                <a:cubicBezTo>
                  <a:pt x="31719" y="6625"/>
                  <a:pt x="31719" y="6625"/>
                  <a:pt x="31719" y="6625"/>
                </a:cubicBezTo>
                <a:cubicBezTo>
                  <a:pt x="31687" y="6656"/>
                  <a:pt x="31687" y="6656"/>
                  <a:pt x="31656" y="6656"/>
                </a:cubicBezTo>
                <a:cubicBezTo>
                  <a:pt x="31656" y="6656"/>
                  <a:pt x="31656" y="6656"/>
                  <a:pt x="31656" y="6656"/>
                </a:cubicBezTo>
                <a:cubicBezTo>
                  <a:pt x="31687" y="6656"/>
                  <a:pt x="31687" y="6656"/>
                  <a:pt x="31719" y="6625"/>
                </a:cubicBezTo>
                <a:close/>
                <a:moveTo>
                  <a:pt x="31500" y="7031"/>
                </a:moveTo>
                <a:cubicBezTo>
                  <a:pt x="31562" y="7031"/>
                  <a:pt x="31594" y="7000"/>
                  <a:pt x="31594" y="6968"/>
                </a:cubicBezTo>
                <a:cubicBezTo>
                  <a:pt x="31625" y="6937"/>
                  <a:pt x="31687" y="6937"/>
                  <a:pt x="31719" y="6906"/>
                </a:cubicBezTo>
                <a:cubicBezTo>
                  <a:pt x="31750" y="6906"/>
                  <a:pt x="31750" y="6906"/>
                  <a:pt x="31750" y="6906"/>
                </a:cubicBezTo>
                <a:cubicBezTo>
                  <a:pt x="31750" y="6906"/>
                  <a:pt x="31781" y="6906"/>
                  <a:pt x="31781" y="6906"/>
                </a:cubicBezTo>
                <a:cubicBezTo>
                  <a:pt x="31812" y="6906"/>
                  <a:pt x="31844" y="6937"/>
                  <a:pt x="31844" y="7000"/>
                </a:cubicBezTo>
                <a:cubicBezTo>
                  <a:pt x="31812" y="7000"/>
                  <a:pt x="31812" y="7000"/>
                  <a:pt x="31812" y="7000"/>
                </a:cubicBezTo>
                <a:cubicBezTo>
                  <a:pt x="31812" y="7000"/>
                  <a:pt x="31844" y="7031"/>
                  <a:pt x="31844" y="7031"/>
                </a:cubicBezTo>
                <a:cubicBezTo>
                  <a:pt x="31844" y="7031"/>
                  <a:pt x="31812" y="7000"/>
                  <a:pt x="31812" y="7000"/>
                </a:cubicBezTo>
                <a:cubicBezTo>
                  <a:pt x="31687" y="7031"/>
                  <a:pt x="31562" y="7093"/>
                  <a:pt x="31437" y="7125"/>
                </a:cubicBezTo>
                <a:cubicBezTo>
                  <a:pt x="31437" y="7062"/>
                  <a:pt x="31469" y="7062"/>
                  <a:pt x="31500" y="7031"/>
                </a:cubicBezTo>
                <a:close/>
                <a:moveTo>
                  <a:pt x="31437" y="7031"/>
                </a:moveTo>
                <a:cubicBezTo>
                  <a:pt x="31406" y="7062"/>
                  <a:pt x="31406" y="7062"/>
                  <a:pt x="31406" y="7062"/>
                </a:cubicBezTo>
                <a:cubicBezTo>
                  <a:pt x="31406" y="7062"/>
                  <a:pt x="31406" y="7062"/>
                  <a:pt x="31437" y="7031"/>
                </a:cubicBezTo>
                <a:close/>
                <a:moveTo>
                  <a:pt x="26375" y="8437"/>
                </a:moveTo>
                <a:cubicBezTo>
                  <a:pt x="26375" y="8437"/>
                  <a:pt x="26375" y="8437"/>
                  <a:pt x="26375" y="8437"/>
                </a:cubicBezTo>
                <a:cubicBezTo>
                  <a:pt x="26375" y="8437"/>
                  <a:pt x="26375" y="8437"/>
                  <a:pt x="26375" y="8437"/>
                </a:cubicBezTo>
                <a:close/>
                <a:moveTo>
                  <a:pt x="26094" y="8562"/>
                </a:moveTo>
                <a:cubicBezTo>
                  <a:pt x="26156" y="8500"/>
                  <a:pt x="26219" y="8468"/>
                  <a:pt x="26281" y="8468"/>
                </a:cubicBezTo>
                <a:cubicBezTo>
                  <a:pt x="26219" y="8468"/>
                  <a:pt x="26156" y="8500"/>
                  <a:pt x="26094" y="8562"/>
                </a:cubicBezTo>
                <a:cubicBezTo>
                  <a:pt x="26062" y="8562"/>
                  <a:pt x="26031" y="8562"/>
                  <a:pt x="26000" y="8562"/>
                </a:cubicBezTo>
                <a:cubicBezTo>
                  <a:pt x="26031" y="8562"/>
                  <a:pt x="26062" y="8562"/>
                  <a:pt x="26094" y="8562"/>
                </a:cubicBezTo>
                <a:close/>
                <a:moveTo>
                  <a:pt x="25437" y="9062"/>
                </a:moveTo>
                <a:cubicBezTo>
                  <a:pt x="25406" y="9093"/>
                  <a:pt x="25375" y="9093"/>
                  <a:pt x="25375" y="9093"/>
                </a:cubicBezTo>
                <a:cubicBezTo>
                  <a:pt x="25375" y="9093"/>
                  <a:pt x="25406" y="9093"/>
                  <a:pt x="25437" y="9062"/>
                </a:cubicBezTo>
                <a:close/>
                <a:moveTo>
                  <a:pt x="24875" y="9031"/>
                </a:moveTo>
                <a:cubicBezTo>
                  <a:pt x="24875" y="9031"/>
                  <a:pt x="24875" y="9031"/>
                  <a:pt x="24875" y="9031"/>
                </a:cubicBezTo>
                <a:cubicBezTo>
                  <a:pt x="24875" y="9031"/>
                  <a:pt x="24875" y="9031"/>
                  <a:pt x="24875" y="9031"/>
                </a:cubicBezTo>
                <a:close/>
                <a:moveTo>
                  <a:pt x="24594" y="9156"/>
                </a:moveTo>
                <a:cubicBezTo>
                  <a:pt x="24594" y="9156"/>
                  <a:pt x="24594" y="9125"/>
                  <a:pt x="24594" y="9125"/>
                </a:cubicBezTo>
                <a:cubicBezTo>
                  <a:pt x="24594" y="9125"/>
                  <a:pt x="24594" y="9125"/>
                  <a:pt x="24594" y="9125"/>
                </a:cubicBezTo>
                <a:cubicBezTo>
                  <a:pt x="24594" y="9125"/>
                  <a:pt x="24594" y="9156"/>
                  <a:pt x="24594" y="9156"/>
                </a:cubicBezTo>
                <a:cubicBezTo>
                  <a:pt x="24687" y="9125"/>
                  <a:pt x="24781" y="9093"/>
                  <a:pt x="24875" y="9031"/>
                </a:cubicBezTo>
                <a:cubicBezTo>
                  <a:pt x="24906" y="9031"/>
                  <a:pt x="24969" y="9031"/>
                  <a:pt x="25000" y="9000"/>
                </a:cubicBezTo>
                <a:cubicBezTo>
                  <a:pt x="24969" y="9031"/>
                  <a:pt x="24906" y="9031"/>
                  <a:pt x="24875" y="9031"/>
                </a:cubicBezTo>
                <a:cubicBezTo>
                  <a:pt x="24781" y="9093"/>
                  <a:pt x="24687" y="9125"/>
                  <a:pt x="24594" y="9156"/>
                </a:cubicBezTo>
                <a:cubicBezTo>
                  <a:pt x="24594" y="9156"/>
                  <a:pt x="24562" y="9156"/>
                  <a:pt x="24562" y="9156"/>
                </a:cubicBezTo>
                <a:cubicBezTo>
                  <a:pt x="24562" y="9156"/>
                  <a:pt x="24594" y="9156"/>
                  <a:pt x="24594" y="9156"/>
                </a:cubicBezTo>
                <a:close/>
                <a:moveTo>
                  <a:pt x="24406" y="9218"/>
                </a:moveTo>
                <a:cubicBezTo>
                  <a:pt x="24406" y="9156"/>
                  <a:pt x="24437" y="9156"/>
                  <a:pt x="24469" y="9156"/>
                </a:cubicBezTo>
                <a:cubicBezTo>
                  <a:pt x="24437" y="9156"/>
                  <a:pt x="24406" y="9156"/>
                  <a:pt x="24406" y="9218"/>
                </a:cubicBezTo>
                <a:cubicBezTo>
                  <a:pt x="24344" y="9218"/>
                  <a:pt x="24312" y="9218"/>
                  <a:pt x="24281" y="9218"/>
                </a:cubicBezTo>
                <a:cubicBezTo>
                  <a:pt x="24312" y="9218"/>
                  <a:pt x="24344" y="9218"/>
                  <a:pt x="24406" y="9218"/>
                </a:cubicBezTo>
                <a:close/>
                <a:moveTo>
                  <a:pt x="24406" y="9218"/>
                </a:moveTo>
                <a:cubicBezTo>
                  <a:pt x="24406" y="9218"/>
                  <a:pt x="24406" y="9218"/>
                  <a:pt x="24406" y="9218"/>
                </a:cubicBezTo>
                <a:cubicBezTo>
                  <a:pt x="24406" y="9218"/>
                  <a:pt x="24406" y="9218"/>
                  <a:pt x="24406" y="9218"/>
                </a:cubicBezTo>
                <a:cubicBezTo>
                  <a:pt x="24406" y="9218"/>
                  <a:pt x="24406" y="9218"/>
                  <a:pt x="24406" y="9218"/>
                </a:cubicBezTo>
                <a:close/>
                <a:moveTo>
                  <a:pt x="24219" y="9281"/>
                </a:moveTo>
                <a:cubicBezTo>
                  <a:pt x="24219" y="9281"/>
                  <a:pt x="24219" y="9281"/>
                  <a:pt x="24219" y="9281"/>
                </a:cubicBezTo>
                <a:cubicBezTo>
                  <a:pt x="24187" y="9281"/>
                  <a:pt x="24187" y="9312"/>
                  <a:pt x="24156" y="9312"/>
                </a:cubicBezTo>
                <a:cubicBezTo>
                  <a:pt x="24187" y="9312"/>
                  <a:pt x="24187" y="9281"/>
                  <a:pt x="24219" y="9281"/>
                </a:cubicBezTo>
                <a:close/>
                <a:moveTo>
                  <a:pt x="23719" y="9437"/>
                </a:moveTo>
                <a:cubicBezTo>
                  <a:pt x="23719" y="9468"/>
                  <a:pt x="23719" y="9468"/>
                  <a:pt x="23719" y="9468"/>
                </a:cubicBezTo>
                <a:cubicBezTo>
                  <a:pt x="23719" y="9468"/>
                  <a:pt x="23719" y="9437"/>
                  <a:pt x="23719" y="9437"/>
                </a:cubicBezTo>
                <a:cubicBezTo>
                  <a:pt x="23719" y="9437"/>
                  <a:pt x="23719" y="9437"/>
                  <a:pt x="23719" y="9437"/>
                </a:cubicBezTo>
                <a:close/>
                <a:moveTo>
                  <a:pt x="23031" y="9968"/>
                </a:moveTo>
                <a:cubicBezTo>
                  <a:pt x="23000" y="10000"/>
                  <a:pt x="22969" y="10031"/>
                  <a:pt x="22906" y="10031"/>
                </a:cubicBezTo>
                <a:cubicBezTo>
                  <a:pt x="22906" y="10031"/>
                  <a:pt x="22906" y="10031"/>
                  <a:pt x="22906" y="10031"/>
                </a:cubicBezTo>
                <a:cubicBezTo>
                  <a:pt x="22969" y="10031"/>
                  <a:pt x="23000" y="10000"/>
                  <a:pt x="23031" y="9968"/>
                </a:cubicBezTo>
                <a:close/>
                <a:moveTo>
                  <a:pt x="22656" y="9843"/>
                </a:moveTo>
                <a:cubicBezTo>
                  <a:pt x="22656" y="9843"/>
                  <a:pt x="22656" y="9843"/>
                  <a:pt x="22656" y="9843"/>
                </a:cubicBezTo>
                <a:cubicBezTo>
                  <a:pt x="22656" y="9843"/>
                  <a:pt x="22656" y="9843"/>
                  <a:pt x="22656" y="9843"/>
                </a:cubicBezTo>
                <a:close/>
                <a:moveTo>
                  <a:pt x="22562" y="10281"/>
                </a:moveTo>
                <a:cubicBezTo>
                  <a:pt x="22781" y="10187"/>
                  <a:pt x="23000" y="10125"/>
                  <a:pt x="23219" y="10031"/>
                </a:cubicBezTo>
                <a:cubicBezTo>
                  <a:pt x="23219" y="10000"/>
                  <a:pt x="23219" y="10000"/>
                  <a:pt x="23219" y="10000"/>
                </a:cubicBezTo>
                <a:cubicBezTo>
                  <a:pt x="23187" y="10000"/>
                  <a:pt x="23187" y="10000"/>
                  <a:pt x="23187" y="10000"/>
                </a:cubicBezTo>
                <a:cubicBezTo>
                  <a:pt x="23187" y="10000"/>
                  <a:pt x="23156" y="10000"/>
                  <a:pt x="23125" y="10031"/>
                </a:cubicBezTo>
                <a:cubicBezTo>
                  <a:pt x="23094" y="10031"/>
                  <a:pt x="23094" y="10031"/>
                  <a:pt x="23062" y="10031"/>
                </a:cubicBezTo>
                <a:cubicBezTo>
                  <a:pt x="23094" y="10031"/>
                  <a:pt x="23094" y="10031"/>
                  <a:pt x="23125" y="10031"/>
                </a:cubicBezTo>
                <a:cubicBezTo>
                  <a:pt x="23062" y="10031"/>
                  <a:pt x="23031" y="10062"/>
                  <a:pt x="22969" y="10031"/>
                </a:cubicBezTo>
                <a:cubicBezTo>
                  <a:pt x="23062" y="10000"/>
                  <a:pt x="23156" y="9937"/>
                  <a:pt x="23281" y="9937"/>
                </a:cubicBezTo>
                <a:cubicBezTo>
                  <a:pt x="23281" y="9968"/>
                  <a:pt x="23219" y="10031"/>
                  <a:pt x="23281" y="10000"/>
                </a:cubicBezTo>
                <a:lnTo>
                  <a:pt x="23281" y="10000"/>
                </a:lnTo>
                <a:cubicBezTo>
                  <a:pt x="23344" y="9968"/>
                  <a:pt x="23437" y="9968"/>
                  <a:pt x="23531" y="9906"/>
                </a:cubicBezTo>
                <a:cubicBezTo>
                  <a:pt x="23406" y="9843"/>
                  <a:pt x="23344" y="9968"/>
                  <a:pt x="23281" y="9937"/>
                </a:cubicBezTo>
                <a:cubicBezTo>
                  <a:pt x="23312" y="9843"/>
                  <a:pt x="23437" y="9875"/>
                  <a:pt x="23500" y="9843"/>
                </a:cubicBezTo>
                <a:cubicBezTo>
                  <a:pt x="23781" y="9718"/>
                  <a:pt x="24094" y="9625"/>
                  <a:pt x="24375" y="9500"/>
                </a:cubicBezTo>
                <a:cubicBezTo>
                  <a:pt x="24719" y="9375"/>
                  <a:pt x="25062" y="9250"/>
                  <a:pt x="25406" y="9125"/>
                </a:cubicBezTo>
                <a:cubicBezTo>
                  <a:pt x="25469" y="9093"/>
                  <a:pt x="25500" y="9062"/>
                  <a:pt x="25562" y="9093"/>
                </a:cubicBezTo>
                <a:cubicBezTo>
                  <a:pt x="25687" y="9093"/>
                  <a:pt x="25781" y="9000"/>
                  <a:pt x="25875" y="9000"/>
                </a:cubicBezTo>
                <a:cubicBezTo>
                  <a:pt x="26000" y="8968"/>
                  <a:pt x="26062" y="8906"/>
                  <a:pt x="26187" y="8906"/>
                </a:cubicBezTo>
                <a:lnTo>
                  <a:pt x="26187" y="8906"/>
                </a:lnTo>
                <a:cubicBezTo>
                  <a:pt x="25375" y="9218"/>
                  <a:pt x="24531" y="9531"/>
                  <a:pt x="23719" y="9843"/>
                </a:cubicBezTo>
                <a:cubicBezTo>
                  <a:pt x="23687" y="9843"/>
                  <a:pt x="23687" y="9812"/>
                  <a:pt x="23687" y="9812"/>
                </a:cubicBezTo>
                <a:cubicBezTo>
                  <a:pt x="23969" y="9718"/>
                  <a:pt x="24219" y="9625"/>
                  <a:pt x="24500" y="9500"/>
                </a:cubicBezTo>
                <a:cubicBezTo>
                  <a:pt x="24844" y="9375"/>
                  <a:pt x="25187" y="9250"/>
                  <a:pt x="25562" y="9093"/>
                </a:cubicBezTo>
                <a:cubicBezTo>
                  <a:pt x="25625" y="9000"/>
                  <a:pt x="25750" y="9000"/>
                  <a:pt x="25812" y="8968"/>
                </a:cubicBezTo>
                <a:cubicBezTo>
                  <a:pt x="26187" y="8812"/>
                  <a:pt x="26531" y="8687"/>
                  <a:pt x="26906" y="8531"/>
                </a:cubicBezTo>
                <a:cubicBezTo>
                  <a:pt x="27156" y="8437"/>
                  <a:pt x="27437" y="8343"/>
                  <a:pt x="27687" y="8250"/>
                </a:cubicBezTo>
                <a:cubicBezTo>
                  <a:pt x="28000" y="8125"/>
                  <a:pt x="28281" y="8000"/>
                  <a:pt x="28562" y="7906"/>
                </a:cubicBezTo>
                <a:cubicBezTo>
                  <a:pt x="28812" y="7812"/>
                  <a:pt x="29094" y="7687"/>
                  <a:pt x="29344" y="7593"/>
                </a:cubicBezTo>
                <a:cubicBezTo>
                  <a:pt x="29594" y="7500"/>
                  <a:pt x="29844" y="7406"/>
                  <a:pt x="30094" y="7312"/>
                </a:cubicBezTo>
                <a:cubicBezTo>
                  <a:pt x="30125" y="7343"/>
                  <a:pt x="30125" y="7343"/>
                  <a:pt x="30125" y="7343"/>
                </a:cubicBezTo>
                <a:cubicBezTo>
                  <a:pt x="30094" y="7375"/>
                  <a:pt x="30062" y="7375"/>
                  <a:pt x="30062" y="7375"/>
                </a:cubicBezTo>
                <a:cubicBezTo>
                  <a:pt x="29906" y="7437"/>
                  <a:pt x="29781" y="7500"/>
                  <a:pt x="29625" y="7562"/>
                </a:cubicBezTo>
                <a:cubicBezTo>
                  <a:pt x="29656" y="7593"/>
                  <a:pt x="29687" y="7562"/>
                  <a:pt x="29687" y="7562"/>
                </a:cubicBezTo>
                <a:cubicBezTo>
                  <a:pt x="29812" y="7500"/>
                  <a:pt x="29937" y="7468"/>
                  <a:pt x="30062" y="7437"/>
                </a:cubicBezTo>
                <a:cubicBezTo>
                  <a:pt x="30094" y="7406"/>
                  <a:pt x="30125" y="7406"/>
                  <a:pt x="30156" y="7375"/>
                </a:cubicBezTo>
                <a:cubicBezTo>
                  <a:pt x="30187" y="7437"/>
                  <a:pt x="30187" y="7437"/>
                  <a:pt x="30187" y="7437"/>
                </a:cubicBezTo>
                <a:cubicBezTo>
                  <a:pt x="30253" y="7437"/>
                  <a:pt x="30484" y="7361"/>
                  <a:pt x="30787" y="7252"/>
                </a:cubicBezTo>
                <a:cubicBezTo>
                  <a:pt x="30712" y="7293"/>
                  <a:pt x="30637" y="7318"/>
                  <a:pt x="30562" y="7343"/>
                </a:cubicBezTo>
                <a:cubicBezTo>
                  <a:pt x="30677" y="7372"/>
                  <a:pt x="30740" y="7321"/>
                  <a:pt x="30822" y="7240"/>
                </a:cubicBezTo>
                <a:cubicBezTo>
                  <a:pt x="30945" y="7195"/>
                  <a:pt x="31080" y="7145"/>
                  <a:pt x="31219" y="7093"/>
                </a:cubicBezTo>
                <a:cubicBezTo>
                  <a:pt x="31281" y="7093"/>
                  <a:pt x="31281" y="7125"/>
                  <a:pt x="31219" y="7218"/>
                </a:cubicBezTo>
                <a:cubicBezTo>
                  <a:pt x="31219" y="7218"/>
                  <a:pt x="31187" y="7218"/>
                  <a:pt x="31187" y="7218"/>
                </a:cubicBezTo>
                <a:cubicBezTo>
                  <a:pt x="31187" y="7250"/>
                  <a:pt x="31187" y="7250"/>
                  <a:pt x="31187" y="7250"/>
                </a:cubicBezTo>
                <a:cubicBezTo>
                  <a:pt x="31187" y="7250"/>
                  <a:pt x="31187" y="7250"/>
                  <a:pt x="31187" y="7218"/>
                </a:cubicBezTo>
                <a:cubicBezTo>
                  <a:pt x="31156" y="7250"/>
                  <a:pt x="31156" y="7250"/>
                  <a:pt x="31125" y="7250"/>
                </a:cubicBezTo>
                <a:cubicBezTo>
                  <a:pt x="31062" y="7250"/>
                  <a:pt x="31031" y="7312"/>
                  <a:pt x="31000" y="7312"/>
                </a:cubicBezTo>
                <a:cubicBezTo>
                  <a:pt x="30969" y="7312"/>
                  <a:pt x="30969" y="7343"/>
                  <a:pt x="30969" y="7343"/>
                </a:cubicBezTo>
                <a:cubicBezTo>
                  <a:pt x="30969" y="7343"/>
                  <a:pt x="30969" y="7343"/>
                  <a:pt x="30969" y="7343"/>
                </a:cubicBezTo>
                <a:cubicBezTo>
                  <a:pt x="30719" y="7406"/>
                  <a:pt x="30469" y="7500"/>
                  <a:pt x="30219" y="7593"/>
                </a:cubicBezTo>
                <a:cubicBezTo>
                  <a:pt x="29906" y="7718"/>
                  <a:pt x="29562" y="7875"/>
                  <a:pt x="29219" y="8000"/>
                </a:cubicBezTo>
                <a:cubicBezTo>
                  <a:pt x="28656" y="8218"/>
                  <a:pt x="28062" y="8437"/>
                  <a:pt x="27500" y="8625"/>
                </a:cubicBezTo>
                <a:cubicBezTo>
                  <a:pt x="27344" y="8687"/>
                  <a:pt x="27187" y="8781"/>
                  <a:pt x="27000" y="8781"/>
                </a:cubicBezTo>
                <a:cubicBezTo>
                  <a:pt x="26969" y="8843"/>
                  <a:pt x="26906" y="8906"/>
                  <a:pt x="26844" y="8843"/>
                </a:cubicBezTo>
                <a:cubicBezTo>
                  <a:pt x="26781" y="8812"/>
                  <a:pt x="26781" y="8843"/>
                  <a:pt x="26719" y="8843"/>
                </a:cubicBezTo>
                <a:cubicBezTo>
                  <a:pt x="26500" y="8875"/>
                  <a:pt x="26281" y="9000"/>
                  <a:pt x="26094" y="9062"/>
                </a:cubicBezTo>
                <a:cubicBezTo>
                  <a:pt x="25781" y="9218"/>
                  <a:pt x="25437" y="9312"/>
                  <a:pt x="25094" y="9437"/>
                </a:cubicBezTo>
                <a:cubicBezTo>
                  <a:pt x="24781" y="9562"/>
                  <a:pt x="24437" y="9718"/>
                  <a:pt x="24094" y="9812"/>
                </a:cubicBezTo>
                <a:cubicBezTo>
                  <a:pt x="23844" y="9906"/>
                  <a:pt x="23594" y="10000"/>
                  <a:pt x="23344" y="10093"/>
                </a:cubicBezTo>
                <a:cubicBezTo>
                  <a:pt x="23094" y="10187"/>
                  <a:pt x="22844" y="10281"/>
                  <a:pt x="22594" y="10375"/>
                </a:cubicBezTo>
                <a:cubicBezTo>
                  <a:pt x="22562" y="10375"/>
                  <a:pt x="22531" y="10375"/>
                  <a:pt x="22531" y="10375"/>
                </a:cubicBezTo>
                <a:cubicBezTo>
                  <a:pt x="22531" y="10312"/>
                  <a:pt x="22562" y="10312"/>
                  <a:pt x="22562" y="10281"/>
                </a:cubicBezTo>
                <a:close/>
                <a:moveTo>
                  <a:pt x="31375" y="7250"/>
                </a:moveTo>
                <a:cubicBezTo>
                  <a:pt x="31312" y="7281"/>
                  <a:pt x="31281" y="7312"/>
                  <a:pt x="31219" y="7312"/>
                </a:cubicBezTo>
                <a:cubicBezTo>
                  <a:pt x="31219" y="7312"/>
                  <a:pt x="31187" y="7343"/>
                  <a:pt x="31156" y="7343"/>
                </a:cubicBezTo>
                <a:cubicBezTo>
                  <a:pt x="31187" y="7343"/>
                  <a:pt x="31219" y="7312"/>
                  <a:pt x="31219" y="7312"/>
                </a:cubicBezTo>
                <a:cubicBezTo>
                  <a:pt x="31281" y="7312"/>
                  <a:pt x="31312" y="7281"/>
                  <a:pt x="31375" y="7250"/>
                </a:cubicBezTo>
                <a:close/>
                <a:moveTo>
                  <a:pt x="25562" y="9500"/>
                </a:moveTo>
                <a:cubicBezTo>
                  <a:pt x="25375" y="9562"/>
                  <a:pt x="25156" y="9625"/>
                  <a:pt x="24969" y="9687"/>
                </a:cubicBezTo>
                <a:cubicBezTo>
                  <a:pt x="24969" y="9687"/>
                  <a:pt x="24969" y="9687"/>
                  <a:pt x="24969" y="9687"/>
                </a:cubicBezTo>
                <a:cubicBezTo>
                  <a:pt x="24969" y="9687"/>
                  <a:pt x="24969" y="9687"/>
                  <a:pt x="24969" y="9687"/>
                </a:cubicBezTo>
                <a:cubicBezTo>
                  <a:pt x="25156" y="9625"/>
                  <a:pt x="25375" y="9562"/>
                  <a:pt x="25562" y="9500"/>
                </a:cubicBezTo>
                <a:close/>
                <a:moveTo>
                  <a:pt x="22281" y="10312"/>
                </a:moveTo>
                <a:cubicBezTo>
                  <a:pt x="22281" y="10312"/>
                  <a:pt x="22312" y="10281"/>
                  <a:pt x="22312" y="10281"/>
                </a:cubicBezTo>
                <a:cubicBezTo>
                  <a:pt x="22281" y="10281"/>
                  <a:pt x="22250" y="10281"/>
                  <a:pt x="22250" y="10281"/>
                </a:cubicBezTo>
                <a:cubicBezTo>
                  <a:pt x="22250" y="10281"/>
                  <a:pt x="22281" y="10281"/>
                  <a:pt x="22312" y="10281"/>
                </a:cubicBezTo>
                <a:cubicBezTo>
                  <a:pt x="22344" y="10250"/>
                  <a:pt x="22406" y="10250"/>
                  <a:pt x="22469" y="10218"/>
                </a:cubicBezTo>
                <a:cubicBezTo>
                  <a:pt x="22500" y="10281"/>
                  <a:pt x="22437" y="10250"/>
                  <a:pt x="22437" y="10281"/>
                </a:cubicBezTo>
                <a:cubicBezTo>
                  <a:pt x="22437" y="10281"/>
                  <a:pt x="22437" y="10281"/>
                  <a:pt x="22437" y="10281"/>
                </a:cubicBezTo>
                <a:cubicBezTo>
                  <a:pt x="22437" y="10281"/>
                  <a:pt x="22437" y="10281"/>
                  <a:pt x="22469" y="10250"/>
                </a:cubicBezTo>
                <a:cubicBezTo>
                  <a:pt x="22437" y="10281"/>
                  <a:pt x="22437" y="10281"/>
                  <a:pt x="22437" y="10281"/>
                </a:cubicBezTo>
                <a:cubicBezTo>
                  <a:pt x="22406" y="10281"/>
                  <a:pt x="22406" y="10281"/>
                  <a:pt x="22406" y="10312"/>
                </a:cubicBezTo>
                <a:cubicBezTo>
                  <a:pt x="22375" y="10312"/>
                  <a:pt x="22344" y="10312"/>
                  <a:pt x="22281" y="10312"/>
                </a:cubicBezTo>
                <a:cubicBezTo>
                  <a:pt x="22250" y="10343"/>
                  <a:pt x="22219" y="10312"/>
                  <a:pt x="22187" y="10343"/>
                </a:cubicBezTo>
                <a:cubicBezTo>
                  <a:pt x="22219" y="10281"/>
                  <a:pt x="22250" y="10312"/>
                  <a:pt x="22281" y="10312"/>
                </a:cubicBezTo>
                <a:close/>
                <a:moveTo>
                  <a:pt x="22125" y="10312"/>
                </a:moveTo>
                <a:cubicBezTo>
                  <a:pt x="22094" y="10343"/>
                  <a:pt x="22062" y="10343"/>
                  <a:pt x="22031" y="10375"/>
                </a:cubicBezTo>
                <a:cubicBezTo>
                  <a:pt x="22062" y="10343"/>
                  <a:pt x="22094" y="10343"/>
                  <a:pt x="22125" y="10312"/>
                </a:cubicBezTo>
                <a:close/>
                <a:moveTo>
                  <a:pt x="21969" y="10093"/>
                </a:moveTo>
                <a:cubicBezTo>
                  <a:pt x="21969" y="10093"/>
                  <a:pt x="21969" y="10093"/>
                  <a:pt x="21969" y="10093"/>
                </a:cubicBezTo>
                <a:cubicBezTo>
                  <a:pt x="21969" y="10093"/>
                  <a:pt x="21969" y="10093"/>
                  <a:pt x="21969" y="10093"/>
                </a:cubicBezTo>
                <a:cubicBezTo>
                  <a:pt x="21969" y="10093"/>
                  <a:pt x="21969" y="10093"/>
                  <a:pt x="21969" y="10093"/>
                </a:cubicBezTo>
                <a:close/>
                <a:moveTo>
                  <a:pt x="21750" y="10593"/>
                </a:moveTo>
                <a:cubicBezTo>
                  <a:pt x="21937" y="10531"/>
                  <a:pt x="22094" y="10437"/>
                  <a:pt x="22281" y="10437"/>
                </a:cubicBezTo>
                <a:cubicBezTo>
                  <a:pt x="22125" y="10531"/>
                  <a:pt x="21969" y="10593"/>
                  <a:pt x="21781" y="10656"/>
                </a:cubicBezTo>
                <a:cubicBezTo>
                  <a:pt x="21750" y="10656"/>
                  <a:pt x="21750" y="10656"/>
                  <a:pt x="21750" y="10625"/>
                </a:cubicBezTo>
                <a:cubicBezTo>
                  <a:pt x="21750" y="10625"/>
                  <a:pt x="21719" y="10593"/>
                  <a:pt x="21750" y="10593"/>
                </a:cubicBezTo>
                <a:close/>
                <a:moveTo>
                  <a:pt x="21656" y="10218"/>
                </a:moveTo>
                <a:cubicBezTo>
                  <a:pt x="21656" y="10218"/>
                  <a:pt x="21656" y="10218"/>
                  <a:pt x="21656" y="10218"/>
                </a:cubicBezTo>
                <a:cubicBezTo>
                  <a:pt x="21656" y="10218"/>
                  <a:pt x="21656" y="10218"/>
                  <a:pt x="21656" y="10218"/>
                </a:cubicBezTo>
                <a:close/>
                <a:moveTo>
                  <a:pt x="21344" y="10312"/>
                </a:moveTo>
                <a:cubicBezTo>
                  <a:pt x="21344" y="10312"/>
                  <a:pt x="21344" y="10312"/>
                  <a:pt x="21375" y="10312"/>
                </a:cubicBezTo>
                <a:cubicBezTo>
                  <a:pt x="21344" y="10312"/>
                  <a:pt x="21344" y="10312"/>
                  <a:pt x="21344" y="10312"/>
                </a:cubicBezTo>
                <a:cubicBezTo>
                  <a:pt x="21344" y="10312"/>
                  <a:pt x="21344" y="10312"/>
                  <a:pt x="21344" y="10312"/>
                </a:cubicBezTo>
                <a:close/>
                <a:moveTo>
                  <a:pt x="21562" y="10718"/>
                </a:moveTo>
                <a:cubicBezTo>
                  <a:pt x="21500" y="10750"/>
                  <a:pt x="21437" y="10781"/>
                  <a:pt x="21344" y="10750"/>
                </a:cubicBezTo>
                <a:cubicBezTo>
                  <a:pt x="21406" y="10718"/>
                  <a:pt x="21469" y="10656"/>
                  <a:pt x="21562" y="10718"/>
                </a:cubicBezTo>
                <a:close/>
                <a:moveTo>
                  <a:pt x="21812" y="10875"/>
                </a:moveTo>
                <a:cubicBezTo>
                  <a:pt x="22031" y="10812"/>
                  <a:pt x="22250" y="10718"/>
                  <a:pt x="22469" y="10656"/>
                </a:cubicBezTo>
                <a:cubicBezTo>
                  <a:pt x="22781" y="10531"/>
                  <a:pt x="23094" y="10406"/>
                  <a:pt x="23437" y="10312"/>
                </a:cubicBezTo>
                <a:cubicBezTo>
                  <a:pt x="23625" y="10218"/>
                  <a:pt x="23844" y="10156"/>
                  <a:pt x="24062" y="10062"/>
                </a:cubicBezTo>
                <a:cubicBezTo>
                  <a:pt x="24375" y="9937"/>
                  <a:pt x="24687" y="9843"/>
                  <a:pt x="25000" y="9718"/>
                </a:cubicBezTo>
                <a:cubicBezTo>
                  <a:pt x="25000" y="9718"/>
                  <a:pt x="25031" y="9718"/>
                  <a:pt x="25031" y="9718"/>
                </a:cubicBezTo>
                <a:cubicBezTo>
                  <a:pt x="25031" y="9718"/>
                  <a:pt x="25031" y="9718"/>
                  <a:pt x="25031" y="9718"/>
                </a:cubicBezTo>
                <a:cubicBezTo>
                  <a:pt x="25219" y="9625"/>
                  <a:pt x="25406" y="9562"/>
                  <a:pt x="25594" y="9500"/>
                </a:cubicBezTo>
                <a:cubicBezTo>
                  <a:pt x="25906" y="9375"/>
                  <a:pt x="26219" y="9281"/>
                  <a:pt x="26500" y="9156"/>
                </a:cubicBezTo>
                <a:cubicBezTo>
                  <a:pt x="26719" y="9093"/>
                  <a:pt x="26906" y="9000"/>
                  <a:pt x="27125" y="8937"/>
                </a:cubicBezTo>
                <a:cubicBezTo>
                  <a:pt x="27469" y="8781"/>
                  <a:pt x="27812" y="8656"/>
                  <a:pt x="28156" y="8531"/>
                </a:cubicBezTo>
                <a:cubicBezTo>
                  <a:pt x="28437" y="8437"/>
                  <a:pt x="28719" y="8312"/>
                  <a:pt x="29000" y="8218"/>
                </a:cubicBezTo>
                <a:cubicBezTo>
                  <a:pt x="29344" y="8093"/>
                  <a:pt x="29687" y="7937"/>
                  <a:pt x="30031" y="7812"/>
                </a:cubicBezTo>
                <a:cubicBezTo>
                  <a:pt x="30344" y="7687"/>
                  <a:pt x="30625" y="7562"/>
                  <a:pt x="30937" y="7468"/>
                </a:cubicBezTo>
                <a:cubicBezTo>
                  <a:pt x="31000" y="7437"/>
                  <a:pt x="31062" y="7437"/>
                  <a:pt x="31125" y="7375"/>
                </a:cubicBezTo>
                <a:cubicBezTo>
                  <a:pt x="31125" y="7375"/>
                  <a:pt x="31156" y="7375"/>
                  <a:pt x="31156" y="7343"/>
                </a:cubicBezTo>
                <a:cubicBezTo>
                  <a:pt x="31156" y="7343"/>
                  <a:pt x="31156" y="7343"/>
                  <a:pt x="31156" y="7343"/>
                </a:cubicBezTo>
                <a:cubicBezTo>
                  <a:pt x="31156" y="7343"/>
                  <a:pt x="31156" y="7343"/>
                  <a:pt x="31156" y="7343"/>
                </a:cubicBezTo>
                <a:cubicBezTo>
                  <a:pt x="31156" y="7343"/>
                  <a:pt x="31156" y="7343"/>
                  <a:pt x="31156" y="7343"/>
                </a:cubicBezTo>
                <a:cubicBezTo>
                  <a:pt x="31219" y="7375"/>
                  <a:pt x="31250" y="7343"/>
                  <a:pt x="31281" y="7312"/>
                </a:cubicBezTo>
                <a:cubicBezTo>
                  <a:pt x="31344" y="7312"/>
                  <a:pt x="31375" y="7281"/>
                  <a:pt x="31437" y="7281"/>
                </a:cubicBezTo>
                <a:cubicBezTo>
                  <a:pt x="31594" y="7187"/>
                  <a:pt x="31750" y="7156"/>
                  <a:pt x="31906" y="7093"/>
                </a:cubicBezTo>
                <a:cubicBezTo>
                  <a:pt x="31969" y="7125"/>
                  <a:pt x="32000" y="7156"/>
                  <a:pt x="32031" y="7187"/>
                </a:cubicBezTo>
                <a:cubicBezTo>
                  <a:pt x="32031" y="7187"/>
                  <a:pt x="32031" y="7187"/>
                  <a:pt x="32031" y="7187"/>
                </a:cubicBezTo>
                <a:cubicBezTo>
                  <a:pt x="32000" y="7218"/>
                  <a:pt x="31937" y="7218"/>
                  <a:pt x="31906" y="7250"/>
                </a:cubicBezTo>
                <a:cubicBezTo>
                  <a:pt x="31906" y="7250"/>
                  <a:pt x="31875" y="7250"/>
                  <a:pt x="31875" y="7250"/>
                </a:cubicBezTo>
                <a:cubicBezTo>
                  <a:pt x="31875" y="7250"/>
                  <a:pt x="31875" y="7281"/>
                  <a:pt x="31875" y="7281"/>
                </a:cubicBezTo>
                <a:cubicBezTo>
                  <a:pt x="31812" y="7250"/>
                  <a:pt x="31781" y="7281"/>
                  <a:pt x="31719" y="7312"/>
                </a:cubicBezTo>
                <a:cubicBezTo>
                  <a:pt x="31719" y="7312"/>
                  <a:pt x="31687" y="7343"/>
                  <a:pt x="31687" y="7343"/>
                </a:cubicBezTo>
                <a:cubicBezTo>
                  <a:pt x="31687" y="7343"/>
                  <a:pt x="31687" y="7343"/>
                  <a:pt x="31687" y="7343"/>
                </a:cubicBezTo>
                <a:cubicBezTo>
                  <a:pt x="31687" y="7343"/>
                  <a:pt x="31687" y="7343"/>
                  <a:pt x="31687" y="7343"/>
                </a:cubicBezTo>
                <a:cubicBezTo>
                  <a:pt x="31687" y="7343"/>
                  <a:pt x="31687" y="7343"/>
                  <a:pt x="31687" y="7343"/>
                </a:cubicBezTo>
                <a:cubicBezTo>
                  <a:pt x="31562" y="7375"/>
                  <a:pt x="31469" y="7406"/>
                  <a:pt x="31344" y="7437"/>
                </a:cubicBezTo>
                <a:cubicBezTo>
                  <a:pt x="31281" y="7468"/>
                  <a:pt x="31187" y="7500"/>
                  <a:pt x="31094" y="7531"/>
                </a:cubicBezTo>
                <a:cubicBezTo>
                  <a:pt x="31062" y="7531"/>
                  <a:pt x="31031" y="7562"/>
                  <a:pt x="31000" y="7562"/>
                </a:cubicBezTo>
                <a:cubicBezTo>
                  <a:pt x="30719" y="7656"/>
                  <a:pt x="30437" y="7750"/>
                  <a:pt x="30375" y="7812"/>
                </a:cubicBezTo>
                <a:cubicBezTo>
                  <a:pt x="30375" y="7812"/>
                  <a:pt x="30344" y="7843"/>
                  <a:pt x="30312" y="7843"/>
                </a:cubicBezTo>
                <a:cubicBezTo>
                  <a:pt x="30250" y="7875"/>
                  <a:pt x="30187" y="7906"/>
                  <a:pt x="30125" y="7937"/>
                </a:cubicBezTo>
                <a:cubicBezTo>
                  <a:pt x="30094" y="7937"/>
                  <a:pt x="30094" y="7937"/>
                  <a:pt x="30094" y="7937"/>
                </a:cubicBezTo>
                <a:cubicBezTo>
                  <a:pt x="30094" y="7937"/>
                  <a:pt x="30094" y="7937"/>
                  <a:pt x="30094" y="7937"/>
                </a:cubicBezTo>
                <a:cubicBezTo>
                  <a:pt x="30094" y="7937"/>
                  <a:pt x="30094" y="7937"/>
                  <a:pt x="30094" y="7937"/>
                </a:cubicBezTo>
                <a:cubicBezTo>
                  <a:pt x="30094" y="7937"/>
                  <a:pt x="30094" y="7937"/>
                  <a:pt x="30094" y="7937"/>
                </a:cubicBezTo>
                <a:cubicBezTo>
                  <a:pt x="30031" y="7937"/>
                  <a:pt x="30000" y="7937"/>
                  <a:pt x="30000" y="7968"/>
                </a:cubicBezTo>
                <a:cubicBezTo>
                  <a:pt x="29969" y="8000"/>
                  <a:pt x="29969" y="8000"/>
                  <a:pt x="29937" y="8000"/>
                </a:cubicBezTo>
                <a:cubicBezTo>
                  <a:pt x="29875" y="8000"/>
                  <a:pt x="29812" y="8000"/>
                  <a:pt x="29750" y="8062"/>
                </a:cubicBezTo>
                <a:cubicBezTo>
                  <a:pt x="29719" y="8062"/>
                  <a:pt x="29687" y="8093"/>
                  <a:pt x="29656" y="8093"/>
                </a:cubicBezTo>
                <a:cubicBezTo>
                  <a:pt x="29656" y="8093"/>
                  <a:pt x="29625" y="8093"/>
                  <a:pt x="29625" y="8125"/>
                </a:cubicBezTo>
                <a:cubicBezTo>
                  <a:pt x="29625" y="8125"/>
                  <a:pt x="29594" y="8125"/>
                  <a:pt x="29594" y="8125"/>
                </a:cubicBezTo>
                <a:cubicBezTo>
                  <a:pt x="29594" y="8125"/>
                  <a:pt x="29594" y="8156"/>
                  <a:pt x="29594" y="8156"/>
                </a:cubicBezTo>
                <a:cubicBezTo>
                  <a:pt x="29375" y="8250"/>
                  <a:pt x="29125" y="8343"/>
                  <a:pt x="28906" y="8437"/>
                </a:cubicBezTo>
                <a:cubicBezTo>
                  <a:pt x="29125" y="8343"/>
                  <a:pt x="29375" y="8250"/>
                  <a:pt x="29594" y="8156"/>
                </a:cubicBezTo>
                <a:cubicBezTo>
                  <a:pt x="29594" y="8156"/>
                  <a:pt x="29594" y="8125"/>
                  <a:pt x="29594" y="8125"/>
                </a:cubicBezTo>
                <a:cubicBezTo>
                  <a:pt x="29344" y="8218"/>
                  <a:pt x="29094" y="8312"/>
                  <a:pt x="28844" y="8406"/>
                </a:cubicBezTo>
                <a:cubicBezTo>
                  <a:pt x="28625" y="8500"/>
                  <a:pt x="28375" y="8593"/>
                  <a:pt x="28156" y="8687"/>
                </a:cubicBezTo>
                <a:cubicBezTo>
                  <a:pt x="28062" y="8656"/>
                  <a:pt x="28000" y="8718"/>
                  <a:pt x="27937" y="8750"/>
                </a:cubicBezTo>
                <a:cubicBezTo>
                  <a:pt x="27812" y="8812"/>
                  <a:pt x="27656" y="8812"/>
                  <a:pt x="27500" y="8906"/>
                </a:cubicBezTo>
                <a:cubicBezTo>
                  <a:pt x="27406" y="8906"/>
                  <a:pt x="27281" y="8968"/>
                  <a:pt x="27187" y="9031"/>
                </a:cubicBezTo>
                <a:cubicBezTo>
                  <a:pt x="26875" y="9156"/>
                  <a:pt x="26531" y="9281"/>
                  <a:pt x="26219" y="9406"/>
                </a:cubicBezTo>
                <a:cubicBezTo>
                  <a:pt x="26156" y="9406"/>
                  <a:pt x="26125" y="9406"/>
                  <a:pt x="26125" y="9437"/>
                </a:cubicBezTo>
                <a:cubicBezTo>
                  <a:pt x="26125" y="9437"/>
                  <a:pt x="26125" y="9437"/>
                  <a:pt x="26125" y="9437"/>
                </a:cubicBezTo>
                <a:cubicBezTo>
                  <a:pt x="26125" y="9437"/>
                  <a:pt x="26125" y="9437"/>
                  <a:pt x="26125" y="9437"/>
                </a:cubicBezTo>
                <a:cubicBezTo>
                  <a:pt x="26125" y="9437"/>
                  <a:pt x="26125" y="9437"/>
                  <a:pt x="26125" y="9437"/>
                </a:cubicBezTo>
                <a:cubicBezTo>
                  <a:pt x="26062" y="9437"/>
                  <a:pt x="26031" y="9437"/>
                  <a:pt x="26000" y="9468"/>
                </a:cubicBezTo>
                <a:cubicBezTo>
                  <a:pt x="26000" y="9468"/>
                  <a:pt x="26000" y="9468"/>
                  <a:pt x="26000" y="9468"/>
                </a:cubicBezTo>
                <a:cubicBezTo>
                  <a:pt x="26000" y="9468"/>
                  <a:pt x="26000" y="9468"/>
                  <a:pt x="26000" y="9468"/>
                </a:cubicBezTo>
                <a:cubicBezTo>
                  <a:pt x="26000" y="9468"/>
                  <a:pt x="26000" y="9468"/>
                  <a:pt x="26000" y="9468"/>
                </a:cubicBezTo>
                <a:cubicBezTo>
                  <a:pt x="25969" y="9468"/>
                  <a:pt x="25937" y="9468"/>
                  <a:pt x="25906" y="9500"/>
                </a:cubicBezTo>
                <a:cubicBezTo>
                  <a:pt x="25750" y="9562"/>
                  <a:pt x="25594" y="9625"/>
                  <a:pt x="25437" y="9687"/>
                </a:cubicBezTo>
                <a:cubicBezTo>
                  <a:pt x="25375" y="9656"/>
                  <a:pt x="25312" y="9718"/>
                  <a:pt x="25250" y="9750"/>
                </a:cubicBezTo>
                <a:cubicBezTo>
                  <a:pt x="25250" y="9750"/>
                  <a:pt x="25250" y="9750"/>
                  <a:pt x="25250" y="9750"/>
                </a:cubicBezTo>
                <a:cubicBezTo>
                  <a:pt x="25250" y="9750"/>
                  <a:pt x="25250" y="9750"/>
                  <a:pt x="25250" y="9750"/>
                </a:cubicBezTo>
                <a:cubicBezTo>
                  <a:pt x="25250" y="9750"/>
                  <a:pt x="25250" y="9750"/>
                  <a:pt x="25250" y="9750"/>
                </a:cubicBezTo>
                <a:cubicBezTo>
                  <a:pt x="25187" y="9750"/>
                  <a:pt x="25156" y="9750"/>
                  <a:pt x="25125" y="9812"/>
                </a:cubicBezTo>
                <a:cubicBezTo>
                  <a:pt x="25031" y="9843"/>
                  <a:pt x="24969" y="9875"/>
                  <a:pt x="24875" y="9906"/>
                </a:cubicBezTo>
                <a:cubicBezTo>
                  <a:pt x="24781" y="9875"/>
                  <a:pt x="24719" y="9937"/>
                  <a:pt x="24625" y="9968"/>
                </a:cubicBezTo>
                <a:cubicBezTo>
                  <a:pt x="24625" y="9968"/>
                  <a:pt x="24625" y="9968"/>
                  <a:pt x="24625" y="9968"/>
                </a:cubicBezTo>
                <a:cubicBezTo>
                  <a:pt x="24625" y="9968"/>
                  <a:pt x="24625" y="9968"/>
                  <a:pt x="24625" y="9968"/>
                </a:cubicBezTo>
                <a:cubicBezTo>
                  <a:pt x="24625" y="9968"/>
                  <a:pt x="24625" y="9968"/>
                  <a:pt x="24625" y="9968"/>
                </a:cubicBezTo>
                <a:cubicBezTo>
                  <a:pt x="24562" y="9968"/>
                  <a:pt x="24500" y="10031"/>
                  <a:pt x="24437" y="10031"/>
                </a:cubicBezTo>
                <a:cubicBezTo>
                  <a:pt x="24437" y="10031"/>
                  <a:pt x="24437" y="10031"/>
                  <a:pt x="24437" y="10031"/>
                </a:cubicBezTo>
                <a:cubicBezTo>
                  <a:pt x="24437" y="10031"/>
                  <a:pt x="24437" y="10031"/>
                  <a:pt x="24437" y="10031"/>
                </a:cubicBezTo>
                <a:cubicBezTo>
                  <a:pt x="24437" y="10031"/>
                  <a:pt x="24437" y="10031"/>
                  <a:pt x="24437" y="10031"/>
                </a:cubicBezTo>
                <a:cubicBezTo>
                  <a:pt x="24406" y="10031"/>
                  <a:pt x="24375" y="10031"/>
                  <a:pt x="24344" y="10093"/>
                </a:cubicBezTo>
                <a:cubicBezTo>
                  <a:pt x="24344" y="10093"/>
                  <a:pt x="24344" y="10093"/>
                  <a:pt x="24344" y="10093"/>
                </a:cubicBezTo>
                <a:cubicBezTo>
                  <a:pt x="24344" y="10093"/>
                  <a:pt x="24344" y="10093"/>
                  <a:pt x="24344" y="10093"/>
                </a:cubicBezTo>
                <a:cubicBezTo>
                  <a:pt x="24344" y="10093"/>
                  <a:pt x="24344" y="10093"/>
                  <a:pt x="24344" y="10093"/>
                </a:cubicBezTo>
                <a:cubicBezTo>
                  <a:pt x="24281" y="10093"/>
                  <a:pt x="24219" y="10093"/>
                  <a:pt x="24156" y="10156"/>
                </a:cubicBezTo>
                <a:cubicBezTo>
                  <a:pt x="24156" y="10156"/>
                  <a:pt x="24156" y="10156"/>
                  <a:pt x="24156" y="10156"/>
                </a:cubicBezTo>
                <a:cubicBezTo>
                  <a:pt x="24156" y="10156"/>
                  <a:pt x="24156" y="10156"/>
                  <a:pt x="24156" y="10156"/>
                </a:cubicBezTo>
                <a:cubicBezTo>
                  <a:pt x="24156" y="10156"/>
                  <a:pt x="24156" y="10156"/>
                  <a:pt x="24156" y="10156"/>
                </a:cubicBezTo>
                <a:cubicBezTo>
                  <a:pt x="24125" y="10156"/>
                  <a:pt x="24094" y="10156"/>
                  <a:pt x="24062" y="10187"/>
                </a:cubicBezTo>
                <a:cubicBezTo>
                  <a:pt x="24062" y="10187"/>
                  <a:pt x="24062" y="10187"/>
                  <a:pt x="24062" y="10187"/>
                </a:cubicBezTo>
                <a:cubicBezTo>
                  <a:pt x="24062" y="10187"/>
                  <a:pt x="24062" y="10187"/>
                  <a:pt x="24062" y="10187"/>
                </a:cubicBezTo>
                <a:cubicBezTo>
                  <a:pt x="24062" y="10187"/>
                  <a:pt x="24062" y="10187"/>
                  <a:pt x="24062" y="10187"/>
                </a:cubicBezTo>
                <a:cubicBezTo>
                  <a:pt x="24031" y="10187"/>
                  <a:pt x="23969" y="10156"/>
                  <a:pt x="23969" y="10218"/>
                </a:cubicBezTo>
                <a:cubicBezTo>
                  <a:pt x="23969" y="10218"/>
                  <a:pt x="23969" y="10218"/>
                  <a:pt x="23969" y="10218"/>
                </a:cubicBezTo>
                <a:cubicBezTo>
                  <a:pt x="23969" y="10218"/>
                  <a:pt x="23969" y="10218"/>
                  <a:pt x="23969" y="10218"/>
                </a:cubicBezTo>
                <a:cubicBezTo>
                  <a:pt x="23969" y="10218"/>
                  <a:pt x="23969" y="10218"/>
                  <a:pt x="23969" y="10218"/>
                </a:cubicBezTo>
                <a:cubicBezTo>
                  <a:pt x="23937" y="10218"/>
                  <a:pt x="23875" y="10218"/>
                  <a:pt x="23844" y="10250"/>
                </a:cubicBezTo>
                <a:cubicBezTo>
                  <a:pt x="23844" y="10250"/>
                  <a:pt x="23844" y="10250"/>
                  <a:pt x="23844" y="10250"/>
                </a:cubicBezTo>
                <a:cubicBezTo>
                  <a:pt x="23844" y="10250"/>
                  <a:pt x="23844" y="10250"/>
                  <a:pt x="23844" y="10250"/>
                </a:cubicBezTo>
                <a:cubicBezTo>
                  <a:pt x="23844" y="10250"/>
                  <a:pt x="23844" y="10250"/>
                  <a:pt x="23844" y="10250"/>
                </a:cubicBezTo>
                <a:cubicBezTo>
                  <a:pt x="23781" y="10250"/>
                  <a:pt x="23719" y="10312"/>
                  <a:pt x="23656" y="10312"/>
                </a:cubicBezTo>
                <a:cubicBezTo>
                  <a:pt x="23656" y="10312"/>
                  <a:pt x="23656" y="10312"/>
                  <a:pt x="23656" y="10312"/>
                </a:cubicBezTo>
                <a:cubicBezTo>
                  <a:pt x="23625" y="10343"/>
                  <a:pt x="23562" y="10312"/>
                  <a:pt x="23562" y="10375"/>
                </a:cubicBezTo>
                <a:cubicBezTo>
                  <a:pt x="23562" y="10375"/>
                  <a:pt x="23562" y="10375"/>
                  <a:pt x="23562" y="10375"/>
                </a:cubicBezTo>
                <a:cubicBezTo>
                  <a:pt x="23562" y="10375"/>
                  <a:pt x="23562" y="10375"/>
                  <a:pt x="23562" y="10375"/>
                </a:cubicBezTo>
                <a:cubicBezTo>
                  <a:pt x="23562" y="10375"/>
                  <a:pt x="23562" y="10375"/>
                  <a:pt x="23562" y="10375"/>
                </a:cubicBezTo>
                <a:cubicBezTo>
                  <a:pt x="23469" y="10375"/>
                  <a:pt x="23406" y="10375"/>
                  <a:pt x="23344" y="10437"/>
                </a:cubicBezTo>
                <a:cubicBezTo>
                  <a:pt x="23344" y="10437"/>
                  <a:pt x="23344" y="10437"/>
                  <a:pt x="23344" y="10437"/>
                </a:cubicBezTo>
                <a:cubicBezTo>
                  <a:pt x="23344" y="10437"/>
                  <a:pt x="23344" y="10437"/>
                  <a:pt x="23344" y="10437"/>
                </a:cubicBezTo>
                <a:cubicBezTo>
                  <a:pt x="23344" y="10437"/>
                  <a:pt x="23344" y="10437"/>
                  <a:pt x="23344" y="10437"/>
                </a:cubicBezTo>
                <a:cubicBezTo>
                  <a:pt x="23156" y="10468"/>
                  <a:pt x="23000" y="10531"/>
                  <a:pt x="22844" y="10625"/>
                </a:cubicBezTo>
                <a:cubicBezTo>
                  <a:pt x="22844" y="10625"/>
                  <a:pt x="22844" y="10625"/>
                  <a:pt x="22844" y="10625"/>
                </a:cubicBezTo>
                <a:cubicBezTo>
                  <a:pt x="22625" y="10656"/>
                  <a:pt x="22406" y="10750"/>
                  <a:pt x="22219" y="10843"/>
                </a:cubicBezTo>
                <a:cubicBezTo>
                  <a:pt x="22219" y="10843"/>
                  <a:pt x="22219" y="10843"/>
                  <a:pt x="22219" y="10843"/>
                </a:cubicBezTo>
                <a:cubicBezTo>
                  <a:pt x="22094" y="10843"/>
                  <a:pt x="22000" y="10875"/>
                  <a:pt x="21906" y="10937"/>
                </a:cubicBezTo>
                <a:cubicBezTo>
                  <a:pt x="21906" y="10937"/>
                  <a:pt x="21906" y="10937"/>
                  <a:pt x="21906" y="10937"/>
                </a:cubicBezTo>
                <a:cubicBezTo>
                  <a:pt x="21906" y="10937"/>
                  <a:pt x="21906" y="10937"/>
                  <a:pt x="21906" y="10937"/>
                </a:cubicBezTo>
                <a:cubicBezTo>
                  <a:pt x="21906" y="10937"/>
                  <a:pt x="21906" y="10937"/>
                  <a:pt x="21906" y="10937"/>
                </a:cubicBezTo>
                <a:cubicBezTo>
                  <a:pt x="21875" y="10937"/>
                  <a:pt x="21844" y="10937"/>
                  <a:pt x="21812" y="10968"/>
                </a:cubicBezTo>
                <a:cubicBezTo>
                  <a:pt x="21812" y="10968"/>
                  <a:pt x="21812" y="10968"/>
                  <a:pt x="21812" y="10968"/>
                </a:cubicBezTo>
                <a:cubicBezTo>
                  <a:pt x="21687" y="10968"/>
                  <a:pt x="21594" y="11031"/>
                  <a:pt x="21500" y="11062"/>
                </a:cubicBezTo>
                <a:cubicBezTo>
                  <a:pt x="21156" y="11187"/>
                  <a:pt x="20781" y="11281"/>
                  <a:pt x="20437" y="11406"/>
                </a:cubicBezTo>
                <a:cubicBezTo>
                  <a:pt x="20406" y="11406"/>
                  <a:pt x="20375" y="11406"/>
                  <a:pt x="20344" y="11375"/>
                </a:cubicBezTo>
                <a:cubicBezTo>
                  <a:pt x="20312" y="11406"/>
                  <a:pt x="20312" y="11406"/>
                  <a:pt x="20281" y="11375"/>
                </a:cubicBezTo>
                <a:cubicBezTo>
                  <a:pt x="20281" y="11375"/>
                  <a:pt x="20281" y="11375"/>
                  <a:pt x="20281" y="11375"/>
                </a:cubicBezTo>
                <a:cubicBezTo>
                  <a:pt x="20312" y="11406"/>
                  <a:pt x="20312" y="11406"/>
                  <a:pt x="20344" y="11375"/>
                </a:cubicBezTo>
                <a:cubicBezTo>
                  <a:pt x="20344" y="11375"/>
                  <a:pt x="20344" y="11375"/>
                  <a:pt x="20344" y="11375"/>
                </a:cubicBezTo>
                <a:cubicBezTo>
                  <a:pt x="20344" y="11375"/>
                  <a:pt x="20344" y="11375"/>
                  <a:pt x="20344" y="11375"/>
                </a:cubicBezTo>
                <a:cubicBezTo>
                  <a:pt x="20406" y="11406"/>
                  <a:pt x="20437" y="11375"/>
                  <a:pt x="20469" y="11343"/>
                </a:cubicBezTo>
                <a:cubicBezTo>
                  <a:pt x="20594" y="11312"/>
                  <a:pt x="20719" y="11250"/>
                  <a:pt x="20812" y="11218"/>
                </a:cubicBezTo>
                <a:cubicBezTo>
                  <a:pt x="21156" y="11125"/>
                  <a:pt x="21469" y="11000"/>
                  <a:pt x="21812" y="10875"/>
                </a:cubicBezTo>
                <a:close/>
                <a:moveTo>
                  <a:pt x="20469" y="9906"/>
                </a:moveTo>
                <a:cubicBezTo>
                  <a:pt x="20406" y="9968"/>
                  <a:pt x="20406" y="9968"/>
                  <a:pt x="20500" y="10000"/>
                </a:cubicBezTo>
                <a:cubicBezTo>
                  <a:pt x="20500" y="10031"/>
                  <a:pt x="20500" y="10062"/>
                  <a:pt x="20562" y="10093"/>
                </a:cubicBezTo>
                <a:cubicBezTo>
                  <a:pt x="20500" y="10062"/>
                  <a:pt x="20500" y="10031"/>
                  <a:pt x="20500" y="10000"/>
                </a:cubicBezTo>
                <a:cubicBezTo>
                  <a:pt x="20406" y="9968"/>
                  <a:pt x="20406" y="9968"/>
                  <a:pt x="20469" y="9906"/>
                </a:cubicBezTo>
                <a:cubicBezTo>
                  <a:pt x="20437" y="9875"/>
                  <a:pt x="20406" y="9875"/>
                  <a:pt x="20406" y="9875"/>
                </a:cubicBezTo>
                <a:cubicBezTo>
                  <a:pt x="20375" y="9875"/>
                  <a:pt x="20375" y="9875"/>
                  <a:pt x="20375" y="9875"/>
                </a:cubicBezTo>
                <a:cubicBezTo>
                  <a:pt x="20375" y="9875"/>
                  <a:pt x="20375" y="9875"/>
                  <a:pt x="20406" y="9875"/>
                </a:cubicBezTo>
                <a:cubicBezTo>
                  <a:pt x="20406" y="9812"/>
                  <a:pt x="20437" y="9812"/>
                  <a:pt x="20469" y="9812"/>
                </a:cubicBezTo>
                <a:cubicBezTo>
                  <a:pt x="20437" y="9812"/>
                  <a:pt x="20406" y="9812"/>
                  <a:pt x="20406" y="9875"/>
                </a:cubicBezTo>
                <a:cubicBezTo>
                  <a:pt x="20406" y="9875"/>
                  <a:pt x="20437" y="9875"/>
                  <a:pt x="20469" y="9906"/>
                </a:cubicBezTo>
                <a:close/>
                <a:moveTo>
                  <a:pt x="20625" y="9875"/>
                </a:moveTo>
                <a:cubicBezTo>
                  <a:pt x="20687" y="9906"/>
                  <a:pt x="20625" y="9937"/>
                  <a:pt x="20656" y="9968"/>
                </a:cubicBezTo>
                <a:cubicBezTo>
                  <a:pt x="20625" y="10000"/>
                  <a:pt x="20562" y="10000"/>
                  <a:pt x="20531" y="10000"/>
                </a:cubicBezTo>
                <a:cubicBezTo>
                  <a:pt x="20469" y="9968"/>
                  <a:pt x="20469" y="9968"/>
                  <a:pt x="20500" y="9906"/>
                </a:cubicBezTo>
                <a:cubicBezTo>
                  <a:pt x="20562" y="9906"/>
                  <a:pt x="20594" y="9906"/>
                  <a:pt x="20625" y="9875"/>
                </a:cubicBezTo>
                <a:close/>
                <a:moveTo>
                  <a:pt x="20531" y="9781"/>
                </a:moveTo>
                <a:cubicBezTo>
                  <a:pt x="20594" y="9687"/>
                  <a:pt x="20625" y="9656"/>
                  <a:pt x="20719" y="9687"/>
                </a:cubicBezTo>
                <a:cubicBezTo>
                  <a:pt x="20625" y="9656"/>
                  <a:pt x="20594" y="9687"/>
                  <a:pt x="20531" y="9781"/>
                </a:cubicBezTo>
                <a:cubicBezTo>
                  <a:pt x="20531" y="9781"/>
                  <a:pt x="20531" y="9781"/>
                  <a:pt x="20531" y="9781"/>
                </a:cubicBezTo>
                <a:close/>
                <a:moveTo>
                  <a:pt x="20406" y="10343"/>
                </a:moveTo>
                <a:cubicBezTo>
                  <a:pt x="20406" y="10343"/>
                  <a:pt x="20406" y="10343"/>
                  <a:pt x="20406" y="10343"/>
                </a:cubicBezTo>
                <a:cubicBezTo>
                  <a:pt x="20406" y="10343"/>
                  <a:pt x="20406" y="10343"/>
                  <a:pt x="20406" y="10312"/>
                </a:cubicBezTo>
                <a:cubicBezTo>
                  <a:pt x="20406" y="10343"/>
                  <a:pt x="20406" y="10343"/>
                  <a:pt x="20406" y="10343"/>
                </a:cubicBezTo>
                <a:cubicBezTo>
                  <a:pt x="20406" y="10343"/>
                  <a:pt x="20406" y="10343"/>
                  <a:pt x="20406" y="10343"/>
                </a:cubicBezTo>
                <a:close/>
                <a:moveTo>
                  <a:pt x="20406" y="11312"/>
                </a:moveTo>
                <a:cubicBezTo>
                  <a:pt x="20406" y="11312"/>
                  <a:pt x="20406" y="11312"/>
                  <a:pt x="20406" y="11312"/>
                </a:cubicBezTo>
                <a:cubicBezTo>
                  <a:pt x="20406" y="11343"/>
                  <a:pt x="20375" y="11343"/>
                  <a:pt x="20375" y="11343"/>
                </a:cubicBezTo>
                <a:cubicBezTo>
                  <a:pt x="20375" y="11343"/>
                  <a:pt x="20406" y="11343"/>
                  <a:pt x="20406" y="11312"/>
                </a:cubicBezTo>
                <a:close/>
                <a:moveTo>
                  <a:pt x="21156" y="10375"/>
                </a:moveTo>
                <a:cubicBezTo>
                  <a:pt x="21219" y="10343"/>
                  <a:pt x="21250" y="10312"/>
                  <a:pt x="21312" y="10312"/>
                </a:cubicBezTo>
                <a:cubicBezTo>
                  <a:pt x="21250" y="10312"/>
                  <a:pt x="21219" y="10343"/>
                  <a:pt x="21156" y="10375"/>
                </a:cubicBezTo>
                <a:cubicBezTo>
                  <a:pt x="21156" y="10375"/>
                  <a:pt x="21156" y="10375"/>
                  <a:pt x="21156" y="10406"/>
                </a:cubicBezTo>
                <a:cubicBezTo>
                  <a:pt x="21156" y="10406"/>
                  <a:pt x="21156" y="10406"/>
                  <a:pt x="21156" y="10406"/>
                </a:cubicBezTo>
                <a:cubicBezTo>
                  <a:pt x="21156" y="10375"/>
                  <a:pt x="21156" y="10375"/>
                  <a:pt x="21156" y="10375"/>
                </a:cubicBezTo>
                <a:cubicBezTo>
                  <a:pt x="21000" y="10406"/>
                  <a:pt x="20844" y="10468"/>
                  <a:pt x="20719" y="10500"/>
                </a:cubicBezTo>
                <a:cubicBezTo>
                  <a:pt x="20844" y="10468"/>
                  <a:pt x="21000" y="10406"/>
                  <a:pt x="21156" y="10375"/>
                </a:cubicBezTo>
                <a:close/>
                <a:moveTo>
                  <a:pt x="20812" y="9500"/>
                </a:moveTo>
                <a:cubicBezTo>
                  <a:pt x="20781" y="9531"/>
                  <a:pt x="20781" y="9593"/>
                  <a:pt x="20812" y="9656"/>
                </a:cubicBezTo>
                <a:cubicBezTo>
                  <a:pt x="20812" y="9656"/>
                  <a:pt x="20812" y="9656"/>
                  <a:pt x="20812" y="9656"/>
                </a:cubicBezTo>
                <a:cubicBezTo>
                  <a:pt x="20781" y="9593"/>
                  <a:pt x="20781" y="9531"/>
                  <a:pt x="20812" y="9500"/>
                </a:cubicBezTo>
                <a:close/>
                <a:moveTo>
                  <a:pt x="20812" y="9937"/>
                </a:moveTo>
                <a:cubicBezTo>
                  <a:pt x="20812" y="9937"/>
                  <a:pt x="20812" y="9937"/>
                  <a:pt x="20812" y="9937"/>
                </a:cubicBezTo>
                <a:cubicBezTo>
                  <a:pt x="20844" y="9937"/>
                  <a:pt x="20875" y="9906"/>
                  <a:pt x="20906" y="9875"/>
                </a:cubicBezTo>
                <a:cubicBezTo>
                  <a:pt x="20875" y="9906"/>
                  <a:pt x="20844" y="9937"/>
                  <a:pt x="20812" y="9937"/>
                </a:cubicBezTo>
                <a:close/>
                <a:moveTo>
                  <a:pt x="20875" y="9843"/>
                </a:moveTo>
                <a:cubicBezTo>
                  <a:pt x="20875" y="9843"/>
                  <a:pt x="20875" y="9812"/>
                  <a:pt x="20875" y="9812"/>
                </a:cubicBezTo>
                <a:cubicBezTo>
                  <a:pt x="20875" y="9812"/>
                  <a:pt x="20875" y="9843"/>
                  <a:pt x="20875" y="9843"/>
                </a:cubicBezTo>
                <a:close/>
                <a:moveTo>
                  <a:pt x="20969" y="9375"/>
                </a:moveTo>
                <a:cubicBezTo>
                  <a:pt x="20750" y="9468"/>
                  <a:pt x="20531" y="9562"/>
                  <a:pt x="20312" y="9625"/>
                </a:cubicBezTo>
                <a:cubicBezTo>
                  <a:pt x="20250" y="9656"/>
                  <a:pt x="20187" y="9687"/>
                  <a:pt x="20125" y="9718"/>
                </a:cubicBezTo>
                <a:cubicBezTo>
                  <a:pt x="20125" y="9687"/>
                  <a:pt x="20156" y="9656"/>
                  <a:pt x="20156" y="9625"/>
                </a:cubicBezTo>
                <a:cubicBezTo>
                  <a:pt x="20187" y="9625"/>
                  <a:pt x="20187" y="9625"/>
                  <a:pt x="20219" y="9625"/>
                </a:cubicBezTo>
                <a:cubicBezTo>
                  <a:pt x="20406" y="9531"/>
                  <a:pt x="20625" y="9468"/>
                  <a:pt x="20844" y="9375"/>
                </a:cubicBezTo>
                <a:cubicBezTo>
                  <a:pt x="20875" y="9375"/>
                  <a:pt x="20937" y="9375"/>
                  <a:pt x="20969" y="9312"/>
                </a:cubicBezTo>
                <a:cubicBezTo>
                  <a:pt x="20969" y="9343"/>
                  <a:pt x="21000" y="9343"/>
                  <a:pt x="21031" y="9343"/>
                </a:cubicBezTo>
                <a:cubicBezTo>
                  <a:pt x="21000" y="9375"/>
                  <a:pt x="21000" y="9375"/>
                  <a:pt x="20969" y="9375"/>
                </a:cubicBezTo>
                <a:close/>
                <a:moveTo>
                  <a:pt x="21125" y="9562"/>
                </a:moveTo>
                <a:cubicBezTo>
                  <a:pt x="21094" y="9593"/>
                  <a:pt x="21094" y="9593"/>
                  <a:pt x="21062" y="9593"/>
                </a:cubicBezTo>
                <a:cubicBezTo>
                  <a:pt x="21062" y="9593"/>
                  <a:pt x="21062" y="9593"/>
                  <a:pt x="21062" y="9593"/>
                </a:cubicBezTo>
                <a:cubicBezTo>
                  <a:pt x="21062" y="9593"/>
                  <a:pt x="21031" y="9562"/>
                  <a:pt x="21000" y="9562"/>
                </a:cubicBezTo>
                <a:cubicBezTo>
                  <a:pt x="21031" y="9562"/>
                  <a:pt x="21062" y="9593"/>
                  <a:pt x="21062" y="9593"/>
                </a:cubicBezTo>
                <a:cubicBezTo>
                  <a:pt x="21094" y="9593"/>
                  <a:pt x="21094" y="9593"/>
                  <a:pt x="21125" y="9562"/>
                </a:cubicBezTo>
                <a:cubicBezTo>
                  <a:pt x="21125" y="9562"/>
                  <a:pt x="21125" y="9593"/>
                  <a:pt x="21156" y="9593"/>
                </a:cubicBezTo>
                <a:cubicBezTo>
                  <a:pt x="21125" y="9593"/>
                  <a:pt x="21125" y="9562"/>
                  <a:pt x="21125" y="9562"/>
                </a:cubicBezTo>
                <a:close/>
                <a:moveTo>
                  <a:pt x="32219" y="4937"/>
                </a:moveTo>
                <a:cubicBezTo>
                  <a:pt x="32250" y="4937"/>
                  <a:pt x="32281" y="4906"/>
                  <a:pt x="32312" y="4906"/>
                </a:cubicBezTo>
                <a:cubicBezTo>
                  <a:pt x="32281" y="4906"/>
                  <a:pt x="32250" y="4937"/>
                  <a:pt x="32219" y="4937"/>
                </a:cubicBezTo>
                <a:cubicBezTo>
                  <a:pt x="32187" y="4968"/>
                  <a:pt x="32187" y="4968"/>
                  <a:pt x="32187" y="4968"/>
                </a:cubicBezTo>
                <a:cubicBezTo>
                  <a:pt x="32187" y="4968"/>
                  <a:pt x="32187" y="4968"/>
                  <a:pt x="32219" y="4937"/>
                </a:cubicBezTo>
                <a:close/>
                <a:moveTo>
                  <a:pt x="32250" y="4968"/>
                </a:moveTo>
                <a:cubicBezTo>
                  <a:pt x="32250" y="5000"/>
                  <a:pt x="32219" y="5031"/>
                  <a:pt x="32156" y="5000"/>
                </a:cubicBezTo>
                <a:cubicBezTo>
                  <a:pt x="32219" y="5031"/>
                  <a:pt x="32219" y="4906"/>
                  <a:pt x="32250" y="4968"/>
                </a:cubicBezTo>
                <a:close/>
                <a:moveTo>
                  <a:pt x="21969" y="9093"/>
                </a:moveTo>
                <a:cubicBezTo>
                  <a:pt x="21969" y="9093"/>
                  <a:pt x="21969" y="9093"/>
                  <a:pt x="21969" y="9093"/>
                </a:cubicBezTo>
                <a:cubicBezTo>
                  <a:pt x="21969" y="9093"/>
                  <a:pt x="21969" y="9093"/>
                  <a:pt x="21969" y="9093"/>
                </a:cubicBezTo>
                <a:close/>
                <a:moveTo>
                  <a:pt x="21844" y="9125"/>
                </a:moveTo>
                <a:cubicBezTo>
                  <a:pt x="21844" y="9125"/>
                  <a:pt x="21844" y="9156"/>
                  <a:pt x="21844" y="9156"/>
                </a:cubicBezTo>
                <a:cubicBezTo>
                  <a:pt x="21844" y="9156"/>
                  <a:pt x="21844" y="9125"/>
                  <a:pt x="21844" y="9125"/>
                </a:cubicBezTo>
                <a:close/>
                <a:moveTo>
                  <a:pt x="21875" y="9156"/>
                </a:moveTo>
                <a:cubicBezTo>
                  <a:pt x="21875" y="9125"/>
                  <a:pt x="21906" y="9156"/>
                  <a:pt x="21937" y="9156"/>
                </a:cubicBezTo>
                <a:cubicBezTo>
                  <a:pt x="21906" y="9156"/>
                  <a:pt x="21875" y="9125"/>
                  <a:pt x="21875" y="9156"/>
                </a:cubicBezTo>
                <a:cubicBezTo>
                  <a:pt x="21844" y="9156"/>
                  <a:pt x="21844" y="9156"/>
                  <a:pt x="21812" y="9156"/>
                </a:cubicBezTo>
                <a:cubicBezTo>
                  <a:pt x="21844" y="9156"/>
                  <a:pt x="21844" y="9156"/>
                  <a:pt x="21875" y="9156"/>
                </a:cubicBezTo>
                <a:close/>
                <a:moveTo>
                  <a:pt x="21531" y="9281"/>
                </a:moveTo>
                <a:cubicBezTo>
                  <a:pt x="21531" y="9281"/>
                  <a:pt x="21500" y="9281"/>
                  <a:pt x="21500" y="9281"/>
                </a:cubicBezTo>
                <a:cubicBezTo>
                  <a:pt x="21500" y="9312"/>
                  <a:pt x="21469" y="9312"/>
                  <a:pt x="21469" y="9312"/>
                </a:cubicBezTo>
                <a:cubicBezTo>
                  <a:pt x="21469" y="9312"/>
                  <a:pt x="21500" y="9312"/>
                  <a:pt x="21500" y="9281"/>
                </a:cubicBezTo>
                <a:cubicBezTo>
                  <a:pt x="21500" y="9281"/>
                  <a:pt x="21531" y="9281"/>
                  <a:pt x="21531" y="9281"/>
                </a:cubicBezTo>
                <a:close/>
                <a:moveTo>
                  <a:pt x="21500" y="9281"/>
                </a:moveTo>
                <a:cubicBezTo>
                  <a:pt x="21469" y="9281"/>
                  <a:pt x="21437" y="9281"/>
                  <a:pt x="21406" y="9281"/>
                </a:cubicBezTo>
                <a:cubicBezTo>
                  <a:pt x="21406" y="9281"/>
                  <a:pt x="21406" y="9281"/>
                  <a:pt x="21406" y="9281"/>
                </a:cubicBezTo>
                <a:cubicBezTo>
                  <a:pt x="21437" y="9281"/>
                  <a:pt x="21469" y="9281"/>
                  <a:pt x="21500" y="9281"/>
                </a:cubicBezTo>
                <a:close/>
                <a:moveTo>
                  <a:pt x="21469" y="9406"/>
                </a:moveTo>
                <a:cubicBezTo>
                  <a:pt x="21469" y="9437"/>
                  <a:pt x="21469" y="9437"/>
                  <a:pt x="21500" y="9437"/>
                </a:cubicBezTo>
                <a:cubicBezTo>
                  <a:pt x="21469" y="9437"/>
                  <a:pt x="21469" y="9437"/>
                  <a:pt x="21469" y="9406"/>
                </a:cubicBezTo>
                <a:cubicBezTo>
                  <a:pt x="21437" y="9406"/>
                  <a:pt x="21437" y="9406"/>
                  <a:pt x="21406" y="9437"/>
                </a:cubicBezTo>
                <a:cubicBezTo>
                  <a:pt x="21437" y="9406"/>
                  <a:pt x="21437" y="9406"/>
                  <a:pt x="21469" y="9406"/>
                </a:cubicBezTo>
                <a:close/>
                <a:moveTo>
                  <a:pt x="32406" y="4468"/>
                </a:moveTo>
                <a:cubicBezTo>
                  <a:pt x="32406" y="4437"/>
                  <a:pt x="32469" y="4437"/>
                  <a:pt x="32500" y="4437"/>
                </a:cubicBezTo>
                <a:cubicBezTo>
                  <a:pt x="32500" y="4437"/>
                  <a:pt x="32500" y="4437"/>
                  <a:pt x="32500" y="4437"/>
                </a:cubicBezTo>
                <a:cubicBezTo>
                  <a:pt x="32562" y="4375"/>
                  <a:pt x="32656" y="4343"/>
                  <a:pt x="32781" y="4343"/>
                </a:cubicBezTo>
                <a:cubicBezTo>
                  <a:pt x="32750" y="4406"/>
                  <a:pt x="32687" y="4406"/>
                  <a:pt x="32625" y="4437"/>
                </a:cubicBezTo>
                <a:cubicBezTo>
                  <a:pt x="32594" y="4437"/>
                  <a:pt x="32531" y="4468"/>
                  <a:pt x="32500" y="4437"/>
                </a:cubicBezTo>
                <a:cubicBezTo>
                  <a:pt x="32500" y="4500"/>
                  <a:pt x="32437" y="4468"/>
                  <a:pt x="32437" y="4500"/>
                </a:cubicBezTo>
                <a:cubicBezTo>
                  <a:pt x="32406" y="4500"/>
                  <a:pt x="32375" y="4468"/>
                  <a:pt x="32406" y="4468"/>
                </a:cubicBezTo>
                <a:close/>
                <a:moveTo>
                  <a:pt x="32031" y="4593"/>
                </a:moveTo>
                <a:cubicBezTo>
                  <a:pt x="32094" y="4593"/>
                  <a:pt x="32156" y="4562"/>
                  <a:pt x="32219" y="4531"/>
                </a:cubicBezTo>
                <a:cubicBezTo>
                  <a:pt x="32250" y="4500"/>
                  <a:pt x="32281" y="4500"/>
                  <a:pt x="32312" y="4531"/>
                </a:cubicBezTo>
                <a:cubicBezTo>
                  <a:pt x="32312" y="4562"/>
                  <a:pt x="32250" y="4531"/>
                  <a:pt x="32219" y="4593"/>
                </a:cubicBezTo>
                <a:cubicBezTo>
                  <a:pt x="32219" y="4593"/>
                  <a:pt x="32187" y="4593"/>
                  <a:pt x="32187" y="4593"/>
                </a:cubicBezTo>
                <a:cubicBezTo>
                  <a:pt x="32094" y="4593"/>
                  <a:pt x="32062" y="4656"/>
                  <a:pt x="31969" y="4656"/>
                </a:cubicBezTo>
                <a:cubicBezTo>
                  <a:pt x="31969" y="4625"/>
                  <a:pt x="32062" y="4656"/>
                  <a:pt x="32031" y="4593"/>
                </a:cubicBezTo>
                <a:close/>
                <a:moveTo>
                  <a:pt x="30875" y="5093"/>
                </a:moveTo>
                <a:cubicBezTo>
                  <a:pt x="30844" y="5062"/>
                  <a:pt x="30844" y="5062"/>
                  <a:pt x="30844" y="5062"/>
                </a:cubicBezTo>
                <a:cubicBezTo>
                  <a:pt x="30844" y="5062"/>
                  <a:pt x="30875" y="5093"/>
                  <a:pt x="30875" y="5093"/>
                </a:cubicBezTo>
                <a:close/>
                <a:moveTo>
                  <a:pt x="30125" y="5468"/>
                </a:moveTo>
                <a:cubicBezTo>
                  <a:pt x="30094" y="5468"/>
                  <a:pt x="30062" y="5500"/>
                  <a:pt x="30031" y="5500"/>
                </a:cubicBezTo>
                <a:cubicBezTo>
                  <a:pt x="30062" y="5500"/>
                  <a:pt x="30094" y="5468"/>
                  <a:pt x="30125" y="5468"/>
                </a:cubicBezTo>
                <a:close/>
                <a:moveTo>
                  <a:pt x="29625" y="5562"/>
                </a:moveTo>
                <a:cubicBezTo>
                  <a:pt x="29625" y="5562"/>
                  <a:pt x="29625" y="5562"/>
                  <a:pt x="29625" y="5593"/>
                </a:cubicBezTo>
                <a:cubicBezTo>
                  <a:pt x="29625" y="5562"/>
                  <a:pt x="29625" y="5562"/>
                  <a:pt x="29625" y="5562"/>
                </a:cubicBezTo>
                <a:cubicBezTo>
                  <a:pt x="29625" y="5562"/>
                  <a:pt x="29625" y="5562"/>
                  <a:pt x="29625" y="5562"/>
                </a:cubicBezTo>
                <a:close/>
                <a:moveTo>
                  <a:pt x="29687" y="5593"/>
                </a:moveTo>
                <a:cubicBezTo>
                  <a:pt x="29687" y="5593"/>
                  <a:pt x="29687" y="5593"/>
                  <a:pt x="29687" y="5593"/>
                </a:cubicBezTo>
                <a:cubicBezTo>
                  <a:pt x="29687" y="5593"/>
                  <a:pt x="29687" y="5593"/>
                  <a:pt x="29687" y="5593"/>
                </a:cubicBezTo>
                <a:cubicBezTo>
                  <a:pt x="29750" y="5531"/>
                  <a:pt x="29844" y="5500"/>
                  <a:pt x="29969" y="5500"/>
                </a:cubicBezTo>
                <a:cubicBezTo>
                  <a:pt x="29875" y="5531"/>
                  <a:pt x="29781" y="5593"/>
                  <a:pt x="29687" y="5593"/>
                </a:cubicBezTo>
                <a:cubicBezTo>
                  <a:pt x="29687" y="5656"/>
                  <a:pt x="29625" y="5656"/>
                  <a:pt x="29594" y="5625"/>
                </a:cubicBezTo>
                <a:cubicBezTo>
                  <a:pt x="29594" y="5562"/>
                  <a:pt x="29656" y="5593"/>
                  <a:pt x="29687" y="5593"/>
                </a:cubicBezTo>
                <a:close/>
                <a:moveTo>
                  <a:pt x="28094" y="6218"/>
                </a:moveTo>
                <a:cubicBezTo>
                  <a:pt x="28187" y="6218"/>
                  <a:pt x="28250" y="6125"/>
                  <a:pt x="28375" y="6156"/>
                </a:cubicBezTo>
                <a:cubicBezTo>
                  <a:pt x="28344" y="6187"/>
                  <a:pt x="28281" y="6156"/>
                  <a:pt x="28281" y="6187"/>
                </a:cubicBezTo>
                <a:cubicBezTo>
                  <a:pt x="28187" y="6187"/>
                  <a:pt x="28125" y="6281"/>
                  <a:pt x="28031" y="6281"/>
                </a:cubicBezTo>
                <a:cubicBezTo>
                  <a:pt x="28000" y="6218"/>
                  <a:pt x="28094" y="6250"/>
                  <a:pt x="28094" y="6218"/>
                </a:cubicBezTo>
                <a:close/>
                <a:moveTo>
                  <a:pt x="27812" y="6468"/>
                </a:moveTo>
                <a:cubicBezTo>
                  <a:pt x="27781" y="6468"/>
                  <a:pt x="27781" y="6500"/>
                  <a:pt x="27750" y="6500"/>
                </a:cubicBezTo>
                <a:cubicBezTo>
                  <a:pt x="27750" y="6500"/>
                  <a:pt x="27750" y="6500"/>
                  <a:pt x="27750" y="6500"/>
                </a:cubicBezTo>
                <a:cubicBezTo>
                  <a:pt x="27781" y="6500"/>
                  <a:pt x="27781" y="6468"/>
                  <a:pt x="27812" y="6468"/>
                </a:cubicBezTo>
                <a:close/>
                <a:moveTo>
                  <a:pt x="22844" y="7750"/>
                </a:moveTo>
                <a:cubicBezTo>
                  <a:pt x="22844" y="7750"/>
                  <a:pt x="22844" y="7750"/>
                  <a:pt x="22844" y="7750"/>
                </a:cubicBezTo>
                <a:cubicBezTo>
                  <a:pt x="22844" y="7750"/>
                  <a:pt x="22844" y="7750"/>
                  <a:pt x="22844" y="7750"/>
                </a:cubicBezTo>
                <a:cubicBezTo>
                  <a:pt x="22844" y="7750"/>
                  <a:pt x="22875" y="7781"/>
                  <a:pt x="22875" y="7781"/>
                </a:cubicBezTo>
                <a:cubicBezTo>
                  <a:pt x="22875" y="7781"/>
                  <a:pt x="22844" y="7750"/>
                  <a:pt x="22844" y="7750"/>
                </a:cubicBezTo>
                <a:cubicBezTo>
                  <a:pt x="22844" y="7781"/>
                  <a:pt x="22844" y="7812"/>
                  <a:pt x="22812" y="7812"/>
                </a:cubicBezTo>
                <a:cubicBezTo>
                  <a:pt x="22844" y="7812"/>
                  <a:pt x="22844" y="7781"/>
                  <a:pt x="22844" y="7750"/>
                </a:cubicBezTo>
                <a:close/>
                <a:moveTo>
                  <a:pt x="22062" y="8062"/>
                </a:moveTo>
                <a:cubicBezTo>
                  <a:pt x="22094" y="8062"/>
                  <a:pt x="22094" y="8062"/>
                  <a:pt x="22094" y="8062"/>
                </a:cubicBezTo>
                <a:cubicBezTo>
                  <a:pt x="22094" y="8062"/>
                  <a:pt x="22094" y="8062"/>
                  <a:pt x="22062" y="8062"/>
                </a:cubicBezTo>
                <a:close/>
                <a:moveTo>
                  <a:pt x="22000" y="8093"/>
                </a:moveTo>
                <a:cubicBezTo>
                  <a:pt x="22000" y="8093"/>
                  <a:pt x="22031" y="8062"/>
                  <a:pt x="22062" y="8062"/>
                </a:cubicBezTo>
                <a:cubicBezTo>
                  <a:pt x="22062" y="8062"/>
                  <a:pt x="22062" y="8062"/>
                  <a:pt x="22062" y="8062"/>
                </a:cubicBezTo>
                <a:cubicBezTo>
                  <a:pt x="22062" y="8062"/>
                  <a:pt x="22062" y="8062"/>
                  <a:pt x="22062" y="8062"/>
                </a:cubicBezTo>
                <a:cubicBezTo>
                  <a:pt x="22062" y="8062"/>
                  <a:pt x="22062" y="8062"/>
                  <a:pt x="22062" y="8062"/>
                </a:cubicBezTo>
                <a:cubicBezTo>
                  <a:pt x="22062" y="8062"/>
                  <a:pt x="22062" y="8062"/>
                  <a:pt x="22062" y="8062"/>
                </a:cubicBezTo>
                <a:cubicBezTo>
                  <a:pt x="22031" y="8062"/>
                  <a:pt x="22000" y="8093"/>
                  <a:pt x="22000" y="8093"/>
                </a:cubicBezTo>
                <a:cubicBezTo>
                  <a:pt x="21969" y="8093"/>
                  <a:pt x="21969" y="8093"/>
                  <a:pt x="21969" y="8093"/>
                </a:cubicBezTo>
                <a:cubicBezTo>
                  <a:pt x="21969" y="8093"/>
                  <a:pt x="21969" y="8093"/>
                  <a:pt x="22000" y="8093"/>
                </a:cubicBezTo>
                <a:close/>
                <a:moveTo>
                  <a:pt x="21844" y="8125"/>
                </a:moveTo>
                <a:cubicBezTo>
                  <a:pt x="21875" y="8125"/>
                  <a:pt x="21906" y="8125"/>
                  <a:pt x="21937" y="8125"/>
                </a:cubicBezTo>
                <a:cubicBezTo>
                  <a:pt x="21906" y="8125"/>
                  <a:pt x="21875" y="8125"/>
                  <a:pt x="21844" y="8125"/>
                </a:cubicBezTo>
                <a:cubicBezTo>
                  <a:pt x="21844" y="8156"/>
                  <a:pt x="21812" y="8156"/>
                  <a:pt x="21781" y="8156"/>
                </a:cubicBezTo>
                <a:cubicBezTo>
                  <a:pt x="21812" y="8156"/>
                  <a:pt x="21844" y="8156"/>
                  <a:pt x="21844" y="8125"/>
                </a:cubicBezTo>
                <a:close/>
                <a:moveTo>
                  <a:pt x="21562" y="8156"/>
                </a:moveTo>
                <a:cubicBezTo>
                  <a:pt x="21562" y="8125"/>
                  <a:pt x="21594" y="8125"/>
                  <a:pt x="21594" y="8125"/>
                </a:cubicBezTo>
                <a:cubicBezTo>
                  <a:pt x="21594" y="8125"/>
                  <a:pt x="21562" y="8125"/>
                  <a:pt x="21562" y="8156"/>
                </a:cubicBezTo>
                <a:cubicBezTo>
                  <a:pt x="21500" y="8187"/>
                  <a:pt x="21469" y="8218"/>
                  <a:pt x="21406" y="8218"/>
                </a:cubicBezTo>
                <a:cubicBezTo>
                  <a:pt x="21469" y="8218"/>
                  <a:pt x="21500" y="8187"/>
                  <a:pt x="21562" y="8156"/>
                </a:cubicBezTo>
                <a:close/>
                <a:moveTo>
                  <a:pt x="21187" y="9531"/>
                </a:moveTo>
                <a:cubicBezTo>
                  <a:pt x="21187" y="9500"/>
                  <a:pt x="21219" y="9500"/>
                  <a:pt x="21219" y="9500"/>
                </a:cubicBezTo>
                <a:cubicBezTo>
                  <a:pt x="21219" y="9500"/>
                  <a:pt x="21219" y="9500"/>
                  <a:pt x="21219" y="9500"/>
                </a:cubicBezTo>
                <a:cubicBezTo>
                  <a:pt x="21219" y="9500"/>
                  <a:pt x="21187" y="9500"/>
                  <a:pt x="21187" y="9531"/>
                </a:cubicBezTo>
                <a:close/>
                <a:moveTo>
                  <a:pt x="21250" y="8343"/>
                </a:moveTo>
                <a:cubicBezTo>
                  <a:pt x="21250" y="8312"/>
                  <a:pt x="21219" y="8312"/>
                  <a:pt x="21219" y="8312"/>
                </a:cubicBezTo>
                <a:cubicBezTo>
                  <a:pt x="21219" y="8312"/>
                  <a:pt x="21250" y="8312"/>
                  <a:pt x="21250" y="8343"/>
                </a:cubicBezTo>
                <a:cubicBezTo>
                  <a:pt x="21250" y="8343"/>
                  <a:pt x="21250" y="8343"/>
                  <a:pt x="21250" y="8343"/>
                </a:cubicBezTo>
                <a:close/>
                <a:moveTo>
                  <a:pt x="21281" y="8812"/>
                </a:moveTo>
                <a:cubicBezTo>
                  <a:pt x="21281" y="8812"/>
                  <a:pt x="21281" y="8781"/>
                  <a:pt x="21312" y="8781"/>
                </a:cubicBezTo>
                <a:cubicBezTo>
                  <a:pt x="21281" y="8781"/>
                  <a:pt x="21281" y="8812"/>
                  <a:pt x="21281" y="8812"/>
                </a:cubicBezTo>
                <a:cubicBezTo>
                  <a:pt x="21281" y="8812"/>
                  <a:pt x="21281" y="8812"/>
                  <a:pt x="21281" y="8812"/>
                </a:cubicBezTo>
                <a:close/>
                <a:moveTo>
                  <a:pt x="21312" y="9156"/>
                </a:moveTo>
                <a:cubicBezTo>
                  <a:pt x="21312" y="9187"/>
                  <a:pt x="21312" y="9187"/>
                  <a:pt x="21312" y="9187"/>
                </a:cubicBezTo>
                <a:cubicBezTo>
                  <a:pt x="21312" y="9187"/>
                  <a:pt x="21312" y="9187"/>
                  <a:pt x="21312" y="9156"/>
                </a:cubicBezTo>
                <a:cubicBezTo>
                  <a:pt x="21312" y="9156"/>
                  <a:pt x="21281" y="9156"/>
                  <a:pt x="21281" y="9156"/>
                </a:cubicBezTo>
                <a:cubicBezTo>
                  <a:pt x="21281" y="9156"/>
                  <a:pt x="21312" y="9156"/>
                  <a:pt x="21312" y="9156"/>
                </a:cubicBezTo>
                <a:close/>
                <a:moveTo>
                  <a:pt x="21312" y="9531"/>
                </a:moveTo>
                <a:cubicBezTo>
                  <a:pt x="21312" y="9500"/>
                  <a:pt x="21344" y="9500"/>
                  <a:pt x="21344" y="9500"/>
                </a:cubicBezTo>
                <a:cubicBezTo>
                  <a:pt x="21344" y="9500"/>
                  <a:pt x="21312" y="9500"/>
                  <a:pt x="21312" y="9531"/>
                </a:cubicBezTo>
                <a:close/>
                <a:moveTo>
                  <a:pt x="21344" y="8343"/>
                </a:moveTo>
                <a:cubicBezTo>
                  <a:pt x="21375" y="8343"/>
                  <a:pt x="21406" y="8312"/>
                  <a:pt x="21437" y="8312"/>
                </a:cubicBezTo>
                <a:cubicBezTo>
                  <a:pt x="21562" y="8281"/>
                  <a:pt x="21656" y="8250"/>
                  <a:pt x="21750" y="8187"/>
                </a:cubicBezTo>
                <a:cubicBezTo>
                  <a:pt x="21750" y="8187"/>
                  <a:pt x="21750" y="8156"/>
                  <a:pt x="21750" y="8156"/>
                </a:cubicBezTo>
                <a:cubicBezTo>
                  <a:pt x="21750" y="8187"/>
                  <a:pt x="21750" y="8187"/>
                  <a:pt x="21750" y="8187"/>
                </a:cubicBezTo>
                <a:cubicBezTo>
                  <a:pt x="21656" y="8250"/>
                  <a:pt x="21562" y="8281"/>
                  <a:pt x="21437" y="8312"/>
                </a:cubicBezTo>
                <a:cubicBezTo>
                  <a:pt x="21406" y="8312"/>
                  <a:pt x="21375" y="8343"/>
                  <a:pt x="21344" y="8343"/>
                </a:cubicBezTo>
                <a:close/>
                <a:moveTo>
                  <a:pt x="21469" y="8750"/>
                </a:moveTo>
                <a:cubicBezTo>
                  <a:pt x="21469" y="8750"/>
                  <a:pt x="21469" y="8750"/>
                  <a:pt x="21469" y="8750"/>
                </a:cubicBezTo>
                <a:cubicBezTo>
                  <a:pt x="21469" y="8718"/>
                  <a:pt x="21469" y="8718"/>
                  <a:pt x="21500" y="8718"/>
                </a:cubicBezTo>
                <a:cubicBezTo>
                  <a:pt x="21469" y="8718"/>
                  <a:pt x="21469" y="8718"/>
                  <a:pt x="21469" y="8750"/>
                </a:cubicBezTo>
                <a:close/>
                <a:moveTo>
                  <a:pt x="22406" y="8375"/>
                </a:moveTo>
                <a:cubicBezTo>
                  <a:pt x="22406" y="8375"/>
                  <a:pt x="22406" y="8375"/>
                  <a:pt x="22406" y="8406"/>
                </a:cubicBezTo>
                <a:cubicBezTo>
                  <a:pt x="22406" y="8375"/>
                  <a:pt x="22406" y="8375"/>
                  <a:pt x="22406" y="8375"/>
                </a:cubicBezTo>
                <a:cubicBezTo>
                  <a:pt x="22437" y="8375"/>
                  <a:pt x="22437" y="8375"/>
                  <a:pt x="22437" y="8343"/>
                </a:cubicBezTo>
                <a:cubicBezTo>
                  <a:pt x="22437" y="8375"/>
                  <a:pt x="22437" y="8375"/>
                  <a:pt x="22406" y="8375"/>
                </a:cubicBezTo>
                <a:close/>
                <a:moveTo>
                  <a:pt x="22531" y="8593"/>
                </a:moveTo>
                <a:cubicBezTo>
                  <a:pt x="22562" y="8562"/>
                  <a:pt x="22625" y="8593"/>
                  <a:pt x="22656" y="8593"/>
                </a:cubicBezTo>
                <a:cubicBezTo>
                  <a:pt x="22625" y="8625"/>
                  <a:pt x="22594" y="8593"/>
                  <a:pt x="22531" y="8593"/>
                </a:cubicBezTo>
                <a:close/>
                <a:moveTo>
                  <a:pt x="22562" y="8500"/>
                </a:moveTo>
                <a:cubicBezTo>
                  <a:pt x="22562" y="8500"/>
                  <a:pt x="22562" y="8468"/>
                  <a:pt x="22562" y="8468"/>
                </a:cubicBezTo>
                <a:cubicBezTo>
                  <a:pt x="22562" y="8468"/>
                  <a:pt x="22562" y="8468"/>
                  <a:pt x="22562" y="8468"/>
                </a:cubicBezTo>
                <a:cubicBezTo>
                  <a:pt x="22562" y="8468"/>
                  <a:pt x="22562" y="8500"/>
                  <a:pt x="22562" y="8500"/>
                </a:cubicBezTo>
                <a:close/>
                <a:moveTo>
                  <a:pt x="22625" y="8343"/>
                </a:moveTo>
                <a:cubicBezTo>
                  <a:pt x="22594" y="8375"/>
                  <a:pt x="22594" y="8375"/>
                  <a:pt x="22594" y="8375"/>
                </a:cubicBezTo>
                <a:cubicBezTo>
                  <a:pt x="22594" y="8375"/>
                  <a:pt x="22594" y="8375"/>
                  <a:pt x="22625" y="8343"/>
                </a:cubicBezTo>
                <a:cubicBezTo>
                  <a:pt x="22625" y="8343"/>
                  <a:pt x="22625" y="8343"/>
                  <a:pt x="22656" y="8343"/>
                </a:cubicBezTo>
                <a:cubicBezTo>
                  <a:pt x="22625" y="8343"/>
                  <a:pt x="22625" y="8343"/>
                  <a:pt x="22625" y="8343"/>
                </a:cubicBezTo>
                <a:close/>
                <a:moveTo>
                  <a:pt x="22656" y="8593"/>
                </a:moveTo>
                <a:cubicBezTo>
                  <a:pt x="22719" y="8531"/>
                  <a:pt x="22781" y="8500"/>
                  <a:pt x="22844" y="8531"/>
                </a:cubicBezTo>
                <a:cubicBezTo>
                  <a:pt x="22781" y="8531"/>
                  <a:pt x="22719" y="8593"/>
                  <a:pt x="22656" y="8593"/>
                </a:cubicBezTo>
                <a:close/>
                <a:moveTo>
                  <a:pt x="22687" y="8093"/>
                </a:moveTo>
                <a:cubicBezTo>
                  <a:pt x="22812" y="8062"/>
                  <a:pt x="22937" y="8000"/>
                  <a:pt x="23062" y="7968"/>
                </a:cubicBezTo>
                <a:cubicBezTo>
                  <a:pt x="23062" y="7968"/>
                  <a:pt x="23062" y="7937"/>
                  <a:pt x="23062" y="7937"/>
                </a:cubicBezTo>
                <a:cubicBezTo>
                  <a:pt x="23062" y="7937"/>
                  <a:pt x="23062" y="7968"/>
                  <a:pt x="23062" y="7968"/>
                </a:cubicBezTo>
                <a:cubicBezTo>
                  <a:pt x="22937" y="8000"/>
                  <a:pt x="22812" y="8062"/>
                  <a:pt x="22687" y="8093"/>
                </a:cubicBezTo>
                <a:close/>
                <a:moveTo>
                  <a:pt x="22750" y="8250"/>
                </a:moveTo>
                <a:cubicBezTo>
                  <a:pt x="22750" y="8250"/>
                  <a:pt x="22750" y="8250"/>
                  <a:pt x="22719" y="8250"/>
                </a:cubicBezTo>
                <a:cubicBezTo>
                  <a:pt x="22719" y="8250"/>
                  <a:pt x="22719" y="8250"/>
                  <a:pt x="22719" y="8250"/>
                </a:cubicBezTo>
                <a:cubicBezTo>
                  <a:pt x="22750" y="8250"/>
                  <a:pt x="22750" y="8250"/>
                  <a:pt x="22750" y="8250"/>
                </a:cubicBezTo>
                <a:close/>
                <a:moveTo>
                  <a:pt x="22906" y="8468"/>
                </a:moveTo>
                <a:cubicBezTo>
                  <a:pt x="22906" y="8468"/>
                  <a:pt x="22906" y="8468"/>
                  <a:pt x="22906" y="8468"/>
                </a:cubicBezTo>
                <a:cubicBezTo>
                  <a:pt x="22906" y="8468"/>
                  <a:pt x="22906" y="8468"/>
                  <a:pt x="22906" y="8468"/>
                </a:cubicBezTo>
                <a:close/>
                <a:moveTo>
                  <a:pt x="22906" y="8468"/>
                </a:moveTo>
                <a:cubicBezTo>
                  <a:pt x="23000" y="8437"/>
                  <a:pt x="23094" y="8375"/>
                  <a:pt x="23219" y="8375"/>
                </a:cubicBezTo>
                <a:cubicBezTo>
                  <a:pt x="23125" y="8406"/>
                  <a:pt x="23031" y="8468"/>
                  <a:pt x="22906" y="8468"/>
                </a:cubicBezTo>
                <a:close/>
                <a:moveTo>
                  <a:pt x="22906" y="8343"/>
                </a:moveTo>
                <a:cubicBezTo>
                  <a:pt x="23156" y="8250"/>
                  <a:pt x="23375" y="8156"/>
                  <a:pt x="23625" y="8062"/>
                </a:cubicBezTo>
                <a:cubicBezTo>
                  <a:pt x="23625" y="8062"/>
                  <a:pt x="23625" y="8062"/>
                  <a:pt x="23625" y="8062"/>
                </a:cubicBezTo>
                <a:cubicBezTo>
                  <a:pt x="23375" y="8156"/>
                  <a:pt x="23156" y="8250"/>
                  <a:pt x="22906" y="8343"/>
                </a:cubicBezTo>
                <a:close/>
                <a:moveTo>
                  <a:pt x="23094" y="8093"/>
                </a:moveTo>
                <a:cubicBezTo>
                  <a:pt x="23094" y="8093"/>
                  <a:pt x="23125" y="8062"/>
                  <a:pt x="23156" y="8062"/>
                </a:cubicBezTo>
                <a:cubicBezTo>
                  <a:pt x="23125" y="8062"/>
                  <a:pt x="23094" y="8093"/>
                  <a:pt x="23094" y="8093"/>
                </a:cubicBezTo>
                <a:close/>
                <a:moveTo>
                  <a:pt x="23156" y="8031"/>
                </a:moveTo>
                <a:cubicBezTo>
                  <a:pt x="23187" y="8031"/>
                  <a:pt x="23187" y="8031"/>
                  <a:pt x="23219" y="8031"/>
                </a:cubicBezTo>
                <a:cubicBezTo>
                  <a:pt x="23187" y="8062"/>
                  <a:pt x="23187" y="8062"/>
                  <a:pt x="23156" y="8062"/>
                </a:cubicBezTo>
                <a:cubicBezTo>
                  <a:pt x="23187" y="8062"/>
                  <a:pt x="23187" y="8062"/>
                  <a:pt x="23219" y="8031"/>
                </a:cubicBezTo>
                <a:cubicBezTo>
                  <a:pt x="23187" y="8031"/>
                  <a:pt x="23187" y="8031"/>
                  <a:pt x="23156" y="8031"/>
                </a:cubicBezTo>
                <a:close/>
                <a:moveTo>
                  <a:pt x="23656" y="8156"/>
                </a:moveTo>
                <a:cubicBezTo>
                  <a:pt x="23625" y="8156"/>
                  <a:pt x="23625" y="8156"/>
                  <a:pt x="23594" y="8156"/>
                </a:cubicBezTo>
                <a:cubicBezTo>
                  <a:pt x="23594" y="8156"/>
                  <a:pt x="23594" y="8156"/>
                  <a:pt x="23594" y="8156"/>
                </a:cubicBezTo>
                <a:cubicBezTo>
                  <a:pt x="23625" y="8156"/>
                  <a:pt x="23625" y="8156"/>
                  <a:pt x="23656" y="8156"/>
                </a:cubicBezTo>
                <a:close/>
                <a:moveTo>
                  <a:pt x="23500" y="8250"/>
                </a:moveTo>
                <a:cubicBezTo>
                  <a:pt x="23500" y="8250"/>
                  <a:pt x="23500" y="8250"/>
                  <a:pt x="23500" y="8250"/>
                </a:cubicBezTo>
                <a:cubicBezTo>
                  <a:pt x="23500" y="8250"/>
                  <a:pt x="23500" y="8218"/>
                  <a:pt x="23500" y="8218"/>
                </a:cubicBezTo>
                <a:cubicBezTo>
                  <a:pt x="23500" y="8218"/>
                  <a:pt x="23500" y="8250"/>
                  <a:pt x="23500" y="8250"/>
                </a:cubicBezTo>
                <a:close/>
                <a:moveTo>
                  <a:pt x="23594" y="8250"/>
                </a:moveTo>
                <a:cubicBezTo>
                  <a:pt x="23594" y="8250"/>
                  <a:pt x="23562" y="8250"/>
                  <a:pt x="23562" y="8250"/>
                </a:cubicBezTo>
                <a:cubicBezTo>
                  <a:pt x="23562" y="8250"/>
                  <a:pt x="23594" y="8250"/>
                  <a:pt x="23594" y="8250"/>
                </a:cubicBezTo>
                <a:cubicBezTo>
                  <a:pt x="23594" y="8250"/>
                  <a:pt x="23594" y="8250"/>
                  <a:pt x="23594" y="8250"/>
                </a:cubicBezTo>
                <a:close/>
                <a:moveTo>
                  <a:pt x="23844" y="8093"/>
                </a:moveTo>
                <a:cubicBezTo>
                  <a:pt x="23812" y="8187"/>
                  <a:pt x="23719" y="8156"/>
                  <a:pt x="23656" y="8187"/>
                </a:cubicBezTo>
                <a:cubicBezTo>
                  <a:pt x="23656" y="8250"/>
                  <a:pt x="23594" y="8218"/>
                  <a:pt x="23562" y="8218"/>
                </a:cubicBezTo>
                <a:cubicBezTo>
                  <a:pt x="23594" y="8156"/>
                  <a:pt x="23625" y="8187"/>
                  <a:pt x="23656" y="8187"/>
                </a:cubicBezTo>
                <a:cubicBezTo>
                  <a:pt x="23656" y="8187"/>
                  <a:pt x="23656" y="8187"/>
                  <a:pt x="23656" y="8187"/>
                </a:cubicBezTo>
                <a:cubicBezTo>
                  <a:pt x="23719" y="8156"/>
                  <a:pt x="23781" y="8093"/>
                  <a:pt x="23844" y="8093"/>
                </a:cubicBezTo>
                <a:cubicBezTo>
                  <a:pt x="23844" y="8093"/>
                  <a:pt x="23844" y="8093"/>
                  <a:pt x="23844" y="8093"/>
                </a:cubicBezTo>
                <a:cubicBezTo>
                  <a:pt x="23937" y="8062"/>
                  <a:pt x="24031" y="8000"/>
                  <a:pt x="24125" y="8000"/>
                </a:cubicBezTo>
                <a:cubicBezTo>
                  <a:pt x="24031" y="8062"/>
                  <a:pt x="23969" y="8093"/>
                  <a:pt x="23844" y="8093"/>
                </a:cubicBezTo>
                <a:close/>
                <a:moveTo>
                  <a:pt x="23687" y="8062"/>
                </a:moveTo>
                <a:cubicBezTo>
                  <a:pt x="23687" y="8062"/>
                  <a:pt x="23687" y="8031"/>
                  <a:pt x="23687" y="8031"/>
                </a:cubicBezTo>
                <a:cubicBezTo>
                  <a:pt x="23687" y="8031"/>
                  <a:pt x="23687" y="8031"/>
                  <a:pt x="23687" y="8031"/>
                </a:cubicBezTo>
                <a:cubicBezTo>
                  <a:pt x="23687" y="8031"/>
                  <a:pt x="23687" y="8062"/>
                  <a:pt x="23687" y="8062"/>
                </a:cubicBezTo>
                <a:close/>
                <a:moveTo>
                  <a:pt x="23812" y="8093"/>
                </a:moveTo>
                <a:cubicBezTo>
                  <a:pt x="23812" y="8093"/>
                  <a:pt x="23812" y="8093"/>
                  <a:pt x="23812" y="8093"/>
                </a:cubicBezTo>
                <a:cubicBezTo>
                  <a:pt x="23844" y="8062"/>
                  <a:pt x="23875" y="8031"/>
                  <a:pt x="23937" y="8031"/>
                </a:cubicBezTo>
                <a:cubicBezTo>
                  <a:pt x="23875" y="8031"/>
                  <a:pt x="23844" y="8062"/>
                  <a:pt x="23812" y="8093"/>
                </a:cubicBezTo>
                <a:close/>
                <a:moveTo>
                  <a:pt x="24125" y="7750"/>
                </a:moveTo>
                <a:cubicBezTo>
                  <a:pt x="24250" y="7687"/>
                  <a:pt x="24375" y="7625"/>
                  <a:pt x="24500" y="7593"/>
                </a:cubicBezTo>
                <a:cubicBezTo>
                  <a:pt x="24500" y="7593"/>
                  <a:pt x="24500" y="7593"/>
                  <a:pt x="24500" y="7593"/>
                </a:cubicBezTo>
                <a:cubicBezTo>
                  <a:pt x="24719" y="7500"/>
                  <a:pt x="24906" y="7406"/>
                  <a:pt x="25125" y="7343"/>
                </a:cubicBezTo>
                <a:cubicBezTo>
                  <a:pt x="25062" y="7437"/>
                  <a:pt x="24937" y="7437"/>
                  <a:pt x="24844" y="7468"/>
                </a:cubicBezTo>
                <a:cubicBezTo>
                  <a:pt x="24750" y="7531"/>
                  <a:pt x="24625" y="7625"/>
                  <a:pt x="24500" y="7593"/>
                </a:cubicBezTo>
                <a:cubicBezTo>
                  <a:pt x="24406" y="7687"/>
                  <a:pt x="24250" y="7718"/>
                  <a:pt x="24125" y="7750"/>
                </a:cubicBezTo>
                <a:close/>
                <a:moveTo>
                  <a:pt x="24437" y="7593"/>
                </a:moveTo>
                <a:cubicBezTo>
                  <a:pt x="24437" y="7593"/>
                  <a:pt x="24437" y="7593"/>
                  <a:pt x="24437" y="7593"/>
                </a:cubicBezTo>
                <a:cubicBezTo>
                  <a:pt x="24469" y="7562"/>
                  <a:pt x="24500" y="7562"/>
                  <a:pt x="24531" y="7562"/>
                </a:cubicBezTo>
                <a:cubicBezTo>
                  <a:pt x="24500" y="7562"/>
                  <a:pt x="24469" y="7562"/>
                  <a:pt x="24437" y="7593"/>
                </a:cubicBezTo>
                <a:close/>
                <a:moveTo>
                  <a:pt x="24906" y="7625"/>
                </a:moveTo>
                <a:cubicBezTo>
                  <a:pt x="24875" y="7656"/>
                  <a:pt x="24844" y="7687"/>
                  <a:pt x="24812" y="7718"/>
                </a:cubicBezTo>
                <a:cubicBezTo>
                  <a:pt x="24812" y="7718"/>
                  <a:pt x="24812" y="7718"/>
                  <a:pt x="24812" y="7718"/>
                </a:cubicBezTo>
                <a:cubicBezTo>
                  <a:pt x="24844" y="7687"/>
                  <a:pt x="24875" y="7656"/>
                  <a:pt x="24906" y="7625"/>
                </a:cubicBezTo>
                <a:close/>
                <a:moveTo>
                  <a:pt x="24656" y="7750"/>
                </a:moveTo>
                <a:cubicBezTo>
                  <a:pt x="24625" y="7750"/>
                  <a:pt x="24625" y="7750"/>
                  <a:pt x="24625" y="7781"/>
                </a:cubicBezTo>
                <a:cubicBezTo>
                  <a:pt x="24625" y="7781"/>
                  <a:pt x="24625" y="7781"/>
                  <a:pt x="24625" y="7781"/>
                </a:cubicBezTo>
                <a:cubicBezTo>
                  <a:pt x="24625" y="7750"/>
                  <a:pt x="24625" y="7750"/>
                  <a:pt x="24656" y="7750"/>
                </a:cubicBezTo>
                <a:close/>
                <a:moveTo>
                  <a:pt x="24187" y="7968"/>
                </a:moveTo>
                <a:cubicBezTo>
                  <a:pt x="24187" y="7968"/>
                  <a:pt x="24219" y="7968"/>
                  <a:pt x="24219" y="7968"/>
                </a:cubicBezTo>
                <a:cubicBezTo>
                  <a:pt x="24219" y="7968"/>
                  <a:pt x="24187" y="7968"/>
                  <a:pt x="24187" y="7968"/>
                </a:cubicBezTo>
                <a:close/>
                <a:moveTo>
                  <a:pt x="24437" y="7937"/>
                </a:moveTo>
                <a:cubicBezTo>
                  <a:pt x="24406" y="7968"/>
                  <a:pt x="24375" y="8000"/>
                  <a:pt x="24344" y="8000"/>
                </a:cubicBezTo>
                <a:cubicBezTo>
                  <a:pt x="24375" y="8000"/>
                  <a:pt x="24406" y="7968"/>
                  <a:pt x="24437" y="7937"/>
                </a:cubicBezTo>
                <a:cubicBezTo>
                  <a:pt x="24594" y="7875"/>
                  <a:pt x="24750" y="7843"/>
                  <a:pt x="24906" y="7781"/>
                </a:cubicBezTo>
                <a:cubicBezTo>
                  <a:pt x="24750" y="7843"/>
                  <a:pt x="24594" y="7875"/>
                  <a:pt x="24437" y="7937"/>
                </a:cubicBezTo>
                <a:close/>
                <a:moveTo>
                  <a:pt x="24844" y="7718"/>
                </a:moveTo>
                <a:cubicBezTo>
                  <a:pt x="24844" y="7718"/>
                  <a:pt x="24844" y="7718"/>
                  <a:pt x="24844" y="7718"/>
                </a:cubicBezTo>
                <a:cubicBezTo>
                  <a:pt x="24781" y="7750"/>
                  <a:pt x="24750" y="7812"/>
                  <a:pt x="24656" y="7781"/>
                </a:cubicBezTo>
                <a:cubicBezTo>
                  <a:pt x="24656" y="7781"/>
                  <a:pt x="24656" y="7781"/>
                  <a:pt x="24656" y="7781"/>
                </a:cubicBezTo>
                <a:cubicBezTo>
                  <a:pt x="24531" y="7875"/>
                  <a:pt x="24375" y="7937"/>
                  <a:pt x="24219" y="7968"/>
                </a:cubicBezTo>
                <a:cubicBezTo>
                  <a:pt x="24344" y="7906"/>
                  <a:pt x="24500" y="7812"/>
                  <a:pt x="24656" y="7781"/>
                </a:cubicBezTo>
                <a:cubicBezTo>
                  <a:pt x="24719" y="7718"/>
                  <a:pt x="24781" y="7718"/>
                  <a:pt x="24844" y="7718"/>
                </a:cubicBezTo>
                <a:cubicBezTo>
                  <a:pt x="24937" y="7656"/>
                  <a:pt x="25031" y="7593"/>
                  <a:pt x="25125" y="7593"/>
                </a:cubicBezTo>
                <a:cubicBezTo>
                  <a:pt x="25062" y="7656"/>
                  <a:pt x="24937" y="7687"/>
                  <a:pt x="24844" y="7718"/>
                </a:cubicBezTo>
                <a:close/>
                <a:moveTo>
                  <a:pt x="25156" y="7562"/>
                </a:moveTo>
                <a:cubicBezTo>
                  <a:pt x="25125" y="7593"/>
                  <a:pt x="25125" y="7593"/>
                  <a:pt x="25094" y="7593"/>
                </a:cubicBezTo>
                <a:cubicBezTo>
                  <a:pt x="25125" y="7593"/>
                  <a:pt x="25125" y="7593"/>
                  <a:pt x="25156" y="7562"/>
                </a:cubicBezTo>
                <a:cubicBezTo>
                  <a:pt x="25156" y="7562"/>
                  <a:pt x="25156" y="7562"/>
                  <a:pt x="25156" y="7562"/>
                </a:cubicBezTo>
                <a:close/>
                <a:moveTo>
                  <a:pt x="25187" y="7500"/>
                </a:moveTo>
                <a:cubicBezTo>
                  <a:pt x="25250" y="7468"/>
                  <a:pt x="25312" y="7468"/>
                  <a:pt x="25375" y="7468"/>
                </a:cubicBezTo>
                <a:cubicBezTo>
                  <a:pt x="25312" y="7468"/>
                  <a:pt x="25250" y="7468"/>
                  <a:pt x="25187" y="7500"/>
                </a:cubicBezTo>
                <a:close/>
                <a:moveTo>
                  <a:pt x="25937" y="7031"/>
                </a:moveTo>
                <a:cubicBezTo>
                  <a:pt x="25937" y="7031"/>
                  <a:pt x="25937" y="7031"/>
                  <a:pt x="25937" y="7031"/>
                </a:cubicBezTo>
                <a:cubicBezTo>
                  <a:pt x="26156" y="6906"/>
                  <a:pt x="26406" y="6843"/>
                  <a:pt x="26625" y="6718"/>
                </a:cubicBezTo>
                <a:cubicBezTo>
                  <a:pt x="26750" y="6687"/>
                  <a:pt x="26875" y="6625"/>
                  <a:pt x="27000" y="6593"/>
                </a:cubicBezTo>
                <a:cubicBezTo>
                  <a:pt x="27031" y="6562"/>
                  <a:pt x="27062" y="6562"/>
                  <a:pt x="27094" y="6562"/>
                </a:cubicBezTo>
                <a:cubicBezTo>
                  <a:pt x="27031" y="6625"/>
                  <a:pt x="26969" y="6625"/>
                  <a:pt x="26937" y="6656"/>
                </a:cubicBezTo>
                <a:cubicBezTo>
                  <a:pt x="26812" y="6687"/>
                  <a:pt x="26687" y="6750"/>
                  <a:pt x="26562" y="6812"/>
                </a:cubicBezTo>
                <a:cubicBezTo>
                  <a:pt x="26594" y="6812"/>
                  <a:pt x="26625" y="6812"/>
                  <a:pt x="26687" y="6812"/>
                </a:cubicBezTo>
                <a:cubicBezTo>
                  <a:pt x="26750" y="6812"/>
                  <a:pt x="26812" y="6812"/>
                  <a:pt x="26875" y="6750"/>
                </a:cubicBezTo>
                <a:cubicBezTo>
                  <a:pt x="26781" y="6718"/>
                  <a:pt x="26750" y="6781"/>
                  <a:pt x="26687" y="6812"/>
                </a:cubicBezTo>
                <a:cubicBezTo>
                  <a:pt x="26656" y="6875"/>
                  <a:pt x="26562" y="6906"/>
                  <a:pt x="26531" y="6875"/>
                </a:cubicBezTo>
                <a:cubicBezTo>
                  <a:pt x="26469" y="6812"/>
                  <a:pt x="26437" y="6843"/>
                  <a:pt x="26406" y="6875"/>
                </a:cubicBezTo>
                <a:cubicBezTo>
                  <a:pt x="26281" y="6906"/>
                  <a:pt x="26156" y="6968"/>
                  <a:pt x="26031" y="7000"/>
                </a:cubicBezTo>
                <a:cubicBezTo>
                  <a:pt x="26000" y="7031"/>
                  <a:pt x="25969" y="7031"/>
                  <a:pt x="25937" y="7031"/>
                </a:cubicBezTo>
                <a:cubicBezTo>
                  <a:pt x="25906" y="7125"/>
                  <a:pt x="25844" y="7093"/>
                  <a:pt x="25781" y="7125"/>
                </a:cubicBezTo>
                <a:cubicBezTo>
                  <a:pt x="25594" y="7187"/>
                  <a:pt x="25437" y="7281"/>
                  <a:pt x="25219" y="7312"/>
                </a:cubicBezTo>
                <a:cubicBezTo>
                  <a:pt x="25437" y="7187"/>
                  <a:pt x="25687" y="7093"/>
                  <a:pt x="25937" y="7031"/>
                </a:cubicBezTo>
                <a:close/>
                <a:moveTo>
                  <a:pt x="26937" y="6656"/>
                </a:moveTo>
                <a:cubicBezTo>
                  <a:pt x="26969" y="6656"/>
                  <a:pt x="27000" y="6656"/>
                  <a:pt x="27031" y="6656"/>
                </a:cubicBezTo>
                <a:cubicBezTo>
                  <a:pt x="27062" y="6625"/>
                  <a:pt x="27125" y="6656"/>
                  <a:pt x="27156" y="6593"/>
                </a:cubicBezTo>
                <a:cubicBezTo>
                  <a:pt x="27125" y="6687"/>
                  <a:pt x="27062" y="6656"/>
                  <a:pt x="27031" y="6656"/>
                </a:cubicBezTo>
                <a:cubicBezTo>
                  <a:pt x="27031" y="6656"/>
                  <a:pt x="27031" y="6656"/>
                  <a:pt x="27031" y="6656"/>
                </a:cubicBezTo>
                <a:cubicBezTo>
                  <a:pt x="27000" y="6750"/>
                  <a:pt x="26937" y="6718"/>
                  <a:pt x="26875" y="6750"/>
                </a:cubicBezTo>
                <a:cubicBezTo>
                  <a:pt x="26875" y="6687"/>
                  <a:pt x="26969" y="6718"/>
                  <a:pt x="26937" y="6656"/>
                </a:cubicBezTo>
                <a:close/>
                <a:moveTo>
                  <a:pt x="25500" y="7000"/>
                </a:moveTo>
                <a:cubicBezTo>
                  <a:pt x="25531" y="7000"/>
                  <a:pt x="25531" y="6968"/>
                  <a:pt x="25531" y="6968"/>
                </a:cubicBezTo>
                <a:cubicBezTo>
                  <a:pt x="25562" y="6968"/>
                  <a:pt x="25562" y="6968"/>
                  <a:pt x="25562" y="6937"/>
                </a:cubicBezTo>
                <a:cubicBezTo>
                  <a:pt x="25562" y="6937"/>
                  <a:pt x="25562" y="6937"/>
                  <a:pt x="25562" y="6937"/>
                </a:cubicBezTo>
                <a:cubicBezTo>
                  <a:pt x="25562" y="6968"/>
                  <a:pt x="25562" y="6968"/>
                  <a:pt x="25531" y="6968"/>
                </a:cubicBezTo>
                <a:cubicBezTo>
                  <a:pt x="25531" y="6968"/>
                  <a:pt x="25531" y="7000"/>
                  <a:pt x="25500" y="7000"/>
                </a:cubicBezTo>
                <a:cubicBezTo>
                  <a:pt x="25031" y="7187"/>
                  <a:pt x="24562" y="7375"/>
                  <a:pt x="24094" y="7562"/>
                </a:cubicBezTo>
                <a:cubicBezTo>
                  <a:pt x="24562" y="7375"/>
                  <a:pt x="25031" y="7187"/>
                  <a:pt x="25500" y="7000"/>
                </a:cubicBezTo>
                <a:close/>
                <a:moveTo>
                  <a:pt x="24156" y="7687"/>
                </a:moveTo>
                <a:cubicBezTo>
                  <a:pt x="24125" y="7687"/>
                  <a:pt x="24094" y="7718"/>
                  <a:pt x="24094" y="7750"/>
                </a:cubicBezTo>
                <a:cubicBezTo>
                  <a:pt x="24094" y="7750"/>
                  <a:pt x="24094" y="7750"/>
                  <a:pt x="24094" y="7750"/>
                </a:cubicBezTo>
                <a:cubicBezTo>
                  <a:pt x="24094" y="7718"/>
                  <a:pt x="24125" y="7687"/>
                  <a:pt x="24156" y="7687"/>
                </a:cubicBezTo>
                <a:close/>
                <a:moveTo>
                  <a:pt x="24062" y="7750"/>
                </a:moveTo>
                <a:cubicBezTo>
                  <a:pt x="24031" y="7750"/>
                  <a:pt x="24000" y="7781"/>
                  <a:pt x="24000" y="7781"/>
                </a:cubicBezTo>
                <a:cubicBezTo>
                  <a:pt x="24000" y="7781"/>
                  <a:pt x="24031" y="7750"/>
                  <a:pt x="24062" y="7750"/>
                </a:cubicBezTo>
                <a:close/>
                <a:moveTo>
                  <a:pt x="23719" y="7875"/>
                </a:moveTo>
                <a:cubicBezTo>
                  <a:pt x="23719" y="7875"/>
                  <a:pt x="23750" y="7875"/>
                  <a:pt x="23750" y="7875"/>
                </a:cubicBezTo>
                <a:cubicBezTo>
                  <a:pt x="23750" y="7875"/>
                  <a:pt x="23719" y="7875"/>
                  <a:pt x="23719" y="7875"/>
                </a:cubicBezTo>
                <a:close/>
                <a:moveTo>
                  <a:pt x="23781" y="7875"/>
                </a:moveTo>
                <a:cubicBezTo>
                  <a:pt x="23781" y="7875"/>
                  <a:pt x="23781" y="7875"/>
                  <a:pt x="23781" y="7875"/>
                </a:cubicBezTo>
                <a:cubicBezTo>
                  <a:pt x="23844" y="7843"/>
                  <a:pt x="23906" y="7812"/>
                  <a:pt x="23969" y="7812"/>
                </a:cubicBezTo>
                <a:cubicBezTo>
                  <a:pt x="23906" y="7875"/>
                  <a:pt x="23844" y="7875"/>
                  <a:pt x="23781" y="7875"/>
                </a:cubicBezTo>
                <a:cubicBezTo>
                  <a:pt x="23781" y="7968"/>
                  <a:pt x="23687" y="7937"/>
                  <a:pt x="23656" y="7968"/>
                </a:cubicBezTo>
                <a:cubicBezTo>
                  <a:pt x="23625" y="7968"/>
                  <a:pt x="23625" y="7968"/>
                  <a:pt x="23594" y="7968"/>
                </a:cubicBezTo>
                <a:cubicBezTo>
                  <a:pt x="23594" y="8031"/>
                  <a:pt x="23531" y="8000"/>
                  <a:pt x="23500" y="8000"/>
                </a:cubicBezTo>
                <a:cubicBezTo>
                  <a:pt x="23500" y="7968"/>
                  <a:pt x="23562" y="7968"/>
                  <a:pt x="23594" y="7968"/>
                </a:cubicBezTo>
                <a:cubicBezTo>
                  <a:pt x="23594" y="7968"/>
                  <a:pt x="23594" y="7968"/>
                  <a:pt x="23594" y="7968"/>
                </a:cubicBezTo>
                <a:cubicBezTo>
                  <a:pt x="23656" y="7937"/>
                  <a:pt x="23719" y="7875"/>
                  <a:pt x="23781" y="7875"/>
                </a:cubicBezTo>
                <a:close/>
                <a:moveTo>
                  <a:pt x="23562" y="7937"/>
                </a:moveTo>
                <a:cubicBezTo>
                  <a:pt x="23562" y="7937"/>
                  <a:pt x="23531" y="7937"/>
                  <a:pt x="23531" y="7937"/>
                </a:cubicBezTo>
                <a:cubicBezTo>
                  <a:pt x="23531" y="7937"/>
                  <a:pt x="23531" y="7937"/>
                  <a:pt x="23531" y="7937"/>
                </a:cubicBezTo>
                <a:cubicBezTo>
                  <a:pt x="23531" y="7937"/>
                  <a:pt x="23562" y="7937"/>
                  <a:pt x="23562" y="7937"/>
                </a:cubicBezTo>
                <a:close/>
                <a:moveTo>
                  <a:pt x="23437" y="8000"/>
                </a:moveTo>
                <a:cubicBezTo>
                  <a:pt x="23437" y="7968"/>
                  <a:pt x="23469" y="7968"/>
                  <a:pt x="23500" y="7968"/>
                </a:cubicBezTo>
                <a:cubicBezTo>
                  <a:pt x="23469" y="7968"/>
                  <a:pt x="23437" y="7968"/>
                  <a:pt x="23437" y="8000"/>
                </a:cubicBezTo>
                <a:cubicBezTo>
                  <a:pt x="23375" y="8031"/>
                  <a:pt x="23312" y="8062"/>
                  <a:pt x="23281" y="8093"/>
                </a:cubicBezTo>
                <a:cubicBezTo>
                  <a:pt x="23312" y="8062"/>
                  <a:pt x="23375" y="8031"/>
                  <a:pt x="23437" y="8000"/>
                </a:cubicBezTo>
                <a:close/>
                <a:moveTo>
                  <a:pt x="23219" y="7718"/>
                </a:moveTo>
                <a:cubicBezTo>
                  <a:pt x="23219" y="7718"/>
                  <a:pt x="23219" y="7718"/>
                  <a:pt x="23250" y="7718"/>
                </a:cubicBezTo>
                <a:cubicBezTo>
                  <a:pt x="23250" y="7718"/>
                  <a:pt x="23250" y="7718"/>
                  <a:pt x="23250" y="7718"/>
                </a:cubicBezTo>
                <a:cubicBezTo>
                  <a:pt x="23250" y="7718"/>
                  <a:pt x="23281" y="7718"/>
                  <a:pt x="23281" y="7718"/>
                </a:cubicBezTo>
                <a:cubicBezTo>
                  <a:pt x="23281" y="7718"/>
                  <a:pt x="23250" y="7718"/>
                  <a:pt x="23250" y="7718"/>
                </a:cubicBezTo>
                <a:cubicBezTo>
                  <a:pt x="23219" y="7718"/>
                  <a:pt x="23219" y="7718"/>
                  <a:pt x="23219" y="7718"/>
                </a:cubicBezTo>
                <a:cubicBezTo>
                  <a:pt x="23125" y="7781"/>
                  <a:pt x="23031" y="7812"/>
                  <a:pt x="22937" y="7843"/>
                </a:cubicBezTo>
                <a:cubicBezTo>
                  <a:pt x="22937" y="7843"/>
                  <a:pt x="22937" y="7843"/>
                  <a:pt x="22937" y="7843"/>
                </a:cubicBezTo>
                <a:cubicBezTo>
                  <a:pt x="22937" y="7843"/>
                  <a:pt x="22969" y="7843"/>
                  <a:pt x="22969" y="7843"/>
                </a:cubicBezTo>
                <a:cubicBezTo>
                  <a:pt x="22844" y="7906"/>
                  <a:pt x="22750" y="7937"/>
                  <a:pt x="22625" y="8000"/>
                </a:cubicBezTo>
                <a:cubicBezTo>
                  <a:pt x="22625" y="8000"/>
                  <a:pt x="22625" y="8000"/>
                  <a:pt x="22594" y="8000"/>
                </a:cubicBezTo>
                <a:cubicBezTo>
                  <a:pt x="22625" y="8031"/>
                  <a:pt x="22625" y="8031"/>
                  <a:pt x="22625" y="8031"/>
                </a:cubicBezTo>
                <a:cubicBezTo>
                  <a:pt x="22625" y="8031"/>
                  <a:pt x="22625" y="8031"/>
                  <a:pt x="22594" y="8000"/>
                </a:cubicBezTo>
                <a:cubicBezTo>
                  <a:pt x="22437" y="8062"/>
                  <a:pt x="22250" y="8125"/>
                  <a:pt x="22094" y="8187"/>
                </a:cubicBezTo>
                <a:cubicBezTo>
                  <a:pt x="21937" y="8250"/>
                  <a:pt x="21781" y="8343"/>
                  <a:pt x="21594" y="8343"/>
                </a:cubicBezTo>
                <a:cubicBezTo>
                  <a:pt x="21531" y="8375"/>
                  <a:pt x="21531" y="8468"/>
                  <a:pt x="21437" y="8437"/>
                </a:cubicBezTo>
                <a:cubicBezTo>
                  <a:pt x="21437" y="8375"/>
                  <a:pt x="21375" y="8406"/>
                  <a:pt x="21375" y="8375"/>
                </a:cubicBezTo>
                <a:cubicBezTo>
                  <a:pt x="21406" y="8375"/>
                  <a:pt x="21437" y="8343"/>
                  <a:pt x="21500" y="8312"/>
                </a:cubicBezTo>
                <a:cubicBezTo>
                  <a:pt x="21594" y="8312"/>
                  <a:pt x="21719" y="8250"/>
                  <a:pt x="21812" y="8187"/>
                </a:cubicBezTo>
                <a:cubicBezTo>
                  <a:pt x="21812" y="8187"/>
                  <a:pt x="21812" y="8187"/>
                  <a:pt x="21812" y="8187"/>
                </a:cubicBezTo>
                <a:cubicBezTo>
                  <a:pt x="21844" y="8187"/>
                  <a:pt x="21875" y="8187"/>
                  <a:pt x="21906" y="8156"/>
                </a:cubicBezTo>
                <a:cubicBezTo>
                  <a:pt x="21937" y="8156"/>
                  <a:pt x="22000" y="8156"/>
                  <a:pt x="22000" y="8093"/>
                </a:cubicBezTo>
                <a:cubicBezTo>
                  <a:pt x="22031" y="8093"/>
                  <a:pt x="22031" y="8093"/>
                  <a:pt x="22031" y="8093"/>
                </a:cubicBezTo>
                <a:cubicBezTo>
                  <a:pt x="22062" y="8093"/>
                  <a:pt x="22094" y="8093"/>
                  <a:pt x="22094" y="8062"/>
                </a:cubicBezTo>
                <a:cubicBezTo>
                  <a:pt x="22125" y="8093"/>
                  <a:pt x="22125" y="8093"/>
                  <a:pt x="22125" y="8093"/>
                </a:cubicBezTo>
                <a:cubicBezTo>
                  <a:pt x="22125" y="8062"/>
                  <a:pt x="22125" y="8062"/>
                  <a:pt x="22125" y="8062"/>
                </a:cubicBezTo>
                <a:cubicBezTo>
                  <a:pt x="22312" y="8000"/>
                  <a:pt x="22500" y="7937"/>
                  <a:pt x="22687" y="7843"/>
                </a:cubicBezTo>
                <a:cubicBezTo>
                  <a:pt x="22750" y="7843"/>
                  <a:pt x="22781" y="7812"/>
                  <a:pt x="22844" y="7812"/>
                </a:cubicBezTo>
                <a:cubicBezTo>
                  <a:pt x="22875" y="7812"/>
                  <a:pt x="22906" y="7781"/>
                  <a:pt x="22906" y="7750"/>
                </a:cubicBezTo>
                <a:cubicBezTo>
                  <a:pt x="22906" y="7781"/>
                  <a:pt x="22937" y="7812"/>
                  <a:pt x="22937" y="7843"/>
                </a:cubicBezTo>
                <a:cubicBezTo>
                  <a:pt x="23031" y="7812"/>
                  <a:pt x="23125" y="7781"/>
                  <a:pt x="23219" y="7718"/>
                </a:cubicBezTo>
                <a:close/>
                <a:moveTo>
                  <a:pt x="23156" y="7468"/>
                </a:moveTo>
                <a:cubicBezTo>
                  <a:pt x="23156" y="7468"/>
                  <a:pt x="23156" y="7468"/>
                  <a:pt x="23156" y="7468"/>
                </a:cubicBezTo>
                <a:cubicBezTo>
                  <a:pt x="23156" y="7500"/>
                  <a:pt x="23156" y="7531"/>
                  <a:pt x="23156" y="7531"/>
                </a:cubicBezTo>
                <a:cubicBezTo>
                  <a:pt x="23156" y="7531"/>
                  <a:pt x="23156" y="7500"/>
                  <a:pt x="23156" y="7468"/>
                </a:cubicBezTo>
                <a:close/>
                <a:moveTo>
                  <a:pt x="23406" y="7531"/>
                </a:moveTo>
                <a:cubicBezTo>
                  <a:pt x="23375" y="7562"/>
                  <a:pt x="23312" y="7593"/>
                  <a:pt x="23281" y="7593"/>
                </a:cubicBezTo>
                <a:cubicBezTo>
                  <a:pt x="23312" y="7593"/>
                  <a:pt x="23375" y="7562"/>
                  <a:pt x="23406" y="7531"/>
                </a:cubicBezTo>
                <a:cubicBezTo>
                  <a:pt x="23469" y="7531"/>
                  <a:pt x="23531" y="7531"/>
                  <a:pt x="23562" y="7468"/>
                </a:cubicBezTo>
                <a:cubicBezTo>
                  <a:pt x="23562" y="7468"/>
                  <a:pt x="23562" y="7468"/>
                  <a:pt x="23562" y="7468"/>
                </a:cubicBezTo>
                <a:cubicBezTo>
                  <a:pt x="23531" y="7531"/>
                  <a:pt x="23469" y="7531"/>
                  <a:pt x="23406" y="7531"/>
                </a:cubicBezTo>
                <a:close/>
                <a:moveTo>
                  <a:pt x="23562" y="7406"/>
                </a:moveTo>
                <a:cubicBezTo>
                  <a:pt x="23562" y="7406"/>
                  <a:pt x="23594" y="7406"/>
                  <a:pt x="23594" y="7375"/>
                </a:cubicBezTo>
                <a:cubicBezTo>
                  <a:pt x="23594" y="7406"/>
                  <a:pt x="23562" y="7406"/>
                  <a:pt x="23562" y="7406"/>
                </a:cubicBezTo>
                <a:close/>
                <a:moveTo>
                  <a:pt x="24094" y="6937"/>
                </a:moveTo>
                <a:cubicBezTo>
                  <a:pt x="24062" y="6968"/>
                  <a:pt x="24062" y="7000"/>
                  <a:pt x="24031" y="7000"/>
                </a:cubicBezTo>
                <a:cubicBezTo>
                  <a:pt x="24062" y="7000"/>
                  <a:pt x="24062" y="6968"/>
                  <a:pt x="24094" y="6937"/>
                </a:cubicBezTo>
                <a:close/>
                <a:moveTo>
                  <a:pt x="24031" y="6656"/>
                </a:moveTo>
                <a:cubicBezTo>
                  <a:pt x="24031" y="6656"/>
                  <a:pt x="24031" y="6656"/>
                  <a:pt x="24031" y="6656"/>
                </a:cubicBezTo>
                <a:cubicBezTo>
                  <a:pt x="24000" y="6687"/>
                  <a:pt x="23969" y="6687"/>
                  <a:pt x="23937" y="6718"/>
                </a:cubicBezTo>
                <a:cubicBezTo>
                  <a:pt x="23969" y="6687"/>
                  <a:pt x="24000" y="6687"/>
                  <a:pt x="24031" y="6656"/>
                </a:cubicBezTo>
                <a:close/>
                <a:moveTo>
                  <a:pt x="23750" y="7312"/>
                </a:moveTo>
                <a:cubicBezTo>
                  <a:pt x="23750" y="7312"/>
                  <a:pt x="23750" y="7312"/>
                  <a:pt x="23750" y="7312"/>
                </a:cubicBezTo>
                <a:cubicBezTo>
                  <a:pt x="23750" y="7312"/>
                  <a:pt x="23750" y="7312"/>
                  <a:pt x="23750" y="7312"/>
                </a:cubicBezTo>
                <a:close/>
                <a:moveTo>
                  <a:pt x="23937" y="7218"/>
                </a:moveTo>
                <a:cubicBezTo>
                  <a:pt x="23906" y="7281"/>
                  <a:pt x="23844" y="7281"/>
                  <a:pt x="23812" y="7281"/>
                </a:cubicBezTo>
                <a:cubicBezTo>
                  <a:pt x="23844" y="7281"/>
                  <a:pt x="23906" y="7281"/>
                  <a:pt x="23937" y="7218"/>
                </a:cubicBezTo>
                <a:cubicBezTo>
                  <a:pt x="23969" y="7218"/>
                  <a:pt x="24031" y="7156"/>
                  <a:pt x="24094" y="7156"/>
                </a:cubicBezTo>
                <a:cubicBezTo>
                  <a:pt x="24031" y="7156"/>
                  <a:pt x="23969" y="7218"/>
                  <a:pt x="23937" y="7218"/>
                </a:cubicBezTo>
                <a:close/>
                <a:moveTo>
                  <a:pt x="24281" y="7093"/>
                </a:moveTo>
                <a:cubicBezTo>
                  <a:pt x="24250" y="7156"/>
                  <a:pt x="24219" y="7156"/>
                  <a:pt x="24156" y="7156"/>
                </a:cubicBezTo>
                <a:cubicBezTo>
                  <a:pt x="24219" y="7156"/>
                  <a:pt x="24250" y="7156"/>
                  <a:pt x="24281" y="7093"/>
                </a:cubicBezTo>
                <a:cubicBezTo>
                  <a:pt x="24312" y="7062"/>
                  <a:pt x="24375" y="7031"/>
                  <a:pt x="24406" y="7031"/>
                </a:cubicBezTo>
                <a:cubicBezTo>
                  <a:pt x="24375" y="7031"/>
                  <a:pt x="24312" y="7062"/>
                  <a:pt x="24281" y="7093"/>
                </a:cubicBezTo>
                <a:close/>
                <a:moveTo>
                  <a:pt x="24312" y="6875"/>
                </a:moveTo>
                <a:cubicBezTo>
                  <a:pt x="24375" y="6843"/>
                  <a:pt x="24437" y="6812"/>
                  <a:pt x="24500" y="6781"/>
                </a:cubicBezTo>
                <a:cubicBezTo>
                  <a:pt x="24500" y="6781"/>
                  <a:pt x="24500" y="6781"/>
                  <a:pt x="24500" y="6781"/>
                </a:cubicBezTo>
                <a:cubicBezTo>
                  <a:pt x="24437" y="6812"/>
                  <a:pt x="24375" y="6843"/>
                  <a:pt x="24312" y="6875"/>
                </a:cubicBezTo>
                <a:close/>
                <a:moveTo>
                  <a:pt x="24719" y="6906"/>
                </a:moveTo>
                <a:cubicBezTo>
                  <a:pt x="24687" y="6968"/>
                  <a:pt x="24625" y="7000"/>
                  <a:pt x="24562" y="7031"/>
                </a:cubicBezTo>
                <a:cubicBezTo>
                  <a:pt x="24625" y="7000"/>
                  <a:pt x="24687" y="6968"/>
                  <a:pt x="24719" y="6906"/>
                </a:cubicBezTo>
                <a:cubicBezTo>
                  <a:pt x="24781" y="6875"/>
                  <a:pt x="24812" y="6843"/>
                  <a:pt x="24875" y="6843"/>
                </a:cubicBezTo>
                <a:cubicBezTo>
                  <a:pt x="24812" y="6843"/>
                  <a:pt x="24781" y="6875"/>
                  <a:pt x="24719" y="6906"/>
                </a:cubicBezTo>
                <a:close/>
                <a:moveTo>
                  <a:pt x="24844" y="6625"/>
                </a:moveTo>
                <a:cubicBezTo>
                  <a:pt x="24844" y="6625"/>
                  <a:pt x="24875" y="6625"/>
                  <a:pt x="24875" y="6625"/>
                </a:cubicBezTo>
                <a:cubicBezTo>
                  <a:pt x="24875" y="6625"/>
                  <a:pt x="24875" y="6625"/>
                  <a:pt x="24875" y="6625"/>
                </a:cubicBezTo>
                <a:cubicBezTo>
                  <a:pt x="24875" y="6625"/>
                  <a:pt x="24844" y="6625"/>
                  <a:pt x="24844" y="6625"/>
                </a:cubicBezTo>
                <a:close/>
                <a:moveTo>
                  <a:pt x="25094" y="6781"/>
                </a:moveTo>
                <a:cubicBezTo>
                  <a:pt x="25125" y="6781"/>
                  <a:pt x="25125" y="6750"/>
                  <a:pt x="25156" y="6718"/>
                </a:cubicBezTo>
                <a:cubicBezTo>
                  <a:pt x="25156" y="6718"/>
                  <a:pt x="25156" y="6718"/>
                  <a:pt x="25156" y="6718"/>
                </a:cubicBezTo>
                <a:cubicBezTo>
                  <a:pt x="25125" y="6750"/>
                  <a:pt x="25125" y="6781"/>
                  <a:pt x="25094" y="6781"/>
                </a:cubicBezTo>
                <a:close/>
                <a:moveTo>
                  <a:pt x="25344" y="6656"/>
                </a:moveTo>
                <a:cubicBezTo>
                  <a:pt x="25312" y="6687"/>
                  <a:pt x="25312" y="6687"/>
                  <a:pt x="25312" y="6687"/>
                </a:cubicBezTo>
                <a:cubicBezTo>
                  <a:pt x="25312" y="6687"/>
                  <a:pt x="25312" y="6687"/>
                  <a:pt x="25344" y="6656"/>
                </a:cubicBezTo>
                <a:close/>
                <a:moveTo>
                  <a:pt x="25500" y="6593"/>
                </a:moveTo>
                <a:cubicBezTo>
                  <a:pt x="25500" y="6593"/>
                  <a:pt x="25500" y="6593"/>
                  <a:pt x="25531" y="6593"/>
                </a:cubicBezTo>
                <a:cubicBezTo>
                  <a:pt x="25531" y="6593"/>
                  <a:pt x="25531" y="6593"/>
                  <a:pt x="25531" y="6593"/>
                </a:cubicBezTo>
                <a:cubicBezTo>
                  <a:pt x="25500" y="6593"/>
                  <a:pt x="25500" y="6593"/>
                  <a:pt x="25500" y="6593"/>
                </a:cubicBezTo>
                <a:close/>
                <a:moveTo>
                  <a:pt x="25594" y="6562"/>
                </a:moveTo>
                <a:cubicBezTo>
                  <a:pt x="25594" y="6562"/>
                  <a:pt x="25594" y="6562"/>
                  <a:pt x="25594" y="6562"/>
                </a:cubicBezTo>
                <a:cubicBezTo>
                  <a:pt x="25594" y="6562"/>
                  <a:pt x="25594" y="6562"/>
                  <a:pt x="25594" y="6562"/>
                </a:cubicBezTo>
                <a:close/>
                <a:moveTo>
                  <a:pt x="25625" y="6343"/>
                </a:moveTo>
                <a:cubicBezTo>
                  <a:pt x="25656" y="6343"/>
                  <a:pt x="25656" y="6312"/>
                  <a:pt x="25656" y="6281"/>
                </a:cubicBezTo>
                <a:cubicBezTo>
                  <a:pt x="25656" y="6281"/>
                  <a:pt x="25656" y="6281"/>
                  <a:pt x="25656" y="6281"/>
                </a:cubicBezTo>
                <a:cubicBezTo>
                  <a:pt x="25656" y="6312"/>
                  <a:pt x="25656" y="6343"/>
                  <a:pt x="25625" y="6343"/>
                </a:cubicBezTo>
                <a:close/>
                <a:moveTo>
                  <a:pt x="25687" y="6500"/>
                </a:moveTo>
                <a:cubicBezTo>
                  <a:pt x="25687" y="6531"/>
                  <a:pt x="25687" y="6562"/>
                  <a:pt x="25656" y="6562"/>
                </a:cubicBezTo>
                <a:cubicBezTo>
                  <a:pt x="25687" y="6562"/>
                  <a:pt x="25687" y="6531"/>
                  <a:pt x="25687" y="6500"/>
                </a:cubicBezTo>
                <a:close/>
                <a:moveTo>
                  <a:pt x="25875" y="6437"/>
                </a:moveTo>
                <a:cubicBezTo>
                  <a:pt x="25844" y="6500"/>
                  <a:pt x="25812" y="6500"/>
                  <a:pt x="25750" y="6500"/>
                </a:cubicBezTo>
                <a:cubicBezTo>
                  <a:pt x="25812" y="6500"/>
                  <a:pt x="25844" y="6500"/>
                  <a:pt x="25875" y="6437"/>
                </a:cubicBezTo>
                <a:cubicBezTo>
                  <a:pt x="25906" y="6406"/>
                  <a:pt x="25969" y="6406"/>
                  <a:pt x="26000" y="6375"/>
                </a:cubicBezTo>
                <a:cubicBezTo>
                  <a:pt x="25969" y="6406"/>
                  <a:pt x="25906" y="6406"/>
                  <a:pt x="25875" y="6437"/>
                </a:cubicBezTo>
                <a:close/>
                <a:moveTo>
                  <a:pt x="25844" y="6250"/>
                </a:moveTo>
                <a:cubicBezTo>
                  <a:pt x="25937" y="6218"/>
                  <a:pt x="26000" y="6187"/>
                  <a:pt x="26094" y="6125"/>
                </a:cubicBezTo>
                <a:cubicBezTo>
                  <a:pt x="26094" y="6125"/>
                  <a:pt x="26094" y="6125"/>
                  <a:pt x="26094" y="6125"/>
                </a:cubicBezTo>
                <a:cubicBezTo>
                  <a:pt x="26000" y="6187"/>
                  <a:pt x="25937" y="6218"/>
                  <a:pt x="25844" y="6250"/>
                </a:cubicBezTo>
                <a:close/>
                <a:moveTo>
                  <a:pt x="26250" y="6281"/>
                </a:moveTo>
                <a:cubicBezTo>
                  <a:pt x="26219" y="6343"/>
                  <a:pt x="26156" y="6343"/>
                  <a:pt x="26094" y="6375"/>
                </a:cubicBezTo>
                <a:cubicBezTo>
                  <a:pt x="26156" y="6343"/>
                  <a:pt x="26219" y="6343"/>
                  <a:pt x="26250" y="6281"/>
                </a:cubicBezTo>
                <a:cubicBezTo>
                  <a:pt x="26281" y="6250"/>
                  <a:pt x="26312" y="6250"/>
                  <a:pt x="26312" y="6250"/>
                </a:cubicBezTo>
                <a:cubicBezTo>
                  <a:pt x="26312" y="6250"/>
                  <a:pt x="26281" y="6250"/>
                  <a:pt x="26250" y="6281"/>
                </a:cubicBezTo>
                <a:close/>
                <a:moveTo>
                  <a:pt x="26312" y="6062"/>
                </a:moveTo>
                <a:cubicBezTo>
                  <a:pt x="26344" y="6031"/>
                  <a:pt x="26344" y="6031"/>
                  <a:pt x="26344" y="6000"/>
                </a:cubicBezTo>
                <a:cubicBezTo>
                  <a:pt x="26344" y="6000"/>
                  <a:pt x="26344" y="6000"/>
                  <a:pt x="26344" y="6000"/>
                </a:cubicBezTo>
                <a:cubicBezTo>
                  <a:pt x="26344" y="6031"/>
                  <a:pt x="26344" y="6031"/>
                  <a:pt x="26312" y="6062"/>
                </a:cubicBezTo>
                <a:close/>
                <a:moveTo>
                  <a:pt x="26531" y="5937"/>
                </a:moveTo>
                <a:cubicBezTo>
                  <a:pt x="26500" y="6000"/>
                  <a:pt x="26469" y="6000"/>
                  <a:pt x="26437" y="6000"/>
                </a:cubicBezTo>
                <a:cubicBezTo>
                  <a:pt x="26469" y="6000"/>
                  <a:pt x="26500" y="6000"/>
                  <a:pt x="26531" y="5937"/>
                </a:cubicBezTo>
                <a:cubicBezTo>
                  <a:pt x="26531" y="5937"/>
                  <a:pt x="26562" y="5906"/>
                  <a:pt x="26562" y="5906"/>
                </a:cubicBezTo>
                <a:cubicBezTo>
                  <a:pt x="26562" y="5906"/>
                  <a:pt x="26531" y="5937"/>
                  <a:pt x="26531" y="5937"/>
                </a:cubicBezTo>
                <a:close/>
                <a:moveTo>
                  <a:pt x="26625" y="5906"/>
                </a:moveTo>
                <a:cubicBezTo>
                  <a:pt x="26625" y="5906"/>
                  <a:pt x="26625" y="5906"/>
                  <a:pt x="26625" y="5906"/>
                </a:cubicBezTo>
                <a:cubicBezTo>
                  <a:pt x="26625" y="5906"/>
                  <a:pt x="26625" y="5906"/>
                  <a:pt x="26625" y="5906"/>
                </a:cubicBezTo>
                <a:cubicBezTo>
                  <a:pt x="26625" y="5906"/>
                  <a:pt x="26625" y="5906"/>
                  <a:pt x="26625" y="5906"/>
                </a:cubicBezTo>
                <a:close/>
                <a:moveTo>
                  <a:pt x="26719" y="5875"/>
                </a:moveTo>
                <a:cubicBezTo>
                  <a:pt x="26719" y="5875"/>
                  <a:pt x="26719" y="5875"/>
                  <a:pt x="26719" y="5875"/>
                </a:cubicBezTo>
                <a:cubicBezTo>
                  <a:pt x="26719" y="5875"/>
                  <a:pt x="26719" y="5875"/>
                  <a:pt x="26719" y="5875"/>
                </a:cubicBezTo>
                <a:cubicBezTo>
                  <a:pt x="26719" y="5875"/>
                  <a:pt x="26719" y="5875"/>
                  <a:pt x="26719" y="5875"/>
                </a:cubicBezTo>
                <a:close/>
                <a:moveTo>
                  <a:pt x="26781" y="5843"/>
                </a:moveTo>
                <a:cubicBezTo>
                  <a:pt x="26781" y="5843"/>
                  <a:pt x="26781" y="5843"/>
                  <a:pt x="26781" y="5843"/>
                </a:cubicBezTo>
                <a:cubicBezTo>
                  <a:pt x="26781" y="5843"/>
                  <a:pt x="26781" y="5843"/>
                  <a:pt x="26781" y="5843"/>
                </a:cubicBezTo>
                <a:cubicBezTo>
                  <a:pt x="26781" y="5843"/>
                  <a:pt x="26781" y="5843"/>
                  <a:pt x="26781" y="5843"/>
                </a:cubicBezTo>
                <a:close/>
                <a:moveTo>
                  <a:pt x="26875" y="5781"/>
                </a:moveTo>
                <a:cubicBezTo>
                  <a:pt x="26875" y="5781"/>
                  <a:pt x="26875" y="5781"/>
                  <a:pt x="26875" y="5781"/>
                </a:cubicBezTo>
                <a:cubicBezTo>
                  <a:pt x="26875" y="5781"/>
                  <a:pt x="26875" y="5781"/>
                  <a:pt x="26875" y="5781"/>
                </a:cubicBezTo>
                <a:cubicBezTo>
                  <a:pt x="26875" y="5781"/>
                  <a:pt x="26875" y="5781"/>
                  <a:pt x="26875" y="5781"/>
                </a:cubicBezTo>
                <a:close/>
                <a:moveTo>
                  <a:pt x="26906" y="6000"/>
                </a:moveTo>
                <a:cubicBezTo>
                  <a:pt x="26906" y="6031"/>
                  <a:pt x="26875" y="6031"/>
                  <a:pt x="26875" y="6062"/>
                </a:cubicBezTo>
                <a:cubicBezTo>
                  <a:pt x="26875" y="6031"/>
                  <a:pt x="26906" y="6031"/>
                  <a:pt x="26906" y="6000"/>
                </a:cubicBezTo>
                <a:close/>
                <a:moveTo>
                  <a:pt x="27094" y="5937"/>
                </a:moveTo>
                <a:cubicBezTo>
                  <a:pt x="27094" y="5937"/>
                  <a:pt x="27094" y="5937"/>
                  <a:pt x="27094" y="5937"/>
                </a:cubicBezTo>
                <a:cubicBezTo>
                  <a:pt x="27094" y="5937"/>
                  <a:pt x="27094" y="5906"/>
                  <a:pt x="27125" y="5906"/>
                </a:cubicBezTo>
                <a:cubicBezTo>
                  <a:pt x="27094" y="5906"/>
                  <a:pt x="27094" y="5937"/>
                  <a:pt x="27094" y="5937"/>
                </a:cubicBezTo>
                <a:close/>
                <a:moveTo>
                  <a:pt x="27594" y="5750"/>
                </a:moveTo>
                <a:cubicBezTo>
                  <a:pt x="27594" y="5750"/>
                  <a:pt x="27594" y="5718"/>
                  <a:pt x="27594" y="5718"/>
                </a:cubicBezTo>
                <a:cubicBezTo>
                  <a:pt x="27594" y="5718"/>
                  <a:pt x="27594" y="5718"/>
                  <a:pt x="27594" y="5718"/>
                </a:cubicBezTo>
                <a:cubicBezTo>
                  <a:pt x="27594" y="5718"/>
                  <a:pt x="27594" y="5750"/>
                  <a:pt x="27594" y="5750"/>
                </a:cubicBezTo>
                <a:close/>
                <a:moveTo>
                  <a:pt x="27812" y="5562"/>
                </a:moveTo>
                <a:cubicBezTo>
                  <a:pt x="27812" y="5562"/>
                  <a:pt x="27812" y="5562"/>
                  <a:pt x="27812" y="5562"/>
                </a:cubicBezTo>
                <a:cubicBezTo>
                  <a:pt x="27844" y="5562"/>
                  <a:pt x="27906" y="5531"/>
                  <a:pt x="27937" y="5500"/>
                </a:cubicBezTo>
                <a:cubicBezTo>
                  <a:pt x="27906" y="5531"/>
                  <a:pt x="27844" y="5562"/>
                  <a:pt x="27812" y="5562"/>
                </a:cubicBezTo>
                <a:close/>
                <a:moveTo>
                  <a:pt x="28125" y="5531"/>
                </a:moveTo>
                <a:cubicBezTo>
                  <a:pt x="28125" y="5531"/>
                  <a:pt x="28125" y="5531"/>
                  <a:pt x="28125" y="5500"/>
                </a:cubicBezTo>
                <a:cubicBezTo>
                  <a:pt x="28125" y="5500"/>
                  <a:pt x="28125" y="5500"/>
                  <a:pt x="28125" y="5500"/>
                </a:cubicBezTo>
                <a:cubicBezTo>
                  <a:pt x="28125" y="5531"/>
                  <a:pt x="28125" y="5531"/>
                  <a:pt x="28125" y="5531"/>
                </a:cubicBezTo>
                <a:close/>
                <a:moveTo>
                  <a:pt x="28375" y="5437"/>
                </a:moveTo>
                <a:cubicBezTo>
                  <a:pt x="28375" y="5468"/>
                  <a:pt x="28375" y="5468"/>
                  <a:pt x="28375" y="5468"/>
                </a:cubicBezTo>
                <a:cubicBezTo>
                  <a:pt x="28344" y="5437"/>
                  <a:pt x="28344" y="5437"/>
                  <a:pt x="28344" y="5437"/>
                </a:cubicBezTo>
                <a:cubicBezTo>
                  <a:pt x="28312" y="5531"/>
                  <a:pt x="28219" y="5500"/>
                  <a:pt x="28156" y="5500"/>
                </a:cubicBezTo>
                <a:cubicBezTo>
                  <a:pt x="28219" y="5500"/>
                  <a:pt x="28312" y="5531"/>
                  <a:pt x="28344" y="5437"/>
                </a:cubicBezTo>
                <a:cubicBezTo>
                  <a:pt x="28344" y="5437"/>
                  <a:pt x="28375" y="5468"/>
                  <a:pt x="28375" y="5468"/>
                </a:cubicBezTo>
                <a:cubicBezTo>
                  <a:pt x="28375" y="5468"/>
                  <a:pt x="28375" y="5437"/>
                  <a:pt x="28375" y="5437"/>
                </a:cubicBezTo>
                <a:close/>
                <a:moveTo>
                  <a:pt x="31781" y="4062"/>
                </a:moveTo>
                <a:cubicBezTo>
                  <a:pt x="31781" y="4031"/>
                  <a:pt x="31781" y="4031"/>
                  <a:pt x="31812" y="4031"/>
                </a:cubicBezTo>
                <a:cubicBezTo>
                  <a:pt x="31781" y="4031"/>
                  <a:pt x="31781" y="4031"/>
                  <a:pt x="31781" y="4062"/>
                </a:cubicBezTo>
                <a:cubicBezTo>
                  <a:pt x="31750" y="4062"/>
                  <a:pt x="31750" y="4062"/>
                  <a:pt x="31750" y="4062"/>
                </a:cubicBezTo>
                <a:cubicBezTo>
                  <a:pt x="31750" y="4062"/>
                  <a:pt x="31750" y="4062"/>
                  <a:pt x="31781" y="4062"/>
                </a:cubicBezTo>
                <a:close/>
                <a:moveTo>
                  <a:pt x="30937" y="4406"/>
                </a:moveTo>
                <a:cubicBezTo>
                  <a:pt x="30969" y="4406"/>
                  <a:pt x="30969" y="4406"/>
                  <a:pt x="31000" y="4406"/>
                </a:cubicBezTo>
                <a:cubicBezTo>
                  <a:pt x="30969" y="4406"/>
                  <a:pt x="30969" y="4406"/>
                  <a:pt x="30937" y="4406"/>
                </a:cubicBezTo>
                <a:close/>
                <a:moveTo>
                  <a:pt x="29219" y="5156"/>
                </a:moveTo>
                <a:cubicBezTo>
                  <a:pt x="29219" y="5156"/>
                  <a:pt x="29219" y="5156"/>
                  <a:pt x="29219" y="5156"/>
                </a:cubicBezTo>
                <a:cubicBezTo>
                  <a:pt x="29219" y="5156"/>
                  <a:pt x="29219" y="5156"/>
                  <a:pt x="29219" y="5156"/>
                </a:cubicBezTo>
                <a:cubicBezTo>
                  <a:pt x="29219" y="5156"/>
                  <a:pt x="29219" y="5156"/>
                  <a:pt x="29187" y="5156"/>
                </a:cubicBezTo>
                <a:cubicBezTo>
                  <a:pt x="29219" y="5156"/>
                  <a:pt x="29219" y="5156"/>
                  <a:pt x="29219" y="5156"/>
                </a:cubicBezTo>
                <a:close/>
                <a:moveTo>
                  <a:pt x="28875" y="5125"/>
                </a:moveTo>
                <a:cubicBezTo>
                  <a:pt x="28844" y="5125"/>
                  <a:pt x="28781" y="5125"/>
                  <a:pt x="28750" y="5187"/>
                </a:cubicBezTo>
                <a:cubicBezTo>
                  <a:pt x="28750" y="5187"/>
                  <a:pt x="28750" y="5187"/>
                  <a:pt x="28750" y="5187"/>
                </a:cubicBezTo>
                <a:cubicBezTo>
                  <a:pt x="28781" y="5125"/>
                  <a:pt x="28844" y="5125"/>
                  <a:pt x="28875" y="5125"/>
                </a:cubicBezTo>
                <a:close/>
                <a:moveTo>
                  <a:pt x="187" y="2125"/>
                </a:moveTo>
                <a:cubicBezTo>
                  <a:pt x="250" y="2031"/>
                  <a:pt x="375" y="2062"/>
                  <a:pt x="437" y="2031"/>
                </a:cubicBezTo>
                <a:cubicBezTo>
                  <a:pt x="469" y="1968"/>
                  <a:pt x="531" y="2000"/>
                  <a:pt x="594" y="2000"/>
                </a:cubicBezTo>
                <a:cubicBezTo>
                  <a:pt x="594" y="2000"/>
                  <a:pt x="594" y="2000"/>
                  <a:pt x="594" y="2000"/>
                </a:cubicBezTo>
                <a:cubicBezTo>
                  <a:pt x="625" y="1937"/>
                  <a:pt x="687" y="1968"/>
                  <a:pt x="719" y="1968"/>
                </a:cubicBezTo>
                <a:cubicBezTo>
                  <a:pt x="719" y="1968"/>
                  <a:pt x="719" y="1968"/>
                  <a:pt x="719" y="1968"/>
                </a:cubicBezTo>
                <a:cubicBezTo>
                  <a:pt x="750" y="1875"/>
                  <a:pt x="812" y="1937"/>
                  <a:pt x="844" y="1937"/>
                </a:cubicBezTo>
                <a:cubicBezTo>
                  <a:pt x="844" y="1937"/>
                  <a:pt x="844" y="1937"/>
                  <a:pt x="844" y="1937"/>
                </a:cubicBezTo>
                <a:cubicBezTo>
                  <a:pt x="937" y="1875"/>
                  <a:pt x="1000" y="1843"/>
                  <a:pt x="1094" y="1843"/>
                </a:cubicBezTo>
                <a:cubicBezTo>
                  <a:pt x="1250" y="1812"/>
                  <a:pt x="1375" y="1718"/>
                  <a:pt x="1531" y="1750"/>
                </a:cubicBezTo>
                <a:cubicBezTo>
                  <a:pt x="1500" y="1718"/>
                  <a:pt x="1531" y="1718"/>
                  <a:pt x="1562" y="1718"/>
                </a:cubicBezTo>
                <a:cubicBezTo>
                  <a:pt x="1750" y="1656"/>
                  <a:pt x="1937" y="1593"/>
                  <a:pt x="2156" y="1562"/>
                </a:cubicBezTo>
                <a:cubicBezTo>
                  <a:pt x="2031" y="1562"/>
                  <a:pt x="1937" y="1562"/>
                  <a:pt x="1875" y="1593"/>
                </a:cubicBezTo>
                <a:cubicBezTo>
                  <a:pt x="1656" y="1656"/>
                  <a:pt x="1437" y="1718"/>
                  <a:pt x="1219" y="1781"/>
                </a:cubicBezTo>
                <a:cubicBezTo>
                  <a:pt x="1062" y="1812"/>
                  <a:pt x="906" y="1843"/>
                  <a:pt x="781" y="1875"/>
                </a:cubicBezTo>
                <a:cubicBezTo>
                  <a:pt x="625" y="1906"/>
                  <a:pt x="500" y="2000"/>
                  <a:pt x="375" y="1968"/>
                </a:cubicBezTo>
                <a:cubicBezTo>
                  <a:pt x="375" y="1968"/>
                  <a:pt x="375" y="1968"/>
                  <a:pt x="375" y="1968"/>
                </a:cubicBezTo>
                <a:cubicBezTo>
                  <a:pt x="375" y="1968"/>
                  <a:pt x="375" y="1968"/>
                  <a:pt x="375" y="1968"/>
                </a:cubicBezTo>
                <a:cubicBezTo>
                  <a:pt x="375" y="1968"/>
                  <a:pt x="375" y="1968"/>
                  <a:pt x="375" y="1968"/>
                </a:cubicBezTo>
                <a:cubicBezTo>
                  <a:pt x="344" y="2031"/>
                  <a:pt x="281" y="2000"/>
                  <a:pt x="219" y="2000"/>
                </a:cubicBezTo>
                <a:cubicBezTo>
                  <a:pt x="281" y="1968"/>
                  <a:pt x="312" y="1968"/>
                  <a:pt x="375" y="1968"/>
                </a:cubicBezTo>
                <a:cubicBezTo>
                  <a:pt x="375" y="1968"/>
                  <a:pt x="375" y="1968"/>
                  <a:pt x="375" y="1968"/>
                </a:cubicBezTo>
                <a:cubicBezTo>
                  <a:pt x="375" y="1968"/>
                  <a:pt x="375" y="1968"/>
                  <a:pt x="375" y="1968"/>
                </a:cubicBezTo>
                <a:cubicBezTo>
                  <a:pt x="344" y="1906"/>
                  <a:pt x="406" y="1937"/>
                  <a:pt x="437" y="1906"/>
                </a:cubicBezTo>
                <a:cubicBezTo>
                  <a:pt x="937" y="1750"/>
                  <a:pt x="1437" y="1625"/>
                  <a:pt x="1937" y="1468"/>
                </a:cubicBezTo>
                <a:cubicBezTo>
                  <a:pt x="2031" y="1468"/>
                  <a:pt x="2125" y="1437"/>
                  <a:pt x="2250" y="1406"/>
                </a:cubicBezTo>
                <a:cubicBezTo>
                  <a:pt x="2187" y="1343"/>
                  <a:pt x="2156" y="1343"/>
                  <a:pt x="2125" y="1375"/>
                </a:cubicBezTo>
                <a:cubicBezTo>
                  <a:pt x="1969" y="1437"/>
                  <a:pt x="1781" y="1437"/>
                  <a:pt x="1625" y="1468"/>
                </a:cubicBezTo>
                <a:cubicBezTo>
                  <a:pt x="1469" y="1531"/>
                  <a:pt x="1312" y="1562"/>
                  <a:pt x="1156" y="1593"/>
                </a:cubicBezTo>
                <a:cubicBezTo>
                  <a:pt x="844" y="1687"/>
                  <a:pt x="531" y="1750"/>
                  <a:pt x="219" y="1843"/>
                </a:cubicBezTo>
                <a:cubicBezTo>
                  <a:pt x="125" y="1843"/>
                  <a:pt x="62" y="1875"/>
                  <a:pt x="0" y="1906"/>
                </a:cubicBezTo>
                <a:cubicBezTo>
                  <a:pt x="0" y="2156"/>
                  <a:pt x="0" y="2156"/>
                  <a:pt x="0" y="2156"/>
                </a:cubicBezTo>
                <a:cubicBezTo>
                  <a:pt x="62" y="2125"/>
                  <a:pt x="125" y="2125"/>
                  <a:pt x="187" y="2125"/>
                </a:cubicBezTo>
                <a:close/>
                <a:moveTo>
                  <a:pt x="344" y="1906"/>
                </a:moveTo>
                <a:cubicBezTo>
                  <a:pt x="312" y="1906"/>
                  <a:pt x="312" y="1937"/>
                  <a:pt x="312" y="1968"/>
                </a:cubicBezTo>
                <a:cubicBezTo>
                  <a:pt x="312" y="1968"/>
                  <a:pt x="312" y="1968"/>
                  <a:pt x="312" y="1968"/>
                </a:cubicBezTo>
                <a:cubicBezTo>
                  <a:pt x="312" y="1937"/>
                  <a:pt x="312" y="1906"/>
                  <a:pt x="344" y="1906"/>
                </a:cubicBezTo>
                <a:close/>
                <a:moveTo>
                  <a:pt x="1375" y="2187"/>
                </a:moveTo>
                <a:cubicBezTo>
                  <a:pt x="1594" y="2093"/>
                  <a:pt x="1812" y="2062"/>
                  <a:pt x="2031" y="2000"/>
                </a:cubicBezTo>
                <a:cubicBezTo>
                  <a:pt x="2156" y="1968"/>
                  <a:pt x="2281" y="1937"/>
                  <a:pt x="2406" y="1843"/>
                </a:cubicBezTo>
                <a:cubicBezTo>
                  <a:pt x="2344" y="1843"/>
                  <a:pt x="2344" y="1843"/>
                  <a:pt x="2312" y="1843"/>
                </a:cubicBezTo>
                <a:cubicBezTo>
                  <a:pt x="2125" y="1875"/>
                  <a:pt x="1906" y="1937"/>
                  <a:pt x="1719" y="2000"/>
                </a:cubicBezTo>
                <a:cubicBezTo>
                  <a:pt x="1656" y="2000"/>
                  <a:pt x="1594" y="1968"/>
                  <a:pt x="1562" y="2000"/>
                </a:cubicBezTo>
                <a:cubicBezTo>
                  <a:pt x="1469" y="2093"/>
                  <a:pt x="1344" y="2062"/>
                  <a:pt x="1250" y="2062"/>
                </a:cubicBezTo>
                <a:cubicBezTo>
                  <a:pt x="1156" y="2062"/>
                  <a:pt x="1031" y="2093"/>
                  <a:pt x="937" y="2062"/>
                </a:cubicBezTo>
                <a:cubicBezTo>
                  <a:pt x="937" y="2062"/>
                  <a:pt x="906" y="2031"/>
                  <a:pt x="875" y="2062"/>
                </a:cubicBezTo>
                <a:cubicBezTo>
                  <a:pt x="875" y="2093"/>
                  <a:pt x="906" y="2125"/>
                  <a:pt x="906" y="2125"/>
                </a:cubicBezTo>
                <a:cubicBezTo>
                  <a:pt x="937" y="2156"/>
                  <a:pt x="969" y="2156"/>
                  <a:pt x="969" y="2187"/>
                </a:cubicBezTo>
                <a:cubicBezTo>
                  <a:pt x="875" y="2218"/>
                  <a:pt x="844" y="2156"/>
                  <a:pt x="781" y="2125"/>
                </a:cubicBezTo>
                <a:cubicBezTo>
                  <a:pt x="781" y="2093"/>
                  <a:pt x="750" y="2062"/>
                  <a:pt x="719" y="2093"/>
                </a:cubicBezTo>
                <a:cubicBezTo>
                  <a:pt x="469" y="2156"/>
                  <a:pt x="250" y="2218"/>
                  <a:pt x="0" y="2281"/>
                </a:cubicBezTo>
                <a:cubicBezTo>
                  <a:pt x="0" y="2531"/>
                  <a:pt x="0" y="2531"/>
                  <a:pt x="0" y="2531"/>
                </a:cubicBezTo>
                <a:cubicBezTo>
                  <a:pt x="344" y="2437"/>
                  <a:pt x="687" y="2343"/>
                  <a:pt x="1031" y="2250"/>
                </a:cubicBezTo>
                <a:cubicBezTo>
                  <a:pt x="1156" y="2218"/>
                  <a:pt x="1250" y="2218"/>
                  <a:pt x="1375" y="2187"/>
                </a:cubicBezTo>
                <a:close/>
                <a:moveTo>
                  <a:pt x="594" y="5687"/>
                </a:moveTo>
                <a:cubicBezTo>
                  <a:pt x="594" y="5656"/>
                  <a:pt x="594" y="5656"/>
                  <a:pt x="625" y="5656"/>
                </a:cubicBezTo>
                <a:cubicBezTo>
                  <a:pt x="625" y="5656"/>
                  <a:pt x="625" y="5656"/>
                  <a:pt x="625" y="5656"/>
                </a:cubicBezTo>
                <a:cubicBezTo>
                  <a:pt x="625" y="5656"/>
                  <a:pt x="625" y="5656"/>
                  <a:pt x="625" y="5656"/>
                </a:cubicBezTo>
                <a:cubicBezTo>
                  <a:pt x="687" y="5656"/>
                  <a:pt x="719" y="5625"/>
                  <a:pt x="781" y="5625"/>
                </a:cubicBezTo>
                <a:cubicBezTo>
                  <a:pt x="781" y="5593"/>
                  <a:pt x="750" y="5562"/>
                  <a:pt x="750" y="5531"/>
                </a:cubicBezTo>
                <a:cubicBezTo>
                  <a:pt x="750" y="5468"/>
                  <a:pt x="719" y="5500"/>
                  <a:pt x="687" y="5500"/>
                </a:cubicBezTo>
                <a:cubicBezTo>
                  <a:pt x="562" y="5531"/>
                  <a:pt x="469" y="5562"/>
                  <a:pt x="375" y="5593"/>
                </a:cubicBezTo>
                <a:cubicBezTo>
                  <a:pt x="250" y="5625"/>
                  <a:pt x="125" y="5687"/>
                  <a:pt x="0" y="5718"/>
                </a:cubicBezTo>
                <a:cubicBezTo>
                  <a:pt x="0" y="5843"/>
                  <a:pt x="0" y="5843"/>
                  <a:pt x="0" y="5843"/>
                </a:cubicBezTo>
                <a:cubicBezTo>
                  <a:pt x="156" y="5812"/>
                  <a:pt x="344" y="5750"/>
                  <a:pt x="531" y="5687"/>
                </a:cubicBezTo>
                <a:cubicBezTo>
                  <a:pt x="531" y="5687"/>
                  <a:pt x="562" y="5687"/>
                  <a:pt x="594" y="5687"/>
                </a:cubicBezTo>
                <a:close/>
                <a:moveTo>
                  <a:pt x="7250" y="12250"/>
                </a:moveTo>
                <a:cubicBezTo>
                  <a:pt x="7250" y="12250"/>
                  <a:pt x="7219" y="12250"/>
                  <a:pt x="7219" y="12250"/>
                </a:cubicBezTo>
                <a:cubicBezTo>
                  <a:pt x="7219" y="12250"/>
                  <a:pt x="7219" y="12281"/>
                  <a:pt x="7219" y="12281"/>
                </a:cubicBezTo>
                <a:cubicBezTo>
                  <a:pt x="7062" y="12375"/>
                  <a:pt x="6875" y="12406"/>
                  <a:pt x="6687" y="12531"/>
                </a:cubicBezTo>
                <a:cubicBezTo>
                  <a:pt x="6719" y="12531"/>
                  <a:pt x="6719" y="12531"/>
                  <a:pt x="6750" y="12531"/>
                </a:cubicBezTo>
                <a:cubicBezTo>
                  <a:pt x="6937" y="12437"/>
                  <a:pt x="7125" y="12375"/>
                  <a:pt x="7281" y="12281"/>
                </a:cubicBezTo>
                <a:cubicBezTo>
                  <a:pt x="7281" y="12250"/>
                  <a:pt x="7250" y="12250"/>
                  <a:pt x="7250" y="12250"/>
                </a:cubicBezTo>
                <a:close/>
                <a:moveTo>
                  <a:pt x="7406" y="12031"/>
                </a:moveTo>
                <a:cubicBezTo>
                  <a:pt x="7406" y="12031"/>
                  <a:pt x="7406" y="12031"/>
                  <a:pt x="7406" y="12031"/>
                </a:cubicBezTo>
                <a:cubicBezTo>
                  <a:pt x="7406" y="12031"/>
                  <a:pt x="7406" y="12031"/>
                  <a:pt x="7406" y="12031"/>
                </a:cubicBezTo>
                <a:cubicBezTo>
                  <a:pt x="7437" y="12062"/>
                  <a:pt x="7406" y="12062"/>
                  <a:pt x="7375" y="12093"/>
                </a:cubicBezTo>
                <a:cubicBezTo>
                  <a:pt x="7312" y="12093"/>
                  <a:pt x="7250" y="12125"/>
                  <a:pt x="7187" y="12187"/>
                </a:cubicBezTo>
                <a:cubicBezTo>
                  <a:pt x="7156" y="12187"/>
                  <a:pt x="7125" y="12187"/>
                  <a:pt x="7156" y="12218"/>
                </a:cubicBezTo>
                <a:cubicBezTo>
                  <a:pt x="7156" y="12250"/>
                  <a:pt x="7156" y="12250"/>
                  <a:pt x="7187" y="12250"/>
                </a:cubicBezTo>
                <a:cubicBezTo>
                  <a:pt x="7187" y="12250"/>
                  <a:pt x="7187" y="12250"/>
                  <a:pt x="7187" y="12250"/>
                </a:cubicBezTo>
                <a:cubicBezTo>
                  <a:pt x="7187" y="12250"/>
                  <a:pt x="7187" y="12250"/>
                  <a:pt x="7187" y="12250"/>
                </a:cubicBezTo>
                <a:cubicBezTo>
                  <a:pt x="7187" y="12218"/>
                  <a:pt x="7219" y="12218"/>
                  <a:pt x="7219" y="12187"/>
                </a:cubicBezTo>
                <a:cubicBezTo>
                  <a:pt x="7281" y="12156"/>
                  <a:pt x="7344" y="12093"/>
                  <a:pt x="7437" y="12093"/>
                </a:cubicBezTo>
                <a:cubicBezTo>
                  <a:pt x="7469" y="12093"/>
                  <a:pt x="7469" y="12062"/>
                  <a:pt x="7469" y="12031"/>
                </a:cubicBezTo>
                <a:cubicBezTo>
                  <a:pt x="7469" y="12000"/>
                  <a:pt x="7437" y="12031"/>
                  <a:pt x="7406" y="12031"/>
                </a:cubicBezTo>
                <a:close/>
                <a:moveTo>
                  <a:pt x="9187" y="9750"/>
                </a:moveTo>
                <a:cubicBezTo>
                  <a:pt x="9281" y="9750"/>
                  <a:pt x="9344" y="9687"/>
                  <a:pt x="9437" y="9625"/>
                </a:cubicBezTo>
                <a:cubicBezTo>
                  <a:pt x="9437" y="9625"/>
                  <a:pt x="9406" y="9625"/>
                  <a:pt x="9406" y="9593"/>
                </a:cubicBezTo>
                <a:cubicBezTo>
                  <a:pt x="9344" y="9656"/>
                  <a:pt x="9281" y="9687"/>
                  <a:pt x="9187" y="9750"/>
                </a:cubicBezTo>
                <a:close/>
                <a:moveTo>
                  <a:pt x="6250" y="9718"/>
                </a:moveTo>
                <a:cubicBezTo>
                  <a:pt x="6312" y="9750"/>
                  <a:pt x="6344" y="9687"/>
                  <a:pt x="6375" y="9656"/>
                </a:cubicBezTo>
                <a:cubicBezTo>
                  <a:pt x="6469" y="9625"/>
                  <a:pt x="6562" y="9625"/>
                  <a:pt x="6625" y="9531"/>
                </a:cubicBezTo>
                <a:cubicBezTo>
                  <a:pt x="6656" y="9531"/>
                  <a:pt x="6656" y="9531"/>
                  <a:pt x="6687" y="9500"/>
                </a:cubicBezTo>
                <a:cubicBezTo>
                  <a:pt x="6656" y="9531"/>
                  <a:pt x="6625" y="9500"/>
                  <a:pt x="6625" y="9531"/>
                </a:cubicBezTo>
                <a:cubicBezTo>
                  <a:pt x="6594" y="9531"/>
                  <a:pt x="6562" y="9562"/>
                  <a:pt x="6531" y="9562"/>
                </a:cubicBezTo>
                <a:cubicBezTo>
                  <a:pt x="6531" y="9562"/>
                  <a:pt x="6500" y="9562"/>
                  <a:pt x="6500" y="9593"/>
                </a:cubicBezTo>
                <a:cubicBezTo>
                  <a:pt x="6500" y="9562"/>
                  <a:pt x="6531" y="9562"/>
                  <a:pt x="6531" y="9562"/>
                </a:cubicBezTo>
                <a:cubicBezTo>
                  <a:pt x="6469" y="9593"/>
                  <a:pt x="6406" y="9593"/>
                  <a:pt x="6375" y="9656"/>
                </a:cubicBezTo>
                <a:cubicBezTo>
                  <a:pt x="6344" y="9656"/>
                  <a:pt x="6312" y="9656"/>
                  <a:pt x="6312" y="9656"/>
                </a:cubicBezTo>
                <a:cubicBezTo>
                  <a:pt x="6281" y="9656"/>
                  <a:pt x="6250" y="9687"/>
                  <a:pt x="6250" y="9718"/>
                </a:cubicBezTo>
                <a:cubicBezTo>
                  <a:pt x="6219" y="9718"/>
                  <a:pt x="6187" y="9718"/>
                  <a:pt x="6156" y="9750"/>
                </a:cubicBezTo>
                <a:cubicBezTo>
                  <a:pt x="6125" y="9750"/>
                  <a:pt x="6125" y="9750"/>
                  <a:pt x="6094" y="9750"/>
                </a:cubicBezTo>
                <a:cubicBezTo>
                  <a:pt x="6062" y="9781"/>
                  <a:pt x="6031" y="9812"/>
                  <a:pt x="6000" y="9812"/>
                </a:cubicBezTo>
                <a:cubicBezTo>
                  <a:pt x="6031" y="9812"/>
                  <a:pt x="6062" y="9781"/>
                  <a:pt x="6094" y="9750"/>
                </a:cubicBezTo>
                <a:cubicBezTo>
                  <a:pt x="6031" y="9781"/>
                  <a:pt x="5969" y="9812"/>
                  <a:pt x="5906" y="9875"/>
                </a:cubicBezTo>
                <a:cubicBezTo>
                  <a:pt x="5875" y="9875"/>
                  <a:pt x="5844" y="9875"/>
                  <a:pt x="5844" y="9875"/>
                </a:cubicBezTo>
                <a:cubicBezTo>
                  <a:pt x="5875" y="9906"/>
                  <a:pt x="5875" y="9906"/>
                  <a:pt x="5906" y="9875"/>
                </a:cubicBezTo>
                <a:cubicBezTo>
                  <a:pt x="6000" y="9843"/>
                  <a:pt x="6094" y="9812"/>
                  <a:pt x="6156" y="9750"/>
                </a:cubicBezTo>
                <a:cubicBezTo>
                  <a:pt x="6187" y="9750"/>
                  <a:pt x="6219" y="9750"/>
                  <a:pt x="6250" y="9718"/>
                </a:cubicBezTo>
                <a:close/>
                <a:moveTo>
                  <a:pt x="6250" y="9718"/>
                </a:moveTo>
                <a:cubicBezTo>
                  <a:pt x="6250" y="9718"/>
                  <a:pt x="6250" y="9687"/>
                  <a:pt x="6250" y="9687"/>
                </a:cubicBezTo>
                <a:cubicBezTo>
                  <a:pt x="6250" y="9687"/>
                  <a:pt x="6250" y="9718"/>
                  <a:pt x="6250" y="9718"/>
                </a:cubicBezTo>
                <a:close/>
                <a:moveTo>
                  <a:pt x="10281" y="8312"/>
                </a:moveTo>
                <a:cubicBezTo>
                  <a:pt x="10375" y="8312"/>
                  <a:pt x="10437" y="8250"/>
                  <a:pt x="10500" y="8187"/>
                </a:cubicBezTo>
                <a:cubicBezTo>
                  <a:pt x="10406" y="8187"/>
                  <a:pt x="10344" y="8250"/>
                  <a:pt x="10281" y="8312"/>
                </a:cubicBezTo>
                <a:close/>
                <a:moveTo>
                  <a:pt x="10375" y="8468"/>
                </a:moveTo>
                <a:cubicBezTo>
                  <a:pt x="10375" y="8437"/>
                  <a:pt x="10375" y="8437"/>
                  <a:pt x="10375" y="8437"/>
                </a:cubicBezTo>
                <a:cubicBezTo>
                  <a:pt x="10375" y="8437"/>
                  <a:pt x="10375" y="8437"/>
                  <a:pt x="10375" y="8437"/>
                </a:cubicBezTo>
                <a:cubicBezTo>
                  <a:pt x="10375" y="8437"/>
                  <a:pt x="10375" y="8437"/>
                  <a:pt x="10375" y="8468"/>
                </a:cubicBezTo>
                <a:close/>
                <a:moveTo>
                  <a:pt x="10219" y="8343"/>
                </a:moveTo>
                <a:cubicBezTo>
                  <a:pt x="10094" y="8375"/>
                  <a:pt x="10062" y="8437"/>
                  <a:pt x="10000" y="8500"/>
                </a:cubicBezTo>
                <a:cubicBezTo>
                  <a:pt x="10062" y="8468"/>
                  <a:pt x="10156" y="8437"/>
                  <a:pt x="10219" y="8343"/>
                </a:cubicBezTo>
                <a:close/>
                <a:moveTo>
                  <a:pt x="10562" y="8156"/>
                </a:moveTo>
                <a:cubicBezTo>
                  <a:pt x="10656" y="8125"/>
                  <a:pt x="10719" y="8093"/>
                  <a:pt x="10781" y="8000"/>
                </a:cubicBezTo>
                <a:cubicBezTo>
                  <a:pt x="10687" y="8031"/>
                  <a:pt x="10625" y="8093"/>
                  <a:pt x="10562" y="8156"/>
                </a:cubicBezTo>
                <a:close/>
                <a:moveTo>
                  <a:pt x="8406" y="10218"/>
                </a:moveTo>
                <a:cubicBezTo>
                  <a:pt x="8437" y="10250"/>
                  <a:pt x="8437" y="10218"/>
                  <a:pt x="8469" y="10187"/>
                </a:cubicBezTo>
                <a:cubicBezTo>
                  <a:pt x="8469" y="10187"/>
                  <a:pt x="8500" y="10187"/>
                  <a:pt x="8500" y="10156"/>
                </a:cubicBezTo>
                <a:cubicBezTo>
                  <a:pt x="8594" y="10156"/>
                  <a:pt x="8625" y="10093"/>
                  <a:pt x="8687" y="10062"/>
                </a:cubicBezTo>
                <a:cubicBezTo>
                  <a:pt x="8625" y="10093"/>
                  <a:pt x="8562" y="10093"/>
                  <a:pt x="8500" y="10156"/>
                </a:cubicBezTo>
                <a:cubicBezTo>
                  <a:pt x="8500" y="10156"/>
                  <a:pt x="8469" y="10156"/>
                  <a:pt x="8469" y="10187"/>
                </a:cubicBezTo>
                <a:cubicBezTo>
                  <a:pt x="8437" y="10187"/>
                  <a:pt x="8375" y="10187"/>
                  <a:pt x="8406" y="10218"/>
                </a:cubicBezTo>
                <a:close/>
                <a:moveTo>
                  <a:pt x="2281" y="1343"/>
                </a:moveTo>
                <a:cubicBezTo>
                  <a:pt x="2312" y="1375"/>
                  <a:pt x="2344" y="1375"/>
                  <a:pt x="2375" y="1343"/>
                </a:cubicBezTo>
                <a:cubicBezTo>
                  <a:pt x="2344" y="1343"/>
                  <a:pt x="2312" y="1343"/>
                  <a:pt x="2281" y="1343"/>
                </a:cubicBezTo>
                <a:close/>
                <a:moveTo>
                  <a:pt x="1719" y="4937"/>
                </a:moveTo>
                <a:cubicBezTo>
                  <a:pt x="1500" y="5000"/>
                  <a:pt x="1312" y="5031"/>
                  <a:pt x="1094" y="5125"/>
                </a:cubicBezTo>
                <a:cubicBezTo>
                  <a:pt x="1031" y="5125"/>
                  <a:pt x="937" y="5125"/>
                  <a:pt x="844" y="5218"/>
                </a:cubicBezTo>
                <a:cubicBezTo>
                  <a:pt x="906" y="5218"/>
                  <a:pt x="906" y="5218"/>
                  <a:pt x="937" y="5218"/>
                </a:cubicBezTo>
                <a:cubicBezTo>
                  <a:pt x="1187" y="5125"/>
                  <a:pt x="1469" y="5062"/>
                  <a:pt x="1719" y="5000"/>
                </a:cubicBezTo>
                <a:cubicBezTo>
                  <a:pt x="1750" y="4968"/>
                  <a:pt x="1812" y="5000"/>
                  <a:pt x="1781" y="4937"/>
                </a:cubicBezTo>
                <a:cubicBezTo>
                  <a:pt x="1781" y="4906"/>
                  <a:pt x="1750" y="4937"/>
                  <a:pt x="1719" y="4937"/>
                </a:cubicBezTo>
                <a:close/>
                <a:moveTo>
                  <a:pt x="10844" y="7968"/>
                </a:moveTo>
                <a:cubicBezTo>
                  <a:pt x="10937" y="7937"/>
                  <a:pt x="11000" y="7875"/>
                  <a:pt x="11062" y="7843"/>
                </a:cubicBezTo>
                <a:cubicBezTo>
                  <a:pt x="10969" y="7843"/>
                  <a:pt x="10906" y="7875"/>
                  <a:pt x="10844" y="7968"/>
                </a:cubicBezTo>
                <a:close/>
                <a:moveTo>
                  <a:pt x="2594" y="1437"/>
                </a:moveTo>
                <a:cubicBezTo>
                  <a:pt x="2500" y="1437"/>
                  <a:pt x="2437" y="1468"/>
                  <a:pt x="2344" y="1500"/>
                </a:cubicBezTo>
                <a:cubicBezTo>
                  <a:pt x="2437" y="1500"/>
                  <a:pt x="2500" y="1468"/>
                  <a:pt x="2594" y="1437"/>
                </a:cubicBezTo>
                <a:close/>
                <a:moveTo>
                  <a:pt x="6219" y="12593"/>
                </a:moveTo>
                <a:cubicBezTo>
                  <a:pt x="6031" y="12562"/>
                  <a:pt x="5906" y="12656"/>
                  <a:pt x="5719" y="12687"/>
                </a:cubicBezTo>
                <a:cubicBezTo>
                  <a:pt x="5719" y="12687"/>
                  <a:pt x="5719" y="12687"/>
                  <a:pt x="5719" y="12687"/>
                </a:cubicBezTo>
                <a:cubicBezTo>
                  <a:pt x="5875" y="12687"/>
                  <a:pt x="6031" y="12593"/>
                  <a:pt x="6219" y="12593"/>
                </a:cubicBezTo>
                <a:cubicBezTo>
                  <a:pt x="6219" y="12593"/>
                  <a:pt x="6219" y="12593"/>
                  <a:pt x="6219" y="12593"/>
                </a:cubicBezTo>
                <a:close/>
                <a:moveTo>
                  <a:pt x="10031" y="8625"/>
                </a:moveTo>
                <a:cubicBezTo>
                  <a:pt x="9969" y="8656"/>
                  <a:pt x="9906" y="8687"/>
                  <a:pt x="9844" y="8750"/>
                </a:cubicBezTo>
                <a:cubicBezTo>
                  <a:pt x="9937" y="8750"/>
                  <a:pt x="10000" y="8687"/>
                  <a:pt x="10031" y="8625"/>
                </a:cubicBezTo>
                <a:close/>
                <a:moveTo>
                  <a:pt x="7969" y="8875"/>
                </a:moveTo>
                <a:cubicBezTo>
                  <a:pt x="7969" y="8875"/>
                  <a:pt x="8000" y="8843"/>
                  <a:pt x="8000" y="8843"/>
                </a:cubicBezTo>
                <a:cubicBezTo>
                  <a:pt x="7969" y="8781"/>
                  <a:pt x="7937" y="8812"/>
                  <a:pt x="7906" y="8812"/>
                </a:cubicBezTo>
                <a:cubicBezTo>
                  <a:pt x="7750" y="8937"/>
                  <a:pt x="7562" y="9031"/>
                  <a:pt x="7406" y="9125"/>
                </a:cubicBezTo>
                <a:cubicBezTo>
                  <a:pt x="7281" y="9156"/>
                  <a:pt x="7187" y="9218"/>
                  <a:pt x="7094" y="9281"/>
                </a:cubicBezTo>
                <a:cubicBezTo>
                  <a:pt x="7125" y="9312"/>
                  <a:pt x="7156" y="9312"/>
                  <a:pt x="7156" y="9281"/>
                </a:cubicBezTo>
                <a:cubicBezTo>
                  <a:pt x="7437" y="9156"/>
                  <a:pt x="7687" y="9000"/>
                  <a:pt x="7969" y="8875"/>
                </a:cubicBezTo>
                <a:close/>
                <a:moveTo>
                  <a:pt x="10406" y="8875"/>
                </a:moveTo>
                <a:cubicBezTo>
                  <a:pt x="10375" y="8875"/>
                  <a:pt x="10312" y="8906"/>
                  <a:pt x="10281" y="8968"/>
                </a:cubicBezTo>
                <a:cubicBezTo>
                  <a:pt x="10250" y="8968"/>
                  <a:pt x="10219" y="8968"/>
                  <a:pt x="10219" y="9000"/>
                </a:cubicBezTo>
                <a:cubicBezTo>
                  <a:pt x="10219" y="9000"/>
                  <a:pt x="10219" y="9000"/>
                  <a:pt x="10219" y="9000"/>
                </a:cubicBezTo>
                <a:cubicBezTo>
                  <a:pt x="10250" y="9000"/>
                  <a:pt x="10281" y="8968"/>
                  <a:pt x="10281" y="8968"/>
                </a:cubicBezTo>
                <a:cubicBezTo>
                  <a:pt x="10344" y="8937"/>
                  <a:pt x="10406" y="8937"/>
                  <a:pt x="10406" y="8875"/>
                </a:cubicBezTo>
                <a:close/>
                <a:moveTo>
                  <a:pt x="7656" y="10000"/>
                </a:moveTo>
                <a:cubicBezTo>
                  <a:pt x="7750" y="10000"/>
                  <a:pt x="7812" y="9968"/>
                  <a:pt x="7875" y="9937"/>
                </a:cubicBezTo>
                <a:cubicBezTo>
                  <a:pt x="7781" y="9937"/>
                  <a:pt x="7719" y="9937"/>
                  <a:pt x="7656" y="10000"/>
                </a:cubicBezTo>
                <a:close/>
                <a:moveTo>
                  <a:pt x="7812" y="9750"/>
                </a:moveTo>
                <a:cubicBezTo>
                  <a:pt x="7750" y="9781"/>
                  <a:pt x="7687" y="9812"/>
                  <a:pt x="7625" y="9843"/>
                </a:cubicBezTo>
                <a:cubicBezTo>
                  <a:pt x="7625" y="9843"/>
                  <a:pt x="7625" y="9875"/>
                  <a:pt x="7625" y="9875"/>
                </a:cubicBezTo>
                <a:cubicBezTo>
                  <a:pt x="7687" y="9843"/>
                  <a:pt x="7750" y="9812"/>
                  <a:pt x="7812" y="9781"/>
                </a:cubicBezTo>
                <a:cubicBezTo>
                  <a:pt x="7812" y="9781"/>
                  <a:pt x="7812" y="9750"/>
                  <a:pt x="7812" y="9750"/>
                </a:cubicBezTo>
                <a:close/>
                <a:moveTo>
                  <a:pt x="11375" y="8125"/>
                </a:moveTo>
                <a:cubicBezTo>
                  <a:pt x="11375" y="8125"/>
                  <a:pt x="11375" y="8125"/>
                  <a:pt x="11375" y="8125"/>
                </a:cubicBezTo>
                <a:cubicBezTo>
                  <a:pt x="11375" y="8125"/>
                  <a:pt x="11375" y="8125"/>
                  <a:pt x="11375" y="8125"/>
                </a:cubicBezTo>
                <a:cubicBezTo>
                  <a:pt x="11375" y="8125"/>
                  <a:pt x="11375" y="8125"/>
                  <a:pt x="11375" y="8125"/>
                </a:cubicBezTo>
                <a:close/>
                <a:moveTo>
                  <a:pt x="11437" y="8093"/>
                </a:moveTo>
                <a:cubicBezTo>
                  <a:pt x="11437" y="8093"/>
                  <a:pt x="11437" y="8093"/>
                  <a:pt x="11437" y="8093"/>
                </a:cubicBezTo>
                <a:cubicBezTo>
                  <a:pt x="11437" y="8093"/>
                  <a:pt x="11437" y="8062"/>
                  <a:pt x="11437" y="8093"/>
                </a:cubicBezTo>
                <a:close/>
                <a:moveTo>
                  <a:pt x="6562" y="12593"/>
                </a:moveTo>
                <a:cubicBezTo>
                  <a:pt x="6531" y="12562"/>
                  <a:pt x="6500" y="12593"/>
                  <a:pt x="6469" y="12593"/>
                </a:cubicBezTo>
                <a:cubicBezTo>
                  <a:pt x="6375" y="12625"/>
                  <a:pt x="6281" y="12656"/>
                  <a:pt x="6156" y="12687"/>
                </a:cubicBezTo>
                <a:cubicBezTo>
                  <a:pt x="6156" y="12687"/>
                  <a:pt x="6156" y="12687"/>
                  <a:pt x="6125" y="12687"/>
                </a:cubicBezTo>
                <a:cubicBezTo>
                  <a:pt x="6281" y="12718"/>
                  <a:pt x="6406" y="12625"/>
                  <a:pt x="6500" y="12625"/>
                </a:cubicBezTo>
                <a:cubicBezTo>
                  <a:pt x="6531" y="12593"/>
                  <a:pt x="6531" y="12593"/>
                  <a:pt x="6562" y="12593"/>
                </a:cubicBezTo>
                <a:cubicBezTo>
                  <a:pt x="6562" y="12593"/>
                  <a:pt x="6562" y="12593"/>
                  <a:pt x="6562" y="12593"/>
                </a:cubicBezTo>
                <a:cubicBezTo>
                  <a:pt x="6562" y="12593"/>
                  <a:pt x="6562" y="12593"/>
                  <a:pt x="6562" y="12593"/>
                </a:cubicBezTo>
                <a:cubicBezTo>
                  <a:pt x="6594" y="12593"/>
                  <a:pt x="6594" y="12593"/>
                  <a:pt x="6625" y="12593"/>
                </a:cubicBezTo>
                <a:cubicBezTo>
                  <a:pt x="6625" y="12562"/>
                  <a:pt x="6656" y="12531"/>
                  <a:pt x="6656" y="12562"/>
                </a:cubicBezTo>
                <a:cubicBezTo>
                  <a:pt x="6625" y="12531"/>
                  <a:pt x="6594" y="12500"/>
                  <a:pt x="6562" y="12593"/>
                </a:cubicBezTo>
                <a:close/>
                <a:moveTo>
                  <a:pt x="11375" y="8125"/>
                </a:moveTo>
                <a:cubicBezTo>
                  <a:pt x="11375" y="8125"/>
                  <a:pt x="11375" y="8125"/>
                  <a:pt x="11375" y="8125"/>
                </a:cubicBezTo>
                <a:cubicBezTo>
                  <a:pt x="11375" y="8125"/>
                  <a:pt x="11375" y="8125"/>
                  <a:pt x="11375" y="8125"/>
                </a:cubicBezTo>
                <a:cubicBezTo>
                  <a:pt x="11375" y="8125"/>
                  <a:pt x="11375" y="8125"/>
                  <a:pt x="11375" y="8125"/>
                </a:cubicBezTo>
                <a:close/>
                <a:moveTo>
                  <a:pt x="15625" y="2000"/>
                </a:moveTo>
                <a:cubicBezTo>
                  <a:pt x="15594" y="2000"/>
                  <a:pt x="15562" y="2000"/>
                  <a:pt x="15531" y="2031"/>
                </a:cubicBezTo>
                <a:cubicBezTo>
                  <a:pt x="15500" y="2062"/>
                  <a:pt x="15469" y="2062"/>
                  <a:pt x="15469" y="2093"/>
                </a:cubicBezTo>
                <a:cubicBezTo>
                  <a:pt x="15531" y="2062"/>
                  <a:pt x="15625" y="2031"/>
                  <a:pt x="15719" y="1968"/>
                </a:cubicBezTo>
                <a:cubicBezTo>
                  <a:pt x="15750" y="1968"/>
                  <a:pt x="15781" y="2000"/>
                  <a:pt x="15812" y="1937"/>
                </a:cubicBezTo>
                <a:cubicBezTo>
                  <a:pt x="15844" y="1937"/>
                  <a:pt x="15875" y="1937"/>
                  <a:pt x="15937" y="1906"/>
                </a:cubicBezTo>
                <a:cubicBezTo>
                  <a:pt x="15937" y="1875"/>
                  <a:pt x="16000" y="1906"/>
                  <a:pt x="16000" y="1875"/>
                </a:cubicBezTo>
                <a:cubicBezTo>
                  <a:pt x="15969" y="1843"/>
                  <a:pt x="15937" y="1843"/>
                  <a:pt x="15937" y="1906"/>
                </a:cubicBezTo>
                <a:cubicBezTo>
                  <a:pt x="15875" y="1906"/>
                  <a:pt x="15844" y="1906"/>
                  <a:pt x="15812" y="1937"/>
                </a:cubicBezTo>
                <a:cubicBezTo>
                  <a:pt x="15781" y="1937"/>
                  <a:pt x="15750" y="1937"/>
                  <a:pt x="15750" y="1937"/>
                </a:cubicBezTo>
                <a:cubicBezTo>
                  <a:pt x="15750" y="1937"/>
                  <a:pt x="15719" y="1937"/>
                  <a:pt x="15719" y="1937"/>
                </a:cubicBezTo>
                <a:cubicBezTo>
                  <a:pt x="15719" y="1968"/>
                  <a:pt x="15719" y="1968"/>
                  <a:pt x="15719" y="1968"/>
                </a:cubicBezTo>
                <a:cubicBezTo>
                  <a:pt x="15687" y="1968"/>
                  <a:pt x="15656" y="1968"/>
                  <a:pt x="15625" y="2000"/>
                </a:cubicBezTo>
                <a:close/>
                <a:moveTo>
                  <a:pt x="15312" y="3218"/>
                </a:moveTo>
                <a:cubicBezTo>
                  <a:pt x="15312" y="3250"/>
                  <a:pt x="15312" y="3250"/>
                  <a:pt x="15312" y="3250"/>
                </a:cubicBezTo>
                <a:cubicBezTo>
                  <a:pt x="15312" y="3250"/>
                  <a:pt x="15312" y="3218"/>
                  <a:pt x="15344" y="3218"/>
                </a:cubicBezTo>
                <a:cubicBezTo>
                  <a:pt x="15469" y="3187"/>
                  <a:pt x="15594" y="3125"/>
                  <a:pt x="15719" y="3062"/>
                </a:cubicBezTo>
                <a:cubicBezTo>
                  <a:pt x="15594" y="3062"/>
                  <a:pt x="15437" y="3125"/>
                  <a:pt x="15344" y="3218"/>
                </a:cubicBezTo>
                <a:cubicBezTo>
                  <a:pt x="15312" y="3218"/>
                  <a:pt x="15312" y="3218"/>
                  <a:pt x="15312" y="3218"/>
                </a:cubicBezTo>
                <a:close/>
                <a:moveTo>
                  <a:pt x="15344" y="2625"/>
                </a:moveTo>
                <a:cubicBezTo>
                  <a:pt x="15344" y="2625"/>
                  <a:pt x="15344" y="2656"/>
                  <a:pt x="15344" y="2656"/>
                </a:cubicBezTo>
                <a:cubicBezTo>
                  <a:pt x="15375" y="2656"/>
                  <a:pt x="15375" y="2625"/>
                  <a:pt x="15375" y="2625"/>
                </a:cubicBezTo>
                <a:cubicBezTo>
                  <a:pt x="15375" y="2625"/>
                  <a:pt x="15375" y="2625"/>
                  <a:pt x="15375" y="2625"/>
                </a:cubicBezTo>
                <a:cubicBezTo>
                  <a:pt x="15375" y="2625"/>
                  <a:pt x="15344" y="2625"/>
                  <a:pt x="15344" y="2625"/>
                </a:cubicBezTo>
                <a:close/>
                <a:moveTo>
                  <a:pt x="15719" y="1937"/>
                </a:moveTo>
                <a:close/>
                <a:moveTo>
                  <a:pt x="9719" y="9718"/>
                </a:moveTo>
                <a:cubicBezTo>
                  <a:pt x="9781" y="9687"/>
                  <a:pt x="9844" y="9656"/>
                  <a:pt x="9906" y="9593"/>
                </a:cubicBezTo>
                <a:cubicBezTo>
                  <a:pt x="9812" y="9593"/>
                  <a:pt x="9781" y="9687"/>
                  <a:pt x="9719" y="9718"/>
                </a:cubicBezTo>
                <a:cubicBezTo>
                  <a:pt x="9719" y="9718"/>
                  <a:pt x="9719" y="9718"/>
                  <a:pt x="9719" y="9718"/>
                </a:cubicBezTo>
                <a:close/>
                <a:moveTo>
                  <a:pt x="9500" y="9562"/>
                </a:moveTo>
                <a:cubicBezTo>
                  <a:pt x="9594" y="9531"/>
                  <a:pt x="9687" y="9468"/>
                  <a:pt x="9781" y="9406"/>
                </a:cubicBezTo>
                <a:cubicBezTo>
                  <a:pt x="9656" y="9437"/>
                  <a:pt x="9594" y="9500"/>
                  <a:pt x="9500" y="9562"/>
                </a:cubicBezTo>
                <a:close/>
                <a:moveTo>
                  <a:pt x="11219" y="9250"/>
                </a:moveTo>
                <a:cubicBezTo>
                  <a:pt x="11219" y="9250"/>
                  <a:pt x="11250" y="9250"/>
                  <a:pt x="11281" y="9250"/>
                </a:cubicBezTo>
                <a:cubicBezTo>
                  <a:pt x="11250" y="9218"/>
                  <a:pt x="11219" y="9218"/>
                  <a:pt x="11219" y="9250"/>
                </a:cubicBezTo>
                <a:close/>
                <a:moveTo>
                  <a:pt x="14875" y="4593"/>
                </a:moveTo>
                <a:cubicBezTo>
                  <a:pt x="14906" y="4593"/>
                  <a:pt x="14937" y="4562"/>
                  <a:pt x="14969" y="4531"/>
                </a:cubicBezTo>
                <a:cubicBezTo>
                  <a:pt x="14906" y="4500"/>
                  <a:pt x="14875" y="4531"/>
                  <a:pt x="14875" y="4593"/>
                </a:cubicBezTo>
                <a:close/>
                <a:moveTo>
                  <a:pt x="4406" y="8875"/>
                </a:moveTo>
                <a:cubicBezTo>
                  <a:pt x="4406" y="8875"/>
                  <a:pt x="4406" y="8875"/>
                  <a:pt x="4406" y="8875"/>
                </a:cubicBezTo>
                <a:close/>
                <a:moveTo>
                  <a:pt x="8875" y="9937"/>
                </a:moveTo>
                <a:cubicBezTo>
                  <a:pt x="8937" y="9937"/>
                  <a:pt x="8969" y="9906"/>
                  <a:pt x="9000" y="9875"/>
                </a:cubicBezTo>
                <a:cubicBezTo>
                  <a:pt x="9062" y="9875"/>
                  <a:pt x="9062" y="9875"/>
                  <a:pt x="9062" y="9812"/>
                </a:cubicBezTo>
                <a:cubicBezTo>
                  <a:pt x="9031" y="9812"/>
                  <a:pt x="9000" y="9843"/>
                  <a:pt x="9000" y="9875"/>
                </a:cubicBezTo>
                <a:cubicBezTo>
                  <a:pt x="8969" y="9875"/>
                  <a:pt x="8937" y="9906"/>
                  <a:pt x="8875" y="9937"/>
                </a:cubicBezTo>
                <a:close/>
                <a:moveTo>
                  <a:pt x="2594" y="1406"/>
                </a:moveTo>
                <a:cubicBezTo>
                  <a:pt x="2625" y="1406"/>
                  <a:pt x="2687" y="1406"/>
                  <a:pt x="2719" y="1406"/>
                </a:cubicBezTo>
                <a:cubicBezTo>
                  <a:pt x="2687" y="1406"/>
                  <a:pt x="2625" y="1406"/>
                  <a:pt x="2594" y="1406"/>
                </a:cubicBezTo>
                <a:close/>
                <a:moveTo>
                  <a:pt x="15469" y="1687"/>
                </a:moveTo>
                <a:cubicBezTo>
                  <a:pt x="15469" y="1687"/>
                  <a:pt x="15500" y="1687"/>
                  <a:pt x="15500" y="1687"/>
                </a:cubicBezTo>
                <a:cubicBezTo>
                  <a:pt x="15469" y="1687"/>
                  <a:pt x="15469" y="1687"/>
                  <a:pt x="15469" y="1687"/>
                </a:cubicBezTo>
                <a:cubicBezTo>
                  <a:pt x="15469" y="1687"/>
                  <a:pt x="15469" y="1687"/>
                  <a:pt x="15469" y="1687"/>
                </a:cubicBezTo>
                <a:close/>
                <a:moveTo>
                  <a:pt x="10000" y="9531"/>
                </a:moveTo>
                <a:cubicBezTo>
                  <a:pt x="10062" y="9531"/>
                  <a:pt x="10094" y="9531"/>
                  <a:pt x="10125" y="9468"/>
                </a:cubicBezTo>
                <a:cubicBezTo>
                  <a:pt x="10156" y="9468"/>
                  <a:pt x="10187" y="9437"/>
                  <a:pt x="10219" y="9406"/>
                </a:cubicBezTo>
                <a:cubicBezTo>
                  <a:pt x="10156" y="9406"/>
                  <a:pt x="10125" y="9437"/>
                  <a:pt x="10125" y="9468"/>
                </a:cubicBezTo>
                <a:cubicBezTo>
                  <a:pt x="10062" y="9468"/>
                  <a:pt x="10031" y="9500"/>
                  <a:pt x="10000" y="9531"/>
                </a:cubicBezTo>
                <a:close/>
                <a:moveTo>
                  <a:pt x="9187" y="8968"/>
                </a:moveTo>
                <a:cubicBezTo>
                  <a:pt x="9125" y="9000"/>
                  <a:pt x="9031" y="9031"/>
                  <a:pt x="8969" y="9125"/>
                </a:cubicBezTo>
                <a:cubicBezTo>
                  <a:pt x="9062" y="9062"/>
                  <a:pt x="9125" y="9031"/>
                  <a:pt x="9219" y="9000"/>
                </a:cubicBezTo>
                <a:cubicBezTo>
                  <a:pt x="9187" y="8968"/>
                  <a:pt x="9187" y="8968"/>
                  <a:pt x="9187" y="8968"/>
                </a:cubicBezTo>
                <a:close/>
                <a:moveTo>
                  <a:pt x="9875" y="9375"/>
                </a:moveTo>
                <a:cubicBezTo>
                  <a:pt x="10031" y="9281"/>
                  <a:pt x="10187" y="9156"/>
                  <a:pt x="10375" y="9062"/>
                </a:cubicBezTo>
                <a:cubicBezTo>
                  <a:pt x="10375" y="9062"/>
                  <a:pt x="10344" y="9031"/>
                  <a:pt x="10344" y="9031"/>
                </a:cubicBezTo>
                <a:cubicBezTo>
                  <a:pt x="10187" y="9125"/>
                  <a:pt x="10000" y="9250"/>
                  <a:pt x="9844" y="9343"/>
                </a:cubicBezTo>
                <a:cubicBezTo>
                  <a:pt x="9844" y="9343"/>
                  <a:pt x="9844" y="9375"/>
                  <a:pt x="9875" y="9375"/>
                </a:cubicBezTo>
                <a:close/>
                <a:moveTo>
                  <a:pt x="16187" y="1437"/>
                </a:moveTo>
                <a:cubicBezTo>
                  <a:pt x="16062" y="1406"/>
                  <a:pt x="16000" y="1468"/>
                  <a:pt x="15937" y="1500"/>
                </a:cubicBezTo>
                <a:cubicBezTo>
                  <a:pt x="16000" y="1500"/>
                  <a:pt x="16062" y="1468"/>
                  <a:pt x="16187" y="1437"/>
                </a:cubicBezTo>
                <a:close/>
                <a:moveTo>
                  <a:pt x="16281" y="2812"/>
                </a:moveTo>
                <a:cubicBezTo>
                  <a:pt x="16219" y="2843"/>
                  <a:pt x="16156" y="2843"/>
                  <a:pt x="16094" y="2875"/>
                </a:cubicBezTo>
                <a:lnTo>
                  <a:pt x="16094" y="2875"/>
                </a:lnTo>
                <a:cubicBezTo>
                  <a:pt x="16062" y="2906"/>
                  <a:pt x="16031" y="2906"/>
                  <a:pt x="16000" y="2937"/>
                </a:cubicBezTo>
                <a:cubicBezTo>
                  <a:pt x="15937" y="2906"/>
                  <a:pt x="15875" y="2968"/>
                  <a:pt x="15812" y="3000"/>
                </a:cubicBezTo>
                <a:lnTo>
                  <a:pt x="15812" y="3000"/>
                </a:lnTo>
                <a:cubicBezTo>
                  <a:pt x="15875" y="3000"/>
                  <a:pt x="15969" y="3000"/>
                  <a:pt x="16000" y="2937"/>
                </a:cubicBezTo>
                <a:cubicBezTo>
                  <a:pt x="16156" y="2906"/>
                  <a:pt x="16281" y="2875"/>
                  <a:pt x="16406" y="2781"/>
                </a:cubicBezTo>
                <a:cubicBezTo>
                  <a:pt x="16437" y="2781"/>
                  <a:pt x="16469" y="2812"/>
                  <a:pt x="16500" y="2781"/>
                </a:cubicBezTo>
                <a:cubicBezTo>
                  <a:pt x="16469" y="2750"/>
                  <a:pt x="16437" y="2750"/>
                  <a:pt x="16437" y="2781"/>
                </a:cubicBezTo>
                <a:lnTo>
                  <a:pt x="16437" y="2781"/>
                </a:lnTo>
                <a:cubicBezTo>
                  <a:pt x="16437" y="2781"/>
                  <a:pt x="16437" y="2781"/>
                  <a:pt x="16437" y="2781"/>
                </a:cubicBezTo>
                <a:cubicBezTo>
                  <a:pt x="16406" y="2781"/>
                  <a:pt x="16406" y="2781"/>
                  <a:pt x="16406" y="2781"/>
                </a:cubicBezTo>
                <a:cubicBezTo>
                  <a:pt x="16344" y="2812"/>
                  <a:pt x="16312" y="2812"/>
                  <a:pt x="16281" y="2812"/>
                </a:cubicBezTo>
                <a:close/>
                <a:moveTo>
                  <a:pt x="16281" y="2812"/>
                </a:moveTo>
                <a:cubicBezTo>
                  <a:pt x="16219" y="2843"/>
                  <a:pt x="16156" y="2875"/>
                  <a:pt x="16094" y="2875"/>
                </a:cubicBezTo>
                <a:moveTo>
                  <a:pt x="11562" y="7500"/>
                </a:moveTo>
                <a:cubicBezTo>
                  <a:pt x="11500" y="7531"/>
                  <a:pt x="11406" y="7562"/>
                  <a:pt x="11344" y="7625"/>
                </a:cubicBezTo>
                <a:cubicBezTo>
                  <a:pt x="11250" y="7656"/>
                  <a:pt x="11156" y="7718"/>
                  <a:pt x="11094" y="7812"/>
                </a:cubicBezTo>
                <a:cubicBezTo>
                  <a:pt x="11187" y="7781"/>
                  <a:pt x="11281" y="7718"/>
                  <a:pt x="11375" y="7656"/>
                </a:cubicBezTo>
                <a:cubicBezTo>
                  <a:pt x="11437" y="7625"/>
                  <a:pt x="11500" y="7562"/>
                  <a:pt x="11562" y="7500"/>
                </a:cubicBezTo>
                <a:close/>
                <a:moveTo>
                  <a:pt x="32031" y="11562"/>
                </a:moveTo>
                <a:cubicBezTo>
                  <a:pt x="32031" y="11562"/>
                  <a:pt x="32031" y="11562"/>
                  <a:pt x="32000" y="11562"/>
                </a:cubicBezTo>
                <a:cubicBezTo>
                  <a:pt x="31687" y="11656"/>
                  <a:pt x="31344" y="11781"/>
                  <a:pt x="31031" y="11906"/>
                </a:cubicBezTo>
                <a:cubicBezTo>
                  <a:pt x="31031" y="11906"/>
                  <a:pt x="31062" y="11906"/>
                  <a:pt x="31094" y="11906"/>
                </a:cubicBezTo>
                <a:cubicBezTo>
                  <a:pt x="31344" y="11812"/>
                  <a:pt x="31625" y="11750"/>
                  <a:pt x="31875" y="11656"/>
                </a:cubicBezTo>
                <a:cubicBezTo>
                  <a:pt x="31937" y="11625"/>
                  <a:pt x="32062" y="11625"/>
                  <a:pt x="32094" y="11562"/>
                </a:cubicBezTo>
                <a:cubicBezTo>
                  <a:pt x="32094" y="11562"/>
                  <a:pt x="32062" y="11562"/>
                  <a:pt x="32031" y="11562"/>
                </a:cubicBezTo>
                <a:cubicBezTo>
                  <a:pt x="32031" y="11562"/>
                  <a:pt x="32031" y="11562"/>
                  <a:pt x="32000" y="11593"/>
                </a:cubicBezTo>
                <a:cubicBezTo>
                  <a:pt x="32031" y="11562"/>
                  <a:pt x="32031" y="11562"/>
                  <a:pt x="32031" y="11562"/>
                </a:cubicBezTo>
                <a:close/>
                <a:moveTo>
                  <a:pt x="23719" y="9000"/>
                </a:moveTo>
                <a:cubicBezTo>
                  <a:pt x="23594" y="9000"/>
                  <a:pt x="23531" y="9093"/>
                  <a:pt x="23437" y="9093"/>
                </a:cubicBezTo>
                <a:cubicBezTo>
                  <a:pt x="23531" y="9093"/>
                  <a:pt x="23625" y="9093"/>
                  <a:pt x="23719" y="9000"/>
                </a:cubicBezTo>
                <a:close/>
                <a:moveTo>
                  <a:pt x="32094" y="11531"/>
                </a:moveTo>
                <a:cubicBezTo>
                  <a:pt x="32187" y="11531"/>
                  <a:pt x="32250" y="11531"/>
                  <a:pt x="32312" y="11468"/>
                </a:cubicBezTo>
                <a:cubicBezTo>
                  <a:pt x="32406" y="11468"/>
                  <a:pt x="32469" y="11468"/>
                  <a:pt x="32531" y="11406"/>
                </a:cubicBezTo>
                <a:cubicBezTo>
                  <a:pt x="32625" y="11406"/>
                  <a:pt x="32687" y="11375"/>
                  <a:pt x="32781" y="11343"/>
                </a:cubicBezTo>
                <a:cubicBezTo>
                  <a:pt x="32781" y="11343"/>
                  <a:pt x="32781" y="11312"/>
                  <a:pt x="32781" y="11312"/>
                </a:cubicBezTo>
                <a:cubicBezTo>
                  <a:pt x="32781" y="11312"/>
                  <a:pt x="32781" y="11312"/>
                  <a:pt x="32781" y="11312"/>
                </a:cubicBezTo>
                <a:cubicBezTo>
                  <a:pt x="32719" y="11312"/>
                  <a:pt x="32656" y="11343"/>
                  <a:pt x="32594" y="11375"/>
                </a:cubicBezTo>
                <a:cubicBezTo>
                  <a:pt x="32594" y="11375"/>
                  <a:pt x="32625" y="11375"/>
                  <a:pt x="32625" y="11375"/>
                </a:cubicBezTo>
                <a:lnTo>
                  <a:pt x="32625" y="11375"/>
                </a:lnTo>
                <a:cubicBezTo>
                  <a:pt x="32625" y="11375"/>
                  <a:pt x="32594" y="11375"/>
                  <a:pt x="32594" y="11375"/>
                </a:cubicBezTo>
                <a:cubicBezTo>
                  <a:pt x="32562" y="11375"/>
                  <a:pt x="32562" y="11406"/>
                  <a:pt x="32531" y="11406"/>
                </a:cubicBezTo>
                <a:cubicBezTo>
                  <a:pt x="32500" y="11406"/>
                  <a:pt x="32469" y="11406"/>
                  <a:pt x="32469" y="11406"/>
                </a:cubicBezTo>
                <a:cubicBezTo>
                  <a:pt x="32437" y="11437"/>
                  <a:pt x="32406" y="11437"/>
                  <a:pt x="32375" y="11437"/>
                </a:cubicBezTo>
                <a:cubicBezTo>
                  <a:pt x="32406" y="11437"/>
                  <a:pt x="32437" y="11437"/>
                  <a:pt x="32469" y="11406"/>
                </a:cubicBezTo>
                <a:cubicBezTo>
                  <a:pt x="32437" y="11437"/>
                  <a:pt x="32375" y="11437"/>
                  <a:pt x="32344" y="11468"/>
                </a:cubicBezTo>
                <a:lnTo>
                  <a:pt x="32344" y="11468"/>
                </a:lnTo>
                <a:cubicBezTo>
                  <a:pt x="32344" y="11468"/>
                  <a:pt x="32344" y="11468"/>
                  <a:pt x="32312" y="11468"/>
                </a:cubicBezTo>
                <a:cubicBezTo>
                  <a:pt x="32281" y="11468"/>
                  <a:pt x="32281" y="11468"/>
                  <a:pt x="32250" y="11500"/>
                </a:cubicBezTo>
                <a:cubicBezTo>
                  <a:pt x="32219" y="11500"/>
                  <a:pt x="32219" y="11500"/>
                  <a:pt x="32219" y="11500"/>
                </a:cubicBezTo>
                <a:cubicBezTo>
                  <a:pt x="32219" y="11500"/>
                  <a:pt x="32219" y="11500"/>
                  <a:pt x="32250" y="11500"/>
                </a:cubicBezTo>
                <a:cubicBezTo>
                  <a:pt x="32187" y="11500"/>
                  <a:pt x="32156" y="11531"/>
                  <a:pt x="32094" y="11531"/>
                </a:cubicBezTo>
                <a:close/>
                <a:moveTo>
                  <a:pt x="30500" y="12093"/>
                </a:moveTo>
                <a:cubicBezTo>
                  <a:pt x="30406" y="12093"/>
                  <a:pt x="30312" y="12125"/>
                  <a:pt x="30250" y="12156"/>
                </a:cubicBezTo>
                <a:cubicBezTo>
                  <a:pt x="30344" y="12187"/>
                  <a:pt x="30406" y="12125"/>
                  <a:pt x="30500" y="12093"/>
                </a:cubicBezTo>
                <a:close/>
                <a:moveTo>
                  <a:pt x="26656" y="13375"/>
                </a:moveTo>
                <a:cubicBezTo>
                  <a:pt x="26875" y="13312"/>
                  <a:pt x="27094" y="13250"/>
                  <a:pt x="27312" y="13156"/>
                </a:cubicBezTo>
                <a:cubicBezTo>
                  <a:pt x="27687" y="13062"/>
                  <a:pt x="28031" y="12937"/>
                  <a:pt x="28375" y="12812"/>
                </a:cubicBezTo>
                <a:cubicBezTo>
                  <a:pt x="28562" y="12750"/>
                  <a:pt x="28719" y="12687"/>
                  <a:pt x="28875" y="12625"/>
                </a:cubicBezTo>
                <a:cubicBezTo>
                  <a:pt x="29094" y="12593"/>
                  <a:pt x="29281" y="12500"/>
                  <a:pt x="29469" y="12437"/>
                </a:cubicBezTo>
                <a:cubicBezTo>
                  <a:pt x="29719" y="12375"/>
                  <a:pt x="29937" y="12281"/>
                  <a:pt x="30156" y="12218"/>
                </a:cubicBezTo>
                <a:cubicBezTo>
                  <a:pt x="30156" y="12218"/>
                  <a:pt x="30156" y="12187"/>
                  <a:pt x="30156" y="12187"/>
                </a:cubicBezTo>
                <a:cubicBezTo>
                  <a:pt x="28937" y="12593"/>
                  <a:pt x="27750" y="12968"/>
                  <a:pt x="26531" y="13375"/>
                </a:cubicBezTo>
                <a:cubicBezTo>
                  <a:pt x="26594" y="13375"/>
                  <a:pt x="26625" y="13406"/>
                  <a:pt x="26656" y="13375"/>
                </a:cubicBezTo>
                <a:close/>
                <a:moveTo>
                  <a:pt x="30500" y="12312"/>
                </a:moveTo>
                <a:cubicBezTo>
                  <a:pt x="30594" y="12281"/>
                  <a:pt x="30687" y="12250"/>
                  <a:pt x="30781" y="12218"/>
                </a:cubicBezTo>
                <a:cubicBezTo>
                  <a:pt x="30781" y="12218"/>
                  <a:pt x="30781" y="12187"/>
                  <a:pt x="30750" y="12187"/>
                </a:cubicBezTo>
                <a:cubicBezTo>
                  <a:pt x="30687" y="12250"/>
                  <a:pt x="30562" y="12218"/>
                  <a:pt x="30500" y="12312"/>
                </a:cubicBezTo>
                <a:close/>
                <a:moveTo>
                  <a:pt x="32750" y="10250"/>
                </a:moveTo>
                <a:cubicBezTo>
                  <a:pt x="32594" y="10281"/>
                  <a:pt x="32437" y="10343"/>
                  <a:pt x="32281" y="10406"/>
                </a:cubicBezTo>
                <a:cubicBezTo>
                  <a:pt x="32312" y="10406"/>
                  <a:pt x="32312" y="10437"/>
                  <a:pt x="32312" y="10437"/>
                </a:cubicBezTo>
                <a:cubicBezTo>
                  <a:pt x="32469" y="10375"/>
                  <a:pt x="32625" y="10343"/>
                  <a:pt x="32781" y="10281"/>
                </a:cubicBezTo>
                <a:cubicBezTo>
                  <a:pt x="32781" y="10281"/>
                  <a:pt x="32750" y="10250"/>
                  <a:pt x="32750" y="10250"/>
                </a:cubicBezTo>
                <a:close/>
                <a:moveTo>
                  <a:pt x="32031" y="10500"/>
                </a:moveTo>
                <a:cubicBezTo>
                  <a:pt x="31437" y="10687"/>
                  <a:pt x="30812" y="10906"/>
                  <a:pt x="30219" y="11125"/>
                </a:cubicBezTo>
                <a:cubicBezTo>
                  <a:pt x="30219" y="11125"/>
                  <a:pt x="30219" y="11156"/>
                  <a:pt x="30219" y="11156"/>
                </a:cubicBezTo>
                <a:cubicBezTo>
                  <a:pt x="30812" y="10937"/>
                  <a:pt x="31437" y="10781"/>
                  <a:pt x="32031" y="10531"/>
                </a:cubicBezTo>
                <a:cubicBezTo>
                  <a:pt x="32031" y="10531"/>
                  <a:pt x="32031" y="10500"/>
                  <a:pt x="32031" y="10500"/>
                </a:cubicBezTo>
                <a:close/>
                <a:moveTo>
                  <a:pt x="32156" y="8218"/>
                </a:moveTo>
                <a:cubicBezTo>
                  <a:pt x="32125" y="8218"/>
                  <a:pt x="32062" y="8218"/>
                  <a:pt x="32094" y="8281"/>
                </a:cubicBezTo>
                <a:cubicBezTo>
                  <a:pt x="32125" y="8312"/>
                  <a:pt x="32125" y="8281"/>
                  <a:pt x="32156" y="8281"/>
                </a:cubicBezTo>
                <a:cubicBezTo>
                  <a:pt x="32375" y="8187"/>
                  <a:pt x="32562" y="8125"/>
                  <a:pt x="32781" y="8062"/>
                </a:cubicBezTo>
                <a:cubicBezTo>
                  <a:pt x="32781" y="8031"/>
                  <a:pt x="32781" y="8031"/>
                  <a:pt x="32781" y="8031"/>
                </a:cubicBezTo>
                <a:cubicBezTo>
                  <a:pt x="32781" y="8000"/>
                  <a:pt x="32781" y="8000"/>
                  <a:pt x="32781" y="8000"/>
                </a:cubicBezTo>
                <a:cubicBezTo>
                  <a:pt x="32781" y="8000"/>
                  <a:pt x="32781" y="8000"/>
                  <a:pt x="32750" y="8000"/>
                </a:cubicBezTo>
                <a:cubicBezTo>
                  <a:pt x="32562" y="8062"/>
                  <a:pt x="32344" y="8156"/>
                  <a:pt x="32156" y="8218"/>
                </a:cubicBezTo>
                <a:close/>
                <a:moveTo>
                  <a:pt x="31375" y="12875"/>
                </a:moveTo>
                <a:cubicBezTo>
                  <a:pt x="31312" y="12906"/>
                  <a:pt x="31281" y="12906"/>
                  <a:pt x="31219" y="12937"/>
                </a:cubicBezTo>
                <a:cubicBezTo>
                  <a:pt x="31281" y="12937"/>
                  <a:pt x="31344" y="12937"/>
                  <a:pt x="31375" y="12875"/>
                </a:cubicBezTo>
                <a:close/>
                <a:moveTo>
                  <a:pt x="25625" y="8187"/>
                </a:moveTo>
                <a:cubicBezTo>
                  <a:pt x="25656" y="8156"/>
                  <a:pt x="25687" y="8187"/>
                  <a:pt x="25687" y="8156"/>
                </a:cubicBezTo>
                <a:cubicBezTo>
                  <a:pt x="25656" y="8156"/>
                  <a:pt x="25625" y="8125"/>
                  <a:pt x="25625" y="8187"/>
                </a:cubicBezTo>
                <a:cubicBezTo>
                  <a:pt x="25594" y="8187"/>
                  <a:pt x="25562" y="8187"/>
                  <a:pt x="25531" y="8187"/>
                </a:cubicBezTo>
                <a:lnTo>
                  <a:pt x="25531" y="8187"/>
                </a:lnTo>
                <a:cubicBezTo>
                  <a:pt x="25500" y="8218"/>
                  <a:pt x="25500" y="8218"/>
                  <a:pt x="25469" y="8218"/>
                </a:cubicBezTo>
                <a:cubicBezTo>
                  <a:pt x="25469" y="8218"/>
                  <a:pt x="25437" y="8218"/>
                  <a:pt x="25437" y="8250"/>
                </a:cubicBezTo>
                <a:cubicBezTo>
                  <a:pt x="25375" y="8250"/>
                  <a:pt x="25344" y="8281"/>
                  <a:pt x="25281" y="8281"/>
                </a:cubicBezTo>
                <a:lnTo>
                  <a:pt x="25281" y="8281"/>
                </a:lnTo>
                <a:cubicBezTo>
                  <a:pt x="25281" y="8281"/>
                  <a:pt x="25281" y="8281"/>
                  <a:pt x="25281" y="8281"/>
                </a:cubicBezTo>
                <a:cubicBezTo>
                  <a:pt x="25312" y="8281"/>
                  <a:pt x="25344" y="8250"/>
                  <a:pt x="25375" y="8250"/>
                </a:cubicBezTo>
                <a:cubicBezTo>
                  <a:pt x="25250" y="8281"/>
                  <a:pt x="25125" y="8312"/>
                  <a:pt x="25031" y="8375"/>
                </a:cubicBezTo>
                <a:cubicBezTo>
                  <a:pt x="25062" y="8375"/>
                  <a:pt x="25125" y="8343"/>
                  <a:pt x="25156" y="8343"/>
                </a:cubicBezTo>
                <a:cubicBezTo>
                  <a:pt x="25156" y="8343"/>
                  <a:pt x="25156" y="8343"/>
                  <a:pt x="25156" y="8343"/>
                </a:cubicBezTo>
                <a:cubicBezTo>
                  <a:pt x="25125" y="8343"/>
                  <a:pt x="25094" y="8375"/>
                  <a:pt x="25062" y="8375"/>
                </a:cubicBezTo>
                <a:cubicBezTo>
                  <a:pt x="25062" y="8406"/>
                  <a:pt x="25031" y="8406"/>
                  <a:pt x="25000" y="8406"/>
                </a:cubicBezTo>
                <a:cubicBezTo>
                  <a:pt x="25000" y="8406"/>
                  <a:pt x="25000" y="8406"/>
                  <a:pt x="25000" y="8406"/>
                </a:cubicBezTo>
                <a:cubicBezTo>
                  <a:pt x="25000" y="8406"/>
                  <a:pt x="25000" y="8406"/>
                  <a:pt x="25000" y="8406"/>
                </a:cubicBezTo>
                <a:cubicBezTo>
                  <a:pt x="25000" y="8406"/>
                  <a:pt x="24969" y="8406"/>
                  <a:pt x="24969" y="8437"/>
                </a:cubicBezTo>
                <a:cubicBezTo>
                  <a:pt x="24937" y="8437"/>
                  <a:pt x="24875" y="8437"/>
                  <a:pt x="24844" y="8468"/>
                </a:cubicBezTo>
                <a:lnTo>
                  <a:pt x="24844" y="8468"/>
                </a:lnTo>
                <a:cubicBezTo>
                  <a:pt x="24906" y="8468"/>
                  <a:pt x="24937" y="8468"/>
                  <a:pt x="24969" y="8437"/>
                </a:cubicBezTo>
                <a:cubicBezTo>
                  <a:pt x="25000" y="8437"/>
                  <a:pt x="25062" y="8437"/>
                  <a:pt x="25062" y="8375"/>
                </a:cubicBezTo>
                <a:cubicBezTo>
                  <a:pt x="25187" y="8343"/>
                  <a:pt x="25312" y="8312"/>
                  <a:pt x="25437" y="8250"/>
                </a:cubicBezTo>
                <a:cubicBezTo>
                  <a:pt x="25500" y="8250"/>
                  <a:pt x="25562" y="8218"/>
                  <a:pt x="25625" y="8187"/>
                </a:cubicBezTo>
                <a:close/>
                <a:moveTo>
                  <a:pt x="2844" y="1375"/>
                </a:moveTo>
                <a:cubicBezTo>
                  <a:pt x="2844" y="1375"/>
                  <a:pt x="2844" y="1375"/>
                  <a:pt x="2844" y="1375"/>
                </a:cubicBezTo>
                <a:cubicBezTo>
                  <a:pt x="2844" y="1375"/>
                  <a:pt x="2875" y="1375"/>
                  <a:pt x="2875" y="1343"/>
                </a:cubicBezTo>
                <a:cubicBezTo>
                  <a:pt x="2875" y="1375"/>
                  <a:pt x="2844" y="1375"/>
                  <a:pt x="2844" y="1375"/>
                </a:cubicBezTo>
                <a:close/>
                <a:moveTo>
                  <a:pt x="32031" y="12687"/>
                </a:moveTo>
                <a:cubicBezTo>
                  <a:pt x="32094" y="12687"/>
                  <a:pt x="32156" y="12687"/>
                  <a:pt x="32219" y="12625"/>
                </a:cubicBezTo>
                <a:cubicBezTo>
                  <a:pt x="32156" y="12625"/>
                  <a:pt x="32125" y="12687"/>
                  <a:pt x="32062" y="12687"/>
                </a:cubicBezTo>
                <a:cubicBezTo>
                  <a:pt x="32031" y="12687"/>
                  <a:pt x="32031" y="12687"/>
                  <a:pt x="32031" y="12687"/>
                </a:cubicBezTo>
                <a:close/>
                <a:moveTo>
                  <a:pt x="24937" y="8531"/>
                </a:moveTo>
                <a:cubicBezTo>
                  <a:pt x="25031" y="8531"/>
                  <a:pt x="25125" y="8500"/>
                  <a:pt x="25219" y="8437"/>
                </a:cubicBezTo>
                <a:cubicBezTo>
                  <a:pt x="25125" y="8437"/>
                  <a:pt x="25031" y="8500"/>
                  <a:pt x="24937" y="8531"/>
                </a:cubicBezTo>
                <a:close/>
                <a:moveTo>
                  <a:pt x="23906" y="8843"/>
                </a:moveTo>
                <a:cubicBezTo>
                  <a:pt x="24000" y="8812"/>
                  <a:pt x="24125" y="8781"/>
                  <a:pt x="24219" y="8718"/>
                </a:cubicBezTo>
                <a:cubicBezTo>
                  <a:pt x="24250" y="8718"/>
                  <a:pt x="24312" y="8687"/>
                  <a:pt x="24344" y="8718"/>
                </a:cubicBezTo>
                <a:cubicBezTo>
                  <a:pt x="24406" y="8843"/>
                  <a:pt x="24469" y="8718"/>
                  <a:pt x="24531" y="8718"/>
                </a:cubicBezTo>
                <a:lnTo>
                  <a:pt x="24531" y="8718"/>
                </a:lnTo>
                <a:cubicBezTo>
                  <a:pt x="24625" y="8687"/>
                  <a:pt x="24750" y="8625"/>
                  <a:pt x="24875" y="8593"/>
                </a:cubicBezTo>
                <a:cubicBezTo>
                  <a:pt x="24750" y="8562"/>
                  <a:pt x="24656" y="8656"/>
                  <a:pt x="24531" y="8687"/>
                </a:cubicBezTo>
                <a:cubicBezTo>
                  <a:pt x="24469" y="8656"/>
                  <a:pt x="24437" y="8750"/>
                  <a:pt x="24344" y="8718"/>
                </a:cubicBezTo>
                <a:cubicBezTo>
                  <a:pt x="24312" y="8687"/>
                  <a:pt x="24375" y="8687"/>
                  <a:pt x="24375" y="8656"/>
                </a:cubicBezTo>
                <a:lnTo>
                  <a:pt x="24375" y="8656"/>
                </a:lnTo>
                <a:cubicBezTo>
                  <a:pt x="24406" y="8656"/>
                  <a:pt x="24469" y="8656"/>
                  <a:pt x="24500" y="8593"/>
                </a:cubicBezTo>
                <a:cubicBezTo>
                  <a:pt x="24594" y="8593"/>
                  <a:pt x="24687" y="8562"/>
                  <a:pt x="24781" y="8500"/>
                </a:cubicBezTo>
                <a:cubicBezTo>
                  <a:pt x="24656" y="8500"/>
                  <a:pt x="24562" y="8562"/>
                  <a:pt x="24500" y="8593"/>
                </a:cubicBezTo>
                <a:cubicBezTo>
                  <a:pt x="24469" y="8625"/>
                  <a:pt x="24437" y="8625"/>
                  <a:pt x="24406" y="8625"/>
                </a:cubicBezTo>
                <a:cubicBezTo>
                  <a:pt x="24406" y="8625"/>
                  <a:pt x="24375" y="8656"/>
                  <a:pt x="24375" y="8656"/>
                </a:cubicBezTo>
                <a:cubicBezTo>
                  <a:pt x="24375" y="8656"/>
                  <a:pt x="24406" y="8625"/>
                  <a:pt x="24406" y="8625"/>
                </a:cubicBezTo>
                <a:cubicBezTo>
                  <a:pt x="24344" y="8656"/>
                  <a:pt x="24250" y="8656"/>
                  <a:pt x="24219" y="8718"/>
                </a:cubicBezTo>
                <a:cubicBezTo>
                  <a:pt x="24094" y="8718"/>
                  <a:pt x="24000" y="8781"/>
                  <a:pt x="23906" y="8843"/>
                </a:cubicBezTo>
                <a:close/>
                <a:moveTo>
                  <a:pt x="27344" y="14187"/>
                </a:moveTo>
                <a:cubicBezTo>
                  <a:pt x="27469" y="14125"/>
                  <a:pt x="27625" y="14125"/>
                  <a:pt x="27719" y="14031"/>
                </a:cubicBezTo>
                <a:cubicBezTo>
                  <a:pt x="27625" y="14062"/>
                  <a:pt x="27500" y="14125"/>
                  <a:pt x="27375" y="14125"/>
                </a:cubicBezTo>
                <a:cubicBezTo>
                  <a:pt x="27375" y="14125"/>
                  <a:pt x="27344" y="14156"/>
                  <a:pt x="27344" y="14187"/>
                </a:cubicBezTo>
                <a:close/>
                <a:moveTo>
                  <a:pt x="31156" y="12968"/>
                </a:moveTo>
                <a:cubicBezTo>
                  <a:pt x="31062" y="13000"/>
                  <a:pt x="30969" y="13031"/>
                  <a:pt x="30875" y="13062"/>
                </a:cubicBezTo>
                <a:cubicBezTo>
                  <a:pt x="30969" y="13062"/>
                  <a:pt x="31062" y="13000"/>
                  <a:pt x="31156" y="12968"/>
                </a:cubicBezTo>
                <a:close/>
                <a:moveTo>
                  <a:pt x="32000" y="12687"/>
                </a:moveTo>
                <a:cubicBezTo>
                  <a:pt x="31875" y="12718"/>
                  <a:pt x="31781" y="12750"/>
                  <a:pt x="31656" y="12812"/>
                </a:cubicBezTo>
                <a:cubicBezTo>
                  <a:pt x="31781" y="12781"/>
                  <a:pt x="31875" y="12750"/>
                  <a:pt x="32000" y="12687"/>
                </a:cubicBezTo>
                <a:close/>
                <a:moveTo>
                  <a:pt x="27875" y="14031"/>
                </a:moveTo>
                <a:cubicBezTo>
                  <a:pt x="27906" y="14031"/>
                  <a:pt x="27906" y="14031"/>
                  <a:pt x="27906" y="14031"/>
                </a:cubicBezTo>
                <a:cubicBezTo>
                  <a:pt x="28031" y="13968"/>
                  <a:pt x="28156" y="13937"/>
                  <a:pt x="28281" y="13875"/>
                </a:cubicBezTo>
                <a:cubicBezTo>
                  <a:pt x="28156" y="13906"/>
                  <a:pt x="28031" y="13937"/>
                  <a:pt x="27906" y="14000"/>
                </a:cubicBezTo>
                <a:cubicBezTo>
                  <a:pt x="27906" y="14000"/>
                  <a:pt x="27906" y="14000"/>
                  <a:pt x="27875" y="14031"/>
                </a:cubicBezTo>
                <a:close/>
                <a:moveTo>
                  <a:pt x="29062" y="13625"/>
                </a:moveTo>
                <a:cubicBezTo>
                  <a:pt x="29000" y="13656"/>
                  <a:pt x="28937" y="13687"/>
                  <a:pt x="28875" y="13687"/>
                </a:cubicBezTo>
                <a:cubicBezTo>
                  <a:pt x="28937" y="13687"/>
                  <a:pt x="29000" y="13687"/>
                  <a:pt x="29062" y="13625"/>
                </a:cubicBezTo>
                <a:close/>
                <a:moveTo>
                  <a:pt x="28281" y="13875"/>
                </a:moveTo>
                <a:cubicBezTo>
                  <a:pt x="28406" y="13843"/>
                  <a:pt x="28500" y="13843"/>
                  <a:pt x="28594" y="13781"/>
                </a:cubicBezTo>
                <a:cubicBezTo>
                  <a:pt x="28656" y="13750"/>
                  <a:pt x="28719" y="13781"/>
                  <a:pt x="28781" y="13718"/>
                </a:cubicBezTo>
                <a:cubicBezTo>
                  <a:pt x="28687" y="13718"/>
                  <a:pt x="28625" y="13750"/>
                  <a:pt x="28562" y="13781"/>
                </a:cubicBezTo>
                <a:cubicBezTo>
                  <a:pt x="28469" y="13843"/>
                  <a:pt x="28344" y="13781"/>
                  <a:pt x="28281" y="13875"/>
                </a:cubicBezTo>
                <a:close/>
                <a:moveTo>
                  <a:pt x="32219" y="8343"/>
                </a:moveTo>
                <a:cubicBezTo>
                  <a:pt x="32250" y="8406"/>
                  <a:pt x="32281" y="8375"/>
                  <a:pt x="32312" y="8375"/>
                </a:cubicBezTo>
                <a:cubicBezTo>
                  <a:pt x="32469" y="8312"/>
                  <a:pt x="32625" y="8250"/>
                  <a:pt x="32781" y="8187"/>
                </a:cubicBezTo>
                <a:cubicBezTo>
                  <a:pt x="32781" y="8187"/>
                  <a:pt x="32781" y="8156"/>
                  <a:pt x="32781" y="8156"/>
                </a:cubicBezTo>
                <a:cubicBezTo>
                  <a:pt x="32781" y="8156"/>
                  <a:pt x="32781" y="8125"/>
                  <a:pt x="32781" y="8125"/>
                </a:cubicBezTo>
                <a:cubicBezTo>
                  <a:pt x="32594" y="8156"/>
                  <a:pt x="32437" y="8250"/>
                  <a:pt x="32250" y="8281"/>
                </a:cubicBezTo>
                <a:cubicBezTo>
                  <a:pt x="32219" y="8312"/>
                  <a:pt x="32219" y="8343"/>
                  <a:pt x="32219" y="8343"/>
                </a:cubicBezTo>
                <a:close/>
                <a:moveTo>
                  <a:pt x="32375" y="7656"/>
                </a:moveTo>
                <a:cubicBezTo>
                  <a:pt x="32281" y="7656"/>
                  <a:pt x="32219" y="7687"/>
                  <a:pt x="32187" y="7750"/>
                </a:cubicBezTo>
                <a:cubicBezTo>
                  <a:pt x="32062" y="7750"/>
                  <a:pt x="31969" y="7781"/>
                  <a:pt x="31875" y="7875"/>
                </a:cubicBezTo>
                <a:lnTo>
                  <a:pt x="31875" y="7875"/>
                </a:lnTo>
                <a:cubicBezTo>
                  <a:pt x="31969" y="7843"/>
                  <a:pt x="32094" y="7812"/>
                  <a:pt x="32187" y="7750"/>
                </a:cubicBezTo>
                <a:cubicBezTo>
                  <a:pt x="32250" y="7750"/>
                  <a:pt x="32312" y="7718"/>
                  <a:pt x="32375" y="7656"/>
                </a:cubicBezTo>
                <a:close/>
                <a:moveTo>
                  <a:pt x="32781" y="7531"/>
                </a:moveTo>
                <a:cubicBezTo>
                  <a:pt x="32781" y="7531"/>
                  <a:pt x="32781" y="7531"/>
                  <a:pt x="32781" y="7500"/>
                </a:cubicBezTo>
                <a:cubicBezTo>
                  <a:pt x="32781" y="7500"/>
                  <a:pt x="32781" y="7500"/>
                  <a:pt x="32781" y="7500"/>
                </a:cubicBezTo>
                <a:cubicBezTo>
                  <a:pt x="32687" y="7531"/>
                  <a:pt x="32625" y="7562"/>
                  <a:pt x="32531" y="7593"/>
                </a:cubicBezTo>
                <a:cubicBezTo>
                  <a:pt x="32625" y="7625"/>
                  <a:pt x="32687" y="7562"/>
                  <a:pt x="32781" y="7531"/>
                </a:cubicBezTo>
                <a:close/>
                <a:moveTo>
                  <a:pt x="24687" y="10531"/>
                </a:moveTo>
                <a:cubicBezTo>
                  <a:pt x="24719" y="10531"/>
                  <a:pt x="24719" y="10531"/>
                  <a:pt x="24750" y="10531"/>
                </a:cubicBezTo>
                <a:moveTo>
                  <a:pt x="26500" y="9875"/>
                </a:moveTo>
                <a:cubicBezTo>
                  <a:pt x="26594" y="9843"/>
                  <a:pt x="26687" y="9812"/>
                  <a:pt x="26781" y="9750"/>
                </a:cubicBezTo>
                <a:cubicBezTo>
                  <a:pt x="26906" y="9750"/>
                  <a:pt x="27000" y="9687"/>
                  <a:pt x="27062" y="9656"/>
                </a:cubicBezTo>
                <a:lnTo>
                  <a:pt x="27062" y="9656"/>
                </a:lnTo>
                <a:cubicBezTo>
                  <a:pt x="26969" y="9656"/>
                  <a:pt x="26875" y="9687"/>
                  <a:pt x="26781" y="9750"/>
                </a:cubicBezTo>
                <a:cubicBezTo>
                  <a:pt x="26687" y="9781"/>
                  <a:pt x="26562" y="9812"/>
                  <a:pt x="26500" y="9875"/>
                </a:cubicBezTo>
                <a:close/>
                <a:moveTo>
                  <a:pt x="31500" y="8656"/>
                </a:moveTo>
                <a:cubicBezTo>
                  <a:pt x="31656" y="8593"/>
                  <a:pt x="31844" y="8562"/>
                  <a:pt x="32000" y="8468"/>
                </a:cubicBezTo>
                <a:cubicBezTo>
                  <a:pt x="32062" y="8468"/>
                  <a:pt x="32125" y="8437"/>
                  <a:pt x="32156" y="8406"/>
                </a:cubicBezTo>
                <a:cubicBezTo>
                  <a:pt x="32187" y="8406"/>
                  <a:pt x="32219" y="8375"/>
                  <a:pt x="32187" y="8343"/>
                </a:cubicBezTo>
                <a:cubicBezTo>
                  <a:pt x="32156" y="8312"/>
                  <a:pt x="32156" y="8343"/>
                  <a:pt x="32125" y="8343"/>
                </a:cubicBezTo>
                <a:cubicBezTo>
                  <a:pt x="32031" y="8375"/>
                  <a:pt x="31906" y="8406"/>
                  <a:pt x="31812" y="8468"/>
                </a:cubicBezTo>
                <a:cubicBezTo>
                  <a:pt x="31687" y="8500"/>
                  <a:pt x="31562" y="8500"/>
                  <a:pt x="31469" y="8593"/>
                </a:cubicBezTo>
                <a:cubicBezTo>
                  <a:pt x="31469" y="8625"/>
                  <a:pt x="31437" y="8593"/>
                  <a:pt x="31437" y="8656"/>
                </a:cubicBezTo>
                <a:cubicBezTo>
                  <a:pt x="31469" y="8656"/>
                  <a:pt x="31469" y="8656"/>
                  <a:pt x="31500" y="8656"/>
                </a:cubicBezTo>
                <a:close/>
                <a:moveTo>
                  <a:pt x="31906" y="8031"/>
                </a:moveTo>
                <a:cubicBezTo>
                  <a:pt x="31687" y="8093"/>
                  <a:pt x="31469" y="8187"/>
                  <a:pt x="31250" y="8281"/>
                </a:cubicBezTo>
                <a:cubicBezTo>
                  <a:pt x="31062" y="8312"/>
                  <a:pt x="30906" y="8406"/>
                  <a:pt x="30719" y="8468"/>
                </a:cubicBezTo>
                <a:cubicBezTo>
                  <a:pt x="30656" y="8375"/>
                  <a:pt x="30594" y="8437"/>
                  <a:pt x="30500" y="8468"/>
                </a:cubicBezTo>
                <a:cubicBezTo>
                  <a:pt x="30469" y="8468"/>
                  <a:pt x="30437" y="8468"/>
                  <a:pt x="30437" y="8531"/>
                </a:cubicBezTo>
                <a:lnTo>
                  <a:pt x="30437" y="8531"/>
                </a:lnTo>
                <a:lnTo>
                  <a:pt x="30437" y="8531"/>
                </a:lnTo>
                <a:lnTo>
                  <a:pt x="30437" y="8531"/>
                </a:lnTo>
                <a:lnTo>
                  <a:pt x="30437" y="8531"/>
                </a:lnTo>
                <a:lnTo>
                  <a:pt x="30437" y="8531"/>
                </a:lnTo>
                <a:lnTo>
                  <a:pt x="30437" y="8531"/>
                </a:lnTo>
                <a:lnTo>
                  <a:pt x="30437" y="8531"/>
                </a:lnTo>
                <a:lnTo>
                  <a:pt x="30437"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8" y="8531"/>
                </a:lnTo>
                <a:lnTo>
                  <a:pt x="30439" y="8531"/>
                </a:lnTo>
                <a:lnTo>
                  <a:pt x="30439" y="8531"/>
                </a:lnTo>
                <a:lnTo>
                  <a:pt x="30439" y="8531"/>
                </a:lnTo>
                <a:lnTo>
                  <a:pt x="30439" y="8531"/>
                </a:lnTo>
                <a:lnTo>
                  <a:pt x="30439" y="8531"/>
                </a:lnTo>
                <a:lnTo>
                  <a:pt x="30439" y="8531"/>
                </a:lnTo>
                <a:lnTo>
                  <a:pt x="30439" y="8531"/>
                </a:lnTo>
                <a:lnTo>
                  <a:pt x="30439" y="8531"/>
                </a:lnTo>
                <a:lnTo>
                  <a:pt x="30440" y="8531"/>
                </a:lnTo>
                <a:lnTo>
                  <a:pt x="30440" y="8531"/>
                </a:lnTo>
                <a:lnTo>
                  <a:pt x="30440" y="8531"/>
                </a:lnTo>
                <a:lnTo>
                  <a:pt x="30440" y="8531"/>
                </a:lnTo>
                <a:lnTo>
                  <a:pt x="30440" y="8531"/>
                </a:lnTo>
                <a:lnTo>
                  <a:pt x="30441" y="8531"/>
                </a:lnTo>
                <a:lnTo>
                  <a:pt x="30441" y="8531"/>
                </a:lnTo>
                <a:lnTo>
                  <a:pt x="30441" y="8531"/>
                </a:lnTo>
                <a:lnTo>
                  <a:pt x="30441" y="8531"/>
                </a:lnTo>
                <a:lnTo>
                  <a:pt x="30441" y="8531"/>
                </a:lnTo>
                <a:lnTo>
                  <a:pt x="30442" y="8531"/>
                </a:lnTo>
                <a:lnTo>
                  <a:pt x="30442" y="8531"/>
                </a:lnTo>
                <a:lnTo>
                  <a:pt x="30442" y="8531"/>
                </a:lnTo>
                <a:lnTo>
                  <a:pt x="30442" y="8531"/>
                </a:lnTo>
                <a:lnTo>
                  <a:pt x="30442" y="8531"/>
                </a:lnTo>
                <a:lnTo>
                  <a:pt x="30443" y="8531"/>
                </a:lnTo>
                <a:lnTo>
                  <a:pt x="30443" y="8531"/>
                </a:lnTo>
                <a:lnTo>
                  <a:pt x="30443" y="8531"/>
                </a:lnTo>
                <a:lnTo>
                  <a:pt x="30443" y="8531"/>
                </a:lnTo>
                <a:lnTo>
                  <a:pt x="30444" y="8531"/>
                </a:lnTo>
                <a:lnTo>
                  <a:pt x="30444" y="8531"/>
                </a:lnTo>
                <a:lnTo>
                  <a:pt x="30444" y="8531"/>
                </a:lnTo>
                <a:lnTo>
                  <a:pt x="30445" y="8531"/>
                </a:lnTo>
                <a:lnTo>
                  <a:pt x="30445" y="8531"/>
                </a:lnTo>
                <a:lnTo>
                  <a:pt x="30445" y="8531"/>
                </a:lnTo>
                <a:lnTo>
                  <a:pt x="30446" y="8531"/>
                </a:lnTo>
                <a:lnTo>
                  <a:pt x="30446" y="8531"/>
                </a:lnTo>
                <a:lnTo>
                  <a:pt x="30446" y="8531"/>
                </a:lnTo>
                <a:lnTo>
                  <a:pt x="30447" y="8531"/>
                </a:lnTo>
                <a:lnTo>
                  <a:pt x="30447" y="8531"/>
                </a:lnTo>
                <a:lnTo>
                  <a:pt x="30447" y="8531"/>
                </a:lnTo>
                <a:lnTo>
                  <a:pt x="30447" y="8531"/>
                </a:lnTo>
                <a:lnTo>
                  <a:pt x="30448" y="8531"/>
                </a:lnTo>
                <a:lnTo>
                  <a:pt x="30448" y="8531"/>
                </a:lnTo>
                <a:lnTo>
                  <a:pt x="30449" y="8531"/>
                </a:lnTo>
                <a:lnTo>
                  <a:pt x="30449" y="8531"/>
                </a:lnTo>
                <a:lnTo>
                  <a:pt x="30449" y="8531"/>
                </a:lnTo>
                <a:lnTo>
                  <a:pt x="30450" y="8531"/>
                </a:lnTo>
                <a:lnTo>
                  <a:pt x="30450" y="8531"/>
                </a:lnTo>
                <a:lnTo>
                  <a:pt x="30450" y="8531"/>
                </a:lnTo>
                <a:lnTo>
                  <a:pt x="30451" y="8531"/>
                </a:lnTo>
                <a:lnTo>
                  <a:pt x="30451" y="8531"/>
                </a:lnTo>
                <a:lnTo>
                  <a:pt x="30451" y="8531"/>
                </a:lnTo>
                <a:lnTo>
                  <a:pt x="30452" y="8531"/>
                </a:lnTo>
                <a:lnTo>
                  <a:pt x="30452" y="8531"/>
                </a:lnTo>
                <a:lnTo>
                  <a:pt x="30453" y="8531"/>
                </a:lnTo>
                <a:lnTo>
                  <a:pt x="30453" y="8531"/>
                </a:lnTo>
                <a:lnTo>
                  <a:pt x="30454" y="8531"/>
                </a:lnTo>
                <a:lnTo>
                  <a:pt x="30454" y="8531"/>
                </a:lnTo>
                <a:lnTo>
                  <a:pt x="30454" y="8531"/>
                </a:lnTo>
                <a:lnTo>
                  <a:pt x="30455" y="8531"/>
                </a:lnTo>
                <a:lnTo>
                  <a:pt x="30455" y="8531"/>
                </a:lnTo>
                <a:lnTo>
                  <a:pt x="30456" y="8531"/>
                </a:lnTo>
                <a:lnTo>
                  <a:pt x="30456" y="8531"/>
                </a:lnTo>
                <a:lnTo>
                  <a:pt x="30457" y="8531"/>
                </a:lnTo>
                <a:lnTo>
                  <a:pt x="30457" y="8531"/>
                </a:lnTo>
                <a:lnTo>
                  <a:pt x="30457" y="8531"/>
                </a:lnTo>
                <a:lnTo>
                  <a:pt x="30458" y="8531"/>
                </a:lnTo>
                <a:lnTo>
                  <a:pt x="30458" y="8531"/>
                </a:lnTo>
                <a:lnTo>
                  <a:pt x="30459" y="8531"/>
                </a:lnTo>
                <a:lnTo>
                  <a:pt x="30459" y="8531"/>
                </a:lnTo>
                <a:lnTo>
                  <a:pt x="30459" y="8531"/>
                </a:lnTo>
                <a:lnTo>
                  <a:pt x="30460" y="8531"/>
                </a:lnTo>
                <a:lnTo>
                  <a:pt x="30461" y="8531"/>
                </a:lnTo>
                <a:lnTo>
                  <a:pt x="30461" y="8531"/>
                </a:lnTo>
                <a:lnTo>
                  <a:pt x="30461" y="8531"/>
                </a:lnTo>
                <a:lnTo>
                  <a:pt x="30462" y="8531"/>
                </a:lnTo>
                <a:lnTo>
                  <a:pt x="30462" y="8531"/>
                </a:lnTo>
                <a:lnTo>
                  <a:pt x="30463" y="8531"/>
                </a:lnTo>
                <a:lnTo>
                  <a:pt x="30463" y="8531"/>
                </a:lnTo>
                <a:lnTo>
                  <a:pt x="30463" y="8531"/>
                </a:lnTo>
                <a:lnTo>
                  <a:pt x="30464" y="8531"/>
                </a:lnTo>
                <a:lnTo>
                  <a:pt x="30464" y="8531"/>
                </a:lnTo>
                <a:lnTo>
                  <a:pt x="30464" y="8531"/>
                </a:lnTo>
                <a:lnTo>
                  <a:pt x="30465" y="8531"/>
                </a:lnTo>
                <a:lnTo>
                  <a:pt x="30465" y="8531"/>
                </a:lnTo>
                <a:lnTo>
                  <a:pt x="30466" y="8531"/>
                </a:lnTo>
                <a:lnTo>
                  <a:pt x="30466" y="8531"/>
                </a:lnTo>
                <a:lnTo>
                  <a:pt x="30466" y="8531"/>
                </a:lnTo>
                <a:lnTo>
                  <a:pt x="30467" y="8531"/>
                </a:lnTo>
                <a:lnTo>
                  <a:pt x="30467" y="8531"/>
                </a:lnTo>
                <a:lnTo>
                  <a:pt x="30467" y="8531"/>
                </a:lnTo>
                <a:lnTo>
                  <a:pt x="30467" y="8531"/>
                </a:lnTo>
                <a:lnTo>
                  <a:pt x="30468" y="8531"/>
                </a:lnTo>
                <a:lnTo>
                  <a:pt x="30468" y="8531"/>
                </a:lnTo>
                <a:lnTo>
                  <a:pt x="30468" y="8531"/>
                </a:lnTo>
                <a:lnTo>
                  <a:pt x="30468" y="8531"/>
                </a:lnTo>
                <a:lnTo>
                  <a:pt x="30468" y="8531"/>
                </a:lnTo>
                <a:lnTo>
                  <a:pt x="30468" y="8531"/>
                </a:lnTo>
                <a:lnTo>
                  <a:pt x="30469" y="8531"/>
                </a:lnTo>
                <a:lnTo>
                  <a:pt x="30469" y="8531"/>
                </a:lnTo>
                <a:cubicBezTo>
                  <a:pt x="30469" y="8531"/>
                  <a:pt x="30437" y="8531"/>
                  <a:pt x="30437" y="8531"/>
                </a:cubicBezTo>
                <a:lnTo>
                  <a:pt x="30437" y="8531"/>
                </a:lnTo>
                <a:moveTo>
                  <a:pt x="30469" y="8531"/>
                </a:moveTo>
                <a:cubicBezTo>
                  <a:pt x="30469" y="8562"/>
                  <a:pt x="30500" y="8562"/>
                  <a:pt x="30500" y="8562"/>
                </a:cubicBezTo>
                <a:cubicBezTo>
                  <a:pt x="30500" y="8562"/>
                  <a:pt x="30500" y="8562"/>
                  <a:pt x="30469" y="8562"/>
                </a:cubicBezTo>
                <a:cubicBezTo>
                  <a:pt x="30437" y="8562"/>
                  <a:pt x="30344" y="8562"/>
                  <a:pt x="30375" y="8625"/>
                </a:cubicBezTo>
                <a:cubicBezTo>
                  <a:pt x="30375" y="8687"/>
                  <a:pt x="30437" y="8687"/>
                  <a:pt x="30500" y="8656"/>
                </a:cubicBezTo>
                <a:cubicBezTo>
                  <a:pt x="30594" y="8625"/>
                  <a:pt x="30687" y="8593"/>
                  <a:pt x="30781" y="8562"/>
                </a:cubicBezTo>
                <a:cubicBezTo>
                  <a:pt x="31062" y="8468"/>
                  <a:pt x="31375" y="8343"/>
                  <a:pt x="31656" y="8250"/>
                </a:cubicBezTo>
                <a:cubicBezTo>
                  <a:pt x="31875" y="8156"/>
                  <a:pt x="32125" y="8062"/>
                  <a:pt x="32344" y="7968"/>
                </a:cubicBezTo>
                <a:cubicBezTo>
                  <a:pt x="32500" y="7937"/>
                  <a:pt x="32625" y="7843"/>
                  <a:pt x="32781" y="7812"/>
                </a:cubicBezTo>
                <a:cubicBezTo>
                  <a:pt x="32781" y="7812"/>
                  <a:pt x="32781" y="7812"/>
                  <a:pt x="32781" y="7812"/>
                </a:cubicBezTo>
                <a:cubicBezTo>
                  <a:pt x="32781" y="7781"/>
                  <a:pt x="32781" y="7750"/>
                  <a:pt x="32781" y="7718"/>
                </a:cubicBezTo>
                <a:cubicBezTo>
                  <a:pt x="32719" y="7718"/>
                  <a:pt x="32687" y="7750"/>
                  <a:pt x="32625" y="7750"/>
                </a:cubicBezTo>
                <a:cubicBezTo>
                  <a:pt x="32375" y="7843"/>
                  <a:pt x="32156" y="7937"/>
                  <a:pt x="31906" y="8031"/>
                </a:cubicBezTo>
                <a:lnTo>
                  <a:pt x="31906" y="8031"/>
                </a:lnTo>
                <a:moveTo>
                  <a:pt x="30312" y="9093"/>
                </a:moveTo>
                <a:cubicBezTo>
                  <a:pt x="30344" y="9093"/>
                  <a:pt x="30344" y="9093"/>
                  <a:pt x="30344" y="9093"/>
                </a:cubicBezTo>
                <a:cubicBezTo>
                  <a:pt x="30656" y="9000"/>
                  <a:pt x="30937" y="8875"/>
                  <a:pt x="31219" y="8750"/>
                </a:cubicBezTo>
                <a:cubicBezTo>
                  <a:pt x="31281" y="8750"/>
                  <a:pt x="31344" y="8718"/>
                  <a:pt x="31375" y="8687"/>
                </a:cubicBezTo>
                <a:cubicBezTo>
                  <a:pt x="31406" y="8687"/>
                  <a:pt x="31406" y="8656"/>
                  <a:pt x="31406" y="8656"/>
                </a:cubicBezTo>
                <a:cubicBezTo>
                  <a:pt x="31406" y="8625"/>
                  <a:pt x="31375" y="8625"/>
                  <a:pt x="31344" y="8625"/>
                </a:cubicBezTo>
                <a:cubicBezTo>
                  <a:pt x="31219" y="8718"/>
                  <a:pt x="31031" y="8718"/>
                  <a:pt x="30875" y="8812"/>
                </a:cubicBezTo>
                <a:cubicBezTo>
                  <a:pt x="30781" y="8875"/>
                  <a:pt x="30687" y="8875"/>
                  <a:pt x="30594" y="8906"/>
                </a:cubicBezTo>
                <a:cubicBezTo>
                  <a:pt x="30500" y="8937"/>
                  <a:pt x="30375" y="9000"/>
                  <a:pt x="30281" y="9031"/>
                </a:cubicBezTo>
                <a:cubicBezTo>
                  <a:pt x="30281" y="9062"/>
                  <a:pt x="30281" y="9062"/>
                  <a:pt x="30281" y="9093"/>
                </a:cubicBezTo>
                <a:cubicBezTo>
                  <a:pt x="30281" y="9093"/>
                  <a:pt x="30281" y="9093"/>
                  <a:pt x="30281" y="9093"/>
                </a:cubicBezTo>
                <a:cubicBezTo>
                  <a:pt x="30281" y="9093"/>
                  <a:pt x="30281" y="9093"/>
                  <a:pt x="30312" y="9093"/>
                </a:cubicBezTo>
                <a:cubicBezTo>
                  <a:pt x="30281" y="9093"/>
                  <a:pt x="30281" y="9093"/>
                  <a:pt x="30281" y="9093"/>
                </a:cubicBezTo>
                <a:cubicBezTo>
                  <a:pt x="30281" y="9093"/>
                  <a:pt x="30312" y="9093"/>
                  <a:pt x="30312" y="9093"/>
                </a:cubicBezTo>
                <a:close/>
                <a:moveTo>
                  <a:pt x="28281" y="11812"/>
                </a:moveTo>
                <a:cubicBezTo>
                  <a:pt x="28937" y="11625"/>
                  <a:pt x="29562" y="11406"/>
                  <a:pt x="30187" y="11187"/>
                </a:cubicBezTo>
                <a:cubicBezTo>
                  <a:pt x="30187" y="11156"/>
                  <a:pt x="30156" y="11156"/>
                  <a:pt x="30156" y="11125"/>
                </a:cubicBezTo>
                <a:cubicBezTo>
                  <a:pt x="29531" y="11343"/>
                  <a:pt x="28906" y="11562"/>
                  <a:pt x="28281" y="11781"/>
                </a:cubicBezTo>
                <a:cubicBezTo>
                  <a:pt x="28281" y="11812"/>
                  <a:pt x="28281" y="11812"/>
                  <a:pt x="28281" y="11812"/>
                </a:cubicBezTo>
                <a:close/>
                <a:moveTo>
                  <a:pt x="26125" y="12562"/>
                </a:moveTo>
                <a:cubicBezTo>
                  <a:pt x="26812" y="12343"/>
                  <a:pt x="27500" y="12093"/>
                  <a:pt x="28187" y="11875"/>
                </a:cubicBezTo>
                <a:cubicBezTo>
                  <a:pt x="28187" y="11843"/>
                  <a:pt x="28187" y="11843"/>
                  <a:pt x="28187" y="11812"/>
                </a:cubicBezTo>
                <a:cubicBezTo>
                  <a:pt x="27500" y="12062"/>
                  <a:pt x="26812" y="12281"/>
                  <a:pt x="26125" y="12500"/>
                </a:cubicBezTo>
                <a:cubicBezTo>
                  <a:pt x="26125" y="12531"/>
                  <a:pt x="26125" y="12531"/>
                  <a:pt x="26125" y="12562"/>
                </a:cubicBezTo>
                <a:close/>
                <a:moveTo>
                  <a:pt x="32031" y="8250"/>
                </a:moveTo>
                <a:cubicBezTo>
                  <a:pt x="31344" y="8531"/>
                  <a:pt x="30625" y="8781"/>
                  <a:pt x="29937" y="9031"/>
                </a:cubicBezTo>
                <a:cubicBezTo>
                  <a:pt x="29937" y="9062"/>
                  <a:pt x="29969" y="9062"/>
                  <a:pt x="29969" y="9093"/>
                </a:cubicBezTo>
                <a:cubicBezTo>
                  <a:pt x="30656" y="8843"/>
                  <a:pt x="31344" y="8562"/>
                  <a:pt x="32062" y="8312"/>
                </a:cubicBezTo>
                <a:cubicBezTo>
                  <a:pt x="32062" y="8281"/>
                  <a:pt x="32031" y="8281"/>
                  <a:pt x="32031" y="8250"/>
                </a:cubicBezTo>
                <a:close/>
                <a:moveTo>
                  <a:pt x="31406" y="8031"/>
                </a:moveTo>
                <a:cubicBezTo>
                  <a:pt x="31562" y="8000"/>
                  <a:pt x="31719" y="7937"/>
                  <a:pt x="31844" y="7875"/>
                </a:cubicBezTo>
                <a:cubicBezTo>
                  <a:pt x="31812" y="7875"/>
                  <a:pt x="31750" y="7875"/>
                  <a:pt x="31719" y="7906"/>
                </a:cubicBezTo>
                <a:cubicBezTo>
                  <a:pt x="31656" y="7937"/>
                  <a:pt x="31594" y="7968"/>
                  <a:pt x="31531" y="7968"/>
                </a:cubicBezTo>
                <a:cubicBezTo>
                  <a:pt x="31594" y="7968"/>
                  <a:pt x="31656" y="7937"/>
                  <a:pt x="31719" y="7906"/>
                </a:cubicBezTo>
                <a:cubicBezTo>
                  <a:pt x="31594" y="7937"/>
                  <a:pt x="31500" y="7968"/>
                  <a:pt x="31406" y="8031"/>
                </a:cubicBezTo>
                <a:close/>
                <a:moveTo>
                  <a:pt x="30469" y="8531"/>
                </a:moveTo>
                <a:cubicBezTo>
                  <a:pt x="30469" y="8531"/>
                  <a:pt x="30469" y="8531"/>
                  <a:pt x="30469" y="8531"/>
                </a:cubicBezTo>
                <a:moveTo>
                  <a:pt x="31125" y="11281"/>
                </a:moveTo>
                <a:cubicBezTo>
                  <a:pt x="31031" y="11312"/>
                  <a:pt x="30937" y="11281"/>
                  <a:pt x="30875" y="11375"/>
                </a:cubicBezTo>
                <a:cubicBezTo>
                  <a:pt x="30719" y="11375"/>
                  <a:pt x="30594" y="11437"/>
                  <a:pt x="30469" y="11500"/>
                </a:cubicBezTo>
                <a:cubicBezTo>
                  <a:pt x="30625" y="11500"/>
                  <a:pt x="30750" y="11468"/>
                  <a:pt x="30875" y="11375"/>
                </a:cubicBezTo>
                <a:cubicBezTo>
                  <a:pt x="31031" y="11375"/>
                  <a:pt x="31156" y="11312"/>
                  <a:pt x="31281" y="11250"/>
                </a:cubicBezTo>
                <a:cubicBezTo>
                  <a:pt x="31781" y="11093"/>
                  <a:pt x="32281" y="10937"/>
                  <a:pt x="32781" y="10750"/>
                </a:cubicBezTo>
                <a:cubicBezTo>
                  <a:pt x="32781" y="10750"/>
                  <a:pt x="32781" y="10718"/>
                  <a:pt x="32781" y="10718"/>
                </a:cubicBezTo>
                <a:cubicBezTo>
                  <a:pt x="32781" y="10718"/>
                  <a:pt x="32781" y="10718"/>
                  <a:pt x="32781" y="10718"/>
                </a:cubicBezTo>
                <a:cubicBezTo>
                  <a:pt x="32531" y="10781"/>
                  <a:pt x="32312" y="10875"/>
                  <a:pt x="32062" y="10937"/>
                </a:cubicBezTo>
                <a:cubicBezTo>
                  <a:pt x="31750" y="11062"/>
                  <a:pt x="31437" y="11156"/>
                  <a:pt x="31125" y="11281"/>
                </a:cubicBezTo>
                <a:close/>
                <a:moveTo>
                  <a:pt x="25312" y="12843"/>
                </a:moveTo>
                <a:cubicBezTo>
                  <a:pt x="25562" y="12750"/>
                  <a:pt x="25812" y="12656"/>
                  <a:pt x="26062" y="12593"/>
                </a:cubicBezTo>
                <a:cubicBezTo>
                  <a:pt x="26062" y="12562"/>
                  <a:pt x="26062" y="12562"/>
                  <a:pt x="26062" y="12562"/>
                </a:cubicBezTo>
                <a:cubicBezTo>
                  <a:pt x="25812" y="12625"/>
                  <a:pt x="25531" y="12687"/>
                  <a:pt x="25281" y="12781"/>
                </a:cubicBezTo>
                <a:cubicBezTo>
                  <a:pt x="25281" y="12812"/>
                  <a:pt x="25312" y="12812"/>
                  <a:pt x="25312" y="12843"/>
                </a:cubicBezTo>
                <a:close/>
                <a:moveTo>
                  <a:pt x="27000" y="8781"/>
                </a:moveTo>
                <a:cubicBezTo>
                  <a:pt x="27000" y="8781"/>
                  <a:pt x="26969" y="8781"/>
                  <a:pt x="26969" y="8781"/>
                </a:cubicBezTo>
                <a:cubicBezTo>
                  <a:pt x="26969" y="8781"/>
                  <a:pt x="26969" y="8781"/>
                  <a:pt x="26969" y="8781"/>
                </a:cubicBezTo>
                <a:cubicBezTo>
                  <a:pt x="26969" y="8781"/>
                  <a:pt x="27000" y="8781"/>
                  <a:pt x="27000" y="8781"/>
                </a:cubicBezTo>
                <a:cubicBezTo>
                  <a:pt x="27031" y="8750"/>
                  <a:pt x="27094" y="8750"/>
                  <a:pt x="27062" y="8687"/>
                </a:cubicBezTo>
                <a:cubicBezTo>
                  <a:pt x="27031" y="8718"/>
                  <a:pt x="26969" y="8750"/>
                  <a:pt x="26906" y="8781"/>
                </a:cubicBezTo>
                <a:cubicBezTo>
                  <a:pt x="26937" y="8812"/>
                  <a:pt x="26969" y="8781"/>
                  <a:pt x="27000" y="8781"/>
                </a:cubicBezTo>
                <a:close/>
                <a:moveTo>
                  <a:pt x="30156" y="5750"/>
                </a:moveTo>
                <a:cubicBezTo>
                  <a:pt x="30219" y="5750"/>
                  <a:pt x="30250" y="5718"/>
                  <a:pt x="30312" y="5718"/>
                </a:cubicBezTo>
                <a:moveTo>
                  <a:pt x="30156" y="5750"/>
                </a:moveTo>
                <a:close/>
                <a:moveTo>
                  <a:pt x="29469" y="7656"/>
                </a:moveTo>
                <a:cubicBezTo>
                  <a:pt x="29437" y="7656"/>
                  <a:pt x="29437" y="7625"/>
                  <a:pt x="29437" y="7625"/>
                </a:cubicBezTo>
                <a:cubicBezTo>
                  <a:pt x="28937" y="7812"/>
                  <a:pt x="28437" y="8000"/>
                  <a:pt x="27937" y="8187"/>
                </a:cubicBezTo>
                <a:cubicBezTo>
                  <a:pt x="27937" y="8218"/>
                  <a:pt x="27969" y="8218"/>
                  <a:pt x="27969" y="8250"/>
                </a:cubicBezTo>
                <a:cubicBezTo>
                  <a:pt x="28469" y="8031"/>
                  <a:pt x="28969" y="7843"/>
                  <a:pt x="29469" y="7656"/>
                </a:cubicBezTo>
                <a:close/>
                <a:moveTo>
                  <a:pt x="29625" y="7718"/>
                </a:moveTo>
                <a:cubicBezTo>
                  <a:pt x="29750" y="7718"/>
                  <a:pt x="29844" y="7687"/>
                  <a:pt x="29906" y="7593"/>
                </a:cubicBezTo>
                <a:cubicBezTo>
                  <a:pt x="29812" y="7656"/>
                  <a:pt x="29719" y="7625"/>
                  <a:pt x="29625" y="7718"/>
                </a:cubicBezTo>
                <a:close/>
                <a:moveTo>
                  <a:pt x="28125" y="8281"/>
                </a:moveTo>
                <a:cubicBezTo>
                  <a:pt x="28156" y="8281"/>
                  <a:pt x="28156" y="8312"/>
                  <a:pt x="28156" y="8312"/>
                </a:cubicBezTo>
                <a:cubicBezTo>
                  <a:pt x="28437" y="8218"/>
                  <a:pt x="28719" y="8093"/>
                  <a:pt x="29031" y="7968"/>
                </a:cubicBezTo>
                <a:cubicBezTo>
                  <a:pt x="29000" y="7968"/>
                  <a:pt x="29000" y="7968"/>
                  <a:pt x="29000" y="7937"/>
                </a:cubicBezTo>
                <a:cubicBezTo>
                  <a:pt x="28719" y="8062"/>
                  <a:pt x="28437" y="8156"/>
                  <a:pt x="28125" y="8281"/>
                </a:cubicBezTo>
                <a:close/>
                <a:moveTo>
                  <a:pt x="27219" y="8625"/>
                </a:moveTo>
                <a:cubicBezTo>
                  <a:pt x="27344" y="8656"/>
                  <a:pt x="27406" y="8593"/>
                  <a:pt x="27531" y="8562"/>
                </a:cubicBezTo>
                <a:cubicBezTo>
                  <a:pt x="27500" y="8562"/>
                  <a:pt x="27500" y="8531"/>
                  <a:pt x="27500" y="8531"/>
                </a:cubicBezTo>
                <a:cubicBezTo>
                  <a:pt x="27406" y="8562"/>
                  <a:pt x="27312" y="8593"/>
                  <a:pt x="27219" y="8625"/>
                </a:cubicBezTo>
                <a:close/>
                <a:moveTo>
                  <a:pt x="32656" y="5468"/>
                </a:moveTo>
                <a:cubicBezTo>
                  <a:pt x="32562" y="5500"/>
                  <a:pt x="32469" y="5531"/>
                  <a:pt x="32375" y="5593"/>
                </a:cubicBezTo>
                <a:cubicBezTo>
                  <a:pt x="32281" y="5625"/>
                  <a:pt x="32187" y="5656"/>
                  <a:pt x="32094" y="5718"/>
                </a:cubicBezTo>
                <a:cubicBezTo>
                  <a:pt x="32062" y="5718"/>
                  <a:pt x="32062" y="5718"/>
                  <a:pt x="32031" y="5750"/>
                </a:cubicBezTo>
                <a:cubicBezTo>
                  <a:pt x="32156" y="5718"/>
                  <a:pt x="32250" y="5656"/>
                  <a:pt x="32375" y="5625"/>
                </a:cubicBezTo>
                <a:lnTo>
                  <a:pt x="32375" y="5625"/>
                </a:lnTo>
                <a:cubicBezTo>
                  <a:pt x="32500" y="5562"/>
                  <a:pt x="32625" y="5531"/>
                  <a:pt x="32781" y="5468"/>
                </a:cubicBezTo>
                <a:cubicBezTo>
                  <a:pt x="32719" y="5468"/>
                  <a:pt x="32687" y="5468"/>
                  <a:pt x="32656" y="5468"/>
                </a:cubicBezTo>
                <a:close/>
                <a:moveTo>
                  <a:pt x="29625" y="13468"/>
                </a:moveTo>
                <a:cubicBezTo>
                  <a:pt x="29531" y="13468"/>
                  <a:pt x="29437" y="13500"/>
                  <a:pt x="29344" y="13562"/>
                </a:cubicBezTo>
                <a:cubicBezTo>
                  <a:pt x="29437" y="13531"/>
                  <a:pt x="29531" y="13500"/>
                  <a:pt x="29625" y="13468"/>
                </a:cubicBezTo>
                <a:close/>
                <a:moveTo>
                  <a:pt x="27094" y="7750"/>
                </a:moveTo>
                <a:cubicBezTo>
                  <a:pt x="27469" y="7593"/>
                  <a:pt x="27875" y="7437"/>
                  <a:pt x="28250" y="7281"/>
                </a:cubicBezTo>
                <a:cubicBezTo>
                  <a:pt x="28250" y="7250"/>
                  <a:pt x="28250" y="7250"/>
                  <a:pt x="28219" y="7218"/>
                </a:cubicBezTo>
                <a:cubicBezTo>
                  <a:pt x="27844" y="7375"/>
                  <a:pt x="27469" y="7531"/>
                  <a:pt x="27062" y="7687"/>
                </a:cubicBezTo>
                <a:cubicBezTo>
                  <a:pt x="27062" y="7718"/>
                  <a:pt x="27094" y="7718"/>
                  <a:pt x="27094" y="7750"/>
                </a:cubicBezTo>
                <a:close/>
                <a:moveTo>
                  <a:pt x="26594" y="7906"/>
                </a:moveTo>
                <a:cubicBezTo>
                  <a:pt x="26687" y="7875"/>
                  <a:pt x="26781" y="7875"/>
                  <a:pt x="26906" y="7781"/>
                </a:cubicBezTo>
                <a:cubicBezTo>
                  <a:pt x="26781" y="7812"/>
                  <a:pt x="26656" y="7812"/>
                  <a:pt x="26594" y="7906"/>
                </a:cubicBezTo>
                <a:close/>
                <a:moveTo>
                  <a:pt x="26094" y="8125"/>
                </a:moveTo>
                <a:cubicBezTo>
                  <a:pt x="26156" y="8093"/>
                  <a:pt x="26219" y="8093"/>
                  <a:pt x="26250" y="8062"/>
                </a:cubicBezTo>
                <a:cubicBezTo>
                  <a:pt x="26156" y="8000"/>
                  <a:pt x="26125" y="8062"/>
                  <a:pt x="26062" y="8093"/>
                </a:cubicBezTo>
                <a:cubicBezTo>
                  <a:pt x="25906" y="8156"/>
                  <a:pt x="25719" y="8187"/>
                  <a:pt x="25562" y="8281"/>
                </a:cubicBezTo>
                <a:cubicBezTo>
                  <a:pt x="25469" y="8281"/>
                  <a:pt x="25375" y="8343"/>
                  <a:pt x="25312" y="8406"/>
                </a:cubicBezTo>
                <a:cubicBezTo>
                  <a:pt x="25375" y="8375"/>
                  <a:pt x="25500" y="8375"/>
                  <a:pt x="25562" y="8312"/>
                </a:cubicBezTo>
                <a:cubicBezTo>
                  <a:pt x="25750" y="8281"/>
                  <a:pt x="25906" y="8187"/>
                  <a:pt x="26094" y="8125"/>
                </a:cubicBezTo>
                <a:close/>
                <a:moveTo>
                  <a:pt x="29656" y="13468"/>
                </a:moveTo>
                <a:cubicBezTo>
                  <a:pt x="29656" y="13437"/>
                  <a:pt x="29656" y="13437"/>
                  <a:pt x="29656" y="13437"/>
                </a:cubicBezTo>
                <a:cubicBezTo>
                  <a:pt x="29750" y="13468"/>
                  <a:pt x="29812" y="13406"/>
                  <a:pt x="29875" y="13375"/>
                </a:cubicBezTo>
                <a:cubicBezTo>
                  <a:pt x="30125" y="13312"/>
                  <a:pt x="30375" y="13218"/>
                  <a:pt x="30625" y="13156"/>
                </a:cubicBezTo>
                <a:cubicBezTo>
                  <a:pt x="30625" y="13156"/>
                  <a:pt x="30687" y="13156"/>
                  <a:pt x="30687" y="13125"/>
                </a:cubicBezTo>
                <a:cubicBezTo>
                  <a:pt x="30406" y="13187"/>
                  <a:pt x="30156" y="13281"/>
                  <a:pt x="29875" y="13375"/>
                </a:cubicBezTo>
                <a:cubicBezTo>
                  <a:pt x="29812" y="13406"/>
                  <a:pt x="29719" y="13375"/>
                  <a:pt x="29656" y="13468"/>
                </a:cubicBezTo>
                <a:close/>
                <a:moveTo>
                  <a:pt x="30344" y="6437"/>
                </a:moveTo>
                <a:cubicBezTo>
                  <a:pt x="30219" y="6406"/>
                  <a:pt x="30125" y="6500"/>
                  <a:pt x="30062" y="6531"/>
                </a:cubicBezTo>
                <a:cubicBezTo>
                  <a:pt x="30156" y="6531"/>
                  <a:pt x="30250" y="6500"/>
                  <a:pt x="30344" y="6437"/>
                </a:cubicBezTo>
                <a:close/>
                <a:moveTo>
                  <a:pt x="24312" y="8718"/>
                </a:moveTo>
                <a:cubicBezTo>
                  <a:pt x="24281" y="8718"/>
                  <a:pt x="24281" y="8687"/>
                  <a:pt x="24281" y="8687"/>
                </a:cubicBezTo>
                <a:cubicBezTo>
                  <a:pt x="24281" y="8687"/>
                  <a:pt x="24281" y="8718"/>
                  <a:pt x="24312" y="8718"/>
                </a:cubicBezTo>
                <a:cubicBezTo>
                  <a:pt x="24312" y="8718"/>
                  <a:pt x="24312" y="8718"/>
                  <a:pt x="24312" y="8718"/>
                </a:cubicBezTo>
                <a:close/>
                <a:moveTo>
                  <a:pt x="27875" y="8281"/>
                </a:moveTo>
                <a:cubicBezTo>
                  <a:pt x="27875" y="8250"/>
                  <a:pt x="27875" y="8250"/>
                  <a:pt x="27844" y="8250"/>
                </a:cubicBezTo>
                <a:cubicBezTo>
                  <a:pt x="27344" y="8437"/>
                  <a:pt x="26875" y="8625"/>
                  <a:pt x="26375" y="8812"/>
                </a:cubicBezTo>
                <a:cubicBezTo>
                  <a:pt x="26375" y="8812"/>
                  <a:pt x="26375" y="8843"/>
                  <a:pt x="26375" y="8843"/>
                </a:cubicBezTo>
                <a:cubicBezTo>
                  <a:pt x="26875" y="8656"/>
                  <a:pt x="27375" y="8468"/>
                  <a:pt x="27875" y="8281"/>
                </a:cubicBezTo>
                <a:close/>
                <a:moveTo>
                  <a:pt x="24469" y="8718"/>
                </a:moveTo>
                <a:cubicBezTo>
                  <a:pt x="24469" y="8718"/>
                  <a:pt x="24469" y="8718"/>
                  <a:pt x="24469" y="8718"/>
                </a:cubicBezTo>
                <a:cubicBezTo>
                  <a:pt x="24469" y="8718"/>
                  <a:pt x="24469" y="8718"/>
                  <a:pt x="24469" y="8718"/>
                </a:cubicBezTo>
                <a:cubicBezTo>
                  <a:pt x="24469" y="8718"/>
                  <a:pt x="24469" y="8718"/>
                  <a:pt x="24469" y="8718"/>
                </a:cubicBezTo>
                <a:close/>
                <a:moveTo>
                  <a:pt x="0" y="5281"/>
                </a:moveTo>
                <a:cubicBezTo>
                  <a:pt x="31" y="5312"/>
                  <a:pt x="62" y="5312"/>
                  <a:pt x="94" y="5281"/>
                </a:cubicBezTo>
                <a:cubicBezTo>
                  <a:pt x="62" y="5281"/>
                  <a:pt x="31" y="5281"/>
                  <a:pt x="0" y="5281"/>
                </a:cubicBezTo>
                <a:close/>
                <a:moveTo>
                  <a:pt x="26562" y="7906"/>
                </a:moveTo>
                <a:cubicBezTo>
                  <a:pt x="26500" y="7937"/>
                  <a:pt x="26406" y="7937"/>
                  <a:pt x="26312" y="8000"/>
                </a:cubicBezTo>
                <a:cubicBezTo>
                  <a:pt x="26437" y="8031"/>
                  <a:pt x="26500" y="7968"/>
                  <a:pt x="26562" y="7906"/>
                </a:cubicBezTo>
                <a:close/>
                <a:moveTo>
                  <a:pt x="31594" y="4812"/>
                </a:moveTo>
                <a:close/>
                <a:moveTo>
                  <a:pt x="2937" y="1343"/>
                </a:moveTo>
                <a:cubicBezTo>
                  <a:pt x="2969" y="1343"/>
                  <a:pt x="3000" y="1343"/>
                  <a:pt x="3031" y="1343"/>
                </a:cubicBezTo>
                <a:cubicBezTo>
                  <a:pt x="3000" y="1343"/>
                  <a:pt x="2969" y="1343"/>
                  <a:pt x="2937" y="1343"/>
                </a:cubicBezTo>
                <a:close/>
                <a:moveTo>
                  <a:pt x="14969" y="14250"/>
                </a:moveTo>
                <a:cubicBezTo>
                  <a:pt x="14969" y="14250"/>
                  <a:pt x="14969" y="14250"/>
                  <a:pt x="14969" y="14250"/>
                </a:cubicBezTo>
                <a:cubicBezTo>
                  <a:pt x="14969" y="14250"/>
                  <a:pt x="14969" y="14250"/>
                  <a:pt x="14969" y="14250"/>
                </a:cubicBezTo>
                <a:lnTo>
                  <a:pt x="14969" y="14250"/>
                </a:lnTo>
                <a:cubicBezTo>
                  <a:pt x="14969" y="14250"/>
                  <a:pt x="14969" y="14250"/>
                  <a:pt x="14969" y="14250"/>
                </a:cubicBezTo>
                <a:cubicBezTo>
                  <a:pt x="14969" y="14250"/>
                  <a:pt x="14969" y="14250"/>
                  <a:pt x="14969" y="14250"/>
                </a:cubicBezTo>
                <a:close/>
                <a:moveTo>
                  <a:pt x="15687" y="15250"/>
                </a:moveTo>
                <a:cubicBezTo>
                  <a:pt x="15687" y="15250"/>
                  <a:pt x="15687" y="15250"/>
                  <a:pt x="15687" y="15250"/>
                </a:cubicBezTo>
                <a:cubicBezTo>
                  <a:pt x="15687" y="15250"/>
                  <a:pt x="15687" y="15250"/>
                  <a:pt x="15687" y="15250"/>
                </a:cubicBezTo>
                <a:cubicBezTo>
                  <a:pt x="15687" y="15250"/>
                  <a:pt x="15687" y="15250"/>
                  <a:pt x="15687" y="15250"/>
                </a:cubicBezTo>
                <a:cubicBezTo>
                  <a:pt x="15687" y="15250"/>
                  <a:pt x="15687" y="15250"/>
                  <a:pt x="15687" y="15250"/>
                </a:cubicBezTo>
                <a:close/>
                <a:moveTo>
                  <a:pt x="13781" y="12281"/>
                </a:moveTo>
                <a:cubicBezTo>
                  <a:pt x="13750" y="12281"/>
                  <a:pt x="13750" y="12281"/>
                  <a:pt x="13781" y="12281"/>
                </a:cubicBezTo>
                <a:cubicBezTo>
                  <a:pt x="13781" y="12281"/>
                  <a:pt x="13812" y="12281"/>
                  <a:pt x="13812" y="12281"/>
                </a:cubicBezTo>
                <a:cubicBezTo>
                  <a:pt x="13812" y="12281"/>
                  <a:pt x="13812" y="12250"/>
                  <a:pt x="13812" y="12250"/>
                </a:cubicBezTo>
                <a:cubicBezTo>
                  <a:pt x="13781" y="12281"/>
                  <a:pt x="13781" y="12281"/>
                  <a:pt x="13781" y="12281"/>
                </a:cubicBezTo>
                <a:close/>
                <a:moveTo>
                  <a:pt x="18781" y="4625"/>
                </a:moveTo>
                <a:cubicBezTo>
                  <a:pt x="18750" y="4625"/>
                  <a:pt x="18750" y="4593"/>
                  <a:pt x="18750" y="4593"/>
                </a:cubicBezTo>
                <a:cubicBezTo>
                  <a:pt x="18750" y="4593"/>
                  <a:pt x="18750" y="4625"/>
                  <a:pt x="18750" y="4625"/>
                </a:cubicBezTo>
                <a:cubicBezTo>
                  <a:pt x="18750" y="4625"/>
                  <a:pt x="18750" y="4625"/>
                  <a:pt x="18750" y="4656"/>
                </a:cubicBezTo>
                <a:cubicBezTo>
                  <a:pt x="18750" y="4625"/>
                  <a:pt x="18750" y="4625"/>
                  <a:pt x="18781" y="4625"/>
                </a:cubicBezTo>
                <a:close/>
                <a:moveTo>
                  <a:pt x="18281" y="3750"/>
                </a:moveTo>
                <a:cubicBezTo>
                  <a:pt x="18281" y="3750"/>
                  <a:pt x="18281" y="3781"/>
                  <a:pt x="18281" y="3812"/>
                </a:cubicBezTo>
                <a:cubicBezTo>
                  <a:pt x="18281" y="3781"/>
                  <a:pt x="18312" y="3750"/>
                  <a:pt x="18281" y="3750"/>
                </a:cubicBezTo>
                <a:close/>
                <a:moveTo>
                  <a:pt x="18156" y="3218"/>
                </a:moveTo>
                <a:cubicBezTo>
                  <a:pt x="18125" y="3250"/>
                  <a:pt x="18125" y="3281"/>
                  <a:pt x="18156" y="3343"/>
                </a:cubicBezTo>
                <a:cubicBezTo>
                  <a:pt x="18156" y="3281"/>
                  <a:pt x="18156" y="3250"/>
                  <a:pt x="18156" y="3218"/>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solidFill>
                  <a:schemeClr val="lt1"/>
                </a:solidFill>
              </a:defRPr>
            </a:lvl1pPr>
          </a:lstStyle>
          <a:p>
            <a:pPr lvl="0" algn="ctr"/>
            <a:endParaRPr lang="ru-RU"/>
          </a:p>
        </p:txBody>
      </p:sp>
      <p:sp>
        <p:nvSpPr>
          <p:cNvPr id="15" name="Заголовок 1">
            <a:extLst>
              <a:ext uri="{FF2B5EF4-FFF2-40B4-BE49-F238E27FC236}">
                <a16:creationId xmlns:a16="http://schemas.microsoft.com/office/drawing/2014/main" id="{A1161391-FEC2-4642-B772-86C49C7763AD}"/>
              </a:ext>
            </a:extLst>
          </p:cNvPr>
          <p:cNvSpPr>
            <a:spLocks noGrp="1"/>
          </p:cNvSpPr>
          <p:nvPr>
            <p:ph type="title" hasCustomPrompt="1"/>
          </p:nvPr>
        </p:nvSpPr>
        <p:spPr>
          <a:xfrm>
            <a:off x="800856" y="693013"/>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6" name="Текст 3">
            <a:extLst>
              <a:ext uri="{FF2B5EF4-FFF2-40B4-BE49-F238E27FC236}">
                <a16:creationId xmlns:a16="http://schemas.microsoft.com/office/drawing/2014/main" id="{AF479333-14CE-FD4B-99D1-71399EEADB21}"/>
              </a:ext>
            </a:extLst>
          </p:cNvPr>
          <p:cNvSpPr>
            <a:spLocks noGrp="1"/>
          </p:cNvSpPr>
          <p:nvPr>
            <p:ph type="body" sz="quarter" idx="34" hasCustomPrompt="1"/>
          </p:nvPr>
        </p:nvSpPr>
        <p:spPr>
          <a:xfrm>
            <a:off x="5916003" y="693013"/>
            <a:ext cx="5507895" cy="1727992"/>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3245828119"/>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PhotoMask_48">
    <p:spTree>
      <p:nvGrpSpPr>
        <p:cNvPr id="1" name=""/>
        <p:cNvGrpSpPr/>
        <p:nvPr/>
      </p:nvGrpSpPr>
      <p:grpSpPr>
        <a:xfrm>
          <a:off x="0" y="0"/>
          <a:ext cx="0" cy="0"/>
          <a:chOff x="0" y="0"/>
          <a:chExt cx="0" cy="0"/>
        </a:xfrm>
      </p:grpSpPr>
      <p:sp>
        <p:nvSpPr>
          <p:cNvPr id="12" name="Заголовок 1">
            <a:extLst>
              <a:ext uri="{FF2B5EF4-FFF2-40B4-BE49-F238E27FC236}">
                <a16:creationId xmlns:a16="http://schemas.microsoft.com/office/drawing/2014/main" id="{9791D303-F8E1-B147-9902-03CF888DFB89}"/>
              </a:ext>
            </a:extLst>
          </p:cNvPr>
          <p:cNvSpPr>
            <a:spLocks noGrp="1"/>
          </p:cNvSpPr>
          <p:nvPr>
            <p:ph type="title" hasCustomPrompt="1"/>
          </p:nvPr>
        </p:nvSpPr>
        <p:spPr>
          <a:xfrm>
            <a:off x="800856" y="693013"/>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3" name="Текст 3">
            <a:extLst>
              <a:ext uri="{FF2B5EF4-FFF2-40B4-BE49-F238E27FC236}">
                <a16:creationId xmlns:a16="http://schemas.microsoft.com/office/drawing/2014/main" id="{34C514C0-6664-B944-B668-00C85059EC8C}"/>
              </a:ext>
            </a:extLst>
          </p:cNvPr>
          <p:cNvSpPr>
            <a:spLocks noGrp="1"/>
          </p:cNvSpPr>
          <p:nvPr>
            <p:ph type="body" sz="quarter" idx="14" hasCustomPrompt="1"/>
          </p:nvPr>
        </p:nvSpPr>
        <p:spPr>
          <a:xfrm>
            <a:off x="5916003" y="693013"/>
            <a:ext cx="5507895" cy="1727992"/>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6" name="Freeform 87">
            <a:extLst>
              <a:ext uri="{FF2B5EF4-FFF2-40B4-BE49-F238E27FC236}">
                <a16:creationId xmlns:a16="http://schemas.microsoft.com/office/drawing/2014/main" id="{2209C912-E949-694D-AACA-F39A2AAEBEFA}"/>
              </a:ext>
            </a:extLst>
          </p:cNvPr>
          <p:cNvSpPr>
            <a:spLocks noGrp="1" noEditPoints="1"/>
          </p:cNvSpPr>
          <p:nvPr>
            <p:ph type="pic" sz="quarter" idx="28"/>
          </p:nvPr>
        </p:nvSpPr>
        <p:spPr bwMode="auto">
          <a:xfrm>
            <a:off x="0" y="1953007"/>
            <a:ext cx="11985944" cy="5482199"/>
          </a:xfrm>
          <a:custGeom>
            <a:avLst/>
            <a:gdLst>
              <a:gd name="T0" fmla="*/ 8594 w 35281"/>
              <a:gd name="T1" fmla="*/ 3625 h 18469"/>
              <a:gd name="T2" fmla="*/ 33844 w 35281"/>
              <a:gd name="T3" fmla="*/ 2500 h 18469"/>
              <a:gd name="T4" fmla="*/ 31938 w 35281"/>
              <a:gd name="T5" fmla="*/ 0 h 18469"/>
              <a:gd name="T6" fmla="*/ 17344 w 35281"/>
              <a:gd name="T7" fmla="*/ 5438 h 18469"/>
              <a:gd name="T8" fmla="*/ 13125 w 35281"/>
              <a:gd name="T9" fmla="*/ 4907 h 18469"/>
              <a:gd name="T10" fmla="*/ 14719 w 35281"/>
              <a:gd name="T11" fmla="*/ 6594 h 18469"/>
              <a:gd name="T12" fmla="*/ 14438 w 35281"/>
              <a:gd name="T13" fmla="*/ 7313 h 18469"/>
              <a:gd name="T14" fmla="*/ 11375 w 35281"/>
              <a:gd name="T15" fmla="*/ 6875 h 18469"/>
              <a:gd name="T16" fmla="*/ 11219 w 35281"/>
              <a:gd name="T17" fmla="*/ 7782 h 18469"/>
              <a:gd name="T18" fmla="*/ 8219 w 35281"/>
              <a:gd name="T19" fmla="*/ 5907 h 18469"/>
              <a:gd name="T20" fmla="*/ 8313 w 35281"/>
              <a:gd name="T21" fmla="*/ 4594 h 18469"/>
              <a:gd name="T22" fmla="*/ 4281 w 35281"/>
              <a:gd name="T23" fmla="*/ 4188 h 18469"/>
              <a:gd name="T24" fmla="*/ 3250 w 35281"/>
              <a:gd name="T25" fmla="*/ 4719 h 18469"/>
              <a:gd name="T26" fmla="*/ 4156 w 35281"/>
              <a:gd name="T27" fmla="*/ 6407 h 18469"/>
              <a:gd name="T28" fmla="*/ 3344 w 35281"/>
              <a:gd name="T29" fmla="*/ 7094 h 18469"/>
              <a:gd name="T30" fmla="*/ 9938 w 35281"/>
              <a:gd name="T31" fmla="*/ 10157 h 18469"/>
              <a:gd name="T32" fmla="*/ 10656 w 35281"/>
              <a:gd name="T33" fmla="*/ 11782 h 18469"/>
              <a:gd name="T34" fmla="*/ 13594 w 35281"/>
              <a:gd name="T35" fmla="*/ 12625 h 18469"/>
              <a:gd name="T36" fmla="*/ 17156 w 35281"/>
              <a:gd name="T37" fmla="*/ 13688 h 18469"/>
              <a:gd name="T38" fmla="*/ 19875 w 35281"/>
              <a:gd name="T39" fmla="*/ 14094 h 18469"/>
              <a:gd name="T40" fmla="*/ 25469 w 35281"/>
              <a:gd name="T41" fmla="*/ 13969 h 18469"/>
              <a:gd name="T42" fmla="*/ 33938 w 35281"/>
              <a:gd name="T43" fmla="*/ 10407 h 18469"/>
              <a:gd name="T44" fmla="*/ 34625 w 35281"/>
              <a:gd name="T45" fmla="*/ 6125 h 18469"/>
              <a:gd name="T46" fmla="*/ 33344 w 35281"/>
              <a:gd name="T47" fmla="*/ 5063 h 18469"/>
              <a:gd name="T48" fmla="*/ 34531 w 35281"/>
              <a:gd name="T49" fmla="*/ 2688 h 18469"/>
              <a:gd name="T50" fmla="*/ 9688 w 35281"/>
              <a:gd name="T51" fmla="*/ 3282 h 18469"/>
              <a:gd name="T52" fmla="*/ 4656 w 35281"/>
              <a:gd name="T53" fmla="*/ 3563 h 18469"/>
              <a:gd name="T54" fmla="*/ 5938 w 35281"/>
              <a:gd name="T55" fmla="*/ 10032 h 18469"/>
              <a:gd name="T56" fmla="*/ 10688 w 35281"/>
              <a:gd name="T57" fmla="*/ 3094 h 18469"/>
              <a:gd name="T58" fmla="*/ 12313 w 35281"/>
              <a:gd name="T59" fmla="*/ 4688 h 18469"/>
              <a:gd name="T60" fmla="*/ 4219 w 35281"/>
              <a:gd name="T61" fmla="*/ 9125 h 18469"/>
              <a:gd name="T62" fmla="*/ 5094 w 35281"/>
              <a:gd name="T63" fmla="*/ 9782 h 18469"/>
              <a:gd name="T64" fmla="*/ 7969 w 35281"/>
              <a:gd name="T65" fmla="*/ 10844 h 18469"/>
              <a:gd name="T66" fmla="*/ 6469 w 35281"/>
              <a:gd name="T67" fmla="*/ 10125 h 18469"/>
              <a:gd name="T68" fmla="*/ 12031 w 35281"/>
              <a:gd name="T69" fmla="*/ 5188 h 18469"/>
              <a:gd name="T70" fmla="*/ 14750 w 35281"/>
              <a:gd name="T71" fmla="*/ 4875 h 18469"/>
              <a:gd name="T72" fmla="*/ 10781 w 35281"/>
              <a:gd name="T73" fmla="*/ 4313 h 18469"/>
              <a:gd name="T74" fmla="*/ 9500 w 35281"/>
              <a:gd name="T75" fmla="*/ 2969 h 18469"/>
              <a:gd name="T76" fmla="*/ 34406 w 35281"/>
              <a:gd name="T77" fmla="*/ 8063 h 18469"/>
              <a:gd name="T78" fmla="*/ 9938 w 35281"/>
              <a:gd name="T79" fmla="*/ 2969 h 18469"/>
              <a:gd name="T80" fmla="*/ 3032 w 35281"/>
              <a:gd name="T81" fmla="*/ 6907 h 18469"/>
              <a:gd name="T82" fmla="*/ 32500 w 35281"/>
              <a:gd name="T83" fmla="*/ 2282 h 18469"/>
              <a:gd name="T84" fmla="*/ 11594 w 35281"/>
              <a:gd name="T85" fmla="*/ 4563 h 18469"/>
              <a:gd name="T86" fmla="*/ 7906 w 35281"/>
              <a:gd name="T87" fmla="*/ 4157 h 18469"/>
              <a:gd name="T88" fmla="*/ 7281 w 35281"/>
              <a:gd name="T89" fmla="*/ 3032 h 18469"/>
              <a:gd name="T90" fmla="*/ 4875 w 35281"/>
              <a:gd name="T91" fmla="*/ 2813 h 18469"/>
              <a:gd name="T92" fmla="*/ 7406 w 35281"/>
              <a:gd name="T93" fmla="*/ 9250 h 18469"/>
              <a:gd name="T94" fmla="*/ 10781 w 35281"/>
              <a:gd name="T95" fmla="*/ 5875 h 18469"/>
              <a:gd name="T96" fmla="*/ 14625 w 35281"/>
              <a:gd name="T97" fmla="*/ 5750 h 18469"/>
              <a:gd name="T98" fmla="*/ 12406 w 35281"/>
              <a:gd name="T99" fmla="*/ 7500 h 18469"/>
              <a:gd name="T100" fmla="*/ 28656 w 35281"/>
              <a:gd name="T101" fmla="*/ 3688 h 18469"/>
              <a:gd name="T102" fmla="*/ 17719 w 35281"/>
              <a:gd name="T103" fmla="*/ 5532 h 18469"/>
              <a:gd name="T104" fmla="*/ 12719 w 35281"/>
              <a:gd name="T105" fmla="*/ 9188 h 18469"/>
              <a:gd name="T106" fmla="*/ 11219 w 35281"/>
              <a:gd name="T107" fmla="*/ 9438 h 18469"/>
              <a:gd name="T108" fmla="*/ 5719 w 35281"/>
              <a:gd name="T109" fmla="*/ 6500 h 18469"/>
              <a:gd name="T110" fmla="*/ 7125 w 35281"/>
              <a:gd name="T111" fmla="*/ 5219 h 18469"/>
              <a:gd name="T112" fmla="*/ 5156 w 35281"/>
              <a:gd name="T113" fmla="*/ 6157 h 18469"/>
              <a:gd name="T114" fmla="*/ 7063 w 35281"/>
              <a:gd name="T115" fmla="*/ 8563 h 18469"/>
              <a:gd name="T116" fmla="*/ 6313 w 35281"/>
              <a:gd name="T117" fmla="*/ 7000 h 18469"/>
              <a:gd name="T118" fmla="*/ 8031 w 35281"/>
              <a:gd name="T119" fmla="*/ 6750 h 18469"/>
              <a:gd name="T120" fmla="*/ 10406 w 35281"/>
              <a:gd name="T121" fmla="*/ 8813 h 18469"/>
              <a:gd name="T122" fmla="*/ 14313 w 35281"/>
              <a:gd name="T123" fmla="*/ 12532 h 18469"/>
              <a:gd name="T124" fmla="*/ 8688 w 35281"/>
              <a:gd name="T125" fmla="*/ 18469 h 18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5281" h="18469">
                <a:moveTo>
                  <a:pt x="28844" y="17188"/>
                </a:moveTo>
                <a:cubicBezTo>
                  <a:pt x="28844" y="17188"/>
                  <a:pt x="28844" y="17219"/>
                  <a:pt x="28844" y="17219"/>
                </a:cubicBezTo>
                <a:cubicBezTo>
                  <a:pt x="28875" y="17219"/>
                  <a:pt x="28875" y="17219"/>
                  <a:pt x="28875" y="17219"/>
                </a:cubicBezTo>
                <a:cubicBezTo>
                  <a:pt x="28875" y="17219"/>
                  <a:pt x="28875" y="17188"/>
                  <a:pt x="28875" y="17188"/>
                </a:cubicBezTo>
                <a:cubicBezTo>
                  <a:pt x="28875" y="17188"/>
                  <a:pt x="28875" y="17188"/>
                  <a:pt x="28875" y="17188"/>
                </a:cubicBezTo>
                <a:cubicBezTo>
                  <a:pt x="28875" y="17188"/>
                  <a:pt x="28875" y="17188"/>
                  <a:pt x="28844" y="17188"/>
                </a:cubicBezTo>
                <a:close/>
                <a:moveTo>
                  <a:pt x="14688" y="5969"/>
                </a:moveTo>
                <a:cubicBezTo>
                  <a:pt x="14688" y="6094"/>
                  <a:pt x="14750" y="6125"/>
                  <a:pt x="14813" y="6157"/>
                </a:cubicBezTo>
                <a:cubicBezTo>
                  <a:pt x="14906" y="6188"/>
                  <a:pt x="14844" y="6063"/>
                  <a:pt x="14875" y="6063"/>
                </a:cubicBezTo>
                <a:cubicBezTo>
                  <a:pt x="14813" y="6063"/>
                  <a:pt x="14750" y="6032"/>
                  <a:pt x="14688" y="5969"/>
                </a:cubicBezTo>
                <a:close/>
                <a:moveTo>
                  <a:pt x="15125" y="12719"/>
                </a:moveTo>
                <a:cubicBezTo>
                  <a:pt x="15094" y="12719"/>
                  <a:pt x="15094" y="12719"/>
                  <a:pt x="15094" y="12719"/>
                </a:cubicBezTo>
                <a:cubicBezTo>
                  <a:pt x="15094" y="12750"/>
                  <a:pt x="15125" y="12750"/>
                  <a:pt x="15125" y="12719"/>
                </a:cubicBezTo>
                <a:cubicBezTo>
                  <a:pt x="15156" y="12719"/>
                  <a:pt x="15156" y="12719"/>
                  <a:pt x="15188" y="12719"/>
                </a:cubicBezTo>
                <a:cubicBezTo>
                  <a:pt x="15156" y="12719"/>
                  <a:pt x="15125" y="12688"/>
                  <a:pt x="15125" y="12719"/>
                </a:cubicBezTo>
                <a:close/>
                <a:moveTo>
                  <a:pt x="14750" y="12563"/>
                </a:moveTo>
                <a:cubicBezTo>
                  <a:pt x="14813" y="12563"/>
                  <a:pt x="14844" y="12625"/>
                  <a:pt x="14938" y="12594"/>
                </a:cubicBezTo>
                <a:cubicBezTo>
                  <a:pt x="14875" y="12532"/>
                  <a:pt x="14875" y="12532"/>
                  <a:pt x="14750" y="12563"/>
                </a:cubicBezTo>
                <a:close/>
                <a:moveTo>
                  <a:pt x="7469" y="7375"/>
                </a:moveTo>
                <a:cubicBezTo>
                  <a:pt x="7469" y="7407"/>
                  <a:pt x="7469" y="7407"/>
                  <a:pt x="7469" y="7438"/>
                </a:cubicBezTo>
                <a:cubicBezTo>
                  <a:pt x="7531" y="7469"/>
                  <a:pt x="7563" y="7469"/>
                  <a:pt x="7656" y="7438"/>
                </a:cubicBezTo>
                <a:cubicBezTo>
                  <a:pt x="7594" y="7375"/>
                  <a:pt x="7531" y="7344"/>
                  <a:pt x="7469" y="7375"/>
                </a:cubicBezTo>
                <a:close/>
                <a:moveTo>
                  <a:pt x="7344" y="6938"/>
                </a:moveTo>
                <a:cubicBezTo>
                  <a:pt x="7344" y="6938"/>
                  <a:pt x="7344" y="6938"/>
                  <a:pt x="7344" y="6938"/>
                </a:cubicBezTo>
                <a:cubicBezTo>
                  <a:pt x="7375" y="6969"/>
                  <a:pt x="7375" y="6938"/>
                  <a:pt x="7406" y="6938"/>
                </a:cubicBezTo>
                <a:cubicBezTo>
                  <a:pt x="7406" y="6938"/>
                  <a:pt x="7375" y="6907"/>
                  <a:pt x="7375" y="6907"/>
                </a:cubicBezTo>
                <a:cubicBezTo>
                  <a:pt x="7344" y="6907"/>
                  <a:pt x="7344" y="6907"/>
                  <a:pt x="7344" y="6938"/>
                </a:cubicBezTo>
                <a:close/>
                <a:moveTo>
                  <a:pt x="5125" y="7125"/>
                </a:moveTo>
                <a:cubicBezTo>
                  <a:pt x="5156" y="7125"/>
                  <a:pt x="5156" y="7125"/>
                  <a:pt x="5156" y="7094"/>
                </a:cubicBezTo>
                <a:cubicBezTo>
                  <a:pt x="5156" y="7063"/>
                  <a:pt x="5125" y="7094"/>
                  <a:pt x="5125" y="7094"/>
                </a:cubicBezTo>
                <a:cubicBezTo>
                  <a:pt x="5125" y="7094"/>
                  <a:pt x="5094" y="7094"/>
                  <a:pt x="5094" y="7094"/>
                </a:cubicBezTo>
                <a:cubicBezTo>
                  <a:pt x="5094" y="7125"/>
                  <a:pt x="5125" y="7125"/>
                  <a:pt x="5125" y="7125"/>
                </a:cubicBezTo>
                <a:close/>
                <a:moveTo>
                  <a:pt x="9156" y="10157"/>
                </a:moveTo>
                <a:cubicBezTo>
                  <a:pt x="9219" y="10219"/>
                  <a:pt x="9313" y="10250"/>
                  <a:pt x="9406" y="10250"/>
                </a:cubicBezTo>
                <a:cubicBezTo>
                  <a:pt x="9344" y="10157"/>
                  <a:pt x="9250" y="10125"/>
                  <a:pt x="9156" y="10157"/>
                </a:cubicBezTo>
                <a:close/>
                <a:moveTo>
                  <a:pt x="7750" y="3875"/>
                </a:moveTo>
                <a:cubicBezTo>
                  <a:pt x="7750" y="3875"/>
                  <a:pt x="7750" y="3907"/>
                  <a:pt x="7750" y="3907"/>
                </a:cubicBezTo>
                <a:cubicBezTo>
                  <a:pt x="7750" y="3875"/>
                  <a:pt x="7750" y="3875"/>
                  <a:pt x="7750" y="3875"/>
                </a:cubicBezTo>
                <a:cubicBezTo>
                  <a:pt x="7781" y="3875"/>
                  <a:pt x="7781" y="3844"/>
                  <a:pt x="7781" y="3813"/>
                </a:cubicBezTo>
                <a:cubicBezTo>
                  <a:pt x="7813" y="3750"/>
                  <a:pt x="7875" y="3750"/>
                  <a:pt x="7969" y="3782"/>
                </a:cubicBezTo>
                <a:cubicBezTo>
                  <a:pt x="8031" y="3813"/>
                  <a:pt x="8094" y="3813"/>
                  <a:pt x="8156" y="3782"/>
                </a:cubicBezTo>
                <a:cubicBezTo>
                  <a:pt x="7969" y="3719"/>
                  <a:pt x="7781" y="3594"/>
                  <a:pt x="7563" y="3688"/>
                </a:cubicBezTo>
                <a:cubicBezTo>
                  <a:pt x="7625" y="3657"/>
                  <a:pt x="7625" y="3625"/>
                  <a:pt x="7625" y="3594"/>
                </a:cubicBezTo>
                <a:cubicBezTo>
                  <a:pt x="7625" y="3563"/>
                  <a:pt x="7625" y="3563"/>
                  <a:pt x="7625" y="3563"/>
                </a:cubicBezTo>
                <a:cubicBezTo>
                  <a:pt x="7625" y="3563"/>
                  <a:pt x="7625" y="3563"/>
                  <a:pt x="7625" y="3563"/>
                </a:cubicBezTo>
                <a:cubicBezTo>
                  <a:pt x="7813" y="3563"/>
                  <a:pt x="8000" y="3594"/>
                  <a:pt x="8156" y="3688"/>
                </a:cubicBezTo>
                <a:cubicBezTo>
                  <a:pt x="8219" y="3719"/>
                  <a:pt x="8281" y="3782"/>
                  <a:pt x="8344" y="3782"/>
                </a:cubicBezTo>
                <a:cubicBezTo>
                  <a:pt x="8375" y="3782"/>
                  <a:pt x="8375" y="3782"/>
                  <a:pt x="8375" y="3813"/>
                </a:cubicBezTo>
                <a:cubicBezTo>
                  <a:pt x="8375" y="3813"/>
                  <a:pt x="8406" y="3813"/>
                  <a:pt x="8406" y="3813"/>
                </a:cubicBezTo>
                <a:cubicBezTo>
                  <a:pt x="8406" y="3782"/>
                  <a:pt x="8406" y="3750"/>
                  <a:pt x="8375" y="3719"/>
                </a:cubicBezTo>
                <a:cubicBezTo>
                  <a:pt x="8344" y="3688"/>
                  <a:pt x="8250" y="3688"/>
                  <a:pt x="8281" y="3594"/>
                </a:cubicBezTo>
                <a:cubicBezTo>
                  <a:pt x="8281" y="3563"/>
                  <a:pt x="8250" y="3500"/>
                  <a:pt x="8281" y="3469"/>
                </a:cubicBezTo>
                <a:cubicBezTo>
                  <a:pt x="8344" y="3438"/>
                  <a:pt x="8406" y="3469"/>
                  <a:pt x="8469" y="3532"/>
                </a:cubicBezTo>
                <a:cubicBezTo>
                  <a:pt x="8500" y="3532"/>
                  <a:pt x="8563" y="3532"/>
                  <a:pt x="8594" y="3532"/>
                </a:cubicBezTo>
                <a:cubicBezTo>
                  <a:pt x="8656" y="3563"/>
                  <a:pt x="8656" y="3594"/>
                  <a:pt x="8594" y="3625"/>
                </a:cubicBezTo>
                <a:cubicBezTo>
                  <a:pt x="8594" y="3657"/>
                  <a:pt x="8594" y="3657"/>
                  <a:pt x="8563" y="3657"/>
                </a:cubicBezTo>
                <a:cubicBezTo>
                  <a:pt x="8563" y="3657"/>
                  <a:pt x="8563" y="3657"/>
                  <a:pt x="8563" y="3657"/>
                </a:cubicBezTo>
                <a:cubicBezTo>
                  <a:pt x="8563" y="3719"/>
                  <a:pt x="8656" y="3688"/>
                  <a:pt x="8656" y="3719"/>
                </a:cubicBezTo>
                <a:cubicBezTo>
                  <a:pt x="8688" y="3719"/>
                  <a:pt x="8750" y="3750"/>
                  <a:pt x="8781" y="3719"/>
                </a:cubicBezTo>
                <a:cubicBezTo>
                  <a:pt x="8781" y="3688"/>
                  <a:pt x="8719" y="3657"/>
                  <a:pt x="8750" y="3625"/>
                </a:cubicBezTo>
                <a:cubicBezTo>
                  <a:pt x="8781" y="3594"/>
                  <a:pt x="8844" y="3625"/>
                  <a:pt x="8875" y="3657"/>
                </a:cubicBezTo>
                <a:cubicBezTo>
                  <a:pt x="8906" y="3688"/>
                  <a:pt x="8969" y="3719"/>
                  <a:pt x="9000" y="3750"/>
                </a:cubicBezTo>
                <a:lnTo>
                  <a:pt x="9000" y="3750"/>
                </a:lnTo>
                <a:cubicBezTo>
                  <a:pt x="9031" y="3750"/>
                  <a:pt x="9063" y="3782"/>
                  <a:pt x="9094" y="3782"/>
                </a:cubicBezTo>
                <a:cubicBezTo>
                  <a:pt x="9125" y="3782"/>
                  <a:pt x="9156" y="3782"/>
                  <a:pt x="9156" y="3750"/>
                </a:cubicBezTo>
                <a:cubicBezTo>
                  <a:pt x="9156" y="3688"/>
                  <a:pt x="9125" y="3688"/>
                  <a:pt x="9125" y="3688"/>
                </a:cubicBezTo>
                <a:cubicBezTo>
                  <a:pt x="9031" y="3688"/>
                  <a:pt x="9031" y="3657"/>
                  <a:pt x="9094" y="3594"/>
                </a:cubicBezTo>
                <a:cubicBezTo>
                  <a:pt x="9094" y="3594"/>
                  <a:pt x="9094" y="3594"/>
                  <a:pt x="9094" y="3563"/>
                </a:cubicBezTo>
                <a:cubicBezTo>
                  <a:pt x="8844" y="3563"/>
                  <a:pt x="8594" y="3563"/>
                  <a:pt x="8375" y="3344"/>
                </a:cubicBezTo>
                <a:cubicBezTo>
                  <a:pt x="8531" y="3344"/>
                  <a:pt x="8656" y="3375"/>
                  <a:pt x="8750" y="3469"/>
                </a:cubicBezTo>
                <a:cubicBezTo>
                  <a:pt x="8813" y="3532"/>
                  <a:pt x="8875" y="3532"/>
                  <a:pt x="8969" y="3500"/>
                </a:cubicBezTo>
                <a:cubicBezTo>
                  <a:pt x="8875" y="3469"/>
                  <a:pt x="8750" y="3438"/>
                  <a:pt x="8688" y="3344"/>
                </a:cubicBezTo>
                <a:cubicBezTo>
                  <a:pt x="8688" y="3313"/>
                  <a:pt x="8656" y="3282"/>
                  <a:pt x="8656" y="3282"/>
                </a:cubicBezTo>
                <a:cubicBezTo>
                  <a:pt x="8563" y="3344"/>
                  <a:pt x="8469" y="3282"/>
                  <a:pt x="8406" y="3250"/>
                </a:cubicBezTo>
                <a:cubicBezTo>
                  <a:pt x="8344" y="3219"/>
                  <a:pt x="8281" y="3188"/>
                  <a:pt x="8281" y="3282"/>
                </a:cubicBezTo>
                <a:cubicBezTo>
                  <a:pt x="8281" y="3313"/>
                  <a:pt x="8313" y="3375"/>
                  <a:pt x="8250" y="3375"/>
                </a:cubicBezTo>
                <a:cubicBezTo>
                  <a:pt x="8219" y="3375"/>
                  <a:pt x="8188" y="3344"/>
                  <a:pt x="8156" y="3313"/>
                </a:cubicBezTo>
                <a:cubicBezTo>
                  <a:pt x="8125" y="3313"/>
                  <a:pt x="8125" y="3282"/>
                  <a:pt x="8094" y="3250"/>
                </a:cubicBezTo>
                <a:cubicBezTo>
                  <a:pt x="8094" y="3250"/>
                  <a:pt x="8063" y="3188"/>
                  <a:pt x="8031" y="3219"/>
                </a:cubicBezTo>
                <a:cubicBezTo>
                  <a:pt x="8094" y="3313"/>
                  <a:pt x="8000" y="3469"/>
                  <a:pt x="8219" y="3438"/>
                </a:cubicBezTo>
                <a:cubicBezTo>
                  <a:pt x="8219" y="3469"/>
                  <a:pt x="8219" y="3469"/>
                  <a:pt x="8219" y="3500"/>
                </a:cubicBezTo>
                <a:cubicBezTo>
                  <a:pt x="8063" y="3438"/>
                  <a:pt x="7906" y="3563"/>
                  <a:pt x="7750" y="3500"/>
                </a:cubicBezTo>
                <a:cubicBezTo>
                  <a:pt x="7750" y="3469"/>
                  <a:pt x="7844" y="3469"/>
                  <a:pt x="7813" y="3438"/>
                </a:cubicBezTo>
                <a:cubicBezTo>
                  <a:pt x="7750" y="3375"/>
                  <a:pt x="7656" y="3407"/>
                  <a:pt x="7594" y="3375"/>
                </a:cubicBezTo>
                <a:cubicBezTo>
                  <a:pt x="7594" y="3469"/>
                  <a:pt x="7719" y="3500"/>
                  <a:pt x="7625" y="3563"/>
                </a:cubicBezTo>
                <a:cubicBezTo>
                  <a:pt x="7625" y="3563"/>
                  <a:pt x="7625" y="3563"/>
                  <a:pt x="7625" y="3594"/>
                </a:cubicBezTo>
                <a:cubicBezTo>
                  <a:pt x="7594" y="3625"/>
                  <a:pt x="7563" y="3594"/>
                  <a:pt x="7531" y="3594"/>
                </a:cubicBezTo>
                <a:lnTo>
                  <a:pt x="7531" y="3594"/>
                </a:lnTo>
                <a:cubicBezTo>
                  <a:pt x="7375" y="3532"/>
                  <a:pt x="7219" y="3469"/>
                  <a:pt x="7063" y="3438"/>
                </a:cubicBezTo>
                <a:cubicBezTo>
                  <a:pt x="7063" y="3500"/>
                  <a:pt x="7156" y="3532"/>
                  <a:pt x="7188" y="3594"/>
                </a:cubicBezTo>
                <a:cubicBezTo>
                  <a:pt x="7250" y="3563"/>
                  <a:pt x="7313" y="3563"/>
                  <a:pt x="7375" y="3563"/>
                </a:cubicBezTo>
                <a:cubicBezTo>
                  <a:pt x="7375" y="3625"/>
                  <a:pt x="7313" y="3625"/>
                  <a:pt x="7281" y="3657"/>
                </a:cubicBezTo>
                <a:cubicBezTo>
                  <a:pt x="7313" y="3719"/>
                  <a:pt x="7188" y="3750"/>
                  <a:pt x="7219" y="3844"/>
                </a:cubicBezTo>
                <a:cubicBezTo>
                  <a:pt x="7281" y="3875"/>
                  <a:pt x="7406" y="3844"/>
                  <a:pt x="7406" y="3938"/>
                </a:cubicBezTo>
                <a:cubicBezTo>
                  <a:pt x="7438" y="4032"/>
                  <a:pt x="7469" y="4000"/>
                  <a:pt x="7531" y="4000"/>
                </a:cubicBezTo>
                <a:cubicBezTo>
                  <a:pt x="7563" y="3969"/>
                  <a:pt x="7594" y="3938"/>
                  <a:pt x="7625" y="3875"/>
                </a:cubicBezTo>
                <a:cubicBezTo>
                  <a:pt x="7625" y="3844"/>
                  <a:pt x="7594" y="3813"/>
                  <a:pt x="7563" y="3844"/>
                </a:cubicBezTo>
                <a:cubicBezTo>
                  <a:pt x="7531" y="3844"/>
                  <a:pt x="7469" y="3907"/>
                  <a:pt x="7469" y="3813"/>
                </a:cubicBezTo>
                <a:cubicBezTo>
                  <a:pt x="7469" y="3750"/>
                  <a:pt x="7531" y="3782"/>
                  <a:pt x="7594" y="3782"/>
                </a:cubicBezTo>
                <a:cubicBezTo>
                  <a:pt x="7625" y="3750"/>
                  <a:pt x="7688" y="3782"/>
                  <a:pt x="7719" y="3813"/>
                </a:cubicBezTo>
                <a:cubicBezTo>
                  <a:pt x="7750" y="3813"/>
                  <a:pt x="7750" y="3813"/>
                  <a:pt x="7781" y="3813"/>
                </a:cubicBezTo>
                <a:cubicBezTo>
                  <a:pt x="7750" y="3844"/>
                  <a:pt x="7750" y="3875"/>
                  <a:pt x="7750" y="3875"/>
                </a:cubicBezTo>
                <a:close/>
                <a:moveTo>
                  <a:pt x="34188" y="2469"/>
                </a:moveTo>
                <a:cubicBezTo>
                  <a:pt x="34188" y="2469"/>
                  <a:pt x="34188" y="2469"/>
                  <a:pt x="34188" y="2469"/>
                </a:cubicBezTo>
                <a:cubicBezTo>
                  <a:pt x="34156" y="2469"/>
                  <a:pt x="34156" y="2469"/>
                  <a:pt x="34156" y="2500"/>
                </a:cubicBezTo>
                <a:cubicBezTo>
                  <a:pt x="34188" y="2500"/>
                  <a:pt x="34188" y="2500"/>
                  <a:pt x="34188" y="2469"/>
                </a:cubicBezTo>
                <a:close/>
                <a:moveTo>
                  <a:pt x="34156" y="2500"/>
                </a:moveTo>
                <a:cubicBezTo>
                  <a:pt x="34063" y="2563"/>
                  <a:pt x="33969" y="2594"/>
                  <a:pt x="33906" y="2657"/>
                </a:cubicBezTo>
                <a:cubicBezTo>
                  <a:pt x="33844" y="2657"/>
                  <a:pt x="33750" y="2688"/>
                  <a:pt x="33688" y="2657"/>
                </a:cubicBezTo>
                <a:cubicBezTo>
                  <a:pt x="33719" y="2594"/>
                  <a:pt x="33750" y="2532"/>
                  <a:pt x="33844" y="2500"/>
                </a:cubicBezTo>
                <a:cubicBezTo>
                  <a:pt x="34000" y="2469"/>
                  <a:pt x="34125" y="2344"/>
                  <a:pt x="34250" y="2250"/>
                </a:cubicBezTo>
                <a:cubicBezTo>
                  <a:pt x="34313" y="2219"/>
                  <a:pt x="34281" y="2188"/>
                  <a:pt x="34281" y="2188"/>
                </a:cubicBezTo>
                <a:cubicBezTo>
                  <a:pt x="34250" y="2157"/>
                  <a:pt x="34250" y="2188"/>
                  <a:pt x="34219" y="2188"/>
                </a:cubicBezTo>
                <a:cubicBezTo>
                  <a:pt x="33875" y="2407"/>
                  <a:pt x="33500" y="2594"/>
                  <a:pt x="33125" y="2750"/>
                </a:cubicBezTo>
                <a:cubicBezTo>
                  <a:pt x="33063" y="2750"/>
                  <a:pt x="32969" y="2750"/>
                  <a:pt x="32969" y="2813"/>
                </a:cubicBezTo>
                <a:cubicBezTo>
                  <a:pt x="32906" y="2938"/>
                  <a:pt x="32813" y="2875"/>
                  <a:pt x="32719" y="2907"/>
                </a:cubicBezTo>
                <a:cubicBezTo>
                  <a:pt x="32594" y="3000"/>
                  <a:pt x="32625" y="2813"/>
                  <a:pt x="32500" y="2782"/>
                </a:cubicBezTo>
                <a:cubicBezTo>
                  <a:pt x="32688" y="2750"/>
                  <a:pt x="32781" y="2625"/>
                  <a:pt x="32938" y="2719"/>
                </a:cubicBezTo>
                <a:cubicBezTo>
                  <a:pt x="32938" y="2719"/>
                  <a:pt x="32969" y="2719"/>
                  <a:pt x="32969" y="2688"/>
                </a:cubicBezTo>
                <a:cubicBezTo>
                  <a:pt x="33000" y="2532"/>
                  <a:pt x="33156" y="2625"/>
                  <a:pt x="33250" y="2594"/>
                </a:cubicBezTo>
                <a:cubicBezTo>
                  <a:pt x="33344" y="2563"/>
                  <a:pt x="33469" y="2563"/>
                  <a:pt x="33531" y="2438"/>
                </a:cubicBezTo>
                <a:cubicBezTo>
                  <a:pt x="33563" y="2375"/>
                  <a:pt x="33688" y="2344"/>
                  <a:pt x="33625" y="2282"/>
                </a:cubicBezTo>
                <a:cubicBezTo>
                  <a:pt x="33594" y="2219"/>
                  <a:pt x="33500" y="2250"/>
                  <a:pt x="33438" y="2250"/>
                </a:cubicBezTo>
                <a:cubicBezTo>
                  <a:pt x="33438" y="2250"/>
                  <a:pt x="33438" y="2250"/>
                  <a:pt x="33406" y="2250"/>
                </a:cubicBezTo>
                <a:cubicBezTo>
                  <a:pt x="33406" y="2282"/>
                  <a:pt x="33500" y="2282"/>
                  <a:pt x="33469" y="2344"/>
                </a:cubicBezTo>
                <a:cubicBezTo>
                  <a:pt x="33375" y="2438"/>
                  <a:pt x="33344" y="2282"/>
                  <a:pt x="33281" y="2313"/>
                </a:cubicBezTo>
                <a:cubicBezTo>
                  <a:pt x="33281" y="2407"/>
                  <a:pt x="33281" y="2407"/>
                  <a:pt x="33188" y="2375"/>
                </a:cubicBezTo>
                <a:cubicBezTo>
                  <a:pt x="33125" y="2375"/>
                  <a:pt x="33063" y="2375"/>
                  <a:pt x="33000" y="2407"/>
                </a:cubicBezTo>
                <a:cubicBezTo>
                  <a:pt x="32844" y="2438"/>
                  <a:pt x="32719" y="2563"/>
                  <a:pt x="32563" y="2625"/>
                </a:cubicBezTo>
                <a:cubicBezTo>
                  <a:pt x="32531" y="2657"/>
                  <a:pt x="32500" y="2688"/>
                  <a:pt x="32469" y="2657"/>
                </a:cubicBezTo>
                <a:cubicBezTo>
                  <a:pt x="32344" y="2532"/>
                  <a:pt x="32219" y="2438"/>
                  <a:pt x="32031" y="2532"/>
                </a:cubicBezTo>
                <a:cubicBezTo>
                  <a:pt x="32000" y="2563"/>
                  <a:pt x="31969" y="2594"/>
                  <a:pt x="31906" y="2563"/>
                </a:cubicBezTo>
                <a:cubicBezTo>
                  <a:pt x="31875" y="2532"/>
                  <a:pt x="31906" y="2469"/>
                  <a:pt x="31938" y="2438"/>
                </a:cubicBezTo>
                <a:cubicBezTo>
                  <a:pt x="31969" y="2344"/>
                  <a:pt x="32031" y="2250"/>
                  <a:pt x="31844" y="2250"/>
                </a:cubicBezTo>
                <a:cubicBezTo>
                  <a:pt x="31781" y="2250"/>
                  <a:pt x="31750" y="2219"/>
                  <a:pt x="31781" y="2188"/>
                </a:cubicBezTo>
                <a:cubicBezTo>
                  <a:pt x="31813" y="2157"/>
                  <a:pt x="31875" y="2125"/>
                  <a:pt x="31906" y="2125"/>
                </a:cubicBezTo>
                <a:cubicBezTo>
                  <a:pt x="32000" y="2157"/>
                  <a:pt x="32063" y="2125"/>
                  <a:pt x="32094" y="2032"/>
                </a:cubicBezTo>
                <a:cubicBezTo>
                  <a:pt x="32156" y="1969"/>
                  <a:pt x="32188" y="1969"/>
                  <a:pt x="32250" y="2000"/>
                </a:cubicBezTo>
                <a:cubicBezTo>
                  <a:pt x="32281" y="2000"/>
                  <a:pt x="32250" y="2094"/>
                  <a:pt x="32344" y="2032"/>
                </a:cubicBezTo>
                <a:lnTo>
                  <a:pt x="32344" y="2032"/>
                </a:lnTo>
                <a:cubicBezTo>
                  <a:pt x="32375" y="2000"/>
                  <a:pt x="32438" y="2000"/>
                  <a:pt x="32500" y="1969"/>
                </a:cubicBezTo>
                <a:cubicBezTo>
                  <a:pt x="32406" y="1875"/>
                  <a:pt x="32344" y="2000"/>
                  <a:pt x="32250" y="2000"/>
                </a:cubicBezTo>
                <a:cubicBezTo>
                  <a:pt x="32344" y="1875"/>
                  <a:pt x="32469" y="1782"/>
                  <a:pt x="32594" y="1719"/>
                </a:cubicBezTo>
                <a:cubicBezTo>
                  <a:pt x="32563" y="1657"/>
                  <a:pt x="32500" y="1657"/>
                  <a:pt x="32406" y="1657"/>
                </a:cubicBezTo>
                <a:cubicBezTo>
                  <a:pt x="32281" y="1719"/>
                  <a:pt x="32188" y="1813"/>
                  <a:pt x="32063" y="1907"/>
                </a:cubicBezTo>
                <a:cubicBezTo>
                  <a:pt x="31906" y="2032"/>
                  <a:pt x="31750" y="2125"/>
                  <a:pt x="31594" y="2219"/>
                </a:cubicBezTo>
                <a:cubicBezTo>
                  <a:pt x="31344" y="2344"/>
                  <a:pt x="31125" y="2532"/>
                  <a:pt x="30844" y="2625"/>
                </a:cubicBezTo>
                <a:cubicBezTo>
                  <a:pt x="31063" y="2313"/>
                  <a:pt x="31313" y="2032"/>
                  <a:pt x="31469" y="1688"/>
                </a:cubicBezTo>
                <a:cubicBezTo>
                  <a:pt x="31469" y="1688"/>
                  <a:pt x="31500" y="1657"/>
                  <a:pt x="31500" y="1657"/>
                </a:cubicBezTo>
                <a:cubicBezTo>
                  <a:pt x="31625" y="1594"/>
                  <a:pt x="31656" y="1532"/>
                  <a:pt x="31625" y="1375"/>
                </a:cubicBezTo>
                <a:cubicBezTo>
                  <a:pt x="31594" y="1344"/>
                  <a:pt x="31625" y="1344"/>
                  <a:pt x="31656" y="1313"/>
                </a:cubicBezTo>
                <a:cubicBezTo>
                  <a:pt x="31844" y="1250"/>
                  <a:pt x="31906" y="1094"/>
                  <a:pt x="31969" y="907"/>
                </a:cubicBezTo>
                <a:cubicBezTo>
                  <a:pt x="32000" y="875"/>
                  <a:pt x="31938" y="813"/>
                  <a:pt x="31969" y="750"/>
                </a:cubicBezTo>
                <a:cubicBezTo>
                  <a:pt x="32063" y="625"/>
                  <a:pt x="32156" y="469"/>
                  <a:pt x="32281" y="407"/>
                </a:cubicBezTo>
                <a:cubicBezTo>
                  <a:pt x="32281" y="313"/>
                  <a:pt x="32281" y="313"/>
                  <a:pt x="32344" y="313"/>
                </a:cubicBezTo>
                <a:cubicBezTo>
                  <a:pt x="32375" y="282"/>
                  <a:pt x="32438" y="313"/>
                  <a:pt x="32438" y="250"/>
                </a:cubicBezTo>
                <a:cubicBezTo>
                  <a:pt x="32438" y="188"/>
                  <a:pt x="32375" y="188"/>
                  <a:pt x="32344" y="188"/>
                </a:cubicBezTo>
                <a:cubicBezTo>
                  <a:pt x="32313" y="157"/>
                  <a:pt x="32281" y="219"/>
                  <a:pt x="32250" y="250"/>
                </a:cubicBezTo>
                <a:cubicBezTo>
                  <a:pt x="32219" y="282"/>
                  <a:pt x="32219" y="313"/>
                  <a:pt x="32219" y="313"/>
                </a:cubicBezTo>
                <a:cubicBezTo>
                  <a:pt x="32219" y="375"/>
                  <a:pt x="32188" y="375"/>
                  <a:pt x="32156" y="375"/>
                </a:cubicBezTo>
                <a:cubicBezTo>
                  <a:pt x="32063" y="407"/>
                  <a:pt x="31969" y="500"/>
                  <a:pt x="31906" y="594"/>
                </a:cubicBezTo>
                <a:cubicBezTo>
                  <a:pt x="31844" y="719"/>
                  <a:pt x="31750" y="813"/>
                  <a:pt x="31656" y="907"/>
                </a:cubicBezTo>
                <a:cubicBezTo>
                  <a:pt x="31656" y="907"/>
                  <a:pt x="31625" y="938"/>
                  <a:pt x="31594" y="938"/>
                </a:cubicBezTo>
                <a:cubicBezTo>
                  <a:pt x="31563" y="875"/>
                  <a:pt x="31594" y="875"/>
                  <a:pt x="31625" y="875"/>
                </a:cubicBezTo>
                <a:cubicBezTo>
                  <a:pt x="31781" y="594"/>
                  <a:pt x="31969" y="344"/>
                  <a:pt x="31938" y="0"/>
                </a:cubicBezTo>
                <a:cubicBezTo>
                  <a:pt x="31750" y="157"/>
                  <a:pt x="31563" y="250"/>
                  <a:pt x="31406" y="469"/>
                </a:cubicBezTo>
                <a:cubicBezTo>
                  <a:pt x="31250" y="688"/>
                  <a:pt x="31063" y="875"/>
                  <a:pt x="30906" y="1063"/>
                </a:cubicBezTo>
                <a:cubicBezTo>
                  <a:pt x="30781" y="1219"/>
                  <a:pt x="30625" y="1375"/>
                  <a:pt x="30469" y="1469"/>
                </a:cubicBezTo>
                <a:cubicBezTo>
                  <a:pt x="30094" y="1688"/>
                  <a:pt x="29750" y="1969"/>
                  <a:pt x="29375" y="2188"/>
                </a:cubicBezTo>
                <a:cubicBezTo>
                  <a:pt x="28906" y="2500"/>
                  <a:pt x="28438" y="2813"/>
                  <a:pt x="27969" y="3094"/>
                </a:cubicBezTo>
                <a:cubicBezTo>
                  <a:pt x="27438" y="3407"/>
                  <a:pt x="26844" y="3657"/>
                  <a:pt x="26281" y="3875"/>
                </a:cubicBezTo>
                <a:cubicBezTo>
                  <a:pt x="25813" y="4063"/>
                  <a:pt x="25344" y="4219"/>
                  <a:pt x="24875" y="4344"/>
                </a:cubicBezTo>
                <a:cubicBezTo>
                  <a:pt x="24656" y="4407"/>
                  <a:pt x="24438" y="4500"/>
                  <a:pt x="24219" y="4438"/>
                </a:cubicBezTo>
                <a:cubicBezTo>
                  <a:pt x="24156" y="4438"/>
                  <a:pt x="24125" y="4469"/>
                  <a:pt x="24125" y="4532"/>
                </a:cubicBezTo>
                <a:cubicBezTo>
                  <a:pt x="24344" y="4532"/>
                  <a:pt x="24563" y="4532"/>
                  <a:pt x="24750" y="4657"/>
                </a:cubicBezTo>
                <a:cubicBezTo>
                  <a:pt x="24063" y="4813"/>
                  <a:pt x="23344" y="4907"/>
                  <a:pt x="22656" y="4969"/>
                </a:cubicBezTo>
                <a:cubicBezTo>
                  <a:pt x="22719" y="5000"/>
                  <a:pt x="22781" y="5125"/>
                  <a:pt x="22906" y="5063"/>
                </a:cubicBezTo>
                <a:cubicBezTo>
                  <a:pt x="22938" y="5032"/>
                  <a:pt x="23031" y="5094"/>
                  <a:pt x="23031" y="5125"/>
                </a:cubicBezTo>
                <a:cubicBezTo>
                  <a:pt x="23031" y="5219"/>
                  <a:pt x="22938" y="5188"/>
                  <a:pt x="22906" y="5157"/>
                </a:cubicBezTo>
                <a:cubicBezTo>
                  <a:pt x="22781" y="5157"/>
                  <a:pt x="22656" y="5157"/>
                  <a:pt x="22500" y="5219"/>
                </a:cubicBezTo>
                <a:cubicBezTo>
                  <a:pt x="22594" y="5250"/>
                  <a:pt x="22625" y="5438"/>
                  <a:pt x="22750" y="5250"/>
                </a:cubicBezTo>
                <a:cubicBezTo>
                  <a:pt x="22750" y="5250"/>
                  <a:pt x="22781" y="5250"/>
                  <a:pt x="22813" y="5250"/>
                </a:cubicBezTo>
                <a:cubicBezTo>
                  <a:pt x="22906" y="5250"/>
                  <a:pt x="22938" y="5250"/>
                  <a:pt x="23125" y="5344"/>
                </a:cubicBezTo>
                <a:cubicBezTo>
                  <a:pt x="22938" y="5407"/>
                  <a:pt x="22781" y="5438"/>
                  <a:pt x="22594" y="5407"/>
                </a:cubicBezTo>
                <a:cubicBezTo>
                  <a:pt x="22500" y="5407"/>
                  <a:pt x="22438" y="5407"/>
                  <a:pt x="22344" y="5438"/>
                </a:cubicBezTo>
                <a:cubicBezTo>
                  <a:pt x="22281" y="5469"/>
                  <a:pt x="22250" y="5500"/>
                  <a:pt x="22188" y="5438"/>
                </a:cubicBezTo>
                <a:cubicBezTo>
                  <a:pt x="22063" y="5375"/>
                  <a:pt x="21906" y="5375"/>
                  <a:pt x="21781" y="5313"/>
                </a:cubicBezTo>
                <a:cubicBezTo>
                  <a:pt x="21781" y="5313"/>
                  <a:pt x="21750" y="5313"/>
                  <a:pt x="21750" y="5313"/>
                </a:cubicBezTo>
                <a:cubicBezTo>
                  <a:pt x="21844" y="5438"/>
                  <a:pt x="21813" y="5500"/>
                  <a:pt x="21688" y="5532"/>
                </a:cubicBezTo>
                <a:cubicBezTo>
                  <a:pt x="21563" y="5532"/>
                  <a:pt x="21406" y="5563"/>
                  <a:pt x="21281" y="5438"/>
                </a:cubicBezTo>
                <a:cubicBezTo>
                  <a:pt x="21344" y="5532"/>
                  <a:pt x="21313" y="5563"/>
                  <a:pt x="21219" y="5563"/>
                </a:cubicBezTo>
                <a:cubicBezTo>
                  <a:pt x="21031" y="5563"/>
                  <a:pt x="20875" y="5594"/>
                  <a:pt x="20719" y="5594"/>
                </a:cubicBezTo>
                <a:cubicBezTo>
                  <a:pt x="20188" y="5594"/>
                  <a:pt x="19688" y="5594"/>
                  <a:pt x="19156" y="5532"/>
                </a:cubicBezTo>
                <a:cubicBezTo>
                  <a:pt x="18906" y="5500"/>
                  <a:pt x="18656" y="5438"/>
                  <a:pt x="18438" y="5375"/>
                </a:cubicBezTo>
                <a:cubicBezTo>
                  <a:pt x="18406" y="5344"/>
                  <a:pt x="18375" y="5344"/>
                  <a:pt x="18344" y="5375"/>
                </a:cubicBezTo>
                <a:cubicBezTo>
                  <a:pt x="18344" y="5407"/>
                  <a:pt x="18375" y="5438"/>
                  <a:pt x="18406" y="5438"/>
                </a:cubicBezTo>
                <a:cubicBezTo>
                  <a:pt x="18469" y="5407"/>
                  <a:pt x="18500" y="5469"/>
                  <a:pt x="18563" y="5469"/>
                </a:cubicBezTo>
                <a:cubicBezTo>
                  <a:pt x="18594" y="5469"/>
                  <a:pt x="18625" y="5469"/>
                  <a:pt x="18625" y="5500"/>
                </a:cubicBezTo>
                <a:cubicBezTo>
                  <a:pt x="18656" y="5500"/>
                  <a:pt x="18656" y="5500"/>
                  <a:pt x="18688" y="5532"/>
                </a:cubicBezTo>
                <a:cubicBezTo>
                  <a:pt x="18688" y="5532"/>
                  <a:pt x="18719" y="5532"/>
                  <a:pt x="18719" y="5532"/>
                </a:cubicBezTo>
                <a:cubicBezTo>
                  <a:pt x="18813" y="5500"/>
                  <a:pt x="18875" y="5563"/>
                  <a:pt x="18969" y="5563"/>
                </a:cubicBezTo>
                <a:cubicBezTo>
                  <a:pt x="18844" y="5625"/>
                  <a:pt x="18719" y="5563"/>
                  <a:pt x="18594" y="5563"/>
                </a:cubicBezTo>
                <a:cubicBezTo>
                  <a:pt x="18563" y="5563"/>
                  <a:pt x="18531" y="5532"/>
                  <a:pt x="18500" y="5500"/>
                </a:cubicBezTo>
                <a:cubicBezTo>
                  <a:pt x="18469" y="5500"/>
                  <a:pt x="18469" y="5500"/>
                  <a:pt x="18438" y="5500"/>
                </a:cubicBezTo>
                <a:cubicBezTo>
                  <a:pt x="18406" y="5500"/>
                  <a:pt x="18375" y="5532"/>
                  <a:pt x="18344" y="5500"/>
                </a:cubicBezTo>
                <a:cubicBezTo>
                  <a:pt x="18313" y="5500"/>
                  <a:pt x="18281" y="5532"/>
                  <a:pt x="18250" y="5532"/>
                </a:cubicBezTo>
                <a:cubicBezTo>
                  <a:pt x="18344" y="5563"/>
                  <a:pt x="18438" y="5625"/>
                  <a:pt x="18531" y="5594"/>
                </a:cubicBezTo>
                <a:cubicBezTo>
                  <a:pt x="18531" y="5657"/>
                  <a:pt x="18469" y="5657"/>
                  <a:pt x="18469" y="5657"/>
                </a:cubicBezTo>
                <a:cubicBezTo>
                  <a:pt x="18406" y="5750"/>
                  <a:pt x="18375" y="5750"/>
                  <a:pt x="18344" y="5657"/>
                </a:cubicBezTo>
                <a:cubicBezTo>
                  <a:pt x="18344" y="5625"/>
                  <a:pt x="18281" y="5625"/>
                  <a:pt x="18250" y="5625"/>
                </a:cubicBezTo>
                <a:cubicBezTo>
                  <a:pt x="18156" y="5750"/>
                  <a:pt x="18156" y="5563"/>
                  <a:pt x="18094" y="5594"/>
                </a:cubicBezTo>
                <a:cubicBezTo>
                  <a:pt x="18063" y="5532"/>
                  <a:pt x="18125" y="5563"/>
                  <a:pt x="18125" y="5563"/>
                </a:cubicBezTo>
                <a:cubicBezTo>
                  <a:pt x="18188" y="5500"/>
                  <a:pt x="18156" y="5469"/>
                  <a:pt x="18094" y="5438"/>
                </a:cubicBezTo>
                <a:cubicBezTo>
                  <a:pt x="17938" y="5407"/>
                  <a:pt x="17750" y="5375"/>
                  <a:pt x="17594" y="5313"/>
                </a:cubicBezTo>
                <a:cubicBezTo>
                  <a:pt x="17438" y="5250"/>
                  <a:pt x="17281" y="5219"/>
                  <a:pt x="17156" y="5157"/>
                </a:cubicBezTo>
                <a:cubicBezTo>
                  <a:pt x="17125" y="5125"/>
                  <a:pt x="17063" y="5125"/>
                  <a:pt x="17031" y="5157"/>
                </a:cubicBezTo>
                <a:cubicBezTo>
                  <a:pt x="17125" y="5282"/>
                  <a:pt x="17250" y="5344"/>
                  <a:pt x="17344" y="5250"/>
                </a:cubicBezTo>
                <a:cubicBezTo>
                  <a:pt x="17344" y="5344"/>
                  <a:pt x="17375" y="5407"/>
                  <a:pt x="17500" y="5407"/>
                </a:cubicBezTo>
                <a:cubicBezTo>
                  <a:pt x="17531" y="5407"/>
                  <a:pt x="17563" y="5438"/>
                  <a:pt x="17625" y="5469"/>
                </a:cubicBezTo>
                <a:cubicBezTo>
                  <a:pt x="17531" y="5500"/>
                  <a:pt x="17438" y="5469"/>
                  <a:pt x="17344" y="5438"/>
                </a:cubicBezTo>
                <a:cubicBezTo>
                  <a:pt x="17125" y="5344"/>
                  <a:pt x="16938" y="5282"/>
                  <a:pt x="16719" y="5188"/>
                </a:cubicBezTo>
                <a:cubicBezTo>
                  <a:pt x="16688" y="5188"/>
                  <a:pt x="16656" y="5157"/>
                  <a:pt x="16625" y="5219"/>
                </a:cubicBezTo>
                <a:cubicBezTo>
                  <a:pt x="16594" y="5313"/>
                  <a:pt x="16500" y="5250"/>
                  <a:pt x="16469" y="5219"/>
                </a:cubicBezTo>
                <a:cubicBezTo>
                  <a:pt x="16313" y="5094"/>
                  <a:pt x="16313" y="5094"/>
                  <a:pt x="16188" y="5250"/>
                </a:cubicBezTo>
                <a:cubicBezTo>
                  <a:pt x="16375" y="5250"/>
                  <a:pt x="16500" y="5344"/>
                  <a:pt x="16656" y="5438"/>
                </a:cubicBezTo>
                <a:cubicBezTo>
                  <a:pt x="16500" y="5594"/>
                  <a:pt x="16438" y="5438"/>
                  <a:pt x="16344" y="5375"/>
                </a:cubicBezTo>
                <a:cubicBezTo>
                  <a:pt x="16313" y="5375"/>
                  <a:pt x="16344" y="5282"/>
                  <a:pt x="16313" y="5344"/>
                </a:cubicBezTo>
                <a:cubicBezTo>
                  <a:pt x="16250" y="5407"/>
                  <a:pt x="16219" y="5344"/>
                  <a:pt x="16156" y="5313"/>
                </a:cubicBezTo>
                <a:cubicBezTo>
                  <a:pt x="16063" y="5282"/>
                  <a:pt x="16031" y="5313"/>
                  <a:pt x="16063" y="5438"/>
                </a:cubicBezTo>
                <a:cubicBezTo>
                  <a:pt x="15969" y="5344"/>
                  <a:pt x="15719" y="5500"/>
                  <a:pt x="15719" y="5219"/>
                </a:cubicBezTo>
                <a:cubicBezTo>
                  <a:pt x="15719" y="5219"/>
                  <a:pt x="15688" y="5219"/>
                  <a:pt x="15656" y="5188"/>
                </a:cubicBezTo>
                <a:cubicBezTo>
                  <a:pt x="15625" y="5188"/>
                  <a:pt x="15594" y="5188"/>
                  <a:pt x="15563" y="5157"/>
                </a:cubicBezTo>
                <a:cubicBezTo>
                  <a:pt x="15500" y="5157"/>
                  <a:pt x="15594" y="5313"/>
                  <a:pt x="15469" y="5250"/>
                </a:cubicBezTo>
                <a:cubicBezTo>
                  <a:pt x="15438" y="5250"/>
                  <a:pt x="15375" y="5219"/>
                  <a:pt x="15406" y="5188"/>
                </a:cubicBezTo>
                <a:cubicBezTo>
                  <a:pt x="15438" y="5125"/>
                  <a:pt x="15469" y="5125"/>
                  <a:pt x="15500" y="5125"/>
                </a:cubicBezTo>
                <a:cubicBezTo>
                  <a:pt x="15531" y="5125"/>
                  <a:pt x="15531" y="5125"/>
                  <a:pt x="15563" y="5125"/>
                </a:cubicBezTo>
                <a:cubicBezTo>
                  <a:pt x="15563" y="5032"/>
                  <a:pt x="15469" y="5063"/>
                  <a:pt x="15375" y="5032"/>
                </a:cubicBezTo>
                <a:cubicBezTo>
                  <a:pt x="15375" y="5000"/>
                  <a:pt x="15469" y="5032"/>
                  <a:pt x="15469" y="4969"/>
                </a:cubicBezTo>
                <a:cubicBezTo>
                  <a:pt x="15406" y="4938"/>
                  <a:pt x="15344" y="4907"/>
                  <a:pt x="15281" y="4907"/>
                </a:cubicBezTo>
                <a:cubicBezTo>
                  <a:pt x="15156" y="4844"/>
                  <a:pt x="15188" y="4907"/>
                  <a:pt x="15219" y="4969"/>
                </a:cubicBezTo>
                <a:cubicBezTo>
                  <a:pt x="15094" y="5000"/>
                  <a:pt x="15000" y="4813"/>
                  <a:pt x="14844" y="4907"/>
                </a:cubicBezTo>
                <a:cubicBezTo>
                  <a:pt x="14906" y="5000"/>
                  <a:pt x="15031" y="5000"/>
                  <a:pt x="15125" y="5032"/>
                </a:cubicBezTo>
                <a:cubicBezTo>
                  <a:pt x="15188" y="5094"/>
                  <a:pt x="15219" y="5125"/>
                  <a:pt x="15156" y="5219"/>
                </a:cubicBezTo>
                <a:cubicBezTo>
                  <a:pt x="15219" y="5219"/>
                  <a:pt x="15250" y="5219"/>
                  <a:pt x="15313" y="5219"/>
                </a:cubicBezTo>
                <a:cubicBezTo>
                  <a:pt x="15219" y="5313"/>
                  <a:pt x="15156" y="5313"/>
                  <a:pt x="15094" y="5250"/>
                </a:cubicBezTo>
                <a:cubicBezTo>
                  <a:pt x="15031" y="5219"/>
                  <a:pt x="14938" y="5157"/>
                  <a:pt x="14844" y="5125"/>
                </a:cubicBezTo>
                <a:cubicBezTo>
                  <a:pt x="14813" y="5125"/>
                  <a:pt x="14781" y="5125"/>
                  <a:pt x="14781" y="5188"/>
                </a:cubicBezTo>
                <a:cubicBezTo>
                  <a:pt x="14781" y="5219"/>
                  <a:pt x="14813" y="5219"/>
                  <a:pt x="14844" y="5219"/>
                </a:cubicBezTo>
                <a:cubicBezTo>
                  <a:pt x="14938" y="5219"/>
                  <a:pt x="15031" y="5250"/>
                  <a:pt x="15031" y="5375"/>
                </a:cubicBezTo>
                <a:cubicBezTo>
                  <a:pt x="15063" y="5438"/>
                  <a:pt x="15094" y="5438"/>
                  <a:pt x="15156" y="5469"/>
                </a:cubicBezTo>
                <a:cubicBezTo>
                  <a:pt x="15250" y="5469"/>
                  <a:pt x="15313" y="5500"/>
                  <a:pt x="15344" y="5563"/>
                </a:cubicBezTo>
                <a:cubicBezTo>
                  <a:pt x="15375" y="5657"/>
                  <a:pt x="15438" y="5625"/>
                  <a:pt x="15469" y="5625"/>
                </a:cubicBezTo>
                <a:cubicBezTo>
                  <a:pt x="15625" y="5594"/>
                  <a:pt x="15719" y="5688"/>
                  <a:pt x="15813" y="5813"/>
                </a:cubicBezTo>
                <a:cubicBezTo>
                  <a:pt x="15875" y="5813"/>
                  <a:pt x="15938" y="5813"/>
                  <a:pt x="16000" y="5875"/>
                </a:cubicBezTo>
                <a:cubicBezTo>
                  <a:pt x="16031" y="5938"/>
                  <a:pt x="16094" y="5969"/>
                  <a:pt x="16188" y="5969"/>
                </a:cubicBezTo>
                <a:cubicBezTo>
                  <a:pt x="16219" y="5969"/>
                  <a:pt x="16281" y="6000"/>
                  <a:pt x="16250" y="6032"/>
                </a:cubicBezTo>
                <a:cubicBezTo>
                  <a:pt x="16250" y="6094"/>
                  <a:pt x="16188" y="6063"/>
                  <a:pt x="16156" y="6032"/>
                </a:cubicBezTo>
                <a:cubicBezTo>
                  <a:pt x="16063" y="5969"/>
                  <a:pt x="15906" y="6032"/>
                  <a:pt x="15875" y="5907"/>
                </a:cubicBezTo>
                <a:cubicBezTo>
                  <a:pt x="15844" y="5875"/>
                  <a:pt x="15781" y="5907"/>
                  <a:pt x="15750" y="5844"/>
                </a:cubicBezTo>
                <a:cubicBezTo>
                  <a:pt x="15688" y="5813"/>
                  <a:pt x="15625" y="5782"/>
                  <a:pt x="15531" y="5750"/>
                </a:cubicBezTo>
                <a:cubicBezTo>
                  <a:pt x="15313" y="5688"/>
                  <a:pt x="15125" y="5532"/>
                  <a:pt x="14875" y="5500"/>
                </a:cubicBezTo>
                <a:cubicBezTo>
                  <a:pt x="14844" y="5500"/>
                  <a:pt x="14781" y="5500"/>
                  <a:pt x="14750" y="5469"/>
                </a:cubicBezTo>
                <a:cubicBezTo>
                  <a:pt x="14719" y="5344"/>
                  <a:pt x="14625" y="5375"/>
                  <a:pt x="14563" y="5344"/>
                </a:cubicBezTo>
                <a:cubicBezTo>
                  <a:pt x="14500" y="5282"/>
                  <a:pt x="14438" y="5188"/>
                  <a:pt x="14313" y="5219"/>
                </a:cubicBezTo>
                <a:cubicBezTo>
                  <a:pt x="14281" y="5219"/>
                  <a:pt x="14219" y="5188"/>
                  <a:pt x="14156" y="5157"/>
                </a:cubicBezTo>
                <a:cubicBezTo>
                  <a:pt x="13969" y="5000"/>
                  <a:pt x="13719" y="4969"/>
                  <a:pt x="13531" y="4813"/>
                </a:cubicBezTo>
                <a:cubicBezTo>
                  <a:pt x="13469" y="4782"/>
                  <a:pt x="13406" y="4782"/>
                  <a:pt x="13344" y="4750"/>
                </a:cubicBezTo>
                <a:cubicBezTo>
                  <a:pt x="13313" y="4750"/>
                  <a:pt x="13281" y="4719"/>
                  <a:pt x="13281" y="4813"/>
                </a:cubicBezTo>
                <a:cubicBezTo>
                  <a:pt x="13281" y="4844"/>
                  <a:pt x="13250" y="4875"/>
                  <a:pt x="13344" y="4875"/>
                </a:cubicBezTo>
                <a:cubicBezTo>
                  <a:pt x="13438" y="4875"/>
                  <a:pt x="13469" y="4969"/>
                  <a:pt x="13500" y="5032"/>
                </a:cubicBezTo>
                <a:cubicBezTo>
                  <a:pt x="13438" y="5063"/>
                  <a:pt x="13406" y="5063"/>
                  <a:pt x="13344" y="5063"/>
                </a:cubicBezTo>
                <a:cubicBezTo>
                  <a:pt x="13313" y="5063"/>
                  <a:pt x="13375" y="5157"/>
                  <a:pt x="13281" y="5125"/>
                </a:cubicBezTo>
                <a:cubicBezTo>
                  <a:pt x="13219" y="5063"/>
                  <a:pt x="13313" y="5032"/>
                  <a:pt x="13281" y="5000"/>
                </a:cubicBezTo>
                <a:cubicBezTo>
                  <a:pt x="13281" y="5000"/>
                  <a:pt x="13281" y="5000"/>
                  <a:pt x="13250" y="5000"/>
                </a:cubicBezTo>
                <a:cubicBezTo>
                  <a:pt x="13188" y="5000"/>
                  <a:pt x="13156" y="4938"/>
                  <a:pt x="13125" y="4907"/>
                </a:cubicBezTo>
                <a:cubicBezTo>
                  <a:pt x="13063" y="4844"/>
                  <a:pt x="12969" y="4813"/>
                  <a:pt x="12875" y="4750"/>
                </a:cubicBezTo>
                <a:cubicBezTo>
                  <a:pt x="12875" y="4750"/>
                  <a:pt x="12781" y="4719"/>
                  <a:pt x="12813" y="4813"/>
                </a:cubicBezTo>
                <a:cubicBezTo>
                  <a:pt x="12875" y="4844"/>
                  <a:pt x="12813" y="4907"/>
                  <a:pt x="12844" y="4969"/>
                </a:cubicBezTo>
                <a:cubicBezTo>
                  <a:pt x="12781" y="4969"/>
                  <a:pt x="12719" y="4969"/>
                  <a:pt x="12750" y="4875"/>
                </a:cubicBezTo>
                <a:cubicBezTo>
                  <a:pt x="12688" y="4813"/>
                  <a:pt x="12594" y="4813"/>
                  <a:pt x="12531" y="4907"/>
                </a:cubicBezTo>
                <a:cubicBezTo>
                  <a:pt x="12531" y="4938"/>
                  <a:pt x="12563" y="4938"/>
                  <a:pt x="12563" y="4938"/>
                </a:cubicBezTo>
                <a:cubicBezTo>
                  <a:pt x="12719" y="4969"/>
                  <a:pt x="12688" y="5032"/>
                  <a:pt x="12656" y="5125"/>
                </a:cubicBezTo>
                <a:cubicBezTo>
                  <a:pt x="12656" y="5157"/>
                  <a:pt x="12688" y="5188"/>
                  <a:pt x="12719" y="5157"/>
                </a:cubicBezTo>
                <a:cubicBezTo>
                  <a:pt x="12813" y="5125"/>
                  <a:pt x="12875" y="5188"/>
                  <a:pt x="12906" y="5282"/>
                </a:cubicBezTo>
                <a:cubicBezTo>
                  <a:pt x="12938" y="5282"/>
                  <a:pt x="12969" y="5282"/>
                  <a:pt x="12969" y="5313"/>
                </a:cubicBezTo>
                <a:cubicBezTo>
                  <a:pt x="13031" y="5407"/>
                  <a:pt x="13156" y="5375"/>
                  <a:pt x="13250" y="5438"/>
                </a:cubicBezTo>
                <a:cubicBezTo>
                  <a:pt x="13406" y="5563"/>
                  <a:pt x="13594" y="5688"/>
                  <a:pt x="13750" y="5813"/>
                </a:cubicBezTo>
                <a:cubicBezTo>
                  <a:pt x="13813" y="5813"/>
                  <a:pt x="13906" y="5813"/>
                  <a:pt x="13906" y="5907"/>
                </a:cubicBezTo>
                <a:cubicBezTo>
                  <a:pt x="13938" y="5907"/>
                  <a:pt x="13969" y="5938"/>
                  <a:pt x="14000" y="5969"/>
                </a:cubicBezTo>
                <a:cubicBezTo>
                  <a:pt x="14094" y="6000"/>
                  <a:pt x="14063" y="5938"/>
                  <a:pt x="14063" y="5907"/>
                </a:cubicBezTo>
                <a:cubicBezTo>
                  <a:pt x="14000" y="5813"/>
                  <a:pt x="13938" y="5750"/>
                  <a:pt x="13844" y="5688"/>
                </a:cubicBezTo>
                <a:cubicBezTo>
                  <a:pt x="13813" y="5688"/>
                  <a:pt x="13750" y="5844"/>
                  <a:pt x="13750" y="5688"/>
                </a:cubicBezTo>
                <a:cubicBezTo>
                  <a:pt x="13750" y="5657"/>
                  <a:pt x="13781" y="5657"/>
                  <a:pt x="13750" y="5657"/>
                </a:cubicBezTo>
                <a:cubicBezTo>
                  <a:pt x="13563" y="5594"/>
                  <a:pt x="13500" y="5407"/>
                  <a:pt x="13313" y="5375"/>
                </a:cubicBezTo>
                <a:cubicBezTo>
                  <a:pt x="13219" y="5375"/>
                  <a:pt x="13281" y="5282"/>
                  <a:pt x="13250" y="5219"/>
                </a:cubicBezTo>
                <a:cubicBezTo>
                  <a:pt x="13375" y="5313"/>
                  <a:pt x="13500" y="5344"/>
                  <a:pt x="13656" y="5407"/>
                </a:cubicBezTo>
                <a:cubicBezTo>
                  <a:pt x="13719" y="5407"/>
                  <a:pt x="13875" y="5407"/>
                  <a:pt x="13813" y="5563"/>
                </a:cubicBezTo>
                <a:cubicBezTo>
                  <a:pt x="13781" y="5594"/>
                  <a:pt x="13844" y="5657"/>
                  <a:pt x="13844" y="5688"/>
                </a:cubicBezTo>
                <a:cubicBezTo>
                  <a:pt x="13938" y="5594"/>
                  <a:pt x="13969" y="5657"/>
                  <a:pt x="14031" y="5719"/>
                </a:cubicBezTo>
                <a:cubicBezTo>
                  <a:pt x="14063" y="5719"/>
                  <a:pt x="14063" y="5719"/>
                  <a:pt x="14094" y="5688"/>
                </a:cubicBezTo>
                <a:cubicBezTo>
                  <a:pt x="14094" y="5719"/>
                  <a:pt x="14094" y="5750"/>
                  <a:pt x="14094" y="5750"/>
                </a:cubicBezTo>
                <a:cubicBezTo>
                  <a:pt x="14156" y="5813"/>
                  <a:pt x="14188" y="5875"/>
                  <a:pt x="14281" y="5844"/>
                </a:cubicBezTo>
                <a:cubicBezTo>
                  <a:pt x="14281" y="5750"/>
                  <a:pt x="14219" y="5688"/>
                  <a:pt x="14094" y="5688"/>
                </a:cubicBezTo>
                <a:cubicBezTo>
                  <a:pt x="14156" y="5594"/>
                  <a:pt x="14219" y="5625"/>
                  <a:pt x="14281" y="5688"/>
                </a:cubicBezTo>
                <a:cubicBezTo>
                  <a:pt x="14313" y="5719"/>
                  <a:pt x="14344" y="5813"/>
                  <a:pt x="14406" y="5844"/>
                </a:cubicBezTo>
                <a:cubicBezTo>
                  <a:pt x="14563" y="5907"/>
                  <a:pt x="14813" y="5938"/>
                  <a:pt x="15031" y="5875"/>
                </a:cubicBezTo>
                <a:cubicBezTo>
                  <a:pt x="15000" y="5844"/>
                  <a:pt x="14969" y="5844"/>
                  <a:pt x="14938" y="5813"/>
                </a:cubicBezTo>
                <a:cubicBezTo>
                  <a:pt x="14906" y="5813"/>
                  <a:pt x="14844" y="5813"/>
                  <a:pt x="14875" y="5750"/>
                </a:cubicBezTo>
                <a:cubicBezTo>
                  <a:pt x="14875" y="5719"/>
                  <a:pt x="14906" y="5750"/>
                  <a:pt x="14938" y="5750"/>
                </a:cubicBezTo>
                <a:cubicBezTo>
                  <a:pt x="15031" y="5719"/>
                  <a:pt x="15094" y="5750"/>
                  <a:pt x="15125" y="5813"/>
                </a:cubicBezTo>
                <a:cubicBezTo>
                  <a:pt x="15156" y="5907"/>
                  <a:pt x="15063" y="5907"/>
                  <a:pt x="15031" y="5938"/>
                </a:cubicBezTo>
                <a:cubicBezTo>
                  <a:pt x="14969" y="6000"/>
                  <a:pt x="14906" y="6063"/>
                  <a:pt x="15031" y="6125"/>
                </a:cubicBezTo>
                <a:cubicBezTo>
                  <a:pt x="15094" y="6157"/>
                  <a:pt x="15125" y="6219"/>
                  <a:pt x="15125" y="6313"/>
                </a:cubicBezTo>
                <a:cubicBezTo>
                  <a:pt x="15188" y="6344"/>
                  <a:pt x="15281" y="6344"/>
                  <a:pt x="15313" y="6438"/>
                </a:cubicBezTo>
                <a:cubicBezTo>
                  <a:pt x="15344" y="6469"/>
                  <a:pt x="15375" y="6469"/>
                  <a:pt x="15406" y="6469"/>
                </a:cubicBezTo>
                <a:cubicBezTo>
                  <a:pt x="15469" y="6438"/>
                  <a:pt x="15563" y="6469"/>
                  <a:pt x="15625" y="6500"/>
                </a:cubicBezTo>
                <a:cubicBezTo>
                  <a:pt x="15531" y="6625"/>
                  <a:pt x="15469" y="6625"/>
                  <a:pt x="15281" y="6500"/>
                </a:cubicBezTo>
                <a:cubicBezTo>
                  <a:pt x="15188" y="6469"/>
                  <a:pt x="15125" y="6407"/>
                  <a:pt x="15031" y="6344"/>
                </a:cubicBezTo>
                <a:cubicBezTo>
                  <a:pt x="15031" y="6313"/>
                  <a:pt x="15031" y="6282"/>
                  <a:pt x="15000" y="6250"/>
                </a:cubicBezTo>
                <a:cubicBezTo>
                  <a:pt x="14969" y="6250"/>
                  <a:pt x="14969" y="6250"/>
                  <a:pt x="14969" y="6250"/>
                </a:cubicBezTo>
                <a:cubicBezTo>
                  <a:pt x="14875" y="6438"/>
                  <a:pt x="14813" y="6250"/>
                  <a:pt x="14750" y="6219"/>
                </a:cubicBezTo>
                <a:cubicBezTo>
                  <a:pt x="14531" y="6188"/>
                  <a:pt x="14375" y="6032"/>
                  <a:pt x="14188" y="5938"/>
                </a:cubicBezTo>
                <a:cubicBezTo>
                  <a:pt x="14188" y="5969"/>
                  <a:pt x="14188" y="6000"/>
                  <a:pt x="14219" y="6032"/>
                </a:cubicBezTo>
                <a:cubicBezTo>
                  <a:pt x="14375" y="6157"/>
                  <a:pt x="14594" y="6188"/>
                  <a:pt x="14719" y="6407"/>
                </a:cubicBezTo>
                <a:cubicBezTo>
                  <a:pt x="14688" y="6407"/>
                  <a:pt x="14625" y="6407"/>
                  <a:pt x="14594" y="6407"/>
                </a:cubicBezTo>
                <a:cubicBezTo>
                  <a:pt x="14594" y="6407"/>
                  <a:pt x="14594" y="6407"/>
                  <a:pt x="14594" y="6407"/>
                </a:cubicBezTo>
                <a:cubicBezTo>
                  <a:pt x="14594" y="6407"/>
                  <a:pt x="14594" y="6407"/>
                  <a:pt x="14594" y="6407"/>
                </a:cubicBezTo>
                <a:cubicBezTo>
                  <a:pt x="14625" y="6407"/>
                  <a:pt x="14625" y="6407"/>
                  <a:pt x="14625" y="6407"/>
                </a:cubicBezTo>
                <a:cubicBezTo>
                  <a:pt x="14594" y="6532"/>
                  <a:pt x="14750" y="6469"/>
                  <a:pt x="14781" y="6563"/>
                </a:cubicBezTo>
                <a:cubicBezTo>
                  <a:pt x="14781" y="6594"/>
                  <a:pt x="14688" y="6563"/>
                  <a:pt x="14719" y="6594"/>
                </a:cubicBezTo>
                <a:cubicBezTo>
                  <a:pt x="14719" y="6625"/>
                  <a:pt x="14719" y="6657"/>
                  <a:pt x="14750" y="6657"/>
                </a:cubicBezTo>
                <a:cubicBezTo>
                  <a:pt x="14844" y="6688"/>
                  <a:pt x="14938" y="6688"/>
                  <a:pt x="15031" y="6719"/>
                </a:cubicBezTo>
                <a:cubicBezTo>
                  <a:pt x="14938" y="6594"/>
                  <a:pt x="14844" y="6500"/>
                  <a:pt x="14750" y="6438"/>
                </a:cubicBezTo>
                <a:cubicBezTo>
                  <a:pt x="14906" y="6469"/>
                  <a:pt x="15063" y="6532"/>
                  <a:pt x="15188" y="6625"/>
                </a:cubicBezTo>
                <a:cubicBezTo>
                  <a:pt x="15250" y="6657"/>
                  <a:pt x="15375" y="6657"/>
                  <a:pt x="15375" y="6782"/>
                </a:cubicBezTo>
                <a:cubicBezTo>
                  <a:pt x="15375" y="6782"/>
                  <a:pt x="15375" y="6782"/>
                  <a:pt x="15406" y="6813"/>
                </a:cubicBezTo>
                <a:cubicBezTo>
                  <a:pt x="15406" y="6813"/>
                  <a:pt x="15438" y="6782"/>
                  <a:pt x="15469" y="6782"/>
                </a:cubicBezTo>
                <a:cubicBezTo>
                  <a:pt x="15531" y="6750"/>
                  <a:pt x="15563" y="6750"/>
                  <a:pt x="15625" y="6782"/>
                </a:cubicBezTo>
                <a:cubicBezTo>
                  <a:pt x="15656" y="6782"/>
                  <a:pt x="15688" y="6813"/>
                  <a:pt x="15750" y="6813"/>
                </a:cubicBezTo>
                <a:cubicBezTo>
                  <a:pt x="15781" y="6813"/>
                  <a:pt x="15813" y="6782"/>
                  <a:pt x="15844" y="6782"/>
                </a:cubicBezTo>
                <a:cubicBezTo>
                  <a:pt x="15781" y="6719"/>
                  <a:pt x="15688" y="6688"/>
                  <a:pt x="15656" y="6563"/>
                </a:cubicBezTo>
                <a:cubicBezTo>
                  <a:pt x="15813" y="6719"/>
                  <a:pt x="16000" y="6750"/>
                  <a:pt x="16156" y="6844"/>
                </a:cubicBezTo>
                <a:cubicBezTo>
                  <a:pt x="16063" y="6844"/>
                  <a:pt x="15969" y="6844"/>
                  <a:pt x="15906" y="6813"/>
                </a:cubicBezTo>
                <a:cubicBezTo>
                  <a:pt x="15875" y="6782"/>
                  <a:pt x="15813" y="6750"/>
                  <a:pt x="15813" y="6844"/>
                </a:cubicBezTo>
                <a:cubicBezTo>
                  <a:pt x="15875" y="6969"/>
                  <a:pt x="16031" y="6875"/>
                  <a:pt x="16063" y="7000"/>
                </a:cubicBezTo>
                <a:cubicBezTo>
                  <a:pt x="16031" y="7032"/>
                  <a:pt x="16000" y="6969"/>
                  <a:pt x="15969" y="7032"/>
                </a:cubicBezTo>
                <a:cubicBezTo>
                  <a:pt x="16031" y="7125"/>
                  <a:pt x="16125" y="7094"/>
                  <a:pt x="16219" y="7094"/>
                </a:cubicBezTo>
                <a:cubicBezTo>
                  <a:pt x="16188" y="7125"/>
                  <a:pt x="16188" y="7188"/>
                  <a:pt x="16156" y="7250"/>
                </a:cubicBezTo>
                <a:cubicBezTo>
                  <a:pt x="16125" y="7157"/>
                  <a:pt x="16063" y="7188"/>
                  <a:pt x="15969" y="7188"/>
                </a:cubicBezTo>
                <a:cubicBezTo>
                  <a:pt x="15938" y="7157"/>
                  <a:pt x="15906" y="7219"/>
                  <a:pt x="15875" y="7157"/>
                </a:cubicBezTo>
                <a:cubicBezTo>
                  <a:pt x="15813" y="7063"/>
                  <a:pt x="15719" y="7032"/>
                  <a:pt x="15625" y="7000"/>
                </a:cubicBezTo>
                <a:cubicBezTo>
                  <a:pt x="15500" y="6938"/>
                  <a:pt x="15375" y="6938"/>
                  <a:pt x="15281" y="6844"/>
                </a:cubicBezTo>
                <a:cubicBezTo>
                  <a:pt x="15250" y="6813"/>
                  <a:pt x="15188" y="6750"/>
                  <a:pt x="15156" y="6782"/>
                </a:cubicBezTo>
                <a:cubicBezTo>
                  <a:pt x="15094" y="6844"/>
                  <a:pt x="15125" y="6907"/>
                  <a:pt x="15094" y="7000"/>
                </a:cubicBezTo>
                <a:cubicBezTo>
                  <a:pt x="15094" y="7000"/>
                  <a:pt x="15125" y="7032"/>
                  <a:pt x="15156" y="7032"/>
                </a:cubicBezTo>
                <a:cubicBezTo>
                  <a:pt x="15219" y="7032"/>
                  <a:pt x="15188" y="7000"/>
                  <a:pt x="15188" y="6969"/>
                </a:cubicBezTo>
                <a:cubicBezTo>
                  <a:pt x="15156" y="6938"/>
                  <a:pt x="15188" y="6907"/>
                  <a:pt x="15219" y="6875"/>
                </a:cubicBezTo>
                <a:cubicBezTo>
                  <a:pt x="15219" y="6907"/>
                  <a:pt x="15219" y="6938"/>
                  <a:pt x="15250" y="6969"/>
                </a:cubicBezTo>
                <a:cubicBezTo>
                  <a:pt x="15281" y="7032"/>
                  <a:pt x="15281" y="7094"/>
                  <a:pt x="15313" y="7157"/>
                </a:cubicBezTo>
                <a:cubicBezTo>
                  <a:pt x="15375" y="7188"/>
                  <a:pt x="15438" y="7125"/>
                  <a:pt x="15531" y="7125"/>
                </a:cubicBezTo>
                <a:cubicBezTo>
                  <a:pt x="15594" y="7094"/>
                  <a:pt x="15594" y="7125"/>
                  <a:pt x="15625" y="7188"/>
                </a:cubicBezTo>
                <a:cubicBezTo>
                  <a:pt x="15625" y="7282"/>
                  <a:pt x="15688" y="7344"/>
                  <a:pt x="15781" y="7344"/>
                </a:cubicBezTo>
                <a:cubicBezTo>
                  <a:pt x="15781" y="7313"/>
                  <a:pt x="15781" y="7313"/>
                  <a:pt x="15781" y="7313"/>
                </a:cubicBezTo>
                <a:cubicBezTo>
                  <a:pt x="15781" y="7250"/>
                  <a:pt x="15656" y="7250"/>
                  <a:pt x="15719" y="7188"/>
                </a:cubicBezTo>
                <a:cubicBezTo>
                  <a:pt x="15781" y="7157"/>
                  <a:pt x="15813" y="7219"/>
                  <a:pt x="15875" y="7250"/>
                </a:cubicBezTo>
                <a:cubicBezTo>
                  <a:pt x="15906" y="7250"/>
                  <a:pt x="15906" y="7282"/>
                  <a:pt x="15938" y="7313"/>
                </a:cubicBezTo>
                <a:cubicBezTo>
                  <a:pt x="15969" y="7375"/>
                  <a:pt x="16000" y="7438"/>
                  <a:pt x="16094" y="7375"/>
                </a:cubicBezTo>
                <a:cubicBezTo>
                  <a:pt x="16094" y="7375"/>
                  <a:pt x="16125" y="7407"/>
                  <a:pt x="16125" y="7438"/>
                </a:cubicBezTo>
                <a:cubicBezTo>
                  <a:pt x="16313" y="7500"/>
                  <a:pt x="16500" y="7500"/>
                  <a:pt x="16625" y="7688"/>
                </a:cubicBezTo>
                <a:cubicBezTo>
                  <a:pt x="16594" y="7688"/>
                  <a:pt x="16563" y="7688"/>
                  <a:pt x="16531" y="7688"/>
                </a:cubicBezTo>
                <a:cubicBezTo>
                  <a:pt x="16375" y="7625"/>
                  <a:pt x="16094" y="7532"/>
                  <a:pt x="16094" y="7532"/>
                </a:cubicBezTo>
                <a:cubicBezTo>
                  <a:pt x="15906" y="7438"/>
                  <a:pt x="15688" y="7407"/>
                  <a:pt x="15500" y="7313"/>
                </a:cubicBezTo>
                <a:cubicBezTo>
                  <a:pt x="15219" y="7188"/>
                  <a:pt x="14938" y="7094"/>
                  <a:pt x="14688" y="6907"/>
                </a:cubicBezTo>
                <a:cubicBezTo>
                  <a:pt x="14656" y="6875"/>
                  <a:pt x="14563" y="6907"/>
                  <a:pt x="14531" y="6938"/>
                </a:cubicBezTo>
                <a:cubicBezTo>
                  <a:pt x="14500" y="6969"/>
                  <a:pt x="14531" y="7032"/>
                  <a:pt x="14563" y="7063"/>
                </a:cubicBezTo>
                <a:cubicBezTo>
                  <a:pt x="14594" y="7125"/>
                  <a:pt x="14656" y="7188"/>
                  <a:pt x="14594" y="7282"/>
                </a:cubicBezTo>
                <a:cubicBezTo>
                  <a:pt x="14563" y="7313"/>
                  <a:pt x="14563" y="7344"/>
                  <a:pt x="14625" y="7344"/>
                </a:cubicBezTo>
                <a:cubicBezTo>
                  <a:pt x="14656" y="7344"/>
                  <a:pt x="14719" y="7375"/>
                  <a:pt x="14719" y="7313"/>
                </a:cubicBezTo>
                <a:cubicBezTo>
                  <a:pt x="14719" y="7282"/>
                  <a:pt x="14688" y="7250"/>
                  <a:pt x="14750" y="7250"/>
                </a:cubicBezTo>
                <a:cubicBezTo>
                  <a:pt x="14781" y="7250"/>
                  <a:pt x="14781" y="7282"/>
                  <a:pt x="14781" y="7313"/>
                </a:cubicBezTo>
                <a:cubicBezTo>
                  <a:pt x="14781" y="7344"/>
                  <a:pt x="14781" y="7375"/>
                  <a:pt x="14781" y="7375"/>
                </a:cubicBezTo>
                <a:cubicBezTo>
                  <a:pt x="14844" y="7407"/>
                  <a:pt x="14906" y="7438"/>
                  <a:pt x="14875" y="7500"/>
                </a:cubicBezTo>
                <a:cubicBezTo>
                  <a:pt x="14844" y="7532"/>
                  <a:pt x="14750" y="7532"/>
                  <a:pt x="14719" y="7532"/>
                </a:cubicBezTo>
                <a:cubicBezTo>
                  <a:pt x="14625" y="7500"/>
                  <a:pt x="14531" y="7469"/>
                  <a:pt x="14531" y="7375"/>
                </a:cubicBezTo>
                <a:cubicBezTo>
                  <a:pt x="14500" y="7313"/>
                  <a:pt x="14469" y="7282"/>
                  <a:pt x="14438" y="7313"/>
                </a:cubicBezTo>
                <a:cubicBezTo>
                  <a:pt x="14438" y="7469"/>
                  <a:pt x="14344" y="7375"/>
                  <a:pt x="14281" y="7375"/>
                </a:cubicBezTo>
                <a:cubicBezTo>
                  <a:pt x="14156" y="7344"/>
                  <a:pt x="14031" y="7313"/>
                  <a:pt x="13938" y="7250"/>
                </a:cubicBezTo>
                <a:cubicBezTo>
                  <a:pt x="13938" y="7219"/>
                  <a:pt x="13938" y="7219"/>
                  <a:pt x="13938" y="7219"/>
                </a:cubicBezTo>
                <a:cubicBezTo>
                  <a:pt x="14063" y="7157"/>
                  <a:pt x="13938" y="7094"/>
                  <a:pt x="13906" y="7032"/>
                </a:cubicBezTo>
                <a:lnTo>
                  <a:pt x="13906" y="7032"/>
                </a:lnTo>
                <a:cubicBezTo>
                  <a:pt x="13875" y="7000"/>
                  <a:pt x="13844" y="6875"/>
                  <a:pt x="13750" y="7000"/>
                </a:cubicBezTo>
                <a:cubicBezTo>
                  <a:pt x="13719" y="7032"/>
                  <a:pt x="13688" y="7032"/>
                  <a:pt x="13656" y="7000"/>
                </a:cubicBezTo>
                <a:cubicBezTo>
                  <a:pt x="13906" y="7157"/>
                  <a:pt x="13906" y="7157"/>
                  <a:pt x="13938" y="7219"/>
                </a:cubicBezTo>
                <a:cubicBezTo>
                  <a:pt x="13938" y="7219"/>
                  <a:pt x="13938" y="7250"/>
                  <a:pt x="13938" y="7250"/>
                </a:cubicBezTo>
                <a:cubicBezTo>
                  <a:pt x="13656" y="7157"/>
                  <a:pt x="13406" y="7000"/>
                  <a:pt x="13156" y="6875"/>
                </a:cubicBezTo>
                <a:cubicBezTo>
                  <a:pt x="13000" y="6813"/>
                  <a:pt x="12844" y="6782"/>
                  <a:pt x="12719" y="6688"/>
                </a:cubicBezTo>
                <a:cubicBezTo>
                  <a:pt x="12594" y="6594"/>
                  <a:pt x="12438" y="6500"/>
                  <a:pt x="12281" y="6532"/>
                </a:cubicBezTo>
                <a:cubicBezTo>
                  <a:pt x="12219" y="6532"/>
                  <a:pt x="12188" y="6500"/>
                  <a:pt x="12188" y="6469"/>
                </a:cubicBezTo>
                <a:cubicBezTo>
                  <a:pt x="12094" y="6375"/>
                  <a:pt x="12000" y="6344"/>
                  <a:pt x="11906" y="6313"/>
                </a:cubicBezTo>
                <a:cubicBezTo>
                  <a:pt x="11813" y="6313"/>
                  <a:pt x="11750" y="6250"/>
                  <a:pt x="11656" y="6250"/>
                </a:cubicBezTo>
                <a:cubicBezTo>
                  <a:pt x="11625" y="6219"/>
                  <a:pt x="11656" y="6125"/>
                  <a:pt x="11594" y="6157"/>
                </a:cubicBezTo>
                <a:cubicBezTo>
                  <a:pt x="11531" y="6188"/>
                  <a:pt x="11438" y="6188"/>
                  <a:pt x="11375" y="6219"/>
                </a:cubicBezTo>
                <a:cubicBezTo>
                  <a:pt x="11281" y="6282"/>
                  <a:pt x="11188" y="6313"/>
                  <a:pt x="11094" y="6250"/>
                </a:cubicBezTo>
                <a:cubicBezTo>
                  <a:pt x="11063" y="6219"/>
                  <a:pt x="11031" y="6219"/>
                  <a:pt x="11000" y="6250"/>
                </a:cubicBezTo>
                <a:cubicBezTo>
                  <a:pt x="11000" y="6250"/>
                  <a:pt x="11000" y="6282"/>
                  <a:pt x="11000" y="6313"/>
                </a:cubicBezTo>
                <a:cubicBezTo>
                  <a:pt x="11000" y="6344"/>
                  <a:pt x="11031" y="6313"/>
                  <a:pt x="11063" y="6313"/>
                </a:cubicBezTo>
                <a:cubicBezTo>
                  <a:pt x="11094" y="6313"/>
                  <a:pt x="11125" y="6313"/>
                  <a:pt x="11125" y="6313"/>
                </a:cubicBezTo>
                <a:cubicBezTo>
                  <a:pt x="11219" y="6375"/>
                  <a:pt x="11281" y="6438"/>
                  <a:pt x="11375" y="6344"/>
                </a:cubicBezTo>
                <a:cubicBezTo>
                  <a:pt x="11406" y="6313"/>
                  <a:pt x="11438" y="6313"/>
                  <a:pt x="11469" y="6344"/>
                </a:cubicBezTo>
                <a:cubicBezTo>
                  <a:pt x="11469" y="6375"/>
                  <a:pt x="11500" y="6407"/>
                  <a:pt x="11469" y="6407"/>
                </a:cubicBezTo>
                <a:cubicBezTo>
                  <a:pt x="11375" y="6438"/>
                  <a:pt x="11469" y="6469"/>
                  <a:pt x="11469" y="6469"/>
                </a:cubicBezTo>
                <a:cubicBezTo>
                  <a:pt x="11563" y="6532"/>
                  <a:pt x="11625" y="6625"/>
                  <a:pt x="11719" y="6563"/>
                </a:cubicBezTo>
                <a:cubicBezTo>
                  <a:pt x="11750" y="6563"/>
                  <a:pt x="11781" y="6594"/>
                  <a:pt x="11781" y="6594"/>
                </a:cubicBezTo>
                <a:cubicBezTo>
                  <a:pt x="11750" y="6750"/>
                  <a:pt x="11875" y="6625"/>
                  <a:pt x="11906" y="6657"/>
                </a:cubicBezTo>
                <a:cubicBezTo>
                  <a:pt x="12094" y="6657"/>
                  <a:pt x="12219" y="6750"/>
                  <a:pt x="12375" y="6813"/>
                </a:cubicBezTo>
                <a:cubicBezTo>
                  <a:pt x="12281" y="6844"/>
                  <a:pt x="12219" y="6813"/>
                  <a:pt x="12156" y="6782"/>
                </a:cubicBezTo>
                <a:cubicBezTo>
                  <a:pt x="12094" y="6750"/>
                  <a:pt x="12063" y="6688"/>
                  <a:pt x="12063" y="6813"/>
                </a:cubicBezTo>
                <a:cubicBezTo>
                  <a:pt x="12094" y="6844"/>
                  <a:pt x="12125" y="6907"/>
                  <a:pt x="12156" y="6907"/>
                </a:cubicBezTo>
                <a:cubicBezTo>
                  <a:pt x="12344" y="6875"/>
                  <a:pt x="12438" y="7063"/>
                  <a:pt x="12563" y="7125"/>
                </a:cubicBezTo>
                <a:cubicBezTo>
                  <a:pt x="12594" y="7157"/>
                  <a:pt x="12625" y="7157"/>
                  <a:pt x="12656" y="7188"/>
                </a:cubicBezTo>
                <a:cubicBezTo>
                  <a:pt x="12875" y="7282"/>
                  <a:pt x="13125" y="7313"/>
                  <a:pt x="13313" y="7469"/>
                </a:cubicBezTo>
                <a:cubicBezTo>
                  <a:pt x="13500" y="7625"/>
                  <a:pt x="13719" y="7594"/>
                  <a:pt x="13875" y="7750"/>
                </a:cubicBezTo>
                <a:cubicBezTo>
                  <a:pt x="13906" y="7750"/>
                  <a:pt x="13938" y="7719"/>
                  <a:pt x="13969" y="7750"/>
                </a:cubicBezTo>
                <a:cubicBezTo>
                  <a:pt x="14031" y="7782"/>
                  <a:pt x="14125" y="7782"/>
                  <a:pt x="14125" y="7844"/>
                </a:cubicBezTo>
                <a:cubicBezTo>
                  <a:pt x="14094" y="7907"/>
                  <a:pt x="14125" y="7907"/>
                  <a:pt x="14156" y="7938"/>
                </a:cubicBezTo>
                <a:cubicBezTo>
                  <a:pt x="14219" y="7969"/>
                  <a:pt x="14250" y="8000"/>
                  <a:pt x="14281" y="8032"/>
                </a:cubicBezTo>
                <a:cubicBezTo>
                  <a:pt x="14188" y="8063"/>
                  <a:pt x="14156" y="8032"/>
                  <a:pt x="14094" y="8032"/>
                </a:cubicBezTo>
                <a:cubicBezTo>
                  <a:pt x="13813" y="7938"/>
                  <a:pt x="13531" y="7875"/>
                  <a:pt x="13281" y="7688"/>
                </a:cubicBezTo>
                <a:cubicBezTo>
                  <a:pt x="13063" y="7532"/>
                  <a:pt x="12844" y="7407"/>
                  <a:pt x="12594" y="7344"/>
                </a:cubicBezTo>
                <a:cubicBezTo>
                  <a:pt x="12469" y="7313"/>
                  <a:pt x="12313" y="7282"/>
                  <a:pt x="12250" y="7188"/>
                </a:cubicBezTo>
                <a:cubicBezTo>
                  <a:pt x="12125" y="7094"/>
                  <a:pt x="12000" y="7063"/>
                  <a:pt x="11875" y="7000"/>
                </a:cubicBezTo>
                <a:cubicBezTo>
                  <a:pt x="11719" y="6938"/>
                  <a:pt x="11531" y="6844"/>
                  <a:pt x="11438" y="6719"/>
                </a:cubicBezTo>
                <a:cubicBezTo>
                  <a:pt x="11438" y="6688"/>
                  <a:pt x="11406" y="6688"/>
                  <a:pt x="11375" y="6657"/>
                </a:cubicBezTo>
                <a:cubicBezTo>
                  <a:pt x="11250" y="6594"/>
                  <a:pt x="11125" y="6594"/>
                  <a:pt x="10969" y="6594"/>
                </a:cubicBezTo>
                <a:cubicBezTo>
                  <a:pt x="10875" y="6563"/>
                  <a:pt x="10906" y="6594"/>
                  <a:pt x="10938" y="6657"/>
                </a:cubicBezTo>
                <a:cubicBezTo>
                  <a:pt x="10938" y="6657"/>
                  <a:pt x="10938" y="6657"/>
                  <a:pt x="10938" y="6657"/>
                </a:cubicBezTo>
                <a:cubicBezTo>
                  <a:pt x="10938" y="6657"/>
                  <a:pt x="10938" y="6657"/>
                  <a:pt x="10938" y="6657"/>
                </a:cubicBezTo>
                <a:cubicBezTo>
                  <a:pt x="10813" y="6750"/>
                  <a:pt x="10813" y="6813"/>
                  <a:pt x="10938" y="6844"/>
                </a:cubicBezTo>
                <a:cubicBezTo>
                  <a:pt x="11063" y="6875"/>
                  <a:pt x="11188" y="6844"/>
                  <a:pt x="11313" y="6844"/>
                </a:cubicBezTo>
                <a:cubicBezTo>
                  <a:pt x="11375" y="6844"/>
                  <a:pt x="11375" y="6875"/>
                  <a:pt x="11375" y="6875"/>
                </a:cubicBezTo>
                <a:cubicBezTo>
                  <a:pt x="11406" y="6907"/>
                  <a:pt x="11375" y="6938"/>
                  <a:pt x="11375" y="6938"/>
                </a:cubicBezTo>
                <a:cubicBezTo>
                  <a:pt x="11344" y="6969"/>
                  <a:pt x="11281" y="6938"/>
                  <a:pt x="11281" y="7000"/>
                </a:cubicBezTo>
                <a:cubicBezTo>
                  <a:pt x="11344" y="6969"/>
                  <a:pt x="11344" y="7157"/>
                  <a:pt x="11438" y="7032"/>
                </a:cubicBezTo>
                <a:cubicBezTo>
                  <a:pt x="11469" y="7032"/>
                  <a:pt x="11500" y="7063"/>
                  <a:pt x="11500" y="7094"/>
                </a:cubicBezTo>
                <a:cubicBezTo>
                  <a:pt x="11500" y="7125"/>
                  <a:pt x="11500" y="7125"/>
                  <a:pt x="11438" y="7125"/>
                </a:cubicBezTo>
                <a:cubicBezTo>
                  <a:pt x="11281" y="7157"/>
                  <a:pt x="11125" y="7188"/>
                  <a:pt x="11000" y="7032"/>
                </a:cubicBezTo>
                <a:cubicBezTo>
                  <a:pt x="10969" y="7000"/>
                  <a:pt x="10906" y="6938"/>
                  <a:pt x="10844" y="6938"/>
                </a:cubicBezTo>
                <a:cubicBezTo>
                  <a:pt x="10750" y="6907"/>
                  <a:pt x="10656" y="6813"/>
                  <a:pt x="10500" y="6907"/>
                </a:cubicBezTo>
                <a:cubicBezTo>
                  <a:pt x="10656" y="6907"/>
                  <a:pt x="10750" y="6969"/>
                  <a:pt x="10844" y="7032"/>
                </a:cubicBezTo>
                <a:cubicBezTo>
                  <a:pt x="11000" y="7125"/>
                  <a:pt x="11156" y="7250"/>
                  <a:pt x="11344" y="7344"/>
                </a:cubicBezTo>
                <a:cubicBezTo>
                  <a:pt x="11781" y="7563"/>
                  <a:pt x="12250" y="7719"/>
                  <a:pt x="12688" y="8000"/>
                </a:cubicBezTo>
                <a:cubicBezTo>
                  <a:pt x="12688" y="8000"/>
                  <a:pt x="12719" y="8000"/>
                  <a:pt x="12750" y="8032"/>
                </a:cubicBezTo>
                <a:cubicBezTo>
                  <a:pt x="12781" y="8032"/>
                  <a:pt x="12813" y="8032"/>
                  <a:pt x="12844" y="8000"/>
                </a:cubicBezTo>
                <a:cubicBezTo>
                  <a:pt x="12844" y="7969"/>
                  <a:pt x="12813" y="7938"/>
                  <a:pt x="12750" y="7938"/>
                </a:cubicBezTo>
                <a:cubicBezTo>
                  <a:pt x="12688" y="7907"/>
                  <a:pt x="12563" y="7875"/>
                  <a:pt x="12531" y="7750"/>
                </a:cubicBezTo>
                <a:cubicBezTo>
                  <a:pt x="12625" y="7750"/>
                  <a:pt x="12688" y="7813"/>
                  <a:pt x="12781" y="7875"/>
                </a:cubicBezTo>
                <a:cubicBezTo>
                  <a:pt x="12969" y="7969"/>
                  <a:pt x="13156" y="8032"/>
                  <a:pt x="13344" y="8188"/>
                </a:cubicBezTo>
                <a:cubicBezTo>
                  <a:pt x="13281" y="8219"/>
                  <a:pt x="13219" y="8188"/>
                  <a:pt x="13188" y="8157"/>
                </a:cubicBezTo>
                <a:lnTo>
                  <a:pt x="13188" y="8157"/>
                </a:lnTo>
                <a:cubicBezTo>
                  <a:pt x="13094" y="8125"/>
                  <a:pt x="13031" y="8094"/>
                  <a:pt x="12906" y="8063"/>
                </a:cubicBezTo>
                <a:cubicBezTo>
                  <a:pt x="13125" y="8282"/>
                  <a:pt x="13375" y="8375"/>
                  <a:pt x="13656" y="8375"/>
                </a:cubicBezTo>
                <a:cubicBezTo>
                  <a:pt x="13594" y="8375"/>
                  <a:pt x="13531" y="8344"/>
                  <a:pt x="13469" y="8313"/>
                </a:cubicBezTo>
                <a:cubicBezTo>
                  <a:pt x="13438" y="8282"/>
                  <a:pt x="13344" y="8282"/>
                  <a:pt x="13344" y="8188"/>
                </a:cubicBezTo>
                <a:cubicBezTo>
                  <a:pt x="13469" y="8157"/>
                  <a:pt x="13594" y="8188"/>
                  <a:pt x="13750" y="8250"/>
                </a:cubicBezTo>
                <a:cubicBezTo>
                  <a:pt x="13781" y="8282"/>
                  <a:pt x="13813" y="8344"/>
                  <a:pt x="13875" y="8375"/>
                </a:cubicBezTo>
                <a:cubicBezTo>
                  <a:pt x="13938" y="8375"/>
                  <a:pt x="13938" y="8407"/>
                  <a:pt x="13938" y="8438"/>
                </a:cubicBezTo>
                <a:cubicBezTo>
                  <a:pt x="13906" y="8469"/>
                  <a:pt x="13875" y="8469"/>
                  <a:pt x="13844" y="8469"/>
                </a:cubicBezTo>
                <a:cubicBezTo>
                  <a:pt x="13813" y="8469"/>
                  <a:pt x="13781" y="8438"/>
                  <a:pt x="13719" y="8469"/>
                </a:cubicBezTo>
                <a:cubicBezTo>
                  <a:pt x="13813" y="8532"/>
                  <a:pt x="13875" y="8594"/>
                  <a:pt x="14000" y="8594"/>
                </a:cubicBezTo>
                <a:cubicBezTo>
                  <a:pt x="14094" y="8594"/>
                  <a:pt x="14219" y="8594"/>
                  <a:pt x="14281" y="8719"/>
                </a:cubicBezTo>
                <a:cubicBezTo>
                  <a:pt x="14406" y="8782"/>
                  <a:pt x="14563" y="8813"/>
                  <a:pt x="14656" y="8969"/>
                </a:cubicBezTo>
                <a:cubicBezTo>
                  <a:pt x="14500" y="8938"/>
                  <a:pt x="14344" y="9000"/>
                  <a:pt x="14281" y="8844"/>
                </a:cubicBezTo>
                <a:cubicBezTo>
                  <a:pt x="13969" y="8782"/>
                  <a:pt x="13750" y="8625"/>
                  <a:pt x="13500" y="8500"/>
                </a:cubicBezTo>
                <a:cubicBezTo>
                  <a:pt x="13313" y="8407"/>
                  <a:pt x="13156" y="8250"/>
                  <a:pt x="12938" y="8344"/>
                </a:cubicBezTo>
                <a:cubicBezTo>
                  <a:pt x="12875" y="8375"/>
                  <a:pt x="12844" y="8344"/>
                  <a:pt x="12844" y="8313"/>
                </a:cubicBezTo>
                <a:cubicBezTo>
                  <a:pt x="12813" y="8250"/>
                  <a:pt x="12875" y="8282"/>
                  <a:pt x="12875" y="8282"/>
                </a:cubicBezTo>
                <a:cubicBezTo>
                  <a:pt x="12938" y="8250"/>
                  <a:pt x="12906" y="8219"/>
                  <a:pt x="12875" y="8219"/>
                </a:cubicBezTo>
                <a:cubicBezTo>
                  <a:pt x="12656" y="8125"/>
                  <a:pt x="12469" y="8000"/>
                  <a:pt x="12250" y="7938"/>
                </a:cubicBezTo>
                <a:cubicBezTo>
                  <a:pt x="12094" y="7875"/>
                  <a:pt x="11906" y="7938"/>
                  <a:pt x="11813" y="7782"/>
                </a:cubicBezTo>
                <a:cubicBezTo>
                  <a:pt x="11781" y="7782"/>
                  <a:pt x="11781" y="7782"/>
                  <a:pt x="11781" y="7782"/>
                </a:cubicBezTo>
                <a:cubicBezTo>
                  <a:pt x="11781" y="7782"/>
                  <a:pt x="11781" y="7782"/>
                  <a:pt x="11813" y="7782"/>
                </a:cubicBezTo>
                <a:cubicBezTo>
                  <a:pt x="11875" y="7750"/>
                  <a:pt x="11875" y="7750"/>
                  <a:pt x="11813" y="7719"/>
                </a:cubicBezTo>
                <a:cubicBezTo>
                  <a:pt x="11688" y="7625"/>
                  <a:pt x="11563" y="7532"/>
                  <a:pt x="11375" y="7594"/>
                </a:cubicBezTo>
                <a:cubicBezTo>
                  <a:pt x="11344" y="7594"/>
                  <a:pt x="11313" y="7594"/>
                  <a:pt x="11250" y="7594"/>
                </a:cubicBezTo>
                <a:cubicBezTo>
                  <a:pt x="11281" y="7532"/>
                  <a:pt x="11344" y="7563"/>
                  <a:pt x="11375" y="7563"/>
                </a:cubicBezTo>
                <a:cubicBezTo>
                  <a:pt x="11375" y="7563"/>
                  <a:pt x="11406" y="7532"/>
                  <a:pt x="11406" y="7500"/>
                </a:cubicBezTo>
                <a:cubicBezTo>
                  <a:pt x="11375" y="7469"/>
                  <a:pt x="11094" y="7313"/>
                  <a:pt x="11063" y="7344"/>
                </a:cubicBezTo>
                <a:cubicBezTo>
                  <a:pt x="11031" y="7344"/>
                  <a:pt x="11031" y="7375"/>
                  <a:pt x="11031" y="7375"/>
                </a:cubicBezTo>
                <a:cubicBezTo>
                  <a:pt x="10969" y="7500"/>
                  <a:pt x="10875" y="7500"/>
                  <a:pt x="10781" y="7407"/>
                </a:cubicBezTo>
                <a:cubicBezTo>
                  <a:pt x="10688" y="7344"/>
                  <a:pt x="10563" y="7313"/>
                  <a:pt x="10438" y="7375"/>
                </a:cubicBezTo>
                <a:cubicBezTo>
                  <a:pt x="10469" y="7375"/>
                  <a:pt x="10469" y="7407"/>
                  <a:pt x="10500" y="7407"/>
                </a:cubicBezTo>
                <a:cubicBezTo>
                  <a:pt x="10594" y="7438"/>
                  <a:pt x="10656" y="7500"/>
                  <a:pt x="10750" y="7532"/>
                </a:cubicBezTo>
                <a:cubicBezTo>
                  <a:pt x="10844" y="7532"/>
                  <a:pt x="10938" y="7657"/>
                  <a:pt x="11000" y="7657"/>
                </a:cubicBezTo>
                <a:cubicBezTo>
                  <a:pt x="11125" y="7625"/>
                  <a:pt x="11125" y="7719"/>
                  <a:pt x="11156" y="7750"/>
                </a:cubicBezTo>
                <a:cubicBezTo>
                  <a:pt x="11188" y="7750"/>
                  <a:pt x="11188" y="7782"/>
                  <a:pt x="11219" y="7782"/>
                </a:cubicBezTo>
                <a:cubicBezTo>
                  <a:pt x="11281" y="7782"/>
                  <a:pt x="11344" y="7813"/>
                  <a:pt x="11375" y="7844"/>
                </a:cubicBezTo>
                <a:cubicBezTo>
                  <a:pt x="11281" y="7844"/>
                  <a:pt x="11188" y="7875"/>
                  <a:pt x="11063" y="7875"/>
                </a:cubicBezTo>
                <a:cubicBezTo>
                  <a:pt x="11031" y="7875"/>
                  <a:pt x="10938" y="7875"/>
                  <a:pt x="10969" y="7782"/>
                </a:cubicBezTo>
                <a:cubicBezTo>
                  <a:pt x="10969" y="7750"/>
                  <a:pt x="10906" y="7719"/>
                  <a:pt x="10875" y="7719"/>
                </a:cubicBezTo>
                <a:cubicBezTo>
                  <a:pt x="10844" y="7688"/>
                  <a:pt x="10844" y="7750"/>
                  <a:pt x="10844" y="7782"/>
                </a:cubicBezTo>
                <a:cubicBezTo>
                  <a:pt x="10844" y="7813"/>
                  <a:pt x="10813" y="7813"/>
                  <a:pt x="10781" y="7782"/>
                </a:cubicBezTo>
                <a:cubicBezTo>
                  <a:pt x="10750" y="7719"/>
                  <a:pt x="10656" y="7719"/>
                  <a:pt x="10594" y="7688"/>
                </a:cubicBezTo>
                <a:cubicBezTo>
                  <a:pt x="10469" y="7657"/>
                  <a:pt x="10344" y="7594"/>
                  <a:pt x="10250" y="7532"/>
                </a:cubicBezTo>
                <a:cubicBezTo>
                  <a:pt x="10188" y="7469"/>
                  <a:pt x="10094" y="7407"/>
                  <a:pt x="9969" y="7438"/>
                </a:cubicBezTo>
                <a:cubicBezTo>
                  <a:pt x="9938" y="7375"/>
                  <a:pt x="9875" y="7313"/>
                  <a:pt x="9813" y="7313"/>
                </a:cubicBezTo>
                <a:cubicBezTo>
                  <a:pt x="9656" y="7282"/>
                  <a:pt x="9531" y="7250"/>
                  <a:pt x="9375" y="7250"/>
                </a:cubicBezTo>
                <a:cubicBezTo>
                  <a:pt x="9250" y="7250"/>
                  <a:pt x="9188" y="7219"/>
                  <a:pt x="9156" y="7094"/>
                </a:cubicBezTo>
                <a:cubicBezTo>
                  <a:pt x="9281" y="7063"/>
                  <a:pt x="9375" y="7157"/>
                  <a:pt x="9469" y="7063"/>
                </a:cubicBezTo>
                <a:cubicBezTo>
                  <a:pt x="9375" y="7000"/>
                  <a:pt x="9281" y="6969"/>
                  <a:pt x="9188" y="7000"/>
                </a:cubicBezTo>
                <a:cubicBezTo>
                  <a:pt x="9063" y="7032"/>
                  <a:pt x="9000" y="7000"/>
                  <a:pt x="8875" y="6938"/>
                </a:cubicBezTo>
                <a:cubicBezTo>
                  <a:pt x="8781" y="6907"/>
                  <a:pt x="8844" y="6844"/>
                  <a:pt x="8844" y="6813"/>
                </a:cubicBezTo>
                <a:cubicBezTo>
                  <a:pt x="8906" y="6719"/>
                  <a:pt x="8906" y="6719"/>
                  <a:pt x="8781" y="6688"/>
                </a:cubicBezTo>
                <a:cubicBezTo>
                  <a:pt x="8750" y="6688"/>
                  <a:pt x="8688" y="6657"/>
                  <a:pt x="8688" y="6719"/>
                </a:cubicBezTo>
                <a:cubicBezTo>
                  <a:pt x="8656" y="6782"/>
                  <a:pt x="8625" y="6750"/>
                  <a:pt x="8594" y="6750"/>
                </a:cubicBezTo>
                <a:cubicBezTo>
                  <a:pt x="8500" y="6625"/>
                  <a:pt x="8500" y="6750"/>
                  <a:pt x="8469" y="6782"/>
                </a:cubicBezTo>
                <a:cubicBezTo>
                  <a:pt x="8438" y="6813"/>
                  <a:pt x="8438" y="6844"/>
                  <a:pt x="8375" y="6813"/>
                </a:cubicBezTo>
                <a:cubicBezTo>
                  <a:pt x="8438" y="6719"/>
                  <a:pt x="8375" y="6688"/>
                  <a:pt x="8313" y="6625"/>
                </a:cubicBezTo>
                <a:cubicBezTo>
                  <a:pt x="8219" y="6563"/>
                  <a:pt x="8125" y="6469"/>
                  <a:pt x="8000" y="6407"/>
                </a:cubicBezTo>
                <a:cubicBezTo>
                  <a:pt x="7906" y="6344"/>
                  <a:pt x="7750" y="6313"/>
                  <a:pt x="7594" y="6313"/>
                </a:cubicBezTo>
                <a:cubicBezTo>
                  <a:pt x="7500" y="6344"/>
                  <a:pt x="7500" y="6282"/>
                  <a:pt x="7469" y="6219"/>
                </a:cubicBezTo>
                <a:cubicBezTo>
                  <a:pt x="7438" y="6157"/>
                  <a:pt x="7500" y="6157"/>
                  <a:pt x="7563" y="6125"/>
                </a:cubicBezTo>
                <a:cubicBezTo>
                  <a:pt x="7313" y="5969"/>
                  <a:pt x="7031" y="6032"/>
                  <a:pt x="6781" y="5969"/>
                </a:cubicBezTo>
                <a:cubicBezTo>
                  <a:pt x="6781" y="5938"/>
                  <a:pt x="6813" y="5938"/>
                  <a:pt x="6844" y="5907"/>
                </a:cubicBezTo>
                <a:cubicBezTo>
                  <a:pt x="6875" y="5875"/>
                  <a:pt x="6906" y="5844"/>
                  <a:pt x="6875" y="5813"/>
                </a:cubicBezTo>
                <a:cubicBezTo>
                  <a:pt x="6844" y="5750"/>
                  <a:pt x="6813" y="5782"/>
                  <a:pt x="6781" y="5813"/>
                </a:cubicBezTo>
                <a:cubicBezTo>
                  <a:pt x="6750" y="5813"/>
                  <a:pt x="6719" y="5844"/>
                  <a:pt x="6719" y="5782"/>
                </a:cubicBezTo>
                <a:cubicBezTo>
                  <a:pt x="6719" y="5688"/>
                  <a:pt x="6656" y="5688"/>
                  <a:pt x="6594" y="5688"/>
                </a:cubicBezTo>
                <a:cubicBezTo>
                  <a:pt x="6500" y="5688"/>
                  <a:pt x="6406" y="5657"/>
                  <a:pt x="6344" y="5657"/>
                </a:cubicBezTo>
                <a:cubicBezTo>
                  <a:pt x="6281" y="5625"/>
                  <a:pt x="6281" y="5625"/>
                  <a:pt x="6281" y="5563"/>
                </a:cubicBezTo>
                <a:cubicBezTo>
                  <a:pt x="6281" y="5500"/>
                  <a:pt x="6313" y="5532"/>
                  <a:pt x="6375" y="5532"/>
                </a:cubicBezTo>
                <a:cubicBezTo>
                  <a:pt x="6438" y="5563"/>
                  <a:pt x="6500" y="5563"/>
                  <a:pt x="6563" y="5563"/>
                </a:cubicBezTo>
                <a:cubicBezTo>
                  <a:pt x="6281" y="5375"/>
                  <a:pt x="6000" y="5250"/>
                  <a:pt x="5688" y="5125"/>
                </a:cubicBezTo>
                <a:cubicBezTo>
                  <a:pt x="5531" y="5063"/>
                  <a:pt x="5406" y="4969"/>
                  <a:pt x="5250" y="4938"/>
                </a:cubicBezTo>
                <a:cubicBezTo>
                  <a:pt x="5438" y="4969"/>
                  <a:pt x="5594" y="5000"/>
                  <a:pt x="5781" y="5094"/>
                </a:cubicBezTo>
                <a:cubicBezTo>
                  <a:pt x="5875" y="5125"/>
                  <a:pt x="5969" y="5157"/>
                  <a:pt x="6063" y="5188"/>
                </a:cubicBezTo>
                <a:cubicBezTo>
                  <a:pt x="6406" y="5282"/>
                  <a:pt x="6750" y="5438"/>
                  <a:pt x="7063" y="5563"/>
                </a:cubicBezTo>
                <a:cubicBezTo>
                  <a:pt x="7156" y="5594"/>
                  <a:pt x="7219" y="5719"/>
                  <a:pt x="7313" y="5719"/>
                </a:cubicBezTo>
                <a:cubicBezTo>
                  <a:pt x="7625" y="5782"/>
                  <a:pt x="7875" y="5875"/>
                  <a:pt x="8094" y="6032"/>
                </a:cubicBezTo>
                <a:cubicBezTo>
                  <a:pt x="8156" y="6094"/>
                  <a:pt x="8250" y="6125"/>
                  <a:pt x="8313" y="6063"/>
                </a:cubicBezTo>
                <a:cubicBezTo>
                  <a:pt x="8344" y="6000"/>
                  <a:pt x="8344" y="5938"/>
                  <a:pt x="8406" y="6000"/>
                </a:cubicBezTo>
                <a:cubicBezTo>
                  <a:pt x="8438" y="6032"/>
                  <a:pt x="8406" y="6063"/>
                  <a:pt x="8375" y="6125"/>
                </a:cubicBezTo>
                <a:cubicBezTo>
                  <a:pt x="8375" y="6157"/>
                  <a:pt x="8313" y="6188"/>
                  <a:pt x="8406" y="6188"/>
                </a:cubicBezTo>
                <a:cubicBezTo>
                  <a:pt x="8656" y="6250"/>
                  <a:pt x="8844" y="6407"/>
                  <a:pt x="9125" y="6469"/>
                </a:cubicBezTo>
                <a:cubicBezTo>
                  <a:pt x="9094" y="6375"/>
                  <a:pt x="9000" y="6375"/>
                  <a:pt x="8938" y="6313"/>
                </a:cubicBezTo>
                <a:cubicBezTo>
                  <a:pt x="8906" y="6313"/>
                  <a:pt x="8750" y="6313"/>
                  <a:pt x="8906" y="6219"/>
                </a:cubicBezTo>
                <a:cubicBezTo>
                  <a:pt x="8938" y="6188"/>
                  <a:pt x="8906" y="6157"/>
                  <a:pt x="8844" y="6157"/>
                </a:cubicBezTo>
                <a:cubicBezTo>
                  <a:pt x="8719" y="6157"/>
                  <a:pt x="8625" y="6063"/>
                  <a:pt x="8500" y="6000"/>
                </a:cubicBezTo>
                <a:cubicBezTo>
                  <a:pt x="8563" y="5969"/>
                  <a:pt x="8625" y="5969"/>
                  <a:pt x="8656" y="5969"/>
                </a:cubicBezTo>
                <a:cubicBezTo>
                  <a:pt x="8594" y="5907"/>
                  <a:pt x="8500" y="5907"/>
                  <a:pt x="8406" y="5875"/>
                </a:cubicBezTo>
                <a:cubicBezTo>
                  <a:pt x="8344" y="5875"/>
                  <a:pt x="8281" y="5813"/>
                  <a:pt x="8219" y="5907"/>
                </a:cubicBezTo>
                <a:cubicBezTo>
                  <a:pt x="8188" y="5938"/>
                  <a:pt x="8063" y="5907"/>
                  <a:pt x="8031" y="5844"/>
                </a:cubicBezTo>
                <a:cubicBezTo>
                  <a:pt x="7969" y="5750"/>
                  <a:pt x="8125" y="5782"/>
                  <a:pt x="8125" y="5719"/>
                </a:cubicBezTo>
                <a:cubicBezTo>
                  <a:pt x="8125" y="5719"/>
                  <a:pt x="8094" y="5719"/>
                  <a:pt x="8094" y="5719"/>
                </a:cubicBezTo>
                <a:cubicBezTo>
                  <a:pt x="8094" y="5719"/>
                  <a:pt x="8094" y="5719"/>
                  <a:pt x="8094" y="5719"/>
                </a:cubicBezTo>
                <a:cubicBezTo>
                  <a:pt x="8188" y="5657"/>
                  <a:pt x="8156" y="5625"/>
                  <a:pt x="8063" y="5594"/>
                </a:cubicBezTo>
                <a:cubicBezTo>
                  <a:pt x="8031" y="5594"/>
                  <a:pt x="7969" y="5625"/>
                  <a:pt x="7938" y="5594"/>
                </a:cubicBezTo>
                <a:cubicBezTo>
                  <a:pt x="8031" y="5438"/>
                  <a:pt x="8031" y="5438"/>
                  <a:pt x="8188" y="5532"/>
                </a:cubicBezTo>
                <a:cubicBezTo>
                  <a:pt x="8219" y="5532"/>
                  <a:pt x="8250" y="5563"/>
                  <a:pt x="8250" y="5563"/>
                </a:cubicBezTo>
                <a:cubicBezTo>
                  <a:pt x="8438" y="5657"/>
                  <a:pt x="8688" y="5625"/>
                  <a:pt x="8844" y="5813"/>
                </a:cubicBezTo>
                <a:cubicBezTo>
                  <a:pt x="8844" y="5813"/>
                  <a:pt x="9000" y="5907"/>
                  <a:pt x="8969" y="5750"/>
                </a:cubicBezTo>
                <a:cubicBezTo>
                  <a:pt x="8938" y="5719"/>
                  <a:pt x="9000" y="5719"/>
                  <a:pt x="9000" y="5719"/>
                </a:cubicBezTo>
                <a:cubicBezTo>
                  <a:pt x="9125" y="5782"/>
                  <a:pt x="9250" y="5782"/>
                  <a:pt x="9344" y="5907"/>
                </a:cubicBezTo>
                <a:cubicBezTo>
                  <a:pt x="9406" y="5907"/>
                  <a:pt x="9438" y="5907"/>
                  <a:pt x="9438" y="5969"/>
                </a:cubicBezTo>
                <a:cubicBezTo>
                  <a:pt x="9375" y="5969"/>
                  <a:pt x="9344" y="6000"/>
                  <a:pt x="9313" y="5938"/>
                </a:cubicBezTo>
                <a:cubicBezTo>
                  <a:pt x="9250" y="5938"/>
                  <a:pt x="9188" y="5907"/>
                  <a:pt x="9156" y="5969"/>
                </a:cubicBezTo>
                <a:cubicBezTo>
                  <a:pt x="9344" y="6094"/>
                  <a:pt x="9531" y="6063"/>
                  <a:pt x="9719" y="6032"/>
                </a:cubicBezTo>
                <a:cubicBezTo>
                  <a:pt x="9719" y="6000"/>
                  <a:pt x="9719" y="6000"/>
                  <a:pt x="9688" y="5969"/>
                </a:cubicBezTo>
                <a:cubicBezTo>
                  <a:pt x="9531" y="5813"/>
                  <a:pt x="9313" y="5719"/>
                  <a:pt x="9094" y="5657"/>
                </a:cubicBezTo>
                <a:cubicBezTo>
                  <a:pt x="8906" y="5594"/>
                  <a:pt x="8719" y="5469"/>
                  <a:pt x="8531" y="5438"/>
                </a:cubicBezTo>
                <a:cubicBezTo>
                  <a:pt x="8500" y="5438"/>
                  <a:pt x="8500" y="5407"/>
                  <a:pt x="8469" y="5375"/>
                </a:cubicBezTo>
                <a:cubicBezTo>
                  <a:pt x="8375" y="5282"/>
                  <a:pt x="8188" y="5313"/>
                  <a:pt x="8125" y="5188"/>
                </a:cubicBezTo>
                <a:cubicBezTo>
                  <a:pt x="7969" y="5282"/>
                  <a:pt x="7875" y="5125"/>
                  <a:pt x="7750" y="5063"/>
                </a:cubicBezTo>
                <a:cubicBezTo>
                  <a:pt x="7625" y="5032"/>
                  <a:pt x="7531" y="4875"/>
                  <a:pt x="7375" y="5000"/>
                </a:cubicBezTo>
                <a:cubicBezTo>
                  <a:pt x="7344" y="5032"/>
                  <a:pt x="7313" y="5000"/>
                  <a:pt x="7313" y="4969"/>
                </a:cubicBezTo>
                <a:cubicBezTo>
                  <a:pt x="7406" y="4907"/>
                  <a:pt x="7281" y="4875"/>
                  <a:pt x="7313" y="4813"/>
                </a:cubicBezTo>
                <a:cubicBezTo>
                  <a:pt x="7375" y="4844"/>
                  <a:pt x="7438" y="4875"/>
                  <a:pt x="7469" y="4875"/>
                </a:cubicBezTo>
                <a:cubicBezTo>
                  <a:pt x="7500" y="4875"/>
                  <a:pt x="7563" y="4875"/>
                  <a:pt x="7563" y="4844"/>
                </a:cubicBezTo>
                <a:cubicBezTo>
                  <a:pt x="7563" y="4782"/>
                  <a:pt x="7531" y="4782"/>
                  <a:pt x="7500" y="4782"/>
                </a:cubicBezTo>
                <a:cubicBezTo>
                  <a:pt x="7219" y="4782"/>
                  <a:pt x="6969" y="4844"/>
                  <a:pt x="6719" y="4688"/>
                </a:cubicBezTo>
                <a:cubicBezTo>
                  <a:pt x="6750" y="4625"/>
                  <a:pt x="6781" y="4625"/>
                  <a:pt x="6875" y="4657"/>
                </a:cubicBezTo>
                <a:cubicBezTo>
                  <a:pt x="6938" y="4657"/>
                  <a:pt x="7000" y="4719"/>
                  <a:pt x="7063" y="4719"/>
                </a:cubicBezTo>
                <a:cubicBezTo>
                  <a:pt x="7156" y="4719"/>
                  <a:pt x="7156" y="4688"/>
                  <a:pt x="7125" y="4625"/>
                </a:cubicBezTo>
                <a:cubicBezTo>
                  <a:pt x="7156" y="4563"/>
                  <a:pt x="7125" y="4500"/>
                  <a:pt x="7094" y="4469"/>
                </a:cubicBezTo>
                <a:cubicBezTo>
                  <a:pt x="7063" y="4407"/>
                  <a:pt x="7063" y="4407"/>
                  <a:pt x="7031" y="4469"/>
                </a:cubicBezTo>
                <a:cubicBezTo>
                  <a:pt x="7031" y="4500"/>
                  <a:pt x="7000" y="4532"/>
                  <a:pt x="6969" y="4500"/>
                </a:cubicBezTo>
                <a:cubicBezTo>
                  <a:pt x="6875" y="4438"/>
                  <a:pt x="6750" y="4469"/>
                  <a:pt x="6656" y="4438"/>
                </a:cubicBezTo>
                <a:cubicBezTo>
                  <a:pt x="6625" y="4438"/>
                  <a:pt x="6594" y="4407"/>
                  <a:pt x="6563" y="4375"/>
                </a:cubicBezTo>
                <a:cubicBezTo>
                  <a:pt x="6750" y="4157"/>
                  <a:pt x="6719" y="4063"/>
                  <a:pt x="6500" y="3907"/>
                </a:cubicBezTo>
                <a:cubicBezTo>
                  <a:pt x="6469" y="3875"/>
                  <a:pt x="6469" y="3875"/>
                  <a:pt x="6469" y="3844"/>
                </a:cubicBezTo>
                <a:cubicBezTo>
                  <a:pt x="6438" y="3719"/>
                  <a:pt x="6375" y="3688"/>
                  <a:pt x="6281" y="3688"/>
                </a:cubicBezTo>
                <a:cubicBezTo>
                  <a:pt x="6219" y="3750"/>
                  <a:pt x="6125" y="3750"/>
                  <a:pt x="6094" y="3813"/>
                </a:cubicBezTo>
                <a:cubicBezTo>
                  <a:pt x="6031" y="3875"/>
                  <a:pt x="6031" y="3969"/>
                  <a:pt x="6125" y="4000"/>
                </a:cubicBezTo>
                <a:cubicBezTo>
                  <a:pt x="6188" y="4000"/>
                  <a:pt x="6438" y="3875"/>
                  <a:pt x="6469" y="3844"/>
                </a:cubicBezTo>
                <a:cubicBezTo>
                  <a:pt x="6563" y="3813"/>
                  <a:pt x="6656" y="3813"/>
                  <a:pt x="6719" y="3875"/>
                </a:cubicBezTo>
                <a:cubicBezTo>
                  <a:pt x="6844" y="3938"/>
                  <a:pt x="7000" y="3938"/>
                  <a:pt x="7125" y="4000"/>
                </a:cubicBezTo>
                <a:cubicBezTo>
                  <a:pt x="7125" y="4063"/>
                  <a:pt x="7031" y="4000"/>
                  <a:pt x="7031" y="4063"/>
                </a:cubicBezTo>
                <a:cubicBezTo>
                  <a:pt x="7063" y="4125"/>
                  <a:pt x="7094" y="4125"/>
                  <a:pt x="7125" y="4094"/>
                </a:cubicBezTo>
                <a:cubicBezTo>
                  <a:pt x="7313" y="4032"/>
                  <a:pt x="7469" y="4125"/>
                  <a:pt x="7594" y="4219"/>
                </a:cubicBezTo>
                <a:cubicBezTo>
                  <a:pt x="7656" y="4250"/>
                  <a:pt x="7719" y="4250"/>
                  <a:pt x="7750" y="4250"/>
                </a:cubicBezTo>
                <a:cubicBezTo>
                  <a:pt x="7750" y="4313"/>
                  <a:pt x="7688" y="4313"/>
                  <a:pt x="7656" y="4375"/>
                </a:cubicBezTo>
                <a:cubicBezTo>
                  <a:pt x="7719" y="4375"/>
                  <a:pt x="7781" y="4375"/>
                  <a:pt x="7844" y="4344"/>
                </a:cubicBezTo>
                <a:cubicBezTo>
                  <a:pt x="7906" y="4313"/>
                  <a:pt x="8063" y="4344"/>
                  <a:pt x="8125" y="4407"/>
                </a:cubicBezTo>
                <a:cubicBezTo>
                  <a:pt x="8188" y="4438"/>
                  <a:pt x="8281" y="4469"/>
                  <a:pt x="8344" y="4500"/>
                </a:cubicBezTo>
                <a:cubicBezTo>
                  <a:pt x="8375" y="4532"/>
                  <a:pt x="8406" y="4500"/>
                  <a:pt x="8406" y="4563"/>
                </a:cubicBezTo>
                <a:cubicBezTo>
                  <a:pt x="8406" y="4625"/>
                  <a:pt x="8344" y="4594"/>
                  <a:pt x="8313" y="4594"/>
                </a:cubicBezTo>
                <a:cubicBezTo>
                  <a:pt x="8281" y="4594"/>
                  <a:pt x="8281" y="4594"/>
                  <a:pt x="8219" y="4594"/>
                </a:cubicBezTo>
                <a:cubicBezTo>
                  <a:pt x="8344" y="4688"/>
                  <a:pt x="8531" y="4719"/>
                  <a:pt x="8656" y="4782"/>
                </a:cubicBezTo>
                <a:cubicBezTo>
                  <a:pt x="8781" y="4875"/>
                  <a:pt x="8875" y="4969"/>
                  <a:pt x="9063" y="4969"/>
                </a:cubicBezTo>
                <a:cubicBezTo>
                  <a:pt x="9000" y="5063"/>
                  <a:pt x="8938" y="5000"/>
                  <a:pt x="8875" y="5000"/>
                </a:cubicBezTo>
                <a:cubicBezTo>
                  <a:pt x="8750" y="4938"/>
                  <a:pt x="8594" y="4875"/>
                  <a:pt x="8438" y="4813"/>
                </a:cubicBezTo>
                <a:cubicBezTo>
                  <a:pt x="8438" y="4813"/>
                  <a:pt x="8406" y="4782"/>
                  <a:pt x="8406" y="4813"/>
                </a:cubicBezTo>
                <a:cubicBezTo>
                  <a:pt x="8375" y="4844"/>
                  <a:pt x="8406" y="4875"/>
                  <a:pt x="8438" y="4875"/>
                </a:cubicBezTo>
                <a:cubicBezTo>
                  <a:pt x="8563" y="4907"/>
                  <a:pt x="8688" y="5000"/>
                  <a:pt x="8844" y="5032"/>
                </a:cubicBezTo>
                <a:cubicBezTo>
                  <a:pt x="8875" y="5063"/>
                  <a:pt x="8844" y="5063"/>
                  <a:pt x="8844" y="5094"/>
                </a:cubicBezTo>
                <a:cubicBezTo>
                  <a:pt x="8844" y="5125"/>
                  <a:pt x="8750" y="5125"/>
                  <a:pt x="8813" y="5157"/>
                </a:cubicBezTo>
                <a:cubicBezTo>
                  <a:pt x="8844" y="5188"/>
                  <a:pt x="8875" y="5219"/>
                  <a:pt x="8906" y="5188"/>
                </a:cubicBezTo>
                <a:cubicBezTo>
                  <a:pt x="8906" y="5157"/>
                  <a:pt x="8938" y="5157"/>
                  <a:pt x="8938" y="5157"/>
                </a:cubicBezTo>
                <a:cubicBezTo>
                  <a:pt x="9094" y="5250"/>
                  <a:pt x="9250" y="5094"/>
                  <a:pt x="9406" y="5157"/>
                </a:cubicBezTo>
                <a:cubicBezTo>
                  <a:pt x="9500" y="5219"/>
                  <a:pt x="9500" y="5219"/>
                  <a:pt x="9500" y="5282"/>
                </a:cubicBezTo>
                <a:cubicBezTo>
                  <a:pt x="9438" y="5375"/>
                  <a:pt x="9375" y="5438"/>
                  <a:pt x="9281" y="5375"/>
                </a:cubicBezTo>
                <a:cubicBezTo>
                  <a:pt x="9219" y="5313"/>
                  <a:pt x="9156" y="5282"/>
                  <a:pt x="9094" y="5250"/>
                </a:cubicBezTo>
                <a:cubicBezTo>
                  <a:pt x="9031" y="5188"/>
                  <a:pt x="8969" y="5188"/>
                  <a:pt x="8875" y="5282"/>
                </a:cubicBezTo>
                <a:cubicBezTo>
                  <a:pt x="8781" y="5344"/>
                  <a:pt x="8750" y="5219"/>
                  <a:pt x="8719" y="5188"/>
                </a:cubicBezTo>
                <a:cubicBezTo>
                  <a:pt x="8688" y="5125"/>
                  <a:pt x="8656" y="5125"/>
                  <a:pt x="8625" y="5157"/>
                </a:cubicBezTo>
                <a:cubicBezTo>
                  <a:pt x="8531" y="5250"/>
                  <a:pt x="8469" y="5188"/>
                  <a:pt x="8438" y="5125"/>
                </a:cubicBezTo>
                <a:cubicBezTo>
                  <a:pt x="8375" y="5063"/>
                  <a:pt x="8344" y="5063"/>
                  <a:pt x="8281" y="5063"/>
                </a:cubicBezTo>
                <a:cubicBezTo>
                  <a:pt x="8250" y="5063"/>
                  <a:pt x="8188" y="5032"/>
                  <a:pt x="8156" y="5000"/>
                </a:cubicBezTo>
                <a:cubicBezTo>
                  <a:pt x="8094" y="4907"/>
                  <a:pt x="7969" y="4907"/>
                  <a:pt x="7875" y="4875"/>
                </a:cubicBezTo>
                <a:lnTo>
                  <a:pt x="7875" y="4875"/>
                </a:lnTo>
                <a:cubicBezTo>
                  <a:pt x="7750" y="4813"/>
                  <a:pt x="7594" y="4750"/>
                  <a:pt x="7469" y="4688"/>
                </a:cubicBezTo>
                <a:cubicBezTo>
                  <a:pt x="7375" y="4657"/>
                  <a:pt x="7250" y="4625"/>
                  <a:pt x="7125" y="4625"/>
                </a:cubicBezTo>
                <a:cubicBezTo>
                  <a:pt x="7000" y="4625"/>
                  <a:pt x="6875" y="4594"/>
                  <a:pt x="6750" y="4594"/>
                </a:cubicBezTo>
                <a:cubicBezTo>
                  <a:pt x="6719" y="4594"/>
                  <a:pt x="6688" y="4594"/>
                  <a:pt x="6688" y="4563"/>
                </a:cubicBezTo>
                <a:cubicBezTo>
                  <a:pt x="6688" y="4438"/>
                  <a:pt x="6563" y="4438"/>
                  <a:pt x="6500" y="4469"/>
                </a:cubicBezTo>
                <a:cubicBezTo>
                  <a:pt x="6344" y="4469"/>
                  <a:pt x="6250" y="4344"/>
                  <a:pt x="6094" y="4375"/>
                </a:cubicBezTo>
                <a:cubicBezTo>
                  <a:pt x="6063" y="4375"/>
                  <a:pt x="6063" y="4344"/>
                  <a:pt x="6063" y="4344"/>
                </a:cubicBezTo>
                <a:cubicBezTo>
                  <a:pt x="6063" y="4250"/>
                  <a:pt x="6000" y="4219"/>
                  <a:pt x="5906" y="4219"/>
                </a:cubicBezTo>
                <a:cubicBezTo>
                  <a:pt x="5813" y="4188"/>
                  <a:pt x="5688" y="4188"/>
                  <a:pt x="5594" y="4125"/>
                </a:cubicBezTo>
                <a:cubicBezTo>
                  <a:pt x="5375" y="4000"/>
                  <a:pt x="5094" y="4063"/>
                  <a:pt x="4875" y="3907"/>
                </a:cubicBezTo>
                <a:cubicBezTo>
                  <a:pt x="4813" y="3875"/>
                  <a:pt x="4656" y="3969"/>
                  <a:pt x="4625" y="3813"/>
                </a:cubicBezTo>
                <a:cubicBezTo>
                  <a:pt x="4625" y="3813"/>
                  <a:pt x="4625" y="3813"/>
                  <a:pt x="4594" y="3813"/>
                </a:cubicBezTo>
                <a:cubicBezTo>
                  <a:pt x="4219" y="3813"/>
                  <a:pt x="3875" y="3657"/>
                  <a:pt x="3500" y="3563"/>
                </a:cubicBezTo>
                <a:cubicBezTo>
                  <a:pt x="3438" y="3563"/>
                  <a:pt x="3375" y="3532"/>
                  <a:pt x="3344" y="3594"/>
                </a:cubicBezTo>
                <a:cubicBezTo>
                  <a:pt x="3407" y="3657"/>
                  <a:pt x="3531" y="3625"/>
                  <a:pt x="3594" y="3657"/>
                </a:cubicBezTo>
                <a:cubicBezTo>
                  <a:pt x="3594" y="3719"/>
                  <a:pt x="3500" y="3688"/>
                  <a:pt x="3531" y="3782"/>
                </a:cubicBezTo>
                <a:cubicBezTo>
                  <a:pt x="3594" y="3813"/>
                  <a:pt x="3688" y="3750"/>
                  <a:pt x="3781" y="3782"/>
                </a:cubicBezTo>
                <a:cubicBezTo>
                  <a:pt x="3844" y="3875"/>
                  <a:pt x="4031" y="3938"/>
                  <a:pt x="4125" y="3907"/>
                </a:cubicBezTo>
                <a:cubicBezTo>
                  <a:pt x="4156" y="3907"/>
                  <a:pt x="4156" y="3813"/>
                  <a:pt x="4188" y="3907"/>
                </a:cubicBezTo>
                <a:cubicBezTo>
                  <a:pt x="4219" y="4032"/>
                  <a:pt x="4344" y="4063"/>
                  <a:pt x="4469" y="4094"/>
                </a:cubicBezTo>
                <a:cubicBezTo>
                  <a:pt x="4500" y="4125"/>
                  <a:pt x="4594" y="4157"/>
                  <a:pt x="4594" y="4032"/>
                </a:cubicBezTo>
                <a:cubicBezTo>
                  <a:pt x="4594" y="4000"/>
                  <a:pt x="4594" y="4000"/>
                  <a:pt x="4625" y="4000"/>
                </a:cubicBezTo>
                <a:cubicBezTo>
                  <a:pt x="4688" y="4000"/>
                  <a:pt x="4719" y="4000"/>
                  <a:pt x="4750" y="4032"/>
                </a:cubicBezTo>
                <a:cubicBezTo>
                  <a:pt x="4750" y="4063"/>
                  <a:pt x="4750" y="4094"/>
                  <a:pt x="4719" y="4094"/>
                </a:cubicBezTo>
                <a:cubicBezTo>
                  <a:pt x="4688" y="4094"/>
                  <a:pt x="4656" y="4063"/>
                  <a:pt x="4688" y="4125"/>
                </a:cubicBezTo>
                <a:cubicBezTo>
                  <a:pt x="4688" y="4157"/>
                  <a:pt x="4719" y="4219"/>
                  <a:pt x="4750" y="4219"/>
                </a:cubicBezTo>
                <a:cubicBezTo>
                  <a:pt x="4906" y="4125"/>
                  <a:pt x="4938" y="4313"/>
                  <a:pt x="5063" y="4344"/>
                </a:cubicBezTo>
                <a:cubicBezTo>
                  <a:pt x="4969" y="4375"/>
                  <a:pt x="4906" y="4375"/>
                  <a:pt x="4844" y="4375"/>
                </a:cubicBezTo>
                <a:cubicBezTo>
                  <a:pt x="4750" y="4344"/>
                  <a:pt x="4688" y="4344"/>
                  <a:pt x="4625" y="4282"/>
                </a:cubicBezTo>
                <a:cubicBezTo>
                  <a:pt x="4563" y="4219"/>
                  <a:pt x="4500" y="4219"/>
                  <a:pt x="4438" y="4219"/>
                </a:cubicBezTo>
                <a:cubicBezTo>
                  <a:pt x="4375" y="4219"/>
                  <a:pt x="4344" y="4250"/>
                  <a:pt x="4281" y="4188"/>
                </a:cubicBezTo>
                <a:cubicBezTo>
                  <a:pt x="4219" y="4125"/>
                  <a:pt x="4125" y="4094"/>
                  <a:pt x="4000" y="4094"/>
                </a:cubicBezTo>
                <a:cubicBezTo>
                  <a:pt x="3969" y="4094"/>
                  <a:pt x="3906" y="4157"/>
                  <a:pt x="3906" y="4094"/>
                </a:cubicBezTo>
                <a:cubicBezTo>
                  <a:pt x="3875" y="4000"/>
                  <a:pt x="3813" y="4032"/>
                  <a:pt x="3781" y="4032"/>
                </a:cubicBezTo>
                <a:cubicBezTo>
                  <a:pt x="3625" y="4063"/>
                  <a:pt x="3500" y="4000"/>
                  <a:pt x="3344" y="4000"/>
                </a:cubicBezTo>
                <a:cubicBezTo>
                  <a:pt x="3282" y="3969"/>
                  <a:pt x="3250" y="3907"/>
                  <a:pt x="3188" y="3938"/>
                </a:cubicBezTo>
                <a:cubicBezTo>
                  <a:pt x="3094" y="4032"/>
                  <a:pt x="3000" y="3938"/>
                  <a:pt x="2875" y="3938"/>
                </a:cubicBezTo>
                <a:cubicBezTo>
                  <a:pt x="2844" y="3938"/>
                  <a:pt x="2813" y="3907"/>
                  <a:pt x="2782" y="3938"/>
                </a:cubicBezTo>
                <a:cubicBezTo>
                  <a:pt x="2875" y="4000"/>
                  <a:pt x="2969" y="4000"/>
                  <a:pt x="3063" y="4032"/>
                </a:cubicBezTo>
                <a:cubicBezTo>
                  <a:pt x="3032" y="4125"/>
                  <a:pt x="2969" y="4063"/>
                  <a:pt x="2938" y="4125"/>
                </a:cubicBezTo>
                <a:cubicBezTo>
                  <a:pt x="3094" y="4157"/>
                  <a:pt x="3219" y="4250"/>
                  <a:pt x="3407" y="4250"/>
                </a:cubicBezTo>
                <a:cubicBezTo>
                  <a:pt x="3344" y="4157"/>
                  <a:pt x="3219" y="4188"/>
                  <a:pt x="3157" y="4063"/>
                </a:cubicBezTo>
                <a:cubicBezTo>
                  <a:pt x="3282" y="4094"/>
                  <a:pt x="3375" y="4125"/>
                  <a:pt x="3500" y="4125"/>
                </a:cubicBezTo>
                <a:cubicBezTo>
                  <a:pt x="3531" y="4125"/>
                  <a:pt x="3563" y="4157"/>
                  <a:pt x="3563" y="4219"/>
                </a:cubicBezTo>
                <a:cubicBezTo>
                  <a:pt x="3500" y="4313"/>
                  <a:pt x="3563" y="4313"/>
                  <a:pt x="3625" y="4344"/>
                </a:cubicBezTo>
                <a:cubicBezTo>
                  <a:pt x="3688" y="4344"/>
                  <a:pt x="3750" y="4375"/>
                  <a:pt x="3813" y="4375"/>
                </a:cubicBezTo>
                <a:cubicBezTo>
                  <a:pt x="3844" y="4344"/>
                  <a:pt x="3844" y="4344"/>
                  <a:pt x="3813" y="4313"/>
                </a:cubicBezTo>
                <a:cubicBezTo>
                  <a:pt x="3781" y="4313"/>
                  <a:pt x="3719" y="4344"/>
                  <a:pt x="3719" y="4282"/>
                </a:cubicBezTo>
                <a:cubicBezTo>
                  <a:pt x="3750" y="4250"/>
                  <a:pt x="3781" y="4250"/>
                  <a:pt x="3813" y="4219"/>
                </a:cubicBezTo>
                <a:cubicBezTo>
                  <a:pt x="3844" y="4219"/>
                  <a:pt x="3906" y="4188"/>
                  <a:pt x="3969" y="4219"/>
                </a:cubicBezTo>
                <a:cubicBezTo>
                  <a:pt x="3875" y="4250"/>
                  <a:pt x="3938" y="4344"/>
                  <a:pt x="3875" y="4407"/>
                </a:cubicBezTo>
                <a:cubicBezTo>
                  <a:pt x="3844" y="4407"/>
                  <a:pt x="3906" y="4407"/>
                  <a:pt x="3938" y="4407"/>
                </a:cubicBezTo>
                <a:cubicBezTo>
                  <a:pt x="4031" y="4438"/>
                  <a:pt x="4000" y="4438"/>
                  <a:pt x="4031" y="4375"/>
                </a:cubicBezTo>
                <a:cubicBezTo>
                  <a:pt x="4063" y="4344"/>
                  <a:pt x="4063" y="4282"/>
                  <a:pt x="4125" y="4282"/>
                </a:cubicBezTo>
                <a:cubicBezTo>
                  <a:pt x="4188" y="4313"/>
                  <a:pt x="4156" y="4375"/>
                  <a:pt x="4188" y="4407"/>
                </a:cubicBezTo>
                <a:cubicBezTo>
                  <a:pt x="4219" y="4500"/>
                  <a:pt x="4125" y="4438"/>
                  <a:pt x="4094" y="4469"/>
                </a:cubicBezTo>
                <a:cubicBezTo>
                  <a:pt x="4344" y="4563"/>
                  <a:pt x="4594" y="4688"/>
                  <a:pt x="4844" y="4782"/>
                </a:cubicBezTo>
                <a:cubicBezTo>
                  <a:pt x="4844" y="4782"/>
                  <a:pt x="4844" y="4782"/>
                  <a:pt x="4813" y="4782"/>
                </a:cubicBezTo>
                <a:cubicBezTo>
                  <a:pt x="4688" y="4750"/>
                  <a:pt x="4563" y="4719"/>
                  <a:pt x="4406" y="4688"/>
                </a:cubicBezTo>
                <a:cubicBezTo>
                  <a:pt x="4344" y="4657"/>
                  <a:pt x="4250" y="4625"/>
                  <a:pt x="4156" y="4625"/>
                </a:cubicBezTo>
                <a:cubicBezTo>
                  <a:pt x="4094" y="4625"/>
                  <a:pt x="4063" y="4500"/>
                  <a:pt x="3969" y="4563"/>
                </a:cubicBezTo>
                <a:cubicBezTo>
                  <a:pt x="3938" y="4438"/>
                  <a:pt x="3813" y="4469"/>
                  <a:pt x="3719" y="4438"/>
                </a:cubicBezTo>
                <a:cubicBezTo>
                  <a:pt x="3594" y="4407"/>
                  <a:pt x="3469" y="4344"/>
                  <a:pt x="3344" y="4375"/>
                </a:cubicBezTo>
                <a:cubicBezTo>
                  <a:pt x="3250" y="4375"/>
                  <a:pt x="3157" y="4344"/>
                  <a:pt x="3094" y="4282"/>
                </a:cubicBezTo>
                <a:cubicBezTo>
                  <a:pt x="3000" y="4219"/>
                  <a:pt x="2875" y="4219"/>
                  <a:pt x="2782" y="4250"/>
                </a:cubicBezTo>
                <a:cubicBezTo>
                  <a:pt x="2750" y="4250"/>
                  <a:pt x="2719" y="4282"/>
                  <a:pt x="2719" y="4219"/>
                </a:cubicBezTo>
                <a:cubicBezTo>
                  <a:pt x="2719" y="4157"/>
                  <a:pt x="2657" y="4157"/>
                  <a:pt x="2625" y="4188"/>
                </a:cubicBezTo>
                <a:cubicBezTo>
                  <a:pt x="2594" y="4188"/>
                  <a:pt x="2563" y="4188"/>
                  <a:pt x="2563" y="4219"/>
                </a:cubicBezTo>
                <a:cubicBezTo>
                  <a:pt x="2594" y="4282"/>
                  <a:pt x="2625" y="4282"/>
                  <a:pt x="2657" y="4282"/>
                </a:cubicBezTo>
                <a:cubicBezTo>
                  <a:pt x="2750" y="4313"/>
                  <a:pt x="2875" y="4282"/>
                  <a:pt x="2969" y="4344"/>
                </a:cubicBezTo>
                <a:cubicBezTo>
                  <a:pt x="3157" y="4469"/>
                  <a:pt x="3407" y="4563"/>
                  <a:pt x="3625" y="4594"/>
                </a:cubicBezTo>
                <a:cubicBezTo>
                  <a:pt x="3906" y="4625"/>
                  <a:pt x="4156" y="4750"/>
                  <a:pt x="4438" y="4875"/>
                </a:cubicBezTo>
                <a:cubicBezTo>
                  <a:pt x="4313" y="4875"/>
                  <a:pt x="4219" y="4875"/>
                  <a:pt x="4156" y="4813"/>
                </a:cubicBezTo>
                <a:cubicBezTo>
                  <a:pt x="4094" y="4782"/>
                  <a:pt x="4063" y="4813"/>
                  <a:pt x="4031" y="4844"/>
                </a:cubicBezTo>
                <a:cubicBezTo>
                  <a:pt x="4000" y="4907"/>
                  <a:pt x="4063" y="4907"/>
                  <a:pt x="4094" y="4907"/>
                </a:cubicBezTo>
                <a:cubicBezTo>
                  <a:pt x="4125" y="4907"/>
                  <a:pt x="4156" y="4907"/>
                  <a:pt x="4156" y="4969"/>
                </a:cubicBezTo>
                <a:cubicBezTo>
                  <a:pt x="4031" y="5000"/>
                  <a:pt x="3938" y="4969"/>
                  <a:pt x="3844" y="4969"/>
                </a:cubicBezTo>
                <a:cubicBezTo>
                  <a:pt x="3781" y="4969"/>
                  <a:pt x="3719" y="4938"/>
                  <a:pt x="3719" y="4907"/>
                </a:cubicBezTo>
                <a:cubicBezTo>
                  <a:pt x="3688" y="4844"/>
                  <a:pt x="3781" y="4844"/>
                  <a:pt x="3750" y="4813"/>
                </a:cubicBezTo>
                <a:cubicBezTo>
                  <a:pt x="3750" y="4782"/>
                  <a:pt x="3719" y="4782"/>
                  <a:pt x="3688" y="4782"/>
                </a:cubicBezTo>
                <a:cubicBezTo>
                  <a:pt x="3656" y="4782"/>
                  <a:pt x="3656" y="4782"/>
                  <a:pt x="3656" y="4750"/>
                </a:cubicBezTo>
                <a:cubicBezTo>
                  <a:pt x="3656" y="4750"/>
                  <a:pt x="3656" y="4750"/>
                  <a:pt x="3656" y="4750"/>
                </a:cubicBezTo>
                <a:cubicBezTo>
                  <a:pt x="3656" y="4750"/>
                  <a:pt x="3656" y="4750"/>
                  <a:pt x="3656" y="4750"/>
                </a:cubicBezTo>
                <a:cubicBezTo>
                  <a:pt x="3563" y="4750"/>
                  <a:pt x="3469" y="4750"/>
                  <a:pt x="3438" y="4844"/>
                </a:cubicBezTo>
                <a:cubicBezTo>
                  <a:pt x="3407" y="4782"/>
                  <a:pt x="3500" y="4750"/>
                  <a:pt x="3469" y="4719"/>
                </a:cubicBezTo>
                <a:cubicBezTo>
                  <a:pt x="3438" y="4688"/>
                  <a:pt x="3313" y="4719"/>
                  <a:pt x="3250" y="4719"/>
                </a:cubicBezTo>
                <a:cubicBezTo>
                  <a:pt x="3282" y="4750"/>
                  <a:pt x="3344" y="4750"/>
                  <a:pt x="3375" y="4782"/>
                </a:cubicBezTo>
                <a:cubicBezTo>
                  <a:pt x="3375" y="4782"/>
                  <a:pt x="3375" y="4782"/>
                  <a:pt x="3375" y="4813"/>
                </a:cubicBezTo>
                <a:cubicBezTo>
                  <a:pt x="3375" y="4813"/>
                  <a:pt x="3375" y="4813"/>
                  <a:pt x="3344" y="4813"/>
                </a:cubicBezTo>
                <a:cubicBezTo>
                  <a:pt x="3250" y="4813"/>
                  <a:pt x="3157" y="4813"/>
                  <a:pt x="3032" y="4782"/>
                </a:cubicBezTo>
                <a:cubicBezTo>
                  <a:pt x="3063" y="4875"/>
                  <a:pt x="3125" y="4875"/>
                  <a:pt x="3188" y="4875"/>
                </a:cubicBezTo>
                <a:cubicBezTo>
                  <a:pt x="3250" y="4875"/>
                  <a:pt x="3313" y="4875"/>
                  <a:pt x="3344" y="4907"/>
                </a:cubicBezTo>
                <a:cubicBezTo>
                  <a:pt x="3594" y="4969"/>
                  <a:pt x="3813" y="5063"/>
                  <a:pt x="4031" y="5125"/>
                </a:cubicBezTo>
                <a:cubicBezTo>
                  <a:pt x="4125" y="5188"/>
                  <a:pt x="4250" y="5188"/>
                  <a:pt x="4313" y="5282"/>
                </a:cubicBezTo>
                <a:cubicBezTo>
                  <a:pt x="4188" y="5282"/>
                  <a:pt x="4094" y="5188"/>
                  <a:pt x="3938" y="5219"/>
                </a:cubicBezTo>
                <a:cubicBezTo>
                  <a:pt x="4000" y="5250"/>
                  <a:pt x="4063" y="5282"/>
                  <a:pt x="4125" y="5313"/>
                </a:cubicBezTo>
                <a:cubicBezTo>
                  <a:pt x="4188" y="5344"/>
                  <a:pt x="4281" y="5375"/>
                  <a:pt x="4250" y="5407"/>
                </a:cubicBezTo>
                <a:cubicBezTo>
                  <a:pt x="4250" y="5469"/>
                  <a:pt x="4156" y="5469"/>
                  <a:pt x="4094" y="5469"/>
                </a:cubicBezTo>
                <a:cubicBezTo>
                  <a:pt x="4094" y="5532"/>
                  <a:pt x="4188" y="5563"/>
                  <a:pt x="4125" y="5625"/>
                </a:cubicBezTo>
                <a:cubicBezTo>
                  <a:pt x="4000" y="5594"/>
                  <a:pt x="3875" y="5438"/>
                  <a:pt x="3719" y="5532"/>
                </a:cubicBezTo>
                <a:cubicBezTo>
                  <a:pt x="3656" y="5438"/>
                  <a:pt x="3594" y="5532"/>
                  <a:pt x="3531" y="5500"/>
                </a:cubicBezTo>
                <a:cubicBezTo>
                  <a:pt x="3438" y="5375"/>
                  <a:pt x="3282" y="5375"/>
                  <a:pt x="3157" y="5375"/>
                </a:cubicBezTo>
                <a:cubicBezTo>
                  <a:pt x="3125" y="5375"/>
                  <a:pt x="3063" y="5375"/>
                  <a:pt x="3032" y="5375"/>
                </a:cubicBezTo>
                <a:cubicBezTo>
                  <a:pt x="2907" y="5313"/>
                  <a:pt x="2750" y="5282"/>
                  <a:pt x="2594" y="5313"/>
                </a:cubicBezTo>
                <a:cubicBezTo>
                  <a:pt x="2688" y="5407"/>
                  <a:pt x="2813" y="5407"/>
                  <a:pt x="2907" y="5375"/>
                </a:cubicBezTo>
                <a:cubicBezTo>
                  <a:pt x="3000" y="5375"/>
                  <a:pt x="3032" y="5469"/>
                  <a:pt x="3125" y="5469"/>
                </a:cubicBezTo>
                <a:cubicBezTo>
                  <a:pt x="3282" y="5500"/>
                  <a:pt x="3438" y="5500"/>
                  <a:pt x="3563" y="5657"/>
                </a:cubicBezTo>
                <a:cubicBezTo>
                  <a:pt x="3656" y="5657"/>
                  <a:pt x="3781" y="5657"/>
                  <a:pt x="3875" y="5719"/>
                </a:cubicBezTo>
                <a:cubicBezTo>
                  <a:pt x="3688" y="5844"/>
                  <a:pt x="3625" y="5844"/>
                  <a:pt x="3500" y="5688"/>
                </a:cubicBezTo>
                <a:cubicBezTo>
                  <a:pt x="3469" y="5688"/>
                  <a:pt x="3407" y="5688"/>
                  <a:pt x="3375" y="5688"/>
                </a:cubicBezTo>
                <a:cubicBezTo>
                  <a:pt x="3313" y="5688"/>
                  <a:pt x="3219" y="5625"/>
                  <a:pt x="3157" y="5657"/>
                </a:cubicBezTo>
                <a:cubicBezTo>
                  <a:pt x="3094" y="5657"/>
                  <a:pt x="3063" y="5625"/>
                  <a:pt x="3063" y="5688"/>
                </a:cubicBezTo>
                <a:cubicBezTo>
                  <a:pt x="3063" y="5750"/>
                  <a:pt x="3125" y="5719"/>
                  <a:pt x="3125" y="5719"/>
                </a:cubicBezTo>
                <a:cubicBezTo>
                  <a:pt x="3157" y="5719"/>
                  <a:pt x="3219" y="5688"/>
                  <a:pt x="3219" y="5750"/>
                </a:cubicBezTo>
                <a:cubicBezTo>
                  <a:pt x="3188" y="5813"/>
                  <a:pt x="3125" y="5750"/>
                  <a:pt x="3094" y="5782"/>
                </a:cubicBezTo>
                <a:cubicBezTo>
                  <a:pt x="3157" y="5875"/>
                  <a:pt x="3188" y="5844"/>
                  <a:pt x="3250" y="5813"/>
                </a:cubicBezTo>
                <a:cubicBezTo>
                  <a:pt x="3282" y="5782"/>
                  <a:pt x="3375" y="5813"/>
                  <a:pt x="3407" y="5844"/>
                </a:cubicBezTo>
                <a:cubicBezTo>
                  <a:pt x="3438" y="5844"/>
                  <a:pt x="3438" y="5875"/>
                  <a:pt x="3469" y="5844"/>
                </a:cubicBezTo>
                <a:cubicBezTo>
                  <a:pt x="3500" y="5844"/>
                  <a:pt x="3531" y="5844"/>
                  <a:pt x="3531" y="5907"/>
                </a:cubicBezTo>
                <a:cubicBezTo>
                  <a:pt x="3531" y="5969"/>
                  <a:pt x="3594" y="5969"/>
                  <a:pt x="3625" y="5938"/>
                </a:cubicBezTo>
                <a:cubicBezTo>
                  <a:pt x="3719" y="5875"/>
                  <a:pt x="3813" y="5875"/>
                  <a:pt x="3875" y="5938"/>
                </a:cubicBezTo>
                <a:cubicBezTo>
                  <a:pt x="3906" y="5969"/>
                  <a:pt x="3938" y="5969"/>
                  <a:pt x="3938" y="5938"/>
                </a:cubicBezTo>
                <a:cubicBezTo>
                  <a:pt x="3938" y="5907"/>
                  <a:pt x="4000" y="5907"/>
                  <a:pt x="3938" y="5875"/>
                </a:cubicBezTo>
                <a:cubicBezTo>
                  <a:pt x="3844" y="5782"/>
                  <a:pt x="3938" y="5782"/>
                  <a:pt x="4000" y="5782"/>
                </a:cubicBezTo>
                <a:cubicBezTo>
                  <a:pt x="4031" y="5782"/>
                  <a:pt x="4094" y="5782"/>
                  <a:pt x="4156" y="5750"/>
                </a:cubicBezTo>
                <a:cubicBezTo>
                  <a:pt x="4219" y="5719"/>
                  <a:pt x="4219" y="5782"/>
                  <a:pt x="4250" y="5813"/>
                </a:cubicBezTo>
                <a:cubicBezTo>
                  <a:pt x="4281" y="5844"/>
                  <a:pt x="4281" y="5875"/>
                  <a:pt x="4250" y="5907"/>
                </a:cubicBezTo>
                <a:cubicBezTo>
                  <a:pt x="4219" y="5907"/>
                  <a:pt x="4188" y="5875"/>
                  <a:pt x="4156" y="5844"/>
                </a:cubicBezTo>
                <a:cubicBezTo>
                  <a:pt x="4063" y="5782"/>
                  <a:pt x="4063" y="5907"/>
                  <a:pt x="4000" y="5938"/>
                </a:cubicBezTo>
                <a:cubicBezTo>
                  <a:pt x="3969" y="5969"/>
                  <a:pt x="3969" y="6000"/>
                  <a:pt x="4031" y="6032"/>
                </a:cubicBezTo>
                <a:cubicBezTo>
                  <a:pt x="4188" y="6094"/>
                  <a:pt x="4313" y="6125"/>
                  <a:pt x="4438" y="6157"/>
                </a:cubicBezTo>
                <a:cubicBezTo>
                  <a:pt x="4625" y="6219"/>
                  <a:pt x="4625" y="6219"/>
                  <a:pt x="4594" y="6407"/>
                </a:cubicBezTo>
                <a:cubicBezTo>
                  <a:pt x="4719" y="6407"/>
                  <a:pt x="4844" y="6407"/>
                  <a:pt x="4969" y="6500"/>
                </a:cubicBezTo>
                <a:cubicBezTo>
                  <a:pt x="4813" y="6438"/>
                  <a:pt x="4688" y="6563"/>
                  <a:pt x="4563" y="6438"/>
                </a:cubicBezTo>
                <a:cubicBezTo>
                  <a:pt x="4500" y="6407"/>
                  <a:pt x="4438" y="6344"/>
                  <a:pt x="4375" y="6313"/>
                </a:cubicBezTo>
                <a:cubicBezTo>
                  <a:pt x="4375" y="6344"/>
                  <a:pt x="4375" y="6344"/>
                  <a:pt x="4344" y="6344"/>
                </a:cubicBezTo>
                <a:cubicBezTo>
                  <a:pt x="4313" y="6375"/>
                  <a:pt x="4281" y="6375"/>
                  <a:pt x="4250" y="6375"/>
                </a:cubicBezTo>
                <a:cubicBezTo>
                  <a:pt x="4219" y="6375"/>
                  <a:pt x="4219" y="6375"/>
                  <a:pt x="4219" y="6375"/>
                </a:cubicBezTo>
                <a:cubicBezTo>
                  <a:pt x="4188" y="6344"/>
                  <a:pt x="4188" y="6344"/>
                  <a:pt x="4156" y="6344"/>
                </a:cubicBezTo>
                <a:cubicBezTo>
                  <a:pt x="4125" y="6375"/>
                  <a:pt x="4063" y="6313"/>
                  <a:pt x="4063" y="6375"/>
                </a:cubicBezTo>
                <a:cubicBezTo>
                  <a:pt x="4063" y="6438"/>
                  <a:pt x="4125" y="6407"/>
                  <a:pt x="4156" y="6407"/>
                </a:cubicBezTo>
                <a:cubicBezTo>
                  <a:pt x="4188" y="6407"/>
                  <a:pt x="4219" y="6407"/>
                  <a:pt x="4219" y="6407"/>
                </a:cubicBezTo>
                <a:cubicBezTo>
                  <a:pt x="4250" y="6407"/>
                  <a:pt x="4281" y="6407"/>
                  <a:pt x="4281" y="6438"/>
                </a:cubicBezTo>
                <a:cubicBezTo>
                  <a:pt x="4281" y="6438"/>
                  <a:pt x="4281" y="6469"/>
                  <a:pt x="4250" y="6469"/>
                </a:cubicBezTo>
                <a:cubicBezTo>
                  <a:pt x="4219" y="6500"/>
                  <a:pt x="4156" y="6500"/>
                  <a:pt x="4125" y="6500"/>
                </a:cubicBezTo>
                <a:cubicBezTo>
                  <a:pt x="3969" y="6438"/>
                  <a:pt x="3813" y="6438"/>
                  <a:pt x="3688" y="6313"/>
                </a:cubicBezTo>
                <a:cubicBezTo>
                  <a:pt x="3813" y="6375"/>
                  <a:pt x="3969" y="6313"/>
                  <a:pt x="4094" y="6313"/>
                </a:cubicBezTo>
                <a:cubicBezTo>
                  <a:pt x="4063" y="6313"/>
                  <a:pt x="4063" y="6282"/>
                  <a:pt x="4063" y="6282"/>
                </a:cubicBezTo>
                <a:cubicBezTo>
                  <a:pt x="4063" y="6250"/>
                  <a:pt x="4063" y="6250"/>
                  <a:pt x="4031" y="6250"/>
                </a:cubicBezTo>
                <a:cubicBezTo>
                  <a:pt x="3906" y="6219"/>
                  <a:pt x="3719" y="6250"/>
                  <a:pt x="3594" y="6188"/>
                </a:cubicBezTo>
                <a:cubicBezTo>
                  <a:pt x="3531" y="6157"/>
                  <a:pt x="3469" y="6125"/>
                  <a:pt x="3469" y="6063"/>
                </a:cubicBezTo>
                <a:cubicBezTo>
                  <a:pt x="3469" y="6032"/>
                  <a:pt x="3344" y="6094"/>
                  <a:pt x="3282" y="6063"/>
                </a:cubicBezTo>
                <a:cubicBezTo>
                  <a:pt x="3157" y="5969"/>
                  <a:pt x="3032" y="6032"/>
                  <a:pt x="2938" y="6188"/>
                </a:cubicBezTo>
                <a:cubicBezTo>
                  <a:pt x="3125" y="6250"/>
                  <a:pt x="3313" y="6313"/>
                  <a:pt x="3500" y="6375"/>
                </a:cubicBezTo>
                <a:cubicBezTo>
                  <a:pt x="3938" y="6500"/>
                  <a:pt x="4375" y="6625"/>
                  <a:pt x="4781" y="6844"/>
                </a:cubicBezTo>
                <a:cubicBezTo>
                  <a:pt x="4875" y="6844"/>
                  <a:pt x="4938" y="6907"/>
                  <a:pt x="5031" y="6969"/>
                </a:cubicBezTo>
                <a:cubicBezTo>
                  <a:pt x="5125" y="7063"/>
                  <a:pt x="5281" y="7032"/>
                  <a:pt x="5406" y="7094"/>
                </a:cubicBezTo>
                <a:cubicBezTo>
                  <a:pt x="5438" y="7094"/>
                  <a:pt x="5469" y="7094"/>
                  <a:pt x="5438" y="7157"/>
                </a:cubicBezTo>
                <a:cubicBezTo>
                  <a:pt x="5375" y="7219"/>
                  <a:pt x="5469" y="7282"/>
                  <a:pt x="5531" y="7344"/>
                </a:cubicBezTo>
                <a:cubicBezTo>
                  <a:pt x="5438" y="7344"/>
                  <a:pt x="5375" y="7375"/>
                  <a:pt x="5313" y="7282"/>
                </a:cubicBezTo>
                <a:cubicBezTo>
                  <a:pt x="5281" y="7250"/>
                  <a:pt x="5188" y="7250"/>
                  <a:pt x="5125" y="7219"/>
                </a:cubicBezTo>
                <a:cubicBezTo>
                  <a:pt x="5031" y="7188"/>
                  <a:pt x="4906" y="7188"/>
                  <a:pt x="4813" y="7094"/>
                </a:cubicBezTo>
                <a:cubicBezTo>
                  <a:pt x="4906" y="7063"/>
                  <a:pt x="4969" y="7094"/>
                  <a:pt x="5063" y="7063"/>
                </a:cubicBezTo>
                <a:cubicBezTo>
                  <a:pt x="4938" y="7063"/>
                  <a:pt x="4906" y="6969"/>
                  <a:pt x="4781" y="7000"/>
                </a:cubicBezTo>
                <a:cubicBezTo>
                  <a:pt x="4719" y="7000"/>
                  <a:pt x="4781" y="6938"/>
                  <a:pt x="4781" y="6907"/>
                </a:cubicBezTo>
                <a:cubicBezTo>
                  <a:pt x="4656" y="6875"/>
                  <a:pt x="4531" y="6875"/>
                  <a:pt x="4406" y="6938"/>
                </a:cubicBezTo>
                <a:cubicBezTo>
                  <a:pt x="4406" y="6875"/>
                  <a:pt x="4500" y="6844"/>
                  <a:pt x="4438" y="6813"/>
                </a:cubicBezTo>
                <a:cubicBezTo>
                  <a:pt x="4375" y="6782"/>
                  <a:pt x="4375" y="6907"/>
                  <a:pt x="4313" y="6907"/>
                </a:cubicBezTo>
                <a:cubicBezTo>
                  <a:pt x="4281" y="6813"/>
                  <a:pt x="4219" y="6844"/>
                  <a:pt x="4156" y="6844"/>
                </a:cubicBezTo>
                <a:cubicBezTo>
                  <a:pt x="3938" y="6875"/>
                  <a:pt x="3719" y="6907"/>
                  <a:pt x="3500" y="6875"/>
                </a:cubicBezTo>
                <a:cubicBezTo>
                  <a:pt x="3438" y="6875"/>
                  <a:pt x="3375" y="6875"/>
                  <a:pt x="3313" y="6813"/>
                </a:cubicBezTo>
                <a:cubicBezTo>
                  <a:pt x="3813" y="6813"/>
                  <a:pt x="3938" y="6782"/>
                  <a:pt x="4000" y="6657"/>
                </a:cubicBezTo>
                <a:cubicBezTo>
                  <a:pt x="3906" y="6688"/>
                  <a:pt x="3844" y="6688"/>
                  <a:pt x="3750" y="6719"/>
                </a:cubicBezTo>
                <a:cubicBezTo>
                  <a:pt x="3688" y="6719"/>
                  <a:pt x="3625" y="6719"/>
                  <a:pt x="3563" y="6688"/>
                </a:cubicBezTo>
                <a:cubicBezTo>
                  <a:pt x="3438" y="6657"/>
                  <a:pt x="3344" y="6532"/>
                  <a:pt x="3188" y="6625"/>
                </a:cubicBezTo>
                <a:cubicBezTo>
                  <a:pt x="3188" y="6625"/>
                  <a:pt x="3125" y="6594"/>
                  <a:pt x="3125" y="6563"/>
                </a:cubicBezTo>
                <a:cubicBezTo>
                  <a:pt x="3125" y="6532"/>
                  <a:pt x="3094" y="6532"/>
                  <a:pt x="3063" y="6532"/>
                </a:cubicBezTo>
                <a:cubicBezTo>
                  <a:pt x="2938" y="6625"/>
                  <a:pt x="2844" y="6563"/>
                  <a:pt x="2750" y="6500"/>
                </a:cubicBezTo>
                <a:cubicBezTo>
                  <a:pt x="2688" y="6469"/>
                  <a:pt x="2594" y="6438"/>
                  <a:pt x="2532" y="6407"/>
                </a:cubicBezTo>
                <a:cubicBezTo>
                  <a:pt x="2469" y="6407"/>
                  <a:pt x="2375" y="6375"/>
                  <a:pt x="2344" y="6438"/>
                </a:cubicBezTo>
                <a:cubicBezTo>
                  <a:pt x="2282" y="6500"/>
                  <a:pt x="2219" y="6500"/>
                  <a:pt x="2157" y="6469"/>
                </a:cubicBezTo>
                <a:cubicBezTo>
                  <a:pt x="2063" y="6438"/>
                  <a:pt x="1969" y="6438"/>
                  <a:pt x="1875" y="6532"/>
                </a:cubicBezTo>
                <a:cubicBezTo>
                  <a:pt x="2000" y="6532"/>
                  <a:pt x="2094" y="6625"/>
                  <a:pt x="2188" y="6532"/>
                </a:cubicBezTo>
                <a:cubicBezTo>
                  <a:pt x="2219" y="6532"/>
                  <a:pt x="2282" y="6532"/>
                  <a:pt x="2250" y="6563"/>
                </a:cubicBezTo>
                <a:cubicBezTo>
                  <a:pt x="2250" y="6657"/>
                  <a:pt x="2313" y="6625"/>
                  <a:pt x="2375" y="6625"/>
                </a:cubicBezTo>
                <a:cubicBezTo>
                  <a:pt x="2532" y="6688"/>
                  <a:pt x="2657" y="6719"/>
                  <a:pt x="2813" y="6750"/>
                </a:cubicBezTo>
                <a:cubicBezTo>
                  <a:pt x="2844" y="6688"/>
                  <a:pt x="2938" y="6625"/>
                  <a:pt x="3032" y="6657"/>
                </a:cubicBezTo>
                <a:cubicBezTo>
                  <a:pt x="3032" y="6657"/>
                  <a:pt x="3063" y="6688"/>
                  <a:pt x="3032" y="6719"/>
                </a:cubicBezTo>
                <a:cubicBezTo>
                  <a:pt x="3032" y="6750"/>
                  <a:pt x="3000" y="6750"/>
                  <a:pt x="3000" y="6750"/>
                </a:cubicBezTo>
                <a:cubicBezTo>
                  <a:pt x="2969" y="6750"/>
                  <a:pt x="2875" y="6688"/>
                  <a:pt x="2907" y="6813"/>
                </a:cubicBezTo>
                <a:cubicBezTo>
                  <a:pt x="2969" y="6813"/>
                  <a:pt x="3000" y="6813"/>
                  <a:pt x="3032" y="6844"/>
                </a:cubicBezTo>
                <a:cubicBezTo>
                  <a:pt x="3157" y="6907"/>
                  <a:pt x="3313" y="6907"/>
                  <a:pt x="3438" y="6969"/>
                </a:cubicBezTo>
                <a:cubicBezTo>
                  <a:pt x="3531" y="6969"/>
                  <a:pt x="3656" y="7000"/>
                  <a:pt x="3750" y="7094"/>
                </a:cubicBezTo>
                <a:cubicBezTo>
                  <a:pt x="3625" y="7094"/>
                  <a:pt x="3531" y="7063"/>
                  <a:pt x="3407" y="7032"/>
                </a:cubicBezTo>
                <a:cubicBezTo>
                  <a:pt x="3375" y="7032"/>
                  <a:pt x="3375" y="7032"/>
                  <a:pt x="3344" y="7063"/>
                </a:cubicBezTo>
                <a:cubicBezTo>
                  <a:pt x="3344" y="7063"/>
                  <a:pt x="3344" y="7063"/>
                  <a:pt x="3344" y="7094"/>
                </a:cubicBezTo>
                <a:cubicBezTo>
                  <a:pt x="3438" y="7157"/>
                  <a:pt x="3375" y="7157"/>
                  <a:pt x="3344" y="7157"/>
                </a:cubicBezTo>
                <a:cubicBezTo>
                  <a:pt x="3282" y="7188"/>
                  <a:pt x="3219" y="7157"/>
                  <a:pt x="3157" y="7157"/>
                </a:cubicBezTo>
                <a:cubicBezTo>
                  <a:pt x="3063" y="7125"/>
                  <a:pt x="2969" y="7094"/>
                  <a:pt x="2844" y="7157"/>
                </a:cubicBezTo>
                <a:cubicBezTo>
                  <a:pt x="3032" y="7219"/>
                  <a:pt x="3219" y="7188"/>
                  <a:pt x="3344" y="7313"/>
                </a:cubicBezTo>
                <a:cubicBezTo>
                  <a:pt x="3375" y="7344"/>
                  <a:pt x="3407" y="7344"/>
                  <a:pt x="3407" y="7250"/>
                </a:cubicBezTo>
                <a:cubicBezTo>
                  <a:pt x="3407" y="7157"/>
                  <a:pt x="3407" y="7125"/>
                  <a:pt x="3531" y="7157"/>
                </a:cubicBezTo>
                <a:cubicBezTo>
                  <a:pt x="3656" y="7219"/>
                  <a:pt x="3813" y="7250"/>
                  <a:pt x="3938" y="7282"/>
                </a:cubicBezTo>
                <a:cubicBezTo>
                  <a:pt x="3969" y="7282"/>
                  <a:pt x="4031" y="7313"/>
                  <a:pt x="4031" y="7282"/>
                </a:cubicBezTo>
                <a:cubicBezTo>
                  <a:pt x="4031" y="7157"/>
                  <a:pt x="4125" y="7219"/>
                  <a:pt x="4156" y="7219"/>
                </a:cubicBezTo>
                <a:cubicBezTo>
                  <a:pt x="4250" y="7219"/>
                  <a:pt x="4344" y="7313"/>
                  <a:pt x="4438" y="7313"/>
                </a:cubicBezTo>
                <a:cubicBezTo>
                  <a:pt x="4375" y="7344"/>
                  <a:pt x="4281" y="7313"/>
                  <a:pt x="4219" y="7375"/>
                </a:cubicBezTo>
                <a:cubicBezTo>
                  <a:pt x="4313" y="7407"/>
                  <a:pt x="4375" y="7438"/>
                  <a:pt x="4469" y="7469"/>
                </a:cubicBezTo>
                <a:cubicBezTo>
                  <a:pt x="4563" y="7532"/>
                  <a:pt x="4594" y="7532"/>
                  <a:pt x="4688" y="7438"/>
                </a:cubicBezTo>
                <a:cubicBezTo>
                  <a:pt x="4688" y="7438"/>
                  <a:pt x="4688" y="7438"/>
                  <a:pt x="4719" y="7438"/>
                </a:cubicBezTo>
                <a:cubicBezTo>
                  <a:pt x="4875" y="7438"/>
                  <a:pt x="5000" y="7500"/>
                  <a:pt x="5156" y="7625"/>
                </a:cubicBezTo>
                <a:cubicBezTo>
                  <a:pt x="5063" y="7657"/>
                  <a:pt x="5000" y="7563"/>
                  <a:pt x="4938" y="7594"/>
                </a:cubicBezTo>
                <a:cubicBezTo>
                  <a:pt x="4906" y="7532"/>
                  <a:pt x="4844" y="7532"/>
                  <a:pt x="4781" y="7594"/>
                </a:cubicBezTo>
                <a:cubicBezTo>
                  <a:pt x="4844" y="7594"/>
                  <a:pt x="4875" y="7594"/>
                  <a:pt x="4906" y="7625"/>
                </a:cubicBezTo>
                <a:cubicBezTo>
                  <a:pt x="5094" y="7719"/>
                  <a:pt x="5250" y="7782"/>
                  <a:pt x="5438" y="7875"/>
                </a:cubicBezTo>
                <a:cubicBezTo>
                  <a:pt x="5594" y="7938"/>
                  <a:pt x="5750" y="8000"/>
                  <a:pt x="5906" y="8032"/>
                </a:cubicBezTo>
                <a:cubicBezTo>
                  <a:pt x="6000" y="8032"/>
                  <a:pt x="6094" y="7969"/>
                  <a:pt x="6156" y="8094"/>
                </a:cubicBezTo>
                <a:cubicBezTo>
                  <a:pt x="6188" y="8125"/>
                  <a:pt x="6344" y="8094"/>
                  <a:pt x="6406" y="8125"/>
                </a:cubicBezTo>
                <a:cubicBezTo>
                  <a:pt x="6438" y="8125"/>
                  <a:pt x="6469" y="8157"/>
                  <a:pt x="6469" y="8188"/>
                </a:cubicBezTo>
                <a:cubicBezTo>
                  <a:pt x="6438" y="8219"/>
                  <a:pt x="6344" y="8125"/>
                  <a:pt x="6344" y="8219"/>
                </a:cubicBezTo>
                <a:cubicBezTo>
                  <a:pt x="6344" y="8250"/>
                  <a:pt x="6406" y="8282"/>
                  <a:pt x="6469" y="8282"/>
                </a:cubicBezTo>
                <a:cubicBezTo>
                  <a:pt x="6469" y="8282"/>
                  <a:pt x="6500" y="8282"/>
                  <a:pt x="6500" y="8282"/>
                </a:cubicBezTo>
                <a:cubicBezTo>
                  <a:pt x="6531" y="8282"/>
                  <a:pt x="6594" y="8313"/>
                  <a:pt x="6563" y="8344"/>
                </a:cubicBezTo>
                <a:cubicBezTo>
                  <a:pt x="6563" y="8375"/>
                  <a:pt x="6500" y="8375"/>
                  <a:pt x="6469" y="8375"/>
                </a:cubicBezTo>
                <a:cubicBezTo>
                  <a:pt x="6438" y="8344"/>
                  <a:pt x="6406" y="8344"/>
                  <a:pt x="6375" y="8313"/>
                </a:cubicBezTo>
                <a:cubicBezTo>
                  <a:pt x="6344" y="8313"/>
                  <a:pt x="6313" y="8313"/>
                  <a:pt x="6313" y="8375"/>
                </a:cubicBezTo>
                <a:cubicBezTo>
                  <a:pt x="6344" y="8438"/>
                  <a:pt x="6375" y="8469"/>
                  <a:pt x="6438" y="8438"/>
                </a:cubicBezTo>
                <a:cubicBezTo>
                  <a:pt x="6469" y="8407"/>
                  <a:pt x="6500" y="8375"/>
                  <a:pt x="6531" y="8407"/>
                </a:cubicBezTo>
                <a:cubicBezTo>
                  <a:pt x="6594" y="8500"/>
                  <a:pt x="6719" y="8438"/>
                  <a:pt x="6781" y="8438"/>
                </a:cubicBezTo>
                <a:cubicBezTo>
                  <a:pt x="6844" y="8438"/>
                  <a:pt x="6906" y="8438"/>
                  <a:pt x="6938" y="8469"/>
                </a:cubicBezTo>
                <a:cubicBezTo>
                  <a:pt x="6969" y="8469"/>
                  <a:pt x="7031" y="8500"/>
                  <a:pt x="7000" y="8563"/>
                </a:cubicBezTo>
                <a:cubicBezTo>
                  <a:pt x="6969" y="8594"/>
                  <a:pt x="6906" y="8594"/>
                  <a:pt x="6875" y="8563"/>
                </a:cubicBezTo>
                <a:cubicBezTo>
                  <a:pt x="6750" y="8438"/>
                  <a:pt x="6719" y="8469"/>
                  <a:pt x="6688" y="8563"/>
                </a:cubicBezTo>
                <a:cubicBezTo>
                  <a:pt x="6938" y="8657"/>
                  <a:pt x="7188" y="8719"/>
                  <a:pt x="7375" y="8875"/>
                </a:cubicBezTo>
                <a:cubicBezTo>
                  <a:pt x="7500" y="8750"/>
                  <a:pt x="7500" y="8750"/>
                  <a:pt x="7625" y="8969"/>
                </a:cubicBezTo>
                <a:cubicBezTo>
                  <a:pt x="7875" y="9063"/>
                  <a:pt x="8094" y="9219"/>
                  <a:pt x="8375" y="9282"/>
                </a:cubicBezTo>
                <a:cubicBezTo>
                  <a:pt x="8438" y="9313"/>
                  <a:pt x="8375" y="9407"/>
                  <a:pt x="8438" y="9375"/>
                </a:cubicBezTo>
                <a:cubicBezTo>
                  <a:pt x="8531" y="9375"/>
                  <a:pt x="8594" y="9469"/>
                  <a:pt x="8688" y="9500"/>
                </a:cubicBezTo>
                <a:cubicBezTo>
                  <a:pt x="8719" y="9469"/>
                  <a:pt x="8750" y="9469"/>
                  <a:pt x="8750" y="9500"/>
                </a:cubicBezTo>
                <a:cubicBezTo>
                  <a:pt x="8750" y="9500"/>
                  <a:pt x="8750" y="9500"/>
                  <a:pt x="8750" y="9500"/>
                </a:cubicBezTo>
                <a:cubicBezTo>
                  <a:pt x="8781" y="9500"/>
                  <a:pt x="8813" y="9500"/>
                  <a:pt x="8813" y="9532"/>
                </a:cubicBezTo>
                <a:cubicBezTo>
                  <a:pt x="8844" y="9532"/>
                  <a:pt x="8844" y="9532"/>
                  <a:pt x="8844" y="9532"/>
                </a:cubicBezTo>
                <a:cubicBezTo>
                  <a:pt x="8875" y="9532"/>
                  <a:pt x="8875" y="9532"/>
                  <a:pt x="8875" y="9532"/>
                </a:cubicBezTo>
                <a:cubicBezTo>
                  <a:pt x="8969" y="9657"/>
                  <a:pt x="9156" y="9688"/>
                  <a:pt x="9281" y="9750"/>
                </a:cubicBezTo>
                <a:cubicBezTo>
                  <a:pt x="9313" y="9782"/>
                  <a:pt x="9344" y="9813"/>
                  <a:pt x="9344" y="9875"/>
                </a:cubicBezTo>
                <a:cubicBezTo>
                  <a:pt x="9344" y="9907"/>
                  <a:pt x="9281" y="9907"/>
                  <a:pt x="9250" y="9907"/>
                </a:cubicBezTo>
                <a:cubicBezTo>
                  <a:pt x="9188" y="9907"/>
                  <a:pt x="9125" y="9907"/>
                  <a:pt x="9125" y="9969"/>
                </a:cubicBezTo>
                <a:cubicBezTo>
                  <a:pt x="9125" y="10063"/>
                  <a:pt x="9188" y="10063"/>
                  <a:pt x="9219" y="10063"/>
                </a:cubicBezTo>
                <a:cubicBezTo>
                  <a:pt x="9375" y="10125"/>
                  <a:pt x="9531" y="10094"/>
                  <a:pt x="9688" y="10032"/>
                </a:cubicBezTo>
                <a:cubicBezTo>
                  <a:pt x="9656" y="10125"/>
                  <a:pt x="9688" y="10157"/>
                  <a:pt x="9781" y="10157"/>
                </a:cubicBezTo>
                <a:cubicBezTo>
                  <a:pt x="9844" y="10157"/>
                  <a:pt x="9875" y="10157"/>
                  <a:pt x="9938" y="10157"/>
                </a:cubicBezTo>
                <a:cubicBezTo>
                  <a:pt x="9969" y="10157"/>
                  <a:pt x="10031" y="10157"/>
                  <a:pt x="10031" y="10188"/>
                </a:cubicBezTo>
                <a:cubicBezTo>
                  <a:pt x="10094" y="10282"/>
                  <a:pt x="10000" y="10219"/>
                  <a:pt x="9969" y="10250"/>
                </a:cubicBezTo>
                <a:cubicBezTo>
                  <a:pt x="9969" y="10313"/>
                  <a:pt x="10000" y="10313"/>
                  <a:pt x="10031" y="10313"/>
                </a:cubicBezTo>
                <a:cubicBezTo>
                  <a:pt x="10219" y="10344"/>
                  <a:pt x="10375" y="10375"/>
                  <a:pt x="10531" y="10469"/>
                </a:cubicBezTo>
                <a:cubicBezTo>
                  <a:pt x="10188" y="10532"/>
                  <a:pt x="10000" y="10500"/>
                  <a:pt x="9844" y="10313"/>
                </a:cubicBezTo>
                <a:cubicBezTo>
                  <a:pt x="9719" y="10188"/>
                  <a:pt x="9500" y="10219"/>
                  <a:pt x="9438" y="10407"/>
                </a:cubicBezTo>
                <a:cubicBezTo>
                  <a:pt x="9438" y="10438"/>
                  <a:pt x="9438" y="10469"/>
                  <a:pt x="9438" y="10469"/>
                </a:cubicBezTo>
                <a:cubicBezTo>
                  <a:pt x="9531" y="10438"/>
                  <a:pt x="9563" y="10594"/>
                  <a:pt x="9656" y="10563"/>
                </a:cubicBezTo>
                <a:cubicBezTo>
                  <a:pt x="9688" y="10563"/>
                  <a:pt x="9688" y="10500"/>
                  <a:pt x="9719" y="10532"/>
                </a:cubicBezTo>
                <a:cubicBezTo>
                  <a:pt x="9719" y="10563"/>
                  <a:pt x="9688" y="10563"/>
                  <a:pt x="9688" y="10563"/>
                </a:cubicBezTo>
                <a:cubicBezTo>
                  <a:pt x="9781" y="10625"/>
                  <a:pt x="9875" y="10688"/>
                  <a:pt x="9938" y="10813"/>
                </a:cubicBezTo>
                <a:cubicBezTo>
                  <a:pt x="10094" y="10813"/>
                  <a:pt x="10281" y="10782"/>
                  <a:pt x="10375" y="11000"/>
                </a:cubicBezTo>
                <a:cubicBezTo>
                  <a:pt x="10375" y="11000"/>
                  <a:pt x="10406" y="11000"/>
                  <a:pt x="10438" y="11000"/>
                </a:cubicBezTo>
                <a:cubicBezTo>
                  <a:pt x="10563" y="11000"/>
                  <a:pt x="10656" y="11094"/>
                  <a:pt x="10781" y="11157"/>
                </a:cubicBezTo>
                <a:cubicBezTo>
                  <a:pt x="10688" y="11188"/>
                  <a:pt x="10625" y="11250"/>
                  <a:pt x="10531" y="11219"/>
                </a:cubicBezTo>
                <a:cubicBezTo>
                  <a:pt x="10594" y="11282"/>
                  <a:pt x="10688" y="11282"/>
                  <a:pt x="10781" y="11313"/>
                </a:cubicBezTo>
                <a:cubicBezTo>
                  <a:pt x="10844" y="11344"/>
                  <a:pt x="10875" y="11313"/>
                  <a:pt x="10875" y="11250"/>
                </a:cubicBezTo>
                <a:cubicBezTo>
                  <a:pt x="10969" y="11157"/>
                  <a:pt x="10938" y="11094"/>
                  <a:pt x="10813" y="11063"/>
                </a:cubicBezTo>
                <a:cubicBezTo>
                  <a:pt x="11000" y="11032"/>
                  <a:pt x="11156" y="11125"/>
                  <a:pt x="11281" y="11219"/>
                </a:cubicBezTo>
                <a:cubicBezTo>
                  <a:pt x="11313" y="11219"/>
                  <a:pt x="11344" y="11250"/>
                  <a:pt x="11375" y="11282"/>
                </a:cubicBezTo>
                <a:cubicBezTo>
                  <a:pt x="11375" y="11282"/>
                  <a:pt x="11375" y="11313"/>
                  <a:pt x="11375" y="11313"/>
                </a:cubicBezTo>
                <a:cubicBezTo>
                  <a:pt x="11344" y="11344"/>
                  <a:pt x="11344" y="11344"/>
                  <a:pt x="11313" y="11313"/>
                </a:cubicBezTo>
                <a:cubicBezTo>
                  <a:pt x="11250" y="11282"/>
                  <a:pt x="11188" y="11219"/>
                  <a:pt x="11125" y="11188"/>
                </a:cubicBezTo>
                <a:cubicBezTo>
                  <a:pt x="11031" y="11157"/>
                  <a:pt x="11000" y="11188"/>
                  <a:pt x="10938" y="11250"/>
                </a:cubicBezTo>
                <a:cubicBezTo>
                  <a:pt x="11031" y="11438"/>
                  <a:pt x="11188" y="11469"/>
                  <a:pt x="11344" y="11469"/>
                </a:cubicBezTo>
                <a:cubicBezTo>
                  <a:pt x="11406" y="11469"/>
                  <a:pt x="11438" y="11469"/>
                  <a:pt x="11469" y="11469"/>
                </a:cubicBezTo>
                <a:cubicBezTo>
                  <a:pt x="11531" y="11500"/>
                  <a:pt x="11625" y="11563"/>
                  <a:pt x="11563" y="11407"/>
                </a:cubicBezTo>
                <a:cubicBezTo>
                  <a:pt x="11531" y="11375"/>
                  <a:pt x="11594" y="11375"/>
                  <a:pt x="11594" y="11407"/>
                </a:cubicBezTo>
                <a:cubicBezTo>
                  <a:pt x="11688" y="11438"/>
                  <a:pt x="11813" y="11438"/>
                  <a:pt x="11906" y="11532"/>
                </a:cubicBezTo>
                <a:cubicBezTo>
                  <a:pt x="11938" y="11500"/>
                  <a:pt x="11969" y="11532"/>
                  <a:pt x="12000" y="11563"/>
                </a:cubicBezTo>
                <a:cubicBezTo>
                  <a:pt x="12000" y="11563"/>
                  <a:pt x="12000" y="11563"/>
                  <a:pt x="12000" y="11563"/>
                </a:cubicBezTo>
                <a:cubicBezTo>
                  <a:pt x="12000" y="11563"/>
                  <a:pt x="12000" y="11563"/>
                  <a:pt x="12000" y="11563"/>
                </a:cubicBezTo>
                <a:cubicBezTo>
                  <a:pt x="12094" y="11657"/>
                  <a:pt x="12219" y="11719"/>
                  <a:pt x="12344" y="11750"/>
                </a:cubicBezTo>
                <a:cubicBezTo>
                  <a:pt x="12375" y="11750"/>
                  <a:pt x="12406" y="11782"/>
                  <a:pt x="12406" y="11813"/>
                </a:cubicBezTo>
                <a:cubicBezTo>
                  <a:pt x="12375" y="11844"/>
                  <a:pt x="12344" y="11844"/>
                  <a:pt x="12313" y="11813"/>
                </a:cubicBezTo>
                <a:cubicBezTo>
                  <a:pt x="12188" y="11782"/>
                  <a:pt x="12031" y="11782"/>
                  <a:pt x="12000" y="11625"/>
                </a:cubicBezTo>
                <a:cubicBezTo>
                  <a:pt x="11969" y="11625"/>
                  <a:pt x="11938" y="11657"/>
                  <a:pt x="11906" y="11657"/>
                </a:cubicBezTo>
                <a:cubicBezTo>
                  <a:pt x="11906" y="11657"/>
                  <a:pt x="11875" y="11657"/>
                  <a:pt x="11875" y="11657"/>
                </a:cubicBezTo>
                <a:cubicBezTo>
                  <a:pt x="11750" y="11782"/>
                  <a:pt x="11719" y="11594"/>
                  <a:pt x="11656" y="11594"/>
                </a:cubicBezTo>
                <a:cubicBezTo>
                  <a:pt x="11625" y="11594"/>
                  <a:pt x="11625" y="11532"/>
                  <a:pt x="11656" y="11532"/>
                </a:cubicBezTo>
                <a:lnTo>
                  <a:pt x="11656" y="11532"/>
                </a:lnTo>
                <a:cubicBezTo>
                  <a:pt x="11688" y="11532"/>
                  <a:pt x="11688" y="11532"/>
                  <a:pt x="11719" y="11532"/>
                </a:cubicBezTo>
                <a:cubicBezTo>
                  <a:pt x="11750" y="11594"/>
                  <a:pt x="11813" y="11657"/>
                  <a:pt x="11875" y="11657"/>
                </a:cubicBezTo>
                <a:cubicBezTo>
                  <a:pt x="11875" y="11657"/>
                  <a:pt x="11906" y="11625"/>
                  <a:pt x="11906" y="11625"/>
                </a:cubicBezTo>
                <a:cubicBezTo>
                  <a:pt x="11906" y="11625"/>
                  <a:pt x="11906" y="11657"/>
                  <a:pt x="11906" y="11657"/>
                </a:cubicBezTo>
                <a:cubicBezTo>
                  <a:pt x="11875" y="11782"/>
                  <a:pt x="11906" y="11844"/>
                  <a:pt x="12031" y="11813"/>
                </a:cubicBezTo>
                <a:cubicBezTo>
                  <a:pt x="12063" y="11782"/>
                  <a:pt x="12094" y="11813"/>
                  <a:pt x="12125" y="11844"/>
                </a:cubicBezTo>
                <a:cubicBezTo>
                  <a:pt x="12063" y="11875"/>
                  <a:pt x="12031" y="11844"/>
                  <a:pt x="12000" y="11844"/>
                </a:cubicBezTo>
                <a:cubicBezTo>
                  <a:pt x="11844" y="11875"/>
                  <a:pt x="11656" y="11875"/>
                  <a:pt x="11500" y="11782"/>
                </a:cubicBezTo>
                <a:cubicBezTo>
                  <a:pt x="11281" y="11688"/>
                  <a:pt x="11094" y="11594"/>
                  <a:pt x="10844" y="11594"/>
                </a:cubicBezTo>
                <a:cubicBezTo>
                  <a:pt x="10813" y="11594"/>
                  <a:pt x="10781" y="11563"/>
                  <a:pt x="10750" y="11563"/>
                </a:cubicBezTo>
                <a:cubicBezTo>
                  <a:pt x="10469" y="11532"/>
                  <a:pt x="10250" y="11282"/>
                  <a:pt x="9938" y="11344"/>
                </a:cubicBezTo>
                <a:cubicBezTo>
                  <a:pt x="9906" y="11375"/>
                  <a:pt x="9813" y="11407"/>
                  <a:pt x="9938" y="11438"/>
                </a:cubicBezTo>
                <a:cubicBezTo>
                  <a:pt x="10156" y="11407"/>
                  <a:pt x="10281" y="11594"/>
                  <a:pt x="10438" y="11688"/>
                </a:cubicBezTo>
                <a:cubicBezTo>
                  <a:pt x="10531" y="11688"/>
                  <a:pt x="10594" y="11750"/>
                  <a:pt x="10656" y="11782"/>
                </a:cubicBezTo>
                <a:cubicBezTo>
                  <a:pt x="10563" y="11782"/>
                  <a:pt x="10500" y="11844"/>
                  <a:pt x="10438" y="11750"/>
                </a:cubicBezTo>
                <a:cubicBezTo>
                  <a:pt x="10250" y="11813"/>
                  <a:pt x="10031" y="11688"/>
                  <a:pt x="9844" y="11844"/>
                </a:cubicBezTo>
                <a:cubicBezTo>
                  <a:pt x="9938" y="11844"/>
                  <a:pt x="10000" y="11844"/>
                  <a:pt x="10094" y="11875"/>
                </a:cubicBezTo>
                <a:cubicBezTo>
                  <a:pt x="10156" y="11907"/>
                  <a:pt x="10250" y="11844"/>
                  <a:pt x="10313" y="11844"/>
                </a:cubicBezTo>
                <a:cubicBezTo>
                  <a:pt x="10375" y="11844"/>
                  <a:pt x="10469" y="11844"/>
                  <a:pt x="10563" y="11844"/>
                </a:cubicBezTo>
                <a:cubicBezTo>
                  <a:pt x="10594" y="11844"/>
                  <a:pt x="10625" y="11875"/>
                  <a:pt x="10625" y="11938"/>
                </a:cubicBezTo>
                <a:cubicBezTo>
                  <a:pt x="10625" y="11938"/>
                  <a:pt x="10625" y="11938"/>
                  <a:pt x="10594" y="11938"/>
                </a:cubicBezTo>
                <a:cubicBezTo>
                  <a:pt x="10563" y="12000"/>
                  <a:pt x="10438" y="11875"/>
                  <a:pt x="10469" y="12000"/>
                </a:cubicBezTo>
                <a:lnTo>
                  <a:pt x="10469" y="12000"/>
                </a:lnTo>
                <a:cubicBezTo>
                  <a:pt x="10469" y="12063"/>
                  <a:pt x="10563" y="12000"/>
                  <a:pt x="10625" y="12032"/>
                </a:cubicBezTo>
                <a:cubicBezTo>
                  <a:pt x="10625" y="12063"/>
                  <a:pt x="10656" y="12032"/>
                  <a:pt x="10656" y="12032"/>
                </a:cubicBezTo>
                <a:cubicBezTo>
                  <a:pt x="10688" y="12000"/>
                  <a:pt x="10594" y="12000"/>
                  <a:pt x="10594" y="11938"/>
                </a:cubicBezTo>
                <a:cubicBezTo>
                  <a:pt x="10625" y="11938"/>
                  <a:pt x="10625" y="11938"/>
                  <a:pt x="10625" y="11938"/>
                </a:cubicBezTo>
                <a:cubicBezTo>
                  <a:pt x="10750" y="11969"/>
                  <a:pt x="10906" y="12032"/>
                  <a:pt x="11063" y="12094"/>
                </a:cubicBezTo>
                <a:cubicBezTo>
                  <a:pt x="11094" y="12094"/>
                  <a:pt x="11125" y="12094"/>
                  <a:pt x="11188" y="12125"/>
                </a:cubicBezTo>
                <a:cubicBezTo>
                  <a:pt x="11125" y="12188"/>
                  <a:pt x="11063" y="12157"/>
                  <a:pt x="11031" y="12125"/>
                </a:cubicBezTo>
                <a:cubicBezTo>
                  <a:pt x="11000" y="12125"/>
                  <a:pt x="10938" y="12094"/>
                  <a:pt x="10906" y="12125"/>
                </a:cubicBezTo>
                <a:cubicBezTo>
                  <a:pt x="10938" y="12188"/>
                  <a:pt x="10969" y="12188"/>
                  <a:pt x="11031" y="12188"/>
                </a:cubicBezTo>
                <a:cubicBezTo>
                  <a:pt x="11125" y="12250"/>
                  <a:pt x="11219" y="12219"/>
                  <a:pt x="11313" y="12250"/>
                </a:cubicBezTo>
                <a:cubicBezTo>
                  <a:pt x="11438" y="12313"/>
                  <a:pt x="11531" y="12344"/>
                  <a:pt x="11656" y="12282"/>
                </a:cubicBezTo>
                <a:cubicBezTo>
                  <a:pt x="11688" y="12282"/>
                  <a:pt x="11719" y="12282"/>
                  <a:pt x="11719" y="12313"/>
                </a:cubicBezTo>
                <a:cubicBezTo>
                  <a:pt x="11719" y="12344"/>
                  <a:pt x="11688" y="12344"/>
                  <a:pt x="11656" y="12344"/>
                </a:cubicBezTo>
                <a:cubicBezTo>
                  <a:pt x="11594" y="12344"/>
                  <a:pt x="11500" y="12375"/>
                  <a:pt x="11438" y="12438"/>
                </a:cubicBezTo>
                <a:cubicBezTo>
                  <a:pt x="11594" y="12438"/>
                  <a:pt x="11688" y="12532"/>
                  <a:pt x="11813" y="12469"/>
                </a:cubicBezTo>
                <a:cubicBezTo>
                  <a:pt x="11875" y="12407"/>
                  <a:pt x="11938" y="12407"/>
                  <a:pt x="11844" y="12375"/>
                </a:cubicBezTo>
                <a:cubicBezTo>
                  <a:pt x="11781" y="12313"/>
                  <a:pt x="11844" y="12313"/>
                  <a:pt x="11844" y="12282"/>
                </a:cubicBezTo>
                <a:cubicBezTo>
                  <a:pt x="11906" y="12282"/>
                  <a:pt x="11938" y="12282"/>
                  <a:pt x="12000" y="12282"/>
                </a:cubicBezTo>
                <a:cubicBezTo>
                  <a:pt x="12125" y="12344"/>
                  <a:pt x="12250" y="12375"/>
                  <a:pt x="12344" y="12282"/>
                </a:cubicBezTo>
                <a:cubicBezTo>
                  <a:pt x="12313" y="12250"/>
                  <a:pt x="12250" y="12219"/>
                  <a:pt x="12188" y="12219"/>
                </a:cubicBezTo>
                <a:cubicBezTo>
                  <a:pt x="12000" y="12219"/>
                  <a:pt x="11844" y="12125"/>
                  <a:pt x="11688" y="12094"/>
                </a:cubicBezTo>
                <a:cubicBezTo>
                  <a:pt x="11656" y="12094"/>
                  <a:pt x="11625" y="12063"/>
                  <a:pt x="11594" y="12063"/>
                </a:cubicBezTo>
                <a:cubicBezTo>
                  <a:pt x="11531" y="12032"/>
                  <a:pt x="11531" y="11969"/>
                  <a:pt x="11563" y="11938"/>
                </a:cubicBezTo>
                <a:cubicBezTo>
                  <a:pt x="11563" y="11875"/>
                  <a:pt x="11594" y="11907"/>
                  <a:pt x="11656" y="11938"/>
                </a:cubicBezTo>
                <a:cubicBezTo>
                  <a:pt x="11719" y="11938"/>
                  <a:pt x="11844" y="12094"/>
                  <a:pt x="11906" y="11907"/>
                </a:cubicBezTo>
                <a:cubicBezTo>
                  <a:pt x="11969" y="11938"/>
                  <a:pt x="12063" y="11907"/>
                  <a:pt x="12125" y="11969"/>
                </a:cubicBezTo>
                <a:cubicBezTo>
                  <a:pt x="12156" y="12000"/>
                  <a:pt x="12125" y="12032"/>
                  <a:pt x="12094" y="12032"/>
                </a:cubicBezTo>
                <a:cubicBezTo>
                  <a:pt x="12094" y="12032"/>
                  <a:pt x="12031" y="12000"/>
                  <a:pt x="12031" y="12063"/>
                </a:cubicBezTo>
                <a:cubicBezTo>
                  <a:pt x="12063" y="12094"/>
                  <a:pt x="12063" y="12125"/>
                  <a:pt x="12125" y="12125"/>
                </a:cubicBezTo>
                <a:cubicBezTo>
                  <a:pt x="12188" y="12125"/>
                  <a:pt x="12250" y="12125"/>
                  <a:pt x="12313" y="12125"/>
                </a:cubicBezTo>
                <a:cubicBezTo>
                  <a:pt x="12313" y="12063"/>
                  <a:pt x="12281" y="12063"/>
                  <a:pt x="12250" y="12063"/>
                </a:cubicBezTo>
                <a:cubicBezTo>
                  <a:pt x="12219" y="12032"/>
                  <a:pt x="12188" y="12032"/>
                  <a:pt x="12219" y="12000"/>
                </a:cubicBezTo>
                <a:cubicBezTo>
                  <a:pt x="12219" y="11969"/>
                  <a:pt x="12250" y="11938"/>
                  <a:pt x="12281" y="11938"/>
                </a:cubicBezTo>
                <a:cubicBezTo>
                  <a:pt x="12313" y="11938"/>
                  <a:pt x="12344" y="11907"/>
                  <a:pt x="12375" y="11969"/>
                </a:cubicBezTo>
                <a:cubicBezTo>
                  <a:pt x="12375" y="12032"/>
                  <a:pt x="12438" y="12094"/>
                  <a:pt x="12469" y="12094"/>
                </a:cubicBezTo>
                <a:cubicBezTo>
                  <a:pt x="12500" y="12094"/>
                  <a:pt x="12531" y="12094"/>
                  <a:pt x="12563" y="12094"/>
                </a:cubicBezTo>
                <a:cubicBezTo>
                  <a:pt x="12625" y="12032"/>
                  <a:pt x="12406" y="12063"/>
                  <a:pt x="12531" y="11969"/>
                </a:cubicBezTo>
                <a:cubicBezTo>
                  <a:pt x="12625" y="11907"/>
                  <a:pt x="12719" y="11907"/>
                  <a:pt x="12781" y="12000"/>
                </a:cubicBezTo>
                <a:cubicBezTo>
                  <a:pt x="12719" y="12063"/>
                  <a:pt x="12656" y="12000"/>
                  <a:pt x="12594" y="12032"/>
                </a:cubicBezTo>
                <a:cubicBezTo>
                  <a:pt x="12719" y="12063"/>
                  <a:pt x="12594" y="12125"/>
                  <a:pt x="12625" y="12188"/>
                </a:cubicBezTo>
                <a:cubicBezTo>
                  <a:pt x="12688" y="12250"/>
                  <a:pt x="12781" y="12219"/>
                  <a:pt x="12844" y="12188"/>
                </a:cubicBezTo>
                <a:cubicBezTo>
                  <a:pt x="12875" y="12188"/>
                  <a:pt x="12906" y="12157"/>
                  <a:pt x="12938" y="12219"/>
                </a:cubicBezTo>
                <a:cubicBezTo>
                  <a:pt x="12969" y="12250"/>
                  <a:pt x="12906" y="12250"/>
                  <a:pt x="12906" y="12313"/>
                </a:cubicBezTo>
                <a:cubicBezTo>
                  <a:pt x="12969" y="12313"/>
                  <a:pt x="13031" y="12313"/>
                  <a:pt x="13094" y="12313"/>
                </a:cubicBezTo>
                <a:cubicBezTo>
                  <a:pt x="13250" y="12344"/>
                  <a:pt x="13406" y="12375"/>
                  <a:pt x="13500" y="12563"/>
                </a:cubicBezTo>
                <a:cubicBezTo>
                  <a:pt x="13531" y="12625"/>
                  <a:pt x="13563" y="12625"/>
                  <a:pt x="13594" y="12625"/>
                </a:cubicBezTo>
                <a:cubicBezTo>
                  <a:pt x="13719" y="12625"/>
                  <a:pt x="13906" y="12625"/>
                  <a:pt x="13938" y="12688"/>
                </a:cubicBezTo>
                <a:cubicBezTo>
                  <a:pt x="14063" y="12813"/>
                  <a:pt x="14250" y="12750"/>
                  <a:pt x="14313" y="12938"/>
                </a:cubicBezTo>
                <a:cubicBezTo>
                  <a:pt x="14344" y="12938"/>
                  <a:pt x="14375" y="12969"/>
                  <a:pt x="14406" y="12938"/>
                </a:cubicBezTo>
                <a:cubicBezTo>
                  <a:pt x="14563" y="12875"/>
                  <a:pt x="14688" y="12969"/>
                  <a:pt x="14813" y="13063"/>
                </a:cubicBezTo>
                <a:cubicBezTo>
                  <a:pt x="14875" y="13094"/>
                  <a:pt x="14875" y="13157"/>
                  <a:pt x="14938" y="13157"/>
                </a:cubicBezTo>
                <a:cubicBezTo>
                  <a:pt x="15031" y="13157"/>
                  <a:pt x="15125" y="13157"/>
                  <a:pt x="15219" y="13157"/>
                </a:cubicBezTo>
                <a:cubicBezTo>
                  <a:pt x="15250" y="13157"/>
                  <a:pt x="15281" y="13125"/>
                  <a:pt x="15313" y="13125"/>
                </a:cubicBezTo>
                <a:cubicBezTo>
                  <a:pt x="15063" y="13125"/>
                  <a:pt x="14906" y="12969"/>
                  <a:pt x="14719" y="12938"/>
                </a:cubicBezTo>
                <a:cubicBezTo>
                  <a:pt x="14688" y="12938"/>
                  <a:pt x="14656" y="12938"/>
                  <a:pt x="14656" y="12938"/>
                </a:cubicBezTo>
                <a:cubicBezTo>
                  <a:pt x="14594" y="12782"/>
                  <a:pt x="14438" y="12844"/>
                  <a:pt x="14313" y="12782"/>
                </a:cubicBezTo>
                <a:cubicBezTo>
                  <a:pt x="14188" y="12719"/>
                  <a:pt x="14063" y="12657"/>
                  <a:pt x="13938" y="12594"/>
                </a:cubicBezTo>
                <a:cubicBezTo>
                  <a:pt x="13844" y="12532"/>
                  <a:pt x="13719" y="12469"/>
                  <a:pt x="13594" y="12469"/>
                </a:cubicBezTo>
                <a:cubicBezTo>
                  <a:pt x="13438" y="12438"/>
                  <a:pt x="13344" y="12313"/>
                  <a:pt x="13188" y="12282"/>
                </a:cubicBezTo>
                <a:cubicBezTo>
                  <a:pt x="13063" y="12250"/>
                  <a:pt x="13000" y="12188"/>
                  <a:pt x="12969" y="12063"/>
                </a:cubicBezTo>
                <a:cubicBezTo>
                  <a:pt x="13125" y="12125"/>
                  <a:pt x="13313" y="12094"/>
                  <a:pt x="13406" y="12282"/>
                </a:cubicBezTo>
                <a:cubicBezTo>
                  <a:pt x="13406" y="12282"/>
                  <a:pt x="13438" y="12282"/>
                  <a:pt x="13438" y="12282"/>
                </a:cubicBezTo>
                <a:cubicBezTo>
                  <a:pt x="13781" y="12344"/>
                  <a:pt x="14094" y="12563"/>
                  <a:pt x="14438" y="12657"/>
                </a:cubicBezTo>
                <a:cubicBezTo>
                  <a:pt x="14438" y="12657"/>
                  <a:pt x="14438" y="12657"/>
                  <a:pt x="14438" y="12657"/>
                </a:cubicBezTo>
                <a:cubicBezTo>
                  <a:pt x="14438" y="12719"/>
                  <a:pt x="14438" y="12750"/>
                  <a:pt x="14500" y="12782"/>
                </a:cubicBezTo>
                <a:cubicBezTo>
                  <a:pt x="14875" y="12813"/>
                  <a:pt x="15219" y="13000"/>
                  <a:pt x="15563" y="13125"/>
                </a:cubicBezTo>
                <a:cubicBezTo>
                  <a:pt x="15469" y="13219"/>
                  <a:pt x="15313" y="13063"/>
                  <a:pt x="15250" y="13250"/>
                </a:cubicBezTo>
                <a:cubicBezTo>
                  <a:pt x="15281" y="13250"/>
                  <a:pt x="15281" y="13250"/>
                  <a:pt x="15281" y="13250"/>
                </a:cubicBezTo>
                <a:cubicBezTo>
                  <a:pt x="15344" y="13250"/>
                  <a:pt x="15406" y="13250"/>
                  <a:pt x="15438" y="13282"/>
                </a:cubicBezTo>
                <a:cubicBezTo>
                  <a:pt x="15813" y="13313"/>
                  <a:pt x="16156" y="13250"/>
                  <a:pt x="16531" y="13375"/>
                </a:cubicBezTo>
                <a:cubicBezTo>
                  <a:pt x="16531" y="13375"/>
                  <a:pt x="16531" y="13375"/>
                  <a:pt x="16563" y="13375"/>
                </a:cubicBezTo>
                <a:cubicBezTo>
                  <a:pt x="16563" y="13313"/>
                  <a:pt x="16625" y="13344"/>
                  <a:pt x="16656" y="13313"/>
                </a:cubicBezTo>
                <a:cubicBezTo>
                  <a:pt x="16656" y="13313"/>
                  <a:pt x="16656" y="13313"/>
                  <a:pt x="16656" y="13313"/>
                </a:cubicBezTo>
                <a:cubicBezTo>
                  <a:pt x="16625" y="13282"/>
                  <a:pt x="16531" y="13282"/>
                  <a:pt x="16563" y="13219"/>
                </a:cubicBezTo>
                <a:cubicBezTo>
                  <a:pt x="16594" y="13125"/>
                  <a:pt x="16563" y="13063"/>
                  <a:pt x="16469" y="13032"/>
                </a:cubicBezTo>
                <a:cubicBezTo>
                  <a:pt x="16406" y="13032"/>
                  <a:pt x="16313" y="12969"/>
                  <a:pt x="16281" y="13125"/>
                </a:cubicBezTo>
                <a:cubicBezTo>
                  <a:pt x="16281" y="13157"/>
                  <a:pt x="16188" y="13157"/>
                  <a:pt x="16125" y="13125"/>
                </a:cubicBezTo>
                <a:cubicBezTo>
                  <a:pt x="16094" y="13125"/>
                  <a:pt x="16094" y="13125"/>
                  <a:pt x="16094" y="13094"/>
                </a:cubicBezTo>
                <a:cubicBezTo>
                  <a:pt x="16125" y="13063"/>
                  <a:pt x="16125" y="13000"/>
                  <a:pt x="16219" y="12969"/>
                </a:cubicBezTo>
                <a:cubicBezTo>
                  <a:pt x="16344" y="12969"/>
                  <a:pt x="16438" y="12938"/>
                  <a:pt x="16563" y="13000"/>
                </a:cubicBezTo>
                <a:cubicBezTo>
                  <a:pt x="16656" y="13032"/>
                  <a:pt x="16719" y="13063"/>
                  <a:pt x="16844" y="13125"/>
                </a:cubicBezTo>
                <a:cubicBezTo>
                  <a:pt x="16750" y="13125"/>
                  <a:pt x="16656" y="13094"/>
                  <a:pt x="16625" y="13219"/>
                </a:cubicBezTo>
                <a:cubicBezTo>
                  <a:pt x="16750" y="13313"/>
                  <a:pt x="16875" y="13282"/>
                  <a:pt x="17031" y="13250"/>
                </a:cubicBezTo>
                <a:cubicBezTo>
                  <a:pt x="17063" y="13250"/>
                  <a:pt x="17094" y="13219"/>
                  <a:pt x="17094" y="13188"/>
                </a:cubicBezTo>
                <a:cubicBezTo>
                  <a:pt x="17094" y="13094"/>
                  <a:pt x="17156" y="13125"/>
                  <a:pt x="17219" y="13125"/>
                </a:cubicBezTo>
                <a:cubicBezTo>
                  <a:pt x="17281" y="13125"/>
                  <a:pt x="17313" y="13157"/>
                  <a:pt x="17344" y="13219"/>
                </a:cubicBezTo>
                <a:cubicBezTo>
                  <a:pt x="17375" y="13250"/>
                  <a:pt x="17281" y="13250"/>
                  <a:pt x="17313" y="13313"/>
                </a:cubicBezTo>
                <a:cubicBezTo>
                  <a:pt x="17438" y="13313"/>
                  <a:pt x="17563" y="13375"/>
                  <a:pt x="17688" y="13282"/>
                </a:cubicBezTo>
                <a:cubicBezTo>
                  <a:pt x="17688" y="13250"/>
                  <a:pt x="17719" y="13250"/>
                  <a:pt x="17750" y="13250"/>
                </a:cubicBezTo>
                <a:cubicBezTo>
                  <a:pt x="17906" y="13375"/>
                  <a:pt x="18125" y="13344"/>
                  <a:pt x="18281" y="13469"/>
                </a:cubicBezTo>
                <a:cubicBezTo>
                  <a:pt x="18188" y="13469"/>
                  <a:pt x="18125" y="13469"/>
                  <a:pt x="18031" y="13438"/>
                </a:cubicBezTo>
                <a:cubicBezTo>
                  <a:pt x="17750" y="13407"/>
                  <a:pt x="17469" y="13344"/>
                  <a:pt x="17188" y="13500"/>
                </a:cubicBezTo>
                <a:cubicBezTo>
                  <a:pt x="17156" y="13532"/>
                  <a:pt x="17125" y="13500"/>
                  <a:pt x="17094" y="13469"/>
                </a:cubicBezTo>
                <a:cubicBezTo>
                  <a:pt x="17031" y="13407"/>
                  <a:pt x="16844" y="13500"/>
                  <a:pt x="16813" y="13344"/>
                </a:cubicBezTo>
                <a:cubicBezTo>
                  <a:pt x="16813" y="13313"/>
                  <a:pt x="16750" y="13375"/>
                  <a:pt x="16750" y="13375"/>
                </a:cubicBezTo>
                <a:cubicBezTo>
                  <a:pt x="16688" y="13469"/>
                  <a:pt x="16844" y="13469"/>
                  <a:pt x="16813" y="13563"/>
                </a:cubicBezTo>
                <a:cubicBezTo>
                  <a:pt x="16625" y="13532"/>
                  <a:pt x="16438" y="13407"/>
                  <a:pt x="16188" y="13469"/>
                </a:cubicBezTo>
                <a:cubicBezTo>
                  <a:pt x="16313" y="13500"/>
                  <a:pt x="16375" y="13563"/>
                  <a:pt x="16469" y="13563"/>
                </a:cubicBezTo>
                <a:cubicBezTo>
                  <a:pt x="16594" y="13532"/>
                  <a:pt x="16719" y="13594"/>
                  <a:pt x="16844" y="13688"/>
                </a:cubicBezTo>
                <a:cubicBezTo>
                  <a:pt x="16938" y="13750"/>
                  <a:pt x="17031" y="13719"/>
                  <a:pt x="17125" y="13719"/>
                </a:cubicBezTo>
                <a:cubicBezTo>
                  <a:pt x="17125" y="13719"/>
                  <a:pt x="17156" y="13719"/>
                  <a:pt x="17156" y="13688"/>
                </a:cubicBezTo>
                <a:cubicBezTo>
                  <a:pt x="17094" y="13532"/>
                  <a:pt x="17219" y="13625"/>
                  <a:pt x="17250" y="13625"/>
                </a:cubicBezTo>
                <a:cubicBezTo>
                  <a:pt x="17313" y="13625"/>
                  <a:pt x="17375" y="13657"/>
                  <a:pt x="17438" y="13657"/>
                </a:cubicBezTo>
                <a:cubicBezTo>
                  <a:pt x="17531" y="13657"/>
                  <a:pt x="17500" y="13500"/>
                  <a:pt x="17563" y="13532"/>
                </a:cubicBezTo>
                <a:cubicBezTo>
                  <a:pt x="17625" y="13532"/>
                  <a:pt x="17656" y="13625"/>
                  <a:pt x="17750" y="13594"/>
                </a:cubicBezTo>
                <a:cubicBezTo>
                  <a:pt x="17844" y="13532"/>
                  <a:pt x="17969" y="13563"/>
                  <a:pt x="18094" y="13563"/>
                </a:cubicBezTo>
                <a:cubicBezTo>
                  <a:pt x="18188" y="13532"/>
                  <a:pt x="18281" y="13625"/>
                  <a:pt x="18375" y="13594"/>
                </a:cubicBezTo>
                <a:cubicBezTo>
                  <a:pt x="18406" y="13563"/>
                  <a:pt x="18469" y="13532"/>
                  <a:pt x="18469" y="13594"/>
                </a:cubicBezTo>
                <a:cubicBezTo>
                  <a:pt x="18500" y="13657"/>
                  <a:pt x="18438" y="13657"/>
                  <a:pt x="18406" y="13657"/>
                </a:cubicBezTo>
                <a:cubicBezTo>
                  <a:pt x="18375" y="13688"/>
                  <a:pt x="18313" y="13688"/>
                  <a:pt x="18281" y="13688"/>
                </a:cubicBezTo>
                <a:cubicBezTo>
                  <a:pt x="18125" y="13688"/>
                  <a:pt x="18000" y="13657"/>
                  <a:pt x="17844" y="13657"/>
                </a:cubicBezTo>
                <a:cubicBezTo>
                  <a:pt x="17781" y="13657"/>
                  <a:pt x="17719" y="13657"/>
                  <a:pt x="17688" y="13688"/>
                </a:cubicBezTo>
                <a:cubicBezTo>
                  <a:pt x="17656" y="13813"/>
                  <a:pt x="17563" y="13750"/>
                  <a:pt x="17531" y="13750"/>
                </a:cubicBezTo>
                <a:cubicBezTo>
                  <a:pt x="17469" y="13719"/>
                  <a:pt x="17406" y="13719"/>
                  <a:pt x="17344" y="13719"/>
                </a:cubicBezTo>
                <a:cubicBezTo>
                  <a:pt x="17375" y="13782"/>
                  <a:pt x="17531" y="13813"/>
                  <a:pt x="17344" y="13875"/>
                </a:cubicBezTo>
                <a:cubicBezTo>
                  <a:pt x="17531" y="13875"/>
                  <a:pt x="17688" y="13875"/>
                  <a:pt x="17844" y="13875"/>
                </a:cubicBezTo>
                <a:cubicBezTo>
                  <a:pt x="17844" y="13875"/>
                  <a:pt x="17969" y="13844"/>
                  <a:pt x="17875" y="13969"/>
                </a:cubicBezTo>
                <a:cubicBezTo>
                  <a:pt x="17969" y="14000"/>
                  <a:pt x="17969" y="14094"/>
                  <a:pt x="18094" y="14125"/>
                </a:cubicBezTo>
                <a:cubicBezTo>
                  <a:pt x="18281" y="14157"/>
                  <a:pt x="18344" y="14063"/>
                  <a:pt x="18438" y="14000"/>
                </a:cubicBezTo>
                <a:cubicBezTo>
                  <a:pt x="18406" y="13938"/>
                  <a:pt x="18313" y="13938"/>
                  <a:pt x="18250" y="13907"/>
                </a:cubicBezTo>
                <a:cubicBezTo>
                  <a:pt x="18156" y="13875"/>
                  <a:pt x="18031" y="13907"/>
                  <a:pt x="17938" y="13844"/>
                </a:cubicBezTo>
                <a:cubicBezTo>
                  <a:pt x="17906" y="13844"/>
                  <a:pt x="17875" y="13813"/>
                  <a:pt x="17906" y="13782"/>
                </a:cubicBezTo>
                <a:cubicBezTo>
                  <a:pt x="17906" y="13782"/>
                  <a:pt x="17938" y="13750"/>
                  <a:pt x="17969" y="13782"/>
                </a:cubicBezTo>
                <a:cubicBezTo>
                  <a:pt x="18000" y="13813"/>
                  <a:pt x="18063" y="13813"/>
                  <a:pt x="18094" y="13782"/>
                </a:cubicBezTo>
                <a:cubicBezTo>
                  <a:pt x="18281" y="13688"/>
                  <a:pt x="18469" y="13782"/>
                  <a:pt x="18656" y="13688"/>
                </a:cubicBezTo>
                <a:cubicBezTo>
                  <a:pt x="18719" y="13657"/>
                  <a:pt x="18844" y="13563"/>
                  <a:pt x="18875" y="13719"/>
                </a:cubicBezTo>
                <a:cubicBezTo>
                  <a:pt x="18875" y="13719"/>
                  <a:pt x="18938" y="13719"/>
                  <a:pt x="18938" y="13719"/>
                </a:cubicBezTo>
                <a:cubicBezTo>
                  <a:pt x="19094" y="13594"/>
                  <a:pt x="19281" y="13625"/>
                  <a:pt x="19438" y="13657"/>
                </a:cubicBezTo>
                <a:cubicBezTo>
                  <a:pt x="19500" y="13688"/>
                  <a:pt x="19594" y="13688"/>
                  <a:pt x="19625" y="13657"/>
                </a:cubicBezTo>
                <a:cubicBezTo>
                  <a:pt x="19781" y="13594"/>
                  <a:pt x="19906" y="13625"/>
                  <a:pt x="20063" y="13625"/>
                </a:cubicBezTo>
                <a:cubicBezTo>
                  <a:pt x="20469" y="13625"/>
                  <a:pt x="20844" y="13625"/>
                  <a:pt x="21250" y="13625"/>
                </a:cubicBezTo>
                <a:cubicBezTo>
                  <a:pt x="21344" y="13657"/>
                  <a:pt x="21406" y="13657"/>
                  <a:pt x="21500" y="13719"/>
                </a:cubicBezTo>
                <a:cubicBezTo>
                  <a:pt x="21406" y="13813"/>
                  <a:pt x="21188" y="13875"/>
                  <a:pt x="21094" y="13844"/>
                </a:cubicBezTo>
                <a:cubicBezTo>
                  <a:pt x="21063" y="13844"/>
                  <a:pt x="21063" y="13813"/>
                  <a:pt x="21063" y="13782"/>
                </a:cubicBezTo>
                <a:cubicBezTo>
                  <a:pt x="21063" y="13750"/>
                  <a:pt x="21063" y="13719"/>
                  <a:pt x="21125" y="13719"/>
                </a:cubicBezTo>
                <a:cubicBezTo>
                  <a:pt x="21156" y="13719"/>
                  <a:pt x="21188" y="13750"/>
                  <a:pt x="21250" y="13719"/>
                </a:cubicBezTo>
                <a:lnTo>
                  <a:pt x="21250" y="13719"/>
                </a:lnTo>
                <a:cubicBezTo>
                  <a:pt x="21313" y="13750"/>
                  <a:pt x="21406" y="13750"/>
                  <a:pt x="21500" y="13719"/>
                </a:cubicBezTo>
                <a:cubicBezTo>
                  <a:pt x="21563" y="13688"/>
                  <a:pt x="21594" y="13782"/>
                  <a:pt x="21656" y="13750"/>
                </a:cubicBezTo>
                <a:cubicBezTo>
                  <a:pt x="21813" y="13657"/>
                  <a:pt x="21969" y="13750"/>
                  <a:pt x="22156" y="13719"/>
                </a:cubicBezTo>
                <a:cubicBezTo>
                  <a:pt x="22188" y="13719"/>
                  <a:pt x="22250" y="13719"/>
                  <a:pt x="22250" y="13782"/>
                </a:cubicBezTo>
                <a:cubicBezTo>
                  <a:pt x="22250" y="13844"/>
                  <a:pt x="22125" y="13907"/>
                  <a:pt x="22125" y="13875"/>
                </a:cubicBezTo>
                <a:cubicBezTo>
                  <a:pt x="22031" y="13782"/>
                  <a:pt x="22000" y="13907"/>
                  <a:pt x="22000" y="13907"/>
                </a:cubicBezTo>
                <a:cubicBezTo>
                  <a:pt x="22000" y="13969"/>
                  <a:pt x="21938" y="13969"/>
                  <a:pt x="21906" y="13969"/>
                </a:cubicBezTo>
                <a:cubicBezTo>
                  <a:pt x="21750" y="13907"/>
                  <a:pt x="21594" y="13969"/>
                  <a:pt x="21469" y="14032"/>
                </a:cubicBezTo>
                <a:cubicBezTo>
                  <a:pt x="21344" y="14094"/>
                  <a:pt x="21219" y="14063"/>
                  <a:pt x="21094" y="14032"/>
                </a:cubicBezTo>
                <a:cubicBezTo>
                  <a:pt x="21031" y="14032"/>
                  <a:pt x="21063" y="14000"/>
                  <a:pt x="21063" y="13969"/>
                </a:cubicBezTo>
                <a:cubicBezTo>
                  <a:pt x="21094" y="13907"/>
                  <a:pt x="21000" y="13875"/>
                  <a:pt x="21000" y="13813"/>
                </a:cubicBezTo>
                <a:cubicBezTo>
                  <a:pt x="20938" y="13813"/>
                  <a:pt x="20906" y="13844"/>
                  <a:pt x="20875" y="13875"/>
                </a:cubicBezTo>
                <a:cubicBezTo>
                  <a:pt x="20813" y="13875"/>
                  <a:pt x="20719" y="13813"/>
                  <a:pt x="20656" y="13907"/>
                </a:cubicBezTo>
                <a:cubicBezTo>
                  <a:pt x="20594" y="13969"/>
                  <a:pt x="20531" y="14063"/>
                  <a:pt x="20438" y="13907"/>
                </a:cubicBezTo>
                <a:cubicBezTo>
                  <a:pt x="20438" y="13875"/>
                  <a:pt x="20375" y="13844"/>
                  <a:pt x="20313" y="13875"/>
                </a:cubicBezTo>
                <a:cubicBezTo>
                  <a:pt x="20281" y="13875"/>
                  <a:pt x="20281" y="13907"/>
                  <a:pt x="20281" y="13907"/>
                </a:cubicBezTo>
                <a:cubicBezTo>
                  <a:pt x="20281" y="13969"/>
                  <a:pt x="20344" y="13938"/>
                  <a:pt x="20375" y="13969"/>
                </a:cubicBezTo>
                <a:cubicBezTo>
                  <a:pt x="20375" y="14000"/>
                  <a:pt x="20313" y="14032"/>
                  <a:pt x="20281" y="14063"/>
                </a:cubicBezTo>
                <a:cubicBezTo>
                  <a:pt x="20156" y="14125"/>
                  <a:pt x="20031" y="14157"/>
                  <a:pt x="19875" y="14094"/>
                </a:cubicBezTo>
                <a:cubicBezTo>
                  <a:pt x="19656" y="14032"/>
                  <a:pt x="19438" y="14157"/>
                  <a:pt x="19219" y="14157"/>
                </a:cubicBezTo>
                <a:cubicBezTo>
                  <a:pt x="19188" y="14157"/>
                  <a:pt x="19125" y="14157"/>
                  <a:pt x="19125" y="14250"/>
                </a:cubicBezTo>
                <a:cubicBezTo>
                  <a:pt x="19094" y="14250"/>
                  <a:pt x="19063" y="14250"/>
                  <a:pt x="19063" y="14250"/>
                </a:cubicBezTo>
                <a:cubicBezTo>
                  <a:pt x="19031" y="14250"/>
                  <a:pt x="19031" y="14282"/>
                  <a:pt x="19031" y="14282"/>
                </a:cubicBezTo>
                <a:cubicBezTo>
                  <a:pt x="18875" y="14313"/>
                  <a:pt x="18813" y="14188"/>
                  <a:pt x="18688" y="14157"/>
                </a:cubicBezTo>
                <a:cubicBezTo>
                  <a:pt x="18750" y="14157"/>
                  <a:pt x="18813" y="14157"/>
                  <a:pt x="18844" y="14125"/>
                </a:cubicBezTo>
                <a:cubicBezTo>
                  <a:pt x="18875" y="14125"/>
                  <a:pt x="18969" y="14094"/>
                  <a:pt x="18906" y="14032"/>
                </a:cubicBezTo>
                <a:cubicBezTo>
                  <a:pt x="18906" y="14000"/>
                  <a:pt x="18906" y="13969"/>
                  <a:pt x="18938" y="13969"/>
                </a:cubicBezTo>
                <a:cubicBezTo>
                  <a:pt x="18969" y="13969"/>
                  <a:pt x="18969" y="14000"/>
                  <a:pt x="19000" y="14032"/>
                </a:cubicBezTo>
                <a:cubicBezTo>
                  <a:pt x="19000" y="14063"/>
                  <a:pt x="18938" y="14125"/>
                  <a:pt x="18969" y="14188"/>
                </a:cubicBezTo>
                <a:lnTo>
                  <a:pt x="18969" y="14188"/>
                </a:lnTo>
                <a:cubicBezTo>
                  <a:pt x="18969" y="14188"/>
                  <a:pt x="18906" y="14250"/>
                  <a:pt x="18969" y="14250"/>
                </a:cubicBezTo>
                <a:cubicBezTo>
                  <a:pt x="18969" y="14250"/>
                  <a:pt x="19000" y="14282"/>
                  <a:pt x="19031" y="14282"/>
                </a:cubicBezTo>
                <a:cubicBezTo>
                  <a:pt x="19063" y="14282"/>
                  <a:pt x="19094" y="14313"/>
                  <a:pt x="19125" y="14250"/>
                </a:cubicBezTo>
                <a:cubicBezTo>
                  <a:pt x="19250" y="14219"/>
                  <a:pt x="19438" y="14282"/>
                  <a:pt x="19563" y="14157"/>
                </a:cubicBezTo>
                <a:cubicBezTo>
                  <a:pt x="19563" y="14157"/>
                  <a:pt x="19563" y="14157"/>
                  <a:pt x="19563" y="14188"/>
                </a:cubicBezTo>
                <a:cubicBezTo>
                  <a:pt x="19563" y="14250"/>
                  <a:pt x="19656" y="14188"/>
                  <a:pt x="19688" y="14250"/>
                </a:cubicBezTo>
                <a:cubicBezTo>
                  <a:pt x="19656" y="14250"/>
                  <a:pt x="19656" y="14282"/>
                  <a:pt x="19656" y="14282"/>
                </a:cubicBezTo>
                <a:cubicBezTo>
                  <a:pt x="19656" y="14344"/>
                  <a:pt x="19500" y="14282"/>
                  <a:pt x="19563" y="14344"/>
                </a:cubicBezTo>
                <a:cubicBezTo>
                  <a:pt x="19594" y="14407"/>
                  <a:pt x="19656" y="14344"/>
                  <a:pt x="19688" y="14313"/>
                </a:cubicBezTo>
                <a:cubicBezTo>
                  <a:pt x="19719" y="14313"/>
                  <a:pt x="19719" y="14313"/>
                  <a:pt x="19719" y="14313"/>
                </a:cubicBezTo>
                <a:cubicBezTo>
                  <a:pt x="19781" y="14250"/>
                  <a:pt x="19719" y="14219"/>
                  <a:pt x="19719" y="14157"/>
                </a:cubicBezTo>
                <a:cubicBezTo>
                  <a:pt x="19813" y="14219"/>
                  <a:pt x="19938" y="14063"/>
                  <a:pt x="20063" y="14157"/>
                </a:cubicBezTo>
                <a:cubicBezTo>
                  <a:pt x="19969" y="14188"/>
                  <a:pt x="19938" y="14219"/>
                  <a:pt x="19875" y="14219"/>
                </a:cubicBezTo>
                <a:cubicBezTo>
                  <a:pt x="19813" y="14250"/>
                  <a:pt x="19781" y="14250"/>
                  <a:pt x="19781" y="14313"/>
                </a:cubicBezTo>
                <a:cubicBezTo>
                  <a:pt x="19969" y="14250"/>
                  <a:pt x="20125" y="14250"/>
                  <a:pt x="20313" y="14188"/>
                </a:cubicBezTo>
                <a:cubicBezTo>
                  <a:pt x="20375" y="14094"/>
                  <a:pt x="20500" y="14157"/>
                  <a:pt x="20625" y="14125"/>
                </a:cubicBezTo>
                <a:cubicBezTo>
                  <a:pt x="20531" y="14250"/>
                  <a:pt x="20469" y="14157"/>
                  <a:pt x="20406" y="14188"/>
                </a:cubicBezTo>
                <a:cubicBezTo>
                  <a:pt x="20375" y="14219"/>
                  <a:pt x="20313" y="14250"/>
                  <a:pt x="20344" y="14282"/>
                </a:cubicBezTo>
                <a:cubicBezTo>
                  <a:pt x="20375" y="14344"/>
                  <a:pt x="20406" y="14313"/>
                  <a:pt x="20438" y="14282"/>
                </a:cubicBezTo>
                <a:cubicBezTo>
                  <a:pt x="20500" y="14282"/>
                  <a:pt x="20563" y="14250"/>
                  <a:pt x="20625" y="14250"/>
                </a:cubicBezTo>
                <a:cubicBezTo>
                  <a:pt x="20813" y="14219"/>
                  <a:pt x="20969" y="14157"/>
                  <a:pt x="21156" y="14219"/>
                </a:cubicBezTo>
                <a:cubicBezTo>
                  <a:pt x="21094" y="14219"/>
                  <a:pt x="21063" y="14282"/>
                  <a:pt x="21031" y="14313"/>
                </a:cubicBezTo>
                <a:cubicBezTo>
                  <a:pt x="21000" y="14344"/>
                  <a:pt x="21031" y="14407"/>
                  <a:pt x="21063" y="14375"/>
                </a:cubicBezTo>
                <a:cubicBezTo>
                  <a:pt x="21156" y="14313"/>
                  <a:pt x="21313" y="14313"/>
                  <a:pt x="21375" y="14219"/>
                </a:cubicBezTo>
                <a:cubicBezTo>
                  <a:pt x="21438" y="14157"/>
                  <a:pt x="21469" y="14125"/>
                  <a:pt x="21563" y="14157"/>
                </a:cubicBezTo>
                <a:cubicBezTo>
                  <a:pt x="21531" y="14188"/>
                  <a:pt x="21438" y="14188"/>
                  <a:pt x="21500" y="14250"/>
                </a:cubicBezTo>
                <a:cubicBezTo>
                  <a:pt x="21500" y="14282"/>
                  <a:pt x="21594" y="14282"/>
                  <a:pt x="21594" y="14250"/>
                </a:cubicBezTo>
                <a:cubicBezTo>
                  <a:pt x="21656" y="14125"/>
                  <a:pt x="21750" y="14188"/>
                  <a:pt x="21844" y="14157"/>
                </a:cubicBezTo>
                <a:cubicBezTo>
                  <a:pt x="21844" y="14094"/>
                  <a:pt x="21875" y="14125"/>
                  <a:pt x="21906" y="14125"/>
                </a:cubicBezTo>
                <a:cubicBezTo>
                  <a:pt x="21906" y="14125"/>
                  <a:pt x="21906" y="14125"/>
                  <a:pt x="21906" y="14125"/>
                </a:cubicBezTo>
                <a:cubicBezTo>
                  <a:pt x="21875" y="14157"/>
                  <a:pt x="21875" y="14157"/>
                  <a:pt x="21844" y="14157"/>
                </a:cubicBezTo>
                <a:cubicBezTo>
                  <a:pt x="21813" y="14250"/>
                  <a:pt x="21906" y="14219"/>
                  <a:pt x="21938" y="14219"/>
                </a:cubicBezTo>
                <a:cubicBezTo>
                  <a:pt x="22344" y="14188"/>
                  <a:pt x="22719" y="14157"/>
                  <a:pt x="23125" y="14063"/>
                </a:cubicBezTo>
                <a:cubicBezTo>
                  <a:pt x="23719" y="13938"/>
                  <a:pt x="24313" y="13938"/>
                  <a:pt x="24906" y="13813"/>
                </a:cubicBezTo>
                <a:cubicBezTo>
                  <a:pt x="25094" y="13750"/>
                  <a:pt x="25250" y="13719"/>
                  <a:pt x="25438" y="13688"/>
                </a:cubicBezTo>
                <a:cubicBezTo>
                  <a:pt x="25719" y="13625"/>
                  <a:pt x="26031" y="13532"/>
                  <a:pt x="26313" y="13469"/>
                </a:cubicBezTo>
                <a:cubicBezTo>
                  <a:pt x="26469" y="13438"/>
                  <a:pt x="26656" y="13438"/>
                  <a:pt x="26875" y="13438"/>
                </a:cubicBezTo>
                <a:cubicBezTo>
                  <a:pt x="26781" y="13500"/>
                  <a:pt x="26719" y="13532"/>
                  <a:pt x="26656" y="13563"/>
                </a:cubicBezTo>
                <a:cubicBezTo>
                  <a:pt x="26500" y="13625"/>
                  <a:pt x="26313" y="13657"/>
                  <a:pt x="26188" y="13813"/>
                </a:cubicBezTo>
                <a:cubicBezTo>
                  <a:pt x="26063" y="13938"/>
                  <a:pt x="26063" y="13938"/>
                  <a:pt x="25906" y="13907"/>
                </a:cubicBezTo>
                <a:cubicBezTo>
                  <a:pt x="25938" y="13813"/>
                  <a:pt x="26063" y="13844"/>
                  <a:pt x="26063" y="13719"/>
                </a:cubicBezTo>
                <a:cubicBezTo>
                  <a:pt x="25844" y="13688"/>
                  <a:pt x="25781" y="13750"/>
                  <a:pt x="25781" y="13969"/>
                </a:cubicBezTo>
                <a:cubicBezTo>
                  <a:pt x="25781" y="13969"/>
                  <a:pt x="25781" y="14000"/>
                  <a:pt x="25781" y="14032"/>
                </a:cubicBezTo>
                <a:cubicBezTo>
                  <a:pt x="25719" y="14063"/>
                  <a:pt x="25500" y="14032"/>
                  <a:pt x="25469" y="13969"/>
                </a:cubicBezTo>
                <a:cubicBezTo>
                  <a:pt x="25406" y="13875"/>
                  <a:pt x="25344" y="13875"/>
                  <a:pt x="25250" y="13938"/>
                </a:cubicBezTo>
                <a:cubicBezTo>
                  <a:pt x="25156" y="13969"/>
                  <a:pt x="25094" y="14063"/>
                  <a:pt x="25000" y="14032"/>
                </a:cubicBezTo>
                <a:cubicBezTo>
                  <a:pt x="24938" y="14032"/>
                  <a:pt x="24906" y="14032"/>
                  <a:pt x="24875" y="14063"/>
                </a:cubicBezTo>
                <a:cubicBezTo>
                  <a:pt x="24750" y="14188"/>
                  <a:pt x="24563" y="14219"/>
                  <a:pt x="24375" y="14282"/>
                </a:cubicBezTo>
                <a:cubicBezTo>
                  <a:pt x="24156" y="14313"/>
                  <a:pt x="23938" y="14282"/>
                  <a:pt x="23719" y="14344"/>
                </a:cubicBezTo>
                <a:cubicBezTo>
                  <a:pt x="23656" y="14375"/>
                  <a:pt x="23563" y="14375"/>
                  <a:pt x="23563" y="14469"/>
                </a:cubicBezTo>
                <a:cubicBezTo>
                  <a:pt x="23781" y="14500"/>
                  <a:pt x="24000" y="14407"/>
                  <a:pt x="24188" y="14375"/>
                </a:cubicBezTo>
                <a:cubicBezTo>
                  <a:pt x="24500" y="14344"/>
                  <a:pt x="24781" y="14313"/>
                  <a:pt x="25063" y="14250"/>
                </a:cubicBezTo>
                <a:cubicBezTo>
                  <a:pt x="25094" y="14219"/>
                  <a:pt x="25188" y="14188"/>
                  <a:pt x="25188" y="14250"/>
                </a:cubicBezTo>
                <a:cubicBezTo>
                  <a:pt x="25219" y="14375"/>
                  <a:pt x="25281" y="14282"/>
                  <a:pt x="25313" y="14313"/>
                </a:cubicBezTo>
                <a:cubicBezTo>
                  <a:pt x="25313" y="14157"/>
                  <a:pt x="25438" y="14250"/>
                  <a:pt x="25500" y="14219"/>
                </a:cubicBezTo>
                <a:cubicBezTo>
                  <a:pt x="25531" y="14219"/>
                  <a:pt x="25594" y="14250"/>
                  <a:pt x="25625" y="14188"/>
                </a:cubicBezTo>
                <a:cubicBezTo>
                  <a:pt x="25813" y="13969"/>
                  <a:pt x="26094" y="14063"/>
                  <a:pt x="26344" y="13938"/>
                </a:cubicBezTo>
                <a:cubicBezTo>
                  <a:pt x="26313" y="14063"/>
                  <a:pt x="26250" y="14094"/>
                  <a:pt x="26250" y="14188"/>
                </a:cubicBezTo>
                <a:cubicBezTo>
                  <a:pt x="26344" y="14125"/>
                  <a:pt x="26469" y="14157"/>
                  <a:pt x="26500" y="14063"/>
                </a:cubicBezTo>
                <a:cubicBezTo>
                  <a:pt x="26563" y="14063"/>
                  <a:pt x="26594" y="14032"/>
                  <a:pt x="26625" y="14000"/>
                </a:cubicBezTo>
                <a:cubicBezTo>
                  <a:pt x="26719" y="13938"/>
                  <a:pt x="26781" y="13844"/>
                  <a:pt x="26906" y="13782"/>
                </a:cubicBezTo>
                <a:cubicBezTo>
                  <a:pt x="26906" y="13782"/>
                  <a:pt x="26938" y="13719"/>
                  <a:pt x="26969" y="13750"/>
                </a:cubicBezTo>
                <a:cubicBezTo>
                  <a:pt x="26969" y="13782"/>
                  <a:pt x="27000" y="13813"/>
                  <a:pt x="26969" y="13844"/>
                </a:cubicBezTo>
                <a:cubicBezTo>
                  <a:pt x="26938" y="13844"/>
                  <a:pt x="26938" y="13875"/>
                  <a:pt x="26938" y="13907"/>
                </a:cubicBezTo>
                <a:cubicBezTo>
                  <a:pt x="27031" y="13907"/>
                  <a:pt x="27063" y="13875"/>
                  <a:pt x="27063" y="13782"/>
                </a:cubicBezTo>
                <a:cubicBezTo>
                  <a:pt x="27031" y="13719"/>
                  <a:pt x="27094" y="13657"/>
                  <a:pt x="27156" y="13625"/>
                </a:cubicBezTo>
                <a:cubicBezTo>
                  <a:pt x="27344" y="13563"/>
                  <a:pt x="27563" y="13469"/>
                  <a:pt x="27750" y="13375"/>
                </a:cubicBezTo>
                <a:cubicBezTo>
                  <a:pt x="27906" y="13282"/>
                  <a:pt x="28031" y="13219"/>
                  <a:pt x="28188" y="13313"/>
                </a:cubicBezTo>
                <a:cubicBezTo>
                  <a:pt x="28188" y="13344"/>
                  <a:pt x="28125" y="13344"/>
                  <a:pt x="28125" y="13407"/>
                </a:cubicBezTo>
                <a:cubicBezTo>
                  <a:pt x="28188" y="13407"/>
                  <a:pt x="28281" y="13407"/>
                  <a:pt x="28344" y="13407"/>
                </a:cubicBezTo>
                <a:cubicBezTo>
                  <a:pt x="28344" y="13375"/>
                  <a:pt x="28313" y="13344"/>
                  <a:pt x="28313" y="13313"/>
                </a:cubicBezTo>
                <a:cubicBezTo>
                  <a:pt x="28281" y="13250"/>
                  <a:pt x="28250" y="13157"/>
                  <a:pt x="28375" y="13094"/>
                </a:cubicBezTo>
                <a:cubicBezTo>
                  <a:pt x="28438" y="13063"/>
                  <a:pt x="28500" y="13032"/>
                  <a:pt x="28594" y="13032"/>
                </a:cubicBezTo>
                <a:cubicBezTo>
                  <a:pt x="28688" y="13000"/>
                  <a:pt x="28781" y="12938"/>
                  <a:pt x="28906" y="12907"/>
                </a:cubicBezTo>
                <a:cubicBezTo>
                  <a:pt x="28969" y="12875"/>
                  <a:pt x="29031" y="12844"/>
                  <a:pt x="29063" y="12907"/>
                </a:cubicBezTo>
                <a:cubicBezTo>
                  <a:pt x="29094" y="12938"/>
                  <a:pt x="29094" y="13000"/>
                  <a:pt x="29156" y="12969"/>
                </a:cubicBezTo>
                <a:cubicBezTo>
                  <a:pt x="29188" y="12938"/>
                  <a:pt x="29219" y="12907"/>
                  <a:pt x="29219" y="12875"/>
                </a:cubicBezTo>
                <a:cubicBezTo>
                  <a:pt x="29219" y="12813"/>
                  <a:pt x="29219" y="12782"/>
                  <a:pt x="29281" y="12782"/>
                </a:cubicBezTo>
                <a:cubicBezTo>
                  <a:pt x="29344" y="12782"/>
                  <a:pt x="29406" y="12782"/>
                  <a:pt x="29469" y="12813"/>
                </a:cubicBezTo>
                <a:cubicBezTo>
                  <a:pt x="29469" y="12844"/>
                  <a:pt x="29500" y="12875"/>
                  <a:pt x="29469" y="12875"/>
                </a:cubicBezTo>
                <a:cubicBezTo>
                  <a:pt x="29313" y="12907"/>
                  <a:pt x="29438" y="13000"/>
                  <a:pt x="29406" y="13063"/>
                </a:cubicBezTo>
                <a:cubicBezTo>
                  <a:pt x="29563" y="12907"/>
                  <a:pt x="29750" y="12875"/>
                  <a:pt x="29969" y="12813"/>
                </a:cubicBezTo>
                <a:cubicBezTo>
                  <a:pt x="30031" y="12813"/>
                  <a:pt x="30094" y="12782"/>
                  <a:pt x="30125" y="12750"/>
                </a:cubicBezTo>
                <a:cubicBezTo>
                  <a:pt x="30250" y="12688"/>
                  <a:pt x="30344" y="12625"/>
                  <a:pt x="30469" y="12657"/>
                </a:cubicBezTo>
                <a:cubicBezTo>
                  <a:pt x="30531" y="12657"/>
                  <a:pt x="30625" y="12594"/>
                  <a:pt x="30688" y="12563"/>
                </a:cubicBezTo>
                <a:cubicBezTo>
                  <a:pt x="30875" y="12500"/>
                  <a:pt x="31063" y="12407"/>
                  <a:pt x="31250" y="12375"/>
                </a:cubicBezTo>
                <a:cubicBezTo>
                  <a:pt x="31625" y="12250"/>
                  <a:pt x="31969" y="12407"/>
                  <a:pt x="32344" y="12313"/>
                </a:cubicBezTo>
                <a:cubicBezTo>
                  <a:pt x="32344" y="12313"/>
                  <a:pt x="32375" y="12313"/>
                  <a:pt x="32375" y="12344"/>
                </a:cubicBezTo>
                <a:cubicBezTo>
                  <a:pt x="32719" y="12469"/>
                  <a:pt x="33063" y="12407"/>
                  <a:pt x="33375" y="12532"/>
                </a:cubicBezTo>
                <a:cubicBezTo>
                  <a:pt x="33406" y="12469"/>
                  <a:pt x="33313" y="12438"/>
                  <a:pt x="33375" y="12375"/>
                </a:cubicBezTo>
                <a:cubicBezTo>
                  <a:pt x="33406" y="12313"/>
                  <a:pt x="33375" y="12313"/>
                  <a:pt x="33344" y="12250"/>
                </a:cubicBezTo>
                <a:cubicBezTo>
                  <a:pt x="33156" y="12157"/>
                  <a:pt x="33031" y="12000"/>
                  <a:pt x="32906" y="11844"/>
                </a:cubicBezTo>
                <a:cubicBezTo>
                  <a:pt x="32875" y="11813"/>
                  <a:pt x="32813" y="11750"/>
                  <a:pt x="32813" y="11688"/>
                </a:cubicBezTo>
                <a:cubicBezTo>
                  <a:pt x="32906" y="11688"/>
                  <a:pt x="32969" y="11782"/>
                  <a:pt x="33063" y="11782"/>
                </a:cubicBezTo>
                <a:cubicBezTo>
                  <a:pt x="33156" y="11782"/>
                  <a:pt x="33156" y="11750"/>
                  <a:pt x="33125" y="11688"/>
                </a:cubicBezTo>
                <a:cubicBezTo>
                  <a:pt x="33063" y="11594"/>
                  <a:pt x="33000" y="11500"/>
                  <a:pt x="32938" y="11438"/>
                </a:cubicBezTo>
                <a:cubicBezTo>
                  <a:pt x="32750" y="11250"/>
                  <a:pt x="32563" y="11063"/>
                  <a:pt x="32313" y="10875"/>
                </a:cubicBezTo>
                <a:cubicBezTo>
                  <a:pt x="32563" y="10844"/>
                  <a:pt x="32719" y="10594"/>
                  <a:pt x="32938" y="10750"/>
                </a:cubicBezTo>
                <a:cubicBezTo>
                  <a:pt x="33281" y="10657"/>
                  <a:pt x="33625" y="10563"/>
                  <a:pt x="33938" y="10407"/>
                </a:cubicBezTo>
                <a:cubicBezTo>
                  <a:pt x="33938" y="10407"/>
                  <a:pt x="33969" y="10375"/>
                  <a:pt x="34000" y="10407"/>
                </a:cubicBezTo>
                <a:cubicBezTo>
                  <a:pt x="34094" y="10532"/>
                  <a:pt x="34063" y="10313"/>
                  <a:pt x="34156" y="10344"/>
                </a:cubicBezTo>
                <a:cubicBezTo>
                  <a:pt x="34188" y="10344"/>
                  <a:pt x="34219" y="10313"/>
                  <a:pt x="34188" y="10282"/>
                </a:cubicBezTo>
                <a:cubicBezTo>
                  <a:pt x="34125" y="10219"/>
                  <a:pt x="34156" y="10188"/>
                  <a:pt x="34219" y="10188"/>
                </a:cubicBezTo>
                <a:cubicBezTo>
                  <a:pt x="34250" y="10188"/>
                  <a:pt x="34313" y="10157"/>
                  <a:pt x="34281" y="10094"/>
                </a:cubicBezTo>
                <a:cubicBezTo>
                  <a:pt x="34250" y="10032"/>
                  <a:pt x="34250" y="10125"/>
                  <a:pt x="34219" y="10125"/>
                </a:cubicBezTo>
                <a:cubicBezTo>
                  <a:pt x="34188" y="10094"/>
                  <a:pt x="34125" y="10125"/>
                  <a:pt x="34094" y="10094"/>
                </a:cubicBezTo>
                <a:cubicBezTo>
                  <a:pt x="34156" y="10032"/>
                  <a:pt x="34188" y="10000"/>
                  <a:pt x="34250" y="9938"/>
                </a:cubicBezTo>
                <a:cubicBezTo>
                  <a:pt x="34313" y="9907"/>
                  <a:pt x="34281" y="9875"/>
                  <a:pt x="34250" y="9813"/>
                </a:cubicBezTo>
                <a:cubicBezTo>
                  <a:pt x="34219" y="9782"/>
                  <a:pt x="34188" y="9750"/>
                  <a:pt x="34125" y="9782"/>
                </a:cubicBezTo>
                <a:cubicBezTo>
                  <a:pt x="34094" y="9813"/>
                  <a:pt x="34000" y="9782"/>
                  <a:pt x="34000" y="9719"/>
                </a:cubicBezTo>
                <a:cubicBezTo>
                  <a:pt x="34000" y="9688"/>
                  <a:pt x="34000" y="9657"/>
                  <a:pt x="34031" y="9657"/>
                </a:cubicBezTo>
                <a:cubicBezTo>
                  <a:pt x="34125" y="9625"/>
                  <a:pt x="34219" y="9563"/>
                  <a:pt x="34344" y="9532"/>
                </a:cubicBezTo>
                <a:cubicBezTo>
                  <a:pt x="34375" y="9532"/>
                  <a:pt x="34438" y="9563"/>
                  <a:pt x="34438" y="9500"/>
                </a:cubicBezTo>
                <a:cubicBezTo>
                  <a:pt x="34469" y="9438"/>
                  <a:pt x="34406" y="9407"/>
                  <a:pt x="34375" y="9375"/>
                </a:cubicBezTo>
                <a:cubicBezTo>
                  <a:pt x="34281" y="9313"/>
                  <a:pt x="34156" y="9313"/>
                  <a:pt x="34250" y="9157"/>
                </a:cubicBezTo>
                <a:cubicBezTo>
                  <a:pt x="34250" y="9125"/>
                  <a:pt x="34219" y="9125"/>
                  <a:pt x="34188" y="9125"/>
                </a:cubicBezTo>
                <a:cubicBezTo>
                  <a:pt x="34125" y="9094"/>
                  <a:pt x="34094" y="9063"/>
                  <a:pt x="34031" y="9032"/>
                </a:cubicBezTo>
                <a:cubicBezTo>
                  <a:pt x="33906" y="9000"/>
                  <a:pt x="33813" y="8938"/>
                  <a:pt x="33719" y="8844"/>
                </a:cubicBezTo>
                <a:cubicBezTo>
                  <a:pt x="33688" y="8813"/>
                  <a:pt x="33688" y="8782"/>
                  <a:pt x="33719" y="8750"/>
                </a:cubicBezTo>
                <a:cubicBezTo>
                  <a:pt x="33875" y="8625"/>
                  <a:pt x="33938" y="8438"/>
                  <a:pt x="34094" y="8313"/>
                </a:cubicBezTo>
                <a:cubicBezTo>
                  <a:pt x="34156" y="8219"/>
                  <a:pt x="34219" y="8125"/>
                  <a:pt x="34250" y="8032"/>
                </a:cubicBezTo>
                <a:cubicBezTo>
                  <a:pt x="34281" y="7969"/>
                  <a:pt x="34281" y="7969"/>
                  <a:pt x="34219" y="7938"/>
                </a:cubicBezTo>
                <a:cubicBezTo>
                  <a:pt x="34188" y="7907"/>
                  <a:pt x="34156" y="7844"/>
                  <a:pt x="34156" y="7844"/>
                </a:cubicBezTo>
                <a:cubicBezTo>
                  <a:pt x="34281" y="7844"/>
                  <a:pt x="34281" y="7719"/>
                  <a:pt x="34344" y="7688"/>
                </a:cubicBezTo>
                <a:cubicBezTo>
                  <a:pt x="34438" y="7657"/>
                  <a:pt x="34531" y="7594"/>
                  <a:pt x="34594" y="7532"/>
                </a:cubicBezTo>
                <a:cubicBezTo>
                  <a:pt x="34531" y="7469"/>
                  <a:pt x="34469" y="7407"/>
                  <a:pt x="34531" y="7313"/>
                </a:cubicBezTo>
                <a:cubicBezTo>
                  <a:pt x="34563" y="7282"/>
                  <a:pt x="34563" y="7250"/>
                  <a:pt x="34594" y="7250"/>
                </a:cubicBezTo>
                <a:cubicBezTo>
                  <a:pt x="34656" y="7157"/>
                  <a:pt x="34750" y="7157"/>
                  <a:pt x="34813" y="7125"/>
                </a:cubicBezTo>
                <a:cubicBezTo>
                  <a:pt x="34906" y="7094"/>
                  <a:pt x="34969" y="7125"/>
                  <a:pt x="35000" y="7219"/>
                </a:cubicBezTo>
                <a:cubicBezTo>
                  <a:pt x="35031" y="7219"/>
                  <a:pt x="35031" y="7219"/>
                  <a:pt x="35031" y="7188"/>
                </a:cubicBezTo>
                <a:cubicBezTo>
                  <a:pt x="35031" y="7188"/>
                  <a:pt x="35063" y="7188"/>
                  <a:pt x="35063" y="7188"/>
                </a:cubicBezTo>
                <a:cubicBezTo>
                  <a:pt x="35094" y="7125"/>
                  <a:pt x="35156" y="7094"/>
                  <a:pt x="35063" y="7063"/>
                </a:cubicBezTo>
                <a:cubicBezTo>
                  <a:pt x="35000" y="7063"/>
                  <a:pt x="34969" y="7032"/>
                  <a:pt x="34906" y="7063"/>
                </a:cubicBezTo>
                <a:cubicBezTo>
                  <a:pt x="34875" y="7094"/>
                  <a:pt x="34781" y="7094"/>
                  <a:pt x="34750" y="7063"/>
                </a:cubicBezTo>
                <a:cubicBezTo>
                  <a:pt x="34750" y="6907"/>
                  <a:pt x="34625" y="6844"/>
                  <a:pt x="34625" y="6719"/>
                </a:cubicBezTo>
                <a:cubicBezTo>
                  <a:pt x="34625" y="6688"/>
                  <a:pt x="34625" y="6688"/>
                  <a:pt x="34625" y="6688"/>
                </a:cubicBezTo>
                <a:cubicBezTo>
                  <a:pt x="34625" y="6625"/>
                  <a:pt x="34781" y="6532"/>
                  <a:pt x="34781" y="6563"/>
                </a:cubicBezTo>
                <a:cubicBezTo>
                  <a:pt x="34813" y="6657"/>
                  <a:pt x="34906" y="6625"/>
                  <a:pt x="34969" y="6625"/>
                </a:cubicBezTo>
                <a:cubicBezTo>
                  <a:pt x="35000" y="6657"/>
                  <a:pt x="35031" y="6657"/>
                  <a:pt x="35031" y="6688"/>
                </a:cubicBezTo>
                <a:cubicBezTo>
                  <a:pt x="35031" y="6750"/>
                  <a:pt x="35000" y="6750"/>
                  <a:pt x="34969" y="6750"/>
                </a:cubicBezTo>
                <a:cubicBezTo>
                  <a:pt x="34906" y="6750"/>
                  <a:pt x="34844" y="6782"/>
                  <a:pt x="34813" y="6813"/>
                </a:cubicBezTo>
                <a:cubicBezTo>
                  <a:pt x="34813" y="6844"/>
                  <a:pt x="34750" y="6813"/>
                  <a:pt x="34781" y="6875"/>
                </a:cubicBezTo>
                <a:cubicBezTo>
                  <a:pt x="34781" y="6875"/>
                  <a:pt x="34813" y="6875"/>
                  <a:pt x="34844" y="6844"/>
                </a:cubicBezTo>
                <a:cubicBezTo>
                  <a:pt x="34938" y="6875"/>
                  <a:pt x="35156" y="6750"/>
                  <a:pt x="35188" y="6688"/>
                </a:cubicBezTo>
                <a:cubicBezTo>
                  <a:pt x="35219" y="6563"/>
                  <a:pt x="35156" y="6500"/>
                  <a:pt x="35000" y="6469"/>
                </a:cubicBezTo>
                <a:cubicBezTo>
                  <a:pt x="35156" y="6313"/>
                  <a:pt x="35156" y="6313"/>
                  <a:pt x="35125" y="6219"/>
                </a:cubicBezTo>
                <a:cubicBezTo>
                  <a:pt x="35063" y="6219"/>
                  <a:pt x="35063" y="6282"/>
                  <a:pt x="35000" y="6250"/>
                </a:cubicBezTo>
                <a:cubicBezTo>
                  <a:pt x="35031" y="6188"/>
                  <a:pt x="35031" y="6157"/>
                  <a:pt x="34938" y="6157"/>
                </a:cubicBezTo>
                <a:cubicBezTo>
                  <a:pt x="34906" y="6157"/>
                  <a:pt x="34906" y="6157"/>
                  <a:pt x="34906" y="6188"/>
                </a:cubicBezTo>
                <a:cubicBezTo>
                  <a:pt x="34875" y="6188"/>
                  <a:pt x="34875" y="6188"/>
                  <a:pt x="34875" y="6219"/>
                </a:cubicBezTo>
                <a:cubicBezTo>
                  <a:pt x="34875" y="6250"/>
                  <a:pt x="34875" y="6313"/>
                  <a:pt x="34813" y="6313"/>
                </a:cubicBezTo>
                <a:cubicBezTo>
                  <a:pt x="34750" y="6313"/>
                  <a:pt x="34750" y="6282"/>
                  <a:pt x="34781" y="6250"/>
                </a:cubicBezTo>
                <a:cubicBezTo>
                  <a:pt x="34781" y="6219"/>
                  <a:pt x="34813" y="6219"/>
                  <a:pt x="34813" y="6188"/>
                </a:cubicBezTo>
                <a:cubicBezTo>
                  <a:pt x="34750" y="6125"/>
                  <a:pt x="34688" y="6157"/>
                  <a:pt x="34625" y="6125"/>
                </a:cubicBezTo>
                <a:cubicBezTo>
                  <a:pt x="34781" y="6032"/>
                  <a:pt x="34969" y="6032"/>
                  <a:pt x="35094" y="5907"/>
                </a:cubicBezTo>
                <a:cubicBezTo>
                  <a:pt x="35031" y="5875"/>
                  <a:pt x="34969" y="5907"/>
                  <a:pt x="34906" y="5907"/>
                </a:cubicBezTo>
                <a:cubicBezTo>
                  <a:pt x="34813" y="5969"/>
                  <a:pt x="34719" y="6032"/>
                  <a:pt x="34594" y="5938"/>
                </a:cubicBezTo>
                <a:cubicBezTo>
                  <a:pt x="34594" y="5875"/>
                  <a:pt x="34625" y="5907"/>
                  <a:pt x="34656" y="5875"/>
                </a:cubicBezTo>
                <a:cubicBezTo>
                  <a:pt x="34719" y="5844"/>
                  <a:pt x="34781" y="5844"/>
                  <a:pt x="34844" y="5813"/>
                </a:cubicBezTo>
                <a:cubicBezTo>
                  <a:pt x="34875" y="5813"/>
                  <a:pt x="34906" y="5813"/>
                  <a:pt x="34938" y="5782"/>
                </a:cubicBezTo>
                <a:cubicBezTo>
                  <a:pt x="34969" y="5750"/>
                  <a:pt x="34969" y="5719"/>
                  <a:pt x="35000" y="5719"/>
                </a:cubicBezTo>
                <a:cubicBezTo>
                  <a:pt x="35063" y="5719"/>
                  <a:pt x="35094" y="5719"/>
                  <a:pt x="35156" y="5719"/>
                </a:cubicBezTo>
                <a:cubicBezTo>
                  <a:pt x="35188" y="5719"/>
                  <a:pt x="35219" y="5688"/>
                  <a:pt x="35188" y="5657"/>
                </a:cubicBezTo>
                <a:cubicBezTo>
                  <a:pt x="35156" y="5625"/>
                  <a:pt x="35125" y="5532"/>
                  <a:pt x="35031" y="5563"/>
                </a:cubicBezTo>
                <a:cubicBezTo>
                  <a:pt x="34938" y="5563"/>
                  <a:pt x="34875" y="5657"/>
                  <a:pt x="34813" y="5625"/>
                </a:cubicBezTo>
                <a:cubicBezTo>
                  <a:pt x="34625" y="5594"/>
                  <a:pt x="34438" y="5657"/>
                  <a:pt x="34250" y="5657"/>
                </a:cubicBezTo>
                <a:cubicBezTo>
                  <a:pt x="34219" y="5688"/>
                  <a:pt x="34156" y="5688"/>
                  <a:pt x="34125" y="5657"/>
                </a:cubicBezTo>
                <a:cubicBezTo>
                  <a:pt x="34063" y="5657"/>
                  <a:pt x="34031" y="5657"/>
                  <a:pt x="34000" y="5657"/>
                </a:cubicBezTo>
                <a:cubicBezTo>
                  <a:pt x="33938" y="5688"/>
                  <a:pt x="33875" y="5688"/>
                  <a:pt x="33844" y="5657"/>
                </a:cubicBezTo>
                <a:cubicBezTo>
                  <a:pt x="33813" y="5625"/>
                  <a:pt x="33813" y="5625"/>
                  <a:pt x="33813" y="5625"/>
                </a:cubicBezTo>
                <a:cubicBezTo>
                  <a:pt x="33813" y="5625"/>
                  <a:pt x="33813" y="5625"/>
                  <a:pt x="33844" y="5625"/>
                </a:cubicBezTo>
                <a:cubicBezTo>
                  <a:pt x="33844" y="5594"/>
                  <a:pt x="33844" y="5594"/>
                  <a:pt x="33844" y="5594"/>
                </a:cubicBezTo>
                <a:cubicBezTo>
                  <a:pt x="33844" y="5625"/>
                  <a:pt x="33844" y="5625"/>
                  <a:pt x="33844" y="5625"/>
                </a:cubicBezTo>
                <a:cubicBezTo>
                  <a:pt x="33875" y="5594"/>
                  <a:pt x="33875" y="5594"/>
                  <a:pt x="33906" y="5594"/>
                </a:cubicBezTo>
                <a:cubicBezTo>
                  <a:pt x="33938" y="5563"/>
                  <a:pt x="34000" y="5563"/>
                  <a:pt x="34031" y="5563"/>
                </a:cubicBezTo>
                <a:cubicBezTo>
                  <a:pt x="34094" y="5563"/>
                  <a:pt x="34156" y="5532"/>
                  <a:pt x="34219" y="5532"/>
                </a:cubicBezTo>
                <a:cubicBezTo>
                  <a:pt x="34250" y="5500"/>
                  <a:pt x="34281" y="5469"/>
                  <a:pt x="34344" y="5469"/>
                </a:cubicBezTo>
                <a:cubicBezTo>
                  <a:pt x="34531" y="5438"/>
                  <a:pt x="34719" y="5375"/>
                  <a:pt x="34906" y="5313"/>
                </a:cubicBezTo>
                <a:cubicBezTo>
                  <a:pt x="34938" y="5313"/>
                  <a:pt x="35000" y="5250"/>
                  <a:pt x="35000" y="5219"/>
                </a:cubicBezTo>
                <a:cubicBezTo>
                  <a:pt x="35000" y="5157"/>
                  <a:pt x="34938" y="5188"/>
                  <a:pt x="34938" y="5157"/>
                </a:cubicBezTo>
                <a:cubicBezTo>
                  <a:pt x="35031" y="5125"/>
                  <a:pt x="35094" y="5000"/>
                  <a:pt x="35188" y="5063"/>
                </a:cubicBezTo>
                <a:cubicBezTo>
                  <a:pt x="35219" y="5063"/>
                  <a:pt x="35281" y="5063"/>
                  <a:pt x="35281" y="5032"/>
                </a:cubicBezTo>
                <a:cubicBezTo>
                  <a:pt x="35281" y="4938"/>
                  <a:pt x="35219" y="4969"/>
                  <a:pt x="35188" y="4969"/>
                </a:cubicBezTo>
                <a:lnTo>
                  <a:pt x="35188" y="4969"/>
                </a:lnTo>
                <a:cubicBezTo>
                  <a:pt x="34969" y="4938"/>
                  <a:pt x="34781" y="5063"/>
                  <a:pt x="34563" y="5063"/>
                </a:cubicBezTo>
                <a:cubicBezTo>
                  <a:pt x="34469" y="5032"/>
                  <a:pt x="34406" y="5032"/>
                  <a:pt x="34375" y="5125"/>
                </a:cubicBezTo>
                <a:cubicBezTo>
                  <a:pt x="34344" y="5157"/>
                  <a:pt x="34281" y="5188"/>
                  <a:pt x="34219" y="5157"/>
                </a:cubicBezTo>
                <a:cubicBezTo>
                  <a:pt x="34156" y="5094"/>
                  <a:pt x="34125" y="5125"/>
                  <a:pt x="34094" y="5188"/>
                </a:cubicBezTo>
                <a:cubicBezTo>
                  <a:pt x="34094" y="5219"/>
                  <a:pt x="34063" y="5219"/>
                  <a:pt x="34031" y="5219"/>
                </a:cubicBezTo>
                <a:cubicBezTo>
                  <a:pt x="33906" y="5157"/>
                  <a:pt x="33938" y="5250"/>
                  <a:pt x="33938" y="5313"/>
                </a:cubicBezTo>
                <a:cubicBezTo>
                  <a:pt x="34094" y="5344"/>
                  <a:pt x="34250" y="5250"/>
                  <a:pt x="34406" y="5219"/>
                </a:cubicBezTo>
                <a:cubicBezTo>
                  <a:pt x="34438" y="5219"/>
                  <a:pt x="34500" y="5157"/>
                  <a:pt x="34500" y="5250"/>
                </a:cubicBezTo>
                <a:cubicBezTo>
                  <a:pt x="34500" y="5282"/>
                  <a:pt x="34563" y="5250"/>
                  <a:pt x="34563" y="5250"/>
                </a:cubicBezTo>
                <a:cubicBezTo>
                  <a:pt x="34656" y="5125"/>
                  <a:pt x="34750" y="5250"/>
                  <a:pt x="34844" y="5219"/>
                </a:cubicBezTo>
                <a:cubicBezTo>
                  <a:pt x="34719" y="5282"/>
                  <a:pt x="34594" y="5344"/>
                  <a:pt x="34438" y="5313"/>
                </a:cubicBezTo>
                <a:cubicBezTo>
                  <a:pt x="34344" y="5282"/>
                  <a:pt x="34250" y="5313"/>
                  <a:pt x="34156" y="5375"/>
                </a:cubicBezTo>
                <a:cubicBezTo>
                  <a:pt x="34063" y="5407"/>
                  <a:pt x="33969" y="5407"/>
                  <a:pt x="33906" y="5313"/>
                </a:cubicBezTo>
                <a:cubicBezTo>
                  <a:pt x="33875" y="5282"/>
                  <a:pt x="33781" y="5375"/>
                  <a:pt x="33750" y="5282"/>
                </a:cubicBezTo>
                <a:cubicBezTo>
                  <a:pt x="33781" y="5250"/>
                  <a:pt x="33844" y="5250"/>
                  <a:pt x="33875" y="5188"/>
                </a:cubicBezTo>
                <a:cubicBezTo>
                  <a:pt x="33656" y="5188"/>
                  <a:pt x="33469" y="5219"/>
                  <a:pt x="33281" y="5282"/>
                </a:cubicBezTo>
                <a:cubicBezTo>
                  <a:pt x="33188" y="5313"/>
                  <a:pt x="33094" y="5313"/>
                  <a:pt x="32969" y="5313"/>
                </a:cubicBezTo>
                <a:cubicBezTo>
                  <a:pt x="32938" y="5313"/>
                  <a:pt x="32938" y="5313"/>
                  <a:pt x="32938" y="5282"/>
                </a:cubicBezTo>
                <a:cubicBezTo>
                  <a:pt x="32938" y="5250"/>
                  <a:pt x="32938" y="5250"/>
                  <a:pt x="32969" y="5250"/>
                </a:cubicBezTo>
                <a:cubicBezTo>
                  <a:pt x="33094" y="5313"/>
                  <a:pt x="33125" y="5219"/>
                  <a:pt x="33188" y="5157"/>
                </a:cubicBezTo>
                <a:cubicBezTo>
                  <a:pt x="33250" y="5125"/>
                  <a:pt x="33250" y="5063"/>
                  <a:pt x="33313" y="5157"/>
                </a:cubicBezTo>
                <a:cubicBezTo>
                  <a:pt x="33344" y="5219"/>
                  <a:pt x="33438" y="5157"/>
                  <a:pt x="33500" y="5125"/>
                </a:cubicBezTo>
                <a:cubicBezTo>
                  <a:pt x="33531" y="5125"/>
                  <a:pt x="33531" y="5094"/>
                  <a:pt x="33531" y="5063"/>
                </a:cubicBezTo>
                <a:cubicBezTo>
                  <a:pt x="33500" y="5032"/>
                  <a:pt x="33469" y="5094"/>
                  <a:pt x="33406" y="5094"/>
                </a:cubicBezTo>
                <a:cubicBezTo>
                  <a:pt x="33375" y="5094"/>
                  <a:pt x="33375" y="5094"/>
                  <a:pt x="33344" y="5063"/>
                </a:cubicBezTo>
                <a:cubicBezTo>
                  <a:pt x="33344" y="5000"/>
                  <a:pt x="33375" y="5000"/>
                  <a:pt x="33406" y="5000"/>
                </a:cubicBezTo>
                <a:cubicBezTo>
                  <a:pt x="33531" y="4969"/>
                  <a:pt x="33656" y="4938"/>
                  <a:pt x="33750" y="4907"/>
                </a:cubicBezTo>
                <a:cubicBezTo>
                  <a:pt x="33844" y="4875"/>
                  <a:pt x="33938" y="4782"/>
                  <a:pt x="34031" y="4875"/>
                </a:cubicBezTo>
                <a:cubicBezTo>
                  <a:pt x="34063" y="4907"/>
                  <a:pt x="34125" y="4875"/>
                  <a:pt x="34156" y="4875"/>
                </a:cubicBezTo>
                <a:cubicBezTo>
                  <a:pt x="34125" y="4750"/>
                  <a:pt x="34219" y="4813"/>
                  <a:pt x="34281" y="4782"/>
                </a:cubicBezTo>
                <a:cubicBezTo>
                  <a:pt x="34313" y="4750"/>
                  <a:pt x="34375" y="4782"/>
                  <a:pt x="34406" y="4719"/>
                </a:cubicBezTo>
                <a:cubicBezTo>
                  <a:pt x="34406" y="4688"/>
                  <a:pt x="34500" y="4688"/>
                  <a:pt x="34500" y="4719"/>
                </a:cubicBezTo>
                <a:cubicBezTo>
                  <a:pt x="34563" y="4813"/>
                  <a:pt x="34656" y="4782"/>
                  <a:pt x="34719" y="4782"/>
                </a:cubicBezTo>
                <a:cubicBezTo>
                  <a:pt x="34781" y="4782"/>
                  <a:pt x="34875" y="4719"/>
                  <a:pt x="34906" y="4657"/>
                </a:cubicBezTo>
                <a:cubicBezTo>
                  <a:pt x="34938" y="4657"/>
                  <a:pt x="34938" y="4563"/>
                  <a:pt x="34906" y="4532"/>
                </a:cubicBezTo>
                <a:cubicBezTo>
                  <a:pt x="34844" y="4532"/>
                  <a:pt x="34750" y="4500"/>
                  <a:pt x="34688" y="4532"/>
                </a:cubicBezTo>
                <a:cubicBezTo>
                  <a:pt x="34500" y="4688"/>
                  <a:pt x="34219" y="4719"/>
                  <a:pt x="34000" y="4782"/>
                </a:cubicBezTo>
                <a:cubicBezTo>
                  <a:pt x="33906" y="4782"/>
                  <a:pt x="33813" y="4813"/>
                  <a:pt x="33688" y="4782"/>
                </a:cubicBezTo>
                <a:cubicBezTo>
                  <a:pt x="33875" y="4719"/>
                  <a:pt x="34031" y="4688"/>
                  <a:pt x="34156" y="4594"/>
                </a:cubicBezTo>
                <a:cubicBezTo>
                  <a:pt x="33906" y="4625"/>
                  <a:pt x="33688" y="4657"/>
                  <a:pt x="33438" y="4750"/>
                </a:cubicBezTo>
                <a:cubicBezTo>
                  <a:pt x="33281" y="4813"/>
                  <a:pt x="33063" y="4813"/>
                  <a:pt x="32906" y="4875"/>
                </a:cubicBezTo>
                <a:cubicBezTo>
                  <a:pt x="32875" y="4875"/>
                  <a:pt x="32875" y="4875"/>
                  <a:pt x="32844" y="4875"/>
                </a:cubicBezTo>
                <a:cubicBezTo>
                  <a:pt x="32813" y="4844"/>
                  <a:pt x="32781" y="4844"/>
                  <a:pt x="32781" y="4813"/>
                </a:cubicBezTo>
                <a:cubicBezTo>
                  <a:pt x="32781" y="4782"/>
                  <a:pt x="32813" y="4750"/>
                  <a:pt x="32844" y="4750"/>
                </a:cubicBezTo>
                <a:cubicBezTo>
                  <a:pt x="32906" y="4719"/>
                  <a:pt x="32969" y="4719"/>
                  <a:pt x="32969" y="4625"/>
                </a:cubicBezTo>
                <a:cubicBezTo>
                  <a:pt x="32906" y="4594"/>
                  <a:pt x="32875" y="4657"/>
                  <a:pt x="32781" y="4594"/>
                </a:cubicBezTo>
                <a:cubicBezTo>
                  <a:pt x="32844" y="4594"/>
                  <a:pt x="32906" y="4563"/>
                  <a:pt x="32969" y="4563"/>
                </a:cubicBezTo>
                <a:cubicBezTo>
                  <a:pt x="33031" y="4532"/>
                  <a:pt x="33094" y="4532"/>
                  <a:pt x="33125" y="4469"/>
                </a:cubicBezTo>
                <a:cubicBezTo>
                  <a:pt x="33031" y="4407"/>
                  <a:pt x="32969" y="4532"/>
                  <a:pt x="32875" y="4469"/>
                </a:cubicBezTo>
                <a:cubicBezTo>
                  <a:pt x="32938" y="4407"/>
                  <a:pt x="33031" y="4375"/>
                  <a:pt x="33094" y="4313"/>
                </a:cubicBezTo>
                <a:cubicBezTo>
                  <a:pt x="33250" y="4250"/>
                  <a:pt x="33375" y="4157"/>
                  <a:pt x="33563" y="4188"/>
                </a:cubicBezTo>
                <a:cubicBezTo>
                  <a:pt x="33625" y="4219"/>
                  <a:pt x="33688" y="4188"/>
                  <a:pt x="33750" y="4157"/>
                </a:cubicBezTo>
                <a:cubicBezTo>
                  <a:pt x="33875" y="4157"/>
                  <a:pt x="33781" y="4000"/>
                  <a:pt x="33875" y="4000"/>
                </a:cubicBezTo>
                <a:cubicBezTo>
                  <a:pt x="33969" y="4000"/>
                  <a:pt x="34031" y="3969"/>
                  <a:pt x="34094" y="3844"/>
                </a:cubicBezTo>
                <a:cubicBezTo>
                  <a:pt x="33906" y="3875"/>
                  <a:pt x="33781" y="3907"/>
                  <a:pt x="33625" y="3969"/>
                </a:cubicBezTo>
                <a:cubicBezTo>
                  <a:pt x="33344" y="4125"/>
                  <a:pt x="33000" y="4157"/>
                  <a:pt x="32688" y="4282"/>
                </a:cubicBezTo>
                <a:cubicBezTo>
                  <a:pt x="32656" y="4282"/>
                  <a:pt x="32563" y="4313"/>
                  <a:pt x="32563" y="4250"/>
                </a:cubicBezTo>
                <a:cubicBezTo>
                  <a:pt x="32531" y="4188"/>
                  <a:pt x="32594" y="4188"/>
                  <a:pt x="32625" y="4157"/>
                </a:cubicBezTo>
                <a:cubicBezTo>
                  <a:pt x="32750" y="4094"/>
                  <a:pt x="32844" y="4032"/>
                  <a:pt x="32969" y="3969"/>
                </a:cubicBezTo>
                <a:cubicBezTo>
                  <a:pt x="33031" y="3938"/>
                  <a:pt x="33094" y="3875"/>
                  <a:pt x="32969" y="3844"/>
                </a:cubicBezTo>
                <a:cubicBezTo>
                  <a:pt x="32969" y="3844"/>
                  <a:pt x="32938" y="3813"/>
                  <a:pt x="32969" y="3782"/>
                </a:cubicBezTo>
                <a:cubicBezTo>
                  <a:pt x="33063" y="3750"/>
                  <a:pt x="33156" y="3657"/>
                  <a:pt x="33250" y="3657"/>
                </a:cubicBezTo>
                <a:cubicBezTo>
                  <a:pt x="33281" y="3625"/>
                  <a:pt x="33313" y="3625"/>
                  <a:pt x="33313" y="3594"/>
                </a:cubicBezTo>
                <a:cubicBezTo>
                  <a:pt x="33281" y="3563"/>
                  <a:pt x="33250" y="3563"/>
                  <a:pt x="33250" y="3563"/>
                </a:cubicBezTo>
                <a:cubicBezTo>
                  <a:pt x="33156" y="3594"/>
                  <a:pt x="33094" y="3688"/>
                  <a:pt x="33031" y="3594"/>
                </a:cubicBezTo>
                <a:cubicBezTo>
                  <a:pt x="33000" y="3563"/>
                  <a:pt x="33125" y="3532"/>
                  <a:pt x="33188" y="3500"/>
                </a:cubicBezTo>
                <a:cubicBezTo>
                  <a:pt x="33250" y="3438"/>
                  <a:pt x="33188" y="3407"/>
                  <a:pt x="33188" y="3375"/>
                </a:cubicBezTo>
                <a:cubicBezTo>
                  <a:pt x="33281" y="3313"/>
                  <a:pt x="33344" y="3375"/>
                  <a:pt x="33375" y="3438"/>
                </a:cubicBezTo>
                <a:cubicBezTo>
                  <a:pt x="33438" y="3532"/>
                  <a:pt x="33313" y="3532"/>
                  <a:pt x="33313" y="3594"/>
                </a:cubicBezTo>
                <a:cubicBezTo>
                  <a:pt x="33313" y="3625"/>
                  <a:pt x="33375" y="3594"/>
                  <a:pt x="33406" y="3625"/>
                </a:cubicBezTo>
                <a:cubicBezTo>
                  <a:pt x="33438" y="3625"/>
                  <a:pt x="33500" y="3625"/>
                  <a:pt x="33563" y="3657"/>
                </a:cubicBezTo>
                <a:cubicBezTo>
                  <a:pt x="33563" y="3625"/>
                  <a:pt x="33594" y="3594"/>
                  <a:pt x="33625" y="3625"/>
                </a:cubicBezTo>
                <a:cubicBezTo>
                  <a:pt x="33719" y="3563"/>
                  <a:pt x="33813" y="3500"/>
                  <a:pt x="33906" y="3469"/>
                </a:cubicBezTo>
                <a:cubicBezTo>
                  <a:pt x="33875" y="3407"/>
                  <a:pt x="33813" y="3438"/>
                  <a:pt x="33813" y="3375"/>
                </a:cubicBezTo>
                <a:cubicBezTo>
                  <a:pt x="34125" y="3344"/>
                  <a:pt x="34375" y="3188"/>
                  <a:pt x="34563" y="2938"/>
                </a:cubicBezTo>
                <a:cubicBezTo>
                  <a:pt x="34406" y="2969"/>
                  <a:pt x="34281" y="3063"/>
                  <a:pt x="34125" y="3125"/>
                </a:cubicBezTo>
                <a:cubicBezTo>
                  <a:pt x="34000" y="3219"/>
                  <a:pt x="33844" y="3313"/>
                  <a:pt x="33656" y="3344"/>
                </a:cubicBezTo>
                <a:cubicBezTo>
                  <a:pt x="33688" y="3250"/>
                  <a:pt x="33750" y="3219"/>
                  <a:pt x="33813" y="3188"/>
                </a:cubicBezTo>
                <a:cubicBezTo>
                  <a:pt x="33938" y="3125"/>
                  <a:pt x="34063" y="3032"/>
                  <a:pt x="34188" y="2938"/>
                </a:cubicBezTo>
                <a:cubicBezTo>
                  <a:pt x="34281" y="2844"/>
                  <a:pt x="34406" y="2750"/>
                  <a:pt x="34531" y="2688"/>
                </a:cubicBezTo>
                <a:cubicBezTo>
                  <a:pt x="34563" y="2657"/>
                  <a:pt x="34625" y="2657"/>
                  <a:pt x="34594" y="2594"/>
                </a:cubicBezTo>
                <a:cubicBezTo>
                  <a:pt x="34563" y="2563"/>
                  <a:pt x="34531" y="2594"/>
                  <a:pt x="34500" y="2625"/>
                </a:cubicBezTo>
                <a:cubicBezTo>
                  <a:pt x="34313" y="2688"/>
                  <a:pt x="34156" y="2844"/>
                  <a:pt x="33969" y="2907"/>
                </a:cubicBezTo>
                <a:cubicBezTo>
                  <a:pt x="33688" y="3000"/>
                  <a:pt x="33438" y="3188"/>
                  <a:pt x="33156" y="3313"/>
                </a:cubicBezTo>
                <a:cubicBezTo>
                  <a:pt x="33094" y="3344"/>
                  <a:pt x="33031" y="3344"/>
                  <a:pt x="32969" y="3344"/>
                </a:cubicBezTo>
                <a:cubicBezTo>
                  <a:pt x="33094" y="3188"/>
                  <a:pt x="33063" y="3188"/>
                  <a:pt x="33313" y="3063"/>
                </a:cubicBezTo>
                <a:cubicBezTo>
                  <a:pt x="33531" y="2969"/>
                  <a:pt x="33719" y="2813"/>
                  <a:pt x="33938" y="2688"/>
                </a:cubicBezTo>
                <a:cubicBezTo>
                  <a:pt x="33938" y="2688"/>
                  <a:pt x="33938" y="2688"/>
                  <a:pt x="33938" y="2688"/>
                </a:cubicBezTo>
                <a:cubicBezTo>
                  <a:pt x="34031" y="2657"/>
                  <a:pt x="34125" y="2625"/>
                  <a:pt x="34156" y="2500"/>
                </a:cubicBezTo>
                <a:close/>
                <a:moveTo>
                  <a:pt x="7813" y="2625"/>
                </a:moveTo>
                <a:cubicBezTo>
                  <a:pt x="7813" y="2625"/>
                  <a:pt x="7844" y="2625"/>
                  <a:pt x="7844" y="2625"/>
                </a:cubicBezTo>
                <a:cubicBezTo>
                  <a:pt x="7844" y="2657"/>
                  <a:pt x="7844" y="2688"/>
                  <a:pt x="7844" y="2719"/>
                </a:cubicBezTo>
                <a:cubicBezTo>
                  <a:pt x="8000" y="2782"/>
                  <a:pt x="8156" y="2844"/>
                  <a:pt x="8344" y="2813"/>
                </a:cubicBezTo>
                <a:cubicBezTo>
                  <a:pt x="8375" y="2813"/>
                  <a:pt x="8406" y="2844"/>
                  <a:pt x="8406" y="2875"/>
                </a:cubicBezTo>
                <a:cubicBezTo>
                  <a:pt x="8406" y="2938"/>
                  <a:pt x="8375" y="2907"/>
                  <a:pt x="8344" y="2907"/>
                </a:cubicBezTo>
                <a:cubicBezTo>
                  <a:pt x="8313" y="2907"/>
                  <a:pt x="8281" y="2907"/>
                  <a:pt x="8281" y="2938"/>
                </a:cubicBezTo>
                <a:cubicBezTo>
                  <a:pt x="8375" y="2969"/>
                  <a:pt x="8438" y="3125"/>
                  <a:pt x="8594" y="3063"/>
                </a:cubicBezTo>
                <a:cubicBezTo>
                  <a:pt x="8563" y="3000"/>
                  <a:pt x="8406" y="3032"/>
                  <a:pt x="8438" y="2969"/>
                </a:cubicBezTo>
                <a:cubicBezTo>
                  <a:pt x="8469" y="2875"/>
                  <a:pt x="8594" y="2938"/>
                  <a:pt x="8656" y="2969"/>
                </a:cubicBezTo>
                <a:cubicBezTo>
                  <a:pt x="8688" y="3032"/>
                  <a:pt x="8719" y="3094"/>
                  <a:pt x="8750" y="3188"/>
                </a:cubicBezTo>
                <a:cubicBezTo>
                  <a:pt x="8750" y="3219"/>
                  <a:pt x="8719" y="3250"/>
                  <a:pt x="8781" y="3250"/>
                </a:cubicBezTo>
                <a:lnTo>
                  <a:pt x="8781" y="3250"/>
                </a:lnTo>
                <a:cubicBezTo>
                  <a:pt x="8813" y="3250"/>
                  <a:pt x="8844" y="3219"/>
                  <a:pt x="8813" y="3188"/>
                </a:cubicBezTo>
                <a:cubicBezTo>
                  <a:pt x="8813" y="3063"/>
                  <a:pt x="8906" y="3094"/>
                  <a:pt x="8969" y="3094"/>
                </a:cubicBezTo>
                <a:cubicBezTo>
                  <a:pt x="9031" y="3094"/>
                  <a:pt x="9063" y="3157"/>
                  <a:pt x="9125" y="3188"/>
                </a:cubicBezTo>
                <a:cubicBezTo>
                  <a:pt x="9219" y="3250"/>
                  <a:pt x="9313" y="3375"/>
                  <a:pt x="9438" y="3344"/>
                </a:cubicBezTo>
                <a:cubicBezTo>
                  <a:pt x="9469" y="3344"/>
                  <a:pt x="9500" y="3375"/>
                  <a:pt x="9500" y="3375"/>
                </a:cubicBezTo>
                <a:cubicBezTo>
                  <a:pt x="9500" y="3469"/>
                  <a:pt x="9563" y="3469"/>
                  <a:pt x="9625" y="3500"/>
                </a:cubicBezTo>
                <a:cubicBezTo>
                  <a:pt x="9719" y="3500"/>
                  <a:pt x="9781" y="3532"/>
                  <a:pt x="9813" y="3625"/>
                </a:cubicBezTo>
                <a:cubicBezTo>
                  <a:pt x="9844" y="3657"/>
                  <a:pt x="9875" y="3657"/>
                  <a:pt x="9906" y="3625"/>
                </a:cubicBezTo>
                <a:cubicBezTo>
                  <a:pt x="9938" y="3625"/>
                  <a:pt x="9969" y="3625"/>
                  <a:pt x="10031" y="3625"/>
                </a:cubicBezTo>
                <a:cubicBezTo>
                  <a:pt x="10250" y="3750"/>
                  <a:pt x="10469" y="3813"/>
                  <a:pt x="10656" y="4063"/>
                </a:cubicBezTo>
                <a:cubicBezTo>
                  <a:pt x="10625" y="3938"/>
                  <a:pt x="10656" y="3907"/>
                  <a:pt x="10750" y="3907"/>
                </a:cubicBezTo>
                <a:cubicBezTo>
                  <a:pt x="10813" y="3907"/>
                  <a:pt x="10875" y="3938"/>
                  <a:pt x="10844" y="4063"/>
                </a:cubicBezTo>
                <a:cubicBezTo>
                  <a:pt x="10969" y="3907"/>
                  <a:pt x="11125" y="4063"/>
                  <a:pt x="11250" y="4032"/>
                </a:cubicBezTo>
                <a:cubicBezTo>
                  <a:pt x="11250" y="3907"/>
                  <a:pt x="11156" y="3969"/>
                  <a:pt x="11125" y="3907"/>
                </a:cubicBezTo>
                <a:cubicBezTo>
                  <a:pt x="11063" y="3844"/>
                  <a:pt x="11000" y="3844"/>
                  <a:pt x="10969" y="3907"/>
                </a:cubicBezTo>
                <a:cubicBezTo>
                  <a:pt x="10969" y="3938"/>
                  <a:pt x="10938" y="3938"/>
                  <a:pt x="10906" y="3938"/>
                </a:cubicBezTo>
                <a:cubicBezTo>
                  <a:pt x="10906" y="3907"/>
                  <a:pt x="10875" y="3875"/>
                  <a:pt x="10906" y="3875"/>
                </a:cubicBezTo>
                <a:cubicBezTo>
                  <a:pt x="10969" y="3782"/>
                  <a:pt x="10875" y="3750"/>
                  <a:pt x="10844" y="3719"/>
                </a:cubicBezTo>
                <a:cubicBezTo>
                  <a:pt x="10813" y="3625"/>
                  <a:pt x="10719" y="3782"/>
                  <a:pt x="10688" y="3688"/>
                </a:cubicBezTo>
                <a:cubicBezTo>
                  <a:pt x="10656" y="3719"/>
                  <a:pt x="10656" y="3719"/>
                  <a:pt x="10656" y="3719"/>
                </a:cubicBezTo>
                <a:cubicBezTo>
                  <a:pt x="10719" y="3844"/>
                  <a:pt x="10625" y="3813"/>
                  <a:pt x="10594" y="3813"/>
                </a:cubicBezTo>
                <a:cubicBezTo>
                  <a:pt x="10531" y="3782"/>
                  <a:pt x="10406" y="3844"/>
                  <a:pt x="10438" y="3719"/>
                </a:cubicBezTo>
                <a:cubicBezTo>
                  <a:pt x="10438" y="3688"/>
                  <a:pt x="10406" y="3688"/>
                  <a:pt x="10375" y="3688"/>
                </a:cubicBezTo>
                <a:cubicBezTo>
                  <a:pt x="10313" y="3688"/>
                  <a:pt x="10313" y="3657"/>
                  <a:pt x="10344" y="3594"/>
                </a:cubicBezTo>
                <a:cubicBezTo>
                  <a:pt x="10375" y="3532"/>
                  <a:pt x="10219" y="3344"/>
                  <a:pt x="10156" y="3344"/>
                </a:cubicBezTo>
                <a:cubicBezTo>
                  <a:pt x="10125" y="3375"/>
                  <a:pt x="10125" y="3407"/>
                  <a:pt x="10125" y="3407"/>
                </a:cubicBezTo>
                <a:cubicBezTo>
                  <a:pt x="10188" y="3438"/>
                  <a:pt x="10219" y="3469"/>
                  <a:pt x="10281" y="3500"/>
                </a:cubicBezTo>
                <a:cubicBezTo>
                  <a:pt x="10156" y="3563"/>
                  <a:pt x="10063" y="3594"/>
                  <a:pt x="9906" y="3563"/>
                </a:cubicBezTo>
                <a:cubicBezTo>
                  <a:pt x="9969" y="3500"/>
                  <a:pt x="10000" y="3532"/>
                  <a:pt x="10063" y="3532"/>
                </a:cubicBezTo>
                <a:cubicBezTo>
                  <a:pt x="10125" y="3532"/>
                  <a:pt x="10094" y="3469"/>
                  <a:pt x="10094" y="3438"/>
                </a:cubicBezTo>
                <a:cubicBezTo>
                  <a:pt x="10031" y="3438"/>
                  <a:pt x="10000" y="3407"/>
                  <a:pt x="9938" y="3438"/>
                </a:cubicBezTo>
                <a:cubicBezTo>
                  <a:pt x="9844" y="3532"/>
                  <a:pt x="9781" y="3438"/>
                  <a:pt x="9719" y="3375"/>
                </a:cubicBezTo>
                <a:cubicBezTo>
                  <a:pt x="9719" y="3344"/>
                  <a:pt x="9719" y="3313"/>
                  <a:pt x="9688" y="3282"/>
                </a:cubicBezTo>
                <a:cubicBezTo>
                  <a:pt x="9594" y="3250"/>
                  <a:pt x="9438" y="3282"/>
                  <a:pt x="9406" y="3125"/>
                </a:cubicBezTo>
                <a:cubicBezTo>
                  <a:pt x="9406" y="3125"/>
                  <a:pt x="9375" y="3125"/>
                  <a:pt x="9375" y="3125"/>
                </a:cubicBezTo>
                <a:cubicBezTo>
                  <a:pt x="9188" y="3188"/>
                  <a:pt x="9094" y="3063"/>
                  <a:pt x="8938" y="3000"/>
                </a:cubicBezTo>
                <a:cubicBezTo>
                  <a:pt x="8906" y="2969"/>
                  <a:pt x="8875" y="2938"/>
                  <a:pt x="8875" y="2907"/>
                </a:cubicBezTo>
                <a:cubicBezTo>
                  <a:pt x="8844" y="2938"/>
                  <a:pt x="8750" y="2907"/>
                  <a:pt x="8656" y="2969"/>
                </a:cubicBezTo>
                <a:cubicBezTo>
                  <a:pt x="8656" y="2907"/>
                  <a:pt x="8625" y="2875"/>
                  <a:pt x="8594" y="2844"/>
                </a:cubicBezTo>
                <a:cubicBezTo>
                  <a:pt x="8469" y="2750"/>
                  <a:pt x="8313" y="2782"/>
                  <a:pt x="8188" y="2688"/>
                </a:cubicBezTo>
                <a:cubicBezTo>
                  <a:pt x="8188" y="2657"/>
                  <a:pt x="8156" y="2657"/>
                  <a:pt x="8156" y="2688"/>
                </a:cubicBezTo>
                <a:cubicBezTo>
                  <a:pt x="8094" y="2750"/>
                  <a:pt x="8094" y="2719"/>
                  <a:pt x="8063" y="2657"/>
                </a:cubicBezTo>
                <a:cubicBezTo>
                  <a:pt x="8031" y="2625"/>
                  <a:pt x="7969" y="2657"/>
                  <a:pt x="7969" y="2625"/>
                </a:cubicBezTo>
                <a:cubicBezTo>
                  <a:pt x="7938" y="2594"/>
                  <a:pt x="7875" y="2657"/>
                  <a:pt x="7875" y="2594"/>
                </a:cubicBezTo>
                <a:cubicBezTo>
                  <a:pt x="7844" y="2594"/>
                  <a:pt x="7844" y="2594"/>
                  <a:pt x="7844" y="2594"/>
                </a:cubicBezTo>
                <a:cubicBezTo>
                  <a:pt x="7844" y="2594"/>
                  <a:pt x="7844" y="2594"/>
                  <a:pt x="7844" y="2594"/>
                </a:cubicBezTo>
                <a:cubicBezTo>
                  <a:pt x="7844" y="2594"/>
                  <a:pt x="7813" y="2563"/>
                  <a:pt x="7813" y="2563"/>
                </a:cubicBezTo>
                <a:cubicBezTo>
                  <a:pt x="7781" y="2594"/>
                  <a:pt x="7781" y="2625"/>
                  <a:pt x="7813" y="2625"/>
                </a:cubicBezTo>
                <a:close/>
                <a:moveTo>
                  <a:pt x="4156" y="8969"/>
                </a:moveTo>
                <a:cubicBezTo>
                  <a:pt x="4156" y="8969"/>
                  <a:pt x="4156" y="8969"/>
                  <a:pt x="4156" y="8969"/>
                </a:cubicBezTo>
                <a:cubicBezTo>
                  <a:pt x="4156" y="8969"/>
                  <a:pt x="4156" y="8969"/>
                  <a:pt x="4125" y="8969"/>
                </a:cubicBezTo>
                <a:cubicBezTo>
                  <a:pt x="4125" y="8969"/>
                  <a:pt x="4125" y="8969"/>
                  <a:pt x="4125" y="8969"/>
                </a:cubicBezTo>
                <a:cubicBezTo>
                  <a:pt x="4125" y="8969"/>
                  <a:pt x="4156" y="8969"/>
                  <a:pt x="4156" y="8969"/>
                </a:cubicBezTo>
                <a:close/>
                <a:moveTo>
                  <a:pt x="6594" y="5594"/>
                </a:moveTo>
                <a:cubicBezTo>
                  <a:pt x="6625" y="5594"/>
                  <a:pt x="6625" y="5594"/>
                  <a:pt x="6656" y="5563"/>
                </a:cubicBezTo>
                <a:cubicBezTo>
                  <a:pt x="6625" y="5563"/>
                  <a:pt x="6625" y="5563"/>
                  <a:pt x="6625" y="5563"/>
                </a:cubicBezTo>
                <a:cubicBezTo>
                  <a:pt x="6625" y="5563"/>
                  <a:pt x="6594" y="5563"/>
                  <a:pt x="6594" y="5563"/>
                </a:cubicBezTo>
                <a:cubicBezTo>
                  <a:pt x="6594" y="5563"/>
                  <a:pt x="6594" y="5594"/>
                  <a:pt x="6594" y="5594"/>
                </a:cubicBezTo>
                <a:close/>
                <a:moveTo>
                  <a:pt x="3719" y="5157"/>
                </a:moveTo>
                <a:cubicBezTo>
                  <a:pt x="3688" y="5157"/>
                  <a:pt x="3656" y="5157"/>
                  <a:pt x="3656" y="5157"/>
                </a:cubicBezTo>
                <a:cubicBezTo>
                  <a:pt x="3656" y="5157"/>
                  <a:pt x="3688" y="5157"/>
                  <a:pt x="3688" y="5157"/>
                </a:cubicBezTo>
                <a:cubicBezTo>
                  <a:pt x="3688" y="5157"/>
                  <a:pt x="3688" y="5157"/>
                  <a:pt x="3719" y="5157"/>
                </a:cubicBezTo>
                <a:close/>
                <a:moveTo>
                  <a:pt x="8125" y="5813"/>
                </a:moveTo>
                <a:cubicBezTo>
                  <a:pt x="8156" y="5844"/>
                  <a:pt x="8188" y="5875"/>
                  <a:pt x="8250" y="5813"/>
                </a:cubicBezTo>
                <a:cubicBezTo>
                  <a:pt x="8219" y="5813"/>
                  <a:pt x="8188" y="5782"/>
                  <a:pt x="8156" y="5782"/>
                </a:cubicBezTo>
                <a:cubicBezTo>
                  <a:pt x="8094" y="5750"/>
                  <a:pt x="8094" y="5813"/>
                  <a:pt x="8125" y="5813"/>
                </a:cubicBezTo>
                <a:close/>
                <a:moveTo>
                  <a:pt x="1657" y="5813"/>
                </a:moveTo>
                <a:cubicBezTo>
                  <a:pt x="1625" y="5813"/>
                  <a:pt x="1625" y="5813"/>
                  <a:pt x="1625" y="5844"/>
                </a:cubicBezTo>
                <a:cubicBezTo>
                  <a:pt x="1688" y="5844"/>
                  <a:pt x="1750" y="5844"/>
                  <a:pt x="1813" y="5844"/>
                </a:cubicBezTo>
                <a:cubicBezTo>
                  <a:pt x="1750" y="5813"/>
                  <a:pt x="1688" y="5813"/>
                  <a:pt x="1657" y="5813"/>
                </a:cubicBezTo>
                <a:close/>
                <a:moveTo>
                  <a:pt x="1813" y="5844"/>
                </a:moveTo>
                <a:cubicBezTo>
                  <a:pt x="1938" y="5844"/>
                  <a:pt x="2063" y="5875"/>
                  <a:pt x="2188" y="5907"/>
                </a:cubicBezTo>
                <a:cubicBezTo>
                  <a:pt x="2282" y="5938"/>
                  <a:pt x="2438" y="5907"/>
                  <a:pt x="2532" y="6032"/>
                </a:cubicBezTo>
                <a:cubicBezTo>
                  <a:pt x="2563" y="6063"/>
                  <a:pt x="2563" y="6032"/>
                  <a:pt x="2594" y="6032"/>
                </a:cubicBezTo>
                <a:cubicBezTo>
                  <a:pt x="2688" y="6000"/>
                  <a:pt x="2688" y="6000"/>
                  <a:pt x="2782" y="6094"/>
                </a:cubicBezTo>
                <a:cubicBezTo>
                  <a:pt x="2719" y="6157"/>
                  <a:pt x="2657" y="6094"/>
                  <a:pt x="2594" y="6094"/>
                </a:cubicBezTo>
                <a:cubicBezTo>
                  <a:pt x="2375" y="6000"/>
                  <a:pt x="2125" y="5969"/>
                  <a:pt x="1875" y="5907"/>
                </a:cubicBezTo>
                <a:lnTo>
                  <a:pt x="1875" y="5907"/>
                </a:lnTo>
                <a:cubicBezTo>
                  <a:pt x="1844" y="5907"/>
                  <a:pt x="1813" y="5875"/>
                  <a:pt x="1813" y="5844"/>
                </a:cubicBezTo>
                <a:close/>
                <a:moveTo>
                  <a:pt x="4500" y="3594"/>
                </a:moveTo>
                <a:cubicBezTo>
                  <a:pt x="4500" y="3563"/>
                  <a:pt x="4500" y="3563"/>
                  <a:pt x="4500" y="3563"/>
                </a:cubicBezTo>
                <a:cubicBezTo>
                  <a:pt x="4469" y="3563"/>
                  <a:pt x="4469" y="3563"/>
                  <a:pt x="4469" y="3563"/>
                </a:cubicBezTo>
                <a:lnTo>
                  <a:pt x="4500" y="3563"/>
                </a:lnTo>
                <a:cubicBezTo>
                  <a:pt x="4500" y="3594"/>
                  <a:pt x="4531" y="3594"/>
                  <a:pt x="4563" y="3594"/>
                </a:cubicBezTo>
                <a:cubicBezTo>
                  <a:pt x="4563" y="3594"/>
                  <a:pt x="4563" y="3594"/>
                  <a:pt x="4594" y="3563"/>
                </a:cubicBezTo>
                <a:cubicBezTo>
                  <a:pt x="4594" y="3563"/>
                  <a:pt x="4594" y="3563"/>
                  <a:pt x="4594" y="3563"/>
                </a:cubicBezTo>
                <a:cubicBezTo>
                  <a:pt x="4594" y="3563"/>
                  <a:pt x="4594" y="3563"/>
                  <a:pt x="4625" y="3563"/>
                </a:cubicBezTo>
                <a:cubicBezTo>
                  <a:pt x="4625" y="3563"/>
                  <a:pt x="4625" y="3563"/>
                  <a:pt x="4656" y="3563"/>
                </a:cubicBezTo>
                <a:cubicBezTo>
                  <a:pt x="4656" y="3563"/>
                  <a:pt x="4688" y="3594"/>
                  <a:pt x="4656" y="3594"/>
                </a:cubicBezTo>
                <a:cubicBezTo>
                  <a:pt x="4656" y="3625"/>
                  <a:pt x="4625" y="3625"/>
                  <a:pt x="4594" y="3625"/>
                </a:cubicBezTo>
                <a:cubicBezTo>
                  <a:pt x="4594" y="3594"/>
                  <a:pt x="4594" y="3594"/>
                  <a:pt x="4594" y="3594"/>
                </a:cubicBezTo>
                <a:cubicBezTo>
                  <a:pt x="4594" y="3594"/>
                  <a:pt x="4563" y="3594"/>
                  <a:pt x="4563" y="3594"/>
                </a:cubicBezTo>
                <a:cubicBezTo>
                  <a:pt x="4531" y="3594"/>
                  <a:pt x="4531" y="3594"/>
                  <a:pt x="4500" y="3594"/>
                </a:cubicBezTo>
                <a:close/>
                <a:moveTo>
                  <a:pt x="4469" y="3563"/>
                </a:moveTo>
                <a:cubicBezTo>
                  <a:pt x="4469" y="3563"/>
                  <a:pt x="4438" y="3563"/>
                  <a:pt x="4438" y="3563"/>
                </a:cubicBezTo>
                <a:lnTo>
                  <a:pt x="4469" y="3563"/>
                </a:lnTo>
                <a:cubicBezTo>
                  <a:pt x="4469" y="3532"/>
                  <a:pt x="4500" y="3532"/>
                  <a:pt x="4500" y="3532"/>
                </a:cubicBezTo>
                <a:cubicBezTo>
                  <a:pt x="4531" y="3532"/>
                  <a:pt x="4563" y="3469"/>
                  <a:pt x="4594" y="3500"/>
                </a:cubicBezTo>
                <a:cubicBezTo>
                  <a:pt x="4594" y="3532"/>
                  <a:pt x="4625" y="3532"/>
                  <a:pt x="4625" y="3563"/>
                </a:cubicBezTo>
                <a:cubicBezTo>
                  <a:pt x="4594" y="3532"/>
                  <a:pt x="4594" y="3563"/>
                  <a:pt x="4594" y="3563"/>
                </a:cubicBezTo>
                <a:cubicBezTo>
                  <a:pt x="4563" y="3594"/>
                  <a:pt x="4563" y="3594"/>
                  <a:pt x="4563" y="3594"/>
                </a:cubicBezTo>
                <a:cubicBezTo>
                  <a:pt x="4594" y="3594"/>
                  <a:pt x="4594" y="3594"/>
                  <a:pt x="4594" y="3625"/>
                </a:cubicBezTo>
                <a:cubicBezTo>
                  <a:pt x="4688" y="3625"/>
                  <a:pt x="4750" y="3657"/>
                  <a:pt x="4844" y="3688"/>
                </a:cubicBezTo>
                <a:cubicBezTo>
                  <a:pt x="4844" y="3688"/>
                  <a:pt x="4906" y="3719"/>
                  <a:pt x="4906" y="3657"/>
                </a:cubicBezTo>
                <a:cubicBezTo>
                  <a:pt x="4844" y="3500"/>
                  <a:pt x="4969" y="3594"/>
                  <a:pt x="4969" y="3594"/>
                </a:cubicBezTo>
                <a:cubicBezTo>
                  <a:pt x="5063" y="3719"/>
                  <a:pt x="5219" y="3688"/>
                  <a:pt x="5344" y="3688"/>
                </a:cubicBezTo>
                <a:cubicBezTo>
                  <a:pt x="5344" y="3750"/>
                  <a:pt x="5469" y="3719"/>
                  <a:pt x="5438" y="3813"/>
                </a:cubicBezTo>
                <a:cubicBezTo>
                  <a:pt x="5344" y="3813"/>
                  <a:pt x="5219" y="3750"/>
                  <a:pt x="5063" y="3782"/>
                </a:cubicBezTo>
                <a:cubicBezTo>
                  <a:pt x="5156" y="3813"/>
                  <a:pt x="5219" y="3844"/>
                  <a:pt x="5281" y="3875"/>
                </a:cubicBezTo>
                <a:cubicBezTo>
                  <a:pt x="5625" y="3938"/>
                  <a:pt x="5656" y="3969"/>
                  <a:pt x="5813" y="4094"/>
                </a:cubicBezTo>
                <a:cubicBezTo>
                  <a:pt x="5844" y="4157"/>
                  <a:pt x="5938" y="4188"/>
                  <a:pt x="6000" y="4125"/>
                </a:cubicBezTo>
                <a:cubicBezTo>
                  <a:pt x="6063" y="4063"/>
                  <a:pt x="5938" y="4094"/>
                  <a:pt x="5938" y="4032"/>
                </a:cubicBezTo>
                <a:cubicBezTo>
                  <a:pt x="5906" y="3938"/>
                  <a:pt x="5906" y="3844"/>
                  <a:pt x="5969" y="3750"/>
                </a:cubicBezTo>
                <a:cubicBezTo>
                  <a:pt x="6000" y="3719"/>
                  <a:pt x="5969" y="3688"/>
                  <a:pt x="5938" y="3657"/>
                </a:cubicBezTo>
                <a:cubicBezTo>
                  <a:pt x="5781" y="3500"/>
                  <a:pt x="5625" y="3500"/>
                  <a:pt x="5438" y="3563"/>
                </a:cubicBezTo>
                <a:cubicBezTo>
                  <a:pt x="5406" y="3500"/>
                  <a:pt x="5469" y="3469"/>
                  <a:pt x="5469" y="3469"/>
                </a:cubicBezTo>
                <a:cubicBezTo>
                  <a:pt x="5063" y="3344"/>
                  <a:pt x="4688" y="3282"/>
                  <a:pt x="4344" y="3157"/>
                </a:cubicBezTo>
                <a:cubicBezTo>
                  <a:pt x="4250" y="3125"/>
                  <a:pt x="4219" y="3188"/>
                  <a:pt x="4156" y="3188"/>
                </a:cubicBezTo>
                <a:cubicBezTo>
                  <a:pt x="4156" y="3157"/>
                  <a:pt x="4188" y="3094"/>
                  <a:pt x="4094" y="3094"/>
                </a:cubicBezTo>
                <a:cubicBezTo>
                  <a:pt x="4031" y="3094"/>
                  <a:pt x="3969" y="3094"/>
                  <a:pt x="3875" y="3094"/>
                </a:cubicBezTo>
                <a:cubicBezTo>
                  <a:pt x="3969" y="3219"/>
                  <a:pt x="4063" y="3157"/>
                  <a:pt x="4156" y="3188"/>
                </a:cubicBezTo>
                <a:cubicBezTo>
                  <a:pt x="4156" y="3250"/>
                  <a:pt x="4219" y="3250"/>
                  <a:pt x="4250" y="3250"/>
                </a:cubicBezTo>
                <a:lnTo>
                  <a:pt x="4250" y="3250"/>
                </a:lnTo>
                <a:cubicBezTo>
                  <a:pt x="4375" y="3250"/>
                  <a:pt x="4500" y="3282"/>
                  <a:pt x="4594" y="3375"/>
                </a:cubicBezTo>
                <a:cubicBezTo>
                  <a:pt x="4625" y="3407"/>
                  <a:pt x="4688" y="3375"/>
                  <a:pt x="4688" y="3375"/>
                </a:cubicBezTo>
                <a:cubicBezTo>
                  <a:pt x="4813" y="3438"/>
                  <a:pt x="4938" y="3407"/>
                  <a:pt x="5031" y="3500"/>
                </a:cubicBezTo>
                <a:cubicBezTo>
                  <a:pt x="5094" y="3532"/>
                  <a:pt x="5188" y="3532"/>
                  <a:pt x="5281" y="3532"/>
                </a:cubicBezTo>
                <a:cubicBezTo>
                  <a:pt x="5281" y="3625"/>
                  <a:pt x="5219" y="3594"/>
                  <a:pt x="5156" y="3594"/>
                </a:cubicBezTo>
                <a:cubicBezTo>
                  <a:pt x="5094" y="3625"/>
                  <a:pt x="5031" y="3594"/>
                  <a:pt x="5031" y="3532"/>
                </a:cubicBezTo>
                <a:cubicBezTo>
                  <a:pt x="4719" y="3500"/>
                  <a:pt x="4438" y="3407"/>
                  <a:pt x="4156" y="3313"/>
                </a:cubicBezTo>
                <a:cubicBezTo>
                  <a:pt x="4219" y="3375"/>
                  <a:pt x="4250" y="3438"/>
                  <a:pt x="4344" y="3438"/>
                </a:cubicBezTo>
                <a:cubicBezTo>
                  <a:pt x="4406" y="3438"/>
                  <a:pt x="4469" y="3469"/>
                  <a:pt x="4500" y="3532"/>
                </a:cubicBezTo>
                <a:cubicBezTo>
                  <a:pt x="4469" y="3532"/>
                  <a:pt x="4469" y="3532"/>
                  <a:pt x="4469" y="3563"/>
                </a:cubicBezTo>
                <a:close/>
                <a:moveTo>
                  <a:pt x="21063" y="5407"/>
                </a:moveTo>
                <a:cubicBezTo>
                  <a:pt x="21063" y="5375"/>
                  <a:pt x="21000" y="5375"/>
                  <a:pt x="21000" y="5375"/>
                </a:cubicBezTo>
                <a:cubicBezTo>
                  <a:pt x="20969" y="5438"/>
                  <a:pt x="21000" y="5469"/>
                  <a:pt x="21000" y="5532"/>
                </a:cubicBezTo>
                <a:cubicBezTo>
                  <a:pt x="21094" y="5532"/>
                  <a:pt x="21063" y="5469"/>
                  <a:pt x="21063" y="5407"/>
                </a:cubicBezTo>
                <a:close/>
                <a:moveTo>
                  <a:pt x="5219" y="2157"/>
                </a:moveTo>
                <a:cubicBezTo>
                  <a:pt x="5156" y="2063"/>
                  <a:pt x="5156" y="2063"/>
                  <a:pt x="5031" y="2094"/>
                </a:cubicBezTo>
                <a:cubicBezTo>
                  <a:pt x="5094" y="2125"/>
                  <a:pt x="5156" y="2188"/>
                  <a:pt x="5219" y="2157"/>
                </a:cubicBezTo>
                <a:close/>
                <a:moveTo>
                  <a:pt x="5938" y="9969"/>
                </a:moveTo>
                <a:cubicBezTo>
                  <a:pt x="5875" y="9969"/>
                  <a:pt x="5813" y="10000"/>
                  <a:pt x="5781" y="10063"/>
                </a:cubicBezTo>
                <a:cubicBezTo>
                  <a:pt x="5938" y="10063"/>
                  <a:pt x="5938" y="10063"/>
                  <a:pt x="5938" y="10032"/>
                </a:cubicBezTo>
                <a:cubicBezTo>
                  <a:pt x="5969" y="10000"/>
                  <a:pt x="5969" y="10000"/>
                  <a:pt x="5938" y="9969"/>
                </a:cubicBezTo>
                <a:close/>
                <a:moveTo>
                  <a:pt x="8250" y="4094"/>
                </a:moveTo>
                <a:cubicBezTo>
                  <a:pt x="8281" y="4125"/>
                  <a:pt x="8313" y="4125"/>
                  <a:pt x="8313" y="4032"/>
                </a:cubicBezTo>
                <a:cubicBezTo>
                  <a:pt x="8313" y="4000"/>
                  <a:pt x="8250" y="4032"/>
                  <a:pt x="8219" y="4000"/>
                </a:cubicBezTo>
                <a:cubicBezTo>
                  <a:pt x="8188" y="4000"/>
                  <a:pt x="8156" y="4000"/>
                  <a:pt x="8156" y="4032"/>
                </a:cubicBezTo>
                <a:cubicBezTo>
                  <a:pt x="8156" y="4094"/>
                  <a:pt x="8219" y="4094"/>
                  <a:pt x="8250" y="4094"/>
                </a:cubicBezTo>
                <a:close/>
                <a:moveTo>
                  <a:pt x="8406" y="5750"/>
                </a:moveTo>
                <a:cubicBezTo>
                  <a:pt x="8406" y="5750"/>
                  <a:pt x="8406" y="5813"/>
                  <a:pt x="8406" y="5813"/>
                </a:cubicBezTo>
                <a:cubicBezTo>
                  <a:pt x="8469" y="5813"/>
                  <a:pt x="8531" y="5907"/>
                  <a:pt x="8594" y="5813"/>
                </a:cubicBezTo>
                <a:cubicBezTo>
                  <a:pt x="8531" y="5782"/>
                  <a:pt x="8500" y="5782"/>
                  <a:pt x="8469" y="5750"/>
                </a:cubicBezTo>
                <a:cubicBezTo>
                  <a:pt x="8438" y="5750"/>
                  <a:pt x="8406" y="5719"/>
                  <a:pt x="8406" y="5750"/>
                </a:cubicBezTo>
                <a:close/>
                <a:moveTo>
                  <a:pt x="13719" y="4375"/>
                </a:moveTo>
                <a:cubicBezTo>
                  <a:pt x="13688" y="4407"/>
                  <a:pt x="13656" y="4344"/>
                  <a:pt x="13625" y="4407"/>
                </a:cubicBezTo>
                <a:cubicBezTo>
                  <a:pt x="13656" y="4438"/>
                  <a:pt x="13719" y="4500"/>
                  <a:pt x="13750" y="4532"/>
                </a:cubicBezTo>
                <a:cubicBezTo>
                  <a:pt x="13813" y="4469"/>
                  <a:pt x="13719" y="4438"/>
                  <a:pt x="13719" y="4375"/>
                </a:cubicBezTo>
                <a:cubicBezTo>
                  <a:pt x="13750" y="4313"/>
                  <a:pt x="13750" y="4250"/>
                  <a:pt x="13844" y="4313"/>
                </a:cubicBezTo>
                <a:cubicBezTo>
                  <a:pt x="13906" y="4375"/>
                  <a:pt x="13938" y="4407"/>
                  <a:pt x="13969" y="4500"/>
                </a:cubicBezTo>
                <a:lnTo>
                  <a:pt x="13969" y="4500"/>
                </a:lnTo>
                <a:cubicBezTo>
                  <a:pt x="13844" y="4500"/>
                  <a:pt x="13844" y="4344"/>
                  <a:pt x="13719" y="4375"/>
                </a:cubicBezTo>
                <a:close/>
                <a:moveTo>
                  <a:pt x="14781" y="3938"/>
                </a:moveTo>
                <a:cubicBezTo>
                  <a:pt x="14844" y="3938"/>
                  <a:pt x="14844" y="3907"/>
                  <a:pt x="14844" y="3875"/>
                </a:cubicBezTo>
                <a:cubicBezTo>
                  <a:pt x="14844" y="3844"/>
                  <a:pt x="14813" y="3813"/>
                  <a:pt x="14781" y="3844"/>
                </a:cubicBezTo>
                <a:cubicBezTo>
                  <a:pt x="14781" y="3875"/>
                  <a:pt x="14719" y="3844"/>
                  <a:pt x="14719" y="3875"/>
                </a:cubicBezTo>
                <a:cubicBezTo>
                  <a:pt x="14719" y="3907"/>
                  <a:pt x="14750" y="3938"/>
                  <a:pt x="14781" y="3938"/>
                </a:cubicBezTo>
                <a:close/>
                <a:moveTo>
                  <a:pt x="9656" y="11063"/>
                </a:moveTo>
                <a:cubicBezTo>
                  <a:pt x="9594" y="11000"/>
                  <a:pt x="9500" y="11000"/>
                  <a:pt x="9438" y="11000"/>
                </a:cubicBezTo>
                <a:cubicBezTo>
                  <a:pt x="9438" y="11000"/>
                  <a:pt x="9438" y="11000"/>
                  <a:pt x="9406" y="11000"/>
                </a:cubicBezTo>
                <a:cubicBezTo>
                  <a:pt x="9375" y="11000"/>
                  <a:pt x="9344" y="11000"/>
                  <a:pt x="9313" y="11000"/>
                </a:cubicBezTo>
                <a:cubicBezTo>
                  <a:pt x="9438" y="11157"/>
                  <a:pt x="9688" y="11157"/>
                  <a:pt x="9813" y="11282"/>
                </a:cubicBezTo>
                <a:cubicBezTo>
                  <a:pt x="9781" y="11282"/>
                  <a:pt x="9781" y="11313"/>
                  <a:pt x="9750" y="11313"/>
                </a:cubicBezTo>
                <a:cubicBezTo>
                  <a:pt x="9656" y="11282"/>
                  <a:pt x="9563" y="11250"/>
                  <a:pt x="9469" y="11250"/>
                </a:cubicBezTo>
                <a:cubicBezTo>
                  <a:pt x="9469" y="11250"/>
                  <a:pt x="9438" y="11250"/>
                  <a:pt x="9438" y="11219"/>
                </a:cubicBezTo>
                <a:cubicBezTo>
                  <a:pt x="9438" y="11094"/>
                  <a:pt x="9344" y="11094"/>
                  <a:pt x="9250" y="11094"/>
                </a:cubicBezTo>
                <a:cubicBezTo>
                  <a:pt x="9156" y="11063"/>
                  <a:pt x="9063" y="11032"/>
                  <a:pt x="9000" y="10938"/>
                </a:cubicBezTo>
                <a:cubicBezTo>
                  <a:pt x="9125" y="10969"/>
                  <a:pt x="9313" y="10844"/>
                  <a:pt x="9406" y="11000"/>
                </a:cubicBezTo>
                <a:cubicBezTo>
                  <a:pt x="9406" y="11000"/>
                  <a:pt x="9438" y="11000"/>
                  <a:pt x="9438" y="11000"/>
                </a:cubicBezTo>
                <a:cubicBezTo>
                  <a:pt x="9500" y="11063"/>
                  <a:pt x="9563" y="11094"/>
                  <a:pt x="9656" y="11063"/>
                </a:cubicBezTo>
                <a:close/>
                <a:moveTo>
                  <a:pt x="13750" y="3938"/>
                </a:moveTo>
                <a:cubicBezTo>
                  <a:pt x="13781" y="3938"/>
                  <a:pt x="13781" y="3907"/>
                  <a:pt x="13781" y="3875"/>
                </a:cubicBezTo>
                <a:cubicBezTo>
                  <a:pt x="13781" y="3844"/>
                  <a:pt x="13781" y="3813"/>
                  <a:pt x="13719" y="3813"/>
                </a:cubicBezTo>
                <a:cubicBezTo>
                  <a:pt x="13688" y="3782"/>
                  <a:pt x="13688" y="3813"/>
                  <a:pt x="13688" y="3844"/>
                </a:cubicBezTo>
                <a:cubicBezTo>
                  <a:pt x="13656" y="3875"/>
                  <a:pt x="13719" y="3907"/>
                  <a:pt x="13750" y="3938"/>
                </a:cubicBezTo>
                <a:close/>
                <a:moveTo>
                  <a:pt x="22438" y="14407"/>
                </a:moveTo>
                <a:cubicBezTo>
                  <a:pt x="22500" y="14344"/>
                  <a:pt x="22563" y="14438"/>
                  <a:pt x="22594" y="14375"/>
                </a:cubicBezTo>
                <a:cubicBezTo>
                  <a:pt x="22625" y="14313"/>
                  <a:pt x="22531" y="14313"/>
                  <a:pt x="22531" y="14313"/>
                </a:cubicBezTo>
                <a:cubicBezTo>
                  <a:pt x="22469" y="14313"/>
                  <a:pt x="22406" y="14313"/>
                  <a:pt x="22406" y="14375"/>
                </a:cubicBezTo>
                <a:cubicBezTo>
                  <a:pt x="22406" y="14407"/>
                  <a:pt x="22438" y="14407"/>
                  <a:pt x="22438" y="14407"/>
                </a:cubicBezTo>
                <a:close/>
                <a:moveTo>
                  <a:pt x="2094" y="5438"/>
                </a:moveTo>
                <a:cubicBezTo>
                  <a:pt x="2094" y="5469"/>
                  <a:pt x="2157" y="5438"/>
                  <a:pt x="2188" y="5469"/>
                </a:cubicBezTo>
                <a:cubicBezTo>
                  <a:pt x="2219" y="5438"/>
                  <a:pt x="2282" y="5469"/>
                  <a:pt x="2282" y="5407"/>
                </a:cubicBezTo>
                <a:cubicBezTo>
                  <a:pt x="2282" y="5375"/>
                  <a:pt x="2219" y="5375"/>
                  <a:pt x="2188" y="5375"/>
                </a:cubicBezTo>
                <a:cubicBezTo>
                  <a:pt x="2157" y="5375"/>
                  <a:pt x="2094" y="5344"/>
                  <a:pt x="2094" y="5438"/>
                </a:cubicBezTo>
                <a:close/>
                <a:moveTo>
                  <a:pt x="10844" y="3188"/>
                </a:moveTo>
                <a:cubicBezTo>
                  <a:pt x="10875" y="3188"/>
                  <a:pt x="10875" y="3157"/>
                  <a:pt x="10875" y="3125"/>
                </a:cubicBezTo>
                <a:cubicBezTo>
                  <a:pt x="10813" y="3063"/>
                  <a:pt x="10750" y="3094"/>
                  <a:pt x="10688" y="3094"/>
                </a:cubicBezTo>
                <a:cubicBezTo>
                  <a:pt x="10688" y="3094"/>
                  <a:pt x="10688" y="3094"/>
                  <a:pt x="10656" y="3094"/>
                </a:cubicBezTo>
                <a:cubicBezTo>
                  <a:pt x="10719" y="3157"/>
                  <a:pt x="10781" y="3188"/>
                  <a:pt x="10844" y="3188"/>
                </a:cubicBezTo>
                <a:close/>
                <a:moveTo>
                  <a:pt x="11531" y="12563"/>
                </a:moveTo>
                <a:cubicBezTo>
                  <a:pt x="11531" y="12657"/>
                  <a:pt x="11563" y="12719"/>
                  <a:pt x="11625" y="12750"/>
                </a:cubicBezTo>
                <a:cubicBezTo>
                  <a:pt x="11625" y="12750"/>
                  <a:pt x="11656" y="12719"/>
                  <a:pt x="11656" y="12719"/>
                </a:cubicBezTo>
                <a:cubicBezTo>
                  <a:pt x="11625" y="12657"/>
                  <a:pt x="11625" y="12594"/>
                  <a:pt x="11531" y="12563"/>
                </a:cubicBezTo>
                <a:close/>
                <a:moveTo>
                  <a:pt x="10250" y="2250"/>
                </a:moveTo>
                <a:cubicBezTo>
                  <a:pt x="10188" y="2282"/>
                  <a:pt x="10219" y="2157"/>
                  <a:pt x="10156" y="2188"/>
                </a:cubicBezTo>
                <a:cubicBezTo>
                  <a:pt x="10125" y="2188"/>
                  <a:pt x="10094" y="2219"/>
                  <a:pt x="10125" y="2250"/>
                </a:cubicBezTo>
                <a:cubicBezTo>
                  <a:pt x="10156" y="2282"/>
                  <a:pt x="10188" y="2282"/>
                  <a:pt x="10250" y="2250"/>
                </a:cubicBezTo>
                <a:close/>
                <a:moveTo>
                  <a:pt x="2938" y="5688"/>
                </a:moveTo>
                <a:cubicBezTo>
                  <a:pt x="2969" y="5657"/>
                  <a:pt x="2969" y="5594"/>
                  <a:pt x="2969" y="5594"/>
                </a:cubicBezTo>
                <a:cubicBezTo>
                  <a:pt x="2875" y="5500"/>
                  <a:pt x="2875" y="5625"/>
                  <a:pt x="2813" y="5625"/>
                </a:cubicBezTo>
                <a:cubicBezTo>
                  <a:pt x="2875" y="5625"/>
                  <a:pt x="2844" y="5750"/>
                  <a:pt x="2938" y="5688"/>
                </a:cubicBezTo>
                <a:close/>
                <a:moveTo>
                  <a:pt x="9625" y="4157"/>
                </a:moveTo>
                <a:cubicBezTo>
                  <a:pt x="9688" y="4219"/>
                  <a:pt x="9688" y="4313"/>
                  <a:pt x="9813" y="4282"/>
                </a:cubicBezTo>
                <a:cubicBezTo>
                  <a:pt x="9750" y="4219"/>
                  <a:pt x="9719" y="4188"/>
                  <a:pt x="9656" y="4125"/>
                </a:cubicBezTo>
                <a:cubicBezTo>
                  <a:pt x="9656" y="4125"/>
                  <a:pt x="9656" y="4157"/>
                  <a:pt x="9625" y="4157"/>
                </a:cubicBezTo>
                <a:close/>
                <a:moveTo>
                  <a:pt x="0" y="5500"/>
                </a:moveTo>
                <a:cubicBezTo>
                  <a:pt x="94" y="5594"/>
                  <a:pt x="157" y="5563"/>
                  <a:pt x="250" y="5563"/>
                </a:cubicBezTo>
                <a:cubicBezTo>
                  <a:pt x="157" y="5469"/>
                  <a:pt x="94" y="5469"/>
                  <a:pt x="0" y="5500"/>
                </a:cubicBezTo>
                <a:close/>
                <a:moveTo>
                  <a:pt x="12906" y="4688"/>
                </a:moveTo>
                <a:cubicBezTo>
                  <a:pt x="12906" y="4688"/>
                  <a:pt x="12906" y="4657"/>
                  <a:pt x="12906" y="4657"/>
                </a:cubicBezTo>
                <a:cubicBezTo>
                  <a:pt x="12906" y="4625"/>
                  <a:pt x="12938" y="4594"/>
                  <a:pt x="12938" y="4594"/>
                </a:cubicBezTo>
                <a:cubicBezTo>
                  <a:pt x="12938" y="4532"/>
                  <a:pt x="12875" y="4532"/>
                  <a:pt x="12844" y="4563"/>
                </a:cubicBezTo>
                <a:cubicBezTo>
                  <a:pt x="12781" y="4625"/>
                  <a:pt x="12875" y="4657"/>
                  <a:pt x="12906" y="4688"/>
                </a:cubicBezTo>
                <a:close/>
                <a:moveTo>
                  <a:pt x="13688" y="6907"/>
                </a:moveTo>
                <a:cubicBezTo>
                  <a:pt x="13688" y="6813"/>
                  <a:pt x="13594" y="6813"/>
                  <a:pt x="13563" y="6719"/>
                </a:cubicBezTo>
                <a:cubicBezTo>
                  <a:pt x="13531" y="6844"/>
                  <a:pt x="13594" y="6875"/>
                  <a:pt x="13656" y="6907"/>
                </a:cubicBezTo>
                <a:cubicBezTo>
                  <a:pt x="13656" y="6907"/>
                  <a:pt x="13688" y="6907"/>
                  <a:pt x="13688" y="6907"/>
                </a:cubicBezTo>
                <a:close/>
                <a:moveTo>
                  <a:pt x="6594" y="2938"/>
                </a:moveTo>
                <a:cubicBezTo>
                  <a:pt x="6594" y="3032"/>
                  <a:pt x="6656" y="3063"/>
                  <a:pt x="6750" y="3032"/>
                </a:cubicBezTo>
                <a:cubicBezTo>
                  <a:pt x="6719" y="2969"/>
                  <a:pt x="6656" y="2938"/>
                  <a:pt x="6594" y="2938"/>
                </a:cubicBezTo>
                <a:close/>
                <a:moveTo>
                  <a:pt x="11188" y="12500"/>
                </a:moveTo>
                <a:cubicBezTo>
                  <a:pt x="11250" y="12469"/>
                  <a:pt x="11313" y="12438"/>
                  <a:pt x="11375" y="12375"/>
                </a:cubicBezTo>
                <a:cubicBezTo>
                  <a:pt x="11250" y="12344"/>
                  <a:pt x="11219" y="12375"/>
                  <a:pt x="11188" y="12500"/>
                </a:cubicBezTo>
                <a:close/>
                <a:moveTo>
                  <a:pt x="15219" y="4532"/>
                </a:moveTo>
                <a:cubicBezTo>
                  <a:pt x="15250" y="4532"/>
                  <a:pt x="15281" y="4563"/>
                  <a:pt x="15281" y="4500"/>
                </a:cubicBezTo>
                <a:cubicBezTo>
                  <a:pt x="15250" y="4469"/>
                  <a:pt x="15250" y="4438"/>
                  <a:pt x="15219" y="4438"/>
                </a:cubicBezTo>
                <a:cubicBezTo>
                  <a:pt x="15188" y="4438"/>
                  <a:pt x="15156" y="4438"/>
                  <a:pt x="15156" y="4469"/>
                </a:cubicBezTo>
                <a:cubicBezTo>
                  <a:pt x="15156" y="4532"/>
                  <a:pt x="15188" y="4532"/>
                  <a:pt x="15219" y="4532"/>
                </a:cubicBezTo>
                <a:close/>
                <a:moveTo>
                  <a:pt x="23281" y="14750"/>
                </a:moveTo>
                <a:cubicBezTo>
                  <a:pt x="23281" y="14750"/>
                  <a:pt x="23281" y="14750"/>
                  <a:pt x="23281" y="14719"/>
                </a:cubicBezTo>
                <a:cubicBezTo>
                  <a:pt x="23250" y="14688"/>
                  <a:pt x="23344" y="14688"/>
                  <a:pt x="23344" y="14625"/>
                </a:cubicBezTo>
                <a:lnTo>
                  <a:pt x="23344" y="14625"/>
                </a:lnTo>
                <a:cubicBezTo>
                  <a:pt x="23281" y="14594"/>
                  <a:pt x="23250" y="14594"/>
                  <a:pt x="23219" y="14657"/>
                </a:cubicBezTo>
                <a:cubicBezTo>
                  <a:pt x="23156" y="14750"/>
                  <a:pt x="23250" y="14719"/>
                  <a:pt x="23281" y="14719"/>
                </a:cubicBezTo>
                <a:cubicBezTo>
                  <a:pt x="23281" y="14750"/>
                  <a:pt x="23281" y="14750"/>
                  <a:pt x="23281" y="14750"/>
                </a:cubicBezTo>
                <a:cubicBezTo>
                  <a:pt x="23250" y="14813"/>
                  <a:pt x="23156" y="14782"/>
                  <a:pt x="23125" y="14844"/>
                </a:cubicBezTo>
                <a:cubicBezTo>
                  <a:pt x="23406" y="14875"/>
                  <a:pt x="23563" y="14844"/>
                  <a:pt x="23625" y="14750"/>
                </a:cubicBezTo>
                <a:cubicBezTo>
                  <a:pt x="23500" y="14719"/>
                  <a:pt x="23375" y="14782"/>
                  <a:pt x="23281" y="14750"/>
                </a:cubicBezTo>
                <a:cubicBezTo>
                  <a:pt x="23281" y="14750"/>
                  <a:pt x="23281" y="14750"/>
                  <a:pt x="23281" y="14750"/>
                </a:cubicBezTo>
                <a:close/>
                <a:moveTo>
                  <a:pt x="12156" y="4813"/>
                </a:moveTo>
                <a:cubicBezTo>
                  <a:pt x="12313" y="4813"/>
                  <a:pt x="12313" y="4813"/>
                  <a:pt x="12313" y="4719"/>
                </a:cubicBezTo>
                <a:cubicBezTo>
                  <a:pt x="12313" y="4719"/>
                  <a:pt x="12313" y="4719"/>
                  <a:pt x="12313" y="4688"/>
                </a:cubicBezTo>
                <a:cubicBezTo>
                  <a:pt x="12375" y="4657"/>
                  <a:pt x="12469" y="4625"/>
                  <a:pt x="12531" y="4750"/>
                </a:cubicBezTo>
                <a:cubicBezTo>
                  <a:pt x="12531" y="4782"/>
                  <a:pt x="12563" y="4813"/>
                  <a:pt x="12594" y="4782"/>
                </a:cubicBezTo>
                <a:cubicBezTo>
                  <a:pt x="12625" y="4782"/>
                  <a:pt x="12625" y="4719"/>
                  <a:pt x="12656" y="4719"/>
                </a:cubicBezTo>
                <a:cubicBezTo>
                  <a:pt x="12656" y="4688"/>
                  <a:pt x="12656" y="4657"/>
                  <a:pt x="12625" y="4625"/>
                </a:cubicBezTo>
                <a:cubicBezTo>
                  <a:pt x="12563" y="4594"/>
                  <a:pt x="12531" y="4594"/>
                  <a:pt x="12469" y="4563"/>
                </a:cubicBezTo>
                <a:cubicBezTo>
                  <a:pt x="12438" y="4563"/>
                  <a:pt x="12406" y="4563"/>
                  <a:pt x="12375" y="4500"/>
                </a:cubicBezTo>
                <a:cubicBezTo>
                  <a:pt x="12375" y="4500"/>
                  <a:pt x="12406" y="4469"/>
                  <a:pt x="12406" y="4469"/>
                </a:cubicBezTo>
                <a:cubicBezTo>
                  <a:pt x="12469" y="4469"/>
                  <a:pt x="12500" y="4469"/>
                  <a:pt x="12500" y="4532"/>
                </a:cubicBezTo>
                <a:cubicBezTo>
                  <a:pt x="12531" y="4532"/>
                  <a:pt x="12563" y="4532"/>
                  <a:pt x="12563" y="4532"/>
                </a:cubicBezTo>
                <a:cubicBezTo>
                  <a:pt x="12563" y="4469"/>
                  <a:pt x="12500" y="4469"/>
                  <a:pt x="12469" y="4438"/>
                </a:cubicBezTo>
                <a:cubicBezTo>
                  <a:pt x="12469" y="4344"/>
                  <a:pt x="12406" y="4282"/>
                  <a:pt x="12313" y="4282"/>
                </a:cubicBezTo>
                <a:cubicBezTo>
                  <a:pt x="12250" y="4282"/>
                  <a:pt x="12156" y="4282"/>
                  <a:pt x="12094" y="4282"/>
                </a:cubicBezTo>
                <a:cubicBezTo>
                  <a:pt x="12063" y="4282"/>
                  <a:pt x="12063" y="4313"/>
                  <a:pt x="12063" y="4313"/>
                </a:cubicBezTo>
                <a:cubicBezTo>
                  <a:pt x="12125" y="4407"/>
                  <a:pt x="12031" y="4375"/>
                  <a:pt x="12031" y="4375"/>
                </a:cubicBezTo>
                <a:cubicBezTo>
                  <a:pt x="11969" y="4344"/>
                  <a:pt x="11906" y="4313"/>
                  <a:pt x="11844" y="4282"/>
                </a:cubicBezTo>
                <a:cubicBezTo>
                  <a:pt x="11813" y="4250"/>
                  <a:pt x="11813" y="4219"/>
                  <a:pt x="11813" y="4188"/>
                </a:cubicBezTo>
                <a:cubicBezTo>
                  <a:pt x="11875" y="4094"/>
                  <a:pt x="11906" y="4063"/>
                  <a:pt x="11969" y="4157"/>
                </a:cubicBezTo>
                <a:cubicBezTo>
                  <a:pt x="12031" y="4219"/>
                  <a:pt x="12094" y="4188"/>
                  <a:pt x="12125" y="4219"/>
                </a:cubicBezTo>
                <a:cubicBezTo>
                  <a:pt x="12125" y="4219"/>
                  <a:pt x="12156" y="4188"/>
                  <a:pt x="12156" y="4157"/>
                </a:cubicBezTo>
                <a:cubicBezTo>
                  <a:pt x="12125" y="4094"/>
                  <a:pt x="12063" y="4125"/>
                  <a:pt x="12031" y="4125"/>
                </a:cubicBezTo>
                <a:cubicBezTo>
                  <a:pt x="12031" y="4094"/>
                  <a:pt x="12000" y="4094"/>
                  <a:pt x="12000" y="4094"/>
                </a:cubicBezTo>
                <a:cubicBezTo>
                  <a:pt x="11813" y="3844"/>
                  <a:pt x="11531" y="3844"/>
                  <a:pt x="11313" y="3688"/>
                </a:cubicBezTo>
                <a:cubicBezTo>
                  <a:pt x="11281" y="3688"/>
                  <a:pt x="11250" y="3657"/>
                  <a:pt x="11188" y="3719"/>
                </a:cubicBezTo>
                <a:lnTo>
                  <a:pt x="11188" y="3719"/>
                </a:lnTo>
                <a:cubicBezTo>
                  <a:pt x="11250" y="3719"/>
                  <a:pt x="11344" y="3750"/>
                  <a:pt x="11250" y="3813"/>
                </a:cubicBezTo>
                <a:cubicBezTo>
                  <a:pt x="11219" y="3875"/>
                  <a:pt x="11281" y="3875"/>
                  <a:pt x="11281" y="3907"/>
                </a:cubicBezTo>
                <a:cubicBezTo>
                  <a:pt x="11313" y="3938"/>
                  <a:pt x="11344" y="3969"/>
                  <a:pt x="11375" y="3938"/>
                </a:cubicBezTo>
                <a:cubicBezTo>
                  <a:pt x="11406" y="3875"/>
                  <a:pt x="11469" y="3907"/>
                  <a:pt x="11500" y="3907"/>
                </a:cubicBezTo>
                <a:cubicBezTo>
                  <a:pt x="11625" y="3969"/>
                  <a:pt x="11625" y="4125"/>
                  <a:pt x="11781" y="4188"/>
                </a:cubicBezTo>
                <a:cubicBezTo>
                  <a:pt x="11688" y="4219"/>
                  <a:pt x="11656" y="4188"/>
                  <a:pt x="11594" y="4157"/>
                </a:cubicBezTo>
                <a:cubicBezTo>
                  <a:pt x="11531" y="4125"/>
                  <a:pt x="11469" y="4094"/>
                  <a:pt x="11406" y="4063"/>
                </a:cubicBezTo>
                <a:cubicBezTo>
                  <a:pt x="11344" y="4063"/>
                  <a:pt x="11313" y="4063"/>
                  <a:pt x="11281" y="4125"/>
                </a:cubicBezTo>
                <a:cubicBezTo>
                  <a:pt x="11250" y="4188"/>
                  <a:pt x="11313" y="4250"/>
                  <a:pt x="11344" y="4282"/>
                </a:cubicBezTo>
                <a:cubicBezTo>
                  <a:pt x="11375" y="4313"/>
                  <a:pt x="11406" y="4375"/>
                  <a:pt x="11438" y="4344"/>
                </a:cubicBezTo>
                <a:cubicBezTo>
                  <a:pt x="11531" y="4250"/>
                  <a:pt x="11531" y="4282"/>
                  <a:pt x="11563" y="4375"/>
                </a:cubicBezTo>
                <a:cubicBezTo>
                  <a:pt x="11563" y="4407"/>
                  <a:pt x="11594" y="4469"/>
                  <a:pt x="11656" y="4407"/>
                </a:cubicBezTo>
                <a:cubicBezTo>
                  <a:pt x="11719" y="4375"/>
                  <a:pt x="11750" y="4407"/>
                  <a:pt x="11750" y="4469"/>
                </a:cubicBezTo>
                <a:cubicBezTo>
                  <a:pt x="11781" y="4500"/>
                  <a:pt x="11781" y="4532"/>
                  <a:pt x="11844" y="4532"/>
                </a:cubicBezTo>
                <a:cubicBezTo>
                  <a:pt x="11938" y="4594"/>
                  <a:pt x="12031" y="4657"/>
                  <a:pt x="12094" y="4750"/>
                </a:cubicBezTo>
                <a:cubicBezTo>
                  <a:pt x="12125" y="4719"/>
                  <a:pt x="12094" y="4594"/>
                  <a:pt x="12188" y="4625"/>
                </a:cubicBezTo>
                <a:cubicBezTo>
                  <a:pt x="12219" y="4657"/>
                  <a:pt x="12313" y="4594"/>
                  <a:pt x="12313" y="4688"/>
                </a:cubicBezTo>
                <a:cubicBezTo>
                  <a:pt x="12313" y="4688"/>
                  <a:pt x="12313" y="4719"/>
                  <a:pt x="12313" y="4719"/>
                </a:cubicBezTo>
                <a:cubicBezTo>
                  <a:pt x="12250" y="4750"/>
                  <a:pt x="12156" y="4750"/>
                  <a:pt x="12156" y="4813"/>
                </a:cubicBezTo>
                <a:close/>
                <a:moveTo>
                  <a:pt x="7594" y="10625"/>
                </a:moveTo>
                <a:cubicBezTo>
                  <a:pt x="7563" y="10625"/>
                  <a:pt x="7500" y="10625"/>
                  <a:pt x="7531" y="10688"/>
                </a:cubicBezTo>
                <a:cubicBezTo>
                  <a:pt x="7531" y="10719"/>
                  <a:pt x="7531" y="10750"/>
                  <a:pt x="7563" y="10719"/>
                </a:cubicBezTo>
                <a:cubicBezTo>
                  <a:pt x="7594" y="10719"/>
                  <a:pt x="7656" y="10719"/>
                  <a:pt x="7656" y="10657"/>
                </a:cubicBezTo>
                <a:cubicBezTo>
                  <a:pt x="7656" y="10625"/>
                  <a:pt x="7625" y="10625"/>
                  <a:pt x="7594" y="10625"/>
                </a:cubicBezTo>
                <a:close/>
                <a:moveTo>
                  <a:pt x="13000" y="4125"/>
                </a:moveTo>
                <a:cubicBezTo>
                  <a:pt x="13063" y="4125"/>
                  <a:pt x="13063" y="4094"/>
                  <a:pt x="13094" y="4063"/>
                </a:cubicBezTo>
                <a:cubicBezTo>
                  <a:pt x="13094" y="4032"/>
                  <a:pt x="13094" y="4000"/>
                  <a:pt x="13031" y="4000"/>
                </a:cubicBezTo>
                <a:cubicBezTo>
                  <a:pt x="13000" y="4000"/>
                  <a:pt x="12969" y="4032"/>
                  <a:pt x="12938" y="4094"/>
                </a:cubicBezTo>
                <a:cubicBezTo>
                  <a:pt x="12938" y="4125"/>
                  <a:pt x="13000" y="4125"/>
                  <a:pt x="13000" y="4125"/>
                </a:cubicBezTo>
                <a:close/>
                <a:moveTo>
                  <a:pt x="4031" y="9157"/>
                </a:moveTo>
                <a:cubicBezTo>
                  <a:pt x="4094" y="9219"/>
                  <a:pt x="4156" y="9250"/>
                  <a:pt x="4219" y="9125"/>
                </a:cubicBezTo>
                <a:cubicBezTo>
                  <a:pt x="4156" y="9125"/>
                  <a:pt x="4094" y="9094"/>
                  <a:pt x="4031" y="9157"/>
                </a:cubicBezTo>
                <a:close/>
                <a:moveTo>
                  <a:pt x="2219" y="4157"/>
                </a:moveTo>
                <a:cubicBezTo>
                  <a:pt x="2157" y="4094"/>
                  <a:pt x="2063" y="4094"/>
                  <a:pt x="1969" y="4125"/>
                </a:cubicBezTo>
                <a:cubicBezTo>
                  <a:pt x="2032" y="4157"/>
                  <a:pt x="2125" y="4157"/>
                  <a:pt x="2219" y="4188"/>
                </a:cubicBezTo>
                <a:cubicBezTo>
                  <a:pt x="2219" y="4188"/>
                  <a:pt x="2219" y="4157"/>
                  <a:pt x="2219" y="4157"/>
                </a:cubicBezTo>
                <a:close/>
                <a:moveTo>
                  <a:pt x="5531" y="2219"/>
                </a:moveTo>
                <a:cubicBezTo>
                  <a:pt x="5469" y="2125"/>
                  <a:pt x="5375" y="2157"/>
                  <a:pt x="5281" y="2157"/>
                </a:cubicBezTo>
                <a:cubicBezTo>
                  <a:pt x="5375" y="2219"/>
                  <a:pt x="5438" y="2250"/>
                  <a:pt x="5531" y="2219"/>
                </a:cubicBezTo>
                <a:close/>
                <a:moveTo>
                  <a:pt x="9594" y="6657"/>
                </a:moveTo>
                <a:cubicBezTo>
                  <a:pt x="9531" y="6594"/>
                  <a:pt x="9469" y="6563"/>
                  <a:pt x="9375" y="6594"/>
                </a:cubicBezTo>
                <a:cubicBezTo>
                  <a:pt x="9438" y="6688"/>
                  <a:pt x="9531" y="6657"/>
                  <a:pt x="9594" y="6657"/>
                </a:cubicBezTo>
                <a:close/>
                <a:moveTo>
                  <a:pt x="19469" y="14782"/>
                </a:moveTo>
                <a:cubicBezTo>
                  <a:pt x="19563" y="14719"/>
                  <a:pt x="19656" y="14875"/>
                  <a:pt x="19719" y="14750"/>
                </a:cubicBezTo>
                <a:cubicBezTo>
                  <a:pt x="19656" y="14719"/>
                  <a:pt x="19594" y="14719"/>
                  <a:pt x="19500" y="14719"/>
                </a:cubicBezTo>
                <a:cubicBezTo>
                  <a:pt x="19438" y="14719"/>
                  <a:pt x="19438" y="14750"/>
                  <a:pt x="19469" y="14782"/>
                </a:cubicBezTo>
                <a:close/>
                <a:moveTo>
                  <a:pt x="14500" y="4782"/>
                </a:moveTo>
                <a:cubicBezTo>
                  <a:pt x="14531" y="4782"/>
                  <a:pt x="14594" y="4813"/>
                  <a:pt x="14594" y="4750"/>
                </a:cubicBezTo>
                <a:cubicBezTo>
                  <a:pt x="14594" y="4688"/>
                  <a:pt x="14531" y="4719"/>
                  <a:pt x="14500" y="4688"/>
                </a:cubicBezTo>
                <a:cubicBezTo>
                  <a:pt x="14469" y="4719"/>
                  <a:pt x="14406" y="4688"/>
                  <a:pt x="14406" y="4750"/>
                </a:cubicBezTo>
                <a:cubicBezTo>
                  <a:pt x="14406" y="4813"/>
                  <a:pt x="14469" y="4782"/>
                  <a:pt x="14500" y="4782"/>
                </a:cubicBezTo>
                <a:close/>
                <a:moveTo>
                  <a:pt x="15938" y="14532"/>
                </a:moveTo>
                <a:cubicBezTo>
                  <a:pt x="16000" y="14625"/>
                  <a:pt x="16094" y="14657"/>
                  <a:pt x="16156" y="14594"/>
                </a:cubicBezTo>
                <a:cubicBezTo>
                  <a:pt x="16094" y="14594"/>
                  <a:pt x="16031" y="14532"/>
                  <a:pt x="15938" y="14532"/>
                </a:cubicBezTo>
                <a:close/>
                <a:moveTo>
                  <a:pt x="25906" y="14157"/>
                </a:moveTo>
                <a:cubicBezTo>
                  <a:pt x="25875" y="14157"/>
                  <a:pt x="25844" y="14157"/>
                  <a:pt x="25844" y="14188"/>
                </a:cubicBezTo>
                <a:cubicBezTo>
                  <a:pt x="25813" y="14250"/>
                  <a:pt x="25906" y="14219"/>
                  <a:pt x="25938" y="14250"/>
                </a:cubicBezTo>
                <a:cubicBezTo>
                  <a:pt x="25938" y="14282"/>
                  <a:pt x="26000" y="14250"/>
                  <a:pt x="26000" y="14219"/>
                </a:cubicBezTo>
                <a:cubicBezTo>
                  <a:pt x="26000" y="14157"/>
                  <a:pt x="25938" y="14188"/>
                  <a:pt x="25906" y="14157"/>
                </a:cubicBezTo>
                <a:close/>
                <a:moveTo>
                  <a:pt x="6875" y="3125"/>
                </a:moveTo>
                <a:cubicBezTo>
                  <a:pt x="6875" y="3125"/>
                  <a:pt x="6906" y="3094"/>
                  <a:pt x="6875" y="3063"/>
                </a:cubicBezTo>
                <a:cubicBezTo>
                  <a:pt x="6750" y="3000"/>
                  <a:pt x="6813" y="3188"/>
                  <a:pt x="6719" y="3157"/>
                </a:cubicBezTo>
                <a:cubicBezTo>
                  <a:pt x="6781" y="3188"/>
                  <a:pt x="6844" y="3219"/>
                  <a:pt x="6875" y="3125"/>
                </a:cubicBezTo>
                <a:close/>
                <a:moveTo>
                  <a:pt x="15281" y="13969"/>
                </a:moveTo>
                <a:cubicBezTo>
                  <a:pt x="15250" y="13969"/>
                  <a:pt x="15219" y="13938"/>
                  <a:pt x="15188" y="13969"/>
                </a:cubicBezTo>
                <a:cubicBezTo>
                  <a:pt x="15188" y="14000"/>
                  <a:pt x="15219" y="14032"/>
                  <a:pt x="15250" y="14032"/>
                </a:cubicBezTo>
                <a:cubicBezTo>
                  <a:pt x="15281" y="14032"/>
                  <a:pt x="15313" y="14063"/>
                  <a:pt x="15344" y="14032"/>
                </a:cubicBezTo>
                <a:cubicBezTo>
                  <a:pt x="15375" y="14032"/>
                  <a:pt x="15375" y="14000"/>
                  <a:pt x="15375" y="14000"/>
                </a:cubicBezTo>
                <a:cubicBezTo>
                  <a:pt x="15344" y="13938"/>
                  <a:pt x="15313" y="13969"/>
                  <a:pt x="15281" y="13969"/>
                </a:cubicBezTo>
                <a:close/>
                <a:moveTo>
                  <a:pt x="17219" y="13938"/>
                </a:moveTo>
                <a:cubicBezTo>
                  <a:pt x="17125" y="13907"/>
                  <a:pt x="17063" y="13907"/>
                  <a:pt x="17000" y="13969"/>
                </a:cubicBezTo>
                <a:cubicBezTo>
                  <a:pt x="17063" y="14000"/>
                  <a:pt x="17156" y="14032"/>
                  <a:pt x="17219" y="13938"/>
                </a:cubicBezTo>
                <a:close/>
                <a:moveTo>
                  <a:pt x="14469" y="13719"/>
                </a:moveTo>
                <a:cubicBezTo>
                  <a:pt x="14500" y="13719"/>
                  <a:pt x="14563" y="13750"/>
                  <a:pt x="14563" y="13688"/>
                </a:cubicBezTo>
                <a:cubicBezTo>
                  <a:pt x="14531" y="13625"/>
                  <a:pt x="14500" y="13625"/>
                  <a:pt x="14469" y="13625"/>
                </a:cubicBezTo>
                <a:cubicBezTo>
                  <a:pt x="14438" y="13625"/>
                  <a:pt x="14375" y="13625"/>
                  <a:pt x="14375" y="13657"/>
                </a:cubicBezTo>
                <a:cubicBezTo>
                  <a:pt x="14375" y="13719"/>
                  <a:pt x="14438" y="13719"/>
                  <a:pt x="14469" y="13719"/>
                </a:cubicBezTo>
                <a:close/>
                <a:moveTo>
                  <a:pt x="13125" y="13469"/>
                </a:moveTo>
                <a:cubicBezTo>
                  <a:pt x="13094" y="13438"/>
                  <a:pt x="13063" y="13469"/>
                  <a:pt x="13031" y="13407"/>
                </a:cubicBezTo>
                <a:cubicBezTo>
                  <a:pt x="13063" y="13469"/>
                  <a:pt x="13063" y="13500"/>
                  <a:pt x="13063" y="13500"/>
                </a:cubicBezTo>
                <a:cubicBezTo>
                  <a:pt x="13094" y="13563"/>
                  <a:pt x="13156" y="13532"/>
                  <a:pt x="13188" y="13532"/>
                </a:cubicBezTo>
                <a:cubicBezTo>
                  <a:pt x="13219" y="13532"/>
                  <a:pt x="13219" y="13532"/>
                  <a:pt x="13219" y="13500"/>
                </a:cubicBezTo>
                <a:cubicBezTo>
                  <a:pt x="13188" y="13469"/>
                  <a:pt x="13156" y="13469"/>
                  <a:pt x="13125" y="13469"/>
                </a:cubicBezTo>
                <a:close/>
                <a:moveTo>
                  <a:pt x="4906" y="9844"/>
                </a:moveTo>
                <a:cubicBezTo>
                  <a:pt x="4969" y="9844"/>
                  <a:pt x="5031" y="9907"/>
                  <a:pt x="5094" y="9813"/>
                </a:cubicBezTo>
                <a:cubicBezTo>
                  <a:pt x="5094" y="9813"/>
                  <a:pt x="5094" y="9782"/>
                  <a:pt x="5094" y="9782"/>
                </a:cubicBezTo>
                <a:cubicBezTo>
                  <a:pt x="5031" y="9750"/>
                  <a:pt x="4969" y="9782"/>
                  <a:pt x="4906" y="9844"/>
                </a:cubicBezTo>
                <a:close/>
                <a:moveTo>
                  <a:pt x="15031" y="4313"/>
                </a:moveTo>
                <a:cubicBezTo>
                  <a:pt x="15000" y="4250"/>
                  <a:pt x="15000" y="4157"/>
                  <a:pt x="14938" y="4125"/>
                </a:cubicBezTo>
                <a:cubicBezTo>
                  <a:pt x="14938" y="4094"/>
                  <a:pt x="14906" y="4125"/>
                  <a:pt x="14906" y="4157"/>
                </a:cubicBezTo>
                <a:cubicBezTo>
                  <a:pt x="14906" y="4219"/>
                  <a:pt x="14938" y="4282"/>
                  <a:pt x="15031" y="4313"/>
                </a:cubicBezTo>
                <a:close/>
                <a:moveTo>
                  <a:pt x="23750" y="14594"/>
                </a:moveTo>
                <a:cubicBezTo>
                  <a:pt x="23906" y="14594"/>
                  <a:pt x="23906" y="14594"/>
                  <a:pt x="23938" y="14532"/>
                </a:cubicBezTo>
                <a:cubicBezTo>
                  <a:pt x="23875" y="14532"/>
                  <a:pt x="23813" y="14532"/>
                  <a:pt x="23750" y="14594"/>
                </a:cubicBezTo>
                <a:close/>
                <a:moveTo>
                  <a:pt x="17594" y="14719"/>
                </a:moveTo>
                <a:cubicBezTo>
                  <a:pt x="17594" y="14719"/>
                  <a:pt x="17625" y="14782"/>
                  <a:pt x="17656" y="14782"/>
                </a:cubicBezTo>
                <a:cubicBezTo>
                  <a:pt x="17719" y="14782"/>
                  <a:pt x="17719" y="14719"/>
                  <a:pt x="17750" y="14657"/>
                </a:cubicBezTo>
                <a:cubicBezTo>
                  <a:pt x="17688" y="14657"/>
                  <a:pt x="17594" y="14625"/>
                  <a:pt x="17594" y="14719"/>
                </a:cubicBezTo>
                <a:close/>
                <a:moveTo>
                  <a:pt x="10563" y="4313"/>
                </a:moveTo>
                <a:cubicBezTo>
                  <a:pt x="10594" y="4344"/>
                  <a:pt x="10656" y="4407"/>
                  <a:pt x="10750" y="4344"/>
                </a:cubicBezTo>
                <a:cubicBezTo>
                  <a:pt x="10625" y="4282"/>
                  <a:pt x="10531" y="4219"/>
                  <a:pt x="10406" y="4250"/>
                </a:cubicBezTo>
                <a:cubicBezTo>
                  <a:pt x="10406" y="4250"/>
                  <a:pt x="10406" y="4282"/>
                  <a:pt x="10406" y="4282"/>
                </a:cubicBezTo>
                <a:cubicBezTo>
                  <a:pt x="10438" y="4282"/>
                  <a:pt x="10469" y="4282"/>
                  <a:pt x="10438" y="4313"/>
                </a:cubicBezTo>
                <a:cubicBezTo>
                  <a:pt x="10500" y="4250"/>
                  <a:pt x="10500" y="4313"/>
                  <a:pt x="10563" y="4313"/>
                </a:cubicBezTo>
                <a:close/>
                <a:moveTo>
                  <a:pt x="10438" y="4313"/>
                </a:moveTo>
                <a:cubicBezTo>
                  <a:pt x="10438" y="4313"/>
                  <a:pt x="10438" y="4313"/>
                  <a:pt x="10406" y="4313"/>
                </a:cubicBezTo>
                <a:cubicBezTo>
                  <a:pt x="10375" y="4282"/>
                  <a:pt x="10344" y="4282"/>
                  <a:pt x="10313" y="4250"/>
                </a:cubicBezTo>
                <a:cubicBezTo>
                  <a:pt x="10281" y="4250"/>
                  <a:pt x="10250" y="4250"/>
                  <a:pt x="10250" y="4250"/>
                </a:cubicBezTo>
                <a:cubicBezTo>
                  <a:pt x="10219" y="4282"/>
                  <a:pt x="10156" y="4188"/>
                  <a:pt x="10125" y="4250"/>
                </a:cubicBezTo>
                <a:lnTo>
                  <a:pt x="10125" y="4250"/>
                </a:lnTo>
                <a:cubicBezTo>
                  <a:pt x="10125" y="4282"/>
                  <a:pt x="10188" y="4313"/>
                  <a:pt x="10219" y="4344"/>
                </a:cubicBezTo>
                <a:cubicBezTo>
                  <a:pt x="10250" y="4438"/>
                  <a:pt x="10375" y="4407"/>
                  <a:pt x="10438" y="4313"/>
                </a:cubicBezTo>
                <a:close/>
                <a:moveTo>
                  <a:pt x="14156" y="13282"/>
                </a:moveTo>
                <a:cubicBezTo>
                  <a:pt x="14156" y="13282"/>
                  <a:pt x="14156" y="13282"/>
                  <a:pt x="14188" y="13282"/>
                </a:cubicBezTo>
                <a:cubicBezTo>
                  <a:pt x="14125" y="13188"/>
                  <a:pt x="14063" y="13188"/>
                  <a:pt x="14000" y="13188"/>
                </a:cubicBezTo>
                <a:cubicBezTo>
                  <a:pt x="14000" y="13188"/>
                  <a:pt x="13969" y="13219"/>
                  <a:pt x="13969" y="13219"/>
                </a:cubicBezTo>
                <a:cubicBezTo>
                  <a:pt x="14031" y="13282"/>
                  <a:pt x="14094" y="13313"/>
                  <a:pt x="14156" y="13282"/>
                </a:cubicBezTo>
                <a:close/>
                <a:moveTo>
                  <a:pt x="15000" y="14282"/>
                </a:moveTo>
                <a:cubicBezTo>
                  <a:pt x="15000" y="14282"/>
                  <a:pt x="15000" y="14313"/>
                  <a:pt x="15031" y="14313"/>
                </a:cubicBezTo>
                <a:cubicBezTo>
                  <a:pt x="15094" y="14344"/>
                  <a:pt x="15156" y="14313"/>
                  <a:pt x="15188" y="14250"/>
                </a:cubicBezTo>
                <a:cubicBezTo>
                  <a:pt x="15188" y="14250"/>
                  <a:pt x="15188" y="14250"/>
                  <a:pt x="15188" y="14219"/>
                </a:cubicBezTo>
                <a:cubicBezTo>
                  <a:pt x="15125" y="14188"/>
                  <a:pt x="15063" y="14250"/>
                  <a:pt x="15000" y="14282"/>
                </a:cubicBezTo>
                <a:close/>
                <a:moveTo>
                  <a:pt x="3313" y="9032"/>
                </a:moveTo>
                <a:cubicBezTo>
                  <a:pt x="3407" y="9125"/>
                  <a:pt x="3469" y="9032"/>
                  <a:pt x="3563" y="9032"/>
                </a:cubicBezTo>
                <a:cubicBezTo>
                  <a:pt x="3469" y="9000"/>
                  <a:pt x="3407" y="8969"/>
                  <a:pt x="3313" y="9032"/>
                </a:cubicBezTo>
                <a:close/>
                <a:moveTo>
                  <a:pt x="13625" y="12969"/>
                </a:moveTo>
                <a:cubicBezTo>
                  <a:pt x="13688" y="12969"/>
                  <a:pt x="13719" y="13032"/>
                  <a:pt x="13781" y="13000"/>
                </a:cubicBezTo>
                <a:cubicBezTo>
                  <a:pt x="13813" y="13000"/>
                  <a:pt x="13781" y="12969"/>
                  <a:pt x="13750" y="12938"/>
                </a:cubicBezTo>
                <a:cubicBezTo>
                  <a:pt x="13719" y="12907"/>
                  <a:pt x="13656" y="12875"/>
                  <a:pt x="13625" y="12969"/>
                </a:cubicBezTo>
                <a:close/>
                <a:moveTo>
                  <a:pt x="13813" y="4563"/>
                </a:moveTo>
                <a:cubicBezTo>
                  <a:pt x="13813" y="4657"/>
                  <a:pt x="13906" y="4625"/>
                  <a:pt x="13969" y="4657"/>
                </a:cubicBezTo>
                <a:cubicBezTo>
                  <a:pt x="14000" y="4657"/>
                  <a:pt x="14000" y="4625"/>
                  <a:pt x="14031" y="4594"/>
                </a:cubicBezTo>
                <a:cubicBezTo>
                  <a:pt x="14031" y="4594"/>
                  <a:pt x="14000" y="4532"/>
                  <a:pt x="14000" y="4563"/>
                </a:cubicBezTo>
                <a:cubicBezTo>
                  <a:pt x="13938" y="4594"/>
                  <a:pt x="13875" y="4500"/>
                  <a:pt x="13813" y="4563"/>
                </a:cubicBezTo>
                <a:close/>
                <a:moveTo>
                  <a:pt x="13063" y="3532"/>
                </a:moveTo>
                <a:cubicBezTo>
                  <a:pt x="13156" y="3657"/>
                  <a:pt x="13188" y="3469"/>
                  <a:pt x="13250" y="3500"/>
                </a:cubicBezTo>
                <a:cubicBezTo>
                  <a:pt x="13188" y="3469"/>
                  <a:pt x="13125" y="3438"/>
                  <a:pt x="13063" y="3469"/>
                </a:cubicBezTo>
                <a:cubicBezTo>
                  <a:pt x="13031" y="3500"/>
                  <a:pt x="13063" y="3532"/>
                  <a:pt x="13063" y="3532"/>
                </a:cubicBezTo>
                <a:close/>
                <a:moveTo>
                  <a:pt x="7969" y="10844"/>
                </a:moveTo>
                <a:cubicBezTo>
                  <a:pt x="7875" y="10844"/>
                  <a:pt x="7813" y="10844"/>
                  <a:pt x="7719" y="10844"/>
                </a:cubicBezTo>
                <a:cubicBezTo>
                  <a:pt x="7906" y="10938"/>
                  <a:pt x="7906" y="10938"/>
                  <a:pt x="7969" y="10844"/>
                </a:cubicBezTo>
                <a:close/>
                <a:moveTo>
                  <a:pt x="7281" y="10438"/>
                </a:moveTo>
                <a:cubicBezTo>
                  <a:pt x="7250" y="10469"/>
                  <a:pt x="7250" y="10469"/>
                  <a:pt x="7281" y="10469"/>
                </a:cubicBezTo>
                <a:cubicBezTo>
                  <a:pt x="7313" y="10532"/>
                  <a:pt x="7375" y="10532"/>
                  <a:pt x="7469" y="10469"/>
                </a:cubicBezTo>
                <a:cubicBezTo>
                  <a:pt x="7375" y="10469"/>
                  <a:pt x="7344" y="10407"/>
                  <a:pt x="7281" y="10438"/>
                </a:cubicBezTo>
                <a:close/>
                <a:moveTo>
                  <a:pt x="7094" y="2500"/>
                </a:moveTo>
                <a:cubicBezTo>
                  <a:pt x="7125" y="2500"/>
                  <a:pt x="7125" y="2407"/>
                  <a:pt x="7125" y="2375"/>
                </a:cubicBezTo>
                <a:cubicBezTo>
                  <a:pt x="7094" y="2313"/>
                  <a:pt x="7031" y="2344"/>
                  <a:pt x="6969" y="2344"/>
                </a:cubicBezTo>
                <a:cubicBezTo>
                  <a:pt x="7031" y="2375"/>
                  <a:pt x="7000" y="2500"/>
                  <a:pt x="7094" y="2500"/>
                </a:cubicBezTo>
                <a:close/>
                <a:moveTo>
                  <a:pt x="7500" y="3375"/>
                </a:moveTo>
                <a:cubicBezTo>
                  <a:pt x="7500" y="3313"/>
                  <a:pt x="7469" y="3282"/>
                  <a:pt x="7438" y="3250"/>
                </a:cubicBezTo>
                <a:cubicBezTo>
                  <a:pt x="7406" y="3250"/>
                  <a:pt x="7375" y="3250"/>
                  <a:pt x="7344" y="3219"/>
                </a:cubicBezTo>
                <a:cubicBezTo>
                  <a:pt x="7313" y="3219"/>
                  <a:pt x="7313" y="3219"/>
                  <a:pt x="7281" y="3219"/>
                </a:cubicBezTo>
                <a:cubicBezTo>
                  <a:pt x="7281" y="3375"/>
                  <a:pt x="7344" y="3407"/>
                  <a:pt x="7500" y="3375"/>
                </a:cubicBezTo>
                <a:close/>
                <a:moveTo>
                  <a:pt x="6438" y="2657"/>
                </a:moveTo>
                <a:cubicBezTo>
                  <a:pt x="6500" y="2657"/>
                  <a:pt x="6531" y="2688"/>
                  <a:pt x="6594" y="2657"/>
                </a:cubicBezTo>
                <a:cubicBezTo>
                  <a:pt x="6594" y="2594"/>
                  <a:pt x="6531" y="2594"/>
                  <a:pt x="6469" y="2563"/>
                </a:cubicBezTo>
                <a:cubicBezTo>
                  <a:pt x="6438" y="2532"/>
                  <a:pt x="6375" y="2532"/>
                  <a:pt x="6375" y="2594"/>
                </a:cubicBezTo>
                <a:cubicBezTo>
                  <a:pt x="6344" y="2657"/>
                  <a:pt x="6406" y="2625"/>
                  <a:pt x="6438" y="2657"/>
                </a:cubicBezTo>
                <a:close/>
                <a:moveTo>
                  <a:pt x="11000" y="12344"/>
                </a:moveTo>
                <a:cubicBezTo>
                  <a:pt x="11031" y="12344"/>
                  <a:pt x="11063" y="12438"/>
                  <a:pt x="11156" y="12375"/>
                </a:cubicBezTo>
                <a:cubicBezTo>
                  <a:pt x="11188" y="12375"/>
                  <a:pt x="11156" y="12344"/>
                  <a:pt x="11125" y="12313"/>
                </a:cubicBezTo>
                <a:cubicBezTo>
                  <a:pt x="11063" y="12250"/>
                  <a:pt x="11031" y="12344"/>
                  <a:pt x="11000" y="12344"/>
                </a:cubicBezTo>
                <a:close/>
                <a:moveTo>
                  <a:pt x="33719" y="2188"/>
                </a:moveTo>
                <a:cubicBezTo>
                  <a:pt x="33781" y="2219"/>
                  <a:pt x="33844" y="2250"/>
                  <a:pt x="33906" y="2157"/>
                </a:cubicBezTo>
                <a:cubicBezTo>
                  <a:pt x="33844" y="2125"/>
                  <a:pt x="33781" y="2094"/>
                  <a:pt x="33719" y="2125"/>
                </a:cubicBezTo>
                <a:cubicBezTo>
                  <a:pt x="33688" y="2157"/>
                  <a:pt x="33688" y="2188"/>
                  <a:pt x="33719" y="2188"/>
                </a:cubicBezTo>
                <a:close/>
                <a:moveTo>
                  <a:pt x="13438" y="4125"/>
                </a:moveTo>
                <a:cubicBezTo>
                  <a:pt x="13406" y="4125"/>
                  <a:pt x="13469" y="4157"/>
                  <a:pt x="13469" y="4157"/>
                </a:cubicBezTo>
                <a:cubicBezTo>
                  <a:pt x="13500" y="4157"/>
                  <a:pt x="13563" y="4125"/>
                  <a:pt x="13531" y="4125"/>
                </a:cubicBezTo>
                <a:cubicBezTo>
                  <a:pt x="13500" y="4063"/>
                  <a:pt x="13531" y="4000"/>
                  <a:pt x="13469" y="3969"/>
                </a:cubicBezTo>
                <a:cubicBezTo>
                  <a:pt x="13375" y="4000"/>
                  <a:pt x="13531" y="4094"/>
                  <a:pt x="13438" y="4125"/>
                </a:cubicBezTo>
                <a:close/>
                <a:moveTo>
                  <a:pt x="27688" y="13625"/>
                </a:moveTo>
                <a:cubicBezTo>
                  <a:pt x="27781" y="13594"/>
                  <a:pt x="27844" y="13563"/>
                  <a:pt x="27875" y="13438"/>
                </a:cubicBezTo>
                <a:cubicBezTo>
                  <a:pt x="27781" y="13469"/>
                  <a:pt x="27656" y="13438"/>
                  <a:pt x="27688" y="13625"/>
                </a:cubicBezTo>
                <a:close/>
                <a:moveTo>
                  <a:pt x="7813" y="2313"/>
                </a:moveTo>
                <a:cubicBezTo>
                  <a:pt x="7750" y="2219"/>
                  <a:pt x="7625" y="2250"/>
                  <a:pt x="7563" y="2219"/>
                </a:cubicBezTo>
                <a:cubicBezTo>
                  <a:pt x="7563" y="2250"/>
                  <a:pt x="7563" y="2313"/>
                  <a:pt x="7563" y="2344"/>
                </a:cubicBezTo>
                <a:cubicBezTo>
                  <a:pt x="7625" y="2250"/>
                  <a:pt x="7719" y="2282"/>
                  <a:pt x="7813" y="2313"/>
                </a:cubicBezTo>
                <a:close/>
                <a:moveTo>
                  <a:pt x="19844" y="5282"/>
                </a:moveTo>
                <a:cubicBezTo>
                  <a:pt x="19875" y="5282"/>
                  <a:pt x="19875" y="5250"/>
                  <a:pt x="19875" y="5219"/>
                </a:cubicBezTo>
                <a:cubicBezTo>
                  <a:pt x="19844" y="5125"/>
                  <a:pt x="19781" y="5157"/>
                  <a:pt x="19688" y="5125"/>
                </a:cubicBezTo>
                <a:cubicBezTo>
                  <a:pt x="19750" y="5219"/>
                  <a:pt x="19781" y="5250"/>
                  <a:pt x="19844" y="5282"/>
                </a:cubicBezTo>
                <a:close/>
                <a:moveTo>
                  <a:pt x="8688" y="10375"/>
                </a:moveTo>
                <a:cubicBezTo>
                  <a:pt x="8656" y="10375"/>
                  <a:pt x="8625" y="10344"/>
                  <a:pt x="8594" y="10375"/>
                </a:cubicBezTo>
                <a:cubicBezTo>
                  <a:pt x="8594" y="10407"/>
                  <a:pt x="8625" y="10438"/>
                  <a:pt x="8656" y="10438"/>
                </a:cubicBezTo>
                <a:cubicBezTo>
                  <a:pt x="8750" y="10438"/>
                  <a:pt x="8813" y="10532"/>
                  <a:pt x="8906" y="10407"/>
                </a:cubicBezTo>
                <a:cubicBezTo>
                  <a:pt x="8813" y="10375"/>
                  <a:pt x="8750" y="10438"/>
                  <a:pt x="8688" y="10375"/>
                </a:cubicBezTo>
                <a:close/>
                <a:moveTo>
                  <a:pt x="3219" y="4594"/>
                </a:moveTo>
                <a:cubicBezTo>
                  <a:pt x="3125" y="4532"/>
                  <a:pt x="3063" y="4657"/>
                  <a:pt x="2938" y="4625"/>
                </a:cubicBezTo>
                <a:cubicBezTo>
                  <a:pt x="3063" y="4688"/>
                  <a:pt x="3063" y="4688"/>
                  <a:pt x="3219" y="4594"/>
                </a:cubicBezTo>
                <a:close/>
                <a:moveTo>
                  <a:pt x="6438" y="10157"/>
                </a:moveTo>
                <a:cubicBezTo>
                  <a:pt x="6469" y="10125"/>
                  <a:pt x="6469" y="10125"/>
                  <a:pt x="6469" y="10125"/>
                </a:cubicBezTo>
                <a:cubicBezTo>
                  <a:pt x="6500" y="10094"/>
                  <a:pt x="6563" y="10125"/>
                  <a:pt x="6594" y="10125"/>
                </a:cubicBezTo>
                <a:cubicBezTo>
                  <a:pt x="6656" y="10125"/>
                  <a:pt x="6719" y="10157"/>
                  <a:pt x="6750" y="10063"/>
                </a:cubicBezTo>
                <a:cubicBezTo>
                  <a:pt x="6656" y="10063"/>
                  <a:pt x="6531" y="10032"/>
                  <a:pt x="6469" y="10125"/>
                </a:cubicBezTo>
                <a:cubicBezTo>
                  <a:pt x="6469" y="10125"/>
                  <a:pt x="6469" y="10125"/>
                  <a:pt x="6438" y="10157"/>
                </a:cubicBezTo>
                <a:cubicBezTo>
                  <a:pt x="6438" y="10157"/>
                  <a:pt x="6438" y="10157"/>
                  <a:pt x="6438" y="10157"/>
                </a:cubicBezTo>
                <a:cubicBezTo>
                  <a:pt x="6344" y="10094"/>
                  <a:pt x="6219" y="10125"/>
                  <a:pt x="6125" y="10094"/>
                </a:cubicBezTo>
                <a:cubicBezTo>
                  <a:pt x="6156" y="10125"/>
                  <a:pt x="6188" y="10125"/>
                  <a:pt x="6188" y="10188"/>
                </a:cubicBezTo>
                <a:lnTo>
                  <a:pt x="6188" y="10188"/>
                </a:lnTo>
                <a:cubicBezTo>
                  <a:pt x="6219" y="10250"/>
                  <a:pt x="6281" y="10188"/>
                  <a:pt x="6313" y="10188"/>
                </a:cubicBezTo>
                <a:cubicBezTo>
                  <a:pt x="6375" y="10188"/>
                  <a:pt x="6438" y="10219"/>
                  <a:pt x="6438" y="10157"/>
                </a:cubicBezTo>
                <a:close/>
                <a:moveTo>
                  <a:pt x="1750" y="5157"/>
                </a:moveTo>
                <a:cubicBezTo>
                  <a:pt x="1844" y="5219"/>
                  <a:pt x="1875" y="5219"/>
                  <a:pt x="2032" y="5188"/>
                </a:cubicBezTo>
                <a:cubicBezTo>
                  <a:pt x="1938" y="5157"/>
                  <a:pt x="1844" y="5125"/>
                  <a:pt x="1750" y="5157"/>
                </a:cubicBezTo>
                <a:close/>
                <a:moveTo>
                  <a:pt x="7844" y="3344"/>
                </a:moveTo>
                <a:cubicBezTo>
                  <a:pt x="7906" y="3313"/>
                  <a:pt x="7969" y="3313"/>
                  <a:pt x="7969" y="3250"/>
                </a:cubicBezTo>
                <a:cubicBezTo>
                  <a:pt x="7969" y="3219"/>
                  <a:pt x="7906" y="3219"/>
                  <a:pt x="7875" y="3188"/>
                </a:cubicBezTo>
                <a:cubicBezTo>
                  <a:pt x="7844" y="3188"/>
                  <a:pt x="7813" y="3188"/>
                  <a:pt x="7813" y="3188"/>
                </a:cubicBezTo>
                <a:cubicBezTo>
                  <a:pt x="7781" y="3188"/>
                  <a:pt x="7781" y="3219"/>
                  <a:pt x="7750" y="3250"/>
                </a:cubicBezTo>
                <a:cubicBezTo>
                  <a:pt x="7781" y="3313"/>
                  <a:pt x="7813" y="3375"/>
                  <a:pt x="7844" y="3344"/>
                </a:cubicBezTo>
                <a:close/>
                <a:moveTo>
                  <a:pt x="9156" y="2625"/>
                </a:moveTo>
                <a:cubicBezTo>
                  <a:pt x="9219" y="2625"/>
                  <a:pt x="9250" y="2625"/>
                  <a:pt x="9250" y="2563"/>
                </a:cubicBezTo>
                <a:cubicBezTo>
                  <a:pt x="9250" y="2500"/>
                  <a:pt x="9219" y="2500"/>
                  <a:pt x="9156" y="2500"/>
                </a:cubicBezTo>
                <a:cubicBezTo>
                  <a:pt x="9125" y="2500"/>
                  <a:pt x="9125" y="2500"/>
                  <a:pt x="9094" y="2500"/>
                </a:cubicBezTo>
                <a:cubicBezTo>
                  <a:pt x="9094" y="2407"/>
                  <a:pt x="9031" y="2375"/>
                  <a:pt x="8969" y="2438"/>
                </a:cubicBezTo>
                <a:cubicBezTo>
                  <a:pt x="8906" y="2469"/>
                  <a:pt x="8875" y="2438"/>
                  <a:pt x="8844" y="2407"/>
                </a:cubicBezTo>
                <a:cubicBezTo>
                  <a:pt x="8750" y="2344"/>
                  <a:pt x="8656" y="2344"/>
                  <a:pt x="8594" y="2282"/>
                </a:cubicBezTo>
                <a:cubicBezTo>
                  <a:pt x="8531" y="2282"/>
                  <a:pt x="8500" y="2219"/>
                  <a:pt x="8469" y="2250"/>
                </a:cubicBezTo>
                <a:cubicBezTo>
                  <a:pt x="8406" y="2313"/>
                  <a:pt x="8438" y="2375"/>
                  <a:pt x="8469" y="2407"/>
                </a:cubicBezTo>
                <a:cubicBezTo>
                  <a:pt x="8531" y="2407"/>
                  <a:pt x="8500" y="2313"/>
                  <a:pt x="8563" y="2313"/>
                </a:cubicBezTo>
                <a:lnTo>
                  <a:pt x="8563" y="2313"/>
                </a:lnTo>
                <a:cubicBezTo>
                  <a:pt x="8625" y="2344"/>
                  <a:pt x="8625" y="2375"/>
                  <a:pt x="8656" y="2438"/>
                </a:cubicBezTo>
                <a:cubicBezTo>
                  <a:pt x="8656" y="2469"/>
                  <a:pt x="8688" y="2500"/>
                  <a:pt x="8719" y="2500"/>
                </a:cubicBezTo>
                <a:cubicBezTo>
                  <a:pt x="8688" y="2375"/>
                  <a:pt x="8750" y="2407"/>
                  <a:pt x="8813" y="2438"/>
                </a:cubicBezTo>
                <a:cubicBezTo>
                  <a:pt x="8813" y="2469"/>
                  <a:pt x="8844" y="2469"/>
                  <a:pt x="8875" y="2500"/>
                </a:cubicBezTo>
                <a:cubicBezTo>
                  <a:pt x="8938" y="2532"/>
                  <a:pt x="9000" y="2469"/>
                  <a:pt x="9094" y="2500"/>
                </a:cubicBezTo>
                <a:cubicBezTo>
                  <a:pt x="9094" y="2532"/>
                  <a:pt x="9094" y="2594"/>
                  <a:pt x="9125" y="2594"/>
                </a:cubicBezTo>
                <a:cubicBezTo>
                  <a:pt x="9156" y="2625"/>
                  <a:pt x="9156" y="2625"/>
                  <a:pt x="9156" y="2625"/>
                </a:cubicBezTo>
                <a:close/>
                <a:moveTo>
                  <a:pt x="13719" y="4375"/>
                </a:moveTo>
                <a:cubicBezTo>
                  <a:pt x="13719" y="4375"/>
                  <a:pt x="13719" y="4375"/>
                  <a:pt x="13719" y="4375"/>
                </a:cubicBezTo>
                <a:cubicBezTo>
                  <a:pt x="13719" y="4375"/>
                  <a:pt x="13719" y="4375"/>
                  <a:pt x="13719" y="4375"/>
                </a:cubicBezTo>
                <a:close/>
                <a:moveTo>
                  <a:pt x="18375" y="15032"/>
                </a:moveTo>
                <a:cubicBezTo>
                  <a:pt x="18500" y="15032"/>
                  <a:pt x="18594" y="15063"/>
                  <a:pt x="18688" y="15000"/>
                </a:cubicBezTo>
                <a:cubicBezTo>
                  <a:pt x="18594" y="15000"/>
                  <a:pt x="18500" y="14969"/>
                  <a:pt x="18375" y="15032"/>
                </a:cubicBezTo>
                <a:close/>
                <a:moveTo>
                  <a:pt x="6406" y="9250"/>
                </a:moveTo>
                <a:cubicBezTo>
                  <a:pt x="6375" y="9188"/>
                  <a:pt x="6313" y="9157"/>
                  <a:pt x="6250" y="9157"/>
                </a:cubicBezTo>
                <a:cubicBezTo>
                  <a:pt x="6219" y="9125"/>
                  <a:pt x="6188" y="9188"/>
                  <a:pt x="6188" y="9188"/>
                </a:cubicBezTo>
                <a:cubicBezTo>
                  <a:pt x="6250" y="9219"/>
                  <a:pt x="6281" y="9282"/>
                  <a:pt x="6344" y="9313"/>
                </a:cubicBezTo>
                <a:cubicBezTo>
                  <a:pt x="6375" y="9313"/>
                  <a:pt x="6406" y="9250"/>
                  <a:pt x="6406" y="9250"/>
                </a:cubicBezTo>
                <a:close/>
                <a:moveTo>
                  <a:pt x="16000" y="14063"/>
                </a:moveTo>
                <a:cubicBezTo>
                  <a:pt x="16000" y="14063"/>
                  <a:pt x="15969" y="14063"/>
                  <a:pt x="15938" y="14063"/>
                </a:cubicBezTo>
                <a:cubicBezTo>
                  <a:pt x="15969" y="14094"/>
                  <a:pt x="15969" y="14094"/>
                  <a:pt x="16000" y="14094"/>
                </a:cubicBezTo>
                <a:cubicBezTo>
                  <a:pt x="16031" y="14157"/>
                  <a:pt x="16094" y="14157"/>
                  <a:pt x="16188" y="14125"/>
                </a:cubicBezTo>
                <a:cubicBezTo>
                  <a:pt x="16188" y="14125"/>
                  <a:pt x="16188" y="14094"/>
                  <a:pt x="16188" y="14094"/>
                </a:cubicBezTo>
                <a:cubicBezTo>
                  <a:pt x="16125" y="14032"/>
                  <a:pt x="16063" y="14063"/>
                  <a:pt x="16000" y="14063"/>
                </a:cubicBezTo>
                <a:close/>
                <a:moveTo>
                  <a:pt x="12094" y="5125"/>
                </a:moveTo>
                <a:cubicBezTo>
                  <a:pt x="12094" y="5094"/>
                  <a:pt x="12063" y="5094"/>
                  <a:pt x="12031" y="5094"/>
                </a:cubicBezTo>
                <a:cubicBezTo>
                  <a:pt x="11969" y="5125"/>
                  <a:pt x="11906" y="5063"/>
                  <a:pt x="11844" y="5125"/>
                </a:cubicBezTo>
                <a:cubicBezTo>
                  <a:pt x="11906" y="5125"/>
                  <a:pt x="11969" y="5188"/>
                  <a:pt x="12031" y="5188"/>
                </a:cubicBezTo>
                <a:cubicBezTo>
                  <a:pt x="12063" y="5188"/>
                  <a:pt x="12094" y="5157"/>
                  <a:pt x="12094" y="5125"/>
                </a:cubicBezTo>
                <a:close/>
                <a:moveTo>
                  <a:pt x="34438" y="4469"/>
                </a:moveTo>
                <a:cubicBezTo>
                  <a:pt x="34469" y="4500"/>
                  <a:pt x="34500" y="4500"/>
                  <a:pt x="34531" y="4469"/>
                </a:cubicBezTo>
                <a:cubicBezTo>
                  <a:pt x="34563" y="4469"/>
                  <a:pt x="34594" y="4469"/>
                  <a:pt x="34625" y="4469"/>
                </a:cubicBezTo>
                <a:cubicBezTo>
                  <a:pt x="34656" y="4438"/>
                  <a:pt x="34688" y="4438"/>
                  <a:pt x="34688" y="4407"/>
                </a:cubicBezTo>
                <a:cubicBezTo>
                  <a:pt x="34688" y="4375"/>
                  <a:pt x="34656" y="4375"/>
                  <a:pt x="34656" y="4407"/>
                </a:cubicBezTo>
                <a:cubicBezTo>
                  <a:pt x="34594" y="4407"/>
                  <a:pt x="34531" y="4407"/>
                  <a:pt x="34500" y="4407"/>
                </a:cubicBezTo>
                <a:cubicBezTo>
                  <a:pt x="34469" y="4407"/>
                  <a:pt x="34438" y="4438"/>
                  <a:pt x="34438" y="4469"/>
                </a:cubicBezTo>
                <a:close/>
                <a:moveTo>
                  <a:pt x="2657" y="5438"/>
                </a:moveTo>
                <a:cubicBezTo>
                  <a:pt x="2563" y="5438"/>
                  <a:pt x="2469" y="5438"/>
                  <a:pt x="2344" y="5438"/>
                </a:cubicBezTo>
                <a:cubicBezTo>
                  <a:pt x="2407" y="5532"/>
                  <a:pt x="2500" y="5532"/>
                  <a:pt x="2563" y="5532"/>
                </a:cubicBezTo>
                <a:cubicBezTo>
                  <a:pt x="2563" y="5532"/>
                  <a:pt x="2594" y="5532"/>
                  <a:pt x="2594" y="5532"/>
                </a:cubicBezTo>
                <a:cubicBezTo>
                  <a:pt x="2625" y="5532"/>
                  <a:pt x="2657" y="5500"/>
                  <a:pt x="2688" y="5500"/>
                </a:cubicBezTo>
                <a:cubicBezTo>
                  <a:pt x="2688" y="5469"/>
                  <a:pt x="2719" y="5438"/>
                  <a:pt x="2657" y="5438"/>
                </a:cubicBezTo>
                <a:close/>
                <a:moveTo>
                  <a:pt x="15125" y="13375"/>
                </a:moveTo>
                <a:cubicBezTo>
                  <a:pt x="15125" y="13313"/>
                  <a:pt x="15156" y="13344"/>
                  <a:pt x="15188" y="13344"/>
                </a:cubicBezTo>
                <a:cubicBezTo>
                  <a:pt x="15188" y="13407"/>
                  <a:pt x="15156" y="13375"/>
                  <a:pt x="15125" y="13375"/>
                </a:cubicBezTo>
                <a:close/>
                <a:moveTo>
                  <a:pt x="15188" y="13344"/>
                </a:moveTo>
                <a:cubicBezTo>
                  <a:pt x="15156" y="13250"/>
                  <a:pt x="15063" y="13313"/>
                  <a:pt x="15031" y="13282"/>
                </a:cubicBezTo>
                <a:cubicBezTo>
                  <a:pt x="15000" y="13282"/>
                  <a:pt x="14938" y="13219"/>
                  <a:pt x="14906" y="13282"/>
                </a:cubicBezTo>
                <a:cubicBezTo>
                  <a:pt x="14875" y="13313"/>
                  <a:pt x="14969" y="13313"/>
                  <a:pt x="15000" y="13344"/>
                </a:cubicBezTo>
                <a:cubicBezTo>
                  <a:pt x="15031" y="13344"/>
                  <a:pt x="15000" y="13375"/>
                  <a:pt x="15000" y="13375"/>
                </a:cubicBezTo>
                <a:cubicBezTo>
                  <a:pt x="15031" y="13344"/>
                  <a:pt x="15094" y="13344"/>
                  <a:pt x="15125" y="13375"/>
                </a:cubicBezTo>
                <a:cubicBezTo>
                  <a:pt x="15281" y="13438"/>
                  <a:pt x="15438" y="13500"/>
                  <a:pt x="15625" y="13469"/>
                </a:cubicBezTo>
                <a:cubicBezTo>
                  <a:pt x="15469" y="13344"/>
                  <a:pt x="15313" y="13407"/>
                  <a:pt x="15188" y="13344"/>
                </a:cubicBezTo>
                <a:close/>
                <a:moveTo>
                  <a:pt x="15000" y="13375"/>
                </a:moveTo>
                <a:cubicBezTo>
                  <a:pt x="14906" y="13469"/>
                  <a:pt x="14750" y="13313"/>
                  <a:pt x="14719" y="13500"/>
                </a:cubicBezTo>
                <a:cubicBezTo>
                  <a:pt x="14719" y="13500"/>
                  <a:pt x="14688" y="13500"/>
                  <a:pt x="14688" y="13469"/>
                </a:cubicBezTo>
                <a:cubicBezTo>
                  <a:pt x="14656" y="13375"/>
                  <a:pt x="14594" y="13438"/>
                  <a:pt x="14563" y="13469"/>
                </a:cubicBezTo>
                <a:cubicBezTo>
                  <a:pt x="14531" y="13500"/>
                  <a:pt x="14594" y="13532"/>
                  <a:pt x="14594" y="13563"/>
                </a:cubicBezTo>
                <a:cubicBezTo>
                  <a:pt x="14594" y="13719"/>
                  <a:pt x="14781" y="13657"/>
                  <a:pt x="14813" y="13750"/>
                </a:cubicBezTo>
                <a:cubicBezTo>
                  <a:pt x="14688" y="13782"/>
                  <a:pt x="14531" y="13782"/>
                  <a:pt x="14406" y="13750"/>
                </a:cubicBezTo>
                <a:cubicBezTo>
                  <a:pt x="14375" y="13750"/>
                  <a:pt x="14344" y="13782"/>
                  <a:pt x="14344" y="13813"/>
                </a:cubicBezTo>
                <a:cubicBezTo>
                  <a:pt x="14344" y="13844"/>
                  <a:pt x="14375" y="13844"/>
                  <a:pt x="14375" y="13844"/>
                </a:cubicBezTo>
                <a:cubicBezTo>
                  <a:pt x="14531" y="13844"/>
                  <a:pt x="14719" y="13875"/>
                  <a:pt x="14844" y="13813"/>
                </a:cubicBezTo>
                <a:cubicBezTo>
                  <a:pt x="14906" y="13782"/>
                  <a:pt x="15000" y="13782"/>
                  <a:pt x="14938" y="13688"/>
                </a:cubicBezTo>
                <a:cubicBezTo>
                  <a:pt x="14938" y="13625"/>
                  <a:pt x="14969" y="13625"/>
                  <a:pt x="15000" y="13625"/>
                </a:cubicBezTo>
                <a:lnTo>
                  <a:pt x="15000" y="13625"/>
                </a:lnTo>
                <a:cubicBezTo>
                  <a:pt x="15094" y="13625"/>
                  <a:pt x="15188" y="13625"/>
                  <a:pt x="15313" y="13625"/>
                </a:cubicBezTo>
                <a:cubicBezTo>
                  <a:pt x="15375" y="13625"/>
                  <a:pt x="15438" y="13625"/>
                  <a:pt x="15500" y="13594"/>
                </a:cubicBezTo>
                <a:cubicBezTo>
                  <a:pt x="15500" y="13563"/>
                  <a:pt x="15531" y="13563"/>
                  <a:pt x="15531" y="13532"/>
                </a:cubicBezTo>
                <a:cubicBezTo>
                  <a:pt x="15500" y="13500"/>
                  <a:pt x="15500" y="13500"/>
                  <a:pt x="15469" y="13532"/>
                </a:cubicBezTo>
                <a:cubicBezTo>
                  <a:pt x="15313" y="13563"/>
                  <a:pt x="15156" y="13532"/>
                  <a:pt x="15031" y="13500"/>
                </a:cubicBezTo>
                <a:cubicBezTo>
                  <a:pt x="14969" y="13469"/>
                  <a:pt x="14969" y="13438"/>
                  <a:pt x="15000" y="13375"/>
                </a:cubicBezTo>
                <a:close/>
                <a:moveTo>
                  <a:pt x="6125" y="2063"/>
                </a:moveTo>
                <a:cubicBezTo>
                  <a:pt x="6156" y="2063"/>
                  <a:pt x="6188" y="2094"/>
                  <a:pt x="6188" y="2032"/>
                </a:cubicBezTo>
                <a:cubicBezTo>
                  <a:pt x="6188" y="2000"/>
                  <a:pt x="6188" y="2000"/>
                  <a:pt x="6156" y="1969"/>
                </a:cubicBezTo>
                <a:cubicBezTo>
                  <a:pt x="6094" y="1969"/>
                  <a:pt x="6031" y="1938"/>
                  <a:pt x="5938" y="1907"/>
                </a:cubicBezTo>
                <a:cubicBezTo>
                  <a:pt x="5969" y="2032"/>
                  <a:pt x="6063" y="2000"/>
                  <a:pt x="6125" y="2063"/>
                </a:cubicBezTo>
                <a:close/>
                <a:moveTo>
                  <a:pt x="13938" y="12750"/>
                </a:moveTo>
                <a:cubicBezTo>
                  <a:pt x="13938" y="12688"/>
                  <a:pt x="13875" y="12688"/>
                  <a:pt x="13875" y="12688"/>
                </a:cubicBezTo>
                <a:cubicBezTo>
                  <a:pt x="13813" y="12719"/>
                  <a:pt x="13750" y="12719"/>
                  <a:pt x="13719" y="12782"/>
                </a:cubicBezTo>
                <a:cubicBezTo>
                  <a:pt x="13719" y="12813"/>
                  <a:pt x="13750" y="12844"/>
                  <a:pt x="13813" y="12844"/>
                </a:cubicBezTo>
                <a:cubicBezTo>
                  <a:pt x="13813" y="12782"/>
                  <a:pt x="13906" y="12813"/>
                  <a:pt x="13938" y="12750"/>
                </a:cubicBezTo>
                <a:close/>
                <a:moveTo>
                  <a:pt x="14750" y="4875"/>
                </a:moveTo>
                <a:cubicBezTo>
                  <a:pt x="14781" y="4875"/>
                  <a:pt x="14813" y="4844"/>
                  <a:pt x="14813" y="4813"/>
                </a:cubicBezTo>
                <a:cubicBezTo>
                  <a:pt x="14844" y="4750"/>
                  <a:pt x="14781" y="4719"/>
                  <a:pt x="14750" y="4719"/>
                </a:cubicBezTo>
                <a:cubicBezTo>
                  <a:pt x="14688" y="4719"/>
                  <a:pt x="14656" y="4750"/>
                  <a:pt x="14656" y="4782"/>
                </a:cubicBezTo>
                <a:cubicBezTo>
                  <a:pt x="14656" y="4813"/>
                  <a:pt x="14656" y="4875"/>
                  <a:pt x="14750" y="4875"/>
                </a:cubicBezTo>
                <a:close/>
                <a:moveTo>
                  <a:pt x="2282" y="4625"/>
                </a:moveTo>
                <a:cubicBezTo>
                  <a:pt x="2375" y="4657"/>
                  <a:pt x="2469" y="4688"/>
                  <a:pt x="2594" y="4688"/>
                </a:cubicBezTo>
                <a:cubicBezTo>
                  <a:pt x="2532" y="4625"/>
                  <a:pt x="2375" y="4563"/>
                  <a:pt x="2282" y="4625"/>
                </a:cubicBezTo>
                <a:close/>
                <a:moveTo>
                  <a:pt x="8125" y="2438"/>
                </a:moveTo>
                <a:cubicBezTo>
                  <a:pt x="8063" y="2438"/>
                  <a:pt x="8000" y="2313"/>
                  <a:pt x="7875" y="2344"/>
                </a:cubicBezTo>
                <a:cubicBezTo>
                  <a:pt x="7969" y="2438"/>
                  <a:pt x="8063" y="2438"/>
                  <a:pt x="8125" y="2438"/>
                </a:cubicBezTo>
                <a:close/>
                <a:moveTo>
                  <a:pt x="6469" y="9282"/>
                </a:moveTo>
                <a:cubicBezTo>
                  <a:pt x="6594" y="9344"/>
                  <a:pt x="6656" y="9375"/>
                  <a:pt x="6750" y="9313"/>
                </a:cubicBezTo>
                <a:cubicBezTo>
                  <a:pt x="6656" y="9313"/>
                  <a:pt x="6594" y="9219"/>
                  <a:pt x="6469" y="9282"/>
                </a:cubicBezTo>
                <a:close/>
                <a:moveTo>
                  <a:pt x="34906" y="7969"/>
                </a:moveTo>
                <a:cubicBezTo>
                  <a:pt x="34813" y="7969"/>
                  <a:pt x="34750" y="8032"/>
                  <a:pt x="34688" y="8125"/>
                </a:cubicBezTo>
                <a:cubicBezTo>
                  <a:pt x="34813" y="8094"/>
                  <a:pt x="34875" y="8063"/>
                  <a:pt x="34938" y="8000"/>
                </a:cubicBezTo>
                <a:cubicBezTo>
                  <a:pt x="34938" y="8000"/>
                  <a:pt x="34938" y="7969"/>
                  <a:pt x="34938" y="7969"/>
                </a:cubicBezTo>
                <a:cubicBezTo>
                  <a:pt x="34938" y="7938"/>
                  <a:pt x="34906" y="7969"/>
                  <a:pt x="34906" y="7969"/>
                </a:cubicBezTo>
                <a:close/>
                <a:moveTo>
                  <a:pt x="17938" y="14907"/>
                </a:moveTo>
                <a:cubicBezTo>
                  <a:pt x="18063" y="14907"/>
                  <a:pt x="18156" y="14875"/>
                  <a:pt x="18250" y="14782"/>
                </a:cubicBezTo>
                <a:cubicBezTo>
                  <a:pt x="18125" y="14782"/>
                  <a:pt x="18031" y="14813"/>
                  <a:pt x="17938" y="14907"/>
                </a:cubicBezTo>
                <a:close/>
                <a:moveTo>
                  <a:pt x="10438" y="4094"/>
                </a:moveTo>
                <a:cubicBezTo>
                  <a:pt x="10313" y="4000"/>
                  <a:pt x="10313" y="4000"/>
                  <a:pt x="10250" y="4063"/>
                </a:cubicBezTo>
                <a:cubicBezTo>
                  <a:pt x="10188" y="4157"/>
                  <a:pt x="10313" y="4157"/>
                  <a:pt x="10313" y="4188"/>
                </a:cubicBezTo>
                <a:cubicBezTo>
                  <a:pt x="10313" y="4188"/>
                  <a:pt x="10344" y="4188"/>
                  <a:pt x="10344" y="4188"/>
                </a:cubicBezTo>
                <a:cubicBezTo>
                  <a:pt x="10281" y="4063"/>
                  <a:pt x="10438" y="4125"/>
                  <a:pt x="10438" y="4094"/>
                </a:cubicBezTo>
                <a:close/>
                <a:moveTo>
                  <a:pt x="21844" y="14875"/>
                </a:moveTo>
                <a:cubicBezTo>
                  <a:pt x="21688" y="14875"/>
                  <a:pt x="21594" y="14875"/>
                  <a:pt x="21500" y="14969"/>
                </a:cubicBezTo>
                <a:cubicBezTo>
                  <a:pt x="21594" y="14938"/>
                  <a:pt x="21719" y="14969"/>
                  <a:pt x="21844" y="14875"/>
                </a:cubicBezTo>
                <a:close/>
                <a:moveTo>
                  <a:pt x="24594" y="14125"/>
                </a:moveTo>
                <a:cubicBezTo>
                  <a:pt x="24625" y="14125"/>
                  <a:pt x="24688" y="14094"/>
                  <a:pt x="24688" y="14032"/>
                </a:cubicBezTo>
                <a:cubicBezTo>
                  <a:pt x="24688" y="14032"/>
                  <a:pt x="24656" y="14000"/>
                  <a:pt x="24656" y="14000"/>
                </a:cubicBezTo>
                <a:cubicBezTo>
                  <a:pt x="24625" y="14094"/>
                  <a:pt x="24563" y="14032"/>
                  <a:pt x="24531" y="14032"/>
                </a:cubicBezTo>
                <a:cubicBezTo>
                  <a:pt x="24500" y="14032"/>
                  <a:pt x="24469" y="14063"/>
                  <a:pt x="24469" y="14094"/>
                </a:cubicBezTo>
                <a:cubicBezTo>
                  <a:pt x="24469" y="14094"/>
                  <a:pt x="24438" y="14125"/>
                  <a:pt x="24469" y="14157"/>
                </a:cubicBezTo>
                <a:cubicBezTo>
                  <a:pt x="24531" y="14188"/>
                  <a:pt x="24563" y="14157"/>
                  <a:pt x="24594" y="14125"/>
                </a:cubicBezTo>
                <a:close/>
                <a:moveTo>
                  <a:pt x="1938" y="4875"/>
                </a:moveTo>
                <a:cubicBezTo>
                  <a:pt x="1813" y="4813"/>
                  <a:pt x="1719" y="4782"/>
                  <a:pt x="1563" y="4813"/>
                </a:cubicBezTo>
                <a:cubicBezTo>
                  <a:pt x="1688" y="4907"/>
                  <a:pt x="1813" y="4875"/>
                  <a:pt x="1938" y="4875"/>
                </a:cubicBezTo>
                <a:close/>
                <a:moveTo>
                  <a:pt x="19438" y="14344"/>
                </a:moveTo>
                <a:cubicBezTo>
                  <a:pt x="19438" y="14344"/>
                  <a:pt x="19406" y="14344"/>
                  <a:pt x="19406" y="14344"/>
                </a:cubicBezTo>
                <a:cubicBezTo>
                  <a:pt x="19344" y="14375"/>
                  <a:pt x="19281" y="14469"/>
                  <a:pt x="19188" y="14407"/>
                </a:cubicBezTo>
                <a:cubicBezTo>
                  <a:pt x="19188" y="14407"/>
                  <a:pt x="19188" y="14438"/>
                  <a:pt x="19188" y="14438"/>
                </a:cubicBezTo>
                <a:cubicBezTo>
                  <a:pt x="19188" y="14438"/>
                  <a:pt x="19188" y="14469"/>
                  <a:pt x="19188" y="14469"/>
                </a:cubicBezTo>
                <a:cubicBezTo>
                  <a:pt x="19219" y="14500"/>
                  <a:pt x="19250" y="14469"/>
                  <a:pt x="19281" y="14469"/>
                </a:cubicBezTo>
                <a:cubicBezTo>
                  <a:pt x="19344" y="14500"/>
                  <a:pt x="19375" y="14469"/>
                  <a:pt x="19438" y="14438"/>
                </a:cubicBezTo>
                <a:cubicBezTo>
                  <a:pt x="19469" y="14407"/>
                  <a:pt x="19469" y="14375"/>
                  <a:pt x="19438" y="14344"/>
                </a:cubicBezTo>
                <a:close/>
                <a:moveTo>
                  <a:pt x="16125" y="13500"/>
                </a:moveTo>
                <a:cubicBezTo>
                  <a:pt x="15969" y="13469"/>
                  <a:pt x="15875" y="13438"/>
                  <a:pt x="15750" y="13500"/>
                </a:cubicBezTo>
                <a:cubicBezTo>
                  <a:pt x="15875" y="13469"/>
                  <a:pt x="15969" y="13594"/>
                  <a:pt x="16125" y="13500"/>
                </a:cubicBezTo>
                <a:close/>
                <a:moveTo>
                  <a:pt x="10781" y="4313"/>
                </a:moveTo>
                <a:cubicBezTo>
                  <a:pt x="10844" y="4407"/>
                  <a:pt x="10938" y="4344"/>
                  <a:pt x="11031" y="4375"/>
                </a:cubicBezTo>
                <a:cubicBezTo>
                  <a:pt x="10969" y="4313"/>
                  <a:pt x="10906" y="4313"/>
                  <a:pt x="10875" y="4219"/>
                </a:cubicBezTo>
                <a:cubicBezTo>
                  <a:pt x="10844" y="4188"/>
                  <a:pt x="10813" y="4219"/>
                  <a:pt x="10781" y="4250"/>
                </a:cubicBezTo>
                <a:cubicBezTo>
                  <a:pt x="10719" y="4282"/>
                  <a:pt x="10781" y="4282"/>
                  <a:pt x="10781" y="4313"/>
                </a:cubicBezTo>
                <a:close/>
                <a:moveTo>
                  <a:pt x="17031" y="14813"/>
                </a:moveTo>
                <a:cubicBezTo>
                  <a:pt x="17156" y="14813"/>
                  <a:pt x="17250" y="14938"/>
                  <a:pt x="17406" y="14844"/>
                </a:cubicBezTo>
                <a:cubicBezTo>
                  <a:pt x="17250" y="14813"/>
                  <a:pt x="17156" y="14750"/>
                  <a:pt x="17031" y="14813"/>
                </a:cubicBezTo>
                <a:close/>
                <a:moveTo>
                  <a:pt x="10469" y="3094"/>
                </a:moveTo>
                <a:cubicBezTo>
                  <a:pt x="10500" y="3094"/>
                  <a:pt x="10531" y="3125"/>
                  <a:pt x="10563" y="3094"/>
                </a:cubicBezTo>
                <a:cubicBezTo>
                  <a:pt x="10594" y="3063"/>
                  <a:pt x="10563" y="3032"/>
                  <a:pt x="10531" y="3000"/>
                </a:cubicBezTo>
                <a:cubicBezTo>
                  <a:pt x="10469" y="2938"/>
                  <a:pt x="10375" y="2907"/>
                  <a:pt x="10281" y="2938"/>
                </a:cubicBezTo>
                <a:cubicBezTo>
                  <a:pt x="10313" y="3000"/>
                  <a:pt x="10469" y="2969"/>
                  <a:pt x="10438" y="3094"/>
                </a:cubicBezTo>
                <a:cubicBezTo>
                  <a:pt x="10500" y="3188"/>
                  <a:pt x="10563" y="3219"/>
                  <a:pt x="10625" y="3250"/>
                </a:cubicBezTo>
                <a:cubicBezTo>
                  <a:pt x="10656" y="3282"/>
                  <a:pt x="10688" y="3250"/>
                  <a:pt x="10688" y="3313"/>
                </a:cubicBezTo>
                <a:cubicBezTo>
                  <a:pt x="10688" y="3313"/>
                  <a:pt x="10656" y="3344"/>
                  <a:pt x="10656" y="3344"/>
                </a:cubicBezTo>
                <a:cubicBezTo>
                  <a:pt x="10625" y="3282"/>
                  <a:pt x="10500" y="3438"/>
                  <a:pt x="10531" y="3282"/>
                </a:cubicBezTo>
                <a:cubicBezTo>
                  <a:pt x="10531" y="3250"/>
                  <a:pt x="10500" y="3250"/>
                  <a:pt x="10469" y="3250"/>
                </a:cubicBezTo>
                <a:cubicBezTo>
                  <a:pt x="10406" y="3250"/>
                  <a:pt x="10375" y="3250"/>
                  <a:pt x="10281" y="3250"/>
                </a:cubicBezTo>
                <a:lnTo>
                  <a:pt x="10281" y="3250"/>
                </a:lnTo>
                <a:cubicBezTo>
                  <a:pt x="10375" y="3219"/>
                  <a:pt x="10281" y="3032"/>
                  <a:pt x="10438" y="3094"/>
                </a:cubicBezTo>
                <a:cubicBezTo>
                  <a:pt x="10438" y="3063"/>
                  <a:pt x="10469" y="3063"/>
                  <a:pt x="10469" y="3094"/>
                </a:cubicBezTo>
                <a:close/>
                <a:moveTo>
                  <a:pt x="9250" y="4032"/>
                </a:moveTo>
                <a:cubicBezTo>
                  <a:pt x="9156" y="3938"/>
                  <a:pt x="9094" y="3844"/>
                  <a:pt x="8938" y="3813"/>
                </a:cubicBezTo>
                <a:cubicBezTo>
                  <a:pt x="9031" y="3907"/>
                  <a:pt x="9063" y="4063"/>
                  <a:pt x="9250" y="4032"/>
                </a:cubicBezTo>
                <a:close/>
                <a:moveTo>
                  <a:pt x="16250" y="14375"/>
                </a:moveTo>
                <a:cubicBezTo>
                  <a:pt x="16219" y="14375"/>
                  <a:pt x="16219" y="14375"/>
                  <a:pt x="16219" y="14407"/>
                </a:cubicBezTo>
                <a:cubicBezTo>
                  <a:pt x="16219" y="14438"/>
                  <a:pt x="16250" y="14438"/>
                  <a:pt x="16250" y="14438"/>
                </a:cubicBezTo>
                <a:cubicBezTo>
                  <a:pt x="16344" y="14375"/>
                  <a:pt x="16469" y="14438"/>
                  <a:pt x="16563" y="14313"/>
                </a:cubicBezTo>
                <a:cubicBezTo>
                  <a:pt x="16438" y="14282"/>
                  <a:pt x="16344" y="14344"/>
                  <a:pt x="16250" y="14375"/>
                </a:cubicBezTo>
                <a:close/>
                <a:moveTo>
                  <a:pt x="9469" y="4188"/>
                </a:moveTo>
                <a:cubicBezTo>
                  <a:pt x="9406" y="4125"/>
                  <a:pt x="9313" y="4125"/>
                  <a:pt x="9250" y="4188"/>
                </a:cubicBezTo>
                <a:cubicBezTo>
                  <a:pt x="9313" y="4125"/>
                  <a:pt x="9375" y="4438"/>
                  <a:pt x="9469" y="4188"/>
                </a:cubicBezTo>
                <a:close/>
                <a:moveTo>
                  <a:pt x="17781" y="13969"/>
                </a:moveTo>
                <a:cubicBezTo>
                  <a:pt x="17656" y="14000"/>
                  <a:pt x="17500" y="13907"/>
                  <a:pt x="17375" y="14063"/>
                </a:cubicBezTo>
                <a:cubicBezTo>
                  <a:pt x="17531" y="14063"/>
                  <a:pt x="17656" y="14063"/>
                  <a:pt x="17781" y="13969"/>
                </a:cubicBezTo>
                <a:close/>
                <a:moveTo>
                  <a:pt x="1063" y="6375"/>
                </a:moveTo>
                <a:cubicBezTo>
                  <a:pt x="1094" y="6344"/>
                  <a:pt x="1063" y="6282"/>
                  <a:pt x="1063" y="6219"/>
                </a:cubicBezTo>
                <a:cubicBezTo>
                  <a:pt x="1000" y="6282"/>
                  <a:pt x="907" y="6282"/>
                  <a:pt x="844" y="6313"/>
                </a:cubicBezTo>
                <a:cubicBezTo>
                  <a:pt x="938" y="6375"/>
                  <a:pt x="1032" y="6407"/>
                  <a:pt x="1063" y="6375"/>
                </a:cubicBezTo>
                <a:close/>
                <a:moveTo>
                  <a:pt x="6500" y="9375"/>
                </a:moveTo>
                <a:cubicBezTo>
                  <a:pt x="6375" y="9407"/>
                  <a:pt x="6281" y="9313"/>
                  <a:pt x="6188" y="9407"/>
                </a:cubicBezTo>
                <a:cubicBezTo>
                  <a:pt x="6281" y="9438"/>
                  <a:pt x="6375" y="9469"/>
                  <a:pt x="6500" y="9375"/>
                </a:cubicBezTo>
                <a:close/>
                <a:moveTo>
                  <a:pt x="6906" y="10500"/>
                </a:moveTo>
                <a:cubicBezTo>
                  <a:pt x="7000" y="10500"/>
                  <a:pt x="7094" y="10500"/>
                  <a:pt x="7219" y="10469"/>
                </a:cubicBezTo>
                <a:cubicBezTo>
                  <a:pt x="7063" y="10375"/>
                  <a:pt x="7000" y="10344"/>
                  <a:pt x="6906" y="10500"/>
                </a:cubicBezTo>
                <a:close/>
                <a:moveTo>
                  <a:pt x="3219" y="8719"/>
                </a:moveTo>
                <a:cubicBezTo>
                  <a:pt x="3094" y="8688"/>
                  <a:pt x="2969" y="8719"/>
                  <a:pt x="2844" y="8719"/>
                </a:cubicBezTo>
                <a:cubicBezTo>
                  <a:pt x="2844" y="8719"/>
                  <a:pt x="2844" y="8719"/>
                  <a:pt x="2844" y="8719"/>
                </a:cubicBezTo>
                <a:cubicBezTo>
                  <a:pt x="2907" y="8719"/>
                  <a:pt x="2969" y="8750"/>
                  <a:pt x="3063" y="8750"/>
                </a:cubicBezTo>
                <a:cubicBezTo>
                  <a:pt x="3094" y="8750"/>
                  <a:pt x="3157" y="8782"/>
                  <a:pt x="3188" y="8782"/>
                </a:cubicBezTo>
                <a:cubicBezTo>
                  <a:pt x="3219" y="8782"/>
                  <a:pt x="3282" y="8813"/>
                  <a:pt x="3282" y="8750"/>
                </a:cubicBezTo>
                <a:cubicBezTo>
                  <a:pt x="3282" y="8688"/>
                  <a:pt x="3250" y="8719"/>
                  <a:pt x="3219" y="8719"/>
                </a:cubicBezTo>
                <a:close/>
                <a:moveTo>
                  <a:pt x="32719" y="1532"/>
                </a:moveTo>
                <a:cubicBezTo>
                  <a:pt x="32813" y="1532"/>
                  <a:pt x="32906" y="1469"/>
                  <a:pt x="32906" y="1313"/>
                </a:cubicBezTo>
                <a:cubicBezTo>
                  <a:pt x="32813" y="1375"/>
                  <a:pt x="32781" y="1469"/>
                  <a:pt x="32688" y="1469"/>
                </a:cubicBezTo>
                <a:cubicBezTo>
                  <a:pt x="32656" y="1438"/>
                  <a:pt x="32625" y="1438"/>
                  <a:pt x="32625" y="1500"/>
                </a:cubicBezTo>
                <a:cubicBezTo>
                  <a:pt x="32625" y="1532"/>
                  <a:pt x="32688" y="1532"/>
                  <a:pt x="32719" y="1532"/>
                </a:cubicBezTo>
                <a:close/>
                <a:moveTo>
                  <a:pt x="9438" y="3000"/>
                </a:moveTo>
                <a:cubicBezTo>
                  <a:pt x="9469" y="3000"/>
                  <a:pt x="9500" y="2969"/>
                  <a:pt x="9500" y="2969"/>
                </a:cubicBezTo>
                <a:cubicBezTo>
                  <a:pt x="9531" y="2938"/>
                  <a:pt x="9531" y="2907"/>
                  <a:pt x="9563" y="2907"/>
                </a:cubicBezTo>
                <a:cubicBezTo>
                  <a:pt x="9469" y="2907"/>
                  <a:pt x="9313" y="2750"/>
                  <a:pt x="9281" y="2969"/>
                </a:cubicBezTo>
                <a:cubicBezTo>
                  <a:pt x="9313" y="3063"/>
                  <a:pt x="9375" y="3000"/>
                  <a:pt x="9438" y="3000"/>
                </a:cubicBezTo>
                <a:close/>
                <a:moveTo>
                  <a:pt x="2000" y="6407"/>
                </a:moveTo>
                <a:cubicBezTo>
                  <a:pt x="2000" y="6407"/>
                  <a:pt x="2032" y="6375"/>
                  <a:pt x="2032" y="6375"/>
                </a:cubicBezTo>
                <a:cubicBezTo>
                  <a:pt x="2032" y="6344"/>
                  <a:pt x="2000" y="6344"/>
                  <a:pt x="2000" y="6313"/>
                </a:cubicBezTo>
                <a:cubicBezTo>
                  <a:pt x="1938" y="6313"/>
                  <a:pt x="1875" y="6313"/>
                  <a:pt x="1813" y="6313"/>
                </a:cubicBezTo>
                <a:cubicBezTo>
                  <a:pt x="1750" y="6344"/>
                  <a:pt x="1782" y="6407"/>
                  <a:pt x="1782" y="6438"/>
                </a:cubicBezTo>
                <a:cubicBezTo>
                  <a:pt x="1750" y="6469"/>
                  <a:pt x="1750" y="6469"/>
                  <a:pt x="1750" y="6500"/>
                </a:cubicBezTo>
                <a:cubicBezTo>
                  <a:pt x="1782" y="6500"/>
                  <a:pt x="1813" y="6500"/>
                  <a:pt x="1813" y="6500"/>
                </a:cubicBezTo>
                <a:cubicBezTo>
                  <a:pt x="1875" y="6438"/>
                  <a:pt x="1907" y="6375"/>
                  <a:pt x="2000" y="6407"/>
                </a:cubicBezTo>
                <a:close/>
                <a:moveTo>
                  <a:pt x="5313" y="2532"/>
                </a:moveTo>
                <a:cubicBezTo>
                  <a:pt x="5281" y="2563"/>
                  <a:pt x="5344" y="2594"/>
                  <a:pt x="5375" y="2625"/>
                </a:cubicBezTo>
                <a:cubicBezTo>
                  <a:pt x="5406" y="2625"/>
                  <a:pt x="5469" y="2688"/>
                  <a:pt x="5531" y="2657"/>
                </a:cubicBezTo>
                <a:cubicBezTo>
                  <a:pt x="5531" y="2657"/>
                  <a:pt x="5594" y="2688"/>
                  <a:pt x="5594" y="2657"/>
                </a:cubicBezTo>
                <a:cubicBezTo>
                  <a:pt x="5594" y="2594"/>
                  <a:pt x="5563" y="2594"/>
                  <a:pt x="5531" y="2594"/>
                </a:cubicBezTo>
                <a:cubicBezTo>
                  <a:pt x="5500" y="2563"/>
                  <a:pt x="5469" y="2532"/>
                  <a:pt x="5438" y="2532"/>
                </a:cubicBezTo>
                <a:cubicBezTo>
                  <a:pt x="5406" y="2500"/>
                  <a:pt x="5344" y="2500"/>
                  <a:pt x="5313" y="2532"/>
                </a:cubicBezTo>
                <a:close/>
                <a:moveTo>
                  <a:pt x="8969" y="11282"/>
                </a:moveTo>
                <a:cubicBezTo>
                  <a:pt x="9094" y="11282"/>
                  <a:pt x="9219" y="11313"/>
                  <a:pt x="9313" y="11219"/>
                </a:cubicBezTo>
                <a:cubicBezTo>
                  <a:pt x="9188" y="11250"/>
                  <a:pt x="9063" y="11125"/>
                  <a:pt x="8969" y="11282"/>
                </a:cubicBezTo>
                <a:close/>
                <a:moveTo>
                  <a:pt x="34063" y="4344"/>
                </a:moveTo>
                <a:cubicBezTo>
                  <a:pt x="34219" y="4407"/>
                  <a:pt x="34344" y="4313"/>
                  <a:pt x="34469" y="4219"/>
                </a:cubicBezTo>
                <a:cubicBezTo>
                  <a:pt x="34313" y="4188"/>
                  <a:pt x="34188" y="4313"/>
                  <a:pt x="34063" y="4344"/>
                </a:cubicBezTo>
                <a:close/>
                <a:moveTo>
                  <a:pt x="6281" y="4125"/>
                </a:moveTo>
                <a:cubicBezTo>
                  <a:pt x="6281" y="4125"/>
                  <a:pt x="6250" y="4125"/>
                  <a:pt x="6250" y="4157"/>
                </a:cubicBezTo>
                <a:cubicBezTo>
                  <a:pt x="6250" y="4125"/>
                  <a:pt x="6250" y="4125"/>
                  <a:pt x="6250" y="4125"/>
                </a:cubicBezTo>
                <a:cubicBezTo>
                  <a:pt x="6250" y="4125"/>
                  <a:pt x="6219" y="4125"/>
                  <a:pt x="6219" y="4125"/>
                </a:cubicBezTo>
                <a:cubicBezTo>
                  <a:pt x="6188" y="4157"/>
                  <a:pt x="6125" y="4094"/>
                  <a:pt x="6125" y="4157"/>
                </a:cubicBezTo>
                <a:cubicBezTo>
                  <a:pt x="6094" y="4219"/>
                  <a:pt x="6188" y="4219"/>
                  <a:pt x="6219" y="4250"/>
                </a:cubicBezTo>
                <a:cubicBezTo>
                  <a:pt x="6313" y="4282"/>
                  <a:pt x="6375" y="4219"/>
                  <a:pt x="6406" y="4157"/>
                </a:cubicBezTo>
                <a:cubicBezTo>
                  <a:pt x="6375" y="4032"/>
                  <a:pt x="6344" y="4063"/>
                  <a:pt x="6281" y="4125"/>
                </a:cubicBezTo>
                <a:close/>
                <a:moveTo>
                  <a:pt x="4094" y="8875"/>
                </a:moveTo>
                <a:cubicBezTo>
                  <a:pt x="4250" y="9000"/>
                  <a:pt x="4375" y="9000"/>
                  <a:pt x="4500" y="8875"/>
                </a:cubicBezTo>
                <a:cubicBezTo>
                  <a:pt x="4375" y="8875"/>
                  <a:pt x="4219" y="8844"/>
                  <a:pt x="4094" y="8875"/>
                </a:cubicBezTo>
                <a:close/>
                <a:moveTo>
                  <a:pt x="6438" y="10157"/>
                </a:moveTo>
                <a:cubicBezTo>
                  <a:pt x="6438" y="10157"/>
                  <a:pt x="6438" y="10157"/>
                  <a:pt x="6438" y="10157"/>
                </a:cubicBezTo>
                <a:cubicBezTo>
                  <a:pt x="6438" y="10157"/>
                  <a:pt x="6438" y="10157"/>
                  <a:pt x="6438" y="10157"/>
                </a:cubicBezTo>
                <a:close/>
                <a:moveTo>
                  <a:pt x="9563" y="3657"/>
                </a:moveTo>
                <a:cubicBezTo>
                  <a:pt x="9594" y="3563"/>
                  <a:pt x="9563" y="3594"/>
                  <a:pt x="9500" y="3563"/>
                </a:cubicBezTo>
                <a:cubicBezTo>
                  <a:pt x="9406" y="3532"/>
                  <a:pt x="9438" y="3657"/>
                  <a:pt x="9375" y="3657"/>
                </a:cubicBezTo>
                <a:cubicBezTo>
                  <a:pt x="9375" y="3688"/>
                  <a:pt x="9375" y="3688"/>
                  <a:pt x="9406" y="3719"/>
                </a:cubicBezTo>
                <a:cubicBezTo>
                  <a:pt x="9469" y="3688"/>
                  <a:pt x="9531" y="3782"/>
                  <a:pt x="9594" y="3782"/>
                </a:cubicBezTo>
                <a:cubicBezTo>
                  <a:pt x="9656" y="3688"/>
                  <a:pt x="9531" y="3688"/>
                  <a:pt x="9563" y="3657"/>
                </a:cubicBezTo>
                <a:close/>
                <a:moveTo>
                  <a:pt x="3063" y="4938"/>
                </a:moveTo>
                <a:cubicBezTo>
                  <a:pt x="3219" y="5000"/>
                  <a:pt x="3407" y="5063"/>
                  <a:pt x="3563" y="5125"/>
                </a:cubicBezTo>
                <a:cubicBezTo>
                  <a:pt x="3438" y="4969"/>
                  <a:pt x="3250" y="4969"/>
                  <a:pt x="3063" y="4938"/>
                </a:cubicBezTo>
                <a:close/>
                <a:moveTo>
                  <a:pt x="12719" y="12969"/>
                </a:moveTo>
                <a:cubicBezTo>
                  <a:pt x="12594" y="12969"/>
                  <a:pt x="12500" y="12969"/>
                  <a:pt x="12375" y="13032"/>
                </a:cubicBezTo>
                <a:cubicBezTo>
                  <a:pt x="12531" y="13063"/>
                  <a:pt x="12656" y="13000"/>
                  <a:pt x="12750" y="13125"/>
                </a:cubicBezTo>
                <a:cubicBezTo>
                  <a:pt x="12719" y="13063"/>
                  <a:pt x="12781" y="12969"/>
                  <a:pt x="12719" y="12969"/>
                </a:cubicBezTo>
                <a:close/>
                <a:moveTo>
                  <a:pt x="34531" y="7938"/>
                </a:moveTo>
                <a:cubicBezTo>
                  <a:pt x="34531" y="7938"/>
                  <a:pt x="34500" y="7938"/>
                  <a:pt x="34500" y="7938"/>
                </a:cubicBezTo>
                <a:cubicBezTo>
                  <a:pt x="34438" y="7969"/>
                  <a:pt x="34406" y="8000"/>
                  <a:pt x="34375" y="8032"/>
                </a:cubicBezTo>
                <a:cubicBezTo>
                  <a:pt x="34375" y="8032"/>
                  <a:pt x="34375" y="8063"/>
                  <a:pt x="34406" y="8063"/>
                </a:cubicBezTo>
                <a:cubicBezTo>
                  <a:pt x="34438" y="8094"/>
                  <a:pt x="34500" y="8125"/>
                  <a:pt x="34531" y="8032"/>
                </a:cubicBezTo>
                <a:cubicBezTo>
                  <a:pt x="34531" y="8032"/>
                  <a:pt x="34563" y="8032"/>
                  <a:pt x="34563" y="8032"/>
                </a:cubicBezTo>
                <a:cubicBezTo>
                  <a:pt x="34594" y="8032"/>
                  <a:pt x="34625" y="8000"/>
                  <a:pt x="34625" y="7969"/>
                </a:cubicBezTo>
                <a:cubicBezTo>
                  <a:pt x="34625" y="7907"/>
                  <a:pt x="34563" y="7938"/>
                  <a:pt x="34531" y="7938"/>
                </a:cubicBezTo>
                <a:close/>
                <a:moveTo>
                  <a:pt x="18625" y="14469"/>
                </a:moveTo>
                <a:cubicBezTo>
                  <a:pt x="18750" y="14500"/>
                  <a:pt x="18875" y="14532"/>
                  <a:pt x="19000" y="14469"/>
                </a:cubicBezTo>
                <a:cubicBezTo>
                  <a:pt x="18875" y="14469"/>
                  <a:pt x="18750" y="14407"/>
                  <a:pt x="18625" y="14469"/>
                </a:cubicBezTo>
                <a:close/>
                <a:moveTo>
                  <a:pt x="1282" y="6407"/>
                </a:moveTo>
                <a:cubicBezTo>
                  <a:pt x="1407" y="6438"/>
                  <a:pt x="1500" y="6500"/>
                  <a:pt x="1625" y="6438"/>
                </a:cubicBezTo>
                <a:cubicBezTo>
                  <a:pt x="1500" y="6407"/>
                  <a:pt x="1407" y="6344"/>
                  <a:pt x="1282" y="6407"/>
                </a:cubicBezTo>
                <a:close/>
                <a:moveTo>
                  <a:pt x="15188" y="13344"/>
                </a:moveTo>
                <a:cubicBezTo>
                  <a:pt x="15188" y="13344"/>
                  <a:pt x="15188" y="13344"/>
                  <a:pt x="15188" y="13344"/>
                </a:cubicBezTo>
                <a:cubicBezTo>
                  <a:pt x="15188" y="13344"/>
                  <a:pt x="15188" y="13344"/>
                  <a:pt x="15188" y="13344"/>
                </a:cubicBezTo>
                <a:close/>
                <a:moveTo>
                  <a:pt x="18594" y="14157"/>
                </a:moveTo>
                <a:cubicBezTo>
                  <a:pt x="18594" y="14125"/>
                  <a:pt x="18563" y="14063"/>
                  <a:pt x="18531" y="14094"/>
                </a:cubicBezTo>
                <a:cubicBezTo>
                  <a:pt x="18469" y="14157"/>
                  <a:pt x="18344" y="14125"/>
                  <a:pt x="18250" y="14219"/>
                </a:cubicBezTo>
                <a:cubicBezTo>
                  <a:pt x="18375" y="14219"/>
                  <a:pt x="18469" y="14219"/>
                  <a:pt x="18563" y="14219"/>
                </a:cubicBezTo>
                <a:cubicBezTo>
                  <a:pt x="18594" y="14219"/>
                  <a:pt x="18625" y="14188"/>
                  <a:pt x="18594" y="14157"/>
                </a:cubicBezTo>
                <a:close/>
                <a:moveTo>
                  <a:pt x="19938" y="4688"/>
                </a:moveTo>
                <a:cubicBezTo>
                  <a:pt x="20031" y="4719"/>
                  <a:pt x="20125" y="4750"/>
                  <a:pt x="20156" y="4625"/>
                </a:cubicBezTo>
                <a:cubicBezTo>
                  <a:pt x="20125" y="4625"/>
                  <a:pt x="20063" y="4657"/>
                  <a:pt x="20031" y="4563"/>
                </a:cubicBezTo>
                <a:cubicBezTo>
                  <a:pt x="20031" y="4500"/>
                  <a:pt x="19969" y="4532"/>
                  <a:pt x="19906" y="4532"/>
                </a:cubicBezTo>
                <a:cubicBezTo>
                  <a:pt x="19844" y="4532"/>
                  <a:pt x="19938" y="4594"/>
                  <a:pt x="19875" y="4625"/>
                </a:cubicBezTo>
                <a:cubicBezTo>
                  <a:pt x="19844" y="4657"/>
                  <a:pt x="19938" y="4688"/>
                  <a:pt x="19938" y="4688"/>
                </a:cubicBezTo>
                <a:close/>
                <a:moveTo>
                  <a:pt x="33406" y="4532"/>
                </a:moveTo>
                <a:cubicBezTo>
                  <a:pt x="33563" y="4563"/>
                  <a:pt x="33719" y="4563"/>
                  <a:pt x="33844" y="4407"/>
                </a:cubicBezTo>
                <a:cubicBezTo>
                  <a:pt x="33656" y="4375"/>
                  <a:pt x="33531" y="4438"/>
                  <a:pt x="33406" y="4532"/>
                </a:cubicBezTo>
                <a:close/>
                <a:moveTo>
                  <a:pt x="2188" y="9157"/>
                </a:moveTo>
                <a:cubicBezTo>
                  <a:pt x="2344" y="9250"/>
                  <a:pt x="2532" y="9219"/>
                  <a:pt x="2719" y="9219"/>
                </a:cubicBezTo>
                <a:cubicBezTo>
                  <a:pt x="2532" y="9157"/>
                  <a:pt x="2375" y="9094"/>
                  <a:pt x="2188" y="9157"/>
                </a:cubicBezTo>
                <a:close/>
                <a:moveTo>
                  <a:pt x="719" y="8688"/>
                </a:moveTo>
                <a:cubicBezTo>
                  <a:pt x="563" y="8688"/>
                  <a:pt x="469" y="8657"/>
                  <a:pt x="344" y="8719"/>
                </a:cubicBezTo>
                <a:cubicBezTo>
                  <a:pt x="594" y="8813"/>
                  <a:pt x="594" y="8813"/>
                  <a:pt x="719" y="8688"/>
                </a:cubicBezTo>
                <a:close/>
                <a:moveTo>
                  <a:pt x="20531" y="5250"/>
                </a:moveTo>
                <a:cubicBezTo>
                  <a:pt x="20719" y="5313"/>
                  <a:pt x="20719" y="5313"/>
                  <a:pt x="20750" y="5219"/>
                </a:cubicBezTo>
                <a:cubicBezTo>
                  <a:pt x="20594" y="5219"/>
                  <a:pt x="20438" y="5125"/>
                  <a:pt x="20250" y="5250"/>
                </a:cubicBezTo>
                <a:cubicBezTo>
                  <a:pt x="20375" y="5282"/>
                  <a:pt x="20438" y="5219"/>
                  <a:pt x="20531" y="5250"/>
                </a:cubicBezTo>
                <a:close/>
                <a:moveTo>
                  <a:pt x="1125" y="8875"/>
                </a:moveTo>
                <a:cubicBezTo>
                  <a:pt x="1063" y="8844"/>
                  <a:pt x="1032" y="8875"/>
                  <a:pt x="1000" y="8907"/>
                </a:cubicBezTo>
                <a:cubicBezTo>
                  <a:pt x="1000" y="8938"/>
                  <a:pt x="969" y="8938"/>
                  <a:pt x="969" y="8907"/>
                </a:cubicBezTo>
                <a:cubicBezTo>
                  <a:pt x="969" y="8907"/>
                  <a:pt x="938" y="8907"/>
                  <a:pt x="938" y="8907"/>
                </a:cubicBezTo>
                <a:cubicBezTo>
                  <a:pt x="875" y="8844"/>
                  <a:pt x="813" y="8875"/>
                  <a:pt x="719" y="8875"/>
                </a:cubicBezTo>
                <a:cubicBezTo>
                  <a:pt x="688" y="8875"/>
                  <a:pt x="657" y="8875"/>
                  <a:pt x="594" y="8875"/>
                </a:cubicBezTo>
                <a:cubicBezTo>
                  <a:pt x="657" y="8907"/>
                  <a:pt x="657" y="9000"/>
                  <a:pt x="719" y="8969"/>
                </a:cubicBezTo>
                <a:cubicBezTo>
                  <a:pt x="844" y="8938"/>
                  <a:pt x="969" y="8969"/>
                  <a:pt x="1094" y="8969"/>
                </a:cubicBezTo>
                <a:cubicBezTo>
                  <a:pt x="1125" y="8969"/>
                  <a:pt x="1188" y="8969"/>
                  <a:pt x="1188" y="8907"/>
                </a:cubicBezTo>
                <a:cubicBezTo>
                  <a:pt x="1188" y="8875"/>
                  <a:pt x="1157" y="8875"/>
                  <a:pt x="1125" y="8875"/>
                </a:cubicBezTo>
                <a:close/>
                <a:moveTo>
                  <a:pt x="14031" y="3500"/>
                </a:moveTo>
                <a:cubicBezTo>
                  <a:pt x="14031" y="3500"/>
                  <a:pt x="14063" y="3500"/>
                  <a:pt x="14094" y="3469"/>
                </a:cubicBezTo>
                <a:cubicBezTo>
                  <a:pt x="14094" y="3469"/>
                  <a:pt x="14094" y="3438"/>
                  <a:pt x="14094" y="3438"/>
                </a:cubicBezTo>
                <a:cubicBezTo>
                  <a:pt x="13969" y="3407"/>
                  <a:pt x="13875" y="3219"/>
                  <a:pt x="13719" y="3282"/>
                </a:cubicBezTo>
                <a:cubicBezTo>
                  <a:pt x="13781" y="3407"/>
                  <a:pt x="13938" y="3438"/>
                  <a:pt x="14031" y="3500"/>
                </a:cubicBezTo>
                <a:close/>
                <a:moveTo>
                  <a:pt x="10094" y="3188"/>
                </a:moveTo>
                <a:cubicBezTo>
                  <a:pt x="10156" y="3188"/>
                  <a:pt x="10188" y="3157"/>
                  <a:pt x="10188" y="3094"/>
                </a:cubicBezTo>
                <a:cubicBezTo>
                  <a:pt x="10188" y="3032"/>
                  <a:pt x="10031" y="2938"/>
                  <a:pt x="9938" y="2969"/>
                </a:cubicBezTo>
                <a:cubicBezTo>
                  <a:pt x="9938" y="3032"/>
                  <a:pt x="9906" y="3094"/>
                  <a:pt x="9938" y="3125"/>
                </a:cubicBezTo>
                <a:cubicBezTo>
                  <a:pt x="10000" y="3125"/>
                  <a:pt x="10031" y="3188"/>
                  <a:pt x="10094" y="3188"/>
                </a:cubicBezTo>
                <a:close/>
                <a:moveTo>
                  <a:pt x="8625" y="10688"/>
                </a:moveTo>
                <a:cubicBezTo>
                  <a:pt x="8625" y="10688"/>
                  <a:pt x="8625" y="10688"/>
                  <a:pt x="8625" y="10688"/>
                </a:cubicBezTo>
                <a:cubicBezTo>
                  <a:pt x="8531" y="10688"/>
                  <a:pt x="8469" y="10657"/>
                  <a:pt x="8406" y="10625"/>
                </a:cubicBezTo>
                <a:cubicBezTo>
                  <a:pt x="8719" y="10875"/>
                  <a:pt x="8719" y="10875"/>
                  <a:pt x="8813" y="10813"/>
                </a:cubicBezTo>
                <a:cubicBezTo>
                  <a:pt x="8750" y="10750"/>
                  <a:pt x="8656" y="10750"/>
                  <a:pt x="8625" y="10688"/>
                </a:cubicBezTo>
                <a:close/>
                <a:moveTo>
                  <a:pt x="12031" y="3438"/>
                </a:moveTo>
                <a:cubicBezTo>
                  <a:pt x="11906" y="3344"/>
                  <a:pt x="11719" y="3313"/>
                  <a:pt x="11594" y="3188"/>
                </a:cubicBezTo>
                <a:cubicBezTo>
                  <a:pt x="11625" y="3313"/>
                  <a:pt x="11844" y="3438"/>
                  <a:pt x="12031" y="3438"/>
                </a:cubicBezTo>
                <a:close/>
                <a:moveTo>
                  <a:pt x="3719" y="9313"/>
                </a:moveTo>
                <a:cubicBezTo>
                  <a:pt x="3938" y="9469"/>
                  <a:pt x="3938" y="9469"/>
                  <a:pt x="4156" y="9407"/>
                </a:cubicBezTo>
                <a:cubicBezTo>
                  <a:pt x="4063" y="9344"/>
                  <a:pt x="3750" y="9313"/>
                  <a:pt x="3719" y="9313"/>
                </a:cubicBezTo>
                <a:close/>
                <a:moveTo>
                  <a:pt x="4406" y="7563"/>
                </a:moveTo>
                <a:cubicBezTo>
                  <a:pt x="4313" y="7532"/>
                  <a:pt x="4250" y="7469"/>
                  <a:pt x="4125" y="7594"/>
                </a:cubicBezTo>
                <a:cubicBezTo>
                  <a:pt x="4250" y="7594"/>
                  <a:pt x="4344" y="7657"/>
                  <a:pt x="4438" y="7688"/>
                </a:cubicBezTo>
                <a:cubicBezTo>
                  <a:pt x="4531" y="7719"/>
                  <a:pt x="4594" y="7719"/>
                  <a:pt x="4688" y="7657"/>
                </a:cubicBezTo>
                <a:cubicBezTo>
                  <a:pt x="4594" y="7657"/>
                  <a:pt x="4500" y="7625"/>
                  <a:pt x="4406" y="7563"/>
                </a:cubicBezTo>
                <a:close/>
                <a:moveTo>
                  <a:pt x="4813" y="8938"/>
                </a:moveTo>
                <a:cubicBezTo>
                  <a:pt x="4750" y="8938"/>
                  <a:pt x="4688" y="8938"/>
                  <a:pt x="4656" y="8969"/>
                </a:cubicBezTo>
                <a:cubicBezTo>
                  <a:pt x="4719" y="9032"/>
                  <a:pt x="4781" y="9125"/>
                  <a:pt x="4875" y="9094"/>
                </a:cubicBezTo>
                <a:cubicBezTo>
                  <a:pt x="4906" y="9094"/>
                  <a:pt x="4938" y="9000"/>
                  <a:pt x="5000" y="8938"/>
                </a:cubicBezTo>
                <a:cubicBezTo>
                  <a:pt x="4938" y="8938"/>
                  <a:pt x="4875" y="8938"/>
                  <a:pt x="4813" y="8938"/>
                </a:cubicBezTo>
                <a:close/>
                <a:moveTo>
                  <a:pt x="2844" y="3594"/>
                </a:moveTo>
                <a:cubicBezTo>
                  <a:pt x="3000" y="3594"/>
                  <a:pt x="3157" y="3688"/>
                  <a:pt x="3344" y="3688"/>
                </a:cubicBezTo>
                <a:cubicBezTo>
                  <a:pt x="3250" y="3625"/>
                  <a:pt x="3250" y="3500"/>
                  <a:pt x="3125" y="3532"/>
                </a:cubicBezTo>
                <a:cubicBezTo>
                  <a:pt x="3032" y="3563"/>
                  <a:pt x="2938" y="3563"/>
                  <a:pt x="2844" y="3532"/>
                </a:cubicBezTo>
                <a:cubicBezTo>
                  <a:pt x="2844" y="3500"/>
                  <a:pt x="2813" y="3532"/>
                  <a:pt x="2813" y="3563"/>
                </a:cubicBezTo>
                <a:cubicBezTo>
                  <a:pt x="2813" y="3594"/>
                  <a:pt x="2813" y="3594"/>
                  <a:pt x="2844" y="3594"/>
                </a:cubicBezTo>
                <a:close/>
                <a:moveTo>
                  <a:pt x="22719" y="14782"/>
                </a:moveTo>
                <a:cubicBezTo>
                  <a:pt x="22688" y="14782"/>
                  <a:pt x="22656" y="14813"/>
                  <a:pt x="22594" y="14813"/>
                </a:cubicBezTo>
                <a:cubicBezTo>
                  <a:pt x="22563" y="14813"/>
                  <a:pt x="22531" y="14844"/>
                  <a:pt x="22531" y="14875"/>
                </a:cubicBezTo>
                <a:cubicBezTo>
                  <a:pt x="22500" y="14907"/>
                  <a:pt x="22500" y="14938"/>
                  <a:pt x="22531" y="14969"/>
                </a:cubicBezTo>
                <a:cubicBezTo>
                  <a:pt x="22563" y="14969"/>
                  <a:pt x="22594" y="15000"/>
                  <a:pt x="22625" y="15000"/>
                </a:cubicBezTo>
                <a:cubicBezTo>
                  <a:pt x="22656" y="14969"/>
                  <a:pt x="22594" y="14969"/>
                  <a:pt x="22594" y="14938"/>
                </a:cubicBezTo>
                <a:cubicBezTo>
                  <a:pt x="22625" y="14907"/>
                  <a:pt x="22656" y="14875"/>
                  <a:pt x="22688" y="14875"/>
                </a:cubicBezTo>
                <a:cubicBezTo>
                  <a:pt x="22750" y="14844"/>
                  <a:pt x="22719" y="14907"/>
                  <a:pt x="22719" y="14938"/>
                </a:cubicBezTo>
                <a:cubicBezTo>
                  <a:pt x="22719" y="15000"/>
                  <a:pt x="22750" y="15000"/>
                  <a:pt x="22813" y="14969"/>
                </a:cubicBezTo>
                <a:cubicBezTo>
                  <a:pt x="22781" y="14907"/>
                  <a:pt x="22781" y="14907"/>
                  <a:pt x="22844" y="14750"/>
                </a:cubicBezTo>
                <a:cubicBezTo>
                  <a:pt x="22781" y="14719"/>
                  <a:pt x="22781" y="14782"/>
                  <a:pt x="22719" y="14782"/>
                </a:cubicBezTo>
                <a:close/>
                <a:moveTo>
                  <a:pt x="23281" y="14750"/>
                </a:moveTo>
                <a:cubicBezTo>
                  <a:pt x="23281" y="14750"/>
                  <a:pt x="23281" y="14750"/>
                  <a:pt x="23281" y="14750"/>
                </a:cubicBezTo>
                <a:close/>
                <a:moveTo>
                  <a:pt x="9594" y="10813"/>
                </a:moveTo>
                <a:cubicBezTo>
                  <a:pt x="9563" y="10813"/>
                  <a:pt x="9563" y="10844"/>
                  <a:pt x="9531" y="10813"/>
                </a:cubicBezTo>
                <a:cubicBezTo>
                  <a:pt x="9500" y="10782"/>
                  <a:pt x="9438" y="10782"/>
                  <a:pt x="9406" y="10813"/>
                </a:cubicBezTo>
                <a:cubicBezTo>
                  <a:pt x="9375" y="10813"/>
                  <a:pt x="9375" y="10813"/>
                  <a:pt x="9375" y="10844"/>
                </a:cubicBezTo>
                <a:cubicBezTo>
                  <a:pt x="9375" y="10875"/>
                  <a:pt x="9438" y="10875"/>
                  <a:pt x="9438" y="10875"/>
                </a:cubicBezTo>
                <a:cubicBezTo>
                  <a:pt x="9469" y="10875"/>
                  <a:pt x="9500" y="10844"/>
                  <a:pt x="9500" y="10875"/>
                </a:cubicBezTo>
                <a:cubicBezTo>
                  <a:pt x="9563" y="10938"/>
                  <a:pt x="9719" y="10938"/>
                  <a:pt x="9719" y="10907"/>
                </a:cubicBezTo>
                <a:cubicBezTo>
                  <a:pt x="9719" y="10813"/>
                  <a:pt x="9813" y="10844"/>
                  <a:pt x="9844" y="10813"/>
                </a:cubicBezTo>
                <a:cubicBezTo>
                  <a:pt x="9781" y="10719"/>
                  <a:pt x="9625" y="10657"/>
                  <a:pt x="9500" y="10719"/>
                </a:cubicBezTo>
                <a:cubicBezTo>
                  <a:pt x="9594" y="10750"/>
                  <a:pt x="9656" y="10782"/>
                  <a:pt x="9719" y="10813"/>
                </a:cubicBezTo>
                <a:cubicBezTo>
                  <a:pt x="9656" y="10844"/>
                  <a:pt x="9625" y="10813"/>
                  <a:pt x="9594" y="10813"/>
                </a:cubicBezTo>
                <a:close/>
                <a:moveTo>
                  <a:pt x="3125" y="6969"/>
                </a:moveTo>
                <a:cubicBezTo>
                  <a:pt x="3125" y="6907"/>
                  <a:pt x="3063" y="6907"/>
                  <a:pt x="3032" y="6907"/>
                </a:cubicBezTo>
                <a:cubicBezTo>
                  <a:pt x="2938" y="6938"/>
                  <a:pt x="2907" y="6907"/>
                  <a:pt x="2844" y="6844"/>
                </a:cubicBezTo>
                <a:cubicBezTo>
                  <a:pt x="2813" y="6844"/>
                  <a:pt x="2782" y="6813"/>
                  <a:pt x="2782" y="6782"/>
                </a:cubicBezTo>
                <a:cubicBezTo>
                  <a:pt x="2688" y="6813"/>
                  <a:pt x="2594" y="6750"/>
                  <a:pt x="2469" y="6813"/>
                </a:cubicBezTo>
                <a:cubicBezTo>
                  <a:pt x="2563" y="6844"/>
                  <a:pt x="2625" y="6875"/>
                  <a:pt x="2688" y="6875"/>
                </a:cubicBezTo>
                <a:cubicBezTo>
                  <a:pt x="2782" y="6938"/>
                  <a:pt x="2907" y="6969"/>
                  <a:pt x="3000" y="7000"/>
                </a:cubicBezTo>
                <a:cubicBezTo>
                  <a:pt x="3063" y="7000"/>
                  <a:pt x="3094" y="7032"/>
                  <a:pt x="3125" y="6969"/>
                </a:cubicBezTo>
                <a:close/>
                <a:moveTo>
                  <a:pt x="12531" y="12344"/>
                </a:moveTo>
                <a:cubicBezTo>
                  <a:pt x="12563" y="12344"/>
                  <a:pt x="12594" y="12344"/>
                  <a:pt x="12625" y="12344"/>
                </a:cubicBezTo>
                <a:cubicBezTo>
                  <a:pt x="12688" y="12344"/>
                  <a:pt x="12781" y="12375"/>
                  <a:pt x="12813" y="12438"/>
                </a:cubicBezTo>
                <a:cubicBezTo>
                  <a:pt x="12875" y="12500"/>
                  <a:pt x="12938" y="12469"/>
                  <a:pt x="12969" y="12469"/>
                </a:cubicBezTo>
                <a:cubicBezTo>
                  <a:pt x="13000" y="12469"/>
                  <a:pt x="13031" y="12469"/>
                  <a:pt x="13031" y="12438"/>
                </a:cubicBezTo>
                <a:cubicBezTo>
                  <a:pt x="13031" y="12407"/>
                  <a:pt x="13000" y="12407"/>
                  <a:pt x="12969" y="12407"/>
                </a:cubicBezTo>
                <a:cubicBezTo>
                  <a:pt x="12906" y="12407"/>
                  <a:pt x="12844" y="12407"/>
                  <a:pt x="12813" y="12344"/>
                </a:cubicBezTo>
                <a:cubicBezTo>
                  <a:pt x="12719" y="12219"/>
                  <a:pt x="12625" y="12282"/>
                  <a:pt x="12500" y="12313"/>
                </a:cubicBezTo>
                <a:cubicBezTo>
                  <a:pt x="12469" y="12313"/>
                  <a:pt x="12406" y="12282"/>
                  <a:pt x="12406" y="12344"/>
                </a:cubicBezTo>
                <a:cubicBezTo>
                  <a:pt x="12438" y="12438"/>
                  <a:pt x="12500" y="12375"/>
                  <a:pt x="12531" y="12344"/>
                </a:cubicBezTo>
                <a:close/>
                <a:moveTo>
                  <a:pt x="9969" y="6157"/>
                </a:moveTo>
                <a:cubicBezTo>
                  <a:pt x="9906" y="6344"/>
                  <a:pt x="9781" y="6094"/>
                  <a:pt x="9719" y="6188"/>
                </a:cubicBezTo>
                <a:cubicBezTo>
                  <a:pt x="9719" y="6219"/>
                  <a:pt x="9688" y="6219"/>
                  <a:pt x="9688" y="6219"/>
                </a:cubicBezTo>
                <a:cubicBezTo>
                  <a:pt x="9750" y="6250"/>
                  <a:pt x="9813" y="6219"/>
                  <a:pt x="9844" y="6282"/>
                </a:cubicBezTo>
                <a:cubicBezTo>
                  <a:pt x="9875" y="6438"/>
                  <a:pt x="9969" y="6344"/>
                  <a:pt x="10000" y="6282"/>
                </a:cubicBezTo>
                <a:cubicBezTo>
                  <a:pt x="10031" y="6282"/>
                  <a:pt x="10063" y="6250"/>
                  <a:pt x="10094" y="6250"/>
                </a:cubicBezTo>
                <a:cubicBezTo>
                  <a:pt x="10188" y="6313"/>
                  <a:pt x="10250" y="6313"/>
                  <a:pt x="10344" y="6313"/>
                </a:cubicBezTo>
                <a:cubicBezTo>
                  <a:pt x="10344" y="6313"/>
                  <a:pt x="10344" y="6313"/>
                  <a:pt x="10375" y="6313"/>
                </a:cubicBezTo>
                <a:cubicBezTo>
                  <a:pt x="10344" y="6375"/>
                  <a:pt x="10313" y="6407"/>
                  <a:pt x="10250" y="6375"/>
                </a:cubicBezTo>
                <a:cubicBezTo>
                  <a:pt x="10219" y="6375"/>
                  <a:pt x="10188" y="6344"/>
                  <a:pt x="10156" y="6344"/>
                </a:cubicBezTo>
                <a:cubicBezTo>
                  <a:pt x="10125" y="6313"/>
                  <a:pt x="10094" y="6313"/>
                  <a:pt x="10063" y="6344"/>
                </a:cubicBezTo>
                <a:cubicBezTo>
                  <a:pt x="10031" y="6375"/>
                  <a:pt x="10094" y="6407"/>
                  <a:pt x="10125" y="6438"/>
                </a:cubicBezTo>
                <a:cubicBezTo>
                  <a:pt x="10219" y="6500"/>
                  <a:pt x="10375" y="6532"/>
                  <a:pt x="10500" y="6532"/>
                </a:cubicBezTo>
                <a:cubicBezTo>
                  <a:pt x="10594" y="6532"/>
                  <a:pt x="10594" y="6469"/>
                  <a:pt x="10625" y="6407"/>
                </a:cubicBezTo>
                <a:lnTo>
                  <a:pt x="10625" y="6407"/>
                </a:lnTo>
                <a:cubicBezTo>
                  <a:pt x="10625" y="6313"/>
                  <a:pt x="10563" y="6313"/>
                  <a:pt x="10500" y="6313"/>
                </a:cubicBezTo>
                <a:cubicBezTo>
                  <a:pt x="10469" y="6313"/>
                  <a:pt x="10406" y="6313"/>
                  <a:pt x="10375" y="6313"/>
                </a:cubicBezTo>
                <a:cubicBezTo>
                  <a:pt x="10375" y="6313"/>
                  <a:pt x="10344" y="6313"/>
                  <a:pt x="10344" y="6313"/>
                </a:cubicBezTo>
                <a:cubicBezTo>
                  <a:pt x="10313" y="6313"/>
                  <a:pt x="10313" y="6282"/>
                  <a:pt x="10281" y="6282"/>
                </a:cubicBezTo>
                <a:cubicBezTo>
                  <a:pt x="10188" y="6219"/>
                  <a:pt x="10094" y="6157"/>
                  <a:pt x="9969" y="6157"/>
                </a:cubicBezTo>
                <a:close/>
                <a:moveTo>
                  <a:pt x="11344" y="4938"/>
                </a:moveTo>
                <a:cubicBezTo>
                  <a:pt x="11313" y="4875"/>
                  <a:pt x="11313" y="4813"/>
                  <a:pt x="11344" y="4750"/>
                </a:cubicBezTo>
                <a:cubicBezTo>
                  <a:pt x="11094" y="4813"/>
                  <a:pt x="10969" y="4532"/>
                  <a:pt x="10750" y="4563"/>
                </a:cubicBezTo>
                <a:cubicBezTo>
                  <a:pt x="10938" y="4657"/>
                  <a:pt x="11094" y="4844"/>
                  <a:pt x="11344" y="4938"/>
                </a:cubicBezTo>
                <a:close/>
                <a:moveTo>
                  <a:pt x="8375" y="10094"/>
                </a:moveTo>
                <a:cubicBezTo>
                  <a:pt x="8125" y="10063"/>
                  <a:pt x="7906" y="10063"/>
                  <a:pt x="7656" y="10000"/>
                </a:cubicBezTo>
                <a:cubicBezTo>
                  <a:pt x="7875" y="10188"/>
                  <a:pt x="8125" y="10125"/>
                  <a:pt x="8375" y="10094"/>
                </a:cubicBezTo>
                <a:close/>
                <a:moveTo>
                  <a:pt x="7594" y="10188"/>
                </a:moveTo>
                <a:cubicBezTo>
                  <a:pt x="7406" y="10250"/>
                  <a:pt x="7219" y="10125"/>
                  <a:pt x="7031" y="10157"/>
                </a:cubicBezTo>
                <a:cubicBezTo>
                  <a:pt x="7250" y="10188"/>
                  <a:pt x="7406" y="10407"/>
                  <a:pt x="7625" y="10344"/>
                </a:cubicBezTo>
                <a:cubicBezTo>
                  <a:pt x="7656" y="10282"/>
                  <a:pt x="7469" y="10313"/>
                  <a:pt x="7594" y="10188"/>
                </a:cubicBezTo>
                <a:close/>
                <a:moveTo>
                  <a:pt x="32688" y="2344"/>
                </a:moveTo>
                <a:cubicBezTo>
                  <a:pt x="32688" y="2375"/>
                  <a:pt x="32750" y="2375"/>
                  <a:pt x="32781" y="2375"/>
                </a:cubicBezTo>
                <a:cubicBezTo>
                  <a:pt x="32844" y="2344"/>
                  <a:pt x="32750" y="2313"/>
                  <a:pt x="32781" y="2282"/>
                </a:cubicBezTo>
                <a:cubicBezTo>
                  <a:pt x="32781" y="2250"/>
                  <a:pt x="32813" y="2157"/>
                  <a:pt x="32844" y="2188"/>
                </a:cubicBezTo>
                <a:cubicBezTo>
                  <a:pt x="32938" y="2219"/>
                  <a:pt x="33000" y="2282"/>
                  <a:pt x="33063" y="2157"/>
                </a:cubicBezTo>
                <a:cubicBezTo>
                  <a:pt x="33063" y="2157"/>
                  <a:pt x="33125" y="2188"/>
                  <a:pt x="33125" y="2125"/>
                </a:cubicBezTo>
                <a:cubicBezTo>
                  <a:pt x="33125" y="2063"/>
                  <a:pt x="33063" y="2063"/>
                  <a:pt x="33031" y="2063"/>
                </a:cubicBezTo>
                <a:cubicBezTo>
                  <a:pt x="32844" y="2063"/>
                  <a:pt x="32688" y="2157"/>
                  <a:pt x="32500" y="2282"/>
                </a:cubicBezTo>
                <a:cubicBezTo>
                  <a:pt x="32594" y="2313"/>
                  <a:pt x="32656" y="2250"/>
                  <a:pt x="32688" y="2344"/>
                </a:cubicBezTo>
                <a:close/>
                <a:moveTo>
                  <a:pt x="6281" y="2844"/>
                </a:moveTo>
                <a:cubicBezTo>
                  <a:pt x="6188" y="2875"/>
                  <a:pt x="6156" y="2875"/>
                  <a:pt x="6125" y="2813"/>
                </a:cubicBezTo>
                <a:cubicBezTo>
                  <a:pt x="6125" y="2782"/>
                  <a:pt x="6094" y="2750"/>
                  <a:pt x="6063" y="2750"/>
                </a:cubicBezTo>
                <a:cubicBezTo>
                  <a:pt x="5969" y="2750"/>
                  <a:pt x="5906" y="2750"/>
                  <a:pt x="5813" y="2688"/>
                </a:cubicBezTo>
                <a:cubicBezTo>
                  <a:pt x="5781" y="2657"/>
                  <a:pt x="5750" y="2625"/>
                  <a:pt x="5656" y="2688"/>
                </a:cubicBezTo>
                <a:cubicBezTo>
                  <a:pt x="5938" y="2813"/>
                  <a:pt x="6188" y="2907"/>
                  <a:pt x="6438" y="3032"/>
                </a:cubicBezTo>
                <a:cubicBezTo>
                  <a:pt x="6406" y="2938"/>
                  <a:pt x="6375" y="2782"/>
                  <a:pt x="6281" y="2844"/>
                </a:cubicBezTo>
                <a:close/>
                <a:moveTo>
                  <a:pt x="10781" y="3407"/>
                </a:moveTo>
                <a:cubicBezTo>
                  <a:pt x="10750" y="3344"/>
                  <a:pt x="10719" y="3407"/>
                  <a:pt x="10719" y="3407"/>
                </a:cubicBezTo>
                <a:cubicBezTo>
                  <a:pt x="10719" y="3469"/>
                  <a:pt x="10625" y="3469"/>
                  <a:pt x="10688" y="3532"/>
                </a:cubicBezTo>
                <a:cubicBezTo>
                  <a:pt x="10719" y="3563"/>
                  <a:pt x="10719" y="3594"/>
                  <a:pt x="10781" y="3532"/>
                </a:cubicBezTo>
                <a:cubicBezTo>
                  <a:pt x="10875" y="3469"/>
                  <a:pt x="10938" y="3532"/>
                  <a:pt x="10938" y="3625"/>
                </a:cubicBezTo>
                <a:cubicBezTo>
                  <a:pt x="10938" y="3719"/>
                  <a:pt x="11031" y="3688"/>
                  <a:pt x="11063" y="3719"/>
                </a:cubicBezTo>
                <a:cubicBezTo>
                  <a:pt x="11094" y="3750"/>
                  <a:pt x="11125" y="3719"/>
                  <a:pt x="11156" y="3688"/>
                </a:cubicBezTo>
                <a:cubicBezTo>
                  <a:pt x="11188" y="3625"/>
                  <a:pt x="11219" y="3563"/>
                  <a:pt x="11250" y="3532"/>
                </a:cubicBezTo>
                <a:cubicBezTo>
                  <a:pt x="11156" y="3500"/>
                  <a:pt x="11031" y="3625"/>
                  <a:pt x="10969" y="3438"/>
                </a:cubicBezTo>
                <a:cubicBezTo>
                  <a:pt x="10969" y="3438"/>
                  <a:pt x="10906" y="3438"/>
                  <a:pt x="10906" y="3438"/>
                </a:cubicBezTo>
                <a:cubicBezTo>
                  <a:pt x="10844" y="3438"/>
                  <a:pt x="10813" y="3469"/>
                  <a:pt x="10781" y="3407"/>
                </a:cubicBezTo>
                <a:close/>
                <a:moveTo>
                  <a:pt x="12156" y="3594"/>
                </a:moveTo>
                <a:cubicBezTo>
                  <a:pt x="12250" y="3625"/>
                  <a:pt x="12344" y="3657"/>
                  <a:pt x="12406" y="3719"/>
                </a:cubicBezTo>
                <a:cubicBezTo>
                  <a:pt x="12500" y="3844"/>
                  <a:pt x="12594" y="3875"/>
                  <a:pt x="12719" y="3844"/>
                </a:cubicBezTo>
                <a:cubicBezTo>
                  <a:pt x="12750" y="3813"/>
                  <a:pt x="12688" y="3750"/>
                  <a:pt x="12781" y="3750"/>
                </a:cubicBezTo>
                <a:cubicBezTo>
                  <a:pt x="12750" y="3750"/>
                  <a:pt x="12813" y="3688"/>
                  <a:pt x="12750" y="3688"/>
                </a:cubicBezTo>
                <a:cubicBezTo>
                  <a:pt x="12625" y="3719"/>
                  <a:pt x="12563" y="3594"/>
                  <a:pt x="12438" y="3657"/>
                </a:cubicBezTo>
                <a:cubicBezTo>
                  <a:pt x="12344" y="3688"/>
                  <a:pt x="12281" y="3563"/>
                  <a:pt x="12188" y="3532"/>
                </a:cubicBezTo>
                <a:cubicBezTo>
                  <a:pt x="12156" y="3532"/>
                  <a:pt x="12125" y="3500"/>
                  <a:pt x="12094" y="3532"/>
                </a:cubicBezTo>
                <a:cubicBezTo>
                  <a:pt x="12094" y="3563"/>
                  <a:pt x="12125" y="3594"/>
                  <a:pt x="12156" y="3594"/>
                </a:cubicBezTo>
                <a:close/>
                <a:moveTo>
                  <a:pt x="9656" y="3875"/>
                </a:moveTo>
                <a:cubicBezTo>
                  <a:pt x="9594" y="3844"/>
                  <a:pt x="9531" y="3875"/>
                  <a:pt x="9531" y="3907"/>
                </a:cubicBezTo>
                <a:cubicBezTo>
                  <a:pt x="9531" y="3969"/>
                  <a:pt x="9625" y="4032"/>
                  <a:pt x="9688" y="4063"/>
                </a:cubicBezTo>
                <a:cubicBezTo>
                  <a:pt x="9781" y="4094"/>
                  <a:pt x="9750" y="4000"/>
                  <a:pt x="9781" y="3969"/>
                </a:cubicBezTo>
                <a:cubicBezTo>
                  <a:pt x="9813" y="4000"/>
                  <a:pt x="9813" y="4094"/>
                  <a:pt x="9906" y="4063"/>
                </a:cubicBezTo>
                <a:cubicBezTo>
                  <a:pt x="9969" y="4032"/>
                  <a:pt x="10031" y="4000"/>
                  <a:pt x="10094" y="3969"/>
                </a:cubicBezTo>
                <a:cubicBezTo>
                  <a:pt x="10094" y="3969"/>
                  <a:pt x="10094" y="3938"/>
                  <a:pt x="10094" y="3938"/>
                </a:cubicBezTo>
                <a:cubicBezTo>
                  <a:pt x="10000" y="3907"/>
                  <a:pt x="9938" y="3813"/>
                  <a:pt x="9813" y="3813"/>
                </a:cubicBezTo>
                <a:cubicBezTo>
                  <a:pt x="9875" y="3875"/>
                  <a:pt x="9969" y="3875"/>
                  <a:pt x="9906" y="4000"/>
                </a:cubicBezTo>
                <a:cubicBezTo>
                  <a:pt x="9844" y="3938"/>
                  <a:pt x="9750" y="3907"/>
                  <a:pt x="9656" y="3875"/>
                </a:cubicBezTo>
                <a:close/>
                <a:moveTo>
                  <a:pt x="22750" y="14438"/>
                </a:moveTo>
                <a:cubicBezTo>
                  <a:pt x="22688" y="14469"/>
                  <a:pt x="22625" y="14469"/>
                  <a:pt x="22563" y="14469"/>
                </a:cubicBezTo>
                <a:cubicBezTo>
                  <a:pt x="22344" y="14500"/>
                  <a:pt x="22344" y="14500"/>
                  <a:pt x="22344" y="14719"/>
                </a:cubicBezTo>
                <a:cubicBezTo>
                  <a:pt x="22500" y="14688"/>
                  <a:pt x="22656" y="14719"/>
                  <a:pt x="22719" y="14563"/>
                </a:cubicBezTo>
                <a:cubicBezTo>
                  <a:pt x="22750" y="14532"/>
                  <a:pt x="22813" y="14532"/>
                  <a:pt x="22844" y="14532"/>
                </a:cubicBezTo>
                <a:cubicBezTo>
                  <a:pt x="22875" y="14532"/>
                  <a:pt x="22938" y="14563"/>
                  <a:pt x="23000" y="14500"/>
                </a:cubicBezTo>
                <a:cubicBezTo>
                  <a:pt x="22906" y="14469"/>
                  <a:pt x="22813" y="14407"/>
                  <a:pt x="22750" y="14438"/>
                </a:cubicBezTo>
                <a:close/>
                <a:moveTo>
                  <a:pt x="22406" y="14657"/>
                </a:moveTo>
                <a:cubicBezTo>
                  <a:pt x="22438" y="14532"/>
                  <a:pt x="22531" y="14594"/>
                  <a:pt x="22594" y="14563"/>
                </a:cubicBezTo>
                <a:cubicBezTo>
                  <a:pt x="22563" y="14657"/>
                  <a:pt x="22500" y="14657"/>
                  <a:pt x="22406" y="14657"/>
                </a:cubicBezTo>
                <a:close/>
                <a:moveTo>
                  <a:pt x="11531" y="4719"/>
                </a:moveTo>
                <a:cubicBezTo>
                  <a:pt x="11563" y="4719"/>
                  <a:pt x="11563" y="4750"/>
                  <a:pt x="11594" y="4750"/>
                </a:cubicBezTo>
                <a:cubicBezTo>
                  <a:pt x="11750" y="4719"/>
                  <a:pt x="11781" y="4938"/>
                  <a:pt x="11906" y="4969"/>
                </a:cubicBezTo>
                <a:cubicBezTo>
                  <a:pt x="11938" y="4875"/>
                  <a:pt x="11844" y="4875"/>
                  <a:pt x="11813" y="4813"/>
                </a:cubicBezTo>
                <a:cubicBezTo>
                  <a:pt x="11844" y="4782"/>
                  <a:pt x="11875" y="4782"/>
                  <a:pt x="11906" y="4750"/>
                </a:cubicBezTo>
                <a:cubicBezTo>
                  <a:pt x="11813" y="4750"/>
                  <a:pt x="11813" y="4657"/>
                  <a:pt x="11750" y="4625"/>
                </a:cubicBezTo>
                <a:cubicBezTo>
                  <a:pt x="11688" y="4625"/>
                  <a:pt x="11625" y="4625"/>
                  <a:pt x="11594" y="4563"/>
                </a:cubicBezTo>
                <a:cubicBezTo>
                  <a:pt x="11500" y="4594"/>
                  <a:pt x="11469" y="4500"/>
                  <a:pt x="11375" y="4438"/>
                </a:cubicBezTo>
                <a:cubicBezTo>
                  <a:pt x="11375" y="4500"/>
                  <a:pt x="11375" y="4563"/>
                  <a:pt x="11344" y="4625"/>
                </a:cubicBezTo>
                <a:cubicBezTo>
                  <a:pt x="11313" y="4625"/>
                  <a:pt x="11250" y="4594"/>
                  <a:pt x="11281" y="4657"/>
                </a:cubicBezTo>
                <a:cubicBezTo>
                  <a:pt x="11281" y="4719"/>
                  <a:pt x="11344" y="4688"/>
                  <a:pt x="11375" y="4688"/>
                </a:cubicBezTo>
                <a:cubicBezTo>
                  <a:pt x="11438" y="4625"/>
                  <a:pt x="11500" y="4625"/>
                  <a:pt x="11531" y="4719"/>
                </a:cubicBezTo>
                <a:close/>
                <a:moveTo>
                  <a:pt x="15844" y="13844"/>
                </a:moveTo>
                <a:cubicBezTo>
                  <a:pt x="15688" y="13844"/>
                  <a:pt x="15625" y="13875"/>
                  <a:pt x="15625" y="14000"/>
                </a:cubicBezTo>
                <a:cubicBezTo>
                  <a:pt x="15625" y="14032"/>
                  <a:pt x="15625" y="14063"/>
                  <a:pt x="15594" y="14063"/>
                </a:cubicBezTo>
                <a:cubicBezTo>
                  <a:pt x="15531" y="14063"/>
                  <a:pt x="15500" y="14094"/>
                  <a:pt x="15469" y="14125"/>
                </a:cubicBezTo>
                <a:cubicBezTo>
                  <a:pt x="15438" y="14125"/>
                  <a:pt x="15406" y="14157"/>
                  <a:pt x="15438" y="14188"/>
                </a:cubicBezTo>
                <a:cubicBezTo>
                  <a:pt x="15438" y="14188"/>
                  <a:pt x="15469" y="14219"/>
                  <a:pt x="15500" y="14188"/>
                </a:cubicBezTo>
                <a:cubicBezTo>
                  <a:pt x="15594" y="14094"/>
                  <a:pt x="15750" y="14125"/>
                  <a:pt x="15844" y="14063"/>
                </a:cubicBezTo>
                <a:cubicBezTo>
                  <a:pt x="15906" y="14032"/>
                  <a:pt x="15969" y="13938"/>
                  <a:pt x="15969" y="13875"/>
                </a:cubicBezTo>
                <a:cubicBezTo>
                  <a:pt x="15969" y="13782"/>
                  <a:pt x="15875" y="13875"/>
                  <a:pt x="15844" y="13844"/>
                </a:cubicBezTo>
                <a:close/>
                <a:moveTo>
                  <a:pt x="6719" y="3657"/>
                </a:moveTo>
                <a:cubicBezTo>
                  <a:pt x="6875" y="3688"/>
                  <a:pt x="7000" y="3750"/>
                  <a:pt x="7125" y="3782"/>
                </a:cubicBezTo>
                <a:cubicBezTo>
                  <a:pt x="7156" y="3657"/>
                  <a:pt x="7000" y="3532"/>
                  <a:pt x="6875" y="3563"/>
                </a:cubicBezTo>
                <a:cubicBezTo>
                  <a:pt x="6844" y="3594"/>
                  <a:pt x="6813" y="3625"/>
                  <a:pt x="6781" y="3563"/>
                </a:cubicBezTo>
                <a:cubicBezTo>
                  <a:pt x="6781" y="3532"/>
                  <a:pt x="6813" y="3532"/>
                  <a:pt x="6844" y="3532"/>
                </a:cubicBezTo>
                <a:cubicBezTo>
                  <a:pt x="6938" y="3532"/>
                  <a:pt x="6906" y="3469"/>
                  <a:pt x="6875" y="3438"/>
                </a:cubicBezTo>
                <a:cubicBezTo>
                  <a:pt x="6875" y="3407"/>
                  <a:pt x="6844" y="3375"/>
                  <a:pt x="6813" y="3344"/>
                </a:cubicBezTo>
                <a:cubicBezTo>
                  <a:pt x="6781" y="3344"/>
                  <a:pt x="6750" y="3313"/>
                  <a:pt x="6719" y="3313"/>
                </a:cubicBezTo>
                <a:cubicBezTo>
                  <a:pt x="6531" y="3344"/>
                  <a:pt x="6500" y="3375"/>
                  <a:pt x="6563" y="3500"/>
                </a:cubicBezTo>
                <a:cubicBezTo>
                  <a:pt x="6594" y="3500"/>
                  <a:pt x="6656" y="3532"/>
                  <a:pt x="6625" y="3532"/>
                </a:cubicBezTo>
                <a:cubicBezTo>
                  <a:pt x="6594" y="3657"/>
                  <a:pt x="6688" y="3625"/>
                  <a:pt x="6719" y="3657"/>
                </a:cubicBezTo>
                <a:close/>
                <a:moveTo>
                  <a:pt x="10219" y="6969"/>
                </a:moveTo>
                <a:cubicBezTo>
                  <a:pt x="10188" y="7000"/>
                  <a:pt x="10156" y="6969"/>
                  <a:pt x="10156" y="6938"/>
                </a:cubicBezTo>
                <a:cubicBezTo>
                  <a:pt x="10125" y="6782"/>
                  <a:pt x="10000" y="6875"/>
                  <a:pt x="9938" y="6875"/>
                </a:cubicBezTo>
                <a:cubicBezTo>
                  <a:pt x="9938" y="6875"/>
                  <a:pt x="9906" y="6907"/>
                  <a:pt x="9938" y="6907"/>
                </a:cubicBezTo>
                <a:cubicBezTo>
                  <a:pt x="10125" y="6969"/>
                  <a:pt x="10281" y="7188"/>
                  <a:pt x="10500" y="7125"/>
                </a:cubicBezTo>
                <a:cubicBezTo>
                  <a:pt x="10531" y="7125"/>
                  <a:pt x="10531" y="7157"/>
                  <a:pt x="10531" y="7157"/>
                </a:cubicBezTo>
                <a:cubicBezTo>
                  <a:pt x="10625" y="7313"/>
                  <a:pt x="10750" y="7282"/>
                  <a:pt x="10906" y="7282"/>
                </a:cubicBezTo>
                <a:cubicBezTo>
                  <a:pt x="10750" y="7188"/>
                  <a:pt x="10625" y="7063"/>
                  <a:pt x="10438" y="7094"/>
                </a:cubicBezTo>
                <a:cubicBezTo>
                  <a:pt x="10406" y="7094"/>
                  <a:pt x="10344" y="7063"/>
                  <a:pt x="10313" y="7000"/>
                </a:cubicBezTo>
                <a:cubicBezTo>
                  <a:pt x="10281" y="6969"/>
                  <a:pt x="10281" y="6938"/>
                  <a:pt x="10219" y="6969"/>
                </a:cubicBezTo>
                <a:close/>
                <a:moveTo>
                  <a:pt x="22563" y="5094"/>
                </a:moveTo>
                <a:cubicBezTo>
                  <a:pt x="22469" y="5125"/>
                  <a:pt x="22375" y="5125"/>
                  <a:pt x="22313" y="5063"/>
                </a:cubicBezTo>
                <a:cubicBezTo>
                  <a:pt x="22219" y="5000"/>
                  <a:pt x="22094" y="4969"/>
                  <a:pt x="22000" y="4938"/>
                </a:cubicBezTo>
                <a:cubicBezTo>
                  <a:pt x="21844" y="4907"/>
                  <a:pt x="21656" y="4938"/>
                  <a:pt x="21500" y="4875"/>
                </a:cubicBezTo>
                <a:cubicBezTo>
                  <a:pt x="21469" y="4875"/>
                  <a:pt x="21469" y="4875"/>
                  <a:pt x="21406" y="4907"/>
                </a:cubicBezTo>
                <a:cubicBezTo>
                  <a:pt x="21625" y="5000"/>
                  <a:pt x="21844" y="5000"/>
                  <a:pt x="22000" y="5063"/>
                </a:cubicBezTo>
                <a:cubicBezTo>
                  <a:pt x="22188" y="5157"/>
                  <a:pt x="22375" y="5125"/>
                  <a:pt x="22563" y="5094"/>
                </a:cubicBezTo>
                <a:close/>
                <a:moveTo>
                  <a:pt x="7375" y="5875"/>
                </a:moveTo>
                <a:cubicBezTo>
                  <a:pt x="7250" y="5750"/>
                  <a:pt x="7125" y="5688"/>
                  <a:pt x="6938" y="5657"/>
                </a:cubicBezTo>
                <a:cubicBezTo>
                  <a:pt x="6938" y="5657"/>
                  <a:pt x="6906" y="5657"/>
                  <a:pt x="6875" y="5688"/>
                </a:cubicBezTo>
                <a:cubicBezTo>
                  <a:pt x="6875" y="5719"/>
                  <a:pt x="6906" y="5719"/>
                  <a:pt x="6938" y="5719"/>
                </a:cubicBezTo>
                <a:cubicBezTo>
                  <a:pt x="7188" y="5844"/>
                  <a:pt x="7438" y="5969"/>
                  <a:pt x="7688" y="6063"/>
                </a:cubicBezTo>
                <a:cubicBezTo>
                  <a:pt x="7781" y="6125"/>
                  <a:pt x="7844" y="6250"/>
                  <a:pt x="8000" y="6250"/>
                </a:cubicBezTo>
                <a:cubicBezTo>
                  <a:pt x="8031" y="6250"/>
                  <a:pt x="8063" y="6282"/>
                  <a:pt x="8063" y="6250"/>
                </a:cubicBezTo>
                <a:cubicBezTo>
                  <a:pt x="8094" y="6219"/>
                  <a:pt x="8063" y="6188"/>
                  <a:pt x="8031" y="6157"/>
                </a:cubicBezTo>
                <a:cubicBezTo>
                  <a:pt x="7938" y="6063"/>
                  <a:pt x="7813" y="6000"/>
                  <a:pt x="7656" y="6000"/>
                </a:cubicBezTo>
                <a:cubicBezTo>
                  <a:pt x="7563" y="5969"/>
                  <a:pt x="7469" y="5938"/>
                  <a:pt x="7375" y="5875"/>
                </a:cubicBezTo>
                <a:close/>
                <a:moveTo>
                  <a:pt x="7906" y="4063"/>
                </a:moveTo>
                <a:cubicBezTo>
                  <a:pt x="7875" y="4032"/>
                  <a:pt x="7844" y="4032"/>
                  <a:pt x="7844" y="4094"/>
                </a:cubicBezTo>
                <a:cubicBezTo>
                  <a:pt x="7844" y="4157"/>
                  <a:pt x="7875" y="4157"/>
                  <a:pt x="7906" y="4157"/>
                </a:cubicBezTo>
                <a:cubicBezTo>
                  <a:pt x="7969" y="4157"/>
                  <a:pt x="8031" y="4125"/>
                  <a:pt x="8031" y="4157"/>
                </a:cubicBezTo>
                <a:cubicBezTo>
                  <a:pt x="8063" y="4282"/>
                  <a:pt x="8156" y="4250"/>
                  <a:pt x="8219" y="4282"/>
                </a:cubicBezTo>
                <a:cubicBezTo>
                  <a:pt x="8313" y="4313"/>
                  <a:pt x="8469" y="4344"/>
                  <a:pt x="8500" y="4407"/>
                </a:cubicBezTo>
                <a:cubicBezTo>
                  <a:pt x="8594" y="4563"/>
                  <a:pt x="8688" y="4469"/>
                  <a:pt x="8813" y="4500"/>
                </a:cubicBezTo>
                <a:cubicBezTo>
                  <a:pt x="8719" y="4344"/>
                  <a:pt x="8563" y="4313"/>
                  <a:pt x="8438" y="4282"/>
                </a:cubicBezTo>
                <a:cubicBezTo>
                  <a:pt x="8281" y="4219"/>
                  <a:pt x="8094" y="4188"/>
                  <a:pt x="8094" y="3969"/>
                </a:cubicBezTo>
                <a:cubicBezTo>
                  <a:pt x="8000" y="4000"/>
                  <a:pt x="8000" y="4094"/>
                  <a:pt x="7906" y="4063"/>
                </a:cubicBezTo>
                <a:close/>
                <a:moveTo>
                  <a:pt x="14188" y="13719"/>
                </a:moveTo>
                <a:cubicBezTo>
                  <a:pt x="14094" y="13657"/>
                  <a:pt x="14000" y="13625"/>
                  <a:pt x="13875" y="13625"/>
                </a:cubicBezTo>
                <a:cubicBezTo>
                  <a:pt x="13844" y="13657"/>
                  <a:pt x="13813" y="13625"/>
                  <a:pt x="13781" y="13625"/>
                </a:cubicBezTo>
                <a:cubicBezTo>
                  <a:pt x="13656" y="13563"/>
                  <a:pt x="13563" y="13469"/>
                  <a:pt x="13406" y="13563"/>
                </a:cubicBezTo>
                <a:cubicBezTo>
                  <a:pt x="13500" y="13594"/>
                  <a:pt x="13563" y="13625"/>
                  <a:pt x="13656" y="13625"/>
                </a:cubicBezTo>
                <a:cubicBezTo>
                  <a:pt x="13750" y="13657"/>
                  <a:pt x="13781" y="13688"/>
                  <a:pt x="13688" y="13813"/>
                </a:cubicBezTo>
                <a:cubicBezTo>
                  <a:pt x="13813" y="13719"/>
                  <a:pt x="13969" y="14000"/>
                  <a:pt x="14063" y="13719"/>
                </a:cubicBezTo>
                <a:cubicBezTo>
                  <a:pt x="14094" y="13750"/>
                  <a:pt x="14094" y="13782"/>
                  <a:pt x="14094" y="13782"/>
                </a:cubicBezTo>
                <a:cubicBezTo>
                  <a:pt x="14094" y="13813"/>
                  <a:pt x="14094" y="13875"/>
                  <a:pt x="14156" y="13875"/>
                </a:cubicBezTo>
                <a:cubicBezTo>
                  <a:pt x="14188" y="13875"/>
                  <a:pt x="14250" y="13844"/>
                  <a:pt x="14250" y="13813"/>
                </a:cubicBezTo>
                <a:cubicBezTo>
                  <a:pt x="14281" y="13750"/>
                  <a:pt x="14219" y="13750"/>
                  <a:pt x="14188" y="13719"/>
                </a:cubicBezTo>
                <a:close/>
                <a:moveTo>
                  <a:pt x="34750" y="7250"/>
                </a:moveTo>
                <a:cubicBezTo>
                  <a:pt x="34688" y="7250"/>
                  <a:pt x="34656" y="7282"/>
                  <a:pt x="34656" y="7344"/>
                </a:cubicBezTo>
                <a:cubicBezTo>
                  <a:pt x="34688" y="7407"/>
                  <a:pt x="34750" y="7500"/>
                  <a:pt x="34688" y="7563"/>
                </a:cubicBezTo>
                <a:cubicBezTo>
                  <a:pt x="34688" y="7594"/>
                  <a:pt x="34719" y="7657"/>
                  <a:pt x="34625" y="7657"/>
                </a:cubicBezTo>
                <a:cubicBezTo>
                  <a:pt x="34531" y="7657"/>
                  <a:pt x="34469" y="7719"/>
                  <a:pt x="34406" y="7782"/>
                </a:cubicBezTo>
                <a:cubicBezTo>
                  <a:pt x="34563" y="7782"/>
                  <a:pt x="34656" y="7657"/>
                  <a:pt x="34781" y="7625"/>
                </a:cubicBezTo>
                <a:cubicBezTo>
                  <a:pt x="34875" y="7625"/>
                  <a:pt x="34969" y="7563"/>
                  <a:pt x="34969" y="7438"/>
                </a:cubicBezTo>
                <a:cubicBezTo>
                  <a:pt x="35000" y="7344"/>
                  <a:pt x="35031" y="7344"/>
                  <a:pt x="35000" y="7313"/>
                </a:cubicBezTo>
                <a:cubicBezTo>
                  <a:pt x="34906" y="7282"/>
                  <a:pt x="34844" y="7282"/>
                  <a:pt x="34750" y="7250"/>
                </a:cubicBezTo>
                <a:close/>
                <a:moveTo>
                  <a:pt x="2594" y="4969"/>
                </a:moveTo>
                <a:cubicBezTo>
                  <a:pt x="2500" y="4938"/>
                  <a:pt x="2375" y="4907"/>
                  <a:pt x="2282" y="4969"/>
                </a:cubicBezTo>
                <a:cubicBezTo>
                  <a:pt x="2407" y="5063"/>
                  <a:pt x="2532" y="5063"/>
                  <a:pt x="2657" y="5094"/>
                </a:cubicBezTo>
                <a:cubicBezTo>
                  <a:pt x="3094" y="5219"/>
                  <a:pt x="3563" y="5282"/>
                  <a:pt x="4000" y="5469"/>
                </a:cubicBezTo>
                <a:cubicBezTo>
                  <a:pt x="4031" y="5469"/>
                  <a:pt x="4063" y="5500"/>
                  <a:pt x="4063" y="5469"/>
                </a:cubicBezTo>
                <a:cubicBezTo>
                  <a:pt x="4094" y="5438"/>
                  <a:pt x="4063" y="5407"/>
                  <a:pt x="4063" y="5375"/>
                </a:cubicBezTo>
                <a:cubicBezTo>
                  <a:pt x="4063" y="5313"/>
                  <a:pt x="4031" y="5344"/>
                  <a:pt x="4000" y="5344"/>
                </a:cubicBezTo>
                <a:cubicBezTo>
                  <a:pt x="3875" y="5375"/>
                  <a:pt x="3750" y="5344"/>
                  <a:pt x="3688" y="5282"/>
                </a:cubicBezTo>
                <a:cubicBezTo>
                  <a:pt x="3625" y="5250"/>
                  <a:pt x="3563" y="5219"/>
                  <a:pt x="3500" y="5219"/>
                </a:cubicBezTo>
                <a:cubicBezTo>
                  <a:pt x="3407" y="5219"/>
                  <a:pt x="3313" y="5219"/>
                  <a:pt x="3250" y="5157"/>
                </a:cubicBezTo>
                <a:cubicBezTo>
                  <a:pt x="3125" y="5094"/>
                  <a:pt x="2969" y="5157"/>
                  <a:pt x="2844" y="5063"/>
                </a:cubicBezTo>
                <a:cubicBezTo>
                  <a:pt x="2813" y="5000"/>
                  <a:pt x="2688" y="5000"/>
                  <a:pt x="2594" y="4969"/>
                </a:cubicBezTo>
                <a:close/>
                <a:moveTo>
                  <a:pt x="18188" y="14375"/>
                </a:moveTo>
                <a:cubicBezTo>
                  <a:pt x="18000" y="14438"/>
                  <a:pt x="17781" y="14375"/>
                  <a:pt x="17563" y="14344"/>
                </a:cubicBezTo>
                <a:cubicBezTo>
                  <a:pt x="17531" y="14344"/>
                  <a:pt x="17469" y="14375"/>
                  <a:pt x="17469" y="14313"/>
                </a:cubicBezTo>
                <a:cubicBezTo>
                  <a:pt x="17469" y="14282"/>
                  <a:pt x="17531" y="14282"/>
                  <a:pt x="17531" y="14250"/>
                </a:cubicBezTo>
                <a:cubicBezTo>
                  <a:pt x="17594" y="14219"/>
                  <a:pt x="17688" y="14250"/>
                  <a:pt x="17688" y="14125"/>
                </a:cubicBezTo>
                <a:cubicBezTo>
                  <a:pt x="17594" y="14188"/>
                  <a:pt x="17469" y="14188"/>
                  <a:pt x="17469" y="14250"/>
                </a:cubicBezTo>
                <a:cubicBezTo>
                  <a:pt x="17406" y="14375"/>
                  <a:pt x="17281" y="14344"/>
                  <a:pt x="17219" y="14344"/>
                </a:cubicBezTo>
                <a:cubicBezTo>
                  <a:pt x="17063" y="14313"/>
                  <a:pt x="17125" y="14375"/>
                  <a:pt x="17125" y="14469"/>
                </a:cubicBezTo>
                <a:cubicBezTo>
                  <a:pt x="17156" y="14375"/>
                  <a:pt x="17156" y="14344"/>
                  <a:pt x="17250" y="14375"/>
                </a:cubicBezTo>
                <a:cubicBezTo>
                  <a:pt x="17313" y="14375"/>
                  <a:pt x="17375" y="14407"/>
                  <a:pt x="17313" y="14500"/>
                </a:cubicBezTo>
                <a:cubicBezTo>
                  <a:pt x="17406" y="14407"/>
                  <a:pt x="17531" y="14438"/>
                  <a:pt x="17625" y="14438"/>
                </a:cubicBezTo>
                <a:cubicBezTo>
                  <a:pt x="17844" y="14469"/>
                  <a:pt x="18094" y="14563"/>
                  <a:pt x="18313" y="14375"/>
                </a:cubicBezTo>
                <a:cubicBezTo>
                  <a:pt x="18313" y="14375"/>
                  <a:pt x="18281" y="14375"/>
                  <a:pt x="18281" y="14375"/>
                </a:cubicBezTo>
                <a:cubicBezTo>
                  <a:pt x="18250" y="14344"/>
                  <a:pt x="18219" y="14344"/>
                  <a:pt x="18188" y="14375"/>
                </a:cubicBezTo>
                <a:close/>
                <a:moveTo>
                  <a:pt x="6625" y="2813"/>
                </a:moveTo>
                <a:cubicBezTo>
                  <a:pt x="6844" y="2844"/>
                  <a:pt x="7031" y="3032"/>
                  <a:pt x="7281" y="3032"/>
                </a:cubicBezTo>
                <a:cubicBezTo>
                  <a:pt x="7281" y="3032"/>
                  <a:pt x="7281" y="3063"/>
                  <a:pt x="7281" y="3063"/>
                </a:cubicBezTo>
                <a:cubicBezTo>
                  <a:pt x="7344" y="3188"/>
                  <a:pt x="7469" y="3188"/>
                  <a:pt x="7563" y="3219"/>
                </a:cubicBezTo>
                <a:cubicBezTo>
                  <a:pt x="7594" y="3157"/>
                  <a:pt x="7563" y="3125"/>
                  <a:pt x="7531" y="3094"/>
                </a:cubicBezTo>
                <a:cubicBezTo>
                  <a:pt x="7500" y="3032"/>
                  <a:pt x="7469" y="3000"/>
                  <a:pt x="7438" y="2969"/>
                </a:cubicBezTo>
                <a:cubicBezTo>
                  <a:pt x="7438" y="2969"/>
                  <a:pt x="7438" y="2938"/>
                  <a:pt x="7438" y="2938"/>
                </a:cubicBezTo>
                <a:lnTo>
                  <a:pt x="7438" y="2969"/>
                </a:lnTo>
                <a:cubicBezTo>
                  <a:pt x="7406" y="2938"/>
                  <a:pt x="7375" y="2938"/>
                  <a:pt x="7375" y="2907"/>
                </a:cubicBezTo>
                <a:cubicBezTo>
                  <a:pt x="7281" y="2813"/>
                  <a:pt x="7125" y="2844"/>
                  <a:pt x="7000" y="2750"/>
                </a:cubicBezTo>
                <a:cubicBezTo>
                  <a:pt x="6938" y="2688"/>
                  <a:pt x="6844" y="2688"/>
                  <a:pt x="6750" y="2657"/>
                </a:cubicBezTo>
                <a:cubicBezTo>
                  <a:pt x="6719" y="2657"/>
                  <a:pt x="6688" y="2625"/>
                  <a:pt x="6656" y="2688"/>
                </a:cubicBezTo>
                <a:cubicBezTo>
                  <a:pt x="6625" y="2813"/>
                  <a:pt x="6563" y="2750"/>
                  <a:pt x="6531" y="2719"/>
                </a:cubicBezTo>
                <a:cubicBezTo>
                  <a:pt x="6438" y="2719"/>
                  <a:pt x="6375" y="2625"/>
                  <a:pt x="6281" y="2688"/>
                </a:cubicBezTo>
                <a:cubicBezTo>
                  <a:pt x="6375" y="2782"/>
                  <a:pt x="6500" y="2782"/>
                  <a:pt x="6625" y="2813"/>
                </a:cubicBezTo>
                <a:close/>
                <a:moveTo>
                  <a:pt x="6969" y="2813"/>
                </a:moveTo>
                <a:cubicBezTo>
                  <a:pt x="6875" y="2875"/>
                  <a:pt x="6844" y="2813"/>
                  <a:pt x="6781" y="2782"/>
                </a:cubicBezTo>
                <a:cubicBezTo>
                  <a:pt x="6875" y="2750"/>
                  <a:pt x="6875" y="2750"/>
                  <a:pt x="6969" y="2813"/>
                </a:cubicBezTo>
                <a:close/>
                <a:moveTo>
                  <a:pt x="14594" y="13563"/>
                </a:moveTo>
                <a:cubicBezTo>
                  <a:pt x="14625" y="13532"/>
                  <a:pt x="14656" y="13563"/>
                  <a:pt x="14688" y="13563"/>
                </a:cubicBezTo>
                <a:cubicBezTo>
                  <a:pt x="14656" y="13594"/>
                  <a:pt x="14625" y="13594"/>
                  <a:pt x="14594" y="13563"/>
                </a:cubicBezTo>
                <a:close/>
                <a:moveTo>
                  <a:pt x="14844" y="13594"/>
                </a:moveTo>
                <a:cubicBezTo>
                  <a:pt x="14781" y="13594"/>
                  <a:pt x="14750" y="13563"/>
                  <a:pt x="14781" y="13500"/>
                </a:cubicBezTo>
                <a:cubicBezTo>
                  <a:pt x="14813" y="13438"/>
                  <a:pt x="14875" y="13469"/>
                  <a:pt x="14938" y="13469"/>
                </a:cubicBezTo>
                <a:cubicBezTo>
                  <a:pt x="14906" y="13532"/>
                  <a:pt x="14906" y="13625"/>
                  <a:pt x="14844" y="13594"/>
                </a:cubicBezTo>
                <a:close/>
                <a:moveTo>
                  <a:pt x="22031" y="4750"/>
                </a:moveTo>
                <a:cubicBezTo>
                  <a:pt x="22031" y="4782"/>
                  <a:pt x="22094" y="4782"/>
                  <a:pt x="22094" y="4750"/>
                </a:cubicBezTo>
                <a:cubicBezTo>
                  <a:pt x="22063" y="4594"/>
                  <a:pt x="22156" y="4688"/>
                  <a:pt x="22219" y="4688"/>
                </a:cubicBezTo>
                <a:cubicBezTo>
                  <a:pt x="22281" y="4688"/>
                  <a:pt x="22344" y="4750"/>
                  <a:pt x="22375" y="4688"/>
                </a:cubicBezTo>
                <a:cubicBezTo>
                  <a:pt x="22438" y="4594"/>
                  <a:pt x="22531" y="4625"/>
                  <a:pt x="22594" y="4625"/>
                </a:cubicBezTo>
                <a:cubicBezTo>
                  <a:pt x="22906" y="4688"/>
                  <a:pt x="23219" y="4719"/>
                  <a:pt x="23531" y="4719"/>
                </a:cubicBezTo>
                <a:cubicBezTo>
                  <a:pt x="23688" y="4719"/>
                  <a:pt x="23875" y="4688"/>
                  <a:pt x="24031" y="4750"/>
                </a:cubicBezTo>
                <a:cubicBezTo>
                  <a:pt x="24063" y="4657"/>
                  <a:pt x="24000" y="4657"/>
                  <a:pt x="23938" y="4625"/>
                </a:cubicBezTo>
                <a:cubicBezTo>
                  <a:pt x="23906" y="4625"/>
                  <a:pt x="23844" y="4625"/>
                  <a:pt x="23813" y="4625"/>
                </a:cubicBezTo>
                <a:cubicBezTo>
                  <a:pt x="23844" y="4563"/>
                  <a:pt x="23938" y="4594"/>
                  <a:pt x="24000" y="4500"/>
                </a:cubicBezTo>
                <a:cubicBezTo>
                  <a:pt x="23781" y="4532"/>
                  <a:pt x="23594" y="4532"/>
                  <a:pt x="23406" y="4563"/>
                </a:cubicBezTo>
                <a:cubicBezTo>
                  <a:pt x="23219" y="4594"/>
                  <a:pt x="23000" y="4594"/>
                  <a:pt x="22781" y="4594"/>
                </a:cubicBezTo>
                <a:cubicBezTo>
                  <a:pt x="22438" y="4563"/>
                  <a:pt x="22125" y="4563"/>
                  <a:pt x="21781" y="4625"/>
                </a:cubicBezTo>
                <a:cubicBezTo>
                  <a:pt x="21781" y="4657"/>
                  <a:pt x="21813" y="4657"/>
                  <a:pt x="21813" y="4688"/>
                </a:cubicBezTo>
                <a:cubicBezTo>
                  <a:pt x="21875" y="4719"/>
                  <a:pt x="21969" y="4719"/>
                  <a:pt x="22031" y="4750"/>
                </a:cubicBezTo>
                <a:close/>
                <a:moveTo>
                  <a:pt x="7625" y="3563"/>
                </a:moveTo>
                <a:cubicBezTo>
                  <a:pt x="7625" y="3563"/>
                  <a:pt x="7625" y="3563"/>
                  <a:pt x="7625" y="3563"/>
                </a:cubicBezTo>
                <a:cubicBezTo>
                  <a:pt x="7625" y="3563"/>
                  <a:pt x="7625" y="3563"/>
                  <a:pt x="7625" y="3563"/>
                </a:cubicBezTo>
                <a:close/>
                <a:moveTo>
                  <a:pt x="6000" y="3344"/>
                </a:moveTo>
                <a:cubicBezTo>
                  <a:pt x="6000" y="3344"/>
                  <a:pt x="6031" y="3313"/>
                  <a:pt x="6031" y="3313"/>
                </a:cubicBezTo>
                <a:cubicBezTo>
                  <a:pt x="6031" y="3282"/>
                  <a:pt x="6063" y="3282"/>
                  <a:pt x="6063" y="3313"/>
                </a:cubicBezTo>
                <a:cubicBezTo>
                  <a:pt x="6094" y="3313"/>
                  <a:pt x="6125" y="3313"/>
                  <a:pt x="6125" y="3313"/>
                </a:cubicBezTo>
                <a:cubicBezTo>
                  <a:pt x="6156" y="3250"/>
                  <a:pt x="6094" y="3250"/>
                  <a:pt x="6063" y="3188"/>
                </a:cubicBezTo>
                <a:cubicBezTo>
                  <a:pt x="6156" y="3094"/>
                  <a:pt x="6281" y="3157"/>
                  <a:pt x="6313" y="3250"/>
                </a:cubicBezTo>
                <a:cubicBezTo>
                  <a:pt x="6406" y="3438"/>
                  <a:pt x="6469" y="3313"/>
                  <a:pt x="6531" y="3219"/>
                </a:cubicBezTo>
                <a:cubicBezTo>
                  <a:pt x="6281" y="3094"/>
                  <a:pt x="6000" y="3032"/>
                  <a:pt x="5656" y="2969"/>
                </a:cubicBezTo>
                <a:cubicBezTo>
                  <a:pt x="5719" y="3000"/>
                  <a:pt x="5719" y="3032"/>
                  <a:pt x="5750" y="3032"/>
                </a:cubicBezTo>
                <a:cubicBezTo>
                  <a:pt x="5750" y="3063"/>
                  <a:pt x="5781" y="3094"/>
                  <a:pt x="5750" y="3094"/>
                </a:cubicBezTo>
                <a:cubicBezTo>
                  <a:pt x="5719" y="3125"/>
                  <a:pt x="5688" y="3125"/>
                  <a:pt x="5688" y="3094"/>
                </a:cubicBezTo>
                <a:cubicBezTo>
                  <a:pt x="5625" y="2969"/>
                  <a:pt x="5531" y="2938"/>
                  <a:pt x="5438" y="2875"/>
                </a:cubicBezTo>
                <a:cubicBezTo>
                  <a:pt x="5375" y="2813"/>
                  <a:pt x="5125" y="2719"/>
                  <a:pt x="5094" y="2782"/>
                </a:cubicBezTo>
                <a:cubicBezTo>
                  <a:pt x="5031" y="2907"/>
                  <a:pt x="4938" y="2844"/>
                  <a:pt x="4875" y="2813"/>
                </a:cubicBezTo>
                <a:cubicBezTo>
                  <a:pt x="4719" y="2782"/>
                  <a:pt x="4594" y="2688"/>
                  <a:pt x="4375" y="2750"/>
                </a:cubicBezTo>
                <a:cubicBezTo>
                  <a:pt x="4594" y="2813"/>
                  <a:pt x="4781" y="2844"/>
                  <a:pt x="4969" y="2907"/>
                </a:cubicBezTo>
                <a:cubicBezTo>
                  <a:pt x="5313" y="3063"/>
                  <a:pt x="5688" y="3125"/>
                  <a:pt x="6000" y="3344"/>
                </a:cubicBezTo>
                <a:close/>
                <a:moveTo>
                  <a:pt x="20688" y="14594"/>
                </a:moveTo>
                <a:cubicBezTo>
                  <a:pt x="20594" y="14594"/>
                  <a:pt x="20438" y="14688"/>
                  <a:pt x="20406" y="14469"/>
                </a:cubicBezTo>
                <a:cubicBezTo>
                  <a:pt x="20406" y="14469"/>
                  <a:pt x="20406" y="14469"/>
                  <a:pt x="20406" y="14469"/>
                </a:cubicBezTo>
                <a:cubicBezTo>
                  <a:pt x="20375" y="14625"/>
                  <a:pt x="20281" y="14594"/>
                  <a:pt x="20188" y="14594"/>
                </a:cubicBezTo>
                <a:cubicBezTo>
                  <a:pt x="19938" y="14625"/>
                  <a:pt x="19719" y="14563"/>
                  <a:pt x="19469" y="14563"/>
                </a:cubicBezTo>
                <a:cubicBezTo>
                  <a:pt x="19438" y="14625"/>
                  <a:pt x="19438" y="14657"/>
                  <a:pt x="19500" y="14657"/>
                </a:cubicBezTo>
                <a:cubicBezTo>
                  <a:pt x="19594" y="14657"/>
                  <a:pt x="19688" y="14657"/>
                  <a:pt x="19781" y="14657"/>
                </a:cubicBezTo>
                <a:cubicBezTo>
                  <a:pt x="19906" y="14657"/>
                  <a:pt x="20031" y="14657"/>
                  <a:pt x="20156" y="14657"/>
                </a:cubicBezTo>
                <a:cubicBezTo>
                  <a:pt x="20281" y="14657"/>
                  <a:pt x="20344" y="14657"/>
                  <a:pt x="20313" y="14813"/>
                </a:cubicBezTo>
                <a:cubicBezTo>
                  <a:pt x="20156" y="14844"/>
                  <a:pt x="20000" y="14782"/>
                  <a:pt x="19844" y="14907"/>
                </a:cubicBezTo>
                <a:cubicBezTo>
                  <a:pt x="20094" y="14907"/>
                  <a:pt x="20313" y="14969"/>
                  <a:pt x="20406" y="14719"/>
                </a:cubicBezTo>
                <a:cubicBezTo>
                  <a:pt x="20438" y="14688"/>
                  <a:pt x="20469" y="14657"/>
                  <a:pt x="20500" y="14657"/>
                </a:cubicBezTo>
                <a:cubicBezTo>
                  <a:pt x="21063" y="14750"/>
                  <a:pt x="21594" y="14594"/>
                  <a:pt x="22125" y="14563"/>
                </a:cubicBezTo>
                <a:cubicBezTo>
                  <a:pt x="22125" y="14563"/>
                  <a:pt x="22156" y="14563"/>
                  <a:pt x="22156" y="14532"/>
                </a:cubicBezTo>
                <a:cubicBezTo>
                  <a:pt x="22063" y="14500"/>
                  <a:pt x="22063" y="14500"/>
                  <a:pt x="21969" y="14500"/>
                </a:cubicBezTo>
                <a:cubicBezTo>
                  <a:pt x="21531" y="14438"/>
                  <a:pt x="21125" y="14563"/>
                  <a:pt x="20688" y="14594"/>
                </a:cubicBezTo>
                <a:close/>
                <a:moveTo>
                  <a:pt x="13500" y="13125"/>
                </a:moveTo>
                <a:cubicBezTo>
                  <a:pt x="13500" y="13063"/>
                  <a:pt x="13500" y="13000"/>
                  <a:pt x="13406" y="12969"/>
                </a:cubicBezTo>
                <a:cubicBezTo>
                  <a:pt x="13375" y="12969"/>
                  <a:pt x="13344" y="12938"/>
                  <a:pt x="13406" y="12875"/>
                </a:cubicBezTo>
                <a:cubicBezTo>
                  <a:pt x="13438" y="12875"/>
                  <a:pt x="13438" y="12813"/>
                  <a:pt x="13438" y="12782"/>
                </a:cubicBezTo>
                <a:cubicBezTo>
                  <a:pt x="13500" y="12813"/>
                  <a:pt x="13594" y="12813"/>
                  <a:pt x="13656" y="12782"/>
                </a:cubicBezTo>
                <a:cubicBezTo>
                  <a:pt x="13625" y="12688"/>
                  <a:pt x="13594" y="12657"/>
                  <a:pt x="13500" y="12688"/>
                </a:cubicBezTo>
                <a:cubicBezTo>
                  <a:pt x="13375" y="12719"/>
                  <a:pt x="13219" y="12719"/>
                  <a:pt x="13156" y="12688"/>
                </a:cubicBezTo>
                <a:cubicBezTo>
                  <a:pt x="12938" y="12594"/>
                  <a:pt x="12750" y="12594"/>
                  <a:pt x="12531" y="12532"/>
                </a:cubicBezTo>
                <a:cubicBezTo>
                  <a:pt x="12469" y="12500"/>
                  <a:pt x="12375" y="12625"/>
                  <a:pt x="12281" y="12500"/>
                </a:cubicBezTo>
                <a:cubicBezTo>
                  <a:pt x="12313" y="12625"/>
                  <a:pt x="12438" y="12594"/>
                  <a:pt x="12469" y="12657"/>
                </a:cubicBezTo>
                <a:cubicBezTo>
                  <a:pt x="12500" y="12750"/>
                  <a:pt x="12375" y="12782"/>
                  <a:pt x="12406" y="12875"/>
                </a:cubicBezTo>
                <a:cubicBezTo>
                  <a:pt x="12594" y="12907"/>
                  <a:pt x="12813" y="12750"/>
                  <a:pt x="13000" y="12938"/>
                </a:cubicBezTo>
                <a:cubicBezTo>
                  <a:pt x="12938" y="12969"/>
                  <a:pt x="12906" y="12969"/>
                  <a:pt x="12906" y="13032"/>
                </a:cubicBezTo>
                <a:cubicBezTo>
                  <a:pt x="12906" y="13032"/>
                  <a:pt x="12938" y="13063"/>
                  <a:pt x="12938" y="13063"/>
                </a:cubicBezTo>
                <a:cubicBezTo>
                  <a:pt x="13000" y="13094"/>
                  <a:pt x="13000" y="13032"/>
                  <a:pt x="13000" y="13000"/>
                </a:cubicBezTo>
                <a:cubicBezTo>
                  <a:pt x="13031" y="12969"/>
                  <a:pt x="13063" y="12938"/>
                  <a:pt x="13125" y="12969"/>
                </a:cubicBezTo>
                <a:cubicBezTo>
                  <a:pt x="13125" y="13000"/>
                  <a:pt x="13156" y="13000"/>
                  <a:pt x="13156" y="13032"/>
                </a:cubicBezTo>
                <a:cubicBezTo>
                  <a:pt x="13156" y="13094"/>
                  <a:pt x="13125" y="13063"/>
                  <a:pt x="13094" y="13063"/>
                </a:cubicBezTo>
                <a:cubicBezTo>
                  <a:pt x="13063" y="13094"/>
                  <a:pt x="13063" y="13094"/>
                  <a:pt x="13000" y="13125"/>
                </a:cubicBezTo>
                <a:cubicBezTo>
                  <a:pt x="13156" y="13094"/>
                  <a:pt x="13188" y="13157"/>
                  <a:pt x="13219" y="13250"/>
                </a:cubicBezTo>
                <a:cubicBezTo>
                  <a:pt x="13219" y="13125"/>
                  <a:pt x="13281" y="13188"/>
                  <a:pt x="13344" y="13188"/>
                </a:cubicBezTo>
                <a:cubicBezTo>
                  <a:pt x="13406" y="13188"/>
                  <a:pt x="13469" y="13219"/>
                  <a:pt x="13500" y="13125"/>
                </a:cubicBezTo>
                <a:close/>
                <a:moveTo>
                  <a:pt x="12531" y="12657"/>
                </a:moveTo>
                <a:cubicBezTo>
                  <a:pt x="12531" y="12657"/>
                  <a:pt x="12500" y="12625"/>
                  <a:pt x="12500" y="12625"/>
                </a:cubicBezTo>
                <a:cubicBezTo>
                  <a:pt x="12500" y="12594"/>
                  <a:pt x="12500" y="12594"/>
                  <a:pt x="12531" y="12594"/>
                </a:cubicBezTo>
                <a:cubicBezTo>
                  <a:pt x="12531" y="12625"/>
                  <a:pt x="12563" y="12625"/>
                  <a:pt x="12594" y="12625"/>
                </a:cubicBezTo>
                <a:cubicBezTo>
                  <a:pt x="12563" y="12625"/>
                  <a:pt x="12531" y="12657"/>
                  <a:pt x="12531" y="12657"/>
                </a:cubicBezTo>
                <a:close/>
                <a:moveTo>
                  <a:pt x="8906" y="9813"/>
                </a:moveTo>
                <a:cubicBezTo>
                  <a:pt x="8813" y="9813"/>
                  <a:pt x="8719" y="9782"/>
                  <a:pt x="8719" y="9719"/>
                </a:cubicBezTo>
                <a:cubicBezTo>
                  <a:pt x="8719" y="9594"/>
                  <a:pt x="8656" y="9625"/>
                  <a:pt x="8594" y="9625"/>
                </a:cubicBezTo>
                <a:cubicBezTo>
                  <a:pt x="8531" y="9625"/>
                  <a:pt x="8469" y="9625"/>
                  <a:pt x="8438" y="9625"/>
                </a:cubicBezTo>
                <a:cubicBezTo>
                  <a:pt x="8344" y="9657"/>
                  <a:pt x="8375" y="9594"/>
                  <a:pt x="8375" y="9563"/>
                </a:cubicBezTo>
                <a:cubicBezTo>
                  <a:pt x="8250" y="9532"/>
                  <a:pt x="8125" y="9594"/>
                  <a:pt x="8000" y="9500"/>
                </a:cubicBezTo>
                <a:cubicBezTo>
                  <a:pt x="7906" y="9407"/>
                  <a:pt x="7719" y="9594"/>
                  <a:pt x="7625" y="9469"/>
                </a:cubicBezTo>
                <a:cubicBezTo>
                  <a:pt x="7563" y="9313"/>
                  <a:pt x="7375" y="9469"/>
                  <a:pt x="7313" y="9313"/>
                </a:cubicBezTo>
                <a:cubicBezTo>
                  <a:pt x="7344" y="9282"/>
                  <a:pt x="7406" y="9313"/>
                  <a:pt x="7406" y="9250"/>
                </a:cubicBezTo>
                <a:cubicBezTo>
                  <a:pt x="7313" y="9282"/>
                  <a:pt x="7250" y="9250"/>
                  <a:pt x="7188" y="9219"/>
                </a:cubicBezTo>
                <a:cubicBezTo>
                  <a:pt x="7125" y="9219"/>
                  <a:pt x="7094" y="9219"/>
                  <a:pt x="7125" y="9282"/>
                </a:cubicBezTo>
                <a:cubicBezTo>
                  <a:pt x="7125" y="9313"/>
                  <a:pt x="7156" y="9313"/>
                  <a:pt x="7125" y="9344"/>
                </a:cubicBezTo>
                <a:cubicBezTo>
                  <a:pt x="7125" y="9344"/>
                  <a:pt x="7094" y="9344"/>
                  <a:pt x="7094" y="9313"/>
                </a:cubicBezTo>
                <a:cubicBezTo>
                  <a:pt x="7000" y="9282"/>
                  <a:pt x="6938" y="9313"/>
                  <a:pt x="6844" y="9313"/>
                </a:cubicBezTo>
                <a:cubicBezTo>
                  <a:pt x="7063" y="9407"/>
                  <a:pt x="7313" y="9407"/>
                  <a:pt x="7500" y="9532"/>
                </a:cubicBezTo>
                <a:cubicBezTo>
                  <a:pt x="7438" y="9594"/>
                  <a:pt x="7375" y="9469"/>
                  <a:pt x="7313" y="9532"/>
                </a:cubicBezTo>
                <a:cubicBezTo>
                  <a:pt x="7375" y="9594"/>
                  <a:pt x="7469" y="9625"/>
                  <a:pt x="7563" y="9625"/>
                </a:cubicBezTo>
                <a:cubicBezTo>
                  <a:pt x="7625" y="9657"/>
                  <a:pt x="7719" y="9782"/>
                  <a:pt x="7750" y="9594"/>
                </a:cubicBezTo>
                <a:cubicBezTo>
                  <a:pt x="7750" y="9594"/>
                  <a:pt x="7781" y="9594"/>
                  <a:pt x="7813" y="9594"/>
                </a:cubicBezTo>
                <a:cubicBezTo>
                  <a:pt x="7875" y="9594"/>
                  <a:pt x="7938" y="9625"/>
                  <a:pt x="7969" y="9657"/>
                </a:cubicBezTo>
                <a:cubicBezTo>
                  <a:pt x="8000" y="9719"/>
                  <a:pt x="8031" y="9688"/>
                  <a:pt x="8063" y="9719"/>
                </a:cubicBezTo>
                <a:cubicBezTo>
                  <a:pt x="8094" y="9719"/>
                  <a:pt x="8094" y="9719"/>
                  <a:pt x="8125" y="9719"/>
                </a:cubicBezTo>
                <a:cubicBezTo>
                  <a:pt x="8125" y="9688"/>
                  <a:pt x="8156" y="9719"/>
                  <a:pt x="8156" y="9719"/>
                </a:cubicBezTo>
                <a:cubicBezTo>
                  <a:pt x="8188" y="9719"/>
                  <a:pt x="8219" y="9750"/>
                  <a:pt x="8250" y="9750"/>
                </a:cubicBezTo>
                <a:cubicBezTo>
                  <a:pt x="8469" y="9657"/>
                  <a:pt x="8563" y="9719"/>
                  <a:pt x="8688" y="9938"/>
                </a:cubicBezTo>
                <a:cubicBezTo>
                  <a:pt x="8563" y="9875"/>
                  <a:pt x="8438" y="9875"/>
                  <a:pt x="8313" y="9907"/>
                </a:cubicBezTo>
                <a:cubicBezTo>
                  <a:pt x="8281" y="9907"/>
                  <a:pt x="8250" y="9907"/>
                  <a:pt x="8250" y="9938"/>
                </a:cubicBezTo>
                <a:cubicBezTo>
                  <a:pt x="8219" y="9969"/>
                  <a:pt x="8250" y="9969"/>
                  <a:pt x="8281" y="9969"/>
                </a:cubicBezTo>
                <a:cubicBezTo>
                  <a:pt x="8406" y="9969"/>
                  <a:pt x="8531" y="10063"/>
                  <a:pt x="8688" y="10063"/>
                </a:cubicBezTo>
                <a:cubicBezTo>
                  <a:pt x="8750" y="10063"/>
                  <a:pt x="8813" y="10094"/>
                  <a:pt x="8875" y="10063"/>
                </a:cubicBezTo>
                <a:cubicBezTo>
                  <a:pt x="8969" y="10063"/>
                  <a:pt x="9031" y="9969"/>
                  <a:pt x="9031" y="9875"/>
                </a:cubicBezTo>
                <a:cubicBezTo>
                  <a:pt x="9031" y="9813"/>
                  <a:pt x="8938" y="9813"/>
                  <a:pt x="8906" y="9813"/>
                </a:cubicBezTo>
                <a:close/>
                <a:moveTo>
                  <a:pt x="7656" y="9594"/>
                </a:moveTo>
                <a:cubicBezTo>
                  <a:pt x="7625" y="9594"/>
                  <a:pt x="7625" y="9594"/>
                  <a:pt x="7625" y="9563"/>
                </a:cubicBezTo>
                <a:cubicBezTo>
                  <a:pt x="7625" y="9563"/>
                  <a:pt x="7656" y="9563"/>
                  <a:pt x="7656" y="9563"/>
                </a:cubicBezTo>
                <a:cubicBezTo>
                  <a:pt x="7656" y="9563"/>
                  <a:pt x="7688" y="9563"/>
                  <a:pt x="7688" y="9563"/>
                </a:cubicBezTo>
                <a:cubicBezTo>
                  <a:pt x="7656" y="9594"/>
                  <a:pt x="7656" y="9594"/>
                  <a:pt x="7656" y="9594"/>
                </a:cubicBezTo>
                <a:close/>
                <a:moveTo>
                  <a:pt x="11250" y="6219"/>
                </a:moveTo>
                <a:cubicBezTo>
                  <a:pt x="11313" y="6219"/>
                  <a:pt x="11313" y="6157"/>
                  <a:pt x="11344" y="6094"/>
                </a:cubicBezTo>
                <a:cubicBezTo>
                  <a:pt x="11375" y="6063"/>
                  <a:pt x="11344" y="6063"/>
                  <a:pt x="11313" y="6032"/>
                </a:cubicBezTo>
                <a:cubicBezTo>
                  <a:pt x="11250" y="6000"/>
                  <a:pt x="11188" y="5969"/>
                  <a:pt x="11125" y="5907"/>
                </a:cubicBezTo>
                <a:cubicBezTo>
                  <a:pt x="11063" y="5875"/>
                  <a:pt x="11000" y="5844"/>
                  <a:pt x="10938" y="5813"/>
                </a:cubicBezTo>
                <a:cubicBezTo>
                  <a:pt x="10781" y="5750"/>
                  <a:pt x="10625" y="5750"/>
                  <a:pt x="10531" y="5594"/>
                </a:cubicBezTo>
                <a:cubicBezTo>
                  <a:pt x="10500" y="5594"/>
                  <a:pt x="10500" y="5563"/>
                  <a:pt x="10469" y="5563"/>
                </a:cubicBezTo>
                <a:cubicBezTo>
                  <a:pt x="10219" y="5469"/>
                  <a:pt x="9969" y="5407"/>
                  <a:pt x="9719" y="5313"/>
                </a:cubicBezTo>
                <a:cubicBezTo>
                  <a:pt x="9656" y="5313"/>
                  <a:pt x="9625" y="5344"/>
                  <a:pt x="9594" y="5375"/>
                </a:cubicBezTo>
                <a:cubicBezTo>
                  <a:pt x="9563" y="5407"/>
                  <a:pt x="9531" y="5438"/>
                  <a:pt x="9500" y="5469"/>
                </a:cubicBezTo>
                <a:cubicBezTo>
                  <a:pt x="9500" y="5500"/>
                  <a:pt x="9406" y="5438"/>
                  <a:pt x="9438" y="5532"/>
                </a:cubicBezTo>
                <a:cubicBezTo>
                  <a:pt x="9469" y="5594"/>
                  <a:pt x="9531" y="5563"/>
                  <a:pt x="9563" y="5563"/>
                </a:cubicBezTo>
                <a:cubicBezTo>
                  <a:pt x="9656" y="5532"/>
                  <a:pt x="9719" y="5500"/>
                  <a:pt x="9781" y="5532"/>
                </a:cubicBezTo>
                <a:cubicBezTo>
                  <a:pt x="9750" y="5594"/>
                  <a:pt x="9625" y="5563"/>
                  <a:pt x="9688" y="5625"/>
                </a:cubicBezTo>
                <a:cubicBezTo>
                  <a:pt x="9750" y="5688"/>
                  <a:pt x="9813" y="5782"/>
                  <a:pt x="9906" y="5719"/>
                </a:cubicBezTo>
                <a:cubicBezTo>
                  <a:pt x="9969" y="5688"/>
                  <a:pt x="10031" y="5719"/>
                  <a:pt x="10063" y="5782"/>
                </a:cubicBezTo>
                <a:cubicBezTo>
                  <a:pt x="10188" y="5907"/>
                  <a:pt x="10375" y="5938"/>
                  <a:pt x="10531" y="6000"/>
                </a:cubicBezTo>
                <a:cubicBezTo>
                  <a:pt x="10563" y="6032"/>
                  <a:pt x="10625" y="6032"/>
                  <a:pt x="10656" y="6000"/>
                </a:cubicBezTo>
                <a:cubicBezTo>
                  <a:pt x="10781" y="5969"/>
                  <a:pt x="10906" y="6000"/>
                  <a:pt x="11031" y="6000"/>
                </a:cubicBezTo>
                <a:cubicBezTo>
                  <a:pt x="11156" y="6000"/>
                  <a:pt x="11219" y="6063"/>
                  <a:pt x="11219" y="6188"/>
                </a:cubicBezTo>
                <a:cubicBezTo>
                  <a:pt x="11219" y="6188"/>
                  <a:pt x="11219" y="6219"/>
                  <a:pt x="11250" y="6219"/>
                </a:cubicBezTo>
                <a:close/>
                <a:moveTo>
                  <a:pt x="10656" y="5969"/>
                </a:moveTo>
                <a:cubicBezTo>
                  <a:pt x="10625" y="6000"/>
                  <a:pt x="10594" y="6000"/>
                  <a:pt x="10563" y="5938"/>
                </a:cubicBezTo>
                <a:cubicBezTo>
                  <a:pt x="10563" y="5907"/>
                  <a:pt x="10563" y="5907"/>
                  <a:pt x="10531" y="5907"/>
                </a:cubicBezTo>
                <a:cubicBezTo>
                  <a:pt x="10500" y="5844"/>
                  <a:pt x="10438" y="5969"/>
                  <a:pt x="10469" y="5875"/>
                </a:cubicBezTo>
                <a:cubicBezTo>
                  <a:pt x="10469" y="5813"/>
                  <a:pt x="10563" y="5750"/>
                  <a:pt x="10625" y="5782"/>
                </a:cubicBezTo>
                <a:cubicBezTo>
                  <a:pt x="10688" y="5782"/>
                  <a:pt x="10750" y="5813"/>
                  <a:pt x="10781" y="5875"/>
                </a:cubicBezTo>
                <a:cubicBezTo>
                  <a:pt x="10750" y="5907"/>
                  <a:pt x="10688" y="5938"/>
                  <a:pt x="10656" y="5969"/>
                </a:cubicBezTo>
                <a:close/>
                <a:moveTo>
                  <a:pt x="12406" y="4375"/>
                </a:moveTo>
                <a:cubicBezTo>
                  <a:pt x="12406" y="4407"/>
                  <a:pt x="12406" y="4469"/>
                  <a:pt x="12375" y="4500"/>
                </a:cubicBezTo>
                <a:cubicBezTo>
                  <a:pt x="12313" y="4563"/>
                  <a:pt x="12281" y="4469"/>
                  <a:pt x="12219" y="4469"/>
                </a:cubicBezTo>
                <a:cubicBezTo>
                  <a:pt x="12250" y="4438"/>
                  <a:pt x="12188" y="4407"/>
                  <a:pt x="12188" y="4375"/>
                </a:cubicBezTo>
                <a:cubicBezTo>
                  <a:pt x="12250" y="4375"/>
                  <a:pt x="12344" y="4344"/>
                  <a:pt x="12406" y="4375"/>
                </a:cubicBezTo>
                <a:close/>
                <a:moveTo>
                  <a:pt x="11969" y="4438"/>
                </a:moveTo>
                <a:cubicBezTo>
                  <a:pt x="12000" y="4375"/>
                  <a:pt x="12000" y="4438"/>
                  <a:pt x="12031" y="4438"/>
                </a:cubicBezTo>
                <a:cubicBezTo>
                  <a:pt x="12094" y="4469"/>
                  <a:pt x="12156" y="4500"/>
                  <a:pt x="12219" y="4469"/>
                </a:cubicBezTo>
                <a:cubicBezTo>
                  <a:pt x="12219" y="4500"/>
                  <a:pt x="12281" y="4594"/>
                  <a:pt x="12156" y="4563"/>
                </a:cubicBezTo>
                <a:cubicBezTo>
                  <a:pt x="12125" y="4532"/>
                  <a:pt x="12094" y="4532"/>
                  <a:pt x="12063" y="4563"/>
                </a:cubicBezTo>
                <a:cubicBezTo>
                  <a:pt x="12000" y="4594"/>
                  <a:pt x="11969" y="4563"/>
                  <a:pt x="11969" y="4532"/>
                </a:cubicBezTo>
                <a:cubicBezTo>
                  <a:pt x="11938" y="4500"/>
                  <a:pt x="11938" y="4469"/>
                  <a:pt x="11969" y="4438"/>
                </a:cubicBezTo>
                <a:close/>
                <a:moveTo>
                  <a:pt x="4594" y="3563"/>
                </a:moveTo>
                <a:cubicBezTo>
                  <a:pt x="4594" y="3563"/>
                  <a:pt x="4594" y="3563"/>
                  <a:pt x="4594" y="3563"/>
                </a:cubicBezTo>
                <a:close/>
                <a:moveTo>
                  <a:pt x="5500" y="3594"/>
                </a:moveTo>
                <a:cubicBezTo>
                  <a:pt x="5500" y="3594"/>
                  <a:pt x="5500" y="3625"/>
                  <a:pt x="5500" y="3625"/>
                </a:cubicBezTo>
                <a:cubicBezTo>
                  <a:pt x="5500" y="3657"/>
                  <a:pt x="5500" y="3688"/>
                  <a:pt x="5469" y="3688"/>
                </a:cubicBezTo>
                <a:cubicBezTo>
                  <a:pt x="5438" y="3657"/>
                  <a:pt x="5406" y="3688"/>
                  <a:pt x="5344" y="3688"/>
                </a:cubicBezTo>
                <a:cubicBezTo>
                  <a:pt x="5344" y="3532"/>
                  <a:pt x="5438" y="3625"/>
                  <a:pt x="5500" y="3594"/>
                </a:cubicBezTo>
                <a:close/>
                <a:moveTo>
                  <a:pt x="8063" y="4688"/>
                </a:moveTo>
                <a:cubicBezTo>
                  <a:pt x="8094" y="4657"/>
                  <a:pt x="8125" y="4688"/>
                  <a:pt x="8156" y="4688"/>
                </a:cubicBezTo>
                <a:cubicBezTo>
                  <a:pt x="8188" y="4719"/>
                  <a:pt x="8250" y="4719"/>
                  <a:pt x="8281" y="4719"/>
                </a:cubicBezTo>
                <a:cubicBezTo>
                  <a:pt x="8250" y="4813"/>
                  <a:pt x="8188" y="4813"/>
                  <a:pt x="8125" y="4782"/>
                </a:cubicBezTo>
                <a:cubicBezTo>
                  <a:pt x="8094" y="4750"/>
                  <a:pt x="8031" y="4750"/>
                  <a:pt x="8063" y="4688"/>
                </a:cubicBezTo>
                <a:close/>
                <a:moveTo>
                  <a:pt x="6969" y="4250"/>
                </a:moveTo>
                <a:cubicBezTo>
                  <a:pt x="6938" y="4250"/>
                  <a:pt x="6875" y="4219"/>
                  <a:pt x="6875" y="4188"/>
                </a:cubicBezTo>
                <a:cubicBezTo>
                  <a:pt x="6875" y="4157"/>
                  <a:pt x="6875" y="4125"/>
                  <a:pt x="6906" y="4125"/>
                </a:cubicBezTo>
                <a:cubicBezTo>
                  <a:pt x="6969" y="4157"/>
                  <a:pt x="7000" y="4157"/>
                  <a:pt x="7031" y="4188"/>
                </a:cubicBezTo>
                <a:cubicBezTo>
                  <a:pt x="7031" y="4250"/>
                  <a:pt x="7000" y="4250"/>
                  <a:pt x="6969" y="4250"/>
                </a:cubicBezTo>
                <a:close/>
                <a:moveTo>
                  <a:pt x="7156" y="4344"/>
                </a:moveTo>
                <a:cubicBezTo>
                  <a:pt x="7156" y="4313"/>
                  <a:pt x="7031" y="4250"/>
                  <a:pt x="7156" y="4219"/>
                </a:cubicBezTo>
                <a:cubicBezTo>
                  <a:pt x="7219" y="4188"/>
                  <a:pt x="7250" y="4188"/>
                  <a:pt x="7250" y="4250"/>
                </a:cubicBezTo>
                <a:cubicBezTo>
                  <a:pt x="7281" y="4375"/>
                  <a:pt x="7188" y="4313"/>
                  <a:pt x="7156" y="4344"/>
                </a:cubicBezTo>
                <a:close/>
                <a:moveTo>
                  <a:pt x="31938" y="2032"/>
                </a:moveTo>
                <a:cubicBezTo>
                  <a:pt x="31938" y="2063"/>
                  <a:pt x="31969" y="2063"/>
                  <a:pt x="31969" y="2063"/>
                </a:cubicBezTo>
                <a:cubicBezTo>
                  <a:pt x="31938" y="2063"/>
                  <a:pt x="31938" y="2094"/>
                  <a:pt x="31938" y="2094"/>
                </a:cubicBezTo>
                <a:cubicBezTo>
                  <a:pt x="31906" y="2094"/>
                  <a:pt x="31906" y="2094"/>
                  <a:pt x="31906" y="2094"/>
                </a:cubicBezTo>
                <a:cubicBezTo>
                  <a:pt x="31906" y="2063"/>
                  <a:pt x="31906" y="2063"/>
                  <a:pt x="31938" y="2032"/>
                </a:cubicBezTo>
                <a:close/>
                <a:moveTo>
                  <a:pt x="15625" y="5500"/>
                </a:moveTo>
                <a:cubicBezTo>
                  <a:pt x="15563" y="5532"/>
                  <a:pt x="15500" y="5532"/>
                  <a:pt x="15469" y="5500"/>
                </a:cubicBezTo>
                <a:cubicBezTo>
                  <a:pt x="15438" y="5469"/>
                  <a:pt x="15344" y="5500"/>
                  <a:pt x="15313" y="5407"/>
                </a:cubicBezTo>
                <a:cubicBezTo>
                  <a:pt x="15344" y="5375"/>
                  <a:pt x="15344" y="5375"/>
                  <a:pt x="15344" y="5344"/>
                </a:cubicBezTo>
                <a:cubicBezTo>
                  <a:pt x="15406" y="5282"/>
                  <a:pt x="15469" y="5375"/>
                  <a:pt x="15563" y="5375"/>
                </a:cubicBezTo>
                <a:cubicBezTo>
                  <a:pt x="15594" y="5375"/>
                  <a:pt x="15625" y="5407"/>
                  <a:pt x="15625" y="5469"/>
                </a:cubicBezTo>
                <a:cubicBezTo>
                  <a:pt x="15625" y="5500"/>
                  <a:pt x="15625" y="5500"/>
                  <a:pt x="15625" y="5500"/>
                </a:cubicBezTo>
                <a:close/>
                <a:moveTo>
                  <a:pt x="12844" y="4969"/>
                </a:moveTo>
                <a:cubicBezTo>
                  <a:pt x="12938" y="4938"/>
                  <a:pt x="13000" y="4969"/>
                  <a:pt x="13031" y="5063"/>
                </a:cubicBezTo>
                <a:cubicBezTo>
                  <a:pt x="12906" y="5125"/>
                  <a:pt x="12875" y="5032"/>
                  <a:pt x="12844" y="4969"/>
                </a:cubicBezTo>
                <a:close/>
                <a:moveTo>
                  <a:pt x="13188" y="5188"/>
                </a:moveTo>
                <a:cubicBezTo>
                  <a:pt x="13094" y="5188"/>
                  <a:pt x="13063" y="5157"/>
                  <a:pt x="13031" y="5094"/>
                </a:cubicBezTo>
                <a:cubicBezTo>
                  <a:pt x="13031" y="5094"/>
                  <a:pt x="13031" y="5094"/>
                  <a:pt x="13031" y="5094"/>
                </a:cubicBezTo>
                <a:cubicBezTo>
                  <a:pt x="13094" y="5094"/>
                  <a:pt x="13156" y="5094"/>
                  <a:pt x="13188" y="5157"/>
                </a:cubicBezTo>
                <a:cubicBezTo>
                  <a:pt x="13219" y="5157"/>
                  <a:pt x="13188" y="5188"/>
                  <a:pt x="13188" y="5188"/>
                </a:cubicBezTo>
                <a:close/>
                <a:moveTo>
                  <a:pt x="14625" y="5750"/>
                </a:moveTo>
                <a:cubicBezTo>
                  <a:pt x="14625" y="5750"/>
                  <a:pt x="14625" y="5750"/>
                  <a:pt x="14625" y="5750"/>
                </a:cubicBezTo>
                <a:cubicBezTo>
                  <a:pt x="14625" y="5750"/>
                  <a:pt x="14625" y="5750"/>
                  <a:pt x="14625" y="5750"/>
                </a:cubicBezTo>
                <a:cubicBezTo>
                  <a:pt x="14625" y="5750"/>
                  <a:pt x="14625" y="5750"/>
                  <a:pt x="14625" y="5750"/>
                </a:cubicBezTo>
                <a:close/>
                <a:moveTo>
                  <a:pt x="14781" y="5625"/>
                </a:moveTo>
                <a:cubicBezTo>
                  <a:pt x="14750" y="5657"/>
                  <a:pt x="14719" y="5688"/>
                  <a:pt x="14656" y="5688"/>
                </a:cubicBezTo>
                <a:cubicBezTo>
                  <a:pt x="14656" y="5688"/>
                  <a:pt x="14625" y="5688"/>
                  <a:pt x="14625" y="5688"/>
                </a:cubicBezTo>
                <a:cubicBezTo>
                  <a:pt x="14594" y="5625"/>
                  <a:pt x="14563" y="5657"/>
                  <a:pt x="14500" y="5657"/>
                </a:cubicBezTo>
                <a:cubicBezTo>
                  <a:pt x="14500" y="5657"/>
                  <a:pt x="14500" y="5688"/>
                  <a:pt x="14500" y="5688"/>
                </a:cubicBezTo>
                <a:cubicBezTo>
                  <a:pt x="14500" y="5750"/>
                  <a:pt x="14563" y="5750"/>
                  <a:pt x="14594" y="5750"/>
                </a:cubicBezTo>
                <a:cubicBezTo>
                  <a:pt x="14594" y="5813"/>
                  <a:pt x="14563" y="5813"/>
                  <a:pt x="14500" y="5813"/>
                </a:cubicBezTo>
                <a:cubicBezTo>
                  <a:pt x="14469" y="5782"/>
                  <a:pt x="14438" y="5750"/>
                  <a:pt x="14438" y="5719"/>
                </a:cubicBezTo>
                <a:cubicBezTo>
                  <a:pt x="14438" y="5625"/>
                  <a:pt x="14469" y="5563"/>
                  <a:pt x="14344" y="5563"/>
                </a:cubicBezTo>
                <a:cubicBezTo>
                  <a:pt x="14281" y="5563"/>
                  <a:pt x="14344" y="5438"/>
                  <a:pt x="14281" y="5407"/>
                </a:cubicBezTo>
                <a:cubicBezTo>
                  <a:pt x="14125" y="5500"/>
                  <a:pt x="14000" y="5407"/>
                  <a:pt x="13875" y="5313"/>
                </a:cubicBezTo>
                <a:cubicBezTo>
                  <a:pt x="13750" y="5250"/>
                  <a:pt x="13625" y="5188"/>
                  <a:pt x="13500" y="5125"/>
                </a:cubicBezTo>
                <a:cubicBezTo>
                  <a:pt x="13656" y="5063"/>
                  <a:pt x="13781" y="5125"/>
                  <a:pt x="13906" y="5313"/>
                </a:cubicBezTo>
                <a:cubicBezTo>
                  <a:pt x="14000" y="5282"/>
                  <a:pt x="14094" y="5375"/>
                  <a:pt x="14188" y="5282"/>
                </a:cubicBezTo>
                <a:cubicBezTo>
                  <a:pt x="14188" y="5282"/>
                  <a:pt x="14281" y="5282"/>
                  <a:pt x="14250" y="5344"/>
                </a:cubicBezTo>
                <a:cubicBezTo>
                  <a:pt x="14250" y="5375"/>
                  <a:pt x="14250" y="5375"/>
                  <a:pt x="14250" y="5375"/>
                </a:cubicBezTo>
                <a:cubicBezTo>
                  <a:pt x="14250" y="5407"/>
                  <a:pt x="14250" y="5407"/>
                  <a:pt x="14281" y="5375"/>
                </a:cubicBezTo>
                <a:cubicBezTo>
                  <a:pt x="14313" y="5375"/>
                  <a:pt x="14344" y="5344"/>
                  <a:pt x="14375" y="5375"/>
                </a:cubicBezTo>
                <a:cubicBezTo>
                  <a:pt x="14438" y="5438"/>
                  <a:pt x="14500" y="5407"/>
                  <a:pt x="14563" y="5375"/>
                </a:cubicBezTo>
                <a:cubicBezTo>
                  <a:pt x="14594" y="5438"/>
                  <a:pt x="14625" y="5532"/>
                  <a:pt x="14719" y="5563"/>
                </a:cubicBezTo>
                <a:cubicBezTo>
                  <a:pt x="14750" y="5563"/>
                  <a:pt x="14781" y="5563"/>
                  <a:pt x="14781" y="5625"/>
                </a:cubicBezTo>
                <a:close/>
                <a:moveTo>
                  <a:pt x="15438" y="7094"/>
                </a:moveTo>
                <a:cubicBezTo>
                  <a:pt x="15406" y="7094"/>
                  <a:pt x="15313" y="7125"/>
                  <a:pt x="15344" y="7032"/>
                </a:cubicBezTo>
                <a:cubicBezTo>
                  <a:pt x="15344" y="7000"/>
                  <a:pt x="15375" y="6969"/>
                  <a:pt x="15406" y="6969"/>
                </a:cubicBezTo>
                <a:cubicBezTo>
                  <a:pt x="15469" y="7000"/>
                  <a:pt x="15531" y="7000"/>
                  <a:pt x="15531" y="7063"/>
                </a:cubicBezTo>
                <a:cubicBezTo>
                  <a:pt x="15531" y="7125"/>
                  <a:pt x="15469" y="7063"/>
                  <a:pt x="15438" y="7094"/>
                </a:cubicBezTo>
                <a:close/>
                <a:moveTo>
                  <a:pt x="16250" y="6907"/>
                </a:moveTo>
                <a:cubicBezTo>
                  <a:pt x="16219" y="6907"/>
                  <a:pt x="16219" y="6844"/>
                  <a:pt x="16219" y="6844"/>
                </a:cubicBezTo>
                <a:cubicBezTo>
                  <a:pt x="16250" y="6782"/>
                  <a:pt x="16250" y="6813"/>
                  <a:pt x="16281" y="6844"/>
                </a:cubicBezTo>
                <a:cubicBezTo>
                  <a:pt x="16375" y="6844"/>
                  <a:pt x="16438" y="6938"/>
                  <a:pt x="16563" y="7000"/>
                </a:cubicBezTo>
                <a:cubicBezTo>
                  <a:pt x="16406" y="7032"/>
                  <a:pt x="16344" y="6907"/>
                  <a:pt x="16250" y="6907"/>
                </a:cubicBezTo>
                <a:close/>
                <a:moveTo>
                  <a:pt x="11813" y="7250"/>
                </a:moveTo>
                <a:cubicBezTo>
                  <a:pt x="11813" y="7219"/>
                  <a:pt x="11781" y="7188"/>
                  <a:pt x="11750" y="7188"/>
                </a:cubicBezTo>
                <a:cubicBezTo>
                  <a:pt x="11719" y="7157"/>
                  <a:pt x="11688" y="7157"/>
                  <a:pt x="11656" y="7188"/>
                </a:cubicBezTo>
                <a:cubicBezTo>
                  <a:pt x="11656" y="7250"/>
                  <a:pt x="11688" y="7282"/>
                  <a:pt x="11719" y="7282"/>
                </a:cubicBezTo>
                <a:cubicBezTo>
                  <a:pt x="11750" y="7282"/>
                  <a:pt x="11781" y="7282"/>
                  <a:pt x="11781" y="7282"/>
                </a:cubicBezTo>
                <a:cubicBezTo>
                  <a:pt x="11813" y="7344"/>
                  <a:pt x="11813" y="7407"/>
                  <a:pt x="11844" y="7469"/>
                </a:cubicBezTo>
                <a:cubicBezTo>
                  <a:pt x="11781" y="7407"/>
                  <a:pt x="11656" y="7375"/>
                  <a:pt x="11656" y="7282"/>
                </a:cubicBezTo>
                <a:cubicBezTo>
                  <a:pt x="11625" y="7219"/>
                  <a:pt x="11594" y="7250"/>
                  <a:pt x="11563" y="7250"/>
                </a:cubicBezTo>
                <a:cubicBezTo>
                  <a:pt x="11563" y="7250"/>
                  <a:pt x="11531" y="7250"/>
                  <a:pt x="11500" y="7219"/>
                </a:cubicBezTo>
                <a:cubicBezTo>
                  <a:pt x="11500" y="7157"/>
                  <a:pt x="11531" y="7188"/>
                  <a:pt x="11563" y="7188"/>
                </a:cubicBezTo>
                <a:cubicBezTo>
                  <a:pt x="11625" y="7157"/>
                  <a:pt x="11656" y="7188"/>
                  <a:pt x="11688" y="7125"/>
                </a:cubicBezTo>
                <a:cubicBezTo>
                  <a:pt x="11688" y="7063"/>
                  <a:pt x="11906" y="7125"/>
                  <a:pt x="11938" y="7188"/>
                </a:cubicBezTo>
                <a:cubicBezTo>
                  <a:pt x="11938" y="7313"/>
                  <a:pt x="11875" y="7250"/>
                  <a:pt x="11813" y="7250"/>
                </a:cubicBezTo>
                <a:close/>
                <a:moveTo>
                  <a:pt x="12063" y="7594"/>
                </a:moveTo>
                <a:cubicBezTo>
                  <a:pt x="12156" y="7469"/>
                  <a:pt x="12219" y="7563"/>
                  <a:pt x="12281" y="7594"/>
                </a:cubicBezTo>
                <a:cubicBezTo>
                  <a:pt x="12219" y="7594"/>
                  <a:pt x="12156" y="7594"/>
                  <a:pt x="12063" y="7594"/>
                </a:cubicBezTo>
                <a:close/>
                <a:moveTo>
                  <a:pt x="12406" y="7500"/>
                </a:moveTo>
                <a:cubicBezTo>
                  <a:pt x="12344" y="7500"/>
                  <a:pt x="12313" y="7469"/>
                  <a:pt x="12313" y="7407"/>
                </a:cubicBezTo>
                <a:cubicBezTo>
                  <a:pt x="12281" y="7407"/>
                  <a:pt x="12313" y="7375"/>
                  <a:pt x="12344" y="7375"/>
                </a:cubicBezTo>
                <a:cubicBezTo>
                  <a:pt x="12406" y="7375"/>
                  <a:pt x="12406" y="7407"/>
                  <a:pt x="12438" y="7438"/>
                </a:cubicBezTo>
                <a:cubicBezTo>
                  <a:pt x="12438" y="7469"/>
                  <a:pt x="12438" y="7500"/>
                  <a:pt x="12406" y="7500"/>
                </a:cubicBezTo>
                <a:close/>
                <a:moveTo>
                  <a:pt x="12500" y="7782"/>
                </a:moveTo>
                <a:cubicBezTo>
                  <a:pt x="12500" y="7782"/>
                  <a:pt x="12500" y="7750"/>
                  <a:pt x="12500" y="7750"/>
                </a:cubicBezTo>
                <a:cubicBezTo>
                  <a:pt x="12500" y="7750"/>
                  <a:pt x="12500" y="7750"/>
                  <a:pt x="12500" y="7719"/>
                </a:cubicBezTo>
                <a:cubicBezTo>
                  <a:pt x="12500" y="7719"/>
                  <a:pt x="12531" y="7750"/>
                  <a:pt x="12531" y="7750"/>
                </a:cubicBezTo>
                <a:cubicBezTo>
                  <a:pt x="12531" y="7750"/>
                  <a:pt x="12500" y="7782"/>
                  <a:pt x="12500" y="7782"/>
                </a:cubicBezTo>
                <a:close/>
                <a:moveTo>
                  <a:pt x="14125" y="8469"/>
                </a:moveTo>
                <a:cubicBezTo>
                  <a:pt x="14094" y="8532"/>
                  <a:pt x="14031" y="8563"/>
                  <a:pt x="13969" y="8532"/>
                </a:cubicBezTo>
                <a:cubicBezTo>
                  <a:pt x="13969" y="8469"/>
                  <a:pt x="14094" y="8500"/>
                  <a:pt x="14031" y="8407"/>
                </a:cubicBezTo>
                <a:cubicBezTo>
                  <a:pt x="14000" y="8407"/>
                  <a:pt x="14031" y="8375"/>
                  <a:pt x="14063" y="8375"/>
                </a:cubicBezTo>
                <a:cubicBezTo>
                  <a:pt x="14094" y="8407"/>
                  <a:pt x="14156" y="8375"/>
                  <a:pt x="14188" y="8438"/>
                </a:cubicBezTo>
                <a:cubicBezTo>
                  <a:pt x="14188" y="8469"/>
                  <a:pt x="14156" y="8469"/>
                  <a:pt x="14125" y="8469"/>
                </a:cubicBezTo>
                <a:close/>
                <a:moveTo>
                  <a:pt x="3781" y="3782"/>
                </a:moveTo>
                <a:cubicBezTo>
                  <a:pt x="3781" y="3782"/>
                  <a:pt x="3781" y="3782"/>
                  <a:pt x="3781" y="3782"/>
                </a:cubicBezTo>
                <a:cubicBezTo>
                  <a:pt x="3750" y="3782"/>
                  <a:pt x="3750" y="3750"/>
                  <a:pt x="3781" y="3719"/>
                </a:cubicBezTo>
                <a:cubicBezTo>
                  <a:pt x="3781" y="3719"/>
                  <a:pt x="3813" y="3719"/>
                  <a:pt x="3813" y="3719"/>
                </a:cubicBezTo>
                <a:cubicBezTo>
                  <a:pt x="3813" y="3750"/>
                  <a:pt x="3813" y="3782"/>
                  <a:pt x="3781" y="3782"/>
                </a:cubicBezTo>
                <a:close/>
                <a:moveTo>
                  <a:pt x="3563" y="4532"/>
                </a:moveTo>
                <a:cubicBezTo>
                  <a:pt x="3500" y="4500"/>
                  <a:pt x="3438" y="4500"/>
                  <a:pt x="3375" y="4469"/>
                </a:cubicBezTo>
                <a:cubicBezTo>
                  <a:pt x="3469" y="4407"/>
                  <a:pt x="3531" y="4469"/>
                  <a:pt x="3594" y="4469"/>
                </a:cubicBezTo>
                <a:cubicBezTo>
                  <a:pt x="3594" y="4469"/>
                  <a:pt x="3594" y="4469"/>
                  <a:pt x="3594" y="4500"/>
                </a:cubicBezTo>
                <a:cubicBezTo>
                  <a:pt x="3594" y="4500"/>
                  <a:pt x="3594" y="4532"/>
                  <a:pt x="3563" y="4532"/>
                </a:cubicBezTo>
                <a:close/>
                <a:moveTo>
                  <a:pt x="2719" y="6625"/>
                </a:moveTo>
                <a:cubicBezTo>
                  <a:pt x="2688" y="6657"/>
                  <a:pt x="2657" y="6625"/>
                  <a:pt x="2657" y="6625"/>
                </a:cubicBezTo>
                <a:cubicBezTo>
                  <a:pt x="2563" y="6594"/>
                  <a:pt x="2500" y="6563"/>
                  <a:pt x="2407" y="6563"/>
                </a:cubicBezTo>
                <a:cubicBezTo>
                  <a:pt x="2469" y="6469"/>
                  <a:pt x="2688" y="6500"/>
                  <a:pt x="2719" y="6594"/>
                </a:cubicBezTo>
                <a:cubicBezTo>
                  <a:pt x="2719" y="6594"/>
                  <a:pt x="2719" y="6625"/>
                  <a:pt x="2719" y="6625"/>
                </a:cubicBezTo>
                <a:close/>
                <a:moveTo>
                  <a:pt x="4219" y="7094"/>
                </a:moveTo>
                <a:cubicBezTo>
                  <a:pt x="4156" y="7094"/>
                  <a:pt x="4094" y="7063"/>
                  <a:pt x="4031" y="7000"/>
                </a:cubicBezTo>
                <a:cubicBezTo>
                  <a:pt x="4063" y="6969"/>
                  <a:pt x="4063" y="6969"/>
                  <a:pt x="4094" y="6969"/>
                </a:cubicBezTo>
                <a:cubicBezTo>
                  <a:pt x="4125" y="7000"/>
                  <a:pt x="4219" y="6969"/>
                  <a:pt x="4250" y="7032"/>
                </a:cubicBezTo>
                <a:cubicBezTo>
                  <a:pt x="4250" y="7063"/>
                  <a:pt x="4250" y="7094"/>
                  <a:pt x="4219" y="7094"/>
                </a:cubicBezTo>
                <a:close/>
                <a:moveTo>
                  <a:pt x="17969" y="13969"/>
                </a:moveTo>
                <a:cubicBezTo>
                  <a:pt x="18000" y="13969"/>
                  <a:pt x="18000" y="14000"/>
                  <a:pt x="18000" y="14000"/>
                </a:cubicBezTo>
                <a:cubicBezTo>
                  <a:pt x="18000" y="14000"/>
                  <a:pt x="18000" y="14000"/>
                  <a:pt x="17969" y="14032"/>
                </a:cubicBezTo>
                <a:cubicBezTo>
                  <a:pt x="17969" y="14000"/>
                  <a:pt x="17969" y="14000"/>
                  <a:pt x="17938" y="14000"/>
                </a:cubicBezTo>
                <a:cubicBezTo>
                  <a:pt x="17969" y="14000"/>
                  <a:pt x="17969" y="13969"/>
                  <a:pt x="17969" y="13969"/>
                </a:cubicBezTo>
                <a:close/>
                <a:moveTo>
                  <a:pt x="20969" y="13969"/>
                </a:moveTo>
                <a:cubicBezTo>
                  <a:pt x="20938" y="14032"/>
                  <a:pt x="20906" y="14094"/>
                  <a:pt x="20875" y="14157"/>
                </a:cubicBezTo>
                <a:cubicBezTo>
                  <a:pt x="20813" y="14063"/>
                  <a:pt x="20813" y="13969"/>
                  <a:pt x="20875" y="13875"/>
                </a:cubicBezTo>
                <a:cubicBezTo>
                  <a:pt x="20875" y="13907"/>
                  <a:pt x="20906" y="13907"/>
                  <a:pt x="20906" y="13907"/>
                </a:cubicBezTo>
                <a:cubicBezTo>
                  <a:pt x="21000" y="13875"/>
                  <a:pt x="21000" y="13938"/>
                  <a:pt x="20969" y="13969"/>
                </a:cubicBezTo>
                <a:close/>
                <a:moveTo>
                  <a:pt x="26344" y="13813"/>
                </a:moveTo>
                <a:cubicBezTo>
                  <a:pt x="26375" y="13750"/>
                  <a:pt x="26406" y="13719"/>
                  <a:pt x="26469" y="13719"/>
                </a:cubicBezTo>
                <a:cubicBezTo>
                  <a:pt x="26469" y="13719"/>
                  <a:pt x="26500" y="13719"/>
                  <a:pt x="26500" y="13750"/>
                </a:cubicBezTo>
                <a:cubicBezTo>
                  <a:pt x="26500" y="13813"/>
                  <a:pt x="26438" y="13813"/>
                  <a:pt x="26406" y="13844"/>
                </a:cubicBezTo>
                <a:cubicBezTo>
                  <a:pt x="26406" y="13844"/>
                  <a:pt x="26344" y="13844"/>
                  <a:pt x="26344" y="13813"/>
                </a:cubicBezTo>
                <a:close/>
                <a:moveTo>
                  <a:pt x="26500" y="14063"/>
                </a:moveTo>
                <a:cubicBezTo>
                  <a:pt x="26469" y="14032"/>
                  <a:pt x="26438" y="14094"/>
                  <a:pt x="26406" y="14032"/>
                </a:cubicBezTo>
                <a:cubicBezTo>
                  <a:pt x="26438" y="13875"/>
                  <a:pt x="26469" y="13844"/>
                  <a:pt x="26625" y="13907"/>
                </a:cubicBezTo>
                <a:cubicBezTo>
                  <a:pt x="26625" y="13969"/>
                  <a:pt x="26500" y="13969"/>
                  <a:pt x="26500" y="14063"/>
                </a:cubicBezTo>
                <a:close/>
                <a:moveTo>
                  <a:pt x="28344" y="3782"/>
                </a:moveTo>
                <a:cubicBezTo>
                  <a:pt x="28406" y="3719"/>
                  <a:pt x="28531" y="3719"/>
                  <a:pt x="28625" y="3719"/>
                </a:cubicBezTo>
                <a:cubicBezTo>
                  <a:pt x="28656" y="3719"/>
                  <a:pt x="28719" y="3719"/>
                  <a:pt x="28781" y="3719"/>
                </a:cubicBezTo>
                <a:cubicBezTo>
                  <a:pt x="28781" y="3688"/>
                  <a:pt x="28844" y="3657"/>
                  <a:pt x="28781" y="3657"/>
                </a:cubicBezTo>
                <a:cubicBezTo>
                  <a:pt x="28719" y="3657"/>
                  <a:pt x="28688" y="3657"/>
                  <a:pt x="28656" y="3688"/>
                </a:cubicBezTo>
                <a:cubicBezTo>
                  <a:pt x="28625" y="3688"/>
                  <a:pt x="28594" y="3688"/>
                  <a:pt x="28563" y="3688"/>
                </a:cubicBezTo>
                <a:cubicBezTo>
                  <a:pt x="28563" y="3688"/>
                  <a:pt x="28563" y="3657"/>
                  <a:pt x="28563" y="3657"/>
                </a:cubicBezTo>
                <a:cubicBezTo>
                  <a:pt x="28563" y="3594"/>
                  <a:pt x="28625" y="3594"/>
                  <a:pt x="28656" y="3594"/>
                </a:cubicBezTo>
                <a:cubicBezTo>
                  <a:pt x="28688" y="3594"/>
                  <a:pt x="28750" y="3594"/>
                  <a:pt x="28813" y="3594"/>
                </a:cubicBezTo>
                <a:cubicBezTo>
                  <a:pt x="28813" y="3532"/>
                  <a:pt x="28750" y="3532"/>
                  <a:pt x="28750" y="3500"/>
                </a:cubicBezTo>
                <a:cubicBezTo>
                  <a:pt x="28813" y="3500"/>
                  <a:pt x="28875" y="3500"/>
                  <a:pt x="28906" y="3532"/>
                </a:cubicBezTo>
                <a:cubicBezTo>
                  <a:pt x="28938" y="3532"/>
                  <a:pt x="29000" y="3563"/>
                  <a:pt x="29000" y="3532"/>
                </a:cubicBezTo>
                <a:cubicBezTo>
                  <a:pt x="29063" y="3407"/>
                  <a:pt x="29188" y="3500"/>
                  <a:pt x="29219" y="3438"/>
                </a:cubicBezTo>
                <a:cubicBezTo>
                  <a:pt x="29281" y="3375"/>
                  <a:pt x="29375" y="3344"/>
                  <a:pt x="29438" y="3313"/>
                </a:cubicBezTo>
                <a:cubicBezTo>
                  <a:pt x="29469" y="3313"/>
                  <a:pt x="29469" y="3313"/>
                  <a:pt x="29469" y="3313"/>
                </a:cubicBezTo>
                <a:cubicBezTo>
                  <a:pt x="29438" y="3125"/>
                  <a:pt x="29594" y="3157"/>
                  <a:pt x="29688" y="3125"/>
                </a:cubicBezTo>
                <a:cubicBezTo>
                  <a:pt x="29938" y="3032"/>
                  <a:pt x="30094" y="2875"/>
                  <a:pt x="30313" y="2813"/>
                </a:cubicBezTo>
                <a:cubicBezTo>
                  <a:pt x="30406" y="2782"/>
                  <a:pt x="30500" y="2750"/>
                  <a:pt x="30594" y="2750"/>
                </a:cubicBezTo>
                <a:cubicBezTo>
                  <a:pt x="30250" y="2969"/>
                  <a:pt x="29938" y="3157"/>
                  <a:pt x="29625" y="3344"/>
                </a:cubicBezTo>
                <a:cubicBezTo>
                  <a:pt x="29375" y="3500"/>
                  <a:pt x="29125" y="3657"/>
                  <a:pt x="28813" y="3719"/>
                </a:cubicBezTo>
                <a:cubicBezTo>
                  <a:pt x="28656" y="3813"/>
                  <a:pt x="28500" y="3813"/>
                  <a:pt x="28344" y="3844"/>
                </a:cubicBezTo>
                <a:cubicBezTo>
                  <a:pt x="28313" y="3844"/>
                  <a:pt x="28313" y="3844"/>
                  <a:pt x="28313" y="3813"/>
                </a:cubicBezTo>
                <a:cubicBezTo>
                  <a:pt x="28281" y="3782"/>
                  <a:pt x="28313" y="3782"/>
                  <a:pt x="28344" y="3782"/>
                </a:cubicBezTo>
                <a:close/>
                <a:moveTo>
                  <a:pt x="26969" y="4344"/>
                </a:moveTo>
                <a:cubicBezTo>
                  <a:pt x="26750" y="4407"/>
                  <a:pt x="26531" y="4469"/>
                  <a:pt x="26281" y="4500"/>
                </a:cubicBezTo>
                <a:cubicBezTo>
                  <a:pt x="26500" y="4344"/>
                  <a:pt x="26719" y="4313"/>
                  <a:pt x="26969" y="4344"/>
                </a:cubicBezTo>
                <a:close/>
                <a:moveTo>
                  <a:pt x="26156" y="4125"/>
                </a:moveTo>
                <a:cubicBezTo>
                  <a:pt x="26188" y="4094"/>
                  <a:pt x="26250" y="4094"/>
                  <a:pt x="26281" y="4125"/>
                </a:cubicBezTo>
                <a:cubicBezTo>
                  <a:pt x="26281" y="4125"/>
                  <a:pt x="26281" y="4157"/>
                  <a:pt x="26313" y="4157"/>
                </a:cubicBezTo>
                <a:cubicBezTo>
                  <a:pt x="26281" y="4188"/>
                  <a:pt x="26063" y="4282"/>
                  <a:pt x="26031" y="4282"/>
                </a:cubicBezTo>
                <a:cubicBezTo>
                  <a:pt x="26031" y="4282"/>
                  <a:pt x="26031" y="4250"/>
                  <a:pt x="26031" y="4250"/>
                </a:cubicBezTo>
                <a:cubicBezTo>
                  <a:pt x="26031" y="4157"/>
                  <a:pt x="26125" y="4188"/>
                  <a:pt x="26156" y="4125"/>
                </a:cubicBezTo>
                <a:close/>
                <a:moveTo>
                  <a:pt x="25625" y="4282"/>
                </a:moveTo>
                <a:cubicBezTo>
                  <a:pt x="25688" y="4250"/>
                  <a:pt x="25750" y="4219"/>
                  <a:pt x="25813" y="4219"/>
                </a:cubicBezTo>
                <a:cubicBezTo>
                  <a:pt x="25813" y="4219"/>
                  <a:pt x="25813" y="4250"/>
                  <a:pt x="25813" y="4250"/>
                </a:cubicBezTo>
                <a:cubicBezTo>
                  <a:pt x="25750" y="4282"/>
                  <a:pt x="25688" y="4344"/>
                  <a:pt x="25594" y="4313"/>
                </a:cubicBezTo>
                <a:cubicBezTo>
                  <a:pt x="25625" y="4282"/>
                  <a:pt x="25625" y="4282"/>
                  <a:pt x="25625" y="4282"/>
                </a:cubicBezTo>
                <a:close/>
                <a:moveTo>
                  <a:pt x="25156" y="4469"/>
                </a:moveTo>
                <a:cubicBezTo>
                  <a:pt x="25188" y="4469"/>
                  <a:pt x="25188" y="4500"/>
                  <a:pt x="25188" y="4532"/>
                </a:cubicBezTo>
                <a:cubicBezTo>
                  <a:pt x="25188" y="4563"/>
                  <a:pt x="25156" y="4594"/>
                  <a:pt x="25094" y="4594"/>
                </a:cubicBezTo>
                <a:cubicBezTo>
                  <a:pt x="25063" y="4594"/>
                  <a:pt x="25063" y="4563"/>
                  <a:pt x="25063" y="4532"/>
                </a:cubicBezTo>
                <a:cubicBezTo>
                  <a:pt x="25063" y="4469"/>
                  <a:pt x="25125" y="4469"/>
                  <a:pt x="25156" y="4469"/>
                </a:cubicBezTo>
                <a:close/>
                <a:moveTo>
                  <a:pt x="23219" y="5094"/>
                </a:moveTo>
                <a:cubicBezTo>
                  <a:pt x="23156" y="5157"/>
                  <a:pt x="23094" y="5157"/>
                  <a:pt x="23063" y="5125"/>
                </a:cubicBezTo>
                <a:cubicBezTo>
                  <a:pt x="23094" y="5094"/>
                  <a:pt x="23125" y="5063"/>
                  <a:pt x="23219" y="5094"/>
                </a:cubicBezTo>
                <a:close/>
                <a:moveTo>
                  <a:pt x="23094" y="5219"/>
                </a:moveTo>
                <a:cubicBezTo>
                  <a:pt x="23344" y="5188"/>
                  <a:pt x="23594" y="5250"/>
                  <a:pt x="23813" y="5219"/>
                </a:cubicBezTo>
                <a:cubicBezTo>
                  <a:pt x="23594" y="5344"/>
                  <a:pt x="23344" y="5313"/>
                  <a:pt x="23094" y="5219"/>
                </a:cubicBezTo>
                <a:close/>
                <a:moveTo>
                  <a:pt x="19250" y="5719"/>
                </a:moveTo>
                <a:cubicBezTo>
                  <a:pt x="19313" y="5719"/>
                  <a:pt x="19375" y="5719"/>
                  <a:pt x="19438" y="5750"/>
                </a:cubicBezTo>
                <a:cubicBezTo>
                  <a:pt x="19469" y="5750"/>
                  <a:pt x="19438" y="5813"/>
                  <a:pt x="19438" y="5813"/>
                </a:cubicBezTo>
                <a:cubicBezTo>
                  <a:pt x="19375" y="5813"/>
                  <a:pt x="19313" y="5782"/>
                  <a:pt x="19250" y="5750"/>
                </a:cubicBezTo>
                <a:cubicBezTo>
                  <a:pt x="19250" y="5750"/>
                  <a:pt x="19250" y="5719"/>
                  <a:pt x="19250" y="5719"/>
                </a:cubicBezTo>
                <a:close/>
                <a:moveTo>
                  <a:pt x="19063" y="5750"/>
                </a:moveTo>
                <a:cubicBezTo>
                  <a:pt x="18906" y="5813"/>
                  <a:pt x="18781" y="5719"/>
                  <a:pt x="18656" y="5719"/>
                </a:cubicBezTo>
                <a:cubicBezTo>
                  <a:pt x="18750" y="5625"/>
                  <a:pt x="18938" y="5625"/>
                  <a:pt x="19063" y="5750"/>
                </a:cubicBezTo>
                <a:close/>
                <a:moveTo>
                  <a:pt x="17750" y="5469"/>
                </a:moveTo>
                <a:cubicBezTo>
                  <a:pt x="17844" y="5469"/>
                  <a:pt x="17938" y="5469"/>
                  <a:pt x="18031" y="5563"/>
                </a:cubicBezTo>
                <a:cubicBezTo>
                  <a:pt x="17906" y="5563"/>
                  <a:pt x="17844" y="5563"/>
                  <a:pt x="17750" y="5563"/>
                </a:cubicBezTo>
                <a:cubicBezTo>
                  <a:pt x="17719" y="5563"/>
                  <a:pt x="17719" y="5563"/>
                  <a:pt x="17719" y="5532"/>
                </a:cubicBezTo>
                <a:cubicBezTo>
                  <a:pt x="17719" y="5500"/>
                  <a:pt x="17719" y="5469"/>
                  <a:pt x="17750" y="5469"/>
                </a:cubicBezTo>
                <a:close/>
                <a:moveTo>
                  <a:pt x="17250" y="5719"/>
                </a:moveTo>
                <a:cubicBezTo>
                  <a:pt x="17281" y="5750"/>
                  <a:pt x="17344" y="5719"/>
                  <a:pt x="17375" y="5750"/>
                </a:cubicBezTo>
                <a:cubicBezTo>
                  <a:pt x="17375" y="5750"/>
                  <a:pt x="17344" y="5782"/>
                  <a:pt x="17344" y="5782"/>
                </a:cubicBezTo>
                <a:cubicBezTo>
                  <a:pt x="17281" y="5813"/>
                  <a:pt x="17219" y="5782"/>
                  <a:pt x="17188" y="5719"/>
                </a:cubicBezTo>
                <a:cubicBezTo>
                  <a:pt x="17219" y="5719"/>
                  <a:pt x="17219" y="5719"/>
                  <a:pt x="17250" y="5719"/>
                </a:cubicBezTo>
                <a:close/>
                <a:moveTo>
                  <a:pt x="16844" y="5532"/>
                </a:moveTo>
                <a:cubicBezTo>
                  <a:pt x="16875" y="5563"/>
                  <a:pt x="16938" y="5563"/>
                  <a:pt x="16938" y="5625"/>
                </a:cubicBezTo>
                <a:cubicBezTo>
                  <a:pt x="16906" y="5625"/>
                  <a:pt x="16844" y="5688"/>
                  <a:pt x="16813" y="5594"/>
                </a:cubicBezTo>
                <a:cubicBezTo>
                  <a:pt x="16781" y="5563"/>
                  <a:pt x="16813" y="5532"/>
                  <a:pt x="16844" y="5532"/>
                </a:cubicBezTo>
                <a:close/>
                <a:moveTo>
                  <a:pt x="16563" y="5313"/>
                </a:moveTo>
                <a:cubicBezTo>
                  <a:pt x="16563" y="5313"/>
                  <a:pt x="16563" y="5313"/>
                  <a:pt x="16563" y="5282"/>
                </a:cubicBezTo>
                <a:cubicBezTo>
                  <a:pt x="16625" y="5282"/>
                  <a:pt x="16656" y="5313"/>
                  <a:pt x="16719" y="5282"/>
                </a:cubicBezTo>
                <a:cubicBezTo>
                  <a:pt x="16750" y="5250"/>
                  <a:pt x="16781" y="5313"/>
                  <a:pt x="16781" y="5344"/>
                </a:cubicBezTo>
                <a:cubicBezTo>
                  <a:pt x="16781" y="5375"/>
                  <a:pt x="16750" y="5375"/>
                  <a:pt x="16719" y="5375"/>
                </a:cubicBezTo>
                <a:cubicBezTo>
                  <a:pt x="16656" y="5375"/>
                  <a:pt x="16625" y="5344"/>
                  <a:pt x="16563" y="5313"/>
                </a:cubicBezTo>
                <a:close/>
                <a:moveTo>
                  <a:pt x="16750" y="7063"/>
                </a:moveTo>
                <a:cubicBezTo>
                  <a:pt x="16656" y="7094"/>
                  <a:pt x="16625" y="7063"/>
                  <a:pt x="16594" y="6969"/>
                </a:cubicBezTo>
                <a:cubicBezTo>
                  <a:pt x="16656" y="7000"/>
                  <a:pt x="16719" y="7032"/>
                  <a:pt x="16750" y="7063"/>
                </a:cubicBezTo>
                <a:close/>
                <a:moveTo>
                  <a:pt x="15750" y="7688"/>
                </a:moveTo>
                <a:cubicBezTo>
                  <a:pt x="15656" y="7750"/>
                  <a:pt x="15594" y="7750"/>
                  <a:pt x="15563" y="7844"/>
                </a:cubicBezTo>
                <a:cubicBezTo>
                  <a:pt x="15531" y="7907"/>
                  <a:pt x="15500" y="7907"/>
                  <a:pt x="15469" y="7907"/>
                </a:cubicBezTo>
                <a:cubicBezTo>
                  <a:pt x="15438" y="7875"/>
                  <a:pt x="15438" y="7875"/>
                  <a:pt x="15438" y="7875"/>
                </a:cubicBezTo>
                <a:cubicBezTo>
                  <a:pt x="15531" y="7688"/>
                  <a:pt x="15281" y="7813"/>
                  <a:pt x="15313" y="7688"/>
                </a:cubicBezTo>
                <a:cubicBezTo>
                  <a:pt x="15438" y="7719"/>
                  <a:pt x="15563" y="7657"/>
                  <a:pt x="15750" y="7688"/>
                </a:cubicBezTo>
                <a:close/>
                <a:moveTo>
                  <a:pt x="15156" y="7375"/>
                </a:moveTo>
                <a:cubicBezTo>
                  <a:pt x="15188" y="7469"/>
                  <a:pt x="15313" y="7469"/>
                  <a:pt x="15375" y="7500"/>
                </a:cubicBezTo>
                <a:cubicBezTo>
                  <a:pt x="15375" y="7532"/>
                  <a:pt x="15375" y="7563"/>
                  <a:pt x="15375" y="7594"/>
                </a:cubicBezTo>
                <a:cubicBezTo>
                  <a:pt x="15344" y="7625"/>
                  <a:pt x="15281" y="7594"/>
                  <a:pt x="15250" y="7594"/>
                </a:cubicBezTo>
                <a:cubicBezTo>
                  <a:pt x="15188" y="7469"/>
                  <a:pt x="15063" y="7469"/>
                  <a:pt x="14938" y="7407"/>
                </a:cubicBezTo>
                <a:cubicBezTo>
                  <a:pt x="14938" y="7407"/>
                  <a:pt x="14938" y="7375"/>
                  <a:pt x="14906" y="7344"/>
                </a:cubicBezTo>
                <a:cubicBezTo>
                  <a:pt x="15000" y="7344"/>
                  <a:pt x="15094" y="7407"/>
                  <a:pt x="15156" y="7375"/>
                </a:cubicBezTo>
                <a:close/>
                <a:moveTo>
                  <a:pt x="14063" y="9125"/>
                </a:moveTo>
                <a:cubicBezTo>
                  <a:pt x="14094" y="9125"/>
                  <a:pt x="14125" y="9188"/>
                  <a:pt x="14156" y="9188"/>
                </a:cubicBezTo>
                <a:cubicBezTo>
                  <a:pt x="14188" y="9188"/>
                  <a:pt x="14250" y="9188"/>
                  <a:pt x="14219" y="9219"/>
                </a:cubicBezTo>
                <a:cubicBezTo>
                  <a:pt x="14219" y="9250"/>
                  <a:pt x="14188" y="9250"/>
                  <a:pt x="14156" y="9250"/>
                </a:cubicBezTo>
                <a:cubicBezTo>
                  <a:pt x="14094" y="9219"/>
                  <a:pt x="14031" y="9219"/>
                  <a:pt x="14063" y="9125"/>
                </a:cubicBezTo>
                <a:close/>
                <a:moveTo>
                  <a:pt x="12594" y="8375"/>
                </a:moveTo>
                <a:cubicBezTo>
                  <a:pt x="12625" y="8407"/>
                  <a:pt x="12531" y="8407"/>
                  <a:pt x="12563" y="8469"/>
                </a:cubicBezTo>
                <a:cubicBezTo>
                  <a:pt x="12594" y="8532"/>
                  <a:pt x="12625" y="8438"/>
                  <a:pt x="12656" y="8469"/>
                </a:cubicBezTo>
                <a:cubicBezTo>
                  <a:pt x="12719" y="8500"/>
                  <a:pt x="12844" y="8532"/>
                  <a:pt x="12875" y="8594"/>
                </a:cubicBezTo>
                <a:cubicBezTo>
                  <a:pt x="12938" y="8657"/>
                  <a:pt x="12969" y="8657"/>
                  <a:pt x="13031" y="8657"/>
                </a:cubicBezTo>
                <a:cubicBezTo>
                  <a:pt x="13094" y="8657"/>
                  <a:pt x="13125" y="8657"/>
                  <a:pt x="13188" y="8719"/>
                </a:cubicBezTo>
                <a:cubicBezTo>
                  <a:pt x="13219" y="8750"/>
                  <a:pt x="13313" y="8813"/>
                  <a:pt x="13406" y="8750"/>
                </a:cubicBezTo>
                <a:cubicBezTo>
                  <a:pt x="13406" y="8719"/>
                  <a:pt x="13469" y="8719"/>
                  <a:pt x="13469" y="8750"/>
                </a:cubicBezTo>
                <a:cubicBezTo>
                  <a:pt x="13469" y="8907"/>
                  <a:pt x="13625" y="8875"/>
                  <a:pt x="13719" y="8938"/>
                </a:cubicBezTo>
                <a:cubicBezTo>
                  <a:pt x="13563" y="9000"/>
                  <a:pt x="13438" y="8938"/>
                  <a:pt x="13344" y="8844"/>
                </a:cubicBezTo>
                <a:cubicBezTo>
                  <a:pt x="13219" y="8782"/>
                  <a:pt x="13063" y="8719"/>
                  <a:pt x="12938" y="8625"/>
                </a:cubicBezTo>
                <a:cubicBezTo>
                  <a:pt x="12906" y="8625"/>
                  <a:pt x="12813" y="8563"/>
                  <a:pt x="12813" y="8688"/>
                </a:cubicBezTo>
                <a:cubicBezTo>
                  <a:pt x="12844" y="8719"/>
                  <a:pt x="12813" y="8688"/>
                  <a:pt x="12781" y="8688"/>
                </a:cubicBezTo>
                <a:cubicBezTo>
                  <a:pt x="12719" y="8719"/>
                  <a:pt x="12469" y="8532"/>
                  <a:pt x="12438" y="8469"/>
                </a:cubicBezTo>
                <a:cubicBezTo>
                  <a:pt x="12406" y="8344"/>
                  <a:pt x="12406" y="8344"/>
                  <a:pt x="12594" y="8375"/>
                </a:cubicBezTo>
                <a:close/>
                <a:moveTo>
                  <a:pt x="12719" y="9188"/>
                </a:moveTo>
                <a:cubicBezTo>
                  <a:pt x="12625" y="9219"/>
                  <a:pt x="12563" y="9188"/>
                  <a:pt x="12531" y="9157"/>
                </a:cubicBezTo>
                <a:cubicBezTo>
                  <a:pt x="12594" y="9125"/>
                  <a:pt x="12656" y="9125"/>
                  <a:pt x="12719" y="9188"/>
                </a:cubicBezTo>
                <a:close/>
                <a:moveTo>
                  <a:pt x="11781" y="8032"/>
                </a:moveTo>
                <a:cubicBezTo>
                  <a:pt x="11781" y="8032"/>
                  <a:pt x="11781" y="8032"/>
                  <a:pt x="11781" y="8032"/>
                </a:cubicBezTo>
                <a:cubicBezTo>
                  <a:pt x="11813" y="8063"/>
                  <a:pt x="11875" y="8094"/>
                  <a:pt x="11906" y="8063"/>
                </a:cubicBezTo>
                <a:cubicBezTo>
                  <a:pt x="11906" y="8032"/>
                  <a:pt x="11875" y="8032"/>
                  <a:pt x="11844" y="8000"/>
                </a:cubicBezTo>
                <a:cubicBezTo>
                  <a:pt x="11844" y="8000"/>
                  <a:pt x="11813" y="7969"/>
                  <a:pt x="11813" y="7969"/>
                </a:cubicBezTo>
                <a:cubicBezTo>
                  <a:pt x="11844" y="7938"/>
                  <a:pt x="11875" y="7938"/>
                  <a:pt x="11875" y="7938"/>
                </a:cubicBezTo>
                <a:cubicBezTo>
                  <a:pt x="11938" y="8000"/>
                  <a:pt x="12031" y="8032"/>
                  <a:pt x="12125" y="8032"/>
                </a:cubicBezTo>
                <a:cubicBezTo>
                  <a:pt x="12031" y="8125"/>
                  <a:pt x="11969" y="8032"/>
                  <a:pt x="11875" y="8063"/>
                </a:cubicBezTo>
                <a:cubicBezTo>
                  <a:pt x="12000" y="8125"/>
                  <a:pt x="12094" y="8250"/>
                  <a:pt x="12250" y="8282"/>
                </a:cubicBezTo>
                <a:cubicBezTo>
                  <a:pt x="12281" y="8282"/>
                  <a:pt x="12313" y="8282"/>
                  <a:pt x="12313" y="8344"/>
                </a:cubicBezTo>
                <a:cubicBezTo>
                  <a:pt x="12313" y="8375"/>
                  <a:pt x="12250" y="8375"/>
                  <a:pt x="12250" y="8375"/>
                </a:cubicBezTo>
                <a:cubicBezTo>
                  <a:pt x="12063" y="8344"/>
                  <a:pt x="11875" y="8250"/>
                  <a:pt x="11719" y="8157"/>
                </a:cubicBezTo>
                <a:cubicBezTo>
                  <a:pt x="11688" y="8125"/>
                  <a:pt x="11688" y="8094"/>
                  <a:pt x="11625" y="8094"/>
                </a:cubicBezTo>
                <a:cubicBezTo>
                  <a:pt x="11625" y="8063"/>
                  <a:pt x="11594" y="8032"/>
                  <a:pt x="11563" y="8032"/>
                </a:cubicBezTo>
                <a:cubicBezTo>
                  <a:pt x="11563" y="7969"/>
                  <a:pt x="11594" y="7969"/>
                  <a:pt x="11625" y="8000"/>
                </a:cubicBezTo>
                <a:cubicBezTo>
                  <a:pt x="11688" y="8032"/>
                  <a:pt x="11719" y="8032"/>
                  <a:pt x="11781" y="8032"/>
                </a:cubicBezTo>
                <a:close/>
                <a:moveTo>
                  <a:pt x="11969" y="8657"/>
                </a:moveTo>
                <a:cubicBezTo>
                  <a:pt x="11938" y="8688"/>
                  <a:pt x="11906" y="8688"/>
                  <a:pt x="11906" y="8657"/>
                </a:cubicBezTo>
                <a:cubicBezTo>
                  <a:pt x="11875" y="8625"/>
                  <a:pt x="11844" y="8625"/>
                  <a:pt x="11781" y="8594"/>
                </a:cubicBezTo>
                <a:cubicBezTo>
                  <a:pt x="11875" y="8563"/>
                  <a:pt x="11938" y="8563"/>
                  <a:pt x="11969" y="8625"/>
                </a:cubicBezTo>
                <a:cubicBezTo>
                  <a:pt x="12000" y="8625"/>
                  <a:pt x="12000" y="8657"/>
                  <a:pt x="11969" y="8657"/>
                </a:cubicBezTo>
                <a:close/>
                <a:moveTo>
                  <a:pt x="11563" y="8875"/>
                </a:moveTo>
                <a:cubicBezTo>
                  <a:pt x="11625" y="8875"/>
                  <a:pt x="11688" y="8875"/>
                  <a:pt x="11719" y="8938"/>
                </a:cubicBezTo>
                <a:cubicBezTo>
                  <a:pt x="11656" y="8938"/>
                  <a:pt x="11594" y="9032"/>
                  <a:pt x="11563" y="8938"/>
                </a:cubicBezTo>
                <a:cubicBezTo>
                  <a:pt x="11531" y="8938"/>
                  <a:pt x="11531" y="8875"/>
                  <a:pt x="11563" y="8875"/>
                </a:cubicBezTo>
                <a:close/>
                <a:moveTo>
                  <a:pt x="11406" y="8032"/>
                </a:moveTo>
                <a:cubicBezTo>
                  <a:pt x="11406" y="8000"/>
                  <a:pt x="11438" y="7969"/>
                  <a:pt x="11469" y="8000"/>
                </a:cubicBezTo>
                <a:cubicBezTo>
                  <a:pt x="11469" y="8032"/>
                  <a:pt x="11500" y="8063"/>
                  <a:pt x="11531" y="8063"/>
                </a:cubicBezTo>
                <a:cubicBezTo>
                  <a:pt x="11500" y="8063"/>
                  <a:pt x="11531" y="8094"/>
                  <a:pt x="11563" y="8094"/>
                </a:cubicBezTo>
                <a:cubicBezTo>
                  <a:pt x="11563" y="8125"/>
                  <a:pt x="11594" y="8157"/>
                  <a:pt x="11625" y="8125"/>
                </a:cubicBezTo>
                <a:cubicBezTo>
                  <a:pt x="11625" y="8157"/>
                  <a:pt x="11656" y="8219"/>
                  <a:pt x="11594" y="8188"/>
                </a:cubicBezTo>
                <a:cubicBezTo>
                  <a:pt x="11500" y="8157"/>
                  <a:pt x="11438" y="8094"/>
                  <a:pt x="11406" y="8032"/>
                </a:cubicBezTo>
                <a:close/>
                <a:moveTo>
                  <a:pt x="11344" y="7688"/>
                </a:moveTo>
                <a:cubicBezTo>
                  <a:pt x="11344" y="7688"/>
                  <a:pt x="11406" y="7657"/>
                  <a:pt x="11406" y="7657"/>
                </a:cubicBezTo>
                <a:cubicBezTo>
                  <a:pt x="11438" y="7657"/>
                  <a:pt x="11531" y="7688"/>
                  <a:pt x="11531" y="7719"/>
                </a:cubicBezTo>
                <a:cubicBezTo>
                  <a:pt x="11500" y="7875"/>
                  <a:pt x="11625" y="7782"/>
                  <a:pt x="11688" y="7813"/>
                </a:cubicBezTo>
                <a:cubicBezTo>
                  <a:pt x="11719" y="7813"/>
                  <a:pt x="11750" y="7844"/>
                  <a:pt x="11781" y="7813"/>
                </a:cubicBezTo>
                <a:cubicBezTo>
                  <a:pt x="11719" y="7969"/>
                  <a:pt x="11688" y="7969"/>
                  <a:pt x="11563" y="7844"/>
                </a:cubicBezTo>
                <a:cubicBezTo>
                  <a:pt x="11500" y="7782"/>
                  <a:pt x="11469" y="7813"/>
                  <a:pt x="11438" y="7782"/>
                </a:cubicBezTo>
                <a:cubicBezTo>
                  <a:pt x="11406" y="7750"/>
                  <a:pt x="11344" y="7750"/>
                  <a:pt x="11344" y="7688"/>
                </a:cubicBezTo>
                <a:close/>
                <a:moveTo>
                  <a:pt x="11375" y="7844"/>
                </a:moveTo>
                <a:cubicBezTo>
                  <a:pt x="11406" y="7844"/>
                  <a:pt x="11406" y="7875"/>
                  <a:pt x="11406" y="7875"/>
                </a:cubicBezTo>
                <a:cubicBezTo>
                  <a:pt x="11406" y="7875"/>
                  <a:pt x="11375" y="7875"/>
                  <a:pt x="11375" y="7875"/>
                </a:cubicBezTo>
                <a:cubicBezTo>
                  <a:pt x="11375" y="7875"/>
                  <a:pt x="11375" y="7844"/>
                  <a:pt x="11375" y="7844"/>
                </a:cubicBezTo>
                <a:close/>
                <a:moveTo>
                  <a:pt x="11375" y="8032"/>
                </a:moveTo>
                <a:cubicBezTo>
                  <a:pt x="11281" y="8063"/>
                  <a:pt x="11188" y="8063"/>
                  <a:pt x="11156" y="7938"/>
                </a:cubicBezTo>
                <a:cubicBezTo>
                  <a:pt x="11250" y="7907"/>
                  <a:pt x="11313" y="7969"/>
                  <a:pt x="11375" y="8032"/>
                </a:cubicBezTo>
                <a:close/>
                <a:moveTo>
                  <a:pt x="11188" y="9219"/>
                </a:moveTo>
                <a:cubicBezTo>
                  <a:pt x="11219" y="9219"/>
                  <a:pt x="11281" y="9188"/>
                  <a:pt x="11313" y="9250"/>
                </a:cubicBezTo>
                <a:cubicBezTo>
                  <a:pt x="11406" y="9375"/>
                  <a:pt x="11406" y="9407"/>
                  <a:pt x="11219" y="9438"/>
                </a:cubicBezTo>
                <a:cubicBezTo>
                  <a:pt x="11219" y="9375"/>
                  <a:pt x="11250" y="9344"/>
                  <a:pt x="11156" y="9344"/>
                </a:cubicBezTo>
                <a:cubicBezTo>
                  <a:pt x="11094" y="9344"/>
                  <a:pt x="11063" y="9282"/>
                  <a:pt x="11094" y="9250"/>
                </a:cubicBezTo>
                <a:cubicBezTo>
                  <a:pt x="11094" y="9188"/>
                  <a:pt x="11156" y="9219"/>
                  <a:pt x="11188" y="9219"/>
                </a:cubicBezTo>
                <a:close/>
                <a:moveTo>
                  <a:pt x="11125" y="9407"/>
                </a:moveTo>
                <a:cubicBezTo>
                  <a:pt x="11156" y="9438"/>
                  <a:pt x="11188" y="9469"/>
                  <a:pt x="11219" y="9438"/>
                </a:cubicBezTo>
                <a:cubicBezTo>
                  <a:pt x="11188" y="9500"/>
                  <a:pt x="11156" y="9500"/>
                  <a:pt x="11125" y="9532"/>
                </a:cubicBezTo>
                <a:cubicBezTo>
                  <a:pt x="11094" y="9532"/>
                  <a:pt x="11063" y="9563"/>
                  <a:pt x="11000" y="9532"/>
                </a:cubicBezTo>
                <a:cubicBezTo>
                  <a:pt x="10969" y="9500"/>
                  <a:pt x="11031" y="9469"/>
                  <a:pt x="11031" y="9438"/>
                </a:cubicBezTo>
                <a:cubicBezTo>
                  <a:pt x="11063" y="9375"/>
                  <a:pt x="11094" y="9407"/>
                  <a:pt x="11125" y="9407"/>
                </a:cubicBezTo>
                <a:close/>
                <a:moveTo>
                  <a:pt x="10281" y="7782"/>
                </a:moveTo>
                <a:cubicBezTo>
                  <a:pt x="10313" y="7875"/>
                  <a:pt x="10375" y="7907"/>
                  <a:pt x="10438" y="7907"/>
                </a:cubicBezTo>
                <a:cubicBezTo>
                  <a:pt x="10656" y="7907"/>
                  <a:pt x="10813" y="8032"/>
                  <a:pt x="10969" y="8125"/>
                </a:cubicBezTo>
                <a:cubicBezTo>
                  <a:pt x="11031" y="8125"/>
                  <a:pt x="11031" y="8188"/>
                  <a:pt x="11063" y="8250"/>
                </a:cubicBezTo>
                <a:cubicBezTo>
                  <a:pt x="10938" y="8188"/>
                  <a:pt x="10813" y="8125"/>
                  <a:pt x="10688" y="8063"/>
                </a:cubicBezTo>
                <a:cubicBezTo>
                  <a:pt x="10563" y="8000"/>
                  <a:pt x="10469" y="7938"/>
                  <a:pt x="10344" y="7938"/>
                </a:cubicBezTo>
                <a:cubicBezTo>
                  <a:pt x="10219" y="7938"/>
                  <a:pt x="10250" y="7813"/>
                  <a:pt x="10125" y="7782"/>
                </a:cubicBezTo>
                <a:cubicBezTo>
                  <a:pt x="10219" y="7750"/>
                  <a:pt x="10250" y="7750"/>
                  <a:pt x="10281" y="7782"/>
                </a:cubicBezTo>
                <a:close/>
                <a:moveTo>
                  <a:pt x="9969" y="7438"/>
                </a:moveTo>
                <a:cubicBezTo>
                  <a:pt x="9969" y="7563"/>
                  <a:pt x="9875" y="7500"/>
                  <a:pt x="9813" y="7500"/>
                </a:cubicBezTo>
                <a:cubicBezTo>
                  <a:pt x="9813" y="7375"/>
                  <a:pt x="9906" y="7438"/>
                  <a:pt x="9969" y="7438"/>
                </a:cubicBezTo>
                <a:close/>
                <a:moveTo>
                  <a:pt x="7594" y="6500"/>
                </a:moveTo>
                <a:cubicBezTo>
                  <a:pt x="7625" y="6500"/>
                  <a:pt x="7656" y="6500"/>
                  <a:pt x="7688" y="6500"/>
                </a:cubicBezTo>
                <a:cubicBezTo>
                  <a:pt x="7688" y="6500"/>
                  <a:pt x="7688" y="6500"/>
                  <a:pt x="7688" y="6500"/>
                </a:cubicBezTo>
                <a:cubicBezTo>
                  <a:pt x="7750" y="6500"/>
                  <a:pt x="7813" y="6500"/>
                  <a:pt x="7875" y="6500"/>
                </a:cubicBezTo>
                <a:cubicBezTo>
                  <a:pt x="7938" y="6500"/>
                  <a:pt x="7969" y="6563"/>
                  <a:pt x="7969" y="6594"/>
                </a:cubicBezTo>
                <a:cubicBezTo>
                  <a:pt x="7938" y="6625"/>
                  <a:pt x="7938" y="6750"/>
                  <a:pt x="7813" y="6688"/>
                </a:cubicBezTo>
                <a:cubicBezTo>
                  <a:pt x="7750" y="6657"/>
                  <a:pt x="7656" y="6688"/>
                  <a:pt x="7594" y="6657"/>
                </a:cubicBezTo>
                <a:cubicBezTo>
                  <a:pt x="7500" y="6657"/>
                  <a:pt x="7438" y="6625"/>
                  <a:pt x="7438" y="6563"/>
                </a:cubicBezTo>
                <a:cubicBezTo>
                  <a:pt x="7438" y="6469"/>
                  <a:pt x="7531" y="6500"/>
                  <a:pt x="7594" y="6500"/>
                </a:cubicBezTo>
                <a:close/>
                <a:moveTo>
                  <a:pt x="7500" y="6375"/>
                </a:moveTo>
                <a:cubicBezTo>
                  <a:pt x="7375" y="6532"/>
                  <a:pt x="7219" y="6500"/>
                  <a:pt x="7063" y="6469"/>
                </a:cubicBezTo>
                <a:cubicBezTo>
                  <a:pt x="7031" y="6438"/>
                  <a:pt x="7000" y="6438"/>
                  <a:pt x="6969" y="6469"/>
                </a:cubicBezTo>
                <a:cubicBezTo>
                  <a:pt x="6875" y="6500"/>
                  <a:pt x="6781" y="6532"/>
                  <a:pt x="6688" y="6438"/>
                </a:cubicBezTo>
                <a:cubicBezTo>
                  <a:pt x="6688" y="6407"/>
                  <a:pt x="6656" y="6438"/>
                  <a:pt x="6656" y="6438"/>
                </a:cubicBezTo>
                <a:cubicBezTo>
                  <a:pt x="6563" y="6438"/>
                  <a:pt x="6563" y="6375"/>
                  <a:pt x="6594" y="6344"/>
                </a:cubicBezTo>
                <a:cubicBezTo>
                  <a:pt x="6594" y="6282"/>
                  <a:pt x="6594" y="6250"/>
                  <a:pt x="6656" y="6282"/>
                </a:cubicBezTo>
                <a:cubicBezTo>
                  <a:pt x="6938" y="6375"/>
                  <a:pt x="7219" y="6344"/>
                  <a:pt x="7500" y="6375"/>
                </a:cubicBezTo>
                <a:close/>
                <a:moveTo>
                  <a:pt x="7281" y="6594"/>
                </a:moveTo>
                <a:cubicBezTo>
                  <a:pt x="7188" y="6719"/>
                  <a:pt x="7094" y="6625"/>
                  <a:pt x="7000" y="6563"/>
                </a:cubicBezTo>
                <a:cubicBezTo>
                  <a:pt x="7094" y="6563"/>
                  <a:pt x="7188" y="6594"/>
                  <a:pt x="7281" y="6594"/>
                </a:cubicBezTo>
                <a:close/>
                <a:moveTo>
                  <a:pt x="6344" y="6000"/>
                </a:moveTo>
                <a:cubicBezTo>
                  <a:pt x="6344" y="6000"/>
                  <a:pt x="6313" y="5969"/>
                  <a:pt x="6344" y="5938"/>
                </a:cubicBezTo>
                <a:cubicBezTo>
                  <a:pt x="6375" y="5907"/>
                  <a:pt x="6375" y="5969"/>
                  <a:pt x="6375" y="5969"/>
                </a:cubicBezTo>
                <a:cubicBezTo>
                  <a:pt x="6438" y="6000"/>
                  <a:pt x="6469" y="6000"/>
                  <a:pt x="6531" y="6000"/>
                </a:cubicBezTo>
                <a:cubicBezTo>
                  <a:pt x="6563" y="5969"/>
                  <a:pt x="6625" y="5938"/>
                  <a:pt x="6594" y="6032"/>
                </a:cubicBezTo>
                <a:cubicBezTo>
                  <a:pt x="6563" y="6094"/>
                  <a:pt x="6625" y="6063"/>
                  <a:pt x="6656" y="6094"/>
                </a:cubicBezTo>
                <a:cubicBezTo>
                  <a:pt x="6719" y="6094"/>
                  <a:pt x="6813" y="6094"/>
                  <a:pt x="6875" y="6157"/>
                </a:cubicBezTo>
                <a:cubicBezTo>
                  <a:pt x="6719" y="6250"/>
                  <a:pt x="6594" y="6157"/>
                  <a:pt x="6469" y="6157"/>
                </a:cubicBezTo>
                <a:cubicBezTo>
                  <a:pt x="6438" y="6094"/>
                  <a:pt x="6406" y="6094"/>
                  <a:pt x="6375" y="6094"/>
                </a:cubicBezTo>
                <a:cubicBezTo>
                  <a:pt x="6375" y="6125"/>
                  <a:pt x="6375" y="6125"/>
                  <a:pt x="6375" y="6125"/>
                </a:cubicBezTo>
                <a:cubicBezTo>
                  <a:pt x="6406" y="6157"/>
                  <a:pt x="6406" y="6157"/>
                  <a:pt x="6438" y="6157"/>
                </a:cubicBezTo>
                <a:cubicBezTo>
                  <a:pt x="6438" y="6188"/>
                  <a:pt x="6469" y="6250"/>
                  <a:pt x="6375" y="6250"/>
                </a:cubicBezTo>
                <a:cubicBezTo>
                  <a:pt x="6313" y="6219"/>
                  <a:pt x="6250" y="6250"/>
                  <a:pt x="6156" y="6250"/>
                </a:cubicBezTo>
                <a:cubicBezTo>
                  <a:pt x="6188" y="6188"/>
                  <a:pt x="6188" y="6125"/>
                  <a:pt x="6250" y="6063"/>
                </a:cubicBezTo>
                <a:cubicBezTo>
                  <a:pt x="6031" y="6094"/>
                  <a:pt x="6094" y="5969"/>
                  <a:pt x="6063" y="5875"/>
                </a:cubicBezTo>
                <a:cubicBezTo>
                  <a:pt x="6156" y="5875"/>
                  <a:pt x="6156" y="5938"/>
                  <a:pt x="6219" y="6000"/>
                </a:cubicBezTo>
                <a:cubicBezTo>
                  <a:pt x="6250" y="6032"/>
                  <a:pt x="6313" y="6063"/>
                  <a:pt x="6344" y="6000"/>
                </a:cubicBezTo>
                <a:close/>
                <a:moveTo>
                  <a:pt x="6031" y="6594"/>
                </a:moveTo>
                <a:cubicBezTo>
                  <a:pt x="5969" y="6594"/>
                  <a:pt x="5906" y="6594"/>
                  <a:pt x="5844" y="6563"/>
                </a:cubicBezTo>
                <a:cubicBezTo>
                  <a:pt x="5813" y="6563"/>
                  <a:pt x="5719" y="6625"/>
                  <a:pt x="5719" y="6500"/>
                </a:cubicBezTo>
                <a:cubicBezTo>
                  <a:pt x="5719" y="6500"/>
                  <a:pt x="5625" y="6500"/>
                  <a:pt x="5594" y="6500"/>
                </a:cubicBezTo>
                <a:cubicBezTo>
                  <a:pt x="5531" y="6500"/>
                  <a:pt x="5500" y="6500"/>
                  <a:pt x="5438" y="6500"/>
                </a:cubicBezTo>
                <a:cubicBezTo>
                  <a:pt x="5406" y="6407"/>
                  <a:pt x="5563" y="6438"/>
                  <a:pt x="5531" y="6313"/>
                </a:cubicBezTo>
                <a:cubicBezTo>
                  <a:pt x="5719" y="6375"/>
                  <a:pt x="5906" y="6407"/>
                  <a:pt x="6031" y="6563"/>
                </a:cubicBezTo>
                <a:cubicBezTo>
                  <a:pt x="6188" y="6563"/>
                  <a:pt x="6281" y="6625"/>
                  <a:pt x="6375" y="6719"/>
                </a:cubicBezTo>
                <a:cubicBezTo>
                  <a:pt x="6438" y="6750"/>
                  <a:pt x="6469" y="6750"/>
                  <a:pt x="6531" y="6750"/>
                </a:cubicBezTo>
                <a:cubicBezTo>
                  <a:pt x="6625" y="6750"/>
                  <a:pt x="6688" y="6782"/>
                  <a:pt x="6719" y="6844"/>
                </a:cubicBezTo>
                <a:cubicBezTo>
                  <a:pt x="6656" y="6938"/>
                  <a:pt x="6563" y="6938"/>
                  <a:pt x="6438" y="6907"/>
                </a:cubicBezTo>
                <a:cubicBezTo>
                  <a:pt x="6375" y="6875"/>
                  <a:pt x="6313" y="6813"/>
                  <a:pt x="6281" y="6813"/>
                </a:cubicBezTo>
                <a:cubicBezTo>
                  <a:pt x="6188" y="6782"/>
                  <a:pt x="6188" y="6719"/>
                  <a:pt x="6250" y="6688"/>
                </a:cubicBezTo>
                <a:cubicBezTo>
                  <a:pt x="6156" y="6657"/>
                  <a:pt x="6063" y="6657"/>
                  <a:pt x="6031" y="6594"/>
                </a:cubicBezTo>
                <a:close/>
                <a:moveTo>
                  <a:pt x="5313" y="6282"/>
                </a:moveTo>
                <a:cubicBezTo>
                  <a:pt x="5406" y="6250"/>
                  <a:pt x="5469" y="6250"/>
                  <a:pt x="5531" y="6313"/>
                </a:cubicBezTo>
                <a:cubicBezTo>
                  <a:pt x="5469" y="6344"/>
                  <a:pt x="5406" y="6375"/>
                  <a:pt x="5344" y="6375"/>
                </a:cubicBezTo>
                <a:cubicBezTo>
                  <a:pt x="5313" y="6375"/>
                  <a:pt x="5250" y="6407"/>
                  <a:pt x="5250" y="6344"/>
                </a:cubicBezTo>
                <a:cubicBezTo>
                  <a:pt x="5250" y="6313"/>
                  <a:pt x="5281" y="6313"/>
                  <a:pt x="5313" y="6282"/>
                </a:cubicBezTo>
                <a:close/>
                <a:moveTo>
                  <a:pt x="5313" y="6125"/>
                </a:moveTo>
                <a:cubicBezTo>
                  <a:pt x="5313" y="6094"/>
                  <a:pt x="5313" y="6063"/>
                  <a:pt x="5344" y="6063"/>
                </a:cubicBezTo>
                <a:cubicBezTo>
                  <a:pt x="5406" y="6063"/>
                  <a:pt x="5469" y="6063"/>
                  <a:pt x="5531" y="6063"/>
                </a:cubicBezTo>
                <a:cubicBezTo>
                  <a:pt x="5500" y="6188"/>
                  <a:pt x="5406" y="6157"/>
                  <a:pt x="5313" y="6157"/>
                </a:cubicBezTo>
                <a:cubicBezTo>
                  <a:pt x="5313" y="6157"/>
                  <a:pt x="5313" y="6125"/>
                  <a:pt x="5313" y="6125"/>
                </a:cubicBezTo>
                <a:close/>
                <a:moveTo>
                  <a:pt x="5688" y="6157"/>
                </a:moveTo>
                <a:cubicBezTo>
                  <a:pt x="5719" y="6157"/>
                  <a:pt x="5750" y="6125"/>
                  <a:pt x="5781" y="6157"/>
                </a:cubicBezTo>
                <a:cubicBezTo>
                  <a:pt x="5906" y="6219"/>
                  <a:pt x="6031" y="6282"/>
                  <a:pt x="6156" y="6250"/>
                </a:cubicBezTo>
                <a:cubicBezTo>
                  <a:pt x="6156" y="6282"/>
                  <a:pt x="6125" y="6375"/>
                  <a:pt x="6031" y="6313"/>
                </a:cubicBezTo>
                <a:cubicBezTo>
                  <a:pt x="5938" y="6250"/>
                  <a:pt x="5844" y="6282"/>
                  <a:pt x="5750" y="6250"/>
                </a:cubicBezTo>
                <a:cubicBezTo>
                  <a:pt x="5719" y="6250"/>
                  <a:pt x="5688" y="6219"/>
                  <a:pt x="5656" y="6188"/>
                </a:cubicBezTo>
                <a:cubicBezTo>
                  <a:pt x="5656" y="6157"/>
                  <a:pt x="5688" y="6157"/>
                  <a:pt x="5688" y="6157"/>
                </a:cubicBezTo>
                <a:close/>
                <a:moveTo>
                  <a:pt x="6188" y="5500"/>
                </a:moveTo>
                <a:cubicBezTo>
                  <a:pt x="6094" y="5438"/>
                  <a:pt x="6000" y="5407"/>
                  <a:pt x="5906" y="5375"/>
                </a:cubicBezTo>
                <a:cubicBezTo>
                  <a:pt x="6000" y="5313"/>
                  <a:pt x="6156" y="5344"/>
                  <a:pt x="6188" y="5500"/>
                </a:cubicBezTo>
                <a:close/>
                <a:moveTo>
                  <a:pt x="5906" y="5813"/>
                </a:moveTo>
                <a:cubicBezTo>
                  <a:pt x="5906" y="5844"/>
                  <a:pt x="5875" y="5875"/>
                  <a:pt x="5844" y="5875"/>
                </a:cubicBezTo>
                <a:cubicBezTo>
                  <a:pt x="5844" y="5907"/>
                  <a:pt x="5813" y="5907"/>
                  <a:pt x="5813" y="5875"/>
                </a:cubicBezTo>
                <a:cubicBezTo>
                  <a:pt x="5719" y="5782"/>
                  <a:pt x="5719" y="5782"/>
                  <a:pt x="5594" y="5782"/>
                </a:cubicBezTo>
                <a:cubicBezTo>
                  <a:pt x="5625" y="5844"/>
                  <a:pt x="5688" y="5844"/>
                  <a:pt x="5688" y="5907"/>
                </a:cubicBezTo>
                <a:cubicBezTo>
                  <a:pt x="5594" y="5875"/>
                  <a:pt x="5469" y="5938"/>
                  <a:pt x="5438" y="5782"/>
                </a:cubicBezTo>
                <a:cubicBezTo>
                  <a:pt x="5469" y="5750"/>
                  <a:pt x="5594" y="5813"/>
                  <a:pt x="5594" y="5688"/>
                </a:cubicBezTo>
                <a:cubicBezTo>
                  <a:pt x="5594" y="5657"/>
                  <a:pt x="5875" y="5750"/>
                  <a:pt x="5906" y="5813"/>
                </a:cubicBezTo>
                <a:close/>
                <a:moveTo>
                  <a:pt x="6250" y="4532"/>
                </a:moveTo>
                <a:cubicBezTo>
                  <a:pt x="6344" y="4532"/>
                  <a:pt x="6406" y="4532"/>
                  <a:pt x="6469" y="4625"/>
                </a:cubicBezTo>
                <a:cubicBezTo>
                  <a:pt x="6375" y="4657"/>
                  <a:pt x="6313" y="4657"/>
                  <a:pt x="6250" y="4625"/>
                </a:cubicBezTo>
                <a:cubicBezTo>
                  <a:pt x="6219" y="4625"/>
                  <a:pt x="6188" y="4594"/>
                  <a:pt x="6188" y="4563"/>
                </a:cubicBezTo>
                <a:cubicBezTo>
                  <a:pt x="6188" y="4532"/>
                  <a:pt x="6219" y="4532"/>
                  <a:pt x="6250" y="4532"/>
                </a:cubicBezTo>
                <a:close/>
                <a:moveTo>
                  <a:pt x="6531" y="4875"/>
                </a:moveTo>
                <a:cubicBezTo>
                  <a:pt x="6719" y="4938"/>
                  <a:pt x="6938" y="5032"/>
                  <a:pt x="7156" y="5000"/>
                </a:cubicBezTo>
                <a:cubicBezTo>
                  <a:pt x="7188" y="5000"/>
                  <a:pt x="7219" y="5000"/>
                  <a:pt x="7219" y="5063"/>
                </a:cubicBezTo>
                <a:cubicBezTo>
                  <a:pt x="7219" y="5094"/>
                  <a:pt x="7219" y="5125"/>
                  <a:pt x="7156" y="5094"/>
                </a:cubicBezTo>
                <a:cubicBezTo>
                  <a:pt x="7094" y="5094"/>
                  <a:pt x="7125" y="5125"/>
                  <a:pt x="7125" y="5157"/>
                </a:cubicBezTo>
                <a:cubicBezTo>
                  <a:pt x="7250" y="5157"/>
                  <a:pt x="7344" y="5219"/>
                  <a:pt x="7469" y="5250"/>
                </a:cubicBezTo>
                <a:cubicBezTo>
                  <a:pt x="7563" y="5282"/>
                  <a:pt x="7625" y="5313"/>
                  <a:pt x="7750" y="5313"/>
                </a:cubicBezTo>
                <a:cubicBezTo>
                  <a:pt x="7813" y="5313"/>
                  <a:pt x="7844" y="5407"/>
                  <a:pt x="7906" y="5438"/>
                </a:cubicBezTo>
                <a:cubicBezTo>
                  <a:pt x="7938" y="5438"/>
                  <a:pt x="7938" y="5469"/>
                  <a:pt x="7906" y="5469"/>
                </a:cubicBezTo>
                <a:cubicBezTo>
                  <a:pt x="7906" y="5500"/>
                  <a:pt x="7875" y="5500"/>
                  <a:pt x="7844" y="5500"/>
                </a:cubicBezTo>
                <a:cubicBezTo>
                  <a:pt x="7563" y="5469"/>
                  <a:pt x="7344" y="5344"/>
                  <a:pt x="7125" y="5219"/>
                </a:cubicBezTo>
                <a:cubicBezTo>
                  <a:pt x="6969" y="5157"/>
                  <a:pt x="6781" y="5125"/>
                  <a:pt x="6656" y="5032"/>
                </a:cubicBezTo>
                <a:cubicBezTo>
                  <a:pt x="6469" y="4938"/>
                  <a:pt x="6313" y="4875"/>
                  <a:pt x="6125" y="4844"/>
                </a:cubicBezTo>
                <a:cubicBezTo>
                  <a:pt x="6031" y="4844"/>
                  <a:pt x="5875" y="4813"/>
                  <a:pt x="5875" y="4657"/>
                </a:cubicBezTo>
                <a:cubicBezTo>
                  <a:pt x="6094" y="4719"/>
                  <a:pt x="6313" y="4782"/>
                  <a:pt x="6531" y="4875"/>
                </a:cubicBezTo>
                <a:close/>
                <a:moveTo>
                  <a:pt x="5656" y="4563"/>
                </a:moveTo>
                <a:cubicBezTo>
                  <a:pt x="5688" y="4594"/>
                  <a:pt x="5750" y="4563"/>
                  <a:pt x="5781" y="4594"/>
                </a:cubicBezTo>
                <a:cubicBezTo>
                  <a:pt x="5656" y="4657"/>
                  <a:pt x="5625" y="4657"/>
                  <a:pt x="5531" y="4532"/>
                </a:cubicBezTo>
                <a:cubicBezTo>
                  <a:pt x="5563" y="4532"/>
                  <a:pt x="5625" y="4532"/>
                  <a:pt x="5656" y="4563"/>
                </a:cubicBezTo>
                <a:close/>
                <a:moveTo>
                  <a:pt x="5250" y="4188"/>
                </a:moveTo>
                <a:cubicBezTo>
                  <a:pt x="5250" y="4250"/>
                  <a:pt x="5313" y="4250"/>
                  <a:pt x="5344" y="4250"/>
                </a:cubicBezTo>
                <a:cubicBezTo>
                  <a:pt x="5406" y="4250"/>
                  <a:pt x="5469" y="4219"/>
                  <a:pt x="5531" y="4313"/>
                </a:cubicBezTo>
                <a:cubicBezTo>
                  <a:pt x="5344" y="4313"/>
                  <a:pt x="5219" y="4313"/>
                  <a:pt x="5094" y="4188"/>
                </a:cubicBezTo>
                <a:cubicBezTo>
                  <a:pt x="5156" y="4125"/>
                  <a:pt x="5219" y="4094"/>
                  <a:pt x="5250" y="4188"/>
                </a:cubicBezTo>
                <a:close/>
                <a:moveTo>
                  <a:pt x="5438" y="4500"/>
                </a:moveTo>
                <a:cubicBezTo>
                  <a:pt x="5281" y="4500"/>
                  <a:pt x="5188" y="4438"/>
                  <a:pt x="5063" y="4407"/>
                </a:cubicBezTo>
                <a:cubicBezTo>
                  <a:pt x="5250" y="4344"/>
                  <a:pt x="5313" y="4375"/>
                  <a:pt x="5438" y="4500"/>
                </a:cubicBezTo>
                <a:close/>
                <a:moveTo>
                  <a:pt x="4594" y="5469"/>
                </a:moveTo>
                <a:cubicBezTo>
                  <a:pt x="4469" y="5563"/>
                  <a:pt x="4406" y="5438"/>
                  <a:pt x="4313" y="5469"/>
                </a:cubicBezTo>
                <a:cubicBezTo>
                  <a:pt x="4406" y="5407"/>
                  <a:pt x="4500" y="5469"/>
                  <a:pt x="4594" y="5469"/>
                </a:cubicBezTo>
                <a:close/>
                <a:moveTo>
                  <a:pt x="4406" y="5282"/>
                </a:moveTo>
                <a:cubicBezTo>
                  <a:pt x="4375" y="5313"/>
                  <a:pt x="4344" y="5313"/>
                  <a:pt x="4313" y="5282"/>
                </a:cubicBezTo>
                <a:cubicBezTo>
                  <a:pt x="4344" y="5282"/>
                  <a:pt x="4375" y="5282"/>
                  <a:pt x="4406" y="5282"/>
                </a:cubicBezTo>
                <a:close/>
                <a:moveTo>
                  <a:pt x="4250" y="5719"/>
                </a:moveTo>
                <a:cubicBezTo>
                  <a:pt x="4250" y="5719"/>
                  <a:pt x="4250" y="5657"/>
                  <a:pt x="4219" y="5625"/>
                </a:cubicBezTo>
                <a:cubicBezTo>
                  <a:pt x="4219" y="5594"/>
                  <a:pt x="4250" y="5594"/>
                  <a:pt x="4281" y="5594"/>
                </a:cubicBezTo>
                <a:cubicBezTo>
                  <a:pt x="4375" y="5625"/>
                  <a:pt x="4500" y="5657"/>
                  <a:pt x="4594" y="5750"/>
                </a:cubicBezTo>
                <a:cubicBezTo>
                  <a:pt x="4469" y="5813"/>
                  <a:pt x="4375" y="5657"/>
                  <a:pt x="4250" y="5719"/>
                </a:cubicBezTo>
                <a:close/>
                <a:moveTo>
                  <a:pt x="4281" y="6000"/>
                </a:moveTo>
                <a:cubicBezTo>
                  <a:pt x="4281" y="5969"/>
                  <a:pt x="4281" y="5969"/>
                  <a:pt x="4281" y="5938"/>
                </a:cubicBezTo>
                <a:cubicBezTo>
                  <a:pt x="4313" y="5907"/>
                  <a:pt x="4344" y="5907"/>
                  <a:pt x="4406" y="5938"/>
                </a:cubicBezTo>
                <a:cubicBezTo>
                  <a:pt x="4438" y="5938"/>
                  <a:pt x="4469" y="5969"/>
                  <a:pt x="4531" y="5969"/>
                </a:cubicBezTo>
                <a:cubicBezTo>
                  <a:pt x="4563" y="5969"/>
                  <a:pt x="4625" y="5969"/>
                  <a:pt x="4656" y="6000"/>
                </a:cubicBezTo>
                <a:cubicBezTo>
                  <a:pt x="4594" y="6063"/>
                  <a:pt x="4313" y="6063"/>
                  <a:pt x="4281" y="6000"/>
                </a:cubicBezTo>
                <a:close/>
                <a:moveTo>
                  <a:pt x="4688" y="5063"/>
                </a:moveTo>
                <a:cubicBezTo>
                  <a:pt x="4656" y="4907"/>
                  <a:pt x="4688" y="4875"/>
                  <a:pt x="4844" y="4907"/>
                </a:cubicBezTo>
                <a:cubicBezTo>
                  <a:pt x="5063" y="4969"/>
                  <a:pt x="5281" y="5063"/>
                  <a:pt x="5531" y="5157"/>
                </a:cubicBezTo>
                <a:cubicBezTo>
                  <a:pt x="5625" y="5188"/>
                  <a:pt x="5719" y="5250"/>
                  <a:pt x="5813" y="5282"/>
                </a:cubicBezTo>
                <a:cubicBezTo>
                  <a:pt x="5656" y="5313"/>
                  <a:pt x="5469" y="5282"/>
                  <a:pt x="5344" y="5188"/>
                </a:cubicBezTo>
                <a:cubicBezTo>
                  <a:pt x="5281" y="5157"/>
                  <a:pt x="5250" y="5125"/>
                  <a:pt x="5188" y="5157"/>
                </a:cubicBezTo>
                <a:cubicBezTo>
                  <a:pt x="5156" y="5188"/>
                  <a:pt x="5125" y="5219"/>
                  <a:pt x="5094" y="5188"/>
                </a:cubicBezTo>
                <a:cubicBezTo>
                  <a:pt x="5031" y="5125"/>
                  <a:pt x="5125" y="5125"/>
                  <a:pt x="5125" y="5094"/>
                </a:cubicBezTo>
                <a:cubicBezTo>
                  <a:pt x="5125" y="5094"/>
                  <a:pt x="5125" y="5063"/>
                  <a:pt x="5094" y="5063"/>
                </a:cubicBezTo>
                <a:cubicBezTo>
                  <a:pt x="5031" y="5000"/>
                  <a:pt x="4844" y="5000"/>
                  <a:pt x="4750" y="5094"/>
                </a:cubicBezTo>
                <a:cubicBezTo>
                  <a:pt x="4750" y="5094"/>
                  <a:pt x="4719" y="5157"/>
                  <a:pt x="4688" y="5125"/>
                </a:cubicBezTo>
                <a:cubicBezTo>
                  <a:pt x="4656" y="5125"/>
                  <a:pt x="4688" y="5094"/>
                  <a:pt x="4688" y="5063"/>
                </a:cubicBezTo>
                <a:close/>
                <a:moveTo>
                  <a:pt x="4688" y="5407"/>
                </a:moveTo>
                <a:cubicBezTo>
                  <a:pt x="4906" y="5438"/>
                  <a:pt x="5094" y="5500"/>
                  <a:pt x="5313" y="5532"/>
                </a:cubicBezTo>
                <a:cubicBezTo>
                  <a:pt x="5344" y="5532"/>
                  <a:pt x="5406" y="5594"/>
                  <a:pt x="5406" y="5625"/>
                </a:cubicBezTo>
                <a:cubicBezTo>
                  <a:pt x="5438" y="5688"/>
                  <a:pt x="5375" y="5688"/>
                  <a:pt x="5344" y="5657"/>
                </a:cubicBezTo>
                <a:cubicBezTo>
                  <a:pt x="5219" y="5563"/>
                  <a:pt x="5063" y="5563"/>
                  <a:pt x="4906" y="5563"/>
                </a:cubicBezTo>
                <a:cubicBezTo>
                  <a:pt x="4813" y="5563"/>
                  <a:pt x="4781" y="5438"/>
                  <a:pt x="4688" y="5407"/>
                </a:cubicBezTo>
                <a:close/>
                <a:moveTo>
                  <a:pt x="4938" y="6375"/>
                </a:moveTo>
                <a:cubicBezTo>
                  <a:pt x="4938" y="6313"/>
                  <a:pt x="4906" y="6282"/>
                  <a:pt x="4969" y="6250"/>
                </a:cubicBezTo>
                <a:cubicBezTo>
                  <a:pt x="5000" y="6219"/>
                  <a:pt x="5063" y="6188"/>
                  <a:pt x="5094" y="6157"/>
                </a:cubicBezTo>
                <a:cubicBezTo>
                  <a:pt x="5125" y="6094"/>
                  <a:pt x="5156" y="6157"/>
                  <a:pt x="5156" y="6157"/>
                </a:cubicBezTo>
                <a:cubicBezTo>
                  <a:pt x="5188" y="6188"/>
                  <a:pt x="5188" y="6219"/>
                  <a:pt x="5156" y="6219"/>
                </a:cubicBezTo>
                <a:cubicBezTo>
                  <a:pt x="5031" y="6250"/>
                  <a:pt x="5000" y="6282"/>
                  <a:pt x="5000" y="6375"/>
                </a:cubicBezTo>
                <a:cubicBezTo>
                  <a:pt x="5000" y="6375"/>
                  <a:pt x="4969" y="6407"/>
                  <a:pt x="4969" y="6407"/>
                </a:cubicBezTo>
                <a:cubicBezTo>
                  <a:pt x="4938" y="6407"/>
                  <a:pt x="4938" y="6407"/>
                  <a:pt x="4938" y="6375"/>
                </a:cubicBezTo>
                <a:close/>
                <a:moveTo>
                  <a:pt x="5281" y="6844"/>
                </a:moveTo>
                <a:cubicBezTo>
                  <a:pt x="5250" y="6875"/>
                  <a:pt x="5219" y="6844"/>
                  <a:pt x="5188" y="6844"/>
                </a:cubicBezTo>
                <a:cubicBezTo>
                  <a:pt x="5094" y="6875"/>
                  <a:pt x="5031" y="6813"/>
                  <a:pt x="4938" y="6750"/>
                </a:cubicBezTo>
                <a:cubicBezTo>
                  <a:pt x="5063" y="6719"/>
                  <a:pt x="5125" y="6750"/>
                  <a:pt x="5219" y="6750"/>
                </a:cubicBezTo>
                <a:cubicBezTo>
                  <a:pt x="5281" y="6750"/>
                  <a:pt x="5281" y="6813"/>
                  <a:pt x="5281" y="6844"/>
                </a:cubicBezTo>
                <a:close/>
                <a:moveTo>
                  <a:pt x="5438" y="6688"/>
                </a:moveTo>
                <a:cubicBezTo>
                  <a:pt x="5344" y="6625"/>
                  <a:pt x="5250" y="6688"/>
                  <a:pt x="5156" y="6657"/>
                </a:cubicBezTo>
                <a:cubicBezTo>
                  <a:pt x="5094" y="6657"/>
                  <a:pt x="5031" y="6688"/>
                  <a:pt x="5000" y="6625"/>
                </a:cubicBezTo>
                <a:cubicBezTo>
                  <a:pt x="4969" y="6594"/>
                  <a:pt x="5000" y="6594"/>
                  <a:pt x="5000" y="6563"/>
                </a:cubicBezTo>
                <a:cubicBezTo>
                  <a:pt x="5063" y="6563"/>
                  <a:pt x="5125" y="6500"/>
                  <a:pt x="5219" y="6532"/>
                </a:cubicBezTo>
                <a:cubicBezTo>
                  <a:pt x="5281" y="6594"/>
                  <a:pt x="5344" y="6594"/>
                  <a:pt x="5438" y="6657"/>
                </a:cubicBezTo>
                <a:cubicBezTo>
                  <a:pt x="5656" y="6657"/>
                  <a:pt x="5844" y="6875"/>
                  <a:pt x="6094" y="6875"/>
                </a:cubicBezTo>
                <a:cubicBezTo>
                  <a:pt x="6094" y="6875"/>
                  <a:pt x="6156" y="6907"/>
                  <a:pt x="6219" y="6938"/>
                </a:cubicBezTo>
                <a:cubicBezTo>
                  <a:pt x="6250" y="6938"/>
                  <a:pt x="6250" y="7000"/>
                  <a:pt x="6250" y="7032"/>
                </a:cubicBezTo>
                <a:cubicBezTo>
                  <a:pt x="6219" y="7094"/>
                  <a:pt x="6156" y="7094"/>
                  <a:pt x="6125" y="7094"/>
                </a:cubicBezTo>
                <a:cubicBezTo>
                  <a:pt x="6063" y="7157"/>
                  <a:pt x="6000" y="7125"/>
                  <a:pt x="5969" y="7094"/>
                </a:cubicBezTo>
                <a:cubicBezTo>
                  <a:pt x="5938" y="7032"/>
                  <a:pt x="6031" y="7063"/>
                  <a:pt x="6031" y="7000"/>
                </a:cubicBezTo>
                <a:cubicBezTo>
                  <a:pt x="5906" y="7000"/>
                  <a:pt x="5750" y="7032"/>
                  <a:pt x="5719" y="6844"/>
                </a:cubicBezTo>
                <a:cubicBezTo>
                  <a:pt x="5719" y="6813"/>
                  <a:pt x="5656" y="6844"/>
                  <a:pt x="5625" y="6844"/>
                </a:cubicBezTo>
                <a:cubicBezTo>
                  <a:pt x="5531" y="6813"/>
                  <a:pt x="5438" y="6813"/>
                  <a:pt x="5438" y="6688"/>
                </a:cubicBezTo>
                <a:close/>
                <a:moveTo>
                  <a:pt x="6094" y="7250"/>
                </a:moveTo>
                <a:cubicBezTo>
                  <a:pt x="6063" y="7250"/>
                  <a:pt x="6031" y="7282"/>
                  <a:pt x="6000" y="7282"/>
                </a:cubicBezTo>
                <a:cubicBezTo>
                  <a:pt x="5938" y="7282"/>
                  <a:pt x="5906" y="7313"/>
                  <a:pt x="5875" y="7219"/>
                </a:cubicBezTo>
                <a:cubicBezTo>
                  <a:pt x="5844" y="7219"/>
                  <a:pt x="5844" y="7188"/>
                  <a:pt x="5875" y="7188"/>
                </a:cubicBezTo>
                <a:cubicBezTo>
                  <a:pt x="5906" y="7157"/>
                  <a:pt x="5969" y="7157"/>
                  <a:pt x="6000" y="7188"/>
                </a:cubicBezTo>
                <a:cubicBezTo>
                  <a:pt x="6031" y="7219"/>
                  <a:pt x="6063" y="7219"/>
                  <a:pt x="6094" y="7250"/>
                </a:cubicBezTo>
                <a:close/>
                <a:moveTo>
                  <a:pt x="5844" y="7063"/>
                </a:moveTo>
                <a:cubicBezTo>
                  <a:pt x="5813" y="7094"/>
                  <a:pt x="5750" y="7094"/>
                  <a:pt x="5719" y="7094"/>
                </a:cubicBezTo>
                <a:cubicBezTo>
                  <a:pt x="5688" y="7094"/>
                  <a:pt x="5656" y="7094"/>
                  <a:pt x="5594" y="7063"/>
                </a:cubicBezTo>
                <a:cubicBezTo>
                  <a:pt x="5594" y="7063"/>
                  <a:pt x="5594" y="7032"/>
                  <a:pt x="5625" y="7032"/>
                </a:cubicBezTo>
                <a:cubicBezTo>
                  <a:pt x="5656" y="7000"/>
                  <a:pt x="5688" y="7000"/>
                  <a:pt x="5750" y="7032"/>
                </a:cubicBezTo>
                <a:cubicBezTo>
                  <a:pt x="5781" y="7032"/>
                  <a:pt x="5813" y="7063"/>
                  <a:pt x="5844" y="7063"/>
                </a:cubicBezTo>
                <a:close/>
                <a:moveTo>
                  <a:pt x="6750" y="7875"/>
                </a:moveTo>
                <a:cubicBezTo>
                  <a:pt x="6688" y="7750"/>
                  <a:pt x="6563" y="7782"/>
                  <a:pt x="6469" y="7750"/>
                </a:cubicBezTo>
                <a:cubicBezTo>
                  <a:pt x="6375" y="7719"/>
                  <a:pt x="6281" y="7782"/>
                  <a:pt x="6219" y="7719"/>
                </a:cubicBezTo>
                <a:cubicBezTo>
                  <a:pt x="6250" y="7719"/>
                  <a:pt x="6313" y="7688"/>
                  <a:pt x="6375" y="7688"/>
                </a:cubicBezTo>
                <a:cubicBezTo>
                  <a:pt x="6375" y="7594"/>
                  <a:pt x="6281" y="7625"/>
                  <a:pt x="6219" y="7625"/>
                </a:cubicBezTo>
                <a:cubicBezTo>
                  <a:pt x="5969" y="7563"/>
                  <a:pt x="5719" y="7500"/>
                  <a:pt x="5438" y="7407"/>
                </a:cubicBezTo>
                <a:cubicBezTo>
                  <a:pt x="5688" y="7344"/>
                  <a:pt x="5875" y="7313"/>
                  <a:pt x="6094" y="7500"/>
                </a:cubicBezTo>
                <a:cubicBezTo>
                  <a:pt x="6156" y="7532"/>
                  <a:pt x="6281" y="7563"/>
                  <a:pt x="6375" y="7563"/>
                </a:cubicBezTo>
                <a:cubicBezTo>
                  <a:pt x="6469" y="7563"/>
                  <a:pt x="6531" y="7563"/>
                  <a:pt x="6563" y="7625"/>
                </a:cubicBezTo>
                <a:cubicBezTo>
                  <a:pt x="6563" y="7625"/>
                  <a:pt x="6563" y="7625"/>
                  <a:pt x="6563" y="7625"/>
                </a:cubicBezTo>
                <a:cubicBezTo>
                  <a:pt x="6531" y="7657"/>
                  <a:pt x="6438" y="7594"/>
                  <a:pt x="6438" y="7688"/>
                </a:cubicBezTo>
                <a:cubicBezTo>
                  <a:pt x="6500" y="7688"/>
                  <a:pt x="6531" y="7688"/>
                  <a:pt x="6563" y="7688"/>
                </a:cubicBezTo>
                <a:cubicBezTo>
                  <a:pt x="6563" y="7688"/>
                  <a:pt x="6563" y="7657"/>
                  <a:pt x="6563" y="7657"/>
                </a:cubicBezTo>
                <a:cubicBezTo>
                  <a:pt x="6563" y="7657"/>
                  <a:pt x="6594" y="7657"/>
                  <a:pt x="6594" y="7688"/>
                </a:cubicBezTo>
                <a:cubicBezTo>
                  <a:pt x="6688" y="7594"/>
                  <a:pt x="6750" y="7688"/>
                  <a:pt x="6813" y="7719"/>
                </a:cubicBezTo>
                <a:cubicBezTo>
                  <a:pt x="6906" y="7750"/>
                  <a:pt x="6781" y="7813"/>
                  <a:pt x="6813" y="7875"/>
                </a:cubicBezTo>
                <a:cubicBezTo>
                  <a:pt x="6781" y="7875"/>
                  <a:pt x="6750" y="7875"/>
                  <a:pt x="6750" y="7875"/>
                </a:cubicBezTo>
                <a:close/>
                <a:moveTo>
                  <a:pt x="7063" y="8625"/>
                </a:moveTo>
                <a:cubicBezTo>
                  <a:pt x="7031" y="8625"/>
                  <a:pt x="7031" y="8594"/>
                  <a:pt x="7063" y="8563"/>
                </a:cubicBezTo>
                <a:cubicBezTo>
                  <a:pt x="7063" y="8563"/>
                  <a:pt x="7094" y="8532"/>
                  <a:pt x="7094" y="8532"/>
                </a:cubicBezTo>
                <a:cubicBezTo>
                  <a:pt x="7188" y="8625"/>
                  <a:pt x="7313" y="8594"/>
                  <a:pt x="7375" y="8688"/>
                </a:cubicBezTo>
                <a:cubicBezTo>
                  <a:pt x="7250" y="8750"/>
                  <a:pt x="7156" y="8688"/>
                  <a:pt x="7063" y="8625"/>
                </a:cubicBezTo>
                <a:close/>
                <a:moveTo>
                  <a:pt x="7656" y="8157"/>
                </a:moveTo>
                <a:cubicBezTo>
                  <a:pt x="7625" y="8188"/>
                  <a:pt x="7625" y="8219"/>
                  <a:pt x="7594" y="8188"/>
                </a:cubicBezTo>
                <a:cubicBezTo>
                  <a:pt x="7469" y="8188"/>
                  <a:pt x="7375" y="8063"/>
                  <a:pt x="7250" y="8094"/>
                </a:cubicBezTo>
                <a:cubicBezTo>
                  <a:pt x="7188" y="7844"/>
                  <a:pt x="7000" y="8000"/>
                  <a:pt x="6906" y="8000"/>
                </a:cubicBezTo>
                <a:cubicBezTo>
                  <a:pt x="6813" y="7969"/>
                  <a:pt x="6781" y="7969"/>
                  <a:pt x="6813" y="7875"/>
                </a:cubicBezTo>
                <a:cubicBezTo>
                  <a:pt x="7125" y="7813"/>
                  <a:pt x="7375" y="8032"/>
                  <a:pt x="7625" y="8125"/>
                </a:cubicBezTo>
                <a:cubicBezTo>
                  <a:pt x="7656" y="8125"/>
                  <a:pt x="7688" y="8125"/>
                  <a:pt x="7656" y="8157"/>
                </a:cubicBezTo>
                <a:close/>
                <a:moveTo>
                  <a:pt x="8313" y="8500"/>
                </a:moveTo>
                <a:cubicBezTo>
                  <a:pt x="8313" y="8500"/>
                  <a:pt x="8344" y="8438"/>
                  <a:pt x="8344" y="8438"/>
                </a:cubicBezTo>
                <a:cubicBezTo>
                  <a:pt x="8406" y="8438"/>
                  <a:pt x="8469" y="8469"/>
                  <a:pt x="8531" y="8532"/>
                </a:cubicBezTo>
                <a:cubicBezTo>
                  <a:pt x="8438" y="8532"/>
                  <a:pt x="8375" y="8532"/>
                  <a:pt x="8313" y="8500"/>
                </a:cubicBezTo>
                <a:close/>
                <a:moveTo>
                  <a:pt x="8688" y="8188"/>
                </a:moveTo>
                <a:cubicBezTo>
                  <a:pt x="8594" y="8157"/>
                  <a:pt x="8500" y="8157"/>
                  <a:pt x="8406" y="8125"/>
                </a:cubicBezTo>
                <a:cubicBezTo>
                  <a:pt x="8500" y="8063"/>
                  <a:pt x="8688" y="8063"/>
                  <a:pt x="8719" y="8125"/>
                </a:cubicBezTo>
                <a:cubicBezTo>
                  <a:pt x="8750" y="8125"/>
                  <a:pt x="8750" y="8157"/>
                  <a:pt x="8750" y="8157"/>
                </a:cubicBezTo>
                <a:cubicBezTo>
                  <a:pt x="8719" y="8188"/>
                  <a:pt x="8719" y="8188"/>
                  <a:pt x="8688" y="8188"/>
                </a:cubicBezTo>
                <a:close/>
                <a:moveTo>
                  <a:pt x="8969" y="8344"/>
                </a:moveTo>
                <a:cubicBezTo>
                  <a:pt x="8969" y="8282"/>
                  <a:pt x="8969" y="8188"/>
                  <a:pt x="9000" y="8125"/>
                </a:cubicBezTo>
                <a:cubicBezTo>
                  <a:pt x="9063" y="8094"/>
                  <a:pt x="9125" y="8188"/>
                  <a:pt x="9156" y="8219"/>
                </a:cubicBezTo>
                <a:cubicBezTo>
                  <a:pt x="9000" y="8344"/>
                  <a:pt x="8969" y="8344"/>
                  <a:pt x="8969" y="8344"/>
                </a:cubicBezTo>
                <a:close/>
                <a:moveTo>
                  <a:pt x="9313" y="8125"/>
                </a:moveTo>
                <a:cubicBezTo>
                  <a:pt x="9219" y="8000"/>
                  <a:pt x="9094" y="8000"/>
                  <a:pt x="8969" y="8063"/>
                </a:cubicBezTo>
                <a:cubicBezTo>
                  <a:pt x="9000" y="7969"/>
                  <a:pt x="8969" y="7938"/>
                  <a:pt x="8906" y="7938"/>
                </a:cubicBezTo>
                <a:cubicBezTo>
                  <a:pt x="8813" y="7938"/>
                  <a:pt x="8750" y="7907"/>
                  <a:pt x="8656" y="7907"/>
                </a:cubicBezTo>
                <a:cubicBezTo>
                  <a:pt x="8531" y="7875"/>
                  <a:pt x="8438" y="7750"/>
                  <a:pt x="8281" y="7750"/>
                </a:cubicBezTo>
                <a:cubicBezTo>
                  <a:pt x="8250" y="7750"/>
                  <a:pt x="8219" y="7657"/>
                  <a:pt x="8125" y="7657"/>
                </a:cubicBezTo>
                <a:cubicBezTo>
                  <a:pt x="8063" y="7657"/>
                  <a:pt x="8031" y="7625"/>
                  <a:pt x="7969" y="7657"/>
                </a:cubicBezTo>
                <a:cubicBezTo>
                  <a:pt x="7969" y="7688"/>
                  <a:pt x="8000" y="7688"/>
                  <a:pt x="8031" y="7688"/>
                </a:cubicBezTo>
                <a:cubicBezTo>
                  <a:pt x="8156" y="7719"/>
                  <a:pt x="8094" y="7907"/>
                  <a:pt x="8219" y="7938"/>
                </a:cubicBezTo>
                <a:cubicBezTo>
                  <a:pt x="8094" y="7907"/>
                  <a:pt x="7969" y="8000"/>
                  <a:pt x="7844" y="7875"/>
                </a:cubicBezTo>
                <a:cubicBezTo>
                  <a:pt x="7938" y="7875"/>
                  <a:pt x="8031" y="7938"/>
                  <a:pt x="8063" y="7844"/>
                </a:cubicBezTo>
                <a:cubicBezTo>
                  <a:pt x="8094" y="7719"/>
                  <a:pt x="8000" y="7750"/>
                  <a:pt x="7938" y="7719"/>
                </a:cubicBezTo>
                <a:cubicBezTo>
                  <a:pt x="7875" y="7719"/>
                  <a:pt x="7813" y="7719"/>
                  <a:pt x="7750" y="7719"/>
                </a:cubicBezTo>
                <a:cubicBezTo>
                  <a:pt x="7719" y="7719"/>
                  <a:pt x="7719" y="7750"/>
                  <a:pt x="7719" y="7782"/>
                </a:cubicBezTo>
                <a:cubicBezTo>
                  <a:pt x="7625" y="7813"/>
                  <a:pt x="7656" y="7844"/>
                  <a:pt x="7656" y="7907"/>
                </a:cubicBezTo>
                <a:cubicBezTo>
                  <a:pt x="7656" y="7938"/>
                  <a:pt x="7656" y="7938"/>
                  <a:pt x="7625" y="7907"/>
                </a:cubicBezTo>
                <a:cubicBezTo>
                  <a:pt x="7563" y="7875"/>
                  <a:pt x="7469" y="7907"/>
                  <a:pt x="7375" y="7844"/>
                </a:cubicBezTo>
                <a:cubicBezTo>
                  <a:pt x="7406" y="7813"/>
                  <a:pt x="7469" y="7813"/>
                  <a:pt x="7500" y="7813"/>
                </a:cubicBezTo>
                <a:cubicBezTo>
                  <a:pt x="7563" y="7782"/>
                  <a:pt x="7625" y="7750"/>
                  <a:pt x="7563" y="7688"/>
                </a:cubicBezTo>
                <a:cubicBezTo>
                  <a:pt x="7406" y="7688"/>
                  <a:pt x="7250" y="7688"/>
                  <a:pt x="7063" y="7688"/>
                </a:cubicBezTo>
                <a:cubicBezTo>
                  <a:pt x="7031" y="7688"/>
                  <a:pt x="6969" y="7657"/>
                  <a:pt x="7031" y="7625"/>
                </a:cubicBezTo>
                <a:cubicBezTo>
                  <a:pt x="7125" y="7532"/>
                  <a:pt x="7000" y="7532"/>
                  <a:pt x="6969" y="7532"/>
                </a:cubicBezTo>
                <a:cubicBezTo>
                  <a:pt x="6906" y="7500"/>
                  <a:pt x="6844" y="7500"/>
                  <a:pt x="6781" y="7500"/>
                </a:cubicBezTo>
                <a:cubicBezTo>
                  <a:pt x="6688" y="7532"/>
                  <a:pt x="6688" y="7469"/>
                  <a:pt x="6688" y="7438"/>
                </a:cubicBezTo>
                <a:cubicBezTo>
                  <a:pt x="6656" y="7438"/>
                  <a:pt x="6563" y="7375"/>
                  <a:pt x="6563" y="7500"/>
                </a:cubicBezTo>
                <a:cubicBezTo>
                  <a:pt x="6500" y="7469"/>
                  <a:pt x="6406" y="7469"/>
                  <a:pt x="6375" y="7438"/>
                </a:cubicBezTo>
                <a:cubicBezTo>
                  <a:pt x="6344" y="7375"/>
                  <a:pt x="6469" y="7407"/>
                  <a:pt x="6500" y="7375"/>
                </a:cubicBezTo>
                <a:cubicBezTo>
                  <a:pt x="6438" y="7344"/>
                  <a:pt x="6438" y="7282"/>
                  <a:pt x="6438" y="7219"/>
                </a:cubicBezTo>
                <a:cubicBezTo>
                  <a:pt x="6438" y="7219"/>
                  <a:pt x="6438" y="7188"/>
                  <a:pt x="6406" y="7188"/>
                </a:cubicBezTo>
                <a:cubicBezTo>
                  <a:pt x="6344" y="7125"/>
                  <a:pt x="6344" y="7125"/>
                  <a:pt x="6375" y="7063"/>
                </a:cubicBezTo>
                <a:cubicBezTo>
                  <a:pt x="6375" y="7063"/>
                  <a:pt x="6375" y="7063"/>
                  <a:pt x="6375" y="7032"/>
                </a:cubicBezTo>
                <a:cubicBezTo>
                  <a:pt x="6344" y="7032"/>
                  <a:pt x="6344" y="7032"/>
                  <a:pt x="6313" y="7000"/>
                </a:cubicBezTo>
                <a:cubicBezTo>
                  <a:pt x="6438" y="7000"/>
                  <a:pt x="6563" y="7032"/>
                  <a:pt x="6656" y="7063"/>
                </a:cubicBezTo>
                <a:cubicBezTo>
                  <a:pt x="6719" y="7063"/>
                  <a:pt x="6750" y="7094"/>
                  <a:pt x="6750" y="7157"/>
                </a:cubicBezTo>
                <a:cubicBezTo>
                  <a:pt x="6781" y="7188"/>
                  <a:pt x="6750" y="7219"/>
                  <a:pt x="6719" y="7188"/>
                </a:cubicBezTo>
                <a:cubicBezTo>
                  <a:pt x="6625" y="7157"/>
                  <a:pt x="6531" y="7188"/>
                  <a:pt x="6438" y="7188"/>
                </a:cubicBezTo>
                <a:cubicBezTo>
                  <a:pt x="6531" y="7250"/>
                  <a:pt x="6656" y="7219"/>
                  <a:pt x="6750" y="7282"/>
                </a:cubicBezTo>
                <a:cubicBezTo>
                  <a:pt x="6719" y="7344"/>
                  <a:pt x="6625" y="7282"/>
                  <a:pt x="6563" y="7344"/>
                </a:cubicBezTo>
                <a:cubicBezTo>
                  <a:pt x="6594" y="7375"/>
                  <a:pt x="6656" y="7375"/>
                  <a:pt x="6719" y="7407"/>
                </a:cubicBezTo>
                <a:cubicBezTo>
                  <a:pt x="6781" y="7375"/>
                  <a:pt x="6844" y="7407"/>
                  <a:pt x="6938" y="7375"/>
                </a:cubicBezTo>
                <a:cubicBezTo>
                  <a:pt x="6875" y="7313"/>
                  <a:pt x="6781" y="7313"/>
                  <a:pt x="6813" y="7219"/>
                </a:cubicBezTo>
                <a:cubicBezTo>
                  <a:pt x="6844" y="7125"/>
                  <a:pt x="6906" y="7188"/>
                  <a:pt x="6938" y="7188"/>
                </a:cubicBezTo>
                <a:cubicBezTo>
                  <a:pt x="6938" y="7188"/>
                  <a:pt x="6938" y="7188"/>
                  <a:pt x="6938" y="7188"/>
                </a:cubicBezTo>
                <a:cubicBezTo>
                  <a:pt x="7000" y="7250"/>
                  <a:pt x="7094" y="7282"/>
                  <a:pt x="7188" y="7282"/>
                </a:cubicBezTo>
                <a:cubicBezTo>
                  <a:pt x="7188" y="7282"/>
                  <a:pt x="7219" y="7250"/>
                  <a:pt x="7219" y="7250"/>
                </a:cubicBezTo>
                <a:cubicBezTo>
                  <a:pt x="7125" y="7188"/>
                  <a:pt x="7063" y="7157"/>
                  <a:pt x="6969" y="7157"/>
                </a:cubicBezTo>
                <a:cubicBezTo>
                  <a:pt x="6938" y="7157"/>
                  <a:pt x="6938" y="7125"/>
                  <a:pt x="6875" y="7063"/>
                </a:cubicBezTo>
                <a:cubicBezTo>
                  <a:pt x="7344" y="7063"/>
                  <a:pt x="7719" y="7282"/>
                  <a:pt x="8063" y="7500"/>
                </a:cubicBezTo>
                <a:cubicBezTo>
                  <a:pt x="8063" y="7563"/>
                  <a:pt x="8094" y="7625"/>
                  <a:pt x="8156" y="7594"/>
                </a:cubicBezTo>
                <a:cubicBezTo>
                  <a:pt x="8188" y="7594"/>
                  <a:pt x="8250" y="7532"/>
                  <a:pt x="8281" y="7563"/>
                </a:cubicBezTo>
                <a:cubicBezTo>
                  <a:pt x="8406" y="7719"/>
                  <a:pt x="8625" y="7688"/>
                  <a:pt x="8781" y="7782"/>
                </a:cubicBezTo>
                <a:cubicBezTo>
                  <a:pt x="8906" y="7844"/>
                  <a:pt x="9063" y="7875"/>
                  <a:pt x="9156" y="7938"/>
                </a:cubicBezTo>
                <a:cubicBezTo>
                  <a:pt x="9313" y="8063"/>
                  <a:pt x="9531" y="8032"/>
                  <a:pt x="9656" y="8219"/>
                </a:cubicBezTo>
                <a:cubicBezTo>
                  <a:pt x="9531" y="8250"/>
                  <a:pt x="9406" y="8219"/>
                  <a:pt x="9313" y="8125"/>
                </a:cubicBezTo>
                <a:close/>
                <a:moveTo>
                  <a:pt x="9688" y="8000"/>
                </a:moveTo>
                <a:cubicBezTo>
                  <a:pt x="9625" y="7969"/>
                  <a:pt x="9594" y="7938"/>
                  <a:pt x="9531" y="7938"/>
                </a:cubicBezTo>
                <a:cubicBezTo>
                  <a:pt x="9500" y="7907"/>
                  <a:pt x="9406" y="7969"/>
                  <a:pt x="9406" y="7844"/>
                </a:cubicBezTo>
                <a:cubicBezTo>
                  <a:pt x="9406" y="7844"/>
                  <a:pt x="9375" y="7844"/>
                  <a:pt x="9375" y="7813"/>
                </a:cubicBezTo>
                <a:cubicBezTo>
                  <a:pt x="9344" y="7782"/>
                  <a:pt x="9188" y="7875"/>
                  <a:pt x="9250" y="7750"/>
                </a:cubicBezTo>
                <a:cubicBezTo>
                  <a:pt x="9250" y="7750"/>
                  <a:pt x="9250" y="7719"/>
                  <a:pt x="9219" y="7719"/>
                </a:cubicBezTo>
                <a:cubicBezTo>
                  <a:pt x="9063" y="7750"/>
                  <a:pt x="8938" y="7625"/>
                  <a:pt x="8781" y="7625"/>
                </a:cubicBezTo>
                <a:cubicBezTo>
                  <a:pt x="8688" y="7594"/>
                  <a:pt x="8563" y="7625"/>
                  <a:pt x="8469" y="7532"/>
                </a:cubicBezTo>
                <a:cubicBezTo>
                  <a:pt x="8344" y="7344"/>
                  <a:pt x="8156" y="7375"/>
                  <a:pt x="8000" y="7313"/>
                </a:cubicBezTo>
                <a:cubicBezTo>
                  <a:pt x="7875" y="7282"/>
                  <a:pt x="7750" y="7219"/>
                  <a:pt x="7594" y="7188"/>
                </a:cubicBezTo>
                <a:cubicBezTo>
                  <a:pt x="7563" y="7188"/>
                  <a:pt x="7469" y="7125"/>
                  <a:pt x="7469" y="7032"/>
                </a:cubicBezTo>
                <a:cubicBezTo>
                  <a:pt x="7469" y="6969"/>
                  <a:pt x="7406" y="7000"/>
                  <a:pt x="7375" y="7000"/>
                </a:cubicBezTo>
                <a:cubicBezTo>
                  <a:pt x="7313" y="7000"/>
                  <a:pt x="7250" y="7000"/>
                  <a:pt x="7188" y="6938"/>
                </a:cubicBezTo>
                <a:cubicBezTo>
                  <a:pt x="7219" y="6907"/>
                  <a:pt x="7281" y="6938"/>
                  <a:pt x="7313" y="6907"/>
                </a:cubicBezTo>
                <a:cubicBezTo>
                  <a:pt x="7281" y="6907"/>
                  <a:pt x="7281" y="6875"/>
                  <a:pt x="7281" y="6875"/>
                </a:cubicBezTo>
                <a:cubicBezTo>
                  <a:pt x="7219" y="6875"/>
                  <a:pt x="7125" y="6813"/>
                  <a:pt x="7063" y="6844"/>
                </a:cubicBezTo>
                <a:cubicBezTo>
                  <a:pt x="7000" y="6875"/>
                  <a:pt x="7031" y="6813"/>
                  <a:pt x="7000" y="6782"/>
                </a:cubicBezTo>
                <a:cubicBezTo>
                  <a:pt x="6906" y="6750"/>
                  <a:pt x="6813" y="6844"/>
                  <a:pt x="6719" y="6844"/>
                </a:cubicBezTo>
                <a:cubicBezTo>
                  <a:pt x="6750" y="6719"/>
                  <a:pt x="6719" y="6657"/>
                  <a:pt x="6594" y="6657"/>
                </a:cubicBezTo>
                <a:cubicBezTo>
                  <a:pt x="6531" y="6657"/>
                  <a:pt x="6500" y="6657"/>
                  <a:pt x="6500" y="6594"/>
                </a:cubicBezTo>
                <a:cubicBezTo>
                  <a:pt x="6563" y="6594"/>
                  <a:pt x="6625" y="6594"/>
                  <a:pt x="6719" y="6594"/>
                </a:cubicBezTo>
                <a:cubicBezTo>
                  <a:pt x="6781" y="6563"/>
                  <a:pt x="6875" y="6532"/>
                  <a:pt x="6875" y="6657"/>
                </a:cubicBezTo>
                <a:cubicBezTo>
                  <a:pt x="6875" y="6719"/>
                  <a:pt x="6969" y="6688"/>
                  <a:pt x="7000" y="6750"/>
                </a:cubicBezTo>
                <a:cubicBezTo>
                  <a:pt x="7094" y="6750"/>
                  <a:pt x="7125" y="6782"/>
                  <a:pt x="7188" y="6813"/>
                </a:cubicBezTo>
                <a:cubicBezTo>
                  <a:pt x="7219" y="6813"/>
                  <a:pt x="7250" y="6844"/>
                  <a:pt x="7250" y="6844"/>
                </a:cubicBezTo>
                <a:cubicBezTo>
                  <a:pt x="7500" y="6719"/>
                  <a:pt x="7625" y="6907"/>
                  <a:pt x="7813" y="6938"/>
                </a:cubicBezTo>
                <a:cubicBezTo>
                  <a:pt x="7844" y="6969"/>
                  <a:pt x="7906" y="7000"/>
                  <a:pt x="7938" y="7000"/>
                </a:cubicBezTo>
                <a:cubicBezTo>
                  <a:pt x="7938" y="7000"/>
                  <a:pt x="7969" y="7000"/>
                  <a:pt x="7969" y="6969"/>
                </a:cubicBezTo>
                <a:cubicBezTo>
                  <a:pt x="7969" y="6969"/>
                  <a:pt x="7938" y="6938"/>
                  <a:pt x="7938" y="6938"/>
                </a:cubicBezTo>
                <a:cubicBezTo>
                  <a:pt x="7906" y="6938"/>
                  <a:pt x="7875" y="6938"/>
                  <a:pt x="7906" y="6907"/>
                </a:cubicBezTo>
                <a:cubicBezTo>
                  <a:pt x="7906" y="6875"/>
                  <a:pt x="7938" y="6875"/>
                  <a:pt x="7938" y="6907"/>
                </a:cubicBezTo>
                <a:cubicBezTo>
                  <a:pt x="7969" y="6907"/>
                  <a:pt x="7969" y="6907"/>
                  <a:pt x="7969" y="6907"/>
                </a:cubicBezTo>
                <a:cubicBezTo>
                  <a:pt x="8000" y="6844"/>
                  <a:pt x="7938" y="6782"/>
                  <a:pt x="8031" y="6750"/>
                </a:cubicBezTo>
                <a:cubicBezTo>
                  <a:pt x="8094" y="6750"/>
                  <a:pt x="8156" y="6782"/>
                  <a:pt x="8219" y="6813"/>
                </a:cubicBezTo>
                <a:cubicBezTo>
                  <a:pt x="8281" y="6907"/>
                  <a:pt x="8469" y="6969"/>
                  <a:pt x="8563" y="6907"/>
                </a:cubicBezTo>
                <a:cubicBezTo>
                  <a:pt x="8594" y="6844"/>
                  <a:pt x="8625" y="6844"/>
                  <a:pt x="8656" y="6875"/>
                </a:cubicBezTo>
                <a:cubicBezTo>
                  <a:pt x="8688" y="6907"/>
                  <a:pt x="8781" y="6875"/>
                  <a:pt x="8781" y="6938"/>
                </a:cubicBezTo>
                <a:cubicBezTo>
                  <a:pt x="8781" y="7032"/>
                  <a:pt x="8688" y="6938"/>
                  <a:pt x="8625" y="7000"/>
                </a:cubicBezTo>
                <a:cubicBezTo>
                  <a:pt x="8750" y="7094"/>
                  <a:pt x="8906" y="7125"/>
                  <a:pt x="9063" y="7219"/>
                </a:cubicBezTo>
                <a:cubicBezTo>
                  <a:pt x="9250" y="7313"/>
                  <a:pt x="9469" y="7407"/>
                  <a:pt x="9688" y="7500"/>
                </a:cubicBezTo>
                <a:cubicBezTo>
                  <a:pt x="9719" y="7532"/>
                  <a:pt x="9781" y="7500"/>
                  <a:pt x="9813" y="7500"/>
                </a:cubicBezTo>
                <a:cubicBezTo>
                  <a:pt x="9813" y="7500"/>
                  <a:pt x="9813" y="7500"/>
                  <a:pt x="9813" y="7500"/>
                </a:cubicBezTo>
                <a:cubicBezTo>
                  <a:pt x="9938" y="7563"/>
                  <a:pt x="9969" y="7657"/>
                  <a:pt x="10063" y="7719"/>
                </a:cubicBezTo>
                <a:cubicBezTo>
                  <a:pt x="10094" y="7750"/>
                  <a:pt x="10125" y="7782"/>
                  <a:pt x="10094" y="7782"/>
                </a:cubicBezTo>
                <a:cubicBezTo>
                  <a:pt x="10063" y="7813"/>
                  <a:pt x="10063" y="7782"/>
                  <a:pt x="10031" y="7782"/>
                </a:cubicBezTo>
                <a:cubicBezTo>
                  <a:pt x="9969" y="7688"/>
                  <a:pt x="9875" y="7657"/>
                  <a:pt x="9781" y="7625"/>
                </a:cubicBezTo>
                <a:cubicBezTo>
                  <a:pt x="9625" y="7594"/>
                  <a:pt x="9500" y="7532"/>
                  <a:pt x="9344" y="7500"/>
                </a:cubicBezTo>
                <a:cubicBezTo>
                  <a:pt x="9250" y="7500"/>
                  <a:pt x="9094" y="7438"/>
                  <a:pt x="9031" y="7282"/>
                </a:cubicBezTo>
                <a:cubicBezTo>
                  <a:pt x="9000" y="7282"/>
                  <a:pt x="8969" y="7282"/>
                  <a:pt x="8969" y="7250"/>
                </a:cubicBezTo>
                <a:cubicBezTo>
                  <a:pt x="8844" y="7157"/>
                  <a:pt x="8656" y="7157"/>
                  <a:pt x="8531" y="7063"/>
                </a:cubicBezTo>
                <a:cubicBezTo>
                  <a:pt x="8500" y="7032"/>
                  <a:pt x="8438" y="7000"/>
                  <a:pt x="8406" y="7063"/>
                </a:cubicBezTo>
                <a:cubicBezTo>
                  <a:pt x="8375" y="7094"/>
                  <a:pt x="8438" y="7125"/>
                  <a:pt x="8469" y="7157"/>
                </a:cubicBezTo>
                <a:cubicBezTo>
                  <a:pt x="8375" y="7188"/>
                  <a:pt x="8313" y="7125"/>
                  <a:pt x="8313" y="7094"/>
                </a:cubicBezTo>
                <a:cubicBezTo>
                  <a:pt x="8344" y="6938"/>
                  <a:pt x="8219" y="6938"/>
                  <a:pt x="8156" y="6907"/>
                </a:cubicBezTo>
                <a:cubicBezTo>
                  <a:pt x="8094" y="6938"/>
                  <a:pt x="8125" y="7000"/>
                  <a:pt x="8063" y="7032"/>
                </a:cubicBezTo>
                <a:cubicBezTo>
                  <a:pt x="8063" y="7032"/>
                  <a:pt x="8031" y="7063"/>
                  <a:pt x="8094" y="7094"/>
                </a:cubicBezTo>
                <a:cubicBezTo>
                  <a:pt x="8250" y="7125"/>
                  <a:pt x="8375" y="7282"/>
                  <a:pt x="8563" y="7250"/>
                </a:cubicBezTo>
                <a:cubicBezTo>
                  <a:pt x="8625" y="7250"/>
                  <a:pt x="8594" y="7344"/>
                  <a:pt x="8656" y="7344"/>
                </a:cubicBezTo>
                <a:cubicBezTo>
                  <a:pt x="9000" y="7500"/>
                  <a:pt x="9344" y="7657"/>
                  <a:pt x="9688" y="7844"/>
                </a:cubicBezTo>
                <a:cubicBezTo>
                  <a:pt x="10094" y="8063"/>
                  <a:pt x="10500" y="8282"/>
                  <a:pt x="10906" y="8469"/>
                </a:cubicBezTo>
                <a:cubicBezTo>
                  <a:pt x="10969" y="8469"/>
                  <a:pt x="11031" y="8532"/>
                  <a:pt x="11031" y="8594"/>
                </a:cubicBezTo>
                <a:cubicBezTo>
                  <a:pt x="10719" y="8532"/>
                  <a:pt x="10500" y="8344"/>
                  <a:pt x="10188" y="8282"/>
                </a:cubicBezTo>
                <a:cubicBezTo>
                  <a:pt x="10000" y="8219"/>
                  <a:pt x="9844" y="8063"/>
                  <a:pt x="9688" y="8000"/>
                </a:cubicBezTo>
                <a:close/>
                <a:moveTo>
                  <a:pt x="8531" y="7188"/>
                </a:moveTo>
                <a:cubicBezTo>
                  <a:pt x="8500" y="7188"/>
                  <a:pt x="8500" y="7219"/>
                  <a:pt x="8500" y="7219"/>
                </a:cubicBezTo>
                <a:cubicBezTo>
                  <a:pt x="8500" y="7219"/>
                  <a:pt x="8500" y="7188"/>
                  <a:pt x="8469" y="7188"/>
                </a:cubicBezTo>
                <a:cubicBezTo>
                  <a:pt x="8500" y="7188"/>
                  <a:pt x="8500" y="7188"/>
                  <a:pt x="8500" y="7188"/>
                </a:cubicBezTo>
                <a:cubicBezTo>
                  <a:pt x="8500" y="7188"/>
                  <a:pt x="8500" y="7188"/>
                  <a:pt x="8531" y="7188"/>
                </a:cubicBezTo>
                <a:close/>
                <a:moveTo>
                  <a:pt x="9906" y="8688"/>
                </a:moveTo>
                <a:cubicBezTo>
                  <a:pt x="9875" y="8688"/>
                  <a:pt x="9844" y="8657"/>
                  <a:pt x="9781" y="8657"/>
                </a:cubicBezTo>
                <a:cubicBezTo>
                  <a:pt x="9844" y="8625"/>
                  <a:pt x="9875" y="8594"/>
                  <a:pt x="9938" y="8625"/>
                </a:cubicBezTo>
                <a:cubicBezTo>
                  <a:pt x="10000" y="8625"/>
                  <a:pt x="10094" y="8594"/>
                  <a:pt x="10094" y="8688"/>
                </a:cubicBezTo>
                <a:cubicBezTo>
                  <a:pt x="10094" y="8719"/>
                  <a:pt x="9969" y="8688"/>
                  <a:pt x="9906" y="8688"/>
                </a:cubicBezTo>
                <a:close/>
                <a:moveTo>
                  <a:pt x="10375" y="9219"/>
                </a:moveTo>
                <a:cubicBezTo>
                  <a:pt x="10313" y="9219"/>
                  <a:pt x="10281" y="9250"/>
                  <a:pt x="10250" y="9250"/>
                </a:cubicBezTo>
                <a:cubicBezTo>
                  <a:pt x="10188" y="9250"/>
                  <a:pt x="10156" y="9250"/>
                  <a:pt x="10156" y="9219"/>
                </a:cubicBezTo>
                <a:cubicBezTo>
                  <a:pt x="10156" y="9188"/>
                  <a:pt x="10188" y="9157"/>
                  <a:pt x="10219" y="9157"/>
                </a:cubicBezTo>
                <a:cubicBezTo>
                  <a:pt x="10281" y="9188"/>
                  <a:pt x="10313" y="9125"/>
                  <a:pt x="10375" y="9125"/>
                </a:cubicBezTo>
                <a:cubicBezTo>
                  <a:pt x="10406" y="9125"/>
                  <a:pt x="10438" y="9125"/>
                  <a:pt x="10438" y="9157"/>
                </a:cubicBezTo>
                <a:cubicBezTo>
                  <a:pt x="10469" y="9219"/>
                  <a:pt x="10406" y="9219"/>
                  <a:pt x="10375" y="9219"/>
                </a:cubicBezTo>
                <a:close/>
                <a:moveTo>
                  <a:pt x="10188" y="8907"/>
                </a:moveTo>
                <a:cubicBezTo>
                  <a:pt x="10281" y="8813"/>
                  <a:pt x="10375" y="8844"/>
                  <a:pt x="10469" y="8875"/>
                </a:cubicBezTo>
                <a:cubicBezTo>
                  <a:pt x="10406" y="9000"/>
                  <a:pt x="10281" y="9000"/>
                  <a:pt x="10188" y="8907"/>
                </a:cubicBezTo>
                <a:close/>
                <a:moveTo>
                  <a:pt x="10406" y="8813"/>
                </a:moveTo>
                <a:cubicBezTo>
                  <a:pt x="10531" y="8657"/>
                  <a:pt x="10469" y="8625"/>
                  <a:pt x="10375" y="8625"/>
                </a:cubicBezTo>
                <a:cubicBezTo>
                  <a:pt x="10313" y="8625"/>
                  <a:pt x="10250" y="8625"/>
                  <a:pt x="10250" y="8532"/>
                </a:cubicBezTo>
                <a:cubicBezTo>
                  <a:pt x="10438" y="8469"/>
                  <a:pt x="10563" y="8657"/>
                  <a:pt x="10688" y="8750"/>
                </a:cubicBezTo>
                <a:cubicBezTo>
                  <a:pt x="10594" y="8719"/>
                  <a:pt x="10531" y="8750"/>
                  <a:pt x="10406" y="8813"/>
                </a:cubicBezTo>
                <a:close/>
                <a:moveTo>
                  <a:pt x="10469" y="10844"/>
                </a:moveTo>
                <a:cubicBezTo>
                  <a:pt x="10594" y="10844"/>
                  <a:pt x="10656" y="10907"/>
                  <a:pt x="10750" y="10969"/>
                </a:cubicBezTo>
                <a:cubicBezTo>
                  <a:pt x="10594" y="11032"/>
                  <a:pt x="10563" y="10907"/>
                  <a:pt x="10469" y="10844"/>
                </a:cubicBezTo>
                <a:close/>
                <a:moveTo>
                  <a:pt x="11500" y="11188"/>
                </a:moveTo>
                <a:cubicBezTo>
                  <a:pt x="11531" y="11157"/>
                  <a:pt x="11594" y="11188"/>
                  <a:pt x="11625" y="11157"/>
                </a:cubicBezTo>
                <a:cubicBezTo>
                  <a:pt x="11625" y="11094"/>
                  <a:pt x="11563" y="11094"/>
                  <a:pt x="11531" y="11094"/>
                </a:cubicBezTo>
                <a:cubicBezTo>
                  <a:pt x="11438" y="11094"/>
                  <a:pt x="11375" y="11063"/>
                  <a:pt x="11313" y="11094"/>
                </a:cubicBezTo>
                <a:cubicBezTo>
                  <a:pt x="11219" y="11125"/>
                  <a:pt x="11250" y="11000"/>
                  <a:pt x="11156" y="11000"/>
                </a:cubicBezTo>
                <a:cubicBezTo>
                  <a:pt x="11063" y="10969"/>
                  <a:pt x="10969" y="10938"/>
                  <a:pt x="10906" y="10875"/>
                </a:cubicBezTo>
                <a:cubicBezTo>
                  <a:pt x="10875" y="10844"/>
                  <a:pt x="10844" y="10813"/>
                  <a:pt x="10781" y="10813"/>
                </a:cubicBezTo>
                <a:cubicBezTo>
                  <a:pt x="10688" y="10844"/>
                  <a:pt x="10625" y="10813"/>
                  <a:pt x="10563" y="10750"/>
                </a:cubicBezTo>
                <a:cubicBezTo>
                  <a:pt x="10625" y="10750"/>
                  <a:pt x="10625" y="10688"/>
                  <a:pt x="10656" y="10625"/>
                </a:cubicBezTo>
                <a:cubicBezTo>
                  <a:pt x="10594" y="10594"/>
                  <a:pt x="10531" y="10657"/>
                  <a:pt x="10500" y="10594"/>
                </a:cubicBezTo>
                <a:cubicBezTo>
                  <a:pt x="10531" y="10532"/>
                  <a:pt x="10563" y="10500"/>
                  <a:pt x="10656" y="10563"/>
                </a:cubicBezTo>
                <a:cubicBezTo>
                  <a:pt x="10656" y="10563"/>
                  <a:pt x="10688" y="10594"/>
                  <a:pt x="10719" y="10594"/>
                </a:cubicBezTo>
                <a:cubicBezTo>
                  <a:pt x="10750" y="10563"/>
                  <a:pt x="10750" y="10500"/>
                  <a:pt x="10813" y="10563"/>
                </a:cubicBezTo>
                <a:cubicBezTo>
                  <a:pt x="10844" y="10625"/>
                  <a:pt x="10813" y="10625"/>
                  <a:pt x="10781" y="10657"/>
                </a:cubicBezTo>
                <a:cubicBezTo>
                  <a:pt x="10750" y="10719"/>
                  <a:pt x="10750" y="10750"/>
                  <a:pt x="10813" y="10750"/>
                </a:cubicBezTo>
                <a:cubicBezTo>
                  <a:pt x="10875" y="10750"/>
                  <a:pt x="10906" y="10782"/>
                  <a:pt x="10938" y="10782"/>
                </a:cubicBezTo>
                <a:cubicBezTo>
                  <a:pt x="11156" y="10688"/>
                  <a:pt x="11344" y="10782"/>
                  <a:pt x="11531" y="10907"/>
                </a:cubicBezTo>
                <a:cubicBezTo>
                  <a:pt x="11625" y="10969"/>
                  <a:pt x="11688" y="11032"/>
                  <a:pt x="11813" y="11032"/>
                </a:cubicBezTo>
                <a:cubicBezTo>
                  <a:pt x="11906" y="11063"/>
                  <a:pt x="11906" y="11188"/>
                  <a:pt x="12000" y="11188"/>
                </a:cubicBezTo>
                <a:cubicBezTo>
                  <a:pt x="12031" y="11188"/>
                  <a:pt x="12000" y="11250"/>
                  <a:pt x="11969" y="11250"/>
                </a:cubicBezTo>
                <a:cubicBezTo>
                  <a:pt x="11813" y="11250"/>
                  <a:pt x="11656" y="11313"/>
                  <a:pt x="11500" y="11188"/>
                </a:cubicBezTo>
                <a:close/>
                <a:moveTo>
                  <a:pt x="13500" y="12063"/>
                </a:moveTo>
                <a:cubicBezTo>
                  <a:pt x="13375" y="12000"/>
                  <a:pt x="13281" y="11938"/>
                  <a:pt x="13156" y="11844"/>
                </a:cubicBezTo>
                <a:cubicBezTo>
                  <a:pt x="13063" y="11813"/>
                  <a:pt x="13031" y="11907"/>
                  <a:pt x="12969" y="11969"/>
                </a:cubicBezTo>
                <a:cubicBezTo>
                  <a:pt x="12969" y="11813"/>
                  <a:pt x="12844" y="11782"/>
                  <a:pt x="12781" y="11688"/>
                </a:cubicBezTo>
                <a:cubicBezTo>
                  <a:pt x="12781" y="11657"/>
                  <a:pt x="12781" y="11625"/>
                  <a:pt x="12750" y="11657"/>
                </a:cubicBezTo>
                <a:cubicBezTo>
                  <a:pt x="12563" y="11813"/>
                  <a:pt x="12438" y="11625"/>
                  <a:pt x="12313" y="11563"/>
                </a:cubicBezTo>
                <a:cubicBezTo>
                  <a:pt x="12188" y="11500"/>
                  <a:pt x="12094" y="11438"/>
                  <a:pt x="11969" y="11407"/>
                </a:cubicBezTo>
                <a:cubicBezTo>
                  <a:pt x="12250" y="11438"/>
                  <a:pt x="12531" y="11407"/>
                  <a:pt x="12813" y="11532"/>
                </a:cubicBezTo>
                <a:cubicBezTo>
                  <a:pt x="12875" y="11563"/>
                  <a:pt x="12906" y="11625"/>
                  <a:pt x="12938" y="11688"/>
                </a:cubicBezTo>
                <a:cubicBezTo>
                  <a:pt x="13031" y="11782"/>
                  <a:pt x="13125" y="11688"/>
                  <a:pt x="13188" y="11750"/>
                </a:cubicBezTo>
                <a:cubicBezTo>
                  <a:pt x="13344" y="11844"/>
                  <a:pt x="13500" y="11969"/>
                  <a:pt x="13688" y="12000"/>
                </a:cubicBezTo>
                <a:cubicBezTo>
                  <a:pt x="13781" y="12000"/>
                  <a:pt x="13781" y="12125"/>
                  <a:pt x="13844" y="12188"/>
                </a:cubicBezTo>
                <a:cubicBezTo>
                  <a:pt x="13719" y="12125"/>
                  <a:pt x="13625" y="12094"/>
                  <a:pt x="13500" y="12063"/>
                </a:cubicBezTo>
                <a:close/>
                <a:moveTo>
                  <a:pt x="14063" y="12188"/>
                </a:moveTo>
                <a:cubicBezTo>
                  <a:pt x="14031" y="12188"/>
                  <a:pt x="14031" y="12219"/>
                  <a:pt x="14031" y="12219"/>
                </a:cubicBezTo>
                <a:cubicBezTo>
                  <a:pt x="13969" y="12219"/>
                  <a:pt x="13938" y="12188"/>
                  <a:pt x="13938" y="12157"/>
                </a:cubicBezTo>
                <a:cubicBezTo>
                  <a:pt x="13938" y="12094"/>
                  <a:pt x="13969" y="12094"/>
                  <a:pt x="14000" y="12094"/>
                </a:cubicBezTo>
                <a:cubicBezTo>
                  <a:pt x="14094" y="12094"/>
                  <a:pt x="14188" y="12188"/>
                  <a:pt x="14281" y="12219"/>
                </a:cubicBezTo>
                <a:cubicBezTo>
                  <a:pt x="14281" y="12219"/>
                  <a:pt x="14281" y="12282"/>
                  <a:pt x="14250" y="12282"/>
                </a:cubicBezTo>
                <a:cubicBezTo>
                  <a:pt x="14250" y="12313"/>
                  <a:pt x="14219" y="12282"/>
                  <a:pt x="14188" y="12282"/>
                </a:cubicBezTo>
                <a:cubicBezTo>
                  <a:pt x="14125" y="12282"/>
                  <a:pt x="14125" y="12219"/>
                  <a:pt x="14063" y="12188"/>
                </a:cubicBezTo>
                <a:close/>
                <a:moveTo>
                  <a:pt x="15406" y="12719"/>
                </a:moveTo>
                <a:cubicBezTo>
                  <a:pt x="15344" y="12657"/>
                  <a:pt x="15281" y="12688"/>
                  <a:pt x="15219" y="12688"/>
                </a:cubicBezTo>
                <a:cubicBezTo>
                  <a:pt x="15250" y="12750"/>
                  <a:pt x="15281" y="12782"/>
                  <a:pt x="15344" y="12782"/>
                </a:cubicBezTo>
                <a:cubicBezTo>
                  <a:pt x="15375" y="12782"/>
                  <a:pt x="15406" y="12782"/>
                  <a:pt x="15406" y="12813"/>
                </a:cubicBezTo>
                <a:cubicBezTo>
                  <a:pt x="15406" y="12875"/>
                  <a:pt x="15375" y="12875"/>
                  <a:pt x="15344" y="12875"/>
                </a:cubicBezTo>
                <a:cubicBezTo>
                  <a:pt x="15281" y="12844"/>
                  <a:pt x="15188" y="12844"/>
                  <a:pt x="15156" y="12813"/>
                </a:cubicBezTo>
                <a:cubicBezTo>
                  <a:pt x="15031" y="12750"/>
                  <a:pt x="14906" y="12844"/>
                  <a:pt x="14844" y="12719"/>
                </a:cubicBezTo>
                <a:cubicBezTo>
                  <a:pt x="14750" y="12625"/>
                  <a:pt x="14625" y="12688"/>
                  <a:pt x="14500" y="12657"/>
                </a:cubicBezTo>
                <a:cubicBezTo>
                  <a:pt x="14500" y="12625"/>
                  <a:pt x="14469" y="12657"/>
                  <a:pt x="14438" y="12657"/>
                </a:cubicBezTo>
                <a:cubicBezTo>
                  <a:pt x="14438" y="12563"/>
                  <a:pt x="14438" y="12469"/>
                  <a:pt x="14313" y="12532"/>
                </a:cubicBezTo>
                <a:cubicBezTo>
                  <a:pt x="14281" y="12532"/>
                  <a:pt x="14250" y="12500"/>
                  <a:pt x="14219" y="12469"/>
                </a:cubicBezTo>
                <a:cubicBezTo>
                  <a:pt x="14313" y="12438"/>
                  <a:pt x="14375" y="12344"/>
                  <a:pt x="14469" y="12469"/>
                </a:cubicBezTo>
                <a:cubicBezTo>
                  <a:pt x="14500" y="12532"/>
                  <a:pt x="14531" y="12469"/>
                  <a:pt x="14563" y="12407"/>
                </a:cubicBezTo>
                <a:cubicBezTo>
                  <a:pt x="14563" y="12375"/>
                  <a:pt x="14563" y="12344"/>
                  <a:pt x="14531" y="12344"/>
                </a:cubicBezTo>
                <a:cubicBezTo>
                  <a:pt x="14469" y="12344"/>
                  <a:pt x="14438" y="12313"/>
                  <a:pt x="14344" y="12282"/>
                </a:cubicBezTo>
                <a:cubicBezTo>
                  <a:pt x="14500" y="12250"/>
                  <a:pt x="14594" y="12313"/>
                  <a:pt x="14625" y="12438"/>
                </a:cubicBezTo>
                <a:cubicBezTo>
                  <a:pt x="14625" y="12500"/>
                  <a:pt x="14688" y="12500"/>
                  <a:pt x="14719" y="12469"/>
                </a:cubicBezTo>
                <a:cubicBezTo>
                  <a:pt x="14875" y="12407"/>
                  <a:pt x="14875" y="12407"/>
                  <a:pt x="15000" y="12563"/>
                </a:cubicBezTo>
                <a:cubicBezTo>
                  <a:pt x="15031" y="12563"/>
                  <a:pt x="15031" y="12563"/>
                  <a:pt x="15031" y="12563"/>
                </a:cubicBezTo>
                <a:cubicBezTo>
                  <a:pt x="15313" y="12469"/>
                  <a:pt x="15531" y="12657"/>
                  <a:pt x="15813" y="12782"/>
                </a:cubicBezTo>
                <a:cubicBezTo>
                  <a:pt x="15656" y="12782"/>
                  <a:pt x="15500" y="12844"/>
                  <a:pt x="15406" y="12719"/>
                </a:cubicBezTo>
                <a:close/>
                <a:moveTo>
                  <a:pt x="16000" y="12969"/>
                </a:moveTo>
                <a:cubicBezTo>
                  <a:pt x="15938" y="12969"/>
                  <a:pt x="15938" y="12875"/>
                  <a:pt x="15938" y="12844"/>
                </a:cubicBezTo>
                <a:cubicBezTo>
                  <a:pt x="15906" y="12813"/>
                  <a:pt x="15938" y="12813"/>
                  <a:pt x="15969" y="12813"/>
                </a:cubicBezTo>
                <a:cubicBezTo>
                  <a:pt x="16031" y="12813"/>
                  <a:pt x="16094" y="12844"/>
                  <a:pt x="16094" y="12907"/>
                </a:cubicBezTo>
                <a:cubicBezTo>
                  <a:pt x="16094" y="12938"/>
                  <a:pt x="16031" y="12938"/>
                  <a:pt x="16000" y="12969"/>
                </a:cubicBezTo>
                <a:close/>
                <a:moveTo>
                  <a:pt x="18875" y="13532"/>
                </a:moveTo>
                <a:cubicBezTo>
                  <a:pt x="19000" y="13469"/>
                  <a:pt x="19125" y="13500"/>
                  <a:pt x="19250" y="13532"/>
                </a:cubicBezTo>
                <a:cubicBezTo>
                  <a:pt x="19125" y="13594"/>
                  <a:pt x="19000" y="13563"/>
                  <a:pt x="18875" y="13532"/>
                </a:cubicBezTo>
                <a:close/>
                <a:moveTo>
                  <a:pt x="22281" y="14125"/>
                </a:moveTo>
                <a:cubicBezTo>
                  <a:pt x="22219" y="14188"/>
                  <a:pt x="22156" y="14125"/>
                  <a:pt x="22094" y="14157"/>
                </a:cubicBezTo>
                <a:cubicBezTo>
                  <a:pt x="22125" y="14032"/>
                  <a:pt x="22188" y="14063"/>
                  <a:pt x="22250" y="14063"/>
                </a:cubicBezTo>
                <a:cubicBezTo>
                  <a:pt x="22281" y="14063"/>
                  <a:pt x="22281" y="14094"/>
                  <a:pt x="22281" y="14125"/>
                </a:cubicBezTo>
                <a:close/>
                <a:moveTo>
                  <a:pt x="22688" y="13813"/>
                </a:moveTo>
                <a:cubicBezTo>
                  <a:pt x="22688" y="13844"/>
                  <a:pt x="22656" y="13844"/>
                  <a:pt x="22625" y="13844"/>
                </a:cubicBezTo>
                <a:cubicBezTo>
                  <a:pt x="22563" y="13782"/>
                  <a:pt x="22500" y="13813"/>
                  <a:pt x="22438" y="13782"/>
                </a:cubicBezTo>
                <a:cubicBezTo>
                  <a:pt x="22469" y="13719"/>
                  <a:pt x="22625" y="13688"/>
                  <a:pt x="22656" y="13750"/>
                </a:cubicBezTo>
                <a:cubicBezTo>
                  <a:pt x="22688" y="13750"/>
                  <a:pt x="22688" y="13782"/>
                  <a:pt x="22688" y="13813"/>
                </a:cubicBezTo>
                <a:close/>
                <a:moveTo>
                  <a:pt x="30375" y="12500"/>
                </a:moveTo>
                <a:cubicBezTo>
                  <a:pt x="30375" y="12500"/>
                  <a:pt x="30375" y="12563"/>
                  <a:pt x="30344" y="12532"/>
                </a:cubicBezTo>
                <a:cubicBezTo>
                  <a:pt x="30313" y="12532"/>
                  <a:pt x="30313" y="12532"/>
                  <a:pt x="30281" y="12500"/>
                </a:cubicBezTo>
                <a:cubicBezTo>
                  <a:pt x="30281" y="12469"/>
                  <a:pt x="30281" y="12438"/>
                  <a:pt x="30313" y="12407"/>
                </a:cubicBezTo>
                <a:cubicBezTo>
                  <a:pt x="30375" y="12375"/>
                  <a:pt x="30438" y="12375"/>
                  <a:pt x="30469" y="12438"/>
                </a:cubicBezTo>
                <a:cubicBezTo>
                  <a:pt x="30438" y="12438"/>
                  <a:pt x="30406" y="12469"/>
                  <a:pt x="30375" y="12500"/>
                </a:cubicBezTo>
                <a:close/>
                <a:moveTo>
                  <a:pt x="30656" y="12407"/>
                </a:moveTo>
                <a:cubicBezTo>
                  <a:pt x="30594" y="12407"/>
                  <a:pt x="30563" y="12532"/>
                  <a:pt x="30469" y="12438"/>
                </a:cubicBezTo>
                <a:cubicBezTo>
                  <a:pt x="30500" y="12438"/>
                  <a:pt x="30500" y="12438"/>
                  <a:pt x="30500" y="12407"/>
                </a:cubicBezTo>
                <a:cubicBezTo>
                  <a:pt x="30531" y="12344"/>
                  <a:pt x="30594" y="12344"/>
                  <a:pt x="30656" y="12344"/>
                </a:cubicBezTo>
                <a:cubicBezTo>
                  <a:pt x="30688" y="12375"/>
                  <a:pt x="30656" y="12407"/>
                  <a:pt x="30656" y="12407"/>
                </a:cubicBezTo>
                <a:close/>
                <a:moveTo>
                  <a:pt x="34844" y="6407"/>
                </a:moveTo>
                <a:cubicBezTo>
                  <a:pt x="34875" y="6407"/>
                  <a:pt x="34875" y="6438"/>
                  <a:pt x="34875" y="6469"/>
                </a:cubicBezTo>
                <a:cubicBezTo>
                  <a:pt x="34875" y="6469"/>
                  <a:pt x="34844" y="6500"/>
                  <a:pt x="34844" y="6500"/>
                </a:cubicBezTo>
                <a:cubicBezTo>
                  <a:pt x="34750" y="6407"/>
                  <a:pt x="34656" y="6532"/>
                  <a:pt x="34563" y="6500"/>
                </a:cubicBezTo>
                <a:cubicBezTo>
                  <a:pt x="34656" y="6375"/>
                  <a:pt x="34750" y="6407"/>
                  <a:pt x="34844" y="6407"/>
                </a:cubicBezTo>
                <a:close/>
                <a:moveTo>
                  <a:pt x="28875" y="17219"/>
                </a:moveTo>
                <a:lnTo>
                  <a:pt x="28844" y="17188"/>
                </a:lnTo>
                <a:moveTo>
                  <a:pt x="28875" y="17188"/>
                </a:moveTo>
                <a:cubicBezTo>
                  <a:pt x="28875" y="17188"/>
                  <a:pt x="28875" y="17188"/>
                  <a:pt x="28875" y="17188"/>
                </a:cubicBezTo>
                <a:lnTo>
                  <a:pt x="28875" y="17188"/>
                </a:lnTo>
                <a:cubicBezTo>
                  <a:pt x="28875" y="17188"/>
                  <a:pt x="28875" y="17188"/>
                  <a:pt x="28875" y="17188"/>
                </a:cubicBezTo>
                <a:close/>
                <a:moveTo>
                  <a:pt x="8688" y="18469"/>
                </a:moveTo>
                <a:cubicBezTo>
                  <a:pt x="8719" y="18469"/>
                  <a:pt x="8719" y="18438"/>
                  <a:pt x="8750" y="18407"/>
                </a:cubicBezTo>
                <a:cubicBezTo>
                  <a:pt x="8750" y="18407"/>
                  <a:pt x="8719" y="18407"/>
                  <a:pt x="8719" y="18407"/>
                </a:cubicBezTo>
                <a:cubicBezTo>
                  <a:pt x="8625" y="18407"/>
                  <a:pt x="8531" y="18375"/>
                  <a:pt x="8469" y="18469"/>
                </a:cubicBezTo>
                <a:cubicBezTo>
                  <a:pt x="8563" y="18469"/>
                  <a:pt x="8625" y="18469"/>
                  <a:pt x="8688" y="18469"/>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dirty="0">
                <a:solidFill>
                  <a:schemeClr val="lt1"/>
                </a:solidFill>
              </a:defRPr>
            </a:lvl1pPr>
          </a:lstStyle>
          <a:p>
            <a:pPr lvl="0" algn="ctr"/>
            <a:endParaRPr lang="ru-RU"/>
          </a:p>
        </p:txBody>
      </p:sp>
    </p:spTree>
    <p:extLst>
      <p:ext uri="{BB962C8B-B14F-4D97-AF65-F5344CB8AC3E}">
        <p14:creationId xmlns:p14="http://schemas.microsoft.com/office/powerpoint/2010/main" val="85049157"/>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PhotoMask_58">
    <p:spTree>
      <p:nvGrpSpPr>
        <p:cNvPr id="1" name=""/>
        <p:cNvGrpSpPr/>
        <p:nvPr/>
      </p:nvGrpSpPr>
      <p:grpSpPr>
        <a:xfrm>
          <a:off x="0" y="0"/>
          <a:ext cx="0" cy="0"/>
          <a:chOff x="0" y="0"/>
          <a:chExt cx="0" cy="0"/>
        </a:xfrm>
      </p:grpSpPr>
      <p:sp>
        <p:nvSpPr>
          <p:cNvPr id="5" name="Freeform 44">
            <a:extLst>
              <a:ext uri="{FF2B5EF4-FFF2-40B4-BE49-F238E27FC236}">
                <a16:creationId xmlns:a16="http://schemas.microsoft.com/office/drawing/2014/main" id="{B2B44A93-2BB8-7546-86EA-795C22632255}"/>
              </a:ext>
            </a:extLst>
          </p:cNvPr>
          <p:cNvSpPr>
            <a:spLocks noGrp="1" noEditPoints="1"/>
          </p:cNvSpPr>
          <p:nvPr>
            <p:ph type="pic" sz="quarter" idx="28"/>
          </p:nvPr>
        </p:nvSpPr>
        <p:spPr bwMode="auto">
          <a:xfrm>
            <a:off x="552106" y="117015"/>
            <a:ext cx="11195786" cy="4715978"/>
          </a:xfrm>
          <a:custGeom>
            <a:avLst/>
            <a:gdLst>
              <a:gd name="T0" fmla="*/ 23250 w 27250"/>
              <a:gd name="T1" fmla="*/ 5750 h 21468"/>
              <a:gd name="T2" fmla="*/ 22063 w 27250"/>
              <a:gd name="T3" fmla="*/ 4969 h 21468"/>
              <a:gd name="T4" fmla="*/ 23032 w 27250"/>
              <a:gd name="T5" fmla="*/ 11656 h 21468"/>
              <a:gd name="T6" fmla="*/ 21907 w 27250"/>
              <a:gd name="T7" fmla="*/ 8406 h 21468"/>
              <a:gd name="T8" fmla="*/ 20938 w 27250"/>
              <a:gd name="T9" fmla="*/ 6625 h 21468"/>
              <a:gd name="T10" fmla="*/ 13407 w 27250"/>
              <a:gd name="T11" fmla="*/ 3375 h 21468"/>
              <a:gd name="T12" fmla="*/ 10250 w 27250"/>
              <a:gd name="T13" fmla="*/ 625 h 21468"/>
              <a:gd name="T14" fmla="*/ 7032 w 27250"/>
              <a:gd name="T15" fmla="*/ 2219 h 21468"/>
              <a:gd name="T16" fmla="*/ 5313 w 27250"/>
              <a:gd name="T17" fmla="*/ 3312 h 21468"/>
              <a:gd name="T18" fmla="*/ 6563 w 27250"/>
              <a:gd name="T19" fmla="*/ 6937 h 21468"/>
              <a:gd name="T20" fmla="*/ 8188 w 27250"/>
              <a:gd name="T21" fmla="*/ 9969 h 21468"/>
              <a:gd name="T22" fmla="*/ 10438 w 27250"/>
              <a:gd name="T23" fmla="*/ 16375 h 21468"/>
              <a:gd name="T24" fmla="*/ 10563 w 27250"/>
              <a:gd name="T25" fmla="*/ 14250 h 21468"/>
              <a:gd name="T26" fmla="*/ 15938 w 27250"/>
              <a:gd name="T27" fmla="*/ 17093 h 21468"/>
              <a:gd name="T28" fmla="*/ 18250 w 27250"/>
              <a:gd name="T29" fmla="*/ 18250 h 21468"/>
              <a:gd name="T30" fmla="*/ 15938 w 27250"/>
              <a:gd name="T31" fmla="*/ 16750 h 21468"/>
              <a:gd name="T32" fmla="*/ 16875 w 27250"/>
              <a:gd name="T33" fmla="*/ 17406 h 21468"/>
              <a:gd name="T34" fmla="*/ 18313 w 27250"/>
              <a:gd name="T35" fmla="*/ 18187 h 21468"/>
              <a:gd name="T36" fmla="*/ 20344 w 27250"/>
              <a:gd name="T37" fmla="*/ 18593 h 21468"/>
              <a:gd name="T38" fmla="*/ 16282 w 27250"/>
              <a:gd name="T39" fmla="*/ 16562 h 21468"/>
              <a:gd name="T40" fmla="*/ 11032 w 27250"/>
              <a:gd name="T41" fmla="*/ 12312 h 21468"/>
              <a:gd name="T42" fmla="*/ 9625 w 27250"/>
              <a:gd name="T43" fmla="*/ 10250 h 21468"/>
              <a:gd name="T44" fmla="*/ 16032 w 27250"/>
              <a:gd name="T45" fmla="*/ 15219 h 21468"/>
              <a:gd name="T46" fmla="*/ 21500 w 27250"/>
              <a:gd name="T47" fmla="*/ 17562 h 21468"/>
              <a:gd name="T48" fmla="*/ 24438 w 27250"/>
              <a:gd name="T49" fmla="*/ 15500 h 21468"/>
              <a:gd name="T50" fmla="*/ 22563 w 27250"/>
              <a:gd name="T51" fmla="*/ 15062 h 21468"/>
              <a:gd name="T52" fmla="*/ 19344 w 27250"/>
              <a:gd name="T53" fmla="*/ 13000 h 21468"/>
              <a:gd name="T54" fmla="*/ 14125 w 27250"/>
              <a:gd name="T55" fmla="*/ 7094 h 21468"/>
              <a:gd name="T56" fmla="*/ 22563 w 27250"/>
              <a:gd name="T57" fmla="*/ 13406 h 21468"/>
              <a:gd name="T58" fmla="*/ 13500 w 27250"/>
              <a:gd name="T59" fmla="*/ 4937 h 21468"/>
              <a:gd name="T60" fmla="*/ 22313 w 27250"/>
              <a:gd name="T61" fmla="*/ 11812 h 21468"/>
              <a:gd name="T62" fmla="*/ 27219 w 27250"/>
              <a:gd name="T63" fmla="*/ 12281 h 21468"/>
              <a:gd name="T64" fmla="*/ 25657 w 27250"/>
              <a:gd name="T65" fmla="*/ 6219 h 21468"/>
              <a:gd name="T66" fmla="*/ 24282 w 27250"/>
              <a:gd name="T67" fmla="*/ 4062 h 21468"/>
              <a:gd name="T68" fmla="*/ 23782 w 27250"/>
              <a:gd name="T69" fmla="*/ 5000 h 21468"/>
              <a:gd name="T70" fmla="*/ 10688 w 27250"/>
              <a:gd name="T71" fmla="*/ 844 h 21468"/>
              <a:gd name="T72" fmla="*/ 11000 w 27250"/>
              <a:gd name="T73" fmla="*/ 1156 h 21468"/>
              <a:gd name="T74" fmla="*/ 11782 w 27250"/>
              <a:gd name="T75" fmla="*/ 1812 h 21468"/>
              <a:gd name="T76" fmla="*/ 11407 w 27250"/>
              <a:gd name="T77" fmla="*/ 1437 h 21468"/>
              <a:gd name="T78" fmla="*/ 1032 w 27250"/>
              <a:gd name="T79" fmla="*/ 12937 h 21468"/>
              <a:gd name="T80" fmla="*/ 20813 w 27250"/>
              <a:gd name="T81" fmla="*/ 18093 h 21468"/>
              <a:gd name="T82" fmla="*/ 4969 w 27250"/>
              <a:gd name="T83" fmla="*/ 8812 h 21468"/>
              <a:gd name="T84" fmla="*/ 3750 w 27250"/>
              <a:gd name="T85" fmla="*/ 10000 h 21468"/>
              <a:gd name="T86" fmla="*/ 7594 w 27250"/>
              <a:gd name="T87" fmla="*/ 17937 h 21468"/>
              <a:gd name="T88" fmla="*/ 2500 w 27250"/>
              <a:gd name="T89" fmla="*/ 16375 h 21468"/>
              <a:gd name="T90" fmla="*/ 9094 w 27250"/>
              <a:gd name="T91" fmla="*/ 16000 h 21468"/>
              <a:gd name="T92" fmla="*/ 6157 w 27250"/>
              <a:gd name="T93" fmla="*/ 18562 h 21468"/>
              <a:gd name="T94" fmla="*/ 3782 w 27250"/>
              <a:gd name="T95" fmla="*/ 11250 h 21468"/>
              <a:gd name="T96" fmla="*/ 6344 w 27250"/>
              <a:gd name="T97" fmla="*/ 16968 h 21468"/>
              <a:gd name="T98" fmla="*/ 6344 w 27250"/>
              <a:gd name="T99" fmla="*/ 10156 h 21468"/>
              <a:gd name="T100" fmla="*/ 7188 w 27250"/>
              <a:gd name="T101" fmla="*/ 14594 h 21468"/>
              <a:gd name="T102" fmla="*/ 9500 w 27250"/>
              <a:gd name="T103" fmla="*/ 19187 h 21468"/>
              <a:gd name="T104" fmla="*/ 5594 w 27250"/>
              <a:gd name="T105" fmla="*/ 17656 h 21468"/>
              <a:gd name="T106" fmla="*/ 2750 w 27250"/>
              <a:gd name="T107" fmla="*/ 10812 h 21468"/>
              <a:gd name="T108" fmla="*/ 188 w 27250"/>
              <a:gd name="T109" fmla="*/ 7156 h 21468"/>
              <a:gd name="T110" fmla="*/ 500 w 27250"/>
              <a:gd name="T111" fmla="*/ 10062 h 21468"/>
              <a:gd name="T112" fmla="*/ 1157 w 27250"/>
              <a:gd name="T113" fmla="*/ 11156 h 21468"/>
              <a:gd name="T114" fmla="*/ 2875 w 27250"/>
              <a:gd name="T115" fmla="*/ 15812 h 21468"/>
              <a:gd name="T116" fmla="*/ 5563 w 27250"/>
              <a:gd name="T117" fmla="*/ 21125 h 21468"/>
              <a:gd name="T118" fmla="*/ 5907 w 27250"/>
              <a:gd name="T119" fmla="*/ 20343 h 21468"/>
              <a:gd name="T120" fmla="*/ 2594 w 27250"/>
              <a:gd name="T121" fmla="*/ 12219 h 21468"/>
              <a:gd name="T122" fmla="*/ 19532 w 27250"/>
              <a:gd name="T123" fmla="*/ 12500 h 21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7250" h="21468">
                <a:moveTo>
                  <a:pt x="12969" y="6531"/>
                </a:moveTo>
                <a:cubicBezTo>
                  <a:pt x="12969" y="6531"/>
                  <a:pt x="12969" y="6531"/>
                  <a:pt x="12969" y="6531"/>
                </a:cubicBezTo>
                <a:cubicBezTo>
                  <a:pt x="12969" y="6469"/>
                  <a:pt x="12938" y="6469"/>
                  <a:pt x="12875" y="6437"/>
                </a:cubicBezTo>
                <a:cubicBezTo>
                  <a:pt x="12907" y="6500"/>
                  <a:pt x="12938" y="6531"/>
                  <a:pt x="12969" y="6531"/>
                </a:cubicBezTo>
                <a:cubicBezTo>
                  <a:pt x="13000" y="6594"/>
                  <a:pt x="13063" y="6656"/>
                  <a:pt x="13157" y="6687"/>
                </a:cubicBezTo>
                <a:cubicBezTo>
                  <a:pt x="13125" y="6656"/>
                  <a:pt x="13125" y="6656"/>
                  <a:pt x="13125" y="6656"/>
                </a:cubicBezTo>
                <a:cubicBezTo>
                  <a:pt x="13094" y="6594"/>
                  <a:pt x="13063" y="6531"/>
                  <a:pt x="12969" y="6531"/>
                </a:cubicBezTo>
                <a:close/>
                <a:moveTo>
                  <a:pt x="21032" y="6531"/>
                </a:moveTo>
                <a:cubicBezTo>
                  <a:pt x="21032" y="6531"/>
                  <a:pt x="21032" y="6531"/>
                  <a:pt x="21000" y="6531"/>
                </a:cubicBezTo>
                <a:cubicBezTo>
                  <a:pt x="21000" y="6531"/>
                  <a:pt x="21000" y="6531"/>
                  <a:pt x="21000" y="6531"/>
                </a:cubicBezTo>
                <a:cubicBezTo>
                  <a:pt x="21000" y="6562"/>
                  <a:pt x="21000" y="6562"/>
                  <a:pt x="21000" y="6562"/>
                </a:cubicBezTo>
                <a:cubicBezTo>
                  <a:pt x="21032" y="6562"/>
                  <a:pt x="21032" y="6562"/>
                  <a:pt x="21032" y="6531"/>
                </a:cubicBezTo>
                <a:close/>
                <a:moveTo>
                  <a:pt x="23438" y="4875"/>
                </a:moveTo>
                <a:cubicBezTo>
                  <a:pt x="23438" y="4875"/>
                  <a:pt x="23438" y="4906"/>
                  <a:pt x="23438" y="4906"/>
                </a:cubicBezTo>
                <a:cubicBezTo>
                  <a:pt x="23438" y="4906"/>
                  <a:pt x="23438" y="4875"/>
                  <a:pt x="23438" y="4875"/>
                </a:cubicBezTo>
                <a:cubicBezTo>
                  <a:pt x="23438" y="4875"/>
                  <a:pt x="23438" y="4875"/>
                  <a:pt x="23438" y="4875"/>
                </a:cubicBezTo>
                <a:close/>
                <a:moveTo>
                  <a:pt x="23438" y="4906"/>
                </a:moveTo>
                <a:cubicBezTo>
                  <a:pt x="23438" y="4969"/>
                  <a:pt x="23407" y="5062"/>
                  <a:pt x="23407" y="5125"/>
                </a:cubicBezTo>
                <a:cubicBezTo>
                  <a:pt x="23438" y="5281"/>
                  <a:pt x="23438" y="5406"/>
                  <a:pt x="23500" y="5562"/>
                </a:cubicBezTo>
                <a:cubicBezTo>
                  <a:pt x="23532" y="5625"/>
                  <a:pt x="23532" y="5719"/>
                  <a:pt x="23532" y="5781"/>
                </a:cubicBezTo>
                <a:cubicBezTo>
                  <a:pt x="23469" y="5781"/>
                  <a:pt x="23469" y="5687"/>
                  <a:pt x="23407" y="5719"/>
                </a:cubicBezTo>
                <a:cubicBezTo>
                  <a:pt x="23407" y="5781"/>
                  <a:pt x="23438" y="5844"/>
                  <a:pt x="23438" y="5906"/>
                </a:cubicBezTo>
                <a:cubicBezTo>
                  <a:pt x="23407" y="5906"/>
                  <a:pt x="23375" y="5906"/>
                  <a:pt x="23375" y="5906"/>
                </a:cubicBezTo>
                <a:cubicBezTo>
                  <a:pt x="23375" y="5906"/>
                  <a:pt x="23375" y="5906"/>
                  <a:pt x="23375" y="5906"/>
                </a:cubicBezTo>
                <a:cubicBezTo>
                  <a:pt x="23375" y="5875"/>
                  <a:pt x="23375" y="5875"/>
                  <a:pt x="23375" y="5875"/>
                </a:cubicBezTo>
                <a:cubicBezTo>
                  <a:pt x="23375" y="5875"/>
                  <a:pt x="23375" y="5875"/>
                  <a:pt x="23344" y="5875"/>
                </a:cubicBezTo>
                <a:cubicBezTo>
                  <a:pt x="23344" y="5875"/>
                  <a:pt x="23344" y="5844"/>
                  <a:pt x="23344" y="5844"/>
                </a:cubicBezTo>
                <a:cubicBezTo>
                  <a:pt x="23313" y="5844"/>
                  <a:pt x="23313" y="5844"/>
                  <a:pt x="23313" y="5812"/>
                </a:cubicBezTo>
                <a:cubicBezTo>
                  <a:pt x="23282" y="5812"/>
                  <a:pt x="23282" y="5812"/>
                  <a:pt x="23282" y="5812"/>
                </a:cubicBezTo>
                <a:cubicBezTo>
                  <a:pt x="23282" y="5812"/>
                  <a:pt x="23282" y="5781"/>
                  <a:pt x="23282" y="5781"/>
                </a:cubicBezTo>
                <a:cubicBezTo>
                  <a:pt x="23282" y="5781"/>
                  <a:pt x="23282" y="5750"/>
                  <a:pt x="23250" y="5750"/>
                </a:cubicBezTo>
                <a:cubicBezTo>
                  <a:pt x="23250" y="5750"/>
                  <a:pt x="23250" y="5750"/>
                  <a:pt x="23250" y="5750"/>
                </a:cubicBezTo>
                <a:cubicBezTo>
                  <a:pt x="23250" y="5750"/>
                  <a:pt x="23250" y="5750"/>
                  <a:pt x="23250" y="5750"/>
                </a:cubicBezTo>
                <a:cubicBezTo>
                  <a:pt x="23250" y="5719"/>
                  <a:pt x="23250" y="5719"/>
                  <a:pt x="23250" y="5719"/>
                </a:cubicBezTo>
                <a:cubicBezTo>
                  <a:pt x="23219" y="5687"/>
                  <a:pt x="23219" y="5656"/>
                  <a:pt x="23188" y="5656"/>
                </a:cubicBezTo>
                <a:cubicBezTo>
                  <a:pt x="23188" y="5656"/>
                  <a:pt x="23188" y="5656"/>
                  <a:pt x="23188" y="5687"/>
                </a:cubicBezTo>
                <a:cubicBezTo>
                  <a:pt x="23125" y="5719"/>
                  <a:pt x="23094" y="5687"/>
                  <a:pt x="23032" y="5656"/>
                </a:cubicBezTo>
                <a:cubicBezTo>
                  <a:pt x="22969" y="5781"/>
                  <a:pt x="23094" y="5906"/>
                  <a:pt x="23094" y="6062"/>
                </a:cubicBezTo>
                <a:cubicBezTo>
                  <a:pt x="22907" y="5781"/>
                  <a:pt x="22844" y="5437"/>
                  <a:pt x="22657" y="5187"/>
                </a:cubicBezTo>
                <a:cubicBezTo>
                  <a:pt x="22532" y="5312"/>
                  <a:pt x="22563" y="5437"/>
                  <a:pt x="22625" y="5562"/>
                </a:cubicBezTo>
                <a:cubicBezTo>
                  <a:pt x="22688" y="5719"/>
                  <a:pt x="22750" y="5906"/>
                  <a:pt x="22813" y="6062"/>
                </a:cubicBezTo>
                <a:cubicBezTo>
                  <a:pt x="22938" y="6312"/>
                  <a:pt x="23032" y="6594"/>
                  <a:pt x="23125" y="6844"/>
                </a:cubicBezTo>
                <a:cubicBezTo>
                  <a:pt x="23219" y="7125"/>
                  <a:pt x="23344" y="7406"/>
                  <a:pt x="23438" y="7687"/>
                </a:cubicBezTo>
                <a:cubicBezTo>
                  <a:pt x="23500" y="7906"/>
                  <a:pt x="23563" y="8156"/>
                  <a:pt x="23657" y="8406"/>
                </a:cubicBezTo>
                <a:cubicBezTo>
                  <a:pt x="23719" y="8656"/>
                  <a:pt x="23813" y="8906"/>
                  <a:pt x="23907" y="9156"/>
                </a:cubicBezTo>
                <a:cubicBezTo>
                  <a:pt x="23969" y="9469"/>
                  <a:pt x="24063" y="9750"/>
                  <a:pt x="24157" y="10062"/>
                </a:cubicBezTo>
                <a:cubicBezTo>
                  <a:pt x="24188" y="10281"/>
                  <a:pt x="24219" y="10469"/>
                  <a:pt x="24282" y="10656"/>
                </a:cubicBezTo>
                <a:cubicBezTo>
                  <a:pt x="24344" y="10812"/>
                  <a:pt x="24375" y="11000"/>
                  <a:pt x="24407" y="11187"/>
                </a:cubicBezTo>
                <a:cubicBezTo>
                  <a:pt x="24438" y="11281"/>
                  <a:pt x="24469" y="11406"/>
                  <a:pt x="24500" y="11531"/>
                </a:cubicBezTo>
                <a:cubicBezTo>
                  <a:pt x="24500" y="11562"/>
                  <a:pt x="24500" y="11594"/>
                  <a:pt x="24438" y="11594"/>
                </a:cubicBezTo>
                <a:cubicBezTo>
                  <a:pt x="24438" y="11625"/>
                  <a:pt x="24407" y="11625"/>
                  <a:pt x="24375" y="11594"/>
                </a:cubicBezTo>
                <a:cubicBezTo>
                  <a:pt x="24313" y="11500"/>
                  <a:pt x="24250" y="11406"/>
                  <a:pt x="24250" y="11281"/>
                </a:cubicBezTo>
                <a:cubicBezTo>
                  <a:pt x="24157" y="10937"/>
                  <a:pt x="24094" y="10625"/>
                  <a:pt x="24000" y="10281"/>
                </a:cubicBezTo>
                <a:cubicBezTo>
                  <a:pt x="23938" y="10000"/>
                  <a:pt x="23844" y="9719"/>
                  <a:pt x="23782" y="9437"/>
                </a:cubicBezTo>
                <a:cubicBezTo>
                  <a:pt x="23688" y="9156"/>
                  <a:pt x="23625" y="8875"/>
                  <a:pt x="23532" y="8594"/>
                </a:cubicBezTo>
                <a:cubicBezTo>
                  <a:pt x="23469" y="8375"/>
                  <a:pt x="23375" y="8125"/>
                  <a:pt x="23313" y="7906"/>
                </a:cubicBezTo>
                <a:cubicBezTo>
                  <a:pt x="23219" y="7594"/>
                  <a:pt x="23094" y="7281"/>
                  <a:pt x="23000" y="6969"/>
                </a:cubicBezTo>
                <a:cubicBezTo>
                  <a:pt x="22907" y="6687"/>
                  <a:pt x="22782" y="6406"/>
                  <a:pt x="22688" y="6125"/>
                </a:cubicBezTo>
                <a:cubicBezTo>
                  <a:pt x="22594" y="5906"/>
                  <a:pt x="22500" y="5687"/>
                  <a:pt x="22438" y="5469"/>
                </a:cubicBezTo>
                <a:cubicBezTo>
                  <a:pt x="22407" y="5375"/>
                  <a:pt x="22313" y="5344"/>
                  <a:pt x="22282" y="5281"/>
                </a:cubicBezTo>
                <a:cubicBezTo>
                  <a:pt x="22219" y="5187"/>
                  <a:pt x="22157" y="5125"/>
                  <a:pt x="22094" y="5031"/>
                </a:cubicBezTo>
                <a:cubicBezTo>
                  <a:pt x="22094" y="5000"/>
                  <a:pt x="22094" y="4969"/>
                  <a:pt x="22063" y="4969"/>
                </a:cubicBezTo>
                <a:cubicBezTo>
                  <a:pt x="22032" y="4969"/>
                  <a:pt x="22032" y="5000"/>
                  <a:pt x="22032" y="5000"/>
                </a:cubicBezTo>
                <a:cubicBezTo>
                  <a:pt x="22032" y="5094"/>
                  <a:pt x="21969" y="5062"/>
                  <a:pt x="21907" y="5062"/>
                </a:cubicBezTo>
                <a:cubicBezTo>
                  <a:pt x="21969" y="5187"/>
                  <a:pt x="22000" y="5250"/>
                  <a:pt x="22032" y="5344"/>
                </a:cubicBezTo>
                <a:cubicBezTo>
                  <a:pt x="22094" y="5500"/>
                  <a:pt x="22125" y="5656"/>
                  <a:pt x="22188" y="5812"/>
                </a:cubicBezTo>
                <a:cubicBezTo>
                  <a:pt x="22250" y="6062"/>
                  <a:pt x="22344" y="6281"/>
                  <a:pt x="22438" y="6531"/>
                </a:cubicBezTo>
                <a:cubicBezTo>
                  <a:pt x="22469" y="6687"/>
                  <a:pt x="22532" y="6875"/>
                  <a:pt x="22563" y="7031"/>
                </a:cubicBezTo>
                <a:cubicBezTo>
                  <a:pt x="22657" y="7219"/>
                  <a:pt x="22719" y="7406"/>
                  <a:pt x="22750" y="7594"/>
                </a:cubicBezTo>
                <a:cubicBezTo>
                  <a:pt x="22813" y="7781"/>
                  <a:pt x="22875" y="7937"/>
                  <a:pt x="22907" y="8125"/>
                </a:cubicBezTo>
                <a:cubicBezTo>
                  <a:pt x="22969" y="8312"/>
                  <a:pt x="23032" y="8531"/>
                  <a:pt x="23094" y="8750"/>
                </a:cubicBezTo>
                <a:cubicBezTo>
                  <a:pt x="23125" y="8844"/>
                  <a:pt x="23157" y="8969"/>
                  <a:pt x="23188" y="9062"/>
                </a:cubicBezTo>
                <a:cubicBezTo>
                  <a:pt x="23219" y="9187"/>
                  <a:pt x="23282" y="9281"/>
                  <a:pt x="23282" y="9406"/>
                </a:cubicBezTo>
                <a:cubicBezTo>
                  <a:pt x="23313" y="9531"/>
                  <a:pt x="23344" y="9625"/>
                  <a:pt x="23375" y="9750"/>
                </a:cubicBezTo>
                <a:cubicBezTo>
                  <a:pt x="23407" y="9906"/>
                  <a:pt x="23469" y="10062"/>
                  <a:pt x="23500" y="10187"/>
                </a:cubicBezTo>
                <a:cubicBezTo>
                  <a:pt x="23532" y="10312"/>
                  <a:pt x="23532" y="10437"/>
                  <a:pt x="23594" y="10531"/>
                </a:cubicBezTo>
                <a:cubicBezTo>
                  <a:pt x="23657" y="10719"/>
                  <a:pt x="23594" y="10906"/>
                  <a:pt x="23688" y="11094"/>
                </a:cubicBezTo>
                <a:cubicBezTo>
                  <a:pt x="23719" y="11094"/>
                  <a:pt x="23719" y="11156"/>
                  <a:pt x="23657" y="11156"/>
                </a:cubicBezTo>
                <a:cubicBezTo>
                  <a:pt x="23625" y="11156"/>
                  <a:pt x="23625" y="11125"/>
                  <a:pt x="23625" y="11094"/>
                </a:cubicBezTo>
                <a:cubicBezTo>
                  <a:pt x="23625" y="10969"/>
                  <a:pt x="23563" y="10844"/>
                  <a:pt x="23532" y="10719"/>
                </a:cubicBezTo>
                <a:cubicBezTo>
                  <a:pt x="23532" y="10687"/>
                  <a:pt x="23532" y="10656"/>
                  <a:pt x="23469" y="10656"/>
                </a:cubicBezTo>
                <a:cubicBezTo>
                  <a:pt x="23532" y="11000"/>
                  <a:pt x="23625" y="11344"/>
                  <a:pt x="23688" y="11656"/>
                </a:cubicBezTo>
                <a:cubicBezTo>
                  <a:pt x="23688" y="11781"/>
                  <a:pt x="23719" y="11875"/>
                  <a:pt x="23719" y="12000"/>
                </a:cubicBezTo>
                <a:cubicBezTo>
                  <a:pt x="23688" y="12000"/>
                  <a:pt x="23657" y="11969"/>
                  <a:pt x="23625" y="11969"/>
                </a:cubicBezTo>
                <a:cubicBezTo>
                  <a:pt x="23532" y="11937"/>
                  <a:pt x="23469" y="11875"/>
                  <a:pt x="23407" y="11844"/>
                </a:cubicBezTo>
                <a:cubicBezTo>
                  <a:pt x="23344" y="11750"/>
                  <a:pt x="23250" y="11719"/>
                  <a:pt x="23188" y="11719"/>
                </a:cubicBezTo>
                <a:cubicBezTo>
                  <a:pt x="23157" y="11719"/>
                  <a:pt x="23157" y="11719"/>
                  <a:pt x="23157" y="11719"/>
                </a:cubicBezTo>
                <a:cubicBezTo>
                  <a:pt x="23125" y="11719"/>
                  <a:pt x="23125" y="11687"/>
                  <a:pt x="23125" y="11687"/>
                </a:cubicBezTo>
                <a:cubicBezTo>
                  <a:pt x="23125" y="11687"/>
                  <a:pt x="23125" y="11656"/>
                  <a:pt x="23125" y="11656"/>
                </a:cubicBezTo>
                <a:cubicBezTo>
                  <a:pt x="23125" y="11656"/>
                  <a:pt x="23125" y="11625"/>
                  <a:pt x="23125" y="11625"/>
                </a:cubicBezTo>
                <a:cubicBezTo>
                  <a:pt x="23125" y="11594"/>
                  <a:pt x="23125" y="11531"/>
                  <a:pt x="23094" y="11500"/>
                </a:cubicBezTo>
                <a:cubicBezTo>
                  <a:pt x="23032" y="11469"/>
                  <a:pt x="23063" y="11344"/>
                  <a:pt x="23000" y="11281"/>
                </a:cubicBezTo>
                <a:cubicBezTo>
                  <a:pt x="23000" y="11406"/>
                  <a:pt x="23000" y="11531"/>
                  <a:pt x="23032" y="11656"/>
                </a:cubicBezTo>
                <a:cubicBezTo>
                  <a:pt x="22969" y="11656"/>
                  <a:pt x="22938" y="11625"/>
                  <a:pt x="22938" y="11562"/>
                </a:cubicBezTo>
                <a:cubicBezTo>
                  <a:pt x="22907" y="11375"/>
                  <a:pt x="22875" y="11187"/>
                  <a:pt x="22813" y="11000"/>
                </a:cubicBezTo>
                <a:cubicBezTo>
                  <a:pt x="22719" y="10656"/>
                  <a:pt x="22688" y="10344"/>
                  <a:pt x="22594" y="10000"/>
                </a:cubicBezTo>
                <a:cubicBezTo>
                  <a:pt x="22469" y="9656"/>
                  <a:pt x="22407" y="9281"/>
                  <a:pt x="22313" y="8906"/>
                </a:cubicBezTo>
                <a:cubicBezTo>
                  <a:pt x="22250" y="8719"/>
                  <a:pt x="22219" y="8531"/>
                  <a:pt x="22157" y="8375"/>
                </a:cubicBezTo>
                <a:cubicBezTo>
                  <a:pt x="22094" y="8094"/>
                  <a:pt x="22032" y="7844"/>
                  <a:pt x="21938" y="7594"/>
                </a:cubicBezTo>
                <a:cubicBezTo>
                  <a:pt x="21875" y="7312"/>
                  <a:pt x="21782" y="7062"/>
                  <a:pt x="21688" y="6812"/>
                </a:cubicBezTo>
                <a:cubicBezTo>
                  <a:pt x="21688" y="6781"/>
                  <a:pt x="21688" y="6750"/>
                  <a:pt x="21688" y="6750"/>
                </a:cubicBezTo>
                <a:cubicBezTo>
                  <a:pt x="21657" y="6719"/>
                  <a:pt x="21657" y="6687"/>
                  <a:pt x="21657" y="6687"/>
                </a:cubicBezTo>
                <a:cubicBezTo>
                  <a:pt x="21657" y="6656"/>
                  <a:pt x="21657" y="6625"/>
                  <a:pt x="21625" y="6625"/>
                </a:cubicBezTo>
                <a:cubicBezTo>
                  <a:pt x="21594" y="6531"/>
                  <a:pt x="21532" y="6437"/>
                  <a:pt x="21438" y="6375"/>
                </a:cubicBezTo>
                <a:cubicBezTo>
                  <a:pt x="21438" y="6375"/>
                  <a:pt x="21407" y="6375"/>
                  <a:pt x="21407" y="6344"/>
                </a:cubicBezTo>
                <a:cubicBezTo>
                  <a:pt x="21438" y="6250"/>
                  <a:pt x="21375" y="6156"/>
                  <a:pt x="21313" y="6094"/>
                </a:cubicBezTo>
                <a:cubicBezTo>
                  <a:pt x="21313" y="6094"/>
                  <a:pt x="21282" y="6031"/>
                  <a:pt x="21250" y="6062"/>
                </a:cubicBezTo>
                <a:cubicBezTo>
                  <a:pt x="21250" y="6094"/>
                  <a:pt x="21250" y="6094"/>
                  <a:pt x="21250" y="6125"/>
                </a:cubicBezTo>
                <a:cubicBezTo>
                  <a:pt x="21282" y="6156"/>
                  <a:pt x="21282" y="6219"/>
                  <a:pt x="21282" y="6250"/>
                </a:cubicBezTo>
                <a:cubicBezTo>
                  <a:pt x="21282" y="6281"/>
                  <a:pt x="21250" y="6312"/>
                  <a:pt x="21250" y="6344"/>
                </a:cubicBezTo>
                <a:cubicBezTo>
                  <a:pt x="21250" y="6406"/>
                  <a:pt x="21344" y="6469"/>
                  <a:pt x="21375" y="6500"/>
                </a:cubicBezTo>
                <a:cubicBezTo>
                  <a:pt x="21438" y="6594"/>
                  <a:pt x="21469" y="6687"/>
                  <a:pt x="21469" y="6781"/>
                </a:cubicBezTo>
                <a:cubicBezTo>
                  <a:pt x="21469" y="6969"/>
                  <a:pt x="21532" y="7156"/>
                  <a:pt x="21563" y="7312"/>
                </a:cubicBezTo>
                <a:cubicBezTo>
                  <a:pt x="21625" y="7437"/>
                  <a:pt x="21688" y="7531"/>
                  <a:pt x="21625" y="7656"/>
                </a:cubicBezTo>
                <a:cubicBezTo>
                  <a:pt x="21594" y="7687"/>
                  <a:pt x="21625" y="7750"/>
                  <a:pt x="21657" y="7781"/>
                </a:cubicBezTo>
                <a:cubicBezTo>
                  <a:pt x="21782" y="7844"/>
                  <a:pt x="21813" y="7969"/>
                  <a:pt x="21750" y="8094"/>
                </a:cubicBezTo>
                <a:cubicBezTo>
                  <a:pt x="21750" y="8125"/>
                  <a:pt x="21750" y="8187"/>
                  <a:pt x="21782" y="8219"/>
                </a:cubicBezTo>
                <a:cubicBezTo>
                  <a:pt x="21782" y="8250"/>
                  <a:pt x="21782" y="8250"/>
                  <a:pt x="21782" y="8250"/>
                </a:cubicBezTo>
                <a:cubicBezTo>
                  <a:pt x="21750" y="8250"/>
                  <a:pt x="21688" y="8219"/>
                  <a:pt x="21688" y="8281"/>
                </a:cubicBezTo>
                <a:cubicBezTo>
                  <a:pt x="21688" y="8344"/>
                  <a:pt x="21657" y="8406"/>
                  <a:pt x="21750" y="8469"/>
                </a:cubicBezTo>
                <a:cubicBezTo>
                  <a:pt x="21782" y="8500"/>
                  <a:pt x="21813" y="8469"/>
                  <a:pt x="21813" y="8406"/>
                </a:cubicBezTo>
                <a:cubicBezTo>
                  <a:pt x="21844" y="8375"/>
                  <a:pt x="21844" y="8344"/>
                  <a:pt x="21844" y="8281"/>
                </a:cubicBezTo>
                <a:cubicBezTo>
                  <a:pt x="21875" y="8312"/>
                  <a:pt x="21907" y="8344"/>
                  <a:pt x="21907" y="8375"/>
                </a:cubicBezTo>
                <a:cubicBezTo>
                  <a:pt x="21907" y="8375"/>
                  <a:pt x="21907" y="8406"/>
                  <a:pt x="21907" y="8406"/>
                </a:cubicBezTo>
                <a:cubicBezTo>
                  <a:pt x="21875" y="8562"/>
                  <a:pt x="21938" y="8687"/>
                  <a:pt x="22000" y="8812"/>
                </a:cubicBezTo>
                <a:cubicBezTo>
                  <a:pt x="22032" y="8844"/>
                  <a:pt x="22032" y="8875"/>
                  <a:pt x="22032" y="8906"/>
                </a:cubicBezTo>
                <a:cubicBezTo>
                  <a:pt x="22032" y="8906"/>
                  <a:pt x="22032" y="8906"/>
                  <a:pt x="22032" y="8906"/>
                </a:cubicBezTo>
                <a:cubicBezTo>
                  <a:pt x="22032" y="8906"/>
                  <a:pt x="22000" y="8906"/>
                  <a:pt x="22000" y="8906"/>
                </a:cubicBezTo>
                <a:cubicBezTo>
                  <a:pt x="22000" y="8937"/>
                  <a:pt x="22000" y="8937"/>
                  <a:pt x="22000" y="8937"/>
                </a:cubicBezTo>
                <a:cubicBezTo>
                  <a:pt x="21969" y="8937"/>
                  <a:pt x="21969" y="8969"/>
                  <a:pt x="22000" y="9000"/>
                </a:cubicBezTo>
                <a:cubicBezTo>
                  <a:pt x="22000" y="9000"/>
                  <a:pt x="22000" y="9000"/>
                  <a:pt x="22000" y="9000"/>
                </a:cubicBezTo>
                <a:cubicBezTo>
                  <a:pt x="21969" y="9000"/>
                  <a:pt x="21969" y="9000"/>
                  <a:pt x="21969" y="9000"/>
                </a:cubicBezTo>
                <a:cubicBezTo>
                  <a:pt x="21969" y="9000"/>
                  <a:pt x="21969" y="8969"/>
                  <a:pt x="21969" y="8969"/>
                </a:cubicBezTo>
                <a:cubicBezTo>
                  <a:pt x="21969" y="8969"/>
                  <a:pt x="21969" y="8969"/>
                  <a:pt x="21969" y="8969"/>
                </a:cubicBezTo>
                <a:cubicBezTo>
                  <a:pt x="21969" y="8969"/>
                  <a:pt x="21969" y="8937"/>
                  <a:pt x="21969" y="8937"/>
                </a:cubicBezTo>
                <a:cubicBezTo>
                  <a:pt x="21969" y="8937"/>
                  <a:pt x="21938" y="8937"/>
                  <a:pt x="21938" y="8906"/>
                </a:cubicBezTo>
                <a:cubicBezTo>
                  <a:pt x="21938" y="8937"/>
                  <a:pt x="21907" y="8969"/>
                  <a:pt x="21875" y="9000"/>
                </a:cubicBezTo>
                <a:cubicBezTo>
                  <a:pt x="21813" y="8937"/>
                  <a:pt x="21844" y="9031"/>
                  <a:pt x="21813" y="9062"/>
                </a:cubicBezTo>
                <a:cubicBezTo>
                  <a:pt x="21813" y="9062"/>
                  <a:pt x="21813" y="9062"/>
                  <a:pt x="21813" y="9062"/>
                </a:cubicBezTo>
                <a:cubicBezTo>
                  <a:pt x="21813" y="9094"/>
                  <a:pt x="21813" y="9094"/>
                  <a:pt x="21782" y="9094"/>
                </a:cubicBezTo>
                <a:cubicBezTo>
                  <a:pt x="21782" y="9094"/>
                  <a:pt x="21782" y="9062"/>
                  <a:pt x="21782" y="9031"/>
                </a:cubicBezTo>
                <a:cubicBezTo>
                  <a:pt x="21782" y="9031"/>
                  <a:pt x="21782" y="9000"/>
                  <a:pt x="21782" y="9000"/>
                </a:cubicBezTo>
                <a:cubicBezTo>
                  <a:pt x="21782" y="9000"/>
                  <a:pt x="21782" y="9000"/>
                  <a:pt x="21750" y="9000"/>
                </a:cubicBezTo>
                <a:cubicBezTo>
                  <a:pt x="21688" y="8781"/>
                  <a:pt x="21625" y="8594"/>
                  <a:pt x="21594" y="8375"/>
                </a:cubicBezTo>
                <a:cubicBezTo>
                  <a:pt x="21532" y="8187"/>
                  <a:pt x="21469" y="7969"/>
                  <a:pt x="21407" y="7781"/>
                </a:cubicBezTo>
                <a:cubicBezTo>
                  <a:pt x="21375" y="7656"/>
                  <a:pt x="21313" y="7531"/>
                  <a:pt x="21282" y="7406"/>
                </a:cubicBezTo>
                <a:cubicBezTo>
                  <a:pt x="21250" y="7281"/>
                  <a:pt x="21219" y="7156"/>
                  <a:pt x="21188" y="7062"/>
                </a:cubicBezTo>
                <a:cubicBezTo>
                  <a:pt x="21188" y="7062"/>
                  <a:pt x="21188" y="7062"/>
                  <a:pt x="21188" y="7062"/>
                </a:cubicBezTo>
                <a:cubicBezTo>
                  <a:pt x="21188" y="6906"/>
                  <a:pt x="21094" y="6750"/>
                  <a:pt x="21032" y="6625"/>
                </a:cubicBezTo>
                <a:cubicBezTo>
                  <a:pt x="21032" y="6656"/>
                  <a:pt x="21032" y="6687"/>
                  <a:pt x="21032" y="6719"/>
                </a:cubicBezTo>
                <a:cubicBezTo>
                  <a:pt x="21032" y="6750"/>
                  <a:pt x="21032" y="6750"/>
                  <a:pt x="21032" y="6750"/>
                </a:cubicBezTo>
                <a:cubicBezTo>
                  <a:pt x="21063" y="6844"/>
                  <a:pt x="21125" y="6906"/>
                  <a:pt x="21094" y="7000"/>
                </a:cubicBezTo>
                <a:cubicBezTo>
                  <a:pt x="21032" y="6937"/>
                  <a:pt x="21000" y="6844"/>
                  <a:pt x="21000" y="6781"/>
                </a:cubicBezTo>
                <a:cubicBezTo>
                  <a:pt x="20969" y="6750"/>
                  <a:pt x="20969" y="6750"/>
                  <a:pt x="20969" y="6719"/>
                </a:cubicBezTo>
                <a:cubicBezTo>
                  <a:pt x="20969" y="6687"/>
                  <a:pt x="20938" y="6656"/>
                  <a:pt x="20938" y="6625"/>
                </a:cubicBezTo>
                <a:cubicBezTo>
                  <a:pt x="20938" y="6437"/>
                  <a:pt x="20844" y="6312"/>
                  <a:pt x="20782" y="6156"/>
                </a:cubicBezTo>
                <a:cubicBezTo>
                  <a:pt x="20782" y="6156"/>
                  <a:pt x="20782" y="6187"/>
                  <a:pt x="20750" y="6219"/>
                </a:cubicBezTo>
                <a:cubicBezTo>
                  <a:pt x="20750" y="6344"/>
                  <a:pt x="20782" y="6469"/>
                  <a:pt x="20875" y="6562"/>
                </a:cubicBezTo>
                <a:cubicBezTo>
                  <a:pt x="21250" y="7812"/>
                  <a:pt x="21625" y="9031"/>
                  <a:pt x="21938" y="10281"/>
                </a:cubicBezTo>
                <a:cubicBezTo>
                  <a:pt x="21969" y="10469"/>
                  <a:pt x="22032" y="10625"/>
                  <a:pt x="22063" y="10812"/>
                </a:cubicBezTo>
                <a:cubicBezTo>
                  <a:pt x="21907" y="10750"/>
                  <a:pt x="21844" y="10625"/>
                  <a:pt x="21719" y="10594"/>
                </a:cubicBezTo>
                <a:cubicBezTo>
                  <a:pt x="21594" y="10531"/>
                  <a:pt x="21532" y="10437"/>
                  <a:pt x="21438" y="10375"/>
                </a:cubicBezTo>
                <a:cubicBezTo>
                  <a:pt x="20969" y="10000"/>
                  <a:pt x="20500" y="9625"/>
                  <a:pt x="20063" y="9250"/>
                </a:cubicBezTo>
                <a:cubicBezTo>
                  <a:pt x="19657" y="8906"/>
                  <a:pt x="19282" y="8594"/>
                  <a:pt x="18907" y="8250"/>
                </a:cubicBezTo>
                <a:cubicBezTo>
                  <a:pt x="18563" y="7937"/>
                  <a:pt x="18250" y="7625"/>
                  <a:pt x="17907" y="7312"/>
                </a:cubicBezTo>
                <a:cubicBezTo>
                  <a:pt x="17250" y="6687"/>
                  <a:pt x="16563" y="6062"/>
                  <a:pt x="15907" y="5437"/>
                </a:cubicBezTo>
                <a:cubicBezTo>
                  <a:pt x="15532" y="5094"/>
                  <a:pt x="15157" y="4781"/>
                  <a:pt x="14782" y="4437"/>
                </a:cubicBezTo>
                <a:cubicBezTo>
                  <a:pt x="14532" y="4187"/>
                  <a:pt x="14250" y="3937"/>
                  <a:pt x="14000" y="3687"/>
                </a:cubicBezTo>
                <a:cubicBezTo>
                  <a:pt x="13938" y="3656"/>
                  <a:pt x="13938" y="3656"/>
                  <a:pt x="13907" y="3687"/>
                </a:cubicBezTo>
                <a:cubicBezTo>
                  <a:pt x="13907" y="3719"/>
                  <a:pt x="13844" y="3687"/>
                  <a:pt x="13813" y="3719"/>
                </a:cubicBezTo>
                <a:cubicBezTo>
                  <a:pt x="13782" y="3687"/>
                  <a:pt x="13782" y="3687"/>
                  <a:pt x="13750" y="3687"/>
                </a:cubicBezTo>
                <a:cubicBezTo>
                  <a:pt x="13688" y="3656"/>
                  <a:pt x="13625" y="3656"/>
                  <a:pt x="13563" y="3625"/>
                </a:cubicBezTo>
                <a:cubicBezTo>
                  <a:pt x="13563" y="3625"/>
                  <a:pt x="13563" y="3625"/>
                  <a:pt x="13563" y="3625"/>
                </a:cubicBezTo>
                <a:cubicBezTo>
                  <a:pt x="13563" y="3594"/>
                  <a:pt x="13563" y="3594"/>
                  <a:pt x="13532" y="3594"/>
                </a:cubicBezTo>
                <a:cubicBezTo>
                  <a:pt x="13532" y="3594"/>
                  <a:pt x="13532" y="3594"/>
                  <a:pt x="13532" y="3594"/>
                </a:cubicBezTo>
                <a:cubicBezTo>
                  <a:pt x="13532" y="3594"/>
                  <a:pt x="13532" y="3594"/>
                  <a:pt x="13532" y="3594"/>
                </a:cubicBezTo>
                <a:cubicBezTo>
                  <a:pt x="13500" y="3594"/>
                  <a:pt x="13500" y="3562"/>
                  <a:pt x="13469" y="3562"/>
                </a:cubicBezTo>
                <a:cubicBezTo>
                  <a:pt x="13469" y="3562"/>
                  <a:pt x="13438" y="3531"/>
                  <a:pt x="13438" y="3531"/>
                </a:cubicBezTo>
                <a:cubicBezTo>
                  <a:pt x="13282" y="3500"/>
                  <a:pt x="13157" y="3406"/>
                  <a:pt x="13063" y="3312"/>
                </a:cubicBezTo>
                <a:cubicBezTo>
                  <a:pt x="13000" y="3250"/>
                  <a:pt x="13000" y="3250"/>
                  <a:pt x="13063" y="3250"/>
                </a:cubicBezTo>
                <a:cubicBezTo>
                  <a:pt x="13094" y="3250"/>
                  <a:pt x="13125" y="3250"/>
                  <a:pt x="13157" y="3281"/>
                </a:cubicBezTo>
                <a:cubicBezTo>
                  <a:pt x="13219" y="3312"/>
                  <a:pt x="13313" y="3375"/>
                  <a:pt x="13407" y="3375"/>
                </a:cubicBezTo>
                <a:cubicBezTo>
                  <a:pt x="13407" y="3375"/>
                  <a:pt x="13407" y="3375"/>
                  <a:pt x="13407" y="3375"/>
                </a:cubicBezTo>
                <a:cubicBezTo>
                  <a:pt x="13438" y="3437"/>
                  <a:pt x="13500" y="3469"/>
                  <a:pt x="13563" y="3469"/>
                </a:cubicBezTo>
                <a:cubicBezTo>
                  <a:pt x="13563" y="3500"/>
                  <a:pt x="13563" y="3500"/>
                  <a:pt x="13594" y="3500"/>
                </a:cubicBezTo>
                <a:cubicBezTo>
                  <a:pt x="13532" y="3437"/>
                  <a:pt x="13500" y="3375"/>
                  <a:pt x="13407" y="3375"/>
                </a:cubicBezTo>
                <a:cubicBezTo>
                  <a:pt x="13407" y="3312"/>
                  <a:pt x="13375" y="3312"/>
                  <a:pt x="13344" y="3281"/>
                </a:cubicBezTo>
                <a:cubicBezTo>
                  <a:pt x="13219" y="3187"/>
                  <a:pt x="13094" y="3125"/>
                  <a:pt x="12969" y="3031"/>
                </a:cubicBezTo>
                <a:cubicBezTo>
                  <a:pt x="12969" y="3031"/>
                  <a:pt x="12938" y="3000"/>
                  <a:pt x="12938" y="3000"/>
                </a:cubicBezTo>
                <a:cubicBezTo>
                  <a:pt x="12907" y="3000"/>
                  <a:pt x="12907" y="2969"/>
                  <a:pt x="12907" y="2969"/>
                </a:cubicBezTo>
                <a:cubicBezTo>
                  <a:pt x="12875" y="2937"/>
                  <a:pt x="12844" y="2906"/>
                  <a:pt x="12782" y="2906"/>
                </a:cubicBezTo>
                <a:cubicBezTo>
                  <a:pt x="12782" y="2906"/>
                  <a:pt x="12782" y="2906"/>
                  <a:pt x="12782" y="2906"/>
                </a:cubicBezTo>
                <a:cubicBezTo>
                  <a:pt x="12782" y="2906"/>
                  <a:pt x="12782" y="2875"/>
                  <a:pt x="12782" y="2875"/>
                </a:cubicBezTo>
                <a:cubicBezTo>
                  <a:pt x="12750" y="2875"/>
                  <a:pt x="12750" y="2875"/>
                  <a:pt x="12719" y="2875"/>
                </a:cubicBezTo>
                <a:cubicBezTo>
                  <a:pt x="12719" y="2875"/>
                  <a:pt x="12719" y="2875"/>
                  <a:pt x="12719" y="2875"/>
                </a:cubicBezTo>
                <a:cubicBezTo>
                  <a:pt x="12719" y="2844"/>
                  <a:pt x="12719" y="2844"/>
                  <a:pt x="12688" y="2844"/>
                </a:cubicBezTo>
                <a:cubicBezTo>
                  <a:pt x="12688" y="2844"/>
                  <a:pt x="12688" y="2844"/>
                  <a:pt x="12688" y="2844"/>
                </a:cubicBezTo>
                <a:cubicBezTo>
                  <a:pt x="12688" y="2812"/>
                  <a:pt x="12688" y="2812"/>
                  <a:pt x="12657" y="2812"/>
                </a:cubicBezTo>
                <a:cubicBezTo>
                  <a:pt x="12657" y="2812"/>
                  <a:pt x="12657" y="2812"/>
                  <a:pt x="12657" y="2812"/>
                </a:cubicBezTo>
                <a:cubicBezTo>
                  <a:pt x="12657" y="2812"/>
                  <a:pt x="12657" y="2812"/>
                  <a:pt x="12657" y="2812"/>
                </a:cubicBezTo>
                <a:cubicBezTo>
                  <a:pt x="12657" y="2781"/>
                  <a:pt x="12657" y="2781"/>
                  <a:pt x="12625" y="2781"/>
                </a:cubicBezTo>
                <a:cubicBezTo>
                  <a:pt x="12375" y="2594"/>
                  <a:pt x="12157" y="2375"/>
                  <a:pt x="11907" y="2187"/>
                </a:cubicBezTo>
                <a:cubicBezTo>
                  <a:pt x="11813" y="2125"/>
                  <a:pt x="11750" y="2062"/>
                  <a:pt x="11657" y="2000"/>
                </a:cubicBezTo>
                <a:cubicBezTo>
                  <a:pt x="11469" y="1844"/>
                  <a:pt x="11250" y="1687"/>
                  <a:pt x="11094" y="1500"/>
                </a:cubicBezTo>
                <a:cubicBezTo>
                  <a:pt x="11032" y="1406"/>
                  <a:pt x="10875" y="1375"/>
                  <a:pt x="10813" y="1250"/>
                </a:cubicBezTo>
                <a:cubicBezTo>
                  <a:pt x="10813" y="1250"/>
                  <a:pt x="10813" y="1250"/>
                  <a:pt x="10813" y="1250"/>
                </a:cubicBezTo>
                <a:cubicBezTo>
                  <a:pt x="10688" y="1250"/>
                  <a:pt x="10594" y="1156"/>
                  <a:pt x="10532" y="1062"/>
                </a:cubicBezTo>
                <a:cubicBezTo>
                  <a:pt x="10500" y="1031"/>
                  <a:pt x="10469" y="1031"/>
                  <a:pt x="10438" y="1031"/>
                </a:cubicBezTo>
                <a:cubicBezTo>
                  <a:pt x="10407" y="1031"/>
                  <a:pt x="10375" y="1000"/>
                  <a:pt x="10344" y="1000"/>
                </a:cubicBezTo>
                <a:cubicBezTo>
                  <a:pt x="10344" y="969"/>
                  <a:pt x="10344" y="937"/>
                  <a:pt x="10313" y="937"/>
                </a:cubicBezTo>
                <a:cubicBezTo>
                  <a:pt x="10282" y="875"/>
                  <a:pt x="10250" y="875"/>
                  <a:pt x="10188" y="844"/>
                </a:cubicBezTo>
                <a:cubicBezTo>
                  <a:pt x="10157" y="812"/>
                  <a:pt x="10125" y="781"/>
                  <a:pt x="10125" y="750"/>
                </a:cubicBezTo>
                <a:cubicBezTo>
                  <a:pt x="10157" y="750"/>
                  <a:pt x="10188" y="812"/>
                  <a:pt x="10282" y="781"/>
                </a:cubicBezTo>
                <a:cubicBezTo>
                  <a:pt x="10188" y="750"/>
                  <a:pt x="10188" y="656"/>
                  <a:pt x="10125" y="594"/>
                </a:cubicBezTo>
                <a:cubicBezTo>
                  <a:pt x="10157" y="594"/>
                  <a:pt x="10188" y="625"/>
                  <a:pt x="10188" y="625"/>
                </a:cubicBezTo>
                <a:cubicBezTo>
                  <a:pt x="10219" y="625"/>
                  <a:pt x="10219" y="625"/>
                  <a:pt x="10250" y="625"/>
                </a:cubicBezTo>
                <a:cubicBezTo>
                  <a:pt x="10250" y="625"/>
                  <a:pt x="10250" y="625"/>
                  <a:pt x="10250" y="625"/>
                </a:cubicBezTo>
                <a:cubicBezTo>
                  <a:pt x="10282" y="687"/>
                  <a:pt x="10344" y="719"/>
                  <a:pt x="10375" y="750"/>
                </a:cubicBezTo>
                <a:cubicBezTo>
                  <a:pt x="10375" y="750"/>
                  <a:pt x="10375" y="750"/>
                  <a:pt x="10375" y="750"/>
                </a:cubicBezTo>
                <a:cubicBezTo>
                  <a:pt x="10407" y="750"/>
                  <a:pt x="10407" y="750"/>
                  <a:pt x="10407" y="750"/>
                </a:cubicBezTo>
                <a:cubicBezTo>
                  <a:pt x="10407" y="750"/>
                  <a:pt x="10407" y="750"/>
                  <a:pt x="10407" y="750"/>
                </a:cubicBezTo>
                <a:cubicBezTo>
                  <a:pt x="10407" y="750"/>
                  <a:pt x="10407" y="750"/>
                  <a:pt x="10407" y="750"/>
                </a:cubicBezTo>
                <a:cubicBezTo>
                  <a:pt x="10407" y="750"/>
                  <a:pt x="10407" y="750"/>
                  <a:pt x="10407" y="750"/>
                </a:cubicBezTo>
                <a:cubicBezTo>
                  <a:pt x="10407" y="750"/>
                  <a:pt x="10407" y="750"/>
                  <a:pt x="10407" y="750"/>
                </a:cubicBezTo>
                <a:cubicBezTo>
                  <a:pt x="10375" y="750"/>
                  <a:pt x="10375" y="750"/>
                  <a:pt x="10375" y="750"/>
                </a:cubicBezTo>
                <a:cubicBezTo>
                  <a:pt x="10375" y="687"/>
                  <a:pt x="10313" y="656"/>
                  <a:pt x="10250" y="625"/>
                </a:cubicBezTo>
                <a:cubicBezTo>
                  <a:pt x="10125" y="469"/>
                  <a:pt x="9969" y="406"/>
                  <a:pt x="9782" y="312"/>
                </a:cubicBezTo>
                <a:cubicBezTo>
                  <a:pt x="9500" y="219"/>
                  <a:pt x="9188" y="94"/>
                  <a:pt x="8844" y="94"/>
                </a:cubicBezTo>
                <a:cubicBezTo>
                  <a:pt x="8844" y="94"/>
                  <a:pt x="8844" y="62"/>
                  <a:pt x="8844" y="62"/>
                </a:cubicBezTo>
                <a:cubicBezTo>
                  <a:pt x="8844" y="62"/>
                  <a:pt x="8813" y="62"/>
                  <a:pt x="8813" y="62"/>
                </a:cubicBezTo>
                <a:cubicBezTo>
                  <a:pt x="8782" y="62"/>
                  <a:pt x="8782" y="62"/>
                  <a:pt x="8782" y="62"/>
                </a:cubicBezTo>
                <a:cubicBezTo>
                  <a:pt x="8750" y="0"/>
                  <a:pt x="8719" y="0"/>
                  <a:pt x="8657" y="0"/>
                </a:cubicBezTo>
                <a:cubicBezTo>
                  <a:pt x="8563" y="31"/>
                  <a:pt x="8438" y="31"/>
                  <a:pt x="8344" y="31"/>
                </a:cubicBezTo>
                <a:cubicBezTo>
                  <a:pt x="8282" y="31"/>
                  <a:pt x="8250" y="62"/>
                  <a:pt x="8219" y="62"/>
                </a:cubicBezTo>
                <a:cubicBezTo>
                  <a:pt x="7844" y="250"/>
                  <a:pt x="7750" y="594"/>
                  <a:pt x="7657" y="937"/>
                </a:cubicBezTo>
                <a:cubicBezTo>
                  <a:pt x="7563" y="1344"/>
                  <a:pt x="7594" y="1750"/>
                  <a:pt x="7563" y="2125"/>
                </a:cubicBezTo>
                <a:cubicBezTo>
                  <a:pt x="7563" y="2156"/>
                  <a:pt x="7563" y="2219"/>
                  <a:pt x="7532" y="2219"/>
                </a:cubicBezTo>
                <a:cubicBezTo>
                  <a:pt x="7500" y="2219"/>
                  <a:pt x="7500" y="2187"/>
                  <a:pt x="7500" y="2156"/>
                </a:cubicBezTo>
                <a:cubicBezTo>
                  <a:pt x="7469" y="2156"/>
                  <a:pt x="7469" y="2125"/>
                  <a:pt x="7438" y="2125"/>
                </a:cubicBezTo>
                <a:cubicBezTo>
                  <a:pt x="7438" y="2156"/>
                  <a:pt x="7438" y="2187"/>
                  <a:pt x="7438" y="2219"/>
                </a:cubicBezTo>
                <a:cubicBezTo>
                  <a:pt x="7407" y="2312"/>
                  <a:pt x="7438" y="2406"/>
                  <a:pt x="7375" y="2469"/>
                </a:cubicBezTo>
                <a:cubicBezTo>
                  <a:pt x="7313" y="2531"/>
                  <a:pt x="7313" y="2594"/>
                  <a:pt x="7313" y="2656"/>
                </a:cubicBezTo>
                <a:cubicBezTo>
                  <a:pt x="7313" y="2844"/>
                  <a:pt x="7313" y="3031"/>
                  <a:pt x="7313" y="3219"/>
                </a:cubicBezTo>
                <a:cubicBezTo>
                  <a:pt x="7313" y="3125"/>
                  <a:pt x="7250" y="3062"/>
                  <a:pt x="7250" y="2969"/>
                </a:cubicBezTo>
                <a:cubicBezTo>
                  <a:pt x="7219" y="2719"/>
                  <a:pt x="7282" y="2469"/>
                  <a:pt x="7188" y="2219"/>
                </a:cubicBezTo>
                <a:cubicBezTo>
                  <a:pt x="7157" y="2187"/>
                  <a:pt x="7188" y="2156"/>
                  <a:pt x="7157" y="2125"/>
                </a:cubicBezTo>
                <a:cubicBezTo>
                  <a:pt x="7125" y="2125"/>
                  <a:pt x="7094" y="2156"/>
                  <a:pt x="7094" y="2187"/>
                </a:cubicBezTo>
                <a:cubicBezTo>
                  <a:pt x="7063" y="2187"/>
                  <a:pt x="7063" y="2219"/>
                  <a:pt x="7032" y="2219"/>
                </a:cubicBezTo>
                <a:cubicBezTo>
                  <a:pt x="7000" y="2219"/>
                  <a:pt x="7000" y="2187"/>
                  <a:pt x="7000" y="2156"/>
                </a:cubicBezTo>
                <a:cubicBezTo>
                  <a:pt x="7000" y="2062"/>
                  <a:pt x="6969" y="1969"/>
                  <a:pt x="7000" y="1875"/>
                </a:cubicBezTo>
                <a:cubicBezTo>
                  <a:pt x="7000" y="1812"/>
                  <a:pt x="6907" y="1687"/>
                  <a:pt x="6813" y="1687"/>
                </a:cubicBezTo>
                <a:cubicBezTo>
                  <a:pt x="6719" y="1719"/>
                  <a:pt x="6750" y="1812"/>
                  <a:pt x="6750" y="1844"/>
                </a:cubicBezTo>
                <a:cubicBezTo>
                  <a:pt x="6750" y="2031"/>
                  <a:pt x="6750" y="2187"/>
                  <a:pt x="6750" y="2375"/>
                </a:cubicBezTo>
                <a:cubicBezTo>
                  <a:pt x="6750" y="2406"/>
                  <a:pt x="6782" y="2437"/>
                  <a:pt x="6750" y="2437"/>
                </a:cubicBezTo>
                <a:cubicBezTo>
                  <a:pt x="6625" y="2406"/>
                  <a:pt x="6688" y="2500"/>
                  <a:pt x="6688" y="2531"/>
                </a:cubicBezTo>
                <a:cubicBezTo>
                  <a:pt x="6688" y="2562"/>
                  <a:pt x="6688" y="2625"/>
                  <a:pt x="6688" y="2687"/>
                </a:cubicBezTo>
                <a:cubicBezTo>
                  <a:pt x="6688" y="3062"/>
                  <a:pt x="6688" y="3406"/>
                  <a:pt x="6750" y="3781"/>
                </a:cubicBezTo>
                <a:cubicBezTo>
                  <a:pt x="6782" y="3875"/>
                  <a:pt x="6688" y="3875"/>
                  <a:pt x="6657" y="3875"/>
                </a:cubicBezTo>
                <a:cubicBezTo>
                  <a:pt x="6594" y="3906"/>
                  <a:pt x="6532" y="3875"/>
                  <a:pt x="6532" y="3812"/>
                </a:cubicBezTo>
                <a:cubicBezTo>
                  <a:pt x="6500" y="3656"/>
                  <a:pt x="6469" y="3531"/>
                  <a:pt x="6438" y="3375"/>
                </a:cubicBezTo>
                <a:cubicBezTo>
                  <a:pt x="6438" y="3187"/>
                  <a:pt x="6344" y="3000"/>
                  <a:pt x="6375" y="2812"/>
                </a:cubicBezTo>
                <a:cubicBezTo>
                  <a:pt x="6375" y="2781"/>
                  <a:pt x="6344" y="2750"/>
                  <a:pt x="6313" y="2750"/>
                </a:cubicBezTo>
                <a:cubicBezTo>
                  <a:pt x="6282" y="2750"/>
                  <a:pt x="6282" y="2781"/>
                  <a:pt x="6282" y="2812"/>
                </a:cubicBezTo>
                <a:cubicBezTo>
                  <a:pt x="6313" y="3125"/>
                  <a:pt x="6313" y="3469"/>
                  <a:pt x="6375" y="3781"/>
                </a:cubicBezTo>
                <a:cubicBezTo>
                  <a:pt x="6375" y="3812"/>
                  <a:pt x="6375" y="3844"/>
                  <a:pt x="6313" y="3875"/>
                </a:cubicBezTo>
                <a:cubicBezTo>
                  <a:pt x="6250" y="3875"/>
                  <a:pt x="6250" y="3937"/>
                  <a:pt x="6250" y="4000"/>
                </a:cubicBezTo>
                <a:cubicBezTo>
                  <a:pt x="6282" y="4062"/>
                  <a:pt x="6250" y="4094"/>
                  <a:pt x="6250" y="4156"/>
                </a:cubicBezTo>
                <a:cubicBezTo>
                  <a:pt x="6219" y="4250"/>
                  <a:pt x="6188" y="4281"/>
                  <a:pt x="6094" y="4219"/>
                </a:cubicBezTo>
                <a:cubicBezTo>
                  <a:pt x="6032" y="4187"/>
                  <a:pt x="5969" y="4156"/>
                  <a:pt x="5907" y="4094"/>
                </a:cubicBezTo>
                <a:cubicBezTo>
                  <a:pt x="5938" y="4187"/>
                  <a:pt x="6000" y="4250"/>
                  <a:pt x="5938" y="4312"/>
                </a:cubicBezTo>
                <a:cubicBezTo>
                  <a:pt x="5938" y="4312"/>
                  <a:pt x="5938" y="4312"/>
                  <a:pt x="5938" y="4312"/>
                </a:cubicBezTo>
                <a:cubicBezTo>
                  <a:pt x="5844" y="4187"/>
                  <a:pt x="5938" y="4000"/>
                  <a:pt x="5719" y="3937"/>
                </a:cubicBezTo>
                <a:cubicBezTo>
                  <a:pt x="5719" y="3937"/>
                  <a:pt x="5719" y="3937"/>
                  <a:pt x="5719" y="3937"/>
                </a:cubicBezTo>
                <a:cubicBezTo>
                  <a:pt x="5750" y="3844"/>
                  <a:pt x="5625" y="3750"/>
                  <a:pt x="5657" y="3656"/>
                </a:cubicBezTo>
                <a:cubicBezTo>
                  <a:pt x="5657" y="3500"/>
                  <a:pt x="5625" y="3375"/>
                  <a:pt x="5657" y="3250"/>
                </a:cubicBezTo>
                <a:cubicBezTo>
                  <a:pt x="5657" y="3125"/>
                  <a:pt x="5594" y="3031"/>
                  <a:pt x="5563" y="2969"/>
                </a:cubicBezTo>
                <a:cubicBezTo>
                  <a:pt x="5532" y="2875"/>
                  <a:pt x="5438" y="2875"/>
                  <a:pt x="5375" y="2875"/>
                </a:cubicBezTo>
                <a:cubicBezTo>
                  <a:pt x="5313" y="2875"/>
                  <a:pt x="5313" y="2906"/>
                  <a:pt x="5313" y="2937"/>
                </a:cubicBezTo>
                <a:cubicBezTo>
                  <a:pt x="5313" y="3062"/>
                  <a:pt x="5282" y="3187"/>
                  <a:pt x="5313" y="3312"/>
                </a:cubicBezTo>
                <a:cubicBezTo>
                  <a:pt x="5375" y="3562"/>
                  <a:pt x="5375" y="3812"/>
                  <a:pt x="5407" y="4062"/>
                </a:cubicBezTo>
                <a:cubicBezTo>
                  <a:pt x="5438" y="4312"/>
                  <a:pt x="5469" y="4531"/>
                  <a:pt x="5532" y="4781"/>
                </a:cubicBezTo>
                <a:cubicBezTo>
                  <a:pt x="5563" y="5062"/>
                  <a:pt x="5625" y="5344"/>
                  <a:pt x="5688" y="5656"/>
                </a:cubicBezTo>
                <a:cubicBezTo>
                  <a:pt x="5719" y="5875"/>
                  <a:pt x="5750" y="6125"/>
                  <a:pt x="5813" y="6375"/>
                </a:cubicBezTo>
                <a:cubicBezTo>
                  <a:pt x="5875" y="6562"/>
                  <a:pt x="5907" y="6781"/>
                  <a:pt x="5969" y="7000"/>
                </a:cubicBezTo>
                <a:cubicBezTo>
                  <a:pt x="6000" y="7125"/>
                  <a:pt x="6000" y="7219"/>
                  <a:pt x="6032" y="7344"/>
                </a:cubicBezTo>
                <a:cubicBezTo>
                  <a:pt x="6125" y="7625"/>
                  <a:pt x="6188" y="7906"/>
                  <a:pt x="6250" y="8156"/>
                </a:cubicBezTo>
                <a:cubicBezTo>
                  <a:pt x="6282" y="8344"/>
                  <a:pt x="6344" y="8531"/>
                  <a:pt x="6375" y="8719"/>
                </a:cubicBezTo>
                <a:cubicBezTo>
                  <a:pt x="6407" y="8906"/>
                  <a:pt x="6469" y="9031"/>
                  <a:pt x="6625" y="9156"/>
                </a:cubicBezTo>
                <a:cubicBezTo>
                  <a:pt x="6750" y="9250"/>
                  <a:pt x="6907" y="9344"/>
                  <a:pt x="6938" y="9531"/>
                </a:cubicBezTo>
                <a:cubicBezTo>
                  <a:pt x="6907" y="9562"/>
                  <a:pt x="6907" y="9562"/>
                  <a:pt x="6907" y="9594"/>
                </a:cubicBezTo>
                <a:cubicBezTo>
                  <a:pt x="6938" y="9719"/>
                  <a:pt x="6969" y="9844"/>
                  <a:pt x="7032" y="9969"/>
                </a:cubicBezTo>
                <a:cubicBezTo>
                  <a:pt x="7063" y="10125"/>
                  <a:pt x="8125" y="13687"/>
                  <a:pt x="8188" y="13812"/>
                </a:cubicBezTo>
                <a:cubicBezTo>
                  <a:pt x="8219" y="13906"/>
                  <a:pt x="8250" y="14031"/>
                  <a:pt x="8282" y="14125"/>
                </a:cubicBezTo>
                <a:cubicBezTo>
                  <a:pt x="8313" y="14219"/>
                  <a:pt x="8282" y="14312"/>
                  <a:pt x="8344" y="14375"/>
                </a:cubicBezTo>
                <a:cubicBezTo>
                  <a:pt x="8407" y="14469"/>
                  <a:pt x="8407" y="14594"/>
                  <a:pt x="8469" y="14719"/>
                </a:cubicBezTo>
                <a:cubicBezTo>
                  <a:pt x="8532" y="14875"/>
                  <a:pt x="8563" y="15094"/>
                  <a:pt x="8657" y="15281"/>
                </a:cubicBezTo>
                <a:cubicBezTo>
                  <a:pt x="8719" y="15406"/>
                  <a:pt x="8782" y="15562"/>
                  <a:pt x="8813" y="15687"/>
                </a:cubicBezTo>
                <a:cubicBezTo>
                  <a:pt x="8844" y="15781"/>
                  <a:pt x="8907" y="15781"/>
                  <a:pt x="8969" y="15781"/>
                </a:cubicBezTo>
                <a:cubicBezTo>
                  <a:pt x="9000" y="15781"/>
                  <a:pt x="9000" y="15781"/>
                  <a:pt x="9000" y="15718"/>
                </a:cubicBezTo>
                <a:cubicBezTo>
                  <a:pt x="9000" y="15625"/>
                  <a:pt x="8938" y="15500"/>
                  <a:pt x="8907" y="15406"/>
                </a:cubicBezTo>
                <a:cubicBezTo>
                  <a:pt x="8750" y="15031"/>
                  <a:pt x="8657" y="14656"/>
                  <a:pt x="8532" y="14281"/>
                </a:cubicBezTo>
                <a:cubicBezTo>
                  <a:pt x="8407" y="13844"/>
                  <a:pt x="7250" y="10281"/>
                  <a:pt x="7000" y="9656"/>
                </a:cubicBezTo>
                <a:cubicBezTo>
                  <a:pt x="7032" y="9656"/>
                  <a:pt x="7032" y="9656"/>
                  <a:pt x="7032" y="9656"/>
                </a:cubicBezTo>
                <a:cubicBezTo>
                  <a:pt x="7063" y="9625"/>
                  <a:pt x="7032" y="9594"/>
                  <a:pt x="7032" y="9594"/>
                </a:cubicBezTo>
                <a:cubicBezTo>
                  <a:pt x="7032" y="9500"/>
                  <a:pt x="6969" y="9437"/>
                  <a:pt x="6969" y="9344"/>
                </a:cubicBezTo>
                <a:cubicBezTo>
                  <a:pt x="7000" y="9156"/>
                  <a:pt x="6938" y="9031"/>
                  <a:pt x="6907" y="8844"/>
                </a:cubicBezTo>
                <a:cubicBezTo>
                  <a:pt x="6844" y="8625"/>
                  <a:pt x="6782" y="8406"/>
                  <a:pt x="6719" y="8187"/>
                </a:cubicBezTo>
                <a:cubicBezTo>
                  <a:pt x="6657" y="7937"/>
                  <a:pt x="6625" y="7719"/>
                  <a:pt x="6594" y="7500"/>
                </a:cubicBezTo>
                <a:cubicBezTo>
                  <a:pt x="6563" y="7406"/>
                  <a:pt x="6532" y="7281"/>
                  <a:pt x="6500" y="7187"/>
                </a:cubicBezTo>
                <a:cubicBezTo>
                  <a:pt x="6500" y="7094"/>
                  <a:pt x="6563" y="7031"/>
                  <a:pt x="6563" y="6937"/>
                </a:cubicBezTo>
                <a:cubicBezTo>
                  <a:pt x="6594" y="6875"/>
                  <a:pt x="6594" y="6844"/>
                  <a:pt x="6657" y="6906"/>
                </a:cubicBezTo>
                <a:cubicBezTo>
                  <a:pt x="6688" y="6937"/>
                  <a:pt x="6750" y="6906"/>
                  <a:pt x="6719" y="6844"/>
                </a:cubicBezTo>
                <a:cubicBezTo>
                  <a:pt x="6688" y="6750"/>
                  <a:pt x="6688" y="6625"/>
                  <a:pt x="6657" y="6531"/>
                </a:cubicBezTo>
                <a:cubicBezTo>
                  <a:pt x="6625" y="6344"/>
                  <a:pt x="6563" y="6156"/>
                  <a:pt x="6532" y="5937"/>
                </a:cubicBezTo>
                <a:cubicBezTo>
                  <a:pt x="6500" y="5594"/>
                  <a:pt x="6469" y="5250"/>
                  <a:pt x="6375" y="4906"/>
                </a:cubicBezTo>
                <a:cubicBezTo>
                  <a:pt x="6375" y="4875"/>
                  <a:pt x="6344" y="4812"/>
                  <a:pt x="6438" y="4781"/>
                </a:cubicBezTo>
                <a:cubicBezTo>
                  <a:pt x="6500" y="4781"/>
                  <a:pt x="6532" y="4812"/>
                  <a:pt x="6532" y="4875"/>
                </a:cubicBezTo>
                <a:cubicBezTo>
                  <a:pt x="6563" y="5125"/>
                  <a:pt x="6594" y="5375"/>
                  <a:pt x="6657" y="5625"/>
                </a:cubicBezTo>
                <a:cubicBezTo>
                  <a:pt x="6719" y="5906"/>
                  <a:pt x="6782" y="6219"/>
                  <a:pt x="6844" y="6531"/>
                </a:cubicBezTo>
                <a:cubicBezTo>
                  <a:pt x="6938" y="6969"/>
                  <a:pt x="7000" y="7406"/>
                  <a:pt x="7125" y="7844"/>
                </a:cubicBezTo>
                <a:cubicBezTo>
                  <a:pt x="7219" y="8219"/>
                  <a:pt x="7282" y="8625"/>
                  <a:pt x="7438" y="9000"/>
                </a:cubicBezTo>
                <a:cubicBezTo>
                  <a:pt x="7469" y="9031"/>
                  <a:pt x="7438" y="9062"/>
                  <a:pt x="7500" y="9062"/>
                </a:cubicBezTo>
                <a:cubicBezTo>
                  <a:pt x="7532" y="9062"/>
                  <a:pt x="7500" y="9031"/>
                  <a:pt x="7500" y="9000"/>
                </a:cubicBezTo>
                <a:cubicBezTo>
                  <a:pt x="7532" y="8906"/>
                  <a:pt x="7469" y="8844"/>
                  <a:pt x="7469" y="8750"/>
                </a:cubicBezTo>
                <a:cubicBezTo>
                  <a:pt x="7438" y="8500"/>
                  <a:pt x="7375" y="8219"/>
                  <a:pt x="7313" y="7969"/>
                </a:cubicBezTo>
                <a:cubicBezTo>
                  <a:pt x="7188" y="7469"/>
                  <a:pt x="7094" y="6969"/>
                  <a:pt x="7000" y="6500"/>
                </a:cubicBezTo>
                <a:cubicBezTo>
                  <a:pt x="6875" y="5969"/>
                  <a:pt x="6782" y="5437"/>
                  <a:pt x="6688" y="4906"/>
                </a:cubicBezTo>
                <a:cubicBezTo>
                  <a:pt x="6657" y="4875"/>
                  <a:pt x="6657" y="4812"/>
                  <a:pt x="6719" y="4812"/>
                </a:cubicBezTo>
                <a:cubicBezTo>
                  <a:pt x="6782" y="4781"/>
                  <a:pt x="6782" y="4812"/>
                  <a:pt x="6813" y="4875"/>
                </a:cubicBezTo>
                <a:cubicBezTo>
                  <a:pt x="6844" y="5094"/>
                  <a:pt x="6875" y="5312"/>
                  <a:pt x="6907" y="5531"/>
                </a:cubicBezTo>
                <a:cubicBezTo>
                  <a:pt x="6969" y="5906"/>
                  <a:pt x="7063" y="6250"/>
                  <a:pt x="7125" y="6625"/>
                </a:cubicBezTo>
                <a:cubicBezTo>
                  <a:pt x="7188" y="6875"/>
                  <a:pt x="7250" y="7156"/>
                  <a:pt x="7313" y="7406"/>
                </a:cubicBezTo>
                <a:cubicBezTo>
                  <a:pt x="7344" y="7500"/>
                  <a:pt x="7375" y="7594"/>
                  <a:pt x="7375" y="7687"/>
                </a:cubicBezTo>
                <a:cubicBezTo>
                  <a:pt x="7375" y="7781"/>
                  <a:pt x="7407" y="7875"/>
                  <a:pt x="7438" y="7969"/>
                </a:cubicBezTo>
                <a:cubicBezTo>
                  <a:pt x="7469" y="8031"/>
                  <a:pt x="7407" y="8125"/>
                  <a:pt x="7532" y="8156"/>
                </a:cubicBezTo>
                <a:cubicBezTo>
                  <a:pt x="7532" y="8219"/>
                  <a:pt x="7563" y="8250"/>
                  <a:pt x="7594" y="8281"/>
                </a:cubicBezTo>
                <a:cubicBezTo>
                  <a:pt x="7625" y="8531"/>
                  <a:pt x="7750" y="8750"/>
                  <a:pt x="7813" y="9000"/>
                </a:cubicBezTo>
                <a:cubicBezTo>
                  <a:pt x="7875" y="9219"/>
                  <a:pt x="7938" y="9406"/>
                  <a:pt x="7969" y="9625"/>
                </a:cubicBezTo>
                <a:cubicBezTo>
                  <a:pt x="8000" y="9687"/>
                  <a:pt x="8000" y="9719"/>
                  <a:pt x="8063" y="9719"/>
                </a:cubicBezTo>
                <a:cubicBezTo>
                  <a:pt x="8157" y="9750"/>
                  <a:pt x="8188" y="9812"/>
                  <a:pt x="8219" y="9875"/>
                </a:cubicBezTo>
                <a:cubicBezTo>
                  <a:pt x="8282" y="9937"/>
                  <a:pt x="8157" y="9937"/>
                  <a:pt x="8188" y="9969"/>
                </a:cubicBezTo>
                <a:cubicBezTo>
                  <a:pt x="8188" y="10000"/>
                  <a:pt x="8157" y="10000"/>
                  <a:pt x="8157" y="10031"/>
                </a:cubicBezTo>
                <a:cubicBezTo>
                  <a:pt x="8250" y="10094"/>
                  <a:pt x="8250" y="10219"/>
                  <a:pt x="8282" y="10312"/>
                </a:cubicBezTo>
                <a:cubicBezTo>
                  <a:pt x="8375" y="10500"/>
                  <a:pt x="8375" y="10687"/>
                  <a:pt x="8469" y="10875"/>
                </a:cubicBezTo>
                <a:cubicBezTo>
                  <a:pt x="8500" y="11000"/>
                  <a:pt x="8500" y="11125"/>
                  <a:pt x="8563" y="11250"/>
                </a:cubicBezTo>
                <a:cubicBezTo>
                  <a:pt x="8594" y="11344"/>
                  <a:pt x="8625" y="11437"/>
                  <a:pt x="8657" y="11531"/>
                </a:cubicBezTo>
                <a:cubicBezTo>
                  <a:pt x="8719" y="11781"/>
                  <a:pt x="8782" y="12062"/>
                  <a:pt x="8844" y="12312"/>
                </a:cubicBezTo>
                <a:cubicBezTo>
                  <a:pt x="8875" y="12437"/>
                  <a:pt x="8907" y="12562"/>
                  <a:pt x="8907" y="12687"/>
                </a:cubicBezTo>
                <a:cubicBezTo>
                  <a:pt x="8907" y="12875"/>
                  <a:pt x="9000" y="13000"/>
                  <a:pt x="9032" y="13187"/>
                </a:cubicBezTo>
                <a:cubicBezTo>
                  <a:pt x="9063" y="13344"/>
                  <a:pt x="9157" y="13500"/>
                  <a:pt x="9125" y="13656"/>
                </a:cubicBezTo>
                <a:cubicBezTo>
                  <a:pt x="9125" y="13687"/>
                  <a:pt x="9125" y="13719"/>
                  <a:pt x="9125" y="13750"/>
                </a:cubicBezTo>
                <a:cubicBezTo>
                  <a:pt x="9188" y="13937"/>
                  <a:pt x="9250" y="14125"/>
                  <a:pt x="9313" y="14312"/>
                </a:cubicBezTo>
                <a:cubicBezTo>
                  <a:pt x="9438" y="14719"/>
                  <a:pt x="9563" y="15094"/>
                  <a:pt x="9688" y="15469"/>
                </a:cubicBezTo>
                <a:cubicBezTo>
                  <a:pt x="9782" y="15781"/>
                  <a:pt x="9875" y="16062"/>
                  <a:pt x="10000" y="16375"/>
                </a:cubicBezTo>
                <a:cubicBezTo>
                  <a:pt x="10032" y="16468"/>
                  <a:pt x="10063" y="16593"/>
                  <a:pt x="10125" y="16687"/>
                </a:cubicBezTo>
                <a:cubicBezTo>
                  <a:pt x="10125" y="16593"/>
                  <a:pt x="10125" y="16531"/>
                  <a:pt x="10125" y="16468"/>
                </a:cubicBezTo>
                <a:cubicBezTo>
                  <a:pt x="10125" y="16468"/>
                  <a:pt x="10125" y="16468"/>
                  <a:pt x="10125" y="16468"/>
                </a:cubicBezTo>
                <a:cubicBezTo>
                  <a:pt x="10125" y="16468"/>
                  <a:pt x="10125" y="16468"/>
                  <a:pt x="10125" y="16468"/>
                </a:cubicBezTo>
                <a:cubicBezTo>
                  <a:pt x="10219" y="16593"/>
                  <a:pt x="10282" y="16718"/>
                  <a:pt x="10313" y="16875"/>
                </a:cubicBezTo>
                <a:cubicBezTo>
                  <a:pt x="10344" y="16875"/>
                  <a:pt x="10344" y="16906"/>
                  <a:pt x="10344" y="16937"/>
                </a:cubicBezTo>
                <a:cubicBezTo>
                  <a:pt x="10375" y="16968"/>
                  <a:pt x="10375" y="17000"/>
                  <a:pt x="10407" y="17031"/>
                </a:cubicBezTo>
                <a:cubicBezTo>
                  <a:pt x="10407" y="17062"/>
                  <a:pt x="10438" y="17093"/>
                  <a:pt x="10438" y="17125"/>
                </a:cubicBezTo>
                <a:cubicBezTo>
                  <a:pt x="10469" y="17031"/>
                  <a:pt x="10469" y="16968"/>
                  <a:pt x="10532" y="17031"/>
                </a:cubicBezTo>
                <a:cubicBezTo>
                  <a:pt x="10563" y="17062"/>
                  <a:pt x="10594" y="17062"/>
                  <a:pt x="10594" y="17000"/>
                </a:cubicBezTo>
                <a:cubicBezTo>
                  <a:pt x="10594" y="16812"/>
                  <a:pt x="10500" y="16656"/>
                  <a:pt x="10407" y="16531"/>
                </a:cubicBezTo>
                <a:cubicBezTo>
                  <a:pt x="10407" y="16500"/>
                  <a:pt x="10375" y="16500"/>
                  <a:pt x="10375" y="16468"/>
                </a:cubicBezTo>
                <a:cubicBezTo>
                  <a:pt x="10375" y="16468"/>
                  <a:pt x="10375" y="16468"/>
                  <a:pt x="10375" y="16437"/>
                </a:cubicBezTo>
                <a:cubicBezTo>
                  <a:pt x="10375" y="16437"/>
                  <a:pt x="10375" y="16406"/>
                  <a:pt x="10375" y="16406"/>
                </a:cubicBezTo>
                <a:cubicBezTo>
                  <a:pt x="10375" y="16375"/>
                  <a:pt x="10375" y="16375"/>
                  <a:pt x="10375" y="16375"/>
                </a:cubicBezTo>
                <a:cubicBezTo>
                  <a:pt x="10407" y="16375"/>
                  <a:pt x="10407" y="16375"/>
                  <a:pt x="10407" y="16375"/>
                </a:cubicBezTo>
                <a:cubicBezTo>
                  <a:pt x="10407" y="16375"/>
                  <a:pt x="10407" y="16375"/>
                  <a:pt x="10407" y="16406"/>
                </a:cubicBezTo>
                <a:cubicBezTo>
                  <a:pt x="10438" y="16406"/>
                  <a:pt x="10438" y="16375"/>
                  <a:pt x="10438" y="16375"/>
                </a:cubicBezTo>
                <a:cubicBezTo>
                  <a:pt x="10407" y="16343"/>
                  <a:pt x="10407" y="16343"/>
                  <a:pt x="10407" y="16343"/>
                </a:cubicBezTo>
                <a:cubicBezTo>
                  <a:pt x="10407" y="16312"/>
                  <a:pt x="10407" y="16312"/>
                  <a:pt x="10407" y="16312"/>
                </a:cubicBezTo>
                <a:cubicBezTo>
                  <a:pt x="10407" y="16281"/>
                  <a:pt x="10375" y="16250"/>
                  <a:pt x="10375" y="16218"/>
                </a:cubicBezTo>
                <a:cubicBezTo>
                  <a:pt x="10407" y="16218"/>
                  <a:pt x="10438" y="16187"/>
                  <a:pt x="10438" y="16187"/>
                </a:cubicBezTo>
                <a:cubicBezTo>
                  <a:pt x="10438" y="16156"/>
                  <a:pt x="10438" y="16156"/>
                  <a:pt x="10407" y="16125"/>
                </a:cubicBezTo>
                <a:cubicBezTo>
                  <a:pt x="10407" y="16093"/>
                  <a:pt x="10375" y="16062"/>
                  <a:pt x="10375" y="16000"/>
                </a:cubicBezTo>
                <a:cubicBezTo>
                  <a:pt x="10375" y="16000"/>
                  <a:pt x="10407" y="16000"/>
                  <a:pt x="10407" y="16000"/>
                </a:cubicBezTo>
                <a:cubicBezTo>
                  <a:pt x="10407" y="16000"/>
                  <a:pt x="10407" y="16000"/>
                  <a:pt x="10438" y="16000"/>
                </a:cubicBezTo>
                <a:cubicBezTo>
                  <a:pt x="10438" y="16000"/>
                  <a:pt x="10438" y="16000"/>
                  <a:pt x="10438" y="16000"/>
                </a:cubicBezTo>
                <a:cubicBezTo>
                  <a:pt x="10438" y="16000"/>
                  <a:pt x="10438" y="16000"/>
                  <a:pt x="10438" y="16000"/>
                </a:cubicBezTo>
                <a:cubicBezTo>
                  <a:pt x="10438" y="16000"/>
                  <a:pt x="10469" y="16000"/>
                  <a:pt x="10469" y="16000"/>
                </a:cubicBezTo>
                <a:cubicBezTo>
                  <a:pt x="10469" y="15968"/>
                  <a:pt x="10438" y="15937"/>
                  <a:pt x="10407" y="15937"/>
                </a:cubicBezTo>
                <a:cubicBezTo>
                  <a:pt x="10407" y="15906"/>
                  <a:pt x="10407" y="15906"/>
                  <a:pt x="10407" y="15906"/>
                </a:cubicBezTo>
                <a:cubicBezTo>
                  <a:pt x="10407" y="15875"/>
                  <a:pt x="10407" y="15875"/>
                  <a:pt x="10407" y="15875"/>
                </a:cubicBezTo>
                <a:cubicBezTo>
                  <a:pt x="10500" y="15843"/>
                  <a:pt x="10469" y="15812"/>
                  <a:pt x="10469" y="15750"/>
                </a:cubicBezTo>
                <a:cubicBezTo>
                  <a:pt x="10469" y="15750"/>
                  <a:pt x="10469" y="15718"/>
                  <a:pt x="10469" y="15718"/>
                </a:cubicBezTo>
                <a:cubicBezTo>
                  <a:pt x="10469" y="15687"/>
                  <a:pt x="10407" y="15625"/>
                  <a:pt x="10469" y="15625"/>
                </a:cubicBezTo>
                <a:cubicBezTo>
                  <a:pt x="10500" y="15625"/>
                  <a:pt x="10594" y="15562"/>
                  <a:pt x="10625" y="15656"/>
                </a:cubicBezTo>
                <a:cubicBezTo>
                  <a:pt x="10657" y="15687"/>
                  <a:pt x="10688" y="15750"/>
                  <a:pt x="10719" y="15812"/>
                </a:cubicBezTo>
                <a:cubicBezTo>
                  <a:pt x="10844" y="15968"/>
                  <a:pt x="10969" y="16156"/>
                  <a:pt x="11094" y="16343"/>
                </a:cubicBezTo>
                <a:cubicBezTo>
                  <a:pt x="11094" y="16375"/>
                  <a:pt x="11125" y="16437"/>
                  <a:pt x="11157" y="16406"/>
                </a:cubicBezTo>
                <a:cubicBezTo>
                  <a:pt x="11219" y="16406"/>
                  <a:pt x="11188" y="16343"/>
                  <a:pt x="11188" y="16312"/>
                </a:cubicBezTo>
                <a:cubicBezTo>
                  <a:pt x="11188" y="16281"/>
                  <a:pt x="11188" y="16250"/>
                  <a:pt x="11188" y="16250"/>
                </a:cubicBezTo>
                <a:cubicBezTo>
                  <a:pt x="11219" y="16093"/>
                  <a:pt x="11188" y="16000"/>
                  <a:pt x="11125" y="15875"/>
                </a:cubicBezTo>
                <a:cubicBezTo>
                  <a:pt x="11063" y="15781"/>
                  <a:pt x="11032" y="15687"/>
                  <a:pt x="11000" y="15562"/>
                </a:cubicBezTo>
                <a:cubicBezTo>
                  <a:pt x="10844" y="15187"/>
                  <a:pt x="10719" y="14781"/>
                  <a:pt x="10594" y="14406"/>
                </a:cubicBezTo>
                <a:cubicBezTo>
                  <a:pt x="10594" y="14375"/>
                  <a:pt x="10594" y="14375"/>
                  <a:pt x="10594" y="14375"/>
                </a:cubicBezTo>
                <a:cubicBezTo>
                  <a:pt x="10594" y="14344"/>
                  <a:pt x="10594" y="14344"/>
                  <a:pt x="10563" y="14344"/>
                </a:cubicBezTo>
                <a:cubicBezTo>
                  <a:pt x="10563" y="14312"/>
                  <a:pt x="10563" y="14281"/>
                  <a:pt x="10563" y="14281"/>
                </a:cubicBezTo>
                <a:cubicBezTo>
                  <a:pt x="10563" y="14281"/>
                  <a:pt x="10563" y="14250"/>
                  <a:pt x="10563" y="14250"/>
                </a:cubicBezTo>
                <a:cubicBezTo>
                  <a:pt x="10563" y="14250"/>
                  <a:pt x="10563" y="14250"/>
                  <a:pt x="10563" y="14250"/>
                </a:cubicBezTo>
                <a:cubicBezTo>
                  <a:pt x="10563" y="14250"/>
                  <a:pt x="10563" y="14250"/>
                  <a:pt x="10563" y="14250"/>
                </a:cubicBezTo>
                <a:cubicBezTo>
                  <a:pt x="10563" y="14250"/>
                  <a:pt x="10532" y="14219"/>
                  <a:pt x="10532" y="14219"/>
                </a:cubicBezTo>
                <a:cubicBezTo>
                  <a:pt x="10532" y="14219"/>
                  <a:pt x="10532" y="14187"/>
                  <a:pt x="10532" y="14187"/>
                </a:cubicBezTo>
                <a:cubicBezTo>
                  <a:pt x="10532" y="14187"/>
                  <a:pt x="10532" y="14187"/>
                  <a:pt x="10532" y="14156"/>
                </a:cubicBezTo>
                <a:cubicBezTo>
                  <a:pt x="10500" y="14125"/>
                  <a:pt x="10500" y="14094"/>
                  <a:pt x="10469" y="14062"/>
                </a:cubicBezTo>
                <a:cubicBezTo>
                  <a:pt x="10469" y="14031"/>
                  <a:pt x="10469" y="14031"/>
                  <a:pt x="10438" y="14000"/>
                </a:cubicBezTo>
                <a:cubicBezTo>
                  <a:pt x="10469" y="14000"/>
                  <a:pt x="10469" y="13969"/>
                  <a:pt x="10469" y="13969"/>
                </a:cubicBezTo>
                <a:cubicBezTo>
                  <a:pt x="10469" y="13937"/>
                  <a:pt x="10438" y="13906"/>
                  <a:pt x="10438" y="13906"/>
                </a:cubicBezTo>
                <a:cubicBezTo>
                  <a:pt x="10407" y="13875"/>
                  <a:pt x="10407" y="13875"/>
                  <a:pt x="10407" y="13875"/>
                </a:cubicBezTo>
                <a:cubicBezTo>
                  <a:pt x="10407" y="13844"/>
                  <a:pt x="10407" y="13844"/>
                  <a:pt x="10407" y="13844"/>
                </a:cubicBezTo>
                <a:cubicBezTo>
                  <a:pt x="10407" y="13844"/>
                  <a:pt x="10407" y="13844"/>
                  <a:pt x="10407" y="13844"/>
                </a:cubicBezTo>
                <a:cubicBezTo>
                  <a:pt x="10407" y="13844"/>
                  <a:pt x="10407" y="13844"/>
                  <a:pt x="10407" y="13844"/>
                </a:cubicBezTo>
                <a:cubicBezTo>
                  <a:pt x="10407" y="13812"/>
                  <a:pt x="10407" y="13812"/>
                  <a:pt x="10375" y="13781"/>
                </a:cubicBezTo>
                <a:cubicBezTo>
                  <a:pt x="10282" y="13469"/>
                  <a:pt x="10188" y="13187"/>
                  <a:pt x="10063" y="12875"/>
                </a:cubicBezTo>
                <a:cubicBezTo>
                  <a:pt x="10063" y="12750"/>
                  <a:pt x="10000" y="12625"/>
                  <a:pt x="9969" y="12500"/>
                </a:cubicBezTo>
                <a:cubicBezTo>
                  <a:pt x="9969" y="12469"/>
                  <a:pt x="9969" y="12437"/>
                  <a:pt x="9938" y="12437"/>
                </a:cubicBezTo>
                <a:cubicBezTo>
                  <a:pt x="9938" y="12312"/>
                  <a:pt x="9844" y="12250"/>
                  <a:pt x="9875" y="12125"/>
                </a:cubicBezTo>
                <a:cubicBezTo>
                  <a:pt x="10469" y="12656"/>
                  <a:pt x="11094" y="13219"/>
                  <a:pt x="11688" y="13750"/>
                </a:cubicBezTo>
                <a:cubicBezTo>
                  <a:pt x="12375" y="14344"/>
                  <a:pt x="13063" y="14906"/>
                  <a:pt x="13782" y="15469"/>
                </a:cubicBezTo>
                <a:cubicBezTo>
                  <a:pt x="14344" y="15906"/>
                  <a:pt x="14907" y="16343"/>
                  <a:pt x="15469" y="16750"/>
                </a:cubicBezTo>
                <a:cubicBezTo>
                  <a:pt x="15500" y="16781"/>
                  <a:pt x="15500" y="16781"/>
                  <a:pt x="15532" y="16812"/>
                </a:cubicBezTo>
                <a:cubicBezTo>
                  <a:pt x="15563" y="16843"/>
                  <a:pt x="15594" y="16875"/>
                  <a:pt x="15657" y="16875"/>
                </a:cubicBezTo>
                <a:cubicBezTo>
                  <a:pt x="15657" y="16875"/>
                  <a:pt x="15657" y="16875"/>
                  <a:pt x="15657" y="16875"/>
                </a:cubicBezTo>
                <a:cubicBezTo>
                  <a:pt x="15657" y="16875"/>
                  <a:pt x="15657" y="16875"/>
                  <a:pt x="15657" y="16875"/>
                </a:cubicBezTo>
                <a:cubicBezTo>
                  <a:pt x="15657" y="16875"/>
                  <a:pt x="15657" y="16906"/>
                  <a:pt x="15688" y="16906"/>
                </a:cubicBezTo>
                <a:cubicBezTo>
                  <a:pt x="15688" y="16937"/>
                  <a:pt x="15719" y="16937"/>
                  <a:pt x="15750" y="16937"/>
                </a:cubicBezTo>
                <a:cubicBezTo>
                  <a:pt x="15750" y="16937"/>
                  <a:pt x="15750" y="16937"/>
                  <a:pt x="15750" y="16937"/>
                </a:cubicBezTo>
                <a:cubicBezTo>
                  <a:pt x="15750" y="16968"/>
                  <a:pt x="15782" y="16968"/>
                  <a:pt x="15782" y="17000"/>
                </a:cubicBezTo>
                <a:cubicBezTo>
                  <a:pt x="15813" y="17031"/>
                  <a:pt x="15844" y="17031"/>
                  <a:pt x="15875" y="17062"/>
                </a:cubicBezTo>
                <a:cubicBezTo>
                  <a:pt x="15875" y="17062"/>
                  <a:pt x="15907" y="17062"/>
                  <a:pt x="15938" y="17062"/>
                </a:cubicBezTo>
                <a:cubicBezTo>
                  <a:pt x="15938" y="17093"/>
                  <a:pt x="15938" y="17093"/>
                  <a:pt x="15938" y="17093"/>
                </a:cubicBezTo>
                <a:cubicBezTo>
                  <a:pt x="15969" y="17125"/>
                  <a:pt x="16032" y="17156"/>
                  <a:pt x="16063" y="17187"/>
                </a:cubicBezTo>
                <a:cubicBezTo>
                  <a:pt x="16157" y="17250"/>
                  <a:pt x="16219" y="17312"/>
                  <a:pt x="16313" y="17343"/>
                </a:cubicBezTo>
                <a:cubicBezTo>
                  <a:pt x="16313" y="17343"/>
                  <a:pt x="16313" y="17343"/>
                  <a:pt x="16313" y="17343"/>
                </a:cubicBezTo>
                <a:cubicBezTo>
                  <a:pt x="16344" y="17375"/>
                  <a:pt x="16344" y="17375"/>
                  <a:pt x="16375" y="17406"/>
                </a:cubicBezTo>
                <a:cubicBezTo>
                  <a:pt x="16375" y="17406"/>
                  <a:pt x="16407" y="17437"/>
                  <a:pt x="16438" y="17437"/>
                </a:cubicBezTo>
                <a:cubicBezTo>
                  <a:pt x="16438" y="17437"/>
                  <a:pt x="16438" y="17437"/>
                  <a:pt x="16438" y="17437"/>
                </a:cubicBezTo>
                <a:cubicBezTo>
                  <a:pt x="16469" y="17468"/>
                  <a:pt x="16500" y="17468"/>
                  <a:pt x="16532" y="17468"/>
                </a:cubicBezTo>
                <a:cubicBezTo>
                  <a:pt x="16532" y="17500"/>
                  <a:pt x="16532" y="17500"/>
                  <a:pt x="16532" y="17500"/>
                </a:cubicBezTo>
                <a:cubicBezTo>
                  <a:pt x="16563" y="17562"/>
                  <a:pt x="16657" y="17593"/>
                  <a:pt x="16719" y="17625"/>
                </a:cubicBezTo>
                <a:cubicBezTo>
                  <a:pt x="17344" y="18031"/>
                  <a:pt x="17969" y="18375"/>
                  <a:pt x="18657" y="18625"/>
                </a:cubicBezTo>
                <a:cubicBezTo>
                  <a:pt x="18969" y="18750"/>
                  <a:pt x="19282" y="18781"/>
                  <a:pt x="19594" y="18843"/>
                </a:cubicBezTo>
                <a:cubicBezTo>
                  <a:pt x="19625" y="18843"/>
                  <a:pt x="19625" y="18843"/>
                  <a:pt x="19657" y="18812"/>
                </a:cubicBezTo>
                <a:cubicBezTo>
                  <a:pt x="19688" y="18812"/>
                  <a:pt x="19750" y="18812"/>
                  <a:pt x="19813" y="18812"/>
                </a:cubicBezTo>
                <a:cubicBezTo>
                  <a:pt x="19813" y="18812"/>
                  <a:pt x="19813" y="18812"/>
                  <a:pt x="19813" y="18812"/>
                </a:cubicBezTo>
                <a:cubicBezTo>
                  <a:pt x="19813" y="18812"/>
                  <a:pt x="19813" y="18812"/>
                  <a:pt x="19813" y="18812"/>
                </a:cubicBezTo>
                <a:cubicBezTo>
                  <a:pt x="19844" y="18812"/>
                  <a:pt x="19875" y="18812"/>
                  <a:pt x="19907" y="18812"/>
                </a:cubicBezTo>
                <a:cubicBezTo>
                  <a:pt x="19938" y="18812"/>
                  <a:pt x="20000" y="18812"/>
                  <a:pt x="20032" y="18781"/>
                </a:cubicBezTo>
                <a:cubicBezTo>
                  <a:pt x="20032" y="18781"/>
                  <a:pt x="20063" y="18781"/>
                  <a:pt x="20063" y="18781"/>
                </a:cubicBezTo>
                <a:cubicBezTo>
                  <a:pt x="20125" y="18781"/>
                  <a:pt x="20125" y="18750"/>
                  <a:pt x="20219" y="18750"/>
                </a:cubicBezTo>
                <a:cubicBezTo>
                  <a:pt x="20188" y="18750"/>
                  <a:pt x="20188" y="18718"/>
                  <a:pt x="20157" y="18718"/>
                </a:cubicBezTo>
                <a:cubicBezTo>
                  <a:pt x="20125" y="18718"/>
                  <a:pt x="20094" y="18718"/>
                  <a:pt x="20063" y="18718"/>
                </a:cubicBezTo>
                <a:cubicBezTo>
                  <a:pt x="20032" y="18718"/>
                  <a:pt x="19969" y="18687"/>
                  <a:pt x="19938" y="18687"/>
                </a:cubicBezTo>
                <a:cubicBezTo>
                  <a:pt x="19813" y="18687"/>
                  <a:pt x="19688" y="18687"/>
                  <a:pt x="19563" y="18687"/>
                </a:cubicBezTo>
                <a:cubicBezTo>
                  <a:pt x="19532" y="18656"/>
                  <a:pt x="19500" y="18656"/>
                  <a:pt x="19500" y="18656"/>
                </a:cubicBezTo>
                <a:cubicBezTo>
                  <a:pt x="19469" y="18656"/>
                  <a:pt x="19438" y="18656"/>
                  <a:pt x="19438" y="18625"/>
                </a:cubicBezTo>
                <a:cubicBezTo>
                  <a:pt x="19438" y="18625"/>
                  <a:pt x="19407" y="18625"/>
                  <a:pt x="19407" y="18625"/>
                </a:cubicBezTo>
                <a:cubicBezTo>
                  <a:pt x="19375" y="18625"/>
                  <a:pt x="19375" y="18625"/>
                  <a:pt x="19344" y="18625"/>
                </a:cubicBezTo>
                <a:cubicBezTo>
                  <a:pt x="19344" y="18625"/>
                  <a:pt x="19313" y="18625"/>
                  <a:pt x="19313" y="18625"/>
                </a:cubicBezTo>
                <a:cubicBezTo>
                  <a:pt x="19219" y="18593"/>
                  <a:pt x="19157" y="18593"/>
                  <a:pt x="19094" y="18562"/>
                </a:cubicBezTo>
                <a:cubicBezTo>
                  <a:pt x="18969" y="18531"/>
                  <a:pt x="18875" y="18500"/>
                  <a:pt x="18750" y="18468"/>
                </a:cubicBezTo>
                <a:cubicBezTo>
                  <a:pt x="18594" y="18406"/>
                  <a:pt x="18407" y="18343"/>
                  <a:pt x="18250" y="18250"/>
                </a:cubicBezTo>
                <a:cubicBezTo>
                  <a:pt x="17844" y="18062"/>
                  <a:pt x="17438" y="17843"/>
                  <a:pt x="17063" y="17593"/>
                </a:cubicBezTo>
                <a:cubicBezTo>
                  <a:pt x="17063" y="17593"/>
                  <a:pt x="17063" y="17593"/>
                  <a:pt x="17032" y="17562"/>
                </a:cubicBezTo>
                <a:cubicBezTo>
                  <a:pt x="17032" y="17562"/>
                  <a:pt x="17032" y="17562"/>
                  <a:pt x="17000" y="17562"/>
                </a:cubicBezTo>
                <a:cubicBezTo>
                  <a:pt x="16969" y="17531"/>
                  <a:pt x="16907" y="17500"/>
                  <a:pt x="16844" y="17468"/>
                </a:cubicBezTo>
                <a:cubicBezTo>
                  <a:pt x="16844" y="17468"/>
                  <a:pt x="16844" y="17437"/>
                  <a:pt x="16844" y="17437"/>
                </a:cubicBezTo>
                <a:cubicBezTo>
                  <a:pt x="16844" y="17437"/>
                  <a:pt x="16813" y="17437"/>
                  <a:pt x="16813" y="17437"/>
                </a:cubicBezTo>
                <a:cubicBezTo>
                  <a:pt x="16750" y="17406"/>
                  <a:pt x="16719" y="17375"/>
                  <a:pt x="16657" y="17343"/>
                </a:cubicBezTo>
                <a:cubicBezTo>
                  <a:pt x="16657" y="17343"/>
                  <a:pt x="16657" y="17343"/>
                  <a:pt x="16657" y="17312"/>
                </a:cubicBezTo>
                <a:cubicBezTo>
                  <a:pt x="16657" y="17312"/>
                  <a:pt x="16625" y="17312"/>
                  <a:pt x="16594" y="17312"/>
                </a:cubicBezTo>
                <a:cubicBezTo>
                  <a:pt x="16563" y="17281"/>
                  <a:pt x="16532" y="17250"/>
                  <a:pt x="16500" y="17250"/>
                </a:cubicBezTo>
                <a:cubicBezTo>
                  <a:pt x="16469" y="17218"/>
                  <a:pt x="16469" y="17218"/>
                  <a:pt x="16469" y="17218"/>
                </a:cubicBezTo>
                <a:cubicBezTo>
                  <a:pt x="16438" y="17187"/>
                  <a:pt x="16438" y="17187"/>
                  <a:pt x="16438" y="17187"/>
                </a:cubicBezTo>
                <a:cubicBezTo>
                  <a:pt x="16438" y="17156"/>
                  <a:pt x="16407" y="17156"/>
                  <a:pt x="16407" y="17156"/>
                </a:cubicBezTo>
                <a:cubicBezTo>
                  <a:pt x="16375" y="17156"/>
                  <a:pt x="16313" y="17125"/>
                  <a:pt x="16282" y="17093"/>
                </a:cubicBezTo>
                <a:cubicBezTo>
                  <a:pt x="16282" y="17093"/>
                  <a:pt x="16250" y="17093"/>
                  <a:pt x="16250" y="17062"/>
                </a:cubicBezTo>
                <a:cubicBezTo>
                  <a:pt x="16250" y="17062"/>
                  <a:pt x="16250" y="17062"/>
                  <a:pt x="16250" y="17031"/>
                </a:cubicBezTo>
                <a:cubicBezTo>
                  <a:pt x="16219" y="17031"/>
                  <a:pt x="16219" y="17031"/>
                  <a:pt x="16219" y="17031"/>
                </a:cubicBezTo>
                <a:cubicBezTo>
                  <a:pt x="16157" y="17000"/>
                  <a:pt x="16094" y="16968"/>
                  <a:pt x="16063" y="16937"/>
                </a:cubicBezTo>
                <a:cubicBezTo>
                  <a:pt x="16063" y="16937"/>
                  <a:pt x="16063" y="16937"/>
                  <a:pt x="16063" y="16906"/>
                </a:cubicBezTo>
                <a:cubicBezTo>
                  <a:pt x="16063" y="16906"/>
                  <a:pt x="16032" y="16906"/>
                  <a:pt x="16032" y="16906"/>
                </a:cubicBezTo>
                <a:cubicBezTo>
                  <a:pt x="16032" y="16906"/>
                  <a:pt x="16032" y="16906"/>
                  <a:pt x="16000" y="16906"/>
                </a:cubicBezTo>
                <a:cubicBezTo>
                  <a:pt x="15969" y="16875"/>
                  <a:pt x="15907" y="16843"/>
                  <a:pt x="15875" y="16812"/>
                </a:cubicBezTo>
                <a:cubicBezTo>
                  <a:pt x="15875" y="16781"/>
                  <a:pt x="15875" y="16781"/>
                  <a:pt x="15875" y="16781"/>
                </a:cubicBezTo>
                <a:cubicBezTo>
                  <a:pt x="15844" y="16781"/>
                  <a:pt x="15844" y="16781"/>
                  <a:pt x="15813" y="16781"/>
                </a:cubicBezTo>
                <a:cubicBezTo>
                  <a:pt x="15813" y="16750"/>
                  <a:pt x="15813" y="16750"/>
                  <a:pt x="15813" y="16750"/>
                </a:cubicBezTo>
                <a:cubicBezTo>
                  <a:pt x="15813" y="16718"/>
                  <a:pt x="15844" y="16718"/>
                  <a:pt x="15875" y="16718"/>
                </a:cubicBezTo>
                <a:cubicBezTo>
                  <a:pt x="15875" y="16718"/>
                  <a:pt x="15875" y="16750"/>
                  <a:pt x="15907" y="16750"/>
                </a:cubicBezTo>
                <a:cubicBezTo>
                  <a:pt x="15907" y="16750"/>
                  <a:pt x="15907" y="16750"/>
                  <a:pt x="15907" y="16750"/>
                </a:cubicBezTo>
                <a:cubicBezTo>
                  <a:pt x="15907" y="16750"/>
                  <a:pt x="15907" y="16750"/>
                  <a:pt x="15938" y="16750"/>
                </a:cubicBezTo>
                <a:cubicBezTo>
                  <a:pt x="15938" y="16750"/>
                  <a:pt x="15938" y="16750"/>
                  <a:pt x="15938" y="16750"/>
                </a:cubicBezTo>
                <a:cubicBezTo>
                  <a:pt x="15938" y="16750"/>
                  <a:pt x="15938" y="16750"/>
                  <a:pt x="15938" y="16750"/>
                </a:cubicBezTo>
                <a:cubicBezTo>
                  <a:pt x="15938" y="16750"/>
                  <a:pt x="15969" y="16781"/>
                  <a:pt x="15969" y="16812"/>
                </a:cubicBezTo>
                <a:cubicBezTo>
                  <a:pt x="16000" y="16812"/>
                  <a:pt x="16032" y="16843"/>
                  <a:pt x="16063" y="16875"/>
                </a:cubicBezTo>
                <a:cubicBezTo>
                  <a:pt x="16063" y="16875"/>
                  <a:pt x="16094" y="16875"/>
                  <a:pt x="16094" y="16875"/>
                </a:cubicBezTo>
                <a:cubicBezTo>
                  <a:pt x="16094" y="16875"/>
                  <a:pt x="16125" y="16875"/>
                  <a:pt x="16125" y="16875"/>
                </a:cubicBezTo>
                <a:cubicBezTo>
                  <a:pt x="16125" y="16875"/>
                  <a:pt x="16125" y="16875"/>
                  <a:pt x="16125" y="16875"/>
                </a:cubicBezTo>
                <a:cubicBezTo>
                  <a:pt x="16125" y="16875"/>
                  <a:pt x="16125" y="16875"/>
                  <a:pt x="16125" y="16875"/>
                </a:cubicBezTo>
                <a:cubicBezTo>
                  <a:pt x="16157" y="16906"/>
                  <a:pt x="16157" y="16937"/>
                  <a:pt x="16157" y="16937"/>
                </a:cubicBezTo>
                <a:cubicBezTo>
                  <a:pt x="16188" y="16937"/>
                  <a:pt x="16188" y="16937"/>
                  <a:pt x="16188" y="16937"/>
                </a:cubicBezTo>
                <a:cubicBezTo>
                  <a:pt x="16219" y="16937"/>
                  <a:pt x="16219" y="16937"/>
                  <a:pt x="16219" y="16937"/>
                </a:cubicBezTo>
                <a:cubicBezTo>
                  <a:pt x="16219" y="16937"/>
                  <a:pt x="16219" y="16937"/>
                  <a:pt x="16219" y="16937"/>
                </a:cubicBezTo>
                <a:cubicBezTo>
                  <a:pt x="16219" y="16937"/>
                  <a:pt x="16219" y="16968"/>
                  <a:pt x="16250" y="16968"/>
                </a:cubicBezTo>
                <a:cubicBezTo>
                  <a:pt x="16250" y="17000"/>
                  <a:pt x="16282" y="17000"/>
                  <a:pt x="16282" y="17000"/>
                </a:cubicBezTo>
                <a:cubicBezTo>
                  <a:pt x="16313" y="17000"/>
                  <a:pt x="16313" y="17000"/>
                  <a:pt x="16344" y="17000"/>
                </a:cubicBezTo>
                <a:cubicBezTo>
                  <a:pt x="16344" y="17000"/>
                  <a:pt x="16344" y="17000"/>
                  <a:pt x="16344" y="17000"/>
                </a:cubicBezTo>
                <a:cubicBezTo>
                  <a:pt x="16344" y="17031"/>
                  <a:pt x="16375" y="17062"/>
                  <a:pt x="16375" y="17062"/>
                </a:cubicBezTo>
                <a:cubicBezTo>
                  <a:pt x="16407" y="17093"/>
                  <a:pt x="16407" y="17093"/>
                  <a:pt x="16438" y="17125"/>
                </a:cubicBezTo>
                <a:cubicBezTo>
                  <a:pt x="16438" y="17125"/>
                  <a:pt x="16469" y="17125"/>
                  <a:pt x="16469" y="17125"/>
                </a:cubicBezTo>
                <a:cubicBezTo>
                  <a:pt x="16469" y="17125"/>
                  <a:pt x="16469" y="17125"/>
                  <a:pt x="16500" y="17125"/>
                </a:cubicBezTo>
                <a:cubicBezTo>
                  <a:pt x="16500" y="17156"/>
                  <a:pt x="16532" y="17156"/>
                  <a:pt x="16532" y="17156"/>
                </a:cubicBezTo>
                <a:cubicBezTo>
                  <a:pt x="16532" y="17156"/>
                  <a:pt x="16532" y="17156"/>
                  <a:pt x="16532" y="17156"/>
                </a:cubicBezTo>
                <a:cubicBezTo>
                  <a:pt x="16532" y="17156"/>
                  <a:pt x="16532" y="17156"/>
                  <a:pt x="16532" y="17156"/>
                </a:cubicBezTo>
                <a:cubicBezTo>
                  <a:pt x="16563" y="17187"/>
                  <a:pt x="16563" y="17218"/>
                  <a:pt x="16594" y="17218"/>
                </a:cubicBezTo>
                <a:cubicBezTo>
                  <a:pt x="16625" y="17250"/>
                  <a:pt x="16657" y="17250"/>
                  <a:pt x="16688" y="17281"/>
                </a:cubicBezTo>
                <a:cubicBezTo>
                  <a:pt x="16719" y="17281"/>
                  <a:pt x="16719" y="17281"/>
                  <a:pt x="16719" y="17281"/>
                </a:cubicBezTo>
                <a:cubicBezTo>
                  <a:pt x="16719" y="17281"/>
                  <a:pt x="16750" y="17281"/>
                  <a:pt x="16750" y="17281"/>
                </a:cubicBezTo>
                <a:cubicBezTo>
                  <a:pt x="16750" y="17281"/>
                  <a:pt x="16750" y="17281"/>
                  <a:pt x="16750" y="17281"/>
                </a:cubicBezTo>
                <a:cubicBezTo>
                  <a:pt x="16750" y="17312"/>
                  <a:pt x="16750" y="17312"/>
                  <a:pt x="16750" y="17312"/>
                </a:cubicBezTo>
                <a:cubicBezTo>
                  <a:pt x="16782" y="17343"/>
                  <a:pt x="16782" y="17343"/>
                  <a:pt x="16782" y="17343"/>
                </a:cubicBezTo>
                <a:cubicBezTo>
                  <a:pt x="16813" y="17343"/>
                  <a:pt x="16813" y="17343"/>
                  <a:pt x="16844" y="17343"/>
                </a:cubicBezTo>
                <a:cubicBezTo>
                  <a:pt x="16844" y="17343"/>
                  <a:pt x="16844" y="17343"/>
                  <a:pt x="16844" y="17343"/>
                </a:cubicBezTo>
                <a:cubicBezTo>
                  <a:pt x="16844" y="17375"/>
                  <a:pt x="16844" y="17406"/>
                  <a:pt x="16875" y="17406"/>
                </a:cubicBezTo>
                <a:cubicBezTo>
                  <a:pt x="16875" y="17406"/>
                  <a:pt x="16907" y="17406"/>
                  <a:pt x="16907" y="17406"/>
                </a:cubicBezTo>
                <a:cubicBezTo>
                  <a:pt x="16907" y="17406"/>
                  <a:pt x="16938" y="17406"/>
                  <a:pt x="16938" y="17406"/>
                </a:cubicBezTo>
                <a:cubicBezTo>
                  <a:pt x="16938" y="17406"/>
                  <a:pt x="16938" y="17406"/>
                  <a:pt x="16938" y="17406"/>
                </a:cubicBezTo>
                <a:cubicBezTo>
                  <a:pt x="17000" y="17468"/>
                  <a:pt x="17032" y="17500"/>
                  <a:pt x="17094" y="17531"/>
                </a:cubicBezTo>
                <a:cubicBezTo>
                  <a:pt x="17157" y="17562"/>
                  <a:pt x="17188" y="17593"/>
                  <a:pt x="17250" y="17593"/>
                </a:cubicBezTo>
                <a:cubicBezTo>
                  <a:pt x="17250" y="17625"/>
                  <a:pt x="17282" y="17625"/>
                  <a:pt x="17282" y="17625"/>
                </a:cubicBezTo>
                <a:cubicBezTo>
                  <a:pt x="17282" y="17625"/>
                  <a:pt x="17282" y="17625"/>
                  <a:pt x="17282" y="17625"/>
                </a:cubicBezTo>
                <a:cubicBezTo>
                  <a:pt x="17313" y="17656"/>
                  <a:pt x="17344" y="17687"/>
                  <a:pt x="17375" y="17718"/>
                </a:cubicBezTo>
                <a:cubicBezTo>
                  <a:pt x="17407" y="17718"/>
                  <a:pt x="17438" y="17750"/>
                  <a:pt x="17438" y="17750"/>
                </a:cubicBezTo>
                <a:cubicBezTo>
                  <a:pt x="17500" y="17781"/>
                  <a:pt x="17563" y="17812"/>
                  <a:pt x="17625" y="17812"/>
                </a:cubicBezTo>
                <a:cubicBezTo>
                  <a:pt x="17625" y="17812"/>
                  <a:pt x="17625" y="17812"/>
                  <a:pt x="17625" y="17812"/>
                </a:cubicBezTo>
                <a:cubicBezTo>
                  <a:pt x="17625" y="17812"/>
                  <a:pt x="17625" y="17812"/>
                  <a:pt x="17625" y="17843"/>
                </a:cubicBezTo>
                <a:cubicBezTo>
                  <a:pt x="17625" y="17843"/>
                  <a:pt x="17625" y="17843"/>
                  <a:pt x="17657" y="17843"/>
                </a:cubicBezTo>
                <a:cubicBezTo>
                  <a:pt x="17657" y="17875"/>
                  <a:pt x="17657" y="17875"/>
                  <a:pt x="17688" y="17875"/>
                </a:cubicBezTo>
                <a:cubicBezTo>
                  <a:pt x="17688" y="17875"/>
                  <a:pt x="17719" y="17875"/>
                  <a:pt x="17719" y="17875"/>
                </a:cubicBezTo>
                <a:cubicBezTo>
                  <a:pt x="17719" y="17875"/>
                  <a:pt x="17719" y="17875"/>
                  <a:pt x="17750" y="17875"/>
                </a:cubicBezTo>
                <a:cubicBezTo>
                  <a:pt x="17750" y="17875"/>
                  <a:pt x="17750" y="17875"/>
                  <a:pt x="17750" y="17875"/>
                </a:cubicBezTo>
                <a:cubicBezTo>
                  <a:pt x="17750" y="17906"/>
                  <a:pt x="17750" y="17906"/>
                  <a:pt x="17750" y="17906"/>
                </a:cubicBezTo>
                <a:cubicBezTo>
                  <a:pt x="17782" y="17937"/>
                  <a:pt x="17813" y="17937"/>
                  <a:pt x="17844" y="17937"/>
                </a:cubicBezTo>
                <a:cubicBezTo>
                  <a:pt x="17844" y="17937"/>
                  <a:pt x="17875" y="17937"/>
                  <a:pt x="17875" y="17968"/>
                </a:cubicBezTo>
                <a:cubicBezTo>
                  <a:pt x="17875" y="17968"/>
                  <a:pt x="17875" y="17968"/>
                  <a:pt x="17875" y="17968"/>
                </a:cubicBezTo>
                <a:cubicBezTo>
                  <a:pt x="17875" y="17968"/>
                  <a:pt x="17907" y="18000"/>
                  <a:pt x="17907" y="18000"/>
                </a:cubicBezTo>
                <a:cubicBezTo>
                  <a:pt x="17907" y="18000"/>
                  <a:pt x="17938" y="18000"/>
                  <a:pt x="17969" y="18000"/>
                </a:cubicBezTo>
                <a:cubicBezTo>
                  <a:pt x="18000" y="18000"/>
                  <a:pt x="18000" y="18031"/>
                  <a:pt x="18000" y="18031"/>
                </a:cubicBezTo>
                <a:cubicBezTo>
                  <a:pt x="18000" y="18031"/>
                  <a:pt x="18032" y="18031"/>
                  <a:pt x="18032" y="18031"/>
                </a:cubicBezTo>
                <a:cubicBezTo>
                  <a:pt x="18032" y="18062"/>
                  <a:pt x="18063" y="18062"/>
                  <a:pt x="18094" y="18062"/>
                </a:cubicBezTo>
                <a:cubicBezTo>
                  <a:pt x="18125" y="18093"/>
                  <a:pt x="18125" y="18093"/>
                  <a:pt x="18157" y="18093"/>
                </a:cubicBezTo>
                <a:cubicBezTo>
                  <a:pt x="18157" y="18093"/>
                  <a:pt x="18157" y="18125"/>
                  <a:pt x="18188" y="18125"/>
                </a:cubicBezTo>
                <a:cubicBezTo>
                  <a:pt x="18219" y="18125"/>
                  <a:pt x="18219" y="18156"/>
                  <a:pt x="18250" y="18156"/>
                </a:cubicBezTo>
                <a:cubicBezTo>
                  <a:pt x="18282" y="18156"/>
                  <a:pt x="18282" y="18156"/>
                  <a:pt x="18282" y="18156"/>
                </a:cubicBezTo>
                <a:cubicBezTo>
                  <a:pt x="18282" y="18187"/>
                  <a:pt x="18313" y="18187"/>
                  <a:pt x="18313" y="18187"/>
                </a:cubicBezTo>
                <a:cubicBezTo>
                  <a:pt x="18313" y="18187"/>
                  <a:pt x="18344" y="18187"/>
                  <a:pt x="18344" y="18218"/>
                </a:cubicBezTo>
                <a:cubicBezTo>
                  <a:pt x="18344" y="18218"/>
                  <a:pt x="18375" y="18218"/>
                  <a:pt x="18375" y="18218"/>
                </a:cubicBezTo>
                <a:cubicBezTo>
                  <a:pt x="18375" y="18218"/>
                  <a:pt x="18375" y="18218"/>
                  <a:pt x="18375" y="18218"/>
                </a:cubicBezTo>
                <a:cubicBezTo>
                  <a:pt x="18375" y="18218"/>
                  <a:pt x="18407" y="18218"/>
                  <a:pt x="18407" y="18218"/>
                </a:cubicBezTo>
                <a:cubicBezTo>
                  <a:pt x="18438" y="18218"/>
                  <a:pt x="18438" y="18218"/>
                  <a:pt x="18438" y="18218"/>
                </a:cubicBezTo>
                <a:cubicBezTo>
                  <a:pt x="18438" y="18218"/>
                  <a:pt x="18438" y="18218"/>
                  <a:pt x="18438" y="18250"/>
                </a:cubicBezTo>
                <a:cubicBezTo>
                  <a:pt x="18469" y="18281"/>
                  <a:pt x="18500" y="18281"/>
                  <a:pt x="18563" y="18281"/>
                </a:cubicBezTo>
                <a:cubicBezTo>
                  <a:pt x="18563" y="18281"/>
                  <a:pt x="18594" y="18281"/>
                  <a:pt x="18625" y="18281"/>
                </a:cubicBezTo>
                <a:cubicBezTo>
                  <a:pt x="18625" y="18312"/>
                  <a:pt x="18657" y="18343"/>
                  <a:pt x="18688" y="18343"/>
                </a:cubicBezTo>
                <a:cubicBezTo>
                  <a:pt x="18719" y="18343"/>
                  <a:pt x="18719" y="18343"/>
                  <a:pt x="18750" y="18343"/>
                </a:cubicBezTo>
                <a:cubicBezTo>
                  <a:pt x="18782" y="18343"/>
                  <a:pt x="18782" y="18343"/>
                  <a:pt x="18813" y="18343"/>
                </a:cubicBezTo>
                <a:cubicBezTo>
                  <a:pt x="18813" y="18375"/>
                  <a:pt x="18844" y="18375"/>
                  <a:pt x="18844" y="18375"/>
                </a:cubicBezTo>
                <a:cubicBezTo>
                  <a:pt x="18844" y="18406"/>
                  <a:pt x="18875" y="18406"/>
                  <a:pt x="18875" y="18406"/>
                </a:cubicBezTo>
                <a:cubicBezTo>
                  <a:pt x="18875" y="18406"/>
                  <a:pt x="18907" y="18406"/>
                  <a:pt x="18907" y="18406"/>
                </a:cubicBezTo>
                <a:cubicBezTo>
                  <a:pt x="18907" y="18406"/>
                  <a:pt x="18907" y="18406"/>
                  <a:pt x="18907" y="18406"/>
                </a:cubicBezTo>
                <a:cubicBezTo>
                  <a:pt x="18938" y="18406"/>
                  <a:pt x="18938" y="18406"/>
                  <a:pt x="18938" y="18406"/>
                </a:cubicBezTo>
                <a:cubicBezTo>
                  <a:pt x="18969" y="18406"/>
                  <a:pt x="19000" y="18406"/>
                  <a:pt x="19000" y="18437"/>
                </a:cubicBezTo>
                <a:cubicBezTo>
                  <a:pt x="19032" y="18437"/>
                  <a:pt x="19032" y="18437"/>
                  <a:pt x="19032" y="18468"/>
                </a:cubicBezTo>
                <a:cubicBezTo>
                  <a:pt x="19063" y="18468"/>
                  <a:pt x="19125" y="18468"/>
                  <a:pt x="19157" y="18468"/>
                </a:cubicBezTo>
                <a:cubicBezTo>
                  <a:pt x="19313" y="18500"/>
                  <a:pt x="19469" y="18531"/>
                  <a:pt x="19625" y="18562"/>
                </a:cubicBezTo>
                <a:cubicBezTo>
                  <a:pt x="19657" y="18562"/>
                  <a:pt x="19688" y="18562"/>
                  <a:pt x="19719" y="18562"/>
                </a:cubicBezTo>
                <a:cubicBezTo>
                  <a:pt x="19719" y="18593"/>
                  <a:pt x="19719" y="18593"/>
                  <a:pt x="19750" y="18593"/>
                </a:cubicBezTo>
                <a:cubicBezTo>
                  <a:pt x="19750" y="18593"/>
                  <a:pt x="19782" y="18593"/>
                  <a:pt x="19813" y="18593"/>
                </a:cubicBezTo>
                <a:cubicBezTo>
                  <a:pt x="19844" y="18593"/>
                  <a:pt x="19875" y="18593"/>
                  <a:pt x="19907" y="18593"/>
                </a:cubicBezTo>
                <a:cubicBezTo>
                  <a:pt x="19907" y="18593"/>
                  <a:pt x="19907" y="18593"/>
                  <a:pt x="19938" y="18593"/>
                </a:cubicBezTo>
                <a:cubicBezTo>
                  <a:pt x="19938" y="18593"/>
                  <a:pt x="19969" y="18593"/>
                  <a:pt x="19969" y="18562"/>
                </a:cubicBezTo>
                <a:cubicBezTo>
                  <a:pt x="20000" y="18562"/>
                  <a:pt x="20032" y="18562"/>
                  <a:pt x="20063" y="18562"/>
                </a:cubicBezTo>
                <a:cubicBezTo>
                  <a:pt x="20063" y="18593"/>
                  <a:pt x="20094" y="18593"/>
                  <a:pt x="20125" y="18593"/>
                </a:cubicBezTo>
                <a:cubicBezTo>
                  <a:pt x="20125" y="18593"/>
                  <a:pt x="20125" y="18593"/>
                  <a:pt x="20125" y="18593"/>
                </a:cubicBezTo>
                <a:cubicBezTo>
                  <a:pt x="20188" y="18625"/>
                  <a:pt x="20250" y="18625"/>
                  <a:pt x="20313" y="18593"/>
                </a:cubicBezTo>
                <a:cubicBezTo>
                  <a:pt x="20313" y="18593"/>
                  <a:pt x="20344" y="18593"/>
                  <a:pt x="20344" y="18593"/>
                </a:cubicBezTo>
                <a:cubicBezTo>
                  <a:pt x="20375" y="18593"/>
                  <a:pt x="20407" y="18593"/>
                  <a:pt x="20438" y="18562"/>
                </a:cubicBezTo>
                <a:cubicBezTo>
                  <a:pt x="20438" y="18562"/>
                  <a:pt x="20438" y="18562"/>
                  <a:pt x="20438" y="18562"/>
                </a:cubicBezTo>
                <a:cubicBezTo>
                  <a:pt x="20469" y="18562"/>
                  <a:pt x="20500" y="18562"/>
                  <a:pt x="20532" y="18562"/>
                </a:cubicBezTo>
                <a:cubicBezTo>
                  <a:pt x="20532" y="18562"/>
                  <a:pt x="20532" y="18562"/>
                  <a:pt x="20532" y="18562"/>
                </a:cubicBezTo>
                <a:cubicBezTo>
                  <a:pt x="20563" y="18562"/>
                  <a:pt x="20594" y="18562"/>
                  <a:pt x="20594" y="18531"/>
                </a:cubicBezTo>
                <a:cubicBezTo>
                  <a:pt x="20625" y="18531"/>
                  <a:pt x="20625" y="18531"/>
                  <a:pt x="20625" y="18531"/>
                </a:cubicBezTo>
                <a:cubicBezTo>
                  <a:pt x="20657" y="18531"/>
                  <a:pt x="20657" y="18531"/>
                  <a:pt x="20657" y="18500"/>
                </a:cubicBezTo>
                <a:cubicBezTo>
                  <a:pt x="20688" y="18500"/>
                  <a:pt x="20688" y="18468"/>
                  <a:pt x="20719" y="18468"/>
                </a:cubicBezTo>
                <a:cubicBezTo>
                  <a:pt x="20719" y="18406"/>
                  <a:pt x="20625" y="18375"/>
                  <a:pt x="20594" y="18343"/>
                </a:cubicBezTo>
                <a:cubicBezTo>
                  <a:pt x="20594" y="18343"/>
                  <a:pt x="20594" y="18343"/>
                  <a:pt x="20563" y="18343"/>
                </a:cubicBezTo>
                <a:cubicBezTo>
                  <a:pt x="20563" y="18312"/>
                  <a:pt x="20532" y="18312"/>
                  <a:pt x="20500" y="18312"/>
                </a:cubicBezTo>
                <a:cubicBezTo>
                  <a:pt x="20500" y="18312"/>
                  <a:pt x="20469" y="18343"/>
                  <a:pt x="20438" y="18343"/>
                </a:cubicBezTo>
                <a:cubicBezTo>
                  <a:pt x="20438" y="18343"/>
                  <a:pt x="20438" y="18343"/>
                  <a:pt x="20407" y="18343"/>
                </a:cubicBezTo>
                <a:cubicBezTo>
                  <a:pt x="20407" y="18343"/>
                  <a:pt x="20375" y="18343"/>
                  <a:pt x="20375" y="18343"/>
                </a:cubicBezTo>
                <a:cubicBezTo>
                  <a:pt x="20313" y="18343"/>
                  <a:pt x="20282" y="18343"/>
                  <a:pt x="20250" y="18343"/>
                </a:cubicBezTo>
                <a:cubicBezTo>
                  <a:pt x="20219" y="18343"/>
                  <a:pt x="20188" y="18343"/>
                  <a:pt x="20157" y="18343"/>
                </a:cubicBezTo>
                <a:cubicBezTo>
                  <a:pt x="20125" y="18343"/>
                  <a:pt x="20125" y="18343"/>
                  <a:pt x="20125" y="18343"/>
                </a:cubicBezTo>
                <a:cubicBezTo>
                  <a:pt x="19532" y="18281"/>
                  <a:pt x="18969" y="18093"/>
                  <a:pt x="18438" y="17875"/>
                </a:cubicBezTo>
                <a:cubicBezTo>
                  <a:pt x="17969" y="17656"/>
                  <a:pt x="17563" y="17406"/>
                  <a:pt x="17157" y="17156"/>
                </a:cubicBezTo>
                <a:cubicBezTo>
                  <a:pt x="16907" y="17000"/>
                  <a:pt x="16688" y="16875"/>
                  <a:pt x="16469" y="16687"/>
                </a:cubicBezTo>
                <a:cubicBezTo>
                  <a:pt x="16469" y="16687"/>
                  <a:pt x="16469" y="16687"/>
                  <a:pt x="16469" y="16687"/>
                </a:cubicBezTo>
                <a:cubicBezTo>
                  <a:pt x="16469" y="16687"/>
                  <a:pt x="16469" y="16687"/>
                  <a:pt x="16438" y="16687"/>
                </a:cubicBezTo>
                <a:cubicBezTo>
                  <a:pt x="16438" y="16687"/>
                  <a:pt x="16407" y="16656"/>
                  <a:pt x="16407" y="16656"/>
                </a:cubicBezTo>
                <a:cubicBezTo>
                  <a:pt x="16407" y="16656"/>
                  <a:pt x="16407" y="16656"/>
                  <a:pt x="16407" y="16625"/>
                </a:cubicBezTo>
                <a:cubicBezTo>
                  <a:pt x="16407" y="16625"/>
                  <a:pt x="16407" y="16625"/>
                  <a:pt x="16407" y="16625"/>
                </a:cubicBezTo>
                <a:cubicBezTo>
                  <a:pt x="16407" y="16625"/>
                  <a:pt x="16375" y="16625"/>
                  <a:pt x="16344" y="16625"/>
                </a:cubicBezTo>
                <a:cubicBezTo>
                  <a:pt x="16344" y="16625"/>
                  <a:pt x="16344" y="16625"/>
                  <a:pt x="16344" y="16593"/>
                </a:cubicBezTo>
                <a:cubicBezTo>
                  <a:pt x="16344" y="16593"/>
                  <a:pt x="16344" y="16593"/>
                  <a:pt x="16344" y="16593"/>
                </a:cubicBezTo>
                <a:cubicBezTo>
                  <a:pt x="16344" y="16593"/>
                  <a:pt x="16344" y="16593"/>
                  <a:pt x="16344" y="16562"/>
                </a:cubicBezTo>
                <a:cubicBezTo>
                  <a:pt x="16344" y="16562"/>
                  <a:pt x="16344" y="16562"/>
                  <a:pt x="16344" y="16562"/>
                </a:cubicBezTo>
                <a:cubicBezTo>
                  <a:pt x="16313" y="16562"/>
                  <a:pt x="16313" y="16562"/>
                  <a:pt x="16282" y="16562"/>
                </a:cubicBezTo>
                <a:cubicBezTo>
                  <a:pt x="16219" y="16531"/>
                  <a:pt x="16188" y="16500"/>
                  <a:pt x="16125" y="16468"/>
                </a:cubicBezTo>
                <a:cubicBezTo>
                  <a:pt x="16125" y="16468"/>
                  <a:pt x="16125" y="16468"/>
                  <a:pt x="16125" y="16468"/>
                </a:cubicBezTo>
                <a:cubicBezTo>
                  <a:pt x="16125" y="16406"/>
                  <a:pt x="16125" y="16406"/>
                  <a:pt x="16063" y="16406"/>
                </a:cubicBezTo>
                <a:cubicBezTo>
                  <a:pt x="16063" y="16406"/>
                  <a:pt x="16063" y="16406"/>
                  <a:pt x="16063" y="16406"/>
                </a:cubicBezTo>
                <a:cubicBezTo>
                  <a:pt x="16063" y="16375"/>
                  <a:pt x="16032" y="16375"/>
                  <a:pt x="16000" y="16375"/>
                </a:cubicBezTo>
                <a:cubicBezTo>
                  <a:pt x="15907" y="16312"/>
                  <a:pt x="15844" y="16250"/>
                  <a:pt x="15750" y="16187"/>
                </a:cubicBezTo>
                <a:cubicBezTo>
                  <a:pt x="15719" y="16187"/>
                  <a:pt x="15688" y="16156"/>
                  <a:pt x="15657" y="16156"/>
                </a:cubicBezTo>
                <a:cubicBezTo>
                  <a:pt x="15657" y="16125"/>
                  <a:pt x="15657" y="16093"/>
                  <a:pt x="15657" y="16093"/>
                </a:cubicBezTo>
                <a:cubicBezTo>
                  <a:pt x="15657" y="16093"/>
                  <a:pt x="15657" y="16093"/>
                  <a:pt x="15657" y="16093"/>
                </a:cubicBezTo>
                <a:cubicBezTo>
                  <a:pt x="15657" y="16093"/>
                  <a:pt x="15625" y="16093"/>
                  <a:pt x="15594" y="16093"/>
                </a:cubicBezTo>
                <a:cubicBezTo>
                  <a:pt x="15594" y="16093"/>
                  <a:pt x="15594" y="16062"/>
                  <a:pt x="15594" y="16062"/>
                </a:cubicBezTo>
                <a:cubicBezTo>
                  <a:pt x="15594" y="16031"/>
                  <a:pt x="15563" y="16031"/>
                  <a:pt x="15532" y="16031"/>
                </a:cubicBezTo>
                <a:cubicBezTo>
                  <a:pt x="15532" y="16031"/>
                  <a:pt x="15500" y="16031"/>
                  <a:pt x="15500" y="16000"/>
                </a:cubicBezTo>
                <a:cubicBezTo>
                  <a:pt x="15500" y="16000"/>
                  <a:pt x="15500" y="16000"/>
                  <a:pt x="15500" y="16000"/>
                </a:cubicBezTo>
                <a:cubicBezTo>
                  <a:pt x="15500" y="16000"/>
                  <a:pt x="15469" y="16000"/>
                  <a:pt x="15469" y="16000"/>
                </a:cubicBezTo>
                <a:cubicBezTo>
                  <a:pt x="15344" y="15906"/>
                  <a:pt x="15188" y="15812"/>
                  <a:pt x="15063" y="15687"/>
                </a:cubicBezTo>
                <a:cubicBezTo>
                  <a:pt x="14875" y="15562"/>
                  <a:pt x="14657" y="15406"/>
                  <a:pt x="14469" y="15250"/>
                </a:cubicBezTo>
                <a:cubicBezTo>
                  <a:pt x="14469" y="15250"/>
                  <a:pt x="14469" y="15250"/>
                  <a:pt x="14469" y="15219"/>
                </a:cubicBezTo>
                <a:cubicBezTo>
                  <a:pt x="14157" y="15000"/>
                  <a:pt x="13875" y="14781"/>
                  <a:pt x="13594" y="14531"/>
                </a:cubicBezTo>
                <a:cubicBezTo>
                  <a:pt x="13594" y="14531"/>
                  <a:pt x="13563" y="14531"/>
                  <a:pt x="13563" y="14531"/>
                </a:cubicBezTo>
                <a:cubicBezTo>
                  <a:pt x="13563" y="14531"/>
                  <a:pt x="13563" y="14531"/>
                  <a:pt x="13563" y="14531"/>
                </a:cubicBezTo>
                <a:cubicBezTo>
                  <a:pt x="13532" y="14531"/>
                  <a:pt x="13532" y="14531"/>
                  <a:pt x="13532" y="14531"/>
                </a:cubicBezTo>
                <a:cubicBezTo>
                  <a:pt x="13469" y="14500"/>
                  <a:pt x="13469" y="14469"/>
                  <a:pt x="13407" y="14437"/>
                </a:cubicBezTo>
                <a:cubicBezTo>
                  <a:pt x="13407" y="14406"/>
                  <a:pt x="13407" y="14406"/>
                  <a:pt x="13375" y="14406"/>
                </a:cubicBezTo>
                <a:cubicBezTo>
                  <a:pt x="13032" y="14125"/>
                  <a:pt x="12688" y="13844"/>
                  <a:pt x="12344" y="13562"/>
                </a:cubicBezTo>
                <a:cubicBezTo>
                  <a:pt x="12094" y="13344"/>
                  <a:pt x="11875" y="13125"/>
                  <a:pt x="11625" y="12937"/>
                </a:cubicBezTo>
                <a:cubicBezTo>
                  <a:pt x="11563" y="12875"/>
                  <a:pt x="11500" y="12812"/>
                  <a:pt x="11438" y="12781"/>
                </a:cubicBezTo>
                <a:cubicBezTo>
                  <a:pt x="11282" y="12625"/>
                  <a:pt x="11125" y="12469"/>
                  <a:pt x="10938" y="12344"/>
                </a:cubicBezTo>
                <a:cubicBezTo>
                  <a:pt x="10938" y="12312"/>
                  <a:pt x="10938" y="12281"/>
                  <a:pt x="10969" y="12281"/>
                </a:cubicBezTo>
                <a:cubicBezTo>
                  <a:pt x="10969" y="12281"/>
                  <a:pt x="10969" y="12281"/>
                  <a:pt x="10969" y="12281"/>
                </a:cubicBezTo>
                <a:cubicBezTo>
                  <a:pt x="11000" y="12281"/>
                  <a:pt x="11000" y="12281"/>
                  <a:pt x="11032" y="12312"/>
                </a:cubicBezTo>
                <a:cubicBezTo>
                  <a:pt x="11188" y="12469"/>
                  <a:pt x="11344" y="12594"/>
                  <a:pt x="11500" y="12719"/>
                </a:cubicBezTo>
                <a:cubicBezTo>
                  <a:pt x="11719" y="12844"/>
                  <a:pt x="11907" y="13000"/>
                  <a:pt x="12094" y="13187"/>
                </a:cubicBezTo>
                <a:cubicBezTo>
                  <a:pt x="12469" y="13469"/>
                  <a:pt x="12844" y="13750"/>
                  <a:pt x="13219" y="14062"/>
                </a:cubicBezTo>
                <a:cubicBezTo>
                  <a:pt x="13438" y="14250"/>
                  <a:pt x="13688" y="14406"/>
                  <a:pt x="13875" y="14562"/>
                </a:cubicBezTo>
                <a:cubicBezTo>
                  <a:pt x="14219" y="14844"/>
                  <a:pt x="14563" y="15062"/>
                  <a:pt x="14875" y="15312"/>
                </a:cubicBezTo>
                <a:cubicBezTo>
                  <a:pt x="15157" y="15531"/>
                  <a:pt x="15438" y="15718"/>
                  <a:pt x="15719" y="15937"/>
                </a:cubicBezTo>
                <a:cubicBezTo>
                  <a:pt x="16000" y="16125"/>
                  <a:pt x="16282" y="16312"/>
                  <a:pt x="16563" y="16500"/>
                </a:cubicBezTo>
                <a:cubicBezTo>
                  <a:pt x="16813" y="16656"/>
                  <a:pt x="17094" y="16843"/>
                  <a:pt x="17344" y="17000"/>
                </a:cubicBezTo>
                <a:cubicBezTo>
                  <a:pt x="17625" y="17156"/>
                  <a:pt x="17907" y="17312"/>
                  <a:pt x="18188" y="17468"/>
                </a:cubicBezTo>
                <a:cubicBezTo>
                  <a:pt x="18407" y="17593"/>
                  <a:pt x="18657" y="17718"/>
                  <a:pt x="18907" y="17812"/>
                </a:cubicBezTo>
                <a:cubicBezTo>
                  <a:pt x="18969" y="17812"/>
                  <a:pt x="19032" y="17875"/>
                  <a:pt x="19094" y="17875"/>
                </a:cubicBezTo>
                <a:cubicBezTo>
                  <a:pt x="19219" y="17906"/>
                  <a:pt x="19344" y="17968"/>
                  <a:pt x="19500" y="18000"/>
                </a:cubicBezTo>
                <a:cubicBezTo>
                  <a:pt x="19625" y="18031"/>
                  <a:pt x="19719" y="18093"/>
                  <a:pt x="19875" y="18093"/>
                </a:cubicBezTo>
                <a:cubicBezTo>
                  <a:pt x="20000" y="18093"/>
                  <a:pt x="20125" y="18125"/>
                  <a:pt x="20282" y="18125"/>
                </a:cubicBezTo>
                <a:cubicBezTo>
                  <a:pt x="20344" y="18000"/>
                  <a:pt x="20250" y="18000"/>
                  <a:pt x="20157" y="18000"/>
                </a:cubicBezTo>
                <a:cubicBezTo>
                  <a:pt x="19938" y="17968"/>
                  <a:pt x="19719" y="17906"/>
                  <a:pt x="19500" y="17843"/>
                </a:cubicBezTo>
                <a:cubicBezTo>
                  <a:pt x="19157" y="17750"/>
                  <a:pt x="18844" y="17625"/>
                  <a:pt x="18532" y="17468"/>
                </a:cubicBezTo>
                <a:cubicBezTo>
                  <a:pt x="18125" y="17250"/>
                  <a:pt x="17719" y="17031"/>
                  <a:pt x="17344" y="16781"/>
                </a:cubicBezTo>
                <a:cubicBezTo>
                  <a:pt x="16907" y="16500"/>
                  <a:pt x="16469" y="16218"/>
                  <a:pt x="16063" y="15906"/>
                </a:cubicBezTo>
                <a:cubicBezTo>
                  <a:pt x="15563" y="15562"/>
                  <a:pt x="15094" y="15219"/>
                  <a:pt x="14625" y="14844"/>
                </a:cubicBezTo>
                <a:cubicBezTo>
                  <a:pt x="14282" y="14594"/>
                  <a:pt x="13938" y="14344"/>
                  <a:pt x="13625" y="14062"/>
                </a:cubicBezTo>
                <a:cubicBezTo>
                  <a:pt x="13188" y="13719"/>
                  <a:pt x="12782" y="13375"/>
                  <a:pt x="12344" y="13031"/>
                </a:cubicBezTo>
                <a:cubicBezTo>
                  <a:pt x="11969" y="12719"/>
                  <a:pt x="11625" y="12406"/>
                  <a:pt x="11250" y="12094"/>
                </a:cubicBezTo>
                <a:cubicBezTo>
                  <a:pt x="11032" y="11937"/>
                  <a:pt x="10813" y="11750"/>
                  <a:pt x="10657" y="11531"/>
                </a:cubicBezTo>
                <a:cubicBezTo>
                  <a:pt x="10625" y="11469"/>
                  <a:pt x="10532" y="11469"/>
                  <a:pt x="10500" y="11406"/>
                </a:cubicBezTo>
                <a:cubicBezTo>
                  <a:pt x="10469" y="11312"/>
                  <a:pt x="10375" y="11219"/>
                  <a:pt x="10313" y="11125"/>
                </a:cubicBezTo>
                <a:cubicBezTo>
                  <a:pt x="10032" y="10906"/>
                  <a:pt x="9813" y="10625"/>
                  <a:pt x="9563" y="10344"/>
                </a:cubicBezTo>
                <a:cubicBezTo>
                  <a:pt x="9563" y="10344"/>
                  <a:pt x="9563" y="10344"/>
                  <a:pt x="9532" y="10344"/>
                </a:cubicBezTo>
                <a:cubicBezTo>
                  <a:pt x="9532" y="10312"/>
                  <a:pt x="9532" y="10281"/>
                  <a:pt x="9532" y="10281"/>
                </a:cubicBezTo>
                <a:cubicBezTo>
                  <a:pt x="9563" y="10250"/>
                  <a:pt x="9563" y="10250"/>
                  <a:pt x="9594" y="10250"/>
                </a:cubicBezTo>
                <a:cubicBezTo>
                  <a:pt x="9594" y="10250"/>
                  <a:pt x="9625" y="10250"/>
                  <a:pt x="9625" y="10250"/>
                </a:cubicBezTo>
                <a:cubicBezTo>
                  <a:pt x="9625" y="10281"/>
                  <a:pt x="9625" y="10281"/>
                  <a:pt x="9625" y="10281"/>
                </a:cubicBezTo>
                <a:cubicBezTo>
                  <a:pt x="9625" y="10281"/>
                  <a:pt x="9625" y="10312"/>
                  <a:pt x="9657" y="10281"/>
                </a:cubicBezTo>
                <a:cubicBezTo>
                  <a:pt x="9750" y="10375"/>
                  <a:pt x="9844" y="10437"/>
                  <a:pt x="9907" y="10500"/>
                </a:cubicBezTo>
                <a:cubicBezTo>
                  <a:pt x="9969" y="10562"/>
                  <a:pt x="10032" y="10625"/>
                  <a:pt x="10125" y="10687"/>
                </a:cubicBezTo>
                <a:cubicBezTo>
                  <a:pt x="10219" y="10781"/>
                  <a:pt x="10344" y="10875"/>
                  <a:pt x="10469" y="10969"/>
                </a:cubicBezTo>
                <a:cubicBezTo>
                  <a:pt x="10469" y="10969"/>
                  <a:pt x="10438" y="10969"/>
                  <a:pt x="10469" y="10969"/>
                </a:cubicBezTo>
                <a:cubicBezTo>
                  <a:pt x="10469" y="10969"/>
                  <a:pt x="10469" y="10969"/>
                  <a:pt x="10469" y="10969"/>
                </a:cubicBezTo>
                <a:cubicBezTo>
                  <a:pt x="10469" y="11000"/>
                  <a:pt x="10469" y="11000"/>
                  <a:pt x="10469" y="11000"/>
                </a:cubicBezTo>
                <a:cubicBezTo>
                  <a:pt x="10469" y="11000"/>
                  <a:pt x="10469" y="11031"/>
                  <a:pt x="10500" y="11031"/>
                </a:cubicBezTo>
                <a:cubicBezTo>
                  <a:pt x="10688" y="11219"/>
                  <a:pt x="10875" y="11375"/>
                  <a:pt x="11094" y="11562"/>
                </a:cubicBezTo>
                <a:cubicBezTo>
                  <a:pt x="11719" y="12094"/>
                  <a:pt x="12344" y="12656"/>
                  <a:pt x="13000" y="13156"/>
                </a:cubicBezTo>
                <a:cubicBezTo>
                  <a:pt x="13282" y="13375"/>
                  <a:pt x="13532" y="13625"/>
                  <a:pt x="13813" y="13844"/>
                </a:cubicBezTo>
                <a:cubicBezTo>
                  <a:pt x="14407" y="14312"/>
                  <a:pt x="15032" y="14781"/>
                  <a:pt x="15657" y="15250"/>
                </a:cubicBezTo>
                <a:cubicBezTo>
                  <a:pt x="15719" y="15281"/>
                  <a:pt x="15750" y="15312"/>
                  <a:pt x="15782" y="15344"/>
                </a:cubicBezTo>
                <a:cubicBezTo>
                  <a:pt x="15813" y="15344"/>
                  <a:pt x="15844" y="15344"/>
                  <a:pt x="15875" y="15312"/>
                </a:cubicBezTo>
                <a:cubicBezTo>
                  <a:pt x="15875" y="15281"/>
                  <a:pt x="15844" y="15281"/>
                  <a:pt x="15844" y="15250"/>
                </a:cubicBezTo>
                <a:cubicBezTo>
                  <a:pt x="15782" y="15250"/>
                  <a:pt x="15750" y="15219"/>
                  <a:pt x="15719" y="15187"/>
                </a:cubicBezTo>
                <a:cubicBezTo>
                  <a:pt x="14875" y="14562"/>
                  <a:pt x="14094" y="13937"/>
                  <a:pt x="13282" y="13281"/>
                </a:cubicBezTo>
                <a:cubicBezTo>
                  <a:pt x="12782" y="12875"/>
                  <a:pt x="12282" y="12437"/>
                  <a:pt x="11750" y="12000"/>
                </a:cubicBezTo>
                <a:cubicBezTo>
                  <a:pt x="11407" y="11719"/>
                  <a:pt x="11032" y="11406"/>
                  <a:pt x="10688" y="11094"/>
                </a:cubicBezTo>
                <a:cubicBezTo>
                  <a:pt x="10625" y="11031"/>
                  <a:pt x="10594" y="10937"/>
                  <a:pt x="10500" y="10937"/>
                </a:cubicBezTo>
                <a:cubicBezTo>
                  <a:pt x="10438" y="10875"/>
                  <a:pt x="10407" y="10844"/>
                  <a:pt x="10375" y="10812"/>
                </a:cubicBezTo>
                <a:cubicBezTo>
                  <a:pt x="10375" y="10812"/>
                  <a:pt x="10375" y="10781"/>
                  <a:pt x="10375" y="10781"/>
                </a:cubicBezTo>
                <a:cubicBezTo>
                  <a:pt x="10407" y="10781"/>
                  <a:pt x="10438" y="10781"/>
                  <a:pt x="10438" y="10812"/>
                </a:cubicBezTo>
                <a:cubicBezTo>
                  <a:pt x="10469" y="10812"/>
                  <a:pt x="10469" y="10812"/>
                  <a:pt x="10469" y="10812"/>
                </a:cubicBezTo>
                <a:cubicBezTo>
                  <a:pt x="10657" y="10969"/>
                  <a:pt x="10844" y="11125"/>
                  <a:pt x="11032" y="11281"/>
                </a:cubicBezTo>
                <a:cubicBezTo>
                  <a:pt x="11532" y="11719"/>
                  <a:pt x="12032" y="12156"/>
                  <a:pt x="12532" y="12562"/>
                </a:cubicBezTo>
                <a:cubicBezTo>
                  <a:pt x="13032" y="12969"/>
                  <a:pt x="13532" y="13406"/>
                  <a:pt x="14032" y="13781"/>
                </a:cubicBezTo>
                <a:cubicBezTo>
                  <a:pt x="14657" y="14281"/>
                  <a:pt x="15282" y="14719"/>
                  <a:pt x="15875" y="15187"/>
                </a:cubicBezTo>
                <a:cubicBezTo>
                  <a:pt x="15907" y="15219"/>
                  <a:pt x="15907" y="15219"/>
                  <a:pt x="15938" y="15219"/>
                </a:cubicBezTo>
                <a:cubicBezTo>
                  <a:pt x="15969" y="15219"/>
                  <a:pt x="16000" y="15219"/>
                  <a:pt x="16032" y="15219"/>
                </a:cubicBezTo>
                <a:cubicBezTo>
                  <a:pt x="16032" y="15219"/>
                  <a:pt x="16032" y="15219"/>
                  <a:pt x="16032" y="15219"/>
                </a:cubicBezTo>
                <a:cubicBezTo>
                  <a:pt x="16032" y="15219"/>
                  <a:pt x="16032" y="15219"/>
                  <a:pt x="16032" y="15219"/>
                </a:cubicBezTo>
                <a:cubicBezTo>
                  <a:pt x="16032" y="15219"/>
                  <a:pt x="16032" y="15219"/>
                  <a:pt x="16032" y="15219"/>
                </a:cubicBezTo>
                <a:cubicBezTo>
                  <a:pt x="16063" y="15250"/>
                  <a:pt x="16094" y="15281"/>
                  <a:pt x="16125" y="15250"/>
                </a:cubicBezTo>
                <a:cubicBezTo>
                  <a:pt x="16157" y="15250"/>
                  <a:pt x="16157" y="15250"/>
                  <a:pt x="16188" y="15219"/>
                </a:cubicBezTo>
                <a:cubicBezTo>
                  <a:pt x="16219" y="15219"/>
                  <a:pt x="16250" y="15187"/>
                  <a:pt x="16250" y="15219"/>
                </a:cubicBezTo>
                <a:cubicBezTo>
                  <a:pt x="16344" y="15281"/>
                  <a:pt x="16438" y="15344"/>
                  <a:pt x="16438" y="15469"/>
                </a:cubicBezTo>
                <a:cubicBezTo>
                  <a:pt x="16344" y="15469"/>
                  <a:pt x="16344" y="15375"/>
                  <a:pt x="16313" y="15344"/>
                </a:cubicBezTo>
                <a:cubicBezTo>
                  <a:pt x="16282" y="15312"/>
                  <a:pt x="16250" y="15281"/>
                  <a:pt x="16188" y="15312"/>
                </a:cubicBezTo>
                <a:cubicBezTo>
                  <a:pt x="16157" y="15344"/>
                  <a:pt x="16188" y="15375"/>
                  <a:pt x="16219" y="15406"/>
                </a:cubicBezTo>
                <a:cubicBezTo>
                  <a:pt x="16282" y="15469"/>
                  <a:pt x="16344" y="15531"/>
                  <a:pt x="16407" y="15562"/>
                </a:cubicBezTo>
                <a:cubicBezTo>
                  <a:pt x="17000" y="15968"/>
                  <a:pt x="17594" y="16375"/>
                  <a:pt x="18188" y="16718"/>
                </a:cubicBezTo>
                <a:cubicBezTo>
                  <a:pt x="18500" y="16906"/>
                  <a:pt x="18813" y="17062"/>
                  <a:pt x="19125" y="17187"/>
                </a:cubicBezTo>
                <a:cubicBezTo>
                  <a:pt x="19438" y="17343"/>
                  <a:pt x="19782" y="17437"/>
                  <a:pt x="20157" y="17531"/>
                </a:cubicBezTo>
                <a:cubicBezTo>
                  <a:pt x="20157" y="17531"/>
                  <a:pt x="20157" y="17531"/>
                  <a:pt x="20188" y="17562"/>
                </a:cubicBezTo>
                <a:cubicBezTo>
                  <a:pt x="20219" y="17562"/>
                  <a:pt x="20250" y="17562"/>
                  <a:pt x="20282" y="17562"/>
                </a:cubicBezTo>
                <a:cubicBezTo>
                  <a:pt x="20282" y="17562"/>
                  <a:pt x="20313" y="17562"/>
                  <a:pt x="20344" y="17562"/>
                </a:cubicBezTo>
                <a:cubicBezTo>
                  <a:pt x="20344" y="17562"/>
                  <a:pt x="20375" y="17562"/>
                  <a:pt x="20375" y="17562"/>
                </a:cubicBezTo>
                <a:cubicBezTo>
                  <a:pt x="20375" y="17562"/>
                  <a:pt x="20375" y="17562"/>
                  <a:pt x="20407" y="17562"/>
                </a:cubicBezTo>
                <a:cubicBezTo>
                  <a:pt x="20438" y="17625"/>
                  <a:pt x="20469" y="17593"/>
                  <a:pt x="20532" y="17562"/>
                </a:cubicBezTo>
                <a:cubicBezTo>
                  <a:pt x="20563" y="17531"/>
                  <a:pt x="20594" y="17562"/>
                  <a:pt x="20625" y="17562"/>
                </a:cubicBezTo>
                <a:cubicBezTo>
                  <a:pt x="20625" y="17593"/>
                  <a:pt x="20625" y="17593"/>
                  <a:pt x="20625" y="17593"/>
                </a:cubicBezTo>
                <a:cubicBezTo>
                  <a:pt x="20750" y="17625"/>
                  <a:pt x="20875" y="17656"/>
                  <a:pt x="20969" y="17562"/>
                </a:cubicBezTo>
                <a:cubicBezTo>
                  <a:pt x="21032" y="17562"/>
                  <a:pt x="21063" y="17562"/>
                  <a:pt x="21125" y="17562"/>
                </a:cubicBezTo>
                <a:cubicBezTo>
                  <a:pt x="21125" y="17593"/>
                  <a:pt x="21125" y="17593"/>
                  <a:pt x="21157" y="17593"/>
                </a:cubicBezTo>
                <a:cubicBezTo>
                  <a:pt x="21188" y="17625"/>
                  <a:pt x="21282" y="17625"/>
                  <a:pt x="21313" y="17562"/>
                </a:cubicBezTo>
                <a:cubicBezTo>
                  <a:pt x="21313" y="17562"/>
                  <a:pt x="21313" y="17562"/>
                  <a:pt x="21313" y="17562"/>
                </a:cubicBezTo>
                <a:cubicBezTo>
                  <a:pt x="21344" y="17562"/>
                  <a:pt x="21375" y="17562"/>
                  <a:pt x="21375" y="17562"/>
                </a:cubicBezTo>
                <a:cubicBezTo>
                  <a:pt x="21407" y="17531"/>
                  <a:pt x="21438" y="17531"/>
                  <a:pt x="21469" y="17531"/>
                </a:cubicBezTo>
                <a:cubicBezTo>
                  <a:pt x="21469" y="17531"/>
                  <a:pt x="21469" y="17562"/>
                  <a:pt x="21500" y="17562"/>
                </a:cubicBezTo>
                <a:cubicBezTo>
                  <a:pt x="21500" y="17562"/>
                  <a:pt x="21500" y="17562"/>
                  <a:pt x="21500" y="17562"/>
                </a:cubicBezTo>
                <a:cubicBezTo>
                  <a:pt x="21532" y="17562"/>
                  <a:pt x="21532" y="17562"/>
                  <a:pt x="21532" y="17562"/>
                </a:cubicBezTo>
                <a:cubicBezTo>
                  <a:pt x="21532" y="17562"/>
                  <a:pt x="21563" y="17531"/>
                  <a:pt x="21563" y="17531"/>
                </a:cubicBezTo>
                <a:cubicBezTo>
                  <a:pt x="21563" y="17531"/>
                  <a:pt x="21563" y="17531"/>
                  <a:pt x="21563" y="17500"/>
                </a:cubicBezTo>
                <a:cubicBezTo>
                  <a:pt x="21594" y="17500"/>
                  <a:pt x="21625" y="17500"/>
                  <a:pt x="21625" y="17500"/>
                </a:cubicBezTo>
                <a:cubicBezTo>
                  <a:pt x="21657" y="17468"/>
                  <a:pt x="21688" y="17468"/>
                  <a:pt x="21688" y="17437"/>
                </a:cubicBezTo>
                <a:cubicBezTo>
                  <a:pt x="21688" y="17406"/>
                  <a:pt x="21688" y="17375"/>
                  <a:pt x="21688" y="17343"/>
                </a:cubicBezTo>
                <a:cubicBezTo>
                  <a:pt x="21719" y="17312"/>
                  <a:pt x="21719" y="17281"/>
                  <a:pt x="21750" y="17250"/>
                </a:cubicBezTo>
                <a:cubicBezTo>
                  <a:pt x="21813" y="17187"/>
                  <a:pt x="21875" y="17156"/>
                  <a:pt x="21969" y="17125"/>
                </a:cubicBezTo>
                <a:cubicBezTo>
                  <a:pt x="22032" y="17093"/>
                  <a:pt x="22094" y="17093"/>
                  <a:pt x="22188" y="17062"/>
                </a:cubicBezTo>
                <a:cubicBezTo>
                  <a:pt x="22282" y="17031"/>
                  <a:pt x="22344" y="16968"/>
                  <a:pt x="22407" y="16875"/>
                </a:cubicBezTo>
                <a:cubicBezTo>
                  <a:pt x="22407" y="16875"/>
                  <a:pt x="22438" y="16843"/>
                  <a:pt x="22438" y="16843"/>
                </a:cubicBezTo>
                <a:cubicBezTo>
                  <a:pt x="22469" y="16843"/>
                  <a:pt x="22469" y="16812"/>
                  <a:pt x="22500" y="16781"/>
                </a:cubicBezTo>
                <a:cubicBezTo>
                  <a:pt x="22532" y="16718"/>
                  <a:pt x="22563" y="16687"/>
                  <a:pt x="22625" y="16656"/>
                </a:cubicBezTo>
                <a:cubicBezTo>
                  <a:pt x="22657" y="16656"/>
                  <a:pt x="22657" y="16625"/>
                  <a:pt x="22688" y="16625"/>
                </a:cubicBezTo>
                <a:cubicBezTo>
                  <a:pt x="22719" y="16625"/>
                  <a:pt x="22782" y="16593"/>
                  <a:pt x="22844" y="16562"/>
                </a:cubicBezTo>
                <a:cubicBezTo>
                  <a:pt x="22844" y="16562"/>
                  <a:pt x="22875" y="16562"/>
                  <a:pt x="22907" y="16562"/>
                </a:cubicBezTo>
                <a:cubicBezTo>
                  <a:pt x="22938" y="16562"/>
                  <a:pt x="22938" y="16531"/>
                  <a:pt x="22969" y="16500"/>
                </a:cubicBezTo>
                <a:cubicBezTo>
                  <a:pt x="23000" y="16500"/>
                  <a:pt x="23032" y="16468"/>
                  <a:pt x="23063" y="16468"/>
                </a:cubicBezTo>
                <a:cubicBezTo>
                  <a:pt x="23063" y="16468"/>
                  <a:pt x="23063" y="16468"/>
                  <a:pt x="23094" y="16437"/>
                </a:cubicBezTo>
                <a:cubicBezTo>
                  <a:pt x="23094" y="16437"/>
                  <a:pt x="23094" y="16437"/>
                  <a:pt x="23094" y="16437"/>
                </a:cubicBezTo>
                <a:cubicBezTo>
                  <a:pt x="23188" y="16375"/>
                  <a:pt x="23219" y="16250"/>
                  <a:pt x="23282" y="16187"/>
                </a:cubicBezTo>
                <a:cubicBezTo>
                  <a:pt x="23344" y="16156"/>
                  <a:pt x="23407" y="16093"/>
                  <a:pt x="23438" y="16031"/>
                </a:cubicBezTo>
                <a:cubicBezTo>
                  <a:pt x="23469" y="16031"/>
                  <a:pt x="23500" y="16031"/>
                  <a:pt x="23500" y="16000"/>
                </a:cubicBezTo>
                <a:cubicBezTo>
                  <a:pt x="23625" y="15937"/>
                  <a:pt x="23782" y="15906"/>
                  <a:pt x="23875" y="15812"/>
                </a:cubicBezTo>
                <a:cubicBezTo>
                  <a:pt x="24000" y="15812"/>
                  <a:pt x="24094" y="15750"/>
                  <a:pt x="24219" y="15687"/>
                </a:cubicBezTo>
                <a:cubicBezTo>
                  <a:pt x="24125" y="15656"/>
                  <a:pt x="24032" y="15687"/>
                  <a:pt x="23969" y="15687"/>
                </a:cubicBezTo>
                <a:cubicBezTo>
                  <a:pt x="23875" y="15718"/>
                  <a:pt x="23813" y="15718"/>
                  <a:pt x="23719" y="15687"/>
                </a:cubicBezTo>
                <a:cubicBezTo>
                  <a:pt x="23813" y="15625"/>
                  <a:pt x="23907" y="15594"/>
                  <a:pt x="24000" y="15594"/>
                </a:cubicBezTo>
                <a:cubicBezTo>
                  <a:pt x="24094" y="15625"/>
                  <a:pt x="24219" y="15594"/>
                  <a:pt x="24344" y="15562"/>
                </a:cubicBezTo>
                <a:cubicBezTo>
                  <a:pt x="24344" y="15562"/>
                  <a:pt x="24344" y="15562"/>
                  <a:pt x="24375" y="15562"/>
                </a:cubicBezTo>
                <a:cubicBezTo>
                  <a:pt x="24407" y="15562"/>
                  <a:pt x="24438" y="15531"/>
                  <a:pt x="24438" y="15500"/>
                </a:cubicBezTo>
                <a:cubicBezTo>
                  <a:pt x="24469" y="15500"/>
                  <a:pt x="24469" y="15500"/>
                  <a:pt x="24469" y="15500"/>
                </a:cubicBezTo>
                <a:cubicBezTo>
                  <a:pt x="24500" y="15469"/>
                  <a:pt x="24500" y="15437"/>
                  <a:pt x="24532" y="15406"/>
                </a:cubicBezTo>
                <a:cubicBezTo>
                  <a:pt x="24532" y="15375"/>
                  <a:pt x="24532" y="15375"/>
                  <a:pt x="24563" y="15375"/>
                </a:cubicBezTo>
                <a:cubicBezTo>
                  <a:pt x="24500" y="15375"/>
                  <a:pt x="24438" y="15375"/>
                  <a:pt x="24375" y="15344"/>
                </a:cubicBezTo>
                <a:cubicBezTo>
                  <a:pt x="24407" y="15344"/>
                  <a:pt x="24407" y="15344"/>
                  <a:pt x="24438" y="15312"/>
                </a:cubicBezTo>
                <a:cubicBezTo>
                  <a:pt x="24438" y="15312"/>
                  <a:pt x="24469" y="15312"/>
                  <a:pt x="24469" y="15312"/>
                </a:cubicBezTo>
                <a:cubicBezTo>
                  <a:pt x="24532" y="15281"/>
                  <a:pt x="24594" y="15312"/>
                  <a:pt x="24657" y="15250"/>
                </a:cubicBezTo>
                <a:cubicBezTo>
                  <a:pt x="24563" y="15250"/>
                  <a:pt x="24500" y="15219"/>
                  <a:pt x="24438" y="15219"/>
                </a:cubicBezTo>
                <a:cubicBezTo>
                  <a:pt x="24219" y="15219"/>
                  <a:pt x="24000" y="15187"/>
                  <a:pt x="23782" y="15125"/>
                </a:cubicBezTo>
                <a:cubicBezTo>
                  <a:pt x="23282" y="15000"/>
                  <a:pt x="22844" y="14781"/>
                  <a:pt x="22375" y="14562"/>
                </a:cubicBezTo>
                <a:cubicBezTo>
                  <a:pt x="21969" y="14312"/>
                  <a:pt x="21532" y="14062"/>
                  <a:pt x="21157" y="13781"/>
                </a:cubicBezTo>
                <a:cubicBezTo>
                  <a:pt x="20719" y="13469"/>
                  <a:pt x="20313" y="13156"/>
                  <a:pt x="19938" y="12844"/>
                </a:cubicBezTo>
                <a:cubicBezTo>
                  <a:pt x="19844" y="12750"/>
                  <a:pt x="19844" y="12750"/>
                  <a:pt x="19688" y="12781"/>
                </a:cubicBezTo>
                <a:cubicBezTo>
                  <a:pt x="20157" y="13125"/>
                  <a:pt x="20594" y="13500"/>
                  <a:pt x="21063" y="13844"/>
                </a:cubicBezTo>
                <a:cubicBezTo>
                  <a:pt x="21500" y="14156"/>
                  <a:pt x="21969" y="14437"/>
                  <a:pt x="22469" y="14687"/>
                </a:cubicBezTo>
                <a:cubicBezTo>
                  <a:pt x="22500" y="14719"/>
                  <a:pt x="22594" y="14719"/>
                  <a:pt x="22625" y="14812"/>
                </a:cubicBezTo>
                <a:cubicBezTo>
                  <a:pt x="22625" y="14844"/>
                  <a:pt x="22625" y="14875"/>
                  <a:pt x="22625" y="14906"/>
                </a:cubicBezTo>
                <a:cubicBezTo>
                  <a:pt x="22563" y="14875"/>
                  <a:pt x="22500" y="14844"/>
                  <a:pt x="22438" y="14812"/>
                </a:cubicBezTo>
                <a:cubicBezTo>
                  <a:pt x="22344" y="14781"/>
                  <a:pt x="22250" y="14719"/>
                  <a:pt x="22157" y="14656"/>
                </a:cubicBezTo>
                <a:cubicBezTo>
                  <a:pt x="21844" y="14531"/>
                  <a:pt x="21563" y="14344"/>
                  <a:pt x="21282" y="14156"/>
                </a:cubicBezTo>
                <a:cubicBezTo>
                  <a:pt x="21000" y="13969"/>
                  <a:pt x="20719" y="13812"/>
                  <a:pt x="20438" y="13625"/>
                </a:cubicBezTo>
                <a:cubicBezTo>
                  <a:pt x="20157" y="13406"/>
                  <a:pt x="19844" y="13187"/>
                  <a:pt x="19563" y="12969"/>
                </a:cubicBezTo>
                <a:cubicBezTo>
                  <a:pt x="19500" y="12906"/>
                  <a:pt x="19407" y="12844"/>
                  <a:pt x="19313" y="12812"/>
                </a:cubicBezTo>
                <a:cubicBezTo>
                  <a:pt x="19344" y="12875"/>
                  <a:pt x="19375" y="12906"/>
                  <a:pt x="19407" y="12937"/>
                </a:cubicBezTo>
                <a:cubicBezTo>
                  <a:pt x="19500" y="13000"/>
                  <a:pt x="19469" y="13125"/>
                  <a:pt x="19563" y="13187"/>
                </a:cubicBezTo>
                <a:cubicBezTo>
                  <a:pt x="19938" y="13406"/>
                  <a:pt x="20313" y="13687"/>
                  <a:pt x="20688" y="13937"/>
                </a:cubicBezTo>
                <a:cubicBezTo>
                  <a:pt x="20938" y="14125"/>
                  <a:pt x="21219" y="14281"/>
                  <a:pt x="21532" y="14469"/>
                </a:cubicBezTo>
                <a:cubicBezTo>
                  <a:pt x="21594" y="14500"/>
                  <a:pt x="21688" y="14562"/>
                  <a:pt x="21782" y="14625"/>
                </a:cubicBezTo>
                <a:cubicBezTo>
                  <a:pt x="22063" y="14750"/>
                  <a:pt x="22344" y="14906"/>
                  <a:pt x="22625" y="15031"/>
                </a:cubicBezTo>
                <a:cubicBezTo>
                  <a:pt x="22625" y="15031"/>
                  <a:pt x="22625" y="15031"/>
                  <a:pt x="22625" y="15062"/>
                </a:cubicBezTo>
                <a:cubicBezTo>
                  <a:pt x="22594" y="15094"/>
                  <a:pt x="22594" y="15094"/>
                  <a:pt x="22563" y="15062"/>
                </a:cubicBezTo>
                <a:cubicBezTo>
                  <a:pt x="22563" y="15062"/>
                  <a:pt x="22532" y="15062"/>
                  <a:pt x="22532" y="15062"/>
                </a:cubicBezTo>
                <a:cubicBezTo>
                  <a:pt x="22438" y="15031"/>
                  <a:pt x="22313" y="14969"/>
                  <a:pt x="22219" y="14937"/>
                </a:cubicBezTo>
                <a:cubicBezTo>
                  <a:pt x="21782" y="14687"/>
                  <a:pt x="21344" y="14437"/>
                  <a:pt x="20907" y="14156"/>
                </a:cubicBezTo>
                <a:cubicBezTo>
                  <a:pt x="20407" y="13844"/>
                  <a:pt x="19938" y="13531"/>
                  <a:pt x="19469" y="13187"/>
                </a:cubicBezTo>
                <a:cubicBezTo>
                  <a:pt x="19438" y="13187"/>
                  <a:pt x="19438" y="13125"/>
                  <a:pt x="19407" y="13156"/>
                </a:cubicBezTo>
                <a:cubicBezTo>
                  <a:pt x="19344" y="13250"/>
                  <a:pt x="19313" y="13156"/>
                  <a:pt x="19282" y="13125"/>
                </a:cubicBezTo>
                <a:cubicBezTo>
                  <a:pt x="19219" y="13094"/>
                  <a:pt x="19188" y="13031"/>
                  <a:pt x="19157" y="13000"/>
                </a:cubicBezTo>
                <a:cubicBezTo>
                  <a:pt x="19157" y="12969"/>
                  <a:pt x="19157" y="12969"/>
                  <a:pt x="19157" y="12969"/>
                </a:cubicBezTo>
                <a:cubicBezTo>
                  <a:pt x="19125" y="12969"/>
                  <a:pt x="19125" y="12969"/>
                  <a:pt x="19125" y="12969"/>
                </a:cubicBezTo>
                <a:cubicBezTo>
                  <a:pt x="19125" y="12969"/>
                  <a:pt x="19125" y="12969"/>
                  <a:pt x="19125" y="12969"/>
                </a:cubicBezTo>
                <a:cubicBezTo>
                  <a:pt x="19094" y="12969"/>
                  <a:pt x="19094" y="12937"/>
                  <a:pt x="19094" y="12937"/>
                </a:cubicBezTo>
                <a:cubicBezTo>
                  <a:pt x="19094" y="12937"/>
                  <a:pt x="19094" y="12937"/>
                  <a:pt x="19094" y="12937"/>
                </a:cubicBezTo>
                <a:cubicBezTo>
                  <a:pt x="19094" y="12937"/>
                  <a:pt x="19094" y="12937"/>
                  <a:pt x="19094" y="12937"/>
                </a:cubicBezTo>
                <a:cubicBezTo>
                  <a:pt x="19094" y="12937"/>
                  <a:pt x="19094" y="12937"/>
                  <a:pt x="19094" y="12937"/>
                </a:cubicBezTo>
                <a:cubicBezTo>
                  <a:pt x="19094" y="12937"/>
                  <a:pt x="19094" y="12937"/>
                  <a:pt x="19063" y="12937"/>
                </a:cubicBezTo>
                <a:cubicBezTo>
                  <a:pt x="19032" y="12844"/>
                  <a:pt x="18907" y="12812"/>
                  <a:pt x="18875" y="12719"/>
                </a:cubicBezTo>
                <a:cubicBezTo>
                  <a:pt x="18875" y="12719"/>
                  <a:pt x="18875" y="12719"/>
                  <a:pt x="18875" y="12719"/>
                </a:cubicBezTo>
                <a:cubicBezTo>
                  <a:pt x="18875" y="12719"/>
                  <a:pt x="18875" y="12719"/>
                  <a:pt x="18875" y="12719"/>
                </a:cubicBezTo>
                <a:cubicBezTo>
                  <a:pt x="18907" y="12719"/>
                  <a:pt x="18938" y="12719"/>
                  <a:pt x="18969" y="12750"/>
                </a:cubicBezTo>
                <a:cubicBezTo>
                  <a:pt x="18969" y="12750"/>
                  <a:pt x="18969" y="12750"/>
                  <a:pt x="19000" y="12781"/>
                </a:cubicBezTo>
                <a:cubicBezTo>
                  <a:pt x="19000" y="12781"/>
                  <a:pt x="19032" y="12812"/>
                  <a:pt x="19063" y="12812"/>
                </a:cubicBezTo>
                <a:cubicBezTo>
                  <a:pt x="19125" y="12875"/>
                  <a:pt x="19188" y="12906"/>
                  <a:pt x="19282" y="12937"/>
                </a:cubicBezTo>
                <a:cubicBezTo>
                  <a:pt x="19282" y="12937"/>
                  <a:pt x="19282" y="12937"/>
                  <a:pt x="19282" y="12937"/>
                </a:cubicBezTo>
                <a:cubicBezTo>
                  <a:pt x="19282" y="12969"/>
                  <a:pt x="19313" y="13000"/>
                  <a:pt x="19344" y="13000"/>
                </a:cubicBezTo>
                <a:cubicBezTo>
                  <a:pt x="19344" y="13000"/>
                  <a:pt x="19344" y="13000"/>
                  <a:pt x="19344" y="13000"/>
                </a:cubicBezTo>
                <a:cubicBezTo>
                  <a:pt x="19344" y="13000"/>
                  <a:pt x="19344" y="13000"/>
                  <a:pt x="19344" y="13000"/>
                </a:cubicBezTo>
                <a:cubicBezTo>
                  <a:pt x="19375" y="13000"/>
                  <a:pt x="19375" y="13031"/>
                  <a:pt x="19375" y="13031"/>
                </a:cubicBezTo>
                <a:cubicBezTo>
                  <a:pt x="19375" y="13031"/>
                  <a:pt x="19375" y="13031"/>
                  <a:pt x="19375" y="13031"/>
                </a:cubicBezTo>
                <a:cubicBezTo>
                  <a:pt x="19375" y="13031"/>
                  <a:pt x="19375" y="13031"/>
                  <a:pt x="19375" y="13031"/>
                </a:cubicBezTo>
                <a:cubicBezTo>
                  <a:pt x="19375" y="13031"/>
                  <a:pt x="19375" y="13031"/>
                  <a:pt x="19375" y="13031"/>
                </a:cubicBezTo>
                <a:cubicBezTo>
                  <a:pt x="19375" y="13000"/>
                  <a:pt x="19375" y="13000"/>
                  <a:pt x="19344" y="13000"/>
                </a:cubicBezTo>
                <a:cubicBezTo>
                  <a:pt x="19344" y="12969"/>
                  <a:pt x="19313" y="12937"/>
                  <a:pt x="19282" y="12937"/>
                </a:cubicBezTo>
                <a:cubicBezTo>
                  <a:pt x="19250" y="12844"/>
                  <a:pt x="19157" y="12781"/>
                  <a:pt x="19157" y="12687"/>
                </a:cubicBezTo>
                <a:cubicBezTo>
                  <a:pt x="19157" y="12656"/>
                  <a:pt x="19125" y="12656"/>
                  <a:pt x="19125" y="12625"/>
                </a:cubicBezTo>
                <a:cubicBezTo>
                  <a:pt x="18938" y="12469"/>
                  <a:pt x="18750" y="12344"/>
                  <a:pt x="18563" y="12187"/>
                </a:cubicBezTo>
                <a:cubicBezTo>
                  <a:pt x="18094" y="11719"/>
                  <a:pt x="17594" y="11281"/>
                  <a:pt x="17125" y="10812"/>
                </a:cubicBezTo>
                <a:cubicBezTo>
                  <a:pt x="16407" y="10094"/>
                  <a:pt x="15688" y="9375"/>
                  <a:pt x="14938" y="8719"/>
                </a:cubicBezTo>
                <a:cubicBezTo>
                  <a:pt x="14532" y="8375"/>
                  <a:pt x="14157" y="8031"/>
                  <a:pt x="13782" y="7687"/>
                </a:cubicBezTo>
                <a:cubicBezTo>
                  <a:pt x="13532" y="7437"/>
                  <a:pt x="13282" y="7250"/>
                  <a:pt x="13032" y="7000"/>
                </a:cubicBezTo>
                <a:cubicBezTo>
                  <a:pt x="12625" y="6656"/>
                  <a:pt x="12219" y="6281"/>
                  <a:pt x="11813" y="5937"/>
                </a:cubicBezTo>
                <a:cubicBezTo>
                  <a:pt x="11782" y="5906"/>
                  <a:pt x="11782" y="5906"/>
                  <a:pt x="11750" y="5875"/>
                </a:cubicBezTo>
                <a:cubicBezTo>
                  <a:pt x="11719" y="5844"/>
                  <a:pt x="11657" y="5812"/>
                  <a:pt x="11625" y="5750"/>
                </a:cubicBezTo>
                <a:cubicBezTo>
                  <a:pt x="11594" y="5750"/>
                  <a:pt x="11563" y="5719"/>
                  <a:pt x="11532" y="5719"/>
                </a:cubicBezTo>
                <a:cubicBezTo>
                  <a:pt x="11532" y="5687"/>
                  <a:pt x="11500" y="5687"/>
                  <a:pt x="11500" y="5656"/>
                </a:cubicBezTo>
                <a:cubicBezTo>
                  <a:pt x="11469" y="5625"/>
                  <a:pt x="11438" y="5594"/>
                  <a:pt x="11407" y="5594"/>
                </a:cubicBezTo>
                <a:cubicBezTo>
                  <a:pt x="11375" y="5562"/>
                  <a:pt x="11344" y="5531"/>
                  <a:pt x="11313" y="5500"/>
                </a:cubicBezTo>
                <a:cubicBezTo>
                  <a:pt x="11313" y="5500"/>
                  <a:pt x="11282" y="5500"/>
                  <a:pt x="11282" y="5469"/>
                </a:cubicBezTo>
                <a:cubicBezTo>
                  <a:pt x="11250" y="5437"/>
                  <a:pt x="11219" y="5406"/>
                  <a:pt x="11188" y="5375"/>
                </a:cubicBezTo>
                <a:cubicBezTo>
                  <a:pt x="11219" y="5281"/>
                  <a:pt x="11344" y="5281"/>
                  <a:pt x="11375" y="5187"/>
                </a:cubicBezTo>
                <a:cubicBezTo>
                  <a:pt x="11375" y="5156"/>
                  <a:pt x="11407" y="5219"/>
                  <a:pt x="11438" y="5219"/>
                </a:cubicBezTo>
                <a:cubicBezTo>
                  <a:pt x="11532" y="5312"/>
                  <a:pt x="11625" y="5375"/>
                  <a:pt x="11719" y="5469"/>
                </a:cubicBezTo>
                <a:cubicBezTo>
                  <a:pt x="11750" y="5500"/>
                  <a:pt x="11782" y="5500"/>
                  <a:pt x="11813" y="5469"/>
                </a:cubicBezTo>
                <a:cubicBezTo>
                  <a:pt x="11844" y="5437"/>
                  <a:pt x="11782" y="5406"/>
                  <a:pt x="11782" y="5406"/>
                </a:cubicBezTo>
                <a:cubicBezTo>
                  <a:pt x="11625" y="5250"/>
                  <a:pt x="11438" y="5125"/>
                  <a:pt x="11282" y="4969"/>
                </a:cubicBezTo>
                <a:cubicBezTo>
                  <a:pt x="11219" y="4906"/>
                  <a:pt x="11157" y="4875"/>
                  <a:pt x="11094" y="4812"/>
                </a:cubicBezTo>
                <a:cubicBezTo>
                  <a:pt x="11032" y="4750"/>
                  <a:pt x="11032" y="4687"/>
                  <a:pt x="11063" y="4625"/>
                </a:cubicBezTo>
                <a:cubicBezTo>
                  <a:pt x="11125" y="4562"/>
                  <a:pt x="11157" y="4625"/>
                  <a:pt x="11219" y="4656"/>
                </a:cubicBezTo>
                <a:cubicBezTo>
                  <a:pt x="11219" y="4656"/>
                  <a:pt x="11250" y="4656"/>
                  <a:pt x="11282" y="4687"/>
                </a:cubicBezTo>
                <a:cubicBezTo>
                  <a:pt x="11563" y="4937"/>
                  <a:pt x="11875" y="5187"/>
                  <a:pt x="12157" y="5437"/>
                </a:cubicBezTo>
                <a:cubicBezTo>
                  <a:pt x="12438" y="5687"/>
                  <a:pt x="12719" y="5937"/>
                  <a:pt x="13032" y="6187"/>
                </a:cubicBezTo>
                <a:cubicBezTo>
                  <a:pt x="13157" y="6281"/>
                  <a:pt x="13313" y="6375"/>
                  <a:pt x="13438" y="6469"/>
                </a:cubicBezTo>
                <a:cubicBezTo>
                  <a:pt x="13657" y="6687"/>
                  <a:pt x="13875" y="6875"/>
                  <a:pt x="14125" y="7094"/>
                </a:cubicBezTo>
                <a:cubicBezTo>
                  <a:pt x="14438" y="7375"/>
                  <a:pt x="14782" y="7687"/>
                  <a:pt x="15094" y="7969"/>
                </a:cubicBezTo>
                <a:cubicBezTo>
                  <a:pt x="15532" y="8344"/>
                  <a:pt x="15969" y="8750"/>
                  <a:pt x="16375" y="9125"/>
                </a:cubicBezTo>
                <a:cubicBezTo>
                  <a:pt x="16782" y="9500"/>
                  <a:pt x="17157" y="9875"/>
                  <a:pt x="17563" y="10250"/>
                </a:cubicBezTo>
                <a:cubicBezTo>
                  <a:pt x="18032" y="10719"/>
                  <a:pt x="18500" y="11187"/>
                  <a:pt x="18969" y="11625"/>
                </a:cubicBezTo>
                <a:cubicBezTo>
                  <a:pt x="19407" y="12000"/>
                  <a:pt x="19813" y="12375"/>
                  <a:pt x="20282" y="12750"/>
                </a:cubicBezTo>
                <a:cubicBezTo>
                  <a:pt x="20782" y="13156"/>
                  <a:pt x="21313" y="13562"/>
                  <a:pt x="21844" y="13906"/>
                </a:cubicBezTo>
                <a:cubicBezTo>
                  <a:pt x="22094" y="14062"/>
                  <a:pt x="22344" y="14219"/>
                  <a:pt x="22594" y="14375"/>
                </a:cubicBezTo>
                <a:cubicBezTo>
                  <a:pt x="23000" y="14562"/>
                  <a:pt x="23407" y="14781"/>
                  <a:pt x="23844" y="14906"/>
                </a:cubicBezTo>
                <a:cubicBezTo>
                  <a:pt x="24250" y="15031"/>
                  <a:pt x="24688" y="15156"/>
                  <a:pt x="25125" y="15062"/>
                </a:cubicBezTo>
                <a:cubicBezTo>
                  <a:pt x="25313" y="15000"/>
                  <a:pt x="25500" y="14937"/>
                  <a:pt x="25625" y="14750"/>
                </a:cubicBezTo>
                <a:cubicBezTo>
                  <a:pt x="25657" y="14750"/>
                  <a:pt x="25688" y="14719"/>
                  <a:pt x="25657" y="14687"/>
                </a:cubicBezTo>
                <a:cubicBezTo>
                  <a:pt x="25657" y="14656"/>
                  <a:pt x="25625" y="14687"/>
                  <a:pt x="25594" y="14687"/>
                </a:cubicBezTo>
                <a:cubicBezTo>
                  <a:pt x="25594" y="14656"/>
                  <a:pt x="25563" y="14656"/>
                  <a:pt x="25532" y="14687"/>
                </a:cubicBezTo>
                <a:cubicBezTo>
                  <a:pt x="25532" y="14687"/>
                  <a:pt x="25532" y="14687"/>
                  <a:pt x="25500" y="14687"/>
                </a:cubicBezTo>
                <a:cubicBezTo>
                  <a:pt x="25500" y="14687"/>
                  <a:pt x="25500" y="14687"/>
                  <a:pt x="25500" y="14687"/>
                </a:cubicBezTo>
                <a:cubicBezTo>
                  <a:pt x="25500" y="14687"/>
                  <a:pt x="25469" y="14687"/>
                  <a:pt x="25438" y="14625"/>
                </a:cubicBezTo>
                <a:cubicBezTo>
                  <a:pt x="25438" y="14625"/>
                  <a:pt x="25469" y="14625"/>
                  <a:pt x="25469" y="14594"/>
                </a:cubicBezTo>
                <a:cubicBezTo>
                  <a:pt x="25500" y="14594"/>
                  <a:pt x="25500" y="14594"/>
                  <a:pt x="25532" y="14562"/>
                </a:cubicBezTo>
                <a:cubicBezTo>
                  <a:pt x="25532" y="14562"/>
                  <a:pt x="25532" y="14562"/>
                  <a:pt x="25532" y="14562"/>
                </a:cubicBezTo>
                <a:cubicBezTo>
                  <a:pt x="25563" y="14531"/>
                  <a:pt x="25532" y="14500"/>
                  <a:pt x="25500" y="14500"/>
                </a:cubicBezTo>
                <a:cubicBezTo>
                  <a:pt x="25625" y="14469"/>
                  <a:pt x="25719" y="14406"/>
                  <a:pt x="25844" y="14406"/>
                </a:cubicBezTo>
                <a:cubicBezTo>
                  <a:pt x="25875" y="14406"/>
                  <a:pt x="25938" y="14406"/>
                  <a:pt x="25969" y="14406"/>
                </a:cubicBezTo>
                <a:cubicBezTo>
                  <a:pt x="25844" y="14375"/>
                  <a:pt x="25719" y="14312"/>
                  <a:pt x="25594" y="14312"/>
                </a:cubicBezTo>
                <a:cubicBezTo>
                  <a:pt x="25407" y="14281"/>
                  <a:pt x="25188" y="14250"/>
                  <a:pt x="25032" y="14187"/>
                </a:cubicBezTo>
                <a:cubicBezTo>
                  <a:pt x="24500" y="14031"/>
                  <a:pt x="24032" y="13812"/>
                  <a:pt x="23563" y="13562"/>
                </a:cubicBezTo>
                <a:cubicBezTo>
                  <a:pt x="23469" y="13531"/>
                  <a:pt x="23375" y="13469"/>
                  <a:pt x="23282" y="13406"/>
                </a:cubicBezTo>
                <a:cubicBezTo>
                  <a:pt x="23125" y="13312"/>
                  <a:pt x="23000" y="13219"/>
                  <a:pt x="22844" y="13156"/>
                </a:cubicBezTo>
                <a:cubicBezTo>
                  <a:pt x="22750" y="13094"/>
                  <a:pt x="22688" y="13031"/>
                  <a:pt x="22563" y="13000"/>
                </a:cubicBezTo>
                <a:cubicBezTo>
                  <a:pt x="22500" y="12969"/>
                  <a:pt x="22500" y="13000"/>
                  <a:pt x="22500" y="13062"/>
                </a:cubicBezTo>
                <a:cubicBezTo>
                  <a:pt x="22532" y="13125"/>
                  <a:pt x="22500" y="13219"/>
                  <a:pt x="22563" y="13312"/>
                </a:cubicBezTo>
                <a:cubicBezTo>
                  <a:pt x="22563" y="13344"/>
                  <a:pt x="22563" y="13375"/>
                  <a:pt x="22563" y="13406"/>
                </a:cubicBezTo>
                <a:cubicBezTo>
                  <a:pt x="22563" y="13500"/>
                  <a:pt x="22594" y="13562"/>
                  <a:pt x="22594" y="13656"/>
                </a:cubicBezTo>
                <a:cubicBezTo>
                  <a:pt x="22594" y="13656"/>
                  <a:pt x="22563" y="13656"/>
                  <a:pt x="22532" y="13625"/>
                </a:cubicBezTo>
                <a:cubicBezTo>
                  <a:pt x="22407" y="13562"/>
                  <a:pt x="22313" y="13469"/>
                  <a:pt x="22188" y="13406"/>
                </a:cubicBezTo>
                <a:cubicBezTo>
                  <a:pt x="21907" y="13250"/>
                  <a:pt x="21657" y="13062"/>
                  <a:pt x="21407" y="12875"/>
                </a:cubicBezTo>
                <a:cubicBezTo>
                  <a:pt x="21188" y="12750"/>
                  <a:pt x="20969" y="12562"/>
                  <a:pt x="20750" y="12406"/>
                </a:cubicBezTo>
                <a:cubicBezTo>
                  <a:pt x="20438" y="12187"/>
                  <a:pt x="20125" y="11937"/>
                  <a:pt x="19844" y="11719"/>
                </a:cubicBezTo>
                <a:cubicBezTo>
                  <a:pt x="19563" y="11500"/>
                  <a:pt x="19313" y="11281"/>
                  <a:pt x="19032" y="11062"/>
                </a:cubicBezTo>
                <a:cubicBezTo>
                  <a:pt x="18813" y="10875"/>
                  <a:pt x="18594" y="10719"/>
                  <a:pt x="18375" y="10531"/>
                </a:cubicBezTo>
                <a:cubicBezTo>
                  <a:pt x="18094" y="10312"/>
                  <a:pt x="17813" y="10031"/>
                  <a:pt x="17500" y="9781"/>
                </a:cubicBezTo>
                <a:cubicBezTo>
                  <a:pt x="17282" y="9594"/>
                  <a:pt x="17032" y="9375"/>
                  <a:pt x="16782" y="9156"/>
                </a:cubicBezTo>
                <a:cubicBezTo>
                  <a:pt x="16469" y="8875"/>
                  <a:pt x="16157" y="8625"/>
                  <a:pt x="15844" y="8312"/>
                </a:cubicBezTo>
                <a:cubicBezTo>
                  <a:pt x="15532" y="8031"/>
                  <a:pt x="15188" y="7750"/>
                  <a:pt x="14907" y="7406"/>
                </a:cubicBezTo>
                <a:cubicBezTo>
                  <a:pt x="14750" y="7187"/>
                  <a:pt x="14532" y="7000"/>
                  <a:pt x="14313" y="6812"/>
                </a:cubicBezTo>
                <a:cubicBezTo>
                  <a:pt x="14032" y="6562"/>
                  <a:pt x="13719" y="6312"/>
                  <a:pt x="13469" y="6000"/>
                </a:cubicBezTo>
                <a:cubicBezTo>
                  <a:pt x="13438" y="5937"/>
                  <a:pt x="13344" y="5844"/>
                  <a:pt x="13344" y="5781"/>
                </a:cubicBezTo>
                <a:cubicBezTo>
                  <a:pt x="13375" y="5719"/>
                  <a:pt x="13344" y="5719"/>
                  <a:pt x="13313" y="5687"/>
                </a:cubicBezTo>
                <a:cubicBezTo>
                  <a:pt x="13282" y="5656"/>
                  <a:pt x="13250" y="5625"/>
                  <a:pt x="13219" y="5594"/>
                </a:cubicBezTo>
                <a:cubicBezTo>
                  <a:pt x="12969" y="5375"/>
                  <a:pt x="12750" y="5156"/>
                  <a:pt x="12532" y="4969"/>
                </a:cubicBezTo>
                <a:cubicBezTo>
                  <a:pt x="12407" y="4875"/>
                  <a:pt x="12282" y="4750"/>
                  <a:pt x="12157" y="4656"/>
                </a:cubicBezTo>
                <a:cubicBezTo>
                  <a:pt x="12157" y="4625"/>
                  <a:pt x="12125" y="4625"/>
                  <a:pt x="12125" y="4594"/>
                </a:cubicBezTo>
                <a:cubicBezTo>
                  <a:pt x="12157" y="4594"/>
                  <a:pt x="12157" y="4594"/>
                  <a:pt x="12157" y="4594"/>
                </a:cubicBezTo>
                <a:cubicBezTo>
                  <a:pt x="12219" y="4625"/>
                  <a:pt x="12313" y="4594"/>
                  <a:pt x="12407" y="4656"/>
                </a:cubicBezTo>
                <a:cubicBezTo>
                  <a:pt x="12625" y="4844"/>
                  <a:pt x="12844" y="5062"/>
                  <a:pt x="13063" y="5250"/>
                </a:cubicBezTo>
                <a:cubicBezTo>
                  <a:pt x="13094" y="5281"/>
                  <a:pt x="13125" y="5281"/>
                  <a:pt x="13157" y="5219"/>
                </a:cubicBezTo>
                <a:cubicBezTo>
                  <a:pt x="13157" y="5156"/>
                  <a:pt x="13250" y="5125"/>
                  <a:pt x="13282" y="5187"/>
                </a:cubicBezTo>
                <a:cubicBezTo>
                  <a:pt x="13438" y="5344"/>
                  <a:pt x="13657" y="5375"/>
                  <a:pt x="13813" y="5531"/>
                </a:cubicBezTo>
                <a:cubicBezTo>
                  <a:pt x="13844" y="5562"/>
                  <a:pt x="13875" y="5562"/>
                  <a:pt x="13875" y="5562"/>
                </a:cubicBezTo>
                <a:cubicBezTo>
                  <a:pt x="13938" y="5562"/>
                  <a:pt x="13938" y="5562"/>
                  <a:pt x="13938" y="5531"/>
                </a:cubicBezTo>
                <a:cubicBezTo>
                  <a:pt x="13875" y="5469"/>
                  <a:pt x="13875" y="5406"/>
                  <a:pt x="13813" y="5375"/>
                </a:cubicBezTo>
                <a:cubicBezTo>
                  <a:pt x="13688" y="5281"/>
                  <a:pt x="13594" y="5156"/>
                  <a:pt x="13469" y="5031"/>
                </a:cubicBezTo>
                <a:cubicBezTo>
                  <a:pt x="13438" y="5000"/>
                  <a:pt x="13438" y="4969"/>
                  <a:pt x="13500" y="4937"/>
                </a:cubicBezTo>
                <a:cubicBezTo>
                  <a:pt x="13532" y="4937"/>
                  <a:pt x="13594" y="4906"/>
                  <a:pt x="13625" y="4906"/>
                </a:cubicBezTo>
                <a:cubicBezTo>
                  <a:pt x="13719" y="4937"/>
                  <a:pt x="13782" y="4906"/>
                  <a:pt x="13875" y="4844"/>
                </a:cubicBezTo>
                <a:cubicBezTo>
                  <a:pt x="13907" y="4844"/>
                  <a:pt x="13969" y="4844"/>
                  <a:pt x="14000" y="4875"/>
                </a:cubicBezTo>
                <a:cubicBezTo>
                  <a:pt x="14313" y="5156"/>
                  <a:pt x="14594" y="5437"/>
                  <a:pt x="14907" y="5687"/>
                </a:cubicBezTo>
                <a:cubicBezTo>
                  <a:pt x="15344" y="6094"/>
                  <a:pt x="15750" y="6500"/>
                  <a:pt x="16188" y="6875"/>
                </a:cubicBezTo>
                <a:cubicBezTo>
                  <a:pt x="16250" y="6906"/>
                  <a:pt x="16282" y="6969"/>
                  <a:pt x="16313" y="7000"/>
                </a:cubicBezTo>
                <a:cubicBezTo>
                  <a:pt x="16344" y="7031"/>
                  <a:pt x="16407" y="7062"/>
                  <a:pt x="16438" y="7062"/>
                </a:cubicBezTo>
                <a:cubicBezTo>
                  <a:pt x="16469" y="7062"/>
                  <a:pt x="16469" y="7094"/>
                  <a:pt x="16469" y="7094"/>
                </a:cubicBezTo>
                <a:cubicBezTo>
                  <a:pt x="16469" y="7094"/>
                  <a:pt x="16469" y="7125"/>
                  <a:pt x="16500" y="7125"/>
                </a:cubicBezTo>
                <a:cubicBezTo>
                  <a:pt x="16500" y="7125"/>
                  <a:pt x="16500" y="7125"/>
                  <a:pt x="16500" y="7125"/>
                </a:cubicBezTo>
                <a:cubicBezTo>
                  <a:pt x="16500" y="7094"/>
                  <a:pt x="16469" y="7062"/>
                  <a:pt x="16469" y="7062"/>
                </a:cubicBezTo>
                <a:cubicBezTo>
                  <a:pt x="16375" y="6937"/>
                  <a:pt x="16250" y="6812"/>
                  <a:pt x="16125" y="6687"/>
                </a:cubicBezTo>
                <a:cubicBezTo>
                  <a:pt x="15688" y="6281"/>
                  <a:pt x="15250" y="5906"/>
                  <a:pt x="14844" y="5500"/>
                </a:cubicBezTo>
                <a:cubicBezTo>
                  <a:pt x="14657" y="5344"/>
                  <a:pt x="14500" y="5187"/>
                  <a:pt x="14313" y="5031"/>
                </a:cubicBezTo>
                <a:cubicBezTo>
                  <a:pt x="14250" y="4969"/>
                  <a:pt x="14157" y="4906"/>
                  <a:pt x="14094" y="4812"/>
                </a:cubicBezTo>
                <a:cubicBezTo>
                  <a:pt x="14125" y="4812"/>
                  <a:pt x="14125" y="4812"/>
                  <a:pt x="14125" y="4812"/>
                </a:cubicBezTo>
                <a:cubicBezTo>
                  <a:pt x="14157" y="4781"/>
                  <a:pt x="14188" y="4781"/>
                  <a:pt x="14219" y="4781"/>
                </a:cubicBezTo>
                <a:cubicBezTo>
                  <a:pt x="14219" y="4781"/>
                  <a:pt x="14219" y="4812"/>
                  <a:pt x="14250" y="4812"/>
                </a:cubicBezTo>
                <a:cubicBezTo>
                  <a:pt x="14250" y="4812"/>
                  <a:pt x="14250" y="4812"/>
                  <a:pt x="14250" y="4812"/>
                </a:cubicBezTo>
                <a:cubicBezTo>
                  <a:pt x="14250" y="4812"/>
                  <a:pt x="14250" y="4812"/>
                  <a:pt x="14250" y="4844"/>
                </a:cubicBezTo>
                <a:cubicBezTo>
                  <a:pt x="14250" y="4844"/>
                  <a:pt x="14250" y="4844"/>
                  <a:pt x="14250" y="4844"/>
                </a:cubicBezTo>
                <a:cubicBezTo>
                  <a:pt x="14563" y="5125"/>
                  <a:pt x="14875" y="5375"/>
                  <a:pt x="15188" y="5656"/>
                </a:cubicBezTo>
                <a:cubicBezTo>
                  <a:pt x="15688" y="6156"/>
                  <a:pt x="16219" y="6625"/>
                  <a:pt x="16719" y="7094"/>
                </a:cubicBezTo>
                <a:cubicBezTo>
                  <a:pt x="17282" y="7594"/>
                  <a:pt x="17875" y="8125"/>
                  <a:pt x="18438" y="8656"/>
                </a:cubicBezTo>
                <a:cubicBezTo>
                  <a:pt x="18844" y="9031"/>
                  <a:pt x="19250" y="9406"/>
                  <a:pt x="19657" y="9812"/>
                </a:cubicBezTo>
                <a:cubicBezTo>
                  <a:pt x="19750" y="9906"/>
                  <a:pt x="19875" y="10031"/>
                  <a:pt x="20000" y="10125"/>
                </a:cubicBezTo>
                <a:cubicBezTo>
                  <a:pt x="20250" y="10312"/>
                  <a:pt x="20532" y="10531"/>
                  <a:pt x="20782" y="10719"/>
                </a:cubicBezTo>
                <a:cubicBezTo>
                  <a:pt x="21125" y="10969"/>
                  <a:pt x="21469" y="11250"/>
                  <a:pt x="21844" y="11500"/>
                </a:cubicBezTo>
                <a:cubicBezTo>
                  <a:pt x="21875" y="11500"/>
                  <a:pt x="21907" y="11531"/>
                  <a:pt x="21938" y="11562"/>
                </a:cubicBezTo>
                <a:cubicBezTo>
                  <a:pt x="22063" y="11625"/>
                  <a:pt x="22188" y="11719"/>
                  <a:pt x="22313" y="11781"/>
                </a:cubicBezTo>
                <a:cubicBezTo>
                  <a:pt x="22313" y="11781"/>
                  <a:pt x="22313" y="11812"/>
                  <a:pt x="22313" y="11812"/>
                </a:cubicBezTo>
                <a:cubicBezTo>
                  <a:pt x="22344" y="11812"/>
                  <a:pt x="22344" y="11812"/>
                  <a:pt x="22344" y="11812"/>
                </a:cubicBezTo>
                <a:cubicBezTo>
                  <a:pt x="22594" y="11969"/>
                  <a:pt x="22782" y="12125"/>
                  <a:pt x="23032" y="12250"/>
                </a:cubicBezTo>
                <a:cubicBezTo>
                  <a:pt x="23125" y="12375"/>
                  <a:pt x="23282" y="12437"/>
                  <a:pt x="23407" y="12500"/>
                </a:cubicBezTo>
                <a:cubicBezTo>
                  <a:pt x="23438" y="12531"/>
                  <a:pt x="23469" y="12562"/>
                  <a:pt x="23500" y="12562"/>
                </a:cubicBezTo>
                <a:cubicBezTo>
                  <a:pt x="23594" y="12625"/>
                  <a:pt x="23719" y="12719"/>
                  <a:pt x="23844" y="12750"/>
                </a:cubicBezTo>
                <a:cubicBezTo>
                  <a:pt x="23844" y="12750"/>
                  <a:pt x="23844" y="12781"/>
                  <a:pt x="23875" y="12781"/>
                </a:cubicBezTo>
                <a:cubicBezTo>
                  <a:pt x="24282" y="13031"/>
                  <a:pt x="24719" y="13250"/>
                  <a:pt x="25188" y="13469"/>
                </a:cubicBezTo>
                <a:cubicBezTo>
                  <a:pt x="25407" y="13562"/>
                  <a:pt x="25657" y="13656"/>
                  <a:pt x="25907" y="13687"/>
                </a:cubicBezTo>
                <a:cubicBezTo>
                  <a:pt x="25969" y="13750"/>
                  <a:pt x="26032" y="13719"/>
                  <a:pt x="26125" y="13750"/>
                </a:cubicBezTo>
                <a:cubicBezTo>
                  <a:pt x="26282" y="13812"/>
                  <a:pt x="26469" y="13812"/>
                  <a:pt x="26625" y="13781"/>
                </a:cubicBezTo>
                <a:cubicBezTo>
                  <a:pt x="26782" y="13781"/>
                  <a:pt x="26938" y="13719"/>
                  <a:pt x="27032" y="13562"/>
                </a:cubicBezTo>
                <a:cubicBezTo>
                  <a:pt x="27032" y="13531"/>
                  <a:pt x="27063" y="13500"/>
                  <a:pt x="27032" y="13469"/>
                </a:cubicBezTo>
                <a:cubicBezTo>
                  <a:pt x="27000" y="13469"/>
                  <a:pt x="26969" y="13469"/>
                  <a:pt x="26969" y="13500"/>
                </a:cubicBezTo>
                <a:cubicBezTo>
                  <a:pt x="26813" y="13594"/>
                  <a:pt x="26657" y="13625"/>
                  <a:pt x="26500" y="13656"/>
                </a:cubicBezTo>
                <a:cubicBezTo>
                  <a:pt x="26563" y="13562"/>
                  <a:pt x="26625" y="13500"/>
                  <a:pt x="26750" y="13469"/>
                </a:cubicBezTo>
                <a:cubicBezTo>
                  <a:pt x="26907" y="13406"/>
                  <a:pt x="27094" y="13312"/>
                  <a:pt x="27188" y="13156"/>
                </a:cubicBezTo>
                <a:cubicBezTo>
                  <a:pt x="27219" y="13125"/>
                  <a:pt x="27219" y="13094"/>
                  <a:pt x="27219" y="13062"/>
                </a:cubicBezTo>
                <a:cubicBezTo>
                  <a:pt x="27219" y="13000"/>
                  <a:pt x="27188" y="12969"/>
                  <a:pt x="27188" y="12906"/>
                </a:cubicBezTo>
                <a:lnTo>
                  <a:pt x="27188" y="12906"/>
                </a:lnTo>
                <a:cubicBezTo>
                  <a:pt x="27188" y="12906"/>
                  <a:pt x="27188" y="12875"/>
                  <a:pt x="27188" y="12875"/>
                </a:cubicBezTo>
                <a:cubicBezTo>
                  <a:pt x="27188" y="12875"/>
                  <a:pt x="27188" y="12844"/>
                  <a:pt x="27188" y="12844"/>
                </a:cubicBezTo>
                <a:cubicBezTo>
                  <a:pt x="27188" y="12844"/>
                  <a:pt x="27188" y="12844"/>
                  <a:pt x="27188" y="12844"/>
                </a:cubicBezTo>
                <a:cubicBezTo>
                  <a:pt x="27219" y="12844"/>
                  <a:pt x="27219" y="12844"/>
                  <a:pt x="27219" y="12844"/>
                </a:cubicBezTo>
                <a:cubicBezTo>
                  <a:pt x="27219" y="12844"/>
                  <a:pt x="27219" y="12844"/>
                  <a:pt x="27219" y="12844"/>
                </a:cubicBezTo>
                <a:cubicBezTo>
                  <a:pt x="27219" y="12812"/>
                  <a:pt x="27219" y="12812"/>
                  <a:pt x="27219" y="12812"/>
                </a:cubicBezTo>
                <a:cubicBezTo>
                  <a:pt x="27219" y="12812"/>
                  <a:pt x="27219" y="12781"/>
                  <a:pt x="27219" y="12781"/>
                </a:cubicBezTo>
                <a:cubicBezTo>
                  <a:pt x="27219" y="12719"/>
                  <a:pt x="27250" y="12656"/>
                  <a:pt x="27250" y="12594"/>
                </a:cubicBezTo>
                <a:cubicBezTo>
                  <a:pt x="27250" y="12562"/>
                  <a:pt x="27250" y="12531"/>
                  <a:pt x="27250" y="12500"/>
                </a:cubicBezTo>
                <a:cubicBezTo>
                  <a:pt x="27250" y="12469"/>
                  <a:pt x="27250" y="12469"/>
                  <a:pt x="27250" y="12437"/>
                </a:cubicBezTo>
                <a:cubicBezTo>
                  <a:pt x="27219" y="12406"/>
                  <a:pt x="27219" y="12375"/>
                  <a:pt x="27219" y="12312"/>
                </a:cubicBezTo>
                <a:cubicBezTo>
                  <a:pt x="27219" y="12312"/>
                  <a:pt x="27219" y="12312"/>
                  <a:pt x="27219" y="12281"/>
                </a:cubicBezTo>
                <a:cubicBezTo>
                  <a:pt x="27219" y="12281"/>
                  <a:pt x="27219" y="12281"/>
                  <a:pt x="27219" y="12250"/>
                </a:cubicBezTo>
                <a:cubicBezTo>
                  <a:pt x="27219" y="12219"/>
                  <a:pt x="27219" y="12219"/>
                  <a:pt x="27188" y="12187"/>
                </a:cubicBezTo>
                <a:cubicBezTo>
                  <a:pt x="27219" y="12125"/>
                  <a:pt x="27219" y="12094"/>
                  <a:pt x="27219" y="12031"/>
                </a:cubicBezTo>
                <a:cubicBezTo>
                  <a:pt x="27219" y="12031"/>
                  <a:pt x="27219" y="12000"/>
                  <a:pt x="27219" y="11969"/>
                </a:cubicBezTo>
                <a:cubicBezTo>
                  <a:pt x="27219" y="11969"/>
                  <a:pt x="27219" y="11937"/>
                  <a:pt x="27219" y="11937"/>
                </a:cubicBezTo>
                <a:cubicBezTo>
                  <a:pt x="27219" y="11937"/>
                  <a:pt x="27219" y="11906"/>
                  <a:pt x="27219" y="11906"/>
                </a:cubicBezTo>
                <a:cubicBezTo>
                  <a:pt x="27219" y="11906"/>
                  <a:pt x="27219" y="11875"/>
                  <a:pt x="27188" y="11875"/>
                </a:cubicBezTo>
                <a:cubicBezTo>
                  <a:pt x="27157" y="11500"/>
                  <a:pt x="27125" y="11156"/>
                  <a:pt x="27094" y="10781"/>
                </a:cubicBezTo>
                <a:cubicBezTo>
                  <a:pt x="27094" y="10656"/>
                  <a:pt x="27063" y="10531"/>
                  <a:pt x="27063" y="10437"/>
                </a:cubicBezTo>
                <a:cubicBezTo>
                  <a:pt x="27000" y="10000"/>
                  <a:pt x="26907" y="9594"/>
                  <a:pt x="26813" y="9187"/>
                </a:cubicBezTo>
                <a:cubicBezTo>
                  <a:pt x="26782" y="9031"/>
                  <a:pt x="26657" y="8906"/>
                  <a:pt x="26657" y="8750"/>
                </a:cubicBezTo>
                <a:cubicBezTo>
                  <a:pt x="26625" y="8656"/>
                  <a:pt x="26625" y="8562"/>
                  <a:pt x="26563" y="8500"/>
                </a:cubicBezTo>
                <a:cubicBezTo>
                  <a:pt x="26563" y="8469"/>
                  <a:pt x="26532" y="8469"/>
                  <a:pt x="26500" y="8437"/>
                </a:cubicBezTo>
                <a:cubicBezTo>
                  <a:pt x="26500" y="8406"/>
                  <a:pt x="26500" y="8375"/>
                  <a:pt x="26500" y="8344"/>
                </a:cubicBezTo>
                <a:cubicBezTo>
                  <a:pt x="26500" y="8312"/>
                  <a:pt x="26500" y="8281"/>
                  <a:pt x="26500" y="8281"/>
                </a:cubicBezTo>
                <a:cubicBezTo>
                  <a:pt x="26500" y="8281"/>
                  <a:pt x="26500" y="8281"/>
                  <a:pt x="26500" y="8281"/>
                </a:cubicBezTo>
                <a:cubicBezTo>
                  <a:pt x="26500" y="8187"/>
                  <a:pt x="26469" y="8125"/>
                  <a:pt x="26375" y="8062"/>
                </a:cubicBezTo>
                <a:cubicBezTo>
                  <a:pt x="26344" y="8000"/>
                  <a:pt x="26344" y="7937"/>
                  <a:pt x="26344" y="7875"/>
                </a:cubicBezTo>
                <a:cubicBezTo>
                  <a:pt x="26344" y="7844"/>
                  <a:pt x="26344" y="7844"/>
                  <a:pt x="26344" y="7844"/>
                </a:cubicBezTo>
                <a:cubicBezTo>
                  <a:pt x="26344" y="7781"/>
                  <a:pt x="26344" y="7750"/>
                  <a:pt x="26344" y="7719"/>
                </a:cubicBezTo>
                <a:cubicBezTo>
                  <a:pt x="26344" y="7687"/>
                  <a:pt x="26344" y="7687"/>
                  <a:pt x="26344" y="7687"/>
                </a:cubicBezTo>
                <a:cubicBezTo>
                  <a:pt x="26313" y="7687"/>
                  <a:pt x="26313" y="7656"/>
                  <a:pt x="26313" y="7656"/>
                </a:cubicBezTo>
                <a:cubicBezTo>
                  <a:pt x="26313" y="7625"/>
                  <a:pt x="26282" y="7594"/>
                  <a:pt x="26250" y="7594"/>
                </a:cubicBezTo>
                <a:cubicBezTo>
                  <a:pt x="26188" y="7531"/>
                  <a:pt x="26188" y="7469"/>
                  <a:pt x="26157" y="7406"/>
                </a:cubicBezTo>
                <a:cubicBezTo>
                  <a:pt x="26157" y="7375"/>
                  <a:pt x="26125" y="7344"/>
                  <a:pt x="26157" y="7312"/>
                </a:cubicBezTo>
                <a:cubicBezTo>
                  <a:pt x="26157" y="7312"/>
                  <a:pt x="26157" y="7281"/>
                  <a:pt x="26157" y="7281"/>
                </a:cubicBezTo>
                <a:cubicBezTo>
                  <a:pt x="26157" y="7219"/>
                  <a:pt x="26094" y="7187"/>
                  <a:pt x="26063" y="7125"/>
                </a:cubicBezTo>
                <a:cubicBezTo>
                  <a:pt x="26063" y="7125"/>
                  <a:pt x="26063" y="7094"/>
                  <a:pt x="26063" y="7094"/>
                </a:cubicBezTo>
                <a:cubicBezTo>
                  <a:pt x="26063" y="7094"/>
                  <a:pt x="26063" y="7094"/>
                  <a:pt x="26063" y="7094"/>
                </a:cubicBezTo>
                <a:cubicBezTo>
                  <a:pt x="25938" y="6875"/>
                  <a:pt x="25813" y="6656"/>
                  <a:pt x="25719" y="6406"/>
                </a:cubicBezTo>
                <a:cubicBezTo>
                  <a:pt x="25719" y="6344"/>
                  <a:pt x="25719" y="6250"/>
                  <a:pt x="25657" y="6219"/>
                </a:cubicBezTo>
                <a:cubicBezTo>
                  <a:pt x="25625" y="6094"/>
                  <a:pt x="25563" y="6000"/>
                  <a:pt x="25532" y="5875"/>
                </a:cubicBezTo>
                <a:cubicBezTo>
                  <a:pt x="25469" y="5719"/>
                  <a:pt x="25407" y="5531"/>
                  <a:pt x="25344" y="5375"/>
                </a:cubicBezTo>
                <a:cubicBezTo>
                  <a:pt x="25125" y="4937"/>
                  <a:pt x="24875" y="4531"/>
                  <a:pt x="24625" y="4094"/>
                </a:cubicBezTo>
                <a:cubicBezTo>
                  <a:pt x="24625" y="4094"/>
                  <a:pt x="24625" y="4094"/>
                  <a:pt x="24625" y="4094"/>
                </a:cubicBezTo>
                <a:cubicBezTo>
                  <a:pt x="24625" y="4062"/>
                  <a:pt x="24625" y="4062"/>
                  <a:pt x="24594" y="4062"/>
                </a:cubicBezTo>
                <a:cubicBezTo>
                  <a:pt x="24594" y="4031"/>
                  <a:pt x="24563" y="4031"/>
                  <a:pt x="24563" y="4000"/>
                </a:cubicBezTo>
                <a:cubicBezTo>
                  <a:pt x="24563" y="4000"/>
                  <a:pt x="24563" y="4000"/>
                  <a:pt x="24563" y="4000"/>
                </a:cubicBezTo>
                <a:cubicBezTo>
                  <a:pt x="24563" y="3969"/>
                  <a:pt x="24563" y="3969"/>
                  <a:pt x="24563" y="3937"/>
                </a:cubicBezTo>
                <a:cubicBezTo>
                  <a:pt x="24532" y="3937"/>
                  <a:pt x="24532" y="3906"/>
                  <a:pt x="24500" y="3906"/>
                </a:cubicBezTo>
                <a:cubicBezTo>
                  <a:pt x="24500" y="3906"/>
                  <a:pt x="24500" y="3906"/>
                  <a:pt x="24500" y="3906"/>
                </a:cubicBezTo>
                <a:cubicBezTo>
                  <a:pt x="24438" y="3719"/>
                  <a:pt x="24313" y="3625"/>
                  <a:pt x="24188" y="3500"/>
                </a:cubicBezTo>
                <a:cubicBezTo>
                  <a:pt x="24157" y="3469"/>
                  <a:pt x="24125" y="3500"/>
                  <a:pt x="24157" y="3531"/>
                </a:cubicBezTo>
                <a:cubicBezTo>
                  <a:pt x="24157" y="3562"/>
                  <a:pt x="24157" y="3625"/>
                  <a:pt x="24188" y="3656"/>
                </a:cubicBezTo>
                <a:cubicBezTo>
                  <a:pt x="24188" y="3719"/>
                  <a:pt x="24250" y="3750"/>
                  <a:pt x="24282" y="3781"/>
                </a:cubicBezTo>
                <a:cubicBezTo>
                  <a:pt x="24313" y="3812"/>
                  <a:pt x="24313" y="3812"/>
                  <a:pt x="24313" y="3844"/>
                </a:cubicBezTo>
                <a:cubicBezTo>
                  <a:pt x="24313" y="3844"/>
                  <a:pt x="24313" y="3875"/>
                  <a:pt x="24313" y="3875"/>
                </a:cubicBezTo>
                <a:cubicBezTo>
                  <a:pt x="24313" y="3875"/>
                  <a:pt x="24313" y="3875"/>
                  <a:pt x="24344" y="3875"/>
                </a:cubicBezTo>
                <a:cubicBezTo>
                  <a:pt x="24344" y="3875"/>
                  <a:pt x="24344" y="3875"/>
                  <a:pt x="24344" y="3875"/>
                </a:cubicBezTo>
                <a:cubicBezTo>
                  <a:pt x="24344" y="3906"/>
                  <a:pt x="24344" y="3906"/>
                  <a:pt x="24344" y="3906"/>
                </a:cubicBezTo>
                <a:cubicBezTo>
                  <a:pt x="24344" y="3906"/>
                  <a:pt x="24344" y="3906"/>
                  <a:pt x="24344" y="3906"/>
                </a:cubicBezTo>
                <a:cubicBezTo>
                  <a:pt x="24344" y="3906"/>
                  <a:pt x="24344" y="3906"/>
                  <a:pt x="24344" y="3906"/>
                </a:cubicBezTo>
                <a:cubicBezTo>
                  <a:pt x="24407" y="4000"/>
                  <a:pt x="24469" y="4094"/>
                  <a:pt x="24532" y="4219"/>
                </a:cubicBezTo>
                <a:cubicBezTo>
                  <a:pt x="24532" y="4219"/>
                  <a:pt x="24532" y="4219"/>
                  <a:pt x="24532" y="4250"/>
                </a:cubicBezTo>
                <a:cubicBezTo>
                  <a:pt x="24532" y="4250"/>
                  <a:pt x="24532" y="4281"/>
                  <a:pt x="24563" y="4281"/>
                </a:cubicBezTo>
                <a:cubicBezTo>
                  <a:pt x="24563" y="4281"/>
                  <a:pt x="24594" y="4312"/>
                  <a:pt x="24594" y="4312"/>
                </a:cubicBezTo>
                <a:cubicBezTo>
                  <a:pt x="24563" y="4344"/>
                  <a:pt x="24563" y="4344"/>
                  <a:pt x="24532" y="4344"/>
                </a:cubicBezTo>
                <a:cubicBezTo>
                  <a:pt x="24532" y="4344"/>
                  <a:pt x="24532" y="4344"/>
                  <a:pt x="24532" y="4344"/>
                </a:cubicBezTo>
                <a:cubicBezTo>
                  <a:pt x="24532" y="4344"/>
                  <a:pt x="24532" y="4344"/>
                  <a:pt x="24532" y="4344"/>
                </a:cubicBezTo>
                <a:cubicBezTo>
                  <a:pt x="24532" y="4312"/>
                  <a:pt x="24500" y="4312"/>
                  <a:pt x="24500" y="4312"/>
                </a:cubicBezTo>
                <a:cubicBezTo>
                  <a:pt x="24500" y="4312"/>
                  <a:pt x="24500" y="4281"/>
                  <a:pt x="24500" y="4281"/>
                </a:cubicBezTo>
                <a:cubicBezTo>
                  <a:pt x="24407" y="4219"/>
                  <a:pt x="24344" y="4156"/>
                  <a:pt x="24282" y="4062"/>
                </a:cubicBezTo>
                <a:cubicBezTo>
                  <a:pt x="24282" y="4062"/>
                  <a:pt x="24282" y="4031"/>
                  <a:pt x="24250" y="4062"/>
                </a:cubicBezTo>
                <a:cubicBezTo>
                  <a:pt x="24219" y="4062"/>
                  <a:pt x="24250" y="4094"/>
                  <a:pt x="24250" y="4094"/>
                </a:cubicBezTo>
                <a:cubicBezTo>
                  <a:pt x="24282" y="4156"/>
                  <a:pt x="24313" y="4219"/>
                  <a:pt x="24344" y="4281"/>
                </a:cubicBezTo>
                <a:cubicBezTo>
                  <a:pt x="24344" y="4281"/>
                  <a:pt x="24375" y="4312"/>
                  <a:pt x="24375" y="4312"/>
                </a:cubicBezTo>
                <a:cubicBezTo>
                  <a:pt x="24407" y="4375"/>
                  <a:pt x="24438" y="4437"/>
                  <a:pt x="24344" y="4500"/>
                </a:cubicBezTo>
                <a:cubicBezTo>
                  <a:pt x="24313" y="4500"/>
                  <a:pt x="24313" y="4500"/>
                  <a:pt x="24282" y="4469"/>
                </a:cubicBezTo>
                <a:cubicBezTo>
                  <a:pt x="24313" y="4469"/>
                  <a:pt x="24313" y="4469"/>
                  <a:pt x="24313" y="4469"/>
                </a:cubicBezTo>
                <a:cubicBezTo>
                  <a:pt x="24313" y="4437"/>
                  <a:pt x="24282" y="4437"/>
                  <a:pt x="24282" y="4437"/>
                </a:cubicBezTo>
                <a:cubicBezTo>
                  <a:pt x="24282" y="4437"/>
                  <a:pt x="24282" y="4437"/>
                  <a:pt x="24282" y="4437"/>
                </a:cubicBezTo>
                <a:cubicBezTo>
                  <a:pt x="24282" y="4437"/>
                  <a:pt x="24250" y="4437"/>
                  <a:pt x="24250" y="4437"/>
                </a:cubicBezTo>
                <a:cubicBezTo>
                  <a:pt x="24219" y="4312"/>
                  <a:pt x="24157" y="4187"/>
                  <a:pt x="24063" y="4125"/>
                </a:cubicBezTo>
                <a:cubicBezTo>
                  <a:pt x="24032" y="4094"/>
                  <a:pt x="24000" y="4062"/>
                  <a:pt x="23969" y="4094"/>
                </a:cubicBezTo>
                <a:cubicBezTo>
                  <a:pt x="23969" y="4187"/>
                  <a:pt x="23875" y="4219"/>
                  <a:pt x="23875" y="4281"/>
                </a:cubicBezTo>
                <a:cubicBezTo>
                  <a:pt x="23875" y="4281"/>
                  <a:pt x="23875" y="4281"/>
                  <a:pt x="23875" y="4281"/>
                </a:cubicBezTo>
                <a:cubicBezTo>
                  <a:pt x="23875" y="4312"/>
                  <a:pt x="23875" y="4312"/>
                  <a:pt x="23875" y="4312"/>
                </a:cubicBezTo>
                <a:cubicBezTo>
                  <a:pt x="23875" y="4312"/>
                  <a:pt x="23844" y="4312"/>
                  <a:pt x="23844" y="4312"/>
                </a:cubicBezTo>
                <a:cubicBezTo>
                  <a:pt x="23844" y="4312"/>
                  <a:pt x="23844" y="4312"/>
                  <a:pt x="23844" y="4312"/>
                </a:cubicBezTo>
                <a:cubicBezTo>
                  <a:pt x="23813" y="4187"/>
                  <a:pt x="23719" y="4125"/>
                  <a:pt x="23688" y="4031"/>
                </a:cubicBezTo>
                <a:cubicBezTo>
                  <a:pt x="23657" y="4000"/>
                  <a:pt x="23657" y="4000"/>
                  <a:pt x="23657" y="3969"/>
                </a:cubicBezTo>
                <a:cubicBezTo>
                  <a:pt x="23625" y="3906"/>
                  <a:pt x="23532" y="3844"/>
                  <a:pt x="23469" y="3812"/>
                </a:cubicBezTo>
                <a:cubicBezTo>
                  <a:pt x="23438" y="3781"/>
                  <a:pt x="23407" y="3750"/>
                  <a:pt x="23375" y="3719"/>
                </a:cubicBezTo>
                <a:cubicBezTo>
                  <a:pt x="23375" y="3687"/>
                  <a:pt x="23344" y="3687"/>
                  <a:pt x="23344" y="3687"/>
                </a:cubicBezTo>
                <a:cubicBezTo>
                  <a:pt x="23344" y="3656"/>
                  <a:pt x="23344" y="3656"/>
                  <a:pt x="23313" y="3625"/>
                </a:cubicBezTo>
                <a:cubicBezTo>
                  <a:pt x="23313" y="3687"/>
                  <a:pt x="23344" y="3687"/>
                  <a:pt x="23375" y="3719"/>
                </a:cubicBezTo>
                <a:cubicBezTo>
                  <a:pt x="23375" y="3750"/>
                  <a:pt x="23375" y="3781"/>
                  <a:pt x="23375" y="3812"/>
                </a:cubicBezTo>
                <a:cubicBezTo>
                  <a:pt x="23594" y="4156"/>
                  <a:pt x="23719" y="4531"/>
                  <a:pt x="23938" y="4875"/>
                </a:cubicBezTo>
                <a:cubicBezTo>
                  <a:pt x="23969" y="4906"/>
                  <a:pt x="24032" y="4969"/>
                  <a:pt x="24032" y="5062"/>
                </a:cubicBezTo>
                <a:cubicBezTo>
                  <a:pt x="23938" y="5031"/>
                  <a:pt x="23938" y="4937"/>
                  <a:pt x="23875" y="4906"/>
                </a:cubicBezTo>
                <a:cubicBezTo>
                  <a:pt x="23844" y="4875"/>
                  <a:pt x="23813" y="4844"/>
                  <a:pt x="23782" y="4844"/>
                </a:cubicBezTo>
                <a:cubicBezTo>
                  <a:pt x="23750" y="4875"/>
                  <a:pt x="23782" y="4937"/>
                  <a:pt x="23782" y="4969"/>
                </a:cubicBezTo>
                <a:cubicBezTo>
                  <a:pt x="23782" y="4969"/>
                  <a:pt x="23782" y="5000"/>
                  <a:pt x="23782" y="5000"/>
                </a:cubicBezTo>
                <a:cubicBezTo>
                  <a:pt x="23844" y="5125"/>
                  <a:pt x="23875" y="5219"/>
                  <a:pt x="23938" y="5312"/>
                </a:cubicBezTo>
                <a:cubicBezTo>
                  <a:pt x="23969" y="5344"/>
                  <a:pt x="23969" y="5344"/>
                  <a:pt x="23938" y="5375"/>
                </a:cubicBezTo>
                <a:cubicBezTo>
                  <a:pt x="23938" y="5375"/>
                  <a:pt x="23907" y="5344"/>
                  <a:pt x="23907" y="5344"/>
                </a:cubicBezTo>
                <a:cubicBezTo>
                  <a:pt x="23875" y="5281"/>
                  <a:pt x="23844" y="5219"/>
                  <a:pt x="23782" y="5156"/>
                </a:cubicBezTo>
                <a:cubicBezTo>
                  <a:pt x="23750" y="5156"/>
                  <a:pt x="23750" y="5094"/>
                  <a:pt x="23719" y="5094"/>
                </a:cubicBezTo>
                <a:cubicBezTo>
                  <a:pt x="23688" y="5125"/>
                  <a:pt x="23719" y="5156"/>
                  <a:pt x="23719" y="5187"/>
                </a:cubicBezTo>
                <a:cubicBezTo>
                  <a:pt x="23719" y="5187"/>
                  <a:pt x="23719" y="5219"/>
                  <a:pt x="23750" y="5219"/>
                </a:cubicBezTo>
                <a:cubicBezTo>
                  <a:pt x="23750" y="5219"/>
                  <a:pt x="23719" y="5250"/>
                  <a:pt x="23688" y="5250"/>
                </a:cubicBezTo>
                <a:cubicBezTo>
                  <a:pt x="23688" y="5250"/>
                  <a:pt x="23688" y="5219"/>
                  <a:pt x="23688" y="5219"/>
                </a:cubicBezTo>
                <a:cubicBezTo>
                  <a:pt x="23657" y="5187"/>
                  <a:pt x="23657" y="5156"/>
                  <a:pt x="23625" y="5156"/>
                </a:cubicBezTo>
                <a:cubicBezTo>
                  <a:pt x="23563" y="5062"/>
                  <a:pt x="23563" y="4937"/>
                  <a:pt x="23438" y="4906"/>
                </a:cubicBezTo>
                <a:close/>
                <a:moveTo>
                  <a:pt x="2875" y="11437"/>
                </a:moveTo>
                <a:cubicBezTo>
                  <a:pt x="2875" y="11437"/>
                  <a:pt x="2907" y="11437"/>
                  <a:pt x="2907" y="11437"/>
                </a:cubicBezTo>
                <a:cubicBezTo>
                  <a:pt x="2907" y="11437"/>
                  <a:pt x="2907" y="11437"/>
                  <a:pt x="2907" y="11437"/>
                </a:cubicBezTo>
                <a:cubicBezTo>
                  <a:pt x="2907" y="11406"/>
                  <a:pt x="2907" y="11406"/>
                  <a:pt x="2875" y="11406"/>
                </a:cubicBezTo>
                <a:cubicBezTo>
                  <a:pt x="2875" y="11406"/>
                  <a:pt x="2875" y="11437"/>
                  <a:pt x="2875" y="11437"/>
                </a:cubicBezTo>
                <a:close/>
                <a:moveTo>
                  <a:pt x="13219" y="6750"/>
                </a:moveTo>
                <a:cubicBezTo>
                  <a:pt x="13219" y="6750"/>
                  <a:pt x="13219" y="6750"/>
                  <a:pt x="13219" y="6750"/>
                </a:cubicBezTo>
                <a:cubicBezTo>
                  <a:pt x="13219" y="6750"/>
                  <a:pt x="13219" y="6750"/>
                  <a:pt x="13219" y="6781"/>
                </a:cubicBezTo>
                <a:cubicBezTo>
                  <a:pt x="13219" y="6781"/>
                  <a:pt x="13219" y="6781"/>
                  <a:pt x="13219" y="6781"/>
                </a:cubicBezTo>
                <a:cubicBezTo>
                  <a:pt x="13219" y="6781"/>
                  <a:pt x="13219" y="6781"/>
                  <a:pt x="13219" y="6781"/>
                </a:cubicBezTo>
                <a:cubicBezTo>
                  <a:pt x="13219" y="6781"/>
                  <a:pt x="13219" y="6781"/>
                  <a:pt x="13219" y="6781"/>
                </a:cubicBezTo>
                <a:cubicBezTo>
                  <a:pt x="13219" y="6781"/>
                  <a:pt x="13219" y="6750"/>
                  <a:pt x="13219" y="6750"/>
                </a:cubicBezTo>
                <a:cubicBezTo>
                  <a:pt x="13219" y="6750"/>
                  <a:pt x="13219" y="6750"/>
                  <a:pt x="13219" y="6750"/>
                </a:cubicBezTo>
                <a:cubicBezTo>
                  <a:pt x="13219" y="6750"/>
                  <a:pt x="13219" y="6750"/>
                  <a:pt x="13219" y="6750"/>
                </a:cubicBezTo>
                <a:close/>
                <a:moveTo>
                  <a:pt x="2844" y="11281"/>
                </a:moveTo>
                <a:cubicBezTo>
                  <a:pt x="2844" y="11312"/>
                  <a:pt x="2844" y="11312"/>
                  <a:pt x="2844" y="11312"/>
                </a:cubicBezTo>
                <a:cubicBezTo>
                  <a:pt x="2844" y="11312"/>
                  <a:pt x="2844" y="11344"/>
                  <a:pt x="2844" y="11344"/>
                </a:cubicBezTo>
                <a:cubicBezTo>
                  <a:pt x="2875" y="11312"/>
                  <a:pt x="2875" y="11312"/>
                  <a:pt x="2875" y="11312"/>
                </a:cubicBezTo>
                <a:cubicBezTo>
                  <a:pt x="2875" y="11281"/>
                  <a:pt x="2844" y="11281"/>
                  <a:pt x="2844" y="11281"/>
                </a:cubicBezTo>
                <a:close/>
                <a:moveTo>
                  <a:pt x="10688" y="844"/>
                </a:moveTo>
                <a:cubicBezTo>
                  <a:pt x="10719" y="875"/>
                  <a:pt x="10782" y="906"/>
                  <a:pt x="10782" y="969"/>
                </a:cubicBezTo>
                <a:cubicBezTo>
                  <a:pt x="10782" y="969"/>
                  <a:pt x="10782" y="969"/>
                  <a:pt x="10782" y="969"/>
                </a:cubicBezTo>
                <a:cubicBezTo>
                  <a:pt x="10782" y="969"/>
                  <a:pt x="10782" y="969"/>
                  <a:pt x="10782" y="969"/>
                </a:cubicBezTo>
                <a:cubicBezTo>
                  <a:pt x="10782" y="969"/>
                  <a:pt x="10782" y="969"/>
                  <a:pt x="10782" y="969"/>
                </a:cubicBezTo>
                <a:cubicBezTo>
                  <a:pt x="10750" y="969"/>
                  <a:pt x="10719" y="937"/>
                  <a:pt x="10719" y="969"/>
                </a:cubicBezTo>
                <a:cubicBezTo>
                  <a:pt x="10719" y="1000"/>
                  <a:pt x="10750" y="1031"/>
                  <a:pt x="10782" y="1031"/>
                </a:cubicBezTo>
                <a:cubicBezTo>
                  <a:pt x="10844" y="1000"/>
                  <a:pt x="10782" y="969"/>
                  <a:pt x="10782" y="969"/>
                </a:cubicBezTo>
                <a:cubicBezTo>
                  <a:pt x="10782" y="969"/>
                  <a:pt x="10782" y="969"/>
                  <a:pt x="10782" y="969"/>
                </a:cubicBezTo>
                <a:cubicBezTo>
                  <a:pt x="10782" y="969"/>
                  <a:pt x="10782" y="969"/>
                  <a:pt x="10782" y="969"/>
                </a:cubicBezTo>
                <a:cubicBezTo>
                  <a:pt x="10782" y="969"/>
                  <a:pt x="10782" y="969"/>
                  <a:pt x="10782" y="969"/>
                </a:cubicBezTo>
                <a:cubicBezTo>
                  <a:pt x="10782" y="969"/>
                  <a:pt x="10782" y="969"/>
                  <a:pt x="10782" y="969"/>
                </a:cubicBezTo>
                <a:cubicBezTo>
                  <a:pt x="10782" y="969"/>
                  <a:pt x="10782" y="969"/>
                  <a:pt x="10782" y="969"/>
                </a:cubicBezTo>
                <a:cubicBezTo>
                  <a:pt x="10813" y="969"/>
                  <a:pt x="10844" y="969"/>
                  <a:pt x="10875" y="1000"/>
                </a:cubicBezTo>
                <a:cubicBezTo>
                  <a:pt x="10907" y="1000"/>
                  <a:pt x="10907" y="1031"/>
                  <a:pt x="10938" y="1031"/>
                </a:cubicBezTo>
                <a:cubicBezTo>
                  <a:pt x="10969" y="1062"/>
                  <a:pt x="10969" y="1062"/>
                  <a:pt x="11000" y="1094"/>
                </a:cubicBezTo>
                <a:cubicBezTo>
                  <a:pt x="11000" y="1094"/>
                  <a:pt x="11000" y="1094"/>
                  <a:pt x="11000" y="1094"/>
                </a:cubicBezTo>
                <a:cubicBezTo>
                  <a:pt x="11000" y="1094"/>
                  <a:pt x="11000" y="1094"/>
                  <a:pt x="11000" y="1094"/>
                </a:cubicBezTo>
                <a:cubicBezTo>
                  <a:pt x="11000" y="1094"/>
                  <a:pt x="11000" y="1094"/>
                  <a:pt x="10969" y="1094"/>
                </a:cubicBezTo>
                <a:cubicBezTo>
                  <a:pt x="10969" y="1094"/>
                  <a:pt x="10938" y="1094"/>
                  <a:pt x="10907" y="1094"/>
                </a:cubicBezTo>
                <a:cubicBezTo>
                  <a:pt x="10907" y="1094"/>
                  <a:pt x="10907" y="1094"/>
                  <a:pt x="10907" y="1094"/>
                </a:cubicBezTo>
                <a:cubicBezTo>
                  <a:pt x="10907" y="1094"/>
                  <a:pt x="10907" y="1094"/>
                  <a:pt x="10907" y="1094"/>
                </a:cubicBezTo>
                <a:cubicBezTo>
                  <a:pt x="10907" y="1094"/>
                  <a:pt x="10907" y="1094"/>
                  <a:pt x="10907" y="1094"/>
                </a:cubicBezTo>
                <a:cubicBezTo>
                  <a:pt x="10907" y="1062"/>
                  <a:pt x="10875" y="1062"/>
                  <a:pt x="10875" y="1031"/>
                </a:cubicBezTo>
                <a:cubicBezTo>
                  <a:pt x="10875" y="1031"/>
                  <a:pt x="10875" y="1031"/>
                  <a:pt x="10875" y="1031"/>
                </a:cubicBezTo>
                <a:cubicBezTo>
                  <a:pt x="10875" y="1031"/>
                  <a:pt x="10875" y="1031"/>
                  <a:pt x="10875" y="1031"/>
                </a:cubicBezTo>
                <a:cubicBezTo>
                  <a:pt x="10875" y="1031"/>
                  <a:pt x="10875" y="1031"/>
                  <a:pt x="10875" y="1031"/>
                </a:cubicBezTo>
                <a:cubicBezTo>
                  <a:pt x="10844" y="1031"/>
                  <a:pt x="10844" y="1031"/>
                  <a:pt x="10844" y="1031"/>
                </a:cubicBezTo>
                <a:cubicBezTo>
                  <a:pt x="10844" y="1031"/>
                  <a:pt x="10844" y="1062"/>
                  <a:pt x="10844" y="1062"/>
                </a:cubicBezTo>
                <a:cubicBezTo>
                  <a:pt x="10844" y="1094"/>
                  <a:pt x="10875" y="1094"/>
                  <a:pt x="10907" y="1094"/>
                </a:cubicBezTo>
                <a:cubicBezTo>
                  <a:pt x="10907" y="1125"/>
                  <a:pt x="10907" y="1125"/>
                  <a:pt x="10907" y="1125"/>
                </a:cubicBezTo>
                <a:cubicBezTo>
                  <a:pt x="10938" y="1156"/>
                  <a:pt x="10969" y="1156"/>
                  <a:pt x="11000" y="1156"/>
                </a:cubicBezTo>
                <a:cubicBezTo>
                  <a:pt x="11032" y="1219"/>
                  <a:pt x="11063" y="1250"/>
                  <a:pt x="11125" y="1250"/>
                </a:cubicBezTo>
                <a:cubicBezTo>
                  <a:pt x="11125" y="1250"/>
                  <a:pt x="11125" y="1250"/>
                  <a:pt x="11125" y="1250"/>
                </a:cubicBezTo>
                <a:cubicBezTo>
                  <a:pt x="11125" y="1250"/>
                  <a:pt x="11125" y="1250"/>
                  <a:pt x="11125" y="1250"/>
                </a:cubicBezTo>
                <a:cubicBezTo>
                  <a:pt x="11125" y="1281"/>
                  <a:pt x="11125" y="1281"/>
                  <a:pt x="11125" y="1312"/>
                </a:cubicBezTo>
                <a:cubicBezTo>
                  <a:pt x="11094" y="1312"/>
                  <a:pt x="11063" y="1281"/>
                  <a:pt x="11032" y="1312"/>
                </a:cubicBezTo>
                <a:cubicBezTo>
                  <a:pt x="10938" y="1187"/>
                  <a:pt x="10875" y="1156"/>
                  <a:pt x="10750" y="1187"/>
                </a:cubicBezTo>
                <a:lnTo>
                  <a:pt x="10750" y="1187"/>
                </a:lnTo>
                <a:cubicBezTo>
                  <a:pt x="10875" y="1187"/>
                  <a:pt x="10907" y="1312"/>
                  <a:pt x="11032" y="1312"/>
                </a:cubicBezTo>
                <a:cubicBezTo>
                  <a:pt x="11282" y="1625"/>
                  <a:pt x="11657" y="1750"/>
                  <a:pt x="11907" y="2031"/>
                </a:cubicBezTo>
                <a:cubicBezTo>
                  <a:pt x="11844" y="2062"/>
                  <a:pt x="11844" y="1969"/>
                  <a:pt x="11782" y="2000"/>
                </a:cubicBezTo>
                <a:cubicBezTo>
                  <a:pt x="11782" y="2031"/>
                  <a:pt x="11813" y="2062"/>
                  <a:pt x="11844" y="2062"/>
                </a:cubicBezTo>
                <a:cubicBezTo>
                  <a:pt x="11969" y="2156"/>
                  <a:pt x="12125" y="2281"/>
                  <a:pt x="12282" y="2375"/>
                </a:cubicBezTo>
                <a:cubicBezTo>
                  <a:pt x="12375" y="2469"/>
                  <a:pt x="12469" y="2562"/>
                  <a:pt x="12594" y="2594"/>
                </a:cubicBezTo>
                <a:cubicBezTo>
                  <a:pt x="12719" y="2687"/>
                  <a:pt x="12813" y="2750"/>
                  <a:pt x="12907" y="2844"/>
                </a:cubicBezTo>
                <a:cubicBezTo>
                  <a:pt x="13000" y="2906"/>
                  <a:pt x="13094" y="3000"/>
                  <a:pt x="13188" y="3031"/>
                </a:cubicBezTo>
                <a:cubicBezTo>
                  <a:pt x="13282" y="3156"/>
                  <a:pt x="13407" y="3187"/>
                  <a:pt x="13500" y="3250"/>
                </a:cubicBezTo>
                <a:cubicBezTo>
                  <a:pt x="13469" y="3219"/>
                  <a:pt x="13407" y="3156"/>
                  <a:pt x="13375" y="3125"/>
                </a:cubicBezTo>
                <a:cubicBezTo>
                  <a:pt x="13313" y="3062"/>
                  <a:pt x="13282" y="3031"/>
                  <a:pt x="13188" y="3000"/>
                </a:cubicBezTo>
                <a:cubicBezTo>
                  <a:pt x="13188" y="3000"/>
                  <a:pt x="13188" y="2969"/>
                  <a:pt x="13157" y="2969"/>
                </a:cubicBezTo>
                <a:cubicBezTo>
                  <a:pt x="13188" y="2969"/>
                  <a:pt x="13188" y="2969"/>
                  <a:pt x="13157" y="2969"/>
                </a:cubicBezTo>
                <a:cubicBezTo>
                  <a:pt x="13157" y="2937"/>
                  <a:pt x="13157" y="2937"/>
                  <a:pt x="13125" y="2937"/>
                </a:cubicBezTo>
                <a:cubicBezTo>
                  <a:pt x="13063" y="2875"/>
                  <a:pt x="13000" y="2781"/>
                  <a:pt x="12938" y="2719"/>
                </a:cubicBezTo>
                <a:cubicBezTo>
                  <a:pt x="12625" y="2437"/>
                  <a:pt x="12344" y="2156"/>
                  <a:pt x="12000" y="1937"/>
                </a:cubicBezTo>
                <a:cubicBezTo>
                  <a:pt x="11969" y="1906"/>
                  <a:pt x="11969" y="1906"/>
                  <a:pt x="11938" y="1906"/>
                </a:cubicBezTo>
                <a:cubicBezTo>
                  <a:pt x="11907" y="1875"/>
                  <a:pt x="11907" y="1875"/>
                  <a:pt x="11875" y="1875"/>
                </a:cubicBezTo>
                <a:cubicBezTo>
                  <a:pt x="11875" y="1875"/>
                  <a:pt x="11875" y="1875"/>
                  <a:pt x="11875" y="1875"/>
                </a:cubicBezTo>
                <a:cubicBezTo>
                  <a:pt x="11875" y="1844"/>
                  <a:pt x="11844" y="1844"/>
                  <a:pt x="11844" y="1844"/>
                </a:cubicBezTo>
                <a:cubicBezTo>
                  <a:pt x="11844" y="1812"/>
                  <a:pt x="11844" y="1812"/>
                  <a:pt x="11813" y="1812"/>
                </a:cubicBezTo>
                <a:cubicBezTo>
                  <a:pt x="11813" y="1812"/>
                  <a:pt x="11813" y="1844"/>
                  <a:pt x="11782" y="1844"/>
                </a:cubicBezTo>
                <a:cubicBezTo>
                  <a:pt x="11813" y="1812"/>
                  <a:pt x="11813" y="1812"/>
                  <a:pt x="11813" y="1812"/>
                </a:cubicBezTo>
                <a:cubicBezTo>
                  <a:pt x="11813" y="1812"/>
                  <a:pt x="11813" y="1812"/>
                  <a:pt x="11782" y="1812"/>
                </a:cubicBezTo>
                <a:cubicBezTo>
                  <a:pt x="11782" y="1781"/>
                  <a:pt x="11782" y="1781"/>
                  <a:pt x="11782" y="1750"/>
                </a:cubicBezTo>
                <a:cubicBezTo>
                  <a:pt x="11782" y="1750"/>
                  <a:pt x="11782" y="1750"/>
                  <a:pt x="11782" y="1750"/>
                </a:cubicBezTo>
                <a:cubicBezTo>
                  <a:pt x="11782" y="1750"/>
                  <a:pt x="11782" y="1750"/>
                  <a:pt x="11782" y="1750"/>
                </a:cubicBezTo>
                <a:cubicBezTo>
                  <a:pt x="11813" y="1750"/>
                  <a:pt x="11844" y="1781"/>
                  <a:pt x="11844" y="1750"/>
                </a:cubicBezTo>
                <a:cubicBezTo>
                  <a:pt x="11844" y="1719"/>
                  <a:pt x="11813" y="1719"/>
                  <a:pt x="11782" y="1687"/>
                </a:cubicBezTo>
                <a:cubicBezTo>
                  <a:pt x="11719" y="1625"/>
                  <a:pt x="11657" y="1594"/>
                  <a:pt x="11657" y="1656"/>
                </a:cubicBezTo>
                <a:cubicBezTo>
                  <a:pt x="11688" y="1719"/>
                  <a:pt x="11657" y="1687"/>
                  <a:pt x="11625" y="1687"/>
                </a:cubicBezTo>
                <a:cubicBezTo>
                  <a:pt x="11469" y="1594"/>
                  <a:pt x="11344" y="1500"/>
                  <a:pt x="11188" y="1375"/>
                </a:cubicBezTo>
                <a:cubicBezTo>
                  <a:pt x="11157" y="1375"/>
                  <a:pt x="11125" y="1344"/>
                  <a:pt x="11125" y="1312"/>
                </a:cubicBezTo>
                <a:cubicBezTo>
                  <a:pt x="11157" y="1281"/>
                  <a:pt x="11188" y="1281"/>
                  <a:pt x="11157" y="1250"/>
                </a:cubicBezTo>
                <a:cubicBezTo>
                  <a:pt x="11157" y="1250"/>
                  <a:pt x="11157" y="1250"/>
                  <a:pt x="11157" y="1250"/>
                </a:cubicBezTo>
                <a:cubicBezTo>
                  <a:pt x="11125" y="1250"/>
                  <a:pt x="11125" y="1250"/>
                  <a:pt x="11125" y="1250"/>
                </a:cubicBezTo>
                <a:cubicBezTo>
                  <a:pt x="11125" y="1250"/>
                  <a:pt x="11125" y="1250"/>
                  <a:pt x="11125" y="1250"/>
                </a:cubicBezTo>
                <a:cubicBezTo>
                  <a:pt x="11125" y="1250"/>
                  <a:pt x="11125" y="1250"/>
                  <a:pt x="11125" y="1250"/>
                </a:cubicBezTo>
                <a:cubicBezTo>
                  <a:pt x="11125" y="1250"/>
                  <a:pt x="11125" y="1219"/>
                  <a:pt x="11125" y="1219"/>
                </a:cubicBezTo>
                <a:cubicBezTo>
                  <a:pt x="11125" y="1219"/>
                  <a:pt x="11157" y="1219"/>
                  <a:pt x="11157" y="1219"/>
                </a:cubicBezTo>
                <a:cubicBezTo>
                  <a:pt x="11157" y="1219"/>
                  <a:pt x="11188" y="1219"/>
                  <a:pt x="11188" y="1219"/>
                </a:cubicBezTo>
                <a:cubicBezTo>
                  <a:pt x="11219" y="1219"/>
                  <a:pt x="11219" y="1219"/>
                  <a:pt x="11219" y="1219"/>
                </a:cubicBezTo>
                <a:cubicBezTo>
                  <a:pt x="11188" y="1156"/>
                  <a:pt x="11157" y="1125"/>
                  <a:pt x="11094" y="1125"/>
                </a:cubicBezTo>
                <a:cubicBezTo>
                  <a:pt x="11094" y="1094"/>
                  <a:pt x="11094" y="1094"/>
                  <a:pt x="11063" y="1094"/>
                </a:cubicBezTo>
                <a:cubicBezTo>
                  <a:pt x="11063" y="1062"/>
                  <a:pt x="11063" y="1062"/>
                  <a:pt x="11063" y="1062"/>
                </a:cubicBezTo>
                <a:cubicBezTo>
                  <a:pt x="11032" y="1031"/>
                  <a:pt x="11032" y="1031"/>
                  <a:pt x="11032" y="1031"/>
                </a:cubicBezTo>
                <a:cubicBezTo>
                  <a:pt x="10907" y="969"/>
                  <a:pt x="10813" y="906"/>
                  <a:pt x="10719" y="812"/>
                </a:cubicBezTo>
                <a:cubicBezTo>
                  <a:pt x="10719" y="781"/>
                  <a:pt x="10688" y="781"/>
                  <a:pt x="10657" y="781"/>
                </a:cubicBezTo>
                <a:cubicBezTo>
                  <a:pt x="10657" y="781"/>
                  <a:pt x="10625" y="781"/>
                  <a:pt x="10657" y="812"/>
                </a:cubicBezTo>
                <a:cubicBezTo>
                  <a:pt x="10657" y="812"/>
                  <a:pt x="10657" y="812"/>
                  <a:pt x="10657" y="812"/>
                </a:cubicBezTo>
                <a:cubicBezTo>
                  <a:pt x="10657" y="844"/>
                  <a:pt x="10688" y="844"/>
                  <a:pt x="10688" y="844"/>
                </a:cubicBezTo>
                <a:close/>
                <a:moveTo>
                  <a:pt x="11219" y="1219"/>
                </a:moveTo>
                <a:cubicBezTo>
                  <a:pt x="11219" y="1250"/>
                  <a:pt x="11219" y="1281"/>
                  <a:pt x="11188" y="1312"/>
                </a:cubicBezTo>
                <a:cubicBezTo>
                  <a:pt x="11219" y="1344"/>
                  <a:pt x="11250" y="1344"/>
                  <a:pt x="11282" y="1375"/>
                </a:cubicBezTo>
                <a:cubicBezTo>
                  <a:pt x="11313" y="1406"/>
                  <a:pt x="11344" y="1406"/>
                  <a:pt x="11407" y="1437"/>
                </a:cubicBezTo>
                <a:cubicBezTo>
                  <a:pt x="11407" y="1469"/>
                  <a:pt x="11469" y="1500"/>
                  <a:pt x="11532" y="1531"/>
                </a:cubicBezTo>
                <a:cubicBezTo>
                  <a:pt x="11563" y="1531"/>
                  <a:pt x="11594" y="1562"/>
                  <a:pt x="11594" y="1594"/>
                </a:cubicBezTo>
                <a:cubicBezTo>
                  <a:pt x="11594" y="1562"/>
                  <a:pt x="11625" y="1500"/>
                  <a:pt x="11563" y="1469"/>
                </a:cubicBezTo>
                <a:cubicBezTo>
                  <a:pt x="11532" y="1406"/>
                  <a:pt x="11469" y="1375"/>
                  <a:pt x="11407" y="1312"/>
                </a:cubicBezTo>
                <a:cubicBezTo>
                  <a:pt x="11344" y="1281"/>
                  <a:pt x="11282" y="1219"/>
                  <a:pt x="11219" y="1219"/>
                </a:cubicBezTo>
                <a:close/>
                <a:moveTo>
                  <a:pt x="1063" y="12719"/>
                </a:moveTo>
                <a:cubicBezTo>
                  <a:pt x="1032" y="12656"/>
                  <a:pt x="1032" y="12625"/>
                  <a:pt x="1032" y="12594"/>
                </a:cubicBezTo>
                <a:cubicBezTo>
                  <a:pt x="969" y="12656"/>
                  <a:pt x="969" y="12687"/>
                  <a:pt x="1063" y="12719"/>
                </a:cubicBezTo>
                <a:close/>
                <a:moveTo>
                  <a:pt x="6750" y="17406"/>
                </a:moveTo>
                <a:cubicBezTo>
                  <a:pt x="6719" y="17343"/>
                  <a:pt x="6719" y="17281"/>
                  <a:pt x="6688" y="17281"/>
                </a:cubicBezTo>
                <a:cubicBezTo>
                  <a:pt x="6657" y="17250"/>
                  <a:pt x="6657" y="17281"/>
                  <a:pt x="6657" y="17281"/>
                </a:cubicBezTo>
                <a:cubicBezTo>
                  <a:pt x="6657" y="17343"/>
                  <a:pt x="6657" y="17375"/>
                  <a:pt x="6750" y="17406"/>
                </a:cubicBezTo>
                <a:close/>
                <a:moveTo>
                  <a:pt x="875" y="12500"/>
                </a:moveTo>
                <a:cubicBezTo>
                  <a:pt x="907" y="12437"/>
                  <a:pt x="875" y="12406"/>
                  <a:pt x="844" y="12344"/>
                </a:cubicBezTo>
                <a:cubicBezTo>
                  <a:pt x="813" y="12406"/>
                  <a:pt x="875" y="12469"/>
                  <a:pt x="875" y="12500"/>
                </a:cubicBezTo>
                <a:close/>
                <a:moveTo>
                  <a:pt x="12719" y="6250"/>
                </a:moveTo>
                <a:cubicBezTo>
                  <a:pt x="12719" y="6250"/>
                  <a:pt x="12688" y="6250"/>
                  <a:pt x="12688" y="6250"/>
                </a:cubicBezTo>
                <a:cubicBezTo>
                  <a:pt x="12657" y="6281"/>
                  <a:pt x="12657" y="6281"/>
                  <a:pt x="12688" y="6281"/>
                </a:cubicBezTo>
                <a:cubicBezTo>
                  <a:pt x="12719" y="6312"/>
                  <a:pt x="12750" y="6375"/>
                  <a:pt x="12813" y="6406"/>
                </a:cubicBezTo>
                <a:cubicBezTo>
                  <a:pt x="12813" y="6312"/>
                  <a:pt x="12750" y="6312"/>
                  <a:pt x="12719" y="6250"/>
                </a:cubicBezTo>
                <a:close/>
                <a:moveTo>
                  <a:pt x="12563" y="6156"/>
                </a:moveTo>
                <a:cubicBezTo>
                  <a:pt x="12500" y="6062"/>
                  <a:pt x="12469" y="6031"/>
                  <a:pt x="12375" y="6000"/>
                </a:cubicBezTo>
                <a:cubicBezTo>
                  <a:pt x="12407" y="6062"/>
                  <a:pt x="12438" y="6125"/>
                  <a:pt x="12563" y="6156"/>
                </a:cubicBezTo>
                <a:close/>
                <a:moveTo>
                  <a:pt x="15938" y="15437"/>
                </a:moveTo>
                <a:cubicBezTo>
                  <a:pt x="15938" y="15437"/>
                  <a:pt x="15969" y="15469"/>
                  <a:pt x="15969" y="15469"/>
                </a:cubicBezTo>
                <a:cubicBezTo>
                  <a:pt x="16032" y="15500"/>
                  <a:pt x="16063" y="15500"/>
                  <a:pt x="16125" y="15500"/>
                </a:cubicBezTo>
                <a:cubicBezTo>
                  <a:pt x="16094" y="15469"/>
                  <a:pt x="16063" y="15406"/>
                  <a:pt x="16000" y="15406"/>
                </a:cubicBezTo>
                <a:cubicBezTo>
                  <a:pt x="15969" y="15406"/>
                  <a:pt x="15969" y="15406"/>
                  <a:pt x="15938" y="15437"/>
                </a:cubicBezTo>
                <a:close/>
                <a:moveTo>
                  <a:pt x="969" y="12750"/>
                </a:moveTo>
                <a:cubicBezTo>
                  <a:pt x="938" y="12781"/>
                  <a:pt x="969" y="12844"/>
                  <a:pt x="1000" y="12875"/>
                </a:cubicBezTo>
                <a:cubicBezTo>
                  <a:pt x="1000" y="12906"/>
                  <a:pt x="1000" y="12937"/>
                  <a:pt x="1032" y="12937"/>
                </a:cubicBezTo>
                <a:cubicBezTo>
                  <a:pt x="1063" y="12906"/>
                  <a:pt x="1063" y="12875"/>
                  <a:pt x="1063" y="12875"/>
                </a:cubicBezTo>
                <a:cubicBezTo>
                  <a:pt x="1032" y="12812"/>
                  <a:pt x="1032" y="12781"/>
                  <a:pt x="969" y="12750"/>
                </a:cubicBezTo>
                <a:close/>
                <a:moveTo>
                  <a:pt x="32" y="6906"/>
                </a:moveTo>
                <a:cubicBezTo>
                  <a:pt x="32" y="7000"/>
                  <a:pt x="0" y="7062"/>
                  <a:pt x="32" y="7187"/>
                </a:cubicBezTo>
                <a:cubicBezTo>
                  <a:pt x="125" y="7062"/>
                  <a:pt x="63" y="7000"/>
                  <a:pt x="32" y="6906"/>
                </a:cubicBezTo>
                <a:close/>
                <a:moveTo>
                  <a:pt x="13282" y="6781"/>
                </a:moveTo>
                <a:cubicBezTo>
                  <a:pt x="13282" y="6781"/>
                  <a:pt x="13250" y="6812"/>
                  <a:pt x="13282" y="6844"/>
                </a:cubicBezTo>
                <a:cubicBezTo>
                  <a:pt x="13313" y="6875"/>
                  <a:pt x="13375" y="6937"/>
                  <a:pt x="13407" y="6969"/>
                </a:cubicBezTo>
                <a:cubicBezTo>
                  <a:pt x="13438" y="7000"/>
                  <a:pt x="13469" y="6969"/>
                  <a:pt x="13469" y="6937"/>
                </a:cubicBezTo>
                <a:cubicBezTo>
                  <a:pt x="13469" y="6937"/>
                  <a:pt x="13313" y="6781"/>
                  <a:pt x="13282" y="6781"/>
                </a:cubicBezTo>
                <a:close/>
                <a:moveTo>
                  <a:pt x="13594" y="7094"/>
                </a:moveTo>
                <a:cubicBezTo>
                  <a:pt x="13657" y="7156"/>
                  <a:pt x="13688" y="7250"/>
                  <a:pt x="13813" y="7281"/>
                </a:cubicBezTo>
                <a:cubicBezTo>
                  <a:pt x="13750" y="7219"/>
                  <a:pt x="13688" y="7094"/>
                  <a:pt x="13594" y="7094"/>
                </a:cubicBezTo>
                <a:close/>
                <a:moveTo>
                  <a:pt x="14188" y="7594"/>
                </a:moveTo>
                <a:cubicBezTo>
                  <a:pt x="14188" y="7594"/>
                  <a:pt x="14157" y="7594"/>
                  <a:pt x="14157" y="7594"/>
                </a:cubicBezTo>
                <a:cubicBezTo>
                  <a:pt x="14250" y="7687"/>
                  <a:pt x="14313" y="7750"/>
                  <a:pt x="14407" y="7844"/>
                </a:cubicBezTo>
                <a:cubicBezTo>
                  <a:pt x="14407" y="7844"/>
                  <a:pt x="14407" y="7844"/>
                  <a:pt x="14438" y="7844"/>
                </a:cubicBezTo>
                <a:cubicBezTo>
                  <a:pt x="14438" y="7812"/>
                  <a:pt x="14438" y="7812"/>
                  <a:pt x="14407" y="7781"/>
                </a:cubicBezTo>
                <a:cubicBezTo>
                  <a:pt x="14344" y="7719"/>
                  <a:pt x="14282" y="7625"/>
                  <a:pt x="14188" y="7594"/>
                </a:cubicBezTo>
                <a:close/>
                <a:moveTo>
                  <a:pt x="13938" y="7344"/>
                </a:moveTo>
                <a:cubicBezTo>
                  <a:pt x="13938" y="7344"/>
                  <a:pt x="13907" y="7312"/>
                  <a:pt x="13875" y="7312"/>
                </a:cubicBezTo>
                <a:cubicBezTo>
                  <a:pt x="13875" y="7312"/>
                  <a:pt x="13875" y="7344"/>
                  <a:pt x="13875" y="7344"/>
                </a:cubicBezTo>
                <a:cubicBezTo>
                  <a:pt x="13875" y="7344"/>
                  <a:pt x="13875" y="7375"/>
                  <a:pt x="13875" y="7375"/>
                </a:cubicBezTo>
                <a:cubicBezTo>
                  <a:pt x="13938" y="7437"/>
                  <a:pt x="14000" y="7500"/>
                  <a:pt x="14063" y="7562"/>
                </a:cubicBezTo>
                <a:cubicBezTo>
                  <a:pt x="14094" y="7562"/>
                  <a:pt x="14094" y="7594"/>
                  <a:pt x="14125" y="7562"/>
                </a:cubicBezTo>
                <a:cubicBezTo>
                  <a:pt x="14157" y="7531"/>
                  <a:pt x="14125" y="7531"/>
                  <a:pt x="14094" y="7500"/>
                </a:cubicBezTo>
                <a:cubicBezTo>
                  <a:pt x="14063" y="7469"/>
                  <a:pt x="14000" y="7406"/>
                  <a:pt x="13938" y="7344"/>
                </a:cubicBezTo>
                <a:close/>
                <a:moveTo>
                  <a:pt x="20625" y="18031"/>
                </a:moveTo>
                <a:cubicBezTo>
                  <a:pt x="20594" y="18000"/>
                  <a:pt x="20532" y="18000"/>
                  <a:pt x="20532" y="18062"/>
                </a:cubicBezTo>
                <a:cubicBezTo>
                  <a:pt x="20532" y="18093"/>
                  <a:pt x="20563" y="18125"/>
                  <a:pt x="20625" y="18125"/>
                </a:cubicBezTo>
                <a:cubicBezTo>
                  <a:pt x="20688" y="18125"/>
                  <a:pt x="20750" y="18125"/>
                  <a:pt x="20813" y="18093"/>
                </a:cubicBezTo>
                <a:cubicBezTo>
                  <a:pt x="20813" y="18093"/>
                  <a:pt x="20844" y="18125"/>
                  <a:pt x="20844" y="18125"/>
                </a:cubicBezTo>
                <a:cubicBezTo>
                  <a:pt x="20844" y="18093"/>
                  <a:pt x="20813" y="18093"/>
                  <a:pt x="20813" y="18093"/>
                </a:cubicBezTo>
                <a:cubicBezTo>
                  <a:pt x="20813" y="17968"/>
                  <a:pt x="20688" y="18031"/>
                  <a:pt x="20625" y="18031"/>
                </a:cubicBezTo>
                <a:close/>
                <a:moveTo>
                  <a:pt x="21563" y="7844"/>
                </a:moveTo>
                <a:cubicBezTo>
                  <a:pt x="21500" y="7594"/>
                  <a:pt x="21407" y="7312"/>
                  <a:pt x="21313" y="7062"/>
                </a:cubicBezTo>
                <a:cubicBezTo>
                  <a:pt x="21313" y="7344"/>
                  <a:pt x="21438" y="7625"/>
                  <a:pt x="21500" y="7906"/>
                </a:cubicBezTo>
                <a:cubicBezTo>
                  <a:pt x="21532" y="7875"/>
                  <a:pt x="21563" y="7875"/>
                  <a:pt x="21563" y="7844"/>
                </a:cubicBezTo>
                <a:close/>
                <a:moveTo>
                  <a:pt x="8219" y="18000"/>
                </a:moveTo>
                <a:cubicBezTo>
                  <a:pt x="8219" y="17937"/>
                  <a:pt x="8188" y="17875"/>
                  <a:pt x="8125" y="17812"/>
                </a:cubicBezTo>
                <a:cubicBezTo>
                  <a:pt x="8125" y="17781"/>
                  <a:pt x="8125" y="17718"/>
                  <a:pt x="8094" y="17687"/>
                </a:cubicBezTo>
                <a:cubicBezTo>
                  <a:pt x="8000" y="17437"/>
                  <a:pt x="7907" y="17218"/>
                  <a:pt x="7813" y="17000"/>
                </a:cubicBezTo>
                <a:cubicBezTo>
                  <a:pt x="7813" y="16968"/>
                  <a:pt x="7813" y="16968"/>
                  <a:pt x="7813" y="16968"/>
                </a:cubicBezTo>
                <a:cubicBezTo>
                  <a:pt x="7813" y="16937"/>
                  <a:pt x="7813" y="16937"/>
                  <a:pt x="7813" y="16937"/>
                </a:cubicBezTo>
                <a:cubicBezTo>
                  <a:pt x="7813" y="16937"/>
                  <a:pt x="7813" y="16937"/>
                  <a:pt x="7782" y="16937"/>
                </a:cubicBezTo>
                <a:cubicBezTo>
                  <a:pt x="7782" y="16906"/>
                  <a:pt x="7782" y="16906"/>
                  <a:pt x="7750" y="16875"/>
                </a:cubicBezTo>
                <a:cubicBezTo>
                  <a:pt x="7719" y="16750"/>
                  <a:pt x="7657" y="16625"/>
                  <a:pt x="7594" y="16500"/>
                </a:cubicBezTo>
                <a:cubicBezTo>
                  <a:pt x="7563" y="16406"/>
                  <a:pt x="7532" y="16343"/>
                  <a:pt x="7500" y="16250"/>
                </a:cubicBezTo>
                <a:cubicBezTo>
                  <a:pt x="7375" y="15812"/>
                  <a:pt x="7188" y="15406"/>
                  <a:pt x="7000" y="15000"/>
                </a:cubicBezTo>
                <a:cubicBezTo>
                  <a:pt x="6907" y="14750"/>
                  <a:pt x="6813" y="14500"/>
                  <a:pt x="6719" y="14219"/>
                </a:cubicBezTo>
                <a:cubicBezTo>
                  <a:pt x="6719" y="14219"/>
                  <a:pt x="6719" y="14219"/>
                  <a:pt x="6719" y="14219"/>
                </a:cubicBezTo>
                <a:cubicBezTo>
                  <a:pt x="6719" y="14187"/>
                  <a:pt x="6719" y="14187"/>
                  <a:pt x="6688" y="14187"/>
                </a:cubicBezTo>
                <a:cubicBezTo>
                  <a:pt x="6688" y="14187"/>
                  <a:pt x="6688" y="14187"/>
                  <a:pt x="6688" y="14187"/>
                </a:cubicBezTo>
                <a:cubicBezTo>
                  <a:pt x="6688" y="14156"/>
                  <a:pt x="6657" y="14156"/>
                  <a:pt x="6657" y="14156"/>
                </a:cubicBezTo>
                <a:cubicBezTo>
                  <a:pt x="6657" y="14031"/>
                  <a:pt x="5938" y="12094"/>
                  <a:pt x="5594" y="11187"/>
                </a:cubicBezTo>
                <a:cubicBezTo>
                  <a:pt x="5625" y="11187"/>
                  <a:pt x="5594" y="11156"/>
                  <a:pt x="5594" y="11156"/>
                </a:cubicBezTo>
                <a:cubicBezTo>
                  <a:pt x="5594" y="10937"/>
                  <a:pt x="5500" y="10750"/>
                  <a:pt x="5438" y="10562"/>
                </a:cubicBezTo>
                <a:cubicBezTo>
                  <a:pt x="5375" y="10312"/>
                  <a:pt x="5282" y="10031"/>
                  <a:pt x="5219" y="9781"/>
                </a:cubicBezTo>
                <a:cubicBezTo>
                  <a:pt x="5219" y="9781"/>
                  <a:pt x="5219" y="9750"/>
                  <a:pt x="5219" y="9719"/>
                </a:cubicBezTo>
                <a:cubicBezTo>
                  <a:pt x="5188" y="9687"/>
                  <a:pt x="5188" y="9625"/>
                  <a:pt x="5157" y="9562"/>
                </a:cubicBezTo>
                <a:cubicBezTo>
                  <a:pt x="5094" y="9375"/>
                  <a:pt x="5063" y="9187"/>
                  <a:pt x="5000" y="9000"/>
                </a:cubicBezTo>
                <a:cubicBezTo>
                  <a:pt x="5000" y="8937"/>
                  <a:pt x="4969" y="8875"/>
                  <a:pt x="4969" y="8812"/>
                </a:cubicBezTo>
                <a:cubicBezTo>
                  <a:pt x="4813" y="8250"/>
                  <a:pt x="4688" y="7656"/>
                  <a:pt x="4563" y="7094"/>
                </a:cubicBezTo>
                <a:cubicBezTo>
                  <a:pt x="4500" y="6812"/>
                  <a:pt x="4438" y="6531"/>
                  <a:pt x="4375" y="6250"/>
                </a:cubicBezTo>
                <a:cubicBezTo>
                  <a:pt x="4313" y="5969"/>
                  <a:pt x="4282" y="5656"/>
                  <a:pt x="4219" y="5375"/>
                </a:cubicBezTo>
                <a:cubicBezTo>
                  <a:pt x="4188" y="5125"/>
                  <a:pt x="4125" y="4875"/>
                  <a:pt x="4094" y="4656"/>
                </a:cubicBezTo>
                <a:cubicBezTo>
                  <a:pt x="4094" y="4594"/>
                  <a:pt x="4094" y="4562"/>
                  <a:pt x="4094" y="4531"/>
                </a:cubicBezTo>
                <a:cubicBezTo>
                  <a:pt x="4032" y="4125"/>
                  <a:pt x="4032" y="3687"/>
                  <a:pt x="4000" y="3250"/>
                </a:cubicBezTo>
                <a:cubicBezTo>
                  <a:pt x="4000" y="3187"/>
                  <a:pt x="4000" y="3125"/>
                  <a:pt x="3907" y="3156"/>
                </a:cubicBezTo>
                <a:cubicBezTo>
                  <a:pt x="3813" y="3156"/>
                  <a:pt x="3719" y="3094"/>
                  <a:pt x="3719" y="3250"/>
                </a:cubicBezTo>
                <a:cubicBezTo>
                  <a:pt x="3719" y="3344"/>
                  <a:pt x="3563" y="3469"/>
                  <a:pt x="3500" y="3469"/>
                </a:cubicBezTo>
                <a:cubicBezTo>
                  <a:pt x="3469" y="3469"/>
                  <a:pt x="3438" y="3437"/>
                  <a:pt x="3438" y="3406"/>
                </a:cubicBezTo>
                <a:cubicBezTo>
                  <a:pt x="3438" y="3375"/>
                  <a:pt x="3438" y="3312"/>
                  <a:pt x="3438" y="3281"/>
                </a:cubicBezTo>
                <a:cubicBezTo>
                  <a:pt x="3469" y="3187"/>
                  <a:pt x="3407" y="3187"/>
                  <a:pt x="3344" y="3219"/>
                </a:cubicBezTo>
                <a:cubicBezTo>
                  <a:pt x="3250" y="3250"/>
                  <a:pt x="3157" y="3344"/>
                  <a:pt x="3000" y="3344"/>
                </a:cubicBezTo>
                <a:cubicBezTo>
                  <a:pt x="2969" y="3312"/>
                  <a:pt x="2969" y="3375"/>
                  <a:pt x="2969" y="3406"/>
                </a:cubicBezTo>
                <a:cubicBezTo>
                  <a:pt x="2938" y="3719"/>
                  <a:pt x="2844" y="4000"/>
                  <a:pt x="2844" y="4312"/>
                </a:cubicBezTo>
                <a:cubicBezTo>
                  <a:pt x="2813" y="3906"/>
                  <a:pt x="2844" y="3469"/>
                  <a:pt x="2907" y="3062"/>
                </a:cubicBezTo>
                <a:cubicBezTo>
                  <a:pt x="2907" y="3125"/>
                  <a:pt x="2844" y="3156"/>
                  <a:pt x="2844" y="3219"/>
                </a:cubicBezTo>
                <a:cubicBezTo>
                  <a:pt x="2782" y="3594"/>
                  <a:pt x="2719" y="3969"/>
                  <a:pt x="2719" y="4344"/>
                </a:cubicBezTo>
                <a:cubicBezTo>
                  <a:pt x="2688" y="4562"/>
                  <a:pt x="2688" y="4781"/>
                  <a:pt x="2688" y="5000"/>
                </a:cubicBezTo>
                <a:cubicBezTo>
                  <a:pt x="2688" y="5000"/>
                  <a:pt x="2688" y="5000"/>
                  <a:pt x="2688" y="5000"/>
                </a:cubicBezTo>
                <a:cubicBezTo>
                  <a:pt x="2688" y="5000"/>
                  <a:pt x="2688" y="5031"/>
                  <a:pt x="2688" y="5031"/>
                </a:cubicBezTo>
                <a:cubicBezTo>
                  <a:pt x="2688" y="5031"/>
                  <a:pt x="2688" y="5031"/>
                  <a:pt x="2688" y="5062"/>
                </a:cubicBezTo>
                <a:cubicBezTo>
                  <a:pt x="2688" y="5062"/>
                  <a:pt x="2688" y="5062"/>
                  <a:pt x="2688" y="5062"/>
                </a:cubicBezTo>
                <a:cubicBezTo>
                  <a:pt x="2719" y="5062"/>
                  <a:pt x="2719" y="5094"/>
                  <a:pt x="2750" y="5094"/>
                </a:cubicBezTo>
                <a:cubicBezTo>
                  <a:pt x="2750" y="5344"/>
                  <a:pt x="2750" y="5594"/>
                  <a:pt x="2782" y="5844"/>
                </a:cubicBezTo>
                <a:cubicBezTo>
                  <a:pt x="2813" y="5937"/>
                  <a:pt x="2813" y="6031"/>
                  <a:pt x="2844" y="6094"/>
                </a:cubicBezTo>
                <a:cubicBezTo>
                  <a:pt x="2907" y="6562"/>
                  <a:pt x="2969" y="7000"/>
                  <a:pt x="3094" y="7437"/>
                </a:cubicBezTo>
                <a:cubicBezTo>
                  <a:pt x="3094" y="7562"/>
                  <a:pt x="3157" y="7656"/>
                  <a:pt x="3157" y="7781"/>
                </a:cubicBezTo>
                <a:cubicBezTo>
                  <a:pt x="3125" y="7812"/>
                  <a:pt x="3125" y="7844"/>
                  <a:pt x="3157" y="7875"/>
                </a:cubicBezTo>
                <a:cubicBezTo>
                  <a:pt x="3219" y="8312"/>
                  <a:pt x="3344" y="8719"/>
                  <a:pt x="3469" y="9125"/>
                </a:cubicBezTo>
                <a:cubicBezTo>
                  <a:pt x="3563" y="9406"/>
                  <a:pt x="3657" y="9719"/>
                  <a:pt x="3750" y="10000"/>
                </a:cubicBezTo>
                <a:cubicBezTo>
                  <a:pt x="3844" y="10250"/>
                  <a:pt x="3938" y="10531"/>
                  <a:pt x="4063" y="10750"/>
                </a:cubicBezTo>
                <a:cubicBezTo>
                  <a:pt x="4094" y="10781"/>
                  <a:pt x="4094" y="10812"/>
                  <a:pt x="4094" y="10844"/>
                </a:cubicBezTo>
                <a:cubicBezTo>
                  <a:pt x="4219" y="11156"/>
                  <a:pt x="4344" y="11469"/>
                  <a:pt x="4438" y="11781"/>
                </a:cubicBezTo>
                <a:cubicBezTo>
                  <a:pt x="4438" y="11812"/>
                  <a:pt x="4469" y="11812"/>
                  <a:pt x="4469" y="11812"/>
                </a:cubicBezTo>
                <a:cubicBezTo>
                  <a:pt x="4500" y="11844"/>
                  <a:pt x="4500" y="11812"/>
                  <a:pt x="4500" y="11812"/>
                </a:cubicBezTo>
                <a:cubicBezTo>
                  <a:pt x="4500" y="11781"/>
                  <a:pt x="4500" y="11781"/>
                  <a:pt x="4500" y="11781"/>
                </a:cubicBezTo>
                <a:cubicBezTo>
                  <a:pt x="4844" y="12719"/>
                  <a:pt x="5219" y="13750"/>
                  <a:pt x="5250" y="13875"/>
                </a:cubicBezTo>
                <a:cubicBezTo>
                  <a:pt x="5282" y="14000"/>
                  <a:pt x="5313" y="14125"/>
                  <a:pt x="5375" y="14281"/>
                </a:cubicBezTo>
                <a:cubicBezTo>
                  <a:pt x="5532" y="14656"/>
                  <a:pt x="5688" y="15031"/>
                  <a:pt x="5844" y="15406"/>
                </a:cubicBezTo>
                <a:cubicBezTo>
                  <a:pt x="5969" y="15625"/>
                  <a:pt x="6063" y="15875"/>
                  <a:pt x="6188" y="16093"/>
                </a:cubicBezTo>
                <a:cubicBezTo>
                  <a:pt x="6313" y="16343"/>
                  <a:pt x="6407" y="16593"/>
                  <a:pt x="6563" y="16843"/>
                </a:cubicBezTo>
                <a:cubicBezTo>
                  <a:pt x="6594" y="16843"/>
                  <a:pt x="6594" y="16843"/>
                  <a:pt x="6594" y="16843"/>
                </a:cubicBezTo>
                <a:cubicBezTo>
                  <a:pt x="6594" y="16875"/>
                  <a:pt x="6594" y="16875"/>
                  <a:pt x="6594" y="16875"/>
                </a:cubicBezTo>
                <a:cubicBezTo>
                  <a:pt x="6625" y="16875"/>
                  <a:pt x="6625" y="16875"/>
                  <a:pt x="6657" y="16875"/>
                </a:cubicBezTo>
                <a:cubicBezTo>
                  <a:pt x="6657" y="16875"/>
                  <a:pt x="6657" y="16875"/>
                  <a:pt x="6657" y="16875"/>
                </a:cubicBezTo>
                <a:cubicBezTo>
                  <a:pt x="6719" y="16968"/>
                  <a:pt x="6750" y="17031"/>
                  <a:pt x="6813" y="17093"/>
                </a:cubicBezTo>
                <a:cubicBezTo>
                  <a:pt x="6813" y="17093"/>
                  <a:pt x="6813" y="17093"/>
                  <a:pt x="6813" y="17093"/>
                </a:cubicBezTo>
                <a:cubicBezTo>
                  <a:pt x="6813" y="17093"/>
                  <a:pt x="6813" y="17093"/>
                  <a:pt x="6813" y="17093"/>
                </a:cubicBezTo>
                <a:cubicBezTo>
                  <a:pt x="6813" y="17093"/>
                  <a:pt x="6813" y="17093"/>
                  <a:pt x="6813" y="17093"/>
                </a:cubicBezTo>
                <a:cubicBezTo>
                  <a:pt x="6813" y="17156"/>
                  <a:pt x="6844" y="17187"/>
                  <a:pt x="6875" y="17218"/>
                </a:cubicBezTo>
                <a:cubicBezTo>
                  <a:pt x="6938" y="17406"/>
                  <a:pt x="7032" y="17531"/>
                  <a:pt x="7125" y="17687"/>
                </a:cubicBezTo>
                <a:cubicBezTo>
                  <a:pt x="7125" y="17687"/>
                  <a:pt x="7125" y="17718"/>
                  <a:pt x="7125" y="17718"/>
                </a:cubicBezTo>
                <a:cubicBezTo>
                  <a:pt x="7125" y="17718"/>
                  <a:pt x="7157" y="17718"/>
                  <a:pt x="7157" y="17718"/>
                </a:cubicBezTo>
                <a:cubicBezTo>
                  <a:pt x="7157" y="17718"/>
                  <a:pt x="7157" y="17750"/>
                  <a:pt x="7157" y="17750"/>
                </a:cubicBezTo>
                <a:cubicBezTo>
                  <a:pt x="7157" y="17750"/>
                  <a:pt x="7157" y="17750"/>
                  <a:pt x="7157" y="17781"/>
                </a:cubicBezTo>
                <a:cubicBezTo>
                  <a:pt x="7188" y="17812"/>
                  <a:pt x="7188" y="17843"/>
                  <a:pt x="7188" y="17843"/>
                </a:cubicBezTo>
                <a:cubicBezTo>
                  <a:pt x="7219" y="17875"/>
                  <a:pt x="7219" y="17906"/>
                  <a:pt x="7250" y="17906"/>
                </a:cubicBezTo>
                <a:cubicBezTo>
                  <a:pt x="7282" y="17937"/>
                  <a:pt x="7282" y="17968"/>
                  <a:pt x="7313" y="18000"/>
                </a:cubicBezTo>
                <a:cubicBezTo>
                  <a:pt x="7313" y="17906"/>
                  <a:pt x="7375" y="17875"/>
                  <a:pt x="7438" y="17875"/>
                </a:cubicBezTo>
                <a:cubicBezTo>
                  <a:pt x="7469" y="17875"/>
                  <a:pt x="7500" y="17875"/>
                  <a:pt x="7532" y="17906"/>
                </a:cubicBezTo>
                <a:cubicBezTo>
                  <a:pt x="7532" y="17937"/>
                  <a:pt x="7563" y="17968"/>
                  <a:pt x="7594" y="17937"/>
                </a:cubicBezTo>
                <a:cubicBezTo>
                  <a:pt x="7625" y="17937"/>
                  <a:pt x="7594" y="17906"/>
                  <a:pt x="7594" y="17875"/>
                </a:cubicBezTo>
                <a:cubicBezTo>
                  <a:pt x="7594" y="17843"/>
                  <a:pt x="7594" y="17812"/>
                  <a:pt x="7594" y="17781"/>
                </a:cubicBezTo>
                <a:cubicBezTo>
                  <a:pt x="7594" y="17750"/>
                  <a:pt x="7594" y="17687"/>
                  <a:pt x="7594" y="17656"/>
                </a:cubicBezTo>
                <a:cubicBezTo>
                  <a:pt x="7594" y="17625"/>
                  <a:pt x="7594" y="17593"/>
                  <a:pt x="7563" y="17562"/>
                </a:cubicBezTo>
                <a:cubicBezTo>
                  <a:pt x="7563" y="17500"/>
                  <a:pt x="7500" y="17468"/>
                  <a:pt x="7469" y="17406"/>
                </a:cubicBezTo>
                <a:cubicBezTo>
                  <a:pt x="7469" y="17406"/>
                  <a:pt x="7469" y="17406"/>
                  <a:pt x="7469" y="17406"/>
                </a:cubicBezTo>
                <a:cubicBezTo>
                  <a:pt x="7469" y="17406"/>
                  <a:pt x="7469" y="17406"/>
                  <a:pt x="7469" y="17406"/>
                </a:cubicBezTo>
                <a:cubicBezTo>
                  <a:pt x="7469" y="17375"/>
                  <a:pt x="7469" y="17375"/>
                  <a:pt x="7469" y="17375"/>
                </a:cubicBezTo>
                <a:cubicBezTo>
                  <a:pt x="7469" y="17375"/>
                  <a:pt x="7438" y="17375"/>
                  <a:pt x="7438" y="17375"/>
                </a:cubicBezTo>
                <a:cubicBezTo>
                  <a:pt x="7438" y="17375"/>
                  <a:pt x="7438" y="17375"/>
                  <a:pt x="7438" y="17343"/>
                </a:cubicBezTo>
                <a:cubicBezTo>
                  <a:pt x="7438" y="17343"/>
                  <a:pt x="7438" y="17343"/>
                  <a:pt x="7438" y="17343"/>
                </a:cubicBezTo>
                <a:cubicBezTo>
                  <a:pt x="7438" y="17312"/>
                  <a:pt x="7438" y="17281"/>
                  <a:pt x="7407" y="17250"/>
                </a:cubicBezTo>
                <a:cubicBezTo>
                  <a:pt x="7407" y="17218"/>
                  <a:pt x="7375" y="17156"/>
                  <a:pt x="7344" y="17125"/>
                </a:cubicBezTo>
                <a:cubicBezTo>
                  <a:pt x="7344" y="17093"/>
                  <a:pt x="7375" y="17062"/>
                  <a:pt x="7375" y="17062"/>
                </a:cubicBezTo>
                <a:cubicBezTo>
                  <a:pt x="7469" y="17187"/>
                  <a:pt x="7532" y="17312"/>
                  <a:pt x="7594" y="17468"/>
                </a:cubicBezTo>
                <a:cubicBezTo>
                  <a:pt x="7657" y="17593"/>
                  <a:pt x="7719" y="17718"/>
                  <a:pt x="7782" y="17843"/>
                </a:cubicBezTo>
                <a:cubicBezTo>
                  <a:pt x="7844" y="18000"/>
                  <a:pt x="7938" y="18125"/>
                  <a:pt x="8063" y="18218"/>
                </a:cubicBezTo>
                <a:cubicBezTo>
                  <a:pt x="8063" y="18218"/>
                  <a:pt x="8063" y="18218"/>
                  <a:pt x="8063" y="18218"/>
                </a:cubicBezTo>
                <a:cubicBezTo>
                  <a:pt x="8063" y="18250"/>
                  <a:pt x="8063" y="18250"/>
                  <a:pt x="8063" y="18281"/>
                </a:cubicBezTo>
                <a:cubicBezTo>
                  <a:pt x="8063" y="18281"/>
                  <a:pt x="8063" y="18281"/>
                  <a:pt x="8063" y="18312"/>
                </a:cubicBezTo>
                <a:cubicBezTo>
                  <a:pt x="8063" y="18312"/>
                  <a:pt x="8063" y="18312"/>
                  <a:pt x="8063" y="18343"/>
                </a:cubicBezTo>
                <a:cubicBezTo>
                  <a:pt x="8063" y="18343"/>
                  <a:pt x="8094" y="18343"/>
                  <a:pt x="8094" y="18343"/>
                </a:cubicBezTo>
                <a:cubicBezTo>
                  <a:pt x="8094" y="18343"/>
                  <a:pt x="8125" y="18343"/>
                  <a:pt x="8125" y="18312"/>
                </a:cubicBezTo>
                <a:cubicBezTo>
                  <a:pt x="8094" y="18218"/>
                  <a:pt x="8188" y="18218"/>
                  <a:pt x="8219" y="18156"/>
                </a:cubicBezTo>
                <a:cubicBezTo>
                  <a:pt x="8250" y="18125"/>
                  <a:pt x="8250" y="18093"/>
                  <a:pt x="8250" y="18062"/>
                </a:cubicBezTo>
                <a:cubicBezTo>
                  <a:pt x="8250" y="18031"/>
                  <a:pt x="8250" y="18000"/>
                  <a:pt x="8219" y="18000"/>
                </a:cubicBezTo>
                <a:close/>
                <a:moveTo>
                  <a:pt x="2532" y="16437"/>
                </a:moveTo>
                <a:cubicBezTo>
                  <a:pt x="2563" y="16437"/>
                  <a:pt x="2563" y="16406"/>
                  <a:pt x="2563" y="16406"/>
                </a:cubicBezTo>
                <a:cubicBezTo>
                  <a:pt x="2563" y="16406"/>
                  <a:pt x="2563" y="16406"/>
                  <a:pt x="2563" y="16406"/>
                </a:cubicBezTo>
                <a:cubicBezTo>
                  <a:pt x="2563" y="16406"/>
                  <a:pt x="2532" y="16437"/>
                  <a:pt x="2532" y="16437"/>
                </a:cubicBezTo>
                <a:cubicBezTo>
                  <a:pt x="2500" y="16437"/>
                  <a:pt x="2500" y="16406"/>
                  <a:pt x="2500" y="16375"/>
                </a:cubicBezTo>
                <a:cubicBezTo>
                  <a:pt x="2532" y="16343"/>
                  <a:pt x="2532" y="16312"/>
                  <a:pt x="2500" y="16281"/>
                </a:cubicBezTo>
                <a:cubicBezTo>
                  <a:pt x="2500" y="16281"/>
                  <a:pt x="2500" y="16281"/>
                  <a:pt x="2500" y="16281"/>
                </a:cubicBezTo>
                <a:cubicBezTo>
                  <a:pt x="2500" y="16250"/>
                  <a:pt x="2500" y="16218"/>
                  <a:pt x="2500" y="16218"/>
                </a:cubicBezTo>
                <a:cubicBezTo>
                  <a:pt x="2500" y="16218"/>
                  <a:pt x="2500" y="16218"/>
                  <a:pt x="2469" y="16218"/>
                </a:cubicBezTo>
                <a:cubicBezTo>
                  <a:pt x="2438" y="16218"/>
                  <a:pt x="2438" y="16187"/>
                  <a:pt x="2438" y="16187"/>
                </a:cubicBezTo>
                <a:cubicBezTo>
                  <a:pt x="2438" y="16156"/>
                  <a:pt x="2438" y="16156"/>
                  <a:pt x="2438" y="16156"/>
                </a:cubicBezTo>
                <a:cubicBezTo>
                  <a:pt x="2438" y="16156"/>
                  <a:pt x="2438" y="16156"/>
                  <a:pt x="2438" y="16156"/>
                </a:cubicBezTo>
                <a:cubicBezTo>
                  <a:pt x="2438" y="16156"/>
                  <a:pt x="2438" y="16156"/>
                  <a:pt x="2438" y="16156"/>
                </a:cubicBezTo>
                <a:cubicBezTo>
                  <a:pt x="2469" y="16125"/>
                  <a:pt x="2469" y="16093"/>
                  <a:pt x="2438" y="16062"/>
                </a:cubicBezTo>
                <a:cubicBezTo>
                  <a:pt x="2438" y="16000"/>
                  <a:pt x="2375" y="16031"/>
                  <a:pt x="2375" y="16031"/>
                </a:cubicBezTo>
                <a:cubicBezTo>
                  <a:pt x="2344" y="15875"/>
                  <a:pt x="2282" y="15781"/>
                  <a:pt x="2250" y="15625"/>
                </a:cubicBezTo>
                <a:cubicBezTo>
                  <a:pt x="2188" y="15500"/>
                  <a:pt x="2157" y="15375"/>
                  <a:pt x="2094" y="15250"/>
                </a:cubicBezTo>
                <a:cubicBezTo>
                  <a:pt x="2032" y="15125"/>
                  <a:pt x="1969" y="14969"/>
                  <a:pt x="1875" y="14844"/>
                </a:cubicBezTo>
                <a:cubicBezTo>
                  <a:pt x="1875" y="14844"/>
                  <a:pt x="1875" y="14812"/>
                  <a:pt x="1875" y="14781"/>
                </a:cubicBezTo>
                <a:cubicBezTo>
                  <a:pt x="1844" y="14781"/>
                  <a:pt x="1844" y="14781"/>
                  <a:pt x="1844" y="14750"/>
                </a:cubicBezTo>
                <a:cubicBezTo>
                  <a:pt x="1844" y="14750"/>
                  <a:pt x="1844" y="14719"/>
                  <a:pt x="1844" y="14719"/>
                </a:cubicBezTo>
                <a:cubicBezTo>
                  <a:pt x="1813" y="14687"/>
                  <a:pt x="1813" y="14687"/>
                  <a:pt x="1750" y="14656"/>
                </a:cubicBezTo>
                <a:cubicBezTo>
                  <a:pt x="1750" y="14656"/>
                  <a:pt x="1750" y="14656"/>
                  <a:pt x="1750" y="14656"/>
                </a:cubicBezTo>
                <a:cubicBezTo>
                  <a:pt x="1750" y="14656"/>
                  <a:pt x="1750" y="14625"/>
                  <a:pt x="1750" y="14594"/>
                </a:cubicBezTo>
                <a:cubicBezTo>
                  <a:pt x="1750" y="14625"/>
                  <a:pt x="1750" y="14656"/>
                  <a:pt x="1750" y="14656"/>
                </a:cubicBezTo>
                <a:cubicBezTo>
                  <a:pt x="1750" y="14781"/>
                  <a:pt x="1813" y="14875"/>
                  <a:pt x="1844" y="14969"/>
                </a:cubicBezTo>
                <a:cubicBezTo>
                  <a:pt x="1969" y="15437"/>
                  <a:pt x="2188" y="15875"/>
                  <a:pt x="2407" y="16312"/>
                </a:cubicBezTo>
                <a:cubicBezTo>
                  <a:pt x="2407" y="16343"/>
                  <a:pt x="2438" y="16375"/>
                  <a:pt x="2438" y="16406"/>
                </a:cubicBezTo>
                <a:cubicBezTo>
                  <a:pt x="2469" y="16468"/>
                  <a:pt x="2500" y="16500"/>
                  <a:pt x="2532" y="16531"/>
                </a:cubicBezTo>
                <a:cubicBezTo>
                  <a:pt x="2532" y="16562"/>
                  <a:pt x="2563" y="16562"/>
                  <a:pt x="2563" y="16593"/>
                </a:cubicBezTo>
                <a:cubicBezTo>
                  <a:pt x="2563" y="16593"/>
                  <a:pt x="2563" y="16593"/>
                  <a:pt x="2563" y="16593"/>
                </a:cubicBezTo>
                <a:cubicBezTo>
                  <a:pt x="2563" y="16562"/>
                  <a:pt x="2563" y="16562"/>
                  <a:pt x="2532" y="16531"/>
                </a:cubicBezTo>
                <a:cubicBezTo>
                  <a:pt x="2532" y="16500"/>
                  <a:pt x="2532" y="16468"/>
                  <a:pt x="2532" y="16437"/>
                </a:cubicBezTo>
                <a:close/>
                <a:moveTo>
                  <a:pt x="9688" y="17718"/>
                </a:moveTo>
                <a:cubicBezTo>
                  <a:pt x="9625" y="17500"/>
                  <a:pt x="9532" y="17281"/>
                  <a:pt x="9469" y="17062"/>
                </a:cubicBezTo>
                <a:cubicBezTo>
                  <a:pt x="9344" y="16718"/>
                  <a:pt x="9219" y="16343"/>
                  <a:pt x="9094" y="16000"/>
                </a:cubicBezTo>
                <a:cubicBezTo>
                  <a:pt x="9063" y="15937"/>
                  <a:pt x="9000" y="15906"/>
                  <a:pt x="8938" y="15937"/>
                </a:cubicBezTo>
                <a:cubicBezTo>
                  <a:pt x="8875" y="15937"/>
                  <a:pt x="8938" y="16000"/>
                  <a:pt x="8938" y="16062"/>
                </a:cubicBezTo>
                <a:cubicBezTo>
                  <a:pt x="9032" y="16250"/>
                  <a:pt x="9094" y="16468"/>
                  <a:pt x="9188" y="16687"/>
                </a:cubicBezTo>
                <a:cubicBezTo>
                  <a:pt x="9282" y="17031"/>
                  <a:pt x="9407" y="17375"/>
                  <a:pt x="9532" y="17718"/>
                </a:cubicBezTo>
                <a:cubicBezTo>
                  <a:pt x="9625" y="17937"/>
                  <a:pt x="9719" y="18187"/>
                  <a:pt x="9782" y="18406"/>
                </a:cubicBezTo>
                <a:cubicBezTo>
                  <a:pt x="9813" y="18468"/>
                  <a:pt x="9844" y="18500"/>
                  <a:pt x="9907" y="18500"/>
                </a:cubicBezTo>
                <a:cubicBezTo>
                  <a:pt x="9907" y="18531"/>
                  <a:pt x="9938" y="18531"/>
                  <a:pt x="9938" y="18468"/>
                </a:cubicBezTo>
                <a:cubicBezTo>
                  <a:pt x="9938" y="18468"/>
                  <a:pt x="9938" y="18468"/>
                  <a:pt x="9938" y="18437"/>
                </a:cubicBezTo>
                <a:cubicBezTo>
                  <a:pt x="9875" y="18187"/>
                  <a:pt x="9782" y="17968"/>
                  <a:pt x="9688" y="17718"/>
                </a:cubicBezTo>
                <a:close/>
                <a:moveTo>
                  <a:pt x="20469" y="17687"/>
                </a:moveTo>
                <a:cubicBezTo>
                  <a:pt x="20000" y="17625"/>
                  <a:pt x="19594" y="17500"/>
                  <a:pt x="19188" y="17312"/>
                </a:cubicBezTo>
                <a:cubicBezTo>
                  <a:pt x="18875" y="17187"/>
                  <a:pt x="18563" y="17031"/>
                  <a:pt x="18282" y="16875"/>
                </a:cubicBezTo>
                <a:cubicBezTo>
                  <a:pt x="17750" y="16593"/>
                  <a:pt x="17250" y="16250"/>
                  <a:pt x="16719" y="15906"/>
                </a:cubicBezTo>
                <a:cubicBezTo>
                  <a:pt x="16563" y="15781"/>
                  <a:pt x="16375" y="15625"/>
                  <a:pt x="16157" y="15531"/>
                </a:cubicBezTo>
                <a:cubicBezTo>
                  <a:pt x="16188" y="15625"/>
                  <a:pt x="16219" y="15656"/>
                  <a:pt x="16250" y="15687"/>
                </a:cubicBezTo>
                <a:cubicBezTo>
                  <a:pt x="16563" y="15906"/>
                  <a:pt x="16875" y="16093"/>
                  <a:pt x="17188" y="16312"/>
                </a:cubicBezTo>
                <a:cubicBezTo>
                  <a:pt x="17563" y="16562"/>
                  <a:pt x="17938" y="16781"/>
                  <a:pt x="18313" y="17000"/>
                </a:cubicBezTo>
                <a:cubicBezTo>
                  <a:pt x="18844" y="17281"/>
                  <a:pt x="19344" y="17531"/>
                  <a:pt x="19938" y="17656"/>
                </a:cubicBezTo>
                <a:cubicBezTo>
                  <a:pt x="20094" y="17687"/>
                  <a:pt x="20282" y="17750"/>
                  <a:pt x="20469" y="17750"/>
                </a:cubicBezTo>
                <a:cubicBezTo>
                  <a:pt x="20500" y="17750"/>
                  <a:pt x="20532" y="17781"/>
                  <a:pt x="20532" y="17718"/>
                </a:cubicBezTo>
                <a:cubicBezTo>
                  <a:pt x="20532" y="17687"/>
                  <a:pt x="20500" y="17687"/>
                  <a:pt x="20469" y="17687"/>
                </a:cubicBezTo>
                <a:close/>
                <a:moveTo>
                  <a:pt x="4688" y="15250"/>
                </a:moveTo>
                <a:cubicBezTo>
                  <a:pt x="4813" y="15562"/>
                  <a:pt x="5000" y="15875"/>
                  <a:pt x="5125" y="16187"/>
                </a:cubicBezTo>
                <a:cubicBezTo>
                  <a:pt x="5282" y="16468"/>
                  <a:pt x="5438" y="16750"/>
                  <a:pt x="5563" y="17031"/>
                </a:cubicBezTo>
                <a:cubicBezTo>
                  <a:pt x="5688" y="17250"/>
                  <a:pt x="5750" y="17500"/>
                  <a:pt x="5938" y="17656"/>
                </a:cubicBezTo>
                <a:cubicBezTo>
                  <a:pt x="5969" y="17687"/>
                  <a:pt x="5969" y="17718"/>
                  <a:pt x="5969" y="17750"/>
                </a:cubicBezTo>
                <a:cubicBezTo>
                  <a:pt x="6032" y="17875"/>
                  <a:pt x="6000" y="18031"/>
                  <a:pt x="6157" y="18125"/>
                </a:cubicBezTo>
                <a:cubicBezTo>
                  <a:pt x="6188" y="18125"/>
                  <a:pt x="6219" y="18187"/>
                  <a:pt x="6188" y="18218"/>
                </a:cubicBezTo>
                <a:cubicBezTo>
                  <a:pt x="6157" y="18250"/>
                  <a:pt x="6125" y="18250"/>
                  <a:pt x="6094" y="18250"/>
                </a:cubicBezTo>
                <a:cubicBezTo>
                  <a:pt x="6063" y="18218"/>
                  <a:pt x="6032" y="18187"/>
                  <a:pt x="5969" y="18218"/>
                </a:cubicBezTo>
                <a:cubicBezTo>
                  <a:pt x="6063" y="18312"/>
                  <a:pt x="6094" y="18437"/>
                  <a:pt x="6157" y="18562"/>
                </a:cubicBezTo>
                <a:cubicBezTo>
                  <a:pt x="6219" y="18687"/>
                  <a:pt x="6313" y="18781"/>
                  <a:pt x="6407" y="18875"/>
                </a:cubicBezTo>
                <a:cubicBezTo>
                  <a:pt x="6407" y="18906"/>
                  <a:pt x="6407" y="18968"/>
                  <a:pt x="6469" y="18968"/>
                </a:cubicBezTo>
                <a:cubicBezTo>
                  <a:pt x="6500" y="18937"/>
                  <a:pt x="6500" y="18906"/>
                  <a:pt x="6500" y="18875"/>
                </a:cubicBezTo>
                <a:cubicBezTo>
                  <a:pt x="6500" y="18812"/>
                  <a:pt x="6500" y="18781"/>
                  <a:pt x="6469" y="18750"/>
                </a:cubicBezTo>
                <a:cubicBezTo>
                  <a:pt x="6438" y="18750"/>
                  <a:pt x="6438" y="18718"/>
                  <a:pt x="6469" y="18687"/>
                </a:cubicBezTo>
                <a:cubicBezTo>
                  <a:pt x="6500" y="18687"/>
                  <a:pt x="6500" y="18718"/>
                  <a:pt x="6532" y="18718"/>
                </a:cubicBezTo>
                <a:cubicBezTo>
                  <a:pt x="6594" y="18843"/>
                  <a:pt x="6688" y="18968"/>
                  <a:pt x="6782" y="19062"/>
                </a:cubicBezTo>
                <a:cubicBezTo>
                  <a:pt x="6782" y="18906"/>
                  <a:pt x="6750" y="18781"/>
                  <a:pt x="6657" y="18656"/>
                </a:cubicBezTo>
                <a:cubicBezTo>
                  <a:pt x="6594" y="18562"/>
                  <a:pt x="6532" y="18468"/>
                  <a:pt x="6469" y="18375"/>
                </a:cubicBezTo>
                <a:cubicBezTo>
                  <a:pt x="6313" y="18062"/>
                  <a:pt x="6094" y="17781"/>
                  <a:pt x="5969" y="17468"/>
                </a:cubicBezTo>
                <a:cubicBezTo>
                  <a:pt x="5907" y="17312"/>
                  <a:pt x="5813" y="17125"/>
                  <a:pt x="5719" y="16968"/>
                </a:cubicBezTo>
                <a:cubicBezTo>
                  <a:pt x="5532" y="16562"/>
                  <a:pt x="5344" y="16187"/>
                  <a:pt x="5157" y="15781"/>
                </a:cubicBezTo>
                <a:cubicBezTo>
                  <a:pt x="5000" y="15531"/>
                  <a:pt x="4875" y="15250"/>
                  <a:pt x="4782" y="14969"/>
                </a:cubicBezTo>
                <a:cubicBezTo>
                  <a:pt x="4657" y="14750"/>
                  <a:pt x="4563" y="14531"/>
                  <a:pt x="4438" y="14312"/>
                </a:cubicBezTo>
                <a:cubicBezTo>
                  <a:pt x="4407" y="14250"/>
                  <a:pt x="4375" y="14281"/>
                  <a:pt x="4344" y="14281"/>
                </a:cubicBezTo>
                <a:cubicBezTo>
                  <a:pt x="4313" y="14281"/>
                  <a:pt x="3938" y="13312"/>
                  <a:pt x="3625" y="12531"/>
                </a:cubicBezTo>
                <a:cubicBezTo>
                  <a:pt x="3532" y="12281"/>
                  <a:pt x="3438" y="12094"/>
                  <a:pt x="3375" y="11906"/>
                </a:cubicBezTo>
                <a:cubicBezTo>
                  <a:pt x="3407" y="11906"/>
                  <a:pt x="3407" y="11906"/>
                  <a:pt x="3407" y="11906"/>
                </a:cubicBezTo>
                <a:cubicBezTo>
                  <a:pt x="3438" y="11906"/>
                  <a:pt x="3438" y="11875"/>
                  <a:pt x="3438" y="11875"/>
                </a:cubicBezTo>
                <a:cubicBezTo>
                  <a:pt x="3375" y="11781"/>
                  <a:pt x="3375" y="11656"/>
                  <a:pt x="3344" y="11562"/>
                </a:cubicBezTo>
                <a:cubicBezTo>
                  <a:pt x="3282" y="11375"/>
                  <a:pt x="3188" y="11187"/>
                  <a:pt x="3125" y="11000"/>
                </a:cubicBezTo>
                <a:cubicBezTo>
                  <a:pt x="3063" y="10687"/>
                  <a:pt x="2938" y="10406"/>
                  <a:pt x="2813" y="10125"/>
                </a:cubicBezTo>
                <a:cubicBezTo>
                  <a:pt x="2750" y="10000"/>
                  <a:pt x="2782" y="9875"/>
                  <a:pt x="2750" y="9781"/>
                </a:cubicBezTo>
                <a:cubicBezTo>
                  <a:pt x="2719" y="9656"/>
                  <a:pt x="2657" y="9531"/>
                  <a:pt x="2625" y="9406"/>
                </a:cubicBezTo>
                <a:cubicBezTo>
                  <a:pt x="2625" y="9375"/>
                  <a:pt x="2594" y="9312"/>
                  <a:pt x="2625" y="9312"/>
                </a:cubicBezTo>
                <a:cubicBezTo>
                  <a:pt x="2657" y="9312"/>
                  <a:pt x="2688" y="9344"/>
                  <a:pt x="2719" y="9375"/>
                </a:cubicBezTo>
                <a:cubicBezTo>
                  <a:pt x="2782" y="9531"/>
                  <a:pt x="2875" y="9687"/>
                  <a:pt x="2907" y="9844"/>
                </a:cubicBezTo>
                <a:cubicBezTo>
                  <a:pt x="2938" y="9937"/>
                  <a:pt x="2969" y="10031"/>
                  <a:pt x="3032" y="10125"/>
                </a:cubicBezTo>
                <a:cubicBezTo>
                  <a:pt x="3157" y="10250"/>
                  <a:pt x="3188" y="10375"/>
                  <a:pt x="3282" y="10531"/>
                </a:cubicBezTo>
                <a:cubicBezTo>
                  <a:pt x="3407" y="10750"/>
                  <a:pt x="3532" y="10969"/>
                  <a:pt x="3657" y="11187"/>
                </a:cubicBezTo>
                <a:cubicBezTo>
                  <a:pt x="3657" y="11250"/>
                  <a:pt x="3719" y="11281"/>
                  <a:pt x="3782" y="11250"/>
                </a:cubicBezTo>
                <a:cubicBezTo>
                  <a:pt x="3813" y="11219"/>
                  <a:pt x="3875" y="11187"/>
                  <a:pt x="3907" y="11187"/>
                </a:cubicBezTo>
                <a:cubicBezTo>
                  <a:pt x="4000" y="11187"/>
                  <a:pt x="4000" y="11125"/>
                  <a:pt x="4000" y="11094"/>
                </a:cubicBezTo>
                <a:cubicBezTo>
                  <a:pt x="3938" y="10969"/>
                  <a:pt x="3907" y="10844"/>
                  <a:pt x="3875" y="10719"/>
                </a:cubicBezTo>
                <a:cubicBezTo>
                  <a:pt x="3719" y="10250"/>
                  <a:pt x="3563" y="9812"/>
                  <a:pt x="3438" y="9344"/>
                </a:cubicBezTo>
                <a:cubicBezTo>
                  <a:pt x="3344" y="9031"/>
                  <a:pt x="3250" y="8750"/>
                  <a:pt x="3157" y="8437"/>
                </a:cubicBezTo>
                <a:cubicBezTo>
                  <a:pt x="3094" y="8156"/>
                  <a:pt x="3032" y="7906"/>
                  <a:pt x="2969" y="7656"/>
                </a:cubicBezTo>
                <a:cubicBezTo>
                  <a:pt x="2875" y="7219"/>
                  <a:pt x="2782" y="6812"/>
                  <a:pt x="2688" y="6375"/>
                </a:cubicBezTo>
                <a:cubicBezTo>
                  <a:pt x="2594" y="5812"/>
                  <a:pt x="2563" y="5281"/>
                  <a:pt x="2563" y="4781"/>
                </a:cubicBezTo>
                <a:cubicBezTo>
                  <a:pt x="2563" y="4500"/>
                  <a:pt x="2563" y="4281"/>
                  <a:pt x="2563" y="4062"/>
                </a:cubicBezTo>
                <a:cubicBezTo>
                  <a:pt x="2563" y="3937"/>
                  <a:pt x="2500" y="3937"/>
                  <a:pt x="2469" y="3969"/>
                </a:cubicBezTo>
                <a:cubicBezTo>
                  <a:pt x="2344" y="4062"/>
                  <a:pt x="2219" y="4125"/>
                  <a:pt x="2157" y="4250"/>
                </a:cubicBezTo>
                <a:cubicBezTo>
                  <a:pt x="2125" y="4281"/>
                  <a:pt x="2157" y="4312"/>
                  <a:pt x="2094" y="4281"/>
                </a:cubicBezTo>
                <a:cubicBezTo>
                  <a:pt x="2063" y="4281"/>
                  <a:pt x="2063" y="4250"/>
                  <a:pt x="2094" y="4219"/>
                </a:cubicBezTo>
                <a:cubicBezTo>
                  <a:pt x="2125" y="4094"/>
                  <a:pt x="2063" y="3937"/>
                  <a:pt x="2125" y="3812"/>
                </a:cubicBezTo>
                <a:cubicBezTo>
                  <a:pt x="2125" y="3750"/>
                  <a:pt x="2094" y="3687"/>
                  <a:pt x="2032" y="3719"/>
                </a:cubicBezTo>
                <a:cubicBezTo>
                  <a:pt x="1938" y="3719"/>
                  <a:pt x="1782" y="3875"/>
                  <a:pt x="1782" y="4000"/>
                </a:cubicBezTo>
                <a:cubicBezTo>
                  <a:pt x="1782" y="4469"/>
                  <a:pt x="1688" y="4969"/>
                  <a:pt x="1688" y="5437"/>
                </a:cubicBezTo>
                <a:lnTo>
                  <a:pt x="1688" y="5437"/>
                </a:lnTo>
                <a:cubicBezTo>
                  <a:pt x="1719" y="5875"/>
                  <a:pt x="1719" y="6281"/>
                  <a:pt x="1782" y="6719"/>
                </a:cubicBezTo>
                <a:cubicBezTo>
                  <a:pt x="1813" y="6937"/>
                  <a:pt x="1844" y="7156"/>
                  <a:pt x="1907" y="7406"/>
                </a:cubicBezTo>
                <a:cubicBezTo>
                  <a:pt x="1938" y="7750"/>
                  <a:pt x="2032" y="8094"/>
                  <a:pt x="2125" y="8437"/>
                </a:cubicBezTo>
                <a:cubicBezTo>
                  <a:pt x="2219" y="8812"/>
                  <a:pt x="2313" y="9156"/>
                  <a:pt x="2438" y="9531"/>
                </a:cubicBezTo>
                <a:cubicBezTo>
                  <a:pt x="2532" y="9875"/>
                  <a:pt x="2657" y="10250"/>
                  <a:pt x="2782" y="10594"/>
                </a:cubicBezTo>
                <a:cubicBezTo>
                  <a:pt x="2907" y="10937"/>
                  <a:pt x="3000" y="11281"/>
                  <a:pt x="3157" y="11594"/>
                </a:cubicBezTo>
                <a:cubicBezTo>
                  <a:pt x="3219" y="11687"/>
                  <a:pt x="3250" y="11781"/>
                  <a:pt x="3282" y="11875"/>
                </a:cubicBezTo>
                <a:cubicBezTo>
                  <a:pt x="3313" y="11906"/>
                  <a:pt x="3344" y="11906"/>
                  <a:pt x="3375" y="11906"/>
                </a:cubicBezTo>
                <a:cubicBezTo>
                  <a:pt x="3438" y="12094"/>
                  <a:pt x="3532" y="12281"/>
                  <a:pt x="3625" y="12531"/>
                </a:cubicBezTo>
                <a:cubicBezTo>
                  <a:pt x="3938" y="13406"/>
                  <a:pt x="4375" y="14500"/>
                  <a:pt x="4375" y="14562"/>
                </a:cubicBezTo>
                <a:cubicBezTo>
                  <a:pt x="4500" y="14781"/>
                  <a:pt x="4594" y="15031"/>
                  <a:pt x="4688" y="15250"/>
                </a:cubicBezTo>
                <a:close/>
                <a:moveTo>
                  <a:pt x="6313" y="16968"/>
                </a:moveTo>
                <a:cubicBezTo>
                  <a:pt x="6313" y="16937"/>
                  <a:pt x="6344" y="16968"/>
                  <a:pt x="6344" y="16968"/>
                </a:cubicBezTo>
                <a:cubicBezTo>
                  <a:pt x="6407" y="17031"/>
                  <a:pt x="6438" y="17093"/>
                  <a:pt x="6469" y="17156"/>
                </a:cubicBezTo>
                <a:cubicBezTo>
                  <a:pt x="6500" y="17156"/>
                  <a:pt x="6500" y="17218"/>
                  <a:pt x="6532" y="17187"/>
                </a:cubicBezTo>
                <a:cubicBezTo>
                  <a:pt x="6563" y="17187"/>
                  <a:pt x="6594" y="17156"/>
                  <a:pt x="6594" y="17125"/>
                </a:cubicBezTo>
                <a:cubicBezTo>
                  <a:pt x="6594" y="17093"/>
                  <a:pt x="6594" y="17062"/>
                  <a:pt x="6563" y="17031"/>
                </a:cubicBezTo>
                <a:cubicBezTo>
                  <a:pt x="6375" y="16718"/>
                  <a:pt x="6250" y="16406"/>
                  <a:pt x="6094" y="16062"/>
                </a:cubicBezTo>
                <a:cubicBezTo>
                  <a:pt x="5969" y="15843"/>
                  <a:pt x="5844" y="15594"/>
                  <a:pt x="5719" y="15344"/>
                </a:cubicBezTo>
                <a:cubicBezTo>
                  <a:pt x="5594" y="15031"/>
                  <a:pt x="5438" y="14719"/>
                  <a:pt x="5282" y="14406"/>
                </a:cubicBezTo>
                <a:cubicBezTo>
                  <a:pt x="5219" y="14469"/>
                  <a:pt x="5188" y="14531"/>
                  <a:pt x="5125" y="14562"/>
                </a:cubicBezTo>
                <a:cubicBezTo>
                  <a:pt x="5094" y="14562"/>
                  <a:pt x="5094" y="14562"/>
                  <a:pt x="5094" y="14594"/>
                </a:cubicBezTo>
                <a:cubicBezTo>
                  <a:pt x="5125" y="14656"/>
                  <a:pt x="5094" y="14719"/>
                  <a:pt x="5125" y="14781"/>
                </a:cubicBezTo>
                <a:cubicBezTo>
                  <a:pt x="5188" y="15000"/>
                  <a:pt x="5250" y="15187"/>
                  <a:pt x="5313" y="15406"/>
                </a:cubicBezTo>
                <a:cubicBezTo>
                  <a:pt x="5407" y="15625"/>
                  <a:pt x="5532" y="15875"/>
                  <a:pt x="5625" y="16093"/>
                </a:cubicBezTo>
                <a:cubicBezTo>
                  <a:pt x="5813" y="16437"/>
                  <a:pt x="5969" y="16781"/>
                  <a:pt x="6125" y="17125"/>
                </a:cubicBezTo>
                <a:cubicBezTo>
                  <a:pt x="6157" y="17187"/>
                  <a:pt x="6219" y="17281"/>
                  <a:pt x="6250" y="17343"/>
                </a:cubicBezTo>
                <a:cubicBezTo>
                  <a:pt x="6282" y="17375"/>
                  <a:pt x="6344" y="17375"/>
                  <a:pt x="6375" y="17375"/>
                </a:cubicBezTo>
                <a:cubicBezTo>
                  <a:pt x="6407" y="17375"/>
                  <a:pt x="6407" y="17375"/>
                  <a:pt x="6407" y="17343"/>
                </a:cubicBezTo>
                <a:cubicBezTo>
                  <a:pt x="6375" y="17250"/>
                  <a:pt x="6407" y="17093"/>
                  <a:pt x="6313" y="17000"/>
                </a:cubicBezTo>
                <a:cubicBezTo>
                  <a:pt x="6313" y="17000"/>
                  <a:pt x="6282" y="16968"/>
                  <a:pt x="6313" y="16968"/>
                </a:cubicBezTo>
                <a:close/>
                <a:moveTo>
                  <a:pt x="9594" y="19125"/>
                </a:moveTo>
                <a:cubicBezTo>
                  <a:pt x="9438" y="18687"/>
                  <a:pt x="9250" y="18250"/>
                  <a:pt x="9094" y="17843"/>
                </a:cubicBezTo>
                <a:cubicBezTo>
                  <a:pt x="8938" y="17375"/>
                  <a:pt x="8750" y="16906"/>
                  <a:pt x="8594" y="16437"/>
                </a:cubicBezTo>
                <a:cubicBezTo>
                  <a:pt x="8563" y="16375"/>
                  <a:pt x="8563" y="16375"/>
                  <a:pt x="8500" y="16375"/>
                </a:cubicBezTo>
                <a:cubicBezTo>
                  <a:pt x="8438" y="16375"/>
                  <a:pt x="8375" y="16312"/>
                  <a:pt x="8438" y="16281"/>
                </a:cubicBezTo>
                <a:cubicBezTo>
                  <a:pt x="8500" y="16218"/>
                  <a:pt x="8469" y="16156"/>
                  <a:pt x="8469" y="16062"/>
                </a:cubicBezTo>
                <a:cubicBezTo>
                  <a:pt x="8407" y="15812"/>
                  <a:pt x="8250" y="15594"/>
                  <a:pt x="8188" y="15344"/>
                </a:cubicBezTo>
                <a:cubicBezTo>
                  <a:pt x="8094" y="14937"/>
                  <a:pt x="7907" y="14500"/>
                  <a:pt x="7750" y="14062"/>
                </a:cubicBezTo>
                <a:cubicBezTo>
                  <a:pt x="7719" y="14156"/>
                  <a:pt x="7688" y="14156"/>
                  <a:pt x="7657" y="14062"/>
                </a:cubicBezTo>
                <a:cubicBezTo>
                  <a:pt x="7594" y="13969"/>
                  <a:pt x="7532" y="13844"/>
                  <a:pt x="7500" y="13719"/>
                </a:cubicBezTo>
                <a:cubicBezTo>
                  <a:pt x="7500" y="13625"/>
                  <a:pt x="7469" y="13531"/>
                  <a:pt x="7438" y="13469"/>
                </a:cubicBezTo>
                <a:cubicBezTo>
                  <a:pt x="7344" y="13344"/>
                  <a:pt x="6719" y="11656"/>
                  <a:pt x="6344" y="10687"/>
                </a:cubicBezTo>
                <a:cubicBezTo>
                  <a:pt x="6375" y="10531"/>
                  <a:pt x="6407" y="10344"/>
                  <a:pt x="6344" y="10156"/>
                </a:cubicBezTo>
                <a:cubicBezTo>
                  <a:pt x="6282" y="10031"/>
                  <a:pt x="6344" y="9844"/>
                  <a:pt x="6250" y="9719"/>
                </a:cubicBezTo>
                <a:cubicBezTo>
                  <a:pt x="6219" y="9656"/>
                  <a:pt x="6219" y="9594"/>
                  <a:pt x="6282" y="9531"/>
                </a:cubicBezTo>
                <a:cubicBezTo>
                  <a:pt x="6282" y="9500"/>
                  <a:pt x="6282" y="9500"/>
                  <a:pt x="6282" y="9469"/>
                </a:cubicBezTo>
                <a:cubicBezTo>
                  <a:pt x="6250" y="9344"/>
                  <a:pt x="6250" y="9187"/>
                  <a:pt x="6188" y="9031"/>
                </a:cubicBezTo>
                <a:cubicBezTo>
                  <a:pt x="6125" y="8812"/>
                  <a:pt x="6094" y="8594"/>
                  <a:pt x="6032" y="8375"/>
                </a:cubicBezTo>
                <a:cubicBezTo>
                  <a:pt x="5938" y="8062"/>
                  <a:pt x="5875" y="7719"/>
                  <a:pt x="5813" y="7406"/>
                </a:cubicBezTo>
                <a:cubicBezTo>
                  <a:pt x="5750" y="7250"/>
                  <a:pt x="5750" y="7094"/>
                  <a:pt x="5688" y="6937"/>
                </a:cubicBezTo>
                <a:cubicBezTo>
                  <a:pt x="5625" y="6719"/>
                  <a:pt x="5594" y="6469"/>
                  <a:pt x="5532" y="6219"/>
                </a:cubicBezTo>
                <a:cubicBezTo>
                  <a:pt x="5500" y="6062"/>
                  <a:pt x="5469" y="5844"/>
                  <a:pt x="5438" y="5687"/>
                </a:cubicBezTo>
                <a:cubicBezTo>
                  <a:pt x="5344" y="5250"/>
                  <a:pt x="5282" y="4844"/>
                  <a:pt x="5188" y="4437"/>
                </a:cubicBezTo>
                <a:cubicBezTo>
                  <a:pt x="5157" y="4312"/>
                  <a:pt x="5125" y="4219"/>
                  <a:pt x="5125" y="4094"/>
                </a:cubicBezTo>
                <a:cubicBezTo>
                  <a:pt x="5094" y="3969"/>
                  <a:pt x="5094" y="3844"/>
                  <a:pt x="5032" y="3750"/>
                </a:cubicBezTo>
                <a:cubicBezTo>
                  <a:pt x="5032" y="3750"/>
                  <a:pt x="5032" y="3812"/>
                  <a:pt x="5000" y="3812"/>
                </a:cubicBezTo>
                <a:cubicBezTo>
                  <a:pt x="4938" y="3812"/>
                  <a:pt x="4969" y="3750"/>
                  <a:pt x="4938" y="3750"/>
                </a:cubicBezTo>
                <a:cubicBezTo>
                  <a:pt x="4938" y="3687"/>
                  <a:pt x="4907" y="3625"/>
                  <a:pt x="4907" y="3594"/>
                </a:cubicBezTo>
                <a:cubicBezTo>
                  <a:pt x="4844" y="3375"/>
                  <a:pt x="4782" y="3187"/>
                  <a:pt x="4657" y="3031"/>
                </a:cubicBezTo>
                <a:cubicBezTo>
                  <a:pt x="4594" y="2969"/>
                  <a:pt x="4532" y="2937"/>
                  <a:pt x="4469" y="2937"/>
                </a:cubicBezTo>
                <a:cubicBezTo>
                  <a:pt x="4407" y="2969"/>
                  <a:pt x="4344" y="3031"/>
                  <a:pt x="4344" y="3094"/>
                </a:cubicBezTo>
                <a:cubicBezTo>
                  <a:pt x="4375" y="3500"/>
                  <a:pt x="4250" y="3875"/>
                  <a:pt x="4344" y="4250"/>
                </a:cubicBezTo>
                <a:cubicBezTo>
                  <a:pt x="4375" y="4469"/>
                  <a:pt x="4375" y="4687"/>
                  <a:pt x="4407" y="4906"/>
                </a:cubicBezTo>
                <a:cubicBezTo>
                  <a:pt x="4469" y="5406"/>
                  <a:pt x="4563" y="5875"/>
                  <a:pt x="4657" y="6375"/>
                </a:cubicBezTo>
                <a:cubicBezTo>
                  <a:pt x="4719" y="6719"/>
                  <a:pt x="4813" y="7094"/>
                  <a:pt x="4875" y="7469"/>
                </a:cubicBezTo>
                <a:cubicBezTo>
                  <a:pt x="4907" y="7625"/>
                  <a:pt x="4938" y="7781"/>
                  <a:pt x="5000" y="7937"/>
                </a:cubicBezTo>
                <a:cubicBezTo>
                  <a:pt x="5032" y="8187"/>
                  <a:pt x="5125" y="8406"/>
                  <a:pt x="5157" y="8656"/>
                </a:cubicBezTo>
                <a:cubicBezTo>
                  <a:pt x="5157" y="8656"/>
                  <a:pt x="5188" y="8656"/>
                  <a:pt x="5188" y="8687"/>
                </a:cubicBezTo>
                <a:cubicBezTo>
                  <a:pt x="5282" y="9094"/>
                  <a:pt x="5563" y="10094"/>
                  <a:pt x="5594" y="10219"/>
                </a:cubicBezTo>
                <a:cubicBezTo>
                  <a:pt x="5688" y="10531"/>
                  <a:pt x="6875" y="13781"/>
                  <a:pt x="7000" y="14094"/>
                </a:cubicBezTo>
                <a:cubicBezTo>
                  <a:pt x="7032" y="14187"/>
                  <a:pt x="7032" y="14281"/>
                  <a:pt x="7094" y="14344"/>
                </a:cubicBezTo>
                <a:cubicBezTo>
                  <a:pt x="7094" y="14375"/>
                  <a:pt x="7125" y="14406"/>
                  <a:pt x="7125" y="14437"/>
                </a:cubicBezTo>
                <a:cubicBezTo>
                  <a:pt x="7125" y="14437"/>
                  <a:pt x="7125" y="14469"/>
                  <a:pt x="7125" y="14469"/>
                </a:cubicBezTo>
                <a:cubicBezTo>
                  <a:pt x="7157" y="14500"/>
                  <a:pt x="7157" y="14562"/>
                  <a:pt x="7188" y="14594"/>
                </a:cubicBezTo>
                <a:cubicBezTo>
                  <a:pt x="7188" y="14594"/>
                  <a:pt x="7188" y="14625"/>
                  <a:pt x="7188" y="14625"/>
                </a:cubicBezTo>
                <a:cubicBezTo>
                  <a:pt x="7188" y="14625"/>
                  <a:pt x="7188" y="14625"/>
                  <a:pt x="7188" y="14656"/>
                </a:cubicBezTo>
                <a:cubicBezTo>
                  <a:pt x="7188" y="14656"/>
                  <a:pt x="7188" y="14656"/>
                  <a:pt x="7219" y="14656"/>
                </a:cubicBezTo>
                <a:cubicBezTo>
                  <a:pt x="7344" y="15000"/>
                  <a:pt x="7438" y="15344"/>
                  <a:pt x="7563" y="15687"/>
                </a:cubicBezTo>
                <a:cubicBezTo>
                  <a:pt x="7688" y="15968"/>
                  <a:pt x="7813" y="16250"/>
                  <a:pt x="7907" y="16531"/>
                </a:cubicBezTo>
                <a:cubicBezTo>
                  <a:pt x="7938" y="16562"/>
                  <a:pt x="7907" y="16625"/>
                  <a:pt x="7969" y="16625"/>
                </a:cubicBezTo>
                <a:cubicBezTo>
                  <a:pt x="7969" y="16656"/>
                  <a:pt x="7969" y="16687"/>
                  <a:pt x="8000" y="16718"/>
                </a:cubicBezTo>
                <a:cubicBezTo>
                  <a:pt x="8032" y="16812"/>
                  <a:pt x="8063" y="16906"/>
                  <a:pt x="8094" y="17000"/>
                </a:cubicBezTo>
                <a:cubicBezTo>
                  <a:pt x="8188" y="17218"/>
                  <a:pt x="8282" y="17468"/>
                  <a:pt x="8407" y="17718"/>
                </a:cubicBezTo>
                <a:cubicBezTo>
                  <a:pt x="8375" y="17843"/>
                  <a:pt x="8469" y="17906"/>
                  <a:pt x="8500" y="18000"/>
                </a:cubicBezTo>
                <a:cubicBezTo>
                  <a:pt x="8500" y="18031"/>
                  <a:pt x="8532" y="18000"/>
                  <a:pt x="8563" y="18000"/>
                </a:cubicBezTo>
                <a:cubicBezTo>
                  <a:pt x="8594" y="17875"/>
                  <a:pt x="8625" y="17968"/>
                  <a:pt x="8657" y="18000"/>
                </a:cubicBezTo>
                <a:cubicBezTo>
                  <a:pt x="8657" y="18000"/>
                  <a:pt x="8657" y="18031"/>
                  <a:pt x="8688" y="18031"/>
                </a:cubicBezTo>
                <a:cubicBezTo>
                  <a:pt x="8688" y="18031"/>
                  <a:pt x="8688" y="18062"/>
                  <a:pt x="8719" y="18093"/>
                </a:cubicBezTo>
                <a:cubicBezTo>
                  <a:pt x="8719" y="18093"/>
                  <a:pt x="8719" y="18125"/>
                  <a:pt x="8750" y="18125"/>
                </a:cubicBezTo>
                <a:cubicBezTo>
                  <a:pt x="8750" y="18156"/>
                  <a:pt x="8750" y="18156"/>
                  <a:pt x="8750" y="18156"/>
                </a:cubicBezTo>
                <a:cubicBezTo>
                  <a:pt x="8750" y="18156"/>
                  <a:pt x="8750" y="18187"/>
                  <a:pt x="8750" y="18187"/>
                </a:cubicBezTo>
                <a:cubicBezTo>
                  <a:pt x="8750" y="18187"/>
                  <a:pt x="8750" y="18187"/>
                  <a:pt x="8750" y="18187"/>
                </a:cubicBezTo>
                <a:cubicBezTo>
                  <a:pt x="8782" y="18187"/>
                  <a:pt x="8782" y="18218"/>
                  <a:pt x="8782" y="18218"/>
                </a:cubicBezTo>
                <a:cubicBezTo>
                  <a:pt x="8813" y="18250"/>
                  <a:pt x="8813" y="18250"/>
                  <a:pt x="8844" y="18281"/>
                </a:cubicBezTo>
                <a:cubicBezTo>
                  <a:pt x="8844" y="18281"/>
                  <a:pt x="8844" y="18312"/>
                  <a:pt x="8844" y="18312"/>
                </a:cubicBezTo>
                <a:cubicBezTo>
                  <a:pt x="8844" y="18312"/>
                  <a:pt x="8844" y="18312"/>
                  <a:pt x="8844" y="18343"/>
                </a:cubicBezTo>
                <a:cubicBezTo>
                  <a:pt x="8875" y="18343"/>
                  <a:pt x="8875" y="18375"/>
                  <a:pt x="8875" y="18375"/>
                </a:cubicBezTo>
                <a:cubicBezTo>
                  <a:pt x="8875" y="18375"/>
                  <a:pt x="8907" y="18375"/>
                  <a:pt x="8907" y="18406"/>
                </a:cubicBezTo>
                <a:cubicBezTo>
                  <a:pt x="8907" y="18406"/>
                  <a:pt x="8907" y="18406"/>
                  <a:pt x="8938" y="18406"/>
                </a:cubicBezTo>
                <a:cubicBezTo>
                  <a:pt x="8907" y="18437"/>
                  <a:pt x="8907" y="18468"/>
                  <a:pt x="8938" y="18468"/>
                </a:cubicBezTo>
                <a:cubicBezTo>
                  <a:pt x="8938" y="18500"/>
                  <a:pt x="8938" y="18500"/>
                  <a:pt x="8938" y="18500"/>
                </a:cubicBezTo>
                <a:cubicBezTo>
                  <a:pt x="8938" y="18531"/>
                  <a:pt x="8938" y="18531"/>
                  <a:pt x="8938" y="18531"/>
                </a:cubicBezTo>
                <a:cubicBezTo>
                  <a:pt x="9094" y="18781"/>
                  <a:pt x="9188" y="19031"/>
                  <a:pt x="9375" y="19250"/>
                </a:cubicBezTo>
                <a:cubicBezTo>
                  <a:pt x="9407" y="19281"/>
                  <a:pt x="9438" y="19375"/>
                  <a:pt x="9500" y="19375"/>
                </a:cubicBezTo>
                <a:cubicBezTo>
                  <a:pt x="9563" y="19343"/>
                  <a:pt x="9532" y="19250"/>
                  <a:pt x="9500" y="19187"/>
                </a:cubicBezTo>
                <a:cubicBezTo>
                  <a:pt x="9500" y="19093"/>
                  <a:pt x="9532" y="19093"/>
                  <a:pt x="9594" y="19125"/>
                </a:cubicBezTo>
                <a:close/>
                <a:moveTo>
                  <a:pt x="5313" y="8844"/>
                </a:moveTo>
                <a:cubicBezTo>
                  <a:pt x="5313" y="8844"/>
                  <a:pt x="5313" y="8844"/>
                  <a:pt x="5313" y="8844"/>
                </a:cubicBezTo>
                <a:cubicBezTo>
                  <a:pt x="5313" y="8875"/>
                  <a:pt x="5313" y="8875"/>
                  <a:pt x="5313" y="8875"/>
                </a:cubicBezTo>
                <a:cubicBezTo>
                  <a:pt x="5313" y="8906"/>
                  <a:pt x="5313" y="8969"/>
                  <a:pt x="5344" y="9000"/>
                </a:cubicBezTo>
                <a:cubicBezTo>
                  <a:pt x="5375" y="9031"/>
                  <a:pt x="5375" y="9062"/>
                  <a:pt x="5375" y="9094"/>
                </a:cubicBezTo>
                <a:cubicBezTo>
                  <a:pt x="5375" y="9094"/>
                  <a:pt x="5375" y="9125"/>
                  <a:pt x="5375" y="9125"/>
                </a:cubicBezTo>
                <a:cubicBezTo>
                  <a:pt x="5375" y="9125"/>
                  <a:pt x="5375" y="9125"/>
                  <a:pt x="5407" y="9156"/>
                </a:cubicBezTo>
                <a:cubicBezTo>
                  <a:pt x="5407" y="9156"/>
                  <a:pt x="5407" y="9156"/>
                  <a:pt x="5407" y="9156"/>
                </a:cubicBezTo>
                <a:cubicBezTo>
                  <a:pt x="5407" y="9156"/>
                  <a:pt x="5407" y="9187"/>
                  <a:pt x="5407" y="9187"/>
                </a:cubicBezTo>
                <a:cubicBezTo>
                  <a:pt x="5438" y="9344"/>
                  <a:pt x="5469" y="9469"/>
                  <a:pt x="5532" y="9625"/>
                </a:cubicBezTo>
                <a:cubicBezTo>
                  <a:pt x="5469" y="9562"/>
                  <a:pt x="5313" y="9062"/>
                  <a:pt x="5219" y="8719"/>
                </a:cubicBezTo>
                <a:cubicBezTo>
                  <a:pt x="5250" y="8781"/>
                  <a:pt x="5282" y="8812"/>
                  <a:pt x="5313" y="8844"/>
                </a:cubicBezTo>
                <a:close/>
                <a:moveTo>
                  <a:pt x="6313" y="19687"/>
                </a:moveTo>
                <a:cubicBezTo>
                  <a:pt x="6219" y="19500"/>
                  <a:pt x="6125" y="19343"/>
                  <a:pt x="6032" y="19187"/>
                </a:cubicBezTo>
                <a:cubicBezTo>
                  <a:pt x="5938" y="19031"/>
                  <a:pt x="5844" y="18906"/>
                  <a:pt x="5813" y="18750"/>
                </a:cubicBezTo>
                <a:cubicBezTo>
                  <a:pt x="5813" y="18750"/>
                  <a:pt x="5813" y="18750"/>
                  <a:pt x="5813" y="18750"/>
                </a:cubicBezTo>
                <a:cubicBezTo>
                  <a:pt x="5875" y="18812"/>
                  <a:pt x="5969" y="18875"/>
                  <a:pt x="6063" y="18937"/>
                </a:cubicBezTo>
                <a:cubicBezTo>
                  <a:pt x="6125" y="18968"/>
                  <a:pt x="6157" y="19000"/>
                  <a:pt x="6219" y="18937"/>
                </a:cubicBezTo>
                <a:cubicBezTo>
                  <a:pt x="6282" y="18906"/>
                  <a:pt x="6219" y="18875"/>
                  <a:pt x="6219" y="18843"/>
                </a:cubicBezTo>
                <a:cubicBezTo>
                  <a:pt x="6157" y="18718"/>
                  <a:pt x="6063" y="18656"/>
                  <a:pt x="6032" y="18531"/>
                </a:cubicBezTo>
                <a:cubicBezTo>
                  <a:pt x="6000" y="18468"/>
                  <a:pt x="5938" y="18406"/>
                  <a:pt x="5875" y="18437"/>
                </a:cubicBezTo>
                <a:cubicBezTo>
                  <a:pt x="5813" y="18437"/>
                  <a:pt x="5782" y="18406"/>
                  <a:pt x="5782" y="18343"/>
                </a:cubicBezTo>
                <a:cubicBezTo>
                  <a:pt x="5782" y="18343"/>
                  <a:pt x="5782" y="18281"/>
                  <a:pt x="5782" y="18281"/>
                </a:cubicBezTo>
                <a:cubicBezTo>
                  <a:pt x="5938" y="18281"/>
                  <a:pt x="5844" y="18218"/>
                  <a:pt x="5813" y="18187"/>
                </a:cubicBezTo>
                <a:cubicBezTo>
                  <a:pt x="5782" y="18125"/>
                  <a:pt x="5750" y="18062"/>
                  <a:pt x="5719" y="18000"/>
                </a:cubicBezTo>
                <a:cubicBezTo>
                  <a:pt x="5719" y="17968"/>
                  <a:pt x="5688" y="17937"/>
                  <a:pt x="5657" y="17968"/>
                </a:cubicBezTo>
                <a:cubicBezTo>
                  <a:pt x="5625" y="18000"/>
                  <a:pt x="5594" y="18000"/>
                  <a:pt x="5563" y="17968"/>
                </a:cubicBezTo>
                <a:cubicBezTo>
                  <a:pt x="5500" y="17875"/>
                  <a:pt x="5563" y="17875"/>
                  <a:pt x="5594" y="17843"/>
                </a:cubicBezTo>
                <a:cubicBezTo>
                  <a:pt x="5657" y="17812"/>
                  <a:pt x="5688" y="17781"/>
                  <a:pt x="5625" y="17718"/>
                </a:cubicBezTo>
                <a:cubicBezTo>
                  <a:pt x="5625" y="17687"/>
                  <a:pt x="5594" y="17687"/>
                  <a:pt x="5594" y="17656"/>
                </a:cubicBezTo>
                <a:cubicBezTo>
                  <a:pt x="5594" y="17625"/>
                  <a:pt x="5594" y="17593"/>
                  <a:pt x="5625" y="17562"/>
                </a:cubicBezTo>
                <a:cubicBezTo>
                  <a:pt x="5688" y="17531"/>
                  <a:pt x="5688" y="17593"/>
                  <a:pt x="5719" y="17593"/>
                </a:cubicBezTo>
                <a:cubicBezTo>
                  <a:pt x="5750" y="17625"/>
                  <a:pt x="5750" y="17656"/>
                  <a:pt x="5813" y="17656"/>
                </a:cubicBezTo>
                <a:cubicBezTo>
                  <a:pt x="5407" y="16968"/>
                  <a:pt x="5094" y="16218"/>
                  <a:pt x="4657" y="15531"/>
                </a:cubicBezTo>
                <a:cubicBezTo>
                  <a:pt x="4625" y="15562"/>
                  <a:pt x="4657" y="15625"/>
                  <a:pt x="4657" y="15656"/>
                </a:cubicBezTo>
                <a:cubicBezTo>
                  <a:pt x="4657" y="15750"/>
                  <a:pt x="4750" y="15812"/>
                  <a:pt x="4750" y="15875"/>
                </a:cubicBezTo>
                <a:cubicBezTo>
                  <a:pt x="4813" y="16093"/>
                  <a:pt x="4907" y="16250"/>
                  <a:pt x="5000" y="16437"/>
                </a:cubicBezTo>
                <a:cubicBezTo>
                  <a:pt x="5094" y="16593"/>
                  <a:pt x="5125" y="16750"/>
                  <a:pt x="5250" y="16906"/>
                </a:cubicBezTo>
                <a:cubicBezTo>
                  <a:pt x="5250" y="16906"/>
                  <a:pt x="5250" y="16968"/>
                  <a:pt x="5219" y="16968"/>
                </a:cubicBezTo>
                <a:cubicBezTo>
                  <a:pt x="5219" y="17000"/>
                  <a:pt x="5188" y="16968"/>
                  <a:pt x="5188" y="16937"/>
                </a:cubicBezTo>
                <a:cubicBezTo>
                  <a:pt x="5063" y="16718"/>
                  <a:pt x="4938" y="16531"/>
                  <a:pt x="4813" y="16312"/>
                </a:cubicBezTo>
                <a:cubicBezTo>
                  <a:pt x="4719" y="16187"/>
                  <a:pt x="4657" y="16000"/>
                  <a:pt x="4563" y="15843"/>
                </a:cubicBezTo>
                <a:cubicBezTo>
                  <a:pt x="4407" y="15656"/>
                  <a:pt x="4313" y="15437"/>
                  <a:pt x="4157" y="15219"/>
                </a:cubicBezTo>
                <a:cubicBezTo>
                  <a:pt x="4032" y="15000"/>
                  <a:pt x="2813" y="11969"/>
                  <a:pt x="2688" y="11750"/>
                </a:cubicBezTo>
                <a:cubicBezTo>
                  <a:pt x="2657" y="11719"/>
                  <a:pt x="2657" y="11687"/>
                  <a:pt x="2625" y="11687"/>
                </a:cubicBezTo>
                <a:cubicBezTo>
                  <a:pt x="2532" y="11469"/>
                  <a:pt x="2500" y="11250"/>
                  <a:pt x="2407" y="11031"/>
                </a:cubicBezTo>
                <a:cubicBezTo>
                  <a:pt x="2250" y="10562"/>
                  <a:pt x="2094" y="10125"/>
                  <a:pt x="1938" y="9656"/>
                </a:cubicBezTo>
                <a:cubicBezTo>
                  <a:pt x="1813" y="9219"/>
                  <a:pt x="1719" y="8781"/>
                  <a:pt x="1625" y="8344"/>
                </a:cubicBezTo>
                <a:cubicBezTo>
                  <a:pt x="1500" y="7906"/>
                  <a:pt x="1438" y="7437"/>
                  <a:pt x="1375" y="6969"/>
                </a:cubicBezTo>
                <a:cubicBezTo>
                  <a:pt x="1344" y="6656"/>
                  <a:pt x="1313" y="6312"/>
                  <a:pt x="1313" y="5969"/>
                </a:cubicBezTo>
                <a:cubicBezTo>
                  <a:pt x="1282" y="5687"/>
                  <a:pt x="1282" y="5375"/>
                  <a:pt x="1313" y="5094"/>
                </a:cubicBezTo>
                <a:cubicBezTo>
                  <a:pt x="1313" y="5031"/>
                  <a:pt x="1282" y="4969"/>
                  <a:pt x="1375" y="4969"/>
                </a:cubicBezTo>
                <a:cubicBezTo>
                  <a:pt x="1438" y="4969"/>
                  <a:pt x="1500" y="5000"/>
                  <a:pt x="1500" y="5094"/>
                </a:cubicBezTo>
                <a:cubicBezTo>
                  <a:pt x="1500" y="5531"/>
                  <a:pt x="1500" y="6000"/>
                  <a:pt x="1563" y="6437"/>
                </a:cubicBezTo>
                <a:cubicBezTo>
                  <a:pt x="1594" y="6812"/>
                  <a:pt x="1657" y="7156"/>
                  <a:pt x="1719" y="7531"/>
                </a:cubicBezTo>
                <a:cubicBezTo>
                  <a:pt x="1750" y="7812"/>
                  <a:pt x="1844" y="8094"/>
                  <a:pt x="1875" y="8375"/>
                </a:cubicBezTo>
                <a:cubicBezTo>
                  <a:pt x="1938" y="8687"/>
                  <a:pt x="2063" y="8969"/>
                  <a:pt x="2125" y="9281"/>
                </a:cubicBezTo>
                <a:cubicBezTo>
                  <a:pt x="2188" y="9531"/>
                  <a:pt x="2282" y="9750"/>
                  <a:pt x="2344" y="10000"/>
                </a:cubicBezTo>
                <a:cubicBezTo>
                  <a:pt x="2469" y="10375"/>
                  <a:pt x="2594" y="10719"/>
                  <a:pt x="2719" y="11062"/>
                </a:cubicBezTo>
                <a:cubicBezTo>
                  <a:pt x="2750" y="11125"/>
                  <a:pt x="2750" y="11187"/>
                  <a:pt x="2844" y="11250"/>
                </a:cubicBezTo>
                <a:cubicBezTo>
                  <a:pt x="2844" y="11094"/>
                  <a:pt x="2782" y="10969"/>
                  <a:pt x="2750" y="10812"/>
                </a:cubicBezTo>
                <a:cubicBezTo>
                  <a:pt x="2719" y="10656"/>
                  <a:pt x="2657" y="10500"/>
                  <a:pt x="2594" y="10312"/>
                </a:cubicBezTo>
                <a:cubicBezTo>
                  <a:pt x="2500" y="10031"/>
                  <a:pt x="2407" y="9781"/>
                  <a:pt x="2344" y="9469"/>
                </a:cubicBezTo>
                <a:cubicBezTo>
                  <a:pt x="2282" y="9312"/>
                  <a:pt x="2219" y="9125"/>
                  <a:pt x="2188" y="8937"/>
                </a:cubicBezTo>
                <a:cubicBezTo>
                  <a:pt x="2094" y="8625"/>
                  <a:pt x="2032" y="8344"/>
                  <a:pt x="1969" y="8031"/>
                </a:cubicBezTo>
                <a:cubicBezTo>
                  <a:pt x="1875" y="7656"/>
                  <a:pt x="1782" y="7250"/>
                  <a:pt x="1719" y="6844"/>
                </a:cubicBezTo>
                <a:cubicBezTo>
                  <a:pt x="1688" y="6344"/>
                  <a:pt x="1625" y="5812"/>
                  <a:pt x="1625" y="5281"/>
                </a:cubicBezTo>
                <a:cubicBezTo>
                  <a:pt x="1625" y="4906"/>
                  <a:pt x="1625" y="4531"/>
                  <a:pt x="1625" y="4125"/>
                </a:cubicBezTo>
                <a:cubicBezTo>
                  <a:pt x="1532" y="4187"/>
                  <a:pt x="1438" y="4219"/>
                  <a:pt x="1344" y="4219"/>
                </a:cubicBezTo>
                <a:cubicBezTo>
                  <a:pt x="1282" y="4219"/>
                  <a:pt x="1219" y="4281"/>
                  <a:pt x="1219" y="4344"/>
                </a:cubicBezTo>
                <a:cubicBezTo>
                  <a:pt x="1250" y="4562"/>
                  <a:pt x="1188" y="4781"/>
                  <a:pt x="1188" y="5000"/>
                </a:cubicBezTo>
                <a:cubicBezTo>
                  <a:pt x="1188" y="5156"/>
                  <a:pt x="1157" y="5312"/>
                  <a:pt x="1157" y="5469"/>
                </a:cubicBezTo>
                <a:cubicBezTo>
                  <a:pt x="1125" y="5125"/>
                  <a:pt x="1157" y="4812"/>
                  <a:pt x="1094" y="4500"/>
                </a:cubicBezTo>
                <a:cubicBezTo>
                  <a:pt x="1000" y="4594"/>
                  <a:pt x="907" y="4687"/>
                  <a:pt x="782" y="4750"/>
                </a:cubicBezTo>
                <a:cubicBezTo>
                  <a:pt x="750" y="4750"/>
                  <a:pt x="750" y="4750"/>
                  <a:pt x="750" y="4781"/>
                </a:cubicBezTo>
                <a:cubicBezTo>
                  <a:pt x="719" y="4781"/>
                  <a:pt x="688" y="4781"/>
                  <a:pt x="688" y="4812"/>
                </a:cubicBezTo>
                <a:cubicBezTo>
                  <a:pt x="688" y="4812"/>
                  <a:pt x="657" y="4812"/>
                  <a:pt x="657" y="4812"/>
                </a:cubicBezTo>
                <a:cubicBezTo>
                  <a:pt x="532" y="4844"/>
                  <a:pt x="469" y="4875"/>
                  <a:pt x="375" y="4969"/>
                </a:cubicBezTo>
                <a:cubicBezTo>
                  <a:pt x="344" y="5000"/>
                  <a:pt x="344" y="5062"/>
                  <a:pt x="313" y="5094"/>
                </a:cubicBezTo>
                <a:cubicBezTo>
                  <a:pt x="219" y="5281"/>
                  <a:pt x="125" y="5437"/>
                  <a:pt x="157" y="5656"/>
                </a:cubicBezTo>
                <a:cubicBezTo>
                  <a:pt x="219" y="5812"/>
                  <a:pt x="250" y="5969"/>
                  <a:pt x="282" y="6125"/>
                </a:cubicBezTo>
                <a:cubicBezTo>
                  <a:pt x="282" y="6156"/>
                  <a:pt x="313" y="6187"/>
                  <a:pt x="250" y="6187"/>
                </a:cubicBezTo>
                <a:cubicBezTo>
                  <a:pt x="219" y="6219"/>
                  <a:pt x="219" y="6187"/>
                  <a:pt x="188" y="6156"/>
                </a:cubicBezTo>
                <a:cubicBezTo>
                  <a:pt x="157" y="6125"/>
                  <a:pt x="157" y="6062"/>
                  <a:pt x="157" y="5969"/>
                </a:cubicBezTo>
                <a:cubicBezTo>
                  <a:pt x="94" y="6062"/>
                  <a:pt x="94" y="6125"/>
                  <a:pt x="94" y="6187"/>
                </a:cubicBezTo>
                <a:cubicBezTo>
                  <a:pt x="125" y="6281"/>
                  <a:pt x="94" y="6375"/>
                  <a:pt x="157" y="6469"/>
                </a:cubicBezTo>
                <a:cubicBezTo>
                  <a:pt x="157" y="6562"/>
                  <a:pt x="157" y="6656"/>
                  <a:pt x="157" y="6750"/>
                </a:cubicBezTo>
                <a:cubicBezTo>
                  <a:pt x="157" y="6781"/>
                  <a:pt x="157" y="6781"/>
                  <a:pt x="157" y="6781"/>
                </a:cubicBezTo>
                <a:cubicBezTo>
                  <a:pt x="157" y="6844"/>
                  <a:pt x="157" y="6875"/>
                  <a:pt x="157" y="6937"/>
                </a:cubicBezTo>
                <a:cubicBezTo>
                  <a:pt x="157" y="6937"/>
                  <a:pt x="188" y="6969"/>
                  <a:pt x="188" y="6969"/>
                </a:cubicBezTo>
                <a:cubicBezTo>
                  <a:pt x="188" y="7031"/>
                  <a:pt x="188" y="7094"/>
                  <a:pt x="219" y="7125"/>
                </a:cubicBezTo>
                <a:cubicBezTo>
                  <a:pt x="188" y="7156"/>
                  <a:pt x="188" y="7156"/>
                  <a:pt x="188" y="7156"/>
                </a:cubicBezTo>
                <a:cubicBezTo>
                  <a:pt x="188" y="7187"/>
                  <a:pt x="188" y="7187"/>
                  <a:pt x="188" y="7219"/>
                </a:cubicBezTo>
                <a:cubicBezTo>
                  <a:pt x="188" y="7219"/>
                  <a:pt x="188" y="7250"/>
                  <a:pt x="219" y="7281"/>
                </a:cubicBezTo>
                <a:cubicBezTo>
                  <a:pt x="219" y="7312"/>
                  <a:pt x="219" y="7344"/>
                  <a:pt x="219" y="7375"/>
                </a:cubicBezTo>
                <a:cubicBezTo>
                  <a:pt x="219" y="7656"/>
                  <a:pt x="282" y="7969"/>
                  <a:pt x="313" y="8281"/>
                </a:cubicBezTo>
                <a:cubicBezTo>
                  <a:pt x="313" y="8469"/>
                  <a:pt x="344" y="8687"/>
                  <a:pt x="313" y="8875"/>
                </a:cubicBezTo>
                <a:cubicBezTo>
                  <a:pt x="313" y="8937"/>
                  <a:pt x="313" y="9000"/>
                  <a:pt x="344" y="9031"/>
                </a:cubicBezTo>
                <a:cubicBezTo>
                  <a:pt x="375" y="9094"/>
                  <a:pt x="375" y="9187"/>
                  <a:pt x="344" y="9250"/>
                </a:cubicBezTo>
                <a:cubicBezTo>
                  <a:pt x="313" y="9250"/>
                  <a:pt x="282" y="9250"/>
                  <a:pt x="282" y="9219"/>
                </a:cubicBezTo>
                <a:cubicBezTo>
                  <a:pt x="282" y="9094"/>
                  <a:pt x="250" y="9000"/>
                  <a:pt x="219" y="8875"/>
                </a:cubicBezTo>
                <a:cubicBezTo>
                  <a:pt x="219" y="8656"/>
                  <a:pt x="157" y="8406"/>
                  <a:pt x="125" y="8156"/>
                </a:cubicBezTo>
                <a:cubicBezTo>
                  <a:pt x="125" y="8094"/>
                  <a:pt x="94" y="8031"/>
                  <a:pt x="125" y="7969"/>
                </a:cubicBezTo>
                <a:cubicBezTo>
                  <a:pt x="188" y="7969"/>
                  <a:pt x="157" y="8031"/>
                  <a:pt x="188" y="8031"/>
                </a:cubicBezTo>
                <a:cubicBezTo>
                  <a:pt x="219" y="8031"/>
                  <a:pt x="219" y="8000"/>
                  <a:pt x="219" y="7969"/>
                </a:cubicBezTo>
                <a:cubicBezTo>
                  <a:pt x="219" y="7781"/>
                  <a:pt x="157" y="7594"/>
                  <a:pt x="157" y="7406"/>
                </a:cubicBezTo>
                <a:cubicBezTo>
                  <a:pt x="157" y="7344"/>
                  <a:pt x="157" y="7281"/>
                  <a:pt x="125" y="7187"/>
                </a:cubicBezTo>
                <a:cubicBezTo>
                  <a:pt x="125" y="7281"/>
                  <a:pt x="32" y="7281"/>
                  <a:pt x="32" y="7375"/>
                </a:cubicBezTo>
                <a:cubicBezTo>
                  <a:pt x="32" y="7750"/>
                  <a:pt x="0" y="8125"/>
                  <a:pt x="94" y="8531"/>
                </a:cubicBezTo>
                <a:cubicBezTo>
                  <a:pt x="157" y="8875"/>
                  <a:pt x="188" y="9219"/>
                  <a:pt x="219" y="9562"/>
                </a:cubicBezTo>
                <a:cubicBezTo>
                  <a:pt x="282" y="9531"/>
                  <a:pt x="282" y="9469"/>
                  <a:pt x="282" y="9406"/>
                </a:cubicBezTo>
                <a:cubicBezTo>
                  <a:pt x="282" y="9406"/>
                  <a:pt x="282" y="9375"/>
                  <a:pt x="282" y="9375"/>
                </a:cubicBezTo>
                <a:cubicBezTo>
                  <a:pt x="282" y="9344"/>
                  <a:pt x="313" y="9312"/>
                  <a:pt x="344" y="9312"/>
                </a:cubicBezTo>
                <a:cubicBezTo>
                  <a:pt x="344" y="9344"/>
                  <a:pt x="375" y="9375"/>
                  <a:pt x="375" y="9406"/>
                </a:cubicBezTo>
                <a:cubicBezTo>
                  <a:pt x="407" y="9437"/>
                  <a:pt x="407" y="9437"/>
                  <a:pt x="407" y="9469"/>
                </a:cubicBezTo>
                <a:cubicBezTo>
                  <a:pt x="407" y="9500"/>
                  <a:pt x="407" y="9500"/>
                  <a:pt x="407" y="9531"/>
                </a:cubicBezTo>
                <a:cubicBezTo>
                  <a:pt x="407" y="9562"/>
                  <a:pt x="407" y="9594"/>
                  <a:pt x="375" y="9656"/>
                </a:cubicBezTo>
                <a:cubicBezTo>
                  <a:pt x="375" y="9656"/>
                  <a:pt x="344" y="9656"/>
                  <a:pt x="344" y="9656"/>
                </a:cubicBezTo>
                <a:cubicBezTo>
                  <a:pt x="344" y="9687"/>
                  <a:pt x="313" y="9719"/>
                  <a:pt x="313" y="9750"/>
                </a:cubicBezTo>
                <a:cubicBezTo>
                  <a:pt x="313" y="9750"/>
                  <a:pt x="313" y="9781"/>
                  <a:pt x="344" y="9781"/>
                </a:cubicBezTo>
                <a:cubicBezTo>
                  <a:pt x="407" y="9812"/>
                  <a:pt x="375" y="9719"/>
                  <a:pt x="407" y="9719"/>
                </a:cubicBezTo>
                <a:cubicBezTo>
                  <a:pt x="438" y="9750"/>
                  <a:pt x="469" y="9812"/>
                  <a:pt x="438" y="9844"/>
                </a:cubicBezTo>
                <a:cubicBezTo>
                  <a:pt x="407" y="9937"/>
                  <a:pt x="469" y="10000"/>
                  <a:pt x="500" y="10062"/>
                </a:cubicBezTo>
                <a:cubicBezTo>
                  <a:pt x="500" y="10094"/>
                  <a:pt x="500" y="10125"/>
                  <a:pt x="500" y="10125"/>
                </a:cubicBezTo>
                <a:cubicBezTo>
                  <a:pt x="469" y="10281"/>
                  <a:pt x="469" y="10437"/>
                  <a:pt x="532" y="10594"/>
                </a:cubicBezTo>
                <a:cubicBezTo>
                  <a:pt x="594" y="10687"/>
                  <a:pt x="563" y="10812"/>
                  <a:pt x="532" y="10937"/>
                </a:cubicBezTo>
                <a:cubicBezTo>
                  <a:pt x="500" y="10656"/>
                  <a:pt x="407" y="10375"/>
                  <a:pt x="407" y="10062"/>
                </a:cubicBezTo>
                <a:cubicBezTo>
                  <a:pt x="313" y="10250"/>
                  <a:pt x="313" y="10312"/>
                  <a:pt x="344" y="10406"/>
                </a:cubicBezTo>
                <a:cubicBezTo>
                  <a:pt x="375" y="10531"/>
                  <a:pt x="407" y="10687"/>
                  <a:pt x="438" y="10844"/>
                </a:cubicBezTo>
                <a:cubicBezTo>
                  <a:pt x="469" y="11031"/>
                  <a:pt x="500" y="11250"/>
                  <a:pt x="594" y="11469"/>
                </a:cubicBezTo>
                <a:cubicBezTo>
                  <a:pt x="657" y="11562"/>
                  <a:pt x="719" y="11656"/>
                  <a:pt x="657" y="11781"/>
                </a:cubicBezTo>
                <a:cubicBezTo>
                  <a:pt x="657" y="11812"/>
                  <a:pt x="688" y="11937"/>
                  <a:pt x="719" y="12000"/>
                </a:cubicBezTo>
                <a:cubicBezTo>
                  <a:pt x="782" y="12031"/>
                  <a:pt x="813" y="12094"/>
                  <a:pt x="844" y="12156"/>
                </a:cubicBezTo>
                <a:cubicBezTo>
                  <a:pt x="875" y="12125"/>
                  <a:pt x="907" y="12094"/>
                  <a:pt x="875" y="12062"/>
                </a:cubicBezTo>
                <a:cubicBezTo>
                  <a:pt x="844" y="11969"/>
                  <a:pt x="938" y="11969"/>
                  <a:pt x="938" y="11906"/>
                </a:cubicBezTo>
                <a:cubicBezTo>
                  <a:pt x="1000" y="11937"/>
                  <a:pt x="1000" y="11969"/>
                  <a:pt x="1000" y="12000"/>
                </a:cubicBezTo>
                <a:cubicBezTo>
                  <a:pt x="1032" y="12156"/>
                  <a:pt x="1125" y="12281"/>
                  <a:pt x="1157" y="12437"/>
                </a:cubicBezTo>
                <a:cubicBezTo>
                  <a:pt x="1188" y="12500"/>
                  <a:pt x="1188" y="12562"/>
                  <a:pt x="1250" y="12594"/>
                </a:cubicBezTo>
                <a:cubicBezTo>
                  <a:pt x="1219" y="12469"/>
                  <a:pt x="1188" y="12375"/>
                  <a:pt x="1157" y="12250"/>
                </a:cubicBezTo>
                <a:cubicBezTo>
                  <a:pt x="1125" y="12156"/>
                  <a:pt x="1125" y="12031"/>
                  <a:pt x="1063" y="11937"/>
                </a:cubicBezTo>
                <a:cubicBezTo>
                  <a:pt x="1032" y="11812"/>
                  <a:pt x="1000" y="11719"/>
                  <a:pt x="938" y="11594"/>
                </a:cubicBezTo>
                <a:cubicBezTo>
                  <a:pt x="907" y="11500"/>
                  <a:pt x="875" y="11375"/>
                  <a:pt x="875" y="11281"/>
                </a:cubicBezTo>
                <a:cubicBezTo>
                  <a:pt x="1000" y="11437"/>
                  <a:pt x="1032" y="11625"/>
                  <a:pt x="1094" y="11812"/>
                </a:cubicBezTo>
                <a:cubicBezTo>
                  <a:pt x="1219" y="12187"/>
                  <a:pt x="1344" y="12594"/>
                  <a:pt x="1500" y="12937"/>
                </a:cubicBezTo>
                <a:cubicBezTo>
                  <a:pt x="1500" y="13000"/>
                  <a:pt x="1532" y="13000"/>
                  <a:pt x="1563" y="13000"/>
                </a:cubicBezTo>
                <a:cubicBezTo>
                  <a:pt x="1594" y="12969"/>
                  <a:pt x="1594" y="12969"/>
                  <a:pt x="1594" y="12906"/>
                </a:cubicBezTo>
                <a:cubicBezTo>
                  <a:pt x="1532" y="12750"/>
                  <a:pt x="1500" y="12594"/>
                  <a:pt x="1438" y="12437"/>
                </a:cubicBezTo>
                <a:cubicBezTo>
                  <a:pt x="1407" y="12406"/>
                  <a:pt x="1438" y="12344"/>
                  <a:pt x="1407" y="12281"/>
                </a:cubicBezTo>
                <a:cubicBezTo>
                  <a:pt x="1438" y="12281"/>
                  <a:pt x="1438" y="12281"/>
                  <a:pt x="1438" y="12281"/>
                </a:cubicBezTo>
                <a:cubicBezTo>
                  <a:pt x="1532" y="12469"/>
                  <a:pt x="1594" y="12656"/>
                  <a:pt x="1688" y="12844"/>
                </a:cubicBezTo>
                <a:cubicBezTo>
                  <a:pt x="1625" y="12719"/>
                  <a:pt x="1625" y="12562"/>
                  <a:pt x="1563" y="12437"/>
                </a:cubicBezTo>
                <a:cubicBezTo>
                  <a:pt x="1438" y="12062"/>
                  <a:pt x="1313" y="11656"/>
                  <a:pt x="1188" y="11281"/>
                </a:cubicBezTo>
                <a:cubicBezTo>
                  <a:pt x="1188" y="11250"/>
                  <a:pt x="1188" y="11250"/>
                  <a:pt x="1188" y="11219"/>
                </a:cubicBezTo>
                <a:cubicBezTo>
                  <a:pt x="1157" y="11219"/>
                  <a:pt x="1157" y="11187"/>
                  <a:pt x="1157" y="11156"/>
                </a:cubicBezTo>
                <a:cubicBezTo>
                  <a:pt x="1157" y="11156"/>
                  <a:pt x="1157" y="11156"/>
                  <a:pt x="1157" y="11156"/>
                </a:cubicBezTo>
                <a:cubicBezTo>
                  <a:pt x="1157" y="11156"/>
                  <a:pt x="1157" y="11156"/>
                  <a:pt x="1157" y="11156"/>
                </a:cubicBezTo>
                <a:cubicBezTo>
                  <a:pt x="1157" y="11125"/>
                  <a:pt x="1188" y="11125"/>
                  <a:pt x="1188" y="11094"/>
                </a:cubicBezTo>
                <a:cubicBezTo>
                  <a:pt x="1188" y="11125"/>
                  <a:pt x="1188" y="11125"/>
                  <a:pt x="1188" y="11125"/>
                </a:cubicBezTo>
                <a:cubicBezTo>
                  <a:pt x="1188" y="11125"/>
                  <a:pt x="1188" y="11156"/>
                  <a:pt x="1188" y="11156"/>
                </a:cubicBezTo>
                <a:cubicBezTo>
                  <a:pt x="1188" y="11156"/>
                  <a:pt x="1188" y="11156"/>
                  <a:pt x="1188" y="11156"/>
                </a:cubicBezTo>
                <a:cubicBezTo>
                  <a:pt x="1188" y="11156"/>
                  <a:pt x="1188" y="11156"/>
                  <a:pt x="1188" y="11156"/>
                </a:cubicBezTo>
                <a:cubicBezTo>
                  <a:pt x="1188" y="11156"/>
                  <a:pt x="1188" y="11187"/>
                  <a:pt x="1188" y="11187"/>
                </a:cubicBezTo>
                <a:cubicBezTo>
                  <a:pt x="1188" y="11187"/>
                  <a:pt x="1188" y="11187"/>
                  <a:pt x="1188" y="11187"/>
                </a:cubicBezTo>
                <a:cubicBezTo>
                  <a:pt x="1188" y="11187"/>
                  <a:pt x="1219" y="11187"/>
                  <a:pt x="1219" y="11187"/>
                </a:cubicBezTo>
                <a:cubicBezTo>
                  <a:pt x="1282" y="11406"/>
                  <a:pt x="1375" y="11625"/>
                  <a:pt x="1438" y="11812"/>
                </a:cubicBezTo>
                <a:cubicBezTo>
                  <a:pt x="1438" y="11844"/>
                  <a:pt x="1438" y="11875"/>
                  <a:pt x="1438" y="11875"/>
                </a:cubicBezTo>
                <a:cubicBezTo>
                  <a:pt x="1532" y="12125"/>
                  <a:pt x="1594" y="12406"/>
                  <a:pt x="1719" y="12625"/>
                </a:cubicBezTo>
                <a:cubicBezTo>
                  <a:pt x="1750" y="12750"/>
                  <a:pt x="1782" y="12875"/>
                  <a:pt x="1844" y="12969"/>
                </a:cubicBezTo>
                <a:cubicBezTo>
                  <a:pt x="1844" y="13031"/>
                  <a:pt x="1875" y="13062"/>
                  <a:pt x="1938" y="13094"/>
                </a:cubicBezTo>
                <a:cubicBezTo>
                  <a:pt x="2219" y="13906"/>
                  <a:pt x="2563" y="14750"/>
                  <a:pt x="2594" y="14844"/>
                </a:cubicBezTo>
                <a:cubicBezTo>
                  <a:pt x="2719" y="15125"/>
                  <a:pt x="2875" y="15406"/>
                  <a:pt x="3000" y="15718"/>
                </a:cubicBezTo>
                <a:cubicBezTo>
                  <a:pt x="3032" y="15718"/>
                  <a:pt x="3032" y="15718"/>
                  <a:pt x="3032" y="15750"/>
                </a:cubicBezTo>
                <a:cubicBezTo>
                  <a:pt x="3032" y="15750"/>
                  <a:pt x="3032" y="15750"/>
                  <a:pt x="3063" y="15750"/>
                </a:cubicBezTo>
                <a:cubicBezTo>
                  <a:pt x="3063" y="15750"/>
                  <a:pt x="3063" y="15750"/>
                  <a:pt x="3063" y="15750"/>
                </a:cubicBezTo>
                <a:cubicBezTo>
                  <a:pt x="3094" y="15812"/>
                  <a:pt x="3094" y="15843"/>
                  <a:pt x="3125" y="15906"/>
                </a:cubicBezTo>
                <a:cubicBezTo>
                  <a:pt x="3125" y="15906"/>
                  <a:pt x="3125" y="15937"/>
                  <a:pt x="3157" y="15937"/>
                </a:cubicBezTo>
                <a:cubicBezTo>
                  <a:pt x="3219" y="16125"/>
                  <a:pt x="3313" y="16281"/>
                  <a:pt x="3375" y="16468"/>
                </a:cubicBezTo>
                <a:cubicBezTo>
                  <a:pt x="3344" y="16468"/>
                  <a:pt x="3344" y="16437"/>
                  <a:pt x="3313" y="16437"/>
                </a:cubicBezTo>
                <a:cubicBezTo>
                  <a:pt x="3313" y="16406"/>
                  <a:pt x="3282" y="16406"/>
                  <a:pt x="3282" y="16406"/>
                </a:cubicBezTo>
                <a:cubicBezTo>
                  <a:pt x="3282" y="16375"/>
                  <a:pt x="3282" y="16375"/>
                  <a:pt x="3282" y="16343"/>
                </a:cubicBezTo>
                <a:cubicBezTo>
                  <a:pt x="3125" y="16062"/>
                  <a:pt x="2969" y="15750"/>
                  <a:pt x="2813" y="15469"/>
                </a:cubicBezTo>
                <a:cubicBezTo>
                  <a:pt x="2750" y="15375"/>
                  <a:pt x="2750" y="15250"/>
                  <a:pt x="2657" y="15156"/>
                </a:cubicBezTo>
                <a:cubicBezTo>
                  <a:pt x="2625" y="15156"/>
                  <a:pt x="2625" y="15156"/>
                  <a:pt x="2625" y="15156"/>
                </a:cubicBezTo>
                <a:cubicBezTo>
                  <a:pt x="2750" y="15406"/>
                  <a:pt x="2844" y="15656"/>
                  <a:pt x="2969" y="15937"/>
                </a:cubicBezTo>
                <a:cubicBezTo>
                  <a:pt x="2875" y="15906"/>
                  <a:pt x="2907" y="15843"/>
                  <a:pt x="2875" y="15812"/>
                </a:cubicBezTo>
                <a:cubicBezTo>
                  <a:pt x="2688" y="15594"/>
                  <a:pt x="2625" y="15344"/>
                  <a:pt x="2500" y="15094"/>
                </a:cubicBezTo>
                <a:cubicBezTo>
                  <a:pt x="2438" y="14969"/>
                  <a:pt x="2407" y="14812"/>
                  <a:pt x="2313" y="14719"/>
                </a:cubicBezTo>
                <a:cubicBezTo>
                  <a:pt x="2282" y="14687"/>
                  <a:pt x="2282" y="14656"/>
                  <a:pt x="2250" y="14656"/>
                </a:cubicBezTo>
                <a:cubicBezTo>
                  <a:pt x="2219" y="14687"/>
                  <a:pt x="2250" y="14719"/>
                  <a:pt x="2219" y="14750"/>
                </a:cubicBezTo>
                <a:cubicBezTo>
                  <a:pt x="2219" y="14844"/>
                  <a:pt x="2282" y="14937"/>
                  <a:pt x="2313" y="15031"/>
                </a:cubicBezTo>
                <a:cubicBezTo>
                  <a:pt x="2344" y="15312"/>
                  <a:pt x="2375" y="15562"/>
                  <a:pt x="2469" y="15812"/>
                </a:cubicBezTo>
                <a:cubicBezTo>
                  <a:pt x="2563" y="16062"/>
                  <a:pt x="2625" y="16312"/>
                  <a:pt x="2719" y="16562"/>
                </a:cubicBezTo>
                <a:cubicBezTo>
                  <a:pt x="2750" y="16687"/>
                  <a:pt x="2782" y="16812"/>
                  <a:pt x="2875" y="16937"/>
                </a:cubicBezTo>
                <a:cubicBezTo>
                  <a:pt x="3000" y="17281"/>
                  <a:pt x="3157" y="17593"/>
                  <a:pt x="3313" y="17906"/>
                </a:cubicBezTo>
                <a:cubicBezTo>
                  <a:pt x="3344" y="17968"/>
                  <a:pt x="3375" y="18031"/>
                  <a:pt x="3407" y="18062"/>
                </a:cubicBezTo>
                <a:cubicBezTo>
                  <a:pt x="3594" y="18468"/>
                  <a:pt x="3844" y="18843"/>
                  <a:pt x="4094" y="19218"/>
                </a:cubicBezTo>
                <a:cubicBezTo>
                  <a:pt x="4094" y="19218"/>
                  <a:pt x="4125" y="19250"/>
                  <a:pt x="4125" y="19281"/>
                </a:cubicBezTo>
                <a:cubicBezTo>
                  <a:pt x="4125" y="19281"/>
                  <a:pt x="4125" y="19281"/>
                  <a:pt x="4125" y="19281"/>
                </a:cubicBezTo>
                <a:cubicBezTo>
                  <a:pt x="4125" y="19312"/>
                  <a:pt x="4157" y="19343"/>
                  <a:pt x="4157" y="19343"/>
                </a:cubicBezTo>
                <a:cubicBezTo>
                  <a:pt x="4188" y="19375"/>
                  <a:pt x="4188" y="19375"/>
                  <a:pt x="4188" y="19406"/>
                </a:cubicBezTo>
                <a:cubicBezTo>
                  <a:pt x="4250" y="19531"/>
                  <a:pt x="4282" y="19687"/>
                  <a:pt x="4407" y="19750"/>
                </a:cubicBezTo>
                <a:cubicBezTo>
                  <a:pt x="4438" y="19781"/>
                  <a:pt x="4438" y="19781"/>
                  <a:pt x="4438" y="19812"/>
                </a:cubicBezTo>
                <a:cubicBezTo>
                  <a:pt x="4438" y="19906"/>
                  <a:pt x="4469" y="19968"/>
                  <a:pt x="4563" y="20000"/>
                </a:cubicBezTo>
                <a:cubicBezTo>
                  <a:pt x="4625" y="20031"/>
                  <a:pt x="4657" y="20062"/>
                  <a:pt x="4657" y="20156"/>
                </a:cubicBezTo>
                <a:cubicBezTo>
                  <a:pt x="4657" y="20187"/>
                  <a:pt x="4657" y="20250"/>
                  <a:pt x="4719" y="20281"/>
                </a:cubicBezTo>
                <a:cubicBezTo>
                  <a:pt x="4750" y="20281"/>
                  <a:pt x="4750" y="20281"/>
                  <a:pt x="4750" y="20281"/>
                </a:cubicBezTo>
                <a:cubicBezTo>
                  <a:pt x="4782" y="20281"/>
                  <a:pt x="4782" y="20312"/>
                  <a:pt x="4782" y="20312"/>
                </a:cubicBezTo>
                <a:cubicBezTo>
                  <a:pt x="4813" y="20375"/>
                  <a:pt x="4813" y="20437"/>
                  <a:pt x="4875" y="20468"/>
                </a:cubicBezTo>
                <a:cubicBezTo>
                  <a:pt x="4938" y="20531"/>
                  <a:pt x="5000" y="20593"/>
                  <a:pt x="5032" y="20687"/>
                </a:cubicBezTo>
                <a:cubicBezTo>
                  <a:pt x="5063" y="20781"/>
                  <a:pt x="5094" y="20843"/>
                  <a:pt x="5157" y="20875"/>
                </a:cubicBezTo>
                <a:cubicBezTo>
                  <a:pt x="5282" y="20968"/>
                  <a:pt x="5313" y="21093"/>
                  <a:pt x="5407" y="21187"/>
                </a:cubicBezTo>
                <a:cubicBezTo>
                  <a:pt x="5407" y="21343"/>
                  <a:pt x="5532" y="21375"/>
                  <a:pt x="5657" y="21468"/>
                </a:cubicBezTo>
                <a:cubicBezTo>
                  <a:pt x="5657" y="21468"/>
                  <a:pt x="5688" y="21468"/>
                  <a:pt x="5688" y="21468"/>
                </a:cubicBezTo>
                <a:cubicBezTo>
                  <a:pt x="5719" y="21468"/>
                  <a:pt x="5719" y="21437"/>
                  <a:pt x="5719" y="21406"/>
                </a:cubicBezTo>
                <a:cubicBezTo>
                  <a:pt x="5719" y="21406"/>
                  <a:pt x="5688" y="21375"/>
                  <a:pt x="5688" y="21375"/>
                </a:cubicBezTo>
                <a:cubicBezTo>
                  <a:pt x="5688" y="21281"/>
                  <a:pt x="5625" y="21187"/>
                  <a:pt x="5563" y="21125"/>
                </a:cubicBezTo>
                <a:cubicBezTo>
                  <a:pt x="5563" y="21125"/>
                  <a:pt x="5532" y="21093"/>
                  <a:pt x="5532" y="21093"/>
                </a:cubicBezTo>
                <a:cubicBezTo>
                  <a:pt x="5532" y="21093"/>
                  <a:pt x="5500" y="21062"/>
                  <a:pt x="5500" y="21062"/>
                </a:cubicBezTo>
                <a:cubicBezTo>
                  <a:pt x="5500" y="21062"/>
                  <a:pt x="5500" y="21031"/>
                  <a:pt x="5500" y="21031"/>
                </a:cubicBezTo>
                <a:cubicBezTo>
                  <a:pt x="5500" y="21031"/>
                  <a:pt x="5500" y="21031"/>
                  <a:pt x="5500" y="21031"/>
                </a:cubicBezTo>
                <a:cubicBezTo>
                  <a:pt x="5500" y="21031"/>
                  <a:pt x="5500" y="21000"/>
                  <a:pt x="5500" y="21000"/>
                </a:cubicBezTo>
                <a:cubicBezTo>
                  <a:pt x="5500" y="21000"/>
                  <a:pt x="5500" y="21000"/>
                  <a:pt x="5500" y="20968"/>
                </a:cubicBezTo>
                <a:cubicBezTo>
                  <a:pt x="5500" y="20968"/>
                  <a:pt x="5469" y="20968"/>
                  <a:pt x="5438" y="20968"/>
                </a:cubicBezTo>
                <a:cubicBezTo>
                  <a:pt x="5438" y="20937"/>
                  <a:pt x="5438" y="20906"/>
                  <a:pt x="5407" y="20906"/>
                </a:cubicBezTo>
                <a:cubicBezTo>
                  <a:pt x="5469" y="20875"/>
                  <a:pt x="5500" y="20875"/>
                  <a:pt x="5532" y="20906"/>
                </a:cubicBezTo>
                <a:cubicBezTo>
                  <a:pt x="5563" y="20906"/>
                  <a:pt x="5563" y="20906"/>
                  <a:pt x="5563" y="20906"/>
                </a:cubicBezTo>
                <a:cubicBezTo>
                  <a:pt x="5594" y="20906"/>
                  <a:pt x="5594" y="20937"/>
                  <a:pt x="5594" y="20937"/>
                </a:cubicBezTo>
                <a:cubicBezTo>
                  <a:pt x="5625" y="20968"/>
                  <a:pt x="5688" y="20968"/>
                  <a:pt x="5719" y="20968"/>
                </a:cubicBezTo>
                <a:cubicBezTo>
                  <a:pt x="5782" y="20968"/>
                  <a:pt x="5813" y="20937"/>
                  <a:pt x="5782" y="20875"/>
                </a:cubicBezTo>
                <a:cubicBezTo>
                  <a:pt x="5782" y="20843"/>
                  <a:pt x="5750" y="20812"/>
                  <a:pt x="5750" y="20812"/>
                </a:cubicBezTo>
                <a:cubicBezTo>
                  <a:pt x="5719" y="20781"/>
                  <a:pt x="5719" y="20750"/>
                  <a:pt x="5719" y="20750"/>
                </a:cubicBezTo>
                <a:cubicBezTo>
                  <a:pt x="5657" y="20687"/>
                  <a:pt x="5625" y="20625"/>
                  <a:pt x="5594" y="20593"/>
                </a:cubicBezTo>
                <a:cubicBezTo>
                  <a:pt x="5594" y="20593"/>
                  <a:pt x="5594" y="20593"/>
                  <a:pt x="5594" y="20593"/>
                </a:cubicBezTo>
                <a:cubicBezTo>
                  <a:pt x="5594" y="20593"/>
                  <a:pt x="5594" y="20593"/>
                  <a:pt x="5594" y="20593"/>
                </a:cubicBezTo>
                <a:cubicBezTo>
                  <a:pt x="5594" y="20562"/>
                  <a:pt x="5594" y="20562"/>
                  <a:pt x="5594" y="20562"/>
                </a:cubicBezTo>
                <a:cubicBezTo>
                  <a:pt x="5594" y="20562"/>
                  <a:pt x="5563" y="20562"/>
                  <a:pt x="5563" y="20531"/>
                </a:cubicBezTo>
                <a:cubicBezTo>
                  <a:pt x="5563" y="20531"/>
                  <a:pt x="5563" y="20531"/>
                  <a:pt x="5563" y="20531"/>
                </a:cubicBezTo>
                <a:cubicBezTo>
                  <a:pt x="5563" y="20500"/>
                  <a:pt x="5563" y="20500"/>
                  <a:pt x="5563" y="20500"/>
                </a:cubicBezTo>
                <a:cubicBezTo>
                  <a:pt x="5563" y="20500"/>
                  <a:pt x="5563" y="20500"/>
                  <a:pt x="5563" y="20500"/>
                </a:cubicBezTo>
                <a:cubicBezTo>
                  <a:pt x="5563" y="20500"/>
                  <a:pt x="5563" y="20468"/>
                  <a:pt x="5563" y="20468"/>
                </a:cubicBezTo>
                <a:cubicBezTo>
                  <a:pt x="5563" y="20437"/>
                  <a:pt x="5563" y="20437"/>
                  <a:pt x="5500" y="20437"/>
                </a:cubicBezTo>
                <a:cubicBezTo>
                  <a:pt x="5500" y="20406"/>
                  <a:pt x="5500" y="20406"/>
                  <a:pt x="5500" y="20406"/>
                </a:cubicBezTo>
                <a:cubicBezTo>
                  <a:pt x="5469" y="20312"/>
                  <a:pt x="5563" y="20312"/>
                  <a:pt x="5594" y="20281"/>
                </a:cubicBezTo>
                <a:cubicBezTo>
                  <a:pt x="5594" y="20250"/>
                  <a:pt x="5625" y="20250"/>
                  <a:pt x="5625" y="20218"/>
                </a:cubicBezTo>
                <a:cubicBezTo>
                  <a:pt x="5688" y="20281"/>
                  <a:pt x="5719" y="20343"/>
                  <a:pt x="5750" y="20406"/>
                </a:cubicBezTo>
                <a:cubicBezTo>
                  <a:pt x="5782" y="20437"/>
                  <a:pt x="5813" y="20437"/>
                  <a:pt x="5844" y="20437"/>
                </a:cubicBezTo>
                <a:cubicBezTo>
                  <a:pt x="5907" y="20406"/>
                  <a:pt x="5907" y="20375"/>
                  <a:pt x="5907" y="20343"/>
                </a:cubicBezTo>
                <a:cubicBezTo>
                  <a:pt x="5907" y="20312"/>
                  <a:pt x="5938" y="20312"/>
                  <a:pt x="5938" y="20281"/>
                </a:cubicBezTo>
                <a:cubicBezTo>
                  <a:pt x="5938" y="20218"/>
                  <a:pt x="5969" y="20218"/>
                  <a:pt x="6000" y="20250"/>
                </a:cubicBezTo>
                <a:cubicBezTo>
                  <a:pt x="6125" y="20312"/>
                  <a:pt x="6125" y="20312"/>
                  <a:pt x="6125" y="20187"/>
                </a:cubicBezTo>
                <a:cubicBezTo>
                  <a:pt x="6125" y="20156"/>
                  <a:pt x="6125" y="20156"/>
                  <a:pt x="6125" y="20156"/>
                </a:cubicBezTo>
                <a:cubicBezTo>
                  <a:pt x="6219" y="20218"/>
                  <a:pt x="6250" y="20312"/>
                  <a:pt x="6313" y="20375"/>
                </a:cubicBezTo>
                <a:cubicBezTo>
                  <a:pt x="6313" y="20375"/>
                  <a:pt x="6313" y="20406"/>
                  <a:pt x="6313" y="20406"/>
                </a:cubicBezTo>
                <a:cubicBezTo>
                  <a:pt x="6313" y="20406"/>
                  <a:pt x="6313" y="20406"/>
                  <a:pt x="6313" y="20406"/>
                </a:cubicBezTo>
                <a:cubicBezTo>
                  <a:pt x="6344" y="20406"/>
                  <a:pt x="6344" y="20406"/>
                  <a:pt x="6344" y="20406"/>
                </a:cubicBezTo>
                <a:cubicBezTo>
                  <a:pt x="6344" y="20406"/>
                  <a:pt x="6375" y="20437"/>
                  <a:pt x="6375" y="20437"/>
                </a:cubicBezTo>
                <a:cubicBezTo>
                  <a:pt x="6375" y="20437"/>
                  <a:pt x="6375" y="20437"/>
                  <a:pt x="6375" y="20437"/>
                </a:cubicBezTo>
                <a:cubicBezTo>
                  <a:pt x="6375" y="20437"/>
                  <a:pt x="6375" y="20437"/>
                  <a:pt x="6375" y="20437"/>
                </a:cubicBezTo>
                <a:cubicBezTo>
                  <a:pt x="6375" y="20437"/>
                  <a:pt x="6375" y="20437"/>
                  <a:pt x="6375" y="20437"/>
                </a:cubicBezTo>
                <a:cubicBezTo>
                  <a:pt x="6438" y="20593"/>
                  <a:pt x="6532" y="20656"/>
                  <a:pt x="6594" y="20781"/>
                </a:cubicBezTo>
                <a:cubicBezTo>
                  <a:pt x="6625" y="20781"/>
                  <a:pt x="6625" y="20781"/>
                  <a:pt x="6625" y="20812"/>
                </a:cubicBezTo>
                <a:cubicBezTo>
                  <a:pt x="6688" y="20843"/>
                  <a:pt x="6719" y="20843"/>
                  <a:pt x="6782" y="20781"/>
                </a:cubicBezTo>
                <a:cubicBezTo>
                  <a:pt x="6782" y="20812"/>
                  <a:pt x="6813" y="20843"/>
                  <a:pt x="6813" y="20843"/>
                </a:cubicBezTo>
                <a:cubicBezTo>
                  <a:pt x="6844" y="20843"/>
                  <a:pt x="6844" y="20875"/>
                  <a:pt x="6875" y="20875"/>
                </a:cubicBezTo>
                <a:cubicBezTo>
                  <a:pt x="6907" y="20968"/>
                  <a:pt x="6969" y="21062"/>
                  <a:pt x="7032" y="21093"/>
                </a:cubicBezTo>
                <a:cubicBezTo>
                  <a:pt x="7063" y="21125"/>
                  <a:pt x="7063" y="21125"/>
                  <a:pt x="7094" y="21156"/>
                </a:cubicBezTo>
                <a:cubicBezTo>
                  <a:pt x="6969" y="20937"/>
                  <a:pt x="6875" y="20718"/>
                  <a:pt x="6750" y="20500"/>
                </a:cubicBezTo>
                <a:cubicBezTo>
                  <a:pt x="6594" y="20218"/>
                  <a:pt x="6469" y="19937"/>
                  <a:pt x="6313" y="19687"/>
                </a:cubicBezTo>
                <a:close/>
                <a:moveTo>
                  <a:pt x="4000" y="15625"/>
                </a:moveTo>
                <a:cubicBezTo>
                  <a:pt x="4000" y="15625"/>
                  <a:pt x="4000" y="15594"/>
                  <a:pt x="4000" y="15594"/>
                </a:cubicBezTo>
                <a:cubicBezTo>
                  <a:pt x="4000" y="15594"/>
                  <a:pt x="4000" y="15594"/>
                  <a:pt x="3969" y="15594"/>
                </a:cubicBezTo>
                <a:cubicBezTo>
                  <a:pt x="3907" y="15406"/>
                  <a:pt x="3813" y="15219"/>
                  <a:pt x="3719" y="15062"/>
                </a:cubicBezTo>
                <a:cubicBezTo>
                  <a:pt x="3719" y="15000"/>
                  <a:pt x="3719" y="14969"/>
                  <a:pt x="3688" y="14937"/>
                </a:cubicBezTo>
                <a:cubicBezTo>
                  <a:pt x="3688" y="14937"/>
                  <a:pt x="3688" y="14937"/>
                  <a:pt x="3688" y="14906"/>
                </a:cubicBezTo>
                <a:cubicBezTo>
                  <a:pt x="3594" y="14750"/>
                  <a:pt x="2438" y="11781"/>
                  <a:pt x="2344" y="11594"/>
                </a:cubicBezTo>
                <a:cubicBezTo>
                  <a:pt x="2344" y="11562"/>
                  <a:pt x="2344" y="11531"/>
                  <a:pt x="2344" y="11500"/>
                </a:cubicBezTo>
                <a:cubicBezTo>
                  <a:pt x="2344" y="11531"/>
                  <a:pt x="2344" y="11562"/>
                  <a:pt x="2375" y="11594"/>
                </a:cubicBezTo>
                <a:cubicBezTo>
                  <a:pt x="2438" y="11812"/>
                  <a:pt x="2532" y="12000"/>
                  <a:pt x="2594" y="12219"/>
                </a:cubicBezTo>
                <a:cubicBezTo>
                  <a:pt x="2625" y="12281"/>
                  <a:pt x="2657" y="12312"/>
                  <a:pt x="2719" y="12281"/>
                </a:cubicBezTo>
                <a:cubicBezTo>
                  <a:pt x="2750" y="12281"/>
                  <a:pt x="2750" y="12281"/>
                  <a:pt x="2750" y="12250"/>
                </a:cubicBezTo>
                <a:cubicBezTo>
                  <a:pt x="3063" y="13094"/>
                  <a:pt x="3625" y="14594"/>
                  <a:pt x="3657" y="14625"/>
                </a:cubicBezTo>
                <a:cubicBezTo>
                  <a:pt x="3688" y="14656"/>
                  <a:pt x="3688" y="14719"/>
                  <a:pt x="3719" y="14750"/>
                </a:cubicBezTo>
                <a:cubicBezTo>
                  <a:pt x="3750" y="14875"/>
                  <a:pt x="3782" y="15031"/>
                  <a:pt x="3875" y="15125"/>
                </a:cubicBezTo>
                <a:cubicBezTo>
                  <a:pt x="3969" y="15250"/>
                  <a:pt x="3969" y="15406"/>
                  <a:pt x="4032" y="15562"/>
                </a:cubicBezTo>
                <a:cubicBezTo>
                  <a:pt x="4063" y="15562"/>
                  <a:pt x="4032" y="15625"/>
                  <a:pt x="4000" y="15625"/>
                </a:cubicBezTo>
                <a:close/>
                <a:moveTo>
                  <a:pt x="12625" y="6219"/>
                </a:moveTo>
                <a:cubicBezTo>
                  <a:pt x="12625" y="6219"/>
                  <a:pt x="12625" y="6219"/>
                  <a:pt x="12625" y="6219"/>
                </a:cubicBezTo>
                <a:cubicBezTo>
                  <a:pt x="12625" y="6219"/>
                  <a:pt x="12625" y="6219"/>
                  <a:pt x="12594" y="6219"/>
                </a:cubicBezTo>
                <a:cubicBezTo>
                  <a:pt x="12625" y="6219"/>
                  <a:pt x="12625" y="6250"/>
                  <a:pt x="12625" y="6219"/>
                </a:cubicBezTo>
                <a:cubicBezTo>
                  <a:pt x="12625" y="6219"/>
                  <a:pt x="12625" y="6219"/>
                  <a:pt x="12625" y="6219"/>
                </a:cubicBezTo>
                <a:cubicBezTo>
                  <a:pt x="12625" y="6219"/>
                  <a:pt x="12625" y="6219"/>
                  <a:pt x="12625" y="6219"/>
                </a:cubicBezTo>
                <a:cubicBezTo>
                  <a:pt x="12625" y="6219"/>
                  <a:pt x="12625" y="6219"/>
                  <a:pt x="12625" y="6219"/>
                </a:cubicBezTo>
                <a:cubicBezTo>
                  <a:pt x="12625" y="6219"/>
                  <a:pt x="12625" y="6219"/>
                  <a:pt x="12625" y="6219"/>
                </a:cubicBezTo>
                <a:cubicBezTo>
                  <a:pt x="12625" y="6219"/>
                  <a:pt x="12625" y="6219"/>
                  <a:pt x="12625" y="6219"/>
                </a:cubicBezTo>
                <a:close/>
                <a:moveTo>
                  <a:pt x="8125" y="18375"/>
                </a:moveTo>
                <a:cubicBezTo>
                  <a:pt x="8125" y="18406"/>
                  <a:pt x="8125" y="18406"/>
                  <a:pt x="8125" y="18406"/>
                </a:cubicBezTo>
                <a:cubicBezTo>
                  <a:pt x="8125" y="18406"/>
                  <a:pt x="8125" y="18406"/>
                  <a:pt x="8125" y="18406"/>
                </a:cubicBezTo>
                <a:cubicBezTo>
                  <a:pt x="8125" y="18375"/>
                  <a:pt x="8125" y="18375"/>
                  <a:pt x="8125" y="18375"/>
                </a:cubicBezTo>
                <a:cubicBezTo>
                  <a:pt x="8125" y="18375"/>
                  <a:pt x="8125" y="18375"/>
                  <a:pt x="8125" y="18375"/>
                </a:cubicBezTo>
                <a:close/>
                <a:moveTo>
                  <a:pt x="13500" y="7000"/>
                </a:moveTo>
                <a:cubicBezTo>
                  <a:pt x="13500" y="7000"/>
                  <a:pt x="13500" y="7000"/>
                  <a:pt x="13500" y="7000"/>
                </a:cubicBezTo>
                <a:cubicBezTo>
                  <a:pt x="13500" y="7000"/>
                  <a:pt x="13500" y="7000"/>
                  <a:pt x="13500" y="7000"/>
                </a:cubicBezTo>
                <a:cubicBezTo>
                  <a:pt x="13500" y="7000"/>
                  <a:pt x="13500" y="7031"/>
                  <a:pt x="13532" y="7000"/>
                </a:cubicBezTo>
                <a:cubicBezTo>
                  <a:pt x="13532" y="7000"/>
                  <a:pt x="13532" y="7000"/>
                  <a:pt x="13532" y="7000"/>
                </a:cubicBezTo>
                <a:cubicBezTo>
                  <a:pt x="13532" y="7000"/>
                  <a:pt x="13532" y="7000"/>
                  <a:pt x="13532" y="7000"/>
                </a:cubicBezTo>
                <a:cubicBezTo>
                  <a:pt x="13532" y="7000"/>
                  <a:pt x="13532" y="7000"/>
                  <a:pt x="13532" y="7000"/>
                </a:cubicBezTo>
                <a:cubicBezTo>
                  <a:pt x="13532" y="7000"/>
                  <a:pt x="13532" y="7000"/>
                  <a:pt x="13532" y="7000"/>
                </a:cubicBezTo>
                <a:cubicBezTo>
                  <a:pt x="13532" y="7000"/>
                  <a:pt x="13500" y="7000"/>
                  <a:pt x="13500" y="7000"/>
                </a:cubicBezTo>
                <a:close/>
                <a:moveTo>
                  <a:pt x="19532" y="12500"/>
                </a:moveTo>
                <a:cubicBezTo>
                  <a:pt x="19063" y="12125"/>
                  <a:pt x="18625" y="11687"/>
                  <a:pt x="18188" y="11281"/>
                </a:cubicBezTo>
                <a:cubicBezTo>
                  <a:pt x="18000" y="11094"/>
                  <a:pt x="17782" y="10937"/>
                  <a:pt x="17625" y="10750"/>
                </a:cubicBezTo>
                <a:cubicBezTo>
                  <a:pt x="17313" y="10406"/>
                  <a:pt x="16938" y="10156"/>
                  <a:pt x="16657" y="9812"/>
                </a:cubicBezTo>
                <a:cubicBezTo>
                  <a:pt x="16438" y="9562"/>
                  <a:pt x="16219" y="9375"/>
                  <a:pt x="15969" y="9156"/>
                </a:cubicBezTo>
                <a:cubicBezTo>
                  <a:pt x="15688" y="8875"/>
                  <a:pt x="15375" y="8625"/>
                  <a:pt x="15063" y="8344"/>
                </a:cubicBezTo>
                <a:cubicBezTo>
                  <a:pt x="14875" y="8219"/>
                  <a:pt x="14719" y="8094"/>
                  <a:pt x="14594" y="7937"/>
                </a:cubicBezTo>
                <a:cubicBezTo>
                  <a:pt x="14563" y="7906"/>
                  <a:pt x="14532" y="7844"/>
                  <a:pt x="14500" y="7875"/>
                </a:cubicBezTo>
                <a:cubicBezTo>
                  <a:pt x="14438" y="7906"/>
                  <a:pt x="14532" y="7937"/>
                  <a:pt x="14532" y="7969"/>
                </a:cubicBezTo>
                <a:cubicBezTo>
                  <a:pt x="14657" y="8094"/>
                  <a:pt x="14813" y="8187"/>
                  <a:pt x="14938" y="8344"/>
                </a:cubicBezTo>
                <a:cubicBezTo>
                  <a:pt x="15032" y="8406"/>
                  <a:pt x="15094" y="8469"/>
                  <a:pt x="15157" y="8531"/>
                </a:cubicBezTo>
                <a:cubicBezTo>
                  <a:pt x="15532" y="8844"/>
                  <a:pt x="15875" y="9156"/>
                  <a:pt x="16219" y="9500"/>
                </a:cubicBezTo>
                <a:cubicBezTo>
                  <a:pt x="16500" y="9781"/>
                  <a:pt x="16750" y="10031"/>
                  <a:pt x="17032" y="10312"/>
                </a:cubicBezTo>
                <a:cubicBezTo>
                  <a:pt x="17688" y="10969"/>
                  <a:pt x="18344" y="11594"/>
                  <a:pt x="19063" y="12219"/>
                </a:cubicBezTo>
                <a:cubicBezTo>
                  <a:pt x="19219" y="12375"/>
                  <a:pt x="19407" y="12531"/>
                  <a:pt x="19594" y="12687"/>
                </a:cubicBezTo>
                <a:cubicBezTo>
                  <a:pt x="19625" y="12719"/>
                  <a:pt x="19625" y="12750"/>
                  <a:pt x="19657" y="12719"/>
                </a:cubicBezTo>
                <a:cubicBezTo>
                  <a:pt x="19657" y="12719"/>
                  <a:pt x="19657" y="12719"/>
                  <a:pt x="19688" y="12719"/>
                </a:cubicBezTo>
                <a:cubicBezTo>
                  <a:pt x="19688" y="12719"/>
                  <a:pt x="19688" y="12687"/>
                  <a:pt x="19688" y="12687"/>
                </a:cubicBezTo>
                <a:cubicBezTo>
                  <a:pt x="19688" y="12656"/>
                  <a:pt x="19688" y="12625"/>
                  <a:pt x="19688" y="12625"/>
                </a:cubicBezTo>
                <a:cubicBezTo>
                  <a:pt x="19657" y="12625"/>
                  <a:pt x="19657" y="12625"/>
                  <a:pt x="19657" y="12625"/>
                </a:cubicBezTo>
                <a:cubicBezTo>
                  <a:pt x="19594" y="12594"/>
                  <a:pt x="19563" y="12531"/>
                  <a:pt x="19532" y="12500"/>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dirty="0">
                <a:solidFill>
                  <a:schemeClr val="lt1"/>
                </a:solidFill>
              </a:defRPr>
            </a:lvl1pPr>
          </a:lstStyle>
          <a:p>
            <a:pPr lvl="0" algn="ctr"/>
            <a:endParaRPr lang="ru-RU"/>
          </a:p>
        </p:txBody>
      </p:sp>
      <p:sp>
        <p:nvSpPr>
          <p:cNvPr id="6" name="Заголовок 1">
            <a:extLst>
              <a:ext uri="{FF2B5EF4-FFF2-40B4-BE49-F238E27FC236}">
                <a16:creationId xmlns:a16="http://schemas.microsoft.com/office/drawing/2014/main" id="{93FF19B4-190A-4C41-9CFE-4DA2872EB52A}"/>
              </a:ext>
            </a:extLst>
          </p:cNvPr>
          <p:cNvSpPr>
            <a:spLocks noGrp="1"/>
          </p:cNvSpPr>
          <p:nvPr>
            <p:ph type="title" hasCustomPrompt="1"/>
          </p:nvPr>
        </p:nvSpPr>
        <p:spPr>
          <a:xfrm>
            <a:off x="800856" y="4544995"/>
            <a:ext cx="4359101" cy="1583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6F86B89D-BE00-9B4B-A858-4384BD11724E}"/>
              </a:ext>
            </a:extLst>
          </p:cNvPr>
          <p:cNvSpPr>
            <a:spLocks noGrp="1"/>
          </p:cNvSpPr>
          <p:nvPr>
            <p:ph type="body" sz="quarter" idx="14" hasCustomPrompt="1"/>
          </p:nvPr>
        </p:nvSpPr>
        <p:spPr>
          <a:xfrm>
            <a:off x="5916003" y="4544995"/>
            <a:ext cx="5507895" cy="1583993"/>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Прямоугольник 7">
            <a:extLst>
              <a:ext uri="{FF2B5EF4-FFF2-40B4-BE49-F238E27FC236}">
                <a16:creationId xmlns:a16="http://schemas.microsoft.com/office/drawing/2014/main" id="{0755FEEC-5C7D-0841-BF64-563C47EC3988}"/>
              </a:ext>
            </a:extLst>
          </p:cNvPr>
          <p:cNvSpPr/>
          <p:nvPr userDrawn="1"/>
        </p:nvSpPr>
        <p:spPr>
          <a:xfrm>
            <a:off x="804101" y="6800857"/>
            <a:ext cx="2262550" cy="57143"/>
          </a:xfrm>
          <a:prstGeom prst="rect">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sz="2400"/>
          </a:p>
        </p:txBody>
      </p:sp>
    </p:spTree>
    <p:extLst>
      <p:ext uri="{BB962C8B-B14F-4D97-AF65-F5344CB8AC3E}">
        <p14:creationId xmlns:p14="http://schemas.microsoft.com/office/powerpoint/2010/main" val="2089221816"/>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PhotoMask_60">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624DE589-2CCA-1348-8D92-38DEB837F7F2}"/>
              </a:ext>
            </a:extLst>
          </p:cNvPr>
          <p:cNvSpPr>
            <a:spLocks noGrp="1"/>
          </p:cNvSpPr>
          <p:nvPr>
            <p:ph type="title" hasCustomPrompt="1"/>
          </p:nvPr>
        </p:nvSpPr>
        <p:spPr>
          <a:xfrm>
            <a:off x="800856" y="4544995"/>
            <a:ext cx="4359101" cy="1583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AB360E5B-B6B6-E84D-B4D5-6CC2A2804A40}"/>
              </a:ext>
            </a:extLst>
          </p:cNvPr>
          <p:cNvSpPr>
            <a:spLocks noGrp="1"/>
          </p:cNvSpPr>
          <p:nvPr>
            <p:ph type="body" sz="quarter" idx="14" hasCustomPrompt="1"/>
          </p:nvPr>
        </p:nvSpPr>
        <p:spPr>
          <a:xfrm>
            <a:off x="5916003" y="4544995"/>
            <a:ext cx="5507895" cy="1583993"/>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Freeform 3440">
            <a:extLst>
              <a:ext uri="{FF2B5EF4-FFF2-40B4-BE49-F238E27FC236}">
                <a16:creationId xmlns:a16="http://schemas.microsoft.com/office/drawing/2014/main" id="{13B0F1E0-8E4E-2F40-8AEE-34330694C2F1}"/>
              </a:ext>
            </a:extLst>
          </p:cNvPr>
          <p:cNvSpPr>
            <a:spLocks noGrp="1" noEditPoints="1"/>
          </p:cNvSpPr>
          <p:nvPr>
            <p:ph type="pic" sz="quarter" idx="31"/>
          </p:nvPr>
        </p:nvSpPr>
        <p:spPr bwMode="auto">
          <a:xfrm>
            <a:off x="300110" y="405014"/>
            <a:ext cx="11483781" cy="3650839"/>
          </a:xfrm>
          <a:custGeom>
            <a:avLst/>
            <a:gdLst>
              <a:gd name="T0" fmla="*/ 1166 w 1335"/>
              <a:gd name="T1" fmla="*/ 206 h 634"/>
              <a:gd name="T2" fmla="*/ 1052 w 1335"/>
              <a:gd name="T3" fmla="*/ 216 h 634"/>
              <a:gd name="T4" fmla="*/ 1033 w 1335"/>
              <a:gd name="T5" fmla="*/ 206 h 634"/>
              <a:gd name="T6" fmla="*/ 1105 w 1335"/>
              <a:gd name="T7" fmla="*/ 173 h 634"/>
              <a:gd name="T8" fmla="*/ 1068 w 1335"/>
              <a:gd name="T9" fmla="*/ 179 h 634"/>
              <a:gd name="T10" fmla="*/ 1088 w 1335"/>
              <a:gd name="T11" fmla="*/ 166 h 634"/>
              <a:gd name="T12" fmla="*/ 1145 w 1335"/>
              <a:gd name="T13" fmla="*/ 154 h 634"/>
              <a:gd name="T14" fmla="*/ 1142 w 1335"/>
              <a:gd name="T15" fmla="*/ 174 h 634"/>
              <a:gd name="T16" fmla="*/ 1186 w 1335"/>
              <a:gd name="T17" fmla="*/ 159 h 634"/>
              <a:gd name="T18" fmla="*/ 1248 w 1335"/>
              <a:gd name="T19" fmla="*/ 130 h 634"/>
              <a:gd name="T20" fmla="*/ 1206 w 1335"/>
              <a:gd name="T21" fmla="*/ 73 h 634"/>
              <a:gd name="T22" fmla="*/ 1126 w 1335"/>
              <a:gd name="T23" fmla="*/ 68 h 634"/>
              <a:gd name="T24" fmla="*/ 1075 w 1335"/>
              <a:gd name="T25" fmla="*/ 53 h 634"/>
              <a:gd name="T26" fmla="*/ 1076 w 1335"/>
              <a:gd name="T27" fmla="*/ 20 h 634"/>
              <a:gd name="T28" fmla="*/ 1009 w 1335"/>
              <a:gd name="T29" fmla="*/ 0 h 634"/>
              <a:gd name="T30" fmla="*/ 701 w 1335"/>
              <a:gd name="T31" fmla="*/ 45 h 634"/>
              <a:gd name="T32" fmla="*/ 468 w 1335"/>
              <a:gd name="T33" fmla="*/ 113 h 634"/>
              <a:gd name="T34" fmla="*/ 230 w 1335"/>
              <a:gd name="T35" fmla="*/ 214 h 634"/>
              <a:gd name="T36" fmla="*/ 234 w 1335"/>
              <a:gd name="T37" fmla="*/ 303 h 634"/>
              <a:gd name="T38" fmla="*/ 12 w 1335"/>
              <a:gd name="T39" fmla="*/ 478 h 634"/>
              <a:gd name="T40" fmla="*/ 55 w 1335"/>
              <a:gd name="T41" fmla="*/ 537 h 634"/>
              <a:gd name="T42" fmla="*/ 69 w 1335"/>
              <a:gd name="T43" fmla="*/ 580 h 634"/>
              <a:gd name="T44" fmla="*/ 118 w 1335"/>
              <a:gd name="T45" fmla="*/ 630 h 634"/>
              <a:gd name="T46" fmla="*/ 320 w 1335"/>
              <a:gd name="T47" fmla="*/ 543 h 634"/>
              <a:gd name="T48" fmla="*/ 470 w 1335"/>
              <a:gd name="T49" fmla="*/ 493 h 634"/>
              <a:gd name="T50" fmla="*/ 417 w 1335"/>
              <a:gd name="T51" fmla="*/ 545 h 634"/>
              <a:gd name="T52" fmla="*/ 404 w 1335"/>
              <a:gd name="T53" fmla="*/ 624 h 634"/>
              <a:gd name="T54" fmla="*/ 557 w 1335"/>
              <a:gd name="T55" fmla="*/ 593 h 634"/>
              <a:gd name="T56" fmla="*/ 679 w 1335"/>
              <a:gd name="T57" fmla="*/ 555 h 634"/>
              <a:gd name="T58" fmla="*/ 718 w 1335"/>
              <a:gd name="T59" fmla="*/ 615 h 634"/>
              <a:gd name="T60" fmla="*/ 766 w 1335"/>
              <a:gd name="T61" fmla="*/ 613 h 634"/>
              <a:gd name="T62" fmla="*/ 837 w 1335"/>
              <a:gd name="T63" fmla="*/ 604 h 634"/>
              <a:gd name="T64" fmla="*/ 800 w 1335"/>
              <a:gd name="T65" fmla="*/ 585 h 634"/>
              <a:gd name="T66" fmla="*/ 970 w 1335"/>
              <a:gd name="T67" fmla="*/ 540 h 634"/>
              <a:gd name="T68" fmla="*/ 1092 w 1335"/>
              <a:gd name="T69" fmla="*/ 515 h 634"/>
              <a:gd name="T70" fmla="*/ 1283 w 1335"/>
              <a:gd name="T71" fmla="*/ 477 h 634"/>
              <a:gd name="T72" fmla="*/ 1150 w 1335"/>
              <a:gd name="T73" fmla="*/ 460 h 634"/>
              <a:gd name="T74" fmla="*/ 1019 w 1335"/>
              <a:gd name="T75" fmla="*/ 468 h 634"/>
              <a:gd name="T76" fmla="*/ 1124 w 1335"/>
              <a:gd name="T77" fmla="*/ 443 h 634"/>
              <a:gd name="T78" fmla="*/ 1258 w 1335"/>
              <a:gd name="T79" fmla="*/ 414 h 634"/>
              <a:gd name="T80" fmla="*/ 1221 w 1335"/>
              <a:gd name="T81" fmla="*/ 356 h 634"/>
              <a:gd name="T82" fmla="*/ 939 w 1335"/>
              <a:gd name="T83" fmla="*/ 395 h 634"/>
              <a:gd name="T84" fmla="*/ 831 w 1335"/>
              <a:gd name="T85" fmla="*/ 429 h 634"/>
              <a:gd name="T86" fmla="*/ 709 w 1335"/>
              <a:gd name="T87" fmla="*/ 473 h 634"/>
              <a:gd name="T88" fmla="*/ 671 w 1335"/>
              <a:gd name="T89" fmla="*/ 474 h 634"/>
              <a:gd name="T90" fmla="*/ 775 w 1335"/>
              <a:gd name="T91" fmla="*/ 429 h 634"/>
              <a:gd name="T92" fmla="*/ 841 w 1335"/>
              <a:gd name="T93" fmla="*/ 400 h 634"/>
              <a:gd name="T94" fmla="*/ 910 w 1335"/>
              <a:gd name="T95" fmla="*/ 374 h 634"/>
              <a:gd name="T96" fmla="*/ 975 w 1335"/>
              <a:gd name="T97" fmla="*/ 353 h 634"/>
              <a:gd name="T98" fmla="*/ 1095 w 1335"/>
              <a:gd name="T99" fmla="*/ 315 h 634"/>
              <a:gd name="T100" fmla="*/ 1298 w 1335"/>
              <a:gd name="T101" fmla="*/ 265 h 634"/>
              <a:gd name="T102" fmla="*/ 1332 w 1335"/>
              <a:gd name="T103" fmla="*/ 217 h 634"/>
              <a:gd name="T104" fmla="*/ 469 w 1335"/>
              <a:gd name="T105" fmla="*/ 394 h 634"/>
              <a:gd name="T106" fmla="*/ 590 w 1335"/>
              <a:gd name="T107" fmla="*/ 338 h 634"/>
              <a:gd name="T108" fmla="*/ 690 w 1335"/>
              <a:gd name="T109" fmla="*/ 541 h 634"/>
              <a:gd name="T110" fmla="*/ 660 w 1335"/>
              <a:gd name="T111" fmla="*/ 547 h 634"/>
              <a:gd name="T112" fmla="*/ 643 w 1335"/>
              <a:gd name="T113" fmla="*/ 313 h 634"/>
              <a:gd name="T114" fmla="*/ 717 w 1335"/>
              <a:gd name="T115" fmla="*/ 292 h 634"/>
              <a:gd name="T116" fmla="*/ 767 w 1335"/>
              <a:gd name="T117" fmla="*/ 275 h 634"/>
              <a:gd name="T118" fmla="*/ 1036 w 1335"/>
              <a:gd name="T119" fmla="*/ 126 h 634"/>
              <a:gd name="T120" fmla="*/ 1128 w 1335"/>
              <a:gd name="T121" fmla="*/ 120 h 634"/>
              <a:gd name="T122" fmla="*/ 1051 w 1335"/>
              <a:gd name="T123" fmla="*/ 140 h 634"/>
              <a:gd name="T124" fmla="*/ 946 w 1335"/>
              <a:gd name="T125" fmla="*/ 153 h 6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35" h="634">
                <a:moveTo>
                  <a:pt x="1330" y="216"/>
                </a:moveTo>
                <a:lnTo>
                  <a:pt x="1321" y="211"/>
                </a:lnTo>
                <a:lnTo>
                  <a:pt x="1310" y="205"/>
                </a:lnTo>
                <a:lnTo>
                  <a:pt x="1300" y="202"/>
                </a:lnTo>
                <a:lnTo>
                  <a:pt x="1290" y="199"/>
                </a:lnTo>
                <a:lnTo>
                  <a:pt x="1275" y="198"/>
                </a:lnTo>
                <a:lnTo>
                  <a:pt x="1261" y="198"/>
                </a:lnTo>
                <a:lnTo>
                  <a:pt x="1248" y="199"/>
                </a:lnTo>
                <a:lnTo>
                  <a:pt x="1234" y="200"/>
                </a:lnTo>
                <a:lnTo>
                  <a:pt x="1220" y="202"/>
                </a:lnTo>
                <a:lnTo>
                  <a:pt x="1207" y="203"/>
                </a:lnTo>
                <a:lnTo>
                  <a:pt x="1192" y="204"/>
                </a:lnTo>
                <a:lnTo>
                  <a:pt x="1178" y="205"/>
                </a:lnTo>
                <a:lnTo>
                  <a:pt x="1166" y="206"/>
                </a:lnTo>
                <a:lnTo>
                  <a:pt x="1153" y="207"/>
                </a:lnTo>
                <a:lnTo>
                  <a:pt x="1141" y="206"/>
                </a:lnTo>
                <a:lnTo>
                  <a:pt x="1128" y="207"/>
                </a:lnTo>
                <a:lnTo>
                  <a:pt x="1118" y="208"/>
                </a:lnTo>
                <a:lnTo>
                  <a:pt x="1108" y="208"/>
                </a:lnTo>
                <a:lnTo>
                  <a:pt x="1102" y="211"/>
                </a:lnTo>
                <a:lnTo>
                  <a:pt x="1097" y="213"/>
                </a:lnTo>
                <a:lnTo>
                  <a:pt x="1092" y="212"/>
                </a:lnTo>
                <a:lnTo>
                  <a:pt x="1087" y="211"/>
                </a:lnTo>
                <a:lnTo>
                  <a:pt x="1081" y="212"/>
                </a:lnTo>
                <a:lnTo>
                  <a:pt x="1076" y="214"/>
                </a:lnTo>
                <a:lnTo>
                  <a:pt x="1071" y="215"/>
                </a:lnTo>
                <a:lnTo>
                  <a:pt x="1066" y="215"/>
                </a:lnTo>
                <a:lnTo>
                  <a:pt x="1052" y="216"/>
                </a:lnTo>
                <a:lnTo>
                  <a:pt x="1038" y="217"/>
                </a:lnTo>
                <a:lnTo>
                  <a:pt x="1028" y="220"/>
                </a:lnTo>
                <a:lnTo>
                  <a:pt x="1017" y="222"/>
                </a:lnTo>
                <a:lnTo>
                  <a:pt x="1012" y="223"/>
                </a:lnTo>
                <a:lnTo>
                  <a:pt x="1006" y="224"/>
                </a:lnTo>
                <a:lnTo>
                  <a:pt x="1001" y="224"/>
                </a:lnTo>
                <a:lnTo>
                  <a:pt x="995" y="224"/>
                </a:lnTo>
                <a:lnTo>
                  <a:pt x="992" y="222"/>
                </a:lnTo>
                <a:lnTo>
                  <a:pt x="990" y="220"/>
                </a:lnTo>
                <a:lnTo>
                  <a:pt x="993" y="217"/>
                </a:lnTo>
                <a:lnTo>
                  <a:pt x="996" y="215"/>
                </a:lnTo>
                <a:lnTo>
                  <a:pt x="1008" y="212"/>
                </a:lnTo>
                <a:lnTo>
                  <a:pt x="1019" y="209"/>
                </a:lnTo>
                <a:lnTo>
                  <a:pt x="1033" y="206"/>
                </a:lnTo>
                <a:lnTo>
                  <a:pt x="1046" y="203"/>
                </a:lnTo>
                <a:lnTo>
                  <a:pt x="1061" y="198"/>
                </a:lnTo>
                <a:lnTo>
                  <a:pt x="1075" y="195"/>
                </a:lnTo>
                <a:lnTo>
                  <a:pt x="1085" y="194"/>
                </a:lnTo>
                <a:lnTo>
                  <a:pt x="1095" y="192"/>
                </a:lnTo>
                <a:lnTo>
                  <a:pt x="1100" y="191"/>
                </a:lnTo>
                <a:lnTo>
                  <a:pt x="1103" y="188"/>
                </a:lnTo>
                <a:lnTo>
                  <a:pt x="1105" y="187"/>
                </a:lnTo>
                <a:lnTo>
                  <a:pt x="1109" y="186"/>
                </a:lnTo>
                <a:lnTo>
                  <a:pt x="1112" y="186"/>
                </a:lnTo>
                <a:lnTo>
                  <a:pt x="1117" y="184"/>
                </a:lnTo>
                <a:lnTo>
                  <a:pt x="1112" y="180"/>
                </a:lnTo>
                <a:lnTo>
                  <a:pt x="1108" y="175"/>
                </a:lnTo>
                <a:lnTo>
                  <a:pt x="1105" y="173"/>
                </a:lnTo>
                <a:lnTo>
                  <a:pt x="1103" y="172"/>
                </a:lnTo>
                <a:lnTo>
                  <a:pt x="1100" y="171"/>
                </a:lnTo>
                <a:lnTo>
                  <a:pt x="1096" y="172"/>
                </a:lnTo>
                <a:lnTo>
                  <a:pt x="1093" y="173"/>
                </a:lnTo>
                <a:lnTo>
                  <a:pt x="1091" y="175"/>
                </a:lnTo>
                <a:lnTo>
                  <a:pt x="1086" y="176"/>
                </a:lnTo>
                <a:lnTo>
                  <a:pt x="1081" y="178"/>
                </a:lnTo>
                <a:lnTo>
                  <a:pt x="1079" y="180"/>
                </a:lnTo>
                <a:lnTo>
                  <a:pt x="1077" y="182"/>
                </a:lnTo>
                <a:lnTo>
                  <a:pt x="1076" y="186"/>
                </a:lnTo>
                <a:lnTo>
                  <a:pt x="1072" y="190"/>
                </a:lnTo>
                <a:lnTo>
                  <a:pt x="1077" y="184"/>
                </a:lnTo>
                <a:lnTo>
                  <a:pt x="1079" y="179"/>
                </a:lnTo>
                <a:lnTo>
                  <a:pt x="1068" y="179"/>
                </a:lnTo>
                <a:lnTo>
                  <a:pt x="1058" y="178"/>
                </a:lnTo>
                <a:lnTo>
                  <a:pt x="1054" y="178"/>
                </a:lnTo>
                <a:lnTo>
                  <a:pt x="1051" y="176"/>
                </a:lnTo>
                <a:lnTo>
                  <a:pt x="1048" y="175"/>
                </a:lnTo>
                <a:lnTo>
                  <a:pt x="1047" y="175"/>
                </a:lnTo>
                <a:lnTo>
                  <a:pt x="1047" y="173"/>
                </a:lnTo>
                <a:lnTo>
                  <a:pt x="1048" y="172"/>
                </a:lnTo>
                <a:lnTo>
                  <a:pt x="1051" y="171"/>
                </a:lnTo>
                <a:lnTo>
                  <a:pt x="1054" y="172"/>
                </a:lnTo>
                <a:lnTo>
                  <a:pt x="1059" y="171"/>
                </a:lnTo>
                <a:lnTo>
                  <a:pt x="1063" y="169"/>
                </a:lnTo>
                <a:lnTo>
                  <a:pt x="1072" y="167"/>
                </a:lnTo>
                <a:lnTo>
                  <a:pt x="1080" y="166"/>
                </a:lnTo>
                <a:lnTo>
                  <a:pt x="1088" y="166"/>
                </a:lnTo>
                <a:lnTo>
                  <a:pt x="1097" y="165"/>
                </a:lnTo>
                <a:lnTo>
                  <a:pt x="1102" y="163"/>
                </a:lnTo>
                <a:lnTo>
                  <a:pt x="1107" y="161"/>
                </a:lnTo>
                <a:lnTo>
                  <a:pt x="1111" y="161"/>
                </a:lnTo>
                <a:lnTo>
                  <a:pt x="1116" y="161"/>
                </a:lnTo>
                <a:lnTo>
                  <a:pt x="1126" y="161"/>
                </a:lnTo>
                <a:lnTo>
                  <a:pt x="1135" y="158"/>
                </a:lnTo>
                <a:lnTo>
                  <a:pt x="1141" y="157"/>
                </a:lnTo>
                <a:lnTo>
                  <a:pt x="1146" y="154"/>
                </a:lnTo>
                <a:lnTo>
                  <a:pt x="1150" y="151"/>
                </a:lnTo>
                <a:lnTo>
                  <a:pt x="1154" y="150"/>
                </a:lnTo>
                <a:lnTo>
                  <a:pt x="1151" y="151"/>
                </a:lnTo>
                <a:lnTo>
                  <a:pt x="1149" y="153"/>
                </a:lnTo>
                <a:lnTo>
                  <a:pt x="1145" y="154"/>
                </a:lnTo>
                <a:lnTo>
                  <a:pt x="1143" y="156"/>
                </a:lnTo>
                <a:lnTo>
                  <a:pt x="1157" y="157"/>
                </a:lnTo>
                <a:lnTo>
                  <a:pt x="1169" y="157"/>
                </a:lnTo>
                <a:lnTo>
                  <a:pt x="1161" y="161"/>
                </a:lnTo>
                <a:lnTo>
                  <a:pt x="1152" y="166"/>
                </a:lnTo>
                <a:lnTo>
                  <a:pt x="1148" y="167"/>
                </a:lnTo>
                <a:lnTo>
                  <a:pt x="1143" y="169"/>
                </a:lnTo>
                <a:lnTo>
                  <a:pt x="1137" y="169"/>
                </a:lnTo>
                <a:lnTo>
                  <a:pt x="1133" y="169"/>
                </a:lnTo>
                <a:lnTo>
                  <a:pt x="1136" y="170"/>
                </a:lnTo>
                <a:lnTo>
                  <a:pt x="1140" y="171"/>
                </a:lnTo>
                <a:lnTo>
                  <a:pt x="1141" y="172"/>
                </a:lnTo>
                <a:lnTo>
                  <a:pt x="1142" y="172"/>
                </a:lnTo>
                <a:lnTo>
                  <a:pt x="1142" y="174"/>
                </a:lnTo>
                <a:lnTo>
                  <a:pt x="1141" y="176"/>
                </a:lnTo>
                <a:lnTo>
                  <a:pt x="1149" y="176"/>
                </a:lnTo>
                <a:lnTo>
                  <a:pt x="1157" y="178"/>
                </a:lnTo>
                <a:lnTo>
                  <a:pt x="1155" y="174"/>
                </a:lnTo>
                <a:lnTo>
                  <a:pt x="1155" y="172"/>
                </a:lnTo>
                <a:lnTo>
                  <a:pt x="1157" y="171"/>
                </a:lnTo>
                <a:lnTo>
                  <a:pt x="1158" y="170"/>
                </a:lnTo>
                <a:lnTo>
                  <a:pt x="1161" y="169"/>
                </a:lnTo>
                <a:lnTo>
                  <a:pt x="1166" y="167"/>
                </a:lnTo>
                <a:lnTo>
                  <a:pt x="1171" y="164"/>
                </a:lnTo>
                <a:lnTo>
                  <a:pt x="1176" y="162"/>
                </a:lnTo>
                <a:lnTo>
                  <a:pt x="1181" y="159"/>
                </a:lnTo>
                <a:lnTo>
                  <a:pt x="1185" y="159"/>
                </a:lnTo>
                <a:lnTo>
                  <a:pt x="1186" y="159"/>
                </a:lnTo>
                <a:lnTo>
                  <a:pt x="1186" y="159"/>
                </a:lnTo>
                <a:lnTo>
                  <a:pt x="1188" y="159"/>
                </a:lnTo>
                <a:lnTo>
                  <a:pt x="1188" y="158"/>
                </a:lnTo>
                <a:lnTo>
                  <a:pt x="1196" y="157"/>
                </a:lnTo>
                <a:lnTo>
                  <a:pt x="1203" y="157"/>
                </a:lnTo>
                <a:lnTo>
                  <a:pt x="1210" y="156"/>
                </a:lnTo>
                <a:lnTo>
                  <a:pt x="1217" y="154"/>
                </a:lnTo>
                <a:lnTo>
                  <a:pt x="1223" y="149"/>
                </a:lnTo>
                <a:lnTo>
                  <a:pt x="1227" y="146"/>
                </a:lnTo>
                <a:lnTo>
                  <a:pt x="1233" y="142"/>
                </a:lnTo>
                <a:lnTo>
                  <a:pt x="1239" y="140"/>
                </a:lnTo>
                <a:lnTo>
                  <a:pt x="1243" y="138"/>
                </a:lnTo>
                <a:lnTo>
                  <a:pt x="1245" y="133"/>
                </a:lnTo>
                <a:lnTo>
                  <a:pt x="1248" y="130"/>
                </a:lnTo>
                <a:lnTo>
                  <a:pt x="1249" y="124"/>
                </a:lnTo>
                <a:lnTo>
                  <a:pt x="1251" y="114"/>
                </a:lnTo>
                <a:lnTo>
                  <a:pt x="1253" y="105"/>
                </a:lnTo>
                <a:lnTo>
                  <a:pt x="1254" y="101"/>
                </a:lnTo>
                <a:lnTo>
                  <a:pt x="1256" y="98"/>
                </a:lnTo>
                <a:lnTo>
                  <a:pt x="1257" y="93"/>
                </a:lnTo>
                <a:lnTo>
                  <a:pt x="1256" y="90"/>
                </a:lnTo>
                <a:lnTo>
                  <a:pt x="1253" y="88"/>
                </a:lnTo>
                <a:lnTo>
                  <a:pt x="1251" y="86"/>
                </a:lnTo>
                <a:lnTo>
                  <a:pt x="1247" y="84"/>
                </a:lnTo>
                <a:lnTo>
                  <a:pt x="1244" y="83"/>
                </a:lnTo>
                <a:lnTo>
                  <a:pt x="1229" y="79"/>
                </a:lnTo>
                <a:lnTo>
                  <a:pt x="1215" y="74"/>
                </a:lnTo>
                <a:lnTo>
                  <a:pt x="1206" y="73"/>
                </a:lnTo>
                <a:lnTo>
                  <a:pt x="1198" y="73"/>
                </a:lnTo>
                <a:lnTo>
                  <a:pt x="1188" y="73"/>
                </a:lnTo>
                <a:lnTo>
                  <a:pt x="1179" y="74"/>
                </a:lnTo>
                <a:lnTo>
                  <a:pt x="1163" y="73"/>
                </a:lnTo>
                <a:lnTo>
                  <a:pt x="1148" y="73"/>
                </a:lnTo>
                <a:lnTo>
                  <a:pt x="1140" y="73"/>
                </a:lnTo>
                <a:lnTo>
                  <a:pt x="1133" y="73"/>
                </a:lnTo>
                <a:lnTo>
                  <a:pt x="1127" y="72"/>
                </a:lnTo>
                <a:lnTo>
                  <a:pt x="1128" y="72"/>
                </a:lnTo>
                <a:lnTo>
                  <a:pt x="1129" y="73"/>
                </a:lnTo>
                <a:lnTo>
                  <a:pt x="1130" y="73"/>
                </a:lnTo>
                <a:lnTo>
                  <a:pt x="1130" y="72"/>
                </a:lnTo>
                <a:lnTo>
                  <a:pt x="1128" y="71"/>
                </a:lnTo>
                <a:lnTo>
                  <a:pt x="1126" y="68"/>
                </a:lnTo>
                <a:lnTo>
                  <a:pt x="1124" y="67"/>
                </a:lnTo>
                <a:lnTo>
                  <a:pt x="1118" y="67"/>
                </a:lnTo>
                <a:lnTo>
                  <a:pt x="1112" y="67"/>
                </a:lnTo>
                <a:lnTo>
                  <a:pt x="1104" y="67"/>
                </a:lnTo>
                <a:lnTo>
                  <a:pt x="1096" y="67"/>
                </a:lnTo>
                <a:lnTo>
                  <a:pt x="1089" y="67"/>
                </a:lnTo>
                <a:lnTo>
                  <a:pt x="1083" y="67"/>
                </a:lnTo>
                <a:lnTo>
                  <a:pt x="1080" y="66"/>
                </a:lnTo>
                <a:lnTo>
                  <a:pt x="1077" y="65"/>
                </a:lnTo>
                <a:lnTo>
                  <a:pt x="1075" y="63"/>
                </a:lnTo>
                <a:lnTo>
                  <a:pt x="1074" y="59"/>
                </a:lnTo>
                <a:lnTo>
                  <a:pt x="1074" y="57"/>
                </a:lnTo>
                <a:lnTo>
                  <a:pt x="1074" y="55"/>
                </a:lnTo>
                <a:lnTo>
                  <a:pt x="1075" y="53"/>
                </a:lnTo>
                <a:lnTo>
                  <a:pt x="1076" y="51"/>
                </a:lnTo>
                <a:lnTo>
                  <a:pt x="1080" y="50"/>
                </a:lnTo>
                <a:lnTo>
                  <a:pt x="1084" y="48"/>
                </a:lnTo>
                <a:lnTo>
                  <a:pt x="1087" y="47"/>
                </a:lnTo>
                <a:lnTo>
                  <a:pt x="1088" y="46"/>
                </a:lnTo>
                <a:lnTo>
                  <a:pt x="1088" y="43"/>
                </a:lnTo>
                <a:lnTo>
                  <a:pt x="1088" y="41"/>
                </a:lnTo>
                <a:lnTo>
                  <a:pt x="1086" y="38"/>
                </a:lnTo>
                <a:lnTo>
                  <a:pt x="1083" y="34"/>
                </a:lnTo>
                <a:lnTo>
                  <a:pt x="1080" y="32"/>
                </a:lnTo>
                <a:lnTo>
                  <a:pt x="1077" y="30"/>
                </a:lnTo>
                <a:lnTo>
                  <a:pt x="1074" y="28"/>
                </a:lnTo>
                <a:lnTo>
                  <a:pt x="1072" y="24"/>
                </a:lnTo>
                <a:lnTo>
                  <a:pt x="1076" y="20"/>
                </a:lnTo>
                <a:lnTo>
                  <a:pt x="1079" y="15"/>
                </a:lnTo>
                <a:lnTo>
                  <a:pt x="1079" y="14"/>
                </a:lnTo>
                <a:lnTo>
                  <a:pt x="1079" y="13"/>
                </a:lnTo>
                <a:lnTo>
                  <a:pt x="1078" y="12"/>
                </a:lnTo>
                <a:lnTo>
                  <a:pt x="1076" y="10"/>
                </a:lnTo>
                <a:lnTo>
                  <a:pt x="1072" y="9"/>
                </a:lnTo>
                <a:lnTo>
                  <a:pt x="1070" y="8"/>
                </a:lnTo>
                <a:lnTo>
                  <a:pt x="1062" y="6"/>
                </a:lnTo>
                <a:lnTo>
                  <a:pt x="1054" y="4"/>
                </a:lnTo>
                <a:lnTo>
                  <a:pt x="1046" y="1"/>
                </a:lnTo>
                <a:lnTo>
                  <a:pt x="1038" y="1"/>
                </a:lnTo>
                <a:lnTo>
                  <a:pt x="1028" y="0"/>
                </a:lnTo>
                <a:lnTo>
                  <a:pt x="1019" y="0"/>
                </a:lnTo>
                <a:lnTo>
                  <a:pt x="1009" y="0"/>
                </a:lnTo>
                <a:lnTo>
                  <a:pt x="1000" y="0"/>
                </a:lnTo>
                <a:lnTo>
                  <a:pt x="963" y="1"/>
                </a:lnTo>
                <a:lnTo>
                  <a:pt x="927" y="5"/>
                </a:lnTo>
                <a:lnTo>
                  <a:pt x="891" y="8"/>
                </a:lnTo>
                <a:lnTo>
                  <a:pt x="855" y="14"/>
                </a:lnTo>
                <a:lnTo>
                  <a:pt x="838" y="17"/>
                </a:lnTo>
                <a:lnTo>
                  <a:pt x="821" y="21"/>
                </a:lnTo>
                <a:lnTo>
                  <a:pt x="803" y="24"/>
                </a:lnTo>
                <a:lnTo>
                  <a:pt x="786" y="26"/>
                </a:lnTo>
                <a:lnTo>
                  <a:pt x="769" y="30"/>
                </a:lnTo>
                <a:lnTo>
                  <a:pt x="751" y="32"/>
                </a:lnTo>
                <a:lnTo>
                  <a:pt x="734" y="36"/>
                </a:lnTo>
                <a:lnTo>
                  <a:pt x="718" y="40"/>
                </a:lnTo>
                <a:lnTo>
                  <a:pt x="701" y="45"/>
                </a:lnTo>
                <a:lnTo>
                  <a:pt x="685" y="49"/>
                </a:lnTo>
                <a:lnTo>
                  <a:pt x="668" y="54"/>
                </a:lnTo>
                <a:lnTo>
                  <a:pt x="651" y="58"/>
                </a:lnTo>
                <a:lnTo>
                  <a:pt x="634" y="63"/>
                </a:lnTo>
                <a:lnTo>
                  <a:pt x="617" y="67"/>
                </a:lnTo>
                <a:lnTo>
                  <a:pt x="600" y="72"/>
                </a:lnTo>
                <a:lnTo>
                  <a:pt x="583" y="76"/>
                </a:lnTo>
                <a:lnTo>
                  <a:pt x="566" y="81"/>
                </a:lnTo>
                <a:lnTo>
                  <a:pt x="550" y="84"/>
                </a:lnTo>
                <a:lnTo>
                  <a:pt x="533" y="89"/>
                </a:lnTo>
                <a:lnTo>
                  <a:pt x="516" y="95"/>
                </a:lnTo>
                <a:lnTo>
                  <a:pt x="500" y="100"/>
                </a:lnTo>
                <a:lnTo>
                  <a:pt x="484" y="106"/>
                </a:lnTo>
                <a:lnTo>
                  <a:pt x="468" y="113"/>
                </a:lnTo>
                <a:lnTo>
                  <a:pt x="452" y="120"/>
                </a:lnTo>
                <a:lnTo>
                  <a:pt x="421" y="133"/>
                </a:lnTo>
                <a:lnTo>
                  <a:pt x="392" y="147"/>
                </a:lnTo>
                <a:lnTo>
                  <a:pt x="361" y="161"/>
                </a:lnTo>
                <a:lnTo>
                  <a:pt x="330" y="172"/>
                </a:lnTo>
                <a:lnTo>
                  <a:pt x="316" y="176"/>
                </a:lnTo>
                <a:lnTo>
                  <a:pt x="301" y="180"/>
                </a:lnTo>
                <a:lnTo>
                  <a:pt x="286" y="184"/>
                </a:lnTo>
                <a:lnTo>
                  <a:pt x="272" y="191"/>
                </a:lnTo>
                <a:lnTo>
                  <a:pt x="260" y="198"/>
                </a:lnTo>
                <a:lnTo>
                  <a:pt x="247" y="204"/>
                </a:lnTo>
                <a:lnTo>
                  <a:pt x="242" y="207"/>
                </a:lnTo>
                <a:lnTo>
                  <a:pt x="236" y="211"/>
                </a:lnTo>
                <a:lnTo>
                  <a:pt x="230" y="214"/>
                </a:lnTo>
                <a:lnTo>
                  <a:pt x="226" y="219"/>
                </a:lnTo>
                <a:lnTo>
                  <a:pt x="222" y="223"/>
                </a:lnTo>
                <a:lnTo>
                  <a:pt x="220" y="227"/>
                </a:lnTo>
                <a:lnTo>
                  <a:pt x="219" y="231"/>
                </a:lnTo>
                <a:lnTo>
                  <a:pt x="218" y="236"/>
                </a:lnTo>
                <a:lnTo>
                  <a:pt x="217" y="245"/>
                </a:lnTo>
                <a:lnTo>
                  <a:pt x="219" y="255"/>
                </a:lnTo>
                <a:lnTo>
                  <a:pt x="222" y="264"/>
                </a:lnTo>
                <a:lnTo>
                  <a:pt x="227" y="272"/>
                </a:lnTo>
                <a:lnTo>
                  <a:pt x="234" y="281"/>
                </a:lnTo>
                <a:lnTo>
                  <a:pt x="238" y="291"/>
                </a:lnTo>
                <a:lnTo>
                  <a:pt x="238" y="296"/>
                </a:lnTo>
                <a:lnTo>
                  <a:pt x="237" y="299"/>
                </a:lnTo>
                <a:lnTo>
                  <a:pt x="234" y="303"/>
                </a:lnTo>
                <a:lnTo>
                  <a:pt x="230" y="305"/>
                </a:lnTo>
                <a:lnTo>
                  <a:pt x="214" y="315"/>
                </a:lnTo>
                <a:lnTo>
                  <a:pt x="199" y="325"/>
                </a:lnTo>
                <a:lnTo>
                  <a:pt x="186" y="335"/>
                </a:lnTo>
                <a:lnTo>
                  <a:pt x="171" y="345"/>
                </a:lnTo>
                <a:lnTo>
                  <a:pt x="157" y="355"/>
                </a:lnTo>
                <a:lnTo>
                  <a:pt x="143" y="365"/>
                </a:lnTo>
                <a:lnTo>
                  <a:pt x="116" y="386"/>
                </a:lnTo>
                <a:lnTo>
                  <a:pt x="90" y="406"/>
                </a:lnTo>
                <a:lnTo>
                  <a:pt x="64" y="428"/>
                </a:lnTo>
                <a:lnTo>
                  <a:pt x="39" y="449"/>
                </a:lnTo>
                <a:lnTo>
                  <a:pt x="28" y="461"/>
                </a:lnTo>
                <a:lnTo>
                  <a:pt x="16" y="471"/>
                </a:lnTo>
                <a:lnTo>
                  <a:pt x="12" y="478"/>
                </a:lnTo>
                <a:lnTo>
                  <a:pt x="7" y="483"/>
                </a:lnTo>
                <a:lnTo>
                  <a:pt x="4" y="490"/>
                </a:lnTo>
                <a:lnTo>
                  <a:pt x="1" y="498"/>
                </a:lnTo>
                <a:lnTo>
                  <a:pt x="0" y="503"/>
                </a:lnTo>
                <a:lnTo>
                  <a:pt x="0" y="508"/>
                </a:lnTo>
                <a:lnTo>
                  <a:pt x="1" y="514"/>
                </a:lnTo>
                <a:lnTo>
                  <a:pt x="5" y="519"/>
                </a:lnTo>
                <a:lnTo>
                  <a:pt x="11" y="523"/>
                </a:lnTo>
                <a:lnTo>
                  <a:pt x="18" y="528"/>
                </a:lnTo>
                <a:lnTo>
                  <a:pt x="26" y="531"/>
                </a:lnTo>
                <a:lnTo>
                  <a:pt x="33" y="534"/>
                </a:lnTo>
                <a:lnTo>
                  <a:pt x="40" y="536"/>
                </a:lnTo>
                <a:lnTo>
                  <a:pt x="48" y="537"/>
                </a:lnTo>
                <a:lnTo>
                  <a:pt x="55" y="537"/>
                </a:lnTo>
                <a:lnTo>
                  <a:pt x="63" y="536"/>
                </a:lnTo>
                <a:lnTo>
                  <a:pt x="70" y="534"/>
                </a:lnTo>
                <a:lnTo>
                  <a:pt x="78" y="532"/>
                </a:lnTo>
                <a:lnTo>
                  <a:pt x="84" y="534"/>
                </a:lnTo>
                <a:lnTo>
                  <a:pt x="92" y="535"/>
                </a:lnTo>
                <a:lnTo>
                  <a:pt x="95" y="537"/>
                </a:lnTo>
                <a:lnTo>
                  <a:pt x="96" y="538"/>
                </a:lnTo>
                <a:lnTo>
                  <a:pt x="96" y="540"/>
                </a:lnTo>
                <a:lnTo>
                  <a:pt x="95" y="543"/>
                </a:lnTo>
                <a:lnTo>
                  <a:pt x="91" y="546"/>
                </a:lnTo>
                <a:lnTo>
                  <a:pt x="88" y="551"/>
                </a:lnTo>
                <a:lnTo>
                  <a:pt x="80" y="563"/>
                </a:lnTo>
                <a:lnTo>
                  <a:pt x="73" y="574"/>
                </a:lnTo>
                <a:lnTo>
                  <a:pt x="69" y="580"/>
                </a:lnTo>
                <a:lnTo>
                  <a:pt x="64" y="585"/>
                </a:lnTo>
                <a:lnTo>
                  <a:pt x="62" y="590"/>
                </a:lnTo>
                <a:lnTo>
                  <a:pt x="59" y="596"/>
                </a:lnTo>
                <a:lnTo>
                  <a:pt x="58" y="602"/>
                </a:lnTo>
                <a:lnTo>
                  <a:pt x="61" y="607"/>
                </a:lnTo>
                <a:lnTo>
                  <a:pt x="63" y="613"/>
                </a:lnTo>
                <a:lnTo>
                  <a:pt x="69" y="619"/>
                </a:lnTo>
                <a:lnTo>
                  <a:pt x="75" y="622"/>
                </a:lnTo>
                <a:lnTo>
                  <a:pt x="81" y="626"/>
                </a:lnTo>
                <a:lnTo>
                  <a:pt x="88" y="628"/>
                </a:lnTo>
                <a:lnTo>
                  <a:pt x="95" y="630"/>
                </a:lnTo>
                <a:lnTo>
                  <a:pt x="103" y="631"/>
                </a:lnTo>
                <a:lnTo>
                  <a:pt x="110" y="631"/>
                </a:lnTo>
                <a:lnTo>
                  <a:pt x="118" y="630"/>
                </a:lnTo>
                <a:lnTo>
                  <a:pt x="124" y="629"/>
                </a:lnTo>
                <a:lnTo>
                  <a:pt x="139" y="626"/>
                </a:lnTo>
                <a:lnTo>
                  <a:pt x="154" y="620"/>
                </a:lnTo>
                <a:lnTo>
                  <a:pt x="168" y="612"/>
                </a:lnTo>
                <a:lnTo>
                  <a:pt x="181" y="604"/>
                </a:lnTo>
                <a:lnTo>
                  <a:pt x="195" y="596"/>
                </a:lnTo>
                <a:lnTo>
                  <a:pt x="209" y="588"/>
                </a:lnTo>
                <a:lnTo>
                  <a:pt x="223" y="581"/>
                </a:lnTo>
                <a:lnTo>
                  <a:pt x="238" y="573"/>
                </a:lnTo>
                <a:lnTo>
                  <a:pt x="254" y="566"/>
                </a:lnTo>
                <a:lnTo>
                  <a:pt x="270" y="560"/>
                </a:lnTo>
                <a:lnTo>
                  <a:pt x="287" y="554"/>
                </a:lnTo>
                <a:lnTo>
                  <a:pt x="303" y="547"/>
                </a:lnTo>
                <a:lnTo>
                  <a:pt x="320" y="543"/>
                </a:lnTo>
                <a:lnTo>
                  <a:pt x="336" y="538"/>
                </a:lnTo>
                <a:lnTo>
                  <a:pt x="353" y="532"/>
                </a:lnTo>
                <a:lnTo>
                  <a:pt x="369" y="528"/>
                </a:lnTo>
                <a:lnTo>
                  <a:pt x="383" y="520"/>
                </a:lnTo>
                <a:lnTo>
                  <a:pt x="397" y="514"/>
                </a:lnTo>
                <a:lnTo>
                  <a:pt x="413" y="507"/>
                </a:lnTo>
                <a:lnTo>
                  <a:pt x="429" y="502"/>
                </a:lnTo>
                <a:lnTo>
                  <a:pt x="444" y="496"/>
                </a:lnTo>
                <a:lnTo>
                  <a:pt x="459" y="490"/>
                </a:lnTo>
                <a:lnTo>
                  <a:pt x="461" y="489"/>
                </a:lnTo>
                <a:lnTo>
                  <a:pt x="463" y="488"/>
                </a:lnTo>
                <a:lnTo>
                  <a:pt x="466" y="488"/>
                </a:lnTo>
                <a:lnTo>
                  <a:pt x="468" y="489"/>
                </a:lnTo>
                <a:lnTo>
                  <a:pt x="470" y="493"/>
                </a:lnTo>
                <a:lnTo>
                  <a:pt x="469" y="495"/>
                </a:lnTo>
                <a:lnTo>
                  <a:pt x="468" y="497"/>
                </a:lnTo>
                <a:lnTo>
                  <a:pt x="466" y="498"/>
                </a:lnTo>
                <a:lnTo>
                  <a:pt x="456" y="506"/>
                </a:lnTo>
                <a:lnTo>
                  <a:pt x="445" y="514"/>
                </a:lnTo>
                <a:lnTo>
                  <a:pt x="441" y="519"/>
                </a:lnTo>
                <a:lnTo>
                  <a:pt x="436" y="522"/>
                </a:lnTo>
                <a:lnTo>
                  <a:pt x="430" y="526"/>
                </a:lnTo>
                <a:lnTo>
                  <a:pt x="425" y="528"/>
                </a:lnTo>
                <a:lnTo>
                  <a:pt x="426" y="530"/>
                </a:lnTo>
                <a:lnTo>
                  <a:pt x="426" y="534"/>
                </a:lnTo>
                <a:lnTo>
                  <a:pt x="425" y="536"/>
                </a:lnTo>
                <a:lnTo>
                  <a:pt x="423" y="539"/>
                </a:lnTo>
                <a:lnTo>
                  <a:pt x="417" y="545"/>
                </a:lnTo>
                <a:lnTo>
                  <a:pt x="412" y="549"/>
                </a:lnTo>
                <a:lnTo>
                  <a:pt x="410" y="553"/>
                </a:lnTo>
                <a:lnTo>
                  <a:pt x="408" y="557"/>
                </a:lnTo>
                <a:lnTo>
                  <a:pt x="405" y="562"/>
                </a:lnTo>
                <a:lnTo>
                  <a:pt x="404" y="566"/>
                </a:lnTo>
                <a:lnTo>
                  <a:pt x="404" y="572"/>
                </a:lnTo>
                <a:lnTo>
                  <a:pt x="403" y="578"/>
                </a:lnTo>
                <a:lnTo>
                  <a:pt x="401" y="586"/>
                </a:lnTo>
                <a:lnTo>
                  <a:pt x="397" y="594"/>
                </a:lnTo>
                <a:lnTo>
                  <a:pt x="396" y="602"/>
                </a:lnTo>
                <a:lnTo>
                  <a:pt x="396" y="609"/>
                </a:lnTo>
                <a:lnTo>
                  <a:pt x="399" y="615"/>
                </a:lnTo>
                <a:lnTo>
                  <a:pt x="401" y="622"/>
                </a:lnTo>
                <a:lnTo>
                  <a:pt x="404" y="624"/>
                </a:lnTo>
                <a:lnTo>
                  <a:pt x="408" y="627"/>
                </a:lnTo>
                <a:lnTo>
                  <a:pt x="411" y="629"/>
                </a:lnTo>
                <a:lnTo>
                  <a:pt x="416" y="630"/>
                </a:lnTo>
                <a:lnTo>
                  <a:pt x="424" y="632"/>
                </a:lnTo>
                <a:lnTo>
                  <a:pt x="432" y="634"/>
                </a:lnTo>
                <a:lnTo>
                  <a:pt x="442" y="634"/>
                </a:lnTo>
                <a:lnTo>
                  <a:pt x="451" y="631"/>
                </a:lnTo>
                <a:lnTo>
                  <a:pt x="460" y="629"/>
                </a:lnTo>
                <a:lnTo>
                  <a:pt x="469" y="626"/>
                </a:lnTo>
                <a:lnTo>
                  <a:pt x="489" y="618"/>
                </a:lnTo>
                <a:lnTo>
                  <a:pt x="509" y="610"/>
                </a:lnTo>
                <a:lnTo>
                  <a:pt x="528" y="603"/>
                </a:lnTo>
                <a:lnTo>
                  <a:pt x="548" y="596"/>
                </a:lnTo>
                <a:lnTo>
                  <a:pt x="557" y="593"/>
                </a:lnTo>
                <a:lnTo>
                  <a:pt x="567" y="590"/>
                </a:lnTo>
                <a:lnTo>
                  <a:pt x="576" y="588"/>
                </a:lnTo>
                <a:lnTo>
                  <a:pt x="586" y="586"/>
                </a:lnTo>
                <a:lnTo>
                  <a:pt x="596" y="585"/>
                </a:lnTo>
                <a:lnTo>
                  <a:pt x="605" y="584"/>
                </a:lnTo>
                <a:lnTo>
                  <a:pt x="614" y="581"/>
                </a:lnTo>
                <a:lnTo>
                  <a:pt x="623" y="579"/>
                </a:lnTo>
                <a:lnTo>
                  <a:pt x="632" y="577"/>
                </a:lnTo>
                <a:lnTo>
                  <a:pt x="641" y="573"/>
                </a:lnTo>
                <a:lnTo>
                  <a:pt x="650" y="570"/>
                </a:lnTo>
                <a:lnTo>
                  <a:pt x="659" y="565"/>
                </a:lnTo>
                <a:lnTo>
                  <a:pt x="665" y="562"/>
                </a:lnTo>
                <a:lnTo>
                  <a:pt x="672" y="559"/>
                </a:lnTo>
                <a:lnTo>
                  <a:pt x="679" y="555"/>
                </a:lnTo>
                <a:lnTo>
                  <a:pt x="685" y="554"/>
                </a:lnTo>
                <a:lnTo>
                  <a:pt x="689" y="555"/>
                </a:lnTo>
                <a:lnTo>
                  <a:pt x="690" y="556"/>
                </a:lnTo>
                <a:lnTo>
                  <a:pt x="691" y="559"/>
                </a:lnTo>
                <a:lnTo>
                  <a:pt x="692" y="562"/>
                </a:lnTo>
                <a:lnTo>
                  <a:pt x="691" y="568"/>
                </a:lnTo>
                <a:lnTo>
                  <a:pt x="692" y="573"/>
                </a:lnTo>
                <a:lnTo>
                  <a:pt x="693" y="580"/>
                </a:lnTo>
                <a:lnTo>
                  <a:pt x="697" y="587"/>
                </a:lnTo>
                <a:lnTo>
                  <a:pt x="700" y="594"/>
                </a:lnTo>
                <a:lnTo>
                  <a:pt x="705" y="599"/>
                </a:lnTo>
                <a:lnTo>
                  <a:pt x="709" y="605"/>
                </a:lnTo>
                <a:lnTo>
                  <a:pt x="714" y="610"/>
                </a:lnTo>
                <a:lnTo>
                  <a:pt x="718" y="615"/>
                </a:lnTo>
                <a:lnTo>
                  <a:pt x="723" y="621"/>
                </a:lnTo>
                <a:lnTo>
                  <a:pt x="728" y="623"/>
                </a:lnTo>
                <a:lnTo>
                  <a:pt x="733" y="622"/>
                </a:lnTo>
                <a:lnTo>
                  <a:pt x="737" y="620"/>
                </a:lnTo>
                <a:lnTo>
                  <a:pt x="741" y="615"/>
                </a:lnTo>
                <a:lnTo>
                  <a:pt x="747" y="611"/>
                </a:lnTo>
                <a:lnTo>
                  <a:pt x="751" y="606"/>
                </a:lnTo>
                <a:lnTo>
                  <a:pt x="754" y="604"/>
                </a:lnTo>
                <a:lnTo>
                  <a:pt x="756" y="603"/>
                </a:lnTo>
                <a:lnTo>
                  <a:pt x="758" y="603"/>
                </a:lnTo>
                <a:lnTo>
                  <a:pt x="762" y="604"/>
                </a:lnTo>
                <a:lnTo>
                  <a:pt x="765" y="607"/>
                </a:lnTo>
                <a:lnTo>
                  <a:pt x="766" y="612"/>
                </a:lnTo>
                <a:lnTo>
                  <a:pt x="766" y="613"/>
                </a:lnTo>
                <a:lnTo>
                  <a:pt x="767" y="614"/>
                </a:lnTo>
                <a:lnTo>
                  <a:pt x="770" y="615"/>
                </a:lnTo>
                <a:lnTo>
                  <a:pt x="773" y="615"/>
                </a:lnTo>
                <a:lnTo>
                  <a:pt x="780" y="617"/>
                </a:lnTo>
                <a:lnTo>
                  <a:pt x="788" y="615"/>
                </a:lnTo>
                <a:lnTo>
                  <a:pt x="797" y="614"/>
                </a:lnTo>
                <a:lnTo>
                  <a:pt x="806" y="613"/>
                </a:lnTo>
                <a:lnTo>
                  <a:pt x="816" y="612"/>
                </a:lnTo>
                <a:lnTo>
                  <a:pt x="825" y="611"/>
                </a:lnTo>
                <a:lnTo>
                  <a:pt x="830" y="610"/>
                </a:lnTo>
                <a:lnTo>
                  <a:pt x="835" y="607"/>
                </a:lnTo>
                <a:lnTo>
                  <a:pt x="838" y="605"/>
                </a:lnTo>
                <a:lnTo>
                  <a:pt x="842" y="603"/>
                </a:lnTo>
                <a:lnTo>
                  <a:pt x="837" y="604"/>
                </a:lnTo>
                <a:lnTo>
                  <a:pt x="831" y="605"/>
                </a:lnTo>
                <a:lnTo>
                  <a:pt x="825" y="605"/>
                </a:lnTo>
                <a:lnTo>
                  <a:pt x="820" y="605"/>
                </a:lnTo>
                <a:lnTo>
                  <a:pt x="807" y="604"/>
                </a:lnTo>
                <a:lnTo>
                  <a:pt x="796" y="602"/>
                </a:lnTo>
                <a:lnTo>
                  <a:pt x="786" y="602"/>
                </a:lnTo>
                <a:lnTo>
                  <a:pt x="775" y="601"/>
                </a:lnTo>
                <a:lnTo>
                  <a:pt x="772" y="598"/>
                </a:lnTo>
                <a:lnTo>
                  <a:pt x="771" y="596"/>
                </a:lnTo>
                <a:lnTo>
                  <a:pt x="772" y="594"/>
                </a:lnTo>
                <a:lnTo>
                  <a:pt x="774" y="593"/>
                </a:lnTo>
                <a:lnTo>
                  <a:pt x="781" y="589"/>
                </a:lnTo>
                <a:lnTo>
                  <a:pt x="789" y="587"/>
                </a:lnTo>
                <a:lnTo>
                  <a:pt x="800" y="585"/>
                </a:lnTo>
                <a:lnTo>
                  <a:pt x="811" y="581"/>
                </a:lnTo>
                <a:lnTo>
                  <a:pt x="823" y="577"/>
                </a:lnTo>
                <a:lnTo>
                  <a:pt x="836" y="573"/>
                </a:lnTo>
                <a:lnTo>
                  <a:pt x="848" y="570"/>
                </a:lnTo>
                <a:lnTo>
                  <a:pt x="861" y="566"/>
                </a:lnTo>
                <a:lnTo>
                  <a:pt x="885" y="562"/>
                </a:lnTo>
                <a:lnTo>
                  <a:pt x="910" y="559"/>
                </a:lnTo>
                <a:lnTo>
                  <a:pt x="921" y="556"/>
                </a:lnTo>
                <a:lnTo>
                  <a:pt x="934" y="553"/>
                </a:lnTo>
                <a:lnTo>
                  <a:pt x="945" y="548"/>
                </a:lnTo>
                <a:lnTo>
                  <a:pt x="956" y="544"/>
                </a:lnTo>
                <a:lnTo>
                  <a:pt x="961" y="543"/>
                </a:lnTo>
                <a:lnTo>
                  <a:pt x="965" y="540"/>
                </a:lnTo>
                <a:lnTo>
                  <a:pt x="970" y="540"/>
                </a:lnTo>
                <a:lnTo>
                  <a:pt x="975" y="541"/>
                </a:lnTo>
                <a:lnTo>
                  <a:pt x="980" y="543"/>
                </a:lnTo>
                <a:lnTo>
                  <a:pt x="986" y="544"/>
                </a:lnTo>
                <a:lnTo>
                  <a:pt x="990" y="544"/>
                </a:lnTo>
                <a:lnTo>
                  <a:pt x="996" y="543"/>
                </a:lnTo>
                <a:lnTo>
                  <a:pt x="1006" y="538"/>
                </a:lnTo>
                <a:lnTo>
                  <a:pt x="1014" y="532"/>
                </a:lnTo>
                <a:lnTo>
                  <a:pt x="1023" y="527"/>
                </a:lnTo>
                <a:lnTo>
                  <a:pt x="1034" y="522"/>
                </a:lnTo>
                <a:lnTo>
                  <a:pt x="1045" y="520"/>
                </a:lnTo>
                <a:lnTo>
                  <a:pt x="1056" y="519"/>
                </a:lnTo>
                <a:lnTo>
                  <a:pt x="1068" y="518"/>
                </a:lnTo>
                <a:lnTo>
                  <a:pt x="1079" y="518"/>
                </a:lnTo>
                <a:lnTo>
                  <a:pt x="1092" y="515"/>
                </a:lnTo>
                <a:lnTo>
                  <a:pt x="1104" y="514"/>
                </a:lnTo>
                <a:lnTo>
                  <a:pt x="1116" y="511"/>
                </a:lnTo>
                <a:lnTo>
                  <a:pt x="1128" y="508"/>
                </a:lnTo>
                <a:lnTo>
                  <a:pt x="1153" y="502"/>
                </a:lnTo>
                <a:lnTo>
                  <a:pt x="1178" y="496"/>
                </a:lnTo>
                <a:lnTo>
                  <a:pt x="1203" y="490"/>
                </a:lnTo>
                <a:lnTo>
                  <a:pt x="1228" y="486"/>
                </a:lnTo>
                <a:lnTo>
                  <a:pt x="1240" y="483"/>
                </a:lnTo>
                <a:lnTo>
                  <a:pt x="1251" y="481"/>
                </a:lnTo>
                <a:lnTo>
                  <a:pt x="1264" y="480"/>
                </a:lnTo>
                <a:lnTo>
                  <a:pt x="1275" y="479"/>
                </a:lnTo>
                <a:lnTo>
                  <a:pt x="1277" y="479"/>
                </a:lnTo>
                <a:lnTo>
                  <a:pt x="1281" y="478"/>
                </a:lnTo>
                <a:lnTo>
                  <a:pt x="1283" y="477"/>
                </a:lnTo>
                <a:lnTo>
                  <a:pt x="1284" y="474"/>
                </a:lnTo>
                <a:lnTo>
                  <a:pt x="1283" y="471"/>
                </a:lnTo>
                <a:lnTo>
                  <a:pt x="1281" y="469"/>
                </a:lnTo>
                <a:lnTo>
                  <a:pt x="1277" y="468"/>
                </a:lnTo>
                <a:lnTo>
                  <a:pt x="1274" y="466"/>
                </a:lnTo>
                <a:lnTo>
                  <a:pt x="1265" y="464"/>
                </a:lnTo>
                <a:lnTo>
                  <a:pt x="1256" y="463"/>
                </a:lnTo>
                <a:lnTo>
                  <a:pt x="1241" y="462"/>
                </a:lnTo>
                <a:lnTo>
                  <a:pt x="1227" y="461"/>
                </a:lnTo>
                <a:lnTo>
                  <a:pt x="1215" y="460"/>
                </a:lnTo>
                <a:lnTo>
                  <a:pt x="1202" y="460"/>
                </a:lnTo>
                <a:lnTo>
                  <a:pt x="1190" y="458"/>
                </a:lnTo>
                <a:lnTo>
                  <a:pt x="1177" y="458"/>
                </a:lnTo>
                <a:lnTo>
                  <a:pt x="1150" y="460"/>
                </a:lnTo>
                <a:lnTo>
                  <a:pt x="1124" y="462"/>
                </a:lnTo>
                <a:lnTo>
                  <a:pt x="1097" y="464"/>
                </a:lnTo>
                <a:lnTo>
                  <a:pt x="1071" y="468"/>
                </a:lnTo>
                <a:lnTo>
                  <a:pt x="1059" y="470"/>
                </a:lnTo>
                <a:lnTo>
                  <a:pt x="1046" y="471"/>
                </a:lnTo>
                <a:lnTo>
                  <a:pt x="1041" y="471"/>
                </a:lnTo>
                <a:lnTo>
                  <a:pt x="1036" y="471"/>
                </a:lnTo>
                <a:lnTo>
                  <a:pt x="1031" y="473"/>
                </a:lnTo>
                <a:lnTo>
                  <a:pt x="1026" y="474"/>
                </a:lnTo>
                <a:lnTo>
                  <a:pt x="1021" y="474"/>
                </a:lnTo>
                <a:lnTo>
                  <a:pt x="1019" y="472"/>
                </a:lnTo>
                <a:lnTo>
                  <a:pt x="1019" y="471"/>
                </a:lnTo>
                <a:lnTo>
                  <a:pt x="1019" y="470"/>
                </a:lnTo>
                <a:lnTo>
                  <a:pt x="1019" y="468"/>
                </a:lnTo>
                <a:lnTo>
                  <a:pt x="1021" y="466"/>
                </a:lnTo>
                <a:lnTo>
                  <a:pt x="1030" y="464"/>
                </a:lnTo>
                <a:lnTo>
                  <a:pt x="1039" y="463"/>
                </a:lnTo>
                <a:lnTo>
                  <a:pt x="1042" y="462"/>
                </a:lnTo>
                <a:lnTo>
                  <a:pt x="1044" y="461"/>
                </a:lnTo>
                <a:lnTo>
                  <a:pt x="1047" y="461"/>
                </a:lnTo>
                <a:lnTo>
                  <a:pt x="1050" y="460"/>
                </a:lnTo>
                <a:lnTo>
                  <a:pt x="1055" y="460"/>
                </a:lnTo>
                <a:lnTo>
                  <a:pt x="1061" y="458"/>
                </a:lnTo>
                <a:lnTo>
                  <a:pt x="1075" y="456"/>
                </a:lnTo>
                <a:lnTo>
                  <a:pt x="1087" y="453"/>
                </a:lnTo>
                <a:lnTo>
                  <a:pt x="1099" y="449"/>
                </a:lnTo>
                <a:lnTo>
                  <a:pt x="1111" y="446"/>
                </a:lnTo>
                <a:lnTo>
                  <a:pt x="1124" y="443"/>
                </a:lnTo>
                <a:lnTo>
                  <a:pt x="1136" y="439"/>
                </a:lnTo>
                <a:lnTo>
                  <a:pt x="1149" y="438"/>
                </a:lnTo>
                <a:lnTo>
                  <a:pt x="1161" y="436"/>
                </a:lnTo>
                <a:lnTo>
                  <a:pt x="1174" y="433"/>
                </a:lnTo>
                <a:lnTo>
                  <a:pt x="1186" y="431"/>
                </a:lnTo>
                <a:lnTo>
                  <a:pt x="1196" y="428"/>
                </a:lnTo>
                <a:lnTo>
                  <a:pt x="1207" y="424"/>
                </a:lnTo>
                <a:lnTo>
                  <a:pt x="1217" y="423"/>
                </a:lnTo>
                <a:lnTo>
                  <a:pt x="1227" y="423"/>
                </a:lnTo>
                <a:lnTo>
                  <a:pt x="1237" y="423"/>
                </a:lnTo>
                <a:lnTo>
                  <a:pt x="1247" y="421"/>
                </a:lnTo>
                <a:lnTo>
                  <a:pt x="1251" y="420"/>
                </a:lnTo>
                <a:lnTo>
                  <a:pt x="1254" y="418"/>
                </a:lnTo>
                <a:lnTo>
                  <a:pt x="1258" y="414"/>
                </a:lnTo>
                <a:lnTo>
                  <a:pt x="1262" y="411"/>
                </a:lnTo>
                <a:lnTo>
                  <a:pt x="1269" y="404"/>
                </a:lnTo>
                <a:lnTo>
                  <a:pt x="1277" y="397"/>
                </a:lnTo>
                <a:lnTo>
                  <a:pt x="1284" y="389"/>
                </a:lnTo>
                <a:lnTo>
                  <a:pt x="1290" y="381"/>
                </a:lnTo>
                <a:lnTo>
                  <a:pt x="1290" y="377"/>
                </a:lnTo>
                <a:lnTo>
                  <a:pt x="1290" y="373"/>
                </a:lnTo>
                <a:lnTo>
                  <a:pt x="1287" y="371"/>
                </a:lnTo>
                <a:lnTo>
                  <a:pt x="1283" y="369"/>
                </a:lnTo>
                <a:lnTo>
                  <a:pt x="1272" y="364"/>
                </a:lnTo>
                <a:lnTo>
                  <a:pt x="1260" y="360"/>
                </a:lnTo>
                <a:lnTo>
                  <a:pt x="1248" y="357"/>
                </a:lnTo>
                <a:lnTo>
                  <a:pt x="1234" y="356"/>
                </a:lnTo>
                <a:lnTo>
                  <a:pt x="1221" y="356"/>
                </a:lnTo>
                <a:lnTo>
                  <a:pt x="1208" y="357"/>
                </a:lnTo>
                <a:lnTo>
                  <a:pt x="1182" y="361"/>
                </a:lnTo>
                <a:lnTo>
                  <a:pt x="1155" y="363"/>
                </a:lnTo>
                <a:lnTo>
                  <a:pt x="1129" y="365"/>
                </a:lnTo>
                <a:lnTo>
                  <a:pt x="1103" y="369"/>
                </a:lnTo>
                <a:lnTo>
                  <a:pt x="1077" y="373"/>
                </a:lnTo>
                <a:lnTo>
                  <a:pt x="1052" y="378"/>
                </a:lnTo>
                <a:lnTo>
                  <a:pt x="1027" y="382"/>
                </a:lnTo>
                <a:lnTo>
                  <a:pt x="1001" y="387"/>
                </a:lnTo>
                <a:lnTo>
                  <a:pt x="988" y="389"/>
                </a:lnTo>
                <a:lnTo>
                  <a:pt x="976" y="391"/>
                </a:lnTo>
                <a:lnTo>
                  <a:pt x="963" y="393"/>
                </a:lnTo>
                <a:lnTo>
                  <a:pt x="949" y="394"/>
                </a:lnTo>
                <a:lnTo>
                  <a:pt x="939" y="395"/>
                </a:lnTo>
                <a:lnTo>
                  <a:pt x="930" y="397"/>
                </a:lnTo>
                <a:lnTo>
                  <a:pt x="921" y="403"/>
                </a:lnTo>
                <a:lnTo>
                  <a:pt x="912" y="408"/>
                </a:lnTo>
                <a:lnTo>
                  <a:pt x="903" y="411"/>
                </a:lnTo>
                <a:lnTo>
                  <a:pt x="894" y="413"/>
                </a:lnTo>
                <a:lnTo>
                  <a:pt x="885" y="414"/>
                </a:lnTo>
                <a:lnTo>
                  <a:pt x="875" y="416"/>
                </a:lnTo>
                <a:lnTo>
                  <a:pt x="866" y="419"/>
                </a:lnTo>
                <a:lnTo>
                  <a:pt x="858" y="423"/>
                </a:lnTo>
                <a:lnTo>
                  <a:pt x="854" y="425"/>
                </a:lnTo>
                <a:lnTo>
                  <a:pt x="850" y="428"/>
                </a:lnTo>
                <a:lnTo>
                  <a:pt x="846" y="428"/>
                </a:lnTo>
                <a:lnTo>
                  <a:pt x="840" y="428"/>
                </a:lnTo>
                <a:lnTo>
                  <a:pt x="831" y="429"/>
                </a:lnTo>
                <a:lnTo>
                  <a:pt x="822" y="432"/>
                </a:lnTo>
                <a:lnTo>
                  <a:pt x="812" y="437"/>
                </a:lnTo>
                <a:lnTo>
                  <a:pt x="802" y="440"/>
                </a:lnTo>
                <a:lnTo>
                  <a:pt x="790" y="444"/>
                </a:lnTo>
                <a:lnTo>
                  <a:pt x="779" y="447"/>
                </a:lnTo>
                <a:lnTo>
                  <a:pt x="767" y="452"/>
                </a:lnTo>
                <a:lnTo>
                  <a:pt x="756" y="455"/>
                </a:lnTo>
                <a:lnTo>
                  <a:pt x="745" y="460"/>
                </a:lnTo>
                <a:lnTo>
                  <a:pt x="734" y="464"/>
                </a:lnTo>
                <a:lnTo>
                  <a:pt x="729" y="466"/>
                </a:lnTo>
                <a:lnTo>
                  <a:pt x="724" y="469"/>
                </a:lnTo>
                <a:lnTo>
                  <a:pt x="718" y="471"/>
                </a:lnTo>
                <a:lnTo>
                  <a:pt x="713" y="472"/>
                </a:lnTo>
                <a:lnTo>
                  <a:pt x="709" y="473"/>
                </a:lnTo>
                <a:lnTo>
                  <a:pt x="705" y="474"/>
                </a:lnTo>
                <a:lnTo>
                  <a:pt x="702" y="476"/>
                </a:lnTo>
                <a:lnTo>
                  <a:pt x="700" y="477"/>
                </a:lnTo>
                <a:lnTo>
                  <a:pt x="697" y="479"/>
                </a:lnTo>
                <a:lnTo>
                  <a:pt x="693" y="480"/>
                </a:lnTo>
                <a:lnTo>
                  <a:pt x="688" y="482"/>
                </a:lnTo>
                <a:lnTo>
                  <a:pt x="683" y="483"/>
                </a:lnTo>
                <a:lnTo>
                  <a:pt x="673" y="487"/>
                </a:lnTo>
                <a:lnTo>
                  <a:pt x="664" y="490"/>
                </a:lnTo>
                <a:lnTo>
                  <a:pt x="654" y="494"/>
                </a:lnTo>
                <a:lnTo>
                  <a:pt x="643" y="495"/>
                </a:lnTo>
                <a:lnTo>
                  <a:pt x="652" y="487"/>
                </a:lnTo>
                <a:lnTo>
                  <a:pt x="662" y="480"/>
                </a:lnTo>
                <a:lnTo>
                  <a:pt x="671" y="474"/>
                </a:lnTo>
                <a:lnTo>
                  <a:pt x="681" y="469"/>
                </a:lnTo>
                <a:lnTo>
                  <a:pt x="690" y="464"/>
                </a:lnTo>
                <a:lnTo>
                  <a:pt x="700" y="461"/>
                </a:lnTo>
                <a:lnTo>
                  <a:pt x="710" y="457"/>
                </a:lnTo>
                <a:lnTo>
                  <a:pt x="720" y="453"/>
                </a:lnTo>
                <a:lnTo>
                  <a:pt x="728" y="449"/>
                </a:lnTo>
                <a:lnTo>
                  <a:pt x="736" y="446"/>
                </a:lnTo>
                <a:lnTo>
                  <a:pt x="743" y="444"/>
                </a:lnTo>
                <a:lnTo>
                  <a:pt x="751" y="441"/>
                </a:lnTo>
                <a:lnTo>
                  <a:pt x="758" y="437"/>
                </a:lnTo>
                <a:lnTo>
                  <a:pt x="765" y="432"/>
                </a:lnTo>
                <a:lnTo>
                  <a:pt x="770" y="432"/>
                </a:lnTo>
                <a:lnTo>
                  <a:pt x="773" y="431"/>
                </a:lnTo>
                <a:lnTo>
                  <a:pt x="775" y="429"/>
                </a:lnTo>
                <a:lnTo>
                  <a:pt x="776" y="427"/>
                </a:lnTo>
                <a:lnTo>
                  <a:pt x="783" y="423"/>
                </a:lnTo>
                <a:lnTo>
                  <a:pt x="790" y="422"/>
                </a:lnTo>
                <a:lnTo>
                  <a:pt x="794" y="420"/>
                </a:lnTo>
                <a:lnTo>
                  <a:pt x="798" y="418"/>
                </a:lnTo>
                <a:lnTo>
                  <a:pt x="805" y="415"/>
                </a:lnTo>
                <a:lnTo>
                  <a:pt x="812" y="413"/>
                </a:lnTo>
                <a:lnTo>
                  <a:pt x="815" y="413"/>
                </a:lnTo>
                <a:lnTo>
                  <a:pt x="820" y="412"/>
                </a:lnTo>
                <a:lnTo>
                  <a:pt x="822" y="410"/>
                </a:lnTo>
                <a:lnTo>
                  <a:pt x="823" y="407"/>
                </a:lnTo>
                <a:lnTo>
                  <a:pt x="830" y="404"/>
                </a:lnTo>
                <a:lnTo>
                  <a:pt x="838" y="403"/>
                </a:lnTo>
                <a:lnTo>
                  <a:pt x="841" y="400"/>
                </a:lnTo>
                <a:lnTo>
                  <a:pt x="845" y="398"/>
                </a:lnTo>
                <a:lnTo>
                  <a:pt x="848" y="398"/>
                </a:lnTo>
                <a:lnTo>
                  <a:pt x="850" y="397"/>
                </a:lnTo>
                <a:lnTo>
                  <a:pt x="852" y="396"/>
                </a:lnTo>
                <a:lnTo>
                  <a:pt x="854" y="395"/>
                </a:lnTo>
                <a:lnTo>
                  <a:pt x="856" y="394"/>
                </a:lnTo>
                <a:lnTo>
                  <a:pt x="858" y="394"/>
                </a:lnTo>
                <a:lnTo>
                  <a:pt x="862" y="390"/>
                </a:lnTo>
                <a:lnTo>
                  <a:pt x="865" y="388"/>
                </a:lnTo>
                <a:lnTo>
                  <a:pt x="874" y="386"/>
                </a:lnTo>
                <a:lnTo>
                  <a:pt x="883" y="383"/>
                </a:lnTo>
                <a:lnTo>
                  <a:pt x="893" y="380"/>
                </a:lnTo>
                <a:lnTo>
                  <a:pt x="902" y="377"/>
                </a:lnTo>
                <a:lnTo>
                  <a:pt x="910" y="374"/>
                </a:lnTo>
                <a:lnTo>
                  <a:pt x="916" y="371"/>
                </a:lnTo>
                <a:lnTo>
                  <a:pt x="919" y="370"/>
                </a:lnTo>
                <a:lnTo>
                  <a:pt x="921" y="370"/>
                </a:lnTo>
                <a:lnTo>
                  <a:pt x="923" y="370"/>
                </a:lnTo>
                <a:lnTo>
                  <a:pt x="927" y="369"/>
                </a:lnTo>
                <a:lnTo>
                  <a:pt x="932" y="366"/>
                </a:lnTo>
                <a:lnTo>
                  <a:pt x="937" y="364"/>
                </a:lnTo>
                <a:lnTo>
                  <a:pt x="948" y="360"/>
                </a:lnTo>
                <a:lnTo>
                  <a:pt x="960" y="357"/>
                </a:lnTo>
                <a:lnTo>
                  <a:pt x="965" y="356"/>
                </a:lnTo>
                <a:lnTo>
                  <a:pt x="970" y="356"/>
                </a:lnTo>
                <a:lnTo>
                  <a:pt x="971" y="356"/>
                </a:lnTo>
                <a:lnTo>
                  <a:pt x="973" y="355"/>
                </a:lnTo>
                <a:lnTo>
                  <a:pt x="975" y="353"/>
                </a:lnTo>
                <a:lnTo>
                  <a:pt x="975" y="349"/>
                </a:lnTo>
                <a:lnTo>
                  <a:pt x="978" y="352"/>
                </a:lnTo>
                <a:lnTo>
                  <a:pt x="981" y="353"/>
                </a:lnTo>
                <a:lnTo>
                  <a:pt x="985" y="354"/>
                </a:lnTo>
                <a:lnTo>
                  <a:pt x="988" y="352"/>
                </a:lnTo>
                <a:lnTo>
                  <a:pt x="993" y="347"/>
                </a:lnTo>
                <a:lnTo>
                  <a:pt x="997" y="341"/>
                </a:lnTo>
                <a:lnTo>
                  <a:pt x="1003" y="341"/>
                </a:lnTo>
                <a:lnTo>
                  <a:pt x="1009" y="341"/>
                </a:lnTo>
                <a:lnTo>
                  <a:pt x="1019" y="337"/>
                </a:lnTo>
                <a:lnTo>
                  <a:pt x="1029" y="332"/>
                </a:lnTo>
                <a:lnTo>
                  <a:pt x="1051" y="325"/>
                </a:lnTo>
                <a:lnTo>
                  <a:pt x="1074" y="320"/>
                </a:lnTo>
                <a:lnTo>
                  <a:pt x="1095" y="315"/>
                </a:lnTo>
                <a:lnTo>
                  <a:pt x="1117" y="308"/>
                </a:lnTo>
                <a:lnTo>
                  <a:pt x="1138" y="300"/>
                </a:lnTo>
                <a:lnTo>
                  <a:pt x="1162" y="294"/>
                </a:lnTo>
                <a:lnTo>
                  <a:pt x="1186" y="289"/>
                </a:lnTo>
                <a:lnTo>
                  <a:pt x="1210" y="285"/>
                </a:lnTo>
                <a:lnTo>
                  <a:pt x="1221" y="282"/>
                </a:lnTo>
                <a:lnTo>
                  <a:pt x="1234" y="280"/>
                </a:lnTo>
                <a:lnTo>
                  <a:pt x="1245" y="278"/>
                </a:lnTo>
                <a:lnTo>
                  <a:pt x="1258" y="275"/>
                </a:lnTo>
                <a:lnTo>
                  <a:pt x="1267" y="273"/>
                </a:lnTo>
                <a:lnTo>
                  <a:pt x="1277" y="270"/>
                </a:lnTo>
                <a:lnTo>
                  <a:pt x="1285" y="269"/>
                </a:lnTo>
                <a:lnTo>
                  <a:pt x="1293" y="266"/>
                </a:lnTo>
                <a:lnTo>
                  <a:pt x="1298" y="265"/>
                </a:lnTo>
                <a:lnTo>
                  <a:pt x="1300" y="263"/>
                </a:lnTo>
                <a:lnTo>
                  <a:pt x="1302" y="259"/>
                </a:lnTo>
                <a:lnTo>
                  <a:pt x="1305" y="256"/>
                </a:lnTo>
                <a:lnTo>
                  <a:pt x="1307" y="252"/>
                </a:lnTo>
                <a:lnTo>
                  <a:pt x="1309" y="248"/>
                </a:lnTo>
                <a:lnTo>
                  <a:pt x="1313" y="245"/>
                </a:lnTo>
                <a:lnTo>
                  <a:pt x="1316" y="241"/>
                </a:lnTo>
                <a:lnTo>
                  <a:pt x="1323" y="237"/>
                </a:lnTo>
                <a:lnTo>
                  <a:pt x="1331" y="230"/>
                </a:lnTo>
                <a:lnTo>
                  <a:pt x="1334" y="227"/>
                </a:lnTo>
                <a:lnTo>
                  <a:pt x="1335" y="223"/>
                </a:lnTo>
                <a:lnTo>
                  <a:pt x="1335" y="221"/>
                </a:lnTo>
                <a:lnTo>
                  <a:pt x="1334" y="220"/>
                </a:lnTo>
                <a:lnTo>
                  <a:pt x="1332" y="217"/>
                </a:lnTo>
                <a:lnTo>
                  <a:pt x="1330" y="216"/>
                </a:lnTo>
                <a:lnTo>
                  <a:pt x="1325" y="214"/>
                </a:lnTo>
                <a:lnTo>
                  <a:pt x="1328" y="215"/>
                </a:lnTo>
                <a:lnTo>
                  <a:pt x="1332" y="216"/>
                </a:lnTo>
                <a:lnTo>
                  <a:pt x="1330" y="216"/>
                </a:lnTo>
                <a:close/>
                <a:moveTo>
                  <a:pt x="429" y="408"/>
                </a:moveTo>
                <a:lnTo>
                  <a:pt x="466" y="388"/>
                </a:lnTo>
                <a:lnTo>
                  <a:pt x="504" y="370"/>
                </a:lnTo>
                <a:lnTo>
                  <a:pt x="543" y="353"/>
                </a:lnTo>
                <a:lnTo>
                  <a:pt x="583" y="338"/>
                </a:lnTo>
                <a:lnTo>
                  <a:pt x="545" y="356"/>
                </a:lnTo>
                <a:lnTo>
                  <a:pt x="507" y="375"/>
                </a:lnTo>
                <a:lnTo>
                  <a:pt x="489" y="385"/>
                </a:lnTo>
                <a:lnTo>
                  <a:pt x="469" y="394"/>
                </a:lnTo>
                <a:lnTo>
                  <a:pt x="449" y="402"/>
                </a:lnTo>
                <a:lnTo>
                  <a:pt x="429" y="408"/>
                </a:lnTo>
                <a:close/>
                <a:moveTo>
                  <a:pt x="586" y="336"/>
                </a:moveTo>
                <a:lnTo>
                  <a:pt x="585" y="335"/>
                </a:lnTo>
                <a:lnTo>
                  <a:pt x="586" y="333"/>
                </a:lnTo>
                <a:lnTo>
                  <a:pt x="586" y="332"/>
                </a:lnTo>
                <a:lnTo>
                  <a:pt x="588" y="332"/>
                </a:lnTo>
                <a:lnTo>
                  <a:pt x="591" y="331"/>
                </a:lnTo>
                <a:lnTo>
                  <a:pt x="593" y="331"/>
                </a:lnTo>
                <a:lnTo>
                  <a:pt x="593" y="333"/>
                </a:lnTo>
                <a:lnTo>
                  <a:pt x="596" y="335"/>
                </a:lnTo>
                <a:lnTo>
                  <a:pt x="594" y="336"/>
                </a:lnTo>
                <a:lnTo>
                  <a:pt x="591" y="338"/>
                </a:lnTo>
                <a:lnTo>
                  <a:pt x="590" y="338"/>
                </a:lnTo>
                <a:lnTo>
                  <a:pt x="588" y="338"/>
                </a:lnTo>
                <a:lnTo>
                  <a:pt x="586" y="337"/>
                </a:lnTo>
                <a:lnTo>
                  <a:pt x="586" y="336"/>
                </a:lnTo>
                <a:lnTo>
                  <a:pt x="585" y="336"/>
                </a:lnTo>
                <a:lnTo>
                  <a:pt x="586" y="336"/>
                </a:lnTo>
                <a:close/>
                <a:moveTo>
                  <a:pt x="660" y="547"/>
                </a:moveTo>
                <a:lnTo>
                  <a:pt x="666" y="544"/>
                </a:lnTo>
                <a:lnTo>
                  <a:pt x="673" y="539"/>
                </a:lnTo>
                <a:lnTo>
                  <a:pt x="677" y="537"/>
                </a:lnTo>
                <a:lnTo>
                  <a:pt x="681" y="536"/>
                </a:lnTo>
                <a:lnTo>
                  <a:pt x="684" y="535"/>
                </a:lnTo>
                <a:lnTo>
                  <a:pt x="688" y="536"/>
                </a:lnTo>
                <a:lnTo>
                  <a:pt x="690" y="538"/>
                </a:lnTo>
                <a:lnTo>
                  <a:pt x="690" y="541"/>
                </a:lnTo>
                <a:lnTo>
                  <a:pt x="689" y="544"/>
                </a:lnTo>
                <a:lnTo>
                  <a:pt x="685" y="546"/>
                </a:lnTo>
                <a:lnTo>
                  <a:pt x="683" y="547"/>
                </a:lnTo>
                <a:lnTo>
                  <a:pt x="681" y="549"/>
                </a:lnTo>
                <a:lnTo>
                  <a:pt x="680" y="552"/>
                </a:lnTo>
                <a:lnTo>
                  <a:pt x="681" y="554"/>
                </a:lnTo>
                <a:lnTo>
                  <a:pt x="673" y="554"/>
                </a:lnTo>
                <a:lnTo>
                  <a:pt x="665" y="556"/>
                </a:lnTo>
                <a:lnTo>
                  <a:pt x="662" y="556"/>
                </a:lnTo>
                <a:lnTo>
                  <a:pt x="658" y="556"/>
                </a:lnTo>
                <a:lnTo>
                  <a:pt x="657" y="554"/>
                </a:lnTo>
                <a:lnTo>
                  <a:pt x="657" y="552"/>
                </a:lnTo>
                <a:lnTo>
                  <a:pt x="658" y="549"/>
                </a:lnTo>
                <a:lnTo>
                  <a:pt x="660" y="547"/>
                </a:lnTo>
                <a:lnTo>
                  <a:pt x="663" y="547"/>
                </a:lnTo>
                <a:lnTo>
                  <a:pt x="660" y="547"/>
                </a:lnTo>
                <a:close/>
                <a:moveTo>
                  <a:pt x="729" y="290"/>
                </a:moveTo>
                <a:lnTo>
                  <a:pt x="715" y="294"/>
                </a:lnTo>
                <a:lnTo>
                  <a:pt x="702" y="297"/>
                </a:lnTo>
                <a:lnTo>
                  <a:pt x="690" y="302"/>
                </a:lnTo>
                <a:lnTo>
                  <a:pt x="676" y="306"/>
                </a:lnTo>
                <a:lnTo>
                  <a:pt x="664" y="311"/>
                </a:lnTo>
                <a:lnTo>
                  <a:pt x="652" y="315"/>
                </a:lnTo>
                <a:lnTo>
                  <a:pt x="649" y="317"/>
                </a:lnTo>
                <a:lnTo>
                  <a:pt x="646" y="317"/>
                </a:lnTo>
                <a:lnTo>
                  <a:pt x="644" y="316"/>
                </a:lnTo>
                <a:lnTo>
                  <a:pt x="643" y="315"/>
                </a:lnTo>
                <a:lnTo>
                  <a:pt x="643" y="313"/>
                </a:lnTo>
                <a:lnTo>
                  <a:pt x="643" y="312"/>
                </a:lnTo>
                <a:lnTo>
                  <a:pt x="646" y="310"/>
                </a:lnTo>
                <a:lnTo>
                  <a:pt x="648" y="308"/>
                </a:lnTo>
                <a:lnTo>
                  <a:pt x="654" y="306"/>
                </a:lnTo>
                <a:lnTo>
                  <a:pt x="658" y="304"/>
                </a:lnTo>
                <a:lnTo>
                  <a:pt x="669" y="300"/>
                </a:lnTo>
                <a:lnTo>
                  <a:pt x="681" y="296"/>
                </a:lnTo>
                <a:lnTo>
                  <a:pt x="693" y="292"/>
                </a:lnTo>
                <a:lnTo>
                  <a:pt x="705" y="289"/>
                </a:lnTo>
                <a:lnTo>
                  <a:pt x="717" y="286"/>
                </a:lnTo>
                <a:lnTo>
                  <a:pt x="729" y="282"/>
                </a:lnTo>
                <a:lnTo>
                  <a:pt x="729" y="286"/>
                </a:lnTo>
                <a:lnTo>
                  <a:pt x="729" y="290"/>
                </a:lnTo>
                <a:lnTo>
                  <a:pt x="717" y="292"/>
                </a:lnTo>
                <a:lnTo>
                  <a:pt x="718" y="291"/>
                </a:lnTo>
                <a:lnTo>
                  <a:pt x="725" y="290"/>
                </a:lnTo>
                <a:lnTo>
                  <a:pt x="729" y="290"/>
                </a:lnTo>
                <a:close/>
                <a:moveTo>
                  <a:pt x="767" y="275"/>
                </a:moveTo>
                <a:lnTo>
                  <a:pt x="763" y="274"/>
                </a:lnTo>
                <a:lnTo>
                  <a:pt x="761" y="272"/>
                </a:lnTo>
                <a:lnTo>
                  <a:pt x="772" y="269"/>
                </a:lnTo>
                <a:lnTo>
                  <a:pt x="782" y="265"/>
                </a:lnTo>
                <a:lnTo>
                  <a:pt x="794" y="263"/>
                </a:lnTo>
                <a:lnTo>
                  <a:pt x="806" y="262"/>
                </a:lnTo>
                <a:lnTo>
                  <a:pt x="797" y="267"/>
                </a:lnTo>
                <a:lnTo>
                  <a:pt x="787" y="271"/>
                </a:lnTo>
                <a:lnTo>
                  <a:pt x="778" y="273"/>
                </a:lnTo>
                <a:lnTo>
                  <a:pt x="767" y="275"/>
                </a:lnTo>
                <a:lnTo>
                  <a:pt x="771" y="274"/>
                </a:lnTo>
                <a:lnTo>
                  <a:pt x="767" y="275"/>
                </a:lnTo>
                <a:close/>
                <a:moveTo>
                  <a:pt x="936" y="155"/>
                </a:moveTo>
                <a:lnTo>
                  <a:pt x="942" y="148"/>
                </a:lnTo>
                <a:lnTo>
                  <a:pt x="947" y="144"/>
                </a:lnTo>
                <a:lnTo>
                  <a:pt x="955" y="140"/>
                </a:lnTo>
                <a:lnTo>
                  <a:pt x="963" y="139"/>
                </a:lnTo>
                <a:lnTo>
                  <a:pt x="975" y="137"/>
                </a:lnTo>
                <a:lnTo>
                  <a:pt x="985" y="136"/>
                </a:lnTo>
                <a:lnTo>
                  <a:pt x="995" y="134"/>
                </a:lnTo>
                <a:lnTo>
                  <a:pt x="1005" y="133"/>
                </a:lnTo>
                <a:lnTo>
                  <a:pt x="1015" y="131"/>
                </a:lnTo>
                <a:lnTo>
                  <a:pt x="1026" y="129"/>
                </a:lnTo>
                <a:lnTo>
                  <a:pt x="1036" y="126"/>
                </a:lnTo>
                <a:lnTo>
                  <a:pt x="1047" y="124"/>
                </a:lnTo>
                <a:lnTo>
                  <a:pt x="1058" y="123"/>
                </a:lnTo>
                <a:lnTo>
                  <a:pt x="1068" y="121"/>
                </a:lnTo>
                <a:lnTo>
                  <a:pt x="1078" y="120"/>
                </a:lnTo>
                <a:lnTo>
                  <a:pt x="1089" y="119"/>
                </a:lnTo>
                <a:lnTo>
                  <a:pt x="1087" y="120"/>
                </a:lnTo>
                <a:lnTo>
                  <a:pt x="1087" y="121"/>
                </a:lnTo>
                <a:lnTo>
                  <a:pt x="1088" y="123"/>
                </a:lnTo>
                <a:lnTo>
                  <a:pt x="1089" y="124"/>
                </a:lnTo>
                <a:lnTo>
                  <a:pt x="1094" y="124"/>
                </a:lnTo>
                <a:lnTo>
                  <a:pt x="1099" y="123"/>
                </a:lnTo>
                <a:lnTo>
                  <a:pt x="1109" y="122"/>
                </a:lnTo>
                <a:lnTo>
                  <a:pt x="1119" y="121"/>
                </a:lnTo>
                <a:lnTo>
                  <a:pt x="1128" y="120"/>
                </a:lnTo>
                <a:lnTo>
                  <a:pt x="1138" y="122"/>
                </a:lnTo>
                <a:lnTo>
                  <a:pt x="1136" y="123"/>
                </a:lnTo>
                <a:lnTo>
                  <a:pt x="1136" y="125"/>
                </a:lnTo>
                <a:lnTo>
                  <a:pt x="1137" y="126"/>
                </a:lnTo>
                <a:lnTo>
                  <a:pt x="1137" y="129"/>
                </a:lnTo>
                <a:lnTo>
                  <a:pt x="1125" y="130"/>
                </a:lnTo>
                <a:lnTo>
                  <a:pt x="1112" y="131"/>
                </a:lnTo>
                <a:lnTo>
                  <a:pt x="1105" y="132"/>
                </a:lnTo>
                <a:lnTo>
                  <a:pt x="1101" y="133"/>
                </a:lnTo>
                <a:lnTo>
                  <a:pt x="1094" y="133"/>
                </a:lnTo>
                <a:lnTo>
                  <a:pt x="1087" y="132"/>
                </a:lnTo>
                <a:lnTo>
                  <a:pt x="1076" y="134"/>
                </a:lnTo>
                <a:lnTo>
                  <a:pt x="1063" y="137"/>
                </a:lnTo>
                <a:lnTo>
                  <a:pt x="1051" y="140"/>
                </a:lnTo>
                <a:lnTo>
                  <a:pt x="1038" y="141"/>
                </a:lnTo>
                <a:lnTo>
                  <a:pt x="1013" y="142"/>
                </a:lnTo>
                <a:lnTo>
                  <a:pt x="987" y="147"/>
                </a:lnTo>
                <a:lnTo>
                  <a:pt x="962" y="150"/>
                </a:lnTo>
                <a:lnTo>
                  <a:pt x="936" y="155"/>
                </a:lnTo>
                <a:lnTo>
                  <a:pt x="939" y="151"/>
                </a:lnTo>
                <a:lnTo>
                  <a:pt x="944" y="149"/>
                </a:lnTo>
                <a:lnTo>
                  <a:pt x="948" y="149"/>
                </a:lnTo>
                <a:lnTo>
                  <a:pt x="952" y="149"/>
                </a:lnTo>
                <a:lnTo>
                  <a:pt x="953" y="149"/>
                </a:lnTo>
                <a:lnTo>
                  <a:pt x="953" y="150"/>
                </a:lnTo>
                <a:lnTo>
                  <a:pt x="953" y="150"/>
                </a:lnTo>
                <a:lnTo>
                  <a:pt x="952" y="151"/>
                </a:lnTo>
                <a:lnTo>
                  <a:pt x="946" y="153"/>
                </a:lnTo>
                <a:lnTo>
                  <a:pt x="936" y="155"/>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lvl1pPr>
          </a:lstStyle>
          <a:p>
            <a:pPr lvl="0" algn="ctr"/>
            <a:endParaRPr lang="en-US"/>
          </a:p>
        </p:txBody>
      </p:sp>
      <p:sp>
        <p:nvSpPr>
          <p:cNvPr id="9" name="Прямоугольник 8">
            <a:extLst>
              <a:ext uri="{FF2B5EF4-FFF2-40B4-BE49-F238E27FC236}">
                <a16:creationId xmlns:a16="http://schemas.microsoft.com/office/drawing/2014/main" id="{96B10262-AF78-504B-8AA7-5C2F26989440}"/>
              </a:ext>
            </a:extLst>
          </p:cNvPr>
          <p:cNvSpPr/>
          <p:nvPr userDrawn="1"/>
        </p:nvSpPr>
        <p:spPr>
          <a:xfrm>
            <a:off x="804101" y="6800857"/>
            <a:ext cx="2262550" cy="57143"/>
          </a:xfrm>
          <a:prstGeom prst="rect">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sz="2400"/>
          </a:p>
        </p:txBody>
      </p:sp>
    </p:spTree>
    <p:extLst>
      <p:ext uri="{BB962C8B-B14F-4D97-AF65-F5344CB8AC3E}">
        <p14:creationId xmlns:p14="http://schemas.microsoft.com/office/powerpoint/2010/main" val="2100659996"/>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PhotoMask_62">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624DE589-2CCA-1348-8D92-38DEB837F7F2}"/>
              </a:ext>
            </a:extLst>
          </p:cNvPr>
          <p:cNvSpPr>
            <a:spLocks noGrp="1"/>
          </p:cNvSpPr>
          <p:nvPr>
            <p:ph type="title" hasCustomPrompt="1"/>
          </p:nvPr>
        </p:nvSpPr>
        <p:spPr>
          <a:xfrm>
            <a:off x="800856" y="4544995"/>
            <a:ext cx="4359101" cy="1583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AB360E5B-B6B6-E84D-B4D5-6CC2A2804A40}"/>
              </a:ext>
            </a:extLst>
          </p:cNvPr>
          <p:cNvSpPr>
            <a:spLocks noGrp="1"/>
          </p:cNvSpPr>
          <p:nvPr>
            <p:ph type="body" sz="quarter" idx="14" hasCustomPrompt="1"/>
          </p:nvPr>
        </p:nvSpPr>
        <p:spPr>
          <a:xfrm>
            <a:off x="5916003" y="4544995"/>
            <a:ext cx="5507895" cy="1583993"/>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3473">
            <a:extLst>
              <a:ext uri="{FF2B5EF4-FFF2-40B4-BE49-F238E27FC236}">
                <a16:creationId xmlns:a16="http://schemas.microsoft.com/office/drawing/2014/main" id="{61C66A45-7205-0541-86C7-965152BA8FB5}"/>
              </a:ext>
            </a:extLst>
          </p:cNvPr>
          <p:cNvSpPr>
            <a:spLocks noGrp="1" noEditPoints="1"/>
          </p:cNvSpPr>
          <p:nvPr>
            <p:ph type="pic" sz="quarter" idx="35"/>
          </p:nvPr>
        </p:nvSpPr>
        <p:spPr bwMode="auto">
          <a:xfrm>
            <a:off x="-4513" y="171431"/>
            <a:ext cx="12004400" cy="4265565"/>
          </a:xfrm>
          <a:custGeom>
            <a:avLst/>
            <a:gdLst>
              <a:gd name="T0" fmla="*/ 1471 w 1574"/>
              <a:gd name="T1" fmla="*/ 188 h 671"/>
              <a:gd name="T2" fmla="*/ 1456 w 1574"/>
              <a:gd name="T3" fmla="*/ 122 h 671"/>
              <a:gd name="T4" fmla="*/ 1235 w 1574"/>
              <a:gd name="T5" fmla="*/ 144 h 671"/>
              <a:gd name="T6" fmla="*/ 783 w 1574"/>
              <a:gd name="T7" fmla="*/ 241 h 671"/>
              <a:gd name="T8" fmla="*/ 618 w 1574"/>
              <a:gd name="T9" fmla="*/ 222 h 671"/>
              <a:gd name="T10" fmla="*/ 660 w 1574"/>
              <a:gd name="T11" fmla="*/ 280 h 671"/>
              <a:gd name="T12" fmla="*/ 652 w 1574"/>
              <a:gd name="T13" fmla="*/ 333 h 671"/>
              <a:gd name="T14" fmla="*/ 485 w 1574"/>
              <a:gd name="T15" fmla="*/ 297 h 671"/>
              <a:gd name="T16" fmla="*/ 502 w 1574"/>
              <a:gd name="T17" fmla="*/ 350 h 671"/>
              <a:gd name="T18" fmla="*/ 312 w 1574"/>
              <a:gd name="T19" fmla="*/ 300 h 671"/>
              <a:gd name="T20" fmla="*/ 367 w 1574"/>
              <a:gd name="T21" fmla="*/ 263 h 671"/>
              <a:gd name="T22" fmla="*/ 157 w 1574"/>
              <a:gd name="T23" fmla="*/ 158 h 671"/>
              <a:gd name="T24" fmla="*/ 184 w 1574"/>
              <a:gd name="T25" fmla="*/ 219 h 671"/>
              <a:gd name="T26" fmla="*/ 202 w 1574"/>
              <a:gd name="T27" fmla="*/ 276 h 671"/>
              <a:gd name="T28" fmla="*/ 149 w 1574"/>
              <a:gd name="T29" fmla="*/ 315 h 671"/>
              <a:gd name="T30" fmla="*/ 411 w 1574"/>
              <a:gd name="T31" fmla="*/ 448 h 671"/>
              <a:gd name="T32" fmla="*/ 477 w 1574"/>
              <a:gd name="T33" fmla="*/ 514 h 671"/>
              <a:gd name="T34" fmla="*/ 576 w 1574"/>
              <a:gd name="T35" fmla="*/ 547 h 671"/>
              <a:gd name="T36" fmla="*/ 747 w 1574"/>
              <a:gd name="T37" fmla="*/ 597 h 671"/>
              <a:gd name="T38" fmla="*/ 964 w 1574"/>
              <a:gd name="T39" fmla="*/ 623 h 671"/>
              <a:gd name="T40" fmla="*/ 975 w 1574"/>
              <a:gd name="T41" fmla="*/ 633 h 671"/>
              <a:gd name="T42" fmla="*/ 1317 w 1574"/>
              <a:gd name="T43" fmla="*/ 579 h 671"/>
              <a:gd name="T44" fmla="*/ 1566 w 1574"/>
              <a:gd name="T45" fmla="*/ 319 h 671"/>
              <a:gd name="T46" fmla="*/ 674 w 1574"/>
              <a:gd name="T47" fmla="*/ 566 h 671"/>
              <a:gd name="T48" fmla="*/ 377 w 1574"/>
              <a:gd name="T49" fmla="*/ 131 h 671"/>
              <a:gd name="T50" fmla="*/ 306 w 1574"/>
              <a:gd name="T51" fmla="*/ 140 h 671"/>
              <a:gd name="T52" fmla="*/ 435 w 1574"/>
              <a:gd name="T53" fmla="*/ 186 h 671"/>
              <a:gd name="T54" fmla="*/ 648 w 1574"/>
              <a:gd name="T55" fmla="*/ 213 h 671"/>
              <a:gd name="T56" fmla="*/ 633 w 1574"/>
              <a:gd name="T57" fmla="*/ 592 h 671"/>
              <a:gd name="T58" fmla="*/ 93 w 1574"/>
              <a:gd name="T59" fmla="*/ 183 h 671"/>
              <a:gd name="T60" fmla="*/ 467 w 1574"/>
              <a:gd name="T61" fmla="*/ 533 h 671"/>
              <a:gd name="T62" fmla="*/ 273 w 1574"/>
              <a:gd name="T63" fmla="*/ 91 h 671"/>
              <a:gd name="T64" fmla="*/ 857 w 1574"/>
              <a:gd name="T65" fmla="*/ 642 h 671"/>
              <a:gd name="T66" fmla="*/ 1467 w 1574"/>
              <a:gd name="T67" fmla="*/ 62 h 671"/>
              <a:gd name="T68" fmla="*/ 421 w 1574"/>
              <a:gd name="T69" fmla="*/ 159 h 671"/>
              <a:gd name="T70" fmla="*/ 50 w 1574"/>
              <a:gd name="T71" fmla="*/ 399 h 671"/>
              <a:gd name="T72" fmla="*/ 1008 w 1574"/>
              <a:gd name="T73" fmla="*/ 665 h 671"/>
              <a:gd name="T74" fmla="*/ 373 w 1574"/>
              <a:gd name="T75" fmla="*/ 449 h 671"/>
              <a:gd name="T76" fmla="*/ 449 w 1574"/>
              <a:gd name="T77" fmla="*/ 282 h 671"/>
              <a:gd name="T78" fmla="*/ 323 w 1574"/>
              <a:gd name="T79" fmla="*/ 454 h 671"/>
              <a:gd name="T80" fmla="*/ 330 w 1574"/>
              <a:gd name="T81" fmla="*/ 261 h 671"/>
              <a:gd name="T82" fmla="*/ 788 w 1574"/>
              <a:gd name="T83" fmla="*/ 643 h 671"/>
              <a:gd name="T84" fmla="*/ 999 w 1574"/>
              <a:gd name="T85" fmla="*/ 208 h 671"/>
              <a:gd name="T86" fmla="*/ 256 w 1574"/>
              <a:gd name="T87" fmla="*/ 135 h 671"/>
              <a:gd name="T88" fmla="*/ 577 w 1574"/>
              <a:gd name="T89" fmla="*/ 581 h 671"/>
              <a:gd name="T90" fmla="*/ 405 w 1574"/>
              <a:gd name="T91" fmla="*/ 141 h 671"/>
              <a:gd name="T92" fmla="*/ 477 w 1574"/>
              <a:gd name="T93" fmla="*/ 267 h 671"/>
              <a:gd name="T94" fmla="*/ 545 w 1574"/>
              <a:gd name="T95" fmla="*/ 202 h 671"/>
              <a:gd name="T96" fmla="*/ 384 w 1574"/>
              <a:gd name="T97" fmla="*/ 231 h 671"/>
              <a:gd name="T98" fmla="*/ 1426 w 1574"/>
              <a:gd name="T99" fmla="*/ 91 h 671"/>
              <a:gd name="T100" fmla="*/ 533 w 1574"/>
              <a:gd name="T101" fmla="*/ 322 h 671"/>
              <a:gd name="T102" fmla="*/ 247 w 1574"/>
              <a:gd name="T103" fmla="*/ 192 h 671"/>
              <a:gd name="T104" fmla="*/ 238 w 1574"/>
              <a:gd name="T105" fmla="*/ 274 h 671"/>
              <a:gd name="T106" fmla="*/ 262 w 1574"/>
              <a:gd name="T107" fmla="*/ 261 h 671"/>
              <a:gd name="T108" fmla="*/ 189 w 1574"/>
              <a:gd name="T109" fmla="*/ 263 h 671"/>
              <a:gd name="T110" fmla="*/ 266 w 1574"/>
              <a:gd name="T111" fmla="*/ 316 h 671"/>
              <a:gd name="T112" fmla="*/ 359 w 1574"/>
              <a:gd name="T113" fmla="*/ 350 h 671"/>
              <a:gd name="T114" fmla="*/ 355 w 1574"/>
              <a:gd name="T115" fmla="*/ 332 h 671"/>
              <a:gd name="T116" fmla="*/ 858 w 1574"/>
              <a:gd name="T117" fmla="*/ 256 h 671"/>
              <a:gd name="T118" fmla="*/ 570 w 1574"/>
              <a:gd name="T119" fmla="*/ 388 h 671"/>
              <a:gd name="T120" fmla="*/ 500 w 1574"/>
              <a:gd name="T121" fmla="*/ 421 h 671"/>
              <a:gd name="T122" fmla="*/ 533 w 1574"/>
              <a:gd name="T123" fmla="*/ 496 h 671"/>
              <a:gd name="T124" fmla="*/ 713 w 1574"/>
              <a:gd name="T125" fmla="*/ 578 h 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74" h="671">
                <a:moveTo>
                  <a:pt x="1567" y="222"/>
                </a:moveTo>
                <a:lnTo>
                  <a:pt x="1559" y="222"/>
                </a:lnTo>
                <a:lnTo>
                  <a:pt x="1550" y="224"/>
                </a:lnTo>
                <a:lnTo>
                  <a:pt x="1542" y="224"/>
                </a:lnTo>
                <a:lnTo>
                  <a:pt x="1535" y="226"/>
                </a:lnTo>
                <a:lnTo>
                  <a:pt x="1533" y="228"/>
                </a:lnTo>
                <a:lnTo>
                  <a:pt x="1531" y="230"/>
                </a:lnTo>
                <a:lnTo>
                  <a:pt x="1527" y="228"/>
                </a:lnTo>
                <a:lnTo>
                  <a:pt x="1524" y="228"/>
                </a:lnTo>
                <a:lnTo>
                  <a:pt x="1522" y="231"/>
                </a:lnTo>
                <a:lnTo>
                  <a:pt x="1520" y="232"/>
                </a:lnTo>
                <a:lnTo>
                  <a:pt x="1516" y="231"/>
                </a:lnTo>
                <a:lnTo>
                  <a:pt x="1513" y="230"/>
                </a:lnTo>
                <a:lnTo>
                  <a:pt x="1515" y="232"/>
                </a:lnTo>
                <a:lnTo>
                  <a:pt x="1515" y="234"/>
                </a:lnTo>
                <a:lnTo>
                  <a:pt x="1515" y="235"/>
                </a:lnTo>
                <a:lnTo>
                  <a:pt x="1516" y="236"/>
                </a:lnTo>
                <a:lnTo>
                  <a:pt x="1518" y="236"/>
                </a:lnTo>
                <a:lnTo>
                  <a:pt x="1521" y="235"/>
                </a:lnTo>
                <a:lnTo>
                  <a:pt x="1529" y="233"/>
                </a:lnTo>
                <a:lnTo>
                  <a:pt x="1537" y="232"/>
                </a:lnTo>
                <a:lnTo>
                  <a:pt x="1539" y="232"/>
                </a:lnTo>
                <a:lnTo>
                  <a:pt x="1540" y="232"/>
                </a:lnTo>
                <a:lnTo>
                  <a:pt x="1541" y="233"/>
                </a:lnTo>
                <a:lnTo>
                  <a:pt x="1543" y="233"/>
                </a:lnTo>
                <a:lnTo>
                  <a:pt x="1546" y="232"/>
                </a:lnTo>
                <a:lnTo>
                  <a:pt x="1548" y="231"/>
                </a:lnTo>
                <a:lnTo>
                  <a:pt x="1551" y="232"/>
                </a:lnTo>
                <a:lnTo>
                  <a:pt x="1555" y="233"/>
                </a:lnTo>
                <a:lnTo>
                  <a:pt x="1548" y="235"/>
                </a:lnTo>
                <a:lnTo>
                  <a:pt x="1540" y="236"/>
                </a:lnTo>
                <a:lnTo>
                  <a:pt x="1532" y="236"/>
                </a:lnTo>
                <a:lnTo>
                  <a:pt x="1524" y="239"/>
                </a:lnTo>
                <a:lnTo>
                  <a:pt x="1522" y="240"/>
                </a:lnTo>
                <a:lnTo>
                  <a:pt x="1518" y="240"/>
                </a:lnTo>
                <a:lnTo>
                  <a:pt x="1516" y="238"/>
                </a:lnTo>
                <a:lnTo>
                  <a:pt x="1515" y="236"/>
                </a:lnTo>
                <a:lnTo>
                  <a:pt x="1512" y="236"/>
                </a:lnTo>
                <a:lnTo>
                  <a:pt x="1509" y="236"/>
                </a:lnTo>
                <a:lnTo>
                  <a:pt x="1508" y="236"/>
                </a:lnTo>
                <a:lnTo>
                  <a:pt x="1506" y="234"/>
                </a:lnTo>
                <a:lnTo>
                  <a:pt x="1509" y="233"/>
                </a:lnTo>
                <a:lnTo>
                  <a:pt x="1512" y="231"/>
                </a:lnTo>
                <a:lnTo>
                  <a:pt x="1500" y="232"/>
                </a:lnTo>
                <a:lnTo>
                  <a:pt x="1489" y="234"/>
                </a:lnTo>
                <a:lnTo>
                  <a:pt x="1482" y="235"/>
                </a:lnTo>
                <a:lnTo>
                  <a:pt x="1475" y="236"/>
                </a:lnTo>
                <a:lnTo>
                  <a:pt x="1474" y="236"/>
                </a:lnTo>
                <a:lnTo>
                  <a:pt x="1472" y="235"/>
                </a:lnTo>
                <a:lnTo>
                  <a:pt x="1471" y="235"/>
                </a:lnTo>
                <a:lnTo>
                  <a:pt x="1471" y="235"/>
                </a:lnTo>
                <a:lnTo>
                  <a:pt x="1471" y="234"/>
                </a:lnTo>
                <a:lnTo>
                  <a:pt x="1472" y="234"/>
                </a:lnTo>
                <a:lnTo>
                  <a:pt x="1474" y="234"/>
                </a:lnTo>
                <a:lnTo>
                  <a:pt x="1477" y="234"/>
                </a:lnTo>
                <a:lnTo>
                  <a:pt x="1481" y="231"/>
                </a:lnTo>
                <a:lnTo>
                  <a:pt x="1483" y="228"/>
                </a:lnTo>
                <a:lnTo>
                  <a:pt x="1487" y="228"/>
                </a:lnTo>
                <a:lnTo>
                  <a:pt x="1490" y="228"/>
                </a:lnTo>
                <a:lnTo>
                  <a:pt x="1492" y="228"/>
                </a:lnTo>
                <a:lnTo>
                  <a:pt x="1493" y="228"/>
                </a:lnTo>
                <a:lnTo>
                  <a:pt x="1496" y="227"/>
                </a:lnTo>
                <a:lnTo>
                  <a:pt x="1497" y="225"/>
                </a:lnTo>
                <a:lnTo>
                  <a:pt x="1494" y="225"/>
                </a:lnTo>
                <a:lnTo>
                  <a:pt x="1491" y="225"/>
                </a:lnTo>
                <a:lnTo>
                  <a:pt x="1490" y="225"/>
                </a:lnTo>
                <a:lnTo>
                  <a:pt x="1489" y="225"/>
                </a:lnTo>
                <a:lnTo>
                  <a:pt x="1489" y="224"/>
                </a:lnTo>
                <a:lnTo>
                  <a:pt x="1491" y="223"/>
                </a:lnTo>
                <a:lnTo>
                  <a:pt x="1497" y="221"/>
                </a:lnTo>
                <a:lnTo>
                  <a:pt x="1501" y="219"/>
                </a:lnTo>
                <a:lnTo>
                  <a:pt x="1506" y="218"/>
                </a:lnTo>
                <a:lnTo>
                  <a:pt x="1510" y="216"/>
                </a:lnTo>
                <a:lnTo>
                  <a:pt x="1515" y="216"/>
                </a:lnTo>
                <a:lnTo>
                  <a:pt x="1520" y="217"/>
                </a:lnTo>
                <a:lnTo>
                  <a:pt x="1523" y="217"/>
                </a:lnTo>
                <a:lnTo>
                  <a:pt x="1526" y="216"/>
                </a:lnTo>
                <a:lnTo>
                  <a:pt x="1530" y="214"/>
                </a:lnTo>
                <a:lnTo>
                  <a:pt x="1533" y="213"/>
                </a:lnTo>
                <a:lnTo>
                  <a:pt x="1537" y="213"/>
                </a:lnTo>
                <a:lnTo>
                  <a:pt x="1541" y="213"/>
                </a:lnTo>
                <a:lnTo>
                  <a:pt x="1545" y="213"/>
                </a:lnTo>
                <a:lnTo>
                  <a:pt x="1549" y="213"/>
                </a:lnTo>
                <a:lnTo>
                  <a:pt x="1555" y="211"/>
                </a:lnTo>
                <a:lnTo>
                  <a:pt x="1557" y="208"/>
                </a:lnTo>
                <a:lnTo>
                  <a:pt x="1558" y="205"/>
                </a:lnTo>
                <a:lnTo>
                  <a:pt x="1558" y="202"/>
                </a:lnTo>
                <a:lnTo>
                  <a:pt x="1555" y="201"/>
                </a:lnTo>
                <a:lnTo>
                  <a:pt x="1551" y="201"/>
                </a:lnTo>
                <a:lnTo>
                  <a:pt x="1546" y="203"/>
                </a:lnTo>
                <a:lnTo>
                  <a:pt x="1541" y="207"/>
                </a:lnTo>
                <a:lnTo>
                  <a:pt x="1535" y="208"/>
                </a:lnTo>
                <a:lnTo>
                  <a:pt x="1530" y="209"/>
                </a:lnTo>
                <a:lnTo>
                  <a:pt x="1517" y="213"/>
                </a:lnTo>
                <a:lnTo>
                  <a:pt x="1505" y="213"/>
                </a:lnTo>
                <a:lnTo>
                  <a:pt x="1510" y="210"/>
                </a:lnTo>
                <a:lnTo>
                  <a:pt x="1517" y="208"/>
                </a:lnTo>
                <a:lnTo>
                  <a:pt x="1521" y="207"/>
                </a:lnTo>
                <a:lnTo>
                  <a:pt x="1524" y="205"/>
                </a:lnTo>
                <a:lnTo>
                  <a:pt x="1518" y="205"/>
                </a:lnTo>
                <a:lnTo>
                  <a:pt x="1513" y="206"/>
                </a:lnTo>
                <a:lnTo>
                  <a:pt x="1506" y="208"/>
                </a:lnTo>
                <a:lnTo>
                  <a:pt x="1499" y="209"/>
                </a:lnTo>
                <a:lnTo>
                  <a:pt x="1487" y="213"/>
                </a:lnTo>
                <a:lnTo>
                  <a:pt x="1473" y="216"/>
                </a:lnTo>
                <a:lnTo>
                  <a:pt x="1468" y="216"/>
                </a:lnTo>
                <a:lnTo>
                  <a:pt x="1465" y="215"/>
                </a:lnTo>
                <a:lnTo>
                  <a:pt x="1464" y="215"/>
                </a:lnTo>
                <a:lnTo>
                  <a:pt x="1464" y="214"/>
                </a:lnTo>
                <a:lnTo>
                  <a:pt x="1464" y="213"/>
                </a:lnTo>
                <a:lnTo>
                  <a:pt x="1466" y="211"/>
                </a:lnTo>
                <a:lnTo>
                  <a:pt x="1469" y="210"/>
                </a:lnTo>
                <a:lnTo>
                  <a:pt x="1472" y="208"/>
                </a:lnTo>
                <a:lnTo>
                  <a:pt x="1468" y="206"/>
                </a:lnTo>
                <a:lnTo>
                  <a:pt x="1464" y="205"/>
                </a:lnTo>
                <a:lnTo>
                  <a:pt x="1472" y="202"/>
                </a:lnTo>
                <a:lnTo>
                  <a:pt x="1479" y="199"/>
                </a:lnTo>
                <a:lnTo>
                  <a:pt x="1473" y="199"/>
                </a:lnTo>
                <a:lnTo>
                  <a:pt x="1467" y="199"/>
                </a:lnTo>
                <a:lnTo>
                  <a:pt x="1476" y="193"/>
                </a:lnTo>
                <a:lnTo>
                  <a:pt x="1485" y="188"/>
                </a:lnTo>
                <a:lnTo>
                  <a:pt x="1493" y="186"/>
                </a:lnTo>
                <a:lnTo>
                  <a:pt x="1501" y="186"/>
                </a:lnTo>
                <a:lnTo>
                  <a:pt x="1506" y="186"/>
                </a:lnTo>
                <a:lnTo>
                  <a:pt x="1508" y="184"/>
                </a:lnTo>
                <a:lnTo>
                  <a:pt x="1509" y="182"/>
                </a:lnTo>
                <a:lnTo>
                  <a:pt x="1509" y="181"/>
                </a:lnTo>
                <a:lnTo>
                  <a:pt x="1515" y="176"/>
                </a:lnTo>
                <a:lnTo>
                  <a:pt x="1521" y="173"/>
                </a:lnTo>
                <a:lnTo>
                  <a:pt x="1516" y="172"/>
                </a:lnTo>
                <a:lnTo>
                  <a:pt x="1509" y="174"/>
                </a:lnTo>
                <a:lnTo>
                  <a:pt x="1502" y="176"/>
                </a:lnTo>
                <a:lnTo>
                  <a:pt x="1498" y="178"/>
                </a:lnTo>
                <a:lnTo>
                  <a:pt x="1487" y="182"/>
                </a:lnTo>
                <a:lnTo>
                  <a:pt x="1476" y="185"/>
                </a:lnTo>
                <a:lnTo>
                  <a:pt x="1471" y="188"/>
                </a:lnTo>
                <a:lnTo>
                  <a:pt x="1465" y="189"/>
                </a:lnTo>
                <a:lnTo>
                  <a:pt x="1460" y="190"/>
                </a:lnTo>
                <a:lnTo>
                  <a:pt x="1456" y="191"/>
                </a:lnTo>
                <a:lnTo>
                  <a:pt x="1455" y="190"/>
                </a:lnTo>
                <a:lnTo>
                  <a:pt x="1453" y="189"/>
                </a:lnTo>
                <a:lnTo>
                  <a:pt x="1453" y="188"/>
                </a:lnTo>
                <a:lnTo>
                  <a:pt x="1453" y="186"/>
                </a:lnTo>
                <a:lnTo>
                  <a:pt x="1456" y="185"/>
                </a:lnTo>
                <a:lnTo>
                  <a:pt x="1458" y="183"/>
                </a:lnTo>
                <a:lnTo>
                  <a:pt x="1467" y="180"/>
                </a:lnTo>
                <a:lnTo>
                  <a:pt x="1474" y="174"/>
                </a:lnTo>
                <a:lnTo>
                  <a:pt x="1474" y="172"/>
                </a:lnTo>
                <a:lnTo>
                  <a:pt x="1472" y="171"/>
                </a:lnTo>
                <a:lnTo>
                  <a:pt x="1472" y="171"/>
                </a:lnTo>
                <a:lnTo>
                  <a:pt x="1473" y="168"/>
                </a:lnTo>
                <a:lnTo>
                  <a:pt x="1481" y="164"/>
                </a:lnTo>
                <a:lnTo>
                  <a:pt x="1487" y="159"/>
                </a:lnTo>
                <a:lnTo>
                  <a:pt x="1481" y="160"/>
                </a:lnTo>
                <a:lnTo>
                  <a:pt x="1475" y="161"/>
                </a:lnTo>
                <a:lnTo>
                  <a:pt x="1474" y="160"/>
                </a:lnTo>
                <a:lnTo>
                  <a:pt x="1475" y="159"/>
                </a:lnTo>
                <a:lnTo>
                  <a:pt x="1475" y="158"/>
                </a:lnTo>
                <a:lnTo>
                  <a:pt x="1476" y="158"/>
                </a:lnTo>
                <a:lnTo>
                  <a:pt x="1480" y="157"/>
                </a:lnTo>
                <a:lnTo>
                  <a:pt x="1482" y="156"/>
                </a:lnTo>
                <a:lnTo>
                  <a:pt x="1482" y="153"/>
                </a:lnTo>
                <a:lnTo>
                  <a:pt x="1482" y="150"/>
                </a:lnTo>
                <a:lnTo>
                  <a:pt x="1482" y="149"/>
                </a:lnTo>
                <a:lnTo>
                  <a:pt x="1483" y="149"/>
                </a:lnTo>
                <a:lnTo>
                  <a:pt x="1484" y="149"/>
                </a:lnTo>
                <a:lnTo>
                  <a:pt x="1487" y="150"/>
                </a:lnTo>
                <a:lnTo>
                  <a:pt x="1489" y="151"/>
                </a:lnTo>
                <a:lnTo>
                  <a:pt x="1491" y="155"/>
                </a:lnTo>
                <a:lnTo>
                  <a:pt x="1490" y="157"/>
                </a:lnTo>
                <a:lnTo>
                  <a:pt x="1488" y="158"/>
                </a:lnTo>
                <a:lnTo>
                  <a:pt x="1488" y="159"/>
                </a:lnTo>
                <a:lnTo>
                  <a:pt x="1487" y="159"/>
                </a:lnTo>
                <a:lnTo>
                  <a:pt x="1488" y="160"/>
                </a:lnTo>
                <a:lnTo>
                  <a:pt x="1489" y="160"/>
                </a:lnTo>
                <a:lnTo>
                  <a:pt x="1491" y="161"/>
                </a:lnTo>
                <a:lnTo>
                  <a:pt x="1494" y="161"/>
                </a:lnTo>
                <a:lnTo>
                  <a:pt x="1498" y="161"/>
                </a:lnTo>
                <a:lnTo>
                  <a:pt x="1504" y="160"/>
                </a:lnTo>
                <a:lnTo>
                  <a:pt x="1508" y="158"/>
                </a:lnTo>
                <a:lnTo>
                  <a:pt x="1512" y="155"/>
                </a:lnTo>
                <a:lnTo>
                  <a:pt x="1512" y="155"/>
                </a:lnTo>
                <a:lnTo>
                  <a:pt x="1513" y="153"/>
                </a:lnTo>
                <a:lnTo>
                  <a:pt x="1513" y="152"/>
                </a:lnTo>
                <a:lnTo>
                  <a:pt x="1512" y="151"/>
                </a:lnTo>
                <a:lnTo>
                  <a:pt x="1513" y="150"/>
                </a:lnTo>
                <a:lnTo>
                  <a:pt x="1514" y="149"/>
                </a:lnTo>
                <a:lnTo>
                  <a:pt x="1517" y="148"/>
                </a:lnTo>
                <a:lnTo>
                  <a:pt x="1521" y="147"/>
                </a:lnTo>
                <a:lnTo>
                  <a:pt x="1525" y="145"/>
                </a:lnTo>
                <a:lnTo>
                  <a:pt x="1530" y="143"/>
                </a:lnTo>
                <a:lnTo>
                  <a:pt x="1537" y="136"/>
                </a:lnTo>
                <a:lnTo>
                  <a:pt x="1543" y="130"/>
                </a:lnTo>
                <a:lnTo>
                  <a:pt x="1533" y="134"/>
                </a:lnTo>
                <a:lnTo>
                  <a:pt x="1523" y="140"/>
                </a:lnTo>
                <a:lnTo>
                  <a:pt x="1514" y="145"/>
                </a:lnTo>
                <a:lnTo>
                  <a:pt x="1502" y="149"/>
                </a:lnTo>
                <a:lnTo>
                  <a:pt x="1505" y="145"/>
                </a:lnTo>
                <a:lnTo>
                  <a:pt x="1507" y="143"/>
                </a:lnTo>
                <a:lnTo>
                  <a:pt x="1510" y="141"/>
                </a:lnTo>
                <a:lnTo>
                  <a:pt x="1514" y="140"/>
                </a:lnTo>
                <a:lnTo>
                  <a:pt x="1522" y="134"/>
                </a:lnTo>
                <a:lnTo>
                  <a:pt x="1530" y="127"/>
                </a:lnTo>
                <a:lnTo>
                  <a:pt x="1537" y="123"/>
                </a:lnTo>
                <a:lnTo>
                  <a:pt x="1542" y="118"/>
                </a:lnTo>
                <a:lnTo>
                  <a:pt x="1543" y="117"/>
                </a:lnTo>
                <a:lnTo>
                  <a:pt x="1545" y="116"/>
                </a:lnTo>
                <a:lnTo>
                  <a:pt x="1543" y="116"/>
                </a:lnTo>
                <a:lnTo>
                  <a:pt x="1543" y="116"/>
                </a:lnTo>
                <a:lnTo>
                  <a:pt x="1540" y="116"/>
                </a:lnTo>
                <a:lnTo>
                  <a:pt x="1538" y="117"/>
                </a:lnTo>
                <a:lnTo>
                  <a:pt x="1530" y="122"/>
                </a:lnTo>
                <a:lnTo>
                  <a:pt x="1523" y="126"/>
                </a:lnTo>
                <a:lnTo>
                  <a:pt x="1514" y="130"/>
                </a:lnTo>
                <a:lnTo>
                  <a:pt x="1506" y="133"/>
                </a:lnTo>
                <a:lnTo>
                  <a:pt x="1498" y="139"/>
                </a:lnTo>
                <a:lnTo>
                  <a:pt x="1489" y="143"/>
                </a:lnTo>
                <a:lnTo>
                  <a:pt x="1484" y="145"/>
                </a:lnTo>
                <a:lnTo>
                  <a:pt x="1480" y="148"/>
                </a:lnTo>
                <a:lnTo>
                  <a:pt x="1475" y="149"/>
                </a:lnTo>
                <a:lnTo>
                  <a:pt x="1472" y="149"/>
                </a:lnTo>
                <a:lnTo>
                  <a:pt x="1474" y="144"/>
                </a:lnTo>
                <a:lnTo>
                  <a:pt x="1477" y="142"/>
                </a:lnTo>
                <a:lnTo>
                  <a:pt x="1481" y="140"/>
                </a:lnTo>
                <a:lnTo>
                  <a:pt x="1484" y="138"/>
                </a:lnTo>
                <a:lnTo>
                  <a:pt x="1491" y="134"/>
                </a:lnTo>
                <a:lnTo>
                  <a:pt x="1499" y="130"/>
                </a:lnTo>
                <a:lnTo>
                  <a:pt x="1506" y="125"/>
                </a:lnTo>
                <a:lnTo>
                  <a:pt x="1514" y="120"/>
                </a:lnTo>
                <a:lnTo>
                  <a:pt x="1517" y="118"/>
                </a:lnTo>
                <a:lnTo>
                  <a:pt x="1521" y="117"/>
                </a:lnTo>
                <a:lnTo>
                  <a:pt x="1523" y="115"/>
                </a:lnTo>
                <a:lnTo>
                  <a:pt x="1524" y="110"/>
                </a:lnTo>
                <a:lnTo>
                  <a:pt x="1525" y="110"/>
                </a:lnTo>
                <a:lnTo>
                  <a:pt x="1525" y="110"/>
                </a:lnTo>
                <a:lnTo>
                  <a:pt x="1525" y="110"/>
                </a:lnTo>
                <a:lnTo>
                  <a:pt x="1525" y="110"/>
                </a:lnTo>
                <a:lnTo>
                  <a:pt x="1525" y="110"/>
                </a:lnTo>
                <a:lnTo>
                  <a:pt x="1524" y="110"/>
                </a:lnTo>
                <a:lnTo>
                  <a:pt x="1520" y="114"/>
                </a:lnTo>
                <a:lnTo>
                  <a:pt x="1515" y="117"/>
                </a:lnTo>
                <a:lnTo>
                  <a:pt x="1509" y="118"/>
                </a:lnTo>
                <a:lnTo>
                  <a:pt x="1505" y="118"/>
                </a:lnTo>
                <a:lnTo>
                  <a:pt x="1506" y="115"/>
                </a:lnTo>
                <a:lnTo>
                  <a:pt x="1507" y="113"/>
                </a:lnTo>
                <a:lnTo>
                  <a:pt x="1509" y="111"/>
                </a:lnTo>
                <a:lnTo>
                  <a:pt x="1513" y="110"/>
                </a:lnTo>
                <a:lnTo>
                  <a:pt x="1518" y="107"/>
                </a:lnTo>
                <a:lnTo>
                  <a:pt x="1524" y="102"/>
                </a:lnTo>
                <a:lnTo>
                  <a:pt x="1526" y="101"/>
                </a:lnTo>
                <a:lnTo>
                  <a:pt x="1530" y="99"/>
                </a:lnTo>
                <a:lnTo>
                  <a:pt x="1530" y="98"/>
                </a:lnTo>
                <a:lnTo>
                  <a:pt x="1531" y="98"/>
                </a:lnTo>
                <a:lnTo>
                  <a:pt x="1530" y="97"/>
                </a:lnTo>
                <a:lnTo>
                  <a:pt x="1527" y="97"/>
                </a:lnTo>
                <a:lnTo>
                  <a:pt x="1521" y="100"/>
                </a:lnTo>
                <a:lnTo>
                  <a:pt x="1515" y="105"/>
                </a:lnTo>
                <a:lnTo>
                  <a:pt x="1498" y="114"/>
                </a:lnTo>
                <a:lnTo>
                  <a:pt x="1482" y="120"/>
                </a:lnTo>
                <a:lnTo>
                  <a:pt x="1476" y="123"/>
                </a:lnTo>
                <a:lnTo>
                  <a:pt x="1472" y="125"/>
                </a:lnTo>
                <a:lnTo>
                  <a:pt x="1469" y="126"/>
                </a:lnTo>
                <a:lnTo>
                  <a:pt x="1468" y="128"/>
                </a:lnTo>
                <a:lnTo>
                  <a:pt x="1465" y="128"/>
                </a:lnTo>
                <a:lnTo>
                  <a:pt x="1463" y="130"/>
                </a:lnTo>
                <a:lnTo>
                  <a:pt x="1459" y="130"/>
                </a:lnTo>
                <a:lnTo>
                  <a:pt x="1458" y="130"/>
                </a:lnTo>
                <a:lnTo>
                  <a:pt x="1457" y="130"/>
                </a:lnTo>
                <a:lnTo>
                  <a:pt x="1456" y="127"/>
                </a:lnTo>
                <a:lnTo>
                  <a:pt x="1453" y="124"/>
                </a:lnTo>
                <a:lnTo>
                  <a:pt x="1453" y="123"/>
                </a:lnTo>
                <a:lnTo>
                  <a:pt x="1456" y="122"/>
                </a:lnTo>
                <a:lnTo>
                  <a:pt x="1458" y="120"/>
                </a:lnTo>
                <a:lnTo>
                  <a:pt x="1461" y="120"/>
                </a:lnTo>
                <a:lnTo>
                  <a:pt x="1465" y="119"/>
                </a:lnTo>
                <a:lnTo>
                  <a:pt x="1468" y="119"/>
                </a:lnTo>
                <a:lnTo>
                  <a:pt x="1471" y="120"/>
                </a:lnTo>
                <a:lnTo>
                  <a:pt x="1473" y="117"/>
                </a:lnTo>
                <a:lnTo>
                  <a:pt x="1476" y="115"/>
                </a:lnTo>
                <a:lnTo>
                  <a:pt x="1481" y="115"/>
                </a:lnTo>
                <a:lnTo>
                  <a:pt x="1485" y="114"/>
                </a:lnTo>
                <a:lnTo>
                  <a:pt x="1491" y="113"/>
                </a:lnTo>
                <a:lnTo>
                  <a:pt x="1496" y="109"/>
                </a:lnTo>
                <a:lnTo>
                  <a:pt x="1500" y="106"/>
                </a:lnTo>
                <a:lnTo>
                  <a:pt x="1501" y="101"/>
                </a:lnTo>
                <a:lnTo>
                  <a:pt x="1500" y="100"/>
                </a:lnTo>
                <a:lnTo>
                  <a:pt x="1497" y="99"/>
                </a:lnTo>
                <a:lnTo>
                  <a:pt x="1494" y="100"/>
                </a:lnTo>
                <a:lnTo>
                  <a:pt x="1492" y="100"/>
                </a:lnTo>
                <a:lnTo>
                  <a:pt x="1492" y="101"/>
                </a:lnTo>
                <a:lnTo>
                  <a:pt x="1493" y="102"/>
                </a:lnTo>
                <a:lnTo>
                  <a:pt x="1493" y="105"/>
                </a:lnTo>
                <a:lnTo>
                  <a:pt x="1492" y="106"/>
                </a:lnTo>
                <a:lnTo>
                  <a:pt x="1489" y="103"/>
                </a:lnTo>
                <a:lnTo>
                  <a:pt x="1485" y="102"/>
                </a:lnTo>
                <a:lnTo>
                  <a:pt x="1485" y="105"/>
                </a:lnTo>
                <a:lnTo>
                  <a:pt x="1484" y="106"/>
                </a:lnTo>
                <a:lnTo>
                  <a:pt x="1483" y="106"/>
                </a:lnTo>
                <a:lnTo>
                  <a:pt x="1482" y="106"/>
                </a:lnTo>
                <a:lnTo>
                  <a:pt x="1479" y="106"/>
                </a:lnTo>
                <a:lnTo>
                  <a:pt x="1475" y="106"/>
                </a:lnTo>
                <a:lnTo>
                  <a:pt x="1465" y="110"/>
                </a:lnTo>
                <a:lnTo>
                  <a:pt x="1456" y="116"/>
                </a:lnTo>
                <a:lnTo>
                  <a:pt x="1453" y="117"/>
                </a:lnTo>
                <a:lnTo>
                  <a:pt x="1452" y="118"/>
                </a:lnTo>
                <a:lnTo>
                  <a:pt x="1450" y="118"/>
                </a:lnTo>
                <a:lnTo>
                  <a:pt x="1448" y="117"/>
                </a:lnTo>
                <a:lnTo>
                  <a:pt x="1444" y="114"/>
                </a:lnTo>
                <a:lnTo>
                  <a:pt x="1440" y="111"/>
                </a:lnTo>
                <a:lnTo>
                  <a:pt x="1435" y="111"/>
                </a:lnTo>
                <a:lnTo>
                  <a:pt x="1431" y="114"/>
                </a:lnTo>
                <a:lnTo>
                  <a:pt x="1428" y="114"/>
                </a:lnTo>
                <a:lnTo>
                  <a:pt x="1426" y="114"/>
                </a:lnTo>
                <a:lnTo>
                  <a:pt x="1425" y="113"/>
                </a:lnTo>
                <a:lnTo>
                  <a:pt x="1424" y="111"/>
                </a:lnTo>
                <a:lnTo>
                  <a:pt x="1425" y="108"/>
                </a:lnTo>
                <a:lnTo>
                  <a:pt x="1426" y="106"/>
                </a:lnTo>
                <a:lnTo>
                  <a:pt x="1427" y="103"/>
                </a:lnTo>
                <a:lnTo>
                  <a:pt x="1425" y="101"/>
                </a:lnTo>
                <a:lnTo>
                  <a:pt x="1422" y="100"/>
                </a:lnTo>
                <a:lnTo>
                  <a:pt x="1418" y="98"/>
                </a:lnTo>
                <a:lnTo>
                  <a:pt x="1420" y="95"/>
                </a:lnTo>
                <a:lnTo>
                  <a:pt x="1423" y="94"/>
                </a:lnTo>
                <a:lnTo>
                  <a:pt x="1425" y="95"/>
                </a:lnTo>
                <a:lnTo>
                  <a:pt x="1428" y="94"/>
                </a:lnTo>
                <a:lnTo>
                  <a:pt x="1432" y="92"/>
                </a:lnTo>
                <a:lnTo>
                  <a:pt x="1436" y="89"/>
                </a:lnTo>
                <a:lnTo>
                  <a:pt x="1441" y="85"/>
                </a:lnTo>
                <a:lnTo>
                  <a:pt x="1446" y="83"/>
                </a:lnTo>
                <a:lnTo>
                  <a:pt x="1450" y="80"/>
                </a:lnTo>
                <a:lnTo>
                  <a:pt x="1456" y="76"/>
                </a:lnTo>
                <a:lnTo>
                  <a:pt x="1453" y="75"/>
                </a:lnTo>
                <a:lnTo>
                  <a:pt x="1451" y="74"/>
                </a:lnTo>
                <a:lnTo>
                  <a:pt x="1449" y="74"/>
                </a:lnTo>
                <a:lnTo>
                  <a:pt x="1447" y="74"/>
                </a:lnTo>
                <a:lnTo>
                  <a:pt x="1442" y="76"/>
                </a:lnTo>
                <a:lnTo>
                  <a:pt x="1439" y="78"/>
                </a:lnTo>
                <a:lnTo>
                  <a:pt x="1428" y="85"/>
                </a:lnTo>
                <a:lnTo>
                  <a:pt x="1419" y="93"/>
                </a:lnTo>
                <a:lnTo>
                  <a:pt x="1409" y="100"/>
                </a:lnTo>
                <a:lnTo>
                  <a:pt x="1399" y="107"/>
                </a:lnTo>
                <a:lnTo>
                  <a:pt x="1387" y="113"/>
                </a:lnTo>
                <a:lnTo>
                  <a:pt x="1377" y="116"/>
                </a:lnTo>
                <a:lnTo>
                  <a:pt x="1389" y="100"/>
                </a:lnTo>
                <a:lnTo>
                  <a:pt x="1400" y="82"/>
                </a:lnTo>
                <a:lnTo>
                  <a:pt x="1403" y="77"/>
                </a:lnTo>
                <a:lnTo>
                  <a:pt x="1407" y="73"/>
                </a:lnTo>
                <a:lnTo>
                  <a:pt x="1408" y="73"/>
                </a:lnTo>
                <a:lnTo>
                  <a:pt x="1409" y="72"/>
                </a:lnTo>
                <a:lnTo>
                  <a:pt x="1409" y="70"/>
                </a:lnTo>
                <a:lnTo>
                  <a:pt x="1410" y="70"/>
                </a:lnTo>
                <a:lnTo>
                  <a:pt x="1411" y="68"/>
                </a:lnTo>
                <a:lnTo>
                  <a:pt x="1414" y="67"/>
                </a:lnTo>
                <a:lnTo>
                  <a:pt x="1413" y="62"/>
                </a:lnTo>
                <a:lnTo>
                  <a:pt x="1411" y="59"/>
                </a:lnTo>
                <a:lnTo>
                  <a:pt x="1415" y="57"/>
                </a:lnTo>
                <a:lnTo>
                  <a:pt x="1417" y="56"/>
                </a:lnTo>
                <a:lnTo>
                  <a:pt x="1420" y="52"/>
                </a:lnTo>
                <a:lnTo>
                  <a:pt x="1423" y="49"/>
                </a:lnTo>
                <a:lnTo>
                  <a:pt x="1425" y="42"/>
                </a:lnTo>
                <a:lnTo>
                  <a:pt x="1427" y="35"/>
                </a:lnTo>
                <a:lnTo>
                  <a:pt x="1431" y="27"/>
                </a:lnTo>
                <a:lnTo>
                  <a:pt x="1436" y="22"/>
                </a:lnTo>
                <a:lnTo>
                  <a:pt x="1439" y="19"/>
                </a:lnTo>
                <a:lnTo>
                  <a:pt x="1442" y="16"/>
                </a:lnTo>
                <a:lnTo>
                  <a:pt x="1446" y="16"/>
                </a:lnTo>
                <a:lnTo>
                  <a:pt x="1448" y="14"/>
                </a:lnTo>
                <a:lnTo>
                  <a:pt x="1448" y="12"/>
                </a:lnTo>
                <a:lnTo>
                  <a:pt x="1448" y="11"/>
                </a:lnTo>
                <a:lnTo>
                  <a:pt x="1448" y="10"/>
                </a:lnTo>
                <a:lnTo>
                  <a:pt x="1447" y="9"/>
                </a:lnTo>
                <a:lnTo>
                  <a:pt x="1443" y="8"/>
                </a:lnTo>
                <a:lnTo>
                  <a:pt x="1441" y="9"/>
                </a:lnTo>
                <a:lnTo>
                  <a:pt x="1439" y="11"/>
                </a:lnTo>
                <a:lnTo>
                  <a:pt x="1438" y="15"/>
                </a:lnTo>
                <a:lnTo>
                  <a:pt x="1436" y="16"/>
                </a:lnTo>
                <a:lnTo>
                  <a:pt x="1434" y="17"/>
                </a:lnTo>
                <a:lnTo>
                  <a:pt x="1427" y="22"/>
                </a:lnTo>
                <a:lnTo>
                  <a:pt x="1423" y="28"/>
                </a:lnTo>
                <a:lnTo>
                  <a:pt x="1418" y="35"/>
                </a:lnTo>
                <a:lnTo>
                  <a:pt x="1413" y="41"/>
                </a:lnTo>
                <a:lnTo>
                  <a:pt x="1411" y="41"/>
                </a:lnTo>
                <a:lnTo>
                  <a:pt x="1410" y="41"/>
                </a:lnTo>
                <a:lnTo>
                  <a:pt x="1410" y="40"/>
                </a:lnTo>
                <a:lnTo>
                  <a:pt x="1410" y="39"/>
                </a:lnTo>
                <a:lnTo>
                  <a:pt x="1413" y="35"/>
                </a:lnTo>
                <a:lnTo>
                  <a:pt x="1414" y="33"/>
                </a:lnTo>
                <a:lnTo>
                  <a:pt x="1418" y="25"/>
                </a:lnTo>
                <a:lnTo>
                  <a:pt x="1423" y="17"/>
                </a:lnTo>
                <a:lnTo>
                  <a:pt x="1425" y="9"/>
                </a:lnTo>
                <a:lnTo>
                  <a:pt x="1425" y="0"/>
                </a:lnTo>
                <a:lnTo>
                  <a:pt x="1418" y="6"/>
                </a:lnTo>
                <a:lnTo>
                  <a:pt x="1410" y="11"/>
                </a:lnTo>
                <a:lnTo>
                  <a:pt x="1403" y="18"/>
                </a:lnTo>
                <a:lnTo>
                  <a:pt x="1397" y="26"/>
                </a:lnTo>
                <a:lnTo>
                  <a:pt x="1384" y="42"/>
                </a:lnTo>
                <a:lnTo>
                  <a:pt x="1369" y="58"/>
                </a:lnTo>
                <a:lnTo>
                  <a:pt x="1361" y="65"/>
                </a:lnTo>
                <a:lnTo>
                  <a:pt x="1351" y="72"/>
                </a:lnTo>
                <a:lnTo>
                  <a:pt x="1342" y="77"/>
                </a:lnTo>
                <a:lnTo>
                  <a:pt x="1332" y="83"/>
                </a:lnTo>
                <a:lnTo>
                  <a:pt x="1323" y="90"/>
                </a:lnTo>
                <a:lnTo>
                  <a:pt x="1314" y="97"/>
                </a:lnTo>
                <a:lnTo>
                  <a:pt x="1303" y="102"/>
                </a:lnTo>
                <a:lnTo>
                  <a:pt x="1294" y="109"/>
                </a:lnTo>
                <a:lnTo>
                  <a:pt x="1275" y="122"/>
                </a:lnTo>
                <a:lnTo>
                  <a:pt x="1255" y="133"/>
                </a:lnTo>
                <a:lnTo>
                  <a:pt x="1235" y="144"/>
                </a:lnTo>
                <a:lnTo>
                  <a:pt x="1214" y="155"/>
                </a:lnTo>
                <a:lnTo>
                  <a:pt x="1194" y="164"/>
                </a:lnTo>
                <a:lnTo>
                  <a:pt x="1174" y="173"/>
                </a:lnTo>
                <a:lnTo>
                  <a:pt x="1152" y="181"/>
                </a:lnTo>
                <a:lnTo>
                  <a:pt x="1130" y="189"/>
                </a:lnTo>
                <a:lnTo>
                  <a:pt x="1120" y="192"/>
                </a:lnTo>
                <a:lnTo>
                  <a:pt x="1109" y="194"/>
                </a:lnTo>
                <a:lnTo>
                  <a:pt x="1096" y="197"/>
                </a:lnTo>
                <a:lnTo>
                  <a:pt x="1085" y="198"/>
                </a:lnTo>
                <a:lnTo>
                  <a:pt x="1082" y="198"/>
                </a:lnTo>
                <a:lnTo>
                  <a:pt x="1080" y="198"/>
                </a:lnTo>
                <a:lnTo>
                  <a:pt x="1078" y="199"/>
                </a:lnTo>
                <a:lnTo>
                  <a:pt x="1077" y="201"/>
                </a:lnTo>
                <a:lnTo>
                  <a:pt x="1079" y="202"/>
                </a:lnTo>
                <a:lnTo>
                  <a:pt x="1082" y="202"/>
                </a:lnTo>
                <a:lnTo>
                  <a:pt x="1088" y="202"/>
                </a:lnTo>
                <a:lnTo>
                  <a:pt x="1095" y="203"/>
                </a:lnTo>
                <a:lnTo>
                  <a:pt x="1100" y="205"/>
                </a:lnTo>
                <a:lnTo>
                  <a:pt x="1105" y="207"/>
                </a:lnTo>
                <a:lnTo>
                  <a:pt x="1094" y="209"/>
                </a:lnTo>
                <a:lnTo>
                  <a:pt x="1081" y="211"/>
                </a:lnTo>
                <a:lnTo>
                  <a:pt x="1069" y="214"/>
                </a:lnTo>
                <a:lnTo>
                  <a:pt x="1056" y="216"/>
                </a:lnTo>
                <a:lnTo>
                  <a:pt x="1045" y="217"/>
                </a:lnTo>
                <a:lnTo>
                  <a:pt x="1034" y="217"/>
                </a:lnTo>
                <a:lnTo>
                  <a:pt x="1028" y="218"/>
                </a:lnTo>
                <a:lnTo>
                  <a:pt x="1022" y="218"/>
                </a:lnTo>
                <a:lnTo>
                  <a:pt x="1016" y="219"/>
                </a:lnTo>
                <a:lnTo>
                  <a:pt x="1011" y="222"/>
                </a:lnTo>
                <a:lnTo>
                  <a:pt x="1013" y="223"/>
                </a:lnTo>
                <a:lnTo>
                  <a:pt x="1015" y="225"/>
                </a:lnTo>
                <a:lnTo>
                  <a:pt x="1018" y="225"/>
                </a:lnTo>
                <a:lnTo>
                  <a:pt x="1021" y="225"/>
                </a:lnTo>
                <a:lnTo>
                  <a:pt x="1024" y="226"/>
                </a:lnTo>
                <a:lnTo>
                  <a:pt x="1028" y="227"/>
                </a:lnTo>
                <a:lnTo>
                  <a:pt x="1032" y="227"/>
                </a:lnTo>
                <a:lnTo>
                  <a:pt x="1036" y="227"/>
                </a:lnTo>
                <a:lnTo>
                  <a:pt x="1032" y="228"/>
                </a:lnTo>
                <a:lnTo>
                  <a:pt x="1030" y="228"/>
                </a:lnTo>
                <a:lnTo>
                  <a:pt x="1024" y="230"/>
                </a:lnTo>
                <a:lnTo>
                  <a:pt x="1018" y="230"/>
                </a:lnTo>
                <a:lnTo>
                  <a:pt x="1011" y="230"/>
                </a:lnTo>
                <a:lnTo>
                  <a:pt x="1005" y="232"/>
                </a:lnTo>
                <a:lnTo>
                  <a:pt x="1007" y="234"/>
                </a:lnTo>
                <a:lnTo>
                  <a:pt x="1010" y="236"/>
                </a:lnTo>
                <a:lnTo>
                  <a:pt x="1013" y="236"/>
                </a:lnTo>
                <a:lnTo>
                  <a:pt x="1016" y="234"/>
                </a:lnTo>
                <a:lnTo>
                  <a:pt x="1020" y="234"/>
                </a:lnTo>
                <a:lnTo>
                  <a:pt x="1024" y="234"/>
                </a:lnTo>
                <a:lnTo>
                  <a:pt x="1028" y="236"/>
                </a:lnTo>
                <a:lnTo>
                  <a:pt x="1031" y="238"/>
                </a:lnTo>
                <a:lnTo>
                  <a:pt x="1024" y="240"/>
                </a:lnTo>
                <a:lnTo>
                  <a:pt x="1018" y="240"/>
                </a:lnTo>
                <a:lnTo>
                  <a:pt x="1011" y="240"/>
                </a:lnTo>
                <a:lnTo>
                  <a:pt x="1004" y="241"/>
                </a:lnTo>
                <a:lnTo>
                  <a:pt x="998" y="242"/>
                </a:lnTo>
                <a:lnTo>
                  <a:pt x="993" y="243"/>
                </a:lnTo>
                <a:lnTo>
                  <a:pt x="986" y="241"/>
                </a:lnTo>
                <a:lnTo>
                  <a:pt x="980" y="239"/>
                </a:lnTo>
                <a:lnTo>
                  <a:pt x="975" y="238"/>
                </a:lnTo>
                <a:lnTo>
                  <a:pt x="971" y="236"/>
                </a:lnTo>
                <a:lnTo>
                  <a:pt x="972" y="240"/>
                </a:lnTo>
                <a:lnTo>
                  <a:pt x="972" y="243"/>
                </a:lnTo>
                <a:lnTo>
                  <a:pt x="970" y="246"/>
                </a:lnTo>
                <a:lnTo>
                  <a:pt x="968" y="247"/>
                </a:lnTo>
                <a:lnTo>
                  <a:pt x="964" y="247"/>
                </a:lnTo>
                <a:lnTo>
                  <a:pt x="961" y="247"/>
                </a:lnTo>
                <a:lnTo>
                  <a:pt x="955" y="246"/>
                </a:lnTo>
                <a:lnTo>
                  <a:pt x="949" y="242"/>
                </a:lnTo>
                <a:lnTo>
                  <a:pt x="950" y="244"/>
                </a:lnTo>
                <a:lnTo>
                  <a:pt x="950" y="247"/>
                </a:lnTo>
                <a:lnTo>
                  <a:pt x="949" y="247"/>
                </a:lnTo>
                <a:lnTo>
                  <a:pt x="948" y="248"/>
                </a:lnTo>
                <a:lnTo>
                  <a:pt x="945" y="248"/>
                </a:lnTo>
                <a:lnTo>
                  <a:pt x="941" y="248"/>
                </a:lnTo>
                <a:lnTo>
                  <a:pt x="929" y="249"/>
                </a:lnTo>
                <a:lnTo>
                  <a:pt x="916" y="249"/>
                </a:lnTo>
                <a:lnTo>
                  <a:pt x="904" y="249"/>
                </a:lnTo>
                <a:lnTo>
                  <a:pt x="890" y="249"/>
                </a:lnTo>
                <a:lnTo>
                  <a:pt x="878" y="248"/>
                </a:lnTo>
                <a:lnTo>
                  <a:pt x="865" y="247"/>
                </a:lnTo>
                <a:lnTo>
                  <a:pt x="853" y="246"/>
                </a:lnTo>
                <a:lnTo>
                  <a:pt x="840" y="243"/>
                </a:lnTo>
                <a:lnTo>
                  <a:pt x="834" y="242"/>
                </a:lnTo>
                <a:lnTo>
                  <a:pt x="829" y="241"/>
                </a:lnTo>
                <a:lnTo>
                  <a:pt x="824" y="239"/>
                </a:lnTo>
                <a:lnTo>
                  <a:pt x="820" y="239"/>
                </a:lnTo>
                <a:lnTo>
                  <a:pt x="820" y="240"/>
                </a:lnTo>
                <a:lnTo>
                  <a:pt x="820" y="240"/>
                </a:lnTo>
                <a:lnTo>
                  <a:pt x="821" y="241"/>
                </a:lnTo>
                <a:lnTo>
                  <a:pt x="823" y="242"/>
                </a:lnTo>
                <a:lnTo>
                  <a:pt x="826" y="243"/>
                </a:lnTo>
                <a:lnTo>
                  <a:pt x="830" y="244"/>
                </a:lnTo>
                <a:lnTo>
                  <a:pt x="839" y="247"/>
                </a:lnTo>
                <a:lnTo>
                  <a:pt x="848" y="248"/>
                </a:lnTo>
                <a:lnTo>
                  <a:pt x="843" y="249"/>
                </a:lnTo>
                <a:lnTo>
                  <a:pt x="840" y="249"/>
                </a:lnTo>
                <a:lnTo>
                  <a:pt x="835" y="248"/>
                </a:lnTo>
                <a:lnTo>
                  <a:pt x="831" y="248"/>
                </a:lnTo>
                <a:lnTo>
                  <a:pt x="823" y="246"/>
                </a:lnTo>
                <a:lnTo>
                  <a:pt x="815" y="247"/>
                </a:lnTo>
                <a:lnTo>
                  <a:pt x="821" y="249"/>
                </a:lnTo>
                <a:lnTo>
                  <a:pt x="828" y="250"/>
                </a:lnTo>
                <a:lnTo>
                  <a:pt x="825" y="252"/>
                </a:lnTo>
                <a:lnTo>
                  <a:pt x="823" y="254"/>
                </a:lnTo>
                <a:lnTo>
                  <a:pt x="822" y="255"/>
                </a:lnTo>
                <a:lnTo>
                  <a:pt x="820" y="255"/>
                </a:lnTo>
                <a:lnTo>
                  <a:pt x="818" y="252"/>
                </a:lnTo>
                <a:lnTo>
                  <a:pt x="818" y="251"/>
                </a:lnTo>
                <a:lnTo>
                  <a:pt x="815" y="252"/>
                </a:lnTo>
                <a:lnTo>
                  <a:pt x="813" y="254"/>
                </a:lnTo>
                <a:lnTo>
                  <a:pt x="809" y="251"/>
                </a:lnTo>
                <a:lnTo>
                  <a:pt x="806" y="248"/>
                </a:lnTo>
                <a:lnTo>
                  <a:pt x="809" y="247"/>
                </a:lnTo>
                <a:lnTo>
                  <a:pt x="810" y="246"/>
                </a:lnTo>
                <a:lnTo>
                  <a:pt x="809" y="244"/>
                </a:lnTo>
                <a:lnTo>
                  <a:pt x="807" y="242"/>
                </a:lnTo>
                <a:lnTo>
                  <a:pt x="799" y="240"/>
                </a:lnTo>
                <a:lnTo>
                  <a:pt x="792" y="239"/>
                </a:lnTo>
                <a:lnTo>
                  <a:pt x="783" y="236"/>
                </a:lnTo>
                <a:lnTo>
                  <a:pt x="775" y="233"/>
                </a:lnTo>
                <a:lnTo>
                  <a:pt x="771" y="232"/>
                </a:lnTo>
                <a:lnTo>
                  <a:pt x="767" y="230"/>
                </a:lnTo>
                <a:lnTo>
                  <a:pt x="765" y="228"/>
                </a:lnTo>
                <a:lnTo>
                  <a:pt x="763" y="228"/>
                </a:lnTo>
                <a:lnTo>
                  <a:pt x="760" y="228"/>
                </a:lnTo>
                <a:lnTo>
                  <a:pt x="759" y="230"/>
                </a:lnTo>
                <a:lnTo>
                  <a:pt x="764" y="234"/>
                </a:lnTo>
                <a:lnTo>
                  <a:pt x="769" y="236"/>
                </a:lnTo>
                <a:lnTo>
                  <a:pt x="772" y="235"/>
                </a:lnTo>
                <a:lnTo>
                  <a:pt x="774" y="234"/>
                </a:lnTo>
                <a:lnTo>
                  <a:pt x="775" y="238"/>
                </a:lnTo>
                <a:lnTo>
                  <a:pt x="776" y="240"/>
                </a:lnTo>
                <a:lnTo>
                  <a:pt x="777" y="240"/>
                </a:lnTo>
                <a:lnTo>
                  <a:pt x="780" y="240"/>
                </a:lnTo>
                <a:lnTo>
                  <a:pt x="783" y="241"/>
                </a:lnTo>
                <a:lnTo>
                  <a:pt x="788" y="243"/>
                </a:lnTo>
                <a:lnTo>
                  <a:pt x="780" y="243"/>
                </a:lnTo>
                <a:lnTo>
                  <a:pt x="773" y="241"/>
                </a:lnTo>
                <a:lnTo>
                  <a:pt x="766" y="239"/>
                </a:lnTo>
                <a:lnTo>
                  <a:pt x="760" y="236"/>
                </a:lnTo>
                <a:lnTo>
                  <a:pt x="752" y="233"/>
                </a:lnTo>
                <a:lnTo>
                  <a:pt x="744" y="231"/>
                </a:lnTo>
                <a:lnTo>
                  <a:pt x="742" y="232"/>
                </a:lnTo>
                <a:lnTo>
                  <a:pt x="742" y="234"/>
                </a:lnTo>
                <a:lnTo>
                  <a:pt x="743" y="235"/>
                </a:lnTo>
                <a:lnTo>
                  <a:pt x="744" y="235"/>
                </a:lnTo>
                <a:lnTo>
                  <a:pt x="747" y="235"/>
                </a:lnTo>
                <a:lnTo>
                  <a:pt x="748" y="236"/>
                </a:lnTo>
                <a:lnTo>
                  <a:pt x="748" y="239"/>
                </a:lnTo>
                <a:lnTo>
                  <a:pt x="747" y="240"/>
                </a:lnTo>
                <a:lnTo>
                  <a:pt x="743" y="240"/>
                </a:lnTo>
                <a:lnTo>
                  <a:pt x="741" y="238"/>
                </a:lnTo>
                <a:lnTo>
                  <a:pt x="739" y="235"/>
                </a:lnTo>
                <a:lnTo>
                  <a:pt x="736" y="234"/>
                </a:lnTo>
                <a:lnTo>
                  <a:pt x="733" y="231"/>
                </a:lnTo>
                <a:lnTo>
                  <a:pt x="729" y="227"/>
                </a:lnTo>
                <a:lnTo>
                  <a:pt x="725" y="230"/>
                </a:lnTo>
                <a:lnTo>
                  <a:pt x="723" y="234"/>
                </a:lnTo>
                <a:lnTo>
                  <a:pt x="729" y="234"/>
                </a:lnTo>
                <a:lnTo>
                  <a:pt x="733" y="236"/>
                </a:lnTo>
                <a:lnTo>
                  <a:pt x="739" y="240"/>
                </a:lnTo>
                <a:lnTo>
                  <a:pt x="743" y="243"/>
                </a:lnTo>
                <a:lnTo>
                  <a:pt x="740" y="244"/>
                </a:lnTo>
                <a:lnTo>
                  <a:pt x="738" y="244"/>
                </a:lnTo>
                <a:lnTo>
                  <a:pt x="735" y="244"/>
                </a:lnTo>
                <a:lnTo>
                  <a:pt x="733" y="243"/>
                </a:lnTo>
                <a:lnTo>
                  <a:pt x="730" y="240"/>
                </a:lnTo>
                <a:lnTo>
                  <a:pt x="729" y="238"/>
                </a:lnTo>
                <a:lnTo>
                  <a:pt x="726" y="238"/>
                </a:lnTo>
                <a:lnTo>
                  <a:pt x="724" y="238"/>
                </a:lnTo>
                <a:lnTo>
                  <a:pt x="722" y="238"/>
                </a:lnTo>
                <a:lnTo>
                  <a:pt x="719" y="236"/>
                </a:lnTo>
                <a:lnTo>
                  <a:pt x="717" y="236"/>
                </a:lnTo>
                <a:lnTo>
                  <a:pt x="717" y="238"/>
                </a:lnTo>
                <a:lnTo>
                  <a:pt x="717" y="240"/>
                </a:lnTo>
                <a:lnTo>
                  <a:pt x="717" y="242"/>
                </a:lnTo>
                <a:lnTo>
                  <a:pt x="711" y="241"/>
                </a:lnTo>
                <a:lnTo>
                  <a:pt x="707" y="240"/>
                </a:lnTo>
                <a:lnTo>
                  <a:pt x="705" y="239"/>
                </a:lnTo>
                <a:lnTo>
                  <a:pt x="702" y="238"/>
                </a:lnTo>
                <a:lnTo>
                  <a:pt x="701" y="234"/>
                </a:lnTo>
                <a:lnTo>
                  <a:pt x="699" y="231"/>
                </a:lnTo>
                <a:lnTo>
                  <a:pt x="697" y="231"/>
                </a:lnTo>
                <a:lnTo>
                  <a:pt x="694" y="230"/>
                </a:lnTo>
                <a:lnTo>
                  <a:pt x="693" y="232"/>
                </a:lnTo>
                <a:lnTo>
                  <a:pt x="693" y="234"/>
                </a:lnTo>
                <a:lnTo>
                  <a:pt x="690" y="234"/>
                </a:lnTo>
                <a:lnTo>
                  <a:pt x="689" y="232"/>
                </a:lnTo>
                <a:lnTo>
                  <a:pt x="689" y="231"/>
                </a:lnTo>
                <a:lnTo>
                  <a:pt x="689" y="230"/>
                </a:lnTo>
                <a:lnTo>
                  <a:pt x="691" y="228"/>
                </a:lnTo>
                <a:lnTo>
                  <a:pt x="694" y="228"/>
                </a:lnTo>
                <a:lnTo>
                  <a:pt x="693" y="226"/>
                </a:lnTo>
                <a:lnTo>
                  <a:pt x="691" y="225"/>
                </a:lnTo>
                <a:lnTo>
                  <a:pt x="689" y="224"/>
                </a:lnTo>
                <a:lnTo>
                  <a:pt x="686" y="224"/>
                </a:lnTo>
                <a:lnTo>
                  <a:pt x="689" y="223"/>
                </a:lnTo>
                <a:lnTo>
                  <a:pt x="690" y="222"/>
                </a:lnTo>
                <a:lnTo>
                  <a:pt x="686" y="219"/>
                </a:lnTo>
                <a:lnTo>
                  <a:pt x="683" y="218"/>
                </a:lnTo>
                <a:lnTo>
                  <a:pt x="680" y="217"/>
                </a:lnTo>
                <a:lnTo>
                  <a:pt x="678" y="217"/>
                </a:lnTo>
                <a:lnTo>
                  <a:pt x="678" y="219"/>
                </a:lnTo>
                <a:lnTo>
                  <a:pt x="680" y="222"/>
                </a:lnTo>
                <a:lnTo>
                  <a:pt x="670" y="218"/>
                </a:lnTo>
                <a:lnTo>
                  <a:pt x="661" y="217"/>
                </a:lnTo>
                <a:lnTo>
                  <a:pt x="667" y="221"/>
                </a:lnTo>
                <a:lnTo>
                  <a:pt x="673" y="224"/>
                </a:lnTo>
                <a:lnTo>
                  <a:pt x="675" y="225"/>
                </a:lnTo>
                <a:lnTo>
                  <a:pt x="677" y="227"/>
                </a:lnTo>
                <a:lnTo>
                  <a:pt x="677" y="230"/>
                </a:lnTo>
                <a:lnTo>
                  <a:pt x="676" y="232"/>
                </a:lnTo>
                <a:lnTo>
                  <a:pt x="680" y="233"/>
                </a:lnTo>
                <a:lnTo>
                  <a:pt x="683" y="233"/>
                </a:lnTo>
                <a:lnTo>
                  <a:pt x="680" y="235"/>
                </a:lnTo>
                <a:lnTo>
                  <a:pt x="676" y="235"/>
                </a:lnTo>
                <a:lnTo>
                  <a:pt x="674" y="234"/>
                </a:lnTo>
                <a:lnTo>
                  <a:pt x="670" y="232"/>
                </a:lnTo>
                <a:lnTo>
                  <a:pt x="668" y="231"/>
                </a:lnTo>
                <a:lnTo>
                  <a:pt x="664" y="230"/>
                </a:lnTo>
                <a:lnTo>
                  <a:pt x="662" y="228"/>
                </a:lnTo>
                <a:lnTo>
                  <a:pt x="660" y="228"/>
                </a:lnTo>
                <a:lnTo>
                  <a:pt x="660" y="230"/>
                </a:lnTo>
                <a:lnTo>
                  <a:pt x="660" y="231"/>
                </a:lnTo>
                <a:lnTo>
                  <a:pt x="664" y="233"/>
                </a:lnTo>
                <a:lnTo>
                  <a:pt x="668" y="233"/>
                </a:lnTo>
                <a:lnTo>
                  <a:pt x="672" y="239"/>
                </a:lnTo>
                <a:lnTo>
                  <a:pt x="676" y="242"/>
                </a:lnTo>
                <a:lnTo>
                  <a:pt x="678" y="243"/>
                </a:lnTo>
                <a:lnTo>
                  <a:pt x="682" y="244"/>
                </a:lnTo>
                <a:lnTo>
                  <a:pt x="684" y="247"/>
                </a:lnTo>
                <a:lnTo>
                  <a:pt x="685" y="249"/>
                </a:lnTo>
                <a:lnTo>
                  <a:pt x="691" y="251"/>
                </a:lnTo>
                <a:lnTo>
                  <a:pt x="698" y="251"/>
                </a:lnTo>
                <a:lnTo>
                  <a:pt x="700" y="252"/>
                </a:lnTo>
                <a:lnTo>
                  <a:pt x="702" y="255"/>
                </a:lnTo>
                <a:lnTo>
                  <a:pt x="705" y="258"/>
                </a:lnTo>
                <a:lnTo>
                  <a:pt x="708" y="259"/>
                </a:lnTo>
                <a:lnTo>
                  <a:pt x="711" y="260"/>
                </a:lnTo>
                <a:lnTo>
                  <a:pt x="714" y="263"/>
                </a:lnTo>
                <a:lnTo>
                  <a:pt x="718" y="264"/>
                </a:lnTo>
                <a:lnTo>
                  <a:pt x="723" y="266"/>
                </a:lnTo>
                <a:lnTo>
                  <a:pt x="725" y="267"/>
                </a:lnTo>
                <a:lnTo>
                  <a:pt x="725" y="268"/>
                </a:lnTo>
                <a:lnTo>
                  <a:pt x="724" y="269"/>
                </a:lnTo>
                <a:lnTo>
                  <a:pt x="722" y="271"/>
                </a:lnTo>
                <a:lnTo>
                  <a:pt x="719" y="268"/>
                </a:lnTo>
                <a:lnTo>
                  <a:pt x="717" y="267"/>
                </a:lnTo>
                <a:lnTo>
                  <a:pt x="714" y="267"/>
                </a:lnTo>
                <a:lnTo>
                  <a:pt x="710" y="266"/>
                </a:lnTo>
                <a:lnTo>
                  <a:pt x="709" y="264"/>
                </a:lnTo>
                <a:lnTo>
                  <a:pt x="708" y="263"/>
                </a:lnTo>
                <a:lnTo>
                  <a:pt x="706" y="261"/>
                </a:lnTo>
                <a:lnTo>
                  <a:pt x="703" y="260"/>
                </a:lnTo>
                <a:lnTo>
                  <a:pt x="694" y="257"/>
                </a:lnTo>
                <a:lnTo>
                  <a:pt x="685" y="252"/>
                </a:lnTo>
                <a:lnTo>
                  <a:pt x="678" y="249"/>
                </a:lnTo>
                <a:lnTo>
                  <a:pt x="670" y="247"/>
                </a:lnTo>
                <a:lnTo>
                  <a:pt x="666" y="246"/>
                </a:lnTo>
                <a:lnTo>
                  <a:pt x="662" y="246"/>
                </a:lnTo>
                <a:lnTo>
                  <a:pt x="659" y="243"/>
                </a:lnTo>
                <a:lnTo>
                  <a:pt x="657" y="241"/>
                </a:lnTo>
                <a:lnTo>
                  <a:pt x="655" y="239"/>
                </a:lnTo>
                <a:lnTo>
                  <a:pt x="652" y="239"/>
                </a:lnTo>
                <a:lnTo>
                  <a:pt x="650" y="238"/>
                </a:lnTo>
                <a:lnTo>
                  <a:pt x="648" y="235"/>
                </a:lnTo>
                <a:lnTo>
                  <a:pt x="645" y="234"/>
                </a:lnTo>
                <a:lnTo>
                  <a:pt x="643" y="232"/>
                </a:lnTo>
                <a:lnTo>
                  <a:pt x="639" y="232"/>
                </a:lnTo>
                <a:lnTo>
                  <a:pt x="634" y="231"/>
                </a:lnTo>
                <a:lnTo>
                  <a:pt x="618" y="222"/>
                </a:lnTo>
                <a:lnTo>
                  <a:pt x="601" y="214"/>
                </a:lnTo>
                <a:lnTo>
                  <a:pt x="598" y="211"/>
                </a:lnTo>
                <a:lnTo>
                  <a:pt x="593" y="211"/>
                </a:lnTo>
                <a:lnTo>
                  <a:pt x="593" y="214"/>
                </a:lnTo>
                <a:lnTo>
                  <a:pt x="593" y="216"/>
                </a:lnTo>
                <a:lnTo>
                  <a:pt x="595" y="217"/>
                </a:lnTo>
                <a:lnTo>
                  <a:pt x="598" y="218"/>
                </a:lnTo>
                <a:lnTo>
                  <a:pt x="601" y="221"/>
                </a:lnTo>
                <a:lnTo>
                  <a:pt x="603" y="225"/>
                </a:lnTo>
                <a:lnTo>
                  <a:pt x="600" y="225"/>
                </a:lnTo>
                <a:lnTo>
                  <a:pt x="596" y="225"/>
                </a:lnTo>
                <a:lnTo>
                  <a:pt x="595" y="226"/>
                </a:lnTo>
                <a:lnTo>
                  <a:pt x="593" y="228"/>
                </a:lnTo>
                <a:lnTo>
                  <a:pt x="592" y="226"/>
                </a:lnTo>
                <a:lnTo>
                  <a:pt x="593" y="224"/>
                </a:lnTo>
                <a:lnTo>
                  <a:pt x="591" y="223"/>
                </a:lnTo>
                <a:lnTo>
                  <a:pt x="587" y="222"/>
                </a:lnTo>
                <a:lnTo>
                  <a:pt x="582" y="216"/>
                </a:lnTo>
                <a:lnTo>
                  <a:pt x="575" y="211"/>
                </a:lnTo>
                <a:lnTo>
                  <a:pt x="574" y="211"/>
                </a:lnTo>
                <a:lnTo>
                  <a:pt x="573" y="213"/>
                </a:lnTo>
                <a:lnTo>
                  <a:pt x="573" y="217"/>
                </a:lnTo>
                <a:lnTo>
                  <a:pt x="573" y="222"/>
                </a:lnTo>
                <a:lnTo>
                  <a:pt x="570" y="221"/>
                </a:lnTo>
                <a:lnTo>
                  <a:pt x="569" y="221"/>
                </a:lnTo>
                <a:lnTo>
                  <a:pt x="569" y="218"/>
                </a:lnTo>
                <a:lnTo>
                  <a:pt x="568" y="217"/>
                </a:lnTo>
                <a:lnTo>
                  <a:pt x="568" y="216"/>
                </a:lnTo>
                <a:lnTo>
                  <a:pt x="566" y="215"/>
                </a:lnTo>
                <a:lnTo>
                  <a:pt x="565" y="215"/>
                </a:lnTo>
                <a:lnTo>
                  <a:pt x="563" y="217"/>
                </a:lnTo>
                <a:lnTo>
                  <a:pt x="562" y="216"/>
                </a:lnTo>
                <a:lnTo>
                  <a:pt x="560" y="216"/>
                </a:lnTo>
                <a:lnTo>
                  <a:pt x="559" y="217"/>
                </a:lnTo>
                <a:lnTo>
                  <a:pt x="560" y="219"/>
                </a:lnTo>
                <a:lnTo>
                  <a:pt x="562" y="221"/>
                </a:lnTo>
                <a:lnTo>
                  <a:pt x="566" y="224"/>
                </a:lnTo>
                <a:lnTo>
                  <a:pt x="566" y="226"/>
                </a:lnTo>
                <a:lnTo>
                  <a:pt x="565" y="227"/>
                </a:lnTo>
                <a:lnTo>
                  <a:pt x="565" y="228"/>
                </a:lnTo>
                <a:lnTo>
                  <a:pt x="567" y="230"/>
                </a:lnTo>
                <a:lnTo>
                  <a:pt x="569" y="230"/>
                </a:lnTo>
                <a:lnTo>
                  <a:pt x="573" y="230"/>
                </a:lnTo>
                <a:lnTo>
                  <a:pt x="574" y="231"/>
                </a:lnTo>
                <a:lnTo>
                  <a:pt x="575" y="232"/>
                </a:lnTo>
                <a:lnTo>
                  <a:pt x="578" y="236"/>
                </a:lnTo>
                <a:lnTo>
                  <a:pt x="582" y="239"/>
                </a:lnTo>
                <a:lnTo>
                  <a:pt x="586" y="241"/>
                </a:lnTo>
                <a:lnTo>
                  <a:pt x="591" y="242"/>
                </a:lnTo>
                <a:lnTo>
                  <a:pt x="603" y="251"/>
                </a:lnTo>
                <a:lnTo>
                  <a:pt x="616" y="259"/>
                </a:lnTo>
                <a:lnTo>
                  <a:pt x="620" y="261"/>
                </a:lnTo>
                <a:lnTo>
                  <a:pt x="624" y="264"/>
                </a:lnTo>
                <a:lnTo>
                  <a:pt x="626" y="266"/>
                </a:lnTo>
                <a:lnTo>
                  <a:pt x="627" y="266"/>
                </a:lnTo>
                <a:lnTo>
                  <a:pt x="627" y="265"/>
                </a:lnTo>
                <a:lnTo>
                  <a:pt x="627" y="264"/>
                </a:lnTo>
                <a:lnTo>
                  <a:pt x="624" y="258"/>
                </a:lnTo>
                <a:lnTo>
                  <a:pt x="619" y="255"/>
                </a:lnTo>
                <a:lnTo>
                  <a:pt x="616" y="255"/>
                </a:lnTo>
                <a:lnTo>
                  <a:pt x="614" y="255"/>
                </a:lnTo>
                <a:lnTo>
                  <a:pt x="614" y="254"/>
                </a:lnTo>
                <a:lnTo>
                  <a:pt x="614" y="251"/>
                </a:lnTo>
                <a:lnTo>
                  <a:pt x="612" y="250"/>
                </a:lnTo>
                <a:lnTo>
                  <a:pt x="609" y="249"/>
                </a:lnTo>
                <a:lnTo>
                  <a:pt x="606" y="247"/>
                </a:lnTo>
                <a:lnTo>
                  <a:pt x="603" y="243"/>
                </a:lnTo>
                <a:lnTo>
                  <a:pt x="599" y="241"/>
                </a:lnTo>
                <a:lnTo>
                  <a:pt x="594" y="240"/>
                </a:lnTo>
                <a:lnTo>
                  <a:pt x="592" y="236"/>
                </a:lnTo>
                <a:lnTo>
                  <a:pt x="591" y="232"/>
                </a:lnTo>
                <a:lnTo>
                  <a:pt x="600" y="238"/>
                </a:lnTo>
                <a:lnTo>
                  <a:pt x="610" y="241"/>
                </a:lnTo>
                <a:lnTo>
                  <a:pt x="615" y="242"/>
                </a:lnTo>
                <a:lnTo>
                  <a:pt x="617" y="244"/>
                </a:lnTo>
                <a:lnTo>
                  <a:pt x="616" y="246"/>
                </a:lnTo>
                <a:lnTo>
                  <a:pt x="616" y="248"/>
                </a:lnTo>
                <a:lnTo>
                  <a:pt x="616" y="250"/>
                </a:lnTo>
                <a:lnTo>
                  <a:pt x="618" y="252"/>
                </a:lnTo>
                <a:lnTo>
                  <a:pt x="624" y="252"/>
                </a:lnTo>
                <a:lnTo>
                  <a:pt x="629" y="254"/>
                </a:lnTo>
                <a:lnTo>
                  <a:pt x="629" y="257"/>
                </a:lnTo>
                <a:lnTo>
                  <a:pt x="632" y="259"/>
                </a:lnTo>
                <a:lnTo>
                  <a:pt x="634" y="260"/>
                </a:lnTo>
                <a:lnTo>
                  <a:pt x="637" y="260"/>
                </a:lnTo>
                <a:lnTo>
                  <a:pt x="636" y="257"/>
                </a:lnTo>
                <a:lnTo>
                  <a:pt x="635" y="255"/>
                </a:lnTo>
                <a:lnTo>
                  <a:pt x="633" y="254"/>
                </a:lnTo>
                <a:lnTo>
                  <a:pt x="629" y="254"/>
                </a:lnTo>
                <a:lnTo>
                  <a:pt x="631" y="251"/>
                </a:lnTo>
                <a:lnTo>
                  <a:pt x="633" y="251"/>
                </a:lnTo>
                <a:lnTo>
                  <a:pt x="635" y="251"/>
                </a:lnTo>
                <a:lnTo>
                  <a:pt x="637" y="254"/>
                </a:lnTo>
                <a:lnTo>
                  <a:pt x="641" y="258"/>
                </a:lnTo>
                <a:lnTo>
                  <a:pt x="645" y="261"/>
                </a:lnTo>
                <a:lnTo>
                  <a:pt x="658" y="263"/>
                </a:lnTo>
                <a:lnTo>
                  <a:pt x="672" y="263"/>
                </a:lnTo>
                <a:lnTo>
                  <a:pt x="667" y="260"/>
                </a:lnTo>
                <a:lnTo>
                  <a:pt x="664" y="258"/>
                </a:lnTo>
                <a:lnTo>
                  <a:pt x="664" y="256"/>
                </a:lnTo>
                <a:lnTo>
                  <a:pt x="666" y="255"/>
                </a:lnTo>
                <a:lnTo>
                  <a:pt x="668" y="255"/>
                </a:lnTo>
                <a:lnTo>
                  <a:pt x="669" y="256"/>
                </a:lnTo>
                <a:lnTo>
                  <a:pt x="673" y="257"/>
                </a:lnTo>
                <a:lnTo>
                  <a:pt x="675" y="259"/>
                </a:lnTo>
                <a:lnTo>
                  <a:pt x="674" y="260"/>
                </a:lnTo>
                <a:lnTo>
                  <a:pt x="673" y="261"/>
                </a:lnTo>
                <a:lnTo>
                  <a:pt x="669" y="265"/>
                </a:lnTo>
                <a:lnTo>
                  <a:pt x="667" y="268"/>
                </a:lnTo>
                <a:lnTo>
                  <a:pt x="669" y="272"/>
                </a:lnTo>
                <a:lnTo>
                  <a:pt x="673" y="274"/>
                </a:lnTo>
                <a:lnTo>
                  <a:pt x="674" y="276"/>
                </a:lnTo>
                <a:lnTo>
                  <a:pt x="675" y="279"/>
                </a:lnTo>
                <a:lnTo>
                  <a:pt x="675" y="281"/>
                </a:lnTo>
                <a:lnTo>
                  <a:pt x="676" y="282"/>
                </a:lnTo>
                <a:lnTo>
                  <a:pt x="680" y="283"/>
                </a:lnTo>
                <a:lnTo>
                  <a:pt x="682" y="284"/>
                </a:lnTo>
                <a:lnTo>
                  <a:pt x="683" y="286"/>
                </a:lnTo>
                <a:lnTo>
                  <a:pt x="685" y="288"/>
                </a:lnTo>
                <a:lnTo>
                  <a:pt x="688" y="288"/>
                </a:lnTo>
                <a:lnTo>
                  <a:pt x="690" y="288"/>
                </a:lnTo>
                <a:lnTo>
                  <a:pt x="693" y="288"/>
                </a:lnTo>
                <a:lnTo>
                  <a:pt x="698" y="290"/>
                </a:lnTo>
                <a:lnTo>
                  <a:pt x="694" y="292"/>
                </a:lnTo>
                <a:lnTo>
                  <a:pt x="691" y="293"/>
                </a:lnTo>
                <a:lnTo>
                  <a:pt x="688" y="292"/>
                </a:lnTo>
                <a:lnTo>
                  <a:pt x="684" y="290"/>
                </a:lnTo>
                <a:lnTo>
                  <a:pt x="680" y="289"/>
                </a:lnTo>
                <a:lnTo>
                  <a:pt x="675" y="286"/>
                </a:lnTo>
                <a:lnTo>
                  <a:pt x="673" y="284"/>
                </a:lnTo>
                <a:lnTo>
                  <a:pt x="672" y="283"/>
                </a:lnTo>
                <a:lnTo>
                  <a:pt x="670" y="281"/>
                </a:lnTo>
                <a:lnTo>
                  <a:pt x="669" y="280"/>
                </a:lnTo>
                <a:lnTo>
                  <a:pt x="667" y="281"/>
                </a:lnTo>
                <a:lnTo>
                  <a:pt x="665" y="281"/>
                </a:lnTo>
                <a:lnTo>
                  <a:pt x="660" y="280"/>
                </a:lnTo>
                <a:lnTo>
                  <a:pt x="656" y="276"/>
                </a:lnTo>
                <a:lnTo>
                  <a:pt x="644" y="271"/>
                </a:lnTo>
                <a:lnTo>
                  <a:pt x="633" y="264"/>
                </a:lnTo>
                <a:lnTo>
                  <a:pt x="634" y="267"/>
                </a:lnTo>
                <a:lnTo>
                  <a:pt x="634" y="269"/>
                </a:lnTo>
                <a:lnTo>
                  <a:pt x="636" y="271"/>
                </a:lnTo>
                <a:lnTo>
                  <a:pt x="639" y="272"/>
                </a:lnTo>
                <a:lnTo>
                  <a:pt x="642" y="273"/>
                </a:lnTo>
                <a:lnTo>
                  <a:pt x="645" y="274"/>
                </a:lnTo>
                <a:lnTo>
                  <a:pt x="651" y="280"/>
                </a:lnTo>
                <a:lnTo>
                  <a:pt x="657" y="285"/>
                </a:lnTo>
                <a:lnTo>
                  <a:pt x="655" y="285"/>
                </a:lnTo>
                <a:lnTo>
                  <a:pt x="652" y="285"/>
                </a:lnTo>
                <a:lnTo>
                  <a:pt x="656" y="289"/>
                </a:lnTo>
                <a:lnTo>
                  <a:pt x="659" y="293"/>
                </a:lnTo>
                <a:lnTo>
                  <a:pt x="658" y="293"/>
                </a:lnTo>
                <a:lnTo>
                  <a:pt x="657" y="293"/>
                </a:lnTo>
                <a:lnTo>
                  <a:pt x="656" y="294"/>
                </a:lnTo>
                <a:lnTo>
                  <a:pt x="657" y="296"/>
                </a:lnTo>
                <a:lnTo>
                  <a:pt x="664" y="298"/>
                </a:lnTo>
                <a:lnTo>
                  <a:pt x="670" y="299"/>
                </a:lnTo>
                <a:lnTo>
                  <a:pt x="667" y="296"/>
                </a:lnTo>
                <a:lnTo>
                  <a:pt x="662" y="292"/>
                </a:lnTo>
                <a:lnTo>
                  <a:pt x="659" y="288"/>
                </a:lnTo>
                <a:lnTo>
                  <a:pt x="659" y="284"/>
                </a:lnTo>
                <a:lnTo>
                  <a:pt x="668" y="289"/>
                </a:lnTo>
                <a:lnTo>
                  <a:pt x="678" y="294"/>
                </a:lnTo>
                <a:lnTo>
                  <a:pt x="681" y="296"/>
                </a:lnTo>
                <a:lnTo>
                  <a:pt x="684" y="298"/>
                </a:lnTo>
                <a:lnTo>
                  <a:pt x="685" y="300"/>
                </a:lnTo>
                <a:lnTo>
                  <a:pt x="688" y="304"/>
                </a:lnTo>
                <a:lnTo>
                  <a:pt x="690" y="302"/>
                </a:lnTo>
                <a:lnTo>
                  <a:pt x="692" y="301"/>
                </a:lnTo>
                <a:lnTo>
                  <a:pt x="694" y="301"/>
                </a:lnTo>
                <a:lnTo>
                  <a:pt x="698" y="302"/>
                </a:lnTo>
                <a:lnTo>
                  <a:pt x="702" y="302"/>
                </a:lnTo>
                <a:lnTo>
                  <a:pt x="707" y="302"/>
                </a:lnTo>
                <a:lnTo>
                  <a:pt x="705" y="300"/>
                </a:lnTo>
                <a:lnTo>
                  <a:pt x="702" y="298"/>
                </a:lnTo>
                <a:lnTo>
                  <a:pt x="700" y="296"/>
                </a:lnTo>
                <a:lnTo>
                  <a:pt x="700" y="292"/>
                </a:lnTo>
                <a:lnTo>
                  <a:pt x="710" y="299"/>
                </a:lnTo>
                <a:lnTo>
                  <a:pt x="722" y="306"/>
                </a:lnTo>
                <a:lnTo>
                  <a:pt x="718" y="305"/>
                </a:lnTo>
                <a:lnTo>
                  <a:pt x="713" y="304"/>
                </a:lnTo>
                <a:lnTo>
                  <a:pt x="710" y="302"/>
                </a:lnTo>
                <a:lnTo>
                  <a:pt x="708" y="302"/>
                </a:lnTo>
                <a:lnTo>
                  <a:pt x="707" y="304"/>
                </a:lnTo>
                <a:lnTo>
                  <a:pt x="706" y="305"/>
                </a:lnTo>
                <a:lnTo>
                  <a:pt x="711" y="308"/>
                </a:lnTo>
                <a:lnTo>
                  <a:pt x="717" y="311"/>
                </a:lnTo>
                <a:lnTo>
                  <a:pt x="715" y="311"/>
                </a:lnTo>
                <a:lnTo>
                  <a:pt x="713" y="313"/>
                </a:lnTo>
                <a:lnTo>
                  <a:pt x="716" y="315"/>
                </a:lnTo>
                <a:lnTo>
                  <a:pt x="719" y="316"/>
                </a:lnTo>
                <a:lnTo>
                  <a:pt x="723" y="316"/>
                </a:lnTo>
                <a:lnTo>
                  <a:pt x="727" y="316"/>
                </a:lnTo>
                <a:lnTo>
                  <a:pt x="725" y="317"/>
                </a:lnTo>
                <a:lnTo>
                  <a:pt x="724" y="318"/>
                </a:lnTo>
                <a:lnTo>
                  <a:pt x="723" y="319"/>
                </a:lnTo>
                <a:lnTo>
                  <a:pt x="722" y="322"/>
                </a:lnTo>
                <a:lnTo>
                  <a:pt x="716" y="321"/>
                </a:lnTo>
                <a:lnTo>
                  <a:pt x="710" y="318"/>
                </a:lnTo>
                <a:lnTo>
                  <a:pt x="703" y="315"/>
                </a:lnTo>
                <a:lnTo>
                  <a:pt x="698" y="311"/>
                </a:lnTo>
                <a:lnTo>
                  <a:pt x="691" y="309"/>
                </a:lnTo>
                <a:lnTo>
                  <a:pt x="684" y="306"/>
                </a:lnTo>
                <a:lnTo>
                  <a:pt x="680" y="304"/>
                </a:lnTo>
                <a:lnTo>
                  <a:pt x="675" y="302"/>
                </a:lnTo>
                <a:lnTo>
                  <a:pt x="674" y="306"/>
                </a:lnTo>
                <a:lnTo>
                  <a:pt x="674" y="310"/>
                </a:lnTo>
                <a:lnTo>
                  <a:pt x="675" y="313"/>
                </a:lnTo>
                <a:lnTo>
                  <a:pt x="677" y="313"/>
                </a:lnTo>
                <a:lnTo>
                  <a:pt x="677" y="311"/>
                </a:lnTo>
                <a:lnTo>
                  <a:pt x="676" y="309"/>
                </a:lnTo>
                <a:lnTo>
                  <a:pt x="677" y="308"/>
                </a:lnTo>
                <a:lnTo>
                  <a:pt x="678" y="307"/>
                </a:lnTo>
                <a:lnTo>
                  <a:pt x="678" y="307"/>
                </a:lnTo>
                <a:lnTo>
                  <a:pt x="680" y="308"/>
                </a:lnTo>
                <a:lnTo>
                  <a:pt x="681" y="311"/>
                </a:lnTo>
                <a:lnTo>
                  <a:pt x="682" y="314"/>
                </a:lnTo>
                <a:lnTo>
                  <a:pt x="689" y="318"/>
                </a:lnTo>
                <a:lnTo>
                  <a:pt x="697" y="321"/>
                </a:lnTo>
                <a:lnTo>
                  <a:pt x="698" y="322"/>
                </a:lnTo>
                <a:lnTo>
                  <a:pt x="700" y="325"/>
                </a:lnTo>
                <a:lnTo>
                  <a:pt x="701" y="327"/>
                </a:lnTo>
                <a:lnTo>
                  <a:pt x="702" y="327"/>
                </a:lnTo>
                <a:lnTo>
                  <a:pt x="703" y="327"/>
                </a:lnTo>
                <a:lnTo>
                  <a:pt x="705" y="326"/>
                </a:lnTo>
                <a:lnTo>
                  <a:pt x="702" y="324"/>
                </a:lnTo>
                <a:lnTo>
                  <a:pt x="701" y="322"/>
                </a:lnTo>
                <a:lnTo>
                  <a:pt x="701" y="319"/>
                </a:lnTo>
                <a:lnTo>
                  <a:pt x="703" y="319"/>
                </a:lnTo>
                <a:lnTo>
                  <a:pt x="706" y="321"/>
                </a:lnTo>
                <a:lnTo>
                  <a:pt x="708" y="323"/>
                </a:lnTo>
                <a:lnTo>
                  <a:pt x="713" y="327"/>
                </a:lnTo>
                <a:lnTo>
                  <a:pt x="715" y="330"/>
                </a:lnTo>
                <a:lnTo>
                  <a:pt x="717" y="330"/>
                </a:lnTo>
                <a:lnTo>
                  <a:pt x="719" y="330"/>
                </a:lnTo>
                <a:lnTo>
                  <a:pt x="719" y="330"/>
                </a:lnTo>
                <a:lnTo>
                  <a:pt x="721" y="331"/>
                </a:lnTo>
                <a:lnTo>
                  <a:pt x="722" y="332"/>
                </a:lnTo>
                <a:lnTo>
                  <a:pt x="724" y="332"/>
                </a:lnTo>
                <a:lnTo>
                  <a:pt x="731" y="334"/>
                </a:lnTo>
                <a:lnTo>
                  <a:pt x="739" y="338"/>
                </a:lnTo>
                <a:lnTo>
                  <a:pt x="733" y="339"/>
                </a:lnTo>
                <a:lnTo>
                  <a:pt x="727" y="339"/>
                </a:lnTo>
                <a:lnTo>
                  <a:pt x="723" y="337"/>
                </a:lnTo>
                <a:lnTo>
                  <a:pt x="718" y="335"/>
                </a:lnTo>
                <a:lnTo>
                  <a:pt x="708" y="331"/>
                </a:lnTo>
                <a:lnTo>
                  <a:pt x="698" y="327"/>
                </a:lnTo>
                <a:lnTo>
                  <a:pt x="689" y="324"/>
                </a:lnTo>
                <a:lnTo>
                  <a:pt x="680" y="321"/>
                </a:lnTo>
                <a:lnTo>
                  <a:pt x="670" y="316"/>
                </a:lnTo>
                <a:lnTo>
                  <a:pt x="661" y="311"/>
                </a:lnTo>
                <a:lnTo>
                  <a:pt x="658" y="309"/>
                </a:lnTo>
                <a:lnTo>
                  <a:pt x="653" y="307"/>
                </a:lnTo>
                <a:lnTo>
                  <a:pt x="652" y="307"/>
                </a:lnTo>
                <a:lnTo>
                  <a:pt x="650" y="307"/>
                </a:lnTo>
                <a:lnTo>
                  <a:pt x="649" y="308"/>
                </a:lnTo>
                <a:lnTo>
                  <a:pt x="648" y="310"/>
                </a:lnTo>
                <a:lnTo>
                  <a:pt x="648" y="313"/>
                </a:lnTo>
                <a:lnTo>
                  <a:pt x="650" y="316"/>
                </a:lnTo>
                <a:lnTo>
                  <a:pt x="651" y="319"/>
                </a:lnTo>
                <a:lnTo>
                  <a:pt x="651" y="323"/>
                </a:lnTo>
                <a:lnTo>
                  <a:pt x="650" y="325"/>
                </a:lnTo>
                <a:lnTo>
                  <a:pt x="651" y="326"/>
                </a:lnTo>
                <a:lnTo>
                  <a:pt x="653" y="327"/>
                </a:lnTo>
                <a:lnTo>
                  <a:pt x="656" y="326"/>
                </a:lnTo>
                <a:lnTo>
                  <a:pt x="657" y="324"/>
                </a:lnTo>
                <a:lnTo>
                  <a:pt x="658" y="323"/>
                </a:lnTo>
                <a:lnTo>
                  <a:pt x="661" y="329"/>
                </a:lnTo>
                <a:lnTo>
                  <a:pt x="664" y="334"/>
                </a:lnTo>
                <a:lnTo>
                  <a:pt x="660" y="335"/>
                </a:lnTo>
                <a:lnTo>
                  <a:pt x="656" y="335"/>
                </a:lnTo>
                <a:lnTo>
                  <a:pt x="652" y="333"/>
                </a:lnTo>
                <a:lnTo>
                  <a:pt x="649" y="331"/>
                </a:lnTo>
                <a:lnTo>
                  <a:pt x="648" y="329"/>
                </a:lnTo>
                <a:lnTo>
                  <a:pt x="648" y="327"/>
                </a:lnTo>
                <a:lnTo>
                  <a:pt x="647" y="326"/>
                </a:lnTo>
                <a:lnTo>
                  <a:pt x="644" y="327"/>
                </a:lnTo>
                <a:lnTo>
                  <a:pt x="644" y="329"/>
                </a:lnTo>
                <a:lnTo>
                  <a:pt x="643" y="330"/>
                </a:lnTo>
                <a:lnTo>
                  <a:pt x="640" y="330"/>
                </a:lnTo>
                <a:lnTo>
                  <a:pt x="636" y="329"/>
                </a:lnTo>
                <a:lnTo>
                  <a:pt x="633" y="327"/>
                </a:lnTo>
                <a:lnTo>
                  <a:pt x="628" y="326"/>
                </a:lnTo>
                <a:lnTo>
                  <a:pt x="624" y="324"/>
                </a:lnTo>
                <a:lnTo>
                  <a:pt x="622" y="322"/>
                </a:lnTo>
                <a:lnTo>
                  <a:pt x="624" y="319"/>
                </a:lnTo>
                <a:lnTo>
                  <a:pt x="624" y="317"/>
                </a:lnTo>
                <a:lnTo>
                  <a:pt x="622" y="315"/>
                </a:lnTo>
                <a:lnTo>
                  <a:pt x="620" y="313"/>
                </a:lnTo>
                <a:lnTo>
                  <a:pt x="620" y="314"/>
                </a:lnTo>
                <a:lnTo>
                  <a:pt x="620" y="313"/>
                </a:lnTo>
                <a:lnTo>
                  <a:pt x="619" y="311"/>
                </a:lnTo>
                <a:lnTo>
                  <a:pt x="618" y="310"/>
                </a:lnTo>
                <a:lnTo>
                  <a:pt x="617" y="310"/>
                </a:lnTo>
                <a:lnTo>
                  <a:pt x="616" y="310"/>
                </a:lnTo>
                <a:lnTo>
                  <a:pt x="614" y="311"/>
                </a:lnTo>
                <a:lnTo>
                  <a:pt x="610" y="313"/>
                </a:lnTo>
                <a:lnTo>
                  <a:pt x="612" y="314"/>
                </a:lnTo>
                <a:lnTo>
                  <a:pt x="616" y="313"/>
                </a:lnTo>
                <a:lnTo>
                  <a:pt x="618" y="315"/>
                </a:lnTo>
                <a:lnTo>
                  <a:pt x="620" y="316"/>
                </a:lnTo>
                <a:lnTo>
                  <a:pt x="622" y="319"/>
                </a:lnTo>
                <a:lnTo>
                  <a:pt x="622" y="322"/>
                </a:lnTo>
                <a:lnTo>
                  <a:pt x="622" y="322"/>
                </a:lnTo>
                <a:lnTo>
                  <a:pt x="622" y="323"/>
                </a:lnTo>
                <a:lnTo>
                  <a:pt x="612" y="318"/>
                </a:lnTo>
                <a:lnTo>
                  <a:pt x="602" y="314"/>
                </a:lnTo>
                <a:lnTo>
                  <a:pt x="593" y="309"/>
                </a:lnTo>
                <a:lnTo>
                  <a:pt x="584" y="306"/>
                </a:lnTo>
                <a:lnTo>
                  <a:pt x="575" y="301"/>
                </a:lnTo>
                <a:lnTo>
                  <a:pt x="567" y="297"/>
                </a:lnTo>
                <a:lnTo>
                  <a:pt x="560" y="293"/>
                </a:lnTo>
                <a:lnTo>
                  <a:pt x="552" y="290"/>
                </a:lnTo>
                <a:lnTo>
                  <a:pt x="549" y="291"/>
                </a:lnTo>
                <a:lnTo>
                  <a:pt x="545" y="290"/>
                </a:lnTo>
                <a:lnTo>
                  <a:pt x="542" y="288"/>
                </a:lnTo>
                <a:lnTo>
                  <a:pt x="540" y="285"/>
                </a:lnTo>
                <a:lnTo>
                  <a:pt x="532" y="282"/>
                </a:lnTo>
                <a:lnTo>
                  <a:pt x="524" y="279"/>
                </a:lnTo>
                <a:lnTo>
                  <a:pt x="520" y="276"/>
                </a:lnTo>
                <a:lnTo>
                  <a:pt x="517" y="274"/>
                </a:lnTo>
                <a:lnTo>
                  <a:pt x="513" y="275"/>
                </a:lnTo>
                <a:lnTo>
                  <a:pt x="509" y="276"/>
                </a:lnTo>
                <a:lnTo>
                  <a:pt x="505" y="279"/>
                </a:lnTo>
                <a:lnTo>
                  <a:pt x="502" y="280"/>
                </a:lnTo>
                <a:lnTo>
                  <a:pt x="499" y="280"/>
                </a:lnTo>
                <a:lnTo>
                  <a:pt x="495" y="279"/>
                </a:lnTo>
                <a:lnTo>
                  <a:pt x="493" y="279"/>
                </a:lnTo>
                <a:lnTo>
                  <a:pt x="492" y="279"/>
                </a:lnTo>
                <a:lnTo>
                  <a:pt x="491" y="280"/>
                </a:lnTo>
                <a:lnTo>
                  <a:pt x="491" y="281"/>
                </a:lnTo>
                <a:lnTo>
                  <a:pt x="495" y="282"/>
                </a:lnTo>
                <a:lnTo>
                  <a:pt x="500" y="283"/>
                </a:lnTo>
                <a:lnTo>
                  <a:pt x="503" y="284"/>
                </a:lnTo>
                <a:lnTo>
                  <a:pt x="505" y="283"/>
                </a:lnTo>
                <a:lnTo>
                  <a:pt x="508" y="282"/>
                </a:lnTo>
                <a:lnTo>
                  <a:pt x="510" y="282"/>
                </a:lnTo>
                <a:lnTo>
                  <a:pt x="512" y="283"/>
                </a:lnTo>
                <a:lnTo>
                  <a:pt x="511" y="284"/>
                </a:lnTo>
                <a:lnTo>
                  <a:pt x="511" y="286"/>
                </a:lnTo>
                <a:lnTo>
                  <a:pt x="510" y="288"/>
                </a:lnTo>
                <a:lnTo>
                  <a:pt x="515" y="291"/>
                </a:lnTo>
                <a:lnTo>
                  <a:pt x="521" y="293"/>
                </a:lnTo>
                <a:lnTo>
                  <a:pt x="524" y="293"/>
                </a:lnTo>
                <a:lnTo>
                  <a:pt x="526" y="294"/>
                </a:lnTo>
                <a:lnTo>
                  <a:pt x="526" y="296"/>
                </a:lnTo>
                <a:lnTo>
                  <a:pt x="527" y="297"/>
                </a:lnTo>
                <a:lnTo>
                  <a:pt x="532" y="297"/>
                </a:lnTo>
                <a:lnTo>
                  <a:pt x="536" y="297"/>
                </a:lnTo>
                <a:lnTo>
                  <a:pt x="544" y="299"/>
                </a:lnTo>
                <a:lnTo>
                  <a:pt x="552" y="304"/>
                </a:lnTo>
                <a:lnTo>
                  <a:pt x="544" y="302"/>
                </a:lnTo>
                <a:lnTo>
                  <a:pt x="538" y="300"/>
                </a:lnTo>
                <a:lnTo>
                  <a:pt x="537" y="301"/>
                </a:lnTo>
                <a:lnTo>
                  <a:pt x="537" y="304"/>
                </a:lnTo>
                <a:lnTo>
                  <a:pt x="538" y="305"/>
                </a:lnTo>
                <a:lnTo>
                  <a:pt x="540" y="306"/>
                </a:lnTo>
                <a:lnTo>
                  <a:pt x="544" y="307"/>
                </a:lnTo>
                <a:lnTo>
                  <a:pt x="546" y="308"/>
                </a:lnTo>
                <a:lnTo>
                  <a:pt x="553" y="311"/>
                </a:lnTo>
                <a:lnTo>
                  <a:pt x="558" y="316"/>
                </a:lnTo>
                <a:lnTo>
                  <a:pt x="567" y="321"/>
                </a:lnTo>
                <a:lnTo>
                  <a:pt x="577" y="325"/>
                </a:lnTo>
                <a:lnTo>
                  <a:pt x="587" y="330"/>
                </a:lnTo>
                <a:lnTo>
                  <a:pt x="596" y="334"/>
                </a:lnTo>
                <a:lnTo>
                  <a:pt x="600" y="337"/>
                </a:lnTo>
                <a:lnTo>
                  <a:pt x="603" y="339"/>
                </a:lnTo>
                <a:lnTo>
                  <a:pt x="609" y="340"/>
                </a:lnTo>
                <a:lnTo>
                  <a:pt x="615" y="341"/>
                </a:lnTo>
                <a:lnTo>
                  <a:pt x="618" y="343"/>
                </a:lnTo>
                <a:lnTo>
                  <a:pt x="620" y="344"/>
                </a:lnTo>
                <a:lnTo>
                  <a:pt x="625" y="346"/>
                </a:lnTo>
                <a:lnTo>
                  <a:pt x="628" y="347"/>
                </a:lnTo>
                <a:lnTo>
                  <a:pt x="629" y="349"/>
                </a:lnTo>
                <a:lnTo>
                  <a:pt x="629" y="351"/>
                </a:lnTo>
                <a:lnTo>
                  <a:pt x="632" y="354"/>
                </a:lnTo>
                <a:lnTo>
                  <a:pt x="634" y="355"/>
                </a:lnTo>
                <a:lnTo>
                  <a:pt x="635" y="357"/>
                </a:lnTo>
                <a:lnTo>
                  <a:pt x="635" y="358"/>
                </a:lnTo>
                <a:lnTo>
                  <a:pt x="635" y="358"/>
                </a:lnTo>
                <a:lnTo>
                  <a:pt x="634" y="359"/>
                </a:lnTo>
                <a:lnTo>
                  <a:pt x="632" y="358"/>
                </a:lnTo>
                <a:lnTo>
                  <a:pt x="628" y="357"/>
                </a:lnTo>
                <a:lnTo>
                  <a:pt x="617" y="354"/>
                </a:lnTo>
                <a:lnTo>
                  <a:pt x="607" y="349"/>
                </a:lnTo>
                <a:lnTo>
                  <a:pt x="596" y="344"/>
                </a:lnTo>
                <a:lnTo>
                  <a:pt x="587" y="340"/>
                </a:lnTo>
                <a:lnTo>
                  <a:pt x="578" y="334"/>
                </a:lnTo>
                <a:lnTo>
                  <a:pt x="569" y="330"/>
                </a:lnTo>
                <a:lnTo>
                  <a:pt x="559" y="326"/>
                </a:lnTo>
                <a:lnTo>
                  <a:pt x="550" y="323"/>
                </a:lnTo>
                <a:lnTo>
                  <a:pt x="542" y="318"/>
                </a:lnTo>
                <a:lnTo>
                  <a:pt x="533" y="313"/>
                </a:lnTo>
                <a:lnTo>
                  <a:pt x="529" y="311"/>
                </a:lnTo>
                <a:lnTo>
                  <a:pt x="525" y="309"/>
                </a:lnTo>
                <a:lnTo>
                  <a:pt x="521" y="308"/>
                </a:lnTo>
                <a:lnTo>
                  <a:pt x="518" y="306"/>
                </a:lnTo>
                <a:lnTo>
                  <a:pt x="515" y="305"/>
                </a:lnTo>
                <a:lnTo>
                  <a:pt x="511" y="304"/>
                </a:lnTo>
                <a:lnTo>
                  <a:pt x="510" y="300"/>
                </a:lnTo>
                <a:lnTo>
                  <a:pt x="509" y="297"/>
                </a:lnTo>
                <a:lnTo>
                  <a:pt x="503" y="296"/>
                </a:lnTo>
                <a:lnTo>
                  <a:pt x="499" y="294"/>
                </a:lnTo>
                <a:lnTo>
                  <a:pt x="494" y="294"/>
                </a:lnTo>
                <a:lnTo>
                  <a:pt x="490" y="294"/>
                </a:lnTo>
                <a:lnTo>
                  <a:pt x="487" y="294"/>
                </a:lnTo>
                <a:lnTo>
                  <a:pt x="486" y="296"/>
                </a:lnTo>
                <a:lnTo>
                  <a:pt x="485" y="297"/>
                </a:lnTo>
                <a:lnTo>
                  <a:pt x="484" y="300"/>
                </a:lnTo>
                <a:lnTo>
                  <a:pt x="484" y="302"/>
                </a:lnTo>
                <a:lnTo>
                  <a:pt x="485" y="304"/>
                </a:lnTo>
                <a:lnTo>
                  <a:pt x="487" y="305"/>
                </a:lnTo>
                <a:lnTo>
                  <a:pt x="491" y="305"/>
                </a:lnTo>
                <a:lnTo>
                  <a:pt x="495" y="305"/>
                </a:lnTo>
                <a:lnTo>
                  <a:pt x="501" y="305"/>
                </a:lnTo>
                <a:lnTo>
                  <a:pt x="502" y="305"/>
                </a:lnTo>
                <a:lnTo>
                  <a:pt x="505" y="306"/>
                </a:lnTo>
                <a:lnTo>
                  <a:pt x="508" y="306"/>
                </a:lnTo>
                <a:lnTo>
                  <a:pt x="508" y="308"/>
                </a:lnTo>
                <a:lnTo>
                  <a:pt x="505" y="309"/>
                </a:lnTo>
                <a:lnTo>
                  <a:pt x="503" y="311"/>
                </a:lnTo>
                <a:lnTo>
                  <a:pt x="505" y="313"/>
                </a:lnTo>
                <a:lnTo>
                  <a:pt x="507" y="315"/>
                </a:lnTo>
                <a:lnTo>
                  <a:pt x="509" y="314"/>
                </a:lnTo>
                <a:lnTo>
                  <a:pt x="511" y="314"/>
                </a:lnTo>
                <a:lnTo>
                  <a:pt x="513" y="315"/>
                </a:lnTo>
                <a:lnTo>
                  <a:pt x="513" y="316"/>
                </a:lnTo>
                <a:lnTo>
                  <a:pt x="512" y="316"/>
                </a:lnTo>
                <a:lnTo>
                  <a:pt x="510" y="317"/>
                </a:lnTo>
                <a:lnTo>
                  <a:pt x="505" y="318"/>
                </a:lnTo>
                <a:lnTo>
                  <a:pt x="502" y="318"/>
                </a:lnTo>
                <a:lnTo>
                  <a:pt x="499" y="318"/>
                </a:lnTo>
                <a:lnTo>
                  <a:pt x="495" y="316"/>
                </a:lnTo>
                <a:lnTo>
                  <a:pt x="491" y="313"/>
                </a:lnTo>
                <a:lnTo>
                  <a:pt x="487" y="310"/>
                </a:lnTo>
                <a:lnTo>
                  <a:pt x="483" y="308"/>
                </a:lnTo>
                <a:lnTo>
                  <a:pt x="478" y="306"/>
                </a:lnTo>
                <a:lnTo>
                  <a:pt x="475" y="305"/>
                </a:lnTo>
                <a:lnTo>
                  <a:pt x="471" y="306"/>
                </a:lnTo>
                <a:lnTo>
                  <a:pt x="495" y="321"/>
                </a:lnTo>
                <a:lnTo>
                  <a:pt x="520" y="333"/>
                </a:lnTo>
                <a:lnTo>
                  <a:pt x="546" y="346"/>
                </a:lnTo>
                <a:lnTo>
                  <a:pt x="573" y="357"/>
                </a:lnTo>
                <a:lnTo>
                  <a:pt x="563" y="350"/>
                </a:lnTo>
                <a:lnTo>
                  <a:pt x="558" y="344"/>
                </a:lnTo>
                <a:lnTo>
                  <a:pt x="561" y="346"/>
                </a:lnTo>
                <a:lnTo>
                  <a:pt x="565" y="347"/>
                </a:lnTo>
                <a:lnTo>
                  <a:pt x="570" y="350"/>
                </a:lnTo>
                <a:lnTo>
                  <a:pt x="576" y="352"/>
                </a:lnTo>
                <a:lnTo>
                  <a:pt x="579" y="355"/>
                </a:lnTo>
                <a:lnTo>
                  <a:pt x="586" y="358"/>
                </a:lnTo>
                <a:lnTo>
                  <a:pt x="592" y="362"/>
                </a:lnTo>
                <a:lnTo>
                  <a:pt x="594" y="365"/>
                </a:lnTo>
                <a:lnTo>
                  <a:pt x="591" y="365"/>
                </a:lnTo>
                <a:lnTo>
                  <a:pt x="587" y="364"/>
                </a:lnTo>
                <a:lnTo>
                  <a:pt x="587" y="363"/>
                </a:lnTo>
                <a:lnTo>
                  <a:pt x="587" y="364"/>
                </a:lnTo>
                <a:lnTo>
                  <a:pt x="582" y="362"/>
                </a:lnTo>
                <a:lnTo>
                  <a:pt x="576" y="359"/>
                </a:lnTo>
                <a:lnTo>
                  <a:pt x="583" y="365"/>
                </a:lnTo>
                <a:lnTo>
                  <a:pt x="591" y="369"/>
                </a:lnTo>
                <a:lnTo>
                  <a:pt x="600" y="373"/>
                </a:lnTo>
                <a:lnTo>
                  <a:pt x="609" y="374"/>
                </a:lnTo>
                <a:lnTo>
                  <a:pt x="606" y="373"/>
                </a:lnTo>
                <a:lnTo>
                  <a:pt x="600" y="371"/>
                </a:lnTo>
                <a:lnTo>
                  <a:pt x="596" y="368"/>
                </a:lnTo>
                <a:lnTo>
                  <a:pt x="594" y="365"/>
                </a:lnTo>
                <a:lnTo>
                  <a:pt x="596" y="364"/>
                </a:lnTo>
                <a:lnTo>
                  <a:pt x="600" y="364"/>
                </a:lnTo>
                <a:lnTo>
                  <a:pt x="602" y="364"/>
                </a:lnTo>
                <a:lnTo>
                  <a:pt x="606" y="365"/>
                </a:lnTo>
                <a:lnTo>
                  <a:pt x="611" y="367"/>
                </a:lnTo>
                <a:lnTo>
                  <a:pt x="616" y="369"/>
                </a:lnTo>
                <a:lnTo>
                  <a:pt x="618" y="371"/>
                </a:lnTo>
                <a:lnTo>
                  <a:pt x="619" y="373"/>
                </a:lnTo>
                <a:lnTo>
                  <a:pt x="622" y="374"/>
                </a:lnTo>
                <a:lnTo>
                  <a:pt x="620" y="376"/>
                </a:lnTo>
                <a:lnTo>
                  <a:pt x="617" y="377"/>
                </a:lnTo>
                <a:lnTo>
                  <a:pt x="612" y="377"/>
                </a:lnTo>
                <a:lnTo>
                  <a:pt x="617" y="380"/>
                </a:lnTo>
                <a:lnTo>
                  <a:pt x="623" y="382"/>
                </a:lnTo>
                <a:lnTo>
                  <a:pt x="628" y="383"/>
                </a:lnTo>
                <a:lnTo>
                  <a:pt x="634" y="384"/>
                </a:lnTo>
                <a:lnTo>
                  <a:pt x="639" y="388"/>
                </a:lnTo>
                <a:lnTo>
                  <a:pt x="643" y="391"/>
                </a:lnTo>
                <a:lnTo>
                  <a:pt x="649" y="394"/>
                </a:lnTo>
                <a:lnTo>
                  <a:pt x="655" y="399"/>
                </a:lnTo>
                <a:lnTo>
                  <a:pt x="649" y="399"/>
                </a:lnTo>
                <a:lnTo>
                  <a:pt x="643" y="399"/>
                </a:lnTo>
                <a:lnTo>
                  <a:pt x="639" y="396"/>
                </a:lnTo>
                <a:lnTo>
                  <a:pt x="634" y="393"/>
                </a:lnTo>
                <a:lnTo>
                  <a:pt x="620" y="388"/>
                </a:lnTo>
                <a:lnTo>
                  <a:pt x="607" y="381"/>
                </a:lnTo>
                <a:lnTo>
                  <a:pt x="598" y="375"/>
                </a:lnTo>
                <a:lnTo>
                  <a:pt x="587" y="372"/>
                </a:lnTo>
                <a:lnTo>
                  <a:pt x="582" y="372"/>
                </a:lnTo>
                <a:lnTo>
                  <a:pt x="576" y="372"/>
                </a:lnTo>
                <a:lnTo>
                  <a:pt x="574" y="372"/>
                </a:lnTo>
                <a:lnTo>
                  <a:pt x="573" y="371"/>
                </a:lnTo>
                <a:lnTo>
                  <a:pt x="573" y="371"/>
                </a:lnTo>
                <a:lnTo>
                  <a:pt x="574" y="369"/>
                </a:lnTo>
                <a:lnTo>
                  <a:pt x="575" y="368"/>
                </a:lnTo>
                <a:lnTo>
                  <a:pt x="577" y="368"/>
                </a:lnTo>
                <a:lnTo>
                  <a:pt x="566" y="362"/>
                </a:lnTo>
                <a:lnTo>
                  <a:pt x="554" y="356"/>
                </a:lnTo>
                <a:lnTo>
                  <a:pt x="546" y="354"/>
                </a:lnTo>
                <a:lnTo>
                  <a:pt x="538" y="352"/>
                </a:lnTo>
                <a:lnTo>
                  <a:pt x="535" y="351"/>
                </a:lnTo>
                <a:lnTo>
                  <a:pt x="532" y="350"/>
                </a:lnTo>
                <a:lnTo>
                  <a:pt x="528" y="348"/>
                </a:lnTo>
                <a:lnTo>
                  <a:pt x="525" y="347"/>
                </a:lnTo>
                <a:lnTo>
                  <a:pt x="527" y="347"/>
                </a:lnTo>
                <a:lnTo>
                  <a:pt x="529" y="344"/>
                </a:lnTo>
                <a:lnTo>
                  <a:pt x="525" y="341"/>
                </a:lnTo>
                <a:lnTo>
                  <a:pt x="518" y="338"/>
                </a:lnTo>
                <a:lnTo>
                  <a:pt x="510" y="338"/>
                </a:lnTo>
                <a:lnTo>
                  <a:pt x="502" y="338"/>
                </a:lnTo>
                <a:lnTo>
                  <a:pt x="504" y="337"/>
                </a:lnTo>
                <a:lnTo>
                  <a:pt x="507" y="335"/>
                </a:lnTo>
                <a:lnTo>
                  <a:pt x="508" y="335"/>
                </a:lnTo>
                <a:lnTo>
                  <a:pt x="508" y="335"/>
                </a:lnTo>
                <a:lnTo>
                  <a:pt x="508" y="334"/>
                </a:lnTo>
                <a:lnTo>
                  <a:pt x="505" y="332"/>
                </a:lnTo>
                <a:lnTo>
                  <a:pt x="501" y="330"/>
                </a:lnTo>
                <a:lnTo>
                  <a:pt x="494" y="327"/>
                </a:lnTo>
                <a:lnTo>
                  <a:pt x="490" y="331"/>
                </a:lnTo>
                <a:lnTo>
                  <a:pt x="485" y="333"/>
                </a:lnTo>
                <a:lnTo>
                  <a:pt x="482" y="331"/>
                </a:lnTo>
                <a:lnTo>
                  <a:pt x="478" y="329"/>
                </a:lnTo>
                <a:lnTo>
                  <a:pt x="472" y="327"/>
                </a:lnTo>
                <a:lnTo>
                  <a:pt x="466" y="327"/>
                </a:lnTo>
                <a:lnTo>
                  <a:pt x="468" y="330"/>
                </a:lnTo>
                <a:lnTo>
                  <a:pt x="470" y="331"/>
                </a:lnTo>
                <a:lnTo>
                  <a:pt x="474" y="333"/>
                </a:lnTo>
                <a:lnTo>
                  <a:pt x="476" y="333"/>
                </a:lnTo>
                <a:lnTo>
                  <a:pt x="483" y="337"/>
                </a:lnTo>
                <a:lnTo>
                  <a:pt x="490" y="340"/>
                </a:lnTo>
                <a:lnTo>
                  <a:pt x="492" y="341"/>
                </a:lnTo>
                <a:lnTo>
                  <a:pt x="495" y="342"/>
                </a:lnTo>
                <a:lnTo>
                  <a:pt x="496" y="343"/>
                </a:lnTo>
                <a:lnTo>
                  <a:pt x="497" y="344"/>
                </a:lnTo>
                <a:lnTo>
                  <a:pt x="503" y="347"/>
                </a:lnTo>
                <a:lnTo>
                  <a:pt x="508" y="349"/>
                </a:lnTo>
                <a:lnTo>
                  <a:pt x="502" y="350"/>
                </a:lnTo>
                <a:lnTo>
                  <a:pt x="495" y="350"/>
                </a:lnTo>
                <a:lnTo>
                  <a:pt x="492" y="350"/>
                </a:lnTo>
                <a:lnTo>
                  <a:pt x="491" y="349"/>
                </a:lnTo>
                <a:lnTo>
                  <a:pt x="490" y="348"/>
                </a:lnTo>
                <a:lnTo>
                  <a:pt x="488" y="346"/>
                </a:lnTo>
                <a:lnTo>
                  <a:pt x="486" y="343"/>
                </a:lnTo>
                <a:lnTo>
                  <a:pt x="485" y="344"/>
                </a:lnTo>
                <a:lnTo>
                  <a:pt x="484" y="347"/>
                </a:lnTo>
                <a:lnTo>
                  <a:pt x="483" y="348"/>
                </a:lnTo>
                <a:lnTo>
                  <a:pt x="480" y="346"/>
                </a:lnTo>
                <a:lnTo>
                  <a:pt x="478" y="343"/>
                </a:lnTo>
                <a:lnTo>
                  <a:pt x="474" y="342"/>
                </a:lnTo>
                <a:lnTo>
                  <a:pt x="467" y="341"/>
                </a:lnTo>
                <a:lnTo>
                  <a:pt x="461" y="338"/>
                </a:lnTo>
                <a:lnTo>
                  <a:pt x="455" y="333"/>
                </a:lnTo>
                <a:lnTo>
                  <a:pt x="451" y="331"/>
                </a:lnTo>
                <a:lnTo>
                  <a:pt x="446" y="332"/>
                </a:lnTo>
                <a:lnTo>
                  <a:pt x="444" y="333"/>
                </a:lnTo>
                <a:lnTo>
                  <a:pt x="443" y="334"/>
                </a:lnTo>
                <a:lnTo>
                  <a:pt x="442" y="335"/>
                </a:lnTo>
                <a:lnTo>
                  <a:pt x="439" y="335"/>
                </a:lnTo>
                <a:lnTo>
                  <a:pt x="444" y="339"/>
                </a:lnTo>
                <a:lnTo>
                  <a:pt x="449" y="343"/>
                </a:lnTo>
                <a:lnTo>
                  <a:pt x="449" y="343"/>
                </a:lnTo>
                <a:lnTo>
                  <a:pt x="451" y="344"/>
                </a:lnTo>
                <a:lnTo>
                  <a:pt x="451" y="346"/>
                </a:lnTo>
                <a:lnTo>
                  <a:pt x="450" y="347"/>
                </a:lnTo>
                <a:lnTo>
                  <a:pt x="447" y="347"/>
                </a:lnTo>
                <a:lnTo>
                  <a:pt x="446" y="344"/>
                </a:lnTo>
                <a:lnTo>
                  <a:pt x="438" y="341"/>
                </a:lnTo>
                <a:lnTo>
                  <a:pt x="430" y="338"/>
                </a:lnTo>
                <a:lnTo>
                  <a:pt x="422" y="337"/>
                </a:lnTo>
                <a:lnTo>
                  <a:pt x="413" y="334"/>
                </a:lnTo>
                <a:lnTo>
                  <a:pt x="408" y="331"/>
                </a:lnTo>
                <a:lnTo>
                  <a:pt x="403" y="326"/>
                </a:lnTo>
                <a:lnTo>
                  <a:pt x="397" y="322"/>
                </a:lnTo>
                <a:lnTo>
                  <a:pt x="392" y="319"/>
                </a:lnTo>
                <a:lnTo>
                  <a:pt x="388" y="318"/>
                </a:lnTo>
                <a:lnTo>
                  <a:pt x="385" y="317"/>
                </a:lnTo>
                <a:lnTo>
                  <a:pt x="381" y="315"/>
                </a:lnTo>
                <a:lnTo>
                  <a:pt x="378" y="313"/>
                </a:lnTo>
                <a:lnTo>
                  <a:pt x="376" y="314"/>
                </a:lnTo>
                <a:lnTo>
                  <a:pt x="375" y="314"/>
                </a:lnTo>
                <a:lnTo>
                  <a:pt x="375" y="315"/>
                </a:lnTo>
                <a:lnTo>
                  <a:pt x="375" y="315"/>
                </a:lnTo>
                <a:lnTo>
                  <a:pt x="376" y="317"/>
                </a:lnTo>
                <a:lnTo>
                  <a:pt x="378" y="319"/>
                </a:lnTo>
                <a:lnTo>
                  <a:pt x="376" y="319"/>
                </a:lnTo>
                <a:lnTo>
                  <a:pt x="373" y="319"/>
                </a:lnTo>
                <a:lnTo>
                  <a:pt x="372" y="318"/>
                </a:lnTo>
                <a:lnTo>
                  <a:pt x="372" y="317"/>
                </a:lnTo>
                <a:lnTo>
                  <a:pt x="371" y="314"/>
                </a:lnTo>
                <a:lnTo>
                  <a:pt x="370" y="310"/>
                </a:lnTo>
                <a:lnTo>
                  <a:pt x="368" y="309"/>
                </a:lnTo>
                <a:lnTo>
                  <a:pt x="364" y="308"/>
                </a:lnTo>
                <a:lnTo>
                  <a:pt x="362" y="309"/>
                </a:lnTo>
                <a:lnTo>
                  <a:pt x="361" y="311"/>
                </a:lnTo>
                <a:lnTo>
                  <a:pt x="360" y="314"/>
                </a:lnTo>
                <a:lnTo>
                  <a:pt x="361" y="316"/>
                </a:lnTo>
                <a:lnTo>
                  <a:pt x="363" y="316"/>
                </a:lnTo>
                <a:lnTo>
                  <a:pt x="367" y="318"/>
                </a:lnTo>
                <a:lnTo>
                  <a:pt x="371" y="321"/>
                </a:lnTo>
                <a:lnTo>
                  <a:pt x="375" y="323"/>
                </a:lnTo>
                <a:lnTo>
                  <a:pt x="379" y="323"/>
                </a:lnTo>
                <a:lnTo>
                  <a:pt x="384" y="323"/>
                </a:lnTo>
                <a:lnTo>
                  <a:pt x="384" y="325"/>
                </a:lnTo>
                <a:lnTo>
                  <a:pt x="385" y="327"/>
                </a:lnTo>
                <a:lnTo>
                  <a:pt x="387" y="329"/>
                </a:lnTo>
                <a:lnTo>
                  <a:pt x="389" y="330"/>
                </a:lnTo>
                <a:lnTo>
                  <a:pt x="395" y="332"/>
                </a:lnTo>
                <a:lnTo>
                  <a:pt x="400" y="333"/>
                </a:lnTo>
                <a:lnTo>
                  <a:pt x="417" y="341"/>
                </a:lnTo>
                <a:lnTo>
                  <a:pt x="433" y="350"/>
                </a:lnTo>
                <a:lnTo>
                  <a:pt x="450" y="359"/>
                </a:lnTo>
                <a:lnTo>
                  <a:pt x="467" y="367"/>
                </a:lnTo>
                <a:lnTo>
                  <a:pt x="474" y="371"/>
                </a:lnTo>
                <a:lnTo>
                  <a:pt x="482" y="373"/>
                </a:lnTo>
                <a:lnTo>
                  <a:pt x="485" y="375"/>
                </a:lnTo>
                <a:lnTo>
                  <a:pt x="488" y="377"/>
                </a:lnTo>
                <a:lnTo>
                  <a:pt x="491" y="381"/>
                </a:lnTo>
                <a:lnTo>
                  <a:pt x="493" y="384"/>
                </a:lnTo>
                <a:lnTo>
                  <a:pt x="478" y="377"/>
                </a:lnTo>
                <a:lnTo>
                  <a:pt x="463" y="372"/>
                </a:lnTo>
                <a:lnTo>
                  <a:pt x="449" y="365"/>
                </a:lnTo>
                <a:lnTo>
                  <a:pt x="434" y="357"/>
                </a:lnTo>
                <a:lnTo>
                  <a:pt x="430" y="355"/>
                </a:lnTo>
                <a:lnTo>
                  <a:pt x="427" y="354"/>
                </a:lnTo>
                <a:lnTo>
                  <a:pt x="425" y="354"/>
                </a:lnTo>
                <a:lnTo>
                  <a:pt x="421" y="352"/>
                </a:lnTo>
                <a:lnTo>
                  <a:pt x="420" y="350"/>
                </a:lnTo>
                <a:lnTo>
                  <a:pt x="418" y="349"/>
                </a:lnTo>
                <a:lnTo>
                  <a:pt x="416" y="348"/>
                </a:lnTo>
                <a:lnTo>
                  <a:pt x="413" y="348"/>
                </a:lnTo>
                <a:lnTo>
                  <a:pt x="412" y="346"/>
                </a:lnTo>
                <a:lnTo>
                  <a:pt x="410" y="344"/>
                </a:lnTo>
                <a:lnTo>
                  <a:pt x="404" y="343"/>
                </a:lnTo>
                <a:lnTo>
                  <a:pt x="398" y="341"/>
                </a:lnTo>
                <a:lnTo>
                  <a:pt x="392" y="340"/>
                </a:lnTo>
                <a:lnTo>
                  <a:pt x="386" y="339"/>
                </a:lnTo>
                <a:lnTo>
                  <a:pt x="380" y="337"/>
                </a:lnTo>
                <a:lnTo>
                  <a:pt x="375" y="332"/>
                </a:lnTo>
                <a:lnTo>
                  <a:pt x="370" y="330"/>
                </a:lnTo>
                <a:lnTo>
                  <a:pt x="364" y="327"/>
                </a:lnTo>
                <a:lnTo>
                  <a:pt x="357" y="326"/>
                </a:lnTo>
                <a:lnTo>
                  <a:pt x="352" y="325"/>
                </a:lnTo>
                <a:lnTo>
                  <a:pt x="350" y="323"/>
                </a:lnTo>
                <a:lnTo>
                  <a:pt x="346" y="322"/>
                </a:lnTo>
                <a:lnTo>
                  <a:pt x="343" y="322"/>
                </a:lnTo>
                <a:lnTo>
                  <a:pt x="339" y="321"/>
                </a:lnTo>
                <a:lnTo>
                  <a:pt x="335" y="317"/>
                </a:lnTo>
                <a:lnTo>
                  <a:pt x="331" y="313"/>
                </a:lnTo>
                <a:lnTo>
                  <a:pt x="326" y="311"/>
                </a:lnTo>
                <a:lnTo>
                  <a:pt x="320" y="309"/>
                </a:lnTo>
                <a:lnTo>
                  <a:pt x="323" y="308"/>
                </a:lnTo>
                <a:lnTo>
                  <a:pt x="326" y="308"/>
                </a:lnTo>
                <a:lnTo>
                  <a:pt x="323" y="306"/>
                </a:lnTo>
                <a:lnTo>
                  <a:pt x="320" y="305"/>
                </a:lnTo>
                <a:lnTo>
                  <a:pt x="315" y="305"/>
                </a:lnTo>
                <a:lnTo>
                  <a:pt x="312" y="305"/>
                </a:lnTo>
                <a:lnTo>
                  <a:pt x="312" y="304"/>
                </a:lnTo>
                <a:lnTo>
                  <a:pt x="309" y="302"/>
                </a:lnTo>
                <a:lnTo>
                  <a:pt x="305" y="304"/>
                </a:lnTo>
                <a:lnTo>
                  <a:pt x="299" y="304"/>
                </a:lnTo>
                <a:lnTo>
                  <a:pt x="299" y="301"/>
                </a:lnTo>
                <a:lnTo>
                  <a:pt x="299" y="299"/>
                </a:lnTo>
                <a:lnTo>
                  <a:pt x="297" y="298"/>
                </a:lnTo>
                <a:lnTo>
                  <a:pt x="296" y="298"/>
                </a:lnTo>
                <a:lnTo>
                  <a:pt x="294" y="297"/>
                </a:lnTo>
                <a:lnTo>
                  <a:pt x="291" y="297"/>
                </a:lnTo>
                <a:lnTo>
                  <a:pt x="290" y="296"/>
                </a:lnTo>
                <a:lnTo>
                  <a:pt x="289" y="293"/>
                </a:lnTo>
                <a:lnTo>
                  <a:pt x="298" y="292"/>
                </a:lnTo>
                <a:lnTo>
                  <a:pt x="305" y="293"/>
                </a:lnTo>
                <a:lnTo>
                  <a:pt x="307" y="296"/>
                </a:lnTo>
                <a:lnTo>
                  <a:pt x="309" y="298"/>
                </a:lnTo>
                <a:lnTo>
                  <a:pt x="312" y="300"/>
                </a:lnTo>
                <a:lnTo>
                  <a:pt x="315" y="300"/>
                </a:lnTo>
                <a:lnTo>
                  <a:pt x="319" y="302"/>
                </a:lnTo>
                <a:lnTo>
                  <a:pt x="322" y="304"/>
                </a:lnTo>
                <a:lnTo>
                  <a:pt x="327" y="304"/>
                </a:lnTo>
                <a:lnTo>
                  <a:pt x="331" y="302"/>
                </a:lnTo>
                <a:lnTo>
                  <a:pt x="339" y="305"/>
                </a:lnTo>
                <a:lnTo>
                  <a:pt x="346" y="309"/>
                </a:lnTo>
                <a:lnTo>
                  <a:pt x="351" y="310"/>
                </a:lnTo>
                <a:lnTo>
                  <a:pt x="355" y="311"/>
                </a:lnTo>
                <a:lnTo>
                  <a:pt x="355" y="309"/>
                </a:lnTo>
                <a:lnTo>
                  <a:pt x="353" y="308"/>
                </a:lnTo>
                <a:lnTo>
                  <a:pt x="353" y="307"/>
                </a:lnTo>
                <a:lnTo>
                  <a:pt x="354" y="306"/>
                </a:lnTo>
                <a:lnTo>
                  <a:pt x="354" y="307"/>
                </a:lnTo>
                <a:lnTo>
                  <a:pt x="355" y="307"/>
                </a:lnTo>
                <a:lnTo>
                  <a:pt x="356" y="306"/>
                </a:lnTo>
                <a:lnTo>
                  <a:pt x="355" y="305"/>
                </a:lnTo>
                <a:lnTo>
                  <a:pt x="356" y="302"/>
                </a:lnTo>
                <a:lnTo>
                  <a:pt x="359" y="301"/>
                </a:lnTo>
                <a:lnTo>
                  <a:pt x="360" y="301"/>
                </a:lnTo>
                <a:lnTo>
                  <a:pt x="361" y="301"/>
                </a:lnTo>
                <a:lnTo>
                  <a:pt x="364" y="302"/>
                </a:lnTo>
                <a:lnTo>
                  <a:pt x="368" y="306"/>
                </a:lnTo>
                <a:lnTo>
                  <a:pt x="372" y="308"/>
                </a:lnTo>
                <a:lnTo>
                  <a:pt x="376" y="308"/>
                </a:lnTo>
                <a:lnTo>
                  <a:pt x="380" y="307"/>
                </a:lnTo>
                <a:lnTo>
                  <a:pt x="384" y="306"/>
                </a:lnTo>
                <a:lnTo>
                  <a:pt x="387" y="306"/>
                </a:lnTo>
                <a:lnTo>
                  <a:pt x="390" y="307"/>
                </a:lnTo>
                <a:lnTo>
                  <a:pt x="393" y="307"/>
                </a:lnTo>
                <a:lnTo>
                  <a:pt x="394" y="306"/>
                </a:lnTo>
                <a:lnTo>
                  <a:pt x="394" y="305"/>
                </a:lnTo>
                <a:lnTo>
                  <a:pt x="395" y="302"/>
                </a:lnTo>
                <a:lnTo>
                  <a:pt x="396" y="301"/>
                </a:lnTo>
                <a:lnTo>
                  <a:pt x="397" y="300"/>
                </a:lnTo>
                <a:lnTo>
                  <a:pt x="395" y="298"/>
                </a:lnTo>
                <a:lnTo>
                  <a:pt x="390" y="298"/>
                </a:lnTo>
                <a:lnTo>
                  <a:pt x="388" y="299"/>
                </a:lnTo>
                <a:lnTo>
                  <a:pt x="386" y="300"/>
                </a:lnTo>
                <a:lnTo>
                  <a:pt x="384" y="300"/>
                </a:lnTo>
                <a:lnTo>
                  <a:pt x="383" y="299"/>
                </a:lnTo>
                <a:lnTo>
                  <a:pt x="378" y="301"/>
                </a:lnTo>
                <a:lnTo>
                  <a:pt x="375" y="304"/>
                </a:lnTo>
                <a:lnTo>
                  <a:pt x="375" y="301"/>
                </a:lnTo>
                <a:lnTo>
                  <a:pt x="375" y="300"/>
                </a:lnTo>
                <a:lnTo>
                  <a:pt x="372" y="297"/>
                </a:lnTo>
                <a:lnTo>
                  <a:pt x="370" y="294"/>
                </a:lnTo>
                <a:lnTo>
                  <a:pt x="365" y="292"/>
                </a:lnTo>
                <a:lnTo>
                  <a:pt x="361" y="289"/>
                </a:lnTo>
                <a:lnTo>
                  <a:pt x="357" y="286"/>
                </a:lnTo>
                <a:lnTo>
                  <a:pt x="354" y="284"/>
                </a:lnTo>
                <a:lnTo>
                  <a:pt x="350" y="283"/>
                </a:lnTo>
                <a:lnTo>
                  <a:pt x="346" y="282"/>
                </a:lnTo>
                <a:lnTo>
                  <a:pt x="340" y="282"/>
                </a:lnTo>
                <a:lnTo>
                  <a:pt x="336" y="282"/>
                </a:lnTo>
                <a:lnTo>
                  <a:pt x="334" y="280"/>
                </a:lnTo>
                <a:lnTo>
                  <a:pt x="332" y="277"/>
                </a:lnTo>
                <a:lnTo>
                  <a:pt x="334" y="275"/>
                </a:lnTo>
                <a:lnTo>
                  <a:pt x="336" y="274"/>
                </a:lnTo>
                <a:lnTo>
                  <a:pt x="336" y="273"/>
                </a:lnTo>
                <a:lnTo>
                  <a:pt x="335" y="272"/>
                </a:lnTo>
                <a:lnTo>
                  <a:pt x="332" y="271"/>
                </a:lnTo>
                <a:lnTo>
                  <a:pt x="330" y="269"/>
                </a:lnTo>
                <a:lnTo>
                  <a:pt x="324" y="268"/>
                </a:lnTo>
                <a:lnTo>
                  <a:pt x="322" y="268"/>
                </a:lnTo>
                <a:lnTo>
                  <a:pt x="312" y="267"/>
                </a:lnTo>
                <a:lnTo>
                  <a:pt x="303" y="267"/>
                </a:lnTo>
                <a:lnTo>
                  <a:pt x="304" y="265"/>
                </a:lnTo>
                <a:lnTo>
                  <a:pt x="306" y="261"/>
                </a:lnTo>
                <a:lnTo>
                  <a:pt x="306" y="260"/>
                </a:lnTo>
                <a:lnTo>
                  <a:pt x="306" y="259"/>
                </a:lnTo>
                <a:lnTo>
                  <a:pt x="306" y="258"/>
                </a:lnTo>
                <a:lnTo>
                  <a:pt x="304" y="257"/>
                </a:lnTo>
                <a:lnTo>
                  <a:pt x="302" y="258"/>
                </a:lnTo>
                <a:lnTo>
                  <a:pt x="299" y="258"/>
                </a:lnTo>
                <a:lnTo>
                  <a:pt x="298" y="256"/>
                </a:lnTo>
                <a:lnTo>
                  <a:pt x="296" y="254"/>
                </a:lnTo>
                <a:lnTo>
                  <a:pt x="288" y="254"/>
                </a:lnTo>
                <a:lnTo>
                  <a:pt x="280" y="251"/>
                </a:lnTo>
                <a:lnTo>
                  <a:pt x="279" y="249"/>
                </a:lnTo>
                <a:lnTo>
                  <a:pt x="280" y="248"/>
                </a:lnTo>
                <a:lnTo>
                  <a:pt x="281" y="247"/>
                </a:lnTo>
                <a:lnTo>
                  <a:pt x="284" y="247"/>
                </a:lnTo>
                <a:lnTo>
                  <a:pt x="289" y="247"/>
                </a:lnTo>
                <a:lnTo>
                  <a:pt x="293" y="248"/>
                </a:lnTo>
                <a:lnTo>
                  <a:pt x="287" y="243"/>
                </a:lnTo>
                <a:lnTo>
                  <a:pt x="280" y="240"/>
                </a:lnTo>
                <a:lnTo>
                  <a:pt x="272" y="236"/>
                </a:lnTo>
                <a:lnTo>
                  <a:pt x="263" y="232"/>
                </a:lnTo>
                <a:lnTo>
                  <a:pt x="255" y="228"/>
                </a:lnTo>
                <a:lnTo>
                  <a:pt x="247" y="225"/>
                </a:lnTo>
                <a:lnTo>
                  <a:pt x="240" y="222"/>
                </a:lnTo>
                <a:lnTo>
                  <a:pt x="233" y="219"/>
                </a:lnTo>
                <a:lnTo>
                  <a:pt x="244" y="222"/>
                </a:lnTo>
                <a:lnTo>
                  <a:pt x="254" y="225"/>
                </a:lnTo>
                <a:lnTo>
                  <a:pt x="265" y="228"/>
                </a:lnTo>
                <a:lnTo>
                  <a:pt x="277" y="232"/>
                </a:lnTo>
                <a:lnTo>
                  <a:pt x="287" y="236"/>
                </a:lnTo>
                <a:lnTo>
                  <a:pt x="298" y="240"/>
                </a:lnTo>
                <a:lnTo>
                  <a:pt x="309" y="244"/>
                </a:lnTo>
                <a:lnTo>
                  <a:pt x="319" y="250"/>
                </a:lnTo>
                <a:lnTo>
                  <a:pt x="323" y="254"/>
                </a:lnTo>
                <a:lnTo>
                  <a:pt x="328" y="256"/>
                </a:lnTo>
                <a:lnTo>
                  <a:pt x="334" y="257"/>
                </a:lnTo>
                <a:lnTo>
                  <a:pt x="338" y="258"/>
                </a:lnTo>
                <a:lnTo>
                  <a:pt x="348" y="263"/>
                </a:lnTo>
                <a:lnTo>
                  <a:pt x="359" y="267"/>
                </a:lnTo>
                <a:lnTo>
                  <a:pt x="362" y="269"/>
                </a:lnTo>
                <a:lnTo>
                  <a:pt x="365" y="271"/>
                </a:lnTo>
                <a:lnTo>
                  <a:pt x="369" y="269"/>
                </a:lnTo>
                <a:lnTo>
                  <a:pt x="371" y="267"/>
                </a:lnTo>
                <a:lnTo>
                  <a:pt x="373" y="266"/>
                </a:lnTo>
                <a:lnTo>
                  <a:pt x="375" y="266"/>
                </a:lnTo>
                <a:lnTo>
                  <a:pt x="375" y="267"/>
                </a:lnTo>
                <a:lnTo>
                  <a:pt x="375" y="268"/>
                </a:lnTo>
                <a:lnTo>
                  <a:pt x="373" y="273"/>
                </a:lnTo>
                <a:lnTo>
                  <a:pt x="371" y="275"/>
                </a:lnTo>
                <a:lnTo>
                  <a:pt x="380" y="277"/>
                </a:lnTo>
                <a:lnTo>
                  <a:pt x="389" y="282"/>
                </a:lnTo>
                <a:lnTo>
                  <a:pt x="398" y="285"/>
                </a:lnTo>
                <a:lnTo>
                  <a:pt x="408" y="289"/>
                </a:lnTo>
                <a:lnTo>
                  <a:pt x="400" y="283"/>
                </a:lnTo>
                <a:lnTo>
                  <a:pt x="394" y="279"/>
                </a:lnTo>
                <a:lnTo>
                  <a:pt x="396" y="277"/>
                </a:lnTo>
                <a:lnTo>
                  <a:pt x="397" y="275"/>
                </a:lnTo>
                <a:lnTo>
                  <a:pt x="395" y="274"/>
                </a:lnTo>
                <a:lnTo>
                  <a:pt x="393" y="274"/>
                </a:lnTo>
                <a:lnTo>
                  <a:pt x="385" y="271"/>
                </a:lnTo>
                <a:lnTo>
                  <a:pt x="379" y="266"/>
                </a:lnTo>
                <a:lnTo>
                  <a:pt x="383" y="266"/>
                </a:lnTo>
                <a:lnTo>
                  <a:pt x="386" y="266"/>
                </a:lnTo>
                <a:lnTo>
                  <a:pt x="380" y="264"/>
                </a:lnTo>
                <a:lnTo>
                  <a:pt x="373" y="261"/>
                </a:lnTo>
                <a:lnTo>
                  <a:pt x="371" y="261"/>
                </a:lnTo>
                <a:lnTo>
                  <a:pt x="369" y="260"/>
                </a:lnTo>
                <a:lnTo>
                  <a:pt x="367" y="263"/>
                </a:lnTo>
                <a:lnTo>
                  <a:pt x="364" y="264"/>
                </a:lnTo>
                <a:lnTo>
                  <a:pt x="362" y="263"/>
                </a:lnTo>
                <a:lnTo>
                  <a:pt x="359" y="261"/>
                </a:lnTo>
                <a:lnTo>
                  <a:pt x="357" y="261"/>
                </a:lnTo>
                <a:lnTo>
                  <a:pt x="357" y="260"/>
                </a:lnTo>
                <a:lnTo>
                  <a:pt x="357" y="259"/>
                </a:lnTo>
                <a:lnTo>
                  <a:pt x="359" y="258"/>
                </a:lnTo>
                <a:lnTo>
                  <a:pt x="363" y="259"/>
                </a:lnTo>
                <a:lnTo>
                  <a:pt x="368" y="259"/>
                </a:lnTo>
                <a:lnTo>
                  <a:pt x="364" y="257"/>
                </a:lnTo>
                <a:lnTo>
                  <a:pt x="362" y="255"/>
                </a:lnTo>
                <a:lnTo>
                  <a:pt x="362" y="252"/>
                </a:lnTo>
                <a:lnTo>
                  <a:pt x="362" y="251"/>
                </a:lnTo>
                <a:lnTo>
                  <a:pt x="360" y="250"/>
                </a:lnTo>
                <a:lnTo>
                  <a:pt x="356" y="250"/>
                </a:lnTo>
                <a:lnTo>
                  <a:pt x="355" y="249"/>
                </a:lnTo>
                <a:lnTo>
                  <a:pt x="354" y="249"/>
                </a:lnTo>
                <a:lnTo>
                  <a:pt x="354" y="248"/>
                </a:lnTo>
                <a:lnTo>
                  <a:pt x="355" y="247"/>
                </a:lnTo>
                <a:lnTo>
                  <a:pt x="356" y="244"/>
                </a:lnTo>
                <a:lnTo>
                  <a:pt x="360" y="243"/>
                </a:lnTo>
                <a:lnTo>
                  <a:pt x="362" y="244"/>
                </a:lnTo>
                <a:lnTo>
                  <a:pt x="364" y="246"/>
                </a:lnTo>
                <a:lnTo>
                  <a:pt x="372" y="249"/>
                </a:lnTo>
                <a:lnTo>
                  <a:pt x="379" y="251"/>
                </a:lnTo>
                <a:lnTo>
                  <a:pt x="387" y="255"/>
                </a:lnTo>
                <a:lnTo>
                  <a:pt x="394" y="258"/>
                </a:lnTo>
                <a:lnTo>
                  <a:pt x="397" y="259"/>
                </a:lnTo>
                <a:lnTo>
                  <a:pt x="400" y="259"/>
                </a:lnTo>
                <a:lnTo>
                  <a:pt x="400" y="257"/>
                </a:lnTo>
                <a:lnTo>
                  <a:pt x="402" y="255"/>
                </a:lnTo>
                <a:lnTo>
                  <a:pt x="405" y="256"/>
                </a:lnTo>
                <a:lnTo>
                  <a:pt x="409" y="257"/>
                </a:lnTo>
                <a:lnTo>
                  <a:pt x="412" y="259"/>
                </a:lnTo>
                <a:lnTo>
                  <a:pt x="416" y="260"/>
                </a:lnTo>
                <a:lnTo>
                  <a:pt x="419" y="263"/>
                </a:lnTo>
                <a:lnTo>
                  <a:pt x="421" y="266"/>
                </a:lnTo>
                <a:lnTo>
                  <a:pt x="418" y="265"/>
                </a:lnTo>
                <a:lnTo>
                  <a:pt x="414" y="264"/>
                </a:lnTo>
                <a:lnTo>
                  <a:pt x="413" y="264"/>
                </a:lnTo>
                <a:lnTo>
                  <a:pt x="411" y="264"/>
                </a:lnTo>
                <a:lnTo>
                  <a:pt x="410" y="264"/>
                </a:lnTo>
                <a:lnTo>
                  <a:pt x="409" y="266"/>
                </a:lnTo>
                <a:lnTo>
                  <a:pt x="414" y="268"/>
                </a:lnTo>
                <a:lnTo>
                  <a:pt x="421" y="269"/>
                </a:lnTo>
                <a:lnTo>
                  <a:pt x="427" y="269"/>
                </a:lnTo>
                <a:lnTo>
                  <a:pt x="434" y="268"/>
                </a:lnTo>
                <a:lnTo>
                  <a:pt x="428" y="263"/>
                </a:lnTo>
                <a:lnTo>
                  <a:pt x="422" y="258"/>
                </a:lnTo>
                <a:lnTo>
                  <a:pt x="416" y="255"/>
                </a:lnTo>
                <a:lnTo>
                  <a:pt x="408" y="252"/>
                </a:lnTo>
                <a:lnTo>
                  <a:pt x="400" y="249"/>
                </a:lnTo>
                <a:lnTo>
                  <a:pt x="392" y="247"/>
                </a:lnTo>
                <a:lnTo>
                  <a:pt x="389" y="246"/>
                </a:lnTo>
                <a:lnTo>
                  <a:pt x="387" y="244"/>
                </a:lnTo>
                <a:lnTo>
                  <a:pt x="386" y="243"/>
                </a:lnTo>
                <a:lnTo>
                  <a:pt x="385" y="241"/>
                </a:lnTo>
                <a:lnTo>
                  <a:pt x="384" y="241"/>
                </a:lnTo>
                <a:lnTo>
                  <a:pt x="381" y="241"/>
                </a:lnTo>
                <a:lnTo>
                  <a:pt x="379" y="241"/>
                </a:lnTo>
                <a:lnTo>
                  <a:pt x="378" y="239"/>
                </a:lnTo>
                <a:lnTo>
                  <a:pt x="372" y="236"/>
                </a:lnTo>
                <a:lnTo>
                  <a:pt x="367" y="234"/>
                </a:lnTo>
                <a:lnTo>
                  <a:pt x="364" y="233"/>
                </a:lnTo>
                <a:lnTo>
                  <a:pt x="363" y="232"/>
                </a:lnTo>
                <a:lnTo>
                  <a:pt x="361" y="232"/>
                </a:lnTo>
                <a:lnTo>
                  <a:pt x="360" y="232"/>
                </a:lnTo>
                <a:lnTo>
                  <a:pt x="354" y="231"/>
                </a:lnTo>
                <a:lnTo>
                  <a:pt x="350" y="228"/>
                </a:lnTo>
                <a:lnTo>
                  <a:pt x="345" y="225"/>
                </a:lnTo>
                <a:lnTo>
                  <a:pt x="339" y="222"/>
                </a:lnTo>
                <a:lnTo>
                  <a:pt x="337" y="222"/>
                </a:lnTo>
                <a:lnTo>
                  <a:pt x="335" y="221"/>
                </a:lnTo>
                <a:lnTo>
                  <a:pt x="331" y="222"/>
                </a:lnTo>
                <a:lnTo>
                  <a:pt x="329" y="223"/>
                </a:lnTo>
                <a:lnTo>
                  <a:pt x="327" y="223"/>
                </a:lnTo>
                <a:lnTo>
                  <a:pt x="327" y="222"/>
                </a:lnTo>
                <a:lnTo>
                  <a:pt x="327" y="221"/>
                </a:lnTo>
                <a:lnTo>
                  <a:pt x="328" y="218"/>
                </a:lnTo>
                <a:lnTo>
                  <a:pt x="327" y="217"/>
                </a:lnTo>
                <a:lnTo>
                  <a:pt x="326" y="216"/>
                </a:lnTo>
                <a:lnTo>
                  <a:pt x="326" y="215"/>
                </a:lnTo>
                <a:lnTo>
                  <a:pt x="329" y="215"/>
                </a:lnTo>
                <a:lnTo>
                  <a:pt x="330" y="216"/>
                </a:lnTo>
                <a:lnTo>
                  <a:pt x="334" y="217"/>
                </a:lnTo>
                <a:lnTo>
                  <a:pt x="335" y="217"/>
                </a:lnTo>
                <a:lnTo>
                  <a:pt x="336" y="217"/>
                </a:lnTo>
                <a:lnTo>
                  <a:pt x="337" y="216"/>
                </a:lnTo>
                <a:lnTo>
                  <a:pt x="337" y="215"/>
                </a:lnTo>
                <a:lnTo>
                  <a:pt x="336" y="214"/>
                </a:lnTo>
                <a:lnTo>
                  <a:pt x="335" y="213"/>
                </a:lnTo>
                <a:lnTo>
                  <a:pt x="332" y="213"/>
                </a:lnTo>
                <a:lnTo>
                  <a:pt x="331" y="214"/>
                </a:lnTo>
                <a:lnTo>
                  <a:pt x="322" y="214"/>
                </a:lnTo>
                <a:lnTo>
                  <a:pt x="314" y="213"/>
                </a:lnTo>
                <a:lnTo>
                  <a:pt x="306" y="211"/>
                </a:lnTo>
                <a:lnTo>
                  <a:pt x="299" y="208"/>
                </a:lnTo>
                <a:lnTo>
                  <a:pt x="309" y="208"/>
                </a:lnTo>
                <a:lnTo>
                  <a:pt x="319" y="208"/>
                </a:lnTo>
                <a:lnTo>
                  <a:pt x="317" y="206"/>
                </a:lnTo>
                <a:lnTo>
                  <a:pt x="313" y="206"/>
                </a:lnTo>
                <a:lnTo>
                  <a:pt x="310" y="205"/>
                </a:lnTo>
                <a:lnTo>
                  <a:pt x="305" y="205"/>
                </a:lnTo>
                <a:lnTo>
                  <a:pt x="303" y="205"/>
                </a:lnTo>
                <a:lnTo>
                  <a:pt x="299" y="203"/>
                </a:lnTo>
                <a:lnTo>
                  <a:pt x="297" y="201"/>
                </a:lnTo>
                <a:lnTo>
                  <a:pt x="295" y="199"/>
                </a:lnTo>
                <a:lnTo>
                  <a:pt x="289" y="199"/>
                </a:lnTo>
                <a:lnTo>
                  <a:pt x="282" y="199"/>
                </a:lnTo>
                <a:lnTo>
                  <a:pt x="281" y="197"/>
                </a:lnTo>
                <a:lnTo>
                  <a:pt x="279" y="196"/>
                </a:lnTo>
                <a:lnTo>
                  <a:pt x="274" y="194"/>
                </a:lnTo>
                <a:lnTo>
                  <a:pt x="270" y="193"/>
                </a:lnTo>
                <a:lnTo>
                  <a:pt x="272" y="192"/>
                </a:lnTo>
                <a:lnTo>
                  <a:pt x="273" y="191"/>
                </a:lnTo>
                <a:lnTo>
                  <a:pt x="265" y="190"/>
                </a:lnTo>
                <a:lnTo>
                  <a:pt x="257" y="186"/>
                </a:lnTo>
                <a:lnTo>
                  <a:pt x="247" y="183"/>
                </a:lnTo>
                <a:lnTo>
                  <a:pt x="237" y="180"/>
                </a:lnTo>
                <a:lnTo>
                  <a:pt x="229" y="180"/>
                </a:lnTo>
                <a:lnTo>
                  <a:pt x="222" y="177"/>
                </a:lnTo>
                <a:lnTo>
                  <a:pt x="221" y="176"/>
                </a:lnTo>
                <a:lnTo>
                  <a:pt x="217" y="174"/>
                </a:lnTo>
                <a:lnTo>
                  <a:pt x="213" y="174"/>
                </a:lnTo>
                <a:lnTo>
                  <a:pt x="208" y="175"/>
                </a:lnTo>
                <a:lnTo>
                  <a:pt x="207" y="173"/>
                </a:lnTo>
                <a:lnTo>
                  <a:pt x="206" y="172"/>
                </a:lnTo>
                <a:lnTo>
                  <a:pt x="205" y="171"/>
                </a:lnTo>
                <a:lnTo>
                  <a:pt x="204" y="169"/>
                </a:lnTo>
                <a:lnTo>
                  <a:pt x="199" y="169"/>
                </a:lnTo>
                <a:lnTo>
                  <a:pt x="195" y="169"/>
                </a:lnTo>
                <a:lnTo>
                  <a:pt x="186" y="167"/>
                </a:lnTo>
                <a:lnTo>
                  <a:pt x="177" y="165"/>
                </a:lnTo>
                <a:lnTo>
                  <a:pt x="171" y="163"/>
                </a:lnTo>
                <a:lnTo>
                  <a:pt x="162" y="159"/>
                </a:lnTo>
                <a:lnTo>
                  <a:pt x="157" y="158"/>
                </a:lnTo>
                <a:lnTo>
                  <a:pt x="153" y="158"/>
                </a:lnTo>
                <a:lnTo>
                  <a:pt x="150" y="159"/>
                </a:lnTo>
                <a:lnTo>
                  <a:pt x="149" y="160"/>
                </a:lnTo>
                <a:lnTo>
                  <a:pt x="155" y="161"/>
                </a:lnTo>
                <a:lnTo>
                  <a:pt x="159" y="163"/>
                </a:lnTo>
                <a:lnTo>
                  <a:pt x="158" y="164"/>
                </a:lnTo>
                <a:lnTo>
                  <a:pt x="157" y="165"/>
                </a:lnTo>
                <a:lnTo>
                  <a:pt x="156" y="166"/>
                </a:lnTo>
                <a:lnTo>
                  <a:pt x="157" y="167"/>
                </a:lnTo>
                <a:lnTo>
                  <a:pt x="164" y="167"/>
                </a:lnTo>
                <a:lnTo>
                  <a:pt x="169" y="165"/>
                </a:lnTo>
                <a:lnTo>
                  <a:pt x="170" y="167"/>
                </a:lnTo>
                <a:lnTo>
                  <a:pt x="170" y="169"/>
                </a:lnTo>
                <a:lnTo>
                  <a:pt x="172" y="173"/>
                </a:lnTo>
                <a:lnTo>
                  <a:pt x="175" y="174"/>
                </a:lnTo>
                <a:lnTo>
                  <a:pt x="178" y="175"/>
                </a:lnTo>
                <a:lnTo>
                  <a:pt x="181" y="175"/>
                </a:lnTo>
                <a:lnTo>
                  <a:pt x="184" y="174"/>
                </a:lnTo>
                <a:lnTo>
                  <a:pt x="187" y="176"/>
                </a:lnTo>
                <a:lnTo>
                  <a:pt x="190" y="178"/>
                </a:lnTo>
                <a:lnTo>
                  <a:pt x="194" y="181"/>
                </a:lnTo>
                <a:lnTo>
                  <a:pt x="197" y="183"/>
                </a:lnTo>
                <a:lnTo>
                  <a:pt x="202" y="183"/>
                </a:lnTo>
                <a:lnTo>
                  <a:pt x="204" y="181"/>
                </a:lnTo>
                <a:lnTo>
                  <a:pt x="207" y="177"/>
                </a:lnTo>
                <a:lnTo>
                  <a:pt x="210" y="178"/>
                </a:lnTo>
                <a:lnTo>
                  <a:pt x="212" y="181"/>
                </a:lnTo>
                <a:lnTo>
                  <a:pt x="210" y="182"/>
                </a:lnTo>
                <a:lnTo>
                  <a:pt x="208" y="182"/>
                </a:lnTo>
                <a:lnTo>
                  <a:pt x="208" y="184"/>
                </a:lnTo>
                <a:lnTo>
                  <a:pt x="208" y="186"/>
                </a:lnTo>
                <a:lnTo>
                  <a:pt x="211" y="188"/>
                </a:lnTo>
                <a:lnTo>
                  <a:pt x="214" y="188"/>
                </a:lnTo>
                <a:lnTo>
                  <a:pt x="215" y="186"/>
                </a:lnTo>
                <a:lnTo>
                  <a:pt x="217" y="186"/>
                </a:lnTo>
                <a:lnTo>
                  <a:pt x="220" y="189"/>
                </a:lnTo>
                <a:lnTo>
                  <a:pt x="223" y="192"/>
                </a:lnTo>
                <a:lnTo>
                  <a:pt x="230" y="194"/>
                </a:lnTo>
                <a:lnTo>
                  <a:pt x="238" y="197"/>
                </a:lnTo>
                <a:lnTo>
                  <a:pt x="240" y="198"/>
                </a:lnTo>
                <a:lnTo>
                  <a:pt x="241" y="199"/>
                </a:lnTo>
                <a:lnTo>
                  <a:pt x="240" y="200"/>
                </a:lnTo>
                <a:lnTo>
                  <a:pt x="237" y="200"/>
                </a:lnTo>
                <a:lnTo>
                  <a:pt x="230" y="198"/>
                </a:lnTo>
                <a:lnTo>
                  <a:pt x="223" y="194"/>
                </a:lnTo>
                <a:lnTo>
                  <a:pt x="214" y="193"/>
                </a:lnTo>
                <a:lnTo>
                  <a:pt x="206" y="191"/>
                </a:lnTo>
                <a:lnTo>
                  <a:pt x="204" y="190"/>
                </a:lnTo>
                <a:lnTo>
                  <a:pt x="200" y="189"/>
                </a:lnTo>
                <a:lnTo>
                  <a:pt x="197" y="189"/>
                </a:lnTo>
                <a:lnTo>
                  <a:pt x="194" y="189"/>
                </a:lnTo>
                <a:lnTo>
                  <a:pt x="190" y="186"/>
                </a:lnTo>
                <a:lnTo>
                  <a:pt x="187" y="184"/>
                </a:lnTo>
                <a:lnTo>
                  <a:pt x="182" y="182"/>
                </a:lnTo>
                <a:lnTo>
                  <a:pt x="178" y="182"/>
                </a:lnTo>
                <a:lnTo>
                  <a:pt x="170" y="180"/>
                </a:lnTo>
                <a:lnTo>
                  <a:pt x="162" y="178"/>
                </a:lnTo>
                <a:lnTo>
                  <a:pt x="156" y="178"/>
                </a:lnTo>
                <a:lnTo>
                  <a:pt x="149" y="178"/>
                </a:lnTo>
                <a:lnTo>
                  <a:pt x="146" y="176"/>
                </a:lnTo>
                <a:lnTo>
                  <a:pt x="142" y="175"/>
                </a:lnTo>
                <a:lnTo>
                  <a:pt x="140" y="176"/>
                </a:lnTo>
                <a:lnTo>
                  <a:pt x="138" y="177"/>
                </a:lnTo>
                <a:lnTo>
                  <a:pt x="134" y="177"/>
                </a:lnTo>
                <a:lnTo>
                  <a:pt x="130" y="175"/>
                </a:lnTo>
                <a:lnTo>
                  <a:pt x="129" y="175"/>
                </a:lnTo>
                <a:lnTo>
                  <a:pt x="126" y="175"/>
                </a:lnTo>
                <a:lnTo>
                  <a:pt x="125" y="175"/>
                </a:lnTo>
                <a:lnTo>
                  <a:pt x="123" y="176"/>
                </a:lnTo>
                <a:lnTo>
                  <a:pt x="130" y="178"/>
                </a:lnTo>
                <a:lnTo>
                  <a:pt x="137" y="180"/>
                </a:lnTo>
                <a:lnTo>
                  <a:pt x="133" y="182"/>
                </a:lnTo>
                <a:lnTo>
                  <a:pt x="131" y="183"/>
                </a:lnTo>
                <a:lnTo>
                  <a:pt x="136" y="185"/>
                </a:lnTo>
                <a:lnTo>
                  <a:pt x="140" y="188"/>
                </a:lnTo>
                <a:lnTo>
                  <a:pt x="146" y="189"/>
                </a:lnTo>
                <a:lnTo>
                  <a:pt x="150" y="189"/>
                </a:lnTo>
                <a:lnTo>
                  <a:pt x="150" y="186"/>
                </a:lnTo>
                <a:lnTo>
                  <a:pt x="148" y="186"/>
                </a:lnTo>
                <a:lnTo>
                  <a:pt x="146" y="185"/>
                </a:lnTo>
                <a:lnTo>
                  <a:pt x="144" y="184"/>
                </a:lnTo>
                <a:lnTo>
                  <a:pt x="142" y="184"/>
                </a:lnTo>
                <a:lnTo>
                  <a:pt x="141" y="183"/>
                </a:lnTo>
                <a:lnTo>
                  <a:pt x="140" y="183"/>
                </a:lnTo>
                <a:lnTo>
                  <a:pt x="141" y="181"/>
                </a:lnTo>
                <a:lnTo>
                  <a:pt x="148" y="182"/>
                </a:lnTo>
                <a:lnTo>
                  <a:pt x="156" y="183"/>
                </a:lnTo>
                <a:lnTo>
                  <a:pt x="157" y="185"/>
                </a:lnTo>
                <a:lnTo>
                  <a:pt x="158" y="189"/>
                </a:lnTo>
                <a:lnTo>
                  <a:pt x="157" y="189"/>
                </a:lnTo>
                <a:lnTo>
                  <a:pt x="156" y="190"/>
                </a:lnTo>
                <a:lnTo>
                  <a:pt x="157" y="191"/>
                </a:lnTo>
                <a:lnTo>
                  <a:pt x="158" y="192"/>
                </a:lnTo>
                <a:lnTo>
                  <a:pt x="161" y="192"/>
                </a:lnTo>
                <a:lnTo>
                  <a:pt x="162" y="193"/>
                </a:lnTo>
                <a:lnTo>
                  <a:pt x="162" y="194"/>
                </a:lnTo>
                <a:lnTo>
                  <a:pt x="161" y="196"/>
                </a:lnTo>
                <a:lnTo>
                  <a:pt x="159" y="196"/>
                </a:lnTo>
                <a:lnTo>
                  <a:pt x="157" y="196"/>
                </a:lnTo>
                <a:lnTo>
                  <a:pt x="153" y="196"/>
                </a:lnTo>
                <a:lnTo>
                  <a:pt x="149" y="194"/>
                </a:lnTo>
                <a:lnTo>
                  <a:pt x="144" y="194"/>
                </a:lnTo>
                <a:lnTo>
                  <a:pt x="139" y="192"/>
                </a:lnTo>
                <a:lnTo>
                  <a:pt x="136" y="190"/>
                </a:lnTo>
                <a:lnTo>
                  <a:pt x="131" y="189"/>
                </a:lnTo>
                <a:lnTo>
                  <a:pt x="128" y="189"/>
                </a:lnTo>
                <a:lnTo>
                  <a:pt x="124" y="189"/>
                </a:lnTo>
                <a:lnTo>
                  <a:pt x="123" y="189"/>
                </a:lnTo>
                <a:lnTo>
                  <a:pt x="122" y="189"/>
                </a:lnTo>
                <a:lnTo>
                  <a:pt x="121" y="189"/>
                </a:lnTo>
                <a:lnTo>
                  <a:pt x="121" y="186"/>
                </a:lnTo>
                <a:lnTo>
                  <a:pt x="118" y="185"/>
                </a:lnTo>
                <a:lnTo>
                  <a:pt x="116" y="186"/>
                </a:lnTo>
                <a:lnTo>
                  <a:pt x="115" y="188"/>
                </a:lnTo>
                <a:lnTo>
                  <a:pt x="115" y="189"/>
                </a:lnTo>
                <a:lnTo>
                  <a:pt x="116" y="190"/>
                </a:lnTo>
                <a:lnTo>
                  <a:pt x="117" y="191"/>
                </a:lnTo>
                <a:lnTo>
                  <a:pt x="123" y="192"/>
                </a:lnTo>
                <a:lnTo>
                  <a:pt x="129" y="192"/>
                </a:lnTo>
                <a:lnTo>
                  <a:pt x="133" y="194"/>
                </a:lnTo>
                <a:lnTo>
                  <a:pt x="138" y="197"/>
                </a:lnTo>
                <a:lnTo>
                  <a:pt x="148" y="201"/>
                </a:lnTo>
                <a:lnTo>
                  <a:pt x="159" y="203"/>
                </a:lnTo>
                <a:lnTo>
                  <a:pt x="171" y="206"/>
                </a:lnTo>
                <a:lnTo>
                  <a:pt x="181" y="209"/>
                </a:lnTo>
                <a:lnTo>
                  <a:pt x="187" y="213"/>
                </a:lnTo>
                <a:lnTo>
                  <a:pt x="191" y="216"/>
                </a:lnTo>
                <a:lnTo>
                  <a:pt x="189" y="216"/>
                </a:lnTo>
                <a:lnTo>
                  <a:pt x="184" y="215"/>
                </a:lnTo>
                <a:lnTo>
                  <a:pt x="182" y="214"/>
                </a:lnTo>
                <a:lnTo>
                  <a:pt x="180" y="215"/>
                </a:lnTo>
                <a:lnTo>
                  <a:pt x="179" y="215"/>
                </a:lnTo>
                <a:lnTo>
                  <a:pt x="180" y="217"/>
                </a:lnTo>
                <a:lnTo>
                  <a:pt x="181" y="218"/>
                </a:lnTo>
                <a:lnTo>
                  <a:pt x="183" y="219"/>
                </a:lnTo>
                <a:lnTo>
                  <a:pt x="184" y="219"/>
                </a:lnTo>
                <a:lnTo>
                  <a:pt x="184" y="221"/>
                </a:lnTo>
                <a:lnTo>
                  <a:pt x="183" y="221"/>
                </a:lnTo>
                <a:lnTo>
                  <a:pt x="182" y="222"/>
                </a:lnTo>
                <a:lnTo>
                  <a:pt x="178" y="222"/>
                </a:lnTo>
                <a:lnTo>
                  <a:pt x="172" y="222"/>
                </a:lnTo>
                <a:lnTo>
                  <a:pt x="170" y="221"/>
                </a:lnTo>
                <a:lnTo>
                  <a:pt x="167" y="219"/>
                </a:lnTo>
                <a:lnTo>
                  <a:pt x="165" y="218"/>
                </a:lnTo>
                <a:lnTo>
                  <a:pt x="165" y="217"/>
                </a:lnTo>
                <a:lnTo>
                  <a:pt x="166" y="216"/>
                </a:lnTo>
                <a:lnTo>
                  <a:pt x="167" y="214"/>
                </a:lnTo>
                <a:lnTo>
                  <a:pt x="165" y="213"/>
                </a:lnTo>
                <a:lnTo>
                  <a:pt x="163" y="211"/>
                </a:lnTo>
                <a:lnTo>
                  <a:pt x="161" y="211"/>
                </a:lnTo>
                <a:lnTo>
                  <a:pt x="157" y="211"/>
                </a:lnTo>
                <a:lnTo>
                  <a:pt x="155" y="213"/>
                </a:lnTo>
                <a:lnTo>
                  <a:pt x="153" y="215"/>
                </a:lnTo>
                <a:lnTo>
                  <a:pt x="153" y="213"/>
                </a:lnTo>
                <a:lnTo>
                  <a:pt x="154" y="210"/>
                </a:lnTo>
                <a:lnTo>
                  <a:pt x="154" y="208"/>
                </a:lnTo>
                <a:lnTo>
                  <a:pt x="153" y="208"/>
                </a:lnTo>
                <a:lnTo>
                  <a:pt x="151" y="208"/>
                </a:lnTo>
                <a:lnTo>
                  <a:pt x="149" y="208"/>
                </a:lnTo>
                <a:lnTo>
                  <a:pt x="147" y="209"/>
                </a:lnTo>
                <a:lnTo>
                  <a:pt x="145" y="210"/>
                </a:lnTo>
                <a:lnTo>
                  <a:pt x="148" y="211"/>
                </a:lnTo>
                <a:lnTo>
                  <a:pt x="150" y="214"/>
                </a:lnTo>
                <a:lnTo>
                  <a:pt x="144" y="214"/>
                </a:lnTo>
                <a:lnTo>
                  <a:pt x="136" y="214"/>
                </a:lnTo>
                <a:lnTo>
                  <a:pt x="136" y="215"/>
                </a:lnTo>
                <a:lnTo>
                  <a:pt x="138" y="216"/>
                </a:lnTo>
                <a:lnTo>
                  <a:pt x="139" y="217"/>
                </a:lnTo>
                <a:lnTo>
                  <a:pt x="142" y="217"/>
                </a:lnTo>
                <a:lnTo>
                  <a:pt x="148" y="218"/>
                </a:lnTo>
                <a:lnTo>
                  <a:pt x="151" y="219"/>
                </a:lnTo>
                <a:lnTo>
                  <a:pt x="162" y="223"/>
                </a:lnTo>
                <a:lnTo>
                  <a:pt x="172" y="226"/>
                </a:lnTo>
                <a:lnTo>
                  <a:pt x="183" y="230"/>
                </a:lnTo>
                <a:lnTo>
                  <a:pt x="194" y="233"/>
                </a:lnTo>
                <a:lnTo>
                  <a:pt x="184" y="233"/>
                </a:lnTo>
                <a:lnTo>
                  <a:pt x="175" y="232"/>
                </a:lnTo>
                <a:lnTo>
                  <a:pt x="178" y="234"/>
                </a:lnTo>
                <a:lnTo>
                  <a:pt x="181" y="236"/>
                </a:lnTo>
                <a:lnTo>
                  <a:pt x="177" y="238"/>
                </a:lnTo>
                <a:lnTo>
                  <a:pt x="171" y="238"/>
                </a:lnTo>
                <a:lnTo>
                  <a:pt x="165" y="235"/>
                </a:lnTo>
                <a:lnTo>
                  <a:pt x="159" y="234"/>
                </a:lnTo>
                <a:lnTo>
                  <a:pt x="154" y="232"/>
                </a:lnTo>
                <a:lnTo>
                  <a:pt x="147" y="231"/>
                </a:lnTo>
                <a:lnTo>
                  <a:pt x="142" y="230"/>
                </a:lnTo>
                <a:lnTo>
                  <a:pt x="138" y="228"/>
                </a:lnTo>
                <a:lnTo>
                  <a:pt x="132" y="226"/>
                </a:lnTo>
                <a:lnTo>
                  <a:pt x="126" y="225"/>
                </a:lnTo>
                <a:lnTo>
                  <a:pt x="121" y="223"/>
                </a:lnTo>
                <a:lnTo>
                  <a:pt x="114" y="221"/>
                </a:lnTo>
                <a:lnTo>
                  <a:pt x="107" y="221"/>
                </a:lnTo>
                <a:lnTo>
                  <a:pt x="101" y="222"/>
                </a:lnTo>
                <a:lnTo>
                  <a:pt x="105" y="224"/>
                </a:lnTo>
                <a:lnTo>
                  <a:pt x="108" y="225"/>
                </a:lnTo>
                <a:lnTo>
                  <a:pt x="113" y="226"/>
                </a:lnTo>
                <a:lnTo>
                  <a:pt x="116" y="226"/>
                </a:lnTo>
                <a:lnTo>
                  <a:pt x="125" y="228"/>
                </a:lnTo>
                <a:lnTo>
                  <a:pt x="133" y="231"/>
                </a:lnTo>
                <a:lnTo>
                  <a:pt x="142" y="232"/>
                </a:lnTo>
                <a:lnTo>
                  <a:pt x="151" y="234"/>
                </a:lnTo>
                <a:lnTo>
                  <a:pt x="159" y="236"/>
                </a:lnTo>
                <a:lnTo>
                  <a:pt x="169" y="240"/>
                </a:lnTo>
                <a:lnTo>
                  <a:pt x="172" y="241"/>
                </a:lnTo>
                <a:lnTo>
                  <a:pt x="174" y="242"/>
                </a:lnTo>
                <a:lnTo>
                  <a:pt x="178" y="242"/>
                </a:lnTo>
                <a:lnTo>
                  <a:pt x="181" y="243"/>
                </a:lnTo>
                <a:lnTo>
                  <a:pt x="183" y="244"/>
                </a:lnTo>
                <a:lnTo>
                  <a:pt x="184" y="247"/>
                </a:lnTo>
                <a:lnTo>
                  <a:pt x="184" y="248"/>
                </a:lnTo>
                <a:lnTo>
                  <a:pt x="184" y="249"/>
                </a:lnTo>
                <a:lnTo>
                  <a:pt x="183" y="250"/>
                </a:lnTo>
                <a:lnTo>
                  <a:pt x="182" y="250"/>
                </a:lnTo>
                <a:lnTo>
                  <a:pt x="178" y="248"/>
                </a:lnTo>
                <a:lnTo>
                  <a:pt x="173" y="246"/>
                </a:lnTo>
                <a:lnTo>
                  <a:pt x="166" y="246"/>
                </a:lnTo>
                <a:lnTo>
                  <a:pt x="159" y="244"/>
                </a:lnTo>
                <a:lnTo>
                  <a:pt x="154" y="242"/>
                </a:lnTo>
                <a:lnTo>
                  <a:pt x="148" y="241"/>
                </a:lnTo>
                <a:lnTo>
                  <a:pt x="141" y="240"/>
                </a:lnTo>
                <a:lnTo>
                  <a:pt x="134" y="239"/>
                </a:lnTo>
                <a:lnTo>
                  <a:pt x="128" y="236"/>
                </a:lnTo>
                <a:lnTo>
                  <a:pt x="120" y="236"/>
                </a:lnTo>
                <a:lnTo>
                  <a:pt x="117" y="236"/>
                </a:lnTo>
                <a:lnTo>
                  <a:pt x="116" y="238"/>
                </a:lnTo>
                <a:lnTo>
                  <a:pt x="117" y="239"/>
                </a:lnTo>
                <a:lnTo>
                  <a:pt x="118" y="239"/>
                </a:lnTo>
                <a:lnTo>
                  <a:pt x="122" y="240"/>
                </a:lnTo>
                <a:lnTo>
                  <a:pt x="125" y="240"/>
                </a:lnTo>
                <a:lnTo>
                  <a:pt x="128" y="240"/>
                </a:lnTo>
                <a:lnTo>
                  <a:pt x="132" y="240"/>
                </a:lnTo>
                <a:lnTo>
                  <a:pt x="133" y="241"/>
                </a:lnTo>
                <a:lnTo>
                  <a:pt x="136" y="243"/>
                </a:lnTo>
                <a:lnTo>
                  <a:pt x="141" y="244"/>
                </a:lnTo>
                <a:lnTo>
                  <a:pt x="148" y="244"/>
                </a:lnTo>
                <a:lnTo>
                  <a:pt x="153" y="247"/>
                </a:lnTo>
                <a:lnTo>
                  <a:pt x="157" y="250"/>
                </a:lnTo>
                <a:lnTo>
                  <a:pt x="165" y="251"/>
                </a:lnTo>
                <a:lnTo>
                  <a:pt x="173" y="254"/>
                </a:lnTo>
                <a:lnTo>
                  <a:pt x="167" y="257"/>
                </a:lnTo>
                <a:lnTo>
                  <a:pt x="162" y="258"/>
                </a:lnTo>
                <a:lnTo>
                  <a:pt x="159" y="257"/>
                </a:lnTo>
                <a:lnTo>
                  <a:pt x="157" y="255"/>
                </a:lnTo>
                <a:lnTo>
                  <a:pt x="154" y="254"/>
                </a:lnTo>
                <a:lnTo>
                  <a:pt x="150" y="254"/>
                </a:lnTo>
                <a:lnTo>
                  <a:pt x="144" y="251"/>
                </a:lnTo>
                <a:lnTo>
                  <a:pt x="137" y="251"/>
                </a:lnTo>
                <a:lnTo>
                  <a:pt x="137" y="252"/>
                </a:lnTo>
                <a:lnTo>
                  <a:pt x="137" y="254"/>
                </a:lnTo>
                <a:lnTo>
                  <a:pt x="137" y="255"/>
                </a:lnTo>
                <a:lnTo>
                  <a:pt x="138" y="255"/>
                </a:lnTo>
                <a:lnTo>
                  <a:pt x="141" y="255"/>
                </a:lnTo>
                <a:lnTo>
                  <a:pt x="144" y="256"/>
                </a:lnTo>
                <a:lnTo>
                  <a:pt x="140" y="257"/>
                </a:lnTo>
                <a:lnTo>
                  <a:pt x="138" y="258"/>
                </a:lnTo>
                <a:lnTo>
                  <a:pt x="144" y="258"/>
                </a:lnTo>
                <a:lnTo>
                  <a:pt x="148" y="257"/>
                </a:lnTo>
                <a:lnTo>
                  <a:pt x="150" y="257"/>
                </a:lnTo>
                <a:lnTo>
                  <a:pt x="150" y="257"/>
                </a:lnTo>
                <a:lnTo>
                  <a:pt x="150" y="258"/>
                </a:lnTo>
                <a:lnTo>
                  <a:pt x="151" y="260"/>
                </a:lnTo>
                <a:lnTo>
                  <a:pt x="154" y="263"/>
                </a:lnTo>
                <a:lnTo>
                  <a:pt x="157" y="263"/>
                </a:lnTo>
                <a:lnTo>
                  <a:pt x="159" y="264"/>
                </a:lnTo>
                <a:lnTo>
                  <a:pt x="162" y="264"/>
                </a:lnTo>
                <a:lnTo>
                  <a:pt x="166" y="263"/>
                </a:lnTo>
                <a:lnTo>
                  <a:pt x="172" y="264"/>
                </a:lnTo>
                <a:lnTo>
                  <a:pt x="177" y="266"/>
                </a:lnTo>
                <a:lnTo>
                  <a:pt x="182" y="269"/>
                </a:lnTo>
                <a:lnTo>
                  <a:pt x="190" y="273"/>
                </a:lnTo>
                <a:lnTo>
                  <a:pt x="198" y="274"/>
                </a:lnTo>
                <a:lnTo>
                  <a:pt x="202" y="276"/>
                </a:lnTo>
                <a:lnTo>
                  <a:pt x="204" y="277"/>
                </a:lnTo>
                <a:lnTo>
                  <a:pt x="205" y="281"/>
                </a:lnTo>
                <a:lnTo>
                  <a:pt x="204" y="285"/>
                </a:lnTo>
                <a:lnTo>
                  <a:pt x="208" y="285"/>
                </a:lnTo>
                <a:lnTo>
                  <a:pt x="213" y="285"/>
                </a:lnTo>
                <a:lnTo>
                  <a:pt x="217" y="286"/>
                </a:lnTo>
                <a:lnTo>
                  <a:pt x="221" y="289"/>
                </a:lnTo>
                <a:lnTo>
                  <a:pt x="213" y="290"/>
                </a:lnTo>
                <a:lnTo>
                  <a:pt x="205" y="289"/>
                </a:lnTo>
                <a:lnTo>
                  <a:pt x="202" y="286"/>
                </a:lnTo>
                <a:lnTo>
                  <a:pt x="198" y="283"/>
                </a:lnTo>
                <a:lnTo>
                  <a:pt x="194" y="283"/>
                </a:lnTo>
                <a:lnTo>
                  <a:pt x="188" y="283"/>
                </a:lnTo>
                <a:lnTo>
                  <a:pt x="184" y="283"/>
                </a:lnTo>
                <a:lnTo>
                  <a:pt x="181" y="282"/>
                </a:lnTo>
                <a:lnTo>
                  <a:pt x="180" y="280"/>
                </a:lnTo>
                <a:lnTo>
                  <a:pt x="179" y="277"/>
                </a:lnTo>
                <a:lnTo>
                  <a:pt x="173" y="277"/>
                </a:lnTo>
                <a:lnTo>
                  <a:pt x="166" y="277"/>
                </a:lnTo>
                <a:lnTo>
                  <a:pt x="161" y="275"/>
                </a:lnTo>
                <a:lnTo>
                  <a:pt x="154" y="272"/>
                </a:lnTo>
                <a:lnTo>
                  <a:pt x="148" y="269"/>
                </a:lnTo>
                <a:lnTo>
                  <a:pt x="141" y="268"/>
                </a:lnTo>
                <a:lnTo>
                  <a:pt x="138" y="269"/>
                </a:lnTo>
                <a:lnTo>
                  <a:pt x="136" y="271"/>
                </a:lnTo>
                <a:lnTo>
                  <a:pt x="133" y="272"/>
                </a:lnTo>
                <a:lnTo>
                  <a:pt x="131" y="275"/>
                </a:lnTo>
                <a:lnTo>
                  <a:pt x="146" y="280"/>
                </a:lnTo>
                <a:lnTo>
                  <a:pt x="161" y="285"/>
                </a:lnTo>
                <a:lnTo>
                  <a:pt x="175" y="290"/>
                </a:lnTo>
                <a:lnTo>
                  <a:pt x="190" y="296"/>
                </a:lnTo>
                <a:lnTo>
                  <a:pt x="204" y="300"/>
                </a:lnTo>
                <a:lnTo>
                  <a:pt x="217" y="306"/>
                </a:lnTo>
                <a:lnTo>
                  <a:pt x="223" y="309"/>
                </a:lnTo>
                <a:lnTo>
                  <a:pt x="230" y="313"/>
                </a:lnTo>
                <a:lnTo>
                  <a:pt x="237" y="315"/>
                </a:lnTo>
                <a:lnTo>
                  <a:pt x="244" y="316"/>
                </a:lnTo>
                <a:lnTo>
                  <a:pt x="243" y="318"/>
                </a:lnTo>
                <a:lnTo>
                  <a:pt x="243" y="322"/>
                </a:lnTo>
                <a:lnTo>
                  <a:pt x="244" y="324"/>
                </a:lnTo>
                <a:lnTo>
                  <a:pt x="246" y="326"/>
                </a:lnTo>
                <a:lnTo>
                  <a:pt x="241" y="326"/>
                </a:lnTo>
                <a:lnTo>
                  <a:pt x="239" y="325"/>
                </a:lnTo>
                <a:lnTo>
                  <a:pt x="237" y="324"/>
                </a:lnTo>
                <a:lnTo>
                  <a:pt x="233" y="323"/>
                </a:lnTo>
                <a:lnTo>
                  <a:pt x="229" y="322"/>
                </a:lnTo>
                <a:lnTo>
                  <a:pt x="223" y="321"/>
                </a:lnTo>
                <a:lnTo>
                  <a:pt x="217" y="319"/>
                </a:lnTo>
                <a:lnTo>
                  <a:pt x="215" y="316"/>
                </a:lnTo>
                <a:lnTo>
                  <a:pt x="216" y="315"/>
                </a:lnTo>
                <a:lnTo>
                  <a:pt x="217" y="314"/>
                </a:lnTo>
                <a:lnTo>
                  <a:pt x="219" y="313"/>
                </a:lnTo>
                <a:lnTo>
                  <a:pt x="217" y="311"/>
                </a:lnTo>
                <a:lnTo>
                  <a:pt x="215" y="311"/>
                </a:lnTo>
                <a:lnTo>
                  <a:pt x="213" y="310"/>
                </a:lnTo>
                <a:lnTo>
                  <a:pt x="212" y="310"/>
                </a:lnTo>
                <a:lnTo>
                  <a:pt x="213" y="307"/>
                </a:lnTo>
                <a:lnTo>
                  <a:pt x="205" y="307"/>
                </a:lnTo>
                <a:lnTo>
                  <a:pt x="197" y="308"/>
                </a:lnTo>
                <a:lnTo>
                  <a:pt x="197" y="307"/>
                </a:lnTo>
                <a:lnTo>
                  <a:pt x="198" y="305"/>
                </a:lnTo>
                <a:lnTo>
                  <a:pt x="198" y="304"/>
                </a:lnTo>
                <a:lnTo>
                  <a:pt x="197" y="304"/>
                </a:lnTo>
                <a:lnTo>
                  <a:pt x="194" y="306"/>
                </a:lnTo>
                <a:lnTo>
                  <a:pt x="191" y="308"/>
                </a:lnTo>
                <a:lnTo>
                  <a:pt x="190" y="306"/>
                </a:lnTo>
                <a:lnTo>
                  <a:pt x="189" y="305"/>
                </a:lnTo>
                <a:lnTo>
                  <a:pt x="187" y="304"/>
                </a:lnTo>
                <a:lnTo>
                  <a:pt x="184" y="305"/>
                </a:lnTo>
                <a:lnTo>
                  <a:pt x="178" y="305"/>
                </a:lnTo>
                <a:lnTo>
                  <a:pt x="174" y="306"/>
                </a:lnTo>
                <a:lnTo>
                  <a:pt x="167" y="307"/>
                </a:lnTo>
                <a:lnTo>
                  <a:pt x="162" y="307"/>
                </a:lnTo>
                <a:lnTo>
                  <a:pt x="158" y="307"/>
                </a:lnTo>
                <a:lnTo>
                  <a:pt x="155" y="307"/>
                </a:lnTo>
                <a:lnTo>
                  <a:pt x="151" y="306"/>
                </a:lnTo>
                <a:lnTo>
                  <a:pt x="149" y="304"/>
                </a:lnTo>
                <a:lnTo>
                  <a:pt x="157" y="304"/>
                </a:lnTo>
                <a:lnTo>
                  <a:pt x="165" y="304"/>
                </a:lnTo>
                <a:lnTo>
                  <a:pt x="169" y="302"/>
                </a:lnTo>
                <a:lnTo>
                  <a:pt x="172" y="301"/>
                </a:lnTo>
                <a:lnTo>
                  <a:pt x="177" y="300"/>
                </a:lnTo>
                <a:lnTo>
                  <a:pt x="179" y="298"/>
                </a:lnTo>
                <a:lnTo>
                  <a:pt x="172" y="298"/>
                </a:lnTo>
                <a:lnTo>
                  <a:pt x="165" y="299"/>
                </a:lnTo>
                <a:lnTo>
                  <a:pt x="157" y="298"/>
                </a:lnTo>
                <a:lnTo>
                  <a:pt x="150" y="294"/>
                </a:lnTo>
                <a:lnTo>
                  <a:pt x="146" y="294"/>
                </a:lnTo>
                <a:lnTo>
                  <a:pt x="140" y="294"/>
                </a:lnTo>
                <a:lnTo>
                  <a:pt x="139" y="293"/>
                </a:lnTo>
                <a:lnTo>
                  <a:pt x="138" y="291"/>
                </a:lnTo>
                <a:lnTo>
                  <a:pt x="136" y="292"/>
                </a:lnTo>
                <a:lnTo>
                  <a:pt x="132" y="293"/>
                </a:lnTo>
                <a:lnTo>
                  <a:pt x="120" y="289"/>
                </a:lnTo>
                <a:lnTo>
                  <a:pt x="107" y="285"/>
                </a:lnTo>
                <a:lnTo>
                  <a:pt x="105" y="286"/>
                </a:lnTo>
                <a:lnTo>
                  <a:pt x="101" y="289"/>
                </a:lnTo>
                <a:lnTo>
                  <a:pt x="99" y="289"/>
                </a:lnTo>
                <a:lnTo>
                  <a:pt x="96" y="289"/>
                </a:lnTo>
                <a:lnTo>
                  <a:pt x="92" y="288"/>
                </a:lnTo>
                <a:lnTo>
                  <a:pt x="89" y="288"/>
                </a:lnTo>
                <a:lnTo>
                  <a:pt x="87" y="289"/>
                </a:lnTo>
                <a:lnTo>
                  <a:pt x="83" y="291"/>
                </a:lnTo>
                <a:lnTo>
                  <a:pt x="89" y="292"/>
                </a:lnTo>
                <a:lnTo>
                  <a:pt x="93" y="293"/>
                </a:lnTo>
                <a:lnTo>
                  <a:pt x="96" y="291"/>
                </a:lnTo>
                <a:lnTo>
                  <a:pt x="99" y="290"/>
                </a:lnTo>
                <a:lnTo>
                  <a:pt x="100" y="292"/>
                </a:lnTo>
                <a:lnTo>
                  <a:pt x="100" y="293"/>
                </a:lnTo>
                <a:lnTo>
                  <a:pt x="103" y="294"/>
                </a:lnTo>
                <a:lnTo>
                  <a:pt x="104" y="296"/>
                </a:lnTo>
                <a:lnTo>
                  <a:pt x="114" y="298"/>
                </a:lnTo>
                <a:lnTo>
                  <a:pt x="123" y="300"/>
                </a:lnTo>
                <a:lnTo>
                  <a:pt x="124" y="300"/>
                </a:lnTo>
                <a:lnTo>
                  <a:pt x="125" y="300"/>
                </a:lnTo>
                <a:lnTo>
                  <a:pt x="126" y="299"/>
                </a:lnTo>
                <a:lnTo>
                  <a:pt x="128" y="298"/>
                </a:lnTo>
                <a:lnTo>
                  <a:pt x="130" y="297"/>
                </a:lnTo>
                <a:lnTo>
                  <a:pt x="133" y="297"/>
                </a:lnTo>
                <a:lnTo>
                  <a:pt x="136" y="298"/>
                </a:lnTo>
                <a:lnTo>
                  <a:pt x="136" y="299"/>
                </a:lnTo>
                <a:lnTo>
                  <a:pt x="133" y="300"/>
                </a:lnTo>
                <a:lnTo>
                  <a:pt x="132" y="300"/>
                </a:lnTo>
                <a:lnTo>
                  <a:pt x="130" y="300"/>
                </a:lnTo>
                <a:lnTo>
                  <a:pt x="129" y="301"/>
                </a:lnTo>
                <a:lnTo>
                  <a:pt x="129" y="302"/>
                </a:lnTo>
                <a:lnTo>
                  <a:pt x="131" y="304"/>
                </a:lnTo>
                <a:lnTo>
                  <a:pt x="132" y="304"/>
                </a:lnTo>
                <a:lnTo>
                  <a:pt x="133" y="304"/>
                </a:lnTo>
                <a:lnTo>
                  <a:pt x="142" y="306"/>
                </a:lnTo>
                <a:lnTo>
                  <a:pt x="150" y="309"/>
                </a:lnTo>
                <a:lnTo>
                  <a:pt x="159" y="311"/>
                </a:lnTo>
                <a:lnTo>
                  <a:pt x="167" y="316"/>
                </a:lnTo>
                <a:lnTo>
                  <a:pt x="158" y="315"/>
                </a:lnTo>
                <a:lnTo>
                  <a:pt x="149" y="313"/>
                </a:lnTo>
                <a:lnTo>
                  <a:pt x="149" y="315"/>
                </a:lnTo>
                <a:lnTo>
                  <a:pt x="150" y="317"/>
                </a:lnTo>
                <a:lnTo>
                  <a:pt x="151" y="318"/>
                </a:lnTo>
                <a:lnTo>
                  <a:pt x="150" y="318"/>
                </a:lnTo>
                <a:lnTo>
                  <a:pt x="149" y="319"/>
                </a:lnTo>
                <a:lnTo>
                  <a:pt x="147" y="319"/>
                </a:lnTo>
                <a:lnTo>
                  <a:pt x="142" y="319"/>
                </a:lnTo>
                <a:lnTo>
                  <a:pt x="137" y="317"/>
                </a:lnTo>
                <a:lnTo>
                  <a:pt x="134" y="317"/>
                </a:lnTo>
                <a:lnTo>
                  <a:pt x="132" y="317"/>
                </a:lnTo>
                <a:lnTo>
                  <a:pt x="130" y="317"/>
                </a:lnTo>
                <a:lnTo>
                  <a:pt x="128" y="318"/>
                </a:lnTo>
                <a:lnTo>
                  <a:pt x="137" y="322"/>
                </a:lnTo>
                <a:lnTo>
                  <a:pt x="147" y="324"/>
                </a:lnTo>
                <a:lnTo>
                  <a:pt x="149" y="325"/>
                </a:lnTo>
                <a:lnTo>
                  <a:pt x="150" y="325"/>
                </a:lnTo>
                <a:lnTo>
                  <a:pt x="151" y="325"/>
                </a:lnTo>
                <a:lnTo>
                  <a:pt x="151" y="324"/>
                </a:lnTo>
                <a:lnTo>
                  <a:pt x="150" y="322"/>
                </a:lnTo>
                <a:lnTo>
                  <a:pt x="151" y="318"/>
                </a:lnTo>
                <a:lnTo>
                  <a:pt x="157" y="318"/>
                </a:lnTo>
                <a:lnTo>
                  <a:pt x="163" y="321"/>
                </a:lnTo>
                <a:lnTo>
                  <a:pt x="174" y="324"/>
                </a:lnTo>
                <a:lnTo>
                  <a:pt x="186" y="327"/>
                </a:lnTo>
                <a:lnTo>
                  <a:pt x="182" y="324"/>
                </a:lnTo>
                <a:lnTo>
                  <a:pt x="179" y="323"/>
                </a:lnTo>
                <a:lnTo>
                  <a:pt x="183" y="322"/>
                </a:lnTo>
                <a:lnTo>
                  <a:pt x="189" y="323"/>
                </a:lnTo>
                <a:lnTo>
                  <a:pt x="194" y="324"/>
                </a:lnTo>
                <a:lnTo>
                  <a:pt x="198" y="326"/>
                </a:lnTo>
                <a:lnTo>
                  <a:pt x="194" y="327"/>
                </a:lnTo>
                <a:lnTo>
                  <a:pt x="189" y="327"/>
                </a:lnTo>
                <a:lnTo>
                  <a:pt x="192" y="330"/>
                </a:lnTo>
                <a:lnTo>
                  <a:pt x="197" y="332"/>
                </a:lnTo>
                <a:lnTo>
                  <a:pt x="202" y="334"/>
                </a:lnTo>
                <a:lnTo>
                  <a:pt x="206" y="335"/>
                </a:lnTo>
                <a:lnTo>
                  <a:pt x="208" y="332"/>
                </a:lnTo>
                <a:lnTo>
                  <a:pt x="213" y="331"/>
                </a:lnTo>
                <a:lnTo>
                  <a:pt x="221" y="334"/>
                </a:lnTo>
                <a:lnTo>
                  <a:pt x="228" y="339"/>
                </a:lnTo>
                <a:lnTo>
                  <a:pt x="222" y="339"/>
                </a:lnTo>
                <a:lnTo>
                  <a:pt x="213" y="338"/>
                </a:lnTo>
                <a:lnTo>
                  <a:pt x="224" y="342"/>
                </a:lnTo>
                <a:lnTo>
                  <a:pt x="236" y="347"/>
                </a:lnTo>
                <a:lnTo>
                  <a:pt x="247" y="352"/>
                </a:lnTo>
                <a:lnTo>
                  <a:pt x="258" y="356"/>
                </a:lnTo>
                <a:lnTo>
                  <a:pt x="263" y="356"/>
                </a:lnTo>
                <a:lnTo>
                  <a:pt x="266" y="357"/>
                </a:lnTo>
                <a:lnTo>
                  <a:pt x="271" y="358"/>
                </a:lnTo>
                <a:lnTo>
                  <a:pt x="274" y="360"/>
                </a:lnTo>
                <a:lnTo>
                  <a:pt x="279" y="360"/>
                </a:lnTo>
                <a:lnTo>
                  <a:pt x="282" y="360"/>
                </a:lnTo>
                <a:lnTo>
                  <a:pt x="285" y="360"/>
                </a:lnTo>
                <a:lnTo>
                  <a:pt x="286" y="362"/>
                </a:lnTo>
                <a:lnTo>
                  <a:pt x="288" y="363"/>
                </a:lnTo>
                <a:lnTo>
                  <a:pt x="289" y="365"/>
                </a:lnTo>
                <a:lnTo>
                  <a:pt x="287" y="365"/>
                </a:lnTo>
                <a:lnTo>
                  <a:pt x="285" y="365"/>
                </a:lnTo>
                <a:lnTo>
                  <a:pt x="284" y="365"/>
                </a:lnTo>
                <a:lnTo>
                  <a:pt x="282" y="365"/>
                </a:lnTo>
                <a:lnTo>
                  <a:pt x="282" y="366"/>
                </a:lnTo>
                <a:lnTo>
                  <a:pt x="284" y="367"/>
                </a:lnTo>
                <a:lnTo>
                  <a:pt x="289" y="368"/>
                </a:lnTo>
                <a:lnTo>
                  <a:pt x="293" y="371"/>
                </a:lnTo>
                <a:lnTo>
                  <a:pt x="293" y="372"/>
                </a:lnTo>
                <a:lnTo>
                  <a:pt x="293" y="373"/>
                </a:lnTo>
                <a:lnTo>
                  <a:pt x="291" y="373"/>
                </a:lnTo>
                <a:lnTo>
                  <a:pt x="289" y="373"/>
                </a:lnTo>
                <a:lnTo>
                  <a:pt x="287" y="372"/>
                </a:lnTo>
                <a:lnTo>
                  <a:pt x="285" y="372"/>
                </a:lnTo>
                <a:lnTo>
                  <a:pt x="284" y="371"/>
                </a:lnTo>
                <a:lnTo>
                  <a:pt x="281" y="371"/>
                </a:lnTo>
                <a:lnTo>
                  <a:pt x="281" y="374"/>
                </a:lnTo>
                <a:lnTo>
                  <a:pt x="284" y="376"/>
                </a:lnTo>
                <a:lnTo>
                  <a:pt x="286" y="375"/>
                </a:lnTo>
                <a:lnTo>
                  <a:pt x="289" y="374"/>
                </a:lnTo>
                <a:lnTo>
                  <a:pt x="291" y="375"/>
                </a:lnTo>
                <a:lnTo>
                  <a:pt x="294" y="376"/>
                </a:lnTo>
                <a:lnTo>
                  <a:pt x="301" y="376"/>
                </a:lnTo>
                <a:lnTo>
                  <a:pt x="307" y="375"/>
                </a:lnTo>
                <a:lnTo>
                  <a:pt x="311" y="377"/>
                </a:lnTo>
                <a:lnTo>
                  <a:pt x="312" y="381"/>
                </a:lnTo>
                <a:lnTo>
                  <a:pt x="311" y="381"/>
                </a:lnTo>
                <a:lnTo>
                  <a:pt x="310" y="382"/>
                </a:lnTo>
                <a:lnTo>
                  <a:pt x="309" y="382"/>
                </a:lnTo>
                <a:lnTo>
                  <a:pt x="306" y="382"/>
                </a:lnTo>
                <a:lnTo>
                  <a:pt x="303" y="381"/>
                </a:lnTo>
                <a:lnTo>
                  <a:pt x="301" y="380"/>
                </a:lnTo>
                <a:lnTo>
                  <a:pt x="299" y="381"/>
                </a:lnTo>
                <a:lnTo>
                  <a:pt x="297" y="384"/>
                </a:lnTo>
                <a:lnTo>
                  <a:pt x="302" y="383"/>
                </a:lnTo>
                <a:lnTo>
                  <a:pt x="305" y="383"/>
                </a:lnTo>
                <a:lnTo>
                  <a:pt x="309" y="385"/>
                </a:lnTo>
                <a:lnTo>
                  <a:pt x="313" y="388"/>
                </a:lnTo>
                <a:lnTo>
                  <a:pt x="322" y="391"/>
                </a:lnTo>
                <a:lnTo>
                  <a:pt x="331" y="394"/>
                </a:lnTo>
                <a:lnTo>
                  <a:pt x="331" y="393"/>
                </a:lnTo>
                <a:lnTo>
                  <a:pt x="334" y="391"/>
                </a:lnTo>
                <a:lnTo>
                  <a:pt x="335" y="391"/>
                </a:lnTo>
                <a:lnTo>
                  <a:pt x="337" y="392"/>
                </a:lnTo>
                <a:lnTo>
                  <a:pt x="338" y="393"/>
                </a:lnTo>
                <a:lnTo>
                  <a:pt x="338" y="394"/>
                </a:lnTo>
                <a:lnTo>
                  <a:pt x="337" y="394"/>
                </a:lnTo>
                <a:lnTo>
                  <a:pt x="337" y="396"/>
                </a:lnTo>
                <a:lnTo>
                  <a:pt x="335" y="396"/>
                </a:lnTo>
                <a:lnTo>
                  <a:pt x="332" y="396"/>
                </a:lnTo>
                <a:lnTo>
                  <a:pt x="340" y="400"/>
                </a:lnTo>
                <a:lnTo>
                  <a:pt x="350" y="404"/>
                </a:lnTo>
                <a:lnTo>
                  <a:pt x="354" y="406"/>
                </a:lnTo>
                <a:lnTo>
                  <a:pt x="360" y="408"/>
                </a:lnTo>
                <a:lnTo>
                  <a:pt x="365" y="410"/>
                </a:lnTo>
                <a:lnTo>
                  <a:pt x="370" y="413"/>
                </a:lnTo>
                <a:lnTo>
                  <a:pt x="372" y="415"/>
                </a:lnTo>
                <a:lnTo>
                  <a:pt x="375" y="417"/>
                </a:lnTo>
                <a:lnTo>
                  <a:pt x="378" y="418"/>
                </a:lnTo>
                <a:lnTo>
                  <a:pt x="383" y="421"/>
                </a:lnTo>
                <a:lnTo>
                  <a:pt x="384" y="422"/>
                </a:lnTo>
                <a:lnTo>
                  <a:pt x="386" y="423"/>
                </a:lnTo>
                <a:lnTo>
                  <a:pt x="388" y="423"/>
                </a:lnTo>
                <a:lnTo>
                  <a:pt x="390" y="423"/>
                </a:lnTo>
                <a:lnTo>
                  <a:pt x="393" y="423"/>
                </a:lnTo>
                <a:lnTo>
                  <a:pt x="395" y="424"/>
                </a:lnTo>
                <a:lnTo>
                  <a:pt x="396" y="425"/>
                </a:lnTo>
                <a:lnTo>
                  <a:pt x="397" y="426"/>
                </a:lnTo>
                <a:lnTo>
                  <a:pt x="404" y="431"/>
                </a:lnTo>
                <a:lnTo>
                  <a:pt x="412" y="433"/>
                </a:lnTo>
                <a:lnTo>
                  <a:pt x="416" y="437"/>
                </a:lnTo>
                <a:lnTo>
                  <a:pt x="417" y="440"/>
                </a:lnTo>
                <a:lnTo>
                  <a:pt x="414" y="441"/>
                </a:lnTo>
                <a:lnTo>
                  <a:pt x="411" y="441"/>
                </a:lnTo>
                <a:lnTo>
                  <a:pt x="410" y="441"/>
                </a:lnTo>
                <a:lnTo>
                  <a:pt x="409" y="442"/>
                </a:lnTo>
                <a:lnTo>
                  <a:pt x="408" y="443"/>
                </a:lnTo>
                <a:lnTo>
                  <a:pt x="406" y="445"/>
                </a:lnTo>
                <a:lnTo>
                  <a:pt x="408" y="447"/>
                </a:lnTo>
                <a:lnTo>
                  <a:pt x="409" y="448"/>
                </a:lnTo>
                <a:lnTo>
                  <a:pt x="411" y="448"/>
                </a:lnTo>
                <a:lnTo>
                  <a:pt x="412" y="449"/>
                </a:lnTo>
                <a:lnTo>
                  <a:pt x="418" y="450"/>
                </a:lnTo>
                <a:lnTo>
                  <a:pt x="422" y="449"/>
                </a:lnTo>
                <a:lnTo>
                  <a:pt x="427" y="448"/>
                </a:lnTo>
                <a:lnTo>
                  <a:pt x="433" y="447"/>
                </a:lnTo>
                <a:lnTo>
                  <a:pt x="431" y="449"/>
                </a:lnTo>
                <a:lnTo>
                  <a:pt x="431" y="450"/>
                </a:lnTo>
                <a:lnTo>
                  <a:pt x="433" y="451"/>
                </a:lnTo>
                <a:lnTo>
                  <a:pt x="434" y="451"/>
                </a:lnTo>
                <a:lnTo>
                  <a:pt x="437" y="452"/>
                </a:lnTo>
                <a:lnTo>
                  <a:pt x="441" y="452"/>
                </a:lnTo>
                <a:lnTo>
                  <a:pt x="444" y="452"/>
                </a:lnTo>
                <a:lnTo>
                  <a:pt x="446" y="452"/>
                </a:lnTo>
                <a:lnTo>
                  <a:pt x="447" y="454"/>
                </a:lnTo>
                <a:lnTo>
                  <a:pt x="447" y="455"/>
                </a:lnTo>
                <a:lnTo>
                  <a:pt x="447" y="456"/>
                </a:lnTo>
                <a:lnTo>
                  <a:pt x="446" y="456"/>
                </a:lnTo>
                <a:lnTo>
                  <a:pt x="445" y="457"/>
                </a:lnTo>
                <a:lnTo>
                  <a:pt x="445" y="459"/>
                </a:lnTo>
                <a:lnTo>
                  <a:pt x="447" y="460"/>
                </a:lnTo>
                <a:lnTo>
                  <a:pt x="451" y="460"/>
                </a:lnTo>
                <a:lnTo>
                  <a:pt x="460" y="463"/>
                </a:lnTo>
                <a:lnTo>
                  <a:pt x="470" y="467"/>
                </a:lnTo>
                <a:lnTo>
                  <a:pt x="463" y="467"/>
                </a:lnTo>
                <a:lnTo>
                  <a:pt x="458" y="467"/>
                </a:lnTo>
                <a:lnTo>
                  <a:pt x="451" y="467"/>
                </a:lnTo>
                <a:lnTo>
                  <a:pt x="445" y="465"/>
                </a:lnTo>
                <a:lnTo>
                  <a:pt x="441" y="462"/>
                </a:lnTo>
                <a:lnTo>
                  <a:pt x="436" y="457"/>
                </a:lnTo>
                <a:lnTo>
                  <a:pt x="433" y="456"/>
                </a:lnTo>
                <a:lnTo>
                  <a:pt x="430" y="456"/>
                </a:lnTo>
                <a:lnTo>
                  <a:pt x="428" y="456"/>
                </a:lnTo>
                <a:lnTo>
                  <a:pt x="425" y="458"/>
                </a:lnTo>
                <a:lnTo>
                  <a:pt x="422" y="462"/>
                </a:lnTo>
                <a:lnTo>
                  <a:pt x="421" y="464"/>
                </a:lnTo>
                <a:lnTo>
                  <a:pt x="421" y="466"/>
                </a:lnTo>
                <a:lnTo>
                  <a:pt x="422" y="467"/>
                </a:lnTo>
                <a:lnTo>
                  <a:pt x="423" y="467"/>
                </a:lnTo>
                <a:lnTo>
                  <a:pt x="426" y="467"/>
                </a:lnTo>
                <a:lnTo>
                  <a:pt x="427" y="470"/>
                </a:lnTo>
                <a:lnTo>
                  <a:pt x="429" y="471"/>
                </a:lnTo>
                <a:lnTo>
                  <a:pt x="431" y="471"/>
                </a:lnTo>
                <a:lnTo>
                  <a:pt x="433" y="470"/>
                </a:lnTo>
                <a:lnTo>
                  <a:pt x="433" y="470"/>
                </a:lnTo>
                <a:lnTo>
                  <a:pt x="431" y="472"/>
                </a:lnTo>
                <a:lnTo>
                  <a:pt x="436" y="473"/>
                </a:lnTo>
                <a:lnTo>
                  <a:pt x="439" y="476"/>
                </a:lnTo>
                <a:lnTo>
                  <a:pt x="442" y="479"/>
                </a:lnTo>
                <a:lnTo>
                  <a:pt x="443" y="481"/>
                </a:lnTo>
                <a:lnTo>
                  <a:pt x="450" y="482"/>
                </a:lnTo>
                <a:lnTo>
                  <a:pt x="455" y="482"/>
                </a:lnTo>
                <a:lnTo>
                  <a:pt x="461" y="487"/>
                </a:lnTo>
                <a:lnTo>
                  <a:pt x="466" y="490"/>
                </a:lnTo>
                <a:lnTo>
                  <a:pt x="472" y="493"/>
                </a:lnTo>
                <a:lnTo>
                  <a:pt x="480" y="497"/>
                </a:lnTo>
                <a:lnTo>
                  <a:pt x="475" y="499"/>
                </a:lnTo>
                <a:lnTo>
                  <a:pt x="469" y="500"/>
                </a:lnTo>
                <a:lnTo>
                  <a:pt x="472" y="503"/>
                </a:lnTo>
                <a:lnTo>
                  <a:pt x="477" y="504"/>
                </a:lnTo>
                <a:lnTo>
                  <a:pt x="482" y="504"/>
                </a:lnTo>
                <a:lnTo>
                  <a:pt x="485" y="503"/>
                </a:lnTo>
                <a:lnTo>
                  <a:pt x="487" y="500"/>
                </a:lnTo>
                <a:lnTo>
                  <a:pt x="487" y="497"/>
                </a:lnTo>
                <a:lnTo>
                  <a:pt x="485" y="495"/>
                </a:lnTo>
                <a:lnTo>
                  <a:pt x="482" y="493"/>
                </a:lnTo>
                <a:lnTo>
                  <a:pt x="485" y="492"/>
                </a:lnTo>
                <a:lnTo>
                  <a:pt x="490" y="493"/>
                </a:lnTo>
                <a:lnTo>
                  <a:pt x="493" y="493"/>
                </a:lnTo>
                <a:lnTo>
                  <a:pt x="496" y="496"/>
                </a:lnTo>
                <a:lnTo>
                  <a:pt x="500" y="497"/>
                </a:lnTo>
                <a:lnTo>
                  <a:pt x="503" y="499"/>
                </a:lnTo>
                <a:lnTo>
                  <a:pt x="505" y="503"/>
                </a:lnTo>
                <a:lnTo>
                  <a:pt x="508" y="505"/>
                </a:lnTo>
                <a:lnTo>
                  <a:pt x="504" y="503"/>
                </a:lnTo>
                <a:lnTo>
                  <a:pt x="499" y="500"/>
                </a:lnTo>
                <a:lnTo>
                  <a:pt x="496" y="499"/>
                </a:lnTo>
                <a:lnTo>
                  <a:pt x="494" y="498"/>
                </a:lnTo>
                <a:lnTo>
                  <a:pt x="492" y="498"/>
                </a:lnTo>
                <a:lnTo>
                  <a:pt x="491" y="499"/>
                </a:lnTo>
                <a:lnTo>
                  <a:pt x="490" y="500"/>
                </a:lnTo>
                <a:lnTo>
                  <a:pt x="490" y="503"/>
                </a:lnTo>
                <a:lnTo>
                  <a:pt x="490" y="505"/>
                </a:lnTo>
                <a:lnTo>
                  <a:pt x="491" y="506"/>
                </a:lnTo>
                <a:lnTo>
                  <a:pt x="495" y="508"/>
                </a:lnTo>
                <a:lnTo>
                  <a:pt x="499" y="510"/>
                </a:lnTo>
                <a:lnTo>
                  <a:pt x="502" y="510"/>
                </a:lnTo>
                <a:lnTo>
                  <a:pt x="507" y="510"/>
                </a:lnTo>
                <a:lnTo>
                  <a:pt x="510" y="512"/>
                </a:lnTo>
                <a:lnTo>
                  <a:pt x="513" y="512"/>
                </a:lnTo>
                <a:lnTo>
                  <a:pt x="515" y="513"/>
                </a:lnTo>
                <a:lnTo>
                  <a:pt x="516" y="512"/>
                </a:lnTo>
                <a:lnTo>
                  <a:pt x="516" y="509"/>
                </a:lnTo>
                <a:lnTo>
                  <a:pt x="518" y="508"/>
                </a:lnTo>
                <a:lnTo>
                  <a:pt x="521" y="508"/>
                </a:lnTo>
                <a:lnTo>
                  <a:pt x="526" y="510"/>
                </a:lnTo>
                <a:lnTo>
                  <a:pt x="529" y="512"/>
                </a:lnTo>
                <a:lnTo>
                  <a:pt x="534" y="514"/>
                </a:lnTo>
                <a:lnTo>
                  <a:pt x="540" y="518"/>
                </a:lnTo>
                <a:lnTo>
                  <a:pt x="548" y="523"/>
                </a:lnTo>
                <a:lnTo>
                  <a:pt x="549" y="523"/>
                </a:lnTo>
                <a:lnTo>
                  <a:pt x="551" y="524"/>
                </a:lnTo>
                <a:lnTo>
                  <a:pt x="553" y="525"/>
                </a:lnTo>
                <a:lnTo>
                  <a:pt x="553" y="526"/>
                </a:lnTo>
                <a:lnTo>
                  <a:pt x="551" y="528"/>
                </a:lnTo>
                <a:lnTo>
                  <a:pt x="548" y="526"/>
                </a:lnTo>
                <a:lnTo>
                  <a:pt x="544" y="525"/>
                </a:lnTo>
                <a:lnTo>
                  <a:pt x="541" y="524"/>
                </a:lnTo>
                <a:lnTo>
                  <a:pt x="537" y="522"/>
                </a:lnTo>
                <a:lnTo>
                  <a:pt x="535" y="517"/>
                </a:lnTo>
                <a:lnTo>
                  <a:pt x="532" y="518"/>
                </a:lnTo>
                <a:lnTo>
                  <a:pt x="529" y="518"/>
                </a:lnTo>
                <a:lnTo>
                  <a:pt x="527" y="517"/>
                </a:lnTo>
                <a:lnTo>
                  <a:pt x="525" y="516"/>
                </a:lnTo>
                <a:lnTo>
                  <a:pt x="523" y="515"/>
                </a:lnTo>
                <a:lnTo>
                  <a:pt x="521" y="514"/>
                </a:lnTo>
                <a:lnTo>
                  <a:pt x="519" y="514"/>
                </a:lnTo>
                <a:lnTo>
                  <a:pt x="519" y="516"/>
                </a:lnTo>
                <a:lnTo>
                  <a:pt x="521" y="517"/>
                </a:lnTo>
                <a:lnTo>
                  <a:pt x="524" y="520"/>
                </a:lnTo>
                <a:lnTo>
                  <a:pt x="526" y="521"/>
                </a:lnTo>
                <a:lnTo>
                  <a:pt x="527" y="521"/>
                </a:lnTo>
                <a:lnTo>
                  <a:pt x="528" y="521"/>
                </a:lnTo>
                <a:lnTo>
                  <a:pt x="530" y="520"/>
                </a:lnTo>
                <a:lnTo>
                  <a:pt x="530" y="523"/>
                </a:lnTo>
                <a:lnTo>
                  <a:pt x="533" y="525"/>
                </a:lnTo>
                <a:lnTo>
                  <a:pt x="535" y="526"/>
                </a:lnTo>
                <a:lnTo>
                  <a:pt x="537" y="526"/>
                </a:lnTo>
                <a:lnTo>
                  <a:pt x="540" y="526"/>
                </a:lnTo>
                <a:lnTo>
                  <a:pt x="541" y="529"/>
                </a:lnTo>
                <a:lnTo>
                  <a:pt x="530" y="529"/>
                </a:lnTo>
                <a:lnTo>
                  <a:pt x="521" y="528"/>
                </a:lnTo>
                <a:lnTo>
                  <a:pt x="512" y="525"/>
                </a:lnTo>
                <a:lnTo>
                  <a:pt x="504" y="522"/>
                </a:lnTo>
                <a:lnTo>
                  <a:pt x="495" y="518"/>
                </a:lnTo>
                <a:lnTo>
                  <a:pt x="486" y="516"/>
                </a:lnTo>
                <a:lnTo>
                  <a:pt x="477" y="514"/>
                </a:lnTo>
                <a:lnTo>
                  <a:pt x="468" y="512"/>
                </a:lnTo>
                <a:lnTo>
                  <a:pt x="459" y="507"/>
                </a:lnTo>
                <a:lnTo>
                  <a:pt x="451" y="505"/>
                </a:lnTo>
                <a:lnTo>
                  <a:pt x="447" y="505"/>
                </a:lnTo>
                <a:lnTo>
                  <a:pt x="444" y="505"/>
                </a:lnTo>
                <a:lnTo>
                  <a:pt x="442" y="506"/>
                </a:lnTo>
                <a:lnTo>
                  <a:pt x="442" y="506"/>
                </a:lnTo>
                <a:lnTo>
                  <a:pt x="441" y="507"/>
                </a:lnTo>
                <a:lnTo>
                  <a:pt x="442" y="508"/>
                </a:lnTo>
                <a:lnTo>
                  <a:pt x="446" y="509"/>
                </a:lnTo>
                <a:lnTo>
                  <a:pt x="451" y="509"/>
                </a:lnTo>
                <a:lnTo>
                  <a:pt x="455" y="513"/>
                </a:lnTo>
                <a:lnTo>
                  <a:pt x="460" y="516"/>
                </a:lnTo>
                <a:lnTo>
                  <a:pt x="468" y="521"/>
                </a:lnTo>
                <a:lnTo>
                  <a:pt x="475" y="525"/>
                </a:lnTo>
                <a:lnTo>
                  <a:pt x="471" y="526"/>
                </a:lnTo>
                <a:lnTo>
                  <a:pt x="469" y="526"/>
                </a:lnTo>
                <a:lnTo>
                  <a:pt x="467" y="525"/>
                </a:lnTo>
                <a:lnTo>
                  <a:pt x="466" y="524"/>
                </a:lnTo>
                <a:lnTo>
                  <a:pt x="463" y="524"/>
                </a:lnTo>
                <a:lnTo>
                  <a:pt x="459" y="524"/>
                </a:lnTo>
                <a:lnTo>
                  <a:pt x="454" y="524"/>
                </a:lnTo>
                <a:lnTo>
                  <a:pt x="450" y="524"/>
                </a:lnTo>
                <a:lnTo>
                  <a:pt x="444" y="525"/>
                </a:lnTo>
                <a:lnTo>
                  <a:pt x="441" y="528"/>
                </a:lnTo>
                <a:lnTo>
                  <a:pt x="449" y="529"/>
                </a:lnTo>
                <a:lnTo>
                  <a:pt x="456" y="529"/>
                </a:lnTo>
                <a:lnTo>
                  <a:pt x="463" y="528"/>
                </a:lnTo>
                <a:lnTo>
                  <a:pt x="470" y="529"/>
                </a:lnTo>
                <a:lnTo>
                  <a:pt x="472" y="529"/>
                </a:lnTo>
                <a:lnTo>
                  <a:pt x="474" y="530"/>
                </a:lnTo>
                <a:lnTo>
                  <a:pt x="474" y="531"/>
                </a:lnTo>
                <a:lnTo>
                  <a:pt x="474" y="531"/>
                </a:lnTo>
                <a:lnTo>
                  <a:pt x="472" y="532"/>
                </a:lnTo>
                <a:lnTo>
                  <a:pt x="472" y="532"/>
                </a:lnTo>
                <a:lnTo>
                  <a:pt x="474" y="532"/>
                </a:lnTo>
                <a:lnTo>
                  <a:pt x="472" y="532"/>
                </a:lnTo>
                <a:lnTo>
                  <a:pt x="474" y="532"/>
                </a:lnTo>
                <a:lnTo>
                  <a:pt x="474" y="532"/>
                </a:lnTo>
                <a:lnTo>
                  <a:pt x="475" y="532"/>
                </a:lnTo>
                <a:lnTo>
                  <a:pt x="476" y="532"/>
                </a:lnTo>
                <a:lnTo>
                  <a:pt x="478" y="533"/>
                </a:lnTo>
                <a:lnTo>
                  <a:pt x="479" y="533"/>
                </a:lnTo>
                <a:lnTo>
                  <a:pt x="488" y="537"/>
                </a:lnTo>
                <a:lnTo>
                  <a:pt x="499" y="540"/>
                </a:lnTo>
                <a:lnTo>
                  <a:pt x="493" y="540"/>
                </a:lnTo>
                <a:lnTo>
                  <a:pt x="487" y="540"/>
                </a:lnTo>
                <a:lnTo>
                  <a:pt x="490" y="543"/>
                </a:lnTo>
                <a:lnTo>
                  <a:pt x="493" y="545"/>
                </a:lnTo>
                <a:lnTo>
                  <a:pt x="496" y="545"/>
                </a:lnTo>
                <a:lnTo>
                  <a:pt x="500" y="545"/>
                </a:lnTo>
                <a:lnTo>
                  <a:pt x="508" y="548"/>
                </a:lnTo>
                <a:lnTo>
                  <a:pt x="517" y="548"/>
                </a:lnTo>
                <a:lnTo>
                  <a:pt x="519" y="548"/>
                </a:lnTo>
                <a:lnTo>
                  <a:pt x="521" y="548"/>
                </a:lnTo>
                <a:lnTo>
                  <a:pt x="523" y="548"/>
                </a:lnTo>
                <a:lnTo>
                  <a:pt x="524" y="549"/>
                </a:lnTo>
                <a:lnTo>
                  <a:pt x="523" y="549"/>
                </a:lnTo>
                <a:lnTo>
                  <a:pt x="521" y="551"/>
                </a:lnTo>
                <a:lnTo>
                  <a:pt x="520" y="551"/>
                </a:lnTo>
                <a:lnTo>
                  <a:pt x="518" y="551"/>
                </a:lnTo>
                <a:lnTo>
                  <a:pt x="513" y="553"/>
                </a:lnTo>
                <a:lnTo>
                  <a:pt x="510" y="555"/>
                </a:lnTo>
                <a:lnTo>
                  <a:pt x="517" y="555"/>
                </a:lnTo>
                <a:lnTo>
                  <a:pt x="523" y="557"/>
                </a:lnTo>
                <a:lnTo>
                  <a:pt x="526" y="556"/>
                </a:lnTo>
                <a:lnTo>
                  <a:pt x="528" y="555"/>
                </a:lnTo>
                <a:lnTo>
                  <a:pt x="529" y="554"/>
                </a:lnTo>
                <a:lnTo>
                  <a:pt x="529" y="551"/>
                </a:lnTo>
                <a:lnTo>
                  <a:pt x="528" y="550"/>
                </a:lnTo>
                <a:lnTo>
                  <a:pt x="528" y="548"/>
                </a:lnTo>
                <a:lnTo>
                  <a:pt x="532" y="547"/>
                </a:lnTo>
                <a:lnTo>
                  <a:pt x="534" y="548"/>
                </a:lnTo>
                <a:lnTo>
                  <a:pt x="538" y="548"/>
                </a:lnTo>
                <a:lnTo>
                  <a:pt x="543" y="549"/>
                </a:lnTo>
                <a:lnTo>
                  <a:pt x="546" y="549"/>
                </a:lnTo>
                <a:lnTo>
                  <a:pt x="551" y="548"/>
                </a:lnTo>
                <a:lnTo>
                  <a:pt x="542" y="545"/>
                </a:lnTo>
                <a:lnTo>
                  <a:pt x="532" y="542"/>
                </a:lnTo>
                <a:lnTo>
                  <a:pt x="523" y="540"/>
                </a:lnTo>
                <a:lnTo>
                  <a:pt x="515" y="535"/>
                </a:lnTo>
                <a:lnTo>
                  <a:pt x="515" y="533"/>
                </a:lnTo>
                <a:lnTo>
                  <a:pt x="516" y="532"/>
                </a:lnTo>
                <a:lnTo>
                  <a:pt x="518" y="531"/>
                </a:lnTo>
                <a:lnTo>
                  <a:pt x="521" y="532"/>
                </a:lnTo>
                <a:lnTo>
                  <a:pt x="524" y="533"/>
                </a:lnTo>
                <a:lnTo>
                  <a:pt x="527" y="534"/>
                </a:lnTo>
                <a:lnTo>
                  <a:pt x="529" y="533"/>
                </a:lnTo>
                <a:lnTo>
                  <a:pt x="532" y="530"/>
                </a:lnTo>
                <a:lnTo>
                  <a:pt x="535" y="531"/>
                </a:lnTo>
                <a:lnTo>
                  <a:pt x="540" y="533"/>
                </a:lnTo>
                <a:lnTo>
                  <a:pt x="541" y="534"/>
                </a:lnTo>
                <a:lnTo>
                  <a:pt x="541" y="535"/>
                </a:lnTo>
                <a:lnTo>
                  <a:pt x="540" y="535"/>
                </a:lnTo>
                <a:lnTo>
                  <a:pt x="538" y="535"/>
                </a:lnTo>
                <a:lnTo>
                  <a:pt x="537" y="537"/>
                </a:lnTo>
                <a:lnTo>
                  <a:pt x="537" y="539"/>
                </a:lnTo>
                <a:lnTo>
                  <a:pt x="543" y="540"/>
                </a:lnTo>
                <a:lnTo>
                  <a:pt x="549" y="540"/>
                </a:lnTo>
                <a:lnTo>
                  <a:pt x="548" y="538"/>
                </a:lnTo>
                <a:lnTo>
                  <a:pt x="545" y="535"/>
                </a:lnTo>
                <a:lnTo>
                  <a:pt x="544" y="535"/>
                </a:lnTo>
                <a:lnTo>
                  <a:pt x="544" y="534"/>
                </a:lnTo>
                <a:lnTo>
                  <a:pt x="544" y="533"/>
                </a:lnTo>
                <a:lnTo>
                  <a:pt x="546" y="532"/>
                </a:lnTo>
                <a:lnTo>
                  <a:pt x="548" y="531"/>
                </a:lnTo>
                <a:lnTo>
                  <a:pt x="550" y="532"/>
                </a:lnTo>
                <a:lnTo>
                  <a:pt x="551" y="533"/>
                </a:lnTo>
                <a:lnTo>
                  <a:pt x="552" y="534"/>
                </a:lnTo>
                <a:lnTo>
                  <a:pt x="554" y="538"/>
                </a:lnTo>
                <a:lnTo>
                  <a:pt x="558" y="540"/>
                </a:lnTo>
                <a:lnTo>
                  <a:pt x="561" y="540"/>
                </a:lnTo>
                <a:lnTo>
                  <a:pt x="560" y="539"/>
                </a:lnTo>
                <a:lnTo>
                  <a:pt x="559" y="537"/>
                </a:lnTo>
                <a:lnTo>
                  <a:pt x="558" y="535"/>
                </a:lnTo>
                <a:lnTo>
                  <a:pt x="558" y="534"/>
                </a:lnTo>
                <a:lnTo>
                  <a:pt x="559" y="532"/>
                </a:lnTo>
                <a:lnTo>
                  <a:pt x="560" y="532"/>
                </a:lnTo>
                <a:lnTo>
                  <a:pt x="562" y="532"/>
                </a:lnTo>
                <a:lnTo>
                  <a:pt x="568" y="533"/>
                </a:lnTo>
                <a:lnTo>
                  <a:pt x="570" y="534"/>
                </a:lnTo>
                <a:lnTo>
                  <a:pt x="566" y="535"/>
                </a:lnTo>
                <a:lnTo>
                  <a:pt x="561" y="535"/>
                </a:lnTo>
                <a:lnTo>
                  <a:pt x="563" y="537"/>
                </a:lnTo>
                <a:lnTo>
                  <a:pt x="563" y="538"/>
                </a:lnTo>
                <a:lnTo>
                  <a:pt x="563" y="539"/>
                </a:lnTo>
                <a:lnTo>
                  <a:pt x="563" y="541"/>
                </a:lnTo>
                <a:lnTo>
                  <a:pt x="563" y="542"/>
                </a:lnTo>
                <a:lnTo>
                  <a:pt x="563" y="543"/>
                </a:lnTo>
                <a:lnTo>
                  <a:pt x="565" y="543"/>
                </a:lnTo>
                <a:lnTo>
                  <a:pt x="568" y="545"/>
                </a:lnTo>
                <a:lnTo>
                  <a:pt x="571" y="543"/>
                </a:lnTo>
                <a:lnTo>
                  <a:pt x="576" y="543"/>
                </a:lnTo>
                <a:lnTo>
                  <a:pt x="577" y="545"/>
                </a:lnTo>
                <a:lnTo>
                  <a:pt x="577" y="546"/>
                </a:lnTo>
                <a:lnTo>
                  <a:pt x="576" y="547"/>
                </a:lnTo>
                <a:lnTo>
                  <a:pt x="576" y="548"/>
                </a:lnTo>
                <a:lnTo>
                  <a:pt x="585" y="549"/>
                </a:lnTo>
                <a:lnTo>
                  <a:pt x="593" y="551"/>
                </a:lnTo>
                <a:lnTo>
                  <a:pt x="599" y="556"/>
                </a:lnTo>
                <a:lnTo>
                  <a:pt x="603" y="560"/>
                </a:lnTo>
                <a:lnTo>
                  <a:pt x="610" y="563"/>
                </a:lnTo>
                <a:lnTo>
                  <a:pt x="617" y="563"/>
                </a:lnTo>
                <a:lnTo>
                  <a:pt x="623" y="565"/>
                </a:lnTo>
                <a:lnTo>
                  <a:pt x="627" y="568"/>
                </a:lnTo>
                <a:lnTo>
                  <a:pt x="633" y="572"/>
                </a:lnTo>
                <a:lnTo>
                  <a:pt x="639" y="574"/>
                </a:lnTo>
                <a:lnTo>
                  <a:pt x="641" y="576"/>
                </a:lnTo>
                <a:lnTo>
                  <a:pt x="643" y="578"/>
                </a:lnTo>
                <a:lnTo>
                  <a:pt x="647" y="578"/>
                </a:lnTo>
                <a:lnTo>
                  <a:pt x="649" y="578"/>
                </a:lnTo>
                <a:lnTo>
                  <a:pt x="656" y="580"/>
                </a:lnTo>
                <a:lnTo>
                  <a:pt x="661" y="583"/>
                </a:lnTo>
                <a:lnTo>
                  <a:pt x="668" y="586"/>
                </a:lnTo>
                <a:lnTo>
                  <a:pt x="675" y="587"/>
                </a:lnTo>
                <a:lnTo>
                  <a:pt x="680" y="587"/>
                </a:lnTo>
                <a:lnTo>
                  <a:pt x="683" y="584"/>
                </a:lnTo>
                <a:lnTo>
                  <a:pt x="681" y="583"/>
                </a:lnTo>
                <a:lnTo>
                  <a:pt x="677" y="583"/>
                </a:lnTo>
                <a:lnTo>
                  <a:pt x="668" y="581"/>
                </a:lnTo>
                <a:lnTo>
                  <a:pt x="660" y="578"/>
                </a:lnTo>
                <a:lnTo>
                  <a:pt x="657" y="578"/>
                </a:lnTo>
                <a:lnTo>
                  <a:pt x="653" y="576"/>
                </a:lnTo>
                <a:lnTo>
                  <a:pt x="652" y="575"/>
                </a:lnTo>
                <a:lnTo>
                  <a:pt x="652" y="574"/>
                </a:lnTo>
                <a:lnTo>
                  <a:pt x="652" y="573"/>
                </a:lnTo>
                <a:lnTo>
                  <a:pt x="651" y="572"/>
                </a:lnTo>
                <a:lnTo>
                  <a:pt x="650" y="572"/>
                </a:lnTo>
                <a:lnTo>
                  <a:pt x="649" y="572"/>
                </a:lnTo>
                <a:lnTo>
                  <a:pt x="641" y="570"/>
                </a:lnTo>
                <a:lnTo>
                  <a:pt x="633" y="567"/>
                </a:lnTo>
                <a:lnTo>
                  <a:pt x="625" y="563"/>
                </a:lnTo>
                <a:lnTo>
                  <a:pt x="618" y="558"/>
                </a:lnTo>
                <a:lnTo>
                  <a:pt x="609" y="556"/>
                </a:lnTo>
                <a:lnTo>
                  <a:pt x="601" y="554"/>
                </a:lnTo>
                <a:lnTo>
                  <a:pt x="593" y="550"/>
                </a:lnTo>
                <a:lnTo>
                  <a:pt x="585" y="547"/>
                </a:lnTo>
                <a:lnTo>
                  <a:pt x="582" y="543"/>
                </a:lnTo>
                <a:lnTo>
                  <a:pt x="578" y="538"/>
                </a:lnTo>
                <a:lnTo>
                  <a:pt x="586" y="540"/>
                </a:lnTo>
                <a:lnTo>
                  <a:pt x="594" y="542"/>
                </a:lnTo>
                <a:lnTo>
                  <a:pt x="596" y="546"/>
                </a:lnTo>
                <a:lnTo>
                  <a:pt x="600" y="548"/>
                </a:lnTo>
                <a:lnTo>
                  <a:pt x="603" y="549"/>
                </a:lnTo>
                <a:lnTo>
                  <a:pt x="607" y="549"/>
                </a:lnTo>
                <a:lnTo>
                  <a:pt x="614" y="553"/>
                </a:lnTo>
                <a:lnTo>
                  <a:pt x="626" y="557"/>
                </a:lnTo>
                <a:lnTo>
                  <a:pt x="639" y="563"/>
                </a:lnTo>
                <a:lnTo>
                  <a:pt x="644" y="564"/>
                </a:lnTo>
                <a:lnTo>
                  <a:pt x="644" y="566"/>
                </a:lnTo>
                <a:lnTo>
                  <a:pt x="645" y="568"/>
                </a:lnTo>
                <a:lnTo>
                  <a:pt x="649" y="570"/>
                </a:lnTo>
                <a:lnTo>
                  <a:pt x="651" y="571"/>
                </a:lnTo>
                <a:lnTo>
                  <a:pt x="658" y="572"/>
                </a:lnTo>
                <a:lnTo>
                  <a:pt x="664" y="573"/>
                </a:lnTo>
                <a:lnTo>
                  <a:pt x="680" y="580"/>
                </a:lnTo>
                <a:lnTo>
                  <a:pt x="697" y="587"/>
                </a:lnTo>
                <a:lnTo>
                  <a:pt x="692" y="587"/>
                </a:lnTo>
                <a:lnTo>
                  <a:pt x="688" y="587"/>
                </a:lnTo>
                <a:lnTo>
                  <a:pt x="686" y="587"/>
                </a:lnTo>
                <a:lnTo>
                  <a:pt x="684" y="587"/>
                </a:lnTo>
                <a:lnTo>
                  <a:pt x="682" y="588"/>
                </a:lnTo>
                <a:lnTo>
                  <a:pt x="681" y="590"/>
                </a:lnTo>
                <a:lnTo>
                  <a:pt x="689" y="592"/>
                </a:lnTo>
                <a:lnTo>
                  <a:pt x="698" y="592"/>
                </a:lnTo>
                <a:lnTo>
                  <a:pt x="707" y="592"/>
                </a:lnTo>
                <a:lnTo>
                  <a:pt x="716" y="592"/>
                </a:lnTo>
                <a:lnTo>
                  <a:pt x="725" y="593"/>
                </a:lnTo>
                <a:lnTo>
                  <a:pt x="734" y="595"/>
                </a:lnTo>
                <a:lnTo>
                  <a:pt x="736" y="596"/>
                </a:lnTo>
                <a:lnTo>
                  <a:pt x="739" y="596"/>
                </a:lnTo>
                <a:lnTo>
                  <a:pt x="740" y="595"/>
                </a:lnTo>
                <a:lnTo>
                  <a:pt x="743" y="593"/>
                </a:lnTo>
                <a:lnTo>
                  <a:pt x="741" y="592"/>
                </a:lnTo>
                <a:lnTo>
                  <a:pt x="740" y="591"/>
                </a:lnTo>
                <a:lnTo>
                  <a:pt x="739" y="589"/>
                </a:lnTo>
                <a:lnTo>
                  <a:pt x="740" y="587"/>
                </a:lnTo>
                <a:lnTo>
                  <a:pt x="738" y="584"/>
                </a:lnTo>
                <a:lnTo>
                  <a:pt x="736" y="582"/>
                </a:lnTo>
                <a:lnTo>
                  <a:pt x="733" y="581"/>
                </a:lnTo>
                <a:lnTo>
                  <a:pt x="731" y="581"/>
                </a:lnTo>
                <a:lnTo>
                  <a:pt x="726" y="584"/>
                </a:lnTo>
                <a:lnTo>
                  <a:pt x="721" y="586"/>
                </a:lnTo>
                <a:lnTo>
                  <a:pt x="719" y="583"/>
                </a:lnTo>
                <a:lnTo>
                  <a:pt x="719" y="581"/>
                </a:lnTo>
                <a:lnTo>
                  <a:pt x="727" y="578"/>
                </a:lnTo>
                <a:lnTo>
                  <a:pt x="735" y="578"/>
                </a:lnTo>
                <a:lnTo>
                  <a:pt x="743" y="581"/>
                </a:lnTo>
                <a:lnTo>
                  <a:pt x="751" y="584"/>
                </a:lnTo>
                <a:lnTo>
                  <a:pt x="748" y="584"/>
                </a:lnTo>
                <a:lnTo>
                  <a:pt x="743" y="586"/>
                </a:lnTo>
                <a:lnTo>
                  <a:pt x="742" y="587"/>
                </a:lnTo>
                <a:lnTo>
                  <a:pt x="742" y="588"/>
                </a:lnTo>
                <a:lnTo>
                  <a:pt x="742" y="589"/>
                </a:lnTo>
                <a:lnTo>
                  <a:pt x="743" y="590"/>
                </a:lnTo>
                <a:lnTo>
                  <a:pt x="748" y="591"/>
                </a:lnTo>
                <a:lnTo>
                  <a:pt x="754" y="592"/>
                </a:lnTo>
                <a:lnTo>
                  <a:pt x="758" y="591"/>
                </a:lnTo>
                <a:lnTo>
                  <a:pt x="763" y="590"/>
                </a:lnTo>
                <a:lnTo>
                  <a:pt x="764" y="588"/>
                </a:lnTo>
                <a:lnTo>
                  <a:pt x="765" y="586"/>
                </a:lnTo>
                <a:lnTo>
                  <a:pt x="767" y="584"/>
                </a:lnTo>
                <a:lnTo>
                  <a:pt x="771" y="586"/>
                </a:lnTo>
                <a:lnTo>
                  <a:pt x="773" y="588"/>
                </a:lnTo>
                <a:lnTo>
                  <a:pt x="774" y="589"/>
                </a:lnTo>
                <a:lnTo>
                  <a:pt x="773" y="590"/>
                </a:lnTo>
                <a:lnTo>
                  <a:pt x="771" y="592"/>
                </a:lnTo>
                <a:lnTo>
                  <a:pt x="776" y="593"/>
                </a:lnTo>
                <a:lnTo>
                  <a:pt x="782" y="595"/>
                </a:lnTo>
                <a:lnTo>
                  <a:pt x="787" y="592"/>
                </a:lnTo>
                <a:lnTo>
                  <a:pt x="791" y="590"/>
                </a:lnTo>
                <a:lnTo>
                  <a:pt x="797" y="592"/>
                </a:lnTo>
                <a:lnTo>
                  <a:pt x="802" y="596"/>
                </a:lnTo>
                <a:lnTo>
                  <a:pt x="810" y="597"/>
                </a:lnTo>
                <a:lnTo>
                  <a:pt x="817" y="600"/>
                </a:lnTo>
                <a:lnTo>
                  <a:pt x="808" y="600"/>
                </a:lnTo>
                <a:lnTo>
                  <a:pt x="799" y="599"/>
                </a:lnTo>
                <a:lnTo>
                  <a:pt x="790" y="598"/>
                </a:lnTo>
                <a:lnTo>
                  <a:pt x="781" y="598"/>
                </a:lnTo>
                <a:lnTo>
                  <a:pt x="777" y="598"/>
                </a:lnTo>
                <a:lnTo>
                  <a:pt x="773" y="598"/>
                </a:lnTo>
                <a:lnTo>
                  <a:pt x="769" y="600"/>
                </a:lnTo>
                <a:lnTo>
                  <a:pt x="766" y="603"/>
                </a:lnTo>
                <a:lnTo>
                  <a:pt x="764" y="601"/>
                </a:lnTo>
                <a:lnTo>
                  <a:pt x="762" y="600"/>
                </a:lnTo>
                <a:lnTo>
                  <a:pt x="759" y="599"/>
                </a:lnTo>
                <a:lnTo>
                  <a:pt x="756" y="599"/>
                </a:lnTo>
                <a:lnTo>
                  <a:pt x="754" y="598"/>
                </a:lnTo>
                <a:lnTo>
                  <a:pt x="751" y="596"/>
                </a:lnTo>
                <a:lnTo>
                  <a:pt x="750" y="595"/>
                </a:lnTo>
                <a:lnTo>
                  <a:pt x="748" y="596"/>
                </a:lnTo>
                <a:lnTo>
                  <a:pt x="747" y="597"/>
                </a:lnTo>
                <a:lnTo>
                  <a:pt x="747" y="598"/>
                </a:lnTo>
                <a:lnTo>
                  <a:pt x="747" y="599"/>
                </a:lnTo>
                <a:lnTo>
                  <a:pt x="748" y="599"/>
                </a:lnTo>
                <a:lnTo>
                  <a:pt x="749" y="600"/>
                </a:lnTo>
                <a:lnTo>
                  <a:pt x="750" y="601"/>
                </a:lnTo>
                <a:lnTo>
                  <a:pt x="750" y="603"/>
                </a:lnTo>
                <a:lnTo>
                  <a:pt x="749" y="604"/>
                </a:lnTo>
                <a:lnTo>
                  <a:pt x="748" y="604"/>
                </a:lnTo>
                <a:lnTo>
                  <a:pt x="746" y="604"/>
                </a:lnTo>
                <a:lnTo>
                  <a:pt x="742" y="603"/>
                </a:lnTo>
                <a:lnTo>
                  <a:pt x="740" y="601"/>
                </a:lnTo>
                <a:lnTo>
                  <a:pt x="735" y="600"/>
                </a:lnTo>
                <a:lnTo>
                  <a:pt x="731" y="600"/>
                </a:lnTo>
                <a:lnTo>
                  <a:pt x="727" y="600"/>
                </a:lnTo>
                <a:lnTo>
                  <a:pt x="723" y="600"/>
                </a:lnTo>
                <a:lnTo>
                  <a:pt x="735" y="604"/>
                </a:lnTo>
                <a:lnTo>
                  <a:pt x="749" y="607"/>
                </a:lnTo>
                <a:lnTo>
                  <a:pt x="754" y="611"/>
                </a:lnTo>
                <a:lnTo>
                  <a:pt x="759" y="612"/>
                </a:lnTo>
                <a:lnTo>
                  <a:pt x="764" y="609"/>
                </a:lnTo>
                <a:lnTo>
                  <a:pt x="767" y="606"/>
                </a:lnTo>
                <a:lnTo>
                  <a:pt x="772" y="607"/>
                </a:lnTo>
                <a:lnTo>
                  <a:pt x="776" y="608"/>
                </a:lnTo>
                <a:lnTo>
                  <a:pt x="780" y="607"/>
                </a:lnTo>
                <a:lnTo>
                  <a:pt x="782" y="604"/>
                </a:lnTo>
                <a:lnTo>
                  <a:pt x="783" y="603"/>
                </a:lnTo>
                <a:lnTo>
                  <a:pt x="783" y="603"/>
                </a:lnTo>
                <a:lnTo>
                  <a:pt x="784" y="603"/>
                </a:lnTo>
                <a:lnTo>
                  <a:pt x="785" y="604"/>
                </a:lnTo>
                <a:lnTo>
                  <a:pt x="788" y="605"/>
                </a:lnTo>
                <a:lnTo>
                  <a:pt x="790" y="606"/>
                </a:lnTo>
                <a:lnTo>
                  <a:pt x="792" y="605"/>
                </a:lnTo>
                <a:lnTo>
                  <a:pt x="796" y="605"/>
                </a:lnTo>
                <a:lnTo>
                  <a:pt x="801" y="604"/>
                </a:lnTo>
                <a:lnTo>
                  <a:pt x="808" y="604"/>
                </a:lnTo>
                <a:lnTo>
                  <a:pt x="813" y="605"/>
                </a:lnTo>
                <a:lnTo>
                  <a:pt x="817" y="606"/>
                </a:lnTo>
                <a:lnTo>
                  <a:pt x="822" y="605"/>
                </a:lnTo>
                <a:lnTo>
                  <a:pt x="824" y="606"/>
                </a:lnTo>
                <a:lnTo>
                  <a:pt x="823" y="608"/>
                </a:lnTo>
                <a:lnTo>
                  <a:pt x="820" y="609"/>
                </a:lnTo>
                <a:lnTo>
                  <a:pt x="806" y="609"/>
                </a:lnTo>
                <a:lnTo>
                  <a:pt x="792" y="608"/>
                </a:lnTo>
                <a:lnTo>
                  <a:pt x="789" y="611"/>
                </a:lnTo>
                <a:lnTo>
                  <a:pt x="785" y="613"/>
                </a:lnTo>
                <a:lnTo>
                  <a:pt x="780" y="613"/>
                </a:lnTo>
                <a:lnTo>
                  <a:pt x="774" y="612"/>
                </a:lnTo>
                <a:lnTo>
                  <a:pt x="776" y="614"/>
                </a:lnTo>
                <a:lnTo>
                  <a:pt x="777" y="615"/>
                </a:lnTo>
                <a:lnTo>
                  <a:pt x="777" y="617"/>
                </a:lnTo>
                <a:lnTo>
                  <a:pt x="775" y="620"/>
                </a:lnTo>
                <a:lnTo>
                  <a:pt x="785" y="618"/>
                </a:lnTo>
                <a:lnTo>
                  <a:pt x="796" y="620"/>
                </a:lnTo>
                <a:lnTo>
                  <a:pt x="798" y="618"/>
                </a:lnTo>
                <a:lnTo>
                  <a:pt x="799" y="620"/>
                </a:lnTo>
                <a:lnTo>
                  <a:pt x="799" y="621"/>
                </a:lnTo>
                <a:lnTo>
                  <a:pt x="798" y="622"/>
                </a:lnTo>
                <a:lnTo>
                  <a:pt x="799" y="623"/>
                </a:lnTo>
                <a:lnTo>
                  <a:pt x="800" y="623"/>
                </a:lnTo>
                <a:lnTo>
                  <a:pt x="802" y="628"/>
                </a:lnTo>
                <a:lnTo>
                  <a:pt x="805" y="629"/>
                </a:lnTo>
                <a:lnTo>
                  <a:pt x="808" y="630"/>
                </a:lnTo>
                <a:lnTo>
                  <a:pt x="812" y="630"/>
                </a:lnTo>
                <a:lnTo>
                  <a:pt x="817" y="628"/>
                </a:lnTo>
                <a:lnTo>
                  <a:pt x="823" y="623"/>
                </a:lnTo>
                <a:lnTo>
                  <a:pt x="817" y="621"/>
                </a:lnTo>
                <a:lnTo>
                  <a:pt x="812" y="620"/>
                </a:lnTo>
                <a:lnTo>
                  <a:pt x="806" y="618"/>
                </a:lnTo>
                <a:lnTo>
                  <a:pt x="800" y="617"/>
                </a:lnTo>
                <a:lnTo>
                  <a:pt x="799" y="615"/>
                </a:lnTo>
                <a:lnTo>
                  <a:pt x="799" y="615"/>
                </a:lnTo>
                <a:lnTo>
                  <a:pt x="800" y="615"/>
                </a:lnTo>
                <a:lnTo>
                  <a:pt x="802" y="615"/>
                </a:lnTo>
                <a:lnTo>
                  <a:pt x="805" y="615"/>
                </a:lnTo>
                <a:lnTo>
                  <a:pt x="808" y="615"/>
                </a:lnTo>
                <a:lnTo>
                  <a:pt x="810" y="614"/>
                </a:lnTo>
                <a:lnTo>
                  <a:pt x="814" y="613"/>
                </a:lnTo>
                <a:lnTo>
                  <a:pt x="821" y="612"/>
                </a:lnTo>
                <a:lnTo>
                  <a:pt x="826" y="612"/>
                </a:lnTo>
                <a:lnTo>
                  <a:pt x="831" y="611"/>
                </a:lnTo>
                <a:lnTo>
                  <a:pt x="835" y="608"/>
                </a:lnTo>
                <a:lnTo>
                  <a:pt x="839" y="607"/>
                </a:lnTo>
                <a:lnTo>
                  <a:pt x="842" y="609"/>
                </a:lnTo>
                <a:lnTo>
                  <a:pt x="842" y="611"/>
                </a:lnTo>
                <a:lnTo>
                  <a:pt x="843" y="612"/>
                </a:lnTo>
                <a:lnTo>
                  <a:pt x="847" y="611"/>
                </a:lnTo>
                <a:lnTo>
                  <a:pt x="848" y="609"/>
                </a:lnTo>
                <a:lnTo>
                  <a:pt x="855" y="608"/>
                </a:lnTo>
                <a:lnTo>
                  <a:pt x="861" y="608"/>
                </a:lnTo>
                <a:lnTo>
                  <a:pt x="867" y="609"/>
                </a:lnTo>
                <a:lnTo>
                  <a:pt x="873" y="609"/>
                </a:lnTo>
                <a:lnTo>
                  <a:pt x="880" y="608"/>
                </a:lnTo>
                <a:lnTo>
                  <a:pt x="887" y="607"/>
                </a:lnTo>
                <a:lnTo>
                  <a:pt x="895" y="607"/>
                </a:lnTo>
                <a:lnTo>
                  <a:pt x="902" y="607"/>
                </a:lnTo>
                <a:lnTo>
                  <a:pt x="917" y="607"/>
                </a:lnTo>
                <a:lnTo>
                  <a:pt x="933" y="607"/>
                </a:lnTo>
                <a:lnTo>
                  <a:pt x="941" y="607"/>
                </a:lnTo>
                <a:lnTo>
                  <a:pt x="949" y="608"/>
                </a:lnTo>
                <a:lnTo>
                  <a:pt x="955" y="609"/>
                </a:lnTo>
                <a:lnTo>
                  <a:pt x="960" y="612"/>
                </a:lnTo>
                <a:lnTo>
                  <a:pt x="953" y="613"/>
                </a:lnTo>
                <a:lnTo>
                  <a:pt x="948" y="612"/>
                </a:lnTo>
                <a:lnTo>
                  <a:pt x="948" y="612"/>
                </a:lnTo>
                <a:lnTo>
                  <a:pt x="948" y="612"/>
                </a:lnTo>
                <a:lnTo>
                  <a:pt x="944" y="612"/>
                </a:lnTo>
                <a:lnTo>
                  <a:pt x="940" y="613"/>
                </a:lnTo>
                <a:lnTo>
                  <a:pt x="940" y="615"/>
                </a:lnTo>
                <a:lnTo>
                  <a:pt x="941" y="616"/>
                </a:lnTo>
                <a:lnTo>
                  <a:pt x="942" y="617"/>
                </a:lnTo>
                <a:lnTo>
                  <a:pt x="944" y="617"/>
                </a:lnTo>
                <a:lnTo>
                  <a:pt x="948" y="617"/>
                </a:lnTo>
                <a:lnTo>
                  <a:pt x="952" y="616"/>
                </a:lnTo>
                <a:lnTo>
                  <a:pt x="956" y="614"/>
                </a:lnTo>
                <a:lnTo>
                  <a:pt x="960" y="612"/>
                </a:lnTo>
                <a:lnTo>
                  <a:pt x="961" y="612"/>
                </a:lnTo>
                <a:lnTo>
                  <a:pt x="963" y="613"/>
                </a:lnTo>
                <a:lnTo>
                  <a:pt x="966" y="613"/>
                </a:lnTo>
                <a:lnTo>
                  <a:pt x="969" y="612"/>
                </a:lnTo>
                <a:lnTo>
                  <a:pt x="979" y="611"/>
                </a:lnTo>
                <a:lnTo>
                  <a:pt x="988" y="612"/>
                </a:lnTo>
                <a:lnTo>
                  <a:pt x="990" y="612"/>
                </a:lnTo>
                <a:lnTo>
                  <a:pt x="993" y="613"/>
                </a:lnTo>
                <a:lnTo>
                  <a:pt x="993" y="614"/>
                </a:lnTo>
                <a:lnTo>
                  <a:pt x="991" y="616"/>
                </a:lnTo>
                <a:lnTo>
                  <a:pt x="989" y="617"/>
                </a:lnTo>
                <a:lnTo>
                  <a:pt x="988" y="618"/>
                </a:lnTo>
                <a:lnTo>
                  <a:pt x="987" y="620"/>
                </a:lnTo>
                <a:lnTo>
                  <a:pt x="986" y="618"/>
                </a:lnTo>
                <a:lnTo>
                  <a:pt x="985" y="618"/>
                </a:lnTo>
                <a:lnTo>
                  <a:pt x="982" y="620"/>
                </a:lnTo>
                <a:lnTo>
                  <a:pt x="982" y="621"/>
                </a:lnTo>
                <a:lnTo>
                  <a:pt x="981" y="623"/>
                </a:lnTo>
                <a:lnTo>
                  <a:pt x="978" y="623"/>
                </a:lnTo>
                <a:lnTo>
                  <a:pt x="974" y="622"/>
                </a:lnTo>
                <a:lnTo>
                  <a:pt x="964" y="623"/>
                </a:lnTo>
                <a:lnTo>
                  <a:pt x="956" y="626"/>
                </a:lnTo>
                <a:lnTo>
                  <a:pt x="952" y="626"/>
                </a:lnTo>
                <a:lnTo>
                  <a:pt x="947" y="626"/>
                </a:lnTo>
                <a:lnTo>
                  <a:pt x="942" y="626"/>
                </a:lnTo>
                <a:lnTo>
                  <a:pt x="939" y="624"/>
                </a:lnTo>
                <a:lnTo>
                  <a:pt x="939" y="622"/>
                </a:lnTo>
                <a:lnTo>
                  <a:pt x="939" y="620"/>
                </a:lnTo>
                <a:lnTo>
                  <a:pt x="938" y="617"/>
                </a:lnTo>
                <a:lnTo>
                  <a:pt x="937" y="615"/>
                </a:lnTo>
                <a:lnTo>
                  <a:pt x="935" y="616"/>
                </a:lnTo>
                <a:lnTo>
                  <a:pt x="932" y="617"/>
                </a:lnTo>
                <a:lnTo>
                  <a:pt x="930" y="617"/>
                </a:lnTo>
                <a:lnTo>
                  <a:pt x="927" y="617"/>
                </a:lnTo>
                <a:lnTo>
                  <a:pt x="922" y="620"/>
                </a:lnTo>
                <a:lnTo>
                  <a:pt x="917" y="623"/>
                </a:lnTo>
                <a:lnTo>
                  <a:pt x="913" y="621"/>
                </a:lnTo>
                <a:lnTo>
                  <a:pt x="908" y="617"/>
                </a:lnTo>
                <a:lnTo>
                  <a:pt x="906" y="618"/>
                </a:lnTo>
                <a:lnTo>
                  <a:pt x="905" y="620"/>
                </a:lnTo>
                <a:lnTo>
                  <a:pt x="907" y="622"/>
                </a:lnTo>
                <a:lnTo>
                  <a:pt x="908" y="622"/>
                </a:lnTo>
                <a:lnTo>
                  <a:pt x="909" y="623"/>
                </a:lnTo>
                <a:lnTo>
                  <a:pt x="908" y="624"/>
                </a:lnTo>
                <a:lnTo>
                  <a:pt x="907" y="625"/>
                </a:lnTo>
                <a:lnTo>
                  <a:pt x="906" y="626"/>
                </a:lnTo>
                <a:lnTo>
                  <a:pt x="903" y="628"/>
                </a:lnTo>
                <a:lnTo>
                  <a:pt x="899" y="629"/>
                </a:lnTo>
                <a:lnTo>
                  <a:pt x="890" y="629"/>
                </a:lnTo>
                <a:lnTo>
                  <a:pt x="882" y="628"/>
                </a:lnTo>
                <a:lnTo>
                  <a:pt x="874" y="629"/>
                </a:lnTo>
                <a:lnTo>
                  <a:pt x="866" y="630"/>
                </a:lnTo>
                <a:lnTo>
                  <a:pt x="863" y="630"/>
                </a:lnTo>
                <a:lnTo>
                  <a:pt x="858" y="631"/>
                </a:lnTo>
                <a:lnTo>
                  <a:pt x="855" y="632"/>
                </a:lnTo>
                <a:lnTo>
                  <a:pt x="854" y="634"/>
                </a:lnTo>
                <a:lnTo>
                  <a:pt x="851" y="636"/>
                </a:lnTo>
                <a:lnTo>
                  <a:pt x="848" y="636"/>
                </a:lnTo>
                <a:lnTo>
                  <a:pt x="846" y="636"/>
                </a:lnTo>
                <a:lnTo>
                  <a:pt x="845" y="633"/>
                </a:lnTo>
                <a:lnTo>
                  <a:pt x="846" y="632"/>
                </a:lnTo>
                <a:lnTo>
                  <a:pt x="847" y="632"/>
                </a:lnTo>
                <a:lnTo>
                  <a:pt x="846" y="631"/>
                </a:lnTo>
                <a:lnTo>
                  <a:pt x="847" y="632"/>
                </a:lnTo>
                <a:lnTo>
                  <a:pt x="847" y="628"/>
                </a:lnTo>
                <a:lnTo>
                  <a:pt x="847" y="624"/>
                </a:lnTo>
                <a:lnTo>
                  <a:pt x="846" y="623"/>
                </a:lnTo>
                <a:lnTo>
                  <a:pt x="845" y="623"/>
                </a:lnTo>
                <a:lnTo>
                  <a:pt x="843" y="624"/>
                </a:lnTo>
                <a:lnTo>
                  <a:pt x="845" y="626"/>
                </a:lnTo>
                <a:lnTo>
                  <a:pt x="843" y="628"/>
                </a:lnTo>
                <a:lnTo>
                  <a:pt x="841" y="630"/>
                </a:lnTo>
                <a:lnTo>
                  <a:pt x="838" y="631"/>
                </a:lnTo>
                <a:lnTo>
                  <a:pt x="834" y="631"/>
                </a:lnTo>
                <a:lnTo>
                  <a:pt x="838" y="632"/>
                </a:lnTo>
                <a:lnTo>
                  <a:pt x="841" y="634"/>
                </a:lnTo>
                <a:lnTo>
                  <a:pt x="845" y="637"/>
                </a:lnTo>
                <a:lnTo>
                  <a:pt x="848" y="636"/>
                </a:lnTo>
                <a:lnTo>
                  <a:pt x="849" y="637"/>
                </a:lnTo>
                <a:lnTo>
                  <a:pt x="848" y="636"/>
                </a:lnTo>
                <a:lnTo>
                  <a:pt x="850" y="637"/>
                </a:lnTo>
                <a:lnTo>
                  <a:pt x="851" y="637"/>
                </a:lnTo>
                <a:lnTo>
                  <a:pt x="853" y="636"/>
                </a:lnTo>
                <a:lnTo>
                  <a:pt x="854" y="634"/>
                </a:lnTo>
                <a:lnTo>
                  <a:pt x="858" y="634"/>
                </a:lnTo>
                <a:lnTo>
                  <a:pt x="862" y="634"/>
                </a:lnTo>
                <a:lnTo>
                  <a:pt x="865" y="634"/>
                </a:lnTo>
                <a:lnTo>
                  <a:pt x="867" y="633"/>
                </a:lnTo>
                <a:lnTo>
                  <a:pt x="870" y="632"/>
                </a:lnTo>
                <a:lnTo>
                  <a:pt x="872" y="631"/>
                </a:lnTo>
                <a:lnTo>
                  <a:pt x="873" y="632"/>
                </a:lnTo>
                <a:lnTo>
                  <a:pt x="874" y="633"/>
                </a:lnTo>
                <a:lnTo>
                  <a:pt x="876" y="634"/>
                </a:lnTo>
                <a:lnTo>
                  <a:pt x="879" y="636"/>
                </a:lnTo>
                <a:lnTo>
                  <a:pt x="878" y="637"/>
                </a:lnTo>
                <a:lnTo>
                  <a:pt x="874" y="638"/>
                </a:lnTo>
                <a:lnTo>
                  <a:pt x="873" y="639"/>
                </a:lnTo>
                <a:lnTo>
                  <a:pt x="872" y="639"/>
                </a:lnTo>
                <a:lnTo>
                  <a:pt x="872" y="640"/>
                </a:lnTo>
                <a:lnTo>
                  <a:pt x="874" y="641"/>
                </a:lnTo>
                <a:lnTo>
                  <a:pt x="876" y="640"/>
                </a:lnTo>
                <a:lnTo>
                  <a:pt x="880" y="638"/>
                </a:lnTo>
                <a:lnTo>
                  <a:pt x="880" y="634"/>
                </a:lnTo>
                <a:lnTo>
                  <a:pt x="880" y="631"/>
                </a:lnTo>
                <a:lnTo>
                  <a:pt x="887" y="631"/>
                </a:lnTo>
                <a:lnTo>
                  <a:pt x="894" y="631"/>
                </a:lnTo>
                <a:lnTo>
                  <a:pt x="891" y="632"/>
                </a:lnTo>
                <a:lnTo>
                  <a:pt x="888" y="633"/>
                </a:lnTo>
                <a:lnTo>
                  <a:pt x="884" y="636"/>
                </a:lnTo>
                <a:lnTo>
                  <a:pt x="883" y="638"/>
                </a:lnTo>
                <a:lnTo>
                  <a:pt x="894" y="636"/>
                </a:lnTo>
                <a:lnTo>
                  <a:pt x="905" y="633"/>
                </a:lnTo>
                <a:lnTo>
                  <a:pt x="908" y="631"/>
                </a:lnTo>
                <a:lnTo>
                  <a:pt x="912" y="630"/>
                </a:lnTo>
                <a:lnTo>
                  <a:pt x="916" y="630"/>
                </a:lnTo>
                <a:lnTo>
                  <a:pt x="920" y="630"/>
                </a:lnTo>
                <a:lnTo>
                  <a:pt x="915" y="632"/>
                </a:lnTo>
                <a:lnTo>
                  <a:pt x="911" y="632"/>
                </a:lnTo>
                <a:lnTo>
                  <a:pt x="908" y="634"/>
                </a:lnTo>
                <a:lnTo>
                  <a:pt x="908" y="636"/>
                </a:lnTo>
                <a:lnTo>
                  <a:pt x="909" y="638"/>
                </a:lnTo>
                <a:lnTo>
                  <a:pt x="912" y="638"/>
                </a:lnTo>
                <a:lnTo>
                  <a:pt x="920" y="636"/>
                </a:lnTo>
                <a:lnTo>
                  <a:pt x="927" y="633"/>
                </a:lnTo>
                <a:lnTo>
                  <a:pt x="931" y="632"/>
                </a:lnTo>
                <a:lnTo>
                  <a:pt x="936" y="632"/>
                </a:lnTo>
                <a:lnTo>
                  <a:pt x="940" y="632"/>
                </a:lnTo>
                <a:lnTo>
                  <a:pt x="945" y="633"/>
                </a:lnTo>
                <a:lnTo>
                  <a:pt x="942" y="634"/>
                </a:lnTo>
                <a:lnTo>
                  <a:pt x="940" y="636"/>
                </a:lnTo>
                <a:lnTo>
                  <a:pt x="939" y="638"/>
                </a:lnTo>
                <a:lnTo>
                  <a:pt x="939" y="639"/>
                </a:lnTo>
                <a:lnTo>
                  <a:pt x="940" y="640"/>
                </a:lnTo>
                <a:lnTo>
                  <a:pt x="942" y="640"/>
                </a:lnTo>
                <a:lnTo>
                  <a:pt x="945" y="639"/>
                </a:lnTo>
                <a:lnTo>
                  <a:pt x="946" y="638"/>
                </a:lnTo>
                <a:lnTo>
                  <a:pt x="950" y="636"/>
                </a:lnTo>
                <a:lnTo>
                  <a:pt x="955" y="633"/>
                </a:lnTo>
                <a:lnTo>
                  <a:pt x="956" y="632"/>
                </a:lnTo>
                <a:lnTo>
                  <a:pt x="958" y="631"/>
                </a:lnTo>
                <a:lnTo>
                  <a:pt x="961" y="631"/>
                </a:lnTo>
                <a:lnTo>
                  <a:pt x="964" y="631"/>
                </a:lnTo>
                <a:lnTo>
                  <a:pt x="962" y="632"/>
                </a:lnTo>
                <a:lnTo>
                  <a:pt x="960" y="632"/>
                </a:lnTo>
                <a:lnTo>
                  <a:pt x="958" y="634"/>
                </a:lnTo>
                <a:lnTo>
                  <a:pt x="960" y="636"/>
                </a:lnTo>
                <a:lnTo>
                  <a:pt x="964" y="636"/>
                </a:lnTo>
                <a:lnTo>
                  <a:pt x="966" y="632"/>
                </a:lnTo>
                <a:lnTo>
                  <a:pt x="970" y="631"/>
                </a:lnTo>
                <a:lnTo>
                  <a:pt x="973" y="631"/>
                </a:lnTo>
                <a:lnTo>
                  <a:pt x="974" y="630"/>
                </a:lnTo>
                <a:lnTo>
                  <a:pt x="975" y="629"/>
                </a:lnTo>
                <a:lnTo>
                  <a:pt x="978" y="629"/>
                </a:lnTo>
                <a:lnTo>
                  <a:pt x="978" y="630"/>
                </a:lnTo>
                <a:lnTo>
                  <a:pt x="975" y="631"/>
                </a:lnTo>
                <a:lnTo>
                  <a:pt x="974" y="632"/>
                </a:lnTo>
                <a:lnTo>
                  <a:pt x="975" y="633"/>
                </a:lnTo>
                <a:lnTo>
                  <a:pt x="977" y="634"/>
                </a:lnTo>
                <a:lnTo>
                  <a:pt x="982" y="633"/>
                </a:lnTo>
                <a:lnTo>
                  <a:pt x="989" y="632"/>
                </a:lnTo>
                <a:lnTo>
                  <a:pt x="1004" y="631"/>
                </a:lnTo>
                <a:lnTo>
                  <a:pt x="1020" y="630"/>
                </a:lnTo>
                <a:lnTo>
                  <a:pt x="1035" y="626"/>
                </a:lnTo>
                <a:lnTo>
                  <a:pt x="1049" y="624"/>
                </a:lnTo>
                <a:lnTo>
                  <a:pt x="1064" y="623"/>
                </a:lnTo>
                <a:lnTo>
                  <a:pt x="1080" y="621"/>
                </a:lnTo>
                <a:lnTo>
                  <a:pt x="1095" y="618"/>
                </a:lnTo>
                <a:lnTo>
                  <a:pt x="1110" y="616"/>
                </a:lnTo>
                <a:lnTo>
                  <a:pt x="1125" y="613"/>
                </a:lnTo>
                <a:lnTo>
                  <a:pt x="1139" y="609"/>
                </a:lnTo>
                <a:lnTo>
                  <a:pt x="1153" y="606"/>
                </a:lnTo>
                <a:lnTo>
                  <a:pt x="1168" y="603"/>
                </a:lnTo>
                <a:lnTo>
                  <a:pt x="1183" y="600"/>
                </a:lnTo>
                <a:lnTo>
                  <a:pt x="1197" y="599"/>
                </a:lnTo>
                <a:lnTo>
                  <a:pt x="1186" y="606"/>
                </a:lnTo>
                <a:lnTo>
                  <a:pt x="1174" y="612"/>
                </a:lnTo>
                <a:lnTo>
                  <a:pt x="1169" y="615"/>
                </a:lnTo>
                <a:lnTo>
                  <a:pt x="1166" y="618"/>
                </a:lnTo>
                <a:lnTo>
                  <a:pt x="1164" y="620"/>
                </a:lnTo>
                <a:lnTo>
                  <a:pt x="1162" y="620"/>
                </a:lnTo>
                <a:lnTo>
                  <a:pt x="1160" y="620"/>
                </a:lnTo>
                <a:lnTo>
                  <a:pt x="1156" y="620"/>
                </a:lnTo>
                <a:lnTo>
                  <a:pt x="1158" y="617"/>
                </a:lnTo>
                <a:lnTo>
                  <a:pt x="1161" y="615"/>
                </a:lnTo>
                <a:lnTo>
                  <a:pt x="1162" y="614"/>
                </a:lnTo>
                <a:lnTo>
                  <a:pt x="1163" y="613"/>
                </a:lnTo>
                <a:lnTo>
                  <a:pt x="1163" y="613"/>
                </a:lnTo>
                <a:lnTo>
                  <a:pt x="1162" y="612"/>
                </a:lnTo>
                <a:lnTo>
                  <a:pt x="1159" y="611"/>
                </a:lnTo>
                <a:lnTo>
                  <a:pt x="1155" y="612"/>
                </a:lnTo>
                <a:lnTo>
                  <a:pt x="1153" y="614"/>
                </a:lnTo>
                <a:lnTo>
                  <a:pt x="1152" y="616"/>
                </a:lnTo>
                <a:lnTo>
                  <a:pt x="1151" y="620"/>
                </a:lnTo>
                <a:lnTo>
                  <a:pt x="1151" y="623"/>
                </a:lnTo>
                <a:lnTo>
                  <a:pt x="1151" y="624"/>
                </a:lnTo>
                <a:lnTo>
                  <a:pt x="1150" y="624"/>
                </a:lnTo>
                <a:lnTo>
                  <a:pt x="1147" y="625"/>
                </a:lnTo>
                <a:lnTo>
                  <a:pt x="1145" y="625"/>
                </a:lnTo>
                <a:lnTo>
                  <a:pt x="1142" y="625"/>
                </a:lnTo>
                <a:lnTo>
                  <a:pt x="1138" y="623"/>
                </a:lnTo>
                <a:lnTo>
                  <a:pt x="1135" y="621"/>
                </a:lnTo>
                <a:lnTo>
                  <a:pt x="1131" y="620"/>
                </a:lnTo>
                <a:lnTo>
                  <a:pt x="1123" y="622"/>
                </a:lnTo>
                <a:lnTo>
                  <a:pt x="1115" y="626"/>
                </a:lnTo>
                <a:lnTo>
                  <a:pt x="1106" y="630"/>
                </a:lnTo>
                <a:lnTo>
                  <a:pt x="1096" y="634"/>
                </a:lnTo>
                <a:lnTo>
                  <a:pt x="1085" y="637"/>
                </a:lnTo>
                <a:lnTo>
                  <a:pt x="1072" y="638"/>
                </a:lnTo>
                <a:lnTo>
                  <a:pt x="1067" y="638"/>
                </a:lnTo>
                <a:lnTo>
                  <a:pt x="1061" y="639"/>
                </a:lnTo>
                <a:lnTo>
                  <a:pt x="1057" y="640"/>
                </a:lnTo>
                <a:lnTo>
                  <a:pt x="1054" y="641"/>
                </a:lnTo>
                <a:lnTo>
                  <a:pt x="1053" y="642"/>
                </a:lnTo>
                <a:lnTo>
                  <a:pt x="1052" y="645"/>
                </a:lnTo>
                <a:lnTo>
                  <a:pt x="1062" y="645"/>
                </a:lnTo>
                <a:lnTo>
                  <a:pt x="1072" y="642"/>
                </a:lnTo>
                <a:lnTo>
                  <a:pt x="1084" y="640"/>
                </a:lnTo>
                <a:lnTo>
                  <a:pt x="1094" y="639"/>
                </a:lnTo>
                <a:lnTo>
                  <a:pt x="1108" y="637"/>
                </a:lnTo>
                <a:lnTo>
                  <a:pt x="1119" y="634"/>
                </a:lnTo>
                <a:lnTo>
                  <a:pt x="1121" y="633"/>
                </a:lnTo>
                <a:lnTo>
                  <a:pt x="1123" y="633"/>
                </a:lnTo>
                <a:lnTo>
                  <a:pt x="1125" y="636"/>
                </a:lnTo>
                <a:lnTo>
                  <a:pt x="1126" y="638"/>
                </a:lnTo>
                <a:lnTo>
                  <a:pt x="1128" y="639"/>
                </a:lnTo>
                <a:lnTo>
                  <a:pt x="1129" y="638"/>
                </a:lnTo>
                <a:lnTo>
                  <a:pt x="1130" y="636"/>
                </a:lnTo>
                <a:lnTo>
                  <a:pt x="1133" y="634"/>
                </a:lnTo>
                <a:lnTo>
                  <a:pt x="1137" y="633"/>
                </a:lnTo>
                <a:lnTo>
                  <a:pt x="1142" y="633"/>
                </a:lnTo>
                <a:lnTo>
                  <a:pt x="1145" y="631"/>
                </a:lnTo>
                <a:lnTo>
                  <a:pt x="1148" y="629"/>
                </a:lnTo>
                <a:lnTo>
                  <a:pt x="1153" y="626"/>
                </a:lnTo>
                <a:lnTo>
                  <a:pt x="1158" y="625"/>
                </a:lnTo>
                <a:lnTo>
                  <a:pt x="1167" y="624"/>
                </a:lnTo>
                <a:lnTo>
                  <a:pt x="1176" y="622"/>
                </a:lnTo>
                <a:lnTo>
                  <a:pt x="1174" y="626"/>
                </a:lnTo>
                <a:lnTo>
                  <a:pt x="1172" y="632"/>
                </a:lnTo>
                <a:lnTo>
                  <a:pt x="1176" y="631"/>
                </a:lnTo>
                <a:lnTo>
                  <a:pt x="1179" y="630"/>
                </a:lnTo>
                <a:lnTo>
                  <a:pt x="1181" y="629"/>
                </a:lnTo>
                <a:lnTo>
                  <a:pt x="1184" y="626"/>
                </a:lnTo>
                <a:lnTo>
                  <a:pt x="1186" y="625"/>
                </a:lnTo>
                <a:lnTo>
                  <a:pt x="1189" y="623"/>
                </a:lnTo>
                <a:lnTo>
                  <a:pt x="1193" y="620"/>
                </a:lnTo>
                <a:lnTo>
                  <a:pt x="1196" y="616"/>
                </a:lnTo>
                <a:lnTo>
                  <a:pt x="1199" y="615"/>
                </a:lnTo>
                <a:lnTo>
                  <a:pt x="1201" y="614"/>
                </a:lnTo>
                <a:lnTo>
                  <a:pt x="1202" y="613"/>
                </a:lnTo>
                <a:lnTo>
                  <a:pt x="1203" y="613"/>
                </a:lnTo>
                <a:lnTo>
                  <a:pt x="1204" y="614"/>
                </a:lnTo>
                <a:lnTo>
                  <a:pt x="1204" y="615"/>
                </a:lnTo>
                <a:lnTo>
                  <a:pt x="1203" y="617"/>
                </a:lnTo>
                <a:lnTo>
                  <a:pt x="1202" y="620"/>
                </a:lnTo>
                <a:lnTo>
                  <a:pt x="1205" y="620"/>
                </a:lnTo>
                <a:lnTo>
                  <a:pt x="1208" y="618"/>
                </a:lnTo>
                <a:lnTo>
                  <a:pt x="1208" y="615"/>
                </a:lnTo>
                <a:lnTo>
                  <a:pt x="1208" y="613"/>
                </a:lnTo>
                <a:lnTo>
                  <a:pt x="1209" y="609"/>
                </a:lnTo>
                <a:lnTo>
                  <a:pt x="1212" y="608"/>
                </a:lnTo>
                <a:lnTo>
                  <a:pt x="1220" y="604"/>
                </a:lnTo>
                <a:lnTo>
                  <a:pt x="1229" y="600"/>
                </a:lnTo>
                <a:lnTo>
                  <a:pt x="1238" y="596"/>
                </a:lnTo>
                <a:lnTo>
                  <a:pt x="1246" y="591"/>
                </a:lnTo>
                <a:lnTo>
                  <a:pt x="1253" y="591"/>
                </a:lnTo>
                <a:lnTo>
                  <a:pt x="1259" y="593"/>
                </a:lnTo>
                <a:lnTo>
                  <a:pt x="1257" y="595"/>
                </a:lnTo>
                <a:lnTo>
                  <a:pt x="1255" y="597"/>
                </a:lnTo>
                <a:lnTo>
                  <a:pt x="1260" y="597"/>
                </a:lnTo>
                <a:lnTo>
                  <a:pt x="1265" y="597"/>
                </a:lnTo>
                <a:lnTo>
                  <a:pt x="1263" y="592"/>
                </a:lnTo>
                <a:lnTo>
                  <a:pt x="1262" y="588"/>
                </a:lnTo>
                <a:lnTo>
                  <a:pt x="1265" y="584"/>
                </a:lnTo>
                <a:lnTo>
                  <a:pt x="1267" y="583"/>
                </a:lnTo>
                <a:lnTo>
                  <a:pt x="1270" y="582"/>
                </a:lnTo>
                <a:lnTo>
                  <a:pt x="1274" y="581"/>
                </a:lnTo>
                <a:lnTo>
                  <a:pt x="1281" y="579"/>
                </a:lnTo>
                <a:lnTo>
                  <a:pt x="1287" y="576"/>
                </a:lnTo>
                <a:lnTo>
                  <a:pt x="1291" y="574"/>
                </a:lnTo>
                <a:lnTo>
                  <a:pt x="1293" y="574"/>
                </a:lnTo>
                <a:lnTo>
                  <a:pt x="1295" y="575"/>
                </a:lnTo>
                <a:lnTo>
                  <a:pt x="1299" y="576"/>
                </a:lnTo>
                <a:lnTo>
                  <a:pt x="1304" y="573"/>
                </a:lnTo>
                <a:lnTo>
                  <a:pt x="1311" y="570"/>
                </a:lnTo>
                <a:lnTo>
                  <a:pt x="1314" y="571"/>
                </a:lnTo>
                <a:lnTo>
                  <a:pt x="1316" y="572"/>
                </a:lnTo>
                <a:lnTo>
                  <a:pt x="1316" y="573"/>
                </a:lnTo>
                <a:lnTo>
                  <a:pt x="1315" y="574"/>
                </a:lnTo>
                <a:lnTo>
                  <a:pt x="1314" y="575"/>
                </a:lnTo>
                <a:lnTo>
                  <a:pt x="1312" y="578"/>
                </a:lnTo>
                <a:lnTo>
                  <a:pt x="1312" y="580"/>
                </a:lnTo>
                <a:lnTo>
                  <a:pt x="1312" y="582"/>
                </a:lnTo>
                <a:lnTo>
                  <a:pt x="1317" y="579"/>
                </a:lnTo>
                <a:lnTo>
                  <a:pt x="1321" y="576"/>
                </a:lnTo>
                <a:lnTo>
                  <a:pt x="1326" y="574"/>
                </a:lnTo>
                <a:lnTo>
                  <a:pt x="1332" y="573"/>
                </a:lnTo>
                <a:lnTo>
                  <a:pt x="1341" y="570"/>
                </a:lnTo>
                <a:lnTo>
                  <a:pt x="1351" y="565"/>
                </a:lnTo>
                <a:lnTo>
                  <a:pt x="1356" y="564"/>
                </a:lnTo>
                <a:lnTo>
                  <a:pt x="1361" y="563"/>
                </a:lnTo>
                <a:lnTo>
                  <a:pt x="1366" y="562"/>
                </a:lnTo>
                <a:lnTo>
                  <a:pt x="1370" y="559"/>
                </a:lnTo>
                <a:lnTo>
                  <a:pt x="1382" y="555"/>
                </a:lnTo>
                <a:lnTo>
                  <a:pt x="1393" y="551"/>
                </a:lnTo>
                <a:lnTo>
                  <a:pt x="1405" y="549"/>
                </a:lnTo>
                <a:lnTo>
                  <a:pt x="1417" y="549"/>
                </a:lnTo>
                <a:lnTo>
                  <a:pt x="1430" y="549"/>
                </a:lnTo>
                <a:lnTo>
                  <a:pt x="1443" y="549"/>
                </a:lnTo>
                <a:lnTo>
                  <a:pt x="1453" y="551"/>
                </a:lnTo>
                <a:lnTo>
                  <a:pt x="1465" y="554"/>
                </a:lnTo>
                <a:lnTo>
                  <a:pt x="1477" y="555"/>
                </a:lnTo>
                <a:lnTo>
                  <a:pt x="1491" y="558"/>
                </a:lnTo>
                <a:lnTo>
                  <a:pt x="1490" y="556"/>
                </a:lnTo>
                <a:lnTo>
                  <a:pt x="1489" y="553"/>
                </a:lnTo>
                <a:lnTo>
                  <a:pt x="1490" y="551"/>
                </a:lnTo>
                <a:lnTo>
                  <a:pt x="1490" y="549"/>
                </a:lnTo>
                <a:lnTo>
                  <a:pt x="1487" y="546"/>
                </a:lnTo>
                <a:lnTo>
                  <a:pt x="1482" y="542"/>
                </a:lnTo>
                <a:lnTo>
                  <a:pt x="1472" y="532"/>
                </a:lnTo>
                <a:lnTo>
                  <a:pt x="1464" y="521"/>
                </a:lnTo>
                <a:lnTo>
                  <a:pt x="1467" y="522"/>
                </a:lnTo>
                <a:lnTo>
                  <a:pt x="1472" y="524"/>
                </a:lnTo>
                <a:lnTo>
                  <a:pt x="1474" y="525"/>
                </a:lnTo>
                <a:lnTo>
                  <a:pt x="1476" y="525"/>
                </a:lnTo>
                <a:lnTo>
                  <a:pt x="1477" y="525"/>
                </a:lnTo>
                <a:lnTo>
                  <a:pt x="1479" y="524"/>
                </a:lnTo>
                <a:lnTo>
                  <a:pt x="1477" y="518"/>
                </a:lnTo>
                <a:lnTo>
                  <a:pt x="1473" y="513"/>
                </a:lnTo>
                <a:lnTo>
                  <a:pt x="1459" y="499"/>
                </a:lnTo>
                <a:lnTo>
                  <a:pt x="1443" y="485"/>
                </a:lnTo>
                <a:lnTo>
                  <a:pt x="1449" y="483"/>
                </a:lnTo>
                <a:lnTo>
                  <a:pt x="1455" y="481"/>
                </a:lnTo>
                <a:lnTo>
                  <a:pt x="1459" y="477"/>
                </a:lnTo>
                <a:lnTo>
                  <a:pt x="1465" y="476"/>
                </a:lnTo>
                <a:lnTo>
                  <a:pt x="1466" y="476"/>
                </a:lnTo>
                <a:lnTo>
                  <a:pt x="1467" y="475"/>
                </a:lnTo>
                <a:lnTo>
                  <a:pt x="1468" y="477"/>
                </a:lnTo>
                <a:lnTo>
                  <a:pt x="1469" y="479"/>
                </a:lnTo>
                <a:lnTo>
                  <a:pt x="1473" y="479"/>
                </a:lnTo>
                <a:lnTo>
                  <a:pt x="1475" y="477"/>
                </a:lnTo>
                <a:lnTo>
                  <a:pt x="1485" y="474"/>
                </a:lnTo>
                <a:lnTo>
                  <a:pt x="1494" y="471"/>
                </a:lnTo>
                <a:lnTo>
                  <a:pt x="1504" y="468"/>
                </a:lnTo>
                <a:lnTo>
                  <a:pt x="1512" y="466"/>
                </a:lnTo>
                <a:lnTo>
                  <a:pt x="1514" y="465"/>
                </a:lnTo>
                <a:lnTo>
                  <a:pt x="1515" y="464"/>
                </a:lnTo>
                <a:lnTo>
                  <a:pt x="1516" y="463"/>
                </a:lnTo>
                <a:lnTo>
                  <a:pt x="1517" y="464"/>
                </a:lnTo>
                <a:lnTo>
                  <a:pt x="1518" y="465"/>
                </a:lnTo>
                <a:lnTo>
                  <a:pt x="1521" y="465"/>
                </a:lnTo>
                <a:lnTo>
                  <a:pt x="1522" y="463"/>
                </a:lnTo>
                <a:lnTo>
                  <a:pt x="1523" y="462"/>
                </a:lnTo>
                <a:lnTo>
                  <a:pt x="1524" y="460"/>
                </a:lnTo>
                <a:lnTo>
                  <a:pt x="1526" y="459"/>
                </a:lnTo>
                <a:lnTo>
                  <a:pt x="1525" y="457"/>
                </a:lnTo>
                <a:lnTo>
                  <a:pt x="1525" y="455"/>
                </a:lnTo>
                <a:lnTo>
                  <a:pt x="1529" y="454"/>
                </a:lnTo>
                <a:lnTo>
                  <a:pt x="1531" y="451"/>
                </a:lnTo>
                <a:lnTo>
                  <a:pt x="1527" y="450"/>
                </a:lnTo>
                <a:lnTo>
                  <a:pt x="1522" y="449"/>
                </a:lnTo>
                <a:lnTo>
                  <a:pt x="1526" y="446"/>
                </a:lnTo>
                <a:lnTo>
                  <a:pt x="1531" y="441"/>
                </a:lnTo>
                <a:lnTo>
                  <a:pt x="1530" y="439"/>
                </a:lnTo>
                <a:lnTo>
                  <a:pt x="1529" y="437"/>
                </a:lnTo>
                <a:lnTo>
                  <a:pt x="1525" y="435"/>
                </a:lnTo>
                <a:lnTo>
                  <a:pt x="1523" y="437"/>
                </a:lnTo>
                <a:lnTo>
                  <a:pt x="1522" y="438"/>
                </a:lnTo>
                <a:lnTo>
                  <a:pt x="1521" y="440"/>
                </a:lnTo>
                <a:lnTo>
                  <a:pt x="1521" y="441"/>
                </a:lnTo>
                <a:lnTo>
                  <a:pt x="1520" y="441"/>
                </a:lnTo>
                <a:lnTo>
                  <a:pt x="1518" y="441"/>
                </a:lnTo>
                <a:lnTo>
                  <a:pt x="1517" y="440"/>
                </a:lnTo>
                <a:lnTo>
                  <a:pt x="1517" y="438"/>
                </a:lnTo>
                <a:lnTo>
                  <a:pt x="1518" y="437"/>
                </a:lnTo>
                <a:lnTo>
                  <a:pt x="1518" y="434"/>
                </a:lnTo>
                <a:lnTo>
                  <a:pt x="1517" y="433"/>
                </a:lnTo>
                <a:lnTo>
                  <a:pt x="1521" y="430"/>
                </a:lnTo>
                <a:lnTo>
                  <a:pt x="1525" y="427"/>
                </a:lnTo>
                <a:lnTo>
                  <a:pt x="1529" y="426"/>
                </a:lnTo>
                <a:lnTo>
                  <a:pt x="1532" y="425"/>
                </a:lnTo>
                <a:lnTo>
                  <a:pt x="1534" y="425"/>
                </a:lnTo>
                <a:lnTo>
                  <a:pt x="1538" y="424"/>
                </a:lnTo>
                <a:lnTo>
                  <a:pt x="1538" y="422"/>
                </a:lnTo>
                <a:lnTo>
                  <a:pt x="1538" y="421"/>
                </a:lnTo>
                <a:lnTo>
                  <a:pt x="1535" y="420"/>
                </a:lnTo>
                <a:lnTo>
                  <a:pt x="1534" y="417"/>
                </a:lnTo>
                <a:lnTo>
                  <a:pt x="1530" y="415"/>
                </a:lnTo>
                <a:lnTo>
                  <a:pt x="1527" y="412"/>
                </a:lnTo>
                <a:lnTo>
                  <a:pt x="1527" y="409"/>
                </a:lnTo>
                <a:lnTo>
                  <a:pt x="1529" y="407"/>
                </a:lnTo>
                <a:lnTo>
                  <a:pt x="1525" y="406"/>
                </a:lnTo>
                <a:lnTo>
                  <a:pt x="1523" y="405"/>
                </a:lnTo>
                <a:lnTo>
                  <a:pt x="1515" y="401"/>
                </a:lnTo>
                <a:lnTo>
                  <a:pt x="1508" y="398"/>
                </a:lnTo>
                <a:lnTo>
                  <a:pt x="1505" y="394"/>
                </a:lnTo>
                <a:lnTo>
                  <a:pt x="1505" y="392"/>
                </a:lnTo>
                <a:lnTo>
                  <a:pt x="1506" y="389"/>
                </a:lnTo>
                <a:lnTo>
                  <a:pt x="1509" y="387"/>
                </a:lnTo>
                <a:lnTo>
                  <a:pt x="1514" y="380"/>
                </a:lnTo>
                <a:lnTo>
                  <a:pt x="1518" y="373"/>
                </a:lnTo>
                <a:lnTo>
                  <a:pt x="1523" y="367"/>
                </a:lnTo>
                <a:lnTo>
                  <a:pt x="1527" y="362"/>
                </a:lnTo>
                <a:lnTo>
                  <a:pt x="1529" y="359"/>
                </a:lnTo>
                <a:lnTo>
                  <a:pt x="1530" y="356"/>
                </a:lnTo>
                <a:lnTo>
                  <a:pt x="1529" y="355"/>
                </a:lnTo>
                <a:lnTo>
                  <a:pt x="1527" y="352"/>
                </a:lnTo>
                <a:lnTo>
                  <a:pt x="1525" y="351"/>
                </a:lnTo>
                <a:lnTo>
                  <a:pt x="1525" y="350"/>
                </a:lnTo>
                <a:lnTo>
                  <a:pt x="1526" y="349"/>
                </a:lnTo>
                <a:lnTo>
                  <a:pt x="1527" y="348"/>
                </a:lnTo>
                <a:lnTo>
                  <a:pt x="1531" y="344"/>
                </a:lnTo>
                <a:lnTo>
                  <a:pt x="1534" y="341"/>
                </a:lnTo>
                <a:lnTo>
                  <a:pt x="1538" y="340"/>
                </a:lnTo>
                <a:lnTo>
                  <a:pt x="1542" y="338"/>
                </a:lnTo>
                <a:lnTo>
                  <a:pt x="1542" y="333"/>
                </a:lnTo>
                <a:lnTo>
                  <a:pt x="1541" y="329"/>
                </a:lnTo>
                <a:lnTo>
                  <a:pt x="1541" y="326"/>
                </a:lnTo>
                <a:lnTo>
                  <a:pt x="1543" y="323"/>
                </a:lnTo>
                <a:lnTo>
                  <a:pt x="1546" y="322"/>
                </a:lnTo>
                <a:lnTo>
                  <a:pt x="1549" y="319"/>
                </a:lnTo>
                <a:lnTo>
                  <a:pt x="1553" y="318"/>
                </a:lnTo>
                <a:lnTo>
                  <a:pt x="1556" y="318"/>
                </a:lnTo>
                <a:lnTo>
                  <a:pt x="1559" y="318"/>
                </a:lnTo>
                <a:lnTo>
                  <a:pt x="1563" y="319"/>
                </a:lnTo>
                <a:lnTo>
                  <a:pt x="1562" y="319"/>
                </a:lnTo>
                <a:lnTo>
                  <a:pt x="1562" y="321"/>
                </a:lnTo>
                <a:lnTo>
                  <a:pt x="1563" y="321"/>
                </a:lnTo>
                <a:lnTo>
                  <a:pt x="1564" y="319"/>
                </a:lnTo>
                <a:lnTo>
                  <a:pt x="1566" y="319"/>
                </a:lnTo>
                <a:lnTo>
                  <a:pt x="1566" y="318"/>
                </a:lnTo>
                <a:lnTo>
                  <a:pt x="1566" y="317"/>
                </a:lnTo>
                <a:lnTo>
                  <a:pt x="1565" y="316"/>
                </a:lnTo>
                <a:lnTo>
                  <a:pt x="1557" y="315"/>
                </a:lnTo>
                <a:lnTo>
                  <a:pt x="1550" y="313"/>
                </a:lnTo>
                <a:lnTo>
                  <a:pt x="1550" y="310"/>
                </a:lnTo>
                <a:lnTo>
                  <a:pt x="1550" y="308"/>
                </a:lnTo>
                <a:lnTo>
                  <a:pt x="1549" y="307"/>
                </a:lnTo>
                <a:lnTo>
                  <a:pt x="1548" y="306"/>
                </a:lnTo>
                <a:lnTo>
                  <a:pt x="1547" y="304"/>
                </a:lnTo>
                <a:lnTo>
                  <a:pt x="1546" y="301"/>
                </a:lnTo>
                <a:lnTo>
                  <a:pt x="1546" y="299"/>
                </a:lnTo>
                <a:lnTo>
                  <a:pt x="1546" y="297"/>
                </a:lnTo>
                <a:lnTo>
                  <a:pt x="1547" y="294"/>
                </a:lnTo>
                <a:lnTo>
                  <a:pt x="1549" y="293"/>
                </a:lnTo>
                <a:lnTo>
                  <a:pt x="1551" y="292"/>
                </a:lnTo>
                <a:lnTo>
                  <a:pt x="1551" y="292"/>
                </a:lnTo>
                <a:lnTo>
                  <a:pt x="1553" y="293"/>
                </a:lnTo>
                <a:lnTo>
                  <a:pt x="1554" y="294"/>
                </a:lnTo>
                <a:lnTo>
                  <a:pt x="1557" y="296"/>
                </a:lnTo>
                <a:lnTo>
                  <a:pt x="1560" y="296"/>
                </a:lnTo>
                <a:lnTo>
                  <a:pt x="1563" y="297"/>
                </a:lnTo>
                <a:lnTo>
                  <a:pt x="1563" y="298"/>
                </a:lnTo>
                <a:lnTo>
                  <a:pt x="1563" y="299"/>
                </a:lnTo>
                <a:lnTo>
                  <a:pt x="1562" y="300"/>
                </a:lnTo>
                <a:lnTo>
                  <a:pt x="1560" y="301"/>
                </a:lnTo>
                <a:lnTo>
                  <a:pt x="1558" y="300"/>
                </a:lnTo>
                <a:lnTo>
                  <a:pt x="1556" y="302"/>
                </a:lnTo>
                <a:lnTo>
                  <a:pt x="1554" y="304"/>
                </a:lnTo>
                <a:lnTo>
                  <a:pt x="1554" y="305"/>
                </a:lnTo>
                <a:lnTo>
                  <a:pt x="1553" y="305"/>
                </a:lnTo>
                <a:lnTo>
                  <a:pt x="1553" y="306"/>
                </a:lnTo>
                <a:lnTo>
                  <a:pt x="1554" y="306"/>
                </a:lnTo>
                <a:lnTo>
                  <a:pt x="1556" y="305"/>
                </a:lnTo>
                <a:lnTo>
                  <a:pt x="1557" y="305"/>
                </a:lnTo>
                <a:lnTo>
                  <a:pt x="1559" y="304"/>
                </a:lnTo>
                <a:lnTo>
                  <a:pt x="1562" y="304"/>
                </a:lnTo>
                <a:lnTo>
                  <a:pt x="1566" y="301"/>
                </a:lnTo>
                <a:lnTo>
                  <a:pt x="1570" y="298"/>
                </a:lnTo>
                <a:lnTo>
                  <a:pt x="1571" y="296"/>
                </a:lnTo>
                <a:lnTo>
                  <a:pt x="1571" y="293"/>
                </a:lnTo>
                <a:lnTo>
                  <a:pt x="1571" y="292"/>
                </a:lnTo>
                <a:lnTo>
                  <a:pt x="1570" y="291"/>
                </a:lnTo>
                <a:lnTo>
                  <a:pt x="1566" y="289"/>
                </a:lnTo>
                <a:lnTo>
                  <a:pt x="1562" y="289"/>
                </a:lnTo>
                <a:lnTo>
                  <a:pt x="1564" y="284"/>
                </a:lnTo>
                <a:lnTo>
                  <a:pt x="1567" y="282"/>
                </a:lnTo>
                <a:lnTo>
                  <a:pt x="1568" y="279"/>
                </a:lnTo>
                <a:lnTo>
                  <a:pt x="1567" y="277"/>
                </a:lnTo>
                <a:lnTo>
                  <a:pt x="1565" y="279"/>
                </a:lnTo>
                <a:lnTo>
                  <a:pt x="1562" y="280"/>
                </a:lnTo>
                <a:lnTo>
                  <a:pt x="1563" y="277"/>
                </a:lnTo>
                <a:lnTo>
                  <a:pt x="1563" y="276"/>
                </a:lnTo>
                <a:lnTo>
                  <a:pt x="1562" y="275"/>
                </a:lnTo>
                <a:lnTo>
                  <a:pt x="1560" y="274"/>
                </a:lnTo>
                <a:lnTo>
                  <a:pt x="1558" y="274"/>
                </a:lnTo>
                <a:lnTo>
                  <a:pt x="1557" y="276"/>
                </a:lnTo>
                <a:lnTo>
                  <a:pt x="1557" y="279"/>
                </a:lnTo>
                <a:lnTo>
                  <a:pt x="1556" y="280"/>
                </a:lnTo>
                <a:lnTo>
                  <a:pt x="1554" y="281"/>
                </a:lnTo>
                <a:lnTo>
                  <a:pt x="1553" y="281"/>
                </a:lnTo>
                <a:lnTo>
                  <a:pt x="1551" y="280"/>
                </a:lnTo>
                <a:lnTo>
                  <a:pt x="1553" y="277"/>
                </a:lnTo>
                <a:lnTo>
                  <a:pt x="1553" y="276"/>
                </a:lnTo>
                <a:lnTo>
                  <a:pt x="1554" y="275"/>
                </a:lnTo>
                <a:lnTo>
                  <a:pt x="1550" y="274"/>
                </a:lnTo>
                <a:lnTo>
                  <a:pt x="1547" y="274"/>
                </a:lnTo>
                <a:lnTo>
                  <a:pt x="1557" y="268"/>
                </a:lnTo>
                <a:lnTo>
                  <a:pt x="1567" y="263"/>
                </a:lnTo>
                <a:lnTo>
                  <a:pt x="1560" y="263"/>
                </a:lnTo>
                <a:lnTo>
                  <a:pt x="1555" y="265"/>
                </a:lnTo>
                <a:lnTo>
                  <a:pt x="1553" y="265"/>
                </a:lnTo>
                <a:lnTo>
                  <a:pt x="1549" y="266"/>
                </a:lnTo>
                <a:lnTo>
                  <a:pt x="1547" y="265"/>
                </a:lnTo>
                <a:lnTo>
                  <a:pt x="1543" y="263"/>
                </a:lnTo>
                <a:lnTo>
                  <a:pt x="1550" y="260"/>
                </a:lnTo>
                <a:lnTo>
                  <a:pt x="1557" y="258"/>
                </a:lnTo>
                <a:lnTo>
                  <a:pt x="1562" y="257"/>
                </a:lnTo>
                <a:lnTo>
                  <a:pt x="1565" y="256"/>
                </a:lnTo>
                <a:lnTo>
                  <a:pt x="1567" y="256"/>
                </a:lnTo>
                <a:lnTo>
                  <a:pt x="1568" y="255"/>
                </a:lnTo>
                <a:lnTo>
                  <a:pt x="1570" y="252"/>
                </a:lnTo>
                <a:lnTo>
                  <a:pt x="1570" y="250"/>
                </a:lnTo>
                <a:lnTo>
                  <a:pt x="1567" y="248"/>
                </a:lnTo>
                <a:lnTo>
                  <a:pt x="1565" y="248"/>
                </a:lnTo>
                <a:lnTo>
                  <a:pt x="1563" y="248"/>
                </a:lnTo>
                <a:lnTo>
                  <a:pt x="1560" y="248"/>
                </a:lnTo>
                <a:lnTo>
                  <a:pt x="1555" y="250"/>
                </a:lnTo>
                <a:lnTo>
                  <a:pt x="1549" y="250"/>
                </a:lnTo>
                <a:lnTo>
                  <a:pt x="1543" y="250"/>
                </a:lnTo>
                <a:lnTo>
                  <a:pt x="1538" y="251"/>
                </a:lnTo>
                <a:lnTo>
                  <a:pt x="1531" y="252"/>
                </a:lnTo>
                <a:lnTo>
                  <a:pt x="1523" y="254"/>
                </a:lnTo>
                <a:lnTo>
                  <a:pt x="1518" y="254"/>
                </a:lnTo>
                <a:lnTo>
                  <a:pt x="1515" y="252"/>
                </a:lnTo>
                <a:lnTo>
                  <a:pt x="1512" y="252"/>
                </a:lnTo>
                <a:lnTo>
                  <a:pt x="1509" y="250"/>
                </a:lnTo>
                <a:lnTo>
                  <a:pt x="1525" y="246"/>
                </a:lnTo>
                <a:lnTo>
                  <a:pt x="1542" y="241"/>
                </a:lnTo>
                <a:lnTo>
                  <a:pt x="1548" y="240"/>
                </a:lnTo>
                <a:lnTo>
                  <a:pt x="1556" y="238"/>
                </a:lnTo>
                <a:lnTo>
                  <a:pt x="1559" y="235"/>
                </a:lnTo>
                <a:lnTo>
                  <a:pt x="1560" y="234"/>
                </a:lnTo>
                <a:lnTo>
                  <a:pt x="1560" y="231"/>
                </a:lnTo>
                <a:lnTo>
                  <a:pt x="1558" y="228"/>
                </a:lnTo>
                <a:lnTo>
                  <a:pt x="1562" y="227"/>
                </a:lnTo>
                <a:lnTo>
                  <a:pt x="1564" y="226"/>
                </a:lnTo>
                <a:lnTo>
                  <a:pt x="1567" y="225"/>
                </a:lnTo>
                <a:lnTo>
                  <a:pt x="1571" y="225"/>
                </a:lnTo>
                <a:lnTo>
                  <a:pt x="1572" y="225"/>
                </a:lnTo>
                <a:lnTo>
                  <a:pt x="1573" y="225"/>
                </a:lnTo>
                <a:lnTo>
                  <a:pt x="1574" y="224"/>
                </a:lnTo>
                <a:lnTo>
                  <a:pt x="1573" y="223"/>
                </a:lnTo>
                <a:lnTo>
                  <a:pt x="1571" y="222"/>
                </a:lnTo>
                <a:lnTo>
                  <a:pt x="1567" y="222"/>
                </a:lnTo>
                <a:lnTo>
                  <a:pt x="1568" y="222"/>
                </a:lnTo>
                <a:lnTo>
                  <a:pt x="1567" y="222"/>
                </a:lnTo>
                <a:close/>
                <a:moveTo>
                  <a:pt x="666" y="268"/>
                </a:moveTo>
                <a:lnTo>
                  <a:pt x="664" y="269"/>
                </a:lnTo>
                <a:lnTo>
                  <a:pt x="660" y="268"/>
                </a:lnTo>
                <a:lnTo>
                  <a:pt x="658" y="268"/>
                </a:lnTo>
                <a:lnTo>
                  <a:pt x="656" y="266"/>
                </a:lnTo>
                <a:lnTo>
                  <a:pt x="656" y="268"/>
                </a:lnTo>
                <a:lnTo>
                  <a:pt x="657" y="272"/>
                </a:lnTo>
                <a:lnTo>
                  <a:pt x="659" y="274"/>
                </a:lnTo>
                <a:lnTo>
                  <a:pt x="661" y="274"/>
                </a:lnTo>
                <a:lnTo>
                  <a:pt x="664" y="272"/>
                </a:lnTo>
                <a:lnTo>
                  <a:pt x="666" y="268"/>
                </a:lnTo>
                <a:lnTo>
                  <a:pt x="662" y="269"/>
                </a:lnTo>
                <a:lnTo>
                  <a:pt x="666" y="268"/>
                </a:lnTo>
                <a:close/>
                <a:moveTo>
                  <a:pt x="674" y="566"/>
                </a:moveTo>
                <a:lnTo>
                  <a:pt x="674" y="567"/>
                </a:lnTo>
                <a:lnTo>
                  <a:pt x="677" y="567"/>
                </a:lnTo>
                <a:lnTo>
                  <a:pt x="675" y="566"/>
                </a:lnTo>
                <a:lnTo>
                  <a:pt x="674" y="566"/>
                </a:lnTo>
                <a:lnTo>
                  <a:pt x="674" y="566"/>
                </a:lnTo>
                <a:lnTo>
                  <a:pt x="674" y="566"/>
                </a:lnTo>
                <a:close/>
                <a:moveTo>
                  <a:pt x="657" y="559"/>
                </a:moveTo>
                <a:lnTo>
                  <a:pt x="661" y="562"/>
                </a:lnTo>
                <a:lnTo>
                  <a:pt x="666" y="562"/>
                </a:lnTo>
                <a:lnTo>
                  <a:pt x="664" y="559"/>
                </a:lnTo>
                <a:lnTo>
                  <a:pt x="662" y="558"/>
                </a:lnTo>
                <a:lnTo>
                  <a:pt x="660" y="558"/>
                </a:lnTo>
                <a:lnTo>
                  <a:pt x="657" y="559"/>
                </a:lnTo>
                <a:close/>
                <a:moveTo>
                  <a:pt x="334" y="329"/>
                </a:moveTo>
                <a:lnTo>
                  <a:pt x="334" y="331"/>
                </a:lnTo>
                <a:lnTo>
                  <a:pt x="335" y="332"/>
                </a:lnTo>
                <a:lnTo>
                  <a:pt x="338" y="332"/>
                </a:lnTo>
                <a:lnTo>
                  <a:pt x="342" y="331"/>
                </a:lnTo>
                <a:lnTo>
                  <a:pt x="338" y="330"/>
                </a:lnTo>
                <a:lnTo>
                  <a:pt x="334" y="329"/>
                </a:lnTo>
                <a:lnTo>
                  <a:pt x="335" y="329"/>
                </a:lnTo>
                <a:lnTo>
                  <a:pt x="334" y="329"/>
                </a:lnTo>
                <a:close/>
                <a:moveTo>
                  <a:pt x="311" y="319"/>
                </a:moveTo>
                <a:lnTo>
                  <a:pt x="311" y="319"/>
                </a:lnTo>
                <a:lnTo>
                  <a:pt x="310" y="319"/>
                </a:lnTo>
                <a:lnTo>
                  <a:pt x="312" y="322"/>
                </a:lnTo>
                <a:lnTo>
                  <a:pt x="315" y="324"/>
                </a:lnTo>
                <a:lnTo>
                  <a:pt x="319" y="325"/>
                </a:lnTo>
                <a:lnTo>
                  <a:pt x="321" y="324"/>
                </a:lnTo>
                <a:lnTo>
                  <a:pt x="320" y="322"/>
                </a:lnTo>
                <a:lnTo>
                  <a:pt x="318" y="321"/>
                </a:lnTo>
                <a:lnTo>
                  <a:pt x="313" y="319"/>
                </a:lnTo>
                <a:lnTo>
                  <a:pt x="311" y="319"/>
                </a:lnTo>
                <a:lnTo>
                  <a:pt x="312" y="319"/>
                </a:lnTo>
                <a:lnTo>
                  <a:pt x="311" y="319"/>
                </a:lnTo>
                <a:close/>
                <a:moveTo>
                  <a:pt x="328" y="308"/>
                </a:moveTo>
                <a:lnTo>
                  <a:pt x="327" y="308"/>
                </a:lnTo>
                <a:lnTo>
                  <a:pt x="327" y="309"/>
                </a:lnTo>
                <a:lnTo>
                  <a:pt x="328" y="309"/>
                </a:lnTo>
                <a:lnTo>
                  <a:pt x="329" y="309"/>
                </a:lnTo>
                <a:lnTo>
                  <a:pt x="329" y="309"/>
                </a:lnTo>
                <a:lnTo>
                  <a:pt x="328" y="308"/>
                </a:lnTo>
                <a:lnTo>
                  <a:pt x="328" y="308"/>
                </a:lnTo>
                <a:lnTo>
                  <a:pt x="328" y="308"/>
                </a:lnTo>
                <a:close/>
                <a:moveTo>
                  <a:pt x="295" y="249"/>
                </a:moveTo>
                <a:lnTo>
                  <a:pt x="295" y="248"/>
                </a:lnTo>
                <a:lnTo>
                  <a:pt x="296" y="248"/>
                </a:lnTo>
                <a:lnTo>
                  <a:pt x="295" y="248"/>
                </a:lnTo>
                <a:lnTo>
                  <a:pt x="294" y="248"/>
                </a:lnTo>
                <a:lnTo>
                  <a:pt x="295" y="248"/>
                </a:lnTo>
                <a:lnTo>
                  <a:pt x="295" y="249"/>
                </a:lnTo>
                <a:lnTo>
                  <a:pt x="295" y="249"/>
                </a:lnTo>
                <a:lnTo>
                  <a:pt x="295" y="249"/>
                </a:lnTo>
                <a:close/>
                <a:moveTo>
                  <a:pt x="418" y="456"/>
                </a:moveTo>
                <a:lnTo>
                  <a:pt x="417" y="454"/>
                </a:lnTo>
                <a:lnTo>
                  <a:pt x="414" y="452"/>
                </a:lnTo>
                <a:lnTo>
                  <a:pt x="411" y="451"/>
                </a:lnTo>
                <a:lnTo>
                  <a:pt x="409" y="454"/>
                </a:lnTo>
                <a:lnTo>
                  <a:pt x="413" y="456"/>
                </a:lnTo>
                <a:lnTo>
                  <a:pt x="418" y="456"/>
                </a:lnTo>
                <a:lnTo>
                  <a:pt x="417" y="456"/>
                </a:lnTo>
                <a:lnTo>
                  <a:pt x="418" y="456"/>
                </a:lnTo>
                <a:close/>
                <a:moveTo>
                  <a:pt x="345" y="173"/>
                </a:moveTo>
                <a:lnTo>
                  <a:pt x="345" y="173"/>
                </a:lnTo>
                <a:lnTo>
                  <a:pt x="345" y="173"/>
                </a:lnTo>
                <a:lnTo>
                  <a:pt x="347" y="172"/>
                </a:lnTo>
                <a:lnTo>
                  <a:pt x="346" y="169"/>
                </a:lnTo>
                <a:lnTo>
                  <a:pt x="347" y="169"/>
                </a:lnTo>
                <a:lnTo>
                  <a:pt x="347" y="168"/>
                </a:lnTo>
                <a:lnTo>
                  <a:pt x="348" y="168"/>
                </a:lnTo>
                <a:lnTo>
                  <a:pt x="348" y="167"/>
                </a:lnTo>
                <a:lnTo>
                  <a:pt x="356" y="168"/>
                </a:lnTo>
                <a:lnTo>
                  <a:pt x="363" y="169"/>
                </a:lnTo>
                <a:lnTo>
                  <a:pt x="357" y="166"/>
                </a:lnTo>
                <a:lnTo>
                  <a:pt x="351" y="164"/>
                </a:lnTo>
                <a:lnTo>
                  <a:pt x="347" y="164"/>
                </a:lnTo>
                <a:lnTo>
                  <a:pt x="345" y="163"/>
                </a:lnTo>
                <a:lnTo>
                  <a:pt x="342" y="164"/>
                </a:lnTo>
                <a:lnTo>
                  <a:pt x="338" y="165"/>
                </a:lnTo>
                <a:lnTo>
                  <a:pt x="339" y="163"/>
                </a:lnTo>
                <a:lnTo>
                  <a:pt x="340" y="161"/>
                </a:lnTo>
                <a:lnTo>
                  <a:pt x="336" y="159"/>
                </a:lnTo>
                <a:lnTo>
                  <a:pt x="330" y="157"/>
                </a:lnTo>
                <a:lnTo>
                  <a:pt x="331" y="158"/>
                </a:lnTo>
                <a:lnTo>
                  <a:pt x="330" y="157"/>
                </a:lnTo>
                <a:lnTo>
                  <a:pt x="329" y="159"/>
                </a:lnTo>
                <a:lnTo>
                  <a:pt x="327" y="161"/>
                </a:lnTo>
                <a:lnTo>
                  <a:pt x="326" y="163"/>
                </a:lnTo>
                <a:lnTo>
                  <a:pt x="324" y="163"/>
                </a:lnTo>
                <a:lnTo>
                  <a:pt x="324" y="164"/>
                </a:lnTo>
                <a:lnTo>
                  <a:pt x="324" y="165"/>
                </a:lnTo>
                <a:lnTo>
                  <a:pt x="322" y="167"/>
                </a:lnTo>
                <a:lnTo>
                  <a:pt x="322" y="168"/>
                </a:lnTo>
                <a:lnTo>
                  <a:pt x="322" y="169"/>
                </a:lnTo>
                <a:lnTo>
                  <a:pt x="324" y="172"/>
                </a:lnTo>
                <a:lnTo>
                  <a:pt x="327" y="172"/>
                </a:lnTo>
                <a:lnTo>
                  <a:pt x="329" y="173"/>
                </a:lnTo>
                <a:lnTo>
                  <a:pt x="330" y="175"/>
                </a:lnTo>
                <a:lnTo>
                  <a:pt x="331" y="177"/>
                </a:lnTo>
                <a:lnTo>
                  <a:pt x="334" y="177"/>
                </a:lnTo>
                <a:lnTo>
                  <a:pt x="336" y="177"/>
                </a:lnTo>
                <a:lnTo>
                  <a:pt x="337" y="176"/>
                </a:lnTo>
                <a:lnTo>
                  <a:pt x="338" y="175"/>
                </a:lnTo>
                <a:lnTo>
                  <a:pt x="339" y="172"/>
                </a:lnTo>
                <a:lnTo>
                  <a:pt x="338" y="172"/>
                </a:lnTo>
                <a:lnTo>
                  <a:pt x="336" y="172"/>
                </a:lnTo>
                <a:lnTo>
                  <a:pt x="335" y="172"/>
                </a:lnTo>
                <a:lnTo>
                  <a:pt x="334" y="171"/>
                </a:lnTo>
                <a:lnTo>
                  <a:pt x="334" y="169"/>
                </a:lnTo>
                <a:lnTo>
                  <a:pt x="336" y="168"/>
                </a:lnTo>
                <a:lnTo>
                  <a:pt x="338" y="168"/>
                </a:lnTo>
                <a:lnTo>
                  <a:pt x="342" y="168"/>
                </a:lnTo>
                <a:lnTo>
                  <a:pt x="345" y="169"/>
                </a:lnTo>
                <a:lnTo>
                  <a:pt x="346" y="169"/>
                </a:lnTo>
                <a:lnTo>
                  <a:pt x="346" y="169"/>
                </a:lnTo>
                <a:lnTo>
                  <a:pt x="346" y="172"/>
                </a:lnTo>
                <a:lnTo>
                  <a:pt x="345" y="173"/>
                </a:lnTo>
                <a:close/>
                <a:moveTo>
                  <a:pt x="184" y="399"/>
                </a:moveTo>
                <a:lnTo>
                  <a:pt x="184" y="400"/>
                </a:lnTo>
                <a:lnTo>
                  <a:pt x="184" y="399"/>
                </a:lnTo>
                <a:lnTo>
                  <a:pt x="184" y="399"/>
                </a:lnTo>
                <a:lnTo>
                  <a:pt x="184" y="399"/>
                </a:lnTo>
                <a:close/>
                <a:moveTo>
                  <a:pt x="350" y="117"/>
                </a:moveTo>
                <a:lnTo>
                  <a:pt x="350" y="119"/>
                </a:lnTo>
                <a:lnTo>
                  <a:pt x="351" y="120"/>
                </a:lnTo>
                <a:lnTo>
                  <a:pt x="354" y="122"/>
                </a:lnTo>
                <a:lnTo>
                  <a:pt x="357" y="123"/>
                </a:lnTo>
                <a:lnTo>
                  <a:pt x="364" y="125"/>
                </a:lnTo>
                <a:lnTo>
                  <a:pt x="369" y="125"/>
                </a:lnTo>
                <a:lnTo>
                  <a:pt x="371" y="125"/>
                </a:lnTo>
                <a:lnTo>
                  <a:pt x="373" y="125"/>
                </a:lnTo>
                <a:lnTo>
                  <a:pt x="375" y="126"/>
                </a:lnTo>
                <a:lnTo>
                  <a:pt x="375" y="128"/>
                </a:lnTo>
                <a:lnTo>
                  <a:pt x="372" y="130"/>
                </a:lnTo>
                <a:lnTo>
                  <a:pt x="370" y="131"/>
                </a:lnTo>
                <a:lnTo>
                  <a:pt x="372" y="133"/>
                </a:lnTo>
                <a:lnTo>
                  <a:pt x="376" y="135"/>
                </a:lnTo>
                <a:lnTo>
                  <a:pt x="378" y="136"/>
                </a:lnTo>
                <a:lnTo>
                  <a:pt x="383" y="136"/>
                </a:lnTo>
                <a:lnTo>
                  <a:pt x="379" y="134"/>
                </a:lnTo>
                <a:lnTo>
                  <a:pt x="377" y="131"/>
                </a:lnTo>
                <a:lnTo>
                  <a:pt x="381" y="131"/>
                </a:lnTo>
                <a:lnTo>
                  <a:pt x="386" y="130"/>
                </a:lnTo>
                <a:lnTo>
                  <a:pt x="381" y="126"/>
                </a:lnTo>
                <a:lnTo>
                  <a:pt x="376" y="124"/>
                </a:lnTo>
                <a:lnTo>
                  <a:pt x="371" y="123"/>
                </a:lnTo>
                <a:lnTo>
                  <a:pt x="364" y="122"/>
                </a:lnTo>
                <a:lnTo>
                  <a:pt x="361" y="120"/>
                </a:lnTo>
                <a:lnTo>
                  <a:pt x="357" y="117"/>
                </a:lnTo>
                <a:lnTo>
                  <a:pt x="352" y="115"/>
                </a:lnTo>
                <a:lnTo>
                  <a:pt x="346" y="115"/>
                </a:lnTo>
                <a:lnTo>
                  <a:pt x="347" y="117"/>
                </a:lnTo>
                <a:lnTo>
                  <a:pt x="350" y="117"/>
                </a:lnTo>
                <a:lnTo>
                  <a:pt x="348" y="118"/>
                </a:lnTo>
                <a:lnTo>
                  <a:pt x="350" y="117"/>
                </a:lnTo>
                <a:close/>
                <a:moveTo>
                  <a:pt x="70" y="258"/>
                </a:moveTo>
                <a:lnTo>
                  <a:pt x="70" y="258"/>
                </a:lnTo>
                <a:lnTo>
                  <a:pt x="72" y="258"/>
                </a:lnTo>
                <a:lnTo>
                  <a:pt x="75" y="258"/>
                </a:lnTo>
                <a:lnTo>
                  <a:pt x="79" y="260"/>
                </a:lnTo>
                <a:lnTo>
                  <a:pt x="80" y="259"/>
                </a:lnTo>
                <a:lnTo>
                  <a:pt x="81" y="258"/>
                </a:lnTo>
                <a:lnTo>
                  <a:pt x="82" y="260"/>
                </a:lnTo>
                <a:lnTo>
                  <a:pt x="85" y="261"/>
                </a:lnTo>
                <a:lnTo>
                  <a:pt x="90" y="261"/>
                </a:lnTo>
                <a:lnTo>
                  <a:pt x="93" y="261"/>
                </a:lnTo>
                <a:lnTo>
                  <a:pt x="100" y="263"/>
                </a:lnTo>
                <a:lnTo>
                  <a:pt x="108" y="265"/>
                </a:lnTo>
                <a:lnTo>
                  <a:pt x="112" y="267"/>
                </a:lnTo>
                <a:lnTo>
                  <a:pt x="115" y="268"/>
                </a:lnTo>
                <a:lnTo>
                  <a:pt x="117" y="268"/>
                </a:lnTo>
                <a:lnTo>
                  <a:pt x="120" y="267"/>
                </a:lnTo>
                <a:lnTo>
                  <a:pt x="122" y="269"/>
                </a:lnTo>
                <a:lnTo>
                  <a:pt x="124" y="272"/>
                </a:lnTo>
                <a:lnTo>
                  <a:pt x="120" y="272"/>
                </a:lnTo>
                <a:lnTo>
                  <a:pt x="115" y="271"/>
                </a:lnTo>
                <a:lnTo>
                  <a:pt x="111" y="269"/>
                </a:lnTo>
                <a:lnTo>
                  <a:pt x="106" y="268"/>
                </a:lnTo>
                <a:lnTo>
                  <a:pt x="106" y="268"/>
                </a:lnTo>
                <a:lnTo>
                  <a:pt x="106" y="268"/>
                </a:lnTo>
                <a:lnTo>
                  <a:pt x="92" y="265"/>
                </a:lnTo>
                <a:lnTo>
                  <a:pt x="79" y="260"/>
                </a:lnTo>
                <a:lnTo>
                  <a:pt x="75" y="260"/>
                </a:lnTo>
                <a:lnTo>
                  <a:pt x="72" y="258"/>
                </a:lnTo>
                <a:lnTo>
                  <a:pt x="71" y="258"/>
                </a:lnTo>
                <a:lnTo>
                  <a:pt x="70" y="258"/>
                </a:lnTo>
                <a:close/>
                <a:moveTo>
                  <a:pt x="163" y="230"/>
                </a:moveTo>
                <a:lnTo>
                  <a:pt x="166" y="230"/>
                </a:lnTo>
                <a:lnTo>
                  <a:pt x="169" y="231"/>
                </a:lnTo>
                <a:lnTo>
                  <a:pt x="166" y="230"/>
                </a:lnTo>
                <a:lnTo>
                  <a:pt x="163" y="230"/>
                </a:lnTo>
                <a:close/>
                <a:moveTo>
                  <a:pt x="231" y="100"/>
                </a:moveTo>
                <a:lnTo>
                  <a:pt x="229" y="100"/>
                </a:lnTo>
                <a:lnTo>
                  <a:pt x="227" y="100"/>
                </a:lnTo>
                <a:lnTo>
                  <a:pt x="228" y="101"/>
                </a:lnTo>
                <a:lnTo>
                  <a:pt x="230" y="103"/>
                </a:lnTo>
                <a:lnTo>
                  <a:pt x="232" y="103"/>
                </a:lnTo>
                <a:lnTo>
                  <a:pt x="233" y="103"/>
                </a:lnTo>
                <a:lnTo>
                  <a:pt x="235" y="101"/>
                </a:lnTo>
                <a:lnTo>
                  <a:pt x="233" y="100"/>
                </a:lnTo>
                <a:lnTo>
                  <a:pt x="232" y="100"/>
                </a:lnTo>
                <a:lnTo>
                  <a:pt x="231" y="100"/>
                </a:lnTo>
                <a:close/>
                <a:moveTo>
                  <a:pt x="940" y="241"/>
                </a:moveTo>
                <a:lnTo>
                  <a:pt x="939" y="240"/>
                </a:lnTo>
                <a:lnTo>
                  <a:pt x="939" y="240"/>
                </a:lnTo>
                <a:lnTo>
                  <a:pt x="938" y="240"/>
                </a:lnTo>
                <a:lnTo>
                  <a:pt x="937" y="241"/>
                </a:lnTo>
                <a:lnTo>
                  <a:pt x="937" y="243"/>
                </a:lnTo>
                <a:lnTo>
                  <a:pt x="937" y="247"/>
                </a:lnTo>
                <a:lnTo>
                  <a:pt x="939" y="246"/>
                </a:lnTo>
                <a:lnTo>
                  <a:pt x="940" y="244"/>
                </a:lnTo>
                <a:lnTo>
                  <a:pt x="940" y="243"/>
                </a:lnTo>
                <a:lnTo>
                  <a:pt x="940" y="241"/>
                </a:lnTo>
                <a:lnTo>
                  <a:pt x="940" y="241"/>
                </a:lnTo>
                <a:lnTo>
                  <a:pt x="940" y="241"/>
                </a:lnTo>
                <a:close/>
                <a:moveTo>
                  <a:pt x="256" y="449"/>
                </a:moveTo>
                <a:lnTo>
                  <a:pt x="260" y="448"/>
                </a:lnTo>
                <a:lnTo>
                  <a:pt x="262" y="448"/>
                </a:lnTo>
                <a:lnTo>
                  <a:pt x="264" y="448"/>
                </a:lnTo>
                <a:lnTo>
                  <a:pt x="265" y="445"/>
                </a:lnTo>
                <a:lnTo>
                  <a:pt x="263" y="445"/>
                </a:lnTo>
                <a:lnTo>
                  <a:pt x="261" y="446"/>
                </a:lnTo>
                <a:lnTo>
                  <a:pt x="258" y="447"/>
                </a:lnTo>
                <a:lnTo>
                  <a:pt x="256" y="449"/>
                </a:lnTo>
                <a:close/>
                <a:moveTo>
                  <a:pt x="293" y="132"/>
                </a:moveTo>
                <a:lnTo>
                  <a:pt x="294" y="134"/>
                </a:lnTo>
                <a:lnTo>
                  <a:pt x="296" y="135"/>
                </a:lnTo>
                <a:lnTo>
                  <a:pt x="298" y="135"/>
                </a:lnTo>
                <a:lnTo>
                  <a:pt x="301" y="134"/>
                </a:lnTo>
                <a:lnTo>
                  <a:pt x="298" y="132"/>
                </a:lnTo>
                <a:lnTo>
                  <a:pt x="296" y="131"/>
                </a:lnTo>
                <a:lnTo>
                  <a:pt x="294" y="131"/>
                </a:lnTo>
                <a:lnTo>
                  <a:pt x="293" y="132"/>
                </a:lnTo>
                <a:lnTo>
                  <a:pt x="294" y="133"/>
                </a:lnTo>
                <a:lnTo>
                  <a:pt x="293" y="132"/>
                </a:lnTo>
                <a:close/>
                <a:moveTo>
                  <a:pt x="369" y="183"/>
                </a:moveTo>
                <a:lnTo>
                  <a:pt x="370" y="183"/>
                </a:lnTo>
                <a:lnTo>
                  <a:pt x="370" y="181"/>
                </a:lnTo>
                <a:lnTo>
                  <a:pt x="369" y="178"/>
                </a:lnTo>
                <a:lnTo>
                  <a:pt x="367" y="178"/>
                </a:lnTo>
                <a:lnTo>
                  <a:pt x="364" y="180"/>
                </a:lnTo>
                <a:lnTo>
                  <a:pt x="364" y="181"/>
                </a:lnTo>
                <a:lnTo>
                  <a:pt x="367" y="182"/>
                </a:lnTo>
                <a:lnTo>
                  <a:pt x="369" y="183"/>
                </a:lnTo>
                <a:lnTo>
                  <a:pt x="369" y="183"/>
                </a:lnTo>
                <a:lnTo>
                  <a:pt x="369" y="183"/>
                </a:lnTo>
                <a:close/>
                <a:moveTo>
                  <a:pt x="649" y="609"/>
                </a:moveTo>
                <a:lnTo>
                  <a:pt x="648" y="608"/>
                </a:lnTo>
                <a:lnTo>
                  <a:pt x="645" y="607"/>
                </a:lnTo>
                <a:lnTo>
                  <a:pt x="642" y="607"/>
                </a:lnTo>
                <a:lnTo>
                  <a:pt x="641" y="609"/>
                </a:lnTo>
                <a:lnTo>
                  <a:pt x="642" y="611"/>
                </a:lnTo>
                <a:lnTo>
                  <a:pt x="644" y="612"/>
                </a:lnTo>
                <a:lnTo>
                  <a:pt x="648" y="612"/>
                </a:lnTo>
                <a:lnTo>
                  <a:pt x="649" y="609"/>
                </a:lnTo>
                <a:close/>
                <a:moveTo>
                  <a:pt x="660" y="175"/>
                </a:moveTo>
                <a:lnTo>
                  <a:pt x="661" y="174"/>
                </a:lnTo>
                <a:lnTo>
                  <a:pt x="661" y="173"/>
                </a:lnTo>
                <a:lnTo>
                  <a:pt x="661" y="172"/>
                </a:lnTo>
                <a:lnTo>
                  <a:pt x="659" y="172"/>
                </a:lnTo>
                <a:lnTo>
                  <a:pt x="657" y="173"/>
                </a:lnTo>
                <a:lnTo>
                  <a:pt x="657" y="174"/>
                </a:lnTo>
                <a:lnTo>
                  <a:pt x="658" y="175"/>
                </a:lnTo>
                <a:lnTo>
                  <a:pt x="660" y="175"/>
                </a:lnTo>
                <a:lnTo>
                  <a:pt x="660" y="175"/>
                </a:lnTo>
                <a:lnTo>
                  <a:pt x="660" y="175"/>
                </a:lnTo>
                <a:close/>
                <a:moveTo>
                  <a:pt x="306" y="140"/>
                </a:moveTo>
                <a:lnTo>
                  <a:pt x="306" y="138"/>
                </a:lnTo>
                <a:lnTo>
                  <a:pt x="306" y="136"/>
                </a:lnTo>
                <a:lnTo>
                  <a:pt x="304" y="135"/>
                </a:lnTo>
                <a:lnTo>
                  <a:pt x="303" y="136"/>
                </a:lnTo>
                <a:lnTo>
                  <a:pt x="302" y="139"/>
                </a:lnTo>
                <a:lnTo>
                  <a:pt x="299" y="140"/>
                </a:lnTo>
                <a:lnTo>
                  <a:pt x="302" y="141"/>
                </a:lnTo>
                <a:lnTo>
                  <a:pt x="304" y="141"/>
                </a:lnTo>
                <a:lnTo>
                  <a:pt x="305" y="141"/>
                </a:lnTo>
                <a:lnTo>
                  <a:pt x="306" y="140"/>
                </a:lnTo>
                <a:lnTo>
                  <a:pt x="306" y="141"/>
                </a:lnTo>
                <a:lnTo>
                  <a:pt x="306" y="140"/>
                </a:lnTo>
                <a:close/>
                <a:moveTo>
                  <a:pt x="1002" y="642"/>
                </a:moveTo>
                <a:lnTo>
                  <a:pt x="1004" y="641"/>
                </a:lnTo>
                <a:lnTo>
                  <a:pt x="1007" y="641"/>
                </a:lnTo>
                <a:lnTo>
                  <a:pt x="1008" y="640"/>
                </a:lnTo>
                <a:lnTo>
                  <a:pt x="1008" y="640"/>
                </a:lnTo>
                <a:lnTo>
                  <a:pt x="1008" y="639"/>
                </a:lnTo>
                <a:lnTo>
                  <a:pt x="1006" y="638"/>
                </a:lnTo>
                <a:lnTo>
                  <a:pt x="1003" y="638"/>
                </a:lnTo>
                <a:lnTo>
                  <a:pt x="1001" y="639"/>
                </a:lnTo>
                <a:lnTo>
                  <a:pt x="1001" y="640"/>
                </a:lnTo>
                <a:lnTo>
                  <a:pt x="1001" y="641"/>
                </a:lnTo>
                <a:lnTo>
                  <a:pt x="1002" y="642"/>
                </a:lnTo>
                <a:lnTo>
                  <a:pt x="1002" y="642"/>
                </a:lnTo>
                <a:lnTo>
                  <a:pt x="1003" y="641"/>
                </a:lnTo>
                <a:lnTo>
                  <a:pt x="1002" y="642"/>
                </a:lnTo>
                <a:close/>
                <a:moveTo>
                  <a:pt x="227" y="95"/>
                </a:moveTo>
                <a:lnTo>
                  <a:pt x="230" y="95"/>
                </a:lnTo>
                <a:lnTo>
                  <a:pt x="233" y="95"/>
                </a:lnTo>
                <a:lnTo>
                  <a:pt x="232" y="94"/>
                </a:lnTo>
                <a:lnTo>
                  <a:pt x="230" y="92"/>
                </a:lnTo>
                <a:lnTo>
                  <a:pt x="228" y="91"/>
                </a:lnTo>
                <a:lnTo>
                  <a:pt x="227" y="91"/>
                </a:lnTo>
                <a:lnTo>
                  <a:pt x="224" y="92"/>
                </a:lnTo>
                <a:lnTo>
                  <a:pt x="224" y="93"/>
                </a:lnTo>
                <a:lnTo>
                  <a:pt x="225" y="94"/>
                </a:lnTo>
                <a:lnTo>
                  <a:pt x="227" y="95"/>
                </a:lnTo>
                <a:lnTo>
                  <a:pt x="227" y="95"/>
                </a:lnTo>
                <a:lnTo>
                  <a:pt x="227" y="95"/>
                </a:lnTo>
                <a:close/>
                <a:moveTo>
                  <a:pt x="614" y="175"/>
                </a:moveTo>
                <a:lnTo>
                  <a:pt x="615" y="174"/>
                </a:lnTo>
                <a:lnTo>
                  <a:pt x="615" y="173"/>
                </a:lnTo>
                <a:lnTo>
                  <a:pt x="615" y="171"/>
                </a:lnTo>
                <a:lnTo>
                  <a:pt x="614" y="169"/>
                </a:lnTo>
                <a:lnTo>
                  <a:pt x="612" y="169"/>
                </a:lnTo>
                <a:lnTo>
                  <a:pt x="611" y="169"/>
                </a:lnTo>
                <a:lnTo>
                  <a:pt x="610" y="169"/>
                </a:lnTo>
                <a:lnTo>
                  <a:pt x="610" y="171"/>
                </a:lnTo>
                <a:lnTo>
                  <a:pt x="611" y="173"/>
                </a:lnTo>
                <a:lnTo>
                  <a:pt x="614" y="175"/>
                </a:lnTo>
                <a:lnTo>
                  <a:pt x="614" y="175"/>
                </a:lnTo>
                <a:lnTo>
                  <a:pt x="614" y="175"/>
                </a:lnTo>
                <a:close/>
                <a:moveTo>
                  <a:pt x="431" y="493"/>
                </a:moveTo>
                <a:lnTo>
                  <a:pt x="428" y="491"/>
                </a:lnTo>
                <a:lnTo>
                  <a:pt x="426" y="490"/>
                </a:lnTo>
                <a:lnTo>
                  <a:pt x="422" y="490"/>
                </a:lnTo>
                <a:lnTo>
                  <a:pt x="420" y="490"/>
                </a:lnTo>
                <a:lnTo>
                  <a:pt x="420" y="490"/>
                </a:lnTo>
                <a:lnTo>
                  <a:pt x="420" y="490"/>
                </a:lnTo>
                <a:lnTo>
                  <a:pt x="422" y="492"/>
                </a:lnTo>
                <a:lnTo>
                  <a:pt x="425" y="493"/>
                </a:lnTo>
                <a:lnTo>
                  <a:pt x="428" y="493"/>
                </a:lnTo>
                <a:lnTo>
                  <a:pt x="431" y="493"/>
                </a:lnTo>
                <a:close/>
                <a:moveTo>
                  <a:pt x="375" y="256"/>
                </a:moveTo>
                <a:lnTo>
                  <a:pt x="376" y="258"/>
                </a:lnTo>
                <a:lnTo>
                  <a:pt x="378" y="260"/>
                </a:lnTo>
                <a:lnTo>
                  <a:pt x="380" y="260"/>
                </a:lnTo>
                <a:lnTo>
                  <a:pt x="384" y="259"/>
                </a:lnTo>
                <a:lnTo>
                  <a:pt x="379" y="257"/>
                </a:lnTo>
                <a:lnTo>
                  <a:pt x="375" y="256"/>
                </a:lnTo>
                <a:close/>
                <a:moveTo>
                  <a:pt x="515" y="560"/>
                </a:moveTo>
                <a:lnTo>
                  <a:pt x="515" y="563"/>
                </a:lnTo>
                <a:lnTo>
                  <a:pt x="517" y="566"/>
                </a:lnTo>
                <a:lnTo>
                  <a:pt x="517" y="567"/>
                </a:lnTo>
                <a:lnTo>
                  <a:pt x="518" y="568"/>
                </a:lnTo>
                <a:lnTo>
                  <a:pt x="519" y="568"/>
                </a:lnTo>
                <a:lnTo>
                  <a:pt x="520" y="567"/>
                </a:lnTo>
                <a:lnTo>
                  <a:pt x="520" y="565"/>
                </a:lnTo>
                <a:lnTo>
                  <a:pt x="519" y="563"/>
                </a:lnTo>
                <a:lnTo>
                  <a:pt x="517" y="562"/>
                </a:lnTo>
                <a:lnTo>
                  <a:pt x="515" y="560"/>
                </a:lnTo>
                <a:lnTo>
                  <a:pt x="516" y="562"/>
                </a:lnTo>
                <a:lnTo>
                  <a:pt x="515" y="560"/>
                </a:lnTo>
                <a:close/>
                <a:moveTo>
                  <a:pt x="0" y="244"/>
                </a:moveTo>
                <a:lnTo>
                  <a:pt x="2" y="247"/>
                </a:lnTo>
                <a:lnTo>
                  <a:pt x="5" y="248"/>
                </a:lnTo>
                <a:lnTo>
                  <a:pt x="7" y="248"/>
                </a:lnTo>
                <a:lnTo>
                  <a:pt x="9" y="248"/>
                </a:lnTo>
                <a:lnTo>
                  <a:pt x="8" y="244"/>
                </a:lnTo>
                <a:lnTo>
                  <a:pt x="6" y="243"/>
                </a:lnTo>
                <a:lnTo>
                  <a:pt x="2" y="243"/>
                </a:lnTo>
                <a:lnTo>
                  <a:pt x="0" y="244"/>
                </a:lnTo>
                <a:close/>
                <a:moveTo>
                  <a:pt x="244" y="100"/>
                </a:moveTo>
                <a:lnTo>
                  <a:pt x="246" y="99"/>
                </a:lnTo>
                <a:lnTo>
                  <a:pt x="246" y="98"/>
                </a:lnTo>
                <a:lnTo>
                  <a:pt x="244" y="97"/>
                </a:lnTo>
                <a:lnTo>
                  <a:pt x="240" y="95"/>
                </a:lnTo>
                <a:lnTo>
                  <a:pt x="238" y="95"/>
                </a:lnTo>
                <a:lnTo>
                  <a:pt x="236" y="95"/>
                </a:lnTo>
                <a:lnTo>
                  <a:pt x="239" y="99"/>
                </a:lnTo>
                <a:lnTo>
                  <a:pt x="244" y="100"/>
                </a:lnTo>
                <a:lnTo>
                  <a:pt x="244" y="100"/>
                </a:lnTo>
                <a:lnTo>
                  <a:pt x="244" y="100"/>
                </a:lnTo>
                <a:close/>
                <a:moveTo>
                  <a:pt x="338" y="473"/>
                </a:moveTo>
                <a:lnTo>
                  <a:pt x="337" y="474"/>
                </a:lnTo>
                <a:lnTo>
                  <a:pt x="335" y="476"/>
                </a:lnTo>
                <a:lnTo>
                  <a:pt x="336" y="477"/>
                </a:lnTo>
                <a:lnTo>
                  <a:pt x="337" y="477"/>
                </a:lnTo>
                <a:lnTo>
                  <a:pt x="339" y="477"/>
                </a:lnTo>
                <a:lnTo>
                  <a:pt x="340" y="475"/>
                </a:lnTo>
                <a:lnTo>
                  <a:pt x="340" y="474"/>
                </a:lnTo>
                <a:lnTo>
                  <a:pt x="338" y="473"/>
                </a:lnTo>
                <a:lnTo>
                  <a:pt x="338" y="474"/>
                </a:lnTo>
                <a:lnTo>
                  <a:pt x="338" y="473"/>
                </a:lnTo>
                <a:close/>
                <a:moveTo>
                  <a:pt x="484" y="141"/>
                </a:moveTo>
                <a:lnTo>
                  <a:pt x="485" y="140"/>
                </a:lnTo>
                <a:lnTo>
                  <a:pt x="484" y="139"/>
                </a:lnTo>
                <a:lnTo>
                  <a:pt x="482" y="138"/>
                </a:lnTo>
                <a:lnTo>
                  <a:pt x="480" y="138"/>
                </a:lnTo>
                <a:lnTo>
                  <a:pt x="478" y="138"/>
                </a:lnTo>
                <a:lnTo>
                  <a:pt x="475" y="139"/>
                </a:lnTo>
                <a:lnTo>
                  <a:pt x="479" y="141"/>
                </a:lnTo>
                <a:lnTo>
                  <a:pt x="484" y="141"/>
                </a:lnTo>
                <a:lnTo>
                  <a:pt x="484" y="141"/>
                </a:lnTo>
                <a:lnTo>
                  <a:pt x="484" y="141"/>
                </a:lnTo>
                <a:close/>
                <a:moveTo>
                  <a:pt x="542" y="215"/>
                </a:moveTo>
                <a:lnTo>
                  <a:pt x="545" y="215"/>
                </a:lnTo>
                <a:lnTo>
                  <a:pt x="548" y="215"/>
                </a:lnTo>
                <a:lnTo>
                  <a:pt x="549" y="214"/>
                </a:lnTo>
                <a:lnTo>
                  <a:pt x="549" y="213"/>
                </a:lnTo>
                <a:lnTo>
                  <a:pt x="550" y="211"/>
                </a:lnTo>
                <a:lnTo>
                  <a:pt x="549" y="209"/>
                </a:lnTo>
                <a:lnTo>
                  <a:pt x="549" y="209"/>
                </a:lnTo>
                <a:lnTo>
                  <a:pt x="549" y="209"/>
                </a:lnTo>
                <a:lnTo>
                  <a:pt x="545" y="211"/>
                </a:lnTo>
                <a:lnTo>
                  <a:pt x="542" y="215"/>
                </a:lnTo>
                <a:close/>
                <a:moveTo>
                  <a:pt x="499" y="557"/>
                </a:moveTo>
                <a:lnTo>
                  <a:pt x="503" y="555"/>
                </a:lnTo>
                <a:lnTo>
                  <a:pt x="508" y="551"/>
                </a:lnTo>
                <a:lnTo>
                  <a:pt x="504" y="550"/>
                </a:lnTo>
                <a:lnTo>
                  <a:pt x="501" y="551"/>
                </a:lnTo>
                <a:lnTo>
                  <a:pt x="500" y="554"/>
                </a:lnTo>
                <a:lnTo>
                  <a:pt x="499" y="557"/>
                </a:lnTo>
                <a:close/>
                <a:moveTo>
                  <a:pt x="438" y="190"/>
                </a:moveTo>
                <a:lnTo>
                  <a:pt x="435" y="186"/>
                </a:lnTo>
                <a:lnTo>
                  <a:pt x="430" y="183"/>
                </a:lnTo>
                <a:lnTo>
                  <a:pt x="431" y="186"/>
                </a:lnTo>
                <a:lnTo>
                  <a:pt x="433" y="189"/>
                </a:lnTo>
                <a:lnTo>
                  <a:pt x="434" y="190"/>
                </a:lnTo>
                <a:lnTo>
                  <a:pt x="438" y="190"/>
                </a:lnTo>
                <a:close/>
                <a:moveTo>
                  <a:pt x="610" y="307"/>
                </a:moveTo>
                <a:lnTo>
                  <a:pt x="609" y="304"/>
                </a:lnTo>
                <a:lnTo>
                  <a:pt x="606" y="300"/>
                </a:lnTo>
                <a:lnTo>
                  <a:pt x="606" y="304"/>
                </a:lnTo>
                <a:lnTo>
                  <a:pt x="607" y="306"/>
                </a:lnTo>
                <a:lnTo>
                  <a:pt x="609" y="307"/>
                </a:lnTo>
                <a:lnTo>
                  <a:pt x="610" y="307"/>
                </a:lnTo>
                <a:lnTo>
                  <a:pt x="610" y="306"/>
                </a:lnTo>
                <a:lnTo>
                  <a:pt x="610" y="307"/>
                </a:lnTo>
                <a:close/>
                <a:moveTo>
                  <a:pt x="577" y="210"/>
                </a:moveTo>
                <a:lnTo>
                  <a:pt x="576" y="206"/>
                </a:lnTo>
                <a:lnTo>
                  <a:pt x="577" y="202"/>
                </a:lnTo>
                <a:lnTo>
                  <a:pt x="574" y="203"/>
                </a:lnTo>
                <a:lnTo>
                  <a:pt x="573" y="205"/>
                </a:lnTo>
                <a:lnTo>
                  <a:pt x="574" y="207"/>
                </a:lnTo>
                <a:lnTo>
                  <a:pt x="577" y="210"/>
                </a:lnTo>
                <a:close/>
                <a:moveTo>
                  <a:pt x="610" y="199"/>
                </a:moveTo>
                <a:lnTo>
                  <a:pt x="610" y="199"/>
                </a:lnTo>
                <a:lnTo>
                  <a:pt x="610" y="199"/>
                </a:lnTo>
                <a:lnTo>
                  <a:pt x="610" y="198"/>
                </a:lnTo>
                <a:lnTo>
                  <a:pt x="612" y="199"/>
                </a:lnTo>
                <a:lnTo>
                  <a:pt x="612" y="200"/>
                </a:lnTo>
                <a:lnTo>
                  <a:pt x="615" y="202"/>
                </a:lnTo>
                <a:lnTo>
                  <a:pt x="618" y="206"/>
                </a:lnTo>
                <a:lnTo>
                  <a:pt x="620" y="207"/>
                </a:lnTo>
                <a:lnTo>
                  <a:pt x="622" y="207"/>
                </a:lnTo>
                <a:lnTo>
                  <a:pt x="624" y="207"/>
                </a:lnTo>
                <a:lnTo>
                  <a:pt x="625" y="207"/>
                </a:lnTo>
                <a:lnTo>
                  <a:pt x="625" y="207"/>
                </a:lnTo>
                <a:lnTo>
                  <a:pt x="625" y="207"/>
                </a:lnTo>
                <a:lnTo>
                  <a:pt x="626" y="205"/>
                </a:lnTo>
                <a:lnTo>
                  <a:pt x="625" y="203"/>
                </a:lnTo>
                <a:lnTo>
                  <a:pt x="623" y="203"/>
                </a:lnTo>
                <a:lnTo>
                  <a:pt x="620" y="202"/>
                </a:lnTo>
                <a:lnTo>
                  <a:pt x="618" y="202"/>
                </a:lnTo>
                <a:lnTo>
                  <a:pt x="616" y="201"/>
                </a:lnTo>
                <a:lnTo>
                  <a:pt x="615" y="198"/>
                </a:lnTo>
                <a:lnTo>
                  <a:pt x="612" y="196"/>
                </a:lnTo>
                <a:lnTo>
                  <a:pt x="612" y="194"/>
                </a:lnTo>
                <a:lnTo>
                  <a:pt x="611" y="194"/>
                </a:lnTo>
                <a:lnTo>
                  <a:pt x="610" y="194"/>
                </a:lnTo>
                <a:lnTo>
                  <a:pt x="609" y="196"/>
                </a:lnTo>
                <a:lnTo>
                  <a:pt x="609" y="197"/>
                </a:lnTo>
                <a:lnTo>
                  <a:pt x="610" y="198"/>
                </a:lnTo>
                <a:lnTo>
                  <a:pt x="610" y="198"/>
                </a:lnTo>
                <a:lnTo>
                  <a:pt x="610" y="199"/>
                </a:lnTo>
                <a:close/>
                <a:moveTo>
                  <a:pt x="602" y="198"/>
                </a:moveTo>
                <a:lnTo>
                  <a:pt x="603" y="200"/>
                </a:lnTo>
                <a:lnTo>
                  <a:pt x="606" y="201"/>
                </a:lnTo>
                <a:lnTo>
                  <a:pt x="607" y="201"/>
                </a:lnTo>
                <a:lnTo>
                  <a:pt x="609" y="201"/>
                </a:lnTo>
                <a:lnTo>
                  <a:pt x="609" y="200"/>
                </a:lnTo>
                <a:lnTo>
                  <a:pt x="610" y="199"/>
                </a:lnTo>
                <a:lnTo>
                  <a:pt x="606" y="197"/>
                </a:lnTo>
                <a:lnTo>
                  <a:pt x="602" y="198"/>
                </a:lnTo>
                <a:lnTo>
                  <a:pt x="602" y="198"/>
                </a:lnTo>
                <a:lnTo>
                  <a:pt x="602" y="198"/>
                </a:lnTo>
                <a:close/>
                <a:moveTo>
                  <a:pt x="1041" y="653"/>
                </a:moveTo>
                <a:lnTo>
                  <a:pt x="1040" y="651"/>
                </a:lnTo>
                <a:lnTo>
                  <a:pt x="1038" y="651"/>
                </a:lnTo>
                <a:lnTo>
                  <a:pt x="1037" y="651"/>
                </a:lnTo>
                <a:lnTo>
                  <a:pt x="1036" y="654"/>
                </a:lnTo>
                <a:lnTo>
                  <a:pt x="1037" y="656"/>
                </a:lnTo>
                <a:lnTo>
                  <a:pt x="1038" y="656"/>
                </a:lnTo>
                <a:lnTo>
                  <a:pt x="1040" y="654"/>
                </a:lnTo>
                <a:lnTo>
                  <a:pt x="1041" y="653"/>
                </a:lnTo>
                <a:lnTo>
                  <a:pt x="1041" y="653"/>
                </a:lnTo>
                <a:lnTo>
                  <a:pt x="1041" y="653"/>
                </a:lnTo>
                <a:close/>
                <a:moveTo>
                  <a:pt x="1039" y="657"/>
                </a:moveTo>
                <a:lnTo>
                  <a:pt x="1039" y="656"/>
                </a:lnTo>
                <a:lnTo>
                  <a:pt x="1039" y="657"/>
                </a:lnTo>
                <a:lnTo>
                  <a:pt x="1036" y="659"/>
                </a:lnTo>
                <a:lnTo>
                  <a:pt x="1031" y="662"/>
                </a:lnTo>
                <a:lnTo>
                  <a:pt x="1037" y="663"/>
                </a:lnTo>
                <a:lnTo>
                  <a:pt x="1044" y="663"/>
                </a:lnTo>
                <a:lnTo>
                  <a:pt x="1047" y="662"/>
                </a:lnTo>
                <a:lnTo>
                  <a:pt x="1049" y="662"/>
                </a:lnTo>
                <a:lnTo>
                  <a:pt x="1053" y="659"/>
                </a:lnTo>
                <a:lnTo>
                  <a:pt x="1054" y="657"/>
                </a:lnTo>
                <a:lnTo>
                  <a:pt x="1046" y="657"/>
                </a:lnTo>
                <a:lnTo>
                  <a:pt x="1039" y="657"/>
                </a:lnTo>
                <a:close/>
                <a:moveTo>
                  <a:pt x="1039" y="657"/>
                </a:moveTo>
                <a:lnTo>
                  <a:pt x="1039" y="657"/>
                </a:lnTo>
                <a:lnTo>
                  <a:pt x="1039" y="657"/>
                </a:lnTo>
                <a:close/>
                <a:moveTo>
                  <a:pt x="722" y="650"/>
                </a:moveTo>
                <a:lnTo>
                  <a:pt x="716" y="649"/>
                </a:lnTo>
                <a:lnTo>
                  <a:pt x="710" y="648"/>
                </a:lnTo>
                <a:lnTo>
                  <a:pt x="714" y="650"/>
                </a:lnTo>
                <a:lnTo>
                  <a:pt x="716" y="651"/>
                </a:lnTo>
                <a:lnTo>
                  <a:pt x="718" y="651"/>
                </a:lnTo>
                <a:lnTo>
                  <a:pt x="722" y="650"/>
                </a:lnTo>
                <a:close/>
                <a:moveTo>
                  <a:pt x="581" y="184"/>
                </a:moveTo>
                <a:lnTo>
                  <a:pt x="583" y="183"/>
                </a:lnTo>
                <a:lnTo>
                  <a:pt x="584" y="181"/>
                </a:lnTo>
                <a:lnTo>
                  <a:pt x="583" y="178"/>
                </a:lnTo>
                <a:lnTo>
                  <a:pt x="582" y="177"/>
                </a:lnTo>
                <a:lnTo>
                  <a:pt x="579" y="178"/>
                </a:lnTo>
                <a:lnTo>
                  <a:pt x="577" y="181"/>
                </a:lnTo>
                <a:lnTo>
                  <a:pt x="577" y="182"/>
                </a:lnTo>
                <a:lnTo>
                  <a:pt x="578" y="183"/>
                </a:lnTo>
                <a:lnTo>
                  <a:pt x="578" y="184"/>
                </a:lnTo>
                <a:lnTo>
                  <a:pt x="581" y="184"/>
                </a:lnTo>
                <a:lnTo>
                  <a:pt x="581" y="184"/>
                </a:lnTo>
                <a:lnTo>
                  <a:pt x="581" y="184"/>
                </a:lnTo>
                <a:close/>
                <a:moveTo>
                  <a:pt x="870" y="658"/>
                </a:moveTo>
                <a:lnTo>
                  <a:pt x="872" y="658"/>
                </a:lnTo>
                <a:lnTo>
                  <a:pt x="875" y="659"/>
                </a:lnTo>
                <a:lnTo>
                  <a:pt x="876" y="659"/>
                </a:lnTo>
                <a:lnTo>
                  <a:pt x="878" y="659"/>
                </a:lnTo>
                <a:lnTo>
                  <a:pt x="879" y="658"/>
                </a:lnTo>
                <a:lnTo>
                  <a:pt x="880" y="657"/>
                </a:lnTo>
                <a:lnTo>
                  <a:pt x="876" y="656"/>
                </a:lnTo>
                <a:lnTo>
                  <a:pt x="872" y="656"/>
                </a:lnTo>
                <a:lnTo>
                  <a:pt x="871" y="656"/>
                </a:lnTo>
                <a:lnTo>
                  <a:pt x="868" y="656"/>
                </a:lnTo>
                <a:lnTo>
                  <a:pt x="868" y="657"/>
                </a:lnTo>
                <a:lnTo>
                  <a:pt x="870" y="658"/>
                </a:lnTo>
                <a:lnTo>
                  <a:pt x="871" y="657"/>
                </a:lnTo>
                <a:lnTo>
                  <a:pt x="870" y="658"/>
                </a:lnTo>
                <a:close/>
                <a:moveTo>
                  <a:pt x="680" y="202"/>
                </a:moveTo>
                <a:lnTo>
                  <a:pt x="681" y="201"/>
                </a:lnTo>
                <a:lnTo>
                  <a:pt x="682" y="200"/>
                </a:lnTo>
                <a:lnTo>
                  <a:pt x="681" y="199"/>
                </a:lnTo>
                <a:lnTo>
                  <a:pt x="680" y="198"/>
                </a:lnTo>
                <a:lnTo>
                  <a:pt x="677" y="198"/>
                </a:lnTo>
                <a:lnTo>
                  <a:pt x="676" y="199"/>
                </a:lnTo>
                <a:lnTo>
                  <a:pt x="677" y="201"/>
                </a:lnTo>
                <a:lnTo>
                  <a:pt x="680" y="202"/>
                </a:lnTo>
                <a:lnTo>
                  <a:pt x="678" y="202"/>
                </a:lnTo>
                <a:lnTo>
                  <a:pt x="680" y="202"/>
                </a:lnTo>
                <a:close/>
                <a:moveTo>
                  <a:pt x="648" y="213"/>
                </a:moveTo>
                <a:lnTo>
                  <a:pt x="650" y="213"/>
                </a:lnTo>
                <a:lnTo>
                  <a:pt x="651" y="210"/>
                </a:lnTo>
                <a:lnTo>
                  <a:pt x="649" y="209"/>
                </a:lnTo>
                <a:lnTo>
                  <a:pt x="647" y="209"/>
                </a:lnTo>
                <a:lnTo>
                  <a:pt x="645" y="209"/>
                </a:lnTo>
                <a:lnTo>
                  <a:pt x="644" y="209"/>
                </a:lnTo>
                <a:lnTo>
                  <a:pt x="643" y="210"/>
                </a:lnTo>
                <a:lnTo>
                  <a:pt x="643" y="211"/>
                </a:lnTo>
                <a:lnTo>
                  <a:pt x="645" y="213"/>
                </a:lnTo>
                <a:lnTo>
                  <a:pt x="648" y="213"/>
                </a:lnTo>
                <a:lnTo>
                  <a:pt x="648" y="213"/>
                </a:lnTo>
                <a:lnTo>
                  <a:pt x="648" y="213"/>
                </a:lnTo>
                <a:close/>
                <a:moveTo>
                  <a:pt x="294" y="117"/>
                </a:moveTo>
                <a:lnTo>
                  <a:pt x="291" y="115"/>
                </a:lnTo>
                <a:lnTo>
                  <a:pt x="289" y="114"/>
                </a:lnTo>
                <a:lnTo>
                  <a:pt x="287" y="114"/>
                </a:lnTo>
                <a:lnTo>
                  <a:pt x="284" y="116"/>
                </a:lnTo>
                <a:lnTo>
                  <a:pt x="286" y="117"/>
                </a:lnTo>
                <a:lnTo>
                  <a:pt x="288" y="118"/>
                </a:lnTo>
                <a:lnTo>
                  <a:pt x="290" y="118"/>
                </a:lnTo>
                <a:lnTo>
                  <a:pt x="294" y="117"/>
                </a:lnTo>
                <a:close/>
                <a:moveTo>
                  <a:pt x="179" y="407"/>
                </a:moveTo>
                <a:lnTo>
                  <a:pt x="181" y="409"/>
                </a:lnTo>
                <a:lnTo>
                  <a:pt x="183" y="409"/>
                </a:lnTo>
                <a:lnTo>
                  <a:pt x="186" y="409"/>
                </a:lnTo>
                <a:lnTo>
                  <a:pt x="189" y="407"/>
                </a:lnTo>
                <a:lnTo>
                  <a:pt x="183" y="406"/>
                </a:lnTo>
                <a:lnTo>
                  <a:pt x="179" y="407"/>
                </a:lnTo>
                <a:close/>
                <a:moveTo>
                  <a:pt x="1538" y="199"/>
                </a:moveTo>
                <a:lnTo>
                  <a:pt x="1542" y="199"/>
                </a:lnTo>
                <a:lnTo>
                  <a:pt x="1547" y="198"/>
                </a:lnTo>
                <a:lnTo>
                  <a:pt x="1547" y="196"/>
                </a:lnTo>
                <a:lnTo>
                  <a:pt x="1543" y="196"/>
                </a:lnTo>
                <a:lnTo>
                  <a:pt x="1540" y="197"/>
                </a:lnTo>
                <a:lnTo>
                  <a:pt x="1538" y="199"/>
                </a:lnTo>
                <a:lnTo>
                  <a:pt x="1538" y="198"/>
                </a:lnTo>
                <a:lnTo>
                  <a:pt x="1538" y="199"/>
                </a:lnTo>
                <a:close/>
                <a:moveTo>
                  <a:pt x="217" y="439"/>
                </a:moveTo>
                <a:lnTo>
                  <a:pt x="220" y="439"/>
                </a:lnTo>
                <a:lnTo>
                  <a:pt x="223" y="439"/>
                </a:lnTo>
                <a:lnTo>
                  <a:pt x="225" y="439"/>
                </a:lnTo>
                <a:lnTo>
                  <a:pt x="227" y="437"/>
                </a:lnTo>
                <a:lnTo>
                  <a:pt x="227" y="435"/>
                </a:lnTo>
                <a:lnTo>
                  <a:pt x="227" y="435"/>
                </a:lnTo>
                <a:lnTo>
                  <a:pt x="224" y="435"/>
                </a:lnTo>
                <a:lnTo>
                  <a:pt x="223" y="435"/>
                </a:lnTo>
                <a:lnTo>
                  <a:pt x="220" y="438"/>
                </a:lnTo>
                <a:lnTo>
                  <a:pt x="217" y="439"/>
                </a:lnTo>
                <a:lnTo>
                  <a:pt x="221" y="438"/>
                </a:lnTo>
                <a:lnTo>
                  <a:pt x="217" y="439"/>
                </a:lnTo>
                <a:close/>
                <a:moveTo>
                  <a:pt x="586" y="600"/>
                </a:moveTo>
                <a:lnTo>
                  <a:pt x="583" y="599"/>
                </a:lnTo>
                <a:lnTo>
                  <a:pt x="582" y="598"/>
                </a:lnTo>
                <a:lnTo>
                  <a:pt x="583" y="600"/>
                </a:lnTo>
                <a:lnTo>
                  <a:pt x="584" y="603"/>
                </a:lnTo>
                <a:lnTo>
                  <a:pt x="586" y="604"/>
                </a:lnTo>
                <a:lnTo>
                  <a:pt x="589" y="604"/>
                </a:lnTo>
                <a:lnTo>
                  <a:pt x="590" y="603"/>
                </a:lnTo>
                <a:lnTo>
                  <a:pt x="589" y="601"/>
                </a:lnTo>
                <a:lnTo>
                  <a:pt x="587" y="600"/>
                </a:lnTo>
                <a:lnTo>
                  <a:pt x="586" y="600"/>
                </a:lnTo>
                <a:lnTo>
                  <a:pt x="585" y="599"/>
                </a:lnTo>
                <a:lnTo>
                  <a:pt x="586" y="600"/>
                </a:lnTo>
                <a:close/>
                <a:moveTo>
                  <a:pt x="430" y="297"/>
                </a:moveTo>
                <a:lnTo>
                  <a:pt x="427" y="294"/>
                </a:lnTo>
                <a:lnTo>
                  <a:pt x="425" y="293"/>
                </a:lnTo>
                <a:lnTo>
                  <a:pt x="421" y="293"/>
                </a:lnTo>
                <a:lnTo>
                  <a:pt x="418" y="293"/>
                </a:lnTo>
                <a:lnTo>
                  <a:pt x="420" y="296"/>
                </a:lnTo>
                <a:lnTo>
                  <a:pt x="423" y="297"/>
                </a:lnTo>
                <a:lnTo>
                  <a:pt x="426" y="297"/>
                </a:lnTo>
                <a:lnTo>
                  <a:pt x="430" y="297"/>
                </a:lnTo>
                <a:close/>
                <a:moveTo>
                  <a:pt x="767" y="622"/>
                </a:moveTo>
                <a:lnTo>
                  <a:pt x="765" y="621"/>
                </a:lnTo>
                <a:lnTo>
                  <a:pt x="763" y="621"/>
                </a:lnTo>
                <a:lnTo>
                  <a:pt x="760" y="621"/>
                </a:lnTo>
                <a:lnTo>
                  <a:pt x="758" y="623"/>
                </a:lnTo>
                <a:lnTo>
                  <a:pt x="760" y="623"/>
                </a:lnTo>
                <a:lnTo>
                  <a:pt x="763" y="624"/>
                </a:lnTo>
                <a:lnTo>
                  <a:pt x="765" y="623"/>
                </a:lnTo>
                <a:lnTo>
                  <a:pt x="767" y="622"/>
                </a:lnTo>
                <a:close/>
                <a:moveTo>
                  <a:pt x="131" y="254"/>
                </a:moveTo>
                <a:lnTo>
                  <a:pt x="132" y="252"/>
                </a:lnTo>
                <a:lnTo>
                  <a:pt x="132" y="250"/>
                </a:lnTo>
                <a:lnTo>
                  <a:pt x="131" y="248"/>
                </a:lnTo>
                <a:lnTo>
                  <a:pt x="129" y="248"/>
                </a:lnTo>
                <a:lnTo>
                  <a:pt x="126" y="249"/>
                </a:lnTo>
                <a:lnTo>
                  <a:pt x="125" y="251"/>
                </a:lnTo>
                <a:lnTo>
                  <a:pt x="128" y="252"/>
                </a:lnTo>
                <a:lnTo>
                  <a:pt x="131" y="254"/>
                </a:lnTo>
                <a:lnTo>
                  <a:pt x="130" y="254"/>
                </a:lnTo>
                <a:lnTo>
                  <a:pt x="131" y="254"/>
                </a:lnTo>
                <a:close/>
                <a:moveTo>
                  <a:pt x="682" y="623"/>
                </a:moveTo>
                <a:lnTo>
                  <a:pt x="680" y="622"/>
                </a:lnTo>
                <a:lnTo>
                  <a:pt x="678" y="622"/>
                </a:lnTo>
                <a:lnTo>
                  <a:pt x="678" y="623"/>
                </a:lnTo>
                <a:lnTo>
                  <a:pt x="678" y="624"/>
                </a:lnTo>
                <a:lnTo>
                  <a:pt x="680" y="625"/>
                </a:lnTo>
                <a:lnTo>
                  <a:pt x="683" y="626"/>
                </a:lnTo>
                <a:lnTo>
                  <a:pt x="685" y="625"/>
                </a:lnTo>
                <a:lnTo>
                  <a:pt x="685" y="624"/>
                </a:lnTo>
                <a:lnTo>
                  <a:pt x="684" y="623"/>
                </a:lnTo>
                <a:lnTo>
                  <a:pt x="682" y="623"/>
                </a:lnTo>
                <a:lnTo>
                  <a:pt x="682" y="623"/>
                </a:lnTo>
                <a:lnTo>
                  <a:pt x="682" y="623"/>
                </a:lnTo>
                <a:close/>
                <a:moveTo>
                  <a:pt x="315" y="152"/>
                </a:moveTo>
                <a:lnTo>
                  <a:pt x="317" y="156"/>
                </a:lnTo>
                <a:lnTo>
                  <a:pt x="319" y="158"/>
                </a:lnTo>
                <a:lnTo>
                  <a:pt x="323" y="159"/>
                </a:lnTo>
                <a:lnTo>
                  <a:pt x="328" y="159"/>
                </a:lnTo>
                <a:lnTo>
                  <a:pt x="327" y="157"/>
                </a:lnTo>
                <a:lnTo>
                  <a:pt x="323" y="155"/>
                </a:lnTo>
                <a:lnTo>
                  <a:pt x="319" y="153"/>
                </a:lnTo>
                <a:lnTo>
                  <a:pt x="315" y="152"/>
                </a:lnTo>
                <a:lnTo>
                  <a:pt x="317" y="153"/>
                </a:lnTo>
                <a:lnTo>
                  <a:pt x="315" y="152"/>
                </a:lnTo>
                <a:close/>
                <a:moveTo>
                  <a:pt x="1156" y="631"/>
                </a:moveTo>
                <a:lnTo>
                  <a:pt x="1154" y="632"/>
                </a:lnTo>
                <a:lnTo>
                  <a:pt x="1153" y="633"/>
                </a:lnTo>
                <a:lnTo>
                  <a:pt x="1154" y="636"/>
                </a:lnTo>
                <a:lnTo>
                  <a:pt x="1158" y="636"/>
                </a:lnTo>
                <a:lnTo>
                  <a:pt x="1159" y="636"/>
                </a:lnTo>
                <a:lnTo>
                  <a:pt x="1160" y="633"/>
                </a:lnTo>
                <a:lnTo>
                  <a:pt x="1159" y="632"/>
                </a:lnTo>
                <a:lnTo>
                  <a:pt x="1156" y="631"/>
                </a:lnTo>
                <a:lnTo>
                  <a:pt x="1156" y="632"/>
                </a:lnTo>
                <a:lnTo>
                  <a:pt x="1156" y="631"/>
                </a:lnTo>
                <a:close/>
                <a:moveTo>
                  <a:pt x="633" y="592"/>
                </a:moveTo>
                <a:lnTo>
                  <a:pt x="631" y="590"/>
                </a:lnTo>
                <a:lnTo>
                  <a:pt x="628" y="589"/>
                </a:lnTo>
                <a:lnTo>
                  <a:pt x="626" y="588"/>
                </a:lnTo>
                <a:lnTo>
                  <a:pt x="624" y="588"/>
                </a:lnTo>
                <a:lnTo>
                  <a:pt x="625" y="590"/>
                </a:lnTo>
                <a:lnTo>
                  <a:pt x="627" y="591"/>
                </a:lnTo>
                <a:lnTo>
                  <a:pt x="629" y="592"/>
                </a:lnTo>
                <a:lnTo>
                  <a:pt x="633" y="592"/>
                </a:lnTo>
                <a:close/>
                <a:moveTo>
                  <a:pt x="93" y="241"/>
                </a:moveTo>
                <a:lnTo>
                  <a:pt x="95" y="243"/>
                </a:lnTo>
                <a:lnTo>
                  <a:pt x="97" y="243"/>
                </a:lnTo>
                <a:lnTo>
                  <a:pt x="100" y="242"/>
                </a:lnTo>
                <a:lnTo>
                  <a:pt x="101" y="241"/>
                </a:lnTo>
                <a:lnTo>
                  <a:pt x="100" y="240"/>
                </a:lnTo>
                <a:lnTo>
                  <a:pt x="97" y="239"/>
                </a:lnTo>
                <a:lnTo>
                  <a:pt x="95" y="240"/>
                </a:lnTo>
                <a:lnTo>
                  <a:pt x="93" y="241"/>
                </a:lnTo>
                <a:lnTo>
                  <a:pt x="93" y="241"/>
                </a:lnTo>
                <a:lnTo>
                  <a:pt x="93" y="241"/>
                </a:lnTo>
                <a:close/>
                <a:moveTo>
                  <a:pt x="669" y="637"/>
                </a:moveTo>
                <a:lnTo>
                  <a:pt x="672" y="638"/>
                </a:lnTo>
                <a:lnTo>
                  <a:pt x="674" y="638"/>
                </a:lnTo>
                <a:lnTo>
                  <a:pt x="676" y="636"/>
                </a:lnTo>
                <a:lnTo>
                  <a:pt x="678" y="634"/>
                </a:lnTo>
                <a:lnTo>
                  <a:pt x="674" y="634"/>
                </a:lnTo>
                <a:lnTo>
                  <a:pt x="669" y="637"/>
                </a:lnTo>
                <a:lnTo>
                  <a:pt x="670" y="637"/>
                </a:lnTo>
                <a:lnTo>
                  <a:pt x="669" y="637"/>
                </a:lnTo>
                <a:close/>
                <a:moveTo>
                  <a:pt x="607" y="579"/>
                </a:moveTo>
                <a:lnTo>
                  <a:pt x="609" y="579"/>
                </a:lnTo>
                <a:lnTo>
                  <a:pt x="612" y="580"/>
                </a:lnTo>
                <a:lnTo>
                  <a:pt x="614" y="580"/>
                </a:lnTo>
                <a:lnTo>
                  <a:pt x="615" y="580"/>
                </a:lnTo>
                <a:lnTo>
                  <a:pt x="615" y="579"/>
                </a:lnTo>
                <a:lnTo>
                  <a:pt x="615" y="578"/>
                </a:lnTo>
                <a:lnTo>
                  <a:pt x="614" y="576"/>
                </a:lnTo>
                <a:lnTo>
                  <a:pt x="610" y="576"/>
                </a:lnTo>
                <a:lnTo>
                  <a:pt x="609" y="578"/>
                </a:lnTo>
                <a:lnTo>
                  <a:pt x="607" y="579"/>
                </a:lnTo>
                <a:lnTo>
                  <a:pt x="609" y="576"/>
                </a:lnTo>
                <a:lnTo>
                  <a:pt x="607" y="579"/>
                </a:lnTo>
                <a:close/>
                <a:moveTo>
                  <a:pt x="785" y="655"/>
                </a:moveTo>
                <a:lnTo>
                  <a:pt x="785" y="657"/>
                </a:lnTo>
                <a:lnTo>
                  <a:pt x="788" y="659"/>
                </a:lnTo>
                <a:lnTo>
                  <a:pt x="791" y="656"/>
                </a:lnTo>
                <a:lnTo>
                  <a:pt x="792" y="653"/>
                </a:lnTo>
                <a:lnTo>
                  <a:pt x="789" y="653"/>
                </a:lnTo>
                <a:lnTo>
                  <a:pt x="785" y="655"/>
                </a:lnTo>
                <a:lnTo>
                  <a:pt x="784" y="655"/>
                </a:lnTo>
                <a:lnTo>
                  <a:pt x="785" y="655"/>
                </a:lnTo>
                <a:close/>
                <a:moveTo>
                  <a:pt x="1061" y="651"/>
                </a:moveTo>
                <a:lnTo>
                  <a:pt x="1065" y="650"/>
                </a:lnTo>
                <a:lnTo>
                  <a:pt x="1070" y="648"/>
                </a:lnTo>
                <a:lnTo>
                  <a:pt x="1067" y="648"/>
                </a:lnTo>
                <a:lnTo>
                  <a:pt x="1064" y="648"/>
                </a:lnTo>
                <a:lnTo>
                  <a:pt x="1062" y="649"/>
                </a:lnTo>
                <a:lnTo>
                  <a:pt x="1061" y="651"/>
                </a:lnTo>
                <a:close/>
                <a:moveTo>
                  <a:pt x="148" y="401"/>
                </a:moveTo>
                <a:lnTo>
                  <a:pt x="150" y="404"/>
                </a:lnTo>
                <a:lnTo>
                  <a:pt x="154" y="404"/>
                </a:lnTo>
                <a:lnTo>
                  <a:pt x="156" y="402"/>
                </a:lnTo>
                <a:lnTo>
                  <a:pt x="158" y="401"/>
                </a:lnTo>
                <a:lnTo>
                  <a:pt x="154" y="400"/>
                </a:lnTo>
                <a:lnTo>
                  <a:pt x="148" y="401"/>
                </a:lnTo>
                <a:close/>
                <a:moveTo>
                  <a:pt x="323" y="143"/>
                </a:moveTo>
                <a:lnTo>
                  <a:pt x="326" y="148"/>
                </a:lnTo>
                <a:lnTo>
                  <a:pt x="328" y="150"/>
                </a:lnTo>
                <a:lnTo>
                  <a:pt x="330" y="150"/>
                </a:lnTo>
                <a:lnTo>
                  <a:pt x="334" y="149"/>
                </a:lnTo>
                <a:lnTo>
                  <a:pt x="334" y="147"/>
                </a:lnTo>
                <a:lnTo>
                  <a:pt x="332" y="145"/>
                </a:lnTo>
                <a:lnTo>
                  <a:pt x="331" y="144"/>
                </a:lnTo>
                <a:lnTo>
                  <a:pt x="330" y="144"/>
                </a:lnTo>
                <a:lnTo>
                  <a:pt x="327" y="143"/>
                </a:lnTo>
                <a:lnTo>
                  <a:pt x="323" y="143"/>
                </a:lnTo>
                <a:close/>
                <a:moveTo>
                  <a:pt x="1439" y="92"/>
                </a:moveTo>
                <a:lnTo>
                  <a:pt x="1446" y="90"/>
                </a:lnTo>
                <a:lnTo>
                  <a:pt x="1452" y="88"/>
                </a:lnTo>
                <a:lnTo>
                  <a:pt x="1448" y="86"/>
                </a:lnTo>
                <a:lnTo>
                  <a:pt x="1444" y="88"/>
                </a:lnTo>
                <a:lnTo>
                  <a:pt x="1442" y="89"/>
                </a:lnTo>
                <a:lnTo>
                  <a:pt x="1439" y="92"/>
                </a:lnTo>
                <a:close/>
                <a:moveTo>
                  <a:pt x="672" y="192"/>
                </a:moveTo>
                <a:lnTo>
                  <a:pt x="670" y="190"/>
                </a:lnTo>
                <a:lnTo>
                  <a:pt x="669" y="186"/>
                </a:lnTo>
                <a:lnTo>
                  <a:pt x="668" y="184"/>
                </a:lnTo>
                <a:lnTo>
                  <a:pt x="667" y="184"/>
                </a:lnTo>
                <a:lnTo>
                  <a:pt x="666" y="183"/>
                </a:lnTo>
                <a:lnTo>
                  <a:pt x="665" y="184"/>
                </a:lnTo>
                <a:lnTo>
                  <a:pt x="665" y="186"/>
                </a:lnTo>
                <a:lnTo>
                  <a:pt x="667" y="189"/>
                </a:lnTo>
                <a:lnTo>
                  <a:pt x="669" y="191"/>
                </a:lnTo>
                <a:lnTo>
                  <a:pt x="672" y="192"/>
                </a:lnTo>
                <a:lnTo>
                  <a:pt x="669" y="190"/>
                </a:lnTo>
                <a:lnTo>
                  <a:pt x="672" y="192"/>
                </a:lnTo>
                <a:close/>
                <a:moveTo>
                  <a:pt x="355" y="482"/>
                </a:moveTo>
                <a:lnTo>
                  <a:pt x="350" y="482"/>
                </a:lnTo>
                <a:lnTo>
                  <a:pt x="344" y="482"/>
                </a:lnTo>
                <a:lnTo>
                  <a:pt x="347" y="483"/>
                </a:lnTo>
                <a:lnTo>
                  <a:pt x="350" y="485"/>
                </a:lnTo>
                <a:lnTo>
                  <a:pt x="352" y="485"/>
                </a:lnTo>
                <a:lnTo>
                  <a:pt x="353" y="484"/>
                </a:lnTo>
                <a:lnTo>
                  <a:pt x="354" y="483"/>
                </a:lnTo>
                <a:lnTo>
                  <a:pt x="355" y="482"/>
                </a:lnTo>
                <a:close/>
                <a:moveTo>
                  <a:pt x="583" y="158"/>
                </a:moveTo>
                <a:lnTo>
                  <a:pt x="587" y="158"/>
                </a:lnTo>
                <a:lnTo>
                  <a:pt x="591" y="156"/>
                </a:lnTo>
                <a:lnTo>
                  <a:pt x="589" y="155"/>
                </a:lnTo>
                <a:lnTo>
                  <a:pt x="585" y="155"/>
                </a:lnTo>
                <a:lnTo>
                  <a:pt x="584" y="155"/>
                </a:lnTo>
                <a:lnTo>
                  <a:pt x="583" y="155"/>
                </a:lnTo>
                <a:lnTo>
                  <a:pt x="583" y="156"/>
                </a:lnTo>
                <a:lnTo>
                  <a:pt x="583" y="158"/>
                </a:lnTo>
                <a:lnTo>
                  <a:pt x="584" y="159"/>
                </a:lnTo>
                <a:lnTo>
                  <a:pt x="583" y="158"/>
                </a:lnTo>
                <a:close/>
                <a:moveTo>
                  <a:pt x="490" y="550"/>
                </a:moveTo>
                <a:lnTo>
                  <a:pt x="492" y="550"/>
                </a:lnTo>
                <a:lnTo>
                  <a:pt x="494" y="553"/>
                </a:lnTo>
                <a:lnTo>
                  <a:pt x="495" y="553"/>
                </a:lnTo>
                <a:lnTo>
                  <a:pt x="496" y="554"/>
                </a:lnTo>
                <a:lnTo>
                  <a:pt x="497" y="553"/>
                </a:lnTo>
                <a:lnTo>
                  <a:pt x="497" y="551"/>
                </a:lnTo>
                <a:lnTo>
                  <a:pt x="497" y="549"/>
                </a:lnTo>
                <a:lnTo>
                  <a:pt x="497" y="549"/>
                </a:lnTo>
                <a:lnTo>
                  <a:pt x="496" y="548"/>
                </a:lnTo>
                <a:lnTo>
                  <a:pt x="495" y="548"/>
                </a:lnTo>
                <a:lnTo>
                  <a:pt x="492" y="549"/>
                </a:lnTo>
                <a:lnTo>
                  <a:pt x="490" y="550"/>
                </a:lnTo>
                <a:lnTo>
                  <a:pt x="492" y="550"/>
                </a:lnTo>
                <a:lnTo>
                  <a:pt x="490" y="550"/>
                </a:lnTo>
                <a:close/>
                <a:moveTo>
                  <a:pt x="323" y="466"/>
                </a:moveTo>
                <a:lnTo>
                  <a:pt x="326" y="468"/>
                </a:lnTo>
                <a:lnTo>
                  <a:pt x="328" y="468"/>
                </a:lnTo>
                <a:lnTo>
                  <a:pt x="330" y="468"/>
                </a:lnTo>
                <a:lnTo>
                  <a:pt x="334" y="467"/>
                </a:lnTo>
                <a:lnTo>
                  <a:pt x="330" y="466"/>
                </a:lnTo>
                <a:lnTo>
                  <a:pt x="328" y="465"/>
                </a:lnTo>
                <a:lnTo>
                  <a:pt x="326" y="465"/>
                </a:lnTo>
                <a:lnTo>
                  <a:pt x="323" y="466"/>
                </a:lnTo>
                <a:close/>
                <a:moveTo>
                  <a:pt x="87" y="183"/>
                </a:moveTo>
                <a:lnTo>
                  <a:pt x="92" y="185"/>
                </a:lnTo>
                <a:lnTo>
                  <a:pt x="99" y="188"/>
                </a:lnTo>
                <a:lnTo>
                  <a:pt x="97" y="184"/>
                </a:lnTo>
                <a:lnTo>
                  <a:pt x="93" y="183"/>
                </a:lnTo>
                <a:lnTo>
                  <a:pt x="90" y="183"/>
                </a:lnTo>
                <a:lnTo>
                  <a:pt x="87" y="183"/>
                </a:lnTo>
                <a:close/>
                <a:moveTo>
                  <a:pt x="600" y="184"/>
                </a:moveTo>
                <a:lnTo>
                  <a:pt x="601" y="184"/>
                </a:lnTo>
                <a:lnTo>
                  <a:pt x="603" y="184"/>
                </a:lnTo>
                <a:lnTo>
                  <a:pt x="603" y="181"/>
                </a:lnTo>
                <a:lnTo>
                  <a:pt x="602" y="177"/>
                </a:lnTo>
                <a:lnTo>
                  <a:pt x="601" y="176"/>
                </a:lnTo>
                <a:lnTo>
                  <a:pt x="600" y="177"/>
                </a:lnTo>
                <a:lnTo>
                  <a:pt x="600" y="177"/>
                </a:lnTo>
                <a:lnTo>
                  <a:pt x="600" y="180"/>
                </a:lnTo>
                <a:lnTo>
                  <a:pt x="600" y="182"/>
                </a:lnTo>
                <a:lnTo>
                  <a:pt x="600" y="184"/>
                </a:lnTo>
                <a:lnTo>
                  <a:pt x="601" y="183"/>
                </a:lnTo>
                <a:lnTo>
                  <a:pt x="600" y="184"/>
                </a:lnTo>
                <a:close/>
                <a:moveTo>
                  <a:pt x="1505" y="97"/>
                </a:moveTo>
                <a:lnTo>
                  <a:pt x="1507" y="98"/>
                </a:lnTo>
                <a:lnTo>
                  <a:pt x="1509" y="98"/>
                </a:lnTo>
                <a:lnTo>
                  <a:pt x="1512" y="98"/>
                </a:lnTo>
                <a:lnTo>
                  <a:pt x="1514" y="97"/>
                </a:lnTo>
                <a:lnTo>
                  <a:pt x="1510" y="94"/>
                </a:lnTo>
                <a:lnTo>
                  <a:pt x="1507" y="94"/>
                </a:lnTo>
                <a:lnTo>
                  <a:pt x="1505" y="95"/>
                </a:lnTo>
                <a:lnTo>
                  <a:pt x="1505" y="97"/>
                </a:lnTo>
                <a:lnTo>
                  <a:pt x="1506" y="98"/>
                </a:lnTo>
                <a:lnTo>
                  <a:pt x="1505" y="97"/>
                </a:lnTo>
                <a:close/>
                <a:moveTo>
                  <a:pt x="1236" y="607"/>
                </a:moveTo>
                <a:lnTo>
                  <a:pt x="1241" y="604"/>
                </a:lnTo>
                <a:lnTo>
                  <a:pt x="1244" y="600"/>
                </a:lnTo>
                <a:lnTo>
                  <a:pt x="1241" y="600"/>
                </a:lnTo>
                <a:lnTo>
                  <a:pt x="1238" y="600"/>
                </a:lnTo>
                <a:lnTo>
                  <a:pt x="1236" y="603"/>
                </a:lnTo>
                <a:lnTo>
                  <a:pt x="1236" y="607"/>
                </a:lnTo>
                <a:close/>
                <a:moveTo>
                  <a:pt x="351" y="148"/>
                </a:moveTo>
                <a:lnTo>
                  <a:pt x="353" y="147"/>
                </a:lnTo>
                <a:lnTo>
                  <a:pt x="355" y="145"/>
                </a:lnTo>
                <a:lnTo>
                  <a:pt x="355" y="144"/>
                </a:lnTo>
                <a:lnTo>
                  <a:pt x="352" y="142"/>
                </a:lnTo>
                <a:lnTo>
                  <a:pt x="350" y="141"/>
                </a:lnTo>
                <a:lnTo>
                  <a:pt x="347" y="142"/>
                </a:lnTo>
                <a:lnTo>
                  <a:pt x="347" y="143"/>
                </a:lnTo>
                <a:lnTo>
                  <a:pt x="346" y="144"/>
                </a:lnTo>
                <a:lnTo>
                  <a:pt x="347" y="147"/>
                </a:lnTo>
                <a:lnTo>
                  <a:pt x="348" y="148"/>
                </a:lnTo>
                <a:lnTo>
                  <a:pt x="350" y="149"/>
                </a:lnTo>
                <a:lnTo>
                  <a:pt x="351" y="148"/>
                </a:lnTo>
                <a:lnTo>
                  <a:pt x="351" y="148"/>
                </a:lnTo>
                <a:lnTo>
                  <a:pt x="351" y="148"/>
                </a:lnTo>
                <a:close/>
                <a:moveTo>
                  <a:pt x="655" y="599"/>
                </a:moveTo>
                <a:lnTo>
                  <a:pt x="651" y="599"/>
                </a:lnTo>
                <a:lnTo>
                  <a:pt x="650" y="601"/>
                </a:lnTo>
                <a:lnTo>
                  <a:pt x="650" y="603"/>
                </a:lnTo>
                <a:lnTo>
                  <a:pt x="653" y="604"/>
                </a:lnTo>
                <a:lnTo>
                  <a:pt x="656" y="604"/>
                </a:lnTo>
                <a:lnTo>
                  <a:pt x="659" y="603"/>
                </a:lnTo>
                <a:lnTo>
                  <a:pt x="659" y="601"/>
                </a:lnTo>
                <a:lnTo>
                  <a:pt x="659" y="600"/>
                </a:lnTo>
                <a:lnTo>
                  <a:pt x="659" y="600"/>
                </a:lnTo>
                <a:lnTo>
                  <a:pt x="657" y="599"/>
                </a:lnTo>
                <a:lnTo>
                  <a:pt x="657" y="600"/>
                </a:lnTo>
                <a:lnTo>
                  <a:pt x="656" y="601"/>
                </a:lnTo>
                <a:lnTo>
                  <a:pt x="655" y="600"/>
                </a:lnTo>
                <a:lnTo>
                  <a:pt x="656" y="598"/>
                </a:lnTo>
                <a:lnTo>
                  <a:pt x="656" y="598"/>
                </a:lnTo>
                <a:lnTo>
                  <a:pt x="656" y="598"/>
                </a:lnTo>
                <a:lnTo>
                  <a:pt x="656" y="598"/>
                </a:lnTo>
                <a:lnTo>
                  <a:pt x="656" y="598"/>
                </a:lnTo>
                <a:lnTo>
                  <a:pt x="655" y="598"/>
                </a:lnTo>
                <a:lnTo>
                  <a:pt x="655" y="599"/>
                </a:lnTo>
                <a:lnTo>
                  <a:pt x="653" y="599"/>
                </a:lnTo>
                <a:lnTo>
                  <a:pt x="655" y="599"/>
                </a:lnTo>
                <a:close/>
                <a:moveTo>
                  <a:pt x="886" y="234"/>
                </a:moveTo>
                <a:lnTo>
                  <a:pt x="887" y="234"/>
                </a:lnTo>
                <a:lnTo>
                  <a:pt x="887" y="233"/>
                </a:lnTo>
                <a:lnTo>
                  <a:pt x="887" y="232"/>
                </a:lnTo>
                <a:lnTo>
                  <a:pt x="886" y="231"/>
                </a:lnTo>
                <a:lnTo>
                  <a:pt x="883" y="228"/>
                </a:lnTo>
                <a:lnTo>
                  <a:pt x="880" y="228"/>
                </a:lnTo>
                <a:lnTo>
                  <a:pt x="880" y="231"/>
                </a:lnTo>
                <a:lnTo>
                  <a:pt x="882" y="232"/>
                </a:lnTo>
                <a:lnTo>
                  <a:pt x="883" y="233"/>
                </a:lnTo>
                <a:lnTo>
                  <a:pt x="886" y="234"/>
                </a:lnTo>
                <a:lnTo>
                  <a:pt x="884" y="234"/>
                </a:lnTo>
                <a:lnTo>
                  <a:pt x="886" y="234"/>
                </a:lnTo>
                <a:close/>
                <a:moveTo>
                  <a:pt x="79" y="228"/>
                </a:moveTo>
                <a:lnTo>
                  <a:pt x="80" y="231"/>
                </a:lnTo>
                <a:lnTo>
                  <a:pt x="82" y="232"/>
                </a:lnTo>
                <a:lnTo>
                  <a:pt x="85" y="232"/>
                </a:lnTo>
                <a:lnTo>
                  <a:pt x="89" y="231"/>
                </a:lnTo>
                <a:lnTo>
                  <a:pt x="84" y="228"/>
                </a:lnTo>
                <a:lnTo>
                  <a:pt x="79" y="228"/>
                </a:lnTo>
                <a:lnTo>
                  <a:pt x="80" y="228"/>
                </a:lnTo>
                <a:lnTo>
                  <a:pt x="79" y="228"/>
                </a:lnTo>
                <a:close/>
                <a:moveTo>
                  <a:pt x="387" y="462"/>
                </a:moveTo>
                <a:lnTo>
                  <a:pt x="385" y="462"/>
                </a:lnTo>
                <a:lnTo>
                  <a:pt x="383" y="463"/>
                </a:lnTo>
                <a:lnTo>
                  <a:pt x="386" y="465"/>
                </a:lnTo>
                <a:lnTo>
                  <a:pt x="389" y="466"/>
                </a:lnTo>
                <a:lnTo>
                  <a:pt x="392" y="466"/>
                </a:lnTo>
                <a:lnTo>
                  <a:pt x="394" y="466"/>
                </a:lnTo>
                <a:lnTo>
                  <a:pt x="395" y="465"/>
                </a:lnTo>
                <a:lnTo>
                  <a:pt x="397" y="464"/>
                </a:lnTo>
                <a:lnTo>
                  <a:pt x="392" y="464"/>
                </a:lnTo>
                <a:lnTo>
                  <a:pt x="387" y="462"/>
                </a:lnTo>
                <a:lnTo>
                  <a:pt x="387" y="463"/>
                </a:lnTo>
                <a:lnTo>
                  <a:pt x="387" y="462"/>
                </a:lnTo>
                <a:close/>
                <a:moveTo>
                  <a:pt x="287" y="452"/>
                </a:moveTo>
                <a:lnTo>
                  <a:pt x="288" y="452"/>
                </a:lnTo>
                <a:lnTo>
                  <a:pt x="289" y="450"/>
                </a:lnTo>
                <a:lnTo>
                  <a:pt x="291" y="450"/>
                </a:lnTo>
                <a:lnTo>
                  <a:pt x="295" y="451"/>
                </a:lnTo>
                <a:lnTo>
                  <a:pt x="296" y="451"/>
                </a:lnTo>
                <a:lnTo>
                  <a:pt x="298" y="451"/>
                </a:lnTo>
                <a:lnTo>
                  <a:pt x="299" y="450"/>
                </a:lnTo>
                <a:lnTo>
                  <a:pt x="301" y="449"/>
                </a:lnTo>
                <a:lnTo>
                  <a:pt x="297" y="448"/>
                </a:lnTo>
                <a:lnTo>
                  <a:pt x="294" y="448"/>
                </a:lnTo>
                <a:lnTo>
                  <a:pt x="291" y="449"/>
                </a:lnTo>
                <a:lnTo>
                  <a:pt x="289" y="450"/>
                </a:lnTo>
                <a:lnTo>
                  <a:pt x="288" y="451"/>
                </a:lnTo>
                <a:lnTo>
                  <a:pt x="287" y="452"/>
                </a:lnTo>
                <a:lnTo>
                  <a:pt x="284" y="454"/>
                </a:lnTo>
                <a:lnTo>
                  <a:pt x="281" y="455"/>
                </a:lnTo>
                <a:lnTo>
                  <a:pt x="278" y="452"/>
                </a:lnTo>
                <a:lnTo>
                  <a:pt x="273" y="449"/>
                </a:lnTo>
                <a:lnTo>
                  <a:pt x="280" y="450"/>
                </a:lnTo>
                <a:lnTo>
                  <a:pt x="287" y="452"/>
                </a:lnTo>
                <a:close/>
                <a:moveTo>
                  <a:pt x="287" y="452"/>
                </a:moveTo>
                <a:lnTo>
                  <a:pt x="287" y="452"/>
                </a:lnTo>
                <a:lnTo>
                  <a:pt x="287" y="452"/>
                </a:lnTo>
                <a:close/>
                <a:moveTo>
                  <a:pt x="289" y="450"/>
                </a:moveTo>
                <a:lnTo>
                  <a:pt x="290" y="449"/>
                </a:lnTo>
                <a:lnTo>
                  <a:pt x="289" y="450"/>
                </a:lnTo>
                <a:close/>
                <a:moveTo>
                  <a:pt x="471" y="533"/>
                </a:moveTo>
                <a:lnTo>
                  <a:pt x="470" y="533"/>
                </a:lnTo>
                <a:lnTo>
                  <a:pt x="467" y="533"/>
                </a:lnTo>
                <a:lnTo>
                  <a:pt x="467" y="533"/>
                </a:lnTo>
                <a:lnTo>
                  <a:pt x="466" y="534"/>
                </a:lnTo>
                <a:lnTo>
                  <a:pt x="466" y="534"/>
                </a:lnTo>
                <a:lnTo>
                  <a:pt x="467" y="535"/>
                </a:lnTo>
                <a:lnTo>
                  <a:pt x="471" y="535"/>
                </a:lnTo>
                <a:lnTo>
                  <a:pt x="475" y="538"/>
                </a:lnTo>
                <a:lnTo>
                  <a:pt x="475" y="535"/>
                </a:lnTo>
                <a:lnTo>
                  <a:pt x="475" y="534"/>
                </a:lnTo>
                <a:lnTo>
                  <a:pt x="472" y="533"/>
                </a:lnTo>
                <a:lnTo>
                  <a:pt x="471" y="533"/>
                </a:lnTo>
                <a:lnTo>
                  <a:pt x="471" y="533"/>
                </a:lnTo>
                <a:lnTo>
                  <a:pt x="471" y="533"/>
                </a:lnTo>
                <a:close/>
                <a:moveTo>
                  <a:pt x="623" y="200"/>
                </a:moveTo>
                <a:lnTo>
                  <a:pt x="622" y="196"/>
                </a:lnTo>
                <a:lnTo>
                  <a:pt x="618" y="192"/>
                </a:lnTo>
                <a:lnTo>
                  <a:pt x="616" y="191"/>
                </a:lnTo>
                <a:lnTo>
                  <a:pt x="615" y="191"/>
                </a:lnTo>
                <a:lnTo>
                  <a:pt x="614" y="192"/>
                </a:lnTo>
                <a:lnTo>
                  <a:pt x="612" y="194"/>
                </a:lnTo>
                <a:lnTo>
                  <a:pt x="618" y="197"/>
                </a:lnTo>
                <a:lnTo>
                  <a:pt x="623" y="200"/>
                </a:lnTo>
                <a:lnTo>
                  <a:pt x="620" y="199"/>
                </a:lnTo>
                <a:lnTo>
                  <a:pt x="623" y="200"/>
                </a:lnTo>
                <a:close/>
                <a:moveTo>
                  <a:pt x="540" y="228"/>
                </a:moveTo>
                <a:lnTo>
                  <a:pt x="534" y="227"/>
                </a:lnTo>
                <a:lnTo>
                  <a:pt x="528" y="228"/>
                </a:lnTo>
                <a:lnTo>
                  <a:pt x="530" y="228"/>
                </a:lnTo>
                <a:lnTo>
                  <a:pt x="534" y="230"/>
                </a:lnTo>
                <a:lnTo>
                  <a:pt x="536" y="231"/>
                </a:lnTo>
                <a:lnTo>
                  <a:pt x="537" y="231"/>
                </a:lnTo>
                <a:lnTo>
                  <a:pt x="538" y="230"/>
                </a:lnTo>
                <a:lnTo>
                  <a:pt x="540" y="228"/>
                </a:lnTo>
                <a:lnTo>
                  <a:pt x="540" y="228"/>
                </a:lnTo>
                <a:lnTo>
                  <a:pt x="540" y="228"/>
                </a:lnTo>
                <a:close/>
                <a:moveTo>
                  <a:pt x="711" y="626"/>
                </a:moveTo>
                <a:lnTo>
                  <a:pt x="714" y="629"/>
                </a:lnTo>
                <a:lnTo>
                  <a:pt x="717" y="630"/>
                </a:lnTo>
                <a:lnTo>
                  <a:pt x="721" y="631"/>
                </a:lnTo>
                <a:lnTo>
                  <a:pt x="722" y="630"/>
                </a:lnTo>
                <a:lnTo>
                  <a:pt x="722" y="628"/>
                </a:lnTo>
                <a:lnTo>
                  <a:pt x="722" y="626"/>
                </a:lnTo>
                <a:lnTo>
                  <a:pt x="719" y="626"/>
                </a:lnTo>
                <a:lnTo>
                  <a:pt x="718" y="626"/>
                </a:lnTo>
                <a:lnTo>
                  <a:pt x="714" y="626"/>
                </a:lnTo>
                <a:lnTo>
                  <a:pt x="711" y="626"/>
                </a:lnTo>
                <a:lnTo>
                  <a:pt x="714" y="628"/>
                </a:lnTo>
                <a:lnTo>
                  <a:pt x="711" y="626"/>
                </a:lnTo>
                <a:close/>
                <a:moveTo>
                  <a:pt x="821" y="670"/>
                </a:moveTo>
                <a:lnTo>
                  <a:pt x="828" y="671"/>
                </a:lnTo>
                <a:lnTo>
                  <a:pt x="834" y="669"/>
                </a:lnTo>
                <a:lnTo>
                  <a:pt x="831" y="669"/>
                </a:lnTo>
                <a:lnTo>
                  <a:pt x="828" y="669"/>
                </a:lnTo>
                <a:lnTo>
                  <a:pt x="824" y="669"/>
                </a:lnTo>
                <a:lnTo>
                  <a:pt x="821" y="670"/>
                </a:lnTo>
                <a:close/>
                <a:moveTo>
                  <a:pt x="282" y="414"/>
                </a:moveTo>
                <a:lnTo>
                  <a:pt x="285" y="414"/>
                </a:lnTo>
                <a:lnTo>
                  <a:pt x="285" y="413"/>
                </a:lnTo>
                <a:lnTo>
                  <a:pt x="285" y="412"/>
                </a:lnTo>
                <a:lnTo>
                  <a:pt x="284" y="410"/>
                </a:lnTo>
                <a:lnTo>
                  <a:pt x="280" y="408"/>
                </a:lnTo>
                <a:lnTo>
                  <a:pt x="278" y="407"/>
                </a:lnTo>
                <a:lnTo>
                  <a:pt x="277" y="409"/>
                </a:lnTo>
                <a:lnTo>
                  <a:pt x="278" y="412"/>
                </a:lnTo>
                <a:lnTo>
                  <a:pt x="280" y="414"/>
                </a:lnTo>
                <a:lnTo>
                  <a:pt x="282" y="414"/>
                </a:lnTo>
                <a:close/>
                <a:moveTo>
                  <a:pt x="675" y="596"/>
                </a:moveTo>
                <a:lnTo>
                  <a:pt x="675" y="596"/>
                </a:lnTo>
                <a:lnTo>
                  <a:pt x="675" y="596"/>
                </a:lnTo>
                <a:lnTo>
                  <a:pt x="675" y="595"/>
                </a:lnTo>
                <a:lnTo>
                  <a:pt x="677" y="595"/>
                </a:lnTo>
                <a:lnTo>
                  <a:pt x="677" y="595"/>
                </a:lnTo>
                <a:lnTo>
                  <a:pt x="677" y="595"/>
                </a:lnTo>
                <a:lnTo>
                  <a:pt x="676" y="593"/>
                </a:lnTo>
                <a:lnTo>
                  <a:pt x="675" y="592"/>
                </a:lnTo>
                <a:lnTo>
                  <a:pt x="674" y="592"/>
                </a:lnTo>
                <a:lnTo>
                  <a:pt x="672" y="592"/>
                </a:lnTo>
                <a:lnTo>
                  <a:pt x="668" y="591"/>
                </a:lnTo>
                <a:lnTo>
                  <a:pt x="666" y="590"/>
                </a:lnTo>
                <a:lnTo>
                  <a:pt x="665" y="591"/>
                </a:lnTo>
                <a:lnTo>
                  <a:pt x="665" y="592"/>
                </a:lnTo>
                <a:lnTo>
                  <a:pt x="666" y="593"/>
                </a:lnTo>
                <a:lnTo>
                  <a:pt x="668" y="595"/>
                </a:lnTo>
                <a:lnTo>
                  <a:pt x="673" y="596"/>
                </a:lnTo>
                <a:lnTo>
                  <a:pt x="675" y="596"/>
                </a:lnTo>
                <a:close/>
                <a:moveTo>
                  <a:pt x="719" y="603"/>
                </a:moveTo>
                <a:lnTo>
                  <a:pt x="715" y="601"/>
                </a:lnTo>
                <a:lnTo>
                  <a:pt x="710" y="600"/>
                </a:lnTo>
                <a:lnTo>
                  <a:pt x="707" y="600"/>
                </a:lnTo>
                <a:lnTo>
                  <a:pt x="703" y="600"/>
                </a:lnTo>
                <a:lnTo>
                  <a:pt x="707" y="601"/>
                </a:lnTo>
                <a:lnTo>
                  <a:pt x="710" y="603"/>
                </a:lnTo>
                <a:lnTo>
                  <a:pt x="715" y="604"/>
                </a:lnTo>
                <a:lnTo>
                  <a:pt x="719" y="603"/>
                </a:lnTo>
                <a:close/>
                <a:moveTo>
                  <a:pt x="615" y="572"/>
                </a:moveTo>
                <a:lnTo>
                  <a:pt x="618" y="571"/>
                </a:lnTo>
                <a:lnTo>
                  <a:pt x="620" y="568"/>
                </a:lnTo>
                <a:lnTo>
                  <a:pt x="620" y="568"/>
                </a:lnTo>
                <a:lnTo>
                  <a:pt x="620" y="567"/>
                </a:lnTo>
                <a:lnTo>
                  <a:pt x="619" y="566"/>
                </a:lnTo>
                <a:lnTo>
                  <a:pt x="618" y="566"/>
                </a:lnTo>
                <a:lnTo>
                  <a:pt x="615" y="567"/>
                </a:lnTo>
                <a:lnTo>
                  <a:pt x="612" y="570"/>
                </a:lnTo>
                <a:lnTo>
                  <a:pt x="612" y="571"/>
                </a:lnTo>
                <a:lnTo>
                  <a:pt x="612" y="571"/>
                </a:lnTo>
                <a:lnTo>
                  <a:pt x="614" y="572"/>
                </a:lnTo>
                <a:lnTo>
                  <a:pt x="615" y="572"/>
                </a:lnTo>
                <a:lnTo>
                  <a:pt x="615" y="572"/>
                </a:lnTo>
                <a:lnTo>
                  <a:pt x="615" y="572"/>
                </a:lnTo>
                <a:close/>
                <a:moveTo>
                  <a:pt x="658" y="217"/>
                </a:moveTo>
                <a:lnTo>
                  <a:pt x="659" y="217"/>
                </a:lnTo>
                <a:lnTo>
                  <a:pt x="660" y="216"/>
                </a:lnTo>
                <a:lnTo>
                  <a:pt x="661" y="215"/>
                </a:lnTo>
                <a:lnTo>
                  <a:pt x="661" y="213"/>
                </a:lnTo>
                <a:lnTo>
                  <a:pt x="660" y="211"/>
                </a:lnTo>
                <a:lnTo>
                  <a:pt x="660" y="210"/>
                </a:lnTo>
                <a:lnTo>
                  <a:pt x="659" y="209"/>
                </a:lnTo>
                <a:lnTo>
                  <a:pt x="657" y="209"/>
                </a:lnTo>
                <a:lnTo>
                  <a:pt x="656" y="210"/>
                </a:lnTo>
                <a:lnTo>
                  <a:pt x="655" y="211"/>
                </a:lnTo>
                <a:lnTo>
                  <a:pt x="655" y="213"/>
                </a:lnTo>
                <a:lnTo>
                  <a:pt x="655" y="214"/>
                </a:lnTo>
                <a:lnTo>
                  <a:pt x="656" y="216"/>
                </a:lnTo>
                <a:lnTo>
                  <a:pt x="658" y="217"/>
                </a:lnTo>
                <a:lnTo>
                  <a:pt x="658" y="217"/>
                </a:lnTo>
                <a:lnTo>
                  <a:pt x="658" y="217"/>
                </a:lnTo>
                <a:close/>
                <a:moveTo>
                  <a:pt x="273" y="91"/>
                </a:moveTo>
                <a:lnTo>
                  <a:pt x="274" y="92"/>
                </a:lnTo>
                <a:lnTo>
                  <a:pt x="276" y="91"/>
                </a:lnTo>
                <a:lnTo>
                  <a:pt x="276" y="90"/>
                </a:lnTo>
                <a:lnTo>
                  <a:pt x="276" y="89"/>
                </a:lnTo>
                <a:lnTo>
                  <a:pt x="270" y="86"/>
                </a:lnTo>
                <a:lnTo>
                  <a:pt x="265" y="84"/>
                </a:lnTo>
                <a:lnTo>
                  <a:pt x="265" y="88"/>
                </a:lnTo>
                <a:lnTo>
                  <a:pt x="268" y="90"/>
                </a:lnTo>
                <a:lnTo>
                  <a:pt x="270" y="90"/>
                </a:lnTo>
                <a:lnTo>
                  <a:pt x="273" y="91"/>
                </a:lnTo>
                <a:lnTo>
                  <a:pt x="272" y="91"/>
                </a:lnTo>
                <a:lnTo>
                  <a:pt x="273" y="91"/>
                </a:lnTo>
                <a:close/>
                <a:moveTo>
                  <a:pt x="801" y="664"/>
                </a:moveTo>
                <a:lnTo>
                  <a:pt x="805" y="664"/>
                </a:lnTo>
                <a:lnTo>
                  <a:pt x="808" y="663"/>
                </a:lnTo>
                <a:lnTo>
                  <a:pt x="812" y="662"/>
                </a:lnTo>
                <a:lnTo>
                  <a:pt x="814" y="659"/>
                </a:lnTo>
                <a:lnTo>
                  <a:pt x="810" y="659"/>
                </a:lnTo>
                <a:lnTo>
                  <a:pt x="807" y="659"/>
                </a:lnTo>
                <a:lnTo>
                  <a:pt x="804" y="662"/>
                </a:lnTo>
                <a:lnTo>
                  <a:pt x="801" y="664"/>
                </a:lnTo>
                <a:close/>
                <a:moveTo>
                  <a:pt x="289" y="414"/>
                </a:moveTo>
                <a:lnTo>
                  <a:pt x="291" y="415"/>
                </a:lnTo>
                <a:lnTo>
                  <a:pt x="295" y="416"/>
                </a:lnTo>
                <a:lnTo>
                  <a:pt x="298" y="416"/>
                </a:lnTo>
                <a:lnTo>
                  <a:pt x="302" y="415"/>
                </a:lnTo>
                <a:lnTo>
                  <a:pt x="298" y="414"/>
                </a:lnTo>
                <a:lnTo>
                  <a:pt x="296" y="413"/>
                </a:lnTo>
                <a:lnTo>
                  <a:pt x="293" y="413"/>
                </a:lnTo>
                <a:lnTo>
                  <a:pt x="289" y="414"/>
                </a:lnTo>
                <a:close/>
                <a:moveTo>
                  <a:pt x="1558" y="355"/>
                </a:moveTo>
                <a:lnTo>
                  <a:pt x="1555" y="355"/>
                </a:lnTo>
                <a:lnTo>
                  <a:pt x="1553" y="357"/>
                </a:lnTo>
                <a:lnTo>
                  <a:pt x="1550" y="359"/>
                </a:lnTo>
                <a:lnTo>
                  <a:pt x="1549" y="362"/>
                </a:lnTo>
                <a:lnTo>
                  <a:pt x="1551" y="360"/>
                </a:lnTo>
                <a:lnTo>
                  <a:pt x="1556" y="358"/>
                </a:lnTo>
                <a:lnTo>
                  <a:pt x="1558" y="357"/>
                </a:lnTo>
                <a:lnTo>
                  <a:pt x="1559" y="356"/>
                </a:lnTo>
                <a:lnTo>
                  <a:pt x="1559" y="355"/>
                </a:lnTo>
                <a:lnTo>
                  <a:pt x="1558" y="355"/>
                </a:lnTo>
                <a:lnTo>
                  <a:pt x="1557" y="355"/>
                </a:lnTo>
                <a:lnTo>
                  <a:pt x="1558" y="355"/>
                </a:lnTo>
                <a:close/>
                <a:moveTo>
                  <a:pt x="1097" y="630"/>
                </a:moveTo>
                <a:lnTo>
                  <a:pt x="1100" y="629"/>
                </a:lnTo>
                <a:lnTo>
                  <a:pt x="1101" y="628"/>
                </a:lnTo>
                <a:lnTo>
                  <a:pt x="1102" y="625"/>
                </a:lnTo>
                <a:lnTo>
                  <a:pt x="1101" y="624"/>
                </a:lnTo>
                <a:lnTo>
                  <a:pt x="1097" y="626"/>
                </a:lnTo>
                <a:lnTo>
                  <a:pt x="1093" y="626"/>
                </a:lnTo>
                <a:lnTo>
                  <a:pt x="1092" y="628"/>
                </a:lnTo>
                <a:lnTo>
                  <a:pt x="1092" y="630"/>
                </a:lnTo>
                <a:lnTo>
                  <a:pt x="1093" y="631"/>
                </a:lnTo>
                <a:lnTo>
                  <a:pt x="1095" y="631"/>
                </a:lnTo>
                <a:lnTo>
                  <a:pt x="1096" y="631"/>
                </a:lnTo>
                <a:lnTo>
                  <a:pt x="1097" y="630"/>
                </a:lnTo>
                <a:lnTo>
                  <a:pt x="1097" y="630"/>
                </a:lnTo>
                <a:lnTo>
                  <a:pt x="1097" y="630"/>
                </a:lnTo>
                <a:close/>
                <a:moveTo>
                  <a:pt x="961" y="665"/>
                </a:moveTo>
                <a:lnTo>
                  <a:pt x="960" y="666"/>
                </a:lnTo>
                <a:lnTo>
                  <a:pt x="960" y="667"/>
                </a:lnTo>
                <a:lnTo>
                  <a:pt x="962" y="667"/>
                </a:lnTo>
                <a:lnTo>
                  <a:pt x="963" y="666"/>
                </a:lnTo>
                <a:lnTo>
                  <a:pt x="969" y="666"/>
                </a:lnTo>
                <a:lnTo>
                  <a:pt x="973" y="663"/>
                </a:lnTo>
                <a:lnTo>
                  <a:pt x="968" y="664"/>
                </a:lnTo>
                <a:lnTo>
                  <a:pt x="961" y="665"/>
                </a:lnTo>
                <a:lnTo>
                  <a:pt x="962" y="665"/>
                </a:lnTo>
                <a:lnTo>
                  <a:pt x="961" y="665"/>
                </a:lnTo>
                <a:close/>
                <a:moveTo>
                  <a:pt x="115" y="208"/>
                </a:moveTo>
                <a:lnTo>
                  <a:pt x="112" y="207"/>
                </a:lnTo>
                <a:lnTo>
                  <a:pt x="108" y="206"/>
                </a:lnTo>
                <a:lnTo>
                  <a:pt x="105" y="205"/>
                </a:lnTo>
                <a:lnTo>
                  <a:pt x="101" y="205"/>
                </a:lnTo>
                <a:lnTo>
                  <a:pt x="105" y="206"/>
                </a:lnTo>
                <a:lnTo>
                  <a:pt x="108" y="208"/>
                </a:lnTo>
                <a:lnTo>
                  <a:pt x="112" y="208"/>
                </a:lnTo>
                <a:lnTo>
                  <a:pt x="115" y="208"/>
                </a:lnTo>
                <a:close/>
                <a:moveTo>
                  <a:pt x="140" y="206"/>
                </a:moveTo>
                <a:lnTo>
                  <a:pt x="141" y="205"/>
                </a:lnTo>
                <a:lnTo>
                  <a:pt x="142" y="205"/>
                </a:lnTo>
                <a:lnTo>
                  <a:pt x="142" y="205"/>
                </a:lnTo>
                <a:lnTo>
                  <a:pt x="140" y="203"/>
                </a:lnTo>
                <a:lnTo>
                  <a:pt x="136" y="205"/>
                </a:lnTo>
                <a:lnTo>
                  <a:pt x="131" y="206"/>
                </a:lnTo>
                <a:lnTo>
                  <a:pt x="133" y="207"/>
                </a:lnTo>
                <a:lnTo>
                  <a:pt x="137" y="208"/>
                </a:lnTo>
                <a:lnTo>
                  <a:pt x="139" y="208"/>
                </a:lnTo>
                <a:lnTo>
                  <a:pt x="140" y="206"/>
                </a:lnTo>
                <a:lnTo>
                  <a:pt x="139" y="208"/>
                </a:lnTo>
                <a:lnTo>
                  <a:pt x="140" y="206"/>
                </a:lnTo>
                <a:close/>
                <a:moveTo>
                  <a:pt x="759" y="661"/>
                </a:moveTo>
                <a:lnTo>
                  <a:pt x="763" y="662"/>
                </a:lnTo>
                <a:lnTo>
                  <a:pt x="767" y="663"/>
                </a:lnTo>
                <a:lnTo>
                  <a:pt x="771" y="663"/>
                </a:lnTo>
                <a:lnTo>
                  <a:pt x="775" y="662"/>
                </a:lnTo>
                <a:lnTo>
                  <a:pt x="772" y="661"/>
                </a:lnTo>
                <a:lnTo>
                  <a:pt x="767" y="659"/>
                </a:lnTo>
                <a:lnTo>
                  <a:pt x="764" y="659"/>
                </a:lnTo>
                <a:lnTo>
                  <a:pt x="759" y="661"/>
                </a:lnTo>
                <a:close/>
                <a:moveTo>
                  <a:pt x="466" y="182"/>
                </a:moveTo>
                <a:lnTo>
                  <a:pt x="463" y="181"/>
                </a:lnTo>
                <a:lnTo>
                  <a:pt x="460" y="178"/>
                </a:lnTo>
                <a:lnTo>
                  <a:pt x="459" y="178"/>
                </a:lnTo>
                <a:lnTo>
                  <a:pt x="456" y="180"/>
                </a:lnTo>
                <a:lnTo>
                  <a:pt x="456" y="181"/>
                </a:lnTo>
                <a:lnTo>
                  <a:pt x="455" y="183"/>
                </a:lnTo>
                <a:lnTo>
                  <a:pt x="459" y="185"/>
                </a:lnTo>
                <a:lnTo>
                  <a:pt x="461" y="186"/>
                </a:lnTo>
                <a:lnTo>
                  <a:pt x="461" y="184"/>
                </a:lnTo>
                <a:lnTo>
                  <a:pt x="461" y="183"/>
                </a:lnTo>
                <a:lnTo>
                  <a:pt x="461" y="183"/>
                </a:lnTo>
                <a:lnTo>
                  <a:pt x="462" y="183"/>
                </a:lnTo>
                <a:lnTo>
                  <a:pt x="464" y="183"/>
                </a:lnTo>
                <a:lnTo>
                  <a:pt x="466" y="182"/>
                </a:lnTo>
                <a:lnTo>
                  <a:pt x="463" y="181"/>
                </a:lnTo>
                <a:lnTo>
                  <a:pt x="466" y="182"/>
                </a:lnTo>
                <a:close/>
                <a:moveTo>
                  <a:pt x="485" y="189"/>
                </a:moveTo>
                <a:lnTo>
                  <a:pt x="484" y="188"/>
                </a:lnTo>
                <a:lnTo>
                  <a:pt x="482" y="188"/>
                </a:lnTo>
                <a:lnTo>
                  <a:pt x="480" y="189"/>
                </a:lnTo>
                <a:lnTo>
                  <a:pt x="479" y="190"/>
                </a:lnTo>
                <a:lnTo>
                  <a:pt x="480" y="191"/>
                </a:lnTo>
                <a:lnTo>
                  <a:pt x="482" y="191"/>
                </a:lnTo>
                <a:lnTo>
                  <a:pt x="484" y="193"/>
                </a:lnTo>
                <a:lnTo>
                  <a:pt x="486" y="194"/>
                </a:lnTo>
                <a:lnTo>
                  <a:pt x="490" y="194"/>
                </a:lnTo>
                <a:lnTo>
                  <a:pt x="492" y="194"/>
                </a:lnTo>
                <a:lnTo>
                  <a:pt x="488" y="191"/>
                </a:lnTo>
                <a:lnTo>
                  <a:pt x="485" y="189"/>
                </a:lnTo>
                <a:close/>
                <a:moveTo>
                  <a:pt x="88" y="217"/>
                </a:moveTo>
                <a:lnTo>
                  <a:pt x="82" y="215"/>
                </a:lnTo>
                <a:lnTo>
                  <a:pt x="79" y="214"/>
                </a:lnTo>
                <a:lnTo>
                  <a:pt x="75" y="214"/>
                </a:lnTo>
                <a:lnTo>
                  <a:pt x="72" y="215"/>
                </a:lnTo>
                <a:lnTo>
                  <a:pt x="75" y="216"/>
                </a:lnTo>
                <a:lnTo>
                  <a:pt x="79" y="217"/>
                </a:lnTo>
                <a:lnTo>
                  <a:pt x="83" y="217"/>
                </a:lnTo>
                <a:lnTo>
                  <a:pt x="88" y="217"/>
                </a:lnTo>
                <a:close/>
                <a:moveTo>
                  <a:pt x="867" y="640"/>
                </a:moveTo>
                <a:lnTo>
                  <a:pt x="865" y="640"/>
                </a:lnTo>
                <a:lnTo>
                  <a:pt x="863" y="641"/>
                </a:lnTo>
                <a:lnTo>
                  <a:pt x="862" y="642"/>
                </a:lnTo>
                <a:lnTo>
                  <a:pt x="861" y="642"/>
                </a:lnTo>
                <a:lnTo>
                  <a:pt x="858" y="643"/>
                </a:lnTo>
                <a:lnTo>
                  <a:pt x="857" y="642"/>
                </a:lnTo>
                <a:lnTo>
                  <a:pt x="856" y="643"/>
                </a:lnTo>
                <a:lnTo>
                  <a:pt x="857" y="645"/>
                </a:lnTo>
                <a:lnTo>
                  <a:pt x="859" y="646"/>
                </a:lnTo>
                <a:lnTo>
                  <a:pt x="862" y="646"/>
                </a:lnTo>
                <a:lnTo>
                  <a:pt x="865" y="645"/>
                </a:lnTo>
                <a:lnTo>
                  <a:pt x="867" y="645"/>
                </a:lnTo>
                <a:lnTo>
                  <a:pt x="868" y="642"/>
                </a:lnTo>
                <a:lnTo>
                  <a:pt x="867" y="640"/>
                </a:lnTo>
                <a:lnTo>
                  <a:pt x="867" y="640"/>
                </a:lnTo>
                <a:lnTo>
                  <a:pt x="867" y="640"/>
                </a:lnTo>
                <a:close/>
                <a:moveTo>
                  <a:pt x="468" y="136"/>
                </a:moveTo>
                <a:lnTo>
                  <a:pt x="469" y="138"/>
                </a:lnTo>
                <a:lnTo>
                  <a:pt x="471" y="138"/>
                </a:lnTo>
                <a:lnTo>
                  <a:pt x="471" y="136"/>
                </a:lnTo>
                <a:lnTo>
                  <a:pt x="470" y="134"/>
                </a:lnTo>
                <a:lnTo>
                  <a:pt x="468" y="132"/>
                </a:lnTo>
                <a:lnTo>
                  <a:pt x="466" y="131"/>
                </a:lnTo>
                <a:lnTo>
                  <a:pt x="462" y="130"/>
                </a:lnTo>
                <a:lnTo>
                  <a:pt x="459" y="130"/>
                </a:lnTo>
                <a:lnTo>
                  <a:pt x="463" y="133"/>
                </a:lnTo>
                <a:lnTo>
                  <a:pt x="466" y="136"/>
                </a:lnTo>
                <a:lnTo>
                  <a:pt x="466" y="138"/>
                </a:lnTo>
                <a:lnTo>
                  <a:pt x="466" y="138"/>
                </a:lnTo>
                <a:lnTo>
                  <a:pt x="463" y="138"/>
                </a:lnTo>
                <a:lnTo>
                  <a:pt x="462" y="138"/>
                </a:lnTo>
                <a:lnTo>
                  <a:pt x="461" y="139"/>
                </a:lnTo>
                <a:lnTo>
                  <a:pt x="461" y="140"/>
                </a:lnTo>
                <a:lnTo>
                  <a:pt x="460" y="143"/>
                </a:lnTo>
                <a:lnTo>
                  <a:pt x="459" y="144"/>
                </a:lnTo>
                <a:lnTo>
                  <a:pt x="461" y="144"/>
                </a:lnTo>
                <a:lnTo>
                  <a:pt x="459" y="144"/>
                </a:lnTo>
                <a:lnTo>
                  <a:pt x="463" y="144"/>
                </a:lnTo>
                <a:lnTo>
                  <a:pt x="468" y="144"/>
                </a:lnTo>
                <a:lnTo>
                  <a:pt x="470" y="148"/>
                </a:lnTo>
                <a:lnTo>
                  <a:pt x="475" y="149"/>
                </a:lnTo>
                <a:lnTo>
                  <a:pt x="477" y="148"/>
                </a:lnTo>
                <a:lnTo>
                  <a:pt x="476" y="147"/>
                </a:lnTo>
                <a:lnTo>
                  <a:pt x="475" y="145"/>
                </a:lnTo>
                <a:lnTo>
                  <a:pt x="472" y="144"/>
                </a:lnTo>
                <a:lnTo>
                  <a:pt x="471" y="143"/>
                </a:lnTo>
                <a:lnTo>
                  <a:pt x="468" y="141"/>
                </a:lnTo>
                <a:lnTo>
                  <a:pt x="467" y="140"/>
                </a:lnTo>
                <a:lnTo>
                  <a:pt x="466" y="136"/>
                </a:lnTo>
                <a:lnTo>
                  <a:pt x="467" y="136"/>
                </a:lnTo>
                <a:lnTo>
                  <a:pt x="468" y="136"/>
                </a:lnTo>
                <a:lnTo>
                  <a:pt x="468" y="136"/>
                </a:lnTo>
                <a:lnTo>
                  <a:pt x="468" y="136"/>
                </a:lnTo>
                <a:close/>
                <a:moveTo>
                  <a:pt x="315" y="108"/>
                </a:moveTo>
                <a:lnTo>
                  <a:pt x="317" y="107"/>
                </a:lnTo>
                <a:lnTo>
                  <a:pt x="317" y="106"/>
                </a:lnTo>
                <a:lnTo>
                  <a:pt x="315" y="105"/>
                </a:lnTo>
                <a:lnTo>
                  <a:pt x="313" y="103"/>
                </a:lnTo>
                <a:lnTo>
                  <a:pt x="309" y="101"/>
                </a:lnTo>
                <a:lnTo>
                  <a:pt x="305" y="100"/>
                </a:lnTo>
                <a:lnTo>
                  <a:pt x="307" y="102"/>
                </a:lnTo>
                <a:lnTo>
                  <a:pt x="310" y="106"/>
                </a:lnTo>
                <a:lnTo>
                  <a:pt x="313" y="108"/>
                </a:lnTo>
                <a:lnTo>
                  <a:pt x="315" y="108"/>
                </a:lnTo>
                <a:lnTo>
                  <a:pt x="315" y="108"/>
                </a:lnTo>
                <a:lnTo>
                  <a:pt x="315" y="108"/>
                </a:lnTo>
                <a:close/>
                <a:moveTo>
                  <a:pt x="726" y="640"/>
                </a:moveTo>
                <a:lnTo>
                  <a:pt x="724" y="641"/>
                </a:lnTo>
                <a:lnTo>
                  <a:pt x="724" y="643"/>
                </a:lnTo>
                <a:lnTo>
                  <a:pt x="726" y="643"/>
                </a:lnTo>
                <a:lnTo>
                  <a:pt x="729" y="642"/>
                </a:lnTo>
                <a:lnTo>
                  <a:pt x="732" y="641"/>
                </a:lnTo>
                <a:lnTo>
                  <a:pt x="734" y="641"/>
                </a:lnTo>
                <a:lnTo>
                  <a:pt x="738" y="640"/>
                </a:lnTo>
                <a:lnTo>
                  <a:pt x="740" y="639"/>
                </a:lnTo>
                <a:lnTo>
                  <a:pt x="732" y="638"/>
                </a:lnTo>
                <a:lnTo>
                  <a:pt x="726" y="640"/>
                </a:lnTo>
                <a:lnTo>
                  <a:pt x="727" y="640"/>
                </a:lnTo>
                <a:lnTo>
                  <a:pt x="726" y="640"/>
                </a:lnTo>
                <a:close/>
                <a:moveTo>
                  <a:pt x="282" y="182"/>
                </a:moveTo>
                <a:lnTo>
                  <a:pt x="278" y="184"/>
                </a:lnTo>
                <a:lnTo>
                  <a:pt x="272" y="185"/>
                </a:lnTo>
                <a:lnTo>
                  <a:pt x="274" y="188"/>
                </a:lnTo>
                <a:lnTo>
                  <a:pt x="278" y="189"/>
                </a:lnTo>
                <a:lnTo>
                  <a:pt x="281" y="189"/>
                </a:lnTo>
                <a:lnTo>
                  <a:pt x="284" y="188"/>
                </a:lnTo>
                <a:lnTo>
                  <a:pt x="285" y="185"/>
                </a:lnTo>
                <a:lnTo>
                  <a:pt x="285" y="184"/>
                </a:lnTo>
                <a:lnTo>
                  <a:pt x="284" y="182"/>
                </a:lnTo>
                <a:lnTo>
                  <a:pt x="282" y="182"/>
                </a:lnTo>
                <a:lnTo>
                  <a:pt x="281" y="183"/>
                </a:lnTo>
                <a:lnTo>
                  <a:pt x="282" y="182"/>
                </a:lnTo>
                <a:close/>
                <a:moveTo>
                  <a:pt x="412" y="185"/>
                </a:moveTo>
                <a:lnTo>
                  <a:pt x="414" y="188"/>
                </a:lnTo>
                <a:lnTo>
                  <a:pt x="417" y="190"/>
                </a:lnTo>
                <a:lnTo>
                  <a:pt x="419" y="190"/>
                </a:lnTo>
                <a:lnTo>
                  <a:pt x="420" y="190"/>
                </a:lnTo>
                <a:lnTo>
                  <a:pt x="421" y="190"/>
                </a:lnTo>
                <a:lnTo>
                  <a:pt x="421" y="189"/>
                </a:lnTo>
                <a:lnTo>
                  <a:pt x="421" y="186"/>
                </a:lnTo>
                <a:lnTo>
                  <a:pt x="421" y="185"/>
                </a:lnTo>
                <a:lnTo>
                  <a:pt x="420" y="185"/>
                </a:lnTo>
                <a:lnTo>
                  <a:pt x="418" y="185"/>
                </a:lnTo>
                <a:lnTo>
                  <a:pt x="416" y="185"/>
                </a:lnTo>
                <a:lnTo>
                  <a:pt x="412" y="185"/>
                </a:lnTo>
                <a:lnTo>
                  <a:pt x="413" y="186"/>
                </a:lnTo>
                <a:lnTo>
                  <a:pt x="412" y="185"/>
                </a:lnTo>
                <a:close/>
                <a:moveTo>
                  <a:pt x="398" y="169"/>
                </a:moveTo>
                <a:lnTo>
                  <a:pt x="402" y="173"/>
                </a:lnTo>
                <a:lnTo>
                  <a:pt x="404" y="176"/>
                </a:lnTo>
                <a:lnTo>
                  <a:pt x="405" y="177"/>
                </a:lnTo>
                <a:lnTo>
                  <a:pt x="408" y="178"/>
                </a:lnTo>
                <a:lnTo>
                  <a:pt x="410" y="180"/>
                </a:lnTo>
                <a:lnTo>
                  <a:pt x="413" y="178"/>
                </a:lnTo>
                <a:lnTo>
                  <a:pt x="410" y="176"/>
                </a:lnTo>
                <a:lnTo>
                  <a:pt x="406" y="174"/>
                </a:lnTo>
                <a:lnTo>
                  <a:pt x="403" y="171"/>
                </a:lnTo>
                <a:lnTo>
                  <a:pt x="398" y="169"/>
                </a:lnTo>
                <a:close/>
                <a:moveTo>
                  <a:pt x="46" y="284"/>
                </a:moveTo>
                <a:lnTo>
                  <a:pt x="47" y="282"/>
                </a:lnTo>
                <a:lnTo>
                  <a:pt x="47" y="279"/>
                </a:lnTo>
                <a:lnTo>
                  <a:pt x="42" y="280"/>
                </a:lnTo>
                <a:lnTo>
                  <a:pt x="38" y="281"/>
                </a:lnTo>
                <a:lnTo>
                  <a:pt x="39" y="282"/>
                </a:lnTo>
                <a:lnTo>
                  <a:pt x="41" y="284"/>
                </a:lnTo>
                <a:lnTo>
                  <a:pt x="43" y="284"/>
                </a:lnTo>
                <a:lnTo>
                  <a:pt x="46" y="284"/>
                </a:lnTo>
                <a:lnTo>
                  <a:pt x="46" y="284"/>
                </a:lnTo>
                <a:lnTo>
                  <a:pt x="46" y="284"/>
                </a:lnTo>
                <a:close/>
                <a:moveTo>
                  <a:pt x="775" y="626"/>
                </a:moveTo>
                <a:lnTo>
                  <a:pt x="781" y="626"/>
                </a:lnTo>
                <a:lnTo>
                  <a:pt x="785" y="626"/>
                </a:lnTo>
                <a:lnTo>
                  <a:pt x="790" y="625"/>
                </a:lnTo>
                <a:lnTo>
                  <a:pt x="793" y="623"/>
                </a:lnTo>
                <a:lnTo>
                  <a:pt x="789" y="623"/>
                </a:lnTo>
                <a:lnTo>
                  <a:pt x="784" y="623"/>
                </a:lnTo>
                <a:lnTo>
                  <a:pt x="780" y="623"/>
                </a:lnTo>
                <a:lnTo>
                  <a:pt x="775" y="626"/>
                </a:lnTo>
                <a:close/>
                <a:moveTo>
                  <a:pt x="1459" y="68"/>
                </a:moveTo>
                <a:lnTo>
                  <a:pt x="1463" y="68"/>
                </a:lnTo>
                <a:lnTo>
                  <a:pt x="1466" y="66"/>
                </a:lnTo>
                <a:lnTo>
                  <a:pt x="1467" y="62"/>
                </a:lnTo>
                <a:lnTo>
                  <a:pt x="1468" y="59"/>
                </a:lnTo>
                <a:lnTo>
                  <a:pt x="1464" y="61"/>
                </a:lnTo>
                <a:lnTo>
                  <a:pt x="1459" y="65"/>
                </a:lnTo>
                <a:lnTo>
                  <a:pt x="1458" y="65"/>
                </a:lnTo>
                <a:lnTo>
                  <a:pt x="1457" y="66"/>
                </a:lnTo>
                <a:lnTo>
                  <a:pt x="1457" y="67"/>
                </a:lnTo>
                <a:lnTo>
                  <a:pt x="1459" y="68"/>
                </a:lnTo>
                <a:lnTo>
                  <a:pt x="1460" y="68"/>
                </a:lnTo>
                <a:lnTo>
                  <a:pt x="1459" y="68"/>
                </a:lnTo>
                <a:close/>
                <a:moveTo>
                  <a:pt x="420" y="134"/>
                </a:moveTo>
                <a:lnTo>
                  <a:pt x="423" y="132"/>
                </a:lnTo>
                <a:lnTo>
                  <a:pt x="426" y="128"/>
                </a:lnTo>
                <a:lnTo>
                  <a:pt x="422" y="127"/>
                </a:lnTo>
                <a:lnTo>
                  <a:pt x="420" y="127"/>
                </a:lnTo>
                <a:lnTo>
                  <a:pt x="417" y="127"/>
                </a:lnTo>
                <a:lnTo>
                  <a:pt x="416" y="130"/>
                </a:lnTo>
                <a:lnTo>
                  <a:pt x="414" y="132"/>
                </a:lnTo>
                <a:lnTo>
                  <a:pt x="416" y="133"/>
                </a:lnTo>
                <a:lnTo>
                  <a:pt x="418" y="133"/>
                </a:lnTo>
                <a:lnTo>
                  <a:pt x="420" y="134"/>
                </a:lnTo>
                <a:lnTo>
                  <a:pt x="420" y="133"/>
                </a:lnTo>
                <a:lnTo>
                  <a:pt x="420" y="134"/>
                </a:lnTo>
                <a:close/>
                <a:moveTo>
                  <a:pt x="307" y="467"/>
                </a:moveTo>
                <a:lnTo>
                  <a:pt x="314" y="467"/>
                </a:lnTo>
                <a:lnTo>
                  <a:pt x="320" y="467"/>
                </a:lnTo>
                <a:lnTo>
                  <a:pt x="318" y="464"/>
                </a:lnTo>
                <a:lnTo>
                  <a:pt x="314" y="463"/>
                </a:lnTo>
                <a:lnTo>
                  <a:pt x="312" y="464"/>
                </a:lnTo>
                <a:lnTo>
                  <a:pt x="307" y="467"/>
                </a:lnTo>
                <a:close/>
                <a:moveTo>
                  <a:pt x="1520" y="193"/>
                </a:moveTo>
                <a:lnTo>
                  <a:pt x="1525" y="193"/>
                </a:lnTo>
                <a:lnTo>
                  <a:pt x="1530" y="192"/>
                </a:lnTo>
                <a:lnTo>
                  <a:pt x="1534" y="190"/>
                </a:lnTo>
                <a:lnTo>
                  <a:pt x="1538" y="188"/>
                </a:lnTo>
                <a:lnTo>
                  <a:pt x="1533" y="188"/>
                </a:lnTo>
                <a:lnTo>
                  <a:pt x="1529" y="190"/>
                </a:lnTo>
                <a:lnTo>
                  <a:pt x="1524" y="191"/>
                </a:lnTo>
                <a:lnTo>
                  <a:pt x="1520" y="193"/>
                </a:lnTo>
                <a:close/>
                <a:moveTo>
                  <a:pt x="144" y="388"/>
                </a:moveTo>
                <a:lnTo>
                  <a:pt x="134" y="388"/>
                </a:lnTo>
                <a:lnTo>
                  <a:pt x="125" y="388"/>
                </a:lnTo>
                <a:lnTo>
                  <a:pt x="133" y="390"/>
                </a:lnTo>
                <a:lnTo>
                  <a:pt x="140" y="391"/>
                </a:lnTo>
                <a:lnTo>
                  <a:pt x="144" y="392"/>
                </a:lnTo>
                <a:lnTo>
                  <a:pt x="146" y="390"/>
                </a:lnTo>
                <a:lnTo>
                  <a:pt x="147" y="389"/>
                </a:lnTo>
                <a:lnTo>
                  <a:pt x="146" y="389"/>
                </a:lnTo>
                <a:lnTo>
                  <a:pt x="145" y="388"/>
                </a:lnTo>
                <a:lnTo>
                  <a:pt x="144" y="388"/>
                </a:lnTo>
                <a:lnTo>
                  <a:pt x="142" y="388"/>
                </a:lnTo>
                <a:lnTo>
                  <a:pt x="144" y="388"/>
                </a:lnTo>
                <a:close/>
                <a:moveTo>
                  <a:pt x="89" y="285"/>
                </a:moveTo>
                <a:lnTo>
                  <a:pt x="89" y="284"/>
                </a:lnTo>
                <a:lnTo>
                  <a:pt x="89" y="283"/>
                </a:lnTo>
                <a:lnTo>
                  <a:pt x="87" y="282"/>
                </a:lnTo>
                <a:lnTo>
                  <a:pt x="84" y="281"/>
                </a:lnTo>
                <a:lnTo>
                  <a:pt x="82" y="282"/>
                </a:lnTo>
                <a:lnTo>
                  <a:pt x="80" y="284"/>
                </a:lnTo>
                <a:lnTo>
                  <a:pt x="79" y="288"/>
                </a:lnTo>
                <a:lnTo>
                  <a:pt x="78" y="290"/>
                </a:lnTo>
                <a:lnTo>
                  <a:pt x="79" y="290"/>
                </a:lnTo>
                <a:lnTo>
                  <a:pt x="81" y="290"/>
                </a:lnTo>
                <a:lnTo>
                  <a:pt x="82" y="288"/>
                </a:lnTo>
                <a:lnTo>
                  <a:pt x="82" y="286"/>
                </a:lnTo>
                <a:lnTo>
                  <a:pt x="85" y="285"/>
                </a:lnTo>
                <a:lnTo>
                  <a:pt x="89" y="285"/>
                </a:lnTo>
                <a:lnTo>
                  <a:pt x="88" y="285"/>
                </a:lnTo>
                <a:lnTo>
                  <a:pt x="89" y="285"/>
                </a:lnTo>
                <a:close/>
                <a:moveTo>
                  <a:pt x="288" y="418"/>
                </a:moveTo>
                <a:lnTo>
                  <a:pt x="282" y="417"/>
                </a:lnTo>
                <a:lnTo>
                  <a:pt x="276" y="418"/>
                </a:lnTo>
                <a:lnTo>
                  <a:pt x="279" y="420"/>
                </a:lnTo>
                <a:lnTo>
                  <a:pt x="282" y="421"/>
                </a:lnTo>
                <a:lnTo>
                  <a:pt x="286" y="421"/>
                </a:lnTo>
                <a:lnTo>
                  <a:pt x="288" y="418"/>
                </a:lnTo>
                <a:close/>
                <a:moveTo>
                  <a:pt x="140" y="222"/>
                </a:moveTo>
                <a:lnTo>
                  <a:pt x="149" y="225"/>
                </a:lnTo>
                <a:lnTo>
                  <a:pt x="158" y="228"/>
                </a:lnTo>
                <a:lnTo>
                  <a:pt x="155" y="225"/>
                </a:lnTo>
                <a:lnTo>
                  <a:pt x="150" y="223"/>
                </a:lnTo>
                <a:lnTo>
                  <a:pt x="145" y="222"/>
                </a:lnTo>
                <a:lnTo>
                  <a:pt x="140" y="222"/>
                </a:lnTo>
                <a:close/>
                <a:moveTo>
                  <a:pt x="236" y="113"/>
                </a:moveTo>
                <a:lnTo>
                  <a:pt x="236" y="114"/>
                </a:lnTo>
                <a:lnTo>
                  <a:pt x="237" y="115"/>
                </a:lnTo>
                <a:lnTo>
                  <a:pt x="239" y="117"/>
                </a:lnTo>
                <a:lnTo>
                  <a:pt x="241" y="118"/>
                </a:lnTo>
                <a:lnTo>
                  <a:pt x="246" y="119"/>
                </a:lnTo>
                <a:lnTo>
                  <a:pt x="249" y="118"/>
                </a:lnTo>
                <a:lnTo>
                  <a:pt x="248" y="116"/>
                </a:lnTo>
                <a:lnTo>
                  <a:pt x="244" y="113"/>
                </a:lnTo>
                <a:lnTo>
                  <a:pt x="241" y="111"/>
                </a:lnTo>
                <a:lnTo>
                  <a:pt x="239" y="111"/>
                </a:lnTo>
                <a:lnTo>
                  <a:pt x="237" y="111"/>
                </a:lnTo>
                <a:lnTo>
                  <a:pt x="236" y="113"/>
                </a:lnTo>
                <a:lnTo>
                  <a:pt x="236" y="111"/>
                </a:lnTo>
                <a:lnTo>
                  <a:pt x="236" y="113"/>
                </a:lnTo>
                <a:close/>
                <a:moveTo>
                  <a:pt x="401" y="503"/>
                </a:moveTo>
                <a:lnTo>
                  <a:pt x="409" y="503"/>
                </a:lnTo>
                <a:lnTo>
                  <a:pt x="416" y="500"/>
                </a:lnTo>
                <a:lnTo>
                  <a:pt x="409" y="499"/>
                </a:lnTo>
                <a:lnTo>
                  <a:pt x="405" y="499"/>
                </a:lnTo>
                <a:lnTo>
                  <a:pt x="403" y="500"/>
                </a:lnTo>
                <a:lnTo>
                  <a:pt x="401" y="503"/>
                </a:lnTo>
                <a:close/>
                <a:moveTo>
                  <a:pt x="71" y="285"/>
                </a:moveTo>
                <a:lnTo>
                  <a:pt x="63" y="284"/>
                </a:lnTo>
                <a:lnTo>
                  <a:pt x="56" y="285"/>
                </a:lnTo>
                <a:lnTo>
                  <a:pt x="62" y="288"/>
                </a:lnTo>
                <a:lnTo>
                  <a:pt x="68" y="288"/>
                </a:lnTo>
                <a:lnTo>
                  <a:pt x="70" y="289"/>
                </a:lnTo>
                <a:lnTo>
                  <a:pt x="72" y="288"/>
                </a:lnTo>
                <a:lnTo>
                  <a:pt x="72" y="286"/>
                </a:lnTo>
                <a:lnTo>
                  <a:pt x="71" y="285"/>
                </a:lnTo>
                <a:lnTo>
                  <a:pt x="68" y="285"/>
                </a:lnTo>
                <a:lnTo>
                  <a:pt x="71" y="285"/>
                </a:lnTo>
                <a:close/>
                <a:moveTo>
                  <a:pt x="182" y="396"/>
                </a:moveTo>
                <a:lnTo>
                  <a:pt x="188" y="398"/>
                </a:lnTo>
                <a:lnTo>
                  <a:pt x="192" y="399"/>
                </a:lnTo>
                <a:lnTo>
                  <a:pt x="196" y="398"/>
                </a:lnTo>
                <a:lnTo>
                  <a:pt x="200" y="396"/>
                </a:lnTo>
                <a:lnTo>
                  <a:pt x="191" y="394"/>
                </a:lnTo>
                <a:lnTo>
                  <a:pt x="182" y="396"/>
                </a:lnTo>
                <a:close/>
                <a:moveTo>
                  <a:pt x="567" y="578"/>
                </a:moveTo>
                <a:lnTo>
                  <a:pt x="559" y="578"/>
                </a:lnTo>
                <a:lnTo>
                  <a:pt x="552" y="581"/>
                </a:lnTo>
                <a:lnTo>
                  <a:pt x="557" y="581"/>
                </a:lnTo>
                <a:lnTo>
                  <a:pt x="561" y="581"/>
                </a:lnTo>
                <a:lnTo>
                  <a:pt x="565" y="582"/>
                </a:lnTo>
                <a:lnTo>
                  <a:pt x="568" y="584"/>
                </a:lnTo>
                <a:lnTo>
                  <a:pt x="568" y="583"/>
                </a:lnTo>
                <a:lnTo>
                  <a:pt x="569" y="581"/>
                </a:lnTo>
                <a:lnTo>
                  <a:pt x="568" y="579"/>
                </a:lnTo>
                <a:lnTo>
                  <a:pt x="567" y="578"/>
                </a:lnTo>
                <a:lnTo>
                  <a:pt x="567" y="578"/>
                </a:lnTo>
                <a:lnTo>
                  <a:pt x="567" y="578"/>
                </a:lnTo>
                <a:close/>
                <a:moveTo>
                  <a:pt x="421" y="159"/>
                </a:moveTo>
                <a:lnTo>
                  <a:pt x="420" y="160"/>
                </a:lnTo>
                <a:lnTo>
                  <a:pt x="418" y="163"/>
                </a:lnTo>
                <a:lnTo>
                  <a:pt x="419" y="165"/>
                </a:lnTo>
                <a:lnTo>
                  <a:pt x="420" y="165"/>
                </a:lnTo>
                <a:lnTo>
                  <a:pt x="421" y="165"/>
                </a:lnTo>
                <a:lnTo>
                  <a:pt x="423" y="166"/>
                </a:lnTo>
                <a:lnTo>
                  <a:pt x="426" y="167"/>
                </a:lnTo>
                <a:lnTo>
                  <a:pt x="428" y="167"/>
                </a:lnTo>
                <a:lnTo>
                  <a:pt x="428" y="165"/>
                </a:lnTo>
                <a:lnTo>
                  <a:pt x="427" y="164"/>
                </a:lnTo>
                <a:lnTo>
                  <a:pt x="427" y="161"/>
                </a:lnTo>
                <a:lnTo>
                  <a:pt x="427" y="159"/>
                </a:lnTo>
                <a:lnTo>
                  <a:pt x="425" y="159"/>
                </a:lnTo>
                <a:lnTo>
                  <a:pt x="421" y="159"/>
                </a:lnTo>
                <a:lnTo>
                  <a:pt x="421" y="158"/>
                </a:lnTo>
                <a:lnTo>
                  <a:pt x="421" y="159"/>
                </a:lnTo>
                <a:close/>
                <a:moveTo>
                  <a:pt x="120" y="241"/>
                </a:moveTo>
                <a:lnTo>
                  <a:pt x="113" y="241"/>
                </a:lnTo>
                <a:lnTo>
                  <a:pt x="105" y="241"/>
                </a:lnTo>
                <a:lnTo>
                  <a:pt x="108" y="246"/>
                </a:lnTo>
                <a:lnTo>
                  <a:pt x="112" y="247"/>
                </a:lnTo>
                <a:lnTo>
                  <a:pt x="116" y="246"/>
                </a:lnTo>
                <a:lnTo>
                  <a:pt x="120" y="241"/>
                </a:lnTo>
                <a:close/>
                <a:moveTo>
                  <a:pt x="831" y="646"/>
                </a:moveTo>
                <a:lnTo>
                  <a:pt x="835" y="646"/>
                </a:lnTo>
                <a:lnTo>
                  <a:pt x="839" y="647"/>
                </a:lnTo>
                <a:lnTo>
                  <a:pt x="843" y="646"/>
                </a:lnTo>
                <a:lnTo>
                  <a:pt x="848" y="645"/>
                </a:lnTo>
                <a:lnTo>
                  <a:pt x="843" y="643"/>
                </a:lnTo>
                <a:lnTo>
                  <a:pt x="839" y="643"/>
                </a:lnTo>
                <a:lnTo>
                  <a:pt x="834" y="645"/>
                </a:lnTo>
                <a:lnTo>
                  <a:pt x="831" y="646"/>
                </a:lnTo>
                <a:lnTo>
                  <a:pt x="834" y="645"/>
                </a:lnTo>
                <a:lnTo>
                  <a:pt x="831" y="646"/>
                </a:lnTo>
                <a:close/>
                <a:moveTo>
                  <a:pt x="1541" y="354"/>
                </a:moveTo>
                <a:lnTo>
                  <a:pt x="1538" y="354"/>
                </a:lnTo>
                <a:lnTo>
                  <a:pt x="1535" y="357"/>
                </a:lnTo>
                <a:lnTo>
                  <a:pt x="1534" y="358"/>
                </a:lnTo>
                <a:lnTo>
                  <a:pt x="1534" y="359"/>
                </a:lnTo>
                <a:lnTo>
                  <a:pt x="1535" y="360"/>
                </a:lnTo>
                <a:lnTo>
                  <a:pt x="1538" y="360"/>
                </a:lnTo>
                <a:lnTo>
                  <a:pt x="1541" y="359"/>
                </a:lnTo>
                <a:lnTo>
                  <a:pt x="1545" y="357"/>
                </a:lnTo>
                <a:lnTo>
                  <a:pt x="1545" y="356"/>
                </a:lnTo>
                <a:lnTo>
                  <a:pt x="1545" y="355"/>
                </a:lnTo>
                <a:lnTo>
                  <a:pt x="1543" y="354"/>
                </a:lnTo>
                <a:lnTo>
                  <a:pt x="1541" y="354"/>
                </a:lnTo>
                <a:lnTo>
                  <a:pt x="1541" y="354"/>
                </a:lnTo>
                <a:lnTo>
                  <a:pt x="1541" y="354"/>
                </a:lnTo>
                <a:close/>
                <a:moveTo>
                  <a:pt x="675" y="597"/>
                </a:moveTo>
                <a:lnTo>
                  <a:pt x="680" y="598"/>
                </a:lnTo>
                <a:lnTo>
                  <a:pt x="685" y="599"/>
                </a:lnTo>
                <a:lnTo>
                  <a:pt x="691" y="600"/>
                </a:lnTo>
                <a:lnTo>
                  <a:pt x="698" y="600"/>
                </a:lnTo>
                <a:lnTo>
                  <a:pt x="691" y="597"/>
                </a:lnTo>
                <a:lnTo>
                  <a:pt x="683" y="596"/>
                </a:lnTo>
                <a:lnTo>
                  <a:pt x="678" y="596"/>
                </a:lnTo>
                <a:lnTo>
                  <a:pt x="675" y="597"/>
                </a:lnTo>
                <a:lnTo>
                  <a:pt x="677" y="597"/>
                </a:lnTo>
                <a:lnTo>
                  <a:pt x="675" y="597"/>
                </a:lnTo>
                <a:close/>
                <a:moveTo>
                  <a:pt x="830" y="631"/>
                </a:moveTo>
                <a:lnTo>
                  <a:pt x="829" y="629"/>
                </a:lnTo>
                <a:lnTo>
                  <a:pt x="828" y="629"/>
                </a:lnTo>
                <a:lnTo>
                  <a:pt x="825" y="629"/>
                </a:lnTo>
                <a:lnTo>
                  <a:pt x="823" y="630"/>
                </a:lnTo>
                <a:lnTo>
                  <a:pt x="818" y="631"/>
                </a:lnTo>
                <a:lnTo>
                  <a:pt x="815" y="634"/>
                </a:lnTo>
                <a:lnTo>
                  <a:pt x="818" y="634"/>
                </a:lnTo>
                <a:lnTo>
                  <a:pt x="824" y="633"/>
                </a:lnTo>
                <a:lnTo>
                  <a:pt x="826" y="633"/>
                </a:lnTo>
                <a:lnTo>
                  <a:pt x="829" y="633"/>
                </a:lnTo>
                <a:lnTo>
                  <a:pt x="830" y="632"/>
                </a:lnTo>
                <a:lnTo>
                  <a:pt x="830" y="631"/>
                </a:lnTo>
                <a:lnTo>
                  <a:pt x="830" y="631"/>
                </a:lnTo>
                <a:lnTo>
                  <a:pt x="830" y="631"/>
                </a:lnTo>
                <a:close/>
                <a:moveTo>
                  <a:pt x="1490" y="202"/>
                </a:moveTo>
                <a:lnTo>
                  <a:pt x="1496" y="202"/>
                </a:lnTo>
                <a:lnTo>
                  <a:pt x="1501" y="201"/>
                </a:lnTo>
                <a:lnTo>
                  <a:pt x="1506" y="200"/>
                </a:lnTo>
                <a:lnTo>
                  <a:pt x="1510" y="197"/>
                </a:lnTo>
                <a:lnTo>
                  <a:pt x="1505" y="197"/>
                </a:lnTo>
                <a:lnTo>
                  <a:pt x="1500" y="197"/>
                </a:lnTo>
                <a:lnTo>
                  <a:pt x="1494" y="199"/>
                </a:lnTo>
                <a:lnTo>
                  <a:pt x="1490" y="202"/>
                </a:lnTo>
                <a:close/>
                <a:moveTo>
                  <a:pt x="888" y="206"/>
                </a:moveTo>
                <a:lnTo>
                  <a:pt x="889" y="208"/>
                </a:lnTo>
                <a:lnTo>
                  <a:pt x="892" y="209"/>
                </a:lnTo>
                <a:lnTo>
                  <a:pt x="895" y="209"/>
                </a:lnTo>
                <a:lnTo>
                  <a:pt x="897" y="209"/>
                </a:lnTo>
                <a:lnTo>
                  <a:pt x="898" y="208"/>
                </a:lnTo>
                <a:lnTo>
                  <a:pt x="900" y="207"/>
                </a:lnTo>
                <a:lnTo>
                  <a:pt x="898" y="206"/>
                </a:lnTo>
                <a:lnTo>
                  <a:pt x="896" y="205"/>
                </a:lnTo>
                <a:lnTo>
                  <a:pt x="894" y="202"/>
                </a:lnTo>
                <a:lnTo>
                  <a:pt x="891" y="201"/>
                </a:lnTo>
                <a:lnTo>
                  <a:pt x="888" y="201"/>
                </a:lnTo>
                <a:lnTo>
                  <a:pt x="888" y="202"/>
                </a:lnTo>
                <a:lnTo>
                  <a:pt x="889" y="205"/>
                </a:lnTo>
                <a:lnTo>
                  <a:pt x="888" y="206"/>
                </a:lnTo>
                <a:lnTo>
                  <a:pt x="888" y="206"/>
                </a:lnTo>
                <a:lnTo>
                  <a:pt x="888" y="206"/>
                </a:lnTo>
                <a:close/>
                <a:moveTo>
                  <a:pt x="97" y="407"/>
                </a:moveTo>
                <a:lnTo>
                  <a:pt x="103" y="409"/>
                </a:lnTo>
                <a:lnTo>
                  <a:pt x="108" y="410"/>
                </a:lnTo>
                <a:lnTo>
                  <a:pt x="115" y="410"/>
                </a:lnTo>
                <a:lnTo>
                  <a:pt x="121" y="410"/>
                </a:lnTo>
                <a:lnTo>
                  <a:pt x="115" y="408"/>
                </a:lnTo>
                <a:lnTo>
                  <a:pt x="109" y="407"/>
                </a:lnTo>
                <a:lnTo>
                  <a:pt x="103" y="407"/>
                </a:lnTo>
                <a:lnTo>
                  <a:pt x="97" y="407"/>
                </a:lnTo>
                <a:close/>
                <a:moveTo>
                  <a:pt x="32" y="387"/>
                </a:moveTo>
                <a:lnTo>
                  <a:pt x="23" y="387"/>
                </a:lnTo>
                <a:lnTo>
                  <a:pt x="15" y="389"/>
                </a:lnTo>
                <a:lnTo>
                  <a:pt x="19" y="389"/>
                </a:lnTo>
                <a:lnTo>
                  <a:pt x="23" y="391"/>
                </a:lnTo>
                <a:lnTo>
                  <a:pt x="25" y="391"/>
                </a:lnTo>
                <a:lnTo>
                  <a:pt x="27" y="390"/>
                </a:lnTo>
                <a:lnTo>
                  <a:pt x="30" y="389"/>
                </a:lnTo>
                <a:lnTo>
                  <a:pt x="32" y="387"/>
                </a:lnTo>
                <a:close/>
                <a:moveTo>
                  <a:pt x="49" y="394"/>
                </a:moveTo>
                <a:lnTo>
                  <a:pt x="46" y="396"/>
                </a:lnTo>
                <a:lnTo>
                  <a:pt x="43" y="398"/>
                </a:lnTo>
                <a:lnTo>
                  <a:pt x="41" y="397"/>
                </a:lnTo>
                <a:lnTo>
                  <a:pt x="40" y="396"/>
                </a:lnTo>
                <a:lnTo>
                  <a:pt x="38" y="396"/>
                </a:lnTo>
                <a:lnTo>
                  <a:pt x="33" y="394"/>
                </a:lnTo>
                <a:lnTo>
                  <a:pt x="30" y="394"/>
                </a:lnTo>
                <a:lnTo>
                  <a:pt x="27" y="396"/>
                </a:lnTo>
                <a:lnTo>
                  <a:pt x="29" y="398"/>
                </a:lnTo>
                <a:lnTo>
                  <a:pt x="31" y="399"/>
                </a:lnTo>
                <a:lnTo>
                  <a:pt x="33" y="399"/>
                </a:lnTo>
                <a:lnTo>
                  <a:pt x="37" y="399"/>
                </a:lnTo>
                <a:lnTo>
                  <a:pt x="42" y="399"/>
                </a:lnTo>
                <a:lnTo>
                  <a:pt x="47" y="399"/>
                </a:lnTo>
                <a:lnTo>
                  <a:pt x="48" y="399"/>
                </a:lnTo>
                <a:lnTo>
                  <a:pt x="50" y="399"/>
                </a:lnTo>
                <a:lnTo>
                  <a:pt x="51" y="399"/>
                </a:lnTo>
                <a:lnTo>
                  <a:pt x="52" y="398"/>
                </a:lnTo>
                <a:lnTo>
                  <a:pt x="52" y="396"/>
                </a:lnTo>
                <a:lnTo>
                  <a:pt x="51" y="396"/>
                </a:lnTo>
                <a:lnTo>
                  <a:pt x="50" y="394"/>
                </a:lnTo>
                <a:lnTo>
                  <a:pt x="49" y="394"/>
                </a:lnTo>
                <a:lnTo>
                  <a:pt x="49" y="394"/>
                </a:lnTo>
                <a:lnTo>
                  <a:pt x="49" y="394"/>
                </a:lnTo>
                <a:close/>
                <a:moveTo>
                  <a:pt x="916" y="234"/>
                </a:moveTo>
                <a:lnTo>
                  <a:pt x="920" y="235"/>
                </a:lnTo>
                <a:lnTo>
                  <a:pt x="922" y="235"/>
                </a:lnTo>
                <a:lnTo>
                  <a:pt x="924" y="235"/>
                </a:lnTo>
                <a:lnTo>
                  <a:pt x="927" y="233"/>
                </a:lnTo>
                <a:lnTo>
                  <a:pt x="921" y="232"/>
                </a:lnTo>
                <a:lnTo>
                  <a:pt x="914" y="231"/>
                </a:lnTo>
                <a:lnTo>
                  <a:pt x="909" y="232"/>
                </a:lnTo>
                <a:lnTo>
                  <a:pt x="904" y="234"/>
                </a:lnTo>
                <a:lnTo>
                  <a:pt x="911" y="233"/>
                </a:lnTo>
                <a:lnTo>
                  <a:pt x="916" y="234"/>
                </a:lnTo>
                <a:lnTo>
                  <a:pt x="919" y="234"/>
                </a:lnTo>
                <a:lnTo>
                  <a:pt x="916" y="234"/>
                </a:lnTo>
                <a:close/>
                <a:moveTo>
                  <a:pt x="626" y="156"/>
                </a:moveTo>
                <a:lnTo>
                  <a:pt x="627" y="156"/>
                </a:lnTo>
                <a:lnTo>
                  <a:pt x="628" y="153"/>
                </a:lnTo>
                <a:lnTo>
                  <a:pt x="628" y="152"/>
                </a:lnTo>
                <a:lnTo>
                  <a:pt x="627" y="151"/>
                </a:lnTo>
                <a:lnTo>
                  <a:pt x="626" y="151"/>
                </a:lnTo>
                <a:lnTo>
                  <a:pt x="625" y="151"/>
                </a:lnTo>
                <a:lnTo>
                  <a:pt x="622" y="149"/>
                </a:lnTo>
                <a:lnTo>
                  <a:pt x="619" y="147"/>
                </a:lnTo>
                <a:lnTo>
                  <a:pt x="616" y="145"/>
                </a:lnTo>
                <a:lnTo>
                  <a:pt x="612" y="145"/>
                </a:lnTo>
                <a:lnTo>
                  <a:pt x="618" y="151"/>
                </a:lnTo>
                <a:lnTo>
                  <a:pt x="626" y="156"/>
                </a:lnTo>
                <a:lnTo>
                  <a:pt x="624" y="155"/>
                </a:lnTo>
                <a:lnTo>
                  <a:pt x="626" y="156"/>
                </a:lnTo>
                <a:close/>
                <a:moveTo>
                  <a:pt x="450" y="141"/>
                </a:moveTo>
                <a:lnTo>
                  <a:pt x="452" y="141"/>
                </a:lnTo>
                <a:lnTo>
                  <a:pt x="453" y="140"/>
                </a:lnTo>
                <a:lnTo>
                  <a:pt x="454" y="139"/>
                </a:lnTo>
                <a:lnTo>
                  <a:pt x="454" y="136"/>
                </a:lnTo>
                <a:lnTo>
                  <a:pt x="452" y="134"/>
                </a:lnTo>
                <a:lnTo>
                  <a:pt x="449" y="133"/>
                </a:lnTo>
                <a:lnTo>
                  <a:pt x="446" y="132"/>
                </a:lnTo>
                <a:lnTo>
                  <a:pt x="445" y="132"/>
                </a:lnTo>
                <a:lnTo>
                  <a:pt x="444" y="133"/>
                </a:lnTo>
                <a:lnTo>
                  <a:pt x="443" y="134"/>
                </a:lnTo>
                <a:lnTo>
                  <a:pt x="443" y="138"/>
                </a:lnTo>
                <a:lnTo>
                  <a:pt x="444" y="140"/>
                </a:lnTo>
                <a:lnTo>
                  <a:pt x="447" y="141"/>
                </a:lnTo>
                <a:lnTo>
                  <a:pt x="450" y="141"/>
                </a:lnTo>
                <a:lnTo>
                  <a:pt x="451" y="141"/>
                </a:lnTo>
                <a:lnTo>
                  <a:pt x="450" y="141"/>
                </a:lnTo>
                <a:close/>
                <a:moveTo>
                  <a:pt x="536" y="153"/>
                </a:moveTo>
                <a:lnTo>
                  <a:pt x="527" y="148"/>
                </a:lnTo>
                <a:lnTo>
                  <a:pt x="518" y="142"/>
                </a:lnTo>
                <a:lnTo>
                  <a:pt x="519" y="144"/>
                </a:lnTo>
                <a:lnTo>
                  <a:pt x="520" y="147"/>
                </a:lnTo>
                <a:lnTo>
                  <a:pt x="523" y="149"/>
                </a:lnTo>
                <a:lnTo>
                  <a:pt x="525" y="150"/>
                </a:lnTo>
                <a:lnTo>
                  <a:pt x="530" y="151"/>
                </a:lnTo>
                <a:lnTo>
                  <a:pt x="536" y="153"/>
                </a:lnTo>
                <a:close/>
                <a:moveTo>
                  <a:pt x="384" y="476"/>
                </a:moveTo>
                <a:lnTo>
                  <a:pt x="379" y="475"/>
                </a:lnTo>
                <a:lnTo>
                  <a:pt x="375" y="474"/>
                </a:lnTo>
                <a:lnTo>
                  <a:pt x="378" y="477"/>
                </a:lnTo>
                <a:lnTo>
                  <a:pt x="383" y="481"/>
                </a:lnTo>
                <a:lnTo>
                  <a:pt x="385" y="483"/>
                </a:lnTo>
                <a:lnTo>
                  <a:pt x="388" y="484"/>
                </a:lnTo>
                <a:lnTo>
                  <a:pt x="390" y="483"/>
                </a:lnTo>
                <a:lnTo>
                  <a:pt x="394" y="482"/>
                </a:lnTo>
                <a:lnTo>
                  <a:pt x="388" y="479"/>
                </a:lnTo>
                <a:lnTo>
                  <a:pt x="384" y="476"/>
                </a:lnTo>
                <a:lnTo>
                  <a:pt x="383" y="476"/>
                </a:lnTo>
                <a:lnTo>
                  <a:pt x="384" y="476"/>
                </a:lnTo>
                <a:close/>
                <a:moveTo>
                  <a:pt x="454" y="189"/>
                </a:moveTo>
                <a:lnTo>
                  <a:pt x="453" y="190"/>
                </a:lnTo>
                <a:lnTo>
                  <a:pt x="454" y="192"/>
                </a:lnTo>
                <a:lnTo>
                  <a:pt x="456" y="194"/>
                </a:lnTo>
                <a:lnTo>
                  <a:pt x="459" y="196"/>
                </a:lnTo>
                <a:lnTo>
                  <a:pt x="461" y="196"/>
                </a:lnTo>
                <a:lnTo>
                  <a:pt x="463" y="194"/>
                </a:lnTo>
                <a:lnTo>
                  <a:pt x="464" y="192"/>
                </a:lnTo>
                <a:lnTo>
                  <a:pt x="464" y="191"/>
                </a:lnTo>
                <a:lnTo>
                  <a:pt x="471" y="192"/>
                </a:lnTo>
                <a:lnTo>
                  <a:pt x="479" y="193"/>
                </a:lnTo>
                <a:lnTo>
                  <a:pt x="475" y="191"/>
                </a:lnTo>
                <a:lnTo>
                  <a:pt x="471" y="190"/>
                </a:lnTo>
                <a:lnTo>
                  <a:pt x="468" y="190"/>
                </a:lnTo>
                <a:lnTo>
                  <a:pt x="463" y="190"/>
                </a:lnTo>
                <a:lnTo>
                  <a:pt x="463" y="191"/>
                </a:lnTo>
                <a:lnTo>
                  <a:pt x="462" y="191"/>
                </a:lnTo>
                <a:lnTo>
                  <a:pt x="461" y="190"/>
                </a:lnTo>
                <a:lnTo>
                  <a:pt x="461" y="189"/>
                </a:lnTo>
                <a:lnTo>
                  <a:pt x="458" y="189"/>
                </a:lnTo>
                <a:lnTo>
                  <a:pt x="454" y="189"/>
                </a:lnTo>
                <a:lnTo>
                  <a:pt x="453" y="189"/>
                </a:lnTo>
                <a:lnTo>
                  <a:pt x="454" y="189"/>
                </a:lnTo>
                <a:close/>
                <a:moveTo>
                  <a:pt x="186" y="418"/>
                </a:moveTo>
                <a:lnTo>
                  <a:pt x="175" y="416"/>
                </a:lnTo>
                <a:lnTo>
                  <a:pt x="164" y="414"/>
                </a:lnTo>
                <a:lnTo>
                  <a:pt x="170" y="418"/>
                </a:lnTo>
                <a:lnTo>
                  <a:pt x="174" y="421"/>
                </a:lnTo>
                <a:lnTo>
                  <a:pt x="180" y="421"/>
                </a:lnTo>
                <a:lnTo>
                  <a:pt x="186" y="418"/>
                </a:lnTo>
                <a:close/>
                <a:moveTo>
                  <a:pt x="186" y="337"/>
                </a:moveTo>
                <a:lnTo>
                  <a:pt x="191" y="339"/>
                </a:lnTo>
                <a:lnTo>
                  <a:pt x="197" y="341"/>
                </a:lnTo>
                <a:lnTo>
                  <a:pt x="199" y="342"/>
                </a:lnTo>
                <a:lnTo>
                  <a:pt x="202" y="342"/>
                </a:lnTo>
                <a:lnTo>
                  <a:pt x="205" y="342"/>
                </a:lnTo>
                <a:lnTo>
                  <a:pt x="208" y="341"/>
                </a:lnTo>
                <a:lnTo>
                  <a:pt x="203" y="340"/>
                </a:lnTo>
                <a:lnTo>
                  <a:pt x="197" y="338"/>
                </a:lnTo>
                <a:lnTo>
                  <a:pt x="195" y="337"/>
                </a:lnTo>
                <a:lnTo>
                  <a:pt x="191" y="335"/>
                </a:lnTo>
                <a:lnTo>
                  <a:pt x="189" y="335"/>
                </a:lnTo>
                <a:lnTo>
                  <a:pt x="186" y="337"/>
                </a:lnTo>
                <a:close/>
                <a:moveTo>
                  <a:pt x="207" y="400"/>
                </a:moveTo>
                <a:lnTo>
                  <a:pt x="212" y="404"/>
                </a:lnTo>
                <a:lnTo>
                  <a:pt x="215" y="405"/>
                </a:lnTo>
                <a:lnTo>
                  <a:pt x="219" y="404"/>
                </a:lnTo>
                <a:lnTo>
                  <a:pt x="222" y="398"/>
                </a:lnTo>
                <a:lnTo>
                  <a:pt x="214" y="398"/>
                </a:lnTo>
                <a:lnTo>
                  <a:pt x="207" y="400"/>
                </a:lnTo>
                <a:close/>
                <a:moveTo>
                  <a:pt x="1020" y="657"/>
                </a:moveTo>
                <a:lnTo>
                  <a:pt x="1013" y="658"/>
                </a:lnTo>
                <a:lnTo>
                  <a:pt x="1007" y="662"/>
                </a:lnTo>
                <a:lnTo>
                  <a:pt x="1006" y="663"/>
                </a:lnTo>
                <a:lnTo>
                  <a:pt x="1005" y="665"/>
                </a:lnTo>
                <a:lnTo>
                  <a:pt x="1006" y="667"/>
                </a:lnTo>
                <a:lnTo>
                  <a:pt x="1008" y="669"/>
                </a:lnTo>
                <a:lnTo>
                  <a:pt x="1010" y="669"/>
                </a:lnTo>
                <a:lnTo>
                  <a:pt x="1010" y="667"/>
                </a:lnTo>
                <a:lnTo>
                  <a:pt x="1010" y="666"/>
                </a:lnTo>
                <a:lnTo>
                  <a:pt x="1008" y="665"/>
                </a:lnTo>
                <a:lnTo>
                  <a:pt x="1011" y="663"/>
                </a:lnTo>
                <a:lnTo>
                  <a:pt x="1013" y="662"/>
                </a:lnTo>
                <a:lnTo>
                  <a:pt x="1014" y="664"/>
                </a:lnTo>
                <a:lnTo>
                  <a:pt x="1014" y="666"/>
                </a:lnTo>
                <a:lnTo>
                  <a:pt x="1016" y="667"/>
                </a:lnTo>
                <a:lnTo>
                  <a:pt x="1019" y="667"/>
                </a:lnTo>
                <a:lnTo>
                  <a:pt x="1018" y="666"/>
                </a:lnTo>
                <a:lnTo>
                  <a:pt x="1016" y="665"/>
                </a:lnTo>
                <a:lnTo>
                  <a:pt x="1016" y="664"/>
                </a:lnTo>
                <a:lnTo>
                  <a:pt x="1016" y="663"/>
                </a:lnTo>
                <a:lnTo>
                  <a:pt x="1019" y="659"/>
                </a:lnTo>
                <a:lnTo>
                  <a:pt x="1020" y="657"/>
                </a:lnTo>
                <a:lnTo>
                  <a:pt x="1018" y="659"/>
                </a:lnTo>
                <a:lnTo>
                  <a:pt x="1020" y="657"/>
                </a:lnTo>
                <a:close/>
                <a:moveTo>
                  <a:pt x="149" y="164"/>
                </a:moveTo>
                <a:lnTo>
                  <a:pt x="147" y="161"/>
                </a:lnTo>
                <a:lnTo>
                  <a:pt x="145" y="159"/>
                </a:lnTo>
                <a:lnTo>
                  <a:pt x="144" y="158"/>
                </a:lnTo>
                <a:lnTo>
                  <a:pt x="142" y="157"/>
                </a:lnTo>
                <a:lnTo>
                  <a:pt x="141" y="156"/>
                </a:lnTo>
                <a:lnTo>
                  <a:pt x="138" y="156"/>
                </a:lnTo>
                <a:lnTo>
                  <a:pt x="134" y="158"/>
                </a:lnTo>
                <a:lnTo>
                  <a:pt x="130" y="158"/>
                </a:lnTo>
                <a:lnTo>
                  <a:pt x="128" y="157"/>
                </a:lnTo>
                <a:lnTo>
                  <a:pt x="126" y="157"/>
                </a:lnTo>
                <a:lnTo>
                  <a:pt x="124" y="157"/>
                </a:lnTo>
                <a:lnTo>
                  <a:pt x="123" y="159"/>
                </a:lnTo>
                <a:lnTo>
                  <a:pt x="130" y="161"/>
                </a:lnTo>
                <a:lnTo>
                  <a:pt x="137" y="163"/>
                </a:lnTo>
                <a:lnTo>
                  <a:pt x="144" y="164"/>
                </a:lnTo>
                <a:lnTo>
                  <a:pt x="149" y="164"/>
                </a:lnTo>
                <a:lnTo>
                  <a:pt x="149" y="164"/>
                </a:lnTo>
                <a:lnTo>
                  <a:pt x="149" y="164"/>
                </a:lnTo>
                <a:close/>
                <a:moveTo>
                  <a:pt x="425" y="476"/>
                </a:moveTo>
                <a:lnTo>
                  <a:pt x="428" y="480"/>
                </a:lnTo>
                <a:lnTo>
                  <a:pt x="433" y="482"/>
                </a:lnTo>
                <a:lnTo>
                  <a:pt x="426" y="482"/>
                </a:lnTo>
                <a:lnTo>
                  <a:pt x="418" y="482"/>
                </a:lnTo>
                <a:lnTo>
                  <a:pt x="420" y="484"/>
                </a:lnTo>
                <a:lnTo>
                  <a:pt x="423" y="484"/>
                </a:lnTo>
                <a:lnTo>
                  <a:pt x="426" y="487"/>
                </a:lnTo>
                <a:lnTo>
                  <a:pt x="430" y="487"/>
                </a:lnTo>
                <a:lnTo>
                  <a:pt x="433" y="485"/>
                </a:lnTo>
                <a:lnTo>
                  <a:pt x="434" y="483"/>
                </a:lnTo>
                <a:lnTo>
                  <a:pt x="437" y="482"/>
                </a:lnTo>
                <a:lnTo>
                  <a:pt x="439" y="481"/>
                </a:lnTo>
                <a:lnTo>
                  <a:pt x="436" y="479"/>
                </a:lnTo>
                <a:lnTo>
                  <a:pt x="433" y="476"/>
                </a:lnTo>
                <a:lnTo>
                  <a:pt x="429" y="476"/>
                </a:lnTo>
                <a:lnTo>
                  <a:pt x="425" y="476"/>
                </a:lnTo>
                <a:lnTo>
                  <a:pt x="427" y="477"/>
                </a:lnTo>
                <a:lnTo>
                  <a:pt x="425" y="476"/>
                </a:lnTo>
                <a:close/>
                <a:moveTo>
                  <a:pt x="139" y="310"/>
                </a:moveTo>
                <a:lnTo>
                  <a:pt x="139" y="309"/>
                </a:lnTo>
                <a:lnTo>
                  <a:pt x="137" y="308"/>
                </a:lnTo>
                <a:lnTo>
                  <a:pt x="134" y="308"/>
                </a:lnTo>
                <a:lnTo>
                  <a:pt x="133" y="308"/>
                </a:lnTo>
                <a:lnTo>
                  <a:pt x="130" y="307"/>
                </a:lnTo>
                <a:lnTo>
                  <a:pt x="126" y="305"/>
                </a:lnTo>
                <a:lnTo>
                  <a:pt x="123" y="302"/>
                </a:lnTo>
                <a:lnTo>
                  <a:pt x="121" y="302"/>
                </a:lnTo>
                <a:lnTo>
                  <a:pt x="115" y="302"/>
                </a:lnTo>
                <a:lnTo>
                  <a:pt x="109" y="304"/>
                </a:lnTo>
                <a:lnTo>
                  <a:pt x="115" y="306"/>
                </a:lnTo>
                <a:lnTo>
                  <a:pt x="125" y="309"/>
                </a:lnTo>
                <a:lnTo>
                  <a:pt x="130" y="310"/>
                </a:lnTo>
                <a:lnTo>
                  <a:pt x="134" y="311"/>
                </a:lnTo>
                <a:lnTo>
                  <a:pt x="138" y="311"/>
                </a:lnTo>
                <a:lnTo>
                  <a:pt x="139" y="310"/>
                </a:lnTo>
                <a:lnTo>
                  <a:pt x="139" y="310"/>
                </a:lnTo>
                <a:lnTo>
                  <a:pt x="139" y="310"/>
                </a:lnTo>
                <a:close/>
                <a:moveTo>
                  <a:pt x="557" y="551"/>
                </a:moveTo>
                <a:lnTo>
                  <a:pt x="559" y="550"/>
                </a:lnTo>
                <a:lnTo>
                  <a:pt x="561" y="550"/>
                </a:lnTo>
                <a:lnTo>
                  <a:pt x="563" y="550"/>
                </a:lnTo>
                <a:lnTo>
                  <a:pt x="566" y="551"/>
                </a:lnTo>
                <a:lnTo>
                  <a:pt x="570" y="554"/>
                </a:lnTo>
                <a:lnTo>
                  <a:pt x="575" y="556"/>
                </a:lnTo>
                <a:lnTo>
                  <a:pt x="578" y="556"/>
                </a:lnTo>
                <a:lnTo>
                  <a:pt x="581" y="555"/>
                </a:lnTo>
                <a:lnTo>
                  <a:pt x="581" y="554"/>
                </a:lnTo>
                <a:lnTo>
                  <a:pt x="577" y="553"/>
                </a:lnTo>
                <a:lnTo>
                  <a:pt x="574" y="551"/>
                </a:lnTo>
                <a:lnTo>
                  <a:pt x="570" y="549"/>
                </a:lnTo>
                <a:lnTo>
                  <a:pt x="567" y="548"/>
                </a:lnTo>
                <a:lnTo>
                  <a:pt x="563" y="547"/>
                </a:lnTo>
                <a:lnTo>
                  <a:pt x="559" y="547"/>
                </a:lnTo>
                <a:lnTo>
                  <a:pt x="554" y="549"/>
                </a:lnTo>
                <a:lnTo>
                  <a:pt x="554" y="550"/>
                </a:lnTo>
                <a:lnTo>
                  <a:pt x="554" y="551"/>
                </a:lnTo>
                <a:lnTo>
                  <a:pt x="556" y="553"/>
                </a:lnTo>
                <a:lnTo>
                  <a:pt x="557" y="551"/>
                </a:lnTo>
                <a:lnTo>
                  <a:pt x="559" y="550"/>
                </a:lnTo>
                <a:lnTo>
                  <a:pt x="557" y="551"/>
                </a:lnTo>
                <a:close/>
                <a:moveTo>
                  <a:pt x="479" y="203"/>
                </a:moveTo>
                <a:lnTo>
                  <a:pt x="492" y="211"/>
                </a:lnTo>
                <a:lnTo>
                  <a:pt x="505" y="218"/>
                </a:lnTo>
                <a:lnTo>
                  <a:pt x="504" y="215"/>
                </a:lnTo>
                <a:lnTo>
                  <a:pt x="505" y="211"/>
                </a:lnTo>
                <a:lnTo>
                  <a:pt x="492" y="208"/>
                </a:lnTo>
                <a:lnTo>
                  <a:pt x="479" y="203"/>
                </a:lnTo>
                <a:lnTo>
                  <a:pt x="486" y="203"/>
                </a:lnTo>
                <a:lnTo>
                  <a:pt x="479" y="203"/>
                </a:lnTo>
                <a:close/>
                <a:moveTo>
                  <a:pt x="459" y="281"/>
                </a:moveTo>
                <a:lnTo>
                  <a:pt x="461" y="281"/>
                </a:lnTo>
                <a:lnTo>
                  <a:pt x="462" y="281"/>
                </a:lnTo>
                <a:lnTo>
                  <a:pt x="461" y="281"/>
                </a:lnTo>
                <a:lnTo>
                  <a:pt x="459" y="281"/>
                </a:lnTo>
                <a:lnTo>
                  <a:pt x="454" y="279"/>
                </a:lnTo>
                <a:lnTo>
                  <a:pt x="450" y="275"/>
                </a:lnTo>
                <a:lnTo>
                  <a:pt x="450" y="275"/>
                </a:lnTo>
                <a:lnTo>
                  <a:pt x="450" y="275"/>
                </a:lnTo>
                <a:lnTo>
                  <a:pt x="447" y="274"/>
                </a:lnTo>
                <a:lnTo>
                  <a:pt x="445" y="274"/>
                </a:lnTo>
                <a:lnTo>
                  <a:pt x="443" y="276"/>
                </a:lnTo>
                <a:lnTo>
                  <a:pt x="442" y="277"/>
                </a:lnTo>
                <a:lnTo>
                  <a:pt x="439" y="277"/>
                </a:lnTo>
                <a:lnTo>
                  <a:pt x="437" y="275"/>
                </a:lnTo>
                <a:lnTo>
                  <a:pt x="436" y="275"/>
                </a:lnTo>
                <a:lnTo>
                  <a:pt x="435" y="275"/>
                </a:lnTo>
                <a:lnTo>
                  <a:pt x="434" y="275"/>
                </a:lnTo>
                <a:lnTo>
                  <a:pt x="433" y="277"/>
                </a:lnTo>
                <a:lnTo>
                  <a:pt x="436" y="279"/>
                </a:lnTo>
                <a:lnTo>
                  <a:pt x="438" y="280"/>
                </a:lnTo>
                <a:lnTo>
                  <a:pt x="439" y="281"/>
                </a:lnTo>
                <a:lnTo>
                  <a:pt x="441" y="282"/>
                </a:lnTo>
                <a:lnTo>
                  <a:pt x="442" y="283"/>
                </a:lnTo>
                <a:lnTo>
                  <a:pt x="444" y="283"/>
                </a:lnTo>
                <a:lnTo>
                  <a:pt x="446" y="281"/>
                </a:lnTo>
                <a:lnTo>
                  <a:pt x="449" y="279"/>
                </a:lnTo>
                <a:lnTo>
                  <a:pt x="454" y="280"/>
                </a:lnTo>
                <a:lnTo>
                  <a:pt x="459" y="281"/>
                </a:lnTo>
                <a:close/>
                <a:moveTo>
                  <a:pt x="459" y="281"/>
                </a:moveTo>
                <a:lnTo>
                  <a:pt x="460" y="281"/>
                </a:lnTo>
                <a:lnTo>
                  <a:pt x="459" y="281"/>
                </a:lnTo>
                <a:close/>
                <a:moveTo>
                  <a:pt x="373" y="449"/>
                </a:moveTo>
                <a:lnTo>
                  <a:pt x="357" y="448"/>
                </a:lnTo>
                <a:lnTo>
                  <a:pt x="342" y="447"/>
                </a:lnTo>
                <a:lnTo>
                  <a:pt x="345" y="449"/>
                </a:lnTo>
                <a:lnTo>
                  <a:pt x="350" y="450"/>
                </a:lnTo>
                <a:lnTo>
                  <a:pt x="353" y="451"/>
                </a:lnTo>
                <a:lnTo>
                  <a:pt x="357" y="451"/>
                </a:lnTo>
                <a:lnTo>
                  <a:pt x="365" y="450"/>
                </a:lnTo>
                <a:lnTo>
                  <a:pt x="373" y="449"/>
                </a:lnTo>
                <a:close/>
                <a:moveTo>
                  <a:pt x="288" y="171"/>
                </a:moveTo>
                <a:lnTo>
                  <a:pt x="287" y="167"/>
                </a:lnTo>
                <a:lnTo>
                  <a:pt x="285" y="165"/>
                </a:lnTo>
                <a:lnTo>
                  <a:pt x="281" y="165"/>
                </a:lnTo>
                <a:lnTo>
                  <a:pt x="278" y="165"/>
                </a:lnTo>
                <a:lnTo>
                  <a:pt x="274" y="167"/>
                </a:lnTo>
                <a:lnTo>
                  <a:pt x="271" y="169"/>
                </a:lnTo>
                <a:lnTo>
                  <a:pt x="270" y="172"/>
                </a:lnTo>
                <a:lnTo>
                  <a:pt x="270" y="175"/>
                </a:lnTo>
                <a:lnTo>
                  <a:pt x="271" y="176"/>
                </a:lnTo>
                <a:lnTo>
                  <a:pt x="273" y="177"/>
                </a:lnTo>
                <a:lnTo>
                  <a:pt x="276" y="177"/>
                </a:lnTo>
                <a:lnTo>
                  <a:pt x="279" y="176"/>
                </a:lnTo>
                <a:lnTo>
                  <a:pt x="285" y="174"/>
                </a:lnTo>
                <a:lnTo>
                  <a:pt x="288" y="171"/>
                </a:lnTo>
                <a:lnTo>
                  <a:pt x="287" y="169"/>
                </a:lnTo>
                <a:lnTo>
                  <a:pt x="288" y="171"/>
                </a:lnTo>
                <a:close/>
                <a:moveTo>
                  <a:pt x="1465" y="105"/>
                </a:moveTo>
                <a:lnTo>
                  <a:pt x="1464" y="102"/>
                </a:lnTo>
                <a:lnTo>
                  <a:pt x="1463" y="101"/>
                </a:lnTo>
                <a:lnTo>
                  <a:pt x="1464" y="99"/>
                </a:lnTo>
                <a:lnTo>
                  <a:pt x="1465" y="98"/>
                </a:lnTo>
                <a:lnTo>
                  <a:pt x="1467" y="97"/>
                </a:lnTo>
                <a:lnTo>
                  <a:pt x="1469" y="99"/>
                </a:lnTo>
                <a:lnTo>
                  <a:pt x="1472" y="99"/>
                </a:lnTo>
                <a:lnTo>
                  <a:pt x="1473" y="98"/>
                </a:lnTo>
                <a:lnTo>
                  <a:pt x="1474" y="97"/>
                </a:lnTo>
                <a:lnTo>
                  <a:pt x="1475" y="95"/>
                </a:lnTo>
                <a:lnTo>
                  <a:pt x="1476" y="95"/>
                </a:lnTo>
                <a:lnTo>
                  <a:pt x="1479" y="95"/>
                </a:lnTo>
                <a:lnTo>
                  <a:pt x="1479" y="94"/>
                </a:lnTo>
                <a:lnTo>
                  <a:pt x="1479" y="93"/>
                </a:lnTo>
                <a:lnTo>
                  <a:pt x="1477" y="92"/>
                </a:lnTo>
                <a:lnTo>
                  <a:pt x="1476" y="92"/>
                </a:lnTo>
                <a:lnTo>
                  <a:pt x="1472" y="92"/>
                </a:lnTo>
                <a:lnTo>
                  <a:pt x="1469" y="92"/>
                </a:lnTo>
                <a:lnTo>
                  <a:pt x="1465" y="94"/>
                </a:lnTo>
                <a:lnTo>
                  <a:pt x="1460" y="95"/>
                </a:lnTo>
                <a:lnTo>
                  <a:pt x="1456" y="99"/>
                </a:lnTo>
                <a:lnTo>
                  <a:pt x="1452" y="101"/>
                </a:lnTo>
                <a:lnTo>
                  <a:pt x="1458" y="102"/>
                </a:lnTo>
                <a:lnTo>
                  <a:pt x="1465" y="105"/>
                </a:lnTo>
                <a:lnTo>
                  <a:pt x="1461" y="105"/>
                </a:lnTo>
                <a:lnTo>
                  <a:pt x="1465" y="105"/>
                </a:lnTo>
                <a:close/>
                <a:moveTo>
                  <a:pt x="255" y="122"/>
                </a:moveTo>
                <a:lnTo>
                  <a:pt x="263" y="125"/>
                </a:lnTo>
                <a:lnTo>
                  <a:pt x="271" y="128"/>
                </a:lnTo>
                <a:lnTo>
                  <a:pt x="280" y="133"/>
                </a:lnTo>
                <a:lnTo>
                  <a:pt x="289" y="136"/>
                </a:lnTo>
                <a:lnTo>
                  <a:pt x="287" y="133"/>
                </a:lnTo>
                <a:lnTo>
                  <a:pt x="286" y="130"/>
                </a:lnTo>
                <a:lnTo>
                  <a:pt x="282" y="127"/>
                </a:lnTo>
                <a:lnTo>
                  <a:pt x="279" y="125"/>
                </a:lnTo>
                <a:lnTo>
                  <a:pt x="279" y="126"/>
                </a:lnTo>
                <a:lnTo>
                  <a:pt x="278" y="127"/>
                </a:lnTo>
                <a:lnTo>
                  <a:pt x="277" y="128"/>
                </a:lnTo>
                <a:lnTo>
                  <a:pt x="276" y="128"/>
                </a:lnTo>
                <a:lnTo>
                  <a:pt x="272" y="125"/>
                </a:lnTo>
                <a:lnTo>
                  <a:pt x="270" y="122"/>
                </a:lnTo>
                <a:lnTo>
                  <a:pt x="264" y="120"/>
                </a:lnTo>
                <a:lnTo>
                  <a:pt x="258" y="119"/>
                </a:lnTo>
                <a:lnTo>
                  <a:pt x="256" y="118"/>
                </a:lnTo>
                <a:lnTo>
                  <a:pt x="254" y="117"/>
                </a:lnTo>
                <a:lnTo>
                  <a:pt x="253" y="119"/>
                </a:lnTo>
                <a:lnTo>
                  <a:pt x="255" y="122"/>
                </a:lnTo>
                <a:lnTo>
                  <a:pt x="256" y="123"/>
                </a:lnTo>
                <a:lnTo>
                  <a:pt x="255" y="122"/>
                </a:lnTo>
                <a:close/>
                <a:moveTo>
                  <a:pt x="482" y="152"/>
                </a:moveTo>
                <a:lnTo>
                  <a:pt x="480" y="151"/>
                </a:lnTo>
                <a:lnTo>
                  <a:pt x="479" y="151"/>
                </a:lnTo>
                <a:lnTo>
                  <a:pt x="479" y="151"/>
                </a:lnTo>
                <a:lnTo>
                  <a:pt x="478" y="151"/>
                </a:lnTo>
                <a:lnTo>
                  <a:pt x="476" y="153"/>
                </a:lnTo>
                <a:lnTo>
                  <a:pt x="476" y="156"/>
                </a:lnTo>
                <a:lnTo>
                  <a:pt x="477" y="158"/>
                </a:lnTo>
                <a:lnTo>
                  <a:pt x="477" y="158"/>
                </a:lnTo>
                <a:lnTo>
                  <a:pt x="479" y="158"/>
                </a:lnTo>
                <a:lnTo>
                  <a:pt x="480" y="158"/>
                </a:lnTo>
                <a:lnTo>
                  <a:pt x="484" y="157"/>
                </a:lnTo>
                <a:lnTo>
                  <a:pt x="487" y="157"/>
                </a:lnTo>
                <a:lnTo>
                  <a:pt x="488" y="159"/>
                </a:lnTo>
                <a:lnTo>
                  <a:pt x="490" y="163"/>
                </a:lnTo>
                <a:lnTo>
                  <a:pt x="491" y="165"/>
                </a:lnTo>
                <a:lnTo>
                  <a:pt x="493" y="166"/>
                </a:lnTo>
                <a:lnTo>
                  <a:pt x="499" y="163"/>
                </a:lnTo>
                <a:lnTo>
                  <a:pt x="503" y="157"/>
                </a:lnTo>
                <a:lnTo>
                  <a:pt x="497" y="157"/>
                </a:lnTo>
                <a:lnTo>
                  <a:pt x="492" y="157"/>
                </a:lnTo>
                <a:lnTo>
                  <a:pt x="490" y="155"/>
                </a:lnTo>
                <a:lnTo>
                  <a:pt x="488" y="152"/>
                </a:lnTo>
                <a:lnTo>
                  <a:pt x="485" y="153"/>
                </a:lnTo>
                <a:lnTo>
                  <a:pt x="482" y="152"/>
                </a:lnTo>
                <a:lnTo>
                  <a:pt x="482" y="151"/>
                </a:lnTo>
                <a:lnTo>
                  <a:pt x="482" y="152"/>
                </a:lnTo>
                <a:close/>
                <a:moveTo>
                  <a:pt x="543" y="160"/>
                </a:moveTo>
                <a:lnTo>
                  <a:pt x="552" y="165"/>
                </a:lnTo>
                <a:lnTo>
                  <a:pt x="560" y="171"/>
                </a:lnTo>
                <a:lnTo>
                  <a:pt x="565" y="172"/>
                </a:lnTo>
                <a:lnTo>
                  <a:pt x="567" y="171"/>
                </a:lnTo>
                <a:lnTo>
                  <a:pt x="568" y="168"/>
                </a:lnTo>
                <a:lnTo>
                  <a:pt x="570" y="165"/>
                </a:lnTo>
                <a:lnTo>
                  <a:pt x="565" y="164"/>
                </a:lnTo>
                <a:lnTo>
                  <a:pt x="559" y="163"/>
                </a:lnTo>
                <a:lnTo>
                  <a:pt x="554" y="161"/>
                </a:lnTo>
                <a:lnTo>
                  <a:pt x="549" y="161"/>
                </a:lnTo>
                <a:lnTo>
                  <a:pt x="545" y="159"/>
                </a:lnTo>
                <a:lnTo>
                  <a:pt x="542" y="157"/>
                </a:lnTo>
                <a:lnTo>
                  <a:pt x="541" y="157"/>
                </a:lnTo>
                <a:lnTo>
                  <a:pt x="540" y="158"/>
                </a:lnTo>
                <a:lnTo>
                  <a:pt x="541" y="160"/>
                </a:lnTo>
                <a:lnTo>
                  <a:pt x="543" y="160"/>
                </a:lnTo>
                <a:lnTo>
                  <a:pt x="543" y="160"/>
                </a:lnTo>
                <a:lnTo>
                  <a:pt x="543" y="160"/>
                </a:lnTo>
                <a:close/>
                <a:moveTo>
                  <a:pt x="474" y="284"/>
                </a:moveTo>
                <a:lnTo>
                  <a:pt x="474" y="282"/>
                </a:lnTo>
                <a:lnTo>
                  <a:pt x="472" y="282"/>
                </a:lnTo>
                <a:lnTo>
                  <a:pt x="471" y="282"/>
                </a:lnTo>
                <a:lnTo>
                  <a:pt x="470" y="282"/>
                </a:lnTo>
                <a:lnTo>
                  <a:pt x="468" y="282"/>
                </a:lnTo>
                <a:lnTo>
                  <a:pt x="466" y="282"/>
                </a:lnTo>
                <a:lnTo>
                  <a:pt x="464" y="281"/>
                </a:lnTo>
                <a:lnTo>
                  <a:pt x="463" y="281"/>
                </a:lnTo>
                <a:lnTo>
                  <a:pt x="462" y="282"/>
                </a:lnTo>
                <a:lnTo>
                  <a:pt x="462" y="283"/>
                </a:lnTo>
                <a:lnTo>
                  <a:pt x="459" y="284"/>
                </a:lnTo>
                <a:lnTo>
                  <a:pt x="455" y="283"/>
                </a:lnTo>
                <a:lnTo>
                  <a:pt x="452" y="282"/>
                </a:lnTo>
                <a:lnTo>
                  <a:pt x="449" y="282"/>
                </a:lnTo>
                <a:lnTo>
                  <a:pt x="450" y="284"/>
                </a:lnTo>
                <a:lnTo>
                  <a:pt x="452" y="285"/>
                </a:lnTo>
                <a:lnTo>
                  <a:pt x="455" y="288"/>
                </a:lnTo>
                <a:lnTo>
                  <a:pt x="460" y="290"/>
                </a:lnTo>
                <a:lnTo>
                  <a:pt x="464" y="291"/>
                </a:lnTo>
                <a:lnTo>
                  <a:pt x="469" y="291"/>
                </a:lnTo>
                <a:lnTo>
                  <a:pt x="470" y="290"/>
                </a:lnTo>
                <a:lnTo>
                  <a:pt x="471" y="289"/>
                </a:lnTo>
                <a:lnTo>
                  <a:pt x="472" y="286"/>
                </a:lnTo>
                <a:lnTo>
                  <a:pt x="474" y="284"/>
                </a:lnTo>
                <a:lnTo>
                  <a:pt x="474" y="284"/>
                </a:lnTo>
                <a:lnTo>
                  <a:pt x="474" y="284"/>
                </a:lnTo>
                <a:close/>
                <a:moveTo>
                  <a:pt x="1015" y="643"/>
                </a:moveTo>
                <a:lnTo>
                  <a:pt x="1007" y="645"/>
                </a:lnTo>
                <a:lnTo>
                  <a:pt x="998" y="647"/>
                </a:lnTo>
                <a:lnTo>
                  <a:pt x="997" y="651"/>
                </a:lnTo>
                <a:lnTo>
                  <a:pt x="998" y="657"/>
                </a:lnTo>
                <a:lnTo>
                  <a:pt x="999" y="654"/>
                </a:lnTo>
                <a:lnTo>
                  <a:pt x="1002" y="650"/>
                </a:lnTo>
                <a:lnTo>
                  <a:pt x="1004" y="649"/>
                </a:lnTo>
                <a:lnTo>
                  <a:pt x="1008" y="650"/>
                </a:lnTo>
                <a:lnTo>
                  <a:pt x="1005" y="653"/>
                </a:lnTo>
                <a:lnTo>
                  <a:pt x="1002" y="654"/>
                </a:lnTo>
                <a:lnTo>
                  <a:pt x="1004" y="655"/>
                </a:lnTo>
                <a:lnTo>
                  <a:pt x="1006" y="655"/>
                </a:lnTo>
                <a:lnTo>
                  <a:pt x="1007" y="655"/>
                </a:lnTo>
                <a:lnTo>
                  <a:pt x="1010" y="654"/>
                </a:lnTo>
                <a:lnTo>
                  <a:pt x="1012" y="651"/>
                </a:lnTo>
                <a:lnTo>
                  <a:pt x="1014" y="649"/>
                </a:lnTo>
                <a:lnTo>
                  <a:pt x="1021" y="648"/>
                </a:lnTo>
                <a:lnTo>
                  <a:pt x="1026" y="646"/>
                </a:lnTo>
                <a:lnTo>
                  <a:pt x="1023" y="645"/>
                </a:lnTo>
                <a:lnTo>
                  <a:pt x="1021" y="643"/>
                </a:lnTo>
                <a:lnTo>
                  <a:pt x="1019" y="642"/>
                </a:lnTo>
                <a:lnTo>
                  <a:pt x="1015" y="643"/>
                </a:lnTo>
                <a:lnTo>
                  <a:pt x="1015" y="643"/>
                </a:lnTo>
                <a:lnTo>
                  <a:pt x="1015" y="643"/>
                </a:lnTo>
                <a:close/>
                <a:moveTo>
                  <a:pt x="433" y="173"/>
                </a:moveTo>
                <a:lnTo>
                  <a:pt x="430" y="172"/>
                </a:lnTo>
                <a:lnTo>
                  <a:pt x="428" y="172"/>
                </a:lnTo>
                <a:lnTo>
                  <a:pt x="427" y="173"/>
                </a:lnTo>
                <a:lnTo>
                  <a:pt x="426" y="173"/>
                </a:lnTo>
                <a:lnTo>
                  <a:pt x="426" y="175"/>
                </a:lnTo>
                <a:lnTo>
                  <a:pt x="426" y="176"/>
                </a:lnTo>
                <a:lnTo>
                  <a:pt x="427" y="177"/>
                </a:lnTo>
                <a:lnTo>
                  <a:pt x="428" y="178"/>
                </a:lnTo>
                <a:lnTo>
                  <a:pt x="431" y="181"/>
                </a:lnTo>
                <a:lnTo>
                  <a:pt x="435" y="180"/>
                </a:lnTo>
                <a:lnTo>
                  <a:pt x="436" y="178"/>
                </a:lnTo>
                <a:lnTo>
                  <a:pt x="436" y="177"/>
                </a:lnTo>
                <a:lnTo>
                  <a:pt x="436" y="177"/>
                </a:lnTo>
                <a:lnTo>
                  <a:pt x="438" y="178"/>
                </a:lnTo>
                <a:lnTo>
                  <a:pt x="439" y="182"/>
                </a:lnTo>
                <a:lnTo>
                  <a:pt x="441" y="183"/>
                </a:lnTo>
                <a:lnTo>
                  <a:pt x="442" y="182"/>
                </a:lnTo>
                <a:lnTo>
                  <a:pt x="443" y="180"/>
                </a:lnTo>
                <a:lnTo>
                  <a:pt x="446" y="178"/>
                </a:lnTo>
                <a:lnTo>
                  <a:pt x="451" y="176"/>
                </a:lnTo>
                <a:lnTo>
                  <a:pt x="450" y="174"/>
                </a:lnTo>
                <a:lnTo>
                  <a:pt x="445" y="172"/>
                </a:lnTo>
                <a:lnTo>
                  <a:pt x="441" y="171"/>
                </a:lnTo>
                <a:lnTo>
                  <a:pt x="438" y="171"/>
                </a:lnTo>
                <a:lnTo>
                  <a:pt x="442" y="174"/>
                </a:lnTo>
                <a:lnTo>
                  <a:pt x="443" y="177"/>
                </a:lnTo>
                <a:lnTo>
                  <a:pt x="437" y="175"/>
                </a:lnTo>
                <a:lnTo>
                  <a:pt x="433" y="173"/>
                </a:lnTo>
                <a:lnTo>
                  <a:pt x="433" y="173"/>
                </a:lnTo>
                <a:lnTo>
                  <a:pt x="433" y="173"/>
                </a:lnTo>
                <a:close/>
                <a:moveTo>
                  <a:pt x="711" y="617"/>
                </a:moveTo>
                <a:lnTo>
                  <a:pt x="710" y="616"/>
                </a:lnTo>
                <a:lnTo>
                  <a:pt x="708" y="615"/>
                </a:lnTo>
                <a:lnTo>
                  <a:pt x="706" y="616"/>
                </a:lnTo>
                <a:lnTo>
                  <a:pt x="703" y="616"/>
                </a:lnTo>
                <a:lnTo>
                  <a:pt x="699" y="618"/>
                </a:lnTo>
                <a:lnTo>
                  <a:pt x="696" y="621"/>
                </a:lnTo>
                <a:lnTo>
                  <a:pt x="697" y="623"/>
                </a:lnTo>
                <a:lnTo>
                  <a:pt x="698" y="624"/>
                </a:lnTo>
                <a:lnTo>
                  <a:pt x="697" y="625"/>
                </a:lnTo>
                <a:lnTo>
                  <a:pt x="697" y="626"/>
                </a:lnTo>
                <a:lnTo>
                  <a:pt x="693" y="628"/>
                </a:lnTo>
                <a:lnTo>
                  <a:pt x="691" y="630"/>
                </a:lnTo>
                <a:lnTo>
                  <a:pt x="694" y="630"/>
                </a:lnTo>
                <a:lnTo>
                  <a:pt x="698" y="630"/>
                </a:lnTo>
                <a:lnTo>
                  <a:pt x="700" y="630"/>
                </a:lnTo>
                <a:lnTo>
                  <a:pt x="701" y="630"/>
                </a:lnTo>
                <a:lnTo>
                  <a:pt x="703" y="629"/>
                </a:lnTo>
                <a:lnTo>
                  <a:pt x="706" y="626"/>
                </a:lnTo>
                <a:lnTo>
                  <a:pt x="707" y="626"/>
                </a:lnTo>
                <a:lnTo>
                  <a:pt x="708" y="626"/>
                </a:lnTo>
                <a:lnTo>
                  <a:pt x="708" y="626"/>
                </a:lnTo>
                <a:lnTo>
                  <a:pt x="708" y="625"/>
                </a:lnTo>
                <a:lnTo>
                  <a:pt x="709" y="624"/>
                </a:lnTo>
                <a:lnTo>
                  <a:pt x="710" y="623"/>
                </a:lnTo>
                <a:lnTo>
                  <a:pt x="711" y="621"/>
                </a:lnTo>
                <a:lnTo>
                  <a:pt x="711" y="617"/>
                </a:lnTo>
                <a:lnTo>
                  <a:pt x="713" y="617"/>
                </a:lnTo>
                <a:lnTo>
                  <a:pt x="711" y="617"/>
                </a:lnTo>
                <a:close/>
                <a:moveTo>
                  <a:pt x="416" y="491"/>
                </a:moveTo>
                <a:lnTo>
                  <a:pt x="418" y="490"/>
                </a:lnTo>
                <a:lnTo>
                  <a:pt x="420" y="490"/>
                </a:lnTo>
                <a:lnTo>
                  <a:pt x="418" y="488"/>
                </a:lnTo>
                <a:lnTo>
                  <a:pt x="416" y="487"/>
                </a:lnTo>
                <a:lnTo>
                  <a:pt x="413" y="487"/>
                </a:lnTo>
                <a:lnTo>
                  <a:pt x="411" y="487"/>
                </a:lnTo>
                <a:lnTo>
                  <a:pt x="406" y="488"/>
                </a:lnTo>
                <a:lnTo>
                  <a:pt x="402" y="488"/>
                </a:lnTo>
                <a:lnTo>
                  <a:pt x="406" y="492"/>
                </a:lnTo>
                <a:lnTo>
                  <a:pt x="413" y="495"/>
                </a:lnTo>
                <a:lnTo>
                  <a:pt x="417" y="495"/>
                </a:lnTo>
                <a:lnTo>
                  <a:pt x="420" y="497"/>
                </a:lnTo>
                <a:lnTo>
                  <a:pt x="421" y="499"/>
                </a:lnTo>
                <a:lnTo>
                  <a:pt x="421" y="500"/>
                </a:lnTo>
                <a:lnTo>
                  <a:pt x="422" y="501"/>
                </a:lnTo>
                <a:lnTo>
                  <a:pt x="426" y="501"/>
                </a:lnTo>
                <a:lnTo>
                  <a:pt x="428" y="503"/>
                </a:lnTo>
                <a:lnTo>
                  <a:pt x="431" y="503"/>
                </a:lnTo>
                <a:lnTo>
                  <a:pt x="434" y="504"/>
                </a:lnTo>
                <a:lnTo>
                  <a:pt x="436" y="504"/>
                </a:lnTo>
                <a:lnTo>
                  <a:pt x="436" y="503"/>
                </a:lnTo>
                <a:lnTo>
                  <a:pt x="437" y="503"/>
                </a:lnTo>
                <a:lnTo>
                  <a:pt x="426" y="497"/>
                </a:lnTo>
                <a:lnTo>
                  <a:pt x="416" y="491"/>
                </a:lnTo>
                <a:lnTo>
                  <a:pt x="418" y="493"/>
                </a:lnTo>
                <a:lnTo>
                  <a:pt x="416" y="491"/>
                </a:lnTo>
                <a:close/>
                <a:moveTo>
                  <a:pt x="357" y="464"/>
                </a:moveTo>
                <a:lnTo>
                  <a:pt x="353" y="463"/>
                </a:lnTo>
                <a:lnTo>
                  <a:pt x="348" y="460"/>
                </a:lnTo>
                <a:lnTo>
                  <a:pt x="345" y="459"/>
                </a:lnTo>
                <a:lnTo>
                  <a:pt x="343" y="459"/>
                </a:lnTo>
                <a:lnTo>
                  <a:pt x="342" y="458"/>
                </a:lnTo>
                <a:lnTo>
                  <a:pt x="339" y="458"/>
                </a:lnTo>
                <a:lnTo>
                  <a:pt x="338" y="456"/>
                </a:lnTo>
                <a:lnTo>
                  <a:pt x="338" y="455"/>
                </a:lnTo>
                <a:lnTo>
                  <a:pt x="332" y="454"/>
                </a:lnTo>
                <a:lnTo>
                  <a:pt x="326" y="454"/>
                </a:lnTo>
                <a:lnTo>
                  <a:pt x="323" y="454"/>
                </a:lnTo>
                <a:lnTo>
                  <a:pt x="321" y="452"/>
                </a:lnTo>
                <a:lnTo>
                  <a:pt x="319" y="452"/>
                </a:lnTo>
                <a:lnTo>
                  <a:pt x="319" y="455"/>
                </a:lnTo>
                <a:lnTo>
                  <a:pt x="321" y="456"/>
                </a:lnTo>
                <a:lnTo>
                  <a:pt x="324" y="457"/>
                </a:lnTo>
                <a:lnTo>
                  <a:pt x="330" y="459"/>
                </a:lnTo>
                <a:lnTo>
                  <a:pt x="336" y="462"/>
                </a:lnTo>
                <a:lnTo>
                  <a:pt x="343" y="462"/>
                </a:lnTo>
                <a:lnTo>
                  <a:pt x="348" y="463"/>
                </a:lnTo>
                <a:lnTo>
                  <a:pt x="346" y="465"/>
                </a:lnTo>
                <a:lnTo>
                  <a:pt x="343" y="467"/>
                </a:lnTo>
                <a:lnTo>
                  <a:pt x="350" y="467"/>
                </a:lnTo>
                <a:lnTo>
                  <a:pt x="356" y="466"/>
                </a:lnTo>
                <a:lnTo>
                  <a:pt x="359" y="467"/>
                </a:lnTo>
                <a:lnTo>
                  <a:pt x="360" y="466"/>
                </a:lnTo>
                <a:lnTo>
                  <a:pt x="360" y="464"/>
                </a:lnTo>
                <a:lnTo>
                  <a:pt x="357" y="464"/>
                </a:lnTo>
                <a:lnTo>
                  <a:pt x="357" y="464"/>
                </a:lnTo>
                <a:lnTo>
                  <a:pt x="357" y="464"/>
                </a:lnTo>
                <a:close/>
                <a:moveTo>
                  <a:pt x="516" y="210"/>
                </a:moveTo>
                <a:lnTo>
                  <a:pt x="519" y="211"/>
                </a:lnTo>
                <a:lnTo>
                  <a:pt x="524" y="214"/>
                </a:lnTo>
                <a:lnTo>
                  <a:pt x="527" y="218"/>
                </a:lnTo>
                <a:lnTo>
                  <a:pt x="532" y="221"/>
                </a:lnTo>
                <a:lnTo>
                  <a:pt x="530" y="217"/>
                </a:lnTo>
                <a:lnTo>
                  <a:pt x="527" y="214"/>
                </a:lnTo>
                <a:lnTo>
                  <a:pt x="530" y="213"/>
                </a:lnTo>
                <a:lnTo>
                  <a:pt x="532" y="209"/>
                </a:lnTo>
                <a:lnTo>
                  <a:pt x="526" y="208"/>
                </a:lnTo>
                <a:lnTo>
                  <a:pt x="520" y="205"/>
                </a:lnTo>
                <a:lnTo>
                  <a:pt x="519" y="205"/>
                </a:lnTo>
                <a:lnTo>
                  <a:pt x="519" y="203"/>
                </a:lnTo>
                <a:lnTo>
                  <a:pt x="517" y="203"/>
                </a:lnTo>
                <a:lnTo>
                  <a:pt x="515" y="203"/>
                </a:lnTo>
                <a:lnTo>
                  <a:pt x="511" y="201"/>
                </a:lnTo>
                <a:lnTo>
                  <a:pt x="508" y="198"/>
                </a:lnTo>
                <a:lnTo>
                  <a:pt x="507" y="202"/>
                </a:lnTo>
                <a:lnTo>
                  <a:pt x="505" y="206"/>
                </a:lnTo>
                <a:lnTo>
                  <a:pt x="504" y="206"/>
                </a:lnTo>
                <a:lnTo>
                  <a:pt x="503" y="206"/>
                </a:lnTo>
                <a:lnTo>
                  <a:pt x="502" y="207"/>
                </a:lnTo>
                <a:lnTo>
                  <a:pt x="503" y="208"/>
                </a:lnTo>
                <a:lnTo>
                  <a:pt x="507" y="208"/>
                </a:lnTo>
                <a:lnTo>
                  <a:pt x="510" y="207"/>
                </a:lnTo>
                <a:lnTo>
                  <a:pt x="511" y="207"/>
                </a:lnTo>
                <a:lnTo>
                  <a:pt x="512" y="207"/>
                </a:lnTo>
                <a:lnTo>
                  <a:pt x="515" y="208"/>
                </a:lnTo>
                <a:lnTo>
                  <a:pt x="516" y="210"/>
                </a:lnTo>
                <a:lnTo>
                  <a:pt x="515" y="209"/>
                </a:lnTo>
                <a:lnTo>
                  <a:pt x="516" y="210"/>
                </a:lnTo>
                <a:close/>
                <a:moveTo>
                  <a:pt x="293" y="156"/>
                </a:moveTo>
                <a:lnTo>
                  <a:pt x="295" y="157"/>
                </a:lnTo>
                <a:lnTo>
                  <a:pt x="295" y="158"/>
                </a:lnTo>
                <a:lnTo>
                  <a:pt x="295" y="159"/>
                </a:lnTo>
                <a:lnTo>
                  <a:pt x="296" y="160"/>
                </a:lnTo>
                <a:lnTo>
                  <a:pt x="303" y="164"/>
                </a:lnTo>
                <a:lnTo>
                  <a:pt x="310" y="166"/>
                </a:lnTo>
                <a:lnTo>
                  <a:pt x="312" y="167"/>
                </a:lnTo>
                <a:lnTo>
                  <a:pt x="315" y="167"/>
                </a:lnTo>
                <a:lnTo>
                  <a:pt x="318" y="168"/>
                </a:lnTo>
                <a:lnTo>
                  <a:pt x="319" y="167"/>
                </a:lnTo>
                <a:lnTo>
                  <a:pt x="319" y="167"/>
                </a:lnTo>
                <a:lnTo>
                  <a:pt x="319" y="165"/>
                </a:lnTo>
                <a:lnTo>
                  <a:pt x="315" y="161"/>
                </a:lnTo>
                <a:lnTo>
                  <a:pt x="312" y="159"/>
                </a:lnTo>
                <a:lnTo>
                  <a:pt x="306" y="159"/>
                </a:lnTo>
                <a:lnTo>
                  <a:pt x="303" y="158"/>
                </a:lnTo>
                <a:lnTo>
                  <a:pt x="304" y="157"/>
                </a:lnTo>
                <a:lnTo>
                  <a:pt x="306" y="156"/>
                </a:lnTo>
                <a:lnTo>
                  <a:pt x="307" y="156"/>
                </a:lnTo>
                <a:lnTo>
                  <a:pt x="307" y="153"/>
                </a:lnTo>
                <a:lnTo>
                  <a:pt x="306" y="150"/>
                </a:lnTo>
                <a:lnTo>
                  <a:pt x="303" y="149"/>
                </a:lnTo>
                <a:lnTo>
                  <a:pt x="301" y="148"/>
                </a:lnTo>
                <a:lnTo>
                  <a:pt x="297" y="148"/>
                </a:lnTo>
                <a:lnTo>
                  <a:pt x="295" y="148"/>
                </a:lnTo>
                <a:lnTo>
                  <a:pt x="293" y="150"/>
                </a:lnTo>
                <a:lnTo>
                  <a:pt x="291" y="152"/>
                </a:lnTo>
                <a:lnTo>
                  <a:pt x="293" y="156"/>
                </a:lnTo>
                <a:lnTo>
                  <a:pt x="293" y="155"/>
                </a:lnTo>
                <a:lnTo>
                  <a:pt x="293" y="156"/>
                </a:lnTo>
                <a:close/>
                <a:moveTo>
                  <a:pt x="468" y="317"/>
                </a:moveTo>
                <a:lnTo>
                  <a:pt x="471" y="319"/>
                </a:lnTo>
                <a:lnTo>
                  <a:pt x="476" y="323"/>
                </a:lnTo>
                <a:lnTo>
                  <a:pt x="480" y="324"/>
                </a:lnTo>
                <a:lnTo>
                  <a:pt x="486" y="324"/>
                </a:lnTo>
                <a:lnTo>
                  <a:pt x="480" y="321"/>
                </a:lnTo>
                <a:lnTo>
                  <a:pt x="475" y="317"/>
                </a:lnTo>
                <a:lnTo>
                  <a:pt x="469" y="316"/>
                </a:lnTo>
                <a:lnTo>
                  <a:pt x="463" y="315"/>
                </a:lnTo>
                <a:lnTo>
                  <a:pt x="461" y="314"/>
                </a:lnTo>
                <a:lnTo>
                  <a:pt x="460" y="311"/>
                </a:lnTo>
                <a:lnTo>
                  <a:pt x="459" y="310"/>
                </a:lnTo>
                <a:lnTo>
                  <a:pt x="456" y="310"/>
                </a:lnTo>
                <a:lnTo>
                  <a:pt x="455" y="310"/>
                </a:lnTo>
                <a:lnTo>
                  <a:pt x="453" y="310"/>
                </a:lnTo>
                <a:lnTo>
                  <a:pt x="453" y="308"/>
                </a:lnTo>
                <a:lnTo>
                  <a:pt x="452" y="306"/>
                </a:lnTo>
                <a:lnTo>
                  <a:pt x="449" y="305"/>
                </a:lnTo>
                <a:lnTo>
                  <a:pt x="444" y="306"/>
                </a:lnTo>
                <a:lnTo>
                  <a:pt x="443" y="307"/>
                </a:lnTo>
                <a:lnTo>
                  <a:pt x="443" y="307"/>
                </a:lnTo>
                <a:lnTo>
                  <a:pt x="444" y="308"/>
                </a:lnTo>
                <a:lnTo>
                  <a:pt x="446" y="309"/>
                </a:lnTo>
                <a:lnTo>
                  <a:pt x="451" y="313"/>
                </a:lnTo>
                <a:lnTo>
                  <a:pt x="456" y="315"/>
                </a:lnTo>
                <a:lnTo>
                  <a:pt x="462" y="317"/>
                </a:lnTo>
                <a:lnTo>
                  <a:pt x="468" y="317"/>
                </a:lnTo>
                <a:lnTo>
                  <a:pt x="464" y="317"/>
                </a:lnTo>
                <a:lnTo>
                  <a:pt x="468" y="317"/>
                </a:lnTo>
                <a:close/>
                <a:moveTo>
                  <a:pt x="1003" y="227"/>
                </a:moveTo>
                <a:lnTo>
                  <a:pt x="997" y="226"/>
                </a:lnTo>
                <a:lnTo>
                  <a:pt x="991" y="224"/>
                </a:lnTo>
                <a:lnTo>
                  <a:pt x="989" y="223"/>
                </a:lnTo>
                <a:lnTo>
                  <a:pt x="987" y="223"/>
                </a:lnTo>
                <a:lnTo>
                  <a:pt x="983" y="222"/>
                </a:lnTo>
                <a:lnTo>
                  <a:pt x="981" y="219"/>
                </a:lnTo>
                <a:lnTo>
                  <a:pt x="970" y="219"/>
                </a:lnTo>
                <a:lnTo>
                  <a:pt x="957" y="217"/>
                </a:lnTo>
                <a:lnTo>
                  <a:pt x="969" y="222"/>
                </a:lnTo>
                <a:lnTo>
                  <a:pt x="979" y="225"/>
                </a:lnTo>
                <a:lnTo>
                  <a:pt x="986" y="227"/>
                </a:lnTo>
                <a:lnTo>
                  <a:pt x="990" y="227"/>
                </a:lnTo>
                <a:lnTo>
                  <a:pt x="996" y="228"/>
                </a:lnTo>
                <a:lnTo>
                  <a:pt x="1003" y="227"/>
                </a:lnTo>
                <a:lnTo>
                  <a:pt x="1005" y="227"/>
                </a:lnTo>
                <a:lnTo>
                  <a:pt x="1007" y="226"/>
                </a:lnTo>
                <a:lnTo>
                  <a:pt x="1005" y="227"/>
                </a:lnTo>
                <a:lnTo>
                  <a:pt x="1003" y="227"/>
                </a:lnTo>
                <a:close/>
                <a:moveTo>
                  <a:pt x="1003" y="227"/>
                </a:moveTo>
                <a:lnTo>
                  <a:pt x="998" y="227"/>
                </a:lnTo>
                <a:lnTo>
                  <a:pt x="1003" y="227"/>
                </a:lnTo>
                <a:close/>
                <a:moveTo>
                  <a:pt x="345" y="267"/>
                </a:moveTo>
                <a:lnTo>
                  <a:pt x="339" y="266"/>
                </a:lnTo>
                <a:lnTo>
                  <a:pt x="335" y="265"/>
                </a:lnTo>
                <a:lnTo>
                  <a:pt x="330" y="261"/>
                </a:lnTo>
                <a:lnTo>
                  <a:pt x="326" y="259"/>
                </a:lnTo>
                <a:lnTo>
                  <a:pt x="322" y="256"/>
                </a:lnTo>
                <a:lnTo>
                  <a:pt x="318" y="255"/>
                </a:lnTo>
                <a:lnTo>
                  <a:pt x="312" y="254"/>
                </a:lnTo>
                <a:lnTo>
                  <a:pt x="307" y="254"/>
                </a:lnTo>
                <a:lnTo>
                  <a:pt x="317" y="258"/>
                </a:lnTo>
                <a:lnTo>
                  <a:pt x="327" y="263"/>
                </a:lnTo>
                <a:lnTo>
                  <a:pt x="337" y="267"/>
                </a:lnTo>
                <a:lnTo>
                  <a:pt x="347" y="273"/>
                </a:lnTo>
                <a:lnTo>
                  <a:pt x="350" y="275"/>
                </a:lnTo>
                <a:lnTo>
                  <a:pt x="353" y="277"/>
                </a:lnTo>
                <a:lnTo>
                  <a:pt x="355" y="279"/>
                </a:lnTo>
                <a:lnTo>
                  <a:pt x="357" y="279"/>
                </a:lnTo>
                <a:lnTo>
                  <a:pt x="359" y="279"/>
                </a:lnTo>
                <a:lnTo>
                  <a:pt x="360" y="277"/>
                </a:lnTo>
                <a:lnTo>
                  <a:pt x="361" y="276"/>
                </a:lnTo>
                <a:lnTo>
                  <a:pt x="360" y="274"/>
                </a:lnTo>
                <a:lnTo>
                  <a:pt x="357" y="273"/>
                </a:lnTo>
                <a:lnTo>
                  <a:pt x="354" y="271"/>
                </a:lnTo>
                <a:lnTo>
                  <a:pt x="348" y="268"/>
                </a:lnTo>
                <a:lnTo>
                  <a:pt x="345" y="267"/>
                </a:lnTo>
                <a:lnTo>
                  <a:pt x="343" y="267"/>
                </a:lnTo>
                <a:lnTo>
                  <a:pt x="345" y="267"/>
                </a:lnTo>
                <a:close/>
                <a:moveTo>
                  <a:pt x="353" y="181"/>
                </a:moveTo>
                <a:lnTo>
                  <a:pt x="352" y="180"/>
                </a:lnTo>
                <a:lnTo>
                  <a:pt x="350" y="181"/>
                </a:lnTo>
                <a:lnTo>
                  <a:pt x="350" y="182"/>
                </a:lnTo>
                <a:lnTo>
                  <a:pt x="350" y="183"/>
                </a:lnTo>
                <a:lnTo>
                  <a:pt x="352" y="185"/>
                </a:lnTo>
                <a:lnTo>
                  <a:pt x="354" y="185"/>
                </a:lnTo>
                <a:lnTo>
                  <a:pt x="357" y="185"/>
                </a:lnTo>
                <a:lnTo>
                  <a:pt x="359" y="188"/>
                </a:lnTo>
                <a:lnTo>
                  <a:pt x="362" y="189"/>
                </a:lnTo>
                <a:lnTo>
                  <a:pt x="365" y="191"/>
                </a:lnTo>
                <a:lnTo>
                  <a:pt x="372" y="193"/>
                </a:lnTo>
                <a:lnTo>
                  <a:pt x="379" y="197"/>
                </a:lnTo>
                <a:lnTo>
                  <a:pt x="383" y="199"/>
                </a:lnTo>
                <a:lnTo>
                  <a:pt x="385" y="200"/>
                </a:lnTo>
                <a:lnTo>
                  <a:pt x="388" y="200"/>
                </a:lnTo>
                <a:lnTo>
                  <a:pt x="393" y="200"/>
                </a:lnTo>
                <a:lnTo>
                  <a:pt x="389" y="197"/>
                </a:lnTo>
                <a:lnTo>
                  <a:pt x="385" y="194"/>
                </a:lnTo>
                <a:lnTo>
                  <a:pt x="379" y="192"/>
                </a:lnTo>
                <a:lnTo>
                  <a:pt x="373" y="191"/>
                </a:lnTo>
                <a:lnTo>
                  <a:pt x="369" y="189"/>
                </a:lnTo>
                <a:lnTo>
                  <a:pt x="365" y="185"/>
                </a:lnTo>
                <a:lnTo>
                  <a:pt x="362" y="182"/>
                </a:lnTo>
                <a:lnTo>
                  <a:pt x="361" y="177"/>
                </a:lnTo>
                <a:lnTo>
                  <a:pt x="357" y="180"/>
                </a:lnTo>
                <a:lnTo>
                  <a:pt x="353" y="181"/>
                </a:lnTo>
                <a:lnTo>
                  <a:pt x="354" y="181"/>
                </a:lnTo>
                <a:lnTo>
                  <a:pt x="353" y="181"/>
                </a:lnTo>
                <a:close/>
                <a:moveTo>
                  <a:pt x="1564" y="327"/>
                </a:moveTo>
                <a:lnTo>
                  <a:pt x="1560" y="325"/>
                </a:lnTo>
                <a:lnTo>
                  <a:pt x="1557" y="324"/>
                </a:lnTo>
                <a:lnTo>
                  <a:pt x="1554" y="323"/>
                </a:lnTo>
                <a:lnTo>
                  <a:pt x="1550" y="323"/>
                </a:lnTo>
                <a:lnTo>
                  <a:pt x="1548" y="325"/>
                </a:lnTo>
                <a:lnTo>
                  <a:pt x="1548" y="327"/>
                </a:lnTo>
                <a:lnTo>
                  <a:pt x="1548" y="330"/>
                </a:lnTo>
                <a:lnTo>
                  <a:pt x="1549" y="332"/>
                </a:lnTo>
                <a:lnTo>
                  <a:pt x="1549" y="335"/>
                </a:lnTo>
                <a:lnTo>
                  <a:pt x="1549" y="338"/>
                </a:lnTo>
                <a:lnTo>
                  <a:pt x="1548" y="340"/>
                </a:lnTo>
                <a:lnTo>
                  <a:pt x="1546" y="341"/>
                </a:lnTo>
                <a:lnTo>
                  <a:pt x="1543" y="342"/>
                </a:lnTo>
                <a:lnTo>
                  <a:pt x="1540" y="342"/>
                </a:lnTo>
                <a:lnTo>
                  <a:pt x="1539" y="343"/>
                </a:lnTo>
                <a:lnTo>
                  <a:pt x="1538" y="344"/>
                </a:lnTo>
                <a:lnTo>
                  <a:pt x="1537" y="346"/>
                </a:lnTo>
                <a:lnTo>
                  <a:pt x="1538" y="347"/>
                </a:lnTo>
                <a:lnTo>
                  <a:pt x="1543" y="344"/>
                </a:lnTo>
                <a:lnTo>
                  <a:pt x="1549" y="341"/>
                </a:lnTo>
                <a:lnTo>
                  <a:pt x="1555" y="339"/>
                </a:lnTo>
                <a:lnTo>
                  <a:pt x="1559" y="335"/>
                </a:lnTo>
                <a:lnTo>
                  <a:pt x="1560" y="333"/>
                </a:lnTo>
                <a:lnTo>
                  <a:pt x="1562" y="331"/>
                </a:lnTo>
                <a:lnTo>
                  <a:pt x="1564" y="329"/>
                </a:lnTo>
                <a:lnTo>
                  <a:pt x="1564" y="327"/>
                </a:lnTo>
                <a:lnTo>
                  <a:pt x="1564" y="327"/>
                </a:lnTo>
                <a:lnTo>
                  <a:pt x="1564" y="327"/>
                </a:lnTo>
                <a:close/>
                <a:moveTo>
                  <a:pt x="633" y="611"/>
                </a:moveTo>
                <a:lnTo>
                  <a:pt x="628" y="608"/>
                </a:lnTo>
                <a:lnTo>
                  <a:pt x="624" y="607"/>
                </a:lnTo>
                <a:lnTo>
                  <a:pt x="619" y="608"/>
                </a:lnTo>
                <a:lnTo>
                  <a:pt x="615" y="607"/>
                </a:lnTo>
                <a:lnTo>
                  <a:pt x="611" y="606"/>
                </a:lnTo>
                <a:lnTo>
                  <a:pt x="607" y="604"/>
                </a:lnTo>
                <a:lnTo>
                  <a:pt x="603" y="604"/>
                </a:lnTo>
                <a:lnTo>
                  <a:pt x="599" y="605"/>
                </a:lnTo>
                <a:lnTo>
                  <a:pt x="604" y="606"/>
                </a:lnTo>
                <a:lnTo>
                  <a:pt x="610" y="607"/>
                </a:lnTo>
                <a:lnTo>
                  <a:pt x="611" y="608"/>
                </a:lnTo>
                <a:lnTo>
                  <a:pt x="612" y="611"/>
                </a:lnTo>
                <a:lnTo>
                  <a:pt x="612" y="613"/>
                </a:lnTo>
                <a:lnTo>
                  <a:pt x="611" y="615"/>
                </a:lnTo>
                <a:lnTo>
                  <a:pt x="616" y="615"/>
                </a:lnTo>
                <a:lnTo>
                  <a:pt x="620" y="616"/>
                </a:lnTo>
                <a:lnTo>
                  <a:pt x="623" y="617"/>
                </a:lnTo>
                <a:lnTo>
                  <a:pt x="625" y="616"/>
                </a:lnTo>
                <a:lnTo>
                  <a:pt x="626" y="615"/>
                </a:lnTo>
                <a:lnTo>
                  <a:pt x="628" y="613"/>
                </a:lnTo>
                <a:lnTo>
                  <a:pt x="629" y="616"/>
                </a:lnTo>
                <a:lnTo>
                  <a:pt x="632" y="618"/>
                </a:lnTo>
                <a:lnTo>
                  <a:pt x="634" y="618"/>
                </a:lnTo>
                <a:lnTo>
                  <a:pt x="636" y="616"/>
                </a:lnTo>
                <a:lnTo>
                  <a:pt x="635" y="613"/>
                </a:lnTo>
                <a:lnTo>
                  <a:pt x="633" y="611"/>
                </a:lnTo>
                <a:lnTo>
                  <a:pt x="632" y="611"/>
                </a:lnTo>
                <a:lnTo>
                  <a:pt x="633" y="611"/>
                </a:lnTo>
                <a:close/>
                <a:moveTo>
                  <a:pt x="780" y="639"/>
                </a:moveTo>
                <a:lnTo>
                  <a:pt x="784" y="636"/>
                </a:lnTo>
                <a:lnTo>
                  <a:pt x="789" y="630"/>
                </a:lnTo>
                <a:lnTo>
                  <a:pt x="784" y="632"/>
                </a:lnTo>
                <a:lnTo>
                  <a:pt x="780" y="633"/>
                </a:lnTo>
                <a:lnTo>
                  <a:pt x="777" y="637"/>
                </a:lnTo>
                <a:lnTo>
                  <a:pt x="773" y="639"/>
                </a:lnTo>
                <a:lnTo>
                  <a:pt x="769" y="639"/>
                </a:lnTo>
                <a:lnTo>
                  <a:pt x="766" y="639"/>
                </a:lnTo>
                <a:lnTo>
                  <a:pt x="765" y="639"/>
                </a:lnTo>
                <a:lnTo>
                  <a:pt x="765" y="640"/>
                </a:lnTo>
                <a:lnTo>
                  <a:pt x="765" y="642"/>
                </a:lnTo>
                <a:lnTo>
                  <a:pt x="765" y="645"/>
                </a:lnTo>
                <a:lnTo>
                  <a:pt x="765" y="642"/>
                </a:lnTo>
                <a:lnTo>
                  <a:pt x="766" y="641"/>
                </a:lnTo>
                <a:lnTo>
                  <a:pt x="768" y="640"/>
                </a:lnTo>
                <a:lnTo>
                  <a:pt x="769" y="640"/>
                </a:lnTo>
                <a:lnTo>
                  <a:pt x="772" y="641"/>
                </a:lnTo>
                <a:lnTo>
                  <a:pt x="773" y="642"/>
                </a:lnTo>
                <a:lnTo>
                  <a:pt x="773" y="643"/>
                </a:lnTo>
                <a:lnTo>
                  <a:pt x="773" y="646"/>
                </a:lnTo>
                <a:lnTo>
                  <a:pt x="775" y="643"/>
                </a:lnTo>
                <a:lnTo>
                  <a:pt x="776" y="642"/>
                </a:lnTo>
                <a:lnTo>
                  <a:pt x="779" y="642"/>
                </a:lnTo>
                <a:lnTo>
                  <a:pt x="782" y="642"/>
                </a:lnTo>
                <a:lnTo>
                  <a:pt x="788" y="643"/>
                </a:lnTo>
                <a:lnTo>
                  <a:pt x="792" y="645"/>
                </a:lnTo>
                <a:lnTo>
                  <a:pt x="799" y="645"/>
                </a:lnTo>
                <a:lnTo>
                  <a:pt x="806" y="646"/>
                </a:lnTo>
                <a:lnTo>
                  <a:pt x="812" y="643"/>
                </a:lnTo>
                <a:lnTo>
                  <a:pt x="817" y="640"/>
                </a:lnTo>
                <a:lnTo>
                  <a:pt x="807" y="641"/>
                </a:lnTo>
                <a:lnTo>
                  <a:pt x="798" y="641"/>
                </a:lnTo>
                <a:lnTo>
                  <a:pt x="789" y="640"/>
                </a:lnTo>
                <a:lnTo>
                  <a:pt x="780" y="639"/>
                </a:lnTo>
                <a:lnTo>
                  <a:pt x="784" y="638"/>
                </a:lnTo>
                <a:lnTo>
                  <a:pt x="780" y="639"/>
                </a:lnTo>
                <a:close/>
                <a:moveTo>
                  <a:pt x="672" y="607"/>
                </a:moveTo>
                <a:lnTo>
                  <a:pt x="676" y="608"/>
                </a:lnTo>
                <a:lnTo>
                  <a:pt x="682" y="608"/>
                </a:lnTo>
                <a:lnTo>
                  <a:pt x="688" y="607"/>
                </a:lnTo>
                <a:lnTo>
                  <a:pt x="692" y="605"/>
                </a:lnTo>
                <a:lnTo>
                  <a:pt x="692" y="604"/>
                </a:lnTo>
                <a:lnTo>
                  <a:pt x="692" y="603"/>
                </a:lnTo>
                <a:lnTo>
                  <a:pt x="691" y="603"/>
                </a:lnTo>
                <a:lnTo>
                  <a:pt x="689" y="603"/>
                </a:lnTo>
                <a:lnTo>
                  <a:pt x="684" y="603"/>
                </a:lnTo>
                <a:lnTo>
                  <a:pt x="681" y="604"/>
                </a:lnTo>
                <a:lnTo>
                  <a:pt x="675" y="603"/>
                </a:lnTo>
                <a:lnTo>
                  <a:pt x="670" y="601"/>
                </a:lnTo>
                <a:lnTo>
                  <a:pt x="668" y="603"/>
                </a:lnTo>
                <a:lnTo>
                  <a:pt x="666" y="605"/>
                </a:lnTo>
                <a:lnTo>
                  <a:pt x="659" y="606"/>
                </a:lnTo>
                <a:lnTo>
                  <a:pt x="652" y="606"/>
                </a:lnTo>
                <a:lnTo>
                  <a:pt x="656" y="609"/>
                </a:lnTo>
                <a:lnTo>
                  <a:pt x="660" y="613"/>
                </a:lnTo>
                <a:lnTo>
                  <a:pt x="655" y="614"/>
                </a:lnTo>
                <a:lnTo>
                  <a:pt x="649" y="614"/>
                </a:lnTo>
                <a:lnTo>
                  <a:pt x="645" y="613"/>
                </a:lnTo>
                <a:lnTo>
                  <a:pt x="642" y="613"/>
                </a:lnTo>
                <a:lnTo>
                  <a:pt x="640" y="615"/>
                </a:lnTo>
                <a:lnTo>
                  <a:pt x="640" y="616"/>
                </a:lnTo>
                <a:lnTo>
                  <a:pt x="641" y="616"/>
                </a:lnTo>
                <a:lnTo>
                  <a:pt x="643" y="617"/>
                </a:lnTo>
                <a:lnTo>
                  <a:pt x="649" y="617"/>
                </a:lnTo>
                <a:lnTo>
                  <a:pt x="652" y="617"/>
                </a:lnTo>
                <a:lnTo>
                  <a:pt x="656" y="617"/>
                </a:lnTo>
                <a:lnTo>
                  <a:pt x="660" y="617"/>
                </a:lnTo>
                <a:lnTo>
                  <a:pt x="665" y="616"/>
                </a:lnTo>
                <a:lnTo>
                  <a:pt x="667" y="613"/>
                </a:lnTo>
                <a:lnTo>
                  <a:pt x="668" y="611"/>
                </a:lnTo>
                <a:lnTo>
                  <a:pt x="667" y="609"/>
                </a:lnTo>
                <a:lnTo>
                  <a:pt x="668" y="608"/>
                </a:lnTo>
                <a:lnTo>
                  <a:pt x="672" y="607"/>
                </a:lnTo>
                <a:lnTo>
                  <a:pt x="672" y="607"/>
                </a:lnTo>
                <a:lnTo>
                  <a:pt x="672" y="607"/>
                </a:lnTo>
                <a:close/>
                <a:moveTo>
                  <a:pt x="293" y="125"/>
                </a:moveTo>
                <a:lnTo>
                  <a:pt x="305" y="128"/>
                </a:lnTo>
                <a:lnTo>
                  <a:pt x="319" y="134"/>
                </a:lnTo>
                <a:lnTo>
                  <a:pt x="323" y="135"/>
                </a:lnTo>
                <a:lnTo>
                  <a:pt x="327" y="139"/>
                </a:lnTo>
                <a:lnTo>
                  <a:pt x="330" y="141"/>
                </a:lnTo>
                <a:lnTo>
                  <a:pt x="332" y="141"/>
                </a:lnTo>
                <a:lnTo>
                  <a:pt x="336" y="142"/>
                </a:lnTo>
                <a:lnTo>
                  <a:pt x="338" y="142"/>
                </a:lnTo>
                <a:lnTo>
                  <a:pt x="336" y="136"/>
                </a:lnTo>
                <a:lnTo>
                  <a:pt x="331" y="132"/>
                </a:lnTo>
                <a:lnTo>
                  <a:pt x="327" y="127"/>
                </a:lnTo>
                <a:lnTo>
                  <a:pt x="322" y="125"/>
                </a:lnTo>
                <a:lnTo>
                  <a:pt x="319" y="126"/>
                </a:lnTo>
                <a:lnTo>
                  <a:pt x="317" y="126"/>
                </a:lnTo>
                <a:lnTo>
                  <a:pt x="314" y="124"/>
                </a:lnTo>
                <a:lnTo>
                  <a:pt x="311" y="122"/>
                </a:lnTo>
                <a:lnTo>
                  <a:pt x="304" y="119"/>
                </a:lnTo>
                <a:lnTo>
                  <a:pt x="298" y="117"/>
                </a:lnTo>
                <a:lnTo>
                  <a:pt x="296" y="119"/>
                </a:lnTo>
                <a:lnTo>
                  <a:pt x="296" y="122"/>
                </a:lnTo>
                <a:lnTo>
                  <a:pt x="294" y="123"/>
                </a:lnTo>
                <a:lnTo>
                  <a:pt x="291" y="122"/>
                </a:lnTo>
                <a:lnTo>
                  <a:pt x="286" y="119"/>
                </a:lnTo>
                <a:lnTo>
                  <a:pt x="280" y="118"/>
                </a:lnTo>
                <a:lnTo>
                  <a:pt x="282" y="122"/>
                </a:lnTo>
                <a:lnTo>
                  <a:pt x="286" y="123"/>
                </a:lnTo>
                <a:lnTo>
                  <a:pt x="288" y="124"/>
                </a:lnTo>
                <a:lnTo>
                  <a:pt x="293" y="125"/>
                </a:lnTo>
                <a:lnTo>
                  <a:pt x="294" y="125"/>
                </a:lnTo>
                <a:lnTo>
                  <a:pt x="293" y="125"/>
                </a:lnTo>
                <a:close/>
                <a:moveTo>
                  <a:pt x="311" y="125"/>
                </a:moveTo>
                <a:lnTo>
                  <a:pt x="307" y="126"/>
                </a:lnTo>
                <a:lnTo>
                  <a:pt x="305" y="125"/>
                </a:lnTo>
                <a:lnTo>
                  <a:pt x="304" y="124"/>
                </a:lnTo>
                <a:lnTo>
                  <a:pt x="302" y="123"/>
                </a:lnTo>
                <a:lnTo>
                  <a:pt x="304" y="123"/>
                </a:lnTo>
                <a:lnTo>
                  <a:pt x="306" y="123"/>
                </a:lnTo>
                <a:lnTo>
                  <a:pt x="309" y="124"/>
                </a:lnTo>
                <a:lnTo>
                  <a:pt x="311" y="125"/>
                </a:lnTo>
                <a:close/>
                <a:moveTo>
                  <a:pt x="411" y="313"/>
                </a:moveTo>
                <a:lnTo>
                  <a:pt x="406" y="313"/>
                </a:lnTo>
                <a:lnTo>
                  <a:pt x="403" y="311"/>
                </a:lnTo>
                <a:lnTo>
                  <a:pt x="400" y="310"/>
                </a:lnTo>
                <a:lnTo>
                  <a:pt x="396" y="309"/>
                </a:lnTo>
                <a:lnTo>
                  <a:pt x="393" y="309"/>
                </a:lnTo>
                <a:lnTo>
                  <a:pt x="390" y="309"/>
                </a:lnTo>
                <a:lnTo>
                  <a:pt x="387" y="310"/>
                </a:lnTo>
                <a:lnTo>
                  <a:pt x="384" y="309"/>
                </a:lnTo>
                <a:lnTo>
                  <a:pt x="392" y="315"/>
                </a:lnTo>
                <a:lnTo>
                  <a:pt x="401" y="319"/>
                </a:lnTo>
                <a:lnTo>
                  <a:pt x="409" y="324"/>
                </a:lnTo>
                <a:lnTo>
                  <a:pt x="419" y="329"/>
                </a:lnTo>
                <a:lnTo>
                  <a:pt x="427" y="333"/>
                </a:lnTo>
                <a:lnTo>
                  <a:pt x="436" y="334"/>
                </a:lnTo>
                <a:lnTo>
                  <a:pt x="437" y="333"/>
                </a:lnTo>
                <a:lnTo>
                  <a:pt x="438" y="331"/>
                </a:lnTo>
                <a:lnTo>
                  <a:pt x="441" y="331"/>
                </a:lnTo>
                <a:lnTo>
                  <a:pt x="443" y="330"/>
                </a:lnTo>
                <a:lnTo>
                  <a:pt x="439" y="327"/>
                </a:lnTo>
                <a:lnTo>
                  <a:pt x="435" y="326"/>
                </a:lnTo>
                <a:lnTo>
                  <a:pt x="428" y="325"/>
                </a:lnTo>
                <a:lnTo>
                  <a:pt x="422" y="324"/>
                </a:lnTo>
                <a:lnTo>
                  <a:pt x="417" y="323"/>
                </a:lnTo>
                <a:lnTo>
                  <a:pt x="413" y="323"/>
                </a:lnTo>
                <a:lnTo>
                  <a:pt x="412" y="322"/>
                </a:lnTo>
                <a:lnTo>
                  <a:pt x="411" y="321"/>
                </a:lnTo>
                <a:lnTo>
                  <a:pt x="410" y="318"/>
                </a:lnTo>
                <a:lnTo>
                  <a:pt x="410" y="316"/>
                </a:lnTo>
                <a:lnTo>
                  <a:pt x="417" y="316"/>
                </a:lnTo>
                <a:lnTo>
                  <a:pt x="422" y="315"/>
                </a:lnTo>
                <a:lnTo>
                  <a:pt x="420" y="314"/>
                </a:lnTo>
                <a:lnTo>
                  <a:pt x="417" y="313"/>
                </a:lnTo>
                <a:lnTo>
                  <a:pt x="414" y="311"/>
                </a:lnTo>
                <a:lnTo>
                  <a:pt x="411" y="313"/>
                </a:lnTo>
                <a:lnTo>
                  <a:pt x="410" y="313"/>
                </a:lnTo>
                <a:lnTo>
                  <a:pt x="411" y="313"/>
                </a:lnTo>
                <a:close/>
                <a:moveTo>
                  <a:pt x="982" y="211"/>
                </a:moveTo>
                <a:lnTo>
                  <a:pt x="985" y="213"/>
                </a:lnTo>
                <a:lnTo>
                  <a:pt x="985" y="211"/>
                </a:lnTo>
                <a:lnTo>
                  <a:pt x="986" y="209"/>
                </a:lnTo>
                <a:lnTo>
                  <a:pt x="986" y="208"/>
                </a:lnTo>
                <a:lnTo>
                  <a:pt x="988" y="208"/>
                </a:lnTo>
                <a:lnTo>
                  <a:pt x="991" y="208"/>
                </a:lnTo>
                <a:lnTo>
                  <a:pt x="996" y="209"/>
                </a:lnTo>
                <a:lnTo>
                  <a:pt x="999" y="208"/>
                </a:lnTo>
                <a:lnTo>
                  <a:pt x="1002" y="206"/>
                </a:lnTo>
                <a:lnTo>
                  <a:pt x="1005" y="206"/>
                </a:lnTo>
                <a:lnTo>
                  <a:pt x="1007" y="206"/>
                </a:lnTo>
                <a:lnTo>
                  <a:pt x="1011" y="207"/>
                </a:lnTo>
                <a:lnTo>
                  <a:pt x="1026" y="209"/>
                </a:lnTo>
                <a:lnTo>
                  <a:pt x="1041" y="210"/>
                </a:lnTo>
                <a:lnTo>
                  <a:pt x="1057" y="210"/>
                </a:lnTo>
                <a:lnTo>
                  <a:pt x="1073" y="210"/>
                </a:lnTo>
                <a:lnTo>
                  <a:pt x="1071" y="208"/>
                </a:lnTo>
                <a:lnTo>
                  <a:pt x="1069" y="206"/>
                </a:lnTo>
                <a:lnTo>
                  <a:pt x="1065" y="206"/>
                </a:lnTo>
                <a:lnTo>
                  <a:pt x="1063" y="205"/>
                </a:lnTo>
                <a:lnTo>
                  <a:pt x="1068" y="203"/>
                </a:lnTo>
                <a:lnTo>
                  <a:pt x="1071" y="199"/>
                </a:lnTo>
                <a:lnTo>
                  <a:pt x="1060" y="201"/>
                </a:lnTo>
                <a:lnTo>
                  <a:pt x="1048" y="202"/>
                </a:lnTo>
                <a:lnTo>
                  <a:pt x="1036" y="203"/>
                </a:lnTo>
                <a:lnTo>
                  <a:pt x="1024" y="203"/>
                </a:lnTo>
                <a:lnTo>
                  <a:pt x="1011" y="203"/>
                </a:lnTo>
                <a:lnTo>
                  <a:pt x="998" y="203"/>
                </a:lnTo>
                <a:lnTo>
                  <a:pt x="985" y="203"/>
                </a:lnTo>
                <a:lnTo>
                  <a:pt x="972" y="206"/>
                </a:lnTo>
                <a:lnTo>
                  <a:pt x="977" y="209"/>
                </a:lnTo>
                <a:lnTo>
                  <a:pt x="982" y="211"/>
                </a:lnTo>
                <a:lnTo>
                  <a:pt x="982" y="211"/>
                </a:lnTo>
                <a:lnTo>
                  <a:pt x="982" y="211"/>
                </a:lnTo>
                <a:close/>
                <a:moveTo>
                  <a:pt x="348" y="152"/>
                </a:moveTo>
                <a:lnTo>
                  <a:pt x="344" y="151"/>
                </a:lnTo>
                <a:lnTo>
                  <a:pt x="338" y="150"/>
                </a:lnTo>
                <a:lnTo>
                  <a:pt x="342" y="153"/>
                </a:lnTo>
                <a:lnTo>
                  <a:pt x="345" y="155"/>
                </a:lnTo>
                <a:lnTo>
                  <a:pt x="343" y="156"/>
                </a:lnTo>
                <a:lnTo>
                  <a:pt x="342" y="158"/>
                </a:lnTo>
                <a:lnTo>
                  <a:pt x="346" y="159"/>
                </a:lnTo>
                <a:lnTo>
                  <a:pt x="351" y="159"/>
                </a:lnTo>
                <a:lnTo>
                  <a:pt x="355" y="160"/>
                </a:lnTo>
                <a:lnTo>
                  <a:pt x="360" y="163"/>
                </a:lnTo>
                <a:lnTo>
                  <a:pt x="367" y="167"/>
                </a:lnTo>
                <a:lnTo>
                  <a:pt x="375" y="169"/>
                </a:lnTo>
                <a:lnTo>
                  <a:pt x="375" y="167"/>
                </a:lnTo>
                <a:lnTo>
                  <a:pt x="373" y="166"/>
                </a:lnTo>
                <a:lnTo>
                  <a:pt x="372" y="165"/>
                </a:lnTo>
                <a:lnTo>
                  <a:pt x="371" y="164"/>
                </a:lnTo>
                <a:lnTo>
                  <a:pt x="370" y="161"/>
                </a:lnTo>
                <a:lnTo>
                  <a:pt x="370" y="158"/>
                </a:lnTo>
                <a:lnTo>
                  <a:pt x="369" y="156"/>
                </a:lnTo>
                <a:lnTo>
                  <a:pt x="370" y="153"/>
                </a:lnTo>
                <a:lnTo>
                  <a:pt x="375" y="155"/>
                </a:lnTo>
                <a:lnTo>
                  <a:pt x="379" y="156"/>
                </a:lnTo>
                <a:lnTo>
                  <a:pt x="381" y="157"/>
                </a:lnTo>
                <a:lnTo>
                  <a:pt x="384" y="157"/>
                </a:lnTo>
                <a:lnTo>
                  <a:pt x="385" y="158"/>
                </a:lnTo>
                <a:lnTo>
                  <a:pt x="386" y="160"/>
                </a:lnTo>
                <a:lnTo>
                  <a:pt x="384" y="161"/>
                </a:lnTo>
                <a:lnTo>
                  <a:pt x="383" y="164"/>
                </a:lnTo>
                <a:lnTo>
                  <a:pt x="385" y="165"/>
                </a:lnTo>
                <a:lnTo>
                  <a:pt x="388" y="166"/>
                </a:lnTo>
                <a:lnTo>
                  <a:pt x="390" y="166"/>
                </a:lnTo>
                <a:lnTo>
                  <a:pt x="390" y="165"/>
                </a:lnTo>
                <a:lnTo>
                  <a:pt x="390" y="164"/>
                </a:lnTo>
                <a:lnTo>
                  <a:pt x="390" y="163"/>
                </a:lnTo>
                <a:lnTo>
                  <a:pt x="392" y="161"/>
                </a:lnTo>
                <a:lnTo>
                  <a:pt x="393" y="160"/>
                </a:lnTo>
                <a:lnTo>
                  <a:pt x="394" y="161"/>
                </a:lnTo>
                <a:lnTo>
                  <a:pt x="396" y="163"/>
                </a:lnTo>
                <a:lnTo>
                  <a:pt x="401" y="165"/>
                </a:lnTo>
                <a:lnTo>
                  <a:pt x="404" y="167"/>
                </a:lnTo>
                <a:lnTo>
                  <a:pt x="405" y="168"/>
                </a:lnTo>
                <a:lnTo>
                  <a:pt x="406" y="168"/>
                </a:lnTo>
                <a:lnTo>
                  <a:pt x="408" y="167"/>
                </a:lnTo>
                <a:lnTo>
                  <a:pt x="409" y="166"/>
                </a:lnTo>
                <a:lnTo>
                  <a:pt x="406" y="164"/>
                </a:lnTo>
                <a:lnTo>
                  <a:pt x="404" y="163"/>
                </a:lnTo>
                <a:lnTo>
                  <a:pt x="404" y="161"/>
                </a:lnTo>
                <a:lnTo>
                  <a:pt x="404" y="160"/>
                </a:lnTo>
                <a:lnTo>
                  <a:pt x="405" y="159"/>
                </a:lnTo>
                <a:lnTo>
                  <a:pt x="402" y="158"/>
                </a:lnTo>
                <a:lnTo>
                  <a:pt x="398" y="158"/>
                </a:lnTo>
                <a:lnTo>
                  <a:pt x="394" y="158"/>
                </a:lnTo>
                <a:lnTo>
                  <a:pt x="388" y="157"/>
                </a:lnTo>
                <a:lnTo>
                  <a:pt x="383" y="155"/>
                </a:lnTo>
                <a:lnTo>
                  <a:pt x="378" y="152"/>
                </a:lnTo>
                <a:lnTo>
                  <a:pt x="375" y="149"/>
                </a:lnTo>
                <a:lnTo>
                  <a:pt x="387" y="153"/>
                </a:lnTo>
                <a:lnTo>
                  <a:pt x="400" y="156"/>
                </a:lnTo>
                <a:lnTo>
                  <a:pt x="396" y="155"/>
                </a:lnTo>
                <a:lnTo>
                  <a:pt x="392" y="152"/>
                </a:lnTo>
                <a:lnTo>
                  <a:pt x="389" y="150"/>
                </a:lnTo>
                <a:lnTo>
                  <a:pt x="387" y="147"/>
                </a:lnTo>
                <a:lnTo>
                  <a:pt x="385" y="147"/>
                </a:lnTo>
                <a:lnTo>
                  <a:pt x="381" y="147"/>
                </a:lnTo>
                <a:lnTo>
                  <a:pt x="378" y="145"/>
                </a:lnTo>
                <a:lnTo>
                  <a:pt x="373" y="143"/>
                </a:lnTo>
                <a:lnTo>
                  <a:pt x="370" y="143"/>
                </a:lnTo>
                <a:lnTo>
                  <a:pt x="370" y="144"/>
                </a:lnTo>
                <a:lnTo>
                  <a:pt x="370" y="147"/>
                </a:lnTo>
                <a:lnTo>
                  <a:pt x="370" y="149"/>
                </a:lnTo>
                <a:lnTo>
                  <a:pt x="369" y="150"/>
                </a:lnTo>
                <a:lnTo>
                  <a:pt x="367" y="150"/>
                </a:lnTo>
                <a:lnTo>
                  <a:pt x="365" y="149"/>
                </a:lnTo>
                <a:lnTo>
                  <a:pt x="364" y="148"/>
                </a:lnTo>
                <a:lnTo>
                  <a:pt x="361" y="144"/>
                </a:lnTo>
                <a:lnTo>
                  <a:pt x="359" y="143"/>
                </a:lnTo>
                <a:lnTo>
                  <a:pt x="360" y="147"/>
                </a:lnTo>
                <a:lnTo>
                  <a:pt x="361" y="150"/>
                </a:lnTo>
                <a:lnTo>
                  <a:pt x="363" y="152"/>
                </a:lnTo>
                <a:lnTo>
                  <a:pt x="365" y="155"/>
                </a:lnTo>
                <a:lnTo>
                  <a:pt x="357" y="156"/>
                </a:lnTo>
                <a:lnTo>
                  <a:pt x="348" y="156"/>
                </a:lnTo>
                <a:lnTo>
                  <a:pt x="346" y="156"/>
                </a:lnTo>
                <a:lnTo>
                  <a:pt x="346" y="155"/>
                </a:lnTo>
                <a:lnTo>
                  <a:pt x="347" y="155"/>
                </a:lnTo>
                <a:lnTo>
                  <a:pt x="348" y="152"/>
                </a:lnTo>
                <a:lnTo>
                  <a:pt x="347" y="152"/>
                </a:lnTo>
                <a:lnTo>
                  <a:pt x="348" y="152"/>
                </a:lnTo>
                <a:close/>
                <a:moveTo>
                  <a:pt x="268" y="149"/>
                </a:moveTo>
                <a:lnTo>
                  <a:pt x="270" y="148"/>
                </a:lnTo>
                <a:lnTo>
                  <a:pt x="273" y="148"/>
                </a:lnTo>
                <a:lnTo>
                  <a:pt x="272" y="144"/>
                </a:lnTo>
                <a:lnTo>
                  <a:pt x="270" y="142"/>
                </a:lnTo>
                <a:lnTo>
                  <a:pt x="271" y="141"/>
                </a:lnTo>
                <a:lnTo>
                  <a:pt x="272" y="140"/>
                </a:lnTo>
                <a:lnTo>
                  <a:pt x="273" y="140"/>
                </a:lnTo>
                <a:lnTo>
                  <a:pt x="276" y="140"/>
                </a:lnTo>
                <a:lnTo>
                  <a:pt x="279" y="141"/>
                </a:lnTo>
                <a:lnTo>
                  <a:pt x="280" y="142"/>
                </a:lnTo>
                <a:lnTo>
                  <a:pt x="282" y="147"/>
                </a:lnTo>
                <a:lnTo>
                  <a:pt x="286" y="149"/>
                </a:lnTo>
                <a:lnTo>
                  <a:pt x="289" y="147"/>
                </a:lnTo>
                <a:lnTo>
                  <a:pt x="291" y="143"/>
                </a:lnTo>
                <a:lnTo>
                  <a:pt x="282" y="140"/>
                </a:lnTo>
                <a:lnTo>
                  <a:pt x="273" y="135"/>
                </a:lnTo>
                <a:lnTo>
                  <a:pt x="263" y="133"/>
                </a:lnTo>
                <a:lnTo>
                  <a:pt x="253" y="133"/>
                </a:lnTo>
                <a:lnTo>
                  <a:pt x="255" y="134"/>
                </a:lnTo>
                <a:lnTo>
                  <a:pt x="256" y="135"/>
                </a:lnTo>
                <a:lnTo>
                  <a:pt x="256" y="138"/>
                </a:lnTo>
                <a:lnTo>
                  <a:pt x="255" y="139"/>
                </a:lnTo>
                <a:lnTo>
                  <a:pt x="252" y="135"/>
                </a:lnTo>
                <a:lnTo>
                  <a:pt x="248" y="130"/>
                </a:lnTo>
                <a:lnTo>
                  <a:pt x="246" y="130"/>
                </a:lnTo>
                <a:lnTo>
                  <a:pt x="244" y="130"/>
                </a:lnTo>
                <a:lnTo>
                  <a:pt x="243" y="127"/>
                </a:lnTo>
                <a:lnTo>
                  <a:pt x="241" y="126"/>
                </a:lnTo>
                <a:lnTo>
                  <a:pt x="237" y="125"/>
                </a:lnTo>
                <a:lnTo>
                  <a:pt x="232" y="124"/>
                </a:lnTo>
                <a:lnTo>
                  <a:pt x="229" y="123"/>
                </a:lnTo>
                <a:lnTo>
                  <a:pt x="227" y="124"/>
                </a:lnTo>
                <a:lnTo>
                  <a:pt x="224" y="125"/>
                </a:lnTo>
                <a:lnTo>
                  <a:pt x="223" y="127"/>
                </a:lnTo>
                <a:lnTo>
                  <a:pt x="221" y="126"/>
                </a:lnTo>
                <a:lnTo>
                  <a:pt x="217" y="126"/>
                </a:lnTo>
                <a:lnTo>
                  <a:pt x="213" y="124"/>
                </a:lnTo>
                <a:lnTo>
                  <a:pt x="207" y="122"/>
                </a:lnTo>
                <a:lnTo>
                  <a:pt x="204" y="120"/>
                </a:lnTo>
                <a:lnTo>
                  <a:pt x="200" y="120"/>
                </a:lnTo>
                <a:lnTo>
                  <a:pt x="198" y="122"/>
                </a:lnTo>
                <a:lnTo>
                  <a:pt x="196" y="123"/>
                </a:lnTo>
                <a:lnTo>
                  <a:pt x="205" y="125"/>
                </a:lnTo>
                <a:lnTo>
                  <a:pt x="214" y="128"/>
                </a:lnTo>
                <a:lnTo>
                  <a:pt x="223" y="131"/>
                </a:lnTo>
                <a:lnTo>
                  <a:pt x="232" y="134"/>
                </a:lnTo>
                <a:lnTo>
                  <a:pt x="241" y="136"/>
                </a:lnTo>
                <a:lnTo>
                  <a:pt x="250" y="140"/>
                </a:lnTo>
                <a:lnTo>
                  <a:pt x="260" y="143"/>
                </a:lnTo>
                <a:lnTo>
                  <a:pt x="268" y="149"/>
                </a:lnTo>
                <a:lnTo>
                  <a:pt x="262" y="144"/>
                </a:lnTo>
                <a:lnTo>
                  <a:pt x="268" y="149"/>
                </a:lnTo>
                <a:close/>
                <a:moveTo>
                  <a:pt x="920" y="651"/>
                </a:moveTo>
                <a:lnTo>
                  <a:pt x="916" y="651"/>
                </a:lnTo>
                <a:lnTo>
                  <a:pt x="913" y="650"/>
                </a:lnTo>
                <a:lnTo>
                  <a:pt x="912" y="647"/>
                </a:lnTo>
                <a:lnTo>
                  <a:pt x="911" y="645"/>
                </a:lnTo>
                <a:lnTo>
                  <a:pt x="909" y="648"/>
                </a:lnTo>
                <a:lnTo>
                  <a:pt x="907" y="650"/>
                </a:lnTo>
                <a:lnTo>
                  <a:pt x="904" y="650"/>
                </a:lnTo>
                <a:lnTo>
                  <a:pt x="900" y="651"/>
                </a:lnTo>
                <a:lnTo>
                  <a:pt x="892" y="650"/>
                </a:lnTo>
                <a:lnTo>
                  <a:pt x="887" y="650"/>
                </a:lnTo>
                <a:lnTo>
                  <a:pt x="876" y="649"/>
                </a:lnTo>
                <a:lnTo>
                  <a:pt x="868" y="649"/>
                </a:lnTo>
                <a:lnTo>
                  <a:pt x="867" y="651"/>
                </a:lnTo>
                <a:lnTo>
                  <a:pt x="867" y="651"/>
                </a:lnTo>
                <a:lnTo>
                  <a:pt x="868" y="653"/>
                </a:lnTo>
                <a:lnTo>
                  <a:pt x="871" y="653"/>
                </a:lnTo>
                <a:lnTo>
                  <a:pt x="874" y="653"/>
                </a:lnTo>
                <a:lnTo>
                  <a:pt x="876" y="653"/>
                </a:lnTo>
                <a:lnTo>
                  <a:pt x="884" y="654"/>
                </a:lnTo>
                <a:lnTo>
                  <a:pt x="894" y="654"/>
                </a:lnTo>
                <a:lnTo>
                  <a:pt x="899" y="653"/>
                </a:lnTo>
                <a:lnTo>
                  <a:pt x="905" y="654"/>
                </a:lnTo>
                <a:lnTo>
                  <a:pt x="906" y="656"/>
                </a:lnTo>
                <a:lnTo>
                  <a:pt x="906" y="658"/>
                </a:lnTo>
                <a:lnTo>
                  <a:pt x="905" y="661"/>
                </a:lnTo>
                <a:lnTo>
                  <a:pt x="903" y="661"/>
                </a:lnTo>
                <a:lnTo>
                  <a:pt x="895" y="662"/>
                </a:lnTo>
                <a:lnTo>
                  <a:pt x="887" y="664"/>
                </a:lnTo>
                <a:lnTo>
                  <a:pt x="895" y="665"/>
                </a:lnTo>
                <a:lnTo>
                  <a:pt x="902" y="664"/>
                </a:lnTo>
                <a:lnTo>
                  <a:pt x="907" y="659"/>
                </a:lnTo>
                <a:lnTo>
                  <a:pt x="912" y="655"/>
                </a:lnTo>
                <a:lnTo>
                  <a:pt x="917" y="654"/>
                </a:lnTo>
                <a:lnTo>
                  <a:pt x="922" y="655"/>
                </a:lnTo>
                <a:lnTo>
                  <a:pt x="928" y="655"/>
                </a:lnTo>
                <a:lnTo>
                  <a:pt x="933" y="654"/>
                </a:lnTo>
                <a:lnTo>
                  <a:pt x="947" y="654"/>
                </a:lnTo>
                <a:lnTo>
                  <a:pt x="960" y="653"/>
                </a:lnTo>
                <a:lnTo>
                  <a:pt x="966" y="651"/>
                </a:lnTo>
                <a:lnTo>
                  <a:pt x="972" y="650"/>
                </a:lnTo>
                <a:lnTo>
                  <a:pt x="978" y="650"/>
                </a:lnTo>
                <a:lnTo>
                  <a:pt x="985" y="649"/>
                </a:lnTo>
                <a:lnTo>
                  <a:pt x="986" y="648"/>
                </a:lnTo>
                <a:lnTo>
                  <a:pt x="986" y="647"/>
                </a:lnTo>
                <a:lnTo>
                  <a:pt x="985" y="647"/>
                </a:lnTo>
                <a:lnTo>
                  <a:pt x="982" y="646"/>
                </a:lnTo>
                <a:lnTo>
                  <a:pt x="977" y="645"/>
                </a:lnTo>
                <a:lnTo>
                  <a:pt x="970" y="646"/>
                </a:lnTo>
                <a:lnTo>
                  <a:pt x="957" y="646"/>
                </a:lnTo>
                <a:lnTo>
                  <a:pt x="945" y="648"/>
                </a:lnTo>
                <a:lnTo>
                  <a:pt x="932" y="649"/>
                </a:lnTo>
                <a:lnTo>
                  <a:pt x="920" y="651"/>
                </a:lnTo>
                <a:lnTo>
                  <a:pt x="921" y="651"/>
                </a:lnTo>
                <a:lnTo>
                  <a:pt x="925" y="650"/>
                </a:lnTo>
                <a:lnTo>
                  <a:pt x="928" y="650"/>
                </a:lnTo>
                <a:lnTo>
                  <a:pt x="920" y="651"/>
                </a:lnTo>
                <a:close/>
                <a:moveTo>
                  <a:pt x="602" y="586"/>
                </a:moveTo>
                <a:lnTo>
                  <a:pt x="602" y="582"/>
                </a:lnTo>
                <a:lnTo>
                  <a:pt x="601" y="581"/>
                </a:lnTo>
                <a:lnTo>
                  <a:pt x="600" y="580"/>
                </a:lnTo>
                <a:lnTo>
                  <a:pt x="598" y="578"/>
                </a:lnTo>
                <a:lnTo>
                  <a:pt x="596" y="576"/>
                </a:lnTo>
                <a:lnTo>
                  <a:pt x="596" y="576"/>
                </a:lnTo>
                <a:lnTo>
                  <a:pt x="596" y="575"/>
                </a:lnTo>
                <a:lnTo>
                  <a:pt x="598" y="574"/>
                </a:lnTo>
                <a:lnTo>
                  <a:pt x="600" y="571"/>
                </a:lnTo>
                <a:lnTo>
                  <a:pt x="602" y="570"/>
                </a:lnTo>
                <a:lnTo>
                  <a:pt x="606" y="570"/>
                </a:lnTo>
                <a:lnTo>
                  <a:pt x="609" y="570"/>
                </a:lnTo>
                <a:lnTo>
                  <a:pt x="608" y="567"/>
                </a:lnTo>
                <a:lnTo>
                  <a:pt x="608" y="566"/>
                </a:lnTo>
                <a:lnTo>
                  <a:pt x="606" y="565"/>
                </a:lnTo>
                <a:lnTo>
                  <a:pt x="603" y="565"/>
                </a:lnTo>
                <a:lnTo>
                  <a:pt x="600" y="565"/>
                </a:lnTo>
                <a:lnTo>
                  <a:pt x="595" y="565"/>
                </a:lnTo>
                <a:lnTo>
                  <a:pt x="591" y="566"/>
                </a:lnTo>
                <a:lnTo>
                  <a:pt x="586" y="567"/>
                </a:lnTo>
                <a:lnTo>
                  <a:pt x="584" y="565"/>
                </a:lnTo>
                <a:lnTo>
                  <a:pt x="581" y="563"/>
                </a:lnTo>
                <a:lnTo>
                  <a:pt x="577" y="563"/>
                </a:lnTo>
                <a:lnTo>
                  <a:pt x="573" y="563"/>
                </a:lnTo>
                <a:lnTo>
                  <a:pt x="569" y="560"/>
                </a:lnTo>
                <a:lnTo>
                  <a:pt x="566" y="558"/>
                </a:lnTo>
                <a:lnTo>
                  <a:pt x="557" y="558"/>
                </a:lnTo>
                <a:lnTo>
                  <a:pt x="549" y="557"/>
                </a:lnTo>
                <a:lnTo>
                  <a:pt x="551" y="562"/>
                </a:lnTo>
                <a:lnTo>
                  <a:pt x="556" y="564"/>
                </a:lnTo>
                <a:lnTo>
                  <a:pt x="557" y="566"/>
                </a:lnTo>
                <a:lnTo>
                  <a:pt x="556" y="568"/>
                </a:lnTo>
                <a:lnTo>
                  <a:pt x="554" y="570"/>
                </a:lnTo>
                <a:lnTo>
                  <a:pt x="553" y="572"/>
                </a:lnTo>
                <a:lnTo>
                  <a:pt x="554" y="573"/>
                </a:lnTo>
                <a:lnTo>
                  <a:pt x="558" y="574"/>
                </a:lnTo>
                <a:lnTo>
                  <a:pt x="561" y="573"/>
                </a:lnTo>
                <a:lnTo>
                  <a:pt x="565" y="573"/>
                </a:lnTo>
                <a:lnTo>
                  <a:pt x="568" y="573"/>
                </a:lnTo>
                <a:lnTo>
                  <a:pt x="573" y="573"/>
                </a:lnTo>
                <a:lnTo>
                  <a:pt x="576" y="574"/>
                </a:lnTo>
                <a:lnTo>
                  <a:pt x="579" y="576"/>
                </a:lnTo>
                <a:lnTo>
                  <a:pt x="578" y="578"/>
                </a:lnTo>
                <a:lnTo>
                  <a:pt x="577" y="579"/>
                </a:lnTo>
                <a:lnTo>
                  <a:pt x="576" y="580"/>
                </a:lnTo>
                <a:lnTo>
                  <a:pt x="577" y="581"/>
                </a:lnTo>
                <a:lnTo>
                  <a:pt x="578" y="582"/>
                </a:lnTo>
                <a:lnTo>
                  <a:pt x="579" y="581"/>
                </a:lnTo>
                <a:lnTo>
                  <a:pt x="581" y="580"/>
                </a:lnTo>
                <a:lnTo>
                  <a:pt x="582" y="579"/>
                </a:lnTo>
                <a:lnTo>
                  <a:pt x="583" y="578"/>
                </a:lnTo>
                <a:lnTo>
                  <a:pt x="585" y="579"/>
                </a:lnTo>
                <a:lnTo>
                  <a:pt x="587" y="580"/>
                </a:lnTo>
                <a:lnTo>
                  <a:pt x="587" y="581"/>
                </a:lnTo>
                <a:lnTo>
                  <a:pt x="584" y="583"/>
                </a:lnTo>
                <a:lnTo>
                  <a:pt x="582" y="584"/>
                </a:lnTo>
                <a:lnTo>
                  <a:pt x="585" y="584"/>
                </a:lnTo>
                <a:lnTo>
                  <a:pt x="589" y="587"/>
                </a:lnTo>
                <a:lnTo>
                  <a:pt x="589" y="588"/>
                </a:lnTo>
                <a:lnTo>
                  <a:pt x="590" y="590"/>
                </a:lnTo>
                <a:lnTo>
                  <a:pt x="591" y="589"/>
                </a:lnTo>
                <a:lnTo>
                  <a:pt x="591" y="587"/>
                </a:lnTo>
                <a:lnTo>
                  <a:pt x="593" y="587"/>
                </a:lnTo>
                <a:lnTo>
                  <a:pt x="594" y="587"/>
                </a:lnTo>
                <a:lnTo>
                  <a:pt x="596" y="588"/>
                </a:lnTo>
                <a:lnTo>
                  <a:pt x="599" y="588"/>
                </a:lnTo>
                <a:lnTo>
                  <a:pt x="601" y="587"/>
                </a:lnTo>
                <a:lnTo>
                  <a:pt x="602" y="586"/>
                </a:lnTo>
                <a:lnTo>
                  <a:pt x="602" y="586"/>
                </a:lnTo>
                <a:lnTo>
                  <a:pt x="602" y="586"/>
                </a:lnTo>
                <a:close/>
                <a:moveTo>
                  <a:pt x="560" y="564"/>
                </a:moveTo>
                <a:lnTo>
                  <a:pt x="558" y="564"/>
                </a:lnTo>
                <a:lnTo>
                  <a:pt x="558" y="563"/>
                </a:lnTo>
                <a:lnTo>
                  <a:pt x="558" y="562"/>
                </a:lnTo>
                <a:lnTo>
                  <a:pt x="560" y="563"/>
                </a:lnTo>
                <a:lnTo>
                  <a:pt x="560" y="563"/>
                </a:lnTo>
                <a:lnTo>
                  <a:pt x="560" y="564"/>
                </a:lnTo>
                <a:lnTo>
                  <a:pt x="559" y="564"/>
                </a:lnTo>
                <a:lnTo>
                  <a:pt x="560" y="564"/>
                </a:lnTo>
                <a:close/>
                <a:moveTo>
                  <a:pt x="396" y="437"/>
                </a:moveTo>
                <a:lnTo>
                  <a:pt x="393" y="437"/>
                </a:lnTo>
                <a:lnTo>
                  <a:pt x="389" y="434"/>
                </a:lnTo>
                <a:lnTo>
                  <a:pt x="389" y="432"/>
                </a:lnTo>
                <a:lnTo>
                  <a:pt x="388" y="430"/>
                </a:lnTo>
                <a:lnTo>
                  <a:pt x="385" y="429"/>
                </a:lnTo>
                <a:lnTo>
                  <a:pt x="380" y="429"/>
                </a:lnTo>
                <a:lnTo>
                  <a:pt x="377" y="429"/>
                </a:lnTo>
                <a:lnTo>
                  <a:pt x="373" y="429"/>
                </a:lnTo>
                <a:lnTo>
                  <a:pt x="373" y="427"/>
                </a:lnTo>
                <a:lnTo>
                  <a:pt x="371" y="426"/>
                </a:lnTo>
                <a:lnTo>
                  <a:pt x="364" y="425"/>
                </a:lnTo>
                <a:lnTo>
                  <a:pt x="359" y="425"/>
                </a:lnTo>
                <a:lnTo>
                  <a:pt x="356" y="424"/>
                </a:lnTo>
                <a:lnTo>
                  <a:pt x="354" y="422"/>
                </a:lnTo>
                <a:lnTo>
                  <a:pt x="352" y="422"/>
                </a:lnTo>
                <a:lnTo>
                  <a:pt x="348" y="423"/>
                </a:lnTo>
                <a:lnTo>
                  <a:pt x="345" y="423"/>
                </a:lnTo>
                <a:lnTo>
                  <a:pt x="342" y="423"/>
                </a:lnTo>
                <a:lnTo>
                  <a:pt x="340" y="421"/>
                </a:lnTo>
                <a:lnTo>
                  <a:pt x="338" y="418"/>
                </a:lnTo>
                <a:lnTo>
                  <a:pt x="332" y="418"/>
                </a:lnTo>
                <a:lnTo>
                  <a:pt x="328" y="417"/>
                </a:lnTo>
                <a:lnTo>
                  <a:pt x="327" y="416"/>
                </a:lnTo>
                <a:lnTo>
                  <a:pt x="327" y="415"/>
                </a:lnTo>
                <a:lnTo>
                  <a:pt x="327" y="415"/>
                </a:lnTo>
                <a:lnTo>
                  <a:pt x="328" y="414"/>
                </a:lnTo>
                <a:lnTo>
                  <a:pt x="329" y="414"/>
                </a:lnTo>
                <a:lnTo>
                  <a:pt x="330" y="412"/>
                </a:lnTo>
                <a:lnTo>
                  <a:pt x="324" y="412"/>
                </a:lnTo>
                <a:lnTo>
                  <a:pt x="320" y="410"/>
                </a:lnTo>
                <a:lnTo>
                  <a:pt x="318" y="410"/>
                </a:lnTo>
                <a:lnTo>
                  <a:pt x="318" y="412"/>
                </a:lnTo>
                <a:lnTo>
                  <a:pt x="318" y="412"/>
                </a:lnTo>
                <a:lnTo>
                  <a:pt x="318" y="414"/>
                </a:lnTo>
                <a:lnTo>
                  <a:pt x="318" y="415"/>
                </a:lnTo>
                <a:lnTo>
                  <a:pt x="318" y="415"/>
                </a:lnTo>
                <a:lnTo>
                  <a:pt x="318" y="415"/>
                </a:lnTo>
                <a:lnTo>
                  <a:pt x="317" y="415"/>
                </a:lnTo>
                <a:lnTo>
                  <a:pt x="314" y="415"/>
                </a:lnTo>
                <a:lnTo>
                  <a:pt x="312" y="414"/>
                </a:lnTo>
                <a:lnTo>
                  <a:pt x="309" y="415"/>
                </a:lnTo>
                <a:lnTo>
                  <a:pt x="305" y="415"/>
                </a:lnTo>
                <a:lnTo>
                  <a:pt x="320" y="420"/>
                </a:lnTo>
                <a:lnTo>
                  <a:pt x="335" y="424"/>
                </a:lnTo>
                <a:lnTo>
                  <a:pt x="330" y="425"/>
                </a:lnTo>
                <a:lnTo>
                  <a:pt x="326" y="424"/>
                </a:lnTo>
                <a:lnTo>
                  <a:pt x="330" y="427"/>
                </a:lnTo>
                <a:lnTo>
                  <a:pt x="335" y="430"/>
                </a:lnTo>
                <a:lnTo>
                  <a:pt x="340" y="431"/>
                </a:lnTo>
                <a:lnTo>
                  <a:pt x="345" y="430"/>
                </a:lnTo>
                <a:lnTo>
                  <a:pt x="345" y="429"/>
                </a:lnTo>
                <a:lnTo>
                  <a:pt x="345" y="427"/>
                </a:lnTo>
                <a:lnTo>
                  <a:pt x="347" y="427"/>
                </a:lnTo>
                <a:lnTo>
                  <a:pt x="351" y="427"/>
                </a:lnTo>
                <a:lnTo>
                  <a:pt x="354" y="430"/>
                </a:lnTo>
                <a:lnTo>
                  <a:pt x="359" y="432"/>
                </a:lnTo>
                <a:lnTo>
                  <a:pt x="362" y="433"/>
                </a:lnTo>
                <a:lnTo>
                  <a:pt x="365" y="433"/>
                </a:lnTo>
                <a:lnTo>
                  <a:pt x="371" y="433"/>
                </a:lnTo>
                <a:lnTo>
                  <a:pt x="376" y="432"/>
                </a:lnTo>
                <a:lnTo>
                  <a:pt x="379" y="433"/>
                </a:lnTo>
                <a:lnTo>
                  <a:pt x="383" y="435"/>
                </a:lnTo>
                <a:lnTo>
                  <a:pt x="385" y="439"/>
                </a:lnTo>
                <a:lnTo>
                  <a:pt x="387" y="443"/>
                </a:lnTo>
                <a:lnTo>
                  <a:pt x="384" y="441"/>
                </a:lnTo>
                <a:lnTo>
                  <a:pt x="378" y="440"/>
                </a:lnTo>
                <a:lnTo>
                  <a:pt x="372" y="440"/>
                </a:lnTo>
                <a:lnTo>
                  <a:pt x="368" y="441"/>
                </a:lnTo>
                <a:lnTo>
                  <a:pt x="368" y="443"/>
                </a:lnTo>
                <a:lnTo>
                  <a:pt x="368" y="443"/>
                </a:lnTo>
                <a:lnTo>
                  <a:pt x="369" y="445"/>
                </a:lnTo>
                <a:lnTo>
                  <a:pt x="371" y="445"/>
                </a:lnTo>
                <a:lnTo>
                  <a:pt x="377" y="446"/>
                </a:lnTo>
                <a:lnTo>
                  <a:pt x="383" y="448"/>
                </a:lnTo>
                <a:lnTo>
                  <a:pt x="387" y="449"/>
                </a:lnTo>
                <a:lnTo>
                  <a:pt x="392" y="449"/>
                </a:lnTo>
                <a:lnTo>
                  <a:pt x="397" y="448"/>
                </a:lnTo>
                <a:lnTo>
                  <a:pt x="401" y="446"/>
                </a:lnTo>
                <a:lnTo>
                  <a:pt x="403" y="442"/>
                </a:lnTo>
                <a:lnTo>
                  <a:pt x="402" y="440"/>
                </a:lnTo>
                <a:lnTo>
                  <a:pt x="400" y="438"/>
                </a:lnTo>
                <a:lnTo>
                  <a:pt x="396" y="437"/>
                </a:lnTo>
                <a:lnTo>
                  <a:pt x="396" y="437"/>
                </a:lnTo>
                <a:lnTo>
                  <a:pt x="396" y="437"/>
                </a:lnTo>
                <a:close/>
                <a:moveTo>
                  <a:pt x="339" y="426"/>
                </a:moveTo>
                <a:lnTo>
                  <a:pt x="342" y="426"/>
                </a:lnTo>
                <a:lnTo>
                  <a:pt x="343" y="426"/>
                </a:lnTo>
                <a:lnTo>
                  <a:pt x="342" y="427"/>
                </a:lnTo>
                <a:lnTo>
                  <a:pt x="339" y="426"/>
                </a:lnTo>
                <a:close/>
                <a:moveTo>
                  <a:pt x="398" y="127"/>
                </a:moveTo>
                <a:lnTo>
                  <a:pt x="395" y="128"/>
                </a:lnTo>
                <a:lnTo>
                  <a:pt x="392" y="130"/>
                </a:lnTo>
                <a:lnTo>
                  <a:pt x="388" y="131"/>
                </a:lnTo>
                <a:lnTo>
                  <a:pt x="387" y="134"/>
                </a:lnTo>
                <a:lnTo>
                  <a:pt x="388" y="136"/>
                </a:lnTo>
                <a:lnTo>
                  <a:pt x="388" y="141"/>
                </a:lnTo>
                <a:lnTo>
                  <a:pt x="390" y="143"/>
                </a:lnTo>
                <a:lnTo>
                  <a:pt x="393" y="144"/>
                </a:lnTo>
                <a:lnTo>
                  <a:pt x="394" y="141"/>
                </a:lnTo>
                <a:lnTo>
                  <a:pt x="397" y="138"/>
                </a:lnTo>
                <a:lnTo>
                  <a:pt x="402" y="139"/>
                </a:lnTo>
                <a:lnTo>
                  <a:pt x="405" y="141"/>
                </a:lnTo>
                <a:lnTo>
                  <a:pt x="410" y="143"/>
                </a:lnTo>
                <a:lnTo>
                  <a:pt x="413" y="147"/>
                </a:lnTo>
                <a:lnTo>
                  <a:pt x="417" y="148"/>
                </a:lnTo>
                <a:lnTo>
                  <a:pt x="420" y="149"/>
                </a:lnTo>
                <a:lnTo>
                  <a:pt x="422" y="150"/>
                </a:lnTo>
                <a:lnTo>
                  <a:pt x="423" y="152"/>
                </a:lnTo>
                <a:lnTo>
                  <a:pt x="430" y="157"/>
                </a:lnTo>
                <a:lnTo>
                  <a:pt x="438" y="159"/>
                </a:lnTo>
                <a:lnTo>
                  <a:pt x="447" y="163"/>
                </a:lnTo>
                <a:lnTo>
                  <a:pt x="458" y="166"/>
                </a:lnTo>
                <a:lnTo>
                  <a:pt x="462" y="168"/>
                </a:lnTo>
                <a:lnTo>
                  <a:pt x="467" y="172"/>
                </a:lnTo>
                <a:lnTo>
                  <a:pt x="471" y="176"/>
                </a:lnTo>
                <a:lnTo>
                  <a:pt x="475" y="180"/>
                </a:lnTo>
                <a:lnTo>
                  <a:pt x="475" y="177"/>
                </a:lnTo>
                <a:lnTo>
                  <a:pt x="476" y="175"/>
                </a:lnTo>
                <a:lnTo>
                  <a:pt x="477" y="174"/>
                </a:lnTo>
                <a:lnTo>
                  <a:pt x="479" y="174"/>
                </a:lnTo>
                <a:lnTo>
                  <a:pt x="482" y="175"/>
                </a:lnTo>
                <a:lnTo>
                  <a:pt x="483" y="176"/>
                </a:lnTo>
                <a:lnTo>
                  <a:pt x="484" y="178"/>
                </a:lnTo>
                <a:lnTo>
                  <a:pt x="483" y="181"/>
                </a:lnTo>
                <a:lnTo>
                  <a:pt x="485" y="178"/>
                </a:lnTo>
                <a:lnTo>
                  <a:pt x="487" y="178"/>
                </a:lnTo>
                <a:lnTo>
                  <a:pt x="490" y="177"/>
                </a:lnTo>
                <a:lnTo>
                  <a:pt x="492" y="178"/>
                </a:lnTo>
                <a:lnTo>
                  <a:pt x="497" y="178"/>
                </a:lnTo>
                <a:lnTo>
                  <a:pt x="502" y="178"/>
                </a:lnTo>
                <a:lnTo>
                  <a:pt x="499" y="175"/>
                </a:lnTo>
                <a:lnTo>
                  <a:pt x="495" y="174"/>
                </a:lnTo>
                <a:lnTo>
                  <a:pt x="491" y="174"/>
                </a:lnTo>
                <a:lnTo>
                  <a:pt x="487" y="175"/>
                </a:lnTo>
                <a:lnTo>
                  <a:pt x="486" y="172"/>
                </a:lnTo>
                <a:lnTo>
                  <a:pt x="486" y="169"/>
                </a:lnTo>
                <a:lnTo>
                  <a:pt x="485" y="166"/>
                </a:lnTo>
                <a:lnTo>
                  <a:pt x="482" y="164"/>
                </a:lnTo>
                <a:lnTo>
                  <a:pt x="480" y="166"/>
                </a:lnTo>
                <a:lnTo>
                  <a:pt x="479" y="165"/>
                </a:lnTo>
                <a:lnTo>
                  <a:pt x="477" y="165"/>
                </a:lnTo>
                <a:lnTo>
                  <a:pt x="476" y="165"/>
                </a:lnTo>
                <a:lnTo>
                  <a:pt x="476" y="166"/>
                </a:lnTo>
                <a:lnTo>
                  <a:pt x="476" y="167"/>
                </a:lnTo>
                <a:lnTo>
                  <a:pt x="476" y="168"/>
                </a:lnTo>
                <a:lnTo>
                  <a:pt x="476" y="169"/>
                </a:lnTo>
                <a:lnTo>
                  <a:pt x="474" y="169"/>
                </a:lnTo>
                <a:lnTo>
                  <a:pt x="470" y="169"/>
                </a:lnTo>
                <a:lnTo>
                  <a:pt x="468" y="169"/>
                </a:lnTo>
                <a:lnTo>
                  <a:pt x="467" y="168"/>
                </a:lnTo>
                <a:lnTo>
                  <a:pt x="467" y="167"/>
                </a:lnTo>
                <a:lnTo>
                  <a:pt x="466" y="165"/>
                </a:lnTo>
                <a:lnTo>
                  <a:pt x="462" y="164"/>
                </a:lnTo>
                <a:lnTo>
                  <a:pt x="460" y="163"/>
                </a:lnTo>
                <a:lnTo>
                  <a:pt x="461" y="160"/>
                </a:lnTo>
                <a:lnTo>
                  <a:pt x="461" y="159"/>
                </a:lnTo>
                <a:lnTo>
                  <a:pt x="460" y="156"/>
                </a:lnTo>
                <a:lnTo>
                  <a:pt x="459" y="153"/>
                </a:lnTo>
                <a:lnTo>
                  <a:pt x="455" y="151"/>
                </a:lnTo>
                <a:lnTo>
                  <a:pt x="452" y="150"/>
                </a:lnTo>
                <a:lnTo>
                  <a:pt x="452" y="150"/>
                </a:lnTo>
                <a:lnTo>
                  <a:pt x="452" y="151"/>
                </a:lnTo>
                <a:lnTo>
                  <a:pt x="453" y="152"/>
                </a:lnTo>
                <a:lnTo>
                  <a:pt x="454" y="153"/>
                </a:lnTo>
                <a:lnTo>
                  <a:pt x="456" y="156"/>
                </a:lnTo>
                <a:lnTo>
                  <a:pt x="459" y="156"/>
                </a:lnTo>
                <a:lnTo>
                  <a:pt x="451" y="158"/>
                </a:lnTo>
                <a:lnTo>
                  <a:pt x="443" y="158"/>
                </a:lnTo>
                <a:lnTo>
                  <a:pt x="447" y="157"/>
                </a:lnTo>
                <a:lnTo>
                  <a:pt x="451" y="156"/>
                </a:lnTo>
                <a:lnTo>
                  <a:pt x="451" y="153"/>
                </a:lnTo>
                <a:lnTo>
                  <a:pt x="450" y="153"/>
                </a:lnTo>
                <a:lnTo>
                  <a:pt x="449" y="152"/>
                </a:lnTo>
                <a:lnTo>
                  <a:pt x="447" y="152"/>
                </a:lnTo>
                <a:lnTo>
                  <a:pt x="444" y="153"/>
                </a:lnTo>
                <a:lnTo>
                  <a:pt x="443" y="153"/>
                </a:lnTo>
                <a:lnTo>
                  <a:pt x="439" y="153"/>
                </a:lnTo>
                <a:lnTo>
                  <a:pt x="438" y="153"/>
                </a:lnTo>
                <a:lnTo>
                  <a:pt x="436" y="152"/>
                </a:lnTo>
                <a:lnTo>
                  <a:pt x="435" y="151"/>
                </a:lnTo>
                <a:lnTo>
                  <a:pt x="431" y="148"/>
                </a:lnTo>
                <a:lnTo>
                  <a:pt x="428" y="145"/>
                </a:lnTo>
                <a:lnTo>
                  <a:pt x="423" y="144"/>
                </a:lnTo>
                <a:lnTo>
                  <a:pt x="420" y="142"/>
                </a:lnTo>
                <a:lnTo>
                  <a:pt x="419" y="140"/>
                </a:lnTo>
                <a:lnTo>
                  <a:pt x="419" y="139"/>
                </a:lnTo>
                <a:lnTo>
                  <a:pt x="417" y="139"/>
                </a:lnTo>
                <a:lnTo>
                  <a:pt x="413" y="140"/>
                </a:lnTo>
                <a:lnTo>
                  <a:pt x="409" y="139"/>
                </a:lnTo>
                <a:lnTo>
                  <a:pt x="402" y="135"/>
                </a:lnTo>
                <a:lnTo>
                  <a:pt x="400" y="133"/>
                </a:lnTo>
                <a:lnTo>
                  <a:pt x="397" y="131"/>
                </a:lnTo>
                <a:lnTo>
                  <a:pt x="397" y="128"/>
                </a:lnTo>
                <a:lnTo>
                  <a:pt x="398" y="127"/>
                </a:lnTo>
                <a:lnTo>
                  <a:pt x="396" y="128"/>
                </a:lnTo>
                <a:lnTo>
                  <a:pt x="398" y="127"/>
                </a:lnTo>
                <a:close/>
                <a:moveTo>
                  <a:pt x="501" y="277"/>
                </a:moveTo>
                <a:lnTo>
                  <a:pt x="502" y="276"/>
                </a:lnTo>
                <a:lnTo>
                  <a:pt x="504" y="275"/>
                </a:lnTo>
                <a:lnTo>
                  <a:pt x="505" y="273"/>
                </a:lnTo>
                <a:lnTo>
                  <a:pt x="507" y="271"/>
                </a:lnTo>
                <a:lnTo>
                  <a:pt x="505" y="268"/>
                </a:lnTo>
                <a:lnTo>
                  <a:pt x="502" y="267"/>
                </a:lnTo>
                <a:lnTo>
                  <a:pt x="499" y="266"/>
                </a:lnTo>
                <a:lnTo>
                  <a:pt x="496" y="264"/>
                </a:lnTo>
                <a:lnTo>
                  <a:pt x="494" y="261"/>
                </a:lnTo>
                <a:lnTo>
                  <a:pt x="491" y="260"/>
                </a:lnTo>
                <a:lnTo>
                  <a:pt x="483" y="257"/>
                </a:lnTo>
                <a:lnTo>
                  <a:pt x="475" y="254"/>
                </a:lnTo>
                <a:lnTo>
                  <a:pt x="471" y="251"/>
                </a:lnTo>
                <a:lnTo>
                  <a:pt x="469" y="249"/>
                </a:lnTo>
                <a:lnTo>
                  <a:pt x="466" y="247"/>
                </a:lnTo>
                <a:lnTo>
                  <a:pt x="461" y="246"/>
                </a:lnTo>
                <a:lnTo>
                  <a:pt x="451" y="242"/>
                </a:lnTo>
                <a:lnTo>
                  <a:pt x="441" y="240"/>
                </a:lnTo>
                <a:lnTo>
                  <a:pt x="437" y="238"/>
                </a:lnTo>
                <a:lnTo>
                  <a:pt x="434" y="238"/>
                </a:lnTo>
                <a:lnTo>
                  <a:pt x="430" y="238"/>
                </a:lnTo>
                <a:lnTo>
                  <a:pt x="427" y="241"/>
                </a:lnTo>
                <a:lnTo>
                  <a:pt x="425" y="242"/>
                </a:lnTo>
                <a:lnTo>
                  <a:pt x="422" y="243"/>
                </a:lnTo>
                <a:lnTo>
                  <a:pt x="421" y="244"/>
                </a:lnTo>
                <a:lnTo>
                  <a:pt x="421" y="246"/>
                </a:lnTo>
                <a:lnTo>
                  <a:pt x="421" y="247"/>
                </a:lnTo>
                <a:lnTo>
                  <a:pt x="422" y="248"/>
                </a:lnTo>
                <a:lnTo>
                  <a:pt x="429" y="247"/>
                </a:lnTo>
                <a:lnTo>
                  <a:pt x="436" y="248"/>
                </a:lnTo>
                <a:lnTo>
                  <a:pt x="434" y="248"/>
                </a:lnTo>
                <a:lnTo>
                  <a:pt x="431" y="250"/>
                </a:lnTo>
                <a:lnTo>
                  <a:pt x="434" y="254"/>
                </a:lnTo>
                <a:lnTo>
                  <a:pt x="438" y="256"/>
                </a:lnTo>
                <a:lnTo>
                  <a:pt x="443" y="255"/>
                </a:lnTo>
                <a:lnTo>
                  <a:pt x="447" y="256"/>
                </a:lnTo>
                <a:lnTo>
                  <a:pt x="453" y="260"/>
                </a:lnTo>
                <a:lnTo>
                  <a:pt x="459" y="264"/>
                </a:lnTo>
                <a:lnTo>
                  <a:pt x="464" y="266"/>
                </a:lnTo>
                <a:lnTo>
                  <a:pt x="470" y="268"/>
                </a:lnTo>
                <a:lnTo>
                  <a:pt x="477" y="267"/>
                </a:lnTo>
                <a:lnTo>
                  <a:pt x="485" y="266"/>
                </a:lnTo>
                <a:lnTo>
                  <a:pt x="488" y="266"/>
                </a:lnTo>
                <a:lnTo>
                  <a:pt x="492" y="266"/>
                </a:lnTo>
                <a:lnTo>
                  <a:pt x="496" y="267"/>
                </a:lnTo>
                <a:lnTo>
                  <a:pt x="499" y="268"/>
                </a:lnTo>
                <a:lnTo>
                  <a:pt x="500" y="273"/>
                </a:lnTo>
                <a:lnTo>
                  <a:pt x="501" y="277"/>
                </a:lnTo>
                <a:lnTo>
                  <a:pt x="501" y="277"/>
                </a:lnTo>
                <a:lnTo>
                  <a:pt x="501" y="277"/>
                </a:lnTo>
                <a:close/>
                <a:moveTo>
                  <a:pt x="476" y="265"/>
                </a:moveTo>
                <a:lnTo>
                  <a:pt x="474" y="266"/>
                </a:lnTo>
                <a:lnTo>
                  <a:pt x="472" y="266"/>
                </a:lnTo>
                <a:lnTo>
                  <a:pt x="472" y="265"/>
                </a:lnTo>
                <a:lnTo>
                  <a:pt x="471" y="264"/>
                </a:lnTo>
                <a:lnTo>
                  <a:pt x="468" y="264"/>
                </a:lnTo>
                <a:lnTo>
                  <a:pt x="466" y="261"/>
                </a:lnTo>
                <a:lnTo>
                  <a:pt x="469" y="258"/>
                </a:lnTo>
                <a:lnTo>
                  <a:pt x="472" y="257"/>
                </a:lnTo>
                <a:lnTo>
                  <a:pt x="475" y="257"/>
                </a:lnTo>
                <a:lnTo>
                  <a:pt x="477" y="258"/>
                </a:lnTo>
                <a:lnTo>
                  <a:pt x="479" y="260"/>
                </a:lnTo>
                <a:lnTo>
                  <a:pt x="482" y="261"/>
                </a:lnTo>
                <a:lnTo>
                  <a:pt x="478" y="264"/>
                </a:lnTo>
                <a:lnTo>
                  <a:pt x="476" y="265"/>
                </a:lnTo>
                <a:lnTo>
                  <a:pt x="476" y="265"/>
                </a:lnTo>
                <a:lnTo>
                  <a:pt x="476" y="265"/>
                </a:lnTo>
                <a:close/>
                <a:moveTo>
                  <a:pt x="500" y="165"/>
                </a:moveTo>
                <a:lnTo>
                  <a:pt x="502" y="169"/>
                </a:lnTo>
                <a:lnTo>
                  <a:pt x="504" y="174"/>
                </a:lnTo>
                <a:lnTo>
                  <a:pt x="508" y="175"/>
                </a:lnTo>
                <a:lnTo>
                  <a:pt x="511" y="174"/>
                </a:lnTo>
                <a:lnTo>
                  <a:pt x="512" y="174"/>
                </a:lnTo>
                <a:lnTo>
                  <a:pt x="515" y="175"/>
                </a:lnTo>
                <a:lnTo>
                  <a:pt x="517" y="175"/>
                </a:lnTo>
                <a:lnTo>
                  <a:pt x="518" y="177"/>
                </a:lnTo>
                <a:lnTo>
                  <a:pt x="519" y="181"/>
                </a:lnTo>
                <a:lnTo>
                  <a:pt x="521" y="183"/>
                </a:lnTo>
                <a:lnTo>
                  <a:pt x="523" y="184"/>
                </a:lnTo>
                <a:lnTo>
                  <a:pt x="524" y="184"/>
                </a:lnTo>
                <a:lnTo>
                  <a:pt x="525" y="185"/>
                </a:lnTo>
                <a:lnTo>
                  <a:pt x="524" y="186"/>
                </a:lnTo>
                <a:lnTo>
                  <a:pt x="516" y="184"/>
                </a:lnTo>
                <a:lnTo>
                  <a:pt x="508" y="181"/>
                </a:lnTo>
                <a:lnTo>
                  <a:pt x="505" y="181"/>
                </a:lnTo>
                <a:lnTo>
                  <a:pt x="503" y="182"/>
                </a:lnTo>
                <a:lnTo>
                  <a:pt x="503" y="184"/>
                </a:lnTo>
                <a:lnTo>
                  <a:pt x="503" y="185"/>
                </a:lnTo>
                <a:lnTo>
                  <a:pt x="504" y="189"/>
                </a:lnTo>
                <a:lnTo>
                  <a:pt x="508" y="192"/>
                </a:lnTo>
                <a:lnTo>
                  <a:pt x="510" y="193"/>
                </a:lnTo>
                <a:lnTo>
                  <a:pt x="510" y="192"/>
                </a:lnTo>
                <a:lnTo>
                  <a:pt x="511" y="191"/>
                </a:lnTo>
                <a:lnTo>
                  <a:pt x="512" y="191"/>
                </a:lnTo>
                <a:lnTo>
                  <a:pt x="515" y="192"/>
                </a:lnTo>
                <a:lnTo>
                  <a:pt x="515" y="193"/>
                </a:lnTo>
                <a:lnTo>
                  <a:pt x="516" y="197"/>
                </a:lnTo>
                <a:lnTo>
                  <a:pt x="518" y="198"/>
                </a:lnTo>
                <a:lnTo>
                  <a:pt x="520" y="197"/>
                </a:lnTo>
                <a:lnTo>
                  <a:pt x="523" y="197"/>
                </a:lnTo>
                <a:lnTo>
                  <a:pt x="523" y="197"/>
                </a:lnTo>
                <a:lnTo>
                  <a:pt x="525" y="199"/>
                </a:lnTo>
                <a:lnTo>
                  <a:pt x="532" y="205"/>
                </a:lnTo>
                <a:lnTo>
                  <a:pt x="540" y="210"/>
                </a:lnTo>
                <a:lnTo>
                  <a:pt x="541" y="208"/>
                </a:lnTo>
                <a:lnTo>
                  <a:pt x="543" y="206"/>
                </a:lnTo>
                <a:lnTo>
                  <a:pt x="545" y="206"/>
                </a:lnTo>
                <a:lnTo>
                  <a:pt x="548" y="207"/>
                </a:lnTo>
                <a:lnTo>
                  <a:pt x="549" y="207"/>
                </a:lnTo>
                <a:lnTo>
                  <a:pt x="549" y="209"/>
                </a:lnTo>
                <a:lnTo>
                  <a:pt x="552" y="208"/>
                </a:lnTo>
                <a:lnTo>
                  <a:pt x="557" y="208"/>
                </a:lnTo>
                <a:lnTo>
                  <a:pt x="558" y="210"/>
                </a:lnTo>
                <a:lnTo>
                  <a:pt x="560" y="211"/>
                </a:lnTo>
                <a:lnTo>
                  <a:pt x="562" y="213"/>
                </a:lnTo>
                <a:lnTo>
                  <a:pt x="563" y="211"/>
                </a:lnTo>
                <a:lnTo>
                  <a:pt x="565" y="209"/>
                </a:lnTo>
                <a:lnTo>
                  <a:pt x="563" y="207"/>
                </a:lnTo>
                <a:lnTo>
                  <a:pt x="558" y="203"/>
                </a:lnTo>
                <a:lnTo>
                  <a:pt x="552" y="201"/>
                </a:lnTo>
                <a:lnTo>
                  <a:pt x="553" y="199"/>
                </a:lnTo>
                <a:lnTo>
                  <a:pt x="556" y="199"/>
                </a:lnTo>
                <a:lnTo>
                  <a:pt x="557" y="200"/>
                </a:lnTo>
                <a:lnTo>
                  <a:pt x="558" y="201"/>
                </a:lnTo>
                <a:lnTo>
                  <a:pt x="559" y="201"/>
                </a:lnTo>
                <a:lnTo>
                  <a:pt x="561" y="201"/>
                </a:lnTo>
                <a:lnTo>
                  <a:pt x="559" y="199"/>
                </a:lnTo>
                <a:lnTo>
                  <a:pt x="557" y="198"/>
                </a:lnTo>
                <a:lnTo>
                  <a:pt x="556" y="194"/>
                </a:lnTo>
                <a:lnTo>
                  <a:pt x="553" y="192"/>
                </a:lnTo>
                <a:lnTo>
                  <a:pt x="550" y="191"/>
                </a:lnTo>
                <a:lnTo>
                  <a:pt x="545" y="190"/>
                </a:lnTo>
                <a:lnTo>
                  <a:pt x="541" y="191"/>
                </a:lnTo>
                <a:lnTo>
                  <a:pt x="538" y="192"/>
                </a:lnTo>
                <a:lnTo>
                  <a:pt x="537" y="193"/>
                </a:lnTo>
                <a:lnTo>
                  <a:pt x="534" y="193"/>
                </a:lnTo>
                <a:lnTo>
                  <a:pt x="530" y="192"/>
                </a:lnTo>
                <a:lnTo>
                  <a:pt x="527" y="190"/>
                </a:lnTo>
                <a:lnTo>
                  <a:pt x="527" y="186"/>
                </a:lnTo>
                <a:lnTo>
                  <a:pt x="528" y="184"/>
                </a:lnTo>
                <a:lnTo>
                  <a:pt x="530" y="183"/>
                </a:lnTo>
                <a:lnTo>
                  <a:pt x="534" y="184"/>
                </a:lnTo>
                <a:lnTo>
                  <a:pt x="535" y="185"/>
                </a:lnTo>
                <a:lnTo>
                  <a:pt x="538" y="186"/>
                </a:lnTo>
                <a:lnTo>
                  <a:pt x="541" y="186"/>
                </a:lnTo>
                <a:lnTo>
                  <a:pt x="542" y="186"/>
                </a:lnTo>
                <a:lnTo>
                  <a:pt x="542" y="186"/>
                </a:lnTo>
                <a:lnTo>
                  <a:pt x="542" y="184"/>
                </a:lnTo>
                <a:lnTo>
                  <a:pt x="538" y="183"/>
                </a:lnTo>
                <a:lnTo>
                  <a:pt x="535" y="182"/>
                </a:lnTo>
                <a:lnTo>
                  <a:pt x="532" y="180"/>
                </a:lnTo>
                <a:lnTo>
                  <a:pt x="528" y="176"/>
                </a:lnTo>
                <a:lnTo>
                  <a:pt x="521" y="172"/>
                </a:lnTo>
                <a:lnTo>
                  <a:pt x="515" y="169"/>
                </a:lnTo>
                <a:lnTo>
                  <a:pt x="511" y="167"/>
                </a:lnTo>
                <a:lnTo>
                  <a:pt x="507" y="165"/>
                </a:lnTo>
                <a:lnTo>
                  <a:pt x="503" y="164"/>
                </a:lnTo>
                <a:lnTo>
                  <a:pt x="500" y="165"/>
                </a:lnTo>
                <a:lnTo>
                  <a:pt x="501" y="165"/>
                </a:lnTo>
                <a:lnTo>
                  <a:pt x="500" y="165"/>
                </a:lnTo>
                <a:close/>
                <a:moveTo>
                  <a:pt x="553" y="196"/>
                </a:moveTo>
                <a:lnTo>
                  <a:pt x="553" y="198"/>
                </a:lnTo>
                <a:lnTo>
                  <a:pt x="552" y="199"/>
                </a:lnTo>
                <a:lnTo>
                  <a:pt x="551" y="200"/>
                </a:lnTo>
                <a:lnTo>
                  <a:pt x="549" y="201"/>
                </a:lnTo>
                <a:lnTo>
                  <a:pt x="545" y="199"/>
                </a:lnTo>
                <a:lnTo>
                  <a:pt x="543" y="194"/>
                </a:lnTo>
                <a:lnTo>
                  <a:pt x="549" y="194"/>
                </a:lnTo>
                <a:lnTo>
                  <a:pt x="553" y="196"/>
                </a:lnTo>
                <a:lnTo>
                  <a:pt x="552" y="194"/>
                </a:lnTo>
                <a:lnTo>
                  <a:pt x="553" y="196"/>
                </a:lnTo>
                <a:close/>
                <a:moveTo>
                  <a:pt x="534" y="197"/>
                </a:moveTo>
                <a:lnTo>
                  <a:pt x="537" y="198"/>
                </a:lnTo>
                <a:lnTo>
                  <a:pt x="541" y="199"/>
                </a:lnTo>
                <a:lnTo>
                  <a:pt x="544" y="199"/>
                </a:lnTo>
                <a:lnTo>
                  <a:pt x="545" y="201"/>
                </a:lnTo>
                <a:lnTo>
                  <a:pt x="545" y="202"/>
                </a:lnTo>
                <a:lnTo>
                  <a:pt x="545" y="203"/>
                </a:lnTo>
                <a:lnTo>
                  <a:pt x="544" y="203"/>
                </a:lnTo>
                <a:lnTo>
                  <a:pt x="543" y="202"/>
                </a:lnTo>
                <a:lnTo>
                  <a:pt x="542" y="202"/>
                </a:lnTo>
                <a:lnTo>
                  <a:pt x="540" y="202"/>
                </a:lnTo>
                <a:lnTo>
                  <a:pt x="538" y="202"/>
                </a:lnTo>
                <a:lnTo>
                  <a:pt x="537" y="203"/>
                </a:lnTo>
                <a:lnTo>
                  <a:pt x="535" y="202"/>
                </a:lnTo>
                <a:lnTo>
                  <a:pt x="534" y="201"/>
                </a:lnTo>
                <a:lnTo>
                  <a:pt x="533" y="199"/>
                </a:lnTo>
                <a:lnTo>
                  <a:pt x="534" y="197"/>
                </a:lnTo>
                <a:lnTo>
                  <a:pt x="534" y="197"/>
                </a:lnTo>
                <a:lnTo>
                  <a:pt x="534" y="197"/>
                </a:lnTo>
                <a:close/>
                <a:moveTo>
                  <a:pt x="549" y="209"/>
                </a:moveTo>
                <a:lnTo>
                  <a:pt x="549" y="209"/>
                </a:lnTo>
                <a:lnTo>
                  <a:pt x="549" y="209"/>
                </a:lnTo>
                <a:close/>
                <a:moveTo>
                  <a:pt x="225" y="156"/>
                </a:moveTo>
                <a:lnTo>
                  <a:pt x="225" y="157"/>
                </a:lnTo>
                <a:lnTo>
                  <a:pt x="225" y="156"/>
                </a:lnTo>
                <a:lnTo>
                  <a:pt x="225" y="156"/>
                </a:lnTo>
                <a:lnTo>
                  <a:pt x="225" y="156"/>
                </a:lnTo>
                <a:close/>
                <a:moveTo>
                  <a:pt x="175" y="141"/>
                </a:moveTo>
                <a:lnTo>
                  <a:pt x="184" y="142"/>
                </a:lnTo>
                <a:lnTo>
                  <a:pt x="192" y="145"/>
                </a:lnTo>
                <a:lnTo>
                  <a:pt x="197" y="145"/>
                </a:lnTo>
                <a:lnTo>
                  <a:pt x="200" y="147"/>
                </a:lnTo>
                <a:lnTo>
                  <a:pt x="204" y="149"/>
                </a:lnTo>
                <a:lnTo>
                  <a:pt x="207" y="150"/>
                </a:lnTo>
                <a:lnTo>
                  <a:pt x="212" y="151"/>
                </a:lnTo>
                <a:lnTo>
                  <a:pt x="215" y="152"/>
                </a:lnTo>
                <a:lnTo>
                  <a:pt x="219" y="152"/>
                </a:lnTo>
                <a:lnTo>
                  <a:pt x="222" y="152"/>
                </a:lnTo>
                <a:lnTo>
                  <a:pt x="224" y="155"/>
                </a:lnTo>
                <a:lnTo>
                  <a:pt x="227" y="156"/>
                </a:lnTo>
                <a:lnTo>
                  <a:pt x="231" y="157"/>
                </a:lnTo>
                <a:lnTo>
                  <a:pt x="236" y="157"/>
                </a:lnTo>
                <a:lnTo>
                  <a:pt x="235" y="158"/>
                </a:lnTo>
                <a:lnTo>
                  <a:pt x="232" y="159"/>
                </a:lnTo>
                <a:lnTo>
                  <a:pt x="231" y="160"/>
                </a:lnTo>
                <a:lnTo>
                  <a:pt x="229" y="160"/>
                </a:lnTo>
                <a:lnTo>
                  <a:pt x="227" y="160"/>
                </a:lnTo>
                <a:lnTo>
                  <a:pt x="225" y="159"/>
                </a:lnTo>
                <a:lnTo>
                  <a:pt x="224" y="158"/>
                </a:lnTo>
                <a:lnTo>
                  <a:pt x="224" y="157"/>
                </a:lnTo>
                <a:lnTo>
                  <a:pt x="214" y="155"/>
                </a:lnTo>
                <a:lnTo>
                  <a:pt x="203" y="152"/>
                </a:lnTo>
                <a:lnTo>
                  <a:pt x="194" y="150"/>
                </a:lnTo>
                <a:lnTo>
                  <a:pt x="184" y="148"/>
                </a:lnTo>
                <a:lnTo>
                  <a:pt x="187" y="150"/>
                </a:lnTo>
                <a:lnTo>
                  <a:pt x="190" y="151"/>
                </a:lnTo>
                <a:lnTo>
                  <a:pt x="192" y="152"/>
                </a:lnTo>
                <a:lnTo>
                  <a:pt x="196" y="152"/>
                </a:lnTo>
                <a:lnTo>
                  <a:pt x="198" y="155"/>
                </a:lnTo>
                <a:lnTo>
                  <a:pt x="200" y="156"/>
                </a:lnTo>
                <a:lnTo>
                  <a:pt x="202" y="156"/>
                </a:lnTo>
                <a:lnTo>
                  <a:pt x="204" y="157"/>
                </a:lnTo>
                <a:lnTo>
                  <a:pt x="207" y="157"/>
                </a:lnTo>
                <a:lnTo>
                  <a:pt x="211" y="158"/>
                </a:lnTo>
                <a:lnTo>
                  <a:pt x="212" y="159"/>
                </a:lnTo>
                <a:lnTo>
                  <a:pt x="211" y="159"/>
                </a:lnTo>
                <a:lnTo>
                  <a:pt x="211" y="160"/>
                </a:lnTo>
                <a:lnTo>
                  <a:pt x="210" y="160"/>
                </a:lnTo>
                <a:lnTo>
                  <a:pt x="206" y="161"/>
                </a:lnTo>
                <a:lnTo>
                  <a:pt x="204" y="161"/>
                </a:lnTo>
                <a:lnTo>
                  <a:pt x="212" y="163"/>
                </a:lnTo>
                <a:lnTo>
                  <a:pt x="219" y="165"/>
                </a:lnTo>
                <a:lnTo>
                  <a:pt x="219" y="164"/>
                </a:lnTo>
                <a:lnTo>
                  <a:pt x="217" y="161"/>
                </a:lnTo>
                <a:lnTo>
                  <a:pt x="217" y="159"/>
                </a:lnTo>
                <a:lnTo>
                  <a:pt x="219" y="159"/>
                </a:lnTo>
                <a:lnTo>
                  <a:pt x="223" y="161"/>
                </a:lnTo>
                <a:lnTo>
                  <a:pt x="228" y="164"/>
                </a:lnTo>
                <a:lnTo>
                  <a:pt x="231" y="164"/>
                </a:lnTo>
                <a:lnTo>
                  <a:pt x="237" y="165"/>
                </a:lnTo>
                <a:lnTo>
                  <a:pt x="239" y="165"/>
                </a:lnTo>
                <a:lnTo>
                  <a:pt x="241" y="166"/>
                </a:lnTo>
                <a:lnTo>
                  <a:pt x="243" y="167"/>
                </a:lnTo>
                <a:lnTo>
                  <a:pt x="244" y="169"/>
                </a:lnTo>
                <a:lnTo>
                  <a:pt x="236" y="168"/>
                </a:lnTo>
                <a:lnTo>
                  <a:pt x="227" y="168"/>
                </a:lnTo>
                <a:lnTo>
                  <a:pt x="232" y="172"/>
                </a:lnTo>
                <a:lnTo>
                  <a:pt x="239" y="174"/>
                </a:lnTo>
                <a:lnTo>
                  <a:pt x="246" y="175"/>
                </a:lnTo>
                <a:lnTo>
                  <a:pt x="253" y="176"/>
                </a:lnTo>
                <a:lnTo>
                  <a:pt x="257" y="180"/>
                </a:lnTo>
                <a:lnTo>
                  <a:pt x="260" y="183"/>
                </a:lnTo>
                <a:lnTo>
                  <a:pt x="264" y="184"/>
                </a:lnTo>
                <a:lnTo>
                  <a:pt x="269" y="184"/>
                </a:lnTo>
                <a:lnTo>
                  <a:pt x="266" y="182"/>
                </a:lnTo>
                <a:lnTo>
                  <a:pt x="265" y="178"/>
                </a:lnTo>
                <a:lnTo>
                  <a:pt x="264" y="176"/>
                </a:lnTo>
                <a:lnTo>
                  <a:pt x="264" y="173"/>
                </a:lnTo>
                <a:lnTo>
                  <a:pt x="265" y="167"/>
                </a:lnTo>
                <a:lnTo>
                  <a:pt x="265" y="163"/>
                </a:lnTo>
                <a:lnTo>
                  <a:pt x="264" y="160"/>
                </a:lnTo>
                <a:lnTo>
                  <a:pt x="261" y="159"/>
                </a:lnTo>
                <a:lnTo>
                  <a:pt x="258" y="158"/>
                </a:lnTo>
                <a:lnTo>
                  <a:pt x="255" y="157"/>
                </a:lnTo>
                <a:lnTo>
                  <a:pt x="248" y="157"/>
                </a:lnTo>
                <a:lnTo>
                  <a:pt x="241" y="158"/>
                </a:lnTo>
                <a:lnTo>
                  <a:pt x="243" y="156"/>
                </a:lnTo>
                <a:lnTo>
                  <a:pt x="244" y="153"/>
                </a:lnTo>
                <a:lnTo>
                  <a:pt x="225" y="150"/>
                </a:lnTo>
                <a:lnTo>
                  <a:pt x="208" y="144"/>
                </a:lnTo>
                <a:lnTo>
                  <a:pt x="191" y="140"/>
                </a:lnTo>
                <a:lnTo>
                  <a:pt x="174" y="136"/>
                </a:lnTo>
                <a:lnTo>
                  <a:pt x="174" y="139"/>
                </a:lnTo>
                <a:lnTo>
                  <a:pt x="175" y="141"/>
                </a:lnTo>
                <a:lnTo>
                  <a:pt x="177" y="141"/>
                </a:lnTo>
                <a:lnTo>
                  <a:pt x="175" y="141"/>
                </a:lnTo>
                <a:close/>
                <a:moveTo>
                  <a:pt x="240" y="160"/>
                </a:moveTo>
                <a:lnTo>
                  <a:pt x="241" y="160"/>
                </a:lnTo>
                <a:lnTo>
                  <a:pt x="244" y="160"/>
                </a:lnTo>
                <a:lnTo>
                  <a:pt x="246" y="161"/>
                </a:lnTo>
                <a:lnTo>
                  <a:pt x="246" y="163"/>
                </a:lnTo>
                <a:lnTo>
                  <a:pt x="243" y="164"/>
                </a:lnTo>
                <a:lnTo>
                  <a:pt x="238" y="164"/>
                </a:lnTo>
                <a:lnTo>
                  <a:pt x="238" y="161"/>
                </a:lnTo>
                <a:lnTo>
                  <a:pt x="240" y="160"/>
                </a:lnTo>
                <a:lnTo>
                  <a:pt x="239" y="160"/>
                </a:lnTo>
                <a:lnTo>
                  <a:pt x="240" y="160"/>
                </a:lnTo>
                <a:close/>
                <a:moveTo>
                  <a:pt x="314" y="196"/>
                </a:moveTo>
                <a:lnTo>
                  <a:pt x="318" y="200"/>
                </a:lnTo>
                <a:lnTo>
                  <a:pt x="321" y="205"/>
                </a:lnTo>
                <a:lnTo>
                  <a:pt x="328" y="208"/>
                </a:lnTo>
                <a:lnTo>
                  <a:pt x="337" y="210"/>
                </a:lnTo>
                <a:lnTo>
                  <a:pt x="345" y="214"/>
                </a:lnTo>
                <a:lnTo>
                  <a:pt x="354" y="217"/>
                </a:lnTo>
                <a:lnTo>
                  <a:pt x="357" y="218"/>
                </a:lnTo>
                <a:lnTo>
                  <a:pt x="361" y="219"/>
                </a:lnTo>
                <a:lnTo>
                  <a:pt x="364" y="223"/>
                </a:lnTo>
                <a:lnTo>
                  <a:pt x="368" y="225"/>
                </a:lnTo>
                <a:lnTo>
                  <a:pt x="372" y="226"/>
                </a:lnTo>
                <a:lnTo>
                  <a:pt x="377" y="228"/>
                </a:lnTo>
                <a:lnTo>
                  <a:pt x="380" y="230"/>
                </a:lnTo>
                <a:lnTo>
                  <a:pt x="384" y="231"/>
                </a:lnTo>
                <a:lnTo>
                  <a:pt x="385" y="230"/>
                </a:lnTo>
                <a:lnTo>
                  <a:pt x="387" y="228"/>
                </a:lnTo>
                <a:lnTo>
                  <a:pt x="388" y="230"/>
                </a:lnTo>
                <a:lnTo>
                  <a:pt x="389" y="233"/>
                </a:lnTo>
                <a:lnTo>
                  <a:pt x="392" y="234"/>
                </a:lnTo>
                <a:lnTo>
                  <a:pt x="393" y="235"/>
                </a:lnTo>
                <a:lnTo>
                  <a:pt x="394" y="235"/>
                </a:lnTo>
                <a:lnTo>
                  <a:pt x="395" y="234"/>
                </a:lnTo>
                <a:lnTo>
                  <a:pt x="397" y="233"/>
                </a:lnTo>
                <a:lnTo>
                  <a:pt x="401" y="232"/>
                </a:lnTo>
                <a:lnTo>
                  <a:pt x="408" y="234"/>
                </a:lnTo>
                <a:lnTo>
                  <a:pt x="413" y="239"/>
                </a:lnTo>
                <a:lnTo>
                  <a:pt x="418" y="240"/>
                </a:lnTo>
                <a:lnTo>
                  <a:pt x="421" y="240"/>
                </a:lnTo>
                <a:lnTo>
                  <a:pt x="422" y="236"/>
                </a:lnTo>
                <a:lnTo>
                  <a:pt x="423" y="232"/>
                </a:lnTo>
                <a:lnTo>
                  <a:pt x="420" y="230"/>
                </a:lnTo>
                <a:lnTo>
                  <a:pt x="414" y="228"/>
                </a:lnTo>
                <a:lnTo>
                  <a:pt x="410" y="230"/>
                </a:lnTo>
                <a:lnTo>
                  <a:pt x="406" y="231"/>
                </a:lnTo>
                <a:lnTo>
                  <a:pt x="403" y="230"/>
                </a:lnTo>
                <a:lnTo>
                  <a:pt x="400" y="228"/>
                </a:lnTo>
                <a:lnTo>
                  <a:pt x="397" y="230"/>
                </a:lnTo>
                <a:lnTo>
                  <a:pt x="395" y="231"/>
                </a:lnTo>
                <a:lnTo>
                  <a:pt x="393" y="230"/>
                </a:lnTo>
                <a:lnTo>
                  <a:pt x="393" y="228"/>
                </a:lnTo>
                <a:lnTo>
                  <a:pt x="394" y="226"/>
                </a:lnTo>
                <a:lnTo>
                  <a:pt x="394" y="225"/>
                </a:lnTo>
                <a:lnTo>
                  <a:pt x="390" y="223"/>
                </a:lnTo>
                <a:lnTo>
                  <a:pt x="387" y="222"/>
                </a:lnTo>
                <a:lnTo>
                  <a:pt x="383" y="219"/>
                </a:lnTo>
                <a:lnTo>
                  <a:pt x="378" y="217"/>
                </a:lnTo>
                <a:lnTo>
                  <a:pt x="377" y="217"/>
                </a:lnTo>
                <a:lnTo>
                  <a:pt x="375" y="216"/>
                </a:lnTo>
                <a:lnTo>
                  <a:pt x="373" y="215"/>
                </a:lnTo>
                <a:lnTo>
                  <a:pt x="376" y="214"/>
                </a:lnTo>
                <a:lnTo>
                  <a:pt x="380" y="215"/>
                </a:lnTo>
                <a:lnTo>
                  <a:pt x="385" y="218"/>
                </a:lnTo>
                <a:lnTo>
                  <a:pt x="389" y="219"/>
                </a:lnTo>
                <a:lnTo>
                  <a:pt x="394" y="222"/>
                </a:lnTo>
                <a:lnTo>
                  <a:pt x="397" y="223"/>
                </a:lnTo>
                <a:lnTo>
                  <a:pt x="400" y="223"/>
                </a:lnTo>
                <a:lnTo>
                  <a:pt x="402" y="223"/>
                </a:lnTo>
                <a:lnTo>
                  <a:pt x="403" y="222"/>
                </a:lnTo>
                <a:lnTo>
                  <a:pt x="394" y="218"/>
                </a:lnTo>
                <a:lnTo>
                  <a:pt x="385" y="214"/>
                </a:lnTo>
                <a:lnTo>
                  <a:pt x="377" y="209"/>
                </a:lnTo>
                <a:lnTo>
                  <a:pt x="368" y="205"/>
                </a:lnTo>
                <a:lnTo>
                  <a:pt x="370" y="205"/>
                </a:lnTo>
                <a:lnTo>
                  <a:pt x="372" y="205"/>
                </a:lnTo>
                <a:lnTo>
                  <a:pt x="373" y="203"/>
                </a:lnTo>
                <a:lnTo>
                  <a:pt x="375" y="203"/>
                </a:lnTo>
                <a:lnTo>
                  <a:pt x="375" y="202"/>
                </a:lnTo>
                <a:lnTo>
                  <a:pt x="375" y="201"/>
                </a:lnTo>
                <a:lnTo>
                  <a:pt x="369" y="199"/>
                </a:lnTo>
                <a:lnTo>
                  <a:pt x="363" y="197"/>
                </a:lnTo>
                <a:lnTo>
                  <a:pt x="359" y="194"/>
                </a:lnTo>
                <a:lnTo>
                  <a:pt x="353" y="192"/>
                </a:lnTo>
                <a:lnTo>
                  <a:pt x="347" y="193"/>
                </a:lnTo>
                <a:lnTo>
                  <a:pt x="340" y="194"/>
                </a:lnTo>
                <a:lnTo>
                  <a:pt x="344" y="192"/>
                </a:lnTo>
                <a:lnTo>
                  <a:pt x="346" y="190"/>
                </a:lnTo>
                <a:lnTo>
                  <a:pt x="340" y="188"/>
                </a:lnTo>
                <a:lnTo>
                  <a:pt x="335" y="185"/>
                </a:lnTo>
                <a:lnTo>
                  <a:pt x="329" y="182"/>
                </a:lnTo>
                <a:lnTo>
                  <a:pt x="322" y="182"/>
                </a:lnTo>
                <a:lnTo>
                  <a:pt x="318" y="183"/>
                </a:lnTo>
                <a:lnTo>
                  <a:pt x="314" y="182"/>
                </a:lnTo>
                <a:lnTo>
                  <a:pt x="315" y="180"/>
                </a:lnTo>
                <a:lnTo>
                  <a:pt x="318" y="178"/>
                </a:lnTo>
                <a:lnTo>
                  <a:pt x="311" y="176"/>
                </a:lnTo>
                <a:lnTo>
                  <a:pt x="305" y="175"/>
                </a:lnTo>
                <a:lnTo>
                  <a:pt x="299" y="172"/>
                </a:lnTo>
                <a:lnTo>
                  <a:pt x="293" y="171"/>
                </a:lnTo>
                <a:lnTo>
                  <a:pt x="289" y="172"/>
                </a:lnTo>
                <a:lnTo>
                  <a:pt x="289" y="172"/>
                </a:lnTo>
                <a:lnTo>
                  <a:pt x="290" y="174"/>
                </a:lnTo>
                <a:lnTo>
                  <a:pt x="293" y="175"/>
                </a:lnTo>
                <a:lnTo>
                  <a:pt x="296" y="178"/>
                </a:lnTo>
                <a:lnTo>
                  <a:pt x="298" y="182"/>
                </a:lnTo>
                <a:lnTo>
                  <a:pt x="297" y="188"/>
                </a:lnTo>
                <a:lnTo>
                  <a:pt x="295" y="192"/>
                </a:lnTo>
                <a:lnTo>
                  <a:pt x="294" y="193"/>
                </a:lnTo>
                <a:lnTo>
                  <a:pt x="294" y="196"/>
                </a:lnTo>
                <a:lnTo>
                  <a:pt x="295" y="197"/>
                </a:lnTo>
                <a:lnTo>
                  <a:pt x="297" y="198"/>
                </a:lnTo>
                <a:lnTo>
                  <a:pt x="305" y="199"/>
                </a:lnTo>
                <a:lnTo>
                  <a:pt x="312" y="200"/>
                </a:lnTo>
                <a:lnTo>
                  <a:pt x="313" y="198"/>
                </a:lnTo>
                <a:lnTo>
                  <a:pt x="314" y="196"/>
                </a:lnTo>
                <a:lnTo>
                  <a:pt x="314" y="198"/>
                </a:lnTo>
                <a:lnTo>
                  <a:pt x="314" y="196"/>
                </a:lnTo>
                <a:close/>
                <a:moveTo>
                  <a:pt x="360" y="209"/>
                </a:moveTo>
                <a:lnTo>
                  <a:pt x="364" y="208"/>
                </a:lnTo>
                <a:lnTo>
                  <a:pt x="370" y="210"/>
                </a:lnTo>
                <a:lnTo>
                  <a:pt x="367" y="213"/>
                </a:lnTo>
                <a:lnTo>
                  <a:pt x="363" y="213"/>
                </a:lnTo>
                <a:lnTo>
                  <a:pt x="362" y="213"/>
                </a:lnTo>
                <a:lnTo>
                  <a:pt x="361" y="211"/>
                </a:lnTo>
                <a:lnTo>
                  <a:pt x="360" y="210"/>
                </a:lnTo>
                <a:lnTo>
                  <a:pt x="360" y="209"/>
                </a:lnTo>
                <a:lnTo>
                  <a:pt x="360" y="209"/>
                </a:lnTo>
                <a:lnTo>
                  <a:pt x="360" y="209"/>
                </a:lnTo>
                <a:close/>
                <a:moveTo>
                  <a:pt x="319" y="188"/>
                </a:moveTo>
                <a:lnTo>
                  <a:pt x="321" y="188"/>
                </a:lnTo>
                <a:lnTo>
                  <a:pt x="323" y="188"/>
                </a:lnTo>
                <a:lnTo>
                  <a:pt x="324" y="190"/>
                </a:lnTo>
                <a:lnTo>
                  <a:pt x="324" y="192"/>
                </a:lnTo>
                <a:lnTo>
                  <a:pt x="321" y="193"/>
                </a:lnTo>
                <a:lnTo>
                  <a:pt x="319" y="193"/>
                </a:lnTo>
                <a:lnTo>
                  <a:pt x="319" y="192"/>
                </a:lnTo>
                <a:lnTo>
                  <a:pt x="318" y="190"/>
                </a:lnTo>
                <a:lnTo>
                  <a:pt x="317" y="189"/>
                </a:lnTo>
                <a:lnTo>
                  <a:pt x="319" y="188"/>
                </a:lnTo>
                <a:lnTo>
                  <a:pt x="319" y="188"/>
                </a:lnTo>
                <a:lnTo>
                  <a:pt x="319" y="188"/>
                </a:lnTo>
                <a:close/>
                <a:moveTo>
                  <a:pt x="311" y="189"/>
                </a:moveTo>
                <a:lnTo>
                  <a:pt x="309" y="189"/>
                </a:lnTo>
                <a:lnTo>
                  <a:pt x="306" y="186"/>
                </a:lnTo>
                <a:lnTo>
                  <a:pt x="306" y="185"/>
                </a:lnTo>
                <a:lnTo>
                  <a:pt x="307" y="183"/>
                </a:lnTo>
                <a:lnTo>
                  <a:pt x="311" y="184"/>
                </a:lnTo>
                <a:lnTo>
                  <a:pt x="313" y="185"/>
                </a:lnTo>
                <a:lnTo>
                  <a:pt x="314" y="186"/>
                </a:lnTo>
                <a:lnTo>
                  <a:pt x="314" y="188"/>
                </a:lnTo>
                <a:lnTo>
                  <a:pt x="313" y="189"/>
                </a:lnTo>
                <a:lnTo>
                  <a:pt x="311" y="189"/>
                </a:lnTo>
                <a:lnTo>
                  <a:pt x="311" y="189"/>
                </a:lnTo>
                <a:lnTo>
                  <a:pt x="311" y="189"/>
                </a:lnTo>
                <a:close/>
                <a:moveTo>
                  <a:pt x="559" y="346"/>
                </a:moveTo>
                <a:lnTo>
                  <a:pt x="559" y="346"/>
                </a:lnTo>
                <a:lnTo>
                  <a:pt x="559" y="346"/>
                </a:lnTo>
                <a:close/>
                <a:moveTo>
                  <a:pt x="1424" y="92"/>
                </a:moveTo>
                <a:lnTo>
                  <a:pt x="1425" y="91"/>
                </a:lnTo>
                <a:lnTo>
                  <a:pt x="1425" y="91"/>
                </a:lnTo>
                <a:lnTo>
                  <a:pt x="1426" y="91"/>
                </a:lnTo>
                <a:lnTo>
                  <a:pt x="1427" y="91"/>
                </a:lnTo>
                <a:lnTo>
                  <a:pt x="1425" y="93"/>
                </a:lnTo>
                <a:lnTo>
                  <a:pt x="1424" y="92"/>
                </a:lnTo>
                <a:lnTo>
                  <a:pt x="1424" y="92"/>
                </a:lnTo>
                <a:lnTo>
                  <a:pt x="1424" y="92"/>
                </a:lnTo>
                <a:close/>
                <a:moveTo>
                  <a:pt x="693" y="246"/>
                </a:moveTo>
                <a:lnTo>
                  <a:pt x="689" y="244"/>
                </a:lnTo>
                <a:lnTo>
                  <a:pt x="684" y="242"/>
                </a:lnTo>
                <a:lnTo>
                  <a:pt x="684" y="240"/>
                </a:lnTo>
                <a:lnTo>
                  <a:pt x="684" y="239"/>
                </a:lnTo>
                <a:lnTo>
                  <a:pt x="686" y="238"/>
                </a:lnTo>
                <a:lnTo>
                  <a:pt x="688" y="238"/>
                </a:lnTo>
                <a:lnTo>
                  <a:pt x="692" y="239"/>
                </a:lnTo>
                <a:lnTo>
                  <a:pt x="697" y="241"/>
                </a:lnTo>
                <a:lnTo>
                  <a:pt x="697" y="242"/>
                </a:lnTo>
                <a:lnTo>
                  <a:pt x="697" y="244"/>
                </a:lnTo>
                <a:lnTo>
                  <a:pt x="696" y="246"/>
                </a:lnTo>
                <a:lnTo>
                  <a:pt x="693" y="246"/>
                </a:lnTo>
                <a:lnTo>
                  <a:pt x="693" y="246"/>
                </a:lnTo>
                <a:lnTo>
                  <a:pt x="693" y="246"/>
                </a:lnTo>
                <a:close/>
                <a:moveTo>
                  <a:pt x="589" y="230"/>
                </a:moveTo>
                <a:lnTo>
                  <a:pt x="587" y="231"/>
                </a:lnTo>
                <a:lnTo>
                  <a:pt x="586" y="231"/>
                </a:lnTo>
                <a:lnTo>
                  <a:pt x="584" y="230"/>
                </a:lnTo>
                <a:lnTo>
                  <a:pt x="581" y="228"/>
                </a:lnTo>
                <a:lnTo>
                  <a:pt x="576" y="224"/>
                </a:lnTo>
                <a:lnTo>
                  <a:pt x="574" y="222"/>
                </a:lnTo>
                <a:lnTo>
                  <a:pt x="576" y="221"/>
                </a:lnTo>
                <a:lnTo>
                  <a:pt x="578" y="222"/>
                </a:lnTo>
                <a:lnTo>
                  <a:pt x="579" y="224"/>
                </a:lnTo>
                <a:lnTo>
                  <a:pt x="582" y="226"/>
                </a:lnTo>
                <a:lnTo>
                  <a:pt x="584" y="226"/>
                </a:lnTo>
                <a:lnTo>
                  <a:pt x="586" y="227"/>
                </a:lnTo>
                <a:lnTo>
                  <a:pt x="589" y="227"/>
                </a:lnTo>
                <a:lnTo>
                  <a:pt x="589" y="230"/>
                </a:lnTo>
                <a:lnTo>
                  <a:pt x="589" y="230"/>
                </a:lnTo>
                <a:lnTo>
                  <a:pt x="589" y="230"/>
                </a:lnTo>
                <a:close/>
                <a:moveTo>
                  <a:pt x="652" y="256"/>
                </a:moveTo>
                <a:lnTo>
                  <a:pt x="652" y="256"/>
                </a:lnTo>
                <a:lnTo>
                  <a:pt x="652" y="256"/>
                </a:lnTo>
                <a:lnTo>
                  <a:pt x="652" y="256"/>
                </a:lnTo>
                <a:lnTo>
                  <a:pt x="652" y="256"/>
                </a:lnTo>
                <a:close/>
                <a:moveTo>
                  <a:pt x="659" y="250"/>
                </a:moveTo>
                <a:lnTo>
                  <a:pt x="658" y="252"/>
                </a:lnTo>
                <a:lnTo>
                  <a:pt x="657" y="254"/>
                </a:lnTo>
                <a:lnTo>
                  <a:pt x="656" y="254"/>
                </a:lnTo>
                <a:lnTo>
                  <a:pt x="655" y="254"/>
                </a:lnTo>
                <a:lnTo>
                  <a:pt x="652" y="252"/>
                </a:lnTo>
                <a:lnTo>
                  <a:pt x="649" y="251"/>
                </a:lnTo>
                <a:lnTo>
                  <a:pt x="648" y="252"/>
                </a:lnTo>
                <a:lnTo>
                  <a:pt x="647" y="254"/>
                </a:lnTo>
                <a:lnTo>
                  <a:pt x="649" y="256"/>
                </a:lnTo>
                <a:lnTo>
                  <a:pt x="652" y="257"/>
                </a:lnTo>
                <a:lnTo>
                  <a:pt x="651" y="258"/>
                </a:lnTo>
                <a:lnTo>
                  <a:pt x="650" y="258"/>
                </a:lnTo>
                <a:lnTo>
                  <a:pt x="648" y="258"/>
                </a:lnTo>
                <a:lnTo>
                  <a:pt x="647" y="258"/>
                </a:lnTo>
                <a:lnTo>
                  <a:pt x="644" y="255"/>
                </a:lnTo>
                <a:lnTo>
                  <a:pt x="644" y="251"/>
                </a:lnTo>
                <a:lnTo>
                  <a:pt x="643" y="249"/>
                </a:lnTo>
                <a:lnTo>
                  <a:pt x="640" y="248"/>
                </a:lnTo>
                <a:lnTo>
                  <a:pt x="639" y="244"/>
                </a:lnTo>
                <a:lnTo>
                  <a:pt x="637" y="241"/>
                </a:lnTo>
                <a:lnTo>
                  <a:pt x="634" y="242"/>
                </a:lnTo>
                <a:lnTo>
                  <a:pt x="629" y="242"/>
                </a:lnTo>
                <a:lnTo>
                  <a:pt x="625" y="241"/>
                </a:lnTo>
                <a:lnTo>
                  <a:pt x="619" y="239"/>
                </a:lnTo>
                <a:lnTo>
                  <a:pt x="610" y="233"/>
                </a:lnTo>
                <a:lnTo>
                  <a:pt x="603" y="228"/>
                </a:lnTo>
                <a:lnTo>
                  <a:pt x="606" y="227"/>
                </a:lnTo>
                <a:lnTo>
                  <a:pt x="608" y="226"/>
                </a:lnTo>
                <a:lnTo>
                  <a:pt x="610" y="227"/>
                </a:lnTo>
                <a:lnTo>
                  <a:pt x="612" y="228"/>
                </a:lnTo>
                <a:lnTo>
                  <a:pt x="616" y="231"/>
                </a:lnTo>
                <a:lnTo>
                  <a:pt x="619" y="234"/>
                </a:lnTo>
                <a:lnTo>
                  <a:pt x="624" y="235"/>
                </a:lnTo>
                <a:lnTo>
                  <a:pt x="629" y="236"/>
                </a:lnTo>
                <a:lnTo>
                  <a:pt x="631" y="235"/>
                </a:lnTo>
                <a:lnTo>
                  <a:pt x="633" y="235"/>
                </a:lnTo>
                <a:lnTo>
                  <a:pt x="635" y="235"/>
                </a:lnTo>
                <a:lnTo>
                  <a:pt x="636" y="236"/>
                </a:lnTo>
                <a:lnTo>
                  <a:pt x="636" y="239"/>
                </a:lnTo>
                <a:lnTo>
                  <a:pt x="637" y="240"/>
                </a:lnTo>
                <a:lnTo>
                  <a:pt x="639" y="239"/>
                </a:lnTo>
                <a:lnTo>
                  <a:pt x="640" y="239"/>
                </a:lnTo>
                <a:lnTo>
                  <a:pt x="642" y="240"/>
                </a:lnTo>
                <a:lnTo>
                  <a:pt x="645" y="240"/>
                </a:lnTo>
                <a:lnTo>
                  <a:pt x="649" y="240"/>
                </a:lnTo>
                <a:lnTo>
                  <a:pt x="650" y="241"/>
                </a:lnTo>
                <a:lnTo>
                  <a:pt x="652" y="243"/>
                </a:lnTo>
                <a:lnTo>
                  <a:pt x="653" y="246"/>
                </a:lnTo>
                <a:lnTo>
                  <a:pt x="658" y="247"/>
                </a:lnTo>
                <a:lnTo>
                  <a:pt x="659" y="250"/>
                </a:lnTo>
                <a:lnTo>
                  <a:pt x="659" y="250"/>
                </a:lnTo>
                <a:lnTo>
                  <a:pt x="659" y="250"/>
                </a:lnTo>
                <a:close/>
                <a:moveTo>
                  <a:pt x="689" y="316"/>
                </a:moveTo>
                <a:lnTo>
                  <a:pt x="685" y="316"/>
                </a:lnTo>
                <a:lnTo>
                  <a:pt x="684" y="314"/>
                </a:lnTo>
                <a:lnTo>
                  <a:pt x="684" y="313"/>
                </a:lnTo>
                <a:lnTo>
                  <a:pt x="685" y="311"/>
                </a:lnTo>
                <a:lnTo>
                  <a:pt x="688" y="310"/>
                </a:lnTo>
                <a:lnTo>
                  <a:pt x="690" y="310"/>
                </a:lnTo>
                <a:lnTo>
                  <a:pt x="692" y="313"/>
                </a:lnTo>
                <a:lnTo>
                  <a:pt x="693" y="315"/>
                </a:lnTo>
                <a:lnTo>
                  <a:pt x="691" y="316"/>
                </a:lnTo>
                <a:lnTo>
                  <a:pt x="689" y="316"/>
                </a:lnTo>
                <a:lnTo>
                  <a:pt x="689" y="315"/>
                </a:lnTo>
                <a:lnTo>
                  <a:pt x="689" y="316"/>
                </a:lnTo>
                <a:close/>
                <a:moveTo>
                  <a:pt x="527" y="323"/>
                </a:moveTo>
                <a:lnTo>
                  <a:pt x="526" y="322"/>
                </a:lnTo>
                <a:lnTo>
                  <a:pt x="523" y="319"/>
                </a:lnTo>
                <a:lnTo>
                  <a:pt x="521" y="319"/>
                </a:lnTo>
                <a:lnTo>
                  <a:pt x="521" y="319"/>
                </a:lnTo>
                <a:lnTo>
                  <a:pt x="520" y="321"/>
                </a:lnTo>
                <a:lnTo>
                  <a:pt x="520" y="323"/>
                </a:lnTo>
                <a:lnTo>
                  <a:pt x="521" y="324"/>
                </a:lnTo>
                <a:lnTo>
                  <a:pt x="524" y="324"/>
                </a:lnTo>
                <a:lnTo>
                  <a:pt x="526" y="324"/>
                </a:lnTo>
                <a:lnTo>
                  <a:pt x="526" y="325"/>
                </a:lnTo>
                <a:lnTo>
                  <a:pt x="526" y="326"/>
                </a:lnTo>
                <a:lnTo>
                  <a:pt x="527" y="327"/>
                </a:lnTo>
                <a:lnTo>
                  <a:pt x="527" y="330"/>
                </a:lnTo>
                <a:lnTo>
                  <a:pt x="527" y="332"/>
                </a:lnTo>
                <a:lnTo>
                  <a:pt x="527" y="332"/>
                </a:lnTo>
                <a:lnTo>
                  <a:pt x="526" y="331"/>
                </a:lnTo>
                <a:lnTo>
                  <a:pt x="523" y="327"/>
                </a:lnTo>
                <a:lnTo>
                  <a:pt x="519" y="326"/>
                </a:lnTo>
                <a:lnTo>
                  <a:pt x="517" y="323"/>
                </a:lnTo>
                <a:lnTo>
                  <a:pt x="513" y="321"/>
                </a:lnTo>
                <a:lnTo>
                  <a:pt x="516" y="319"/>
                </a:lnTo>
                <a:lnTo>
                  <a:pt x="519" y="319"/>
                </a:lnTo>
                <a:lnTo>
                  <a:pt x="520" y="317"/>
                </a:lnTo>
                <a:lnTo>
                  <a:pt x="521" y="316"/>
                </a:lnTo>
                <a:lnTo>
                  <a:pt x="527" y="317"/>
                </a:lnTo>
                <a:lnTo>
                  <a:pt x="532" y="319"/>
                </a:lnTo>
                <a:lnTo>
                  <a:pt x="533" y="322"/>
                </a:lnTo>
                <a:lnTo>
                  <a:pt x="532" y="323"/>
                </a:lnTo>
                <a:lnTo>
                  <a:pt x="529" y="323"/>
                </a:lnTo>
                <a:lnTo>
                  <a:pt x="527" y="323"/>
                </a:lnTo>
                <a:lnTo>
                  <a:pt x="527" y="323"/>
                </a:lnTo>
                <a:lnTo>
                  <a:pt x="527" y="323"/>
                </a:lnTo>
                <a:close/>
                <a:moveTo>
                  <a:pt x="537" y="338"/>
                </a:moveTo>
                <a:lnTo>
                  <a:pt x="541" y="335"/>
                </a:lnTo>
                <a:lnTo>
                  <a:pt x="543" y="335"/>
                </a:lnTo>
                <a:lnTo>
                  <a:pt x="545" y="337"/>
                </a:lnTo>
                <a:lnTo>
                  <a:pt x="548" y="338"/>
                </a:lnTo>
                <a:lnTo>
                  <a:pt x="543" y="338"/>
                </a:lnTo>
                <a:lnTo>
                  <a:pt x="537" y="338"/>
                </a:lnTo>
                <a:close/>
                <a:moveTo>
                  <a:pt x="553" y="334"/>
                </a:moveTo>
                <a:lnTo>
                  <a:pt x="551" y="333"/>
                </a:lnTo>
                <a:lnTo>
                  <a:pt x="549" y="332"/>
                </a:lnTo>
                <a:lnTo>
                  <a:pt x="549" y="331"/>
                </a:lnTo>
                <a:lnTo>
                  <a:pt x="549" y="330"/>
                </a:lnTo>
                <a:lnTo>
                  <a:pt x="549" y="329"/>
                </a:lnTo>
                <a:lnTo>
                  <a:pt x="551" y="329"/>
                </a:lnTo>
                <a:lnTo>
                  <a:pt x="553" y="329"/>
                </a:lnTo>
                <a:lnTo>
                  <a:pt x="554" y="331"/>
                </a:lnTo>
                <a:lnTo>
                  <a:pt x="554" y="333"/>
                </a:lnTo>
                <a:lnTo>
                  <a:pt x="553" y="334"/>
                </a:lnTo>
                <a:lnTo>
                  <a:pt x="552" y="334"/>
                </a:lnTo>
                <a:lnTo>
                  <a:pt x="553" y="334"/>
                </a:lnTo>
                <a:close/>
                <a:moveTo>
                  <a:pt x="632" y="379"/>
                </a:moveTo>
                <a:lnTo>
                  <a:pt x="629" y="380"/>
                </a:lnTo>
                <a:lnTo>
                  <a:pt x="627" y="380"/>
                </a:lnTo>
                <a:lnTo>
                  <a:pt x="625" y="380"/>
                </a:lnTo>
                <a:lnTo>
                  <a:pt x="623" y="380"/>
                </a:lnTo>
                <a:lnTo>
                  <a:pt x="624" y="379"/>
                </a:lnTo>
                <a:lnTo>
                  <a:pt x="626" y="377"/>
                </a:lnTo>
                <a:lnTo>
                  <a:pt x="626" y="375"/>
                </a:lnTo>
                <a:lnTo>
                  <a:pt x="626" y="373"/>
                </a:lnTo>
                <a:lnTo>
                  <a:pt x="628" y="373"/>
                </a:lnTo>
                <a:lnTo>
                  <a:pt x="631" y="374"/>
                </a:lnTo>
                <a:lnTo>
                  <a:pt x="632" y="375"/>
                </a:lnTo>
                <a:lnTo>
                  <a:pt x="633" y="375"/>
                </a:lnTo>
                <a:lnTo>
                  <a:pt x="632" y="376"/>
                </a:lnTo>
                <a:lnTo>
                  <a:pt x="632" y="379"/>
                </a:lnTo>
                <a:lnTo>
                  <a:pt x="631" y="379"/>
                </a:lnTo>
                <a:lnTo>
                  <a:pt x="632" y="379"/>
                </a:lnTo>
                <a:close/>
                <a:moveTo>
                  <a:pt x="379" y="321"/>
                </a:moveTo>
                <a:lnTo>
                  <a:pt x="379" y="321"/>
                </a:lnTo>
                <a:lnTo>
                  <a:pt x="379" y="319"/>
                </a:lnTo>
                <a:lnTo>
                  <a:pt x="380" y="321"/>
                </a:lnTo>
                <a:lnTo>
                  <a:pt x="379" y="321"/>
                </a:lnTo>
                <a:lnTo>
                  <a:pt x="379" y="321"/>
                </a:lnTo>
                <a:lnTo>
                  <a:pt x="379" y="321"/>
                </a:lnTo>
                <a:close/>
                <a:moveTo>
                  <a:pt x="478" y="359"/>
                </a:moveTo>
                <a:lnTo>
                  <a:pt x="469" y="356"/>
                </a:lnTo>
                <a:lnTo>
                  <a:pt x="461" y="354"/>
                </a:lnTo>
                <a:lnTo>
                  <a:pt x="456" y="350"/>
                </a:lnTo>
                <a:lnTo>
                  <a:pt x="453" y="347"/>
                </a:lnTo>
                <a:lnTo>
                  <a:pt x="455" y="346"/>
                </a:lnTo>
                <a:lnTo>
                  <a:pt x="458" y="347"/>
                </a:lnTo>
                <a:lnTo>
                  <a:pt x="459" y="348"/>
                </a:lnTo>
                <a:lnTo>
                  <a:pt x="461" y="350"/>
                </a:lnTo>
                <a:lnTo>
                  <a:pt x="466" y="352"/>
                </a:lnTo>
                <a:lnTo>
                  <a:pt x="472" y="352"/>
                </a:lnTo>
                <a:lnTo>
                  <a:pt x="478" y="355"/>
                </a:lnTo>
                <a:lnTo>
                  <a:pt x="484" y="358"/>
                </a:lnTo>
                <a:lnTo>
                  <a:pt x="488" y="362"/>
                </a:lnTo>
                <a:lnTo>
                  <a:pt x="492" y="367"/>
                </a:lnTo>
                <a:lnTo>
                  <a:pt x="485" y="363"/>
                </a:lnTo>
                <a:lnTo>
                  <a:pt x="478" y="359"/>
                </a:lnTo>
                <a:lnTo>
                  <a:pt x="477" y="359"/>
                </a:lnTo>
                <a:lnTo>
                  <a:pt x="478" y="359"/>
                </a:lnTo>
                <a:close/>
                <a:moveTo>
                  <a:pt x="279" y="202"/>
                </a:moveTo>
                <a:lnTo>
                  <a:pt x="281" y="202"/>
                </a:lnTo>
                <a:lnTo>
                  <a:pt x="284" y="202"/>
                </a:lnTo>
                <a:lnTo>
                  <a:pt x="286" y="203"/>
                </a:lnTo>
                <a:lnTo>
                  <a:pt x="288" y="206"/>
                </a:lnTo>
                <a:lnTo>
                  <a:pt x="282" y="207"/>
                </a:lnTo>
                <a:lnTo>
                  <a:pt x="278" y="206"/>
                </a:lnTo>
                <a:lnTo>
                  <a:pt x="277" y="205"/>
                </a:lnTo>
                <a:lnTo>
                  <a:pt x="277" y="203"/>
                </a:lnTo>
                <a:lnTo>
                  <a:pt x="277" y="202"/>
                </a:lnTo>
                <a:lnTo>
                  <a:pt x="279" y="202"/>
                </a:lnTo>
                <a:lnTo>
                  <a:pt x="279" y="202"/>
                </a:lnTo>
                <a:lnTo>
                  <a:pt x="279" y="202"/>
                </a:lnTo>
                <a:close/>
                <a:moveTo>
                  <a:pt x="294" y="217"/>
                </a:moveTo>
                <a:lnTo>
                  <a:pt x="301" y="221"/>
                </a:lnTo>
                <a:lnTo>
                  <a:pt x="306" y="222"/>
                </a:lnTo>
                <a:lnTo>
                  <a:pt x="311" y="223"/>
                </a:lnTo>
                <a:lnTo>
                  <a:pt x="314" y="224"/>
                </a:lnTo>
                <a:lnTo>
                  <a:pt x="318" y="223"/>
                </a:lnTo>
                <a:lnTo>
                  <a:pt x="321" y="223"/>
                </a:lnTo>
                <a:lnTo>
                  <a:pt x="322" y="225"/>
                </a:lnTo>
                <a:lnTo>
                  <a:pt x="322" y="227"/>
                </a:lnTo>
                <a:lnTo>
                  <a:pt x="320" y="227"/>
                </a:lnTo>
                <a:lnTo>
                  <a:pt x="319" y="227"/>
                </a:lnTo>
                <a:lnTo>
                  <a:pt x="318" y="228"/>
                </a:lnTo>
                <a:lnTo>
                  <a:pt x="318" y="230"/>
                </a:lnTo>
                <a:lnTo>
                  <a:pt x="320" y="230"/>
                </a:lnTo>
                <a:lnTo>
                  <a:pt x="320" y="230"/>
                </a:lnTo>
                <a:lnTo>
                  <a:pt x="332" y="233"/>
                </a:lnTo>
                <a:lnTo>
                  <a:pt x="345" y="236"/>
                </a:lnTo>
                <a:lnTo>
                  <a:pt x="350" y="239"/>
                </a:lnTo>
                <a:lnTo>
                  <a:pt x="353" y="241"/>
                </a:lnTo>
                <a:lnTo>
                  <a:pt x="353" y="242"/>
                </a:lnTo>
                <a:lnTo>
                  <a:pt x="353" y="243"/>
                </a:lnTo>
                <a:lnTo>
                  <a:pt x="351" y="244"/>
                </a:lnTo>
                <a:lnTo>
                  <a:pt x="348" y="244"/>
                </a:lnTo>
                <a:lnTo>
                  <a:pt x="340" y="243"/>
                </a:lnTo>
                <a:lnTo>
                  <a:pt x="335" y="241"/>
                </a:lnTo>
                <a:lnTo>
                  <a:pt x="328" y="238"/>
                </a:lnTo>
                <a:lnTo>
                  <a:pt x="322" y="234"/>
                </a:lnTo>
                <a:lnTo>
                  <a:pt x="309" y="230"/>
                </a:lnTo>
                <a:lnTo>
                  <a:pt x="296" y="224"/>
                </a:lnTo>
                <a:lnTo>
                  <a:pt x="285" y="219"/>
                </a:lnTo>
                <a:lnTo>
                  <a:pt x="273" y="216"/>
                </a:lnTo>
                <a:lnTo>
                  <a:pt x="269" y="215"/>
                </a:lnTo>
                <a:lnTo>
                  <a:pt x="265" y="214"/>
                </a:lnTo>
                <a:lnTo>
                  <a:pt x="262" y="210"/>
                </a:lnTo>
                <a:lnTo>
                  <a:pt x="261" y="207"/>
                </a:lnTo>
                <a:lnTo>
                  <a:pt x="278" y="211"/>
                </a:lnTo>
                <a:lnTo>
                  <a:pt x="294" y="217"/>
                </a:lnTo>
                <a:lnTo>
                  <a:pt x="296" y="218"/>
                </a:lnTo>
                <a:lnTo>
                  <a:pt x="293" y="217"/>
                </a:lnTo>
                <a:lnTo>
                  <a:pt x="290" y="216"/>
                </a:lnTo>
                <a:lnTo>
                  <a:pt x="294" y="217"/>
                </a:lnTo>
                <a:close/>
                <a:moveTo>
                  <a:pt x="247" y="201"/>
                </a:moveTo>
                <a:lnTo>
                  <a:pt x="253" y="202"/>
                </a:lnTo>
                <a:lnTo>
                  <a:pt x="260" y="205"/>
                </a:lnTo>
                <a:lnTo>
                  <a:pt x="255" y="206"/>
                </a:lnTo>
                <a:lnTo>
                  <a:pt x="252" y="206"/>
                </a:lnTo>
                <a:lnTo>
                  <a:pt x="249" y="205"/>
                </a:lnTo>
                <a:lnTo>
                  <a:pt x="247" y="201"/>
                </a:lnTo>
                <a:close/>
                <a:moveTo>
                  <a:pt x="228" y="186"/>
                </a:moveTo>
                <a:lnTo>
                  <a:pt x="230" y="184"/>
                </a:lnTo>
                <a:lnTo>
                  <a:pt x="231" y="184"/>
                </a:lnTo>
                <a:lnTo>
                  <a:pt x="233" y="186"/>
                </a:lnTo>
                <a:lnTo>
                  <a:pt x="236" y="189"/>
                </a:lnTo>
                <a:lnTo>
                  <a:pt x="241" y="189"/>
                </a:lnTo>
                <a:lnTo>
                  <a:pt x="247" y="192"/>
                </a:lnTo>
                <a:lnTo>
                  <a:pt x="241" y="192"/>
                </a:lnTo>
                <a:lnTo>
                  <a:pt x="236" y="191"/>
                </a:lnTo>
                <a:lnTo>
                  <a:pt x="231" y="190"/>
                </a:lnTo>
                <a:lnTo>
                  <a:pt x="228" y="186"/>
                </a:lnTo>
                <a:lnTo>
                  <a:pt x="230" y="188"/>
                </a:lnTo>
                <a:lnTo>
                  <a:pt x="228" y="186"/>
                </a:lnTo>
                <a:close/>
                <a:moveTo>
                  <a:pt x="159" y="201"/>
                </a:moveTo>
                <a:lnTo>
                  <a:pt x="155" y="201"/>
                </a:lnTo>
                <a:lnTo>
                  <a:pt x="150" y="199"/>
                </a:lnTo>
                <a:lnTo>
                  <a:pt x="151" y="198"/>
                </a:lnTo>
                <a:lnTo>
                  <a:pt x="154" y="198"/>
                </a:lnTo>
                <a:lnTo>
                  <a:pt x="156" y="198"/>
                </a:lnTo>
                <a:lnTo>
                  <a:pt x="158" y="198"/>
                </a:lnTo>
                <a:lnTo>
                  <a:pt x="161" y="199"/>
                </a:lnTo>
                <a:lnTo>
                  <a:pt x="159" y="201"/>
                </a:lnTo>
                <a:lnTo>
                  <a:pt x="159" y="201"/>
                </a:lnTo>
                <a:lnTo>
                  <a:pt x="159" y="201"/>
                </a:lnTo>
                <a:close/>
                <a:moveTo>
                  <a:pt x="187" y="289"/>
                </a:moveTo>
                <a:lnTo>
                  <a:pt x="180" y="289"/>
                </a:lnTo>
                <a:lnTo>
                  <a:pt x="173" y="286"/>
                </a:lnTo>
                <a:lnTo>
                  <a:pt x="166" y="284"/>
                </a:lnTo>
                <a:lnTo>
                  <a:pt x="161" y="281"/>
                </a:lnTo>
                <a:lnTo>
                  <a:pt x="171" y="282"/>
                </a:lnTo>
                <a:lnTo>
                  <a:pt x="181" y="282"/>
                </a:lnTo>
                <a:lnTo>
                  <a:pt x="181" y="284"/>
                </a:lnTo>
                <a:lnTo>
                  <a:pt x="183" y="285"/>
                </a:lnTo>
                <a:lnTo>
                  <a:pt x="186" y="285"/>
                </a:lnTo>
                <a:lnTo>
                  <a:pt x="188" y="285"/>
                </a:lnTo>
                <a:lnTo>
                  <a:pt x="189" y="286"/>
                </a:lnTo>
                <a:lnTo>
                  <a:pt x="190" y="288"/>
                </a:lnTo>
                <a:lnTo>
                  <a:pt x="189" y="289"/>
                </a:lnTo>
                <a:lnTo>
                  <a:pt x="187" y="289"/>
                </a:lnTo>
                <a:lnTo>
                  <a:pt x="184" y="289"/>
                </a:lnTo>
                <a:lnTo>
                  <a:pt x="187" y="289"/>
                </a:lnTo>
                <a:close/>
                <a:moveTo>
                  <a:pt x="121" y="294"/>
                </a:moveTo>
                <a:lnTo>
                  <a:pt x="114" y="294"/>
                </a:lnTo>
                <a:lnTo>
                  <a:pt x="106" y="292"/>
                </a:lnTo>
                <a:lnTo>
                  <a:pt x="111" y="291"/>
                </a:lnTo>
                <a:lnTo>
                  <a:pt x="116" y="291"/>
                </a:lnTo>
                <a:lnTo>
                  <a:pt x="118" y="291"/>
                </a:lnTo>
                <a:lnTo>
                  <a:pt x="120" y="292"/>
                </a:lnTo>
                <a:lnTo>
                  <a:pt x="121" y="293"/>
                </a:lnTo>
                <a:lnTo>
                  <a:pt x="121" y="294"/>
                </a:lnTo>
                <a:lnTo>
                  <a:pt x="120" y="296"/>
                </a:lnTo>
                <a:lnTo>
                  <a:pt x="121" y="294"/>
                </a:lnTo>
                <a:close/>
                <a:moveTo>
                  <a:pt x="148" y="304"/>
                </a:moveTo>
                <a:lnTo>
                  <a:pt x="148" y="304"/>
                </a:lnTo>
                <a:lnTo>
                  <a:pt x="149" y="304"/>
                </a:lnTo>
                <a:lnTo>
                  <a:pt x="149" y="304"/>
                </a:lnTo>
                <a:lnTo>
                  <a:pt x="148" y="304"/>
                </a:lnTo>
                <a:close/>
                <a:moveTo>
                  <a:pt x="188" y="316"/>
                </a:moveTo>
                <a:lnTo>
                  <a:pt x="184" y="315"/>
                </a:lnTo>
                <a:lnTo>
                  <a:pt x="182" y="315"/>
                </a:lnTo>
                <a:lnTo>
                  <a:pt x="181" y="313"/>
                </a:lnTo>
                <a:lnTo>
                  <a:pt x="180" y="310"/>
                </a:lnTo>
                <a:lnTo>
                  <a:pt x="183" y="310"/>
                </a:lnTo>
                <a:lnTo>
                  <a:pt x="187" y="311"/>
                </a:lnTo>
                <a:lnTo>
                  <a:pt x="187" y="311"/>
                </a:lnTo>
                <a:lnTo>
                  <a:pt x="188" y="314"/>
                </a:lnTo>
                <a:lnTo>
                  <a:pt x="189" y="315"/>
                </a:lnTo>
                <a:lnTo>
                  <a:pt x="188" y="316"/>
                </a:lnTo>
                <a:lnTo>
                  <a:pt x="187" y="316"/>
                </a:lnTo>
                <a:lnTo>
                  <a:pt x="188" y="316"/>
                </a:lnTo>
                <a:close/>
                <a:moveTo>
                  <a:pt x="302" y="319"/>
                </a:moveTo>
                <a:lnTo>
                  <a:pt x="296" y="321"/>
                </a:lnTo>
                <a:lnTo>
                  <a:pt x="289" y="321"/>
                </a:lnTo>
                <a:lnTo>
                  <a:pt x="287" y="321"/>
                </a:lnTo>
                <a:lnTo>
                  <a:pt x="284" y="319"/>
                </a:lnTo>
                <a:lnTo>
                  <a:pt x="281" y="318"/>
                </a:lnTo>
                <a:lnTo>
                  <a:pt x="280" y="316"/>
                </a:lnTo>
                <a:lnTo>
                  <a:pt x="285" y="314"/>
                </a:lnTo>
                <a:lnTo>
                  <a:pt x="290" y="313"/>
                </a:lnTo>
                <a:lnTo>
                  <a:pt x="294" y="314"/>
                </a:lnTo>
                <a:lnTo>
                  <a:pt x="298" y="315"/>
                </a:lnTo>
                <a:lnTo>
                  <a:pt x="299" y="315"/>
                </a:lnTo>
                <a:lnTo>
                  <a:pt x="301" y="316"/>
                </a:lnTo>
                <a:lnTo>
                  <a:pt x="302" y="318"/>
                </a:lnTo>
                <a:lnTo>
                  <a:pt x="302" y="319"/>
                </a:lnTo>
                <a:lnTo>
                  <a:pt x="302" y="321"/>
                </a:lnTo>
                <a:lnTo>
                  <a:pt x="302" y="319"/>
                </a:lnTo>
                <a:close/>
                <a:moveTo>
                  <a:pt x="299" y="304"/>
                </a:moveTo>
                <a:lnTo>
                  <a:pt x="297" y="306"/>
                </a:lnTo>
                <a:lnTo>
                  <a:pt x="295" y="308"/>
                </a:lnTo>
                <a:lnTo>
                  <a:pt x="293" y="308"/>
                </a:lnTo>
                <a:lnTo>
                  <a:pt x="289" y="308"/>
                </a:lnTo>
                <a:lnTo>
                  <a:pt x="282" y="305"/>
                </a:lnTo>
                <a:lnTo>
                  <a:pt x="277" y="301"/>
                </a:lnTo>
                <a:lnTo>
                  <a:pt x="277" y="299"/>
                </a:lnTo>
                <a:lnTo>
                  <a:pt x="278" y="299"/>
                </a:lnTo>
                <a:lnTo>
                  <a:pt x="278" y="298"/>
                </a:lnTo>
                <a:lnTo>
                  <a:pt x="279" y="298"/>
                </a:lnTo>
                <a:lnTo>
                  <a:pt x="279" y="298"/>
                </a:lnTo>
                <a:lnTo>
                  <a:pt x="277" y="297"/>
                </a:lnTo>
                <a:lnTo>
                  <a:pt x="270" y="294"/>
                </a:lnTo>
                <a:lnTo>
                  <a:pt x="264" y="293"/>
                </a:lnTo>
                <a:lnTo>
                  <a:pt x="261" y="293"/>
                </a:lnTo>
                <a:lnTo>
                  <a:pt x="256" y="293"/>
                </a:lnTo>
                <a:lnTo>
                  <a:pt x="254" y="291"/>
                </a:lnTo>
                <a:lnTo>
                  <a:pt x="252" y="289"/>
                </a:lnTo>
                <a:lnTo>
                  <a:pt x="247" y="290"/>
                </a:lnTo>
                <a:lnTo>
                  <a:pt x="243" y="288"/>
                </a:lnTo>
                <a:lnTo>
                  <a:pt x="245" y="285"/>
                </a:lnTo>
                <a:lnTo>
                  <a:pt x="247" y="282"/>
                </a:lnTo>
                <a:lnTo>
                  <a:pt x="260" y="286"/>
                </a:lnTo>
                <a:lnTo>
                  <a:pt x="271" y="292"/>
                </a:lnTo>
                <a:lnTo>
                  <a:pt x="276" y="293"/>
                </a:lnTo>
                <a:lnTo>
                  <a:pt x="279" y="293"/>
                </a:lnTo>
                <a:lnTo>
                  <a:pt x="280" y="296"/>
                </a:lnTo>
                <a:lnTo>
                  <a:pt x="279" y="297"/>
                </a:lnTo>
                <a:lnTo>
                  <a:pt x="281" y="298"/>
                </a:lnTo>
                <a:lnTo>
                  <a:pt x="284" y="299"/>
                </a:lnTo>
                <a:lnTo>
                  <a:pt x="291" y="300"/>
                </a:lnTo>
                <a:lnTo>
                  <a:pt x="299" y="304"/>
                </a:lnTo>
                <a:lnTo>
                  <a:pt x="296" y="304"/>
                </a:lnTo>
                <a:lnTo>
                  <a:pt x="299" y="304"/>
                </a:lnTo>
                <a:close/>
                <a:moveTo>
                  <a:pt x="247" y="282"/>
                </a:moveTo>
                <a:lnTo>
                  <a:pt x="244" y="283"/>
                </a:lnTo>
                <a:lnTo>
                  <a:pt x="239" y="284"/>
                </a:lnTo>
                <a:lnTo>
                  <a:pt x="237" y="284"/>
                </a:lnTo>
                <a:lnTo>
                  <a:pt x="235" y="284"/>
                </a:lnTo>
                <a:lnTo>
                  <a:pt x="235" y="283"/>
                </a:lnTo>
                <a:lnTo>
                  <a:pt x="235" y="281"/>
                </a:lnTo>
                <a:lnTo>
                  <a:pt x="237" y="280"/>
                </a:lnTo>
                <a:lnTo>
                  <a:pt x="240" y="279"/>
                </a:lnTo>
                <a:lnTo>
                  <a:pt x="244" y="280"/>
                </a:lnTo>
                <a:lnTo>
                  <a:pt x="247" y="282"/>
                </a:lnTo>
                <a:lnTo>
                  <a:pt x="245" y="282"/>
                </a:lnTo>
                <a:lnTo>
                  <a:pt x="247" y="282"/>
                </a:lnTo>
                <a:close/>
                <a:moveTo>
                  <a:pt x="237" y="273"/>
                </a:moveTo>
                <a:lnTo>
                  <a:pt x="238" y="271"/>
                </a:lnTo>
                <a:lnTo>
                  <a:pt x="241" y="269"/>
                </a:lnTo>
                <a:lnTo>
                  <a:pt x="245" y="271"/>
                </a:lnTo>
                <a:lnTo>
                  <a:pt x="247" y="271"/>
                </a:lnTo>
                <a:lnTo>
                  <a:pt x="245" y="273"/>
                </a:lnTo>
                <a:lnTo>
                  <a:pt x="241" y="274"/>
                </a:lnTo>
                <a:lnTo>
                  <a:pt x="238" y="274"/>
                </a:lnTo>
                <a:lnTo>
                  <a:pt x="237" y="273"/>
                </a:lnTo>
                <a:lnTo>
                  <a:pt x="236" y="272"/>
                </a:lnTo>
                <a:lnTo>
                  <a:pt x="237" y="273"/>
                </a:lnTo>
                <a:close/>
                <a:moveTo>
                  <a:pt x="254" y="274"/>
                </a:moveTo>
                <a:lnTo>
                  <a:pt x="258" y="274"/>
                </a:lnTo>
                <a:lnTo>
                  <a:pt x="263" y="276"/>
                </a:lnTo>
                <a:lnTo>
                  <a:pt x="269" y="279"/>
                </a:lnTo>
                <a:lnTo>
                  <a:pt x="274" y="277"/>
                </a:lnTo>
                <a:lnTo>
                  <a:pt x="273" y="280"/>
                </a:lnTo>
                <a:lnTo>
                  <a:pt x="272" y="281"/>
                </a:lnTo>
                <a:lnTo>
                  <a:pt x="271" y="282"/>
                </a:lnTo>
                <a:lnTo>
                  <a:pt x="269" y="282"/>
                </a:lnTo>
                <a:lnTo>
                  <a:pt x="265" y="280"/>
                </a:lnTo>
                <a:lnTo>
                  <a:pt x="262" y="279"/>
                </a:lnTo>
                <a:lnTo>
                  <a:pt x="258" y="279"/>
                </a:lnTo>
                <a:lnTo>
                  <a:pt x="255" y="277"/>
                </a:lnTo>
                <a:lnTo>
                  <a:pt x="253" y="276"/>
                </a:lnTo>
                <a:lnTo>
                  <a:pt x="253" y="276"/>
                </a:lnTo>
                <a:lnTo>
                  <a:pt x="253" y="275"/>
                </a:lnTo>
                <a:lnTo>
                  <a:pt x="254" y="274"/>
                </a:lnTo>
                <a:lnTo>
                  <a:pt x="254" y="274"/>
                </a:lnTo>
                <a:lnTo>
                  <a:pt x="254" y="274"/>
                </a:lnTo>
                <a:close/>
                <a:moveTo>
                  <a:pt x="312" y="292"/>
                </a:moveTo>
                <a:lnTo>
                  <a:pt x="319" y="293"/>
                </a:lnTo>
                <a:lnTo>
                  <a:pt x="324" y="293"/>
                </a:lnTo>
                <a:lnTo>
                  <a:pt x="321" y="296"/>
                </a:lnTo>
                <a:lnTo>
                  <a:pt x="319" y="297"/>
                </a:lnTo>
                <a:lnTo>
                  <a:pt x="317" y="296"/>
                </a:lnTo>
                <a:lnTo>
                  <a:pt x="312" y="292"/>
                </a:lnTo>
                <a:close/>
                <a:moveTo>
                  <a:pt x="337" y="290"/>
                </a:moveTo>
                <a:lnTo>
                  <a:pt x="342" y="289"/>
                </a:lnTo>
                <a:lnTo>
                  <a:pt x="347" y="289"/>
                </a:lnTo>
                <a:lnTo>
                  <a:pt x="351" y="289"/>
                </a:lnTo>
                <a:lnTo>
                  <a:pt x="353" y="290"/>
                </a:lnTo>
                <a:lnTo>
                  <a:pt x="355" y="292"/>
                </a:lnTo>
                <a:lnTo>
                  <a:pt x="355" y="293"/>
                </a:lnTo>
                <a:lnTo>
                  <a:pt x="355" y="296"/>
                </a:lnTo>
                <a:lnTo>
                  <a:pt x="353" y="297"/>
                </a:lnTo>
                <a:lnTo>
                  <a:pt x="351" y="298"/>
                </a:lnTo>
                <a:lnTo>
                  <a:pt x="350" y="298"/>
                </a:lnTo>
                <a:lnTo>
                  <a:pt x="346" y="298"/>
                </a:lnTo>
                <a:lnTo>
                  <a:pt x="342" y="297"/>
                </a:lnTo>
                <a:lnTo>
                  <a:pt x="338" y="297"/>
                </a:lnTo>
                <a:lnTo>
                  <a:pt x="334" y="297"/>
                </a:lnTo>
                <a:lnTo>
                  <a:pt x="331" y="293"/>
                </a:lnTo>
                <a:lnTo>
                  <a:pt x="332" y="291"/>
                </a:lnTo>
                <a:lnTo>
                  <a:pt x="334" y="290"/>
                </a:lnTo>
                <a:lnTo>
                  <a:pt x="337" y="290"/>
                </a:lnTo>
                <a:lnTo>
                  <a:pt x="338" y="289"/>
                </a:lnTo>
                <a:lnTo>
                  <a:pt x="337" y="290"/>
                </a:lnTo>
                <a:close/>
                <a:moveTo>
                  <a:pt x="331" y="284"/>
                </a:moveTo>
                <a:lnTo>
                  <a:pt x="334" y="284"/>
                </a:lnTo>
                <a:lnTo>
                  <a:pt x="334" y="285"/>
                </a:lnTo>
                <a:lnTo>
                  <a:pt x="334" y="285"/>
                </a:lnTo>
                <a:lnTo>
                  <a:pt x="332" y="286"/>
                </a:lnTo>
                <a:lnTo>
                  <a:pt x="328" y="288"/>
                </a:lnTo>
                <a:lnTo>
                  <a:pt x="326" y="289"/>
                </a:lnTo>
                <a:lnTo>
                  <a:pt x="320" y="289"/>
                </a:lnTo>
                <a:lnTo>
                  <a:pt x="315" y="286"/>
                </a:lnTo>
                <a:lnTo>
                  <a:pt x="312" y="288"/>
                </a:lnTo>
                <a:lnTo>
                  <a:pt x="309" y="289"/>
                </a:lnTo>
                <a:lnTo>
                  <a:pt x="305" y="290"/>
                </a:lnTo>
                <a:lnTo>
                  <a:pt x="302" y="289"/>
                </a:lnTo>
                <a:lnTo>
                  <a:pt x="299" y="288"/>
                </a:lnTo>
                <a:lnTo>
                  <a:pt x="297" y="286"/>
                </a:lnTo>
                <a:lnTo>
                  <a:pt x="295" y="285"/>
                </a:lnTo>
                <a:lnTo>
                  <a:pt x="293" y="284"/>
                </a:lnTo>
                <a:lnTo>
                  <a:pt x="294" y="282"/>
                </a:lnTo>
                <a:lnTo>
                  <a:pt x="294" y="279"/>
                </a:lnTo>
                <a:lnTo>
                  <a:pt x="303" y="281"/>
                </a:lnTo>
                <a:lnTo>
                  <a:pt x="312" y="283"/>
                </a:lnTo>
                <a:lnTo>
                  <a:pt x="322" y="283"/>
                </a:lnTo>
                <a:lnTo>
                  <a:pt x="331" y="284"/>
                </a:lnTo>
                <a:lnTo>
                  <a:pt x="327" y="283"/>
                </a:lnTo>
                <a:lnTo>
                  <a:pt x="331" y="284"/>
                </a:lnTo>
                <a:close/>
                <a:moveTo>
                  <a:pt x="284" y="267"/>
                </a:moveTo>
                <a:lnTo>
                  <a:pt x="282" y="266"/>
                </a:lnTo>
                <a:lnTo>
                  <a:pt x="282" y="266"/>
                </a:lnTo>
                <a:lnTo>
                  <a:pt x="282" y="265"/>
                </a:lnTo>
                <a:lnTo>
                  <a:pt x="284" y="265"/>
                </a:lnTo>
                <a:lnTo>
                  <a:pt x="286" y="266"/>
                </a:lnTo>
                <a:lnTo>
                  <a:pt x="288" y="267"/>
                </a:lnTo>
                <a:lnTo>
                  <a:pt x="290" y="266"/>
                </a:lnTo>
                <a:lnTo>
                  <a:pt x="293" y="266"/>
                </a:lnTo>
                <a:lnTo>
                  <a:pt x="294" y="268"/>
                </a:lnTo>
                <a:lnTo>
                  <a:pt x="294" y="271"/>
                </a:lnTo>
                <a:lnTo>
                  <a:pt x="297" y="271"/>
                </a:lnTo>
                <a:lnTo>
                  <a:pt x="301" y="271"/>
                </a:lnTo>
                <a:lnTo>
                  <a:pt x="303" y="272"/>
                </a:lnTo>
                <a:lnTo>
                  <a:pt x="304" y="273"/>
                </a:lnTo>
                <a:lnTo>
                  <a:pt x="305" y="274"/>
                </a:lnTo>
                <a:lnTo>
                  <a:pt x="305" y="274"/>
                </a:lnTo>
                <a:lnTo>
                  <a:pt x="303" y="276"/>
                </a:lnTo>
                <a:lnTo>
                  <a:pt x="299" y="276"/>
                </a:lnTo>
                <a:lnTo>
                  <a:pt x="295" y="275"/>
                </a:lnTo>
                <a:lnTo>
                  <a:pt x="290" y="274"/>
                </a:lnTo>
                <a:lnTo>
                  <a:pt x="286" y="273"/>
                </a:lnTo>
                <a:lnTo>
                  <a:pt x="284" y="274"/>
                </a:lnTo>
                <a:lnTo>
                  <a:pt x="286" y="274"/>
                </a:lnTo>
                <a:lnTo>
                  <a:pt x="287" y="275"/>
                </a:lnTo>
                <a:lnTo>
                  <a:pt x="288" y="276"/>
                </a:lnTo>
                <a:lnTo>
                  <a:pt x="286" y="277"/>
                </a:lnTo>
                <a:lnTo>
                  <a:pt x="281" y="279"/>
                </a:lnTo>
                <a:lnTo>
                  <a:pt x="274" y="277"/>
                </a:lnTo>
                <a:lnTo>
                  <a:pt x="276" y="274"/>
                </a:lnTo>
                <a:lnTo>
                  <a:pt x="277" y="271"/>
                </a:lnTo>
                <a:lnTo>
                  <a:pt x="274" y="271"/>
                </a:lnTo>
                <a:lnTo>
                  <a:pt x="273" y="271"/>
                </a:lnTo>
                <a:lnTo>
                  <a:pt x="272" y="269"/>
                </a:lnTo>
                <a:lnTo>
                  <a:pt x="272" y="268"/>
                </a:lnTo>
                <a:lnTo>
                  <a:pt x="271" y="265"/>
                </a:lnTo>
                <a:lnTo>
                  <a:pt x="270" y="261"/>
                </a:lnTo>
                <a:lnTo>
                  <a:pt x="273" y="264"/>
                </a:lnTo>
                <a:lnTo>
                  <a:pt x="277" y="267"/>
                </a:lnTo>
                <a:lnTo>
                  <a:pt x="279" y="268"/>
                </a:lnTo>
                <a:lnTo>
                  <a:pt x="280" y="268"/>
                </a:lnTo>
                <a:lnTo>
                  <a:pt x="281" y="268"/>
                </a:lnTo>
                <a:lnTo>
                  <a:pt x="284" y="267"/>
                </a:lnTo>
                <a:lnTo>
                  <a:pt x="282" y="268"/>
                </a:lnTo>
                <a:lnTo>
                  <a:pt x="284" y="267"/>
                </a:lnTo>
                <a:close/>
                <a:moveTo>
                  <a:pt x="276" y="241"/>
                </a:moveTo>
                <a:lnTo>
                  <a:pt x="277" y="242"/>
                </a:lnTo>
                <a:lnTo>
                  <a:pt x="276" y="244"/>
                </a:lnTo>
                <a:lnTo>
                  <a:pt x="273" y="243"/>
                </a:lnTo>
                <a:lnTo>
                  <a:pt x="272" y="242"/>
                </a:lnTo>
                <a:lnTo>
                  <a:pt x="266" y="241"/>
                </a:lnTo>
                <a:lnTo>
                  <a:pt x="262" y="239"/>
                </a:lnTo>
                <a:lnTo>
                  <a:pt x="265" y="238"/>
                </a:lnTo>
                <a:lnTo>
                  <a:pt x="269" y="238"/>
                </a:lnTo>
                <a:lnTo>
                  <a:pt x="272" y="239"/>
                </a:lnTo>
                <a:lnTo>
                  <a:pt x="276" y="241"/>
                </a:lnTo>
                <a:lnTo>
                  <a:pt x="274" y="241"/>
                </a:lnTo>
                <a:lnTo>
                  <a:pt x="276" y="241"/>
                </a:lnTo>
                <a:close/>
                <a:moveTo>
                  <a:pt x="263" y="259"/>
                </a:moveTo>
                <a:lnTo>
                  <a:pt x="263" y="260"/>
                </a:lnTo>
                <a:lnTo>
                  <a:pt x="262" y="261"/>
                </a:lnTo>
                <a:lnTo>
                  <a:pt x="261" y="263"/>
                </a:lnTo>
                <a:lnTo>
                  <a:pt x="260" y="263"/>
                </a:lnTo>
                <a:lnTo>
                  <a:pt x="258" y="261"/>
                </a:lnTo>
                <a:lnTo>
                  <a:pt x="257" y="259"/>
                </a:lnTo>
                <a:lnTo>
                  <a:pt x="254" y="258"/>
                </a:lnTo>
                <a:lnTo>
                  <a:pt x="249" y="257"/>
                </a:lnTo>
                <a:lnTo>
                  <a:pt x="252" y="260"/>
                </a:lnTo>
                <a:lnTo>
                  <a:pt x="253" y="264"/>
                </a:lnTo>
                <a:lnTo>
                  <a:pt x="250" y="263"/>
                </a:lnTo>
                <a:lnTo>
                  <a:pt x="247" y="263"/>
                </a:lnTo>
                <a:lnTo>
                  <a:pt x="245" y="263"/>
                </a:lnTo>
                <a:lnTo>
                  <a:pt x="243" y="260"/>
                </a:lnTo>
                <a:lnTo>
                  <a:pt x="243" y="258"/>
                </a:lnTo>
                <a:lnTo>
                  <a:pt x="244" y="257"/>
                </a:lnTo>
                <a:lnTo>
                  <a:pt x="246" y="256"/>
                </a:lnTo>
                <a:lnTo>
                  <a:pt x="248" y="255"/>
                </a:lnTo>
                <a:lnTo>
                  <a:pt x="249" y="254"/>
                </a:lnTo>
                <a:lnTo>
                  <a:pt x="250" y="254"/>
                </a:lnTo>
                <a:lnTo>
                  <a:pt x="252" y="254"/>
                </a:lnTo>
                <a:lnTo>
                  <a:pt x="254" y="254"/>
                </a:lnTo>
                <a:lnTo>
                  <a:pt x="258" y="256"/>
                </a:lnTo>
                <a:lnTo>
                  <a:pt x="263" y="259"/>
                </a:lnTo>
                <a:close/>
                <a:moveTo>
                  <a:pt x="227" y="216"/>
                </a:moveTo>
                <a:lnTo>
                  <a:pt x="225" y="217"/>
                </a:lnTo>
                <a:lnTo>
                  <a:pt x="223" y="216"/>
                </a:lnTo>
                <a:lnTo>
                  <a:pt x="224" y="216"/>
                </a:lnTo>
                <a:lnTo>
                  <a:pt x="227" y="216"/>
                </a:lnTo>
                <a:lnTo>
                  <a:pt x="227" y="216"/>
                </a:lnTo>
                <a:lnTo>
                  <a:pt x="227" y="216"/>
                </a:lnTo>
                <a:close/>
                <a:moveTo>
                  <a:pt x="220" y="214"/>
                </a:moveTo>
                <a:lnTo>
                  <a:pt x="221" y="214"/>
                </a:lnTo>
                <a:lnTo>
                  <a:pt x="221" y="214"/>
                </a:lnTo>
                <a:lnTo>
                  <a:pt x="220" y="214"/>
                </a:lnTo>
                <a:lnTo>
                  <a:pt x="219" y="214"/>
                </a:lnTo>
                <a:lnTo>
                  <a:pt x="220" y="214"/>
                </a:lnTo>
                <a:lnTo>
                  <a:pt x="220" y="214"/>
                </a:lnTo>
                <a:lnTo>
                  <a:pt x="220" y="214"/>
                </a:lnTo>
                <a:lnTo>
                  <a:pt x="220" y="214"/>
                </a:lnTo>
                <a:close/>
                <a:moveTo>
                  <a:pt x="181" y="194"/>
                </a:moveTo>
                <a:lnTo>
                  <a:pt x="182" y="193"/>
                </a:lnTo>
                <a:lnTo>
                  <a:pt x="183" y="192"/>
                </a:lnTo>
                <a:lnTo>
                  <a:pt x="184" y="192"/>
                </a:lnTo>
                <a:lnTo>
                  <a:pt x="186" y="194"/>
                </a:lnTo>
                <a:lnTo>
                  <a:pt x="186" y="197"/>
                </a:lnTo>
                <a:lnTo>
                  <a:pt x="186" y="198"/>
                </a:lnTo>
                <a:lnTo>
                  <a:pt x="183" y="198"/>
                </a:lnTo>
                <a:lnTo>
                  <a:pt x="181" y="198"/>
                </a:lnTo>
                <a:lnTo>
                  <a:pt x="180" y="197"/>
                </a:lnTo>
                <a:lnTo>
                  <a:pt x="181" y="194"/>
                </a:lnTo>
                <a:lnTo>
                  <a:pt x="180" y="194"/>
                </a:lnTo>
                <a:lnTo>
                  <a:pt x="181" y="194"/>
                </a:lnTo>
                <a:close/>
                <a:moveTo>
                  <a:pt x="191" y="207"/>
                </a:moveTo>
                <a:lnTo>
                  <a:pt x="188" y="206"/>
                </a:lnTo>
                <a:lnTo>
                  <a:pt x="184" y="206"/>
                </a:lnTo>
                <a:lnTo>
                  <a:pt x="182" y="206"/>
                </a:lnTo>
                <a:lnTo>
                  <a:pt x="181" y="202"/>
                </a:lnTo>
                <a:lnTo>
                  <a:pt x="178" y="202"/>
                </a:lnTo>
                <a:lnTo>
                  <a:pt x="175" y="201"/>
                </a:lnTo>
                <a:lnTo>
                  <a:pt x="173" y="199"/>
                </a:lnTo>
                <a:lnTo>
                  <a:pt x="171" y="198"/>
                </a:lnTo>
                <a:lnTo>
                  <a:pt x="167" y="198"/>
                </a:lnTo>
                <a:lnTo>
                  <a:pt x="165" y="197"/>
                </a:lnTo>
                <a:lnTo>
                  <a:pt x="165" y="196"/>
                </a:lnTo>
                <a:lnTo>
                  <a:pt x="166" y="194"/>
                </a:lnTo>
                <a:lnTo>
                  <a:pt x="170" y="194"/>
                </a:lnTo>
                <a:lnTo>
                  <a:pt x="171" y="194"/>
                </a:lnTo>
                <a:lnTo>
                  <a:pt x="169" y="192"/>
                </a:lnTo>
                <a:lnTo>
                  <a:pt x="166" y="191"/>
                </a:lnTo>
                <a:lnTo>
                  <a:pt x="166" y="190"/>
                </a:lnTo>
                <a:lnTo>
                  <a:pt x="167" y="189"/>
                </a:lnTo>
                <a:lnTo>
                  <a:pt x="169" y="188"/>
                </a:lnTo>
                <a:lnTo>
                  <a:pt x="171" y="188"/>
                </a:lnTo>
                <a:lnTo>
                  <a:pt x="174" y="188"/>
                </a:lnTo>
                <a:lnTo>
                  <a:pt x="177" y="188"/>
                </a:lnTo>
                <a:lnTo>
                  <a:pt x="174" y="192"/>
                </a:lnTo>
                <a:lnTo>
                  <a:pt x="172" y="196"/>
                </a:lnTo>
                <a:lnTo>
                  <a:pt x="181" y="198"/>
                </a:lnTo>
                <a:lnTo>
                  <a:pt x="196" y="203"/>
                </a:lnTo>
                <a:lnTo>
                  <a:pt x="210" y="209"/>
                </a:lnTo>
                <a:lnTo>
                  <a:pt x="215" y="213"/>
                </a:lnTo>
                <a:lnTo>
                  <a:pt x="203" y="210"/>
                </a:lnTo>
                <a:lnTo>
                  <a:pt x="191" y="207"/>
                </a:lnTo>
                <a:lnTo>
                  <a:pt x="192" y="207"/>
                </a:lnTo>
                <a:lnTo>
                  <a:pt x="191" y="207"/>
                </a:lnTo>
                <a:close/>
                <a:moveTo>
                  <a:pt x="192" y="216"/>
                </a:moveTo>
                <a:lnTo>
                  <a:pt x="194" y="216"/>
                </a:lnTo>
                <a:lnTo>
                  <a:pt x="196" y="216"/>
                </a:lnTo>
                <a:lnTo>
                  <a:pt x="195" y="217"/>
                </a:lnTo>
                <a:lnTo>
                  <a:pt x="192" y="216"/>
                </a:lnTo>
                <a:lnTo>
                  <a:pt x="192" y="216"/>
                </a:lnTo>
                <a:lnTo>
                  <a:pt x="192" y="216"/>
                </a:lnTo>
                <a:close/>
                <a:moveTo>
                  <a:pt x="195" y="234"/>
                </a:moveTo>
                <a:lnTo>
                  <a:pt x="195" y="235"/>
                </a:lnTo>
                <a:lnTo>
                  <a:pt x="196" y="235"/>
                </a:lnTo>
                <a:lnTo>
                  <a:pt x="195" y="235"/>
                </a:lnTo>
                <a:lnTo>
                  <a:pt x="194" y="235"/>
                </a:lnTo>
                <a:lnTo>
                  <a:pt x="194" y="234"/>
                </a:lnTo>
                <a:lnTo>
                  <a:pt x="195" y="234"/>
                </a:lnTo>
                <a:lnTo>
                  <a:pt x="194" y="234"/>
                </a:lnTo>
                <a:lnTo>
                  <a:pt x="195" y="234"/>
                </a:lnTo>
                <a:close/>
                <a:moveTo>
                  <a:pt x="204" y="244"/>
                </a:moveTo>
                <a:lnTo>
                  <a:pt x="202" y="246"/>
                </a:lnTo>
                <a:lnTo>
                  <a:pt x="198" y="244"/>
                </a:lnTo>
                <a:lnTo>
                  <a:pt x="196" y="243"/>
                </a:lnTo>
                <a:lnTo>
                  <a:pt x="192" y="243"/>
                </a:lnTo>
                <a:lnTo>
                  <a:pt x="198" y="242"/>
                </a:lnTo>
                <a:lnTo>
                  <a:pt x="204" y="244"/>
                </a:lnTo>
                <a:close/>
                <a:moveTo>
                  <a:pt x="204" y="256"/>
                </a:moveTo>
                <a:lnTo>
                  <a:pt x="200" y="256"/>
                </a:lnTo>
                <a:lnTo>
                  <a:pt x="196" y="256"/>
                </a:lnTo>
                <a:lnTo>
                  <a:pt x="191" y="255"/>
                </a:lnTo>
                <a:lnTo>
                  <a:pt x="188" y="252"/>
                </a:lnTo>
                <a:lnTo>
                  <a:pt x="188" y="250"/>
                </a:lnTo>
                <a:lnTo>
                  <a:pt x="189" y="250"/>
                </a:lnTo>
                <a:lnTo>
                  <a:pt x="191" y="250"/>
                </a:lnTo>
                <a:lnTo>
                  <a:pt x="195" y="251"/>
                </a:lnTo>
                <a:lnTo>
                  <a:pt x="200" y="254"/>
                </a:lnTo>
                <a:lnTo>
                  <a:pt x="204" y="256"/>
                </a:lnTo>
                <a:lnTo>
                  <a:pt x="200" y="255"/>
                </a:lnTo>
                <a:lnTo>
                  <a:pt x="204" y="256"/>
                </a:lnTo>
                <a:close/>
                <a:moveTo>
                  <a:pt x="181" y="243"/>
                </a:moveTo>
                <a:lnTo>
                  <a:pt x="181" y="240"/>
                </a:lnTo>
                <a:lnTo>
                  <a:pt x="182" y="238"/>
                </a:lnTo>
                <a:lnTo>
                  <a:pt x="182" y="236"/>
                </a:lnTo>
                <a:lnTo>
                  <a:pt x="183" y="235"/>
                </a:lnTo>
                <a:lnTo>
                  <a:pt x="184" y="236"/>
                </a:lnTo>
                <a:lnTo>
                  <a:pt x="187" y="238"/>
                </a:lnTo>
                <a:lnTo>
                  <a:pt x="189" y="240"/>
                </a:lnTo>
                <a:lnTo>
                  <a:pt x="189" y="241"/>
                </a:lnTo>
                <a:lnTo>
                  <a:pt x="189" y="242"/>
                </a:lnTo>
                <a:lnTo>
                  <a:pt x="188" y="243"/>
                </a:lnTo>
                <a:lnTo>
                  <a:pt x="184" y="243"/>
                </a:lnTo>
                <a:lnTo>
                  <a:pt x="181" y="243"/>
                </a:lnTo>
                <a:lnTo>
                  <a:pt x="182" y="243"/>
                </a:lnTo>
                <a:lnTo>
                  <a:pt x="181" y="243"/>
                </a:lnTo>
                <a:close/>
                <a:moveTo>
                  <a:pt x="189" y="263"/>
                </a:moveTo>
                <a:lnTo>
                  <a:pt x="186" y="261"/>
                </a:lnTo>
                <a:lnTo>
                  <a:pt x="183" y="260"/>
                </a:lnTo>
                <a:lnTo>
                  <a:pt x="181" y="261"/>
                </a:lnTo>
                <a:lnTo>
                  <a:pt x="180" y="263"/>
                </a:lnTo>
                <a:lnTo>
                  <a:pt x="179" y="264"/>
                </a:lnTo>
                <a:lnTo>
                  <a:pt x="178" y="264"/>
                </a:lnTo>
                <a:lnTo>
                  <a:pt x="175" y="261"/>
                </a:lnTo>
                <a:lnTo>
                  <a:pt x="174" y="260"/>
                </a:lnTo>
                <a:lnTo>
                  <a:pt x="175" y="258"/>
                </a:lnTo>
                <a:lnTo>
                  <a:pt x="178" y="257"/>
                </a:lnTo>
                <a:lnTo>
                  <a:pt x="180" y="257"/>
                </a:lnTo>
                <a:lnTo>
                  <a:pt x="183" y="257"/>
                </a:lnTo>
                <a:lnTo>
                  <a:pt x="186" y="256"/>
                </a:lnTo>
                <a:lnTo>
                  <a:pt x="188" y="257"/>
                </a:lnTo>
                <a:lnTo>
                  <a:pt x="189" y="258"/>
                </a:lnTo>
                <a:lnTo>
                  <a:pt x="190" y="259"/>
                </a:lnTo>
                <a:lnTo>
                  <a:pt x="190" y="261"/>
                </a:lnTo>
                <a:lnTo>
                  <a:pt x="189" y="263"/>
                </a:lnTo>
                <a:lnTo>
                  <a:pt x="189" y="263"/>
                </a:lnTo>
                <a:lnTo>
                  <a:pt x="189" y="263"/>
                </a:lnTo>
                <a:close/>
                <a:moveTo>
                  <a:pt x="191" y="267"/>
                </a:moveTo>
                <a:lnTo>
                  <a:pt x="190" y="266"/>
                </a:lnTo>
                <a:lnTo>
                  <a:pt x="191" y="265"/>
                </a:lnTo>
                <a:lnTo>
                  <a:pt x="191" y="265"/>
                </a:lnTo>
                <a:lnTo>
                  <a:pt x="192" y="264"/>
                </a:lnTo>
                <a:lnTo>
                  <a:pt x="196" y="264"/>
                </a:lnTo>
                <a:lnTo>
                  <a:pt x="198" y="264"/>
                </a:lnTo>
                <a:lnTo>
                  <a:pt x="203" y="265"/>
                </a:lnTo>
                <a:lnTo>
                  <a:pt x="208" y="266"/>
                </a:lnTo>
                <a:lnTo>
                  <a:pt x="205" y="268"/>
                </a:lnTo>
                <a:lnTo>
                  <a:pt x="199" y="269"/>
                </a:lnTo>
                <a:lnTo>
                  <a:pt x="195" y="269"/>
                </a:lnTo>
                <a:lnTo>
                  <a:pt x="191" y="267"/>
                </a:lnTo>
                <a:lnTo>
                  <a:pt x="191" y="267"/>
                </a:lnTo>
                <a:lnTo>
                  <a:pt x="191" y="267"/>
                </a:lnTo>
                <a:close/>
                <a:moveTo>
                  <a:pt x="207" y="226"/>
                </a:moveTo>
                <a:lnTo>
                  <a:pt x="207" y="223"/>
                </a:lnTo>
                <a:lnTo>
                  <a:pt x="208" y="221"/>
                </a:lnTo>
                <a:lnTo>
                  <a:pt x="210" y="219"/>
                </a:lnTo>
                <a:lnTo>
                  <a:pt x="211" y="218"/>
                </a:lnTo>
                <a:lnTo>
                  <a:pt x="216" y="218"/>
                </a:lnTo>
                <a:lnTo>
                  <a:pt x="222" y="221"/>
                </a:lnTo>
                <a:lnTo>
                  <a:pt x="231" y="223"/>
                </a:lnTo>
                <a:lnTo>
                  <a:pt x="241" y="227"/>
                </a:lnTo>
                <a:lnTo>
                  <a:pt x="250" y="231"/>
                </a:lnTo>
                <a:lnTo>
                  <a:pt x="260" y="235"/>
                </a:lnTo>
                <a:lnTo>
                  <a:pt x="253" y="235"/>
                </a:lnTo>
                <a:lnTo>
                  <a:pt x="246" y="234"/>
                </a:lnTo>
                <a:lnTo>
                  <a:pt x="240" y="231"/>
                </a:lnTo>
                <a:lnTo>
                  <a:pt x="235" y="228"/>
                </a:lnTo>
                <a:lnTo>
                  <a:pt x="230" y="231"/>
                </a:lnTo>
                <a:lnTo>
                  <a:pt x="225" y="230"/>
                </a:lnTo>
                <a:lnTo>
                  <a:pt x="223" y="228"/>
                </a:lnTo>
                <a:lnTo>
                  <a:pt x="224" y="227"/>
                </a:lnTo>
                <a:lnTo>
                  <a:pt x="227" y="227"/>
                </a:lnTo>
                <a:lnTo>
                  <a:pt x="228" y="225"/>
                </a:lnTo>
                <a:lnTo>
                  <a:pt x="222" y="224"/>
                </a:lnTo>
                <a:lnTo>
                  <a:pt x="216" y="225"/>
                </a:lnTo>
                <a:lnTo>
                  <a:pt x="214" y="226"/>
                </a:lnTo>
                <a:lnTo>
                  <a:pt x="212" y="227"/>
                </a:lnTo>
                <a:lnTo>
                  <a:pt x="211" y="228"/>
                </a:lnTo>
                <a:lnTo>
                  <a:pt x="210" y="228"/>
                </a:lnTo>
                <a:lnTo>
                  <a:pt x="208" y="227"/>
                </a:lnTo>
                <a:lnTo>
                  <a:pt x="207" y="226"/>
                </a:lnTo>
                <a:lnTo>
                  <a:pt x="207" y="224"/>
                </a:lnTo>
                <a:lnTo>
                  <a:pt x="207" y="226"/>
                </a:lnTo>
                <a:close/>
                <a:moveTo>
                  <a:pt x="208" y="240"/>
                </a:moveTo>
                <a:lnTo>
                  <a:pt x="220" y="242"/>
                </a:lnTo>
                <a:lnTo>
                  <a:pt x="231" y="244"/>
                </a:lnTo>
                <a:lnTo>
                  <a:pt x="235" y="246"/>
                </a:lnTo>
                <a:lnTo>
                  <a:pt x="238" y="248"/>
                </a:lnTo>
                <a:lnTo>
                  <a:pt x="240" y="249"/>
                </a:lnTo>
                <a:lnTo>
                  <a:pt x="241" y="250"/>
                </a:lnTo>
                <a:lnTo>
                  <a:pt x="241" y="251"/>
                </a:lnTo>
                <a:lnTo>
                  <a:pt x="240" y="252"/>
                </a:lnTo>
                <a:lnTo>
                  <a:pt x="237" y="252"/>
                </a:lnTo>
                <a:lnTo>
                  <a:pt x="233" y="250"/>
                </a:lnTo>
                <a:lnTo>
                  <a:pt x="229" y="249"/>
                </a:lnTo>
                <a:lnTo>
                  <a:pt x="224" y="248"/>
                </a:lnTo>
                <a:lnTo>
                  <a:pt x="220" y="247"/>
                </a:lnTo>
                <a:lnTo>
                  <a:pt x="215" y="246"/>
                </a:lnTo>
                <a:lnTo>
                  <a:pt x="213" y="243"/>
                </a:lnTo>
                <a:lnTo>
                  <a:pt x="208" y="240"/>
                </a:lnTo>
                <a:lnTo>
                  <a:pt x="213" y="241"/>
                </a:lnTo>
                <a:lnTo>
                  <a:pt x="208" y="240"/>
                </a:lnTo>
                <a:close/>
                <a:moveTo>
                  <a:pt x="221" y="285"/>
                </a:moveTo>
                <a:lnTo>
                  <a:pt x="220" y="284"/>
                </a:lnTo>
                <a:lnTo>
                  <a:pt x="220" y="283"/>
                </a:lnTo>
                <a:lnTo>
                  <a:pt x="220" y="281"/>
                </a:lnTo>
                <a:lnTo>
                  <a:pt x="222" y="279"/>
                </a:lnTo>
                <a:lnTo>
                  <a:pt x="223" y="276"/>
                </a:lnTo>
                <a:lnTo>
                  <a:pt x="225" y="274"/>
                </a:lnTo>
                <a:lnTo>
                  <a:pt x="228" y="274"/>
                </a:lnTo>
                <a:lnTo>
                  <a:pt x="229" y="274"/>
                </a:lnTo>
                <a:lnTo>
                  <a:pt x="230" y="275"/>
                </a:lnTo>
                <a:lnTo>
                  <a:pt x="231" y="275"/>
                </a:lnTo>
                <a:lnTo>
                  <a:pt x="230" y="276"/>
                </a:lnTo>
                <a:lnTo>
                  <a:pt x="229" y="277"/>
                </a:lnTo>
                <a:lnTo>
                  <a:pt x="227" y="277"/>
                </a:lnTo>
                <a:lnTo>
                  <a:pt x="225" y="279"/>
                </a:lnTo>
                <a:lnTo>
                  <a:pt x="223" y="282"/>
                </a:lnTo>
                <a:lnTo>
                  <a:pt x="221" y="285"/>
                </a:lnTo>
                <a:lnTo>
                  <a:pt x="221" y="285"/>
                </a:lnTo>
                <a:lnTo>
                  <a:pt x="221" y="285"/>
                </a:lnTo>
                <a:close/>
                <a:moveTo>
                  <a:pt x="221" y="301"/>
                </a:moveTo>
                <a:lnTo>
                  <a:pt x="225" y="300"/>
                </a:lnTo>
                <a:lnTo>
                  <a:pt x="230" y="300"/>
                </a:lnTo>
                <a:lnTo>
                  <a:pt x="232" y="302"/>
                </a:lnTo>
                <a:lnTo>
                  <a:pt x="235" y="306"/>
                </a:lnTo>
                <a:lnTo>
                  <a:pt x="231" y="305"/>
                </a:lnTo>
                <a:lnTo>
                  <a:pt x="228" y="305"/>
                </a:lnTo>
                <a:lnTo>
                  <a:pt x="223" y="304"/>
                </a:lnTo>
                <a:lnTo>
                  <a:pt x="221" y="301"/>
                </a:lnTo>
                <a:close/>
                <a:moveTo>
                  <a:pt x="241" y="297"/>
                </a:moveTo>
                <a:lnTo>
                  <a:pt x="232" y="298"/>
                </a:lnTo>
                <a:lnTo>
                  <a:pt x="223" y="297"/>
                </a:lnTo>
                <a:lnTo>
                  <a:pt x="223" y="294"/>
                </a:lnTo>
                <a:lnTo>
                  <a:pt x="223" y="293"/>
                </a:lnTo>
                <a:lnTo>
                  <a:pt x="223" y="292"/>
                </a:lnTo>
                <a:lnTo>
                  <a:pt x="224" y="292"/>
                </a:lnTo>
                <a:lnTo>
                  <a:pt x="228" y="291"/>
                </a:lnTo>
                <a:lnTo>
                  <a:pt x="230" y="291"/>
                </a:lnTo>
                <a:lnTo>
                  <a:pt x="237" y="293"/>
                </a:lnTo>
                <a:lnTo>
                  <a:pt x="244" y="296"/>
                </a:lnTo>
                <a:lnTo>
                  <a:pt x="249" y="299"/>
                </a:lnTo>
                <a:lnTo>
                  <a:pt x="256" y="301"/>
                </a:lnTo>
                <a:lnTo>
                  <a:pt x="263" y="304"/>
                </a:lnTo>
                <a:lnTo>
                  <a:pt x="269" y="306"/>
                </a:lnTo>
                <a:lnTo>
                  <a:pt x="274" y="307"/>
                </a:lnTo>
                <a:lnTo>
                  <a:pt x="278" y="310"/>
                </a:lnTo>
                <a:lnTo>
                  <a:pt x="278" y="313"/>
                </a:lnTo>
                <a:lnTo>
                  <a:pt x="276" y="315"/>
                </a:lnTo>
                <a:lnTo>
                  <a:pt x="272" y="317"/>
                </a:lnTo>
                <a:lnTo>
                  <a:pt x="270" y="317"/>
                </a:lnTo>
                <a:lnTo>
                  <a:pt x="268" y="316"/>
                </a:lnTo>
                <a:lnTo>
                  <a:pt x="266" y="316"/>
                </a:lnTo>
                <a:lnTo>
                  <a:pt x="266" y="315"/>
                </a:lnTo>
                <a:lnTo>
                  <a:pt x="266" y="315"/>
                </a:lnTo>
                <a:lnTo>
                  <a:pt x="268" y="314"/>
                </a:lnTo>
                <a:lnTo>
                  <a:pt x="269" y="311"/>
                </a:lnTo>
                <a:lnTo>
                  <a:pt x="264" y="311"/>
                </a:lnTo>
                <a:lnTo>
                  <a:pt x="260" y="311"/>
                </a:lnTo>
                <a:lnTo>
                  <a:pt x="256" y="308"/>
                </a:lnTo>
                <a:lnTo>
                  <a:pt x="255" y="305"/>
                </a:lnTo>
                <a:lnTo>
                  <a:pt x="250" y="304"/>
                </a:lnTo>
                <a:lnTo>
                  <a:pt x="247" y="304"/>
                </a:lnTo>
                <a:lnTo>
                  <a:pt x="245" y="302"/>
                </a:lnTo>
                <a:lnTo>
                  <a:pt x="244" y="301"/>
                </a:lnTo>
                <a:lnTo>
                  <a:pt x="243" y="300"/>
                </a:lnTo>
                <a:lnTo>
                  <a:pt x="241" y="297"/>
                </a:lnTo>
                <a:lnTo>
                  <a:pt x="240" y="299"/>
                </a:lnTo>
                <a:lnTo>
                  <a:pt x="241" y="297"/>
                </a:lnTo>
                <a:close/>
                <a:moveTo>
                  <a:pt x="261" y="319"/>
                </a:moveTo>
                <a:lnTo>
                  <a:pt x="264" y="318"/>
                </a:lnTo>
                <a:lnTo>
                  <a:pt x="266" y="319"/>
                </a:lnTo>
                <a:lnTo>
                  <a:pt x="269" y="321"/>
                </a:lnTo>
                <a:lnTo>
                  <a:pt x="271" y="323"/>
                </a:lnTo>
                <a:lnTo>
                  <a:pt x="268" y="324"/>
                </a:lnTo>
                <a:lnTo>
                  <a:pt x="263" y="324"/>
                </a:lnTo>
                <a:lnTo>
                  <a:pt x="261" y="322"/>
                </a:lnTo>
                <a:lnTo>
                  <a:pt x="261" y="319"/>
                </a:lnTo>
                <a:lnTo>
                  <a:pt x="262" y="319"/>
                </a:lnTo>
                <a:lnTo>
                  <a:pt x="261" y="319"/>
                </a:lnTo>
                <a:close/>
                <a:moveTo>
                  <a:pt x="253" y="316"/>
                </a:moveTo>
                <a:lnTo>
                  <a:pt x="250" y="315"/>
                </a:lnTo>
                <a:lnTo>
                  <a:pt x="250" y="315"/>
                </a:lnTo>
                <a:lnTo>
                  <a:pt x="250" y="314"/>
                </a:lnTo>
                <a:lnTo>
                  <a:pt x="252" y="313"/>
                </a:lnTo>
                <a:lnTo>
                  <a:pt x="254" y="311"/>
                </a:lnTo>
                <a:lnTo>
                  <a:pt x="256" y="313"/>
                </a:lnTo>
                <a:lnTo>
                  <a:pt x="260" y="314"/>
                </a:lnTo>
                <a:lnTo>
                  <a:pt x="261" y="316"/>
                </a:lnTo>
                <a:lnTo>
                  <a:pt x="256" y="316"/>
                </a:lnTo>
                <a:lnTo>
                  <a:pt x="253" y="316"/>
                </a:lnTo>
                <a:lnTo>
                  <a:pt x="253" y="316"/>
                </a:lnTo>
                <a:lnTo>
                  <a:pt x="253" y="316"/>
                </a:lnTo>
                <a:close/>
                <a:moveTo>
                  <a:pt x="280" y="346"/>
                </a:moveTo>
                <a:lnTo>
                  <a:pt x="279" y="346"/>
                </a:lnTo>
                <a:lnTo>
                  <a:pt x="278" y="344"/>
                </a:lnTo>
                <a:lnTo>
                  <a:pt x="280" y="344"/>
                </a:lnTo>
                <a:lnTo>
                  <a:pt x="281" y="344"/>
                </a:lnTo>
                <a:lnTo>
                  <a:pt x="281" y="346"/>
                </a:lnTo>
                <a:lnTo>
                  <a:pt x="280" y="346"/>
                </a:lnTo>
                <a:lnTo>
                  <a:pt x="280" y="346"/>
                </a:lnTo>
                <a:lnTo>
                  <a:pt x="280" y="346"/>
                </a:lnTo>
                <a:close/>
                <a:moveTo>
                  <a:pt x="243" y="330"/>
                </a:moveTo>
                <a:lnTo>
                  <a:pt x="249" y="329"/>
                </a:lnTo>
                <a:lnTo>
                  <a:pt x="256" y="327"/>
                </a:lnTo>
                <a:lnTo>
                  <a:pt x="262" y="327"/>
                </a:lnTo>
                <a:lnTo>
                  <a:pt x="269" y="331"/>
                </a:lnTo>
                <a:lnTo>
                  <a:pt x="272" y="333"/>
                </a:lnTo>
                <a:lnTo>
                  <a:pt x="278" y="334"/>
                </a:lnTo>
                <a:lnTo>
                  <a:pt x="281" y="335"/>
                </a:lnTo>
                <a:lnTo>
                  <a:pt x="286" y="337"/>
                </a:lnTo>
                <a:lnTo>
                  <a:pt x="288" y="337"/>
                </a:lnTo>
                <a:lnTo>
                  <a:pt x="290" y="338"/>
                </a:lnTo>
                <a:lnTo>
                  <a:pt x="291" y="338"/>
                </a:lnTo>
                <a:lnTo>
                  <a:pt x="291" y="339"/>
                </a:lnTo>
                <a:lnTo>
                  <a:pt x="291" y="340"/>
                </a:lnTo>
                <a:lnTo>
                  <a:pt x="290" y="340"/>
                </a:lnTo>
                <a:lnTo>
                  <a:pt x="284" y="340"/>
                </a:lnTo>
                <a:lnTo>
                  <a:pt x="277" y="339"/>
                </a:lnTo>
                <a:lnTo>
                  <a:pt x="260" y="334"/>
                </a:lnTo>
                <a:lnTo>
                  <a:pt x="243" y="330"/>
                </a:lnTo>
                <a:lnTo>
                  <a:pt x="252" y="331"/>
                </a:lnTo>
                <a:lnTo>
                  <a:pt x="243" y="330"/>
                </a:lnTo>
                <a:close/>
                <a:moveTo>
                  <a:pt x="302" y="351"/>
                </a:moveTo>
                <a:lnTo>
                  <a:pt x="299" y="348"/>
                </a:lnTo>
                <a:lnTo>
                  <a:pt x="297" y="347"/>
                </a:lnTo>
                <a:lnTo>
                  <a:pt x="294" y="347"/>
                </a:lnTo>
                <a:lnTo>
                  <a:pt x="290" y="346"/>
                </a:lnTo>
                <a:lnTo>
                  <a:pt x="288" y="346"/>
                </a:lnTo>
                <a:lnTo>
                  <a:pt x="285" y="344"/>
                </a:lnTo>
                <a:lnTo>
                  <a:pt x="284" y="344"/>
                </a:lnTo>
                <a:lnTo>
                  <a:pt x="284" y="343"/>
                </a:lnTo>
                <a:lnTo>
                  <a:pt x="284" y="342"/>
                </a:lnTo>
                <a:lnTo>
                  <a:pt x="286" y="342"/>
                </a:lnTo>
                <a:lnTo>
                  <a:pt x="288" y="342"/>
                </a:lnTo>
                <a:lnTo>
                  <a:pt x="291" y="342"/>
                </a:lnTo>
                <a:lnTo>
                  <a:pt x="295" y="341"/>
                </a:lnTo>
                <a:lnTo>
                  <a:pt x="299" y="341"/>
                </a:lnTo>
                <a:lnTo>
                  <a:pt x="303" y="342"/>
                </a:lnTo>
                <a:lnTo>
                  <a:pt x="305" y="346"/>
                </a:lnTo>
                <a:lnTo>
                  <a:pt x="304" y="348"/>
                </a:lnTo>
                <a:lnTo>
                  <a:pt x="304" y="351"/>
                </a:lnTo>
                <a:lnTo>
                  <a:pt x="303" y="351"/>
                </a:lnTo>
                <a:lnTo>
                  <a:pt x="302" y="351"/>
                </a:lnTo>
                <a:lnTo>
                  <a:pt x="301" y="349"/>
                </a:lnTo>
                <a:lnTo>
                  <a:pt x="302" y="351"/>
                </a:lnTo>
                <a:close/>
                <a:moveTo>
                  <a:pt x="315" y="384"/>
                </a:moveTo>
                <a:lnTo>
                  <a:pt x="314" y="384"/>
                </a:lnTo>
                <a:lnTo>
                  <a:pt x="315" y="382"/>
                </a:lnTo>
                <a:lnTo>
                  <a:pt x="317" y="381"/>
                </a:lnTo>
                <a:lnTo>
                  <a:pt x="319" y="382"/>
                </a:lnTo>
                <a:lnTo>
                  <a:pt x="324" y="384"/>
                </a:lnTo>
                <a:lnTo>
                  <a:pt x="329" y="388"/>
                </a:lnTo>
                <a:lnTo>
                  <a:pt x="326" y="388"/>
                </a:lnTo>
                <a:lnTo>
                  <a:pt x="322" y="388"/>
                </a:lnTo>
                <a:lnTo>
                  <a:pt x="319" y="387"/>
                </a:lnTo>
                <a:lnTo>
                  <a:pt x="315" y="384"/>
                </a:lnTo>
                <a:lnTo>
                  <a:pt x="317" y="385"/>
                </a:lnTo>
                <a:lnTo>
                  <a:pt x="315" y="384"/>
                </a:lnTo>
                <a:close/>
                <a:moveTo>
                  <a:pt x="342" y="364"/>
                </a:moveTo>
                <a:lnTo>
                  <a:pt x="339" y="365"/>
                </a:lnTo>
                <a:lnTo>
                  <a:pt x="337" y="365"/>
                </a:lnTo>
                <a:lnTo>
                  <a:pt x="335" y="364"/>
                </a:lnTo>
                <a:lnTo>
                  <a:pt x="332" y="363"/>
                </a:lnTo>
                <a:lnTo>
                  <a:pt x="328" y="362"/>
                </a:lnTo>
                <a:lnTo>
                  <a:pt x="323" y="360"/>
                </a:lnTo>
                <a:lnTo>
                  <a:pt x="321" y="358"/>
                </a:lnTo>
                <a:lnTo>
                  <a:pt x="320" y="355"/>
                </a:lnTo>
                <a:lnTo>
                  <a:pt x="313" y="355"/>
                </a:lnTo>
                <a:lnTo>
                  <a:pt x="306" y="356"/>
                </a:lnTo>
                <a:lnTo>
                  <a:pt x="305" y="356"/>
                </a:lnTo>
                <a:lnTo>
                  <a:pt x="303" y="355"/>
                </a:lnTo>
                <a:lnTo>
                  <a:pt x="303" y="354"/>
                </a:lnTo>
                <a:lnTo>
                  <a:pt x="304" y="351"/>
                </a:lnTo>
                <a:lnTo>
                  <a:pt x="306" y="350"/>
                </a:lnTo>
                <a:lnTo>
                  <a:pt x="311" y="350"/>
                </a:lnTo>
                <a:lnTo>
                  <a:pt x="315" y="351"/>
                </a:lnTo>
                <a:lnTo>
                  <a:pt x="319" y="352"/>
                </a:lnTo>
                <a:lnTo>
                  <a:pt x="326" y="355"/>
                </a:lnTo>
                <a:lnTo>
                  <a:pt x="331" y="358"/>
                </a:lnTo>
                <a:lnTo>
                  <a:pt x="338" y="360"/>
                </a:lnTo>
                <a:lnTo>
                  <a:pt x="342" y="364"/>
                </a:lnTo>
                <a:lnTo>
                  <a:pt x="342" y="364"/>
                </a:lnTo>
                <a:lnTo>
                  <a:pt x="342" y="364"/>
                </a:lnTo>
                <a:close/>
                <a:moveTo>
                  <a:pt x="351" y="350"/>
                </a:moveTo>
                <a:lnTo>
                  <a:pt x="354" y="350"/>
                </a:lnTo>
                <a:lnTo>
                  <a:pt x="357" y="351"/>
                </a:lnTo>
                <a:lnTo>
                  <a:pt x="359" y="351"/>
                </a:lnTo>
                <a:lnTo>
                  <a:pt x="359" y="350"/>
                </a:lnTo>
                <a:lnTo>
                  <a:pt x="360" y="348"/>
                </a:lnTo>
                <a:lnTo>
                  <a:pt x="360" y="344"/>
                </a:lnTo>
                <a:lnTo>
                  <a:pt x="363" y="349"/>
                </a:lnTo>
                <a:lnTo>
                  <a:pt x="368" y="352"/>
                </a:lnTo>
                <a:lnTo>
                  <a:pt x="363" y="354"/>
                </a:lnTo>
                <a:lnTo>
                  <a:pt x="359" y="354"/>
                </a:lnTo>
                <a:lnTo>
                  <a:pt x="356" y="354"/>
                </a:lnTo>
                <a:lnTo>
                  <a:pt x="354" y="354"/>
                </a:lnTo>
                <a:lnTo>
                  <a:pt x="352" y="352"/>
                </a:lnTo>
                <a:lnTo>
                  <a:pt x="351" y="350"/>
                </a:lnTo>
                <a:lnTo>
                  <a:pt x="353" y="351"/>
                </a:lnTo>
                <a:lnTo>
                  <a:pt x="351" y="350"/>
                </a:lnTo>
                <a:close/>
                <a:moveTo>
                  <a:pt x="371" y="381"/>
                </a:moveTo>
                <a:lnTo>
                  <a:pt x="371" y="377"/>
                </a:lnTo>
                <a:lnTo>
                  <a:pt x="372" y="375"/>
                </a:lnTo>
                <a:lnTo>
                  <a:pt x="377" y="376"/>
                </a:lnTo>
                <a:lnTo>
                  <a:pt x="380" y="379"/>
                </a:lnTo>
                <a:lnTo>
                  <a:pt x="376" y="380"/>
                </a:lnTo>
                <a:lnTo>
                  <a:pt x="371" y="381"/>
                </a:lnTo>
                <a:lnTo>
                  <a:pt x="372" y="379"/>
                </a:lnTo>
                <a:lnTo>
                  <a:pt x="371" y="381"/>
                </a:lnTo>
                <a:close/>
                <a:moveTo>
                  <a:pt x="389" y="364"/>
                </a:moveTo>
                <a:lnTo>
                  <a:pt x="383" y="364"/>
                </a:lnTo>
                <a:lnTo>
                  <a:pt x="375" y="363"/>
                </a:lnTo>
                <a:lnTo>
                  <a:pt x="378" y="360"/>
                </a:lnTo>
                <a:lnTo>
                  <a:pt x="384" y="359"/>
                </a:lnTo>
                <a:lnTo>
                  <a:pt x="386" y="359"/>
                </a:lnTo>
                <a:lnTo>
                  <a:pt x="388" y="360"/>
                </a:lnTo>
                <a:lnTo>
                  <a:pt x="389" y="362"/>
                </a:lnTo>
                <a:lnTo>
                  <a:pt x="389" y="364"/>
                </a:lnTo>
                <a:lnTo>
                  <a:pt x="389" y="364"/>
                </a:lnTo>
                <a:lnTo>
                  <a:pt x="389" y="364"/>
                </a:lnTo>
                <a:close/>
                <a:moveTo>
                  <a:pt x="401" y="372"/>
                </a:moveTo>
                <a:lnTo>
                  <a:pt x="400" y="369"/>
                </a:lnTo>
                <a:lnTo>
                  <a:pt x="400" y="367"/>
                </a:lnTo>
                <a:lnTo>
                  <a:pt x="401" y="365"/>
                </a:lnTo>
                <a:lnTo>
                  <a:pt x="402" y="363"/>
                </a:lnTo>
                <a:lnTo>
                  <a:pt x="404" y="362"/>
                </a:lnTo>
                <a:lnTo>
                  <a:pt x="405" y="363"/>
                </a:lnTo>
                <a:lnTo>
                  <a:pt x="408" y="365"/>
                </a:lnTo>
                <a:lnTo>
                  <a:pt x="409" y="366"/>
                </a:lnTo>
                <a:lnTo>
                  <a:pt x="405" y="369"/>
                </a:lnTo>
                <a:lnTo>
                  <a:pt x="401" y="372"/>
                </a:lnTo>
                <a:lnTo>
                  <a:pt x="402" y="372"/>
                </a:lnTo>
                <a:lnTo>
                  <a:pt x="401" y="372"/>
                </a:lnTo>
                <a:close/>
                <a:moveTo>
                  <a:pt x="417" y="363"/>
                </a:moveTo>
                <a:lnTo>
                  <a:pt x="413" y="360"/>
                </a:lnTo>
                <a:lnTo>
                  <a:pt x="411" y="358"/>
                </a:lnTo>
                <a:lnTo>
                  <a:pt x="408" y="358"/>
                </a:lnTo>
                <a:lnTo>
                  <a:pt x="404" y="358"/>
                </a:lnTo>
                <a:lnTo>
                  <a:pt x="401" y="358"/>
                </a:lnTo>
                <a:lnTo>
                  <a:pt x="401" y="358"/>
                </a:lnTo>
                <a:lnTo>
                  <a:pt x="401" y="357"/>
                </a:lnTo>
                <a:lnTo>
                  <a:pt x="400" y="355"/>
                </a:lnTo>
                <a:lnTo>
                  <a:pt x="393" y="352"/>
                </a:lnTo>
                <a:lnTo>
                  <a:pt x="386" y="351"/>
                </a:lnTo>
                <a:lnTo>
                  <a:pt x="383" y="349"/>
                </a:lnTo>
                <a:lnTo>
                  <a:pt x="378" y="348"/>
                </a:lnTo>
                <a:lnTo>
                  <a:pt x="375" y="347"/>
                </a:lnTo>
                <a:lnTo>
                  <a:pt x="371" y="346"/>
                </a:lnTo>
                <a:lnTo>
                  <a:pt x="368" y="344"/>
                </a:lnTo>
                <a:lnTo>
                  <a:pt x="365" y="341"/>
                </a:lnTo>
                <a:lnTo>
                  <a:pt x="363" y="340"/>
                </a:lnTo>
                <a:lnTo>
                  <a:pt x="361" y="340"/>
                </a:lnTo>
                <a:lnTo>
                  <a:pt x="357" y="340"/>
                </a:lnTo>
                <a:lnTo>
                  <a:pt x="355" y="341"/>
                </a:lnTo>
                <a:lnTo>
                  <a:pt x="357" y="342"/>
                </a:lnTo>
                <a:lnTo>
                  <a:pt x="360" y="344"/>
                </a:lnTo>
                <a:lnTo>
                  <a:pt x="353" y="344"/>
                </a:lnTo>
                <a:lnTo>
                  <a:pt x="346" y="344"/>
                </a:lnTo>
                <a:lnTo>
                  <a:pt x="344" y="343"/>
                </a:lnTo>
                <a:lnTo>
                  <a:pt x="342" y="343"/>
                </a:lnTo>
                <a:lnTo>
                  <a:pt x="340" y="344"/>
                </a:lnTo>
                <a:lnTo>
                  <a:pt x="340" y="348"/>
                </a:lnTo>
                <a:lnTo>
                  <a:pt x="342" y="350"/>
                </a:lnTo>
                <a:lnTo>
                  <a:pt x="342" y="352"/>
                </a:lnTo>
                <a:lnTo>
                  <a:pt x="335" y="351"/>
                </a:lnTo>
                <a:lnTo>
                  <a:pt x="329" y="349"/>
                </a:lnTo>
                <a:lnTo>
                  <a:pt x="331" y="348"/>
                </a:lnTo>
                <a:lnTo>
                  <a:pt x="335" y="347"/>
                </a:lnTo>
                <a:lnTo>
                  <a:pt x="338" y="346"/>
                </a:lnTo>
                <a:lnTo>
                  <a:pt x="339" y="342"/>
                </a:lnTo>
                <a:lnTo>
                  <a:pt x="330" y="342"/>
                </a:lnTo>
                <a:lnTo>
                  <a:pt x="321" y="342"/>
                </a:lnTo>
                <a:lnTo>
                  <a:pt x="318" y="342"/>
                </a:lnTo>
                <a:lnTo>
                  <a:pt x="313" y="342"/>
                </a:lnTo>
                <a:lnTo>
                  <a:pt x="312" y="340"/>
                </a:lnTo>
                <a:lnTo>
                  <a:pt x="313" y="340"/>
                </a:lnTo>
                <a:lnTo>
                  <a:pt x="314" y="339"/>
                </a:lnTo>
                <a:lnTo>
                  <a:pt x="314" y="339"/>
                </a:lnTo>
                <a:lnTo>
                  <a:pt x="315" y="338"/>
                </a:lnTo>
                <a:lnTo>
                  <a:pt x="314" y="337"/>
                </a:lnTo>
                <a:lnTo>
                  <a:pt x="312" y="335"/>
                </a:lnTo>
                <a:lnTo>
                  <a:pt x="309" y="334"/>
                </a:lnTo>
                <a:lnTo>
                  <a:pt x="306" y="334"/>
                </a:lnTo>
                <a:lnTo>
                  <a:pt x="303" y="335"/>
                </a:lnTo>
                <a:lnTo>
                  <a:pt x="299" y="334"/>
                </a:lnTo>
                <a:lnTo>
                  <a:pt x="299" y="332"/>
                </a:lnTo>
                <a:lnTo>
                  <a:pt x="297" y="333"/>
                </a:lnTo>
                <a:lnTo>
                  <a:pt x="295" y="332"/>
                </a:lnTo>
                <a:lnTo>
                  <a:pt x="295" y="331"/>
                </a:lnTo>
                <a:lnTo>
                  <a:pt x="294" y="331"/>
                </a:lnTo>
                <a:lnTo>
                  <a:pt x="293" y="332"/>
                </a:lnTo>
                <a:lnTo>
                  <a:pt x="293" y="333"/>
                </a:lnTo>
                <a:lnTo>
                  <a:pt x="288" y="332"/>
                </a:lnTo>
                <a:lnTo>
                  <a:pt x="284" y="331"/>
                </a:lnTo>
                <a:lnTo>
                  <a:pt x="287" y="330"/>
                </a:lnTo>
                <a:lnTo>
                  <a:pt x="288" y="326"/>
                </a:lnTo>
                <a:lnTo>
                  <a:pt x="288" y="325"/>
                </a:lnTo>
                <a:lnTo>
                  <a:pt x="287" y="323"/>
                </a:lnTo>
                <a:lnTo>
                  <a:pt x="288" y="321"/>
                </a:lnTo>
                <a:lnTo>
                  <a:pt x="289" y="321"/>
                </a:lnTo>
                <a:lnTo>
                  <a:pt x="295" y="323"/>
                </a:lnTo>
                <a:lnTo>
                  <a:pt x="301" y="324"/>
                </a:lnTo>
                <a:lnTo>
                  <a:pt x="297" y="325"/>
                </a:lnTo>
                <a:lnTo>
                  <a:pt x="293" y="326"/>
                </a:lnTo>
                <a:lnTo>
                  <a:pt x="296" y="329"/>
                </a:lnTo>
                <a:lnTo>
                  <a:pt x="301" y="329"/>
                </a:lnTo>
                <a:lnTo>
                  <a:pt x="306" y="329"/>
                </a:lnTo>
                <a:lnTo>
                  <a:pt x="310" y="329"/>
                </a:lnTo>
                <a:lnTo>
                  <a:pt x="307" y="327"/>
                </a:lnTo>
                <a:lnTo>
                  <a:pt x="306" y="326"/>
                </a:lnTo>
                <a:lnTo>
                  <a:pt x="304" y="324"/>
                </a:lnTo>
                <a:lnTo>
                  <a:pt x="303" y="323"/>
                </a:lnTo>
                <a:lnTo>
                  <a:pt x="304" y="321"/>
                </a:lnTo>
                <a:lnTo>
                  <a:pt x="306" y="319"/>
                </a:lnTo>
                <a:lnTo>
                  <a:pt x="307" y="319"/>
                </a:lnTo>
                <a:lnTo>
                  <a:pt x="310" y="319"/>
                </a:lnTo>
                <a:lnTo>
                  <a:pt x="309" y="317"/>
                </a:lnTo>
                <a:lnTo>
                  <a:pt x="307" y="315"/>
                </a:lnTo>
                <a:lnTo>
                  <a:pt x="318" y="316"/>
                </a:lnTo>
                <a:lnTo>
                  <a:pt x="328" y="318"/>
                </a:lnTo>
                <a:lnTo>
                  <a:pt x="337" y="322"/>
                </a:lnTo>
                <a:lnTo>
                  <a:pt x="346" y="326"/>
                </a:lnTo>
                <a:lnTo>
                  <a:pt x="351" y="330"/>
                </a:lnTo>
                <a:lnTo>
                  <a:pt x="355" y="332"/>
                </a:lnTo>
                <a:lnTo>
                  <a:pt x="357" y="333"/>
                </a:lnTo>
                <a:lnTo>
                  <a:pt x="360" y="334"/>
                </a:lnTo>
                <a:lnTo>
                  <a:pt x="360" y="335"/>
                </a:lnTo>
                <a:lnTo>
                  <a:pt x="360" y="338"/>
                </a:lnTo>
                <a:lnTo>
                  <a:pt x="362" y="339"/>
                </a:lnTo>
                <a:lnTo>
                  <a:pt x="365" y="339"/>
                </a:lnTo>
                <a:lnTo>
                  <a:pt x="368" y="338"/>
                </a:lnTo>
                <a:lnTo>
                  <a:pt x="370" y="338"/>
                </a:lnTo>
                <a:lnTo>
                  <a:pt x="372" y="340"/>
                </a:lnTo>
                <a:lnTo>
                  <a:pt x="376" y="342"/>
                </a:lnTo>
                <a:lnTo>
                  <a:pt x="380" y="343"/>
                </a:lnTo>
                <a:lnTo>
                  <a:pt x="384" y="344"/>
                </a:lnTo>
                <a:lnTo>
                  <a:pt x="394" y="347"/>
                </a:lnTo>
                <a:lnTo>
                  <a:pt x="403" y="351"/>
                </a:lnTo>
                <a:lnTo>
                  <a:pt x="410" y="355"/>
                </a:lnTo>
                <a:lnTo>
                  <a:pt x="418" y="358"/>
                </a:lnTo>
                <a:lnTo>
                  <a:pt x="421" y="359"/>
                </a:lnTo>
                <a:lnTo>
                  <a:pt x="426" y="360"/>
                </a:lnTo>
                <a:lnTo>
                  <a:pt x="428" y="363"/>
                </a:lnTo>
                <a:lnTo>
                  <a:pt x="430" y="366"/>
                </a:lnTo>
                <a:lnTo>
                  <a:pt x="427" y="367"/>
                </a:lnTo>
                <a:lnTo>
                  <a:pt x="423" y="366"/>
                </a:lnTo>
                <a:lnTo>
                  <a:pt x="420" y="365"/>
                </a:lnTo>
                <a:lnTo>
                  <a:pt x="417" y="363"/>
                </a:lnTo>
                <a:lnTo>
                  <a:pt x="417" y="363"/>
                </a:lnTo>
                <a:lnTo>
                  <a:pt x="417" y="363"/>
                </a:lnTo>
                <a:close/>
                <a:moveTo>
                  <a:pt x="802" y="623"/>
                </a:moveTo>
                <a:lnTo>
                  <a:pt x="804" y="623"/>
                </a:lnTo>
                <a:lnTo>
                  <a:pt x="804" y="624"/>
                </a:lnTo>
                <a:lnTo>
                  <a:pt x="802" y="624"/>
                </a:lnTo>
                <a:lnTo>
                  <a:pt x="801" y="624"/>
                </a:lnTo>
                <a:lnTo>
                  <a:pt x="801" y="623"/>
                </a:lnTo>
                <a:lnTo>
                  <a:pt x="802" y="623"/>
                </a:lnTo>
                <a:close/>
                <a:moveTo>
                  <a:pt x="933" y="626"/>
                </a:moveTo>
                <a:lnTo>
                  <a:pt x="933" y="629"/>
                </a:lnTo>
                <a:lnTo>
                  <a:pt x="931" y="631"/>
                </a:lnTo>
                <a:lnTo>
                  <a:pt x="930" y="628"/>
                </a:lnTo>
                <a:lnTo>
                  <a:pt x="930" y="623"/>
                </a:lnTo>
                <a:lnTo>
                  <a:pt x="930" y="622"/>
                </a:lnTo>
                <a:lnTo>
                  <a:pt x="931" y="620"/>
                </a:lnTo>
                <a:lnTo>
                  <a:pt x="931" y="620"/>
                </a:lnTo>
                <a:lnTo>
                  <a:pt x="933" y="620"/>
                </a:lnTo>
                <a:lnTo>
                  <a:pt x="936" y="621"/>
                </a:lnTo>
                <a:lnTo>
                  <a:pt x="936" y="622"/>
                </a:lnTo>
                <a:lnTo>
                  <a:pt x="935" y="624"/>
                </a:lnTo>
                <a:lnTo>
                  <a:pt x="933" y="626"/>
                </a:lnTo>
                <a:lnTo>
                  <a:pt x="935" y="624"/>
                </a:lnTo>
                <a:lnTo>
                  <a:pt x="933" y="626"/>
                </a:lnTo>
                <a:close/>
                <a:moveTo>
                  <a:pt x="1176" y="616"/>
                </a:moveTo>
                <a:lnTo>
                  <a:pt x="1178" y="614"/>
                </a:lnTo>
                <a:lnTo>
                  <a:pt x="1180" y="612"/>
                </a:lnTo>
                <a:lnTo>
                  <a:pt x="1181" y="612"/>
                </a:lnTo>
                <a:lnTo>
                  <a:pt x="1183" y="612"/>
                </a:lnTo>
                <a:lnTo>
                  <a:pt x="1183" y="612"/>
                </a:lnTo>
                <a:lnTo>
                  <a:pt x="1184" y="613"/>
                </a:lnTo>
                <a:lnTo>
                  <a:pt x="1183" y="615"/>
                </a:lnTo>
                <a:lnTo>
                  <a:pt x="1179" y="616"/>
                </a:lnTo>
                <a:lnTo>
                  <a:pt x="1177" y="617"/>
                </a:lnTo>
                <a:lnTo>
                  <a:pt x="1176" y="616"/>
                </a:lnTo>
                <a:lnTo>
                  <a:pt x="1177" y="615"/>
                </a:lnTo>
                <a:lnTo>
                  <a:pt x="1176" y="616"/>
                </a:lnTo>
                <a:close/>
                <a:moveTo>
                  <a:pt x="1184" y="626"/>
                </a:moveTo>
                <a:lnTo>
                  <a:pt x="1180" y="626"/>
                </a:lnTo>
                <a:lnTo>
                  <a:pt x="1178" y="626"/>
                </a:lnTo>
                <a:lnTo>
                  <a:pt x="1179" y="622"/>
                </a:lnTo>
                <a:lnTo>
                  <a:pt x="1181" y="620"/>
                </a:lnTo>
                <a:lnTo>
                  <a:pt x="1185" y="618"/>
                </a:lnTo>
                <a:lnTo>
                  <a:pt x="1189" y="620"/>
                </a:lnTo>
                <a:lnTo>
                  <a:pt x="1186" y="623"/>
                </a:lnTo>
                <a:lnTo>
                  <a:pt x="1184" y="626"/>
                </a:lnTo>
                <a:lnTo>
                  <a:pt x="1183" y="625"/>
                </a:lnTo>
                <a:lnTo>
                  <a:pt x="1184" y="626"/>
                </a:lnTo>
                <a:close/>
                <a:moveTo>
                  <a:pt x="1204" y="192"/>
                </a:moveTo>
                <a:lnTo>
                  <a:pt x="1189" y="197"/>
                </a:lnTo>
                <a:lnTo>
                  <a:pt x="1174" y="200"/>
                </a:lnTo>
                <a:lnTo>
                  <a:pt x="1180" y="196"/>
                </a:lnTo>
                <a:lnTo>
                  <a:pt x="1188" y="193"/>
                </a:lnTo>
                <a:lnTo>
                  <a:pt x="1196" y="192"/>
                </a:lnTo>
                <a:lnTo>
                  <a:pt x="1204" y="192"/>
                </a:lnTo>
                <a:close/>
                <a:moveTo>
                  <a:pt x="1169" y="183"/>
                </a:moveTo>
                <a:lnTo>
                  <a:pt x="1170" y="183"/>
                </a:lnTo>
                <a:lnTo>
                  <a:pt x="1172" y="183"/>
                </a:lnTo>
                <a:lnTo>
                  <a:pt x="1174" y="184"/>
                </a:lnTo>
                <a:lnTo>
                  <a:pt x="1174" y="185"/>
                </a:lnTo>
                <a:lnTo>
                  <a:pt x="1171" y="188"/>
                </a:lnTo>
                <a:lnTo>
                  <a:pt x="1167" y="189"/>
                </a:lnTo>
                <a:lnTo>
                  <a:pt x="1166" y="190"/>
                </a:lnTo>
                <a:lnTo>
                  <a:pt x="1163" y="191"/>
                </a:lnTo>
                <a:lnTo>
                  <a:pt x="1162" y="190"/>
                </a:lnTo>
                <a:lnTo>
                  <a:pt x="1162" y="189"/>
                </a:lnTo>
                <a:lnTo>
                  <a:pt x="1164" y="185"/>
                </a:lnTo>
                <a:lnTo>
                  <a:pt x="1169" y="183"/>
                </a:lnTo>
                <a:lnTo>
                  <a:pt x="1169" y="183"/>
                </a:lnTo>
                <a:lnTo>
                  <a:pt x="1169" y="183"/>
                </a:lnTo>
                <a:close/>
                <a:moveTo>
                  <a:pt x="1145" y="190"/>
                </a:moveTo>
                <a:lnTo>
                  <a:pt x="1146" y="190"/>
                </a:lnTo>
                <a:lnTo>
                  <a:pt x="1148" y="188"/>
                </a:lnTo>
                <a:lnTo>
                  <a:pt x="1151" y="188"/>
                </a:lnTo>
                <a:lnTo>
                  <a:pt x="1152" y="188"/>
                </a:lnTo>
                <a:lnTo>
                  <a:pt x="1152" y="188"/>
                </a:lnTo>
                <a:lnTo>
                  <a:pt x="1152" y="189"/>
                </a:lnTo>
                <a:lnTo>
                  <a:pt x="1151" y="191"/>
                </a:lnTo>
                <a:lnTo>
                  <a:pt x="1148" y="192"/>
                </a:lnTo>
                <a:lnTo>
                  <a:pt x="1145" y="192"/>
                </a:lnTo>
                <a:lnTo>
                  <a:pt x="1143" y="192"/>
                </a:lnTo>
                <a:lnTo>
                  <a:pt x="1144" y="191"/>
                </a:lnTo>
                <a:lnTo>
                  <a:pt x="1145" y="190"/>
                </a:lnTo>
                <a:lnTo>
                  <a:pt x="1145" y="190"/>
                </a:lnTo>
                <a:lnTo>
                  <a:pt x="1145" y="190"/>
                </a:lnTo>
                <a:close/>
                <a:moveTo>
                  <a:pt x="1122" y="199"/>
                </a:moveTo>
                <a:lnTo>
                  <a:pt x="1123" y="199"/>
                </a:lnTo>
                <a:lnTo>
                  <a:pt x="1125" y="201"/>
                </a:lnTo>
                <a:lnTo>
                  <a:pt x="1123" y="202"/>
                </a:lnTo>
                <a:lnTo>
                  <a:pt x="1121" y="203"/>
                </a:lnTo>
                <a:lnTo>
                  <a:pt x="1119" y="203"/>
                </a:lnTo>
                <a:lnTo>
                  <a:pt x="1119" y="202"/>
                </a:lnTo>
                <a:lnTo>
                  <a:pt x="1120" y="200"/>
                </a:lnTo>
                <a:lnTo>
                  <a:pt x="1122" y="199"/>
                </a:lnTo>
                <a:lnTo>
                  <a:pt x="1122" y="199"/>
                </a:lnTo>
                <a:lnTo>
                  <a:pt x="1122" y="199"/>
                </a:lnTo>
                <a:close/>
                <a:moveTo>
                  <a:pt x="1031" y="233"/>
                </a:moveTo>
                <a:lnTo>
                  <a:pt x="1047" y="232"/>
                </a:lnTo>
                <a:lnTo>
                  <a:pt x="1063" y="232"/>
                </a:lnTo>
                <a:lnTo>
                  <a:pt x="1060" y="234"/>
                </a:lnTo>
                <a:lnTo>
                  <a:pt x="1055" y="235"/>
                </a:lnTo>
                <a:lnTo>
                  <a:pt x="1052" y="236"/>
                </a:lnTo>
                <a:lnTo>
                  <a:pt x="1047" y="236"/>
                </a:lnTo>
                <a:lnTo>
                  <a:pt x="1039" y="235"/>
                </a:lnTo>
                <a:lnTo>
                  <a:pt x="1031" y="233"/>
                </a:lnTo>
                <a:close/>
                <a:moveTo>
                  <a:pt x="859" y="255"/>
                </a:moveTo>
                <a:lnTo>
                  <a:pt x="862" y="255"/>
                </a:lnTo>
                <a:lnTo>
                  <a:pt x="865" y="255"/>
                </a:lnTo>
                <a:lnTo>
                  <a:pt x="868" y="256"/>
                </a:lnTo>
                <a:lnTo>
                  <a:pt x="868" y="257"/>
                </a:lnTo>
                <a:lnTo>
                  <a:pt x="864" y="258"/>
                </a:lnTo>
                <a:lnTo>
                  <a:pt x="858" y="256"/>
                </a:lnTo>
                <a:lnTo>
                  <a:pt x="858" y="256"/>
                </a:lnTo>
                <a:lnTo>
                  <a:pt x="859" y="255"/>
                </a:lnTo>
                <a:lnTo>
                  <a:pt x="861" y="255"/>
                </a:lnTo>
                <a:lnTo>
                  <a:pt x="859" y="255"/>
                </a:lnTo>
                <a:close/>
                <a:moveTo>
                  <a:pt x="851" y="256"/>
                </a:moveTo>
                <a:lnTo>
                  <a:pt x="841" y="256"/>
                </a:lnTo>
                <a:lnTo>
                  <a:pt x="832" y="255"/>
                </a:lnTo>
                <a:lnTo>
                  <a:pt x="837" y="252"/>
                </a:lnTo>
                <a:lnTo>
                  <a:pt x="841" y="251"/>
                </a:lnTo>
                <a:lnTo>
                  <a:pt x="846" y="252"/>
                </a:lnTo>
                <a:lnTo>
                  <a:pt x="851" y="256"/>
                </a:lnTo>
                <a:close/>
                <a:moveTo>
                  <a:pt x="792" y="243"/>
                </a:moveTo>
                <a:lnTo>
                  <a:pt x="796" y="243"/>
                </a:lnTo>
                <a:lnTo>
                  <a:pt x="799" y="244"/>
                </a:lnTo>
                <a:lnTo>
                  <a:pt x="801" y="246"/>
                </a:lnTo>
                <a:lnTo>
                  <a:pt x="805" y="248"/>
                </a:lnTo>
                <a:lnTo>
                  <a:pt x="799" y="248"/>
                </a:lnTo>
                <a:lnTo>
                  <a:pt x="793" y="248"/>
                </a:lnTo>
                <a:lnTo>
                  <a:pt x="791" y="247"/>
                </a:lnTo>
                <a:lnTo>
                  <a:pt x="790" y="246"/>
                </a:lnTo>
                <a:lnTo>
                  <a:pt x="790" y="244"/>
                </a:lnTo>
                <a:lnTo>
                  <a:pt x="792" y="243"/>
                </a:lnTo>
                <a:lnTo>
                  <a:pt x="793" y="243"/>
                </a:lnTo>
                <a:lnTo>
                  <a:pt x="792" y="243"/>
                </a:lnTo>
                <a:close/>
                <a:moveTo>
                  <a:pt x="775" y="256"/>
                </a:moveTo>
                <a:lnTo>
                  <a:pt x="773" y="258"/>
                </a:lnTo>
                <a:lnTo>
                  <a:pt x="772" y="258"/>
                </a:lnTo>
                <a:lnTo>
                  <a:pt x="769" y="257"/>
                </a:lnTo>
                <a:lnTo>
                  <a:pt x="767" y="255"/>
                </a:lnTo>
                <a:lnTo>
                  <a:pt x="772" y="255"/>
                </a:lnTo>
                <a:lnTo>
                  <a:pt x="775" y="256"/>
                </a:lnTo>
                <a:close/>
                <a:moveTo>
                  <a:pt x="750" y="247"/>
                </a:moveTo>
                <a:lnTo>
                  <a:pt x="755" y="248"/>
                </a:lnTo>
                <a:lnTo>
                  <a:pt x="758" y="251"/>
                </a:lnTo>
                <a:lnTo>
                  <a:pt x="755" y="251"/>
                </a:lnTo>
                <a:lnTo>
                  <a:pt x="751" y="251"/>
                </a:lnTo>
                <a:lnTo>
                  <a:pt x="750" y="250"/>
                </a:lnTo>
                <a:lnTo>
                  <a:pt x="749" y="249"/>
                </a:lnTo>
                <a:lnTo>
                  <a:pt x="749" y="248"/>
                </a:lnTo>
                <a:lnTo>
                  <a:pt x="750" y="247"/>
                </a:lnTo>
                <a:lnTo>
                  <a:pt x="751" y="247"/>
                </a:lnTo>
                <a:lnTo>
                  <a:pt x="750" y="247"/>
                </a:lnTo>
                <a:close/>
                <a:moveTo>
                  <a:pt x="747" y="315"/>
                </a:moveTo>
                <a:lnTo>
                  <a:pt x="744" y="315"/>
                </a:lnTo>
                <a:lnTo>
                  <a:pt x="743" y="315"/>
                </a:lnTo>
                <a:lnTo>
                  <a:pt x="742" y="313"/>
                </a:lnTo>
                <a:lnTo>
                  <a:pt x="741" y="309"/>
                </a:lnTo>
                <a:lnTo>
                  <a:pt x="744" y="313"/>
                </a:lnTo>
                <a:lnTo>
                  <a:pt x="747" y="315"/>
                </a:lnTo>
                <a:close/>
                <a:moveTo>
                  <a:pt x="724" y="307"/>
                </a:moveTo>
                <a:lnTo>
                  <a:pt x="724" y="306"/>
                </a:lnTo>
                <a:lnTo>
                  <a:pt x="724" y="304"/>
                </a:lnTo>
                <a:lnTo>
                  <a:pt x="726" y="305"/>
                </a:lnTo>
                <a:lnTo>
                  <a:pt x="729" y="305"/>
                </a:lnTo>
                <a:lnTo>
                  <a:pt x="734" y="308"/>
                </a:lnTo>
                <a:lnTo>
                  <a:pt x="740" y="311"/>
                </a:lnTo>
                <a:lnTo>
                  <a:pt x="732" y="310"/>
                </a:lnTo>
                <a:lnTo>
                  <a:pt x="724" y="307"/>
                </a:lnTo>
                <a:lnTo>
                  <a:pt x="726" y="307"/>
                </a:lnTo>
                <a:lnTo>
                  <a:pt x="724" y="307"/>
                </a:lnTo>
                <a:close/>
                <a:moveTo>
                  <a:pt x="701" y="341"/>
                </a:moveTo>
                <a:lnTo>
                  <a:pt x="700" y="343"/>
                </a:lnTo>
                <a:lnTo>
                  <a:pt x="697" y="346"/>
                </a:lnTo>
                <a:lnTo>
                  <a:pt x="696" y="347"/>
                </a:lnTo>
                <a:lnTo>
                  <a:pt x="694" y="348"/>
                </a:lnTo>
                <a:lnTo>
                  <a:pt x="694" y="349"/>
                </a:lnTo>
                <a:lnTo>
                  <a:pt x="696" y="350"/>
                </a:lnTo>
                <a:lnTo>
                  <a:pt x="693" y="351"/>
                </a:lnTo>
                <a:lnTo>
                  <a:pt x="691" y="351"/>
                </a:lnTo>
                <a:lnTo>
                  <a:pt x="689" y="349"/>
                </a:lnTo>
                <a:lnTo>
                  <a:pt x="690" y="347"/>
                </a:lnTo>
                <a:lnTo>
                  <a:pt x="685" y="344"/>
                </a:lnTo>
                <a:lnTo>
                  <a:pt x="682" y="341"/>
                </a:lnTo>
                <a:lnTo>
                  <a:pt x="692" y="341"/>
                </a:lnTo>
                <a:lnTo>
                  <a:pt x="701" y="341"/>
                </a:lnTo>
                <a:lnTo>
                  <a:pt x="699" y="342"/>
                </a:lnTo>
                <a:lnTo>
                  <a:pt x="701" y="341"/>
                </a:lnTo>
                <a:close/>
                <a:moveTo>
                  <a:pt x="677" y="329"/>
                </a:moveTo>
                <a:lnTo>
                  <a:pt x="677" y="331"/>
                </a:lnTo>
                <a:lnTo>
                  <a:pt x="678" y="332"/>
                </a:lnTo>
                <a:lnTo>
                  <a:pt x="681" y="332"/>
                </a:lnTo>
                <a:lnTo>
                  <a:pt x="682" y="333"/>
                </a:lnTo>
                <a:lnTo>
                  <a:pt x="684" y="334"/>
                </a:lnTo>
                <a:lnTo>
                  <a:pt x="685" y="335"/>
                </a:lnTo>
                <a:lnTo>
                  <a:pt x="686" y="337"/>
                </a:lnTo>
                <a:lnTo>
                  <a:pt x="686" y="337"/>
                </a:lnTo>
                <a:lnTo>
                  <a:pt x="686" y="338"/>
                </a:lnTo>
                <a:lnTo>
                  <a:pt x="684" y="339"/>
                </a:lnTo>
                <a:lnTo>
                  <a:pt x="681" y="337"/>
                </a:lnTo>
                <a:lnTo>
                  <a:pt x="677" y="334"/>
                </a:lnTo>
                <a:lnTo>
                  <a:pt x="670" y="331"/>
                </a:lnTo>
                <a:lnTo>
                  <a:pt x="664" y="327"/>
                </a:lnTo>
                <a:lnTo>
                  <a:pt x="670" y="329"/>
                </a:lnTo>
                <a:lnTo>
                  <a:pt x="677" y="329"/>
                </a:lnTo>
                <a:lnTo>
                  <a:pt x="676" y="331"/>
                </a:lnTo>
                <a:lnTo>
                  <a:pt x="677" y="329"/>
                </a:lnTo>
                <a:close/>
                <a:moveTo>
                  <a:pt x="631" y="409"/>
                </a:moveTo>
                <a:lnTo>
                  <a:pt x="634" y="409"/>
                </a:lnTo>
                <a:lnTo>
                  <a:pt x="635" y="410"/>
                </a:lnTo>
                <a:lnTo>
                  <a:pt x="633" y="412"/>
                </a:lnTo>
                <a:lnTo>
                  <a:pt x="631" y="412"/>
                </a:lnTo>
                <a:lnTo>
                  <a:pt x="628" y="410"/>
                </a:lnTo>
                <a:lnTo>
                  <a:pt x="627" y="407"/>
                </a:lnTo>
                <a:lnTo>
                  <a:pt x="629" y="408"/>
                </a:lnTo>
                <a:lnTo>
                  <a:pt x="631" y="409"/>
                </a:lnTo>
                <a:lnTo>
                  <a:pt x="631" y="409"/>
                </a:lnTo>
                <a:lnTo>
                  <a:pt x="631" y="409"/>
                </a:lnTo>
                <a:close/>
                <a:moveTo>
                  <a:pt x="562" y="372"/>
                </a:moveTo>
                <a:lnTo>
                  <a:pt x="561" y="374"/>
                </a:lnTo>
                <a:lnTo>
                  <a:pt x="560" y="377"/>
                </a:lnTo>
                <a:lnTo>
                  <a:pt x="562" y="377"/>
                </a:lnTo>
                <a:lnTo>
                  <a:pt x="563" y="376"/>
                </a:lnTo>
                <a:lnTo>
                  <a:pt x="567" y="377"/>
                </a:lnTo>
                <a:lnTo>
                  <a:pt x="569" y="379"/>
                </a:lnTo>
                <a:lnTo>
                  <a:pt x="574" y="382"/>
                </a:lnTo>
                <a:lnTo>
                  <a:pt x="578" y="384"/>
                </a:lnTo>
                <a:lnTo>
                  <a:pt x="583" y="385"/>
                </a:lnTo>
                <a:lnTo>
                  <a:pt x="587" y="388"/>
                </a:lnTo>
                <a:lnTo>
                  <a:pt x="590" y="390"/>
                </a:lnTo>
                <a:lnTo>
                  <a:pt x="593" y="391"/>
                </a:lnTo>
                <a:lnTo>
                  <a:pt x="596" y="390"/>
                </a:lnTo>
                <a:lnTo>
                  <a:pt x="600" y="391"/>
                </a:lnTo>
                <a:lnTo>
                  <a:pt x="602" y="393"/>
                </a:lnTo>
                <a:lnTo>
                  <a:pt x="606" y="396"/>
                </a:lnTo>
                <a:lnTo>
                  <a:pt x="608" y="398"/>
                </a:lnTo>
                <a:lnTo>
                  <a:pt x="612" y="398"/>
                </a:lnTo>
                <a:lnTo>
                  <a:pt x="608" y="398"/>
                </a:lnTo>
                <a:lnTo>
                  <a:pt x="604" y="399"/>
                </a:lnTo>
                <a:lnTo>
                  <a:pt x="601" y="398"/>
                </a:lnTo>
                <a:lnTo>
                  <a:pt x="598" y="397"/>
                </a:lnTo>
                <a:lnTo>
                  <a:pt x="591" y="392"/>
                </a:lnTo>
                <a:lnTo>
                  <a:pt x="585" y="389"/>
                </a:lnTo>
                <a:lnTo>
                  <a:pt x="579" y="385"/>
                </a:lnTo>
                <a:lnTo>
                  <a:pt x="574" y="383"/>
                </a:lnTo>
                <a:lnTo>
                  <a:pt x="573" y="385"/>
                </a:lnTo>
                <a:lnTo>
                  <a:pt x="570" y="388"/>
                </a:lnTo>
                <a:lnTo>
                  <a:pt x="567" y="388"/>
                </a:lnTo>
                <a:lnTo>
                  <a:pt x="562" y="384"/>
                </a:lnTo>
                <a:lnTo>
                  <a:pt x="558" y="382"/>
                </a:lnTo>
                <a:lnTo>
                  <a:pt x="556" y="379"/>
                </a:lnTo>
                <a:lnTo>
                  <a:pt x="554" y="376"/>
                </a:lnTo>
                <a:lnTo>
                  <a:pt x="554" y="375"/>
                </a:lnTo>
                <a:lnTo>
                  <a:pt x="554" y="374"/>
                </a:lnTo>
                <a:lnTo>
                  <a:pt x="556" y="373"/>
                </a:lnTo>
                <a:lnTo>
                  <a:pt x="559" y="372"/>
                </a:lnTo>
                <a:lnTo>
                  <a:pt x="562" y="372"/>
                </a:lnTo>
                <a:lnTo>
                  <a:pt x="561" y="373"/>
                </a:lnTo>
                <a:lnTo>
                  <a:pt x="562" y="372"/>
                </a:lnTo>
                <a:close/>
                <a:moveTo>
                  <a:pt x="567" y="410"/>
                </a:moveTo>
                <a:lnTo>
                  <a:pt x="562" y="410"/>
                </a:lnTo>
                <a:lnTo>
                  <a:pt x="558" y="407"/>
                </a:lnTo>
                <a:lnTo>
                  <a:pt x="560" y="407"/>
                </a:lnTo>
                <a:lnTo>
                  <a:pt x="563" y="407"/>
                </a:lnTo>
                <a:lnTo>
                  <a:pt x="566" y="408"/>
                </a:lnTo>
                <a:lnTo>
                  <a:pt x="567" y="410"/>
                </a:lnTo>
                <a:close/>
                <a:moveTo>
                  <a:pt x="526" y="358"/>
                </a:moveTo>
                <a:lnTo>
                  <a:pt x="528" y="359"/>
                </a:lnTo>
                <a:lnTo>
                  <a:pt x="530" y="358"/>
                </a:lnTo>
                <a:lnTo>
                  <a:pt x="529" y="357"/>
                </a:lnTo>
                <a:lnTo>
                  <a:pt x="528" y="355"/>
                </a:lnTo>
                <a:lnTo>
                  <a:pt x="528" y="354"/>
                </a:lnTo>
                <a:lnTo>
                  <a:pt x="529" y="354"/>
                </a:lnTo>
                <a:lnTo>
                  <a:pt x="530" y="355"/>
                </a:lnTo>
                <a:lnTo>
                  <a:pt x="532" y="355"/>
                </a:lnTo>
                <a:lnTo>
                  <a:pt x="536" y="357"/>
                </a:lnTo>
                <a:lnTo>
                  <a:pt x="541" y="358"/>
                </a:lnTo>
                <a:lnTo>
                  <a:pt x="535" y="359"/>
                </a:lnTo>
                <a:lnTo>
                  <a:pt x="530" y="359"/>
                </a:lnTo>
                <a:lnTo>
                  <a:pt x="534" y="363"/>
                </a:lnTo>
                <a:lnTo>
                  <a:pt x="537" y="365"/>
                </a:lnTo>
                <a:lnTo>
                  <a:pt x="542" y="367"/>
                </a:lnTo>
                <a:lnTo>
                  <a:pt x="546" y="368"/>
                </a:lnTo>
                <a:lnTo>
                  <a:pt x="548" y="369"/>
                </a:lnTo>
                <a:lnTo>
                  <a:pt x="549" y="371"/>
                </a:lnTo>
                <a:lnTo>
                  <a:pt x="550" y="372"/>
                </a:lnTo>
                <a:lnTo>
                  <a:pt x="549" y="373"/>
                </a:lnTo>
                <a:lnTo>
                  <a:pt x="544" y="373"/>
                </a:lnTo>
                <a:lnTo>
                  <a:pt x="541" y="372"/>
                </a:lnTo>
                <a:lnTo>
                  <a:pt x="530" y="367"/>
                </a:lnTo>
                <a:lnTo>
                  <a:pt x="521" y="364"/>
                </a:lnTo>
                <a:lnTo>
                  <a:pt x="518" y="365"/>
                </a:lnTo>
                <a:lnTo>
                  <a:pt x="515" y="365"/>
                </a:lnTo>
                <a:lnTo>
                  <a:pt x="513" y="363"/>
                </a:lnTo>
                <a:lnTo>
                  <a:pt x="511" y="360"/>
                </a:lnTo>
                <a:lnTo>
                  <a:pt x="510" y="358"/>
                </a:lnTo>
                <a:lnTo>
                  <a:pt x="510" y="356"/>
                </a:lnTo>
                <a:lnTo>
                  <a:pt x="512" y="358"/>
                </a:lnTo>
                <a:lnTo>
                  <a:pt x="516" y="360"/>
                </a:lnTo>
                <a:lnTo>
                  <a:pt x="517" y="362"/>
                </a:lnTo>
                <a:lnTo>
                  <a:pt x="518" y="362"/>
                </a:lnTo>
                <a:lnTo>
                  <a:pt x="519" y="362"/>
                </a:lnTo>
                <a:lnTo>
                  <a:pt x="518" y="359"/>
                </a:lnTo>
                <a:lnTo>
                  <a:pt x="517" y="358"/>
                </a:lnTo>
                <a:lnTo>
                  <a:pt x="516" y="357"/>
                </a:lnTo>
                <a:lnTo>
                  <a:pt x="515" y="356"/>
                </a:lnTo>
                <a:lnTo>
                  <a:pt x="517" y="355"/>
                </a:lnTo>
                <a:lnTo>
                  <a:pt x="521" y="356"/>
                </a:lnTo>
                <a:lnTo>
                  <a:pt x="526" y="358"/>
                </a:lnTo>
                <a:lnTo>
                  <a:pt x="525" y="358"/>
                </a:lnTo>
                <a:lnTo>
                  <a:pt x="526" y="358"/>
                </a:lnTo>
                <a:close/>
                <a:moveTo>
                  <a:pt x="532" y="385"/>
                </a:moveTo>
                <a:lnTo>
                  <a:pt x="529" y="384"/>
                </a:lnTo>
                <a:lnTo>
                  <a:pt x="526" y="383"/>
                </a:lnTo>
                <a:lnTo>
                  <a:pt x="529" y="382"/>
                </a:lnTo>
                <a:lnTo>
                  <a:pt x="533" y="382"/>
                </a:lnTo>
                <a:lnTo>
                  <a:pt x="534" y="384"/>
                </a:lnTo>
                <a:lnTo>
                  <a:pt x="534" y="385"/>
                </a:lnTo>
                <a:lnTo>
                  <a:pt x="533" y="387"/>
                </a:lnTo>
                <a:lnTo>
                  <a:pt x="532" y="385"/>
                </a:lnTo>
                <a:lnTo>
                  <a:pt x="532" y="385"/>
                </a:lnTo>
                <a:lnTo>
                  <a:pt x="532" y="385"/>
                </a:lnTo>
                <a:close/>
                <a:moveTo>
                  <a:pt x="518" y="400"/>
                </a:moveTo>
                <a:lnTo>
                  <a:pt x="517" y="400"/>
                </a:lnTo>
                <a:lnTo>
                  <a:pt x="516" y="398"/>
                </a:lnTo>
                <a:lnTo>
                  <a:pt x="516" y="397"/>
                </a:lnTo>
                <a:lnTo>
                  <a:pt x="516" y="396"/>
                </a:lnTo>
                <a:lnTo>
                  <a:pt x="517" y="394"/>
                </a:lnTo>
                <a:lnTo>
                  <a:pt x="519" y="394"/>
                </a:lnTo>
                <a:lnTo>
                  <a:pt x="521" y="396"/>
                </a:lnTo>
                <a:lnTo>
                  <a:pt x="523" y="398"/>
                </a:lnTo>
                <a:lnTo>
                  <a:pt x="521" y="400"/>
                </a:lnTo>
                <a:lnTo>
                  <a:pt x="518" y="400"/>
                </a:lnTo>
                <a:lnTo>
                  <a:pt x="518" y="400"/>
                </a:lnTo>
                <a:lnTo>
                  <a:pt x="518" y="400"/>
                </a:lnTo>
                <a:close/>
                <a:moveTo>
                  <a:pt x="507" y="343"/>
                </a:moveTo>
                <a:lnTo>
                  <a:pt x="507" y="342"/>
                </a:lnTo>
                <a:lnTo>
                  <a:pt x="508" y="341"/>
                </a:lnTo>
                <a:lnTo>
                  <a:pt x="509" y="341"/>
                </a:lnTo>
                <a:lnTo>
                  <a:pt x="511" y="341"/>
                </a:lnTo>
                <a:lnTo>
                  <a:pt x="513" y="343"/>
                </a:lnTo>
                <a:lnTo>
                  <a:pt x="515" y="346"/>
                </a:lnTo>
                <a:lnTo>
                  <a:pt x="515" y="347"/>
                </a:lnTo>
                <a:lnTo>
                  <a:pt x="517" y="348"/>
                </a:lnTo>
                <a:lnTo>
                  <a:pt x="521" y="348"/>
                </a:lnTo>
                <a:lnTo>
                  <a:pt x="525" y="348"/>
                </a:lnTo>
                <a:lnTo>
                  <a:pt x="524" y="350"/>
                </a:lnTo>
                <a:lnTo>
                  <a:pt x="523" y="352"/>
                </a:lnTo>
                <a:lnTo>
                  <a:pt x="521" y="352"/>
                </a:lnTo>
                <a:lnTo>
                  <a:pt x="518" y="351"/>
                </a:lnTo>
                <a:lnTo>
                  <a:pt x="515" y="350"/>
                </a:lnTo>
                <a:lnTo>
                  <a:pt x="511" y="348"/>
                </a:lnTo>
                <a:lnTo>
                  <a:pt x="508" y="346"/>
                </a:lnTo>
                <a:lnTo>
                  <a:pt x="507" y="343"/>
                </a:lnTo>
                <a:close/>
                <a:moveTo>
                  <a:pt x="508" y="349"/>
                </a:moveTo>
                <a:lnTo>
                  <a:pt x="509" y="350"/>
                </a:lnTo>
                <a:lnTo>
                  <a:pt x="509" y="351"/>
                </a:lnTo>
                <a:lnTo>
                  <a:pt x="508" y="350"/>
                </a:lnTo>
                <a:lnTo>
                  <a:pt x="508" y="349"/>
                </a:lnTo>
                <a:lnTo>
                  <a:pt x="508" y="350"/>
                </a:lnTo>
                <a:lnTo>
                  <a:pt x="508" y="349"/>
                </a:lnTo>
                <a:close/>
                <a:moveTo>
                  <a:pt x="508" y="358"/>
                </a:moveTo>
                <a:lnTo>
                  <a:pt x="504" y="358"/>
                </a:lnTo>
                <a:lnTo>
                  <a:pt x="501" y="358"/>
                </a:lnTo>
                <a:lnTo>
                  <a:pt x="499" y="357"/>
                </a:lnTo>
                <a:lnTo>
                  <a:pt x="497" y="354"/>
                </a:lnTo>
                <a:lnTo>
                  <a:pt x="501" y="354"/>
                </a:lnTo>
                <a:lnTo>
                  <a:pt x="503" y="355"/>
                </a:lnTo>
                <a:lnTo>
                  <a:pt x="505" y="356"/>
                </a:lnTo>
                <a:lnTo>
                  <a:pt x="508" y="358"/>
                </a:lnTo>
                <a:close/>
                <a:moveTo>
                  <a:pt x="494" y="412"/>
                </a:moveTo>
                <a:lnTo>
                  <a:pt x="496" y="410"/>
                </a:lnTo>
                <a:lnTo>
                  <a:pt x="499" y="410"/>
                </a:lnTo>
                <a:lnTo>
                  <a:pt x="501" y="410"/>
                </a:lnTo>
                <a:lnTo>
                  <a:pt x="503" y="410"/>
                </a:lnTo>
                <a:lnTo>
                  <a:pt x="504" y="412"/>
                </a:lnTo>
                <a:lnTo>
                  <a:pt x="505" y="414"/>
                </a:lnTo>
                <a:lnTo>
                  <a:pt x="507" y="415"/>
                </a:lnTo>
                <a:lnTo>
                  <a:pt x="507" y="417"/>
                </a:lnTo>
                <a:lnTo>
                  <a:pt x="507" y="417"/>
                </a:lnTo>
                <a:lnTo>
                  <a:pt x="505" y="418"/>
                </a:lnTo>
                <a:lnTo>
                  <a:pt x="503" y="420"/>
                </a:lnTo>
                <a:lnTo>
                  <a:pt x="500" y="421"/>
                </a:lnTo>
                <a:lnTo>
                  <a:pt x="497" y="416"/>
                </a:lnTo>
                <a:lnTo>
                  <a:pt x="494" y="412"/>
                </a:lnTo>
                <a:lnTo>
                  <a:pt x="494" y="412"/>
                </a:lnTo>
                <a:lnTo>
                  <a:pt x="494" y="412"/>
                </a:lnTo>
                <a:close/>
                <a:moveTo>
                  <a:pt x="492" y="421"/>
                </a:moveTo>
                <a:lnTo>
                  <a:pt x="493" y="420"/>
                </a:lnTo>
                <a:lnTo>
                  <a:pt x="494" y="418"/>
                </a:lnTo>
                <a:lnTo>
                  <a:pt x="495" y="418"/>
                </a:lnTo>
                <a:lnTo>
                  <a:pt x="496" y="420"/>
                </a:lnTo>
                <a:lnTo>
                  <a:pt x="499" y="421"/>
                </a:lnTo>
                <a:lnTo>
                  <a:pt x="500" y="421"/>
                </a:lnTo>
                <a:lnTo>
                  <a:pt x="497" y="424"/>
                </a:lnTo>
                <a:lnTo>
                  <a:pt x="494" y="425"/>
                </a:lnTo>
                <a:lnTo>
                  <a:pt x="493" y="425"/>
                </a:lnTo>
                <a:lnTo>
                  <a:pt x="492" y="424"/>
                </a:lnTo>
                <a:lnTo>
                  <a:pt x="492" y="423"/>
                </a:lnTo>
                <a:lnTo>
                  <a:pt x="492" y="421"/>
                </a:lnTo>
                <a:lnTo>
                  <a:pt x="493" y="421"/>
                </a:lnTo>
                <a:lnTo>
                  <a:pt x="492" y="421"/>
                </a:lnTo>
                <a:close/>
                <a:moveTo>
                  <a:pt x="449" y="388"/>
                </a:moveTo>
                <a:lnTo>
                  <a:pt x="445" y="388"/>
                </a:lnTo>
                <a:lnTo>
                  <a:pt x="442" y="388"/>
                </a:lnTo>
                <a:lnTo>
                  <a:pt x="439" y="387"/>
                </a:lnTo>
                <a:lnTo>
                  <a:pt x="437" y="384"/>
                </a:lnTo>
                <a:lnTo>
                  <a:pt x="439" y="384"/>
                </a:lnTo>
                <a:lnTo>
                  <a:pt x="443" y="383"/>
                </a:lnTo>
                <a:lnTo>
                  <a:pt x="446" y="383"/>
                </a:lnTo>
                <a:lnTo>
                  <a:pt x="449" y="384"/>
                </a:lnTo>
                <a:lnTo>
                  <a:pt x="450" y="385"/>
                </a:lnTo>
                <a:lnTo>
                  <a:pt x="450" y="387"/>
                </a:lnTo>
                <a:lnTo>
                  <a:pt x="450" y="388"/>
                </a:lnTo>
                <a:lnTo>
                  <a:pt x="449" y="388"/>
                </a:lnTo>
                <a:lnTo>
                  <a:pt x="447" y="388"/>
                </a:lnTo>
                <a:lnTo>
                  <a:pt x="449" y="388"/>
                </a:lnTo>
                <a:close/>
                <a:moveTo>
                  <a:pt x="463" y="410"/>
                </a:moveTo>
                <a:lnTo>
                  <a:pt x="459" y="412"/>
                </a:lnTo>
                <a:lnTo>
                  <a:pt x="454" y="412"/>
                </a:lnTo>
                <a:lnTo>
                  <a:pt x="453" y="410"/>
                </a:lnTo>
                <a:lnTo>
                  <a:pt x="453" y="409"/>
                </a:lnTo>
                <a:lnTo>
                  <a:pt x="455" y="409"/>
                </a:lnTo>
                <a:lnTo>
                  <a:pt x="458" y="408"/>
                </a:lnTo>
                <a:lnTo>
                  <a:pt x="461" y="407"/>
                </a:lnTo>
                <a:lnTo>
                  <a:pt x="464" y="407"/>
                </a:lnTo>
                <a:lnTo>
                  <a:pt x="466" y="408"/>
                </a:lnTo>
                <a:lnTo>
                  <a:pt x="466" y="409"/>
                </a:lnTo>
                <a:lnTo>
                  <a:pt x="464" y="410"/>
                </a:lnTo>
                <a:lnTo>
                  <a:pt x="463" y="410"/>
                </a:lnTo>
                <a:lnTo>
                  <a:pt x="463" y="410"/>
                </a:lnTo>
                <a:lnTo>
                  <a:pt x="463" y="410"/>
                </a:lnTo>
                <a:close/>
                <a:moveTo>
                  <a:pt x="454" y="397"/>
                </a:moveTo>
                <a:lnTo>
                  <a:pt x="456" y="396"/>
                </a:lnTo>
                <a:lnTo>
                  <a:pt x="459" y="394"/>
                </a:lnTo>
                <a:lnTo>
                  <a:pt x="462" y="396"/>
                </a:lnTo>
                <a:lnTo>
                  <a:pt x="468" y="396"/>
                </a:lnTo>
                <a:lnTo>
                  <a:pt x="464" y="398"/>
                </a:lnTo>
                <a:lnTo>
                  <a:pt x="461" y="399"/>
                </a:lnTo>
                <a:lnTo>
                  <a:pt x="458" y="399"/>
                </a:lnTo>
                <a:lnTo>
                  <a:pt x="454" y="397"/>
                </a:lnTo>
                <a:close/>
                <a:moveTo>
                  <a:pt x="466" y="391"/>
                </a:moveTo>
                <a:lnTo>
                  <a:pt x="468" y="388"/>
                </a:lnTo>
                <a:lnTo>
                  <a:pt x="468" y="387"/>
                </a:lnTo>
                <a:lnTo>
                  <a:pt x="466" y="385"/>
                </a:lnTo>
                <a:lnTo>
                  <a:pt x="464" y="384"/>
                </a:lnTo>
                <a:lnTo>
                  <a:pt x="462" y="384"/>
                </a:lnTo>
                <a:lnTo>
                  <a:pt x="460" y="383"/>
                </a:lnTo>
                <a:lnTo>
                  <a:pt x="458" y="382"/>
                </a:lnTo>
                <a:lnTo>
                  <a:pt x="456" y="381"/>
                </a:lnTo>
                <a:lnTo>
                  <a:pt x="460" y="380"/>
                </a:lnTo>
                <a:lnTo>
                  <a:pt x="463" y="380"/>
                </a:lnTo>
                <a:lnTo>
                  <a:pt x="466" y="381"/>
                </a:lnTo>
                <a:lnTo>
                  <a:pt x="468" y="382"/>
                </a:lnTo>
                <a:lnTo>
                  <a:pt x="472" y="385"/>
                </a:lnTo>
                <a:lnTo>
                  <a:pt x="476" y="390"/>
                </a:lnTo>
                <a:lnTo>
                  <a:pt x="471" y="390"/>
                </a:lnTo>
                <a:lnTo>
                  <a:pt x="466" y="391"/>
                </a:lnTo>
                <a:lnTo>
                  <a:pt x="469" y="389"/>
                </a:lnTo>
                <a:lnTo>
                  <a:pt x="466" y="391"/>
                </a:lnTo>
                <a:close/>
                <a:moveTo>
                  <a:pt x="468" y="483"/>
                </a:moveTo>
                <a:lnTo>
                  <a:pt x="471" y="483"/>
                </a:lnTo>
                <a:lnTo>
                  <a:pt x="475" y="484"/>
                </a:lnTo>
                <a:lnTo>
                  <a:pt x="477" y="487"/>
                </a:lnTo>
                <a:lnTo>
                  <a:pt x="479" y="489"/>
                </a:lnTo>
                <a:lnTo>
                  <a:pt x="477" y="490"/>
                </a:lnTo>
                <a:lnTo>
                  <a:pt x="475" y="490"/>
                </a:lnTo>
                <a:lnTo>
                  <a:pt x="474" y="489"/>
                </a:lnTo>
                <a:lnTo>
                  <a:pt x="472" y="488"/>
                </a:lnTo>
                <a:lnTo>
                  <a:pt x="470" y="485"/>
                </a:lnTo>
                <a:lnTo>
                  <a:pt x="468" y="483"/>
                </a:lnTo>
                <a:close/>
                <a:moveTo>
                  <a:pt x="512" y="499"/>
                </a:moveTo>
                <a:lnTo>
                  <a:pt x="516" y="498"/>
                </a:lnTo>
                <a:lnTo>
                  <a:pt x="518" y="497"/>
                </a:lnTo>
                <a:lnTo>
                  <a:pt x="518" y="496"/>
                </a:lnTo>
                <a:lnTo>
                  <a:pt x="516" y="495"/>
                </a:lnTo>
                <a:lnTo>
                  <a:pt x="513" y="493"/>
                </a:lnTo>
                <a:lnTo>
                  <a:pt x="511" y="493"/>
                </a:lnTo>
                <a:lnTo>
                  <a:pt x="507" y="495"/>
                </a:lnTo>
                <a:lnTo>
                  <a:pt x="502" y="495"/>
                </a:lnTo>
                <a:lnTo>
                  <a:pt x="501" y="492"/>
                </a:lnTo>
                <a:lnTo>
                  <a:pt x="499" y="490"/>
                </a:lnTo>
                <a:lnTo>
                  <a:pt x="494" y="489"/>
                </a:lnTo>
                <a:lnTo>
                  <a:pt x="488" y="487"/>
                </a:lnTo>
                <a:lnTo>
                  <a:pt x="485" y="484"/>
                </a:lnTo>
                <a:lnTo>
                  <a:pt x="482" y="482"/>
                </a:lnTo>
                <a:lnTo>
                  <a:pt x="477" y="482"/>
                </a:lnTo>
                <a:lnTo>
                  <a:pt x="474" y="481"/>
                </a:lnTo>
                <a:lnTo>
                  <a:pt x="472" y="479"/>
                </a:lnTo>
                <a:lnTo>
                  <a:pt x="474" y="476"/>
                </a:lnTo>
                <a:lnTo>
                  <a:pt x="475" y="474"/>
                </a:lnTo>
                <a:lnTo>
                  <a:pt x="474" y="473"/>
                </a:lnTo>
                <a:lnTo>
                  <a:pt x="471" y="473"/>
                </a:lnTo>
                <a:lnTo>
                  <a:pt x="468" y="473"/>
                </a:lnTo>
                <a:lnTo>
                  <a:pt x="470" y="471"/>
                </a:lnTo>
                <a:lnTo>
                  <a:pt x="472" y="470"/>
                </a:lnTo>
                <a:lnTo>
                  <a:pt x="475" y="471"/>
                </a:lnTo>
                <a:lnTo>
                  <a:pt x="476" y="472"/>
                </a:lnTo>
                <a:lnTo>
                  <a:pt x="478" y="471"/>
                </a:lnTo>
                <a:lnTo>
                  <a:pt x="479" y="471"/>
                </a:lnTo>
                <a:lnTo>
                  <a:pt x="480" y="471"/>
                </a:lnTo>
                <a:lnTo>
                  <a:pt x="482" y="471"/>
                </a:lnTo>
                <a:lnTo>
                  <a:pt x="483" y="473"/>
                </a:lnTo>
                <a:lnTo>
                  <a:pt x="483" y="474"/>
                </a:lnTo>
                <a:lnTo>
                  <a:pt x="480" y="475"/>
                </a:lnTo>
                <a:lnTo>
                  <a:pt x="480" y="476"/>
                </a:lnTo>
                <a:lnTo>
                  <a:pt x="480" y="477"/>
                </a:lnTo>
                <a:lnTo>
                  <a:pt x="483" y="477"/>
                </a:lnTo>
                <a:lnTo>
                  <a:pt x="484" y="479"/>
                </a:lnTo>
                <a:lnTo>
                  <a:pt x="485" y="477"/>
                </a:lnTo>
                <a:lnTo>
                  <a:pt x="485" y="477"/>
                </a:lnTo>
                <a:lnTo>
                  <a:pt x="485" y="475"/>
                </a:lnTo>
                <a:lnTo>
                  <a:pt x="495" y="479"/>
                </a:lnTo>
                <a:lnTo>
                  <a:pt x="507" y="481"/>
                </a:lnTo>
                <a:lnTo>
                  <a:pt x="511" y="484"/>
                </a:lnTo>
                <a:lnTo>
                  <a:pt x="516" y="488"/>
                </a:lnTo>
                <a:lnTo>
                  <a:pt x="521" y="490"/>
                </a:lnTo>
                <a:lnTo>
                  <a:pt x="527" y="492"/>
                </a:lnTo>
                <a:lnTo>
                  <a:pt x="533" y="496"/>
                </a:lnTo>
                <a:lnTo>
                  <a:pt x="536" y="500"/>
                </a:lnTo>
                <a:lnTo>
                  <a:pt x="534" y="501"/>
                </a:lnTo>
                <a:lnTo>
                  <a:pt x="532" y="503"/>
                </a:lnTo>
                <a:lnTo>
                  <a:pt x="528" y="503"/>
                </a:lnTo>
                <a:lnTo>
                  <a:pt x="525" y="501"/>
                </a:lnTo>
                <a:lnTo>
                  <a:pt x="517" y="500"/>
                </a:lnTo>
                <a:lnTo>
                  <a:pt x="512" y="499"/>
                </a:lnTo>
                <a:lnTo>
                  <a:pt x="516" y="499"/>
                </a:lnTo>
                <a:lnTo>
                  <a:pt x="512" y="499"/>
                </a:lnTo>
                <a:close/>
                <a:moveTo>
                  <a:pt x="603" y="538"/>
                </a:moveTo>
                <a:lnTo>
                  <a:pt x="596" y="534"/>
                </a:lnTo>
                <a:lnTo>
                  <a:pt x="590" y="530"/>
                </a:lnTo>
                <a:lnTo>
                  <a:pt x="586" y="529"/>
                </a:lnTo>
                <a:lnTo>
                  <a:pt x="583" y="529"/>
                </a:lnTo>
                <a:lnTo>
                  <a:pt x="581" y="531"/>
                </a:lnTo>
                <a:lnTo>
                  <a:pt x="578" y="533"/>
                </a:lnTo>
                <a:lnTo>
                  <a:pt x="576" y="528"/>
                </a:lnTo>
                <a:lnTo>
                  <a:pt x="571" y="522"/>
                </a:lnTo>
                <a:lnTo>
                  <a:pt x="570" y="520"/>
                </a:lnTo>
                <a:lnTo>
                  <a:pt x="569" y="518"/>
                </a:lnTo>
                <a:lnTo>
                  <a:pt x="566" y="521"/>
                </a:lnTo>
                <a:lnTo>
                  <a:pt x="562" y="522"/>
                </a:lnTo>
                <a:lnTo>
                  <a:pt x="556" y="521"/>
                </a:lnTo>
                <a:lnTo>
                  <a:pt x="551" y="516"/>
                </a:lnTo>
                <a:lnTo>
                  <a:pt x="542" y="512"/>
                </a:lnTo>
                <a:lnTo>
                  <a:pt x="534" y="508"/>
                </a:lnTo>
                <a:lnTo>
                  <a:pt x="549" y="509"/>
                </a:lnTo>
                <a:lnTo>
                  <a:pt x="563" y="510"/>
                </a:lnTo>
                <a:lnTo>
                  <a:pt x="569" y="513"/>
                </a:lnTo>
                <a:lnTo>
                  <a:pt x="575" y="516"/>
                </a:lnTo>
                <a:lnTo>
                  <a:pt x="576" y="518"/>
                </a:lnTo>
                <a:lnTo>
                  <a:pt x="577" y="521"/>
                </a:lnTo>
                <a:lnTo>
                  <a:pt x="579" y="522"/>
                </a:lnTo>
                <a:lnTo>
                  <a:pt x="582" y="522"/>
                </a:lnTo>
                <a:lnTo>
                  <a:pt x="587" y="523"/>
                </a:lnTo>
                <a:lnTo>
                  <a:pt x="592" y="525"/>
                </a:lnTo>
                <a:lnTo>
                  <a:pt x="596" y="529"/>
                </a:lnTo>
                <a:lnTo>
                  <a:pt x="602" y="532"/>
                </a:lnTo>
                <a:lnTo>
                  <a:pt x="608" y="533"/>
                </a:lnTo>
                <a:lnTo>
                  <a:pt x="612" y="534"/>
                </a:lnTo>
                <a:lnTo>
                  <a:pt x="615" y="539"/>
                </a:lnTo>
                <a:lnTo>
                  <a:pt x="617" y="542"/>
                </a:lnTo>
                <a:lnTo>
                  <a:pt x="610" y="540"/>
                </a:lnTo>
                <a:lnTo>
                  <a:pt x="603" y="538"/>
                </a:lnTo>
                <a:lnTo>
                  <a:pt x="602" y="538"/>
                </a:lnTo>
                <a:lnTo>
                  <a:pt x="603" y="538"/>
                </a:lnTo>
                <a:close/>
                <a:moveTo>
                  <a:pt x="628" y="542"/>
                </a:moveTo>
                <a:lnTo>
                  <a:pt x="626" y="543"/>
                </a:lnTo>
                <a:lnTo>
                  <a:pt x="624" y="545"/>
                </a:lnTo>
                <a:lnTo>
                  <a:pt x="623" y="543"/>
                </a:lnTo>
                <a:lnTo>
                  <a:pt x="622" y="541"/>
                </a:lnTo>
                <a:lnTo>
                  <a:pt x="622" y="540"/>
                </a:lnTo>
                <a:lnTo>
                  <a:pt x="623" y="539"/>
                </a:lnTo>
                <a:lnTo>
                  <a:pt x="624" y="539"/>
                </a:lnTo>
                <a:lnTo>
                  <a:pt x="625" y="539"/>
                </a:lnTo>
                <a:lnTo>
                  <a:pt x="628" y="540"/>
                </a:lnTo>
                <a:lnTo>
                  <a:pt x="631" y="541"/>
                </a:lnTo>
                <a:lnTo>
                  <a:pt x="633" y="542"/>
                </a:lnTo>
                <a:lnTo>
                  <a:pt x="636" y="545"/>
                </a:lnTo>
                <a:lnTo>
                  <a:pt x="636" y="546"/>
                </a:lnTo>
                <a:lnTo>
                  <a:pt x="637" y="547"/>
                </a:lnTo>
                <a:lnTo>
                  <a:pt x="636" y="548"/>
                </a:lnTo>
                <a:lnTo>
                  <a:pt x="635" y="548"/>
                </a:lnTo>
                <a:lnTo>
                  <a:pt x="631" y="546"/>
                </a:lnTo>
                <a:lnTo>
                  <a:pt x="628" y="542"/>
                </a:lnTo>
                <a:lnTo>
                  <a:pt x="628" y="543"/>
                </a:lnTo>
                <a:lnTo>
                  <a:pt x="628" y="542"/>
                </a:lnTo>
                <a:close/>
                <a:moveTo>
                  <a:pt x="688" y="566"/>
                </a:moveTo>
                <a:lnTo>
                  <a:pt x="683" y="565"/>
                </a:lnTo>
                <a:lnTo>
                  <a:pt x="680" y="566"/>
                </a:lnTo>
                <a:lnTo>
                  <a:pt x="682" y="568"/>
                </a:lnTo>
                <a:lnTo>
                  <a:pt x="685" y="570"/>
                </a:lnTo>
                <a:lnTo>
                  <a:pt x="686" y="571"/>
                </a:lnTo>
                <a:lnTo>
                  <a:pt x="688" y="572"/>
                </a:lnTo>
                <a:lnTo>
                  <a:pt x="686" y="572"/>
                </a:lnTo>
                <a:lnTo>
                  <a:pt x="684" y="573"/>
                </a:lnTo>
                <a:lnTo>
                  <a:pt x="678" y="572"/>
                </a:lnTo>
                <a:lnTo>
                  <a:pt x="673" y="570"/>
                </a:lnTo>
                <a:lnTo>
                  <a:pt x="667" y="570"/>
                </a:lnTo>
                <a:lnTo>
                  <a:pt x="661" y="568"/>
                </a:lnTo>
                <a:lnTo>
                  <a:pt x="658" y="565"/>
                </a:lnTo>
                <a:lnTo>
                  <a:pt x="655" y="564"/>
                </a:lnTo>
                <a:lnTo>
                  <a:pt x="649" y="564"/>
                </a:lnTo>
                <a:lnTo>
                  <a:pt x="645" y="564"/>
                </a:lnTo>
                <a:lnTo>
                  <a:pt x="644" y="560"/>
                </a:lnTo>
                <a:lnTo>
                  <a:pt x="643" y="558"/>
                </a:lnTo>
                <a:lnTo>
                  <a:pt x="641" y="558"/>
                </a:lnTo>
                <a:lnTo>
                  <a:pt x="639" y="558"/>
                </a:lnTo>
                <a:lnTo>
                  <a:pt x="636" y="558"/>
                </a:lnTo>
                <a:lnTo>
                  <a:pt x="635" y="555"/>
                </a:lnTo>
                <a:lnTo>
                  <a:pt x="637" y="554"/>
                </a:lnTo>
                <a:lnTo>
                  <a:pt x="642" y="553"/>
                </a:lnTo>
                <a:lnTo>
                  <a:pt x="644" y="555"/>
                </a:lnTo>
                <a:lnTo>
                  <a:pt x="648" y="556"/>
                </a:lnTo>
                <a:lnTo>
                  <a:pt x="649" y="555"/>
                </a:lnTo>
                <a:lnTo>
                  <a:pt x="650" y="554"/>
                </a:lnTo>
                <a:lnTo>
                  <a:pt x="649" y="553"/>
                </a:lnTo>
                <a:lnTo>
                  <a:pt x="648" y="551"/>
                </a:lnTo>
                <a:lnTo>
                  <a:pt x="644" y="549"/>
                </a:lnTo>
                <a:lnTo>
                  <a:pt x="641" y="548"/>
                </a:lnTo>
                <a:lnTo>
                  <a:pt x="644" y="548"/>
                </a:lnTo>
                <a:lnTo>
                  <a:pt x="648" y="548"/>
                </a:lnTo>
                <a:lnTo>
                  <a:pt x="650" y="550"/>
                </a:lnTo>
                <a:lnTo>
                  <a:pt x="652" y="553"/>
                </a:lnTo>
                <a:lnTo>
                  <a:pt x="653" y="555"/>
                </a:lnTo>
                <a:lnTo>
                  <a:pt x="655" y="556"/>
                </a:lnTo>
                <a:lnTo>
                  <a:pt x="657" y="556"/>
                </a:lnTo>
                <a:lnTo>
                  <a:pt x="658" y="555"/>
                </a:lnTo>
                <a:lnTo>
                  <a:pt x="661" y="554"/>
                </a:lnTo>
                <a:lnTo>
                  <a:pt x="666" y="555"/>
                </a:lnTo>
                <a:lnTo>
                  <a:pt x="668" y="558"/>
                </a:lnTo>
                <a:lnTo>
                  <a:pt x="672" y="559"/>
                </a:lnTo>
                <a:lnTo>
                  <a:pt x="677" y="559"/>
                </a:lnTo>
                <a:lnTo>
                  <a:pt x="683" y="559"/>
                </a:lnTo>
                <a:lnTo>
                  <a:pt x="694" y="564"/>
                </a:lnTo>
                <a:lnTo>
                  <a:pt x="705" y="570"/>
                </a:lnTo>
                <a:lnTo>
                  <a:pt x="700" y="570"/>
                </a:lnTo>
                <a:lnTo>
                  <a:pt x="696" y="571"/>
                </a:lnTo>
                <a:lnTo>
                  <a:pt x="693" y="571"/>
                </a:lnTo>
                <a:lnTo>
                  <a:pt x="691" y="570"/>
                </a:lnTo>
                <a:lnTo>
                  <a:pt x="689" y="568"/>
                </a:lnTo>
                <a:lnTo>
                  <a:pt x="688" y="566"/>
                </a:lnTo>
                <a:lnTo>
                  <a:pt x="689" y="568"/>
                </a:lnTo>
                <a:lnTo>
                  <a:pt x="688" y="566"/>
                </a:lnTo>
                <a:close/>
                <a:moveTo>
                  <a:pt x="714" y="578"/>
                </a:moveTo>
                <a:lnTo>
                  <a:pt x="711" y="576"/>
                </a:lnTo>
                <a:lnTo>
                  <a:pt x="711" y="574"/>
                </a:lnTo>
                <a:lnTo>
                  <a:pt x="711" y="572"/>
                </a:lnTo>
                <a:lnTo>
                  <a:pt x="713" y="571"/>
                </a:lnTo>
                <a:lnTo>
                  <a:pt x="716" y="572"/>
                </a:lnTo>
                <a:lnTo>
                  <a:pt x="717" y="574"/>
                </a:lnTo>
                <a:lnTo>
                  <a:pt x="718" y="575"/>
                </a:lnTo>
                <a:lnTo>
                  <a:pt x="717" y="576"/>
                </a:lnTo>
                <a:lnTo>
                  <a:pt x="716" y="578"/>
                </a:lnTo>
                <a:lnTo>
                  <a:pt x="714" y="578"/>
                </a:lnTo>
                <a:lnTo>
                  <a:pt x="713" y="578"/>
                </a:lnTo>
                <a:lnTo>
                  <a:pt x="714" y="578"/>
                </a:lnTo>
                <a:close/>
                <a:moveTo>
                  <a:pt x="841" y="604"/>
                </a:moveTo>
                <a:lnTo>
                  <a:pt x="850" y="601"/>
                </a:lnTo>
                <a:lnTo>
                  <a:pt x="858" y="603"/>
                </a:lnTo>
                <a:lnTo>
                  <a:pt x="855" y="604"/>
                </a:lnTo>
                <a:lnTo>
                  <a:pt x="851" y="605"/>
                </a:lnTo>
                <a:lnTo>
                  <a:pt x="848" y="605"/>
                </a:lnTo>
                <a:lnTo>
                  <a:pt x="841" y="604"/>
                </a:lnTo>
                <a:close/>
                <a:moveTo>
                  <a:pt x="994" y="630"/>
                </a:moveTo>
                <a:lnTo>
                  <a:pt x="990" y="631"/>
                </a:lnTo>
                <a:lnTo>
                  <a:pt x="986" y="630"/>
                </a:lnTo>
                <a:lnTo>
                  <a:pt x="988" y="628"/>
                </a:lnTo>
                <a:lnTo>
                  <a:pt x="991" y="628"/>
                </a:lnTo>
                <a:lnTo>
                  <a:pt x="994" y="628"/>
                </a:lnTo>
                <a:lnTo>
                  <a:pt x="994" y="630"/>
                </a:lnTo>
                <a:lnTo>
                  <a:pt x="994" y="630"/>
                </a:lnTo>
                <a:lnTo>
                  <a:pt x="994" y="630"/>
                </a:lnTo>
                <a:close/>
                <a:moveTo>
                  <a:pt x="1012" y="616"/>
                </a:moveTo>
                <a:lnTo>
                  <a:pt x="1006" y="616"/>
                </a:lnTo>
                <a:lnTo>
                  <a:pt x="1001" y="615"/>
                </a:lnTo>
                <a:lnTo>
                  <a:pt x="1002" y="613"/>
                </a:lnTo>
                <a:lnTo>
                  <a:pt x="1004" y="612"/>
                </a:lnTo>
                <a:lnTo>
                  <a:pt x="1006" y="612"/>
                </a:lnTo>
                <a:lnTo>
                  <a:pt x="1008" y="612"/>
                </a:lnTo>
                <a:lnTo>
                  <a:pt x="1010" y="613"/>
                </a:lnTo>
                <a:lnTo>
                  <a:pt x="1012" y="614"/>
                </a:lnTo>
                <a:lnTo>
                  <a:pt x="1012" y="615"/>
                </a:lnTo>
                <a:lnTo>
                  <a:pt x="1012" y="616"/>
                </a:lnTo>
                <a:lnTo>
                  <a:pt x="1012" y="616"/>
                </a:lnTo>
                <a:lnTo>
                  <a:pt x="1012" y="616"/>
                </a:lnTo>
                <a:close/>
                <a:moveTo>
                  <a:pt x="1332" y="143"/>
                </a:moveTo>
                <a:lnTo>
                  <a:pt x="1319" y="151"/>
                </a:lnTo>
                <a:lnTo>
                  <a:pt x="1307" y="157"/>
                </a:lnTo>
                <a:lnTo>
                  <a:pt x="1294" y="163"/>
                </a:lnTo>
                <a:lnTo>
                  <a:pt x="1282" y="168"/>
                </a:lnTo>
                <a:lnTo>
                  <a:pt x="1275" y="169"/>
                </a:lnTo>
                <a:lnTo>
                  <a:pt x="1268" y="171"/>
                </a:lnTo>
                <a:lnTo>
                  <a:pt x="1266" y="171"/>
                </a:lnTo>
                <a:lnTo>
                  <a:pt x="1265" y="171"/>
                </a:lnTo>
                <a:lnTo>
                  <a:pt x="1263" y="169"/>
                </a:lnTo>
                <a:lnTo>
                  <a:pt x="1263" y="168"/>
                </a:lnTo>
                <a:lnTo>
                  <a:pt x="1276" y="166"/>
                </a:lnTo>
                <a:lnTo>
                  <a:pt x="1285" y="164"/>
                </a:lnTo>
                <a:lnTo>
                  <a:pt x="1281" y="164"/>
                </a:lnTo>
                <a:lnTo>
                  <a:pt x="1275" y="163"/>
                </a:lnTo>
                <a:lnTo>
                  <a:pt x="1275" y="161"/>
                </a:lnTo>
                <a:lnTo>
                  <a:pt x="1276" y="160"/>
                </a:lnTo>
                <a:lnTo>
                  <a:pt x="1277" y="160"/>
                </a:lnTo>
                <a:lnTo>
                  <a:pt x="1279" y="160"/>
                </a:lnTo>
                <a:lnTo>
                  <a:pt x="1284" y="160"/>
                </a:lnTo>
                <a:lnTo>
                  <a:pt x="1286" y="160"/>
                </a:lnTo>
                <a:lnTo>
                  <a:pt x="1285" y="158"/>
                </a:lnTo>
                <a:lnTo>
                  <a:pt x="1283" y="156"/>
                </a:lnTo>
                <a:lnTo>
                  <a:pt x="1290" y="157"/>
                </a:lnTo>
                <a:lnTo>
                  <a:pt x="1295" y="157"/>
                </a:lnTo>
                <a:lnTo>
                  <a:pt x="1296" y="156"/>
                </a:lnTo>
                <a:lnTo>
                  <a:pt x="1299" y="153"/>
                </a:lnTo>
                <a:lnTo>
                  <a:pt x="1301" y="153"/>
                </a:lnTo>
                <a:lnTo>
                  <a:pt x="1302" y="153"/>
                </a:lnTo>
                <a:lnTo>
                  <a:pt x="1308" y="151"/>
                </a:lnTo>
                <a:lnTo>
                  <a:pt x="1312" y="148"/>
                </a:lnTo>
                <a:lnTo>
                  <a:pt x="1315" y="147"/>
                </a:lnTo>
                <a:lnTo>
                  <a:pt x="1316" y="144"/>
                </a:lnTo>
                <a:lnTo>
                  <a:pt x="1316" y="142"/>
                </a:lnTo>
                <a:lnTo>
                  <a:pt x="1317" y="141"/>
                </a:lnTo>
                <a:lnTo>
                  <a:pt x="1320" y="139"/>
                </a:lnTo>
                <a:lnTo>
                  <a:pt x="1325" y="139"/>
                </a:lnTo>
                <a:lnTo>
                  <a:pt x="1332" y="136"/>
                </a:lnTo>
                <a:lnTo>
                  <a:pt x="1337" y="133"/>
                </a:lnTo>
                <a:lnTo>
                  <a:pt x="1344" y="130"/>
                </a:lnTo>
                <a:lnTo>
                  <a:pt x="1351" y="125"/>
                </a:lnTo>
                <a:lnTo>
                  <a:pt x="1354" y="124"/>
                </a:lnTo>
                <a:lnTo>
                  <a:pt x="1358" y="123"/>
                </a:lnTo>
                <a:lnTo>
                  <a:pt x="1362" y="123"/>
                </a:lnTo>
                <a:lnTo>
                  <a:pt x="1366" y="123"/>
                </a:lnTo>
                <a:lnTo>
                  <a:pt x="1357" y="128"/>
                </a:lnTo>
                <a:lnTo>
                  <a:pt x="1349" y="133"/>
                </a:lnTo>
                <a:lnTo>
                  <a:pt x="1340" y="139"/>
                </a:lnTo>
                <a:lnTo>
                  <a:pt x="1332" y="143"/>
                </a:lnTo>
                <a:lnTo>
                  <a:pt x="1327" y="147"/>
                </a:lnTo>
                <a:lnTo>
                  <a:pt x="1331" y="144"/>
                </a:lnTo>
                <a:lnTo>
                  <a:pt x="1334" y="142"/>
                </a:lnTo>
                <a:lnTo>
                  <a:pt x="1332" y="143"/>
                </a:lnTo>
                <a:close/>
                <a:moveTo>
                  <a:pt x="1357" y="557"/>
                </a:moveTo>
                <a:lnTo>
                  <a:pt x="1356" y="558"/>
                </a:lnTo>
                <a:lnTo>
                  <a:pt x="1354" y="559"/>
                </a:lnTo>
                <a:lnTo>
                  <a:pt x="1352" y="557"/>
                </a:lnTo>
                <a:lnTo>
                  <a:pt x="1352" y="555"/>
                </a:lnTo>
                <a:lnTo>
                  <a:pt x="1353" y="553"/>
                </a:lnTo>
                <a:lnTo>
                  <a:pt x="1356" y="553"/>
                </a:lnTo>
                <a:lnTo>
                  <a:pt x="1358" y="553"/>
                </a:lnTo>
                <a:lnTo>
                  <a:pt x="1360" y="555"/>
                </a:lnTo>
                <a:lnTo>
                  <a:pt x="1358" y="555"/>
                </a:lnTo>
                <a:lnTo>
                  <a:pt x="1357" y="557"/>
                </a:lnTo>
                <a:lnTo>
                  <a:pt x="1357" y="557"/>
                </a:lnTo>
                <a:lnTo>
                  <a:pt x="1357" y="557"/>
                </a:lnTo>
                <a:close/>
                <a:moveTo>
                  <a:pt x="1368" y="554"/>
                </a:moveTo>
                <a:lnTo>
                  <a:pt x="1366" y="554"/>
                </a:lnTo>
                <a:lnTo>
                  <a:pt x="1365" y="556"/>
                </a:lnTo>
                <a:lnTo>
                  <a:pt x="1362" y="556"/>
                </a:lnTo>
                <a:lnTo>
                  <a:pt x="1360" y="555"/>
                </a:lnTo>
                <a:lnTo>
                  <a:pt x="1362" y="553"/>
                </a:lnTo>
                <a:lnTo>
                  <a:pt x="1366" y="550"/>
                </a:lnTo>
                <a:lnTo>
                  <a:pt x="1367" y="550"/>
                </a:lnTo>
                <a:lnTo>
                  <a:pt x="1368" y="551"/>
                </a:lnTo>
                <a:lnTo>
                  <a:pt x="1369" y="553"/>
                </a:lnTo>
                <a:lnTo>
                  <a:pt x="1368" y="554"/>
                </a:lnTo>
                <a:lnTo>
                  <a:pt x="1368" y="554"/>
                </a:lnTo>
                <a:lnTo>
                  <a:pt x="1368" y="554"/>
                </a:lnTo>
                <a:close/>
                <a:moveTo>
                  <a:pt x="1556" y="285"/>
                </a:moveTo>
                <a:lnTo>
                  <a:pt x="1557" y="286"/>
                </a:lnTo>
                <a:lnTo>
                  <a:pt x="1557" y="289"/>
                </a:lnTo>
                <a:lnTo>
                  <a:pt x="1555" y="289"/>
                </a:lnTo>
                <a:lnTo>
                  <a:pt x="1554" y="288"/>
                </a:lnTo>
                <a:lnTo>
                  <a:pt x="1548" y="289"/>
                </a:lnTo>
                <a:lnTo>
                  <a:pt x="1542" y="289"/>
                </a:lnTo>
                <a:lnTo>
                  <a:pt x="1546" y="286"/>
                </a:lnTo>
                <a:lnTo>
                  <a:pt x="1548" y="285"/>
                </a:lnTo>
                <a:lnTo>
                  <a:pt x="1553" y="285"/>
                </a:lnTo>
                <a:lnTo>
                  <a:pt x="1556" y="285"/>
                </a:lnTo>
                <a:lnTo>
                  <a:pt x="1555" y="285"/>
                </a:lnTo>
                <a:lnTo>
                  <a:pt x="1556" y="285"/>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dirty="0"/>
            </a:lvl1pPr>
          </a:lstStyle>
          <a:p>
            <a:pPr lvl="0" algn="ctr"/>
            <a:endParaRPr lang="en-US"/>
          </a:p>
        </p:txBody>
      </p:sp>
      <p:sp>
        <p:nvSpPr>
          <p:cNvPr id="8" name="Прямоугольник 7">
            <a:extLst>
              <a:ext uri="{FF2B5EF4-FFF2-40B4-BE49-F238E27FC236}">
                <a16:creationId xmlns:a16="http://schemas.microsoft.com/office/drawing/2014/main" id="{7E90A464-9C85-5D4F-9381-0FF4A1F3F55B}"/>
              </a:ext>
            </a:extLst>
          </p:cNvPr>
          <p:cNvSpPr/>
          <p:nvPr userDrawn="1"/>
        </p:nvSpPr>
        <p:spPr>
          <a:xfrm>
            <a:off x="804101" y="6800857"/>
            <a:ext cx="2262550" cy="57143"/>
          </a:xfrm>
          <a:prstGeom prst="rect">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sz="2400"/>
          </a:p>
        </p:txBody>
      </p:sp>
    </p:spTree>
    <p:extLst>
      <p:ext uri="{BB962C8B-B14F-4D97-AF65-F5344CB8AC3E}">
        <p14:creationId xmlns:p14="http://schemas.microsoft.com/office/powerpoint/2010/main" val="3742641809"/>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PhotoMask_66">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624DE589-2CCA-1348-8D92-38DEB837F7F2}"/>
              </a:ext>
            </a:extLst>
          </p:cNvPr>
          <p:cNvSpPr>
            <a:spLocks noGrp="1"/>
          </p:cNvSpPr>
          <p:nvPr>
            <p:ph type="title" hasCustomPrompt="1"/>
          </p:nvPr>
        </p:nvSpPr>
        <p:spPr>
          <a:xfrm>
            <a:off x="800856" y="4544995"/>
            <a:ext cx="4359101" cy="1583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AB360E5B-B6B6-E84D-B4D5-6CC2A2804A40}"/>
              </a:ext>
            </a:extLst>
          </p:cNvPr>
          <p:cNvSpPr>
            <a:spLocks noGrp="1"/>
          </p:cNvSpPr>
          <p:nvPr>
            <p:ph type="body" sz="quarter" idx="14" hasCustomPrompt="1"/>
          </p:nvPr>
        </p:nvSpPr>
        <p:spPr>
          <a:xfrm>
            <a:off x="5916003" y="4544995"/>
            <a:ext cx="5507895" cy="1583993"/>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3441">
            <a:extLst>
              <a:ext uri="{FF2B5EF4-FFF2-40B4-BE49-F238E27FC236}">
                <a16:creationId xmlns:a16="http://schemas.microsoft.com/office/drawing/2014/main" id="{20DD44D1-0D2A-704E-8657-8C9EF393CB4F}"/>
              </a:ext>
            </a:extLst>
          </p:cNvPr>
          <p:cNvSpPr>
            <a:spLocks noGrp="1" noEditPoints="1"/>
          </p:cNvSpPr>
          <p:nvPr>
            <p:ph type="pic" sz="quarter" idx="25"/>
          </p:nvPr>
        </p:nvSpPr>
        <p:spPr bwMode="auto">
          <a:xfrm>
            <a:off x="246111" y="566984"/>
            <a:ext cx="11699777" cy="3455984"/>
          </a:xfrm>
          <a:custGeom>
            <a:avLst/>
            <a:gdLst>
              <a:gd name="T0" fmla="*/ 982 w 1098"/>
              <a:gd name="T1" fmla="*/ 360 h 615"/>
              <a:gd name="T2" fmla="*/ 958 w 1098"/>
              <a:gd name="T3" fmla="*/ 355 h 615"/>
              <a:gd name="T4" fmla="*/ 1009 w 1098"/>
              <a:gd name="T5" fmla="*/ 319 h 615"/>
              <a:gd name="T6" fmla="*/ 1001 w 1098"/>
              <a:gd name="T7" fmla="*/ 300 h 615"/>
              <a:gd name="T8" fmla="*/ 621 w 1098"/>
              <a:gd name="T9" fmla="*/ 485 h 615"/>
              <a:gd name="T10" fmla="*/ 596 w 1098"/>
              <a:gd name="T11" fmla="*/ 479 h 615"/>
              <a:gd name="T12" fmla="*/ 826 w 1098"/>
              <a:gd name="T13" fmla="*/ 338 h 615"/>
              <a:gd name="T14" fmla="*/ 977 w 1098"/>
              <a:gd name="T15" fmla="*/ 261 h 615"/>
              <a:gd name="T16" fmla="*/ 1039 w 1098"/>
              <a:gd name="T17" fmla="*/ 205 h 615"/>
              <a:gd name="T18" fmla="*/ 831 w 1098"/>
              <a:gd name="T19" fmla="*/ 285 h 615"/>
              <a:gd name="T20" fmla="*/ 926 w 1098"/>
              <a:gd name="T21" fmla="*/ 214 h 615"/>
              <a:gd name="T22" fmla="*/ 1093 w 1098"/>
              <a:gd name="T23" fmla="*/ 160 h 615"/>
              <a:gd name="T24" fmla="*/ 1039 w 1098"/>
              <a:gd name="T25" fmla="*/ 129 h 615"/>
              <a:gd name="T26" fmla="*/ 928 w 1098"/>
              <a:gd name="T27" fmla="*/ 114 h 615"/>
              <a:gd name="T28" fmla="*/ 907 w 1098"/>
              <a:gd name="T29" fmla="*/ 62 h 615"/>
              <a:gd name="T30" fmla="*/ 871 w 1098"/>
              <a:gd name="T31" fmla="*/ 37 h 615"/>
              <a:gd name="T32" fmla="*/ 769 w 1098"/>
              <a:gd name="T33" fmla="*/ 23 h 615"/>
              <a:gd name="T34" fmla="*/ 578 w 1098"/>
              <a:gd name="T35" fmla="*/ 1 h 615"/>
              <a:gd name="T36" fmla="*/ 421 w 1098"/>
              <a:gd name="T37" fmla="*/ 28 h 615"/>
              <a:gd name="T38" fmla="*/ 212 w 1098"/>
              <a:gd name="T39" fmla="*/ 57 h 615"/>
              <a:gd name="T40" fmla="*/ 42 w 1098"/>
              <a:gd name="T41" fmla="*/ 196 h 615"/>
              <a:gd name="T42" fmla="*/ 228 w 1098"/>
              <a:gd name="T43" fmla="*/ 88 h 615"/>
              <a:gd name="T44" fmla="*/ 277 w 1098"/>
              <a:gd name="T45" fmla="*/ 76 h 615"/>
              <a:gd name="T46" fmla="*/ 11 w 1098"/>
              <a:gd name="T47" fmla="*/ 327 h 615"/>
              <a:gd name="T48" fmla="*/ 51 w 1098"/>
              <a:gd name="T49" fmla="*/ 434 h 615"/>
              <a:gd name="T50" fmla="*/ 171 w 1098"/>
              <a:gd name="T51" fmla="*/ 379 h 615"/>
              <a:gd name="T52" fmla="*/ 116 w 1098"/>
              <a:gd name="T53" fmla="*/ 532 h 615"/>
              <a:gd name="T54" fmla="*/ 146 w 1098"/>
              <a:gd name="T55" fmla="*/ 593 h 615"/>
              <a:gd name="T56" fmla="*/ 262 w 1098"/>
              <a:gd name="T57" fmla="*/ 579 h 615"/>
              <a:gd name="T58" fmla="*/ 409 w 1098"/>
              <a:gd name="T59" fmla="*/ 451 h 615"/>
              <a:gd name="T60" fmla="*/ 407 w 1098"/>
              <a:gd name="T61" fmla="*/ 490 h 615"/>
              <a:gd name="T62" fmla="*/ 506 w 1098"/>
              <a:gd name="T63" fmla="*/ 490 h 615"/>
              <a:gd name="T64" fmla="*/ 541 w 1098"/>
              <a:gd name="T65" fmla="*/ 442 h 615"/>
              <a:gd name="T66" fmla="*/ 509 w 1098"/>
              <a:gd name="T67" fmla="*/ 485 h 615"/>
              <a:gd name="T68" fmla="*/ 721 w 1098"/>
              <a:gd name="T69" fmla="*/ 344 h 615"/>
              <a:gd name="T70" fmla="*/ 764 w 1098"/>
              <a:gd name="T71" fmla="*/ 325 h 615"/>
              <a:gd name="T72" fmla="*/ 495 w 1098"/>
              <a:gd name="T73" fmla="*/ 555 h 615"/>
              <a:gd name="T74" fmla="*/ 530 w 1098"/>
              <a:gd name="T75" fmla="*/ 573 h 615"/>
              <a:gd name="T76" fmla="*/ 588 w 1098"/>
              <a:gd name="T77" fmla="*/ 535 h 615"/>
              <a:gd name="T78" fmla="*/ 718 w 1098"/>
              <a:gd name="T79" fmla="*/ 463 h 615"/>
              <a:gd name="T80" fmla="*/ 752 w 1098"/>
              <a:gd name="T81" fmla="*/ 502 h 615"/>
              <a:gd name="T82" fmla="*/ 759 w 1098"/>
              <a:gd name="T83" fmla="*/ 520 h 615"/>
              <a:gd name="T84" fmla="*/ 768 w 1098"/>
              <a:gd name="T85" fmla="*/ 542 h 615"/>
              <a:gd name="T86" fmla="*/ 855 w 1098"/>
              <a:gd name="T87" fmla="*/ 493 h 615"/>
              <a:gd name="T88" fmla="*/ 966 w 1098"/>
              <a:gd name="T89" fmla="*/ 454 h 615"/>
              <a:gd name="T90" fmla="*/ 1070 w 1098"/>
              <a:gd name="T91" fmla="*/ 369 h 615"/>
              <a:gd name="T92" fmla="*/ 846 w 1098"/>
              <a:gd name="T93" fmla="*/ 69 h 615"/>
              <a:gd name="T94" fmla="*/ 938 w 1098"/>
              <a:gd name="T95" fmla="*/ 134 h 615"/>
              <a:gd name="T96" fmla="*/ 935 w 1098"/>
              <a:gd name="T97" fmla="*/ 152 h 615"/>
              <a:gd name="T98" fmla="*/ 281 w 1098"/>
              <a:gd name="T99" fmla="*/ 408 h 615"/>
              <a:gd name="T100" fmla="*/ 257 w 1098"/>
              <a:gd name="T101" fmla="*/ 412 h 615"/>
              <a:gd name="T102" fmla="*/ 331 w 1098"/>
              <a:gd name="T103" fmla="*/ 354 h 615"/>
              <a:gd name="T104" fmla="*/ 658 w 1098"/>
              <a:gd name="T105" fmla="*/ 131 h 615"/>
              <a:gd name="T106" fmla="*/ 603 w 1098"/>
              <a:gd name="T107" fmla="*/ 98 h 615"/>
              <a:gd name="T108" fmla="*/ 604 w 1098"/>
              <a:gd name="T109" fmla="*/ 352 h 615"/>
              <a:gd name="T110" fmla="*/ 631 w 1098"/>
              <a:gd name="T111" fmla="*/ 214 h 615"/>
              <a:gd name="T112" fmla="*/ 660 w 1098"/>
              <a:gd name="T113" fmla="*/ 222 h 615"/>
              <a:gd name="T114" fmla="*/ 690 w 1098"/>
              <a:gd name="T115" fmla="*/ 347 h 615"/>
              <a:gd name="T116" fmla="*/ 740 w 1098"/>
              <a:gd name="T117" fmla="*/ 320 h 615"/>
              <a:gd name="T118" fmla="*/ 744 w 1098"/>
              <a:gd name="T119" fmla="*/ 150 h 615"/>
              <a:gd name="T120" fmla="*/ 769 w 1098"/>
              <a:gd name="T121" fmla="*/ 430 h 615"/>
              <a:gd name="T122" fmla="*/ 795 w 1098"/>
              <a:gd name="T123" fmla="*/ 410 h 615"/>
              <a:gd name="T124" fmla="*/ 847 w 1098"/>
              <a:gd name="T125" fmla="*/ 424 h 6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98" h="615">
                <a:moveTo>
                  <a:pt x="1082" y="332"/>
                </a:moveTo>
                <a:lnTo>
                  <a:pt x="1066" y="336"/>
                </a:lnTo>
                <a:lnTo>
                  <a:pt x="1050" y="343"/>
                </a:lnTo>
                <a:lnTo>
                  <a:pt x="1034" y="349"/>
                </a:lnTo>
                <a:lnTo>
                  <a:pt x="1019" y="357"/>
                </a:lnTo>
                <a:lnTo>
                  <a:pt x="1003" y="362"/>
                </a:lnTo>
                <a:lnTo>
                  <a:pt x="987" y="368"/>
                </a:lnTo>
                <a:lnTo>
                  <a:pt x="982" y="369"/>
                </a:lnTo>
                <a:lnTo>
                  <a:pt x="975" y="371"/>
                </a:lnTo>
                <a:lnTo>
                  <a:pt x="974" y="372"/>
                </a:lnTo>
                <a:lnTo>
                  <a:pt x="971" y="375"/>
                </a:lnTo>
                <a:lnTo>
                  <a:pt x="967" y="375"/>
                </a:lnTo>
                <a:lnTo>
                  <a:pt x="962" y="376"/>
                </a:lnTo>
                <a:lnTo>
                  <a:pt x="962" y="372"/>
                </a:lnTo>
                <a:lnTo>
                  <a:pt x="962" y="371"/>
                </a:lnTo>
                <a:lnTo>
                  <a:pt x="963" y="370"/>
                </a:lnTo>
                <a:lnTo>
                  <a:pt x="965" y="368"/>
                </a:lnTo>
                <a:lnTo>
                  <a:pt x="969" y="366"/>
                </a:lnTo>
                <a:lnTo>
                  <a:pt x="974" y="364"/>
                </a:lnTo>
                <a:lnTo>
                  <a:pt x="982" y="360"/>
                </a:lnTo>
                <a:lnTo>
                  <a:pt x="989" y="355"/>
                </a:lnTo>
                <a:lnTo>
                  <a:pt x="977" y="359"/>
                </a:lnTo>
                <a:lnTo>
                  <a:pt x="967" y="362"/>
                </a:lnTo>
                <a:lnTo>
                  <a:pt x="956" y="367"/>
                </a:lnTo>
                <a:lnTo>
                  <a:pt x="945" y="372"/>
                </a:lnTo>
                <a:lnTo>
                  <a:pt x="935" y="376"/>
                </a:lnTo>
                <a:lnTo>
                  <a:pt x="926" y="380"/>
                </a:lnTo>
                <a:lnTo>
                  <a:pt x="923" y="383"/>
                </a:lnTo>
                <a:lnTo>
                  <a:pt x="919" y="384"/>
                </a:lnTo>
                <a:lnTo>
                  <a:pt x="917" y="383"/>
                </a:lnTo>
                <a:lnTo>
                  <a:pt x="916" y="383"/>
                </a:lnTo>
                <a:lnTo>
                  <a:pt x="916" y="382"/>
                </a:lnTo>
                <a:lnTo>
                  <a:pt x="916" y="379"/>
                </a:lnTo>
                <a:lnTo>
                  <a:pt x="921" y="377"/>
                </a:lnTo>
                <a:lnTo>
                  <a:pt x="927" y="376"/>
                </a:lnTo>
                <a:lnTo>
                  <a:pt x="932" y="369"/>
                </a:lnTo>
                <a:lnTo>
                  <a:pt x="938" y="363"/>
                </a:lnTo>
                <a:lnTo>
                  <a:pt x="944" y="362"/>
                </a:lnTo>
                <a:lnTo>
                  <a:pt x="951" y="360"/>
                </a:lnTo>
                <a:lnTo>
                  <a:pt x="958" y="355"/>
                </a:lnTo>
                <a:lnTo>
                  <a:pt x="965" y="352"/>
                </a:lnTo>
                <a:lnTo>
                  <a:pt x="968" y="352"/>
                </a:lnTo>
                <a:lnTo>
                  <a:pt x="970" y="351"/>
                </a:lnTo>
                <a:lnTo>
                  <a:pt x="970" y="350"/>
                </a:lnTo>
                <a:lnTo>
                  <a:pt x="969" y="346"/>
                </a:lnTo>
                <a:lnTo>
                  <a:pt x="968" y="343"/>
                </a:lnTo>
                <a:lnTo>
                  <a:pt x="969" y="341"/>
                </a:lnTo>
                <a:lnTo>
                  <a:pt x="970" y="338"/>
                </a:lnTo>
                <a:lnTo>
                  <a:pt x="973" y="337"/>
                </a:lnTo>
                <a:lnTo>
                  <a:pt x="978" y="335"/>
                </a:lnTo>
                <a:lnTo>
                  <a:pt x="984" y="333"/>
                </a:lnTo>
                <a:lnTo>
                  <a:pt x="987" y="330"/>
                </a:lnTo>
                <a:lnTo>
                  <a:pt x="990" y="327"/>
                </a:lnTo>
                <a:lnTo>
                  <a:pt x="992" y="324"/>
                </a:lnTo>
                <a:lnTo>
                  <a:pt x="994" y="320"/>
                </a:lnTo>
                <a:lnTo>
                  <a:pt x="995" y="317"/>
                </a:lnTo>
                <a:lnTo>
                  <a:pt x="998" y="314"/>
                </a:lnTo>
                <a:lnTo>
                  <a:pt x="1001" y="314"/>
                </a:lnTo>
                <a:lnTo>
                  <a:pt x="1004" y="317"/>
                </a:lnTo>
                <a:lnTo>
                  <a:pt x="1009" y="319"/>
                </a:lnTo>
                <a:lnTo>
                  <a:pt x="1011" y="318"/>
                </a:lnTo>
                <a:lnTo>
                  <a:pt x="1012" y="316"/>
                </a:lnTo>
                <a:lnTo>
                  <a:pt x="1015" y="312"/>
                </a:lnTo>
                <a:lnTo>
                  <a:pt x="1019" y="308"/>
                </a:lnTo>
                <a:lnTo>
                  <a:pt x="1026" y="305"/>
                </a:lnTo>
                <a:lnTo>
                  <a:pt x="1028" y="304"/>
                </a:lnTo>
                <a:lnTo>
                  <a:pt x="1032" y="304"/>
                </a:lnTo>
                <a:lnTo>
                  <a:pt x="1035" y="304"/>
                </a:lnTo>
                <a:lnTo>
                  <a:pt x="1037" y="303"/>
                </a:lnTo>
                <a:lnTo>
                  <a:pt x="1039" y="302"/>
                </a:lnTo>
                <a:lnTo>
                  <a:pt x="1040" y="301"/>
                </a:lnTo>
                <a:lnTo>
                  <a:pt x="1040" y="299"/>
                </a:lnTo>
                <a:lnTo>
                  <a:pt x="1039" y="297"/>
                </a:lnTo>
                <a:lnTo>
                  <a:pt x="1036" y="295"/>
                </a:lnTo>
                <a:lnTo>
                  <a:pt x="1033" y="293"/>
                </a:lnTo>
                <a:lnTo>
                  <a:pt x="1027" y="291"/>
                </a:lnTo>
                <a:lnTo>
                  <a:pt x="1023" y="291"/>
                </a:lnTo>
                <a:lnTo>
                  <a:pt x="1017" y="292"/>
                </a:lnTo>
                <a:lnTo>
                  <a:pt x="1011" y="294"/>
                </a:lnTo>
                <a:lnTo>
                  <a:pt x="1001" y="300"/>
                </a:lnTo>
                <a:lnTo>
                  <a:pt x="990" y="304"/>
                </a:lnTo>
                <a:lnTo>
                  <a:pt x="978" y="309"/>
                </a:lnTo>
                <a:lnTo>
                  <a:pt x="968" y="312"/>
                </a:lnTo>
                <a:lnTo>
                  <a:pt x="944" y="321"/>
                </a:lnTo>
                <a:lnTo>
                  <a:pt x="921" y="330"/>
                </a:lnTo>
                <a:lnTo>
                  <a:pt x="899" y="339"/>
                </a:lnTo>
                <a:lnTo>
                  <a:pt x="876" y="349"/>
                </a:lnTo>
                <a:lnTo>
                  <a:pt x="852" y="359"/>
                </a:lnTo>
                <a:lnTo>
                  <a:pt x="829" y="369"/>
                </a:lnTo>
                <a:lnTo>
                  <a:pt x="805" y="380"/>
                </a:lnTo>
                <a:lnTo>
                  <a:pt x="783" y="392"/>
                </a:lnTo>
                <a:lnTo>
                  <a:pt x="761" y="403"/>
                </a:lnTo>
                <a:lnTo>
                  <a:pt x="738" y="416"/>
                </a:lnTo>
                <a:lnTo>
                  <a:pt x="715" y="428"/>
                </a:lnTo>
                <a:lnTo>
                  <a:pt x="694" y="441"/>
                </a:lnTo>
                <a:lnTo>
                  <a:pt x="673" y="453"/>
                </a:lnTo>
                <a:lnTo>
                  <a:pt x="653" y="467"/>
                </a:lnTo>
                <a:lnTo>
                  <a:pt x="643" y="474"/>
                </a:lnTo>
                <a:lnTo>
                  <a:pt x="632" y="479"/>
                </a:lnTo>
                <a:lnTo>
                  <a:pt x="621" y="485"/>
                </a:lnTo>
                <a:lnTo>
                  <a:pt x="610" y="490"/>
                </a:lnTo>
                <a:lnTo>
                  <a:pt x="604" y="491"/>
                </a:lnTo>
                <a:lnTo>
                  <a:pt x="599" y="493"/>
                </a:lnTo>
                <a:lnTo>
                  <a:pt x="596" y="496"/>
                </a:lnTo>
                <a:lnTo>
                  <a:pt x="591" y="500"/>
                </a:lnTo>
                <a:lnTo>
                  <a:pt x="583" y="510"/>
                </a:lnTo>
                <a:lnTo>
                  <a:pt x="573" y="519"/>
                </a:lnTo>
                <a:lnTo>
                  <a:pt x="563" y="526"/>
                </a:lnTo>
                <a:lnTo>
                  <a:pt x="554" y="534"/>
                </a:lnTo>
                <a:lnTo>
                  <a:pt x="549" y="537"/>
                </a:lnTo>
                <a:lnTo>
                  <a:pt x="545" y="541"/>
                </a:lnTo>
                <a:lnTo>
                  <a:pt x="542" y="543"/>
                </a:lnTo>
                <a:lnTo>
                  <a:pt x="540" y="543"/>
                </a:lnTo>
                <a:lnTo>
                  <a:pt x="537" y="543"/>
                </a:lnTo>
                <a:lnTo>
                  <a:pt x="534" y="542"/>
                </a:lnTo>
                <a:lnTo>
                  <a:pt x="546" y="528"/>
                </a:lnTo>
                <a:lnTo>
                  <a:pt x="558" y="516"/>
                </a:lnTo>
                <a:lnTo>
                  <a:pt x="571" y="503"/>
                </a:lnTo>
                <a:lnTo>
                  <a:pt x="583" y="492"/>
                </a:lnTo>
                <a:lnTo>
                  <a:pt x="596" y="479"/>
                </a:lnTo>
                <a:lnTo>
                  <a:pt x="608" y="468"/>
                </a:lnTo>
                <a:lnTo>
                  <a:pt x="622" y="457"/>
                </a:lnTo>
                <a:lnTo>
                  <a:pt x="636" y="445"/>
                </a:lnTo>
                <a:lnTo>
                  <a:pt x="663" y="425"/>
                </a:lnTo>
                <a:lnTo>
                  <a:pt x="690" y="407"/>
                </a:lnTo>
                <a:lnTo>
                  <a:pt x="719" y="388"/>
                </a:lnTo>
                <a:lnTo>
                  <a:pt x="747" y="370"/>
                </a:lnTo>
                <a:lnTo>
                  <a:pt x="759" y="362"/>
                </a:lnTo>
                <a:lnTo>
                  <a:pt x="771" y="358"/>
                </a:lnTo>
                <a:lnTo>
                  <a:pt x="776" y="357"/>
                </a:lnTo>
                <a:lnTo>
                  <a:pt x="780" y="353"/>
                </a:lnTo>
                <a:lnTo>
                  <a:pt x="783" y="351"/>
                </a:lnTo>
                <a:lnTo>
                  <a:pt x="785" y="350"/>
                </a:lnTo>
                <a:lnTo>
                  <a:pt x="788" y="354"/>
                </a:lnTo>
                <a:lnTo>
                  <a:pt x="789" y="358"/>
                </a:lnTo>
                <a:lnTo>
                  <a:pt x="794" y="357"/>
                </a:lnTo>
                <a:lnTo>
                  <a:pt x="798" y="353"/>
                </a:lnTo>
                <a:lnTo>
                  <a:pt x="808" y="349"/>
                </a:lnTo>
                <a:lnTo>
                  <a:pt x="817" y="344"/>
                </a:lnTo>
                <a:lnTo>
                  <a:pt x="826" y="338"/>
                </a:lnTo>
                <a:lnTo>
                  <a:pt x="835" y="334"/>
                </a:lnTo>
                <a:lnTo>
                  <a:pt x="850" y="325"/>
                </a:lnTo>
                <a:lnTo>
                  <a:pt x="864" y="317"/>
                </a:lnTo>
                <a:lnTo>
                  <a:pt x="871" y="313"/>
                </a:lnTo>
                <a:lnTo>
                  <a:pt x="878" y="309"/>
                </a:lnTo>
                <a:lnTo>
                  <a:pt x="884" y="304"/>
                </a:lnTo>
                <a:lnTo>
                  <a:pt x="890" y="300"/>
                </a:lnTo>
                <a:lnTo>
                  <a:pt x="893" y="295"/>
                </a:lnTo>
                <a:lnTo>
                  <a:pt x="897" y="292"/>
                </a:lnTo>
                <a:lnTo>
                  <a:pt x="902" y="289"/>
                </a:lnTo>
                <a:lnTo>
                  <a:pt x="908" y="287"/>
                </a:lnTo>
                <a:lnTo>
                  <a:pt x="912" y="286"/>
                </a:lnTo>
                <a:lnTo>
                  <a:pt x="916" y="281"/>
                </a:lnTo>
                <a:lnTo>
                  <a:pt x="921" y="277"/>
                </a:lnTo>
                <a:lnTo>
                  <a:pt x="928" y="275"/>
                </a:lnTo>
                <a:lnTo>
                  <a:pt x="941" y="271"/>
                </a:lnTo>
                <a:lnTo>
                  <a:pt x="953" y="268"/>
                </a:lnTo>
                <a:lnTo>
                  <a:pt x="961" y="264"/>
                </a:lnTo>
                <a:lnTo>
                  <a:pt x="969" y="262"/>
                </a:lnTo>
                <a:lnTo>
                  <a:pt x="977" y="261"/>
                </a:lnTo>
                <a:lnTo>
                  <a:pt x="985" y="260"/>
                </a:lnTo>
                <a:lnTo>
                  <a:pt x="994" y="258"/>
                </a:lnTo>
                <a:lnTo>
                  <a:pt x="1002" y="255"/>
                </a:lnTo>
                <a:lnTo>
                  <a:pt x="1010" y="252"/>
                </a:lnTo>
                <a:lnTo>
                  <a:pt x="1018" y="247"/>
                </a:lnTo>
                <a:lnTo>
                  <a:pt x="1028" y="243"/>
                </a:lnTo>
                <a:lnTo>
                  <a:pt x="1037" y="239"/>
                </a:lnTo>
                <a:lnTo>
                  <a:pt x="1048" y="235"/>
                </a:lnTo>
                <a:lnTo>
                  <a:pt x="1057" y="231"/>
                </a:lnTo>
                <a:lnTo>
                  <a:pt x="1050" y="226"/>
                </a:lnTo>
                <a:lnTo>
                  <a:pt x="1042" y="220"/>
                </a:lnTo>
                <a:lnTo>
                  <a:pt x="1040" y="219"/>
                </a:lnTo>
                <a:lnTo>
                  <a:pt x="1039" y="219"/>
                </a:lnTo>
                <a:lnTo>
                  <a:pt x="1036" y="217"/>
                </a:lnTo>
                <a:lnTo>
                  <a:pt x="1036" y="214"/>
                </a:lnTo>
                <a:lnTo>
                  <a:pt x="1037" y="212"/>
                </a:lnTo>
                <a:lnTo>
                  <a:pt x="1040" y="209"/>
                </a:lnTo>
                <a:lnTo>
                  <a:pt x="1040" y="208"/>
                </a:lnTo>
                <a:lnTo>
                  <a:pt x="1040" y="206"/>
                </a:lnTo>
                <a:lnTo>
                  <a:pt x="1039" y="205"/>
                </a:lnTo>
                <a:lnTo>
                  <a:pt x="1036" y="204"/>
                </a:lnTo>
                <a:lnTo>
                  <a:pt x="1027" y="204"/>
                </a:lnTo>
                <a:lnTo>
                  <a:pt x="1018" y="206"/>
                </a:lnTo>
                <a:lnTo>
                  <a:pt x="1004" y="214"/>
                </a:lnTo>
                <a:lnTo>
                  <a:pt x="991" y="221"/>
                </a:lnTo>
                <a:lnTo>
                  <a:pt x="983" y="221"/>
                </a:lnTo>
                <a:lnTo>
                  <a:pt x="974" y="222"/>
                </a:lnTo>
                <a:lnTo>
                  <a:pt x="963" y="227"/>
                </a:lnTo>
                <a:lnTo>
                  <a:pt x="954" y="231"/>
                </a:lnTo>
                <a:lnTo>
                  <a:pt x="934" y="242"/>
                </a:lnTo>
                <a:lnTo>
                  <a:pt x="915" y="252"/>
                </a:lnTo>
                <a:lnTo>
                  <a:pt x="894" y="262"/>
                </a:lnTo>
                <a:lnTo>
                  <a:pt x="874" y="271"/>
                </a:lnTo>
                <a:lnTo>
                  <a:pt x="866" y="275"/>
                </a:lnTo>
                <a:lnTo>
                  <a:pt x="858" y="278"/>
                </a:lnTo>
                <a:lnTo>
                  <a:pt x="851" y="283"/>
                </a:lnTo>
                <a:lnTo>
                  <a:pt x="843" y="286"/>
                </a:lnTo>
                <a:lnTo>
                  <a:pt x="839" y="287"/>
                </a:lnTo>
                <a:lnTo>
                  <a:pt x="835" y="286"/>
                </a:lnTo>
                <a:lnTo>
                  <a:pt x="831" y="285"/>
                </a:lnTo>
                <a:lnTo>
                  <a:pt x="828" y="284"/>
                </a:lnTo>
                <a:lnTo>
                  <a:pt x="819" y="280"/>
                </a:lnTo>
                <a:lnTo>
                  <a:pt x="809" y="278"/>
                </a:lnTo>
                <a:lnTo>
                  <a:pt x="809" y="276"/>
                </a:lnTo>
                <a:lnTo>
                  <a:pt x="810" y="274"/>
                </a:lnTo>
                <a:lnTo>
                  <a:pt x="812" y="272"/>
                </a:lnTo>
                <a:lnTo>
                  <a:pt x="813" y="271"/>
                </a:lnTo>
                <a:lnTo>
                  <a:pt x="818" y="269"/>
                </a:lnTo>
                <a:lnTo>
                  <a:pt x="822" y="267"/>
                </a:lnTo>
                <a:lnTo>
                  <a:pt x="828" y="262"/>
                </a:lnTo>
                <a:lnTo>
                  <a:pt x="834" y="258"/>
                </a:lnTo>
                <a:lnTo>
                  <a:pt x="841" y="253"/>
                </a:lnTo>
                <a:lnTo>
                  <a:pt x="847" y="250"/>
                </a:lnTo>
                <a:lnTo>
                  <a:pt x="862" y="243"/>
                </a:lnTo>
                <a:lnTo>
                  <a:pt x="875" y="235"/>
                </a:lnTo>
                <a:lnTo>
                  <a:pt x="883" y="230"/>
                </a:lnTo>
                <a:lnTo>
                  <a:pt x="891" y="227"/>
                </a:lnTo>
                <a:lnTo>
                  <a:pt x="899" y="223"/>
                </a:lnTo>
                <a:lnTo>
                  <a:pt x="908" y="220"/>
                </a:lnTo>
                <a:lnTo>
                  <a:pt x="926" y="214"/>
                </a:lnTo>
                <a:lnTo>
                  <a:pt x="944" y="208"/>
                </a:lnTo>
                <a:lnTo>
                  <a:pt x="962" y="202"/>
                </a:lnTo>
                <a:lnTo>
                  <a:pt x="981" y="195"/>
                </a:lnTo>
                <a:lnTo>
                  <a:pt x="995" y="192"/>
                </a:lnTo>
                <a:lnTo>
                  <a:pt x="1010" y="187"/>
                </a:lnTo>
                <a:lnTo>
                  <a:pt x="1018" y="185"/>
                </a:lnTo>
                <a:lnTo>
                  <a:pt x="1025" y="181"/>
                </a:lnTo>
                <a:lnTo>
                  <a:pt x="1031" y="177"/>
                </a:lnTo>
                <a:lnTo>
                  <a:pt x="1036" y="172"/>
                </a:lnTo>
                <a:lnTo>
                  <a:pt x="1040" y="169"/>
                </a:lnTo>
                <a:lnTo>
                  <a:pt x="1043" y="167"/>
                </a:lnTo>
                <a:lnTo>
                  <a:pt x="1047" y="167"/>
                </a:lnTo>
                <a:lnTo>
                  <a:pt x="1052" y="168"/>
                </a:lnTo>
                <a:lnTo>
                  <a:pt x="1055" y="169"/>
                </a:lnTo>
                <a:lnTo>
                  <a:pt x="1057" y="170"/>
                </a:lnTo>
                <a:lnTo>
                  <a:pt x="1060" y="169"/>
                </a:lnTo>
                <a:lnTo>
                  <a:pt x="1064" y="166"/>
                </a:lnTo>
                <a:lnTo>
                  <a:pt x="1081" y="163"/>
                </a:lnTo>
                <a:lnTo>
                  <a:pt x="1098" y="162"/>
                </a:lnTo>
                <a:lnTo>
                  <a:pt x="1093" y="160"/>
                </a:lnTo>
                <a:lnTo>
                  <a:pt x="1089" y="159"/>
                </a:lnTo>
                <a:lnTo>
                  <a:pt x="1085" y="159"/>
                </a:lnTo>
                <a:lnTo>
                  <a:pt x="1081" y="159"/>
                </a:lnTo>
                <a:lnTo>
                  <a:pt x="1072" y="159"/>
                </a:lnTo>
                <a:lnTo>
                  <a:pt x="1063" y="160"/>
                </a:lnTo>
                <a:lnTo>
                  <a:pt x="1055" y="162"/>
                </a:lnTo>
                <a:lnTo>
                  <a:pt x="1045" y="162"/>
                </a:lnTo>
                <a:lnTo>
                  <a:pt x="1040" y="162"/>
                </a:lnTo>
                <a:lnTo>
                  <a:pt x="1035" y="162"/>
                </a:lnTo>
                <a:lnTo>
                  <a:pt x="1033" y="160"/>
                </a:lnTo>
                <a:lnTo>
                  <a:pt x="1032" y="155"/>
                </a:lnTo>
                <a:lnTo>
                  <a:pt x="1032" y="152"/>
                </a:lnTo>
                <a:lnTo>
                  <a:pt x="1032" y="148"/>
                </a:lnTo>
                <a:lnTo>
                  <a:pt x="1039" y="143"/>
                </a:lnTo>
                <a:lnTo>
                  <a:pt x="1047" y="137"/>
                </a:lnTo>
                <a:lnTo>
                  <a:pt x="1048" y="135"/>
                </a:lnTo>
                <a:lnTo>
                  <a:pt x="1048" y="133"/>
                </a:lnTo>
                <a:lnTo>
                  <a:pt x="1047" y="130"/>
                </a:lnTo>
                <a:lnTo>
                  <a:pt x="1044" y="130"/>
                </a:lnTo>
                <a:lnTo>
                  <a:pt x="1039" y="129"/>
                </a:lnTo>
                <a:lnTo>
                  <a:pt x="1033" y="128"/>
                </a:lnTo>
                <a:lnTo>
                  <a:pt x="1031" y="127"/>
                </a:lnTo>
                <a:lnTo>
                  <a:pt x="1030" y="126"/>
                </a:lnTo>
                <a:lnTo>
                  <a:pt x="1030" y="123"/>
                </a:lnTo>
                <a:lnTo>
                  <a:pt x="1031" y="122"/>
                </a:lnTo>
                <a:lnTo>
                  <a:pt x="1035" y="120"/>
                </a:lnTo>
                <a:lnTo>
                  <a:pt x="1040" y="118"/>
                </a:lnTo>
                <a:lnTo>
                  <a:pt x="1041" y="114"/>
                </a:lnTo>
                <a:lnTo>
                  <a:pt x="1041" y="112"/>
                </a:lnTo>
                <a:lnTo>
                  <a:pt x="1040" y="110"/>
                </a:lnTo>
                <a:lnTo>
                  <a:pt x="1039" y="108"/>
                </a:lnTo>
                <a:lnTo>
                  <a:pt x="1034" y="105"/>
                </a:lnTo>
                <a:lnTo>
                  <a:pt x="1028" y="103"/>
                </a:lnTo>
                <a:lnTo>
                  <a:pt x="1020" y="102"/>
                </a:lnTo>
                <a:lnTo>
                  <a:pt x="1011" y="102"/>
                </a:lnTo>
                <a:lnTo>
                  <a:pt x="1003" y="102"/>
                </a:lnTo>
                <a:lnTo>
                  <a:pt x="994" y="103"/>
                </a:lnTo>
                <a:lnTo>
                  <a:pt x="971" y="105"/>
                </a:lnTo>
                <a:lnTo>
                  <a:pt x="950" y="110"/>
                </a:lnTo>
                <a:lnTo>
                  <a:pt x="928" y="114"/>
                </a:lnTo>
                <a:lnTo>
                  <a:pt x="905" y="119"/>
                </a:lnTo>
                <a:lnTo>
                  <a:pt x="911" y="112"/>
                </a:lnTo>
                <a:lnTo>
                  <a:pt x="915" y="104"/>
                </a:lnTo>
                <a:lnTo>
                  <a:pt x="917" y="95"/>
                </a:lnTo>
                <a:lnTo>
                  <a:pt x="917" y="87"/>
                </a:lnTo>
                <a:lnTo>
                  <a:pt x="916" y="84"/>
                </a:lnTo>
                <a:lnTo>
                  <a:pt x="915" y="81"/>
                </a:lnTo>
                <a:lnTo>
                  <a:pt x="911" y="81"/>
                </a:lnTo>
                <a:lnTo>
                  <a:pt x="909" y="83"/>
                </a:lnTo>
                <a:lnTo>
                  <a:pt x="907" y="84"/>
                </a:lnTo>
                <a:lnTo>
                  <a:pt x="905" y="83"/>
                </a:lnTo>
                <a:lnTo>
                  <a:pt x="905" y="83"/>
                </a:lnTo>
                <a:lnTo>
                  <a:pt x="905" y="81"/>
                </a:lnTo>
                <a:lnTo>
                  <a:pt x="908" y="78"/>
                </a:lnTo>
                <a:lnTo>
                  <a:pt x="909" y="76"/>
                </a:lnTo>
                <a:lnTo>
                  <a:pt x="911" y="72"/>
                </a:lnTo>
                <a:lnTo>
                  <a:pt x="912" y="70"/>
                </a:lnTo>
                <a:lnTo>
                  <a:pt x="912" y="68"/>
                </a:lnTo>
                <a:lnTo>
                  <a:pt x="911" y="64"/>
                </a:lnTo>
                <a:lnTo>
                  <a:pt x="907" y="62"/>
                </a:lnTo>
                <a:lnTo>
                  <a:pt x="902" y="62"/>
                </a:lnTo>
                <a:lnTo>
                  <a:pt x="897" y="62"/>
                </a:lnTo>
                <a:lnTo>
                  <a:pt x="894" y="62"/>
                </a:lnTo>
                <a:lnTo>
                  <a:pt x="880" y="63"/>
                </a:lnTo>
                <a:lnTo>
                  <a:pt x="868" y="65"/>
                </a:lnTo>
                <a:lnTo>
                  <a:pt x="861" y="67"/>
                </a:lnTo>
                <a:lnTo>
                  <a:pt x="855" y="68"/>
                </a:lnTo>
                <a:lnTo>
                  <a:pt x="852" y="69"/>
                </a:lnTo>
                <a:lnTo>
                  <a:pt x="850" y="69"/>
                </a:lnTo>
                <a:lnTo>
                  <a:pt x="847" y="69"/>
                </a:lnTo>
                <a:lnTo>
                  <a:pt x="846" y="69"/>
                </a:lnTo>
                <a:lnTo>
                  <a:pt x="846" y="68"/>
                </a:lnTo>
                <a:lnTo>
                  <a:pt x="845" y="65"/>
                </a:lnTo>
                <a:lnTo>
                  <a:pt x="852" y="63"/>
                </a:lnTo>
                <a:lnTo>
                  <a:pt x="857" y="60"/>
                </a:lnTo>
                <a:lnTo>
                  <a:pt x="860" y="55"/>
                </a:lnTo>
                <a:lnTo>
                  <a:pt x="863" y="50"/>
                </a:lnTo>
                <a:lnTo>
                  <a:pt x="866" y="44"/>
                </a:lnTo>
                <a:lnTo>
                  <a:pt x="869" y="39"/>
                </a:lnTo>
                <a:lnTo>
                  <a:pt x="871" y="37"/>
                </a:lnTo>
                <a:lnTo>
                  <a:pt x="874" y="35"/>
                </a:lnTo>
                <a:lnTo>
                  <a:pt x="874" y="31"/>
                </a:lnTo>
                <a:lnTo>
                  <a:pt x="874" y="28"/>
                </a:lnTo>
                <a:lnTo>
                  <a:pt x="872" y="22"/>
                </a:lnTo>
                <a:lnTo>
                  <a:pt x="870" y="17"/>
                </a:lnTo>
                <a:lnTo>
                  <a:pt x="867" y="11"/>
                </a:lnTo>
                <a:lnTo>
                  <a:pt x="862" y="7"/>
                </a:lnTo>
                <a:lnTo>
                  <a:pt x="858" y="6"/>
                </a:lnTo>
                <a:lnTo>
                  <a:pt x="854" y="6"/>
                </a:lnTo>
                <a:lnTo>
                  <a:pt x="851" y="6"/>
                </a:lnTo>
                <a:lnTo>
                  <a:pt x="846" y="6"/>
                </a:lnTo>
                <a:lnTo>
                  <a:pt x="838" y="7"/>
                </a:lnTo>
                <a:lnTo>
                  <a:pt x="830" y="10"/>
                </a:lnTo>
                <a:lnTo>
                  <a:pt x="820" y="12"/>
                </a:lnTo>
                <a:lnTo>
                  <a:pt x="810" y="14"/>
                </a:lnTo>
                <a:lnTo>
                  <a:pt x="800" y="17"/>
                </a:lnTo>
                <a:lnTo>
                  <a:pt x="789" y="19"/>
                </a:lnTo>
                <a:lnTo>
                  <a:pt x="783" y="21"/>
                </a:lnTo>
                <a:lnTo>
                  <a:pt x="776" y="23"/>
                </a:lnTo>
                <a:lnTo>
                  <a:pt x="769" y="23"/>
                </a:lnTo>
                <a:lnTo>
                  <a:pt x="762" y="22"/>
                </a:lnTo>
                <a:lnTo>
                  <a:pt x="751" y="12"/>
                </a:lnTo>
                <a:lnTo>
                  <a:pt x="739" y="3"/>
                </a:lnTo>
                <a:lnTo>
                  <a:pt x="730" y="2"/>
                </a:lnTo>
                <a:lnTo>
                  <a:pt x="720" y="3"/>
                </a:lnTo>
                <a:lnTo>
                  <a:pt x="710" y="4"/>
                </a:lnTo>
                <a:lnTo>
                  <a:pt x="701" y="5"/>
                </a:lnTo>
                <a:lnTo>
                  <a:pt x="676" y="9"/>
                </a:lnTo>
                <a:lnTo>
                  <a:pt x="651" y="14"/>
                </a:lnTo>
                <a:lnTo>
                  <a:pt x="625" y="19"/>
                </a:lnTo>
                <a:lnTo>
                  <a:pt x="602" y="25"/>
                </a:lnTo>
                <a:lnTo>
                  <a:pt x="602" y="18"/>
                </a:lnTo>
                <a:lnTo>
                  <a:pt x="600" y="10"/>
                </a:lnTo>
                <a:lnTo>
                  <a:pt x="599" y="6"/>
                </a:lnTo>
                <a:lnTo>
                  <a:pt x="597" y="4"/>
                </a:lnTo>
                <a:lnTo>
                  <a:pt x="595" y="1"/>
                </a:lnTo>
                <a:lnTo>
                  <a:pt x="591" y="0"/>
                </a:lnTo>
                <a:lnTo>
                  <a:pt x="587" y="0"/>
                </a:lnTo>
                <a:lnTo>
                  <a:pt x="582" y="0"/>
                </a:lnTo>
                <a:lnTo>
                  <a:pt x="578" y="1"/>
                </a:lnTo>
                <a:lnTo>
                  <a:pt x="573" y="2"/>
                </a:lnTo>
                <a:lnTo>
                  <a:pt x="570" y="4"/>
                </a:lnTo>
                <a:lnTo>
                  <a:pt x="565" y="5"/>
                </a:lnTo>
                <a:lnTo>
                  <a:pt x="561" y="5"/>
                </a:lnTo>
                <a:lnTo>
                  <a:pt x="556" y="5"/>
                </a:lnTo>
                <a:lnTo>
                  <a:pt x="546" y="3"/>
                </a:lnTo>
                <a:lnTo>
                  <a:pt x="534" y="3"/>
                </a:lnTo>
                <a:lnTo>
                  <a:pt x="524" y="4"/>
                </a:lnTo>
                <a:lnTo>
                  <a:pt x="513" y="7"/>
                </a:lnTo>
                <a:lnTo>
                  <a:pt x="501" y="11"/>
                </a:lnTo>
                <a:lnTo>
                  <a:pt x="489" y="14"/>
                </a:lnTo>
                <a:lnTo>
                  <a:pt x="478" y="18"/>
                </a:lnTo>
                <a:lnTo>
                  <a:pt x="465" y="21"/>
                </a:lnTo>
                <a:lnTo>
                  <a:pt x="455" y="25"/>
                </a:lnTo>
                <a:lnTo>
                  <a:pt x="443" y="27"/>
                </a:lnTo>
                <a:lnTo>
                  <a:pt x="435" y="30"/>
                </a:lnTo>
                <a:lnTo>
                  <a:pt x="426" y="31"/>
                </a:lnTo>
                <a:lnTo>
                  <a:pt x="424" y="30"/>
                </a:lnTo>
                <a:lnTo>
                  <a:pt x="422" y="29"/>
                </a:lnTo>
                <a:lnTo>
                  <a:pt x="421" y="28"/>
                </a:lnTo>
                <a:lnTo>
                  <a:pt x="419" y="25"/>
                </a:lnTo>
                <a:lnTo>
                  <a:pt x="419" y="20"/>
                </a:lnTo>
                <a:lnTo>
                  <a:pt x="419" y="17"/>
                </a:lnTo>
                <a:lnTo>
                  <a:pt x="417" y="13"/>
                </a:lnTo>
                <a:lnTo>
                  <a:pt x="414" y="10"/>
                </a:lnTo>
                <a:lnTo>
                  <a:pt x="405" y="4"/>
                </a:lnTo>
                <a:lnTo>
                  <a:pt x="394" y="1"/>
                </a:lnTo>
                <a:lnTo>
                  <a:pt x="383" y="0"/>
                </a:lnTo>
                <a:lnTo>
                  <a:pt x="373" y="0"/>
                </a:lnTo>
                <a:lnTo>
                  <a:pt x="361" y="2"/>
                </a:lnTo>
                <a:lnTo>
                  <a:pt x="350" y="4"/>
                </a:lnTo>
                <a:lnTo>
                  <a:pt x="339" y="7"/>
                </a:lnTo>
                <a:lnTo>
                  <a:pt x="327" y="11"/>
                </a:lnTo>
                <a:lnTo>
                  <a:pt x="305" y="18"/>
                </a:lnTo>
                <a:lnTo>
                  <a:pt x="283" y="25"/>
                </a:lnTo>
                <a:lnTo>
                  <a:pt x="262" y="34"/>
                </a:lnTo>
                <a:lnTo>
                  <a:pt x="241" y="43"/>
                </a:lnTo>
                <a:lnTo>
                  <a:pt x="232" y="47"/>
                </a:lnTo>
                <a:lnTo>
                  <a:pt x="221" y="53"/>
                </a:lnTo>
                <a:lnTo>
                  <a:pt x="212" y="57"/>
                </a:lnTo>
                <a:lnTo>
                  <a:pt x="202" y="62"/>
                </a:lnTo>
                <a:lnTo>
                  <a:pt x="193" y="68"/>
                </a:lnTo>
                <a:lnTo>
                  <a:pt x="184" y="71"/>
                </a:lnTo>
                <a:lnTo>
                  <a:pt x="175" y="77"/>
                </a:lnTo>
                <a:lnTo>
                  <a:pt x="167" y="81"/>
                </a:lnTo>
                <a:lnTo>
                  <a:pt x="151" y="94"/>
                </a:lnTo>
                <a:lnTo>
                  <a:pt x="135" y="106"/>
                </a:lnTo>
                <a:lnTo>
                  <a:pt x="127" y="109"/>
                </a:lnTo>
                <a:lnTo>
                  <a:pt x="118" y="111"/>
                </a:lnTo>
                <a:lnTo>
                  <a:pt x="108" y="115"/>
                </a:lnTo>
                <a:lnTo>
                  <a:pt x="99" y="121"/>
                </a:lnTo>
                <a:lnTo>
                  <a:pt x="87" y="133"/>
                </a:lnTo>
                <a:lnTo>
                  <a:pt x="76" y="144"/>
                </a:lnTo>
                <a:lnTo>
                  <a:pt x="69" y="151"/>
                </a:lnTo>
                <a:lnTo>
                  <a:pt x="61" y="158"/>
                </a:lnTo>
                <a:lnTo>
                  <a:pt x="54" y="164"/>
                </a:lnTo>
                <a:lnTo>
                  <a:pt x="48" y="173"/>
                </a:lnTo>
                <a:lnTo>
                  <a:pt x="44" y="181"/>
                </a:lnTo>
                <a:lnTo>
                  <a:pt x="42" y="191"/>
                </a:lnTo>
                <a:lnTo>
                  <a:pt x="42" y="196"/>
                </a:lnTo>
                <a:lnTo>
                  <a:pt x="43" y="201"/>
                </a:lnTo>
                <a:lnTo>
                  <a:pt x="44" y="204"/>
                </a:lnTo>
                <a:lnTo>
                  <a:pt x="47" y="209"/>
                </a:lnTo>
                <a:lnTo>
                  <a:pt x="51" y="211"/>
                </a:lnTo>
                <a:lnTo>
                  <a:pt x="54" y="212"/>
                </a:lnTo>
                <a:lnTo>
                  <a:pt x="59" y="211"/>
                </a:lnTo>
                <a:lnTo>
                  <a:pt x="62" y="210"/>
                </a:lnTo>
                <a:lnTo>
                  <a:pt x="70" y="204"/>
                </a:lnTo>
                <a:lnTo>
                  <a:pt x="76" y="200"/>
                </a:lnTo>
                <a:lnTo>
                  <a:pt x="93" y="185"/>
                </a:lnTo>
                <a:lnTo>
                  <a:pt x="110" y="170"/>
                </a:lnTo>
                <a:lnTo>
                  <a:pt x="118" y="162"/>
                </a:lnTo>
                <a:lnTo>
                  <a:pt x="127" y="154"/>
                </a:lnTo>
                <a:lnTo>
                  <a:pt x="135" y="147"/>
                </a:lnTo>
                <a:lnTo>
                  <a:pt x="144" y="140"/>
                </a:lnTo>
                <a:lnTo>
                  <a:pt x="162" y="128"/>
                </a:lnTo>
                <a:lnTo>
                  <a:pt x="180" y="115"/>
                </a:lnTo>
                <a:lnTo>
                  <a:pt x="199" y="104"/>
                </a:lnTo>
                <a:lnTo>
                  <a:pt x="218" y="93"/>
                </a:lnTo>
                <a:lnTo>
                  <a:pt x="228" y="88"/>
                </a:lnTo>
                <a:lnTo>
                  <a:pt x="237" y="84"/>
                </a:lnTo>
                <a:lnTo>
                  <a:pt x="248" y="78"/>
                </a:lnTo>
                <a:lnTo>
                  <a:pt x="258" y="73"/>
                </a:lnTo>
                <a:lnTo>
                  <a:pt x="267" y="69"/>
                </a:lnTo>
                <a:lnTo>
                  <a:pt x="278" y="65"/>
                </a:lnTo>
                <a:lnTo>
                  <a:pt x="283" y="64"/>
                </a:lnTo>
                <a:lnTo>
                  <a:pt x="286" y="62"/>
                </a:lnTo>
                <a:lnTo>
                  <a:pt x="287" y="62"/>
                </a:lnTo>
                <a:lnTo>
                  <a:pt x="289" y="61"/>
                </a:lnTo>
                <a:lnTo>
                  <a:pt x="290" y="60"/>
                </a:lnTo>
                <a:lnTo>
                  <a:pt x="291" y="61"/>
                </a:lnTo>
                <a:lnTo>
                  <a:pt x="292" y="62"/>
                </a:lnTo>
                <a:lnTo>
                  <a:pt x="292" y="63"/>
                </a:lnTo>
                <a:lnTo>
                  <a:pt x="291" y="63"/>
                </a:lnTo>
                <a:lnTo>
                  <a:pt x="290" y="64"/>
                </a:lnTo>
                <a:lnTo>
                  <a:pt x="289" y="64"/>
                </a:lnTo>
                <a:lnTo>
                  <a:pt x="287" y="65"/>
                </a:lnTo>
                <a:lnTo>
                  <a:pt x="286" y="67"/>
                </a:lnTo>
                <a:lnTo>
                  <a:pt x="285" y="68"/>
                </a:lnTo>
                <a:lnTo>
                  <a:pt x="277" y="76"/>
                </a:lnTo>
                <a:lnTo>
                  <a:pt x="268" y="81"/>
                </a:lnTo>
                <a:lnTo>
                  <a:pt x="258" y="88"/>
                </a:lnTo>
                <a:lnTo>
                  <a:pt x="248" y="95"/>
                </a:lnTo>
                <a:lnTo>
                  <a:pt x="237" y="102"/>
                </a:lnTo>
                <a:lnTo>
                  <a:pt x="228" y="110"/>
                </a:lnTo>
                <a:lnTo>
                  <a:pt x="209" y="123"/>
                </a:lnTo>
                <a:lnTo>
                  <a:pt x="190" y="138"/>
                </a:lnTo>
                <a:lnTo>
                  <a:pt x="171" y="154"/>
                </a:lnTo>
                <a:lnTo>
                  <a:pt x="153" y="169"/>
                </a:lnTo>
                <a:lnTo>
                  <a:pt x="135" y="184"/>
                </a:lnTo>
                <a:lnTo>
                  <a:pt x="118" y="198"/>
                </a:lnTo>
                <a:lnTo>
                  <a:pt x="101" y="214"/>
                </a:lnTo>
                <a:lnTo>
                  <a:pt x="85" y="230"/>
                </a:lnTo>
                <a:lnTo>
                  <a:pt x="70" y="246"/>
                </a:lnTo>
                <a:lnTo>
                  <a:pt x="56" y="263"/>
                </a:lnTo>
                <a:lnTo>
                  <a:pt x="43" y="281"/>
                </a:lnTo>
                <a:lnTo>
                  <a:pt x="30" y="300"/>
                </a:lnTo>
                <a:lnTo>
                  <a:pt x="23" y="309"/>
                </a:lnTo>
                <a:lnTo>
                  <a:pt x="18" y="318"/>
                </a:lnTo>
                <a:lnTo>
                  <a:pt x="11" y="327"/>
                </a:lnTo>
                <a:lnTo>
                  <a:pt x="5" y="336"/>
                </a:lnTo>
                <a:lnTo>
                  <a:pt x="2" y="344"/>
                </a:lnTo>
                <a:lnTo>
                  <a:pt x="0" y="352"/>
                </a:lnTo>
                <a:lnTo>
                  <a:pt x="0" y="355"/>
                </a:lnTo>
                <a:lnTo>
                  <a:pt x="0" y="360"/>
                </a:lnTo>
                <a:lnTo>
                  <a:pt x="1" y="363"/>
                </a:lnTo>
                <a:lnTo>
                  <a:pt x="3" y="368"/>
                </a:lnTo>
                <a:lnTo>
                  <a:pt x="7" y="376"/>
                </a:lnTo>
                <a:lnTo>
                  <a:pt x="14" y="383"/>
                </a:lnTo>
                <a:lnTo>
                  <a:pt x="21" y="388"/>
                </a:lnTo>
                <a:lnTo>
                  <a:pt x="27" y="395"/>
                </a:lnTo>
                <a:lnTo>
                  <a:pt x="27" y="402"/>
                </a:lnTo>
                <a:lnTo>
                  <a:pt x="25" y="409"/>
                </a:lnTo>
                <a:lnTo>
                  <a:pt x="26" y="412"/>
                </a:lnTo>
                <a:lnTo>
                  <a:pt x="27" y="415"/>
                </a:lnTo>
                <a:lnTo>
                  <a:pt x="28" y="417"/>
                </a:lnTo>
                <a:lnTo>
                  <a:pt x="30" y="419"/>
                </a:lnTo>
                <a:lnTo>
                  <a:pt x="37" y="422"/>
                </a:lnTo>
                <a:lnTo>
                  <a:pt x="44" y="426"/>
                </a:lnTo>
                <a:lnTo>
                  <a:pt x="51" y="434"/>
                </a:lnTo>
                <a:lnTo>
                  <a:pt x="60" y="440"/>
                </a:lnTo>
                <a:lnTo>
                  <a:pt x="68" y="443"/>
                </a:lnTo>
                <a:lnTo>
                  <a:pt x="76" y="444"/>
                </a:lnTo>
                <a:lnTo>
                  <a:pt x="85" y="443"/>
                </a:lnTo>
                <a:lnTo>
                  <a:pt x="92" y="440"/>
                </a:lnTo>
                <a:lnTo>
                  <a:pt x="101" y="434"/>
                </a:lnTo>
                <a:lnTo>
                  <a:pt x="109" y="426"/>
                </a:lnTo>
                <a:lnTo>
                  <a:pt x="117" y="418"/>
                </a:lnTo>
                <a:lnTo>
                  <a:pt x="125" y="410"/>
                </a:lnTo>
                <a:lnTo>
                  <a:pt x="139" y="394"/>
                </a:lnTo>
                <a:lnTo>
                  <a:pt x="155" y="379"/>
                </a:lnTo>
                <a:lnTo>
                  <a:pt x="165" y="371"/>
                </a:lnTo>
                <a:lnTo>
                  <a:pt x="172" y="363"/>
                </a:lnTo>
                <a:lnTo>
                  <a:pt x="182" y="357"/>
                </a:lnTo>
                <a:lnTo>
                  <a:pt x="190" y="350"/>
                </a:lnTo>
                <a:lnTo>
                  <a:pt x="188" y="354"/>
                </a:lnTo>
                <a:lnTo>
                  <a:pt x="186" y="359"/>
                </a:lnTo>
                <a:lnTo>
                  <a:pt x="184" y="363"/>
                </a:lnTo>
                <a:lnTo>
                  <a:pt x="180" y="368"/>
                </a:lnTo>
                <a:lnTo>
                  <a:pt x="171" y="379"/>
                </a:lnTo>
                <a:lnTo>
                  <a:pt x="163" y="391"/>
                </a:lnTo>
                <a:lnTo>
                  <a:pt x="155" y="402"/>
                </a:lnTo>
                <a:lnTo>
                  <a:pt x="147" y="413"/>
                </a:lnTo>
                <a:lnTo>
                  <a:pt x="141" y="425"/>
                </a:lnTo>
                <a:lnTo>
                  <a:pt x="134" y="437"/>
                </a:lnTo>
                <a:lnTo>
                  <a:pt x="129" y="446"/>
                </a:lnTo>
                <a:lnTo>
                  <a:pt x="125" y="458"/>
                </a:lnTo>
                <a:lnTo>
                  <a:pt x="121" y="468"/>
                </a:lnTo>
                <a:lnTo>
                  <a:pt x="120" y="479"/>
                </a:lnTo>
                <a:lnTo>
                  <a:pt x="120" y="486"/>
                </a:lnTo>
                <a:lnTo>
                  <a:pt x="121" y="492"/>
                </a:lnTo>
                <a:lnTo>
                  <a:pt x="122" y="498"/>
                </a:lnTo>
                <a:lnTo>
                  <a:pt x="125" y="503"/>
                </a:lnTo>
                <a:lnTo>
                  <a:pt x="128" y="509"/>
                </a:lnTo>
                <a:lnTo>
                  <a:pt x="132" y="516"/>
                </a:lnTo>
                <a:lnTo>
                  <a:pt x="130" y="519"/>
                </a:lnTo>
                <a:lnTo>
                  <a:pt x="130" y="524"/>
                </a:lnTo>
                <a:lnTo>
                  <a:pt x="126" y="527"/>
                </a:lnTo>
                <a:lnTo>
                  <a:pt x="121" y="529"/>
                </a:lnTo>
                <a:lnTo>
                  <a:pt x="116" y="532"/>
                </a:lnTo>
                <a:lnTo>
                  <a:pt x="111" y="533"/>
                </a:lnTo>
                <a:lnTo>
                  <a:pt x="108" y="535"/>
                </a:lnTo>
                <a:lnTo>
                  <a:pt x="104" y="538"/>
                </a:lnTo>
                <a:lnTo>
                  <a:pt x="101" y="542"/>
                </a:lnTo>
                <a:lnTo>
                  <a:pt x="99" y="545"/>
                </a:lnTo>
                <a:lnTo>
                  <a:pt x="95" y="553"/>
                </a:lnTo>
                <a:lnTo>
                  <a:pt x="93" y="561"/>
                </a:lnTo>
                <a:lnTo>
                  <a:pt x="93" y="566"/>
                </a:lnTo>
                <a:lnTo>
                  <a:pt x="93" y="569"/>
                </a:lnTo>
                <a:lnTo>
                  <a:pt x="94" y="574"/>
                </a:lnTo>
                <a:lnTo>
                  <a:pt x="96" y="577"/>
                </a:lnTo>
                <a:lnTo>
                  <a:pt x="100" y="581"/>
                </a:lnTo>
                <a:lnTo>
                  <a:pt x="103" y="583"/>
                </a:lnTo>
                <a:lnTo>
                  <a:pt x="108" y="583"/>
                </a:lnTo>
                <a:lnTo>
                  <a:pt x="112" y="584"/>
                </a:lnTo>
                <a:lnTo>
                  <a:pt x="122" y="587"/>
                </a:lnTo>
                <a:lnTo>
                  <a:pt x="132" y="592"/>
                </a:lnTo>
                <a:lnTo>
                  <a:pt x="136" y="593"/>
                </a:lnTo>
                <a:lnTo>
                  <a:pt x="142" y="594"/>
                </a:lnTo>
                <a:lnTo>
                  <a:pt x="146" y="593"/>
                </a:lnTo>
                <a:lnTo>
                  <a:pt x="150" y="592"/>
                </a:lnTo>
                <a:lnTo>
                  <a:pt x="159" y="588"/>
                </a:lnTo>
                <a:lnTo>
                  <a:pt x="167" y="584"/>
                </a:lnTo>
                <a:lnTo>
                  <a:pt x="170" y="582"/>
                </a:lnTo>
                <a:lnTo>
                  <a:pt x="174" y="581"/>
                </a:lnTo>
                <a:lnTo>
                  <a:pt x="176" y="582"/>
                </a:lnTo>
                <a:lnTo>
                  <a:pt x="179" y="585"/>
                </a:lnTo>
                <a:lnTo>
                  <a:pt x="187" y="594"/>
                </a:lnTo>
                <a:lnTo>
                  <a:pt x="195" y="603"/>
                </a:lnTo>
                <a:lnTo>
                  <a:pt x="199" y="607"/>
                </a:lnTo>
                <a:lnTo>
                  <a:pt x="202" y="610"/>
                </a:lnTo>
                <a:lnTo>
                  <a:pt x="206" y="613"/>
                </a:lnTo>
                <a:lnTo>
                  <a:pt x="210" y="615"/>
                </a:lnTo>
                <a:lnTo>
                  <a:pt x="215" y="613"/>
                </a:lnTo>
                <a:lnTo>
                  <a:pt x="221" y="611"/>
                </a:lnTo>
                <a:lnTo>
                  <a:pt x="227" y="608"/>
                </a:lnTo>
                <a:lnTo>
                  <a:pt x="232" y="606"/>
                </a:lnTo>
                <a:lnTo>
                  <a:pt x="242" y="598"/>
                </a:lnTo>
                <a:lnTo>
                  <a:pt x="252" y="588"/>
                </a:lnTo>
                <a:lnTo>
                  <a:pt x="262" y="579"/>
                </a:lnTo>
                <a:lnTo>
                  <a:pt x="273" y="569"/>
                </a:lnTo>
                <a:lnTo>
                  <a:pt x="283" y="560"/>
                </a:lnTo>
                <a:lnTo>
                  <a:pt x="293" y="551"/>
                </a:lnTo>
                <a:lnTo>
                  <a:pt x="305" y="541"/>
                </a:lnTo>
                <a:lnTo>
                  <a:pt x="315" y="532"/>
                </a:lnTo>
                <a:lnTo>
                  <a:pt x="326" y="520"/>
                </a:lnTo>
                <a:lnTo>
                  <a:pt x="338" y="510"/>
                </a:lnTo>
                <a:lnTo>
                  <a:pt x="350" y="500"/>
                </a:lnTo>
                <a:lnTo>
                  <a:pt x="361" y="490"/>
                </a:lnTo>
                <a:lnTo>
                  <a:pt x="373" y="479"/>
                </a:lnTo>
                <a:lnTo>
                  <a:pt x="384" y="470"/>
                </a:lnTo>
                <a:lnTo>
                  <a:pt x="391" y="465"/>
                </a:lnTo>
                <a:lnTo>
                  <a:pt x="397" y="460"/>
                </a:lnTo>
                <a:lnTo>
                  <a:pt x="400" y="457"/>
                </a:lnTo>
                <a:lnTo>
                  <a:pt x="402" y="454"/>
                </a:lnTo>
                <a:lnTo>
                  <a:pt x="405" y="451"/>
                </a:lnTo>
                <a:lnTo>
                  <a:pt x="405" y="447"/>
                </a:lnTo>
                <a:lnTo>
                  <a:pt x="405" y="450"/>
                </a:lnTo>
                <a:lnTo>
                  <a:pt x="406" y="452"/>
                </a:lnTo>
                <a:lnTo>
                  <a:pt x="409" y="451"/>
                </a:lnTo>
                <a:lnTo>
                  <a:pt x="414" y="449"/>
                </a:lnTo>
                <a:lnTo>
                  <a:pt x="417" y="445"/>
                </a:lnTo>
                <a:lnTo>
                  <a:pt x="421" y="442"/>
                </a:lnTo>
                <a:lnTo>
                  <a:pt x="423" y="437"/>
                </a:lnTo>
                <a:lnTo>
                  <a:pt x="426" y="434"/>
                </a:lnTo>
                <a:lnTo>
                  <a:pt x="431" y="430"/>
                </a:lnTo>
                <a:lnTo>
                  <a:pt x="435" y="427"/>
                </a:lnTo>
                <a:lnTo>
                  <a:pt x="437" y="427"/>
                </a:lnTo>
                <a:lnTo>
                  <a:pt x="438" y="428"/>
                </a:lnTo>
                <a:lnTo>
                  <a:pt x="438" y="429"/>
                </a:lnTo>
                <a:lnTo>
                  <a:pt x="438" y="430"/>
                </a:lnTo>
                <a:lnTo>
                  <a:pt x="437" y="433"/>
                </a:lnTo>
                <a:lnTo>
                  <a:pt x="435" y="435"/>
                </a:lnTo>
                <a:lnTo>
                  <a:pt x="432" y="442"/>
                </a:lnTo>
                <a:lnTo>
                  <a:pt x="429" y="447"/>
                </a:lnTo>
                <a:lnTo>
                  <a:pt x="425" y="457"/>
                </a:lnTo>
                <a:lnTo>
                  <a:pt x="421" y="465"/>
                </a:lnTo>
                <a:lnTo>
                  <a:pt x="415" y="472"/>
                </a:lnTo>
                <a:lnTo>
                  <a:pt x="409" y="480"/>
                </a:lnTo>
                <a:lnTo>
                  <a:pt x="407" y="490"/>
                </a:lnTo>
                <a:lnTo>
                  <a:pt x="405" y="499"/>
                </a:lnTo>
                <a:lnTo>
                  <a:pt x="405" y="508"/>
                </a:lnTo>
                <a:lnTo>
                  <a:pt x="406" y="517"/>
                </a:lnTo>
                <a:lnTo>
                  <a:pt x="407" y="525"/>
                </a:lnTo>
                <a:lnTo>
                  <a:pt x="410" y="532"/>
                </a:lnTo>
                <a:lnTo>
                  <a:pt x="415" y="537"/>
                </a:lnTo>
                <a:lnTo>
                  <a:pt x="422" y="542"/>
                </a:lnTo>
                <a:lnTo>
                  <a:pt x="425" y="543"/>
                </a:lnTo>
                <a:lnTo>
                  <a:pt x="429" y="544"/>
                </a:lnTo>
                <a:lnTo>
                  <a:pt x="433" y="544"/>
                </a:lnTo>
                <a:lnTo>
                  <a:pt x="437" y="543"/>
                </a:lnTo>
                <a:lnTo>
                  <a:pt x="445" y="541"/>
                </a:lnTo>
                <a:lnTo>
                  <a:pt x="451" y="536"/>
                </a:lnTo>
                <a:lnTo>
                  <a:pt x="468" y="524"/>
                </a:lnTo>
                <a:lnTo>
                  <a:pt x="484" y="510"/>
                </a:lnTo>
                <a:lnTo>
                  <a:pt x="491" y="505"/>
                </a:lnTo>
                <a:lnTo>
                  <a:pt x="498" y="500"/>
                </a:lnTo>
                <a:lnTo>
                  <a:pt x="501" y="496"/>
                </a:lnTo>
                <a:lnTo>
                  <a:pt x="504" y="493"/>
                </a:lnTo>
                <a:lnTo>
                  <a:pt x="506" y="490"/>
                </a:lnTo>
                <a:lnTo>
                  <a:pt x="507" y="486"/>
                </a:lnTo>
                <a:lnTo>
                  <a:pt x="503" y="486"/>
                </a:lnTo>
                <a:lnTo>
                  <a:pt x="499" y="487"/>
                </a:lnTo>
                <a:lnTo>
                  <a:pt x="496" y="488"/>
                </a:lnTo>
                <a:lnTo>
                  <a:pt x="492" y="492"/>
                </a:lnTo>
                <a:lnTo>
                  <a:pt x="484" y="498"/>
                </a:lnTo>
                <a:lnTo>
                  <a:pt x="478" y="503"/>
                </a:lnTo>
                <a:lnTo>
                  <a:pt x="476" y="503"/>
                </a:lnTo>
                <a:lnTo>
                  <a:pt x="474" y="503"/>
                </a:lnTo>
                <a:lnTo>
                  <a:pt x="472" y="502"/>
                </a:lnTo>
                <a:lnTo>
                  <a:pt x="471" y="500"/>
                </a:lnTo>
                <a:lnTo>
                  <a:pt x="474" y="496"/>
                </a:lnTo>
                <a:lnTo>
                  <a:pt x="478" y="494"/>
                </a:lnTo>
                <a:lnTo>
                  <a:pt x="487" y="486"/>
                </a:lnTo>
                <a:lnTo>
                  <a:pt x="495" y="477"/>
                </a:lnTo>
                <a:lnTo>
                  <a:pt x="504" y="469"/>
                </a:lnTo>
                <a:lnTo>
                  <a:pt x="512" y="461"/>
                </a:lnTo>
                <a:lnTo>
                  <a:pt x="521" y="454"/>
                </a:lnTo>
                <a:lnTo>
                  <a:pt x="531" y="447"/>
                </a:lnTo>
                <a:lnTo>
                  <a:pt x="541" y="442"/>
                </a:lnTo>
                <a:lnTo>
                  <a:pt x="550" y="436"/>
                </a:lnTo>
                <a:lnTo>
                  <a:pt x="555" y="433"/>
                </a:lnTo>
                <a:lnTo>
                  <a:pt x="561" y="429"/>
                </a:lnTo>
                <a:lnTo>
                  <a:pt x="565" y="427"/>
                </a:lnTo>
                <a:lnTo>
                  <a:pt x="571" y="425"/>
                </a:lnTo>
                <a:lnTo>
                  <a:pt x="557" y="437"/>
                </a:lnTo>
                <a:lnTo>
                  <a:pt x="544" y="450"/>
                </a:lnTo>
                <a:lnTo>
                  <a:pt x="538" y="455"/>
                </a:lnTo>
                <a:lnTo>
                  <a:pt x="531" y="461"/>
                </a:lnTo>
                <a:lnTo>
                  <a:pt x="524" y="469"/>
                </a:lnTo>
                <a:lnTo>
                  <a:pt x="516" y="476"/>
                </a:lnTo>
                <a:lnTo>
                  <a:pt x="513" y="477"/>
                </a:lnTo>
                <a:lnTo>
                  <a:pt x="509" y="480"/>
                </a:lnTo>
                <a:lnTo>
                  <a:pt x="508" y="482"/>
                </a:lnTo>
                <a:lnTo>
                  <a:pt x="508" y="482"/>
                </a:lnTo>
                <a:lnTo>
                  <a:pt x="507" y="483"/>
                </a:lnTo>
                <a:lnTo>
                  <a:pt x="507" y="483"/>
                </a:lnTo>
                <a:lnTo>
                  <a:pt x="507" y="485"/>
                </a:lnTo>
                <a:lnTo>
                  <a:pt x="508" y="485"/>
                </a:lnTo>
                <a:lnTo>
                  <a:pt x="509" y="485"/>
                </a:lnTo>
                <a:lnTo>
                  <a:pt x="512" y="485"/>
                </a:lnTo>
                <a:lnTo>
                  <a:pt x="515" y="483"/>
                </a:lnTo>
                <a:lnTo>
                  <a:pt x="518" y="479"/>
                </a:lnTo>
                <a:lnTo>
                  <a:pt x="520" y="478"/>
                </a:lnTo>
                <a:lnTo>
                  <a:pt x="520" y="477"/>
                </a:lnTo>
                <a:lnTo>
                  <a:pt x="522" y="477"/>
                </a:lnTo>
                <a:lnTo>
                  <a:pt x="523" y="477"/>
                </a:lnTo>
                <a:lnTo>
                  <a:pt x="529" y="475"/>
                </a:lnTo>
                <a:lnTo>
                  <a:pt x="532" y="472"/>
                </a:lnTo>
                <a:lnTo>
                  <a:pt x="565" y="450"/>
                </a:lnTo>
                <a:lnTo>
                  <a:pt x="597" y="426"/>
                </a:lnTo>
                <a:lnTo>
                  <a:pt x="629" y="403"/>
                </a:lnTo>
                <a:lnTo>
                  <a:pt x="662" y="380"/>
                </a:lnTo>
                <a:lnTo>
                  <a:pt x="672" y="375"/>
                </a:lnTo>
                <a:lnTo>
                  <a:pt x="681" y="369"/>
                </a:lnTo>
                <a:lnTo>
                  <a:pt x="690" y="362"/>
                </a:lnTo>
                <a:lnTo>
                  <a:pt x="699" y="357"/>
                </a:lnTo>
                <a:lnTo>
                  <a:pt x="710" y="351"/>
                </a:lnTo>
                <a:lnTo>
                  <a:pt x="719" y="345"/>
                </a:lnTo>
                <a:lnTo>
                  <a:pt x="721" y="344"/>
                </a:lnTo>
                <a:lnTo>
                  <a:pt x="724" y="342"/>
                </a:lnTo>
                <a:lnTo>
                  <a:pt x="726" y="342"/>
                </a:lnTo>
                <a:lnTo>
                  <a:pt x="726" y="341"/>
                </a:lnTo>
                <a:lnTo>
                  <a:pt x="727" y="338"/>
                </a:lnTo>
                <a:lnTo>
                  <a:pt x="726" y="337"/>
                </a:lnTo>
                <a:lnTo>
                  <a:pt x="729" y="337"/>
                </a:lnTo>
                <a:lnTo>
                  <a:pt x="732" y="337"/>
                </a:lnTo>
                <a:lnTo>
                  <a:pt x="737" y="335"/>
                </a:lnTo>
                <a:lnTo>
                  <a:pt x="740" y="334"/>
                </a:lnTo>
                <a:lnTo>
                  <a:pt x="747" y="328"/>
                </a:lnTo>
                <a:lnTo>
                  <a:pt x="754" y="325"/>
                </a:lnTo>
                <a:lnTo>
                  <a:pt x="761" y="321"/>
                </a:lnTo>
                <a:lnTo>
                  <a:pt x="768" y="318"/>
                </a:lnTo>
                <a:lnTo>
                  <a:pt x="771" y="317"/>
                </a:lnTo>
                <a:lnTo>
                  <a:pt x="773" y="316"/>
                </a:lnTo>
                <a:lnTo>
                  <a:pt x="777" y="316"/>
                </a:lnTo>
                <a:lnTo>
                  <a:pt x="781" y="316"/>
                </a:lnTo>
                <a:lnTo>
                  <a:pt x="775" y="318"/>
                </a:lnTo>
                <a:lnTo>
                  <a:pt x="769" y="321"/>
                </a:lnTo>
                <a:lnTo>
                  <a:pt x="764" y="325"/>
                </a:lnTo>
                <a:lnTo>
                  <a:pt x="761" y="327"/>
                </a:lnTo>
                <a:lnTo>
                  <a:pt x="746" y="335"/>
                </a:lnTo>
                <a:lnTo>
                  <a:pt x="732" y="343"/>
                </a:lnTo>
                <a:lnTo>
                  <a:pt x="720" y="350"/>
                </a:lnTo>
                <a:lnTo>
                  <a:pt x="707" y="359"/>
                </a:lnTo>
                <a:lnTo>
                  <a:pt x="695" y="367"/>
                </a:lnTo>
                <a:lnTo>
                  <a:pt x="682" y="376"/>
                </a:lnTo>
                <a:lnTo>
                  <a:pt x="657" y="395"/>
                </a:lnTo>
                <a:lnTo>
                  <a:pt x="633" y="415"/>
                </a:lnTo>
                <a:lnTo>
                  <a:pt x="610" y="435"/>
                </a:lnTo>
                <a:lnTo>
                  <a:pt x="586" y="457"/>
                </a:lnTo>
                <a:lnTo>
                  <a:pt x="574" y="468"/>
                </a:lnTo>
                <a:lnTo>
                  <a:pt x="563" y="478"/>
                </a:lnTo>
                <a:lnTo>
                  <a:pt x="551" y="490"/>
                </a:lnTo>
                <a:lnTo>
                  <a:pt x="541" y="501"/>
                </a:lnTo>
                <a:lnTo>
                  <a:pt x="530" y="513"/>
                </a:lnTo>
                <a:lnTo>
                  <a:pt x="518" y="525"/>
                </a:lnTo>
                <a:lnTo>
                  <a:pt x="507" y="537"/>
                </a:lnTo>
                <a:lnTo>
                  <a:pt x="497" y="550"/>
                </a:lnTo>
                <a:lnTo>
                  <a:pt x="495" y="555"/>
                </a:lnTo>
                <a:lnTo>
                  <a:pt x="491" y="561"/>
                </a:lnTo>
                <a:lnTo>
                  <a:pt x="489" y="567"/>
                </a:lnTo>
                <a:lnTo>
                  <a:pt x="488" y="573"/>
                </a:lnTo>
                <a:lnTo>
                  <a:pt x="487" y="579"/>
                </a:lnTo>
                <a:lnTo>
                  <a:pt x="487" y="587"/>
                </a:lnTo>
                <a:lnTo>
                  <a:pt x="487" y="591"/>
                </a:lnTo>
                <a:lnTo>
                  <a:pt x="488" y="595"/>
                </a:lnTo>
                <a:lnTo>
                  <a:pt x="489" y="598"/>
                </a:lnTo>
                <a:lnTo>
                  <a:pt x="491" y="599"/>
                </a:lnTo>
                <a:lnTo>
                  <a:pt x="495" y="599"/>
                </a:lnTo>
                <a:lnTo>
                  <a:pt x="496" y="596"/>
                </a:lnTo>
                <a:lnTo>
                  <a:pt x="497" y="594"/>
                </a:lnTo>
                <a:lnTo>
                  <a:pt x="498" y="591"/>
                </a:lnTo>
                <a:lnTo>
                  <a:pt x="501" y="587"/>
                </a:lnTo>
                <a:lnTo>
                  <a:pt x="505" y="584"/>
                </a:lnTo>
                <a:lnTo>
                  <a:pt x="514" y="582"/>
                </a:lnTo>
                <a:lnTo>
                  <a:pt x="523" y="578"/>
                </a:lnTo>
                <a:lnTo>
                  <a:pt x="526" y="576"/>
                </a:lnTo>
                <a:lnTo>
                  <a:pt x="528" y="575"/>
                </a:lnTo>
                <a:lnTo>
                  <a:pt x="530" y="573"/>
                </a:lnTo>
                <a:lnTo>
                  <a:pt x="530" y="569"/>
                </a:lnTo>
                <a:lnTo>
                  <a:pt x="532" y="563"/>
                </a:lnTo>
                <a:lnTo>
                  <a:pt x="534" y="558"/>
                </a:lnTo>
                <a:lnTo>
                  <a:pt x="539" y="553"/>
                </a:lnTo>
                <a:lnTo>
                  <a:pt x="544" y="549"/>
                </a:lnTo>
                <a:lnTo>
                  <a:pt x="549" y="544"/>
                </a:lnTo>
                <a:lnTo>
                  <a:pt x="555" y="541"/>
                </a:lnTo>
                <a:lnTo>
                  <a:pt x="561" y="538"/>
                </a:lnTo>
                <a:lnTo>
                  <a:pt x="566" y="536"/>
                </a:lnTo>
                <a:lnTo>
                  <a:pt x="567" y="533"/>
                </a:lnTo>
                <a:lnTo>
                  <a:pt x="569" y="528"/>
                </a:lnTo>
                <a:lnTo>
                  <a:pt x="571" y="527"/>
                </a:lnTo>
                <a:lnTo>
                  <a:pt x="573" y="527"/>
                </a:lnTo>
                <a:lnTo>
                  <a:pt x="574" y="528"/>
                </a:lnTo>
                <a:lnTo>
                  <a:pt x="575" y="529"/>
                </a:lnTo>
                <a:lnTo>
                  <a:pt x="577" y="535"/>
                </a:lnTo>
                <a:lnTo>
                  <a:pt x="578" y="541"/>
                </a:lnTo>
                <a:lnTo>
                  <a:pt x="580" y="537"/>
                </a:lnTo>
                <a:lnTo>
                  <a:pt x="583" y="536"/>
                </a:lnTo>
                <a:lnTo>
                  <a:pt x="588" y="535"/>
                </a:lnTo>
                <a:lnTo>
                  <a:pt x="592" y="535"/>
                </a:lnTo>
                <a:lnTo>
                  <a:pt x="596" y="535"/>
                </a:lnTo>
                <a:lnTo>
                  <a:pt x="598" y="534"/>
                </a:lnTo>
                <a:lnTo>
                  <a:pt x="600" y="532"/>
                </a:lnTo>
                <a:lnTo>
                  <a:pt x="604" y="528"/>
                </a:lnTo>
                <a:lnTo>
                  <a:pt x="612" y="521"/>
                </a:lnTo>
                <a:lnTo>
                  <a:pt x="622" y="515"/>
                </a:lnTo>
                <a:lnTo>
                  <a:pt x="631" y="508"/>
                </a:lnTo>
                <a:lnTo>
                  <a:pt x="640" y="500"/>
                </a:lnTo>
                <a:lnTo>
                  <a:pt x="651" y="492"/>
                </a:lnTo>
                <a:lnTo>
                  <a:pt x="661" y="484"/>
                </a:lnTo>
                <a:lnTo>
                  <a:pt x="672" y="477"/>
                </a:lnTo>
                <a:lnTo>
                  <a:pt x="684" y="470"/>
                </a:lnTo>
                <a:lnTo>
                  <a:pt x="691" y="463"/>
                </a:lnTo>
                <a:lnTo>
                  <a:pt x="702" y="457"/>
                </a:lnTo>
                <a:lnTo>
                  <a:pt x="706" y="454"/>
                </a:lnTo>
                <a:lnTo>
                  <a:pt x="712" y="452"/>
                </a:lnTo>
                <a:lnTo>
                  <a:pt x="717" y="452"/>
                </a:lnTo>
                <a:lnTo>
                  <a:pt x="722" y="453"/>
                </a:lnTo>
                <a:lnTo>
                  <a:pt x="718" y="463"/>
                </a:lnTo>
                <a:lnTo>
                  <a:pt x="715" y="474"/>
                </a:lnTo>
                <a:lnTo>
                  <a:pt x="719" y="474"/>
                </a:lnTo>
                <a:lnTo>
                  <a:pt x="723" y="475"/>
                </a:lnTo>
                <a:lnTo>
                  <a:pt x="726" y="476"/>
                </a:lnTo>
                <a:lnTo>
                  <a:pt x="728" y="479"/>
                </a:lnTo>
                <a:lnTo>
                  <a:pt x="728" y="490"/>
                </a:lnTo>
                <a:lnTo>
                  <a:pt x="728" y="500"/>
                </a:lnTo>
                <a:lnTo>
                  <a:pt x="728" y="501"/>
                </a:lnTo>
                <a:lnTo>
                  <a:pt x="729" y="502"/>
                </a:lnTo>
                <a:lnTo>
                  <a:pt x="730" y="502"/>
                </a:lnTo>
                <a:lnTo>
                  <a:pt x="731" y="502"/>
                </a:lnTo>
                <a:lnTo>
                  <a:pt x="735" y="501"/>
                </a:lnTo>
                <a:lnTo>
                  <a:pt x="738" y="500"/>
                </a:lnTo>
                <a:lnTo>
                  <a:pt x="742" y="499"/>
                </a:lnTo>
                <a:lnTo>
                  <a:pt x="744" y="498"/>
                </a:lnTo>
                <a:lnTo>
                  <a:pt x="747" y="498"/>
                </a:lnTo>
                <a:lnTo>
                  <a:pt x="751" y="499"/>
                </a:lnTo>
                <a:lnTo>
                  <a:pt x="752" y="500"/>
                </a:lnTo>
                <a:lnTo>
                  <a:pt x="752" y="501"/>
                </a:lnTo>
                <a:lnTo>
                  <a:pt x="752" y="502"/>
                </a:lnTo>
                <a:lnTo>
                  <a:pt x="751" y="503"/>
                </a:lnTo>
                <a:lnTo>
                  <a:pt x="748" y="508"/>
                </a:lnTo>
                <a:lnTo>
                  <a:pt x="745" y="511"/>
                </a:lnTo>
                <a:lnTo>
                  <a:pt x="752" y="509"/>
                </a:lnTo>
                <a:lnTo>
                  <a:pt x="757" y="505"/>
                </a:lnTo>
                <a:lnTo>
                  <a:pt x="762" y="501"/>
                </a:lnTo>
                <a:lnTo>
                  <a:pt x="768" y="496"/>
                </a:lnTo>
                <a:lnTo>
                  <a:pt x="770" y="492"/>
                </a:lnTo>
                <a:lnTo>
                  <a:pt x="773" y="488"/>
                </a:lnTo>
                <a:lnTo>
                  <a:pt x="776" y="488"/>
                </a:lnTo>
                <a:lnTo>
                  <a:pt x="779" y="490"/>
                </a:lnTo>
                <a:lnTo>
                  <a:pt x="780" y="493"/>
                </a:lnTo>
                <a:lnTo>
                  <a:pt x="781" y="495"/>
                </a:lnTo>
                <a:lnTo>
                  <a:pt x="777" y="500"/>
                </a:lnTo>
                <a:lnTo>
                  <a:pt x="771" y="504"/>
                </a:lnTo>
                <a:lnTo>
                  <a:pt x="769" y="510"/>
                </a:lnTo>
                <a:lnTo>
                  <a:pt x="765" y="516"/>
                </a:lnTo>
                <a:lnTo>
                  <a:pt x="763" y="518"/>
                </a:lnTo>
                <a:lnTo>
                  <a:pt x="761" y="519"/>
                </a:lnTo>
                <a:lnTo>
                  <a:pt x="759" y="520"/>
                </a:lnTo>
                <a:lnTo>
                  <a:pt x="756" y="520"/>
                </a:lnTo>
                <a:lnTo>
                  <a:pt x="751" y="520"/>
                </a:lnTo>
                <a:lnTo>
                  <a:pt x="745" y="519"/>
                </a:lnTo>
                <a:lnTo>
                  <a:pt x="748" y="524"/>
                </a:lnTo>
                <a:lnTo>
                  <a:pt x="750" y="528"/>
                </a:lnTo>
                <a:lnTo>
                  <a:pt x="748" y="530"/>
                </a:lnTo>
                <a:lnTo>
                  <a:pt x="747" y="533"/>
                </a:lnTo>
                <a:lnTo>
                  <a:pt x="746" y="535"/>
                </a:lnTo>
                <a:lnTo>
                  <a:pt x="743" y="537"/>
                </a:lnTo>
                <a:lnTo>
                  <a:pt x="746" y="538"/>
                </a:lnTo>
                <a:lnTo>
                  <a:pt x="748" y="540"/>
                </a:lnTo>
                <a:lnTo>
                  <a:pt x="751" y="538"/>
                </a:lnTo>
                <a:lnTo>
                  <a:pt x="754" y="537"/>
                </a:lnTo>
                <a:lnTo>
                  <a:pt x="759" y="535"/>
                </a:lnTo>
                <a:lnTo>
                  <a:pt x="764" y="533"/>
                </a:lnTo>
                <a:lnTo>
                  <a:pt x="767" y="534"/>
                </a:lnTo>
                <a:lnTo>
                  <a:pt x="768" y="535"/>
                </a:lnTo>
                <a:lnTo>
                  <a:pt x="768" y="536"/>
                </a:lnTo>
                <a:lnTo>
                  <a:pt x="769" y="538"/>
                </a:lnTo>
                <a:lnTo>
                  <a:pt x="768" y="542"/>
                </a:lnTo>
                <a:lnTo>
                  <a:pt x="768" y="546"/>
                </a:lnTo>
                <a:lnTo>
                  <a:pt x="777" y="541"/>
                </a:lnTo>
                <a:lnTo>
                  <a:pt x="787" y="534"/>
                </a:lnTo>
                <a:lnTo>
                  <a:pt x="792" y="530"/>
                </a:lnTo>
                <a:lnTo>
                  <a:pt x="797" y="528"/>
                </a:lnTo>
                <a:lnTo>
                  <a:pt x="803" y="527"/>
                </a:lnTo>
                <a:lnTo>
                  <a:pt x="808" y="528"/>
                </a:lnTo>
                <a:lnTo>
                  <a:pt x="813" y="529"/>
                </a:lnTo>
                <a:lnTo>
                  <a:pt x="819" y="532"/>
                </a:lnTo>
                <a:lnTo>
                  <a:pt x="825" y="527"/>
                </a:lnTo>
                <a:lnTo>
                  <a:pt x="830" y="521"/>
                </a:lnTo>
                <a:lnTo>
                  <a:pt x="837" y="517"/>
                </a:lnTo>
                <a:lnTo>
                  <a:pt x="844" y="512"/>
                </a:lnTo>
                <a:lnTo>
                  <a:pt x="846" y="511"/>
                </a:lnTo>
                <a:lnTo>
                  <a:pt x="847" y="509"/>
                </a:lnTo>
                <a:lnTo>
                  <a:pt x="849" y="508"/>
                </a:lnTo>
                <a:lnTo>
                  <a:pt x="849" y="504"/>
                </a:lnTo>
                <a:lnTo>
                  <a:pt x="850" y="500"/>
                </a:lnTo>
                <a:lnTo>
                  <a:pt x="852" y="496"/>
                </a:lnTo>
                <a:lnTo>
                  <a:pt x="855" y="493"/>
                </a:lnTo>
                <a:lnTo>
                  <a:pt x="859" y="491"/>
                </a:lnTo>
                <a:lnTo>
                  <a:pt x="868" y="485"/>
                </a:lnTo>
                <a:lnTo>
                  <a:pt x="877" y="482"/>
                </a:lnTo>
                <a:lnTo>
                  <a:pt x="882" y="483"/>
                </a:lnTo>
                <a:lnTo>
                  <a:pt x="886" y="486"/>
                </a:lnTo>
                <a:lnTo>
                  <a:pt x="890" y="491"/>
                </a:lnTo>
                <a:lnTo>
                  <a:pt x="893" y="495"/>
                </a:lnTo>
                <a:lnTo>
                  <a:pt x="890" y="507"/>
                </a:lnTo>
                <a:lnTo>
                  <a:pt x="888" y="518"/>
                </a:lnTo>
                <a:lnTo>
                  <a:pt x="909" y="504"/>
                </a:lnTo>
                <a:lnTo>
                  <a:pt x="930" y="493"/>
                </a:lnTo>
                <a:lnTo>
                  <a:pt x="951" y="480"/>
                </a:lnTo>
                <a:lnTo>
                  <a:pt x="971" y="466"/>
                </a:lnTo>
                <a:lnTo>
                  <a:pt x="966" y="465"/>
                </a:lnTo>
                <a:lnTo>
                  <a:pt x="961" y="463"/>
                </a:lnTo>
                <a:lnTo>
                  <a:pt x="960" y="461"/>
                </a:lnTo>
                <a:lnTo>
                  <a:pt x="961" y="459"/>
                </a:lnTo>
                <a:lnTo>
                  <a:pt x="961" y="458"/>
                </a:lnTo>
                <a:lnTo>
                  <a:pt x="962" y="457"/>
                </a:lnTo>
                <a:lnTo>
                  <a:pt x="966" y="454"/>
                </a:lnTo>
                <a:lnTo>
                  <a:pt x="969" y="453"/>
                </a:lnTo>
                <a:lnTo>
                  <a:pt x="983" y="441"/>
                </a:lnTo>
                <a:lnTo>
                  <a:pt x="997" y="429"/>
                </a:lnTo>
                <a:lnTo>
                  <a:pt x="1012" y="421"/>
                </a:lnTo>
                <a:lnTo>
                  <a:pt x="1031" y="415"/>
                </a:lnTo>
                <a:lnTo>
                  <a:pt x="1039" y="411"/>
                </a:lnTo>
                <a:lnTo>
                  <a:pt x="1048" y="408"/>
                </a:lnTo>
                <a:lnTo>
                  <a:pt x="1055" y="402"/>
                </a:lnTo>
                <a:lnTo>
                  <a:pt x="1061" y="396"/>
                </a:lnTo>
                <a:lnTo>
                  <a:pt x="1067" y="389"/>
                </a:lnTo>
                <a:lnTo>
                  <a:pt x="1073" y="383"/>
                </a:lnTo>
                <a:lnTo>
                  <a:pt x="1075" y="382"/>
                </a:lnTo>
                <a:lnTo>
                  <a:pt x="1078" y="379"/>
                </a:lnTo>
                <a:lnTo>
                  <a:pt x="1082" y="376"/>
                </a:lnTo>
                <a:lnTo>
                  <a:pt x="1083" y="372"/>
                </a:lnTo>
                <a:lnTo>
                  <a:pt x="1082" y="370"/>
                </a:lnTo>
                <a:lnTo>
                  <a:pt x="1080" y="370"/>
                </a:lnTo>
                <a:lnTo>
                  <a:pt x="1077" y="370"/>
                </a:lnTo>
                <a:lnTo>
                  <a:pt x="1075" y="369"/>
                </a:lnTo>
                <a:lnTo>
                  <a:pt x="1070" y="369"/>
                </a:lnTo>
                <a:lnTo>
                  <a:pt x="1065" y="368"/>
                </a:lnTo>
                <a:lnTo>
                  <a:pt x="1059" y="367"/>
                </a:lnTo>
                <a:lnTo>
                  <a:pt x="1057" y="364"/>
                </a:lnTo>
                <a:lnTo>
                  <a:pt x="1060" y="357"/>
                </a:lnTo>
                <a:lnTo>
                  <a:pt x="1066" y="350"/>
                </a:lnTo>
                <a:lnTo>
                  <a:pt x="1072" y="345"/>
                </a:lnTo>
                <a:lnTo>
                  <a:pt x="1077" y="342"/>
                </a:lnTo>
                <a:lnTo>
                  <a:pt x="1085" y="341"/>
                </a:lnTo>
                <a:lnTo>
                  <a:pt x="1092" y="338"/>
                </a:lnTo>
                <a:lnTo>
                  <a:pt x="1092" y="337"/>
                </a:lnTo>
                <a:lnTo>
                  <a:pt x="1092" y="335"/>
                </a:lnTo>
                <a:lnTo>
                  <a:pt x="1091" y="334"/>
                </a:lnTo>
                <a:lnTo>
                  <a:pt x="1090" y="333"/>
                </a:lnTo>
                <a:lnTo>
                  <a:pt x="1086" y="332"/>
                </a:lnTo>
                <a:lnTo>
                  <a:pt x="1082" y="332"/>
                </a:lnTo>
                <a:lnTo>
                  <a:pt x="1081" y="332"/>
                </a:lnTo>
                <a:lnTo>
                  <a:pt x="1082" y="332"/>
                </a:lnTo>
                <a:close/>
                <a:moveTo>
                  <a:pt x="843" y="69"/>
                </a:moveTo>
                <a:lnTo>
                  <a:pt x="844" y="68"/>
                </a:lnTo>
                <a:lnTo>
                  <a:pt x="846" y="69"/>
                </a:lnTo>
                <a:lnTo>
                  <a:pt x="846" y="70"/>
                </a:lnTo>
                <a:lnTo>
                  <a:pt x="845" y="71"/>
                </a:lnTo>
                <a:lnTo>
                  <a:pt x="844" y="71"/>
                </a:lnTo>
                <a:lnTo>
                  <a:pt x="843" y="71"/>
                </a:lnTo>
                <a:lnTo>
                  <a:pt x="842" y="70"/>
                </a:lnTo>
                <a:lnTo>
                  <a:pt x="843" y="69"/>
                </a:lnTo>
                <a:lnTo>
                  <a:pt x="843" y="69"/>
                </a:lnTo>
                <a:lnTo>
                  <a:pt x="843" y="69"/>
                </a:lnTo>
                <a:close/>
                <a:moveTo>
                  <a:pt x="837" y="178"/>
                </a:moveTo>
                <a:lnTo>
                  <a:pt x="841" y="173"/>
                </a:lnTo>
                <a:lnTo>
                  <a:pt x="844" y="170"/>
                </a:lnTo>
                <a:lnTo>
                  <a:pt x="849" y="167"/>
                </a:lnTo>
                <a:lnTo>
                  <a:pt x="854" y="164"/>
                </a:lnTo>
                <a:lnTo>
                  <a:pt x="863" y="159"/>
                </a:lnTo>
                <a:lnTo>
                  <a:pt x="875" y="155"/>
                </a:lnTo>
                <a:lnTo>
                  <a:pt x="887" y="151"/>
                </a:lnTo>
                <a:lnTo>
                  <a:pt x="900" y="146"/>
                </a:lnTo>
                <a:lnTo>
                  <a:pt x="912" y="142"/>
                </a:lnTo>
                <a:lnTo>
                  <a:pt x="926" y="137"/>
                </a:lnTo>
                <a:lnTo>
                  <a:pt x="938" y="134"/>
                </a:lnTo>
                <a:lnTo>
                  <a:pt x="951" y="129"/>
                </a:lnTo>
                <a:lnTo>
                  <a:pt x="963" y="123"/>
                </a:lnTo>
                <a:lnTo>
                  <a:pt x="976" y="119"/>
                </a:lnTo>
                <a:lnTo>
                  <a:pt x="982" y="117"/>
                </a:lnTo>
                <a:lnTo>
                  <a:pt x="987" y="114"/>
                </a:lnTo>
                <a:lnTo>
                  <a:pt x="993" y="113"/>
                </a:lnTo>
                <a:lnTo>
                  <a:pt x="1000" y="113"/>
                </a:lnTo>
                <a:lnTo>
                  <a:pt x="1006" y="113"/>
                </a:lnTo>
                <a:lnTo>
                  <a:pt x="1011" y="114"/>
                </a:lnTo>
                <a:lnTo>
                  <a:pt x="1018" y="115"/>
                </a:lnTo>
                <a:lnTo>
                  <a:pt x="1024" y="119"/>
                </a:lnTo>
                <a:lnTo>
                  <a:pt x="1019" y="123"/>
                </a:lnTo>
                <a:lnTo>
                  <a:pt x="1014" y="127"/>
                </a:lnTo>
                <a:lnTo>
                  <a:pt x="1008" y="130"/>
                </a:lnTo>
                <a:lnTo>
                  <a:pt x="1002" y="133"/>
                </a:lnTo>
                <a:lnTo>
                  <a:pt x="991" y="137"/>
                </a:lnTo>
                <a:lnTo>
                  <a:pt x="978" y="140"/>
                </a:lnTo>
                <a:lnTo>
                  <a:pt x="963" y="144"/>
                </a:lnTo>
                <a:lnTo>
                  <a:pt x="950" y="148"/>
                </a:lnTo>
                <a:lnTo>
                  <a:pt x="935" y="152"/>
                </a:lnTo>
                <a:lnTo>
                  <a:pt x="921" y="156"/>
                </a:lnTo>
                <a:lnTo>
                  <a:pt x="907" y="160"/>
                </a:lnTo>
                <a:lnTo>
                  <a:pt x="893" y="164"/>
                </a:lnTo>
                <a:lnTo>
                  <a:pt x="879" y="169"/>
                </a:lnTo>
                <a:lnTo>
                  <a:pt x="866" y="172"/>
                </a:lnTo>
                <a:lnTo>
                  <a:pt x="859" y="173"/>
                </a:lnTo>
                <a:lnTo>
                  <a:pt x="853" y="176"/>
                </a:lnTo>
                <a:lnTo>
                  <a:pt x="847" y="178"/>
                </a:lnTo>
                <a:lnTo>
                  <a:pt x="843" y="181"/>
                </a:lnTo>
                <a:lnTo>
                  <a:pt x="841" y="183"/>
                </a:lnTo>
                <a:lnTo>
                  <a:pt x="839" y="184"/>
                </a:lnTo>
                <a:lnTo>
                  <a:pt x="837" y="184"/>
                </a:lnTo>
                <a:lnTo>
                  <a:pt x="835" y="183"/>
                </a:lnTo>
                <a:lnTo>
                  <a:pt x="834" y="181"/>
                </a:lnTo>
                <a:lnTo>
                  <a:pt x="834" y="180"/>
                </a:lnTo>
                <a:lnTo>
                  <a:pt x="835" y="179"/>
                </a:lnTo>
                <a:lnTo>
                  <a:pt x="837" y="178"/>
                </a:lnTo>
                <a:lnTo>
                  <a:pt x="839" y="173"/>
                </a:lnTo>
                <a:lnTo>
                  <a:pt x="837" y="178"/>
                </a:lnTo>
                <a:close/>
                <a:moveTo>
                  <a:pt x="281" y="408"/>
                </a:moveTo>
                <a:lnTo>
                  <a:pt x="274" y="416"/>
                </a:lnTo>
                <a:lnTo>
                  <a:pt x="266" y="422"/>
                </a:lnTo>
                <a:lnTo>
                  <a:pt x="260" y="427"/>
                </a:lnTo>
                <a:lnTo>
                  <a:pt x="254" y="433"/>
                </a:lnTo>
                <a:lnTo>
                  <a:pt x="251" y="435"/>
                </a:lnTo>
                <a:lnTo>
                  <a:pt x="248" y="437"/>
                </a:lnTo>
                <a:lnTo>
                  <a:pt x="246" y="440"/>
                </a:lnTo>
                <a:lnTo>
                  <a:pt x="245" y="443"/>
                </a:lnTo>
                <a:lnTo>
                  <a:pt x="242" y="446"/>
                </a:lnTo>
                <a:lnTo>
                  <a:pt x="237" y="449"/>
                </a:lnTo>
                <a:lnTo>
                  <a:pt x="235" y="449"/>
                </a:lnTo>
                <a:lnTo>
                  <a:pt x="234" y="447"/>
                </a:lnTo>
                <a:lnTo>
                  <a:pt x="233" y="446"/>
                </a:lnTo>
                <a:lnTo>
                  <a:pt x="233" y="445"/>
                </a:lnTo>
                <a:lnTo>
                  <a:pt x="234" y="442"/>
                </a:lnTo>
                <a:lnTo>
                  <a:pt x="235" y="440"/>
                </a:lnTo>
                <a:lnTo>
                  <a:pt x="242" y="433"/>
                </a:lnTo>
                <a:lnTo>
                  <a:pt x="249" y="427"/>
                </a:lnTo>
                <a:lnTo>
                  <a:pt x="253" y="420"/>
                </a:lnTo>
                <a:lnTo>
                  <a:pt x="257" y="412"/>
                </a:lnTo>
                <a:lnTo>
                  <a:pt x="259" y="411"/>
                </a:lnTo>
                <a:lnTo>
                  <a:pt x="261" y="409"/>
                </a:lnTo>
                <a:lnTo>
                  <a:pt x="261" y="404"/>
                </a:lnTo>
                <a:lnTo>
                  <a:pt x="260" y="400"/>
                </a:lnTo>
                <a:lnTo>
                  <a:pt x="260" y="402"/>
                </a:lnTo>
                <a:lnTo>
                  <a:pt x="261" y="405"/>
                </a:lnTo>
                <a:lnTo>
                  <a:pt x="267" y="402"/>
                </a:lnTo>
                <a:lnTo>
                  <a:pt x="272" y="399"/>
                </a:lnTo>
                <a:lnTo>
                  <a:pt x="276" y="394"/>
                </a:lnTo>
                <a:lnTo>
                  <a:pt x="281" y="388"/>
                </a:lnTo>
                <a:lnTo>
                  <a:pt x="291" y="383"/>
                </a:lnTo>
                <a:lnTo>
                  <a:pt x="302" y="377"/>
                </a:lnTo>
                <a:lnTo>
                  <a:pt x="307" y="372"/>
                </a:lnTo>
                <a:lnTo>
                  <a:pt x="311" y="369"/>
                </a:lnTo>
                <a:lnTo>
                  <a:pt x="315" y="366"/>
                </a:lnTo>
                <a:lnTo>
                  <a:pt x="319" y="362"/>
                </a:lnTo>
                <a:lnTo>
                  <a:pt x="323" y="360"/>
                </a:lnTo>
                <a:lnTo>
                  <a:pt x="326" y="357"/>
                </a:lnTo>
                <a:lnTo>
                  <a:pt x="328" y="355"/>
                </a:lnTo>
                <a:lnTo>
                  <a:pt x="331" y="354"/>
                </a:lnTo>
                <a:lnTo>
                  <a:pt x="333" y="353"/>
                </a:lnTo>
                <a:lnTo>
                  <a:pt x="335" y="353"/>
                </a:lnTo>
                <a:lnTo>
                  <a:pt x="335" y="357"/>
                </a:lnTo>
                <a:lnTo>
                  <a:pt x="334" y="359"/>
                </a:lnTo>
                <a:lnTo>
                  <a:pt x="333" y="360"/>
                </a:lnTo>
                <a:lnTo>
                  <a:pt x="331" y="361"/>
                </a:lnTo>
                <a:lnTo>
                  <a:pt x="328" y="363"/>
                </a:lnTo>
                <a:lnTo>
                  <a:pt x="326" y="364"/>
                </a:lnTo>
                <a:lnTo>
                  <a:pt x="319" y="371"/>
                </a:lnTo>
                <a:lnTo>
                  <a:pt x="311" y="376"/>
                </a:lnTo>
                <a:lnTo>
                  <a:pt x="303" y="384"/>
                </a:lnTo>
                <a:lnTo>
                  <a:pt x="295" y="391"/>
                </a:lnTo>
                <a:lnTo>
                  <a:pt x="287" y="400"/>
                </a:lnTo>
                <a:lnTo>
                  <a:pt x="281" y="408"/>
                </a:lnTo>
                <a:lnTo>
                  <a:pt x="281" y="408"/>
                </a:lnTo>
                <a:lnTo>
                  <a:pt x="284" y="404"/>
                </a:lnTo>
                <a:lnTo>
                  <a:pt x="285" y="402"/>
                </a:lnTo>
                <a:lnTo>
                  <a:pt x="281" y="408"/>
                </a:lnTo>
                <a:close/>
                <a:moveTo>
                  <a:pt x="660" y="134"/>
                </a:moveTo>
                <a:lnTo>
                  <a:pt x="658" y="131"/>
                </a:lnTo>
                <a:lnTo>
                  <a:pt x="658" y="129"/>
                </a:lnTo>
                <a:lnTo>
                  <a:pt x="658" y="137"/>
                </a:lnTo>
                <a:lnTo>
                  <a:pt x="657" y="145"/>
                </a:lnTo>
                <a:lnTo>
                  <a:pt x="655" y="148"/>
                </a:lnTo>
                <a:lnTo>
                  <a:pt x="653" y="151"/>
                </a:lnTo>
                <a:lnTo>
                  <a:pt x="648" y="153"/>
                </a:lnTo>
                <a:lnTo>
                  <a:pt x="644" y="154"/>
                </a:lnTo>
                <a:lnTo>
                  <a:pt x="648" y="153"/>
                </a:lnTo>
                <a:lnTo>
                  <a:pt x="651" y="152"/>
                </a:lnTo>
                <a:lnTo>
                  <a:pt x="654" y="150"/>
                </a:lnTo>
                <a:lnTo>
                  <a:pt x="655" y="147"/>
                </a:lnTo>
                <a:lnTo>
                  <a:pt x="658" y="142"/>
                </a:lnTo>
                <a:lnTo>
                  <a:pt x="660" y="134"/>
                </a:lnTo>
                <a:lnTo>
                  <a:pt x="660" y="138"/>
                </a:lnTo>
                <a:lnTo>
                  <a:pt x="660" y="134"/>
                </a:lnTo>
                <a:close/>
                <a:moveTo>
                  <a:pt x="611" y="88"/>
                </a:moveTo>
                <a:lnTo>
                  <a:pt x="607" y="90"/>
                </a:lnTo>
                <a:lnTo>
                  <a:pt x="605" y="93"/>
                </a:lnTo>
                <a:lnTo>
                  <a:pt x="604" y="96"/>
                </a:lnTo>
                <a:lnTo>
                  <a:pt x="603" y="98"/>
                </a:lnTo>
                <a:lnTo>
                  <a:pt x="602" y="105"/>
                </a:lnTo>
                <a:lnTo>
                  <a:pt x="602" y="112"/>
                </a:lnTo>
                <a:lnTo>
                  <a:pt x="602" y="105"/>
                </a:lnTo>
                <a:lnTo>
                  <a:pt x="603" y="98"/>
                </a:lnTo>
                <a:lnTo>
                  <a:pt x="604" y="96"/>
                </a:lnTo>
                <a:lnTo>
                  <a:pt x="605" y="93"/>
                </a:lnTo>
                <a:lnTo>
                  <a:pt x="607" y="90"/>
                </a:lnTo>
                <a:lnTo>
                  <a:pt x="611" y="88"/>
                </a:lnTo>
                <a:lnTo>
                  <a:pt x="606" y="90"/>
                </a:lnTo>
                <a:lnTo>
                  <a:pt x="611" y="88"/>
                </a:lnTo>
                <a:close/>
                <a:moveTo>
                  <a:pt x="495" y="435"/>
                </a:moveTo>
                <a:lnTo>
                  <a:pt x="508" y="422"/>
                </a:lnTo>
                <a:lnTo>
                  <a:pt x="523" y="409"/>
                </a:lnTo>
                <a:lnTo>
                  <a:pt x="538" y="397"/>
                </a:lnTo>
                <a:lnTo>
                  <a:pt x="554" y="385"/>
                </a:lnTo>
                <a:lnTo>
                  <a:pt x="569" y="375"/>
                </a:lnTo>
                <a:lnTo>
                  <a:pt x="584" y="364"/>
                </a:lnTo>
                <a:lnTo>
                  <a:pt x="590" y="360"/>
                </a:lnTo>
                <a:lnTo>
                  <a:pt x="599" y="354"/>
                </a:lnTo>
                <a:lnTo>
                  <a:pt x="604" y="352"/>
                </a:lnTo>
                <a:lnTo>
                  <a:pt x="608" y="351"/>
                </a:lnTo>
                <a:lnTo>
                  <a:pt x="612" y="351"/>
                </a:lnTo>
                <a:lnTo>
                  <a:pt x="614" y="353"/>
                </a:lnTo>
                <a:lnTo>
                  <a:pt x="584" y="374"/>
                </a:lnTo>
                <a:lnTo>
                  <a:pt x="555" y="395"/>
                </a:lnTo>
                <a:lnTo>
                  <a:pt x="525" y="416"/>
                </a:lnTo>
                <a:lnTo>
                  <a:pt x="495" y="435"/>
                </a:lnTo>
                <a:lnTo>
                  <a:pt x="506" y="425"/>
                </a:lnTo>
                <a:lnTo>
                  <a:pt x="515" y="418"/>
                </a:lnTo>
                <a:lnTo>
                  <a:pt x="521" y="415"/>
                </a:lnTo>
                <a:lnTo>
                  <a:pt x="523" y="413"/>
                </a:lnTo>
                <a:lnTo>
                  <a:pt x="522" y="416"/>
                </a:lnTo>
                <a:lnTo>
                  <a:pt x="517" y="420"/>
                </a:lnTo>
                <a:lnTo>
                  <a:pt x="508" y="427"/>
                </a:lnTo>
                <a:lnTo>
                  <a:pt x="495" y="435"/>
                </a:lnTo>
                <a:close/>
                <a:moveTo>
                  <a:pt x="668" y="194"/>
                </a:moveTo>
                <a:lnTo>
                  <a:pt x="660" y="200"/>
                </a:lnTo>
                <a:lnTo>
                  <a:pt x="651" y="204"/>
                </a:lnTo>
                <a:lnTo>
                  <a:pt x="641" y="209"/>
                </a:lnTo>
                <a:lnTo>
                  <a:pt x="631" y="214"/>
                </a:lnTo>
                <a:lnTo>
                  <a:pt x="635" y="209"/>
                </a:lnTo>
                <a:lnTo>
                  <a:pt x="638" y="205"/>
                </a:lnTo>
                <a:lnTo>
                  <a:pt x="643" y="201"/>
                </a:lnTo>
                <a:lnTo>
                  <a:pt x="647" y="198"/>
                </a:lnTo>
                <a:lnTo>
                  <a:pt x="652" y="196"/>
                </a:lnTo>
                <a:lnTo>
                  <a:pt x="656" y="194"/>
                </a:lnTo>
                <a:lnTo>
                  <a:pt x="662" y="194"/>
                </a:lnTo>
                <a:lnTo>
                  <a:pt x="668" y="194"/>
                </a:lnTo>
                <a:close/>
                <a:moveTo>
                  <a:pt x="651" y="225"/>
                </a:moveTo>
                <a:lnTo>
                  <a:pt x="648" y="223"/>
                </a:lnTo>
                <a:lnTo>
                  <a:pt x="646" y="221"/>
                </a:lnTo>
                <a:lnTo>
                  <a:pt x="655" y="218"/>
                </a:lnTo>
                <a:lnTo>
                  <a:pt x="663" y="214"/>
                </a:lnTo>
                <a:lnTo>
                  <a:pt x="668" y="212"/>
                </a:lnTo>
                <a:lnTo>
                  <a:pt x="672" y="210"/>
                </a:lnTo>
                <a:lnTo>
                  <a:pt x="677" y="210"/>
                </a:lnTo>
                <a:lnTo>
                  <a:pt x="681" y="209"/>
                </a:lnTo>
                <a:lnTo>
                  <a:pt x="674" y="213"/>
                </a:lnTo>
                <a:lnTo>
                  <a:pt x="666" y="218"/>
                </a:lnTo>
                <a:lnTo>
                  <a:pt x="660" y="222"/>
                </a:lnTo>
                <a:lnTo>
                  <a:pt x="651" y="225"/>
                </a:lnTo>
                <a:lnTo>
                  <a:pt x="655" y="223"/>
                </a:lnTo>
                <a:lnTo>
                  <a:pt x="651" y="225"/>
                </a:lnTo>
                <a:close/>
                <a:moveTo>
                  <a:pt x="740" y="320"/>
                </a:moveTo>
                <a:lnTo>
                  <a:pt x="736" y="324"/>
                </a:lnTo>
                <a:lnTo>
                  <a:pt x="730" y="326"/>
                </a:lnTo>
                <a:lnTo>
                  <a:pt x="728" y="328"/>
                </a:lnTo>
                <a:lnTo>
                  <a:pt x="727" y="330"/>
                </a:lnTo>
                <a:lnTo>
                  <a:pt x="726" y="333"/>
                </a:lnTo>
                <a:lnTo>
                  <a:pt x="726" y="336"/>
                </a:lnTo>
                <a:lnTo>
                  <a:pt x="720" y="335"/>
                </a:lnTo>
                <a:lnTo>
                  <a:pt x="715" y="335"/>
                </a:lnTo>
                <a:lnTo>
                  <a:pt x="711" y="335"/>
                </a:lnTo>
                <a:lnTo>
                  <a:pt x="706" y="337"/>
                </a:lnTo>
                <a:lnTo>
                  <a:pt x="703" y="339"/>
                </a:lnTo>
                <a:lnTo>
                  <a:pt x="698" y="342"/>
                </a:lnTo>
                <a:lnTo>
                  <a:pt x="696" y="345"/>
                </a:lnTo>
                <a:lnTo>
                  <a:pt x="694" y="347"/>
                </a:lnTo>
                <a:lnTo>
                  <a:pt x="691" y="347"/>
                </a:lnTo>
                <a:lnTo>
                  <a:pt x="690" y="347"/>
                </a:lnTo>
                <a:lnTo>
                  <a:pt x="689" y="347"/>
                </a:lnTo>
                <a:lnTo>
                  <a:pt x="689" y="346"/>
                </a:lnTo>
                <a:lnTo>
                  <a:pt x="689" y="343"/>
                </a:lnTo>
                <a:lnTo>
                  <a:pt x="691" y="341"/>
                </a:lnTo>
                <a:lnTo>
                  <a:pt x="697" y="334"/>
                </a:lnTo>
                <a:lnTo>
                  <a:pt x="704" y="329"/>
                </a:lnTo>
                <a:lnTo>
                  <a:pt x="719" y="321"/>
                </a:lnTo>
                <a:lnTo>
                  <a:pt x="735" y="313"/>
                </a:lnTo>
                <a:lnTo>
                  <a:pt x="737" y="312"/>
                </a:lnTo>
                <a:lnTo>
                  <a:pt x="740" y="310"/>
                </a:lnTo>
                <a:lnTo>
                  <a:pt x="743" y="309"/>
                </a:lnTo>
                <a:lnTo>
                  <a:pt x="746" y="310"/>
                </a:lnTo>
                <a:lnTo>
                  <a:pt x="747" y="312"/>
                </a:lnTo>
                <a:lnTo>
                  <a:pt x="747" y="313"/>
                </a:lnTo>
                <a:lnTo>
                  <a:pt x="747" y="314"/>
                </a:lnTo>
                <a:lnTo>
                  <a:pt x="746" y="317"/>
                </a:lnTo>
                <a:lnTo>
                  <a:pt x="744" y="318"/>
                </a:lnTo>
                <a:lnTo>
                  <a:pt x="740" y="320"/>
                </a:lnTo>
                <a:lnTo>
                  <a:pt x="739" y="321"/>
                </a:lnTo>
                <a:lnTo>
                  <a:pt x="740" y="320"/>
                </a:lnTo>
                <a:close/>
                <a:moveTo>
                  <a:pt x="781" y="145"/>
                </a:moveTo>
                <a:lnTo>
                  <a:pt x="767" y="152"/>
                </a:lnTo>
                <a:lnTo>
                  <a:pt x="752" y="158"/>
                </a:lnTo>
                <a:lnTo>
                  <a:pt x="738" y="163"/>
                </a:lnTo>
                <a:lnTo>
                  <a:pt x="723" y="170"/>
                </a:lnTo>
                <a:lnTo>
                  <a:pt x="711" y="175"/>
                </a:lnTo>
                <a:lnTo>
                  <a:pt x="698" y="180"/>
                </a:lnTo>
                <a:lnTo>
                  <a:pt x="693" y="183"/>
                </a:lnTo>
                <a:lnTo>
                  <a:pt x="687" y="185"/>
                </a:lnTo>
                <a:lnTo>
                  <a:pt x="681" y="187"/>
                </a:lnTo>
                <a:lnTo>
                  <a:pt x="674" y="188"/>
                </a:lnTo>
                <a:lnTo>
                  <a:pt x="679" y="181"/>
                </a:lnTo>
                <a:lnTo>
                  <a:pt x="686" y="177"/>
                </a:lnTo>
                <a:lnTo>
                  <a:pt x="693" y="172"/>
                </a:lnTo>
                <a:lnTo>
                  <a:pt x="699" y="169"/>
                </a:lnTo>
                <a:lnTo>
                  <a:pt x="709" y="166"/>
                </a:lnTo>
                <a:lnTo>
                  <a:pt x="717" y="161"/>
                </a:lnTo>
                <a:lnTo>
                  <a:pt x="726" y="158"/>
                </a:lnTo>
                <a:lnTo>
                  <a:pt x="735" y="154"/>
                </a:lnTo>
                <a:lnTo>
                  <a:pt x="744" y="150"/>
                </a:lnTo>
                <a:lnTo>
                  <a:pt x="754" y="145"/>
                </a:lnTo>
                <a:lnTo>
                  <a:pt x="763" y="142"/>
                </a:lnTo>
                <a:lnTo>
                  <a:pt x="773" y="138"/>
                </a:lnTo>
                <a:lnTo>
                  <a:pt x="777" y="137"/>
                </a:lnTo>
                <a:lnTo>
                  <a:pt x="780" y="136"/>
                </a:lnTo>
                <a:lnTo>
                  <a:pt x="784" y="136"/>
                </a:lnTo>
                <a:lnTo>
                  <a:pt x="786" y="137"/>
                </a:lnTo>
                <a:lnTo>
                  <a:pt x="787" y="138"/>
                </a:lnTo>
                <a:lnTo>
                  <a:pt x="787" y="139"/>
                </a:lnTo>
                <a:lnTo>
                  <a:pt x="787" y="140"/>
                </a:lnTo>
                <a:lnTo>
                  <a:pt x="786" y="142"/>
                </a:lnTo>
                <a:lnTo>
                  <a:pt x="784" y="144"/>
                </a:lnTo>
                <a:lnTo>
                  <a:pt x="781" y="145"/>
                </a:lnTo>
                <a:lnTo>
                  <a:pt x="770" y="150"/>
                </a:lnTo>
                <a:lnTo>
                  <a:pt x="772" y="148"/>
                </a:lnTo>
                <a:lnTo>
                  <a:pt x="778" y="146"/>
                </a:lnTo>
                <a:lnTo>
                  <a:pt x="781" y="145"/>
                </a:lnTo>
                <a:close/>
                <a:moveTo>
                  <a:pt x="802" y="405"/>
                </a:moveTo>
                <a:lnTo>
                  <a:pt x="785" y="418"/>
                </a:lnTo>
                <a:lnTo>
                  <a:pt x="769" y="430"/>
                </a:lnTo>
                <a:lnTo>
                  <a:pt x="760" y="435"/>
                </a:lnTo>
                <a:lnTo>
                  <a:pt x="752" y="441"/>
                </a:lnTo>
                <a:lnTo>
                  <a:pt x="748" y="442"/>
                </a:lnTo>
                <a:lnTo>
                  <a:pt x="745" y="442"/>
                </a:lnTo>
                <a:lnTo>
                  <a:pt x="747" y="438"/>
                </a:lnTo>
                <a:lnTo>
                  <a:pt x="751" y="434"/>
                </a:lnTo>
                <a:lnTo>
                  <a:pt x="757" y="428"/>
                </a:lnTo>
                <a:lnTo>
                  <a:pt x="764" y="422"/>
                </a:lnTo>
                <a:lnTo>
                  <a:pt x="772" y="417"/>
                </a:lnTo>
                <a:lnTo>
                  <a:pt x="779" y="412"/>
                </a:lnTo>
                <a:lnTo>
                  <a:pt x="787" y="408"/>
                </a:lnTo>
                <a:lnTo>
                  <a:pt x="794" y="403"/>
                </a:lnTo>
                <a:lnTo>
                  <a:pt x="797" y="401"/>
                </a:lnTo>
                <a:lnTo>
                  <a:pt x="802" y="401"/>
                </a:lnTo>
                <a:lnTo>
                  <a:pt x="803" y="402"/>
                </a:lnTo>
                <a:lnTo>
                  <a:pt x="803" y="403"/>
                </a:lnTo>
                <a:lnTo>
                  <a:pt x="803" y="404"/>
                </a:lnTo>
                <a:lnTo>
                  <a:pt x="802" y="405"/>
                </a:lnTo>
                <a:lnTo>
                  <a:pt x="794" y="410"/>
                </a:lnTo>
                <a:lnTo>
                  <a:pt x="795" y="410"/>
                </a:lnTo>
                <a:lnTo>
                  <a:pt x="800" y="407"/>
                </a:lnTo>
                <a:lnTo>
                  <a:pt x="802" y="405"/>
                </a:lnTo>
                <a:close/>
                <a:moveTo>
                  <a:pt x="849" y="422"/>
                </a:moveTo>
                <a:lnTo>
                  <a:pt x="843" y="426"/>
                </a:lnTo>
                <a:lnTo>
                  <a:pt x="838" y="429"/>
                </a:lnTo>
                <a:lnTo>
                  <a:pt x="831" y="432"/>
                </a:lnTo>
                <a:lnTo>
                  <a:pt x="826" y="432"/>
                </a:lnTo>
                <a:lnTo>
                  <a:pt x="828" y="426"/>
                </a:lnTo>
                <a:lnTo>
                  <a:pt x="831" y="421"/>
                </a:lnTo>
                <a:lnTo>
                  <a:pt x="836" y="418"/>
                </a:lnTo>
                <a:lnTo>
                  <a:pt x="841" y="415"/>
                </a:lnTo>
                <a:lnTo>
                  <a:pt x="843" y="412"/>
                </a:lnTo>
                <a:lnTo>
                  <a:pt x="844" y="411"/>
                </a:lnTo>
                <a:lnTo>
                  <a:pt x="846" y="411"/>
                </a:lnTo>
                <a:lnTo>
                  <a:pt x="849" y="412"/>
                </a:lnTo>
                <a:lnTo>
                  <a:pt x="850" y="415"/>
                </a:lnTo>
                <a:lnTo>
                  <a:pt x="851" y="417"/>
                </a:lnTo>
                <a:lnTo>
                  <a:pt x="850" y="420"/>
                </a:lnTo>
                <a:lnTo>
                  <a:pt x="849" y="422"/>
                </a:lnTo>
                <a:lnTo>
                  <a:pt x="847" y="424"/>
                </a:lnTo>
                <a:lnTo>
                  <a:pt x="849" y="422"/>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dirty="0"/>
            </a:lvl1pPr>
          </a:lstStyle>
          <a:p>
            <a:pPr lvl="0" algn="ctr"/>
            <a:endParaRPr lang="en-US"/>
          </a:p>
        </p:txBody>
      </p:sp>
      <p:sp>
        <p:nvSpPr>
          <p:cNvPr id="8" name="Прямоугольник 7">
            <a:extLst>
              <a:ext uri="{FF2B5EF4-FFF2-40B4-BE49-F238E27FC236}">
                <a16:creationId xmlns:a16="http://schemas.microsoft.com/office/drawing/2014/main" id="{241ECC02-400B-8343-981E-8D5D53689C7E}"/>
              </a:ext>
            </a:extLst>
          </p:cNvPr>
          <p:cNvSpPr/>
          <p:nvPr userDrawn="1"/>
        </p:nvSpPr>
        <p:spPr>
          <a:xfrm>
            <a:off x="804101" y="6800857"/>
            <a:ext cx="2262550" cy="57143"/>
          </a:xfrm>
          <a:prstGeom prst="rect">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sz="2400"/>
          </a:p>
        </p:txBody>
      </p:sp>
    </p:spTree>
    <p:extLst>
      <p:ext uri="{BB962C8B-B14F-4D97-AF65-F5344CB8AC3E}">
        <p14:creationId xmlns:p14="http://schemas.microsoft.com/office/powerpoint/2010/main" val="2832584112"/>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PhotoMask_68">
    <p:spTree>
      <p:nvGrpSpPr>
        <p:cNvPr id="1" name=""/>
        <p:cNvGrpSpPr/>
        <p:nvPr/>
      </p:nvGrpSpPr>
      <p:grpSpPr>
        <a:xfrm>
          <a:off x="0" y="0"/>
          <a:ext cx="0" cy="0"/>
          <a:chOff x="0" y="0"/>
          <a:chExt cx="0" cy="0"/>
        </a:xfrm>
      </p:grpSpPr>
      <p:sp>
        <p:nvSpPr>
          <p:cNvPr id="6" name="Заголовок 1">
            <a:extLst>
              <a:ext uri="{FF2B5EF4-FFF2-40B4-BE49-F238E27FC236}">
                <a16:creationId xmlns:a16="http://schemas.microsoft.com/office/drawing/2014/main" id="{624DE589-2CCA-1348-8D92-38DEB837F7F2}"/>
              </a:ext>
            </a:extLst>
          </p:cNvPr>
          <p:cNvSpPr>
            <a:spLocks noGrp="1"/>
          </p:cNvSpPr>
          <p:nvPr>
            <p:ph type="title" hasCustomPrompt="1"/>
          </p:nvPr>
        </p:nvSpPr>
        <p:spPr>
          <a:xfrm>
            <a:off x="800856" y="4544995"/>
            <a:ext cx="4359101" cy="1583993"/>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7" name="Текст 3">
            <a:extLst>
              <a:ext uri="{FF2B5EF4-FFF2-40B4-BE49-F238E27FC236}">
                <a16:creationId xmlns:a16="http://schemas.microsoft.com/office/drawing/2014/main" id="{AB360E5B-B6B6-E84D-B4D5-6CC2A2804A40}"/>
              </a:ext>
            </a:extLst>
          </p:cNvPr>
          <p:cNvSpPr>
            <a:spLocks noGrp="1"/>
          </p:cNvSpPr>
          <p:nvPr>
            <p:ph type="body" sz="quarter" idx="14" hasCustomPrompt="1"/>
          </p:nvPr>
        </p:nvSpPr>
        <p:spPr>
          <a:xfrm>
            <a:off x="5916003" y="4544995"/>
            <a:ext cx="5507895" cy="1583993"/>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Freeform 3472">
            <a:extLst>
              <a:ext uri="{FF2B5EF4-FFF2-40B4-BE49-F238E27FC236}">
                <a16:creationId xmlns:a16="http://schemas.microsoft.com/office/drawing/2014/main" id="{B9F44DF7-04B3-C048-BF66-A87601447F19}"/>
              </a:ext>
            </a:extLst>
          </p:cNvPr>
          <p:cNvSpPr>
            <a:spLocks noGrp="1" noEditPoints="1"/>
          </p:cNvSpPr>
          <p:nvPr>
            <p:ph type="pic" sz="quarter" idx="30"/>
          </p:nvPr>
        </p:nvSpPr>
        <p:spPr bwMode="auto">
          <a:xfrm>
            <a:off x="246111" y="369015"/>
            <a:ext cx="11699777" cy="3743983"/>
          </a:xfrm>
          <a:custGeom>
            <a:avLst/>
            <a:gdLst>
              <a:gd name="T0" fmla="*/ 1423 w 1484"/>
              <a:gd name="T1" fmla="*/ 238 h 711"/>
              <a:gd name="T2" fmla="*/ 1304 w 1484"/>
              <a:gd name="T3" fmla="*/ 138 h 711"/>
              <a:gd name="T4" fmla="*/ 1199 w 1484"/>
              <a:gd name="T5" fmla="*/ 103 h 711"/>
              <a:gd name="T6" fmla="*/ 1152 w 1484"/>
              <a:gd name="T7" fmla="*/ 157 h 711"/>
              <a:gd name="T8" fmla="*/ 626 w 1484"/>
              <a:gd name="T9" fmla="*/ 54 h 711"/>
              <a:gd name="T10" fmla="*/ 506 w 1484"/>
              <a:gd name="T11" fmla="*/ 47 h 711"/>
              <a:gd name="T12" fmla="*/ 162 w 1484"/>
              <a:gd name="T13" fmla="*/ 147 h 711"/>
              <a:gd name="T14" fmla="*/ 169 w 1484"/>
              <a:gd name="T15" fmla="*/ 155 h 711"/>
              <a:gd name="T16" fmla="*/ 85 w 1484"/>
              <a:gd name="T17" fmla="*/ 298 h 711"/>
              <a:gd name="T18" fmla="*/ 47 w 1484"/>
              <a:gd name="T19" fmla="*/ 584 h 711"/>
              <a:gd name="T20" fmla="*/ 401 w 1484"/>
              <a:gd name="T21" fmla="*/ 416 h 711"/>
              <a:gd name="T22" fmla="*/ 616 w 1484"/>
              <a:gd name="T23" fmla="*/ 497 h 711"/>
              <a:gd name="T24" fmla="*/ 742 w 1484"/>
              <a:gd name="T25" fmla="*/ 581 h 711"/>
              <a:gd name="T26" fmla="*/ 1026 w 1484"/>
              <a:gd name="T27" fmla="*/ 654 h 711"/>
              <a:gd name="T28" fmla="*/ 1398 w 1484"/>
              <a:gd name="T29" fmla="*/ 676 h 711"/>
              <a:gd name="T30" fmla="*/ 1173 w 1484"/>
              <a:gd name="T31" fmla="*/ 681 h 711"/>
              <a:gd name="T32" fmla="*/ 1357 w 1484"/>
              <a:gd name="T33" fmla="*/ 700 h 711"/>
              <a:gd name="T34" fmla="*/ 1205 w 1484"/>
              <a:gd name="T35" fmla="*/ 614 h 711"/>
              <a:gd name="T36" fmla="*/ 690 w 1484"/>
              <a:gd name="T37" fmla="*/ 378 h 711"/>
              <a:gd name="T38" fmla="*/ 751 w 1484"/>
              <a:gd name="T39" fmla="*/ 79 h 711"/>
              <a:gd name="T40" fmla="*/ 953 w 1484"/>
              <a:gd name="T41" fmla="*/ 665 h 711"/>
              <a:gd name="T42" fmla="*/ 360 w 1484"/>
              <a:gd name="T43" fmla="*/ 516 h 711"/>
              <a:gd name="T44" fmla="*/ 297 w 1484"/>
              <a:gd name="T45" fmla="*/ 424 h 711"/>
              <a:gd name="T46" fmla="*/ 63 w 1484"/>
              <a:gd name="T47" fmla="*/ 321 h 711"/>
              <a:gd name="T48" fmla="*/ 331 w 1484"/>
              <a:gd name="T49" fmla="*/ 454 h 711"/>
              <a:gd name="T50" fmla="*/ 982 w 1484"/>
              <a:gd name="T51" fmla="*/ 664 h 711"/>
              <a:gd name="T52" fmla="*/ 162 w 1484"/>
              <a:gd name="T53" fmla="*/ 491 h 711"/>
              <a:gd name="T54" fmla="*/ 261 w 1484"/>
              <a:gd name="T55" fmla="*/ 486 h 711"/>
              <a:gd name="T56" fmla="*/ 453 w 1484"/>
              <a:gd name="T57" fmla="*/ 464 h 711"/>
              <a:gd name="T58" fmla="*/ 567 w 1484"/>
              <a:gd name="T59" fmla="*/ 464 h 711"/>
              <a:gd name="T60" fmla="*/ 832 w 1484"/>
              <a:gd name="T61" fmla="*/ 615 h 711"/>
              <a:gd name="T62" fmla="*/ 194 w 1484"/>
              <a:gd name="T63" fmla="*/ 498 h 711"/>
              <a:gd name="T64" fmla="*/ 42 w 1484"/>
              <a:gd name="T65" fmla="*/ 618 h 711"/>
              <a:gd name="T66" fmla="*/ 48 w 1484"/>
              <a:gd name="T67" fmla="*/ 621 h 711"/>
              <a:gd name="T68" fmla="*/ 70 w 1484"/>
              <a:gd name="T69" fmla="*/ 586 h 711"/>
              <a:gd name="T70" fmla="*/ 1096 w 1484"/>
              <a:gd name="T71" fmla="*/ 115 h 711"/>
              <a:gd name="T72" fmla="*/ 69 w 1484"/>
              <a:gd name="T73" fmla="*/ 463 h 711"/>
              <a:gd name="T74" fmla="*/ 1321 w 1484"/>
              <a:gd name="T75" fmla="*/ 661 h 711"/>
              <a:gd name="T76" fmla="*/ 920 w 1484"/>
              <a:gd name="T77" fmla="*/ 460 h 711"/>
              <a:gd name="T78" fmla="*/ 1192 w 1484"/>
              <a:gd name="T79" fmla="*/ 115 h 711"/>
              <a:gd name="T80" fmla="*/ 599 w 1484"/>
              <a:gd name="T81" fmla="*/ 104 h 711"/>
              <a:gd name="T82" fmla="*/ 491 w 1484"/>
              <a:gd name="T83" fmla="*/ 257 h 711"/>
              <a:gd name="T84" fmla="*/ 389 w 1484"/>
              <a:gd name="T85" fmla="*/ 277 h 711"/>
              <a:gd name="T86" fmla="*/ 451 w 1484"/>
              <a:gd name="T87" fmla="*/ 274 h 711"/>
              <a:gd name="T88" fmla="*/ 422 w 1484"/>
              <a:gd name="T89" fmla="*/ 154 h 711"/>
              <a:gd name="T90" fmla="*/ 604 w 1484"/>
              <a:gd name="T91" fmla="*/ 275 h 711"/>
              <a:gd name="T92" fmla="*/ 424 w 1484"/>
              <a:gd name="T93" fmla="*/ 88 h 711"/>
              <a:gd name="T94" fmla="*/ 313 w 1484"/>
              <a:gd name="T95" fmla="*/ 147 h 711"/>
              <a:gd name="T96" fmla="*/ 276 w 1484"/>
              <a:gd name="T97" fmla="*/ 306 h 711"/>
              <a:gd name="T98" fmla="*/ 177 w 1484"/>
              <a:gd name="T99" fmla="*/ 171 h 711"/>
              <a:gd name="T100" fmla="*/ 127 w 1484"/>
              <a:gd name="T101" fmla="*/ 236 h 711"/>
              <a:gd name="T102" fmla="*/ 170 w 1484"/>
              <a:gd name="T103" fmla="*/ 321 h 711"/>
              <a:gd name="T104" fmla="*/ 291 w 1484"/>
              <a:gd name="T105" fmla="*/ 375 h 711"/>
              <a:gd name="T106" fmla="*/ 415 w 1484"/>
              <a:gd name="T107" fmla="*/ 397 h 711"/>
              <a:gd name="T108" fmla="*/ 558 w 1484"/>
              <a:gd name="T109" fmla="*/ 419 h 711"/>
              <a:gd name="T110" fmla="*/ 335 w 1484"/>
              <a:gd name="T111" fmla="*/ 329 h 711"/>
              <a:gd name="T112" fmla="*/ 433 w 1484"/>
              <a:gd name="T113" fmla="*/ 298 h 711"/>
              <a:gd name="T114" fmla="*/ 801 w 1484"/>
              <a:gd name="T115" fmla="*/ 410 h 711"/>
              <a:gd name="T116" fmla="*/ 697 w 1484"/>
              <a:gd name="T117" fmla="*/ 502 h 711"/>
              <a:gd name="T118" fmla="*/ 721 w 1484"/>
              <a:gd name="T119" fmla="*/ 506 h 711"/>
              <a:gd name="T120" fmla="*/ 872 w 1484"/>
              <a:gd name="T121" fmla="*/ 579 h 711"/>
              <a:gd name="T122" fmla="*/ 944 w 1484"/>
              <a:gd name="T123" fmla="*/ 479 h 711"/>
              <a:gd name="T124" fmla="*/ 1104 w 1484"/>
              <a:gd name="T125" fmla="*/ 639 h 7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84" h="711">
                <a:moveTo>
                  <a:pt x="1477" y="481"/>
                </a:moveTo>
                <a:lnTo>
                  <a:pt x="1473" y="479"/>
                </a:lnTo>
                <a:lnTo>
                  <a:pt x="1469" y="476"/>
                </a:lnTo>
                <a:lnTo>
                  <a:pt x="1471" y="472"/>
                </a:lnTo>
                <a:lnTo>
                  <a:pt x="1473" y="469"/>
                </a:lnTo>
                <a:lnTo>
                  <a:pt x="1473" y="464"/>
                </a:lnTo>
                <a:lnTo>
                  <a:pt x="1471" y="460"/>
                </a:lnTo>
                <a:lnTo>
                  <a:pt x="1468" y="457"/>
                </a:lnTo>
                <a:lnTo>
                  <a:pt x="1463" y="454"/>
                </a:lnTo>
                <a:lnTo>
                  <a:pt x="1461" y="453"/>
                </a:lnTo>
                <a:lnTo>
                  <a:pt x="1460" y="451"/>
                </a:lnTo>
                <a:lnTo>
                  <a:pt x="1459" y="449"/>
                </a:lnTo>
                <a:lnTo>
                  <a:pt x="1459" y="447"/>
                </a:lnTo>
                <a:lnTo>
                  <a:pt x="1460" y="444"/>
                </a:lnTo>
                <a:lnTo>
                  <a:pt x="1463" y="439"/>
                </a:lnTo>
                <a:lnTo>
                  <a:pt x="1467" y="435"/>
                </a:lnTo>
                <a:lnTo>
                  <a:pt x="1470" y="432"/>
                </a:lnTo>
                <a:lnTo>
                  <a:pt x="1473" y="429"/>
                </a:lnTo>
                <a:lnTo>
                  <a:pt x="1477" y="427"/>
                </a:lnTo>
                <a:lnTo>
                  <a:pt x="1479" y="424"/>
                </a:lnTo>
                <a:lnTo>
                  <a:pt x="1480" y="420"/>
                </a:lnTo>
                <a:lnTo>
                  <a:pt x="1479" y="416"/>
                </a:lnTo>
                <a:lnTo>
                  <a:pt x="1479" y="414"/>
                </a:lnTo>
                <a:lnTo>
                  <a:pt x="1478" y="413"/>
                </a:lnTo>
                <a:lnTo>
                  <a:pt x="1475" y="413"/>
                </a:lnTo>
                <a:lnTo>
                  <a:pt x="1471" y="412"/>
                </a:lnTo>
                <a:lnTo>
                  <a:pt x="1469" y="412"/>
                </a:lnTo>
                <a:lnTo>
                  <a:pt x="1468" y="410"/>
                </a:lnTo>
                <a:lnTo>
                  <a:pt x="1468" y="407"/>
                </a:lnTo>
                <a:lnTo>
                  <a:pt x="1469" y="404"/>
                </a:lnTo>
                <a:lnTo>
                  <a:pt x="1469" y="399"/>
                </a:lnTo>
                <a:lnTo>
                  <a:pt x="1468" y="397"/>
                </a:lnTo>
                <a:lnTo>
                  <a:pt x="1468" y="396"/>
                </a:lnTo>
                <a:lnTo>
                  <a:pt x="1468" y="395"/>
                </a:lnTo>
                <a:lnTo>
                  <a:pt x="1469" y="393"/>
                </a:lnTo>
                <a:lnTo>
                  <a:pt x="1476" y="383"/>
                </a:lnTo>
                <a:lnTo>
                  <a:pt x="1484" y="375"/>
                </a:lnTo>
                <a:lnTo>
                  <a:pt x="1479" y="375"/>
                </a:lnTo>
                <a:lnTo>
                  <a:pt x="1473" y="374"/>
                </a:lnTo>
                <a:lnTo>
                  <a:pt x="1471" y="374"/>
                </a:lnTo>
                <a:lnTo>
                  <a:pt x="1469" y="373"/>
                </a:lnTo>
                <a:lnTo>
                  <a:pt x="1468" y="371"/>
                </a:lnTo>
                <a:lnTo>
                  <a:pt x="1467" y="369"/>
                </a:lnTo>
                <a:lnTo>
                  <a:pt x="1471" y="363"/>
                </a:lnTo>
                <a:lnTo>
                  <a:pt x="1477" y="355"/>
                </a:lnTo>
                <a:lnTo>
                  <a:pt x="1475" y="352"/>
                </a:lnTo>
                <a:lnTo>
                  <a:pt x="1470" y="348"/>
                </a:lnTo>
                <a:lnTo>
                  <a:pt x="1468" y="347"/>
                </a:lnTo>
                <a:lnTo>
                  <a:pt x="1465" y="347"/>
                </a:lnTo>
                <a:lnTo>
                  <a:pt x="1464" y="348"/>
                </a:lnTo>
                <a:lnTo>
                  <a:pt x="1463" y="348"/>
                </a:lnTo>
                <a:lnTo>
                  <a:pt x="1461" y="347"/>
                </a:lnTo>
                <a:lnTo>
                  <a:pt x="1460" y="346"/>
                </a:lnTo>
                <a:lnTo>
                  <a:pt x="1455" y="344"/>
                </a:lnTo>
                <a:lnTo>
                  <a:pt x="1450" y="343"/>
                </a:lnTo>
                <a:lnTo>
                  <a:pt x="1447" y="343"/>
                </a:lnTo>
                <a:lnTo>
                  <a:pt x="1445" y="341"/>
                </a:lnTo>
                <a:lnTo>
                  <a:pt x="1444" y="339"/>
                </a:lnTo>
                <a:lnTo>
                  <a:pt x="1443" y="338"/>
                </a:lnTo>
                <a:lnTo>
                  <a:pt x="1446" y="332"/>
                </a:lnTo>
                <a:lnTo>
                  <a:pt x="1450" y="328"/>
                </a:lnTo>
                <a:lnTo>
                  <a:pt x="1454" y="322"/>
                </a:lnTo>
                <a:lnTo>
                  <a:pt x="1457" y="316"/>
                </a:lnTo>
                <a:lnTo>
                  <a:pt x="1461" y="312"/>
                </a:lnTo>
                <a:lnTo>
                  <a:pt x="1463" y="307"/>
                </a:lnTo>
                <a:lnTo>
                  <a:pt x="1464" y="305"/>
                </a:lnTo>
                <a:lnTo>
                  <a:pt x="1464" y="303"/>
                </a:lnTo>
                <a:lnTo>
                  <a:pt x="1464" y="299"/>
                </a:lnTo>
                <a:lnTo>
                  <a:pt x="1463" y="297"/>
                </a:lnTo>
                <a:lnTo>
                  <a:pt x="1460" y="295"/>
                </a:lnTo>
                <a:lnTo>
                  <a:pt x="1457" y="291"/>
                </a:lnTo>
                <a:lnTo>
                  <a:pt x="1455" y="288"/>
                </a:lnTo>
                <a:lnTo>
                  <a:pt x="1452" y="285"/>
                </a:lnTo>
                <a:lnTo>
                  <a:pt x="1455" y="281"/>
                </a:lnTo>
                <a:lnTo>
                  <a:pt x="1455" y="280"/>
                </a:lnTo>
                <a:lnTo>
                  <a:pt x="1453" y="280"/>
                </a:lnTo>
                <a:lnTo>
                  <a:pt x="1448" y="279"/>
                </a:lnTo>
                <a:lnTo>
                  <a:pt x="1439" y="279"/>
                </a:lnTo>
                <a:lnTo>
                  <a:pt x="1431" y="280"/>
                </a:lnTo>
                <a:lnTo>
                  <a:pt x="1429" y="281"/>
                </a:lnTo>
                <a:lnTo>
                  <a:pt x="1427" y="282"/>
                </a:lnTo>
                <a:lnTo>
                  <a:pt x="1427" y="285"/>
                </a:lnTo>
                <a:lnTo>
                  <a:pt x="1428" y="288"/>
                </a:lnTo>
                <a:lnTo>
                  <a:pt x="1430" y="289"/>
                </a:lnTo>
                <a:lnTo>
                  <a:pt x="1434" y="291"/>
                </a:lnTo>
                <a:lnTo>
                  <a:pt x="1430" y="291"/>
                </a:lnTo>
                <a:lnTo>
                  <a:pt x="1428" y="291"/>
                </a:lnTo>
                <a:lnTo>
                  <a:pt x="1426" y="294"/>
                </a:lnTo>
                <a:lnTo>
                  <a:pt x="1424" y="296"/>
                </a:lnTo>
                <a:lnTo>
                  <a:pt x="1420" y="300"/>
                </a:lnTo>
                <a:lnTo>
                  <a:pt x="1415" y="304"/>
                </a:lnTo>
                <a:lnTo>
                  <a:pt x="1419" y="294"/>
                </a:lnTo>
                <a:lnTo>
                  <a:pt x="1423" y="286"/>
                </a:lnTo>
                <a:lnTo>
                  <a:pt x="1428" y="275"/>
                </a:lnTo>
                <a:lnTo>
                  <a:pt x="1432" y="266"/>
                </a:lnTo>
                <a:lnTo>
                  <a:pt x="1438" y="258"/>
                </a:lnTo>
                <a:lnTo>
                  <a:pt x="1443" y="249"/>
                </a:lnTo>
                <a:lnTo>
                  <a:pt x="1444" y="247"/>
                </a:lnTo>
                <a:lnTo>
                  <a:pt x="1444" y="246"/>
                </a:lnTo>
                <a:lnTo>
                  <a:pt x="1444" y="246"/>
                </a:lnTo>
                <a:lnTo>
                  <a:pt x="1443" y="246"/>
                </a:lnTo>
                <a:lnTo>
                  <a:pt x="1440" y="246"/>
                </a:lnTo>
                <a:lnTo>
                  <a:pt x="1437" y="245"/>
                </a:lnTo>
                <a:lnTo>
                  <a:pt x="1440" y="244"/>
                </a:lnTo>
                <a:lnTo>
                  <a:pt x="1443" y="241"/>
                </a:lnTo>
                <a:lnTo>
                  <a:pt x="1443" y="239"/>
                </a:lnTo>
                <a:lnTo>
                  <a:pt x="1442" y="239"/>
                </a:lnTo>
                <a:lnTo>
                  <a:pt x="1440" y="239"/>
                </a:lnTo>
                <a:lnTo>
                  <a:pt x="1438" y="239"/>
                </a:lnTo>
                <a:lnTo>
                  <a:pt x="1434" y="240"/>
                </a:lnTo>
                <a:lnTo>
                  <a:pt x="1429" y="241"/>
                </a:lnTo>
                <a:lnTo>
                  <a:pt x="1424" y="241"/>
                </a:lnTo>
                <a:lnTo>
                  <a:pt x="1421" y="240"/>
                </a:lnTo>
                <a:lnTo>
                  <a:pt x="1423" y="238"/>
                </a:lnTo>
                <a:lnTo>
                  <a:pt x="1427" y="236"/>
                </a:lnTo>
                <a:lnTo>
                  <a:pt x="1429" y="233"/>
                </a:lnTo>
                <a:lnTo>
                  <a:pt x="1431" y="230"/>
                </a:lnTo>
                <a:lnTo>
                  <a:pt x="1434" y="225"/>
                </a:lnTo>
                <a:lnTo>
                  <a:pt x="1437" y="220"/>
                </a:lnTo>
                <a:lnTo>
                  <a:pt x="1439" y="215"/>
                </a:lnTo>
                <a:lnTo>
                  <a:pt x="1438" y="211"/>
                </a:lnTo>
                <a:lnTo>
                  <a:pt x="1437" y="209"/>
                </a:lnTo>
                <a:lnTo>
                  <a:pt x="1436" y="211"/>
                </a:lnTo>
                <a:lnTo>
                  <a:pt x="1435" y="213"/>
                </a:lnTo>
                <a:lnTo>
                  <a:pt x="1434" y="214"/>
                </a:lnTo>
                <a:lnTo>
                  <a:pt x="1432" y="216"/>
                </a:lnTo>
                <a:lnTo>
                  <a:pt x="1430" y="217"/>
                </a:lnTo>
                <a:lnTo>
                  <a:pt x="1424" y="217"/>
                </a:lnTo>
                <a:lnTo>
                  <a:pt x="1423" y="216"/>
                </a:lnTo>
                <a:lnTo>
                  <a:pt x="1423" y="215"/>
                </a:lnTo>
                <a:lnTo>
                  <a:pt x="1424" y="212"/>
                </a:lnTo>
                <a:lnTo>
                  <a:pt x="1427" y="209"/>
                </a:lnTo>
                <a:lnTo>
                  <a:pt x="1428" y="207"/>
                </a:lnTo>
                <a:lnTo>
                  <a:pt x="1428" y="206"/>
                </a:lnTo>
                <a:lnTo>
                  <a:pt x="1427" y="205"/>
                </a:lnTo>
                <a:lnTo>
                  <a:pt x="1426" y="205"/>
                </a:lnTo>
                <a:lnTo>
                  <a:pt x="1424" y="204"/>
                </a:lnTo>
                <a:lnTo>
                  <a:pt x="1421" y="205"/>
                </a:lnTo>
                <a:lnTo>
                  <a:pt x="1418" y="206"/>
                </a:lnTo>
                <a:lnTo>
                  <a:pt x="1414" y="208"/>
                </a:lnTo>
                <a:lnTo>
                  <a:pt x="1411" y="211"/>
                </a:lnTo>
                <a:lnTo>
                  <a:pt x="1404" y="215"/>
                </a:lnTo>
                <a:lnTo>
                  <a:pt x="1397" y="219"/>
                </a:lnTo>
                <a:lnTo>
                  <a:pt x="1402" y="211"/>
                </a:lnTo>
                <a:lnTo>
                  <a:pt x="1406" y="200"/>
                </a:lnTo>
                <a:lnTo>
                  <a:pt x="1410" y="191"/>
                </a:lnTo>
                <a:lnTo>
                  <a:pt x="1411" y="181"/>
                </a:lnTo>
                <a:lnTo>
                  <a:pt x="1411" y="179"/>
                </a:lnTo>
                <a:lnTo>
                  <a:pt x="1410" y="175"/>
                </a:lnTo>
                <a:lnTo>
                  <a:pt x="1409" y="173"/>
                </a:lnTo>
                <a:lnTo>
                  <a:pt x="1406" y="172"/>
                </a:lnTo>
                <a:lnTo>
                  <a:pt x="1404" y="174"/>
                </a:lnTo>
                <a:lnTo>
                  <a:pt x="1402" y="177"/>
                </a:lnTo>
                <a:lnTo>
                  <a:pt x="1398" y="178"/>
                </a:lnTo>
                <a:lnTo>
                  <a:pt x="1395" y="179"/>
                </a:lnTo>
                <a:lnTo>
                  <a:pt x="1395" y="174"/>
                </a:lnTo>
                <a:lnTo>
                  <a:pt x="1395" y="169"/>
                </a:lnTo>
                <a:lnTo>
                  <a:pt x="1394" y="165"/>
                </a:lnTo>
                <a:lnTo>
                  <a:pt x="1394" y="162"/>
                </a:lnTo>
                <a:lnTo>
                  <a:pt x="1395" y="159"/>
                </a:lnTo>
                <a:lnTo>
                  <a:pt x="1396" y="157"/>
                </a:lnTo>
                <a:lnTo>
                  <a:pt x="1396" y="156"/>
                </a:lnTo>
                <a:lnTo>
                  <a:pt x="1395" y="155"/>
                </a:lnTo>
                <a:lnTo>
                  <a:pt x="1393" y="154"/>
                </a:lnTo>
                <a:lnTo>
                  <a:pt x="1390" y="154"/>
                </a:lnTo>
                <a:lnTo>
                  <a:pt x="1387" y="154"/>
                </a:lnTo>
                <a:lnTo>
                  <a:pt x="1384" y="156"/>
                </a:lnTo>
                <a:lnTo>
                  <a:pt x="1380" y="159"/>
                </a:lnTo>
                <a:lnTo>
                  <a:pt x="1377" y="162"/>
                </a:lnTo>
                <a:lnTo>
                  <a:pt x="1373" y="165"/>
                </a:lnTo>
                <a:lnTo>
                  <a:pt x="1372" y="169"/>
                </a:lnTo>
                <a:lnTo>
                  <a:pt x="1369" y="174"/>
                </a:lnTo>
                <a:lnTo>
                  <a:pt x="1365" y="178"/>
                </a:lnTo>
                <a:lnTo>
                  <a:pt x="1368" y="167"/>
                </a:lnTo>
                <a:lnTo>
                  <a:pt x="1373" y="158"/>
                </a:lnTo>
                <a:lnTo>
                  <a:pt x="1378" y="149"/>
                </a:lnTo>
                <a:lnTo>
                  <a:pt x="1381" y="139"/>
                </a:lnTo>
                <a:lnTo>
                  <a:pt x="1381" y="136"/>
                </a:lnTo>
                <a:lnTo>
                  <a:pt x="1381" y="132"/>
                </a:lnTo>
                <a:lnTo>
                  <a:pt x="1380" y="131"/>
                </a:lnTo>
                <a:lnTo>
                  <a:pt x="1379" y="130"/>
                </a:lnTo>
                <a:lnTo>
                  <a:pt x="1378" y="130"/>
                </a:lnTo>
                <a:lnTo>
                  <a:pt x="1376" y="131"/>
                </a:lnTo>
                <a:lnTo>
                  <a:pt x="1370" y="138"/>
                </a:lnTo>
                <a:lnTo>
                  <a:pt x="1364" y="146"/>
                </a:lnTo>
                <a:lnTo>
                  <a:pt x="1366" y="138"/>
                </a:lnTo>
                <a:lnTo>
                  <a:pt x="1370" y="130"/>
                </a:lnTo>
                <a:lnTo>
                  <a:pt x="1372" y="126"/>
                </a:lnTo>
                <a:lnTo>
                  <a:pt x="1373" y="123"/>
                </a:lnTo>
                <a:lnTo>
                  <a:pt x="1372" y="120"/>
                </a:lnTo>
                <a:lnTo>
                  <a:pt x="1371" y="116"/>
                </a:lnTo>
                <a:lnTo>
                  <a:pt x="1369" y="112"/>
                </a:lnTo>
                <a:lnTo>
                  <a:pt x="1366" y="109"/>
                </a:lnTo>
                <a:lnTo>
                  <a:pt x="1361" y="114"/>
                </a:lnTo>
                <a:lnTo>
                  <a:pt x="1355" y="120"/>
                </a:lnTo>
                <a:lnTo>
                  <a:pt x="1349" y="125"/>
                </a:lnTo>
                <a:lnTo>
                  <a:pt x="1345" y="132"/>
                </a:lnTo>
                <a:lnTo>
                  <a:pt x="1340" y="141"/>
                </a:lnTo>
                <a:lnTo>
                  <a:pt x="1337" y="150"/>
                </a:lnTo>
                <a:lnTo>
                  <a:pt x="1335" y="153"/>
                </a:lnTo>
                <a:lnTo>
                  <a:pt x="1331" y="157"/>
                </a:lnTo>
                <a:lnTo>
                  <a:pt x="1328" y="159"/>
                </a:lnTo>
                <a:lnTo>
                  <a:pt x="1324" y="161"/>
                </a:lnTo>
                <a:lnTo>
                  <a:pt x="1323" y="159"/>
                </a:lnTo>
                <a:lnTo>
                  <a:pt x="1323" y="157"/>
                </a:lnTo>
                <a:lnTo>
                  <a:pt x="1323" y="155"/>
                </a:lnTo>
                <a:lnTo>
                  <a:pt x="1323" y="153"/>
                </a:lnTo>
                <a:lnTo>
                  <a:pt x="1325" y="147"/>
                </a:lnTo>
                <a:lnTo>
                  <a:pt x="1328" y="144"/>
                </a:lnTo>
                <a:lnTo>
                  <a:pt x="1331" y="133"/>
                </a:lnTo>
                <a:lnTo>
                  <a:pt x="1335" y="123"/>
                </a:lnTo>
                <a:lnTo>
                  <a:pt x="1338" y="113"/>
                </a:lnTo>
                <a:lnTo>
                  <a:pt x="1341" y="103"/>
                </a:lnTo>
                <a:lnTo>
                  <a:pt x="1343" y="92"/>
                </a:lnTo>
                <a:lnTo>
                  <a:pt x="1345" y="83"/>
                </a:lnTo>
                <a:lnTo>
                  <a:pt x="1346" y="80"/>
                </a:lnTo>
                <a:lnTo>
                  <a:pt x="1346" y="78"/>
                </a:lnTo>
                <a:lnTo>
                  <a:pt x="1345" y="76"/>
                </a:lnTo>
                <a:lnTo>
                  <a:pt x="1345" y="75"/>
                </a:lnTo>
                <a:lnTo>
                  <a:pt x="1344" y="75"/>
                </a:lnTo>
                <a:lnTo>
                  <a:pt x="1341" y="76"/>
                </a:lnTo>
                <a:lnTo>
                  <a:pt x="1336" y="83"/>
                </a:lnTo>
                <a:lnTo>
                  <a:pt x="1333" y="90"/>
                </a:lnTo>
                <a:lnTo>
                  <a:pt x="1328" y="100"/>
                </a:lnTo>
                <a:lnTo>
                  <a:pt x="1322" y="109"/>
                </a:lnTo>
                <a:lnTo>
                  <a:pt x="1316" y="120"/>
                </a:lnTo>
                <a:lnTo>
                  <a:pt x="1310" y="129"/>
                </a:lnTo>
                <a:lnTo>
                  <a:pt x="1304" y="138"/>
                </a:lnTo>
                <a:lnTo>
                  <a:pt x="1298" y="148"/>
                </a:lnTo>
                <a:lnTo>
                  <a:pt x="1292" y="157"/>
                </a:lnTo>
                <a:lnTo>
                  <a:pt x="1287" y="166"/>
                </a:lnTo>
                <a:lnTo>
                  <a:pt x="1281" y="175"/>
                </a:lnTo>
                <a:lnTo>
                  <a:pt x="1274" y="184"/>
                </a:lnTo>
                <a:lnTo>
                  <a:pt x="1271" y="188"/>
                </a:lnTo>
                <a:lnTo>
                  <a:pt x="1267" y="191"/>
                </a:lnTo>
                <a:lnTo>
                  <a:pt x="1266" y="195"/>
                </a:lnTo>
                <a:lnTo>
                  <a:pt x="1264" y="198"/>
                </a:lnTo>
                <a:lnTo>
                  <a:pt x="1262" y="203"/>
                </a:lnTo>
                <a:lnTo>
                  <a:pt x="1258" y="207"/>
                </a:lnTo>
                <a:lnTo>
                  <a:pt x="1255" y="212"/>
                </a:lnTo>
                <a:lnTo>
                  <a:pt x="1251" y="215"/>
                </a:lnTo>
                <a:lnTo>
                  <a:pt x="1262" y="197"/>
                </a:lnTo>
                <a:lnTo>
                  <a:pt x="1271" y="178"/>
                </a:lnTo>
                <a:lnTo>
                  <a:pt x="1274" y="167"/>
                </a:lnTo>
                <a:lnTo>
                  <a:pt x="1278" y="158"/>
                </a:lnTo>
                <a:lnTo>
                  <a:pt x="1281" y="148"/>
                </a:lnTo>
                <a:lnTo>
                  <a:pt x="1283" y="137"/>
                </a:lnTo>
                <a:lnTo>
                  <a:pt x="1288" y="116"/>
                </a:lnTo>
                <a:lnTo>
                  <a:pt x="1292" y="96"/>
                </a:lnTo>
                <a:lnTo>
                  <a:pt x="1299" y="75"/>
                </a:lnTo>
                <a:lnTo>
                  <a:pt x="1304" y="54"/>
                </a:lnTo>
                <a:lnTo>
                  <a:pt x="1305" y="50"/>
                </a:lnTo>
                <a:lnTo>
                  <a:pt x="1306" y="47"/>
                </a:lnTo>
                <a:lnTo>
                  <a:pt x="1306" y="45"/>
                </a:lnTo>
                <a:lnTo>
                  <a:pt x="1306" y="43"/>
                </a:lnTo>
                <a:lnTo>
                  <a:pt x="1305" y="42"/>
                </a:lnTo>
                <a:lnTo>
                  <a:pt x="1303" y="42"/>
                </a:lnTo>
                <a:lnTo>
                  <a:pt x="1299" y="43"/>
                </a:lnTo>
                <a:lnTo>
                  <a:pt x="1298" y="47"/>
                </a:lnTo>
                <a:lnTo>
                  <a:pt x="1297" y="50"/>
                </a:lnTo>
                <a:lnTo>
                  <a:pt x="1296" y="54"/>
                </a:lnTo>
                <a:lnTo>
                  <a:pt x="1291" y="62"/>
                </a:lnTo>
                <a:lnTo>
                  <a:pt x="1288" y="70"/>
                </a:lnTo>
                <a:lnTo>
                  <a:pt x="1284" y="79"/>
                </a:lnTo>
                <a:lnTo>
                  <a:pt x="1280" y="87"/>
                </a:lnTo>
                <a:lnTo>
                  <a:pt x="1278" y="88"/>
                </a:lnTo>
                <a:lnTo>
                  <a:pt x="1275" y="88"/>
                </a:lnTo>
                <a:lnTo>
                  <a:pt x="1274" y="86"/>
                </a:lnTo>
                <a:lnTo>
                  <a:pt x="1274" y="82"/>
                </a:lnTo>
                <a:lnTo>
                  <a:pt x="1277" y="73"/>
                </a:lnTo>
                <a:lnTo>
                  <a:pt x="1280" y="64"/>
                </a:lnTo>
                <a:lnTo>
                  <a:pt x="1282" y="54"/>
                </a:lnTo>
                <a:lnTo>
                  <a:pt x="1284" y="43"/>
                </a:lnTo>
                <a:lnTo>
                  <a:pt x="1287" y="39"/>
                </a:lnTo>
                <a:lnTo>
                  <a:pt x="1288" y="34"/>
                </a:lnTo>
                <a:lnTo>
                  <a:pt x="1290" y="29"/>
                </a:lnTo>
                <a:lnTo>
                  <a:pt x="1289" y="24"/>
                </a:lnTo>
                <a:lnTo>
                  <a:pt x="1284" y="31"/>
                </a:lnTo>
                <a:lnTo>
                  <a:pt x="1282" y="39"/>
                </a:lnTo>
                <a:lnTo>
                  <a:pt x="1279" y="48"/>
                </a:lnTo>
                <a:lnTo>
                  <a:pt x="1274" y="57"/>
                </a:lnTo>
                <a:lnTo>
                  <a:pt x="1271" y="66"/>
                </a:lnTo>
                <a:lnTo>
                  <a:pt x="1266" y="75"/>
                </a:lnTo>
                <a:lnTo>
                  <a:pt x="1265" y="78"/>
                </a:lnTo>
                <a:lnTo>
                  <a:pt x="1263" y="81"/>
                </a:lnTo>
                <a:lnTo>
                  <a:pt x="1262" y="82"/>
                </a:lnTo>
                <a:lnTo>
                  <a:pt x="1261" y="82"/>
                </a:lnTo>
                <a:lnTo>
                  <a:pt x="1261" y="82"/>
                </a:lnTo>
                <a:lnTo>
                  <a:pt x="1259" y="80"/>
                </a:lnTo>
                <a:lnTo>
                  <a:pt x="1258" y="76"/>
                </a:lnTo>
                <a:lnTo>
                  <a:pt x="1259" y="72"/>
                </a:lnTo>
                <a:lnTo>
                  <a:pt x="1261" y="67"/>
                </a:lnTo>
                <a:lnTo>
                  <a:pt x="1263" y="64"/>
                </a:lnTo>
                <a:lnTo>
                  <a:pt x="1265" y="54"/>
                </a:lnTo>
                <a:lnTo>
                  <a:pt x="1267" y="43"/>
                </a:lnTo>
                <a:lnTo>
                  <a:pt x="1271" y="34"/>
                </a:lnTo>
                <a:lnTo>
                  <a:pt x="1272" y="25"/>
                </a:lnTo>
                <a:lnTo>
                  <a:pt x="1271" y="24"/>
                </a:lnTo>
                <a:lnTo>
                  <a:pt x="1270" y="24"/>
                </a:lnTo>
                <a:lnTo>
                  <a:pt x="1269" y="25"/>
                </a:lnTo>
                <a:lnTo>
                  <a:pt x="1267" y="26"/>
                </a:lnTo>
                <a:lnTo>
                  <a:pt x="1266" y="30"/>
                </a:lnTo>
                <a:lnTo>
                  <a:pt x="1265" y="33"/>
                </a:lnTo>
                <a:lnTo>
                  <a:pt x="1262" y="42"/>
                </a:lnTo>
                <a:lnTo>
                  <a:pt x="1257" y="53"/>
                </a:lnTo>
                <a:lnTo>
                  <a:pt x="1253" y="62"/>
                </a:lnTo>
                <a:lnTo>
                  <a:pt x="1248" y="72"/>
                </a:lnTo>
                <a:lnTo>
                  <a:pt x="1244" y="81"/>
                </a:lnTo>
                <a:lnTo>
                  <a:pt x="1239" y="90"/>
                </a:lnTo>
                <a:lnTo>
                  <a:pt x="1234" y="100"/>
                </a:lnTo>
                <a:lnTo>
                  <a:pt x="1229" y="109"/>
                </a:lnTo>
                <a:lnTo>
                  <a:pt x="1224" y="119"/>
                </a:lnTo>
                <a:lnTo>
                  <a:pt x="1220" y="128"/>
                </a:lnTo>
                <a:lnTo>
                  <a:pt x="1215" y="137"/>
                </a:lnTo>
                <a:lnTo>
                  <a:pt x="1211" y="145"/>
                </a:lnTo>
                <a:lnTo>
                  <a:pt x="1208" y="147"/>
                </a:lnTo>
                <a:lnTo>
                  <a:pt x="1205" y="150"/>
                </a:lnTo>
                <a:lnTo>
                  <a:pt x="1201" y="153"/>
                </a:lnTo>
                <a:lnTo>
                  <a:pt x="1198" y="154"/>
                </a:lnTo>
                <a:lnTo>
                  <a:pt x="1197" y="153"/>
                </a:lnTo>
                <a:lnTo>
                  <a:pt x="1196" y="151"/>
                </a:lnTo>
                <a:lnTo>
                  <a:pt x="1196" y="150"/>
                </a:lnTo>
                <a:lnTo>
                  <a:pt x="1196" y="148"/>
                </a:lnTo>
                <a:lnTo>
                  <a:pt x="1198" y="145"/>
                </a:lnTo>
                <a:lnTo>
                  <a:pt x="1199" y="141"/>
                </a:lnTo>
                <a:lnTo>
                  <a:pt x="1203" y="130"/>
                </a:lnTo>
                <a:lnTo>
                  <a:pt x="1206" y="117"/>
                </a:lnTo>
                <a:lnTo>
                  <a:pt x="1209" y="105"/>
                </a:lnTo>
                <a:lnTo>
                  <a:pt x="1213" y="94"/>
                </a:lnTo>
                <a:lnTo>
                  <a:pt x="1215" y="82"/>
                </a:lnTo>
                <a:lnTo>
                  <a:pt x="1217" y="71"/>
                </a:lnTo>
                <a:lnTo>
                  <a:pt x="1218" y="65"/>
                </a:lnTo>
                <a:lnTo>
                  <a:pt x="1220" y="59"/>
                </a:lnTo>
                <a:lnTo>
                  <a:pt x="1220" y="54"/>
                </a:lnTo>
                <a:lnTo>
                  <a:pt x="1218" y="48"/>
                </a:lnTo>
                <a:lnTo>
                  <a:pt x="1215" y="55"/>
                </a:lnTo>
                <a:lnTo>
                  <a:pt x="1213" y="63"/>
                </a:lnTo>
                <a:lnTo>
                  <a:pt x="1209" y="72"/>
                </a:lnTo>
                <a:lnTo>
                  <a:pt x="1207" y="81"/>
                </a:lnTo>
                <a:lnTo>
                  <a:pt x="1205" y="90"/>
                </a:lnTo>
                <a:lnTo>
                  <a:pt x="1201" y="99"/>
                </a:lnTo>
                <a:lnTo>
                  <a:pt x="1199" y="103"/>
                </a:lnTo>
                <a:lnTo>
                  <a:pt x="1198" y="107"/>
                </a:lnTo>
                <a:lnTo>
                  <a:pt x="1196" y="112"/>
                </a:lnTo>
                <a:lnTo>
                  <a:pt x="1192" y="115"/>
                </a:lnTo>
                <a:lnTo>
                  <a:pt x="1196" y="101"/>
                </a:lnTo>
                <a:lnTo>
                  <a:pt x="1199" y="87"/>
                </a:lnTo>
                <a:lnTo>
                  <a:pt x="1204" y="75"/>
                </a:lnTo>
                <a:lnTo>
                  <a:pt x="1208" y="63"/>
                </a:lnTo>
                <a:lnTo>
                  <a:pt x="1212" y="49"/>
                </a:lnTo>
                <a:lnTo>
                  <a:pt x="1213" y="34"/>
                </a:lnTo>
                <a:lnTo>
                  <a:pt x="1214" y="17"/>
                </a:lnTo>
                <a:lnTo>
                  <a:pt x="1216" y="1"/>
                </a:lnTo>
                <a:lnTo>
                  <a:pt x="1213" y="3"/>
                </a:lnTo>
                <a:lnTo>
                  <a:pt x="1211" y="6"/>
                </a:lnTo>
                <a:lnTo>
                  <a:pt x="1208" y="11"/>
                </a:lnTo>
                <a:lnTo>
                  <a:pt x="1207" y="14"/>
                </a:lnTo>
                <a:lnTo>
                  <a:pt x="1203" y="25"/>
                </a:lnTo>
                <a:lnTo>
                  <a:pt x="1198" y="36"/>
                </a:lnTo>
                <a:lnTo>
                  <a:pt x="1195" y="48"/>
                </a:lnTo>
                <a:lnTo>
                  <a:pt x="1190" y="59"/>
                </a:lnTo>
                <a:lnTo>
                  <a:pt x="1188" y="64"/>
                </a:lnTo>
                <a:lnTo>
                  <a:pt x="1185" y="70"/>
                </a:lnTo>
                <a:lnTo>
                  <a:pt x="1184" y="72"/>
                </a:lnTo>
                <a:lnTo>
                  <a:pt x="1184" y="74"/>
                </a:lnTo>
                <a:lnTo>
                  <a:pt x="1185" y="74"/>
                </a:lnTo>
                <a:lnTo>
                  <a:pt x="1189" y="74"/>
                </a:lnTo>
                <a:lnTo>
                  <a:pt x="1191" y="72"/>
                </a:lnTo>
                <a:lnTo>
                  <a:pt x="1191" y="71"/>
                </a:lnTo>
                <a:lnTo>
                  <a:pt x="1191" y="68"/>
                </a:lnTo>
                <a:lnTo>
                  <a:pt x="1192" y="65"/>
                </a:lnTo>
                <a:lnTo>
                  <a:pt x="1193" y="64"/>
                </a:lnTo>
                <a:lnTo>
                  <a:pt x="1195" y="63"/>
                </a:lnTo>
                <a:lnTo>
                  <a:pt x="1195" y="64"/>
                </a:lnTo>
                <a:lnTo>
                  <a:pt x="1196" y="64"/>
                </a:lnTo>
                <a:lnTo>
                  <a:pt x="1197" y="67"/>
                </a:lnTo>
                <a:lnTo>
                  <a:pt x="1197" y="70"/>
                </a:lnTo>
                <a:lnTo>
                  <a:pt x="1196" y="74"/>
                </a:lnTo>
                <a:lnTo>
                  <a:pt x="1193" y="76"/>
                </a:lnTo>
                <a:lnTo>
                  <a:pt x="1191" y="79"/>
                </a:lnTo>
                <a:lnTo>
                  <a:pt x="1187" y="80"/>
                </a:lnTo>
                <a:lnTo>
                  <a:pt x="1184" y="79"/>
                </a:lnTo>
                <a:lnTo>
                  <a:pt x="1181" y="79"/>
                </a:lnTo>
                <a:lnTo>
                  <a:pt x="1179" y="82"/>
                </a:lnTo>
                <a:lnTo>
                  <a:pt x="1178" y="86"/>
                </a:lnTo>
                <a:lnTo>
                  <a:pt x="1175" y="90"/>
                </a:lnTo>
                <a:lnTo>
                  <a:pt x="1172" y="94"/>
                </a:lnTo>
                <a:lnTo>
                  <a:pt x="1167" y="97"/>
                </a:lnTo>
                <a:lnTo>
                  <a:pt x="1163" y="99"/>
                </a:lnTo>
                <a:lnTo>
                  <a:pt x="1151" y="101"/>
                </a:lnTo>
                <a:lnTo>
                  <a:pt x="1141" y="104"/>
                </a:lnTo>
                <a:lnTo>
                  <a:pt x="1127" y="105"/>
                </a:lnTo>
                <a:lnTo>
                  <a:pt x="1115" y="105"/>
                </a:lnTo>
                <a:lnTo>
                  <a:pt x="1101" y="104"/>
                </a:lnTo>
                <a:lnTo>
                  <a:pt x="1089" y="100"/>
                </a:lnTo>
                <a:lnTo>
                  <a:pt x="1081" y="97"/>
                </a:lnTo>
                <a:lnTo>
                  <a:pt x="1067" y="92"/>
                </a:lnTo>
                <a:lnTo>
                  <a:pt x="1060" y="89"/>
                </a:lnTo>
                <a:lnTo>
                  <a:pt x="1053" y="88"/>
                </a:lnTo>
                <a:lnTo>
                  <a:pt x="1049" y="87"/>
                </a:lnTo>
                <a:lnTo>
                  <a:pt x="1048" y="88"/>
                </a:lnTo>
                <a:lnTo>
                  <a:pt x="1048" y="89"/>
                </a:lnTo>
                <a:lnTo>
                  <a:pt x="1049" y="90"/>
                </a:lnTo>
                <a:lnTo>
                  <a:pt x="1050" y="91"/>
                </a:lnTo>
                <a:lnTo>
                  <a:pt x="1052" y="92"/>
                </a:lnTo>
                <a:lnTo>
                  <a:pt x="1056" y="94"/>
                </a:lnTo>
                <a:lnTo>
                  <a:pt x="1059" y="94"/>
                </a:lnTo>
                <a:lnTo>
                  <a:pt x="1069" y="98"/>
                </a:lnTo>
                <a:lnTo>
                  <a:pt x="1078" y="105"/>
                </a:lnTo>
                <a:lnTo>
                  <a:pt x="1083" y="107"/>
                </a:lnTo>
                <a:lnTo>
                  <a:pt x="1085" y="112"/>
                </a:lnTo>
                <a:lnTo>
                  <a:pt x="1085" y="114"/>
                </a:lnTo>
                <a:lnTo>
                  <a:pt x="1085" y="116"/>
                </a:lnTo>
                <a:lnTo>
                  <a:pt x="1086" y="117"/>
                </a:lnTo>
                <a:lnTo>
                  <a:pt x="1088" y="119"/>
                </a:lnTo>
                <a:lnTo>
                  <a:pt x="1094" y="121"/>
                </a:lnTo>
                <a:lnTo>
                  <a:pt x="1101" y="122"/>
                </a:lnTo>
                <a:lnTo>
                  <a:pt x="1109" y="122"/>
                </a:lnTo>
                <a:lnTo>
                  <a:pt x="1116" y="122"/>
                </a:lnTo>
                <a:lnTo>
                  <a:pt x="1129" y="121"/>
                </a:lnTo>
                <a:lnTo>
                  <a:pt x="1141" y="121"/>
                </a:lnTo>
                <a:lnTo>
                  <a:pt x="1147" y="121"/>
                </a:lnTo>
                <a:lnTo>
                  <a:pt x="1154" y="122"/>
                </a:lnTo>
                <a:lnTo>
                  <a:pt x="1159" y="124"/>
                </a:lnTo>
                <a:lnTo>
                  <a:pt x="1164" y="128"/>
                </a:lnTo>
                <a:lnTo>
                  <a:pt x="1159" y="131"/>
                </a:lnTo>
                <a:lnTo>
                  <a:pt x="1154" y="134"/>
                </a:lnTo>
                <a:lnTo>
                  <a:pt x="1148" y="136"/>
                </a:lnTo>
                <a:lnTo>
                  <a:pt x="1142" y="137"/>
                </a:lnTo>
                <a:lnTo>
                  <a:pt x="1130" y="138"/>
                </a:lnTo>
                <a:lnTo>
                  <a:pt x="1117" y="138"/>
                </a:lnTo>
                <a:lnTo>
                  <a:pt x="1106" y="139"/>
                </a:lnTo>
                <a:lnTo>
                  <a:pt x="1094" y="139"/>
                </a:lnTo>
                <a:lnTo>
                  <a:pt x="1089" y="137"/>
                </a:lnTo>
                <a:lnTo>
                  <a:pt x="1084" y="136"/>
                </a:lnTo>
                <a:lnTo>
                  <a:pt x="1080" y="136"/>
                </a:lnTo>
                <a:lnTo>
                  <a:pt x="1074" y="138"/>
                </a:lnTo>
                <a:lnTo>
                  <a:pt x="1078" y="139"/>
                </a:lnTo>
                <a:lnTo>
                  <a:pt x="1082" y="141"/>
                </a:lnTo>
                <a:lnTo>
                  <a:pt x="1084" y="144"/>
                </a:lnTo>
                <a:lnTo>
                  <a:pt x="1088" y="147"/>
                </a:lnTo>
                <a:lnTo>
                  <a:pt x="1092" y="149"/>
                </a:lnTo>
                <a:lnTo>
                  <a:pt x="1099" y="149"/>
                </a:lnTo>
                <a:lnTo>
                  <a:pt x="1105" y="149"/>
                </a:lnTo>
                <a:lnTo>
                  <a:pt x="1110" y="149"/>
                </a:lnTo>
                <a:lnTo>
                  <a:pt x="1118" y="150"/>
                </a:lnTo>
                <a:lnTo>
                  <a:pt x="1129" y="153"/>
                </a:lnTo>
                <a:lnTo>
                  <a:pt x="1133" y="153"/>
                </a:lnTo>
                <a:lnTo>
                  <a:pt x="1138" y="153"/>
                </a:lnTo>
                <a:lnTo>
                  <a:pt x="1139" y="151"/>
                </a:lnTo>
                <a:lnTo>
                  <a:pt x="1140" y="150"/>
                </a:lnTo>
                <a:lnTo>
                  <a:pt x="1140" y="148"/>
                </a:lnTo>
                <a:lnTo>
                  <a:pt x="1140" y="146"/>
                </a:lnTo>
                <a:lnTo>
                  <a:pt x="1146" y="150"/>
                </a:lnTo>
                <a:lnTo>
                  <a:pt x="1150" y="155"/>
                </a:lnTo>
                <a:lnTo>
                  <a:pt x="1152" y="157"/>
                </a:lnTo>
                <a:lnTo>
                  <a:pt x="1155" y="159"/>
                </a:lnTo>
                <a:lnTo>
                  <a:pt x="1158" y="159"/>
                </a:lnTo>
                <a:lnTo>
                  <a:pt x="1160" y="161"/>
                </a:lnTo>
                <a:lnTo>
                  <a:pt x="1160" y="162"/>
                </a:lnTo>
                <a:lnTo>
                  <a:pt x="1160" y="163"/>
                </a:lnTo>
                <a:lnTo>
                  <a:pt x="1159" y="164"/>
                </a:lnTo>
                <a:lnTo>
                  <a:pt x="1157" y="165"/>
                </a:lnTo>
                <a:lnTo>
                  <a:pt x="1152" y="167"/>
                </a:lnTo>
                <a:lnTo>
                  <a:pt x="1146" y="170"/>
                </a:lnTo>
                <a:lnTo>
                  <a:pt x="1132" y="172"/>
                </a:lnTo>
                <a:lnTo>
                  <a:pt x="1124" y="174"/>
                </a:lnTo>
                <a:lnTo>
                  <a:pt x="1113" y="175"/>
                </a:lnTo>
                <a:lnTo>
                  <a:pt x="1100" y="175"/>
                </a:lnTo>
                <a:lnTo>
                  <a:pt x="1088" y="175"/>
                </a:lnTo>
                <a:lnTo>
                  <a:pt x="1075" y="174"/>
                </a:lnTo>
                <a:lnTo>
                  <a:pt x="1051" y="171"/>
                </a:lnTo>
                <a:lnTo>
                  <a:pt x="1027" y="166"/>
                </a:lnTo>
                <a:lnTo>
                  <a:pt x="1019" y="164"/>
                </a:lnTo>
                <a:lnTo>
                  <a:pt x="1010" y="163"/>
                </a:lnTo>
                <a:lnTo>
                  <a:pt x="1008" y="163"/>
                </a:lnTo>
                <a:lnTo>
                  <a:pt x="1005" y="162"/>
                </a:lnTo>
                <a:lnTo>
                  <a:pt x="1002" y="159"/>
                </a:lnTo>
                <a:lnTo>
                  <a:pt x="1001" y="157"/>
                </a:lnTo>
                <a:lnTo>
                  <a:pt x="998" y="157"/>
                </a:lnTo>
                <a:lnTo>
                  <a:pt x="994" y="157"/>
                </a:lnTo>
                <a:lnTo>
                  <a:pt x="989" y="157"/>
                </a:lnTo>
                <a:lnTo>
                  <a:pt x="984" y="155"/>
                </a:lnTo>
                <a:lnTo>
                  <a:pt x="974" y="151"/>
                </a:lnTo>
                <a:lnTo>
                  <a:pt x="964" y="148"/>
                </a:lnTo>
                <a:lnTo>
                  <a:pt x="952" y="145"/>
                </a:lnTo>
                <a:lnTo>
                  <a:pt x="940" y="144"/>
                </a:lnTo>
                <a:lnTo>
                  <a:pt x="928" y="141"/>
                </a:lnTo>
                <a:lnTo>
                  <a:pt x="918" y="138"/>
                </a:lnTo>
                <a:lnTo>
                  <a:pt x="912" y="134"/>
                </a:lnTo>
                <a:lnTo>
                  <a:pt x="905" y="132"/>
                </a:lnTo>
                <a:lnTo>
                  <a:pt x="903" y="132"/>
                </a:lnTo>
                <a:lnTo>
                  <a:pt x="901" y="130"/>
                </a:lnTo>
                <a:lnTo>
                  <a:pt x="900" y="126"/>
                </a:lnTo>
                <a:lnTo>
                  <a:pt x="899" y="122"/>
                </a:lnTo>
                <a:lnTo>
                  <a:pt x="895" y="125"/>
                </a:lnTo>
                <a:lnTo>
                  <a:pt x="893" y="126"/>
                </a:lnTo>
                <a:lnTo>
                  <a:pt x="890" y="126"/>
                </a:lnTo>
                <a:lnTo>
                  <a:pt x="886" y="126"/>
                </a:lnTo>
                <a:lnTo>
                  <a:pt x="877" y="123"/>
                </a:lnTo>
                <a:lnTo>
                  <a:pt x="868" y="120"/>
                </a:lnTo>
                <a:lnTo>
                  <a:pt x="859" y="116"/>
                </a:lnTo>
                <a:lnTo>
                  <a:pt x="849" y="114"/>
                </a:lnTo>
                <a:lnTo>
                  <a:pt x="839" y="113"/>
                </a:lnTo>
                <a:lnTo>
                  <a:pt x="832" y="111"/>
                </a:lnTo>
                <a:lnTo>
                  <a:pt x="830" y="106"/>
                </a:lnTo>
                <a:lnTo>
                  <a:pt x="827" y="100"/>
                </a:lnTo>
                <a:lnTo>
                  <a:pt x="825" y="100"/>
                </a:lnTo>
                <a:lnTo>
                  <a:pt x="824" y="100"/>
                </a:lnTo>
                <a:lnTo>
                  <a:pt x="822" y="103"/>
                </a:lnTo>
                <a:lnTo>
                  <a:pt x="821" y="105"/>
                </a:lnTo>
                <a:lnTo>
                  <a:pt x="819" y="106"/>
                </a:lnTo>
                <a:lnTo>
                  <a:pt x="817" y="105"/>
                </a:lnTo>
                <a:lnTo>
                  <a:pt x="817" y="104"/>
                </a:lnTo>
                <a:lnTo>
                  <a:pt x="816" y="104"/>
                </a:lnTo>
                <a:lnTo>
                  <a:pt x="814" y="104"/>
                </a:lnTo>
                <a:lnTo>
                  <a:pt x="813" y="106"/>
                </a:lnTo>
                <a:lnTo>
                  <a:pt x="810" y="107"/>
                </a:lnTo>
                <a:lnTo>
                  <a:pt x="806" y="106"/>
                </a:lnTo>
                <a:lnTo>
                  <a:pt x="806" y="106"/>
                </a:lnTo>
                <a:lnTo>
                  <a:pt x="806" y="105"/>
                </a:lnTo>
                <a:lnTo>
                  <a:pt x="808" y="104"/>
                </a:lnTo>
                <a:lnTo>
                  <a:pt x="809" y="104"/>
                </a:lnTo>
                <a:lnTo>
                  <a:pt x="812" y="103"/>
                </a:lnTo>
                <a:lnTo>
                  <a:pt x="813" y="103"/>
                </a:lnTo>
                <a:lnTo>
                  <a:pt x="809" y="101"/>
                </a:lnTo>
                <a:lnTo>
                  <a:pt x="805" y="100"/>
                </a:lnTo>
                <a:lnTo>
                  <a:pt x="801" y="99"/>
                </a:lnTo>
                <a:lnTo>
                  <a:pt x="796" y="100"/>
                </a:lnTo>
                <a:lnTo>
                  <a:pt x="791" y="100"/>
                </a:lnTo>
                <a:lnTo>
                  <a:pt x="785" y="100"/>
                </a:lnTo>
                <a:lnTo>
                  <a:pt x="779" y="99"/>
                </a:lnTo>
                <a:lnTo>
                  <a:pt x="775" y="97"/>
                </a:lnTo>
                <a:lnTo>
                  <a:pt x="770" y="95"/>
                </a:lnTo>
                <a:lnTo>
                  <a:pt x="766" y="91"/>
                </a:lnTo>
                <a:lnTo>
                  <a:pt x="760" y="91"/>
                </a:lnTo>
                <a:lnTo>
                  <a:pt x="754" y="91"/>
                </a:lnTo>
                <a:lnTo>
                  <a:pt x="751" y="90"/>
                </a:lnTo>
                <a:lnTo>
                  <a:pt x="747" y="89"/>
                </a:lnTo>
                <a:lnTo>
                  <a:pt x="746" y="88"/>
                </a:lnTo>
                <a:lnTo>
                  <a:pt x="745" y="88"/>
                </a:lnTo>
                <a:lnTo>
                  <a:pt x="746" y="87"/>
                </a:lnTo>
                <a:lnTo>
                  <a:pt x="746" y="84"/>
                </a:lnTo>
                <a:lnTo>
                  <a:pt x="737" y="84"/>
                </a:lnTo>
                <a:lnTo>
                  <a:pt x="727" y="83"/>
                </a:lnTo>
                <a:lnTo>
                  <a:pt x="722" y="82"/>
                </a:lnTo>
                <a:lnTo>
                  <a:pt x="718" y="80"/>
                </a:lnTo>
                <a:lnTo>
                  <a:pt x="715" y="80"/>
                </a:lnTo>
                <a:lnTo>
                  <a:pt x="714" y="79"/>
                </a:lnTo>
                <a:lnTo>
                  <a:pt x="713" y="76"/>
                </a:lnTo>
                <a:lnTo>
                  <a:pt x="713" y="75"/>
                </a:lnTo>
                <a:lnTo>
                  <a:pt x="706" y="75"/>
                </a:lnTo>
                <a:lnTo>
                  <a:pt x="699" y="75"/>
                </a:lnTo>
                <a:lnTo>
                  <a:pt x="689" y="73"/>
                </a:lnTo>
                <a:lnTo>
                  <a:pt x="679" y="71"/>
                </a:lnTo>
                <a:lnTo>
                  <a:pt x="676" y="68"/>
                </a:lnTo>
                <a:lnTo>
                  <a:pt x="671" y="66"/>
                </a:lnTo>
                <a:lnTo>
                  <a:pt x="666" y="66"/>
                </a:lnTo>
                <a:lnTo>
                  <a:pt x="661" y="65"/>
                </a:lnTo>
                <a:lnTo>
                  <a:pt x="656" y="63"/>
                </a:lnTo>
                <a:lnTo>
                  <a:pt x="654" y="59"/>
                </a:lnTo>
                <a:lnTo>
                  <a:pt x="651" y="61"/>
                </a:lnTo>
                <a:lnTo>
                  <a:pt x="646" y="61"/>
                </a:lnTo>
                <a:lnTo>
                  <a:pt x="640" y="59"/>
                </a:lnTo>
                <a:lnTo>
                  <a:pt x="635" y="58"/>
                </a:lnTo>
                <a:lnTo>
                  <a:pt x="633" y="58"/>
                </a:lnTo>
                <a:lnTo>
                  <a:pt x="631" y="57"/>
                </a:lnTo>
                <a:lnTo>
                  <a:pt x="630" y="56"/>
                </a:lnTo>
                <a:lnTo>
                  <a:pt x="629" y="54"/>
                </a:lnTo>
                <a:lnTo>
                  <a:pt x="626" y="54"/>
                </a:lnTo>
                <a:lnTo>
                  <a:pt x="621" y="54"/>
                </a:lnTo>
                <a:lnTo>
                  <a:pt x="626" y="56"/>
                </a:lnTo>
                <a:lnTo>
                  <a:pt x="628" y="57"/>
                </a:lnTo>
                <a:lnTo>
                  <a:pt x="626" y="58"/>
                </a:lnTo>
                <a:lnTo>
                  <a:pt x="622" y="58"/>
                </a:lnTo>
                <a:lnTo>
                  <a:pt x="619" y="58"/>
                </a:lnTo>
                <a:lnTo>
                  <a:pt x="616" y="57"/>
                </a:lnTo>
                <a:lnTo>
                  <a:pt x="614" y="54"/>
                </a:lnTo>
                <a:lnTo>
                  <a:pt x="611" y="50"/>
                </a:lnTo>
                <a:lnTo>
                  <a:pt x="606" y="51"/>
                </a:lnTo>
                <a:lnTo>
                  <a:pt x="602" y="51"/>
                </a:lnTo>
                <a:lnTo>
                  <a:pt x="597" y="50"/>
                </a:lnTo>
                <a:lnTo>
                  <a:pt x="593" y="51"/>
                </a:lnTo>
                <a:lnTo>
                  <a:pt x="593" y="51"/>
                </a:lnTo>
                <a:lnTo>
                  <a:pt x="593" y="51"/>
                </a:lnTo>
                <a:lnTo>
                  <a:pt x="593" y="51"/>
                </a:lnTo>
                <a:lnTo>
                  <a:pt x="593" y="51"/>
                </a:lnTo>
                <a:lnTo>
                  <a:pt x="593" y="51"/>
                </a:lnTo>
                <a:lnTo>
                  <a:pt x="593" y="51"/>
                </a:lnTo>
                <a:lnTo>
                  <a:pt x="593" y="50"/>
                </a:lnTo>
                <a:lnTo>
                  <a:pt x="593" y="50"/>
                </a:lnTo>
                <a:lnTo>
                  <a:pt x="593" y="50"/>
                </a:lnTo>
                <a:lnTo>
                  <a:pt x="593" y="50"/>
                </a:lnTo>
                <a:lnTo>
                  <a:pt x="593" y="50"/>
                </a:lnTo>
                <a:lnTo>
                  <a:pt x="591" y="50"/>
                </a:lnTo>
                <a:lnTo>
                  <a:pt x="593" y="49"/>
                </a:lnTo>
                <a:lnTo>
                  <a:pt x="591" y="47"/>
                </a:lnTo>
                <a:lnTo>
                  <a:pt x="589" y="48"/>
                </a:lnTo>
                <a:lnTo>
                  <a:pt x="586" y="50"/>
                </a:lnTo>
                <a:lnTo>
                  <a:pt x="583" y="49"/>
                </a:lnTo>
                <a:lnTo>
                  <a:pt x="581" y="47"/>
                </a:lnTo>
                <a:lnTo>
                  <a:pt x="579" y="48"/>
                </a:lnTo>
                <a:lnTo>
                  <a:pt x="577" y="49"/>
                </a:lnTo>
                <a:lnTo>
                  <a:pt x="573" y="48"/>
                </a:lnTo>
                <a:lnTo>
                  <a:pt x="570" y="48"/>
                </a:lnTo>
                <a:lnTo>
                  <a:pt x="569" y="50"/>
                </a:lnTo>
                <a:lnTo>
                  <a:pt x="569" y="51"/>
                </a:lnTo>
                <a:lnTo>
                  <a:pt x="571" y="51"/>
                </a:lnTo>
                <a:lnTo>
                  <a:pt x="572" y="53"/>
                </a:lnTo>
                <a:lnTo>
                  <a:pt x="575" y="53"/>
                </a:lnTo>
                <a:lnTo>
                  <a:pt x="580" y="53"/>
                </a:lnTo>
                <a:lnTo>
                  <a:pt x="582" y="53"/>
                </a:lnTo>
                <a:lnTo>
                  <a:pt x="585" y="54"/>
                </a:lnTo>
                <a:lnTo>
                  <a:pt x="586" y="55"/>
                </a:lnTo>
                <a:lnTo>
                  <a:pt x="588" y="56"/>
                </a:lnTo>
                <a:lnTo>
                  <a:pt x="578" y="56"/>
                </a:lnTo>
                <a:lnTo>
                  <a:pt x="569" y="54"/>
                </a:lnTo>
                <a:lnTo>
                  <a:pt x="564" y="53"/>
                </a:lnTo>
                <a:lnTo>
                  <a:pt x="559" y="50"/>
                </a:lnTo>
                <a:lnTo>
                  <a:pt x="556" y="51"/>
                </a:lnTo>
                <a:lnTo>
                  <a:pt x="552" y="53"/>
                </a:lnTo>
                <a:lnTo>
                  <a:pt x="548" y="53"/>
                </a:lnTo>
                <a:lnTo>
                  <a:pt x="544" y="51"/>
                </a:lnTo>
                <a:lnTo>
                  <a:pt x="541" y="49"/>
                </a:lnTo>
                <a:lnTo>
                  <a:pt x="541" y="46"/>
                </a:lnTo>
                <a:lnTo>
                  <a:pt x="540" y="45"/>
                </a:lnTo>
                <a:lnTo>
                  <a:pt x="538" y="46"/>
                </a:lnTo>
                <a:lnTo>
                  <a:pt x="537" y="47"/>
                </a:lnTo>
                <a:lnTo>
                  <a:pt x="534" y="47"/>
                </a:lnTo>
                <a:lnTo>
                  <a:pt x="531" y="48"/>
                </a:lnTo>
                <a:lnTo>
                  <a:pt x="530" y="47"/>
                </a:lnTo>
                <a:lnTo>
                  <a:pt x="529" y="45"/>
                </a:lnTo>
                <a:lnTo>
                  <a:pt x="526" y="42"/>
                </a:lnTo>
                <a:lnTo>
                  <a:pt x="525" y="40"/>
                </a:lnTo>
                <a:lnTo>
                  <a:pt x="524" y="40"/>
                </a:lnTo>
                <a:lnTo>
                  <a:pt x="523" y="41"/>
                </a:lnTo>
                <a:lnTo>
                  <a:pt x="523" y="43"/>
                </a:lnTo>
                <a:lnTo>
                  <a:pt x="524" y="46"/>
                </a:lnTo>
                <a:lnTo>
                  <a:pt x="526" y="48"/>
                </a:lnTo>
                <a:lnTo>
                  <a:pt x="526" y="48"/>
                </a:lnTo>
                <a:lnTo>
                  <a:pt x="526" y="49"/>
                </a:lnTo>
                <a:lnTo>
                  <a:pt x="525" y="50"/>
                </a:lnTo>
                <a:lnTo>
                  <a:pt x="523" y="50"/>
                </a:lnTo>
                <a:lnTo>
                  <a:pt x="522" y="48"/>
                </a:lnTo>
                <a:lnTo>
                  <a:pt x="521" y="46"/>
                </a:lnTo>
                <a:lnTo>
                  <a:pt x="519" y="43"/>
                </a:lnTo>
                <a:lnTo>
                  <a:pt x="516" y="42"/>
                </a:lnTo>
                <a:lnTo>
                  <a:pt x="513" y="40"/>
                </a:lnTo>
                <a:lnTo>
                  <a:pt x="509" y="40"/>
                </a:lnTo>
                <a:lnTo>
                  <a:pt x="507" y="40"/>
                </a:lnTo>
                <a:lnTo>
                  <a:pt x="504" y="40"/>
                </a:lnTo>
                <a:lnTo>
                  <a:pt x="501" y="41"/>
                </a:lnTo>
                <a:lnTo>
                  <a:pt x="498" y="42"/>
                </a:lnTo>
                <a:lnTo>
                  <a:pt x="496" y="40"/>
                </a:lnTo>
                <a:lnTo>
                  <a:pt x="492" y="40"/>
                </a:lnTo>
                <a:lnTo>
                  <a:pt x="490" y="41"/>
                </a:lnTo>
                <a:lnTo>
                  <a:pt x="487" y="43"/>
                </a:lnTo>
                <a:lnTo>
                  <a:pt x="484" y="42"/>
                </a:lnTo>
                <a:lnTo>
                  <a:pt x="483" y="41"/>
                </a:lnTo>
                <a:lnTo>
                  <a:pt x="480" y="39"/>
                </a:lnTo>
                <a:lnTo>
                  <a:pt x="476" y="38"/>
                </a:lnTo>
                <a:lnTo>
                  <a:pt x="473" y="37"/>
                </a:lnTo>
                <a:lnTo>
                  <a:pt x="468" y="37"/>
                </a:lnTo>
                <a:lnTo>
                  <a:pt x="458" y="38"/>
                </a:lnTo>
                <a:lnTo>
                  <a:pt x="448" y="38"/>
                </a:lnTo>
                <a:lnTo>
                  <a:pt x="446" y="38"/>
                </a:lnTo>
                <a:lnTo>
                  <a:pt x="441" y="37"/>
                </a:lnTo>
                <a:lnTo>
                  <a:pt x="440" y="38"/>
                </a:lnTo>
                <a:lnTo>
                  <a:pt x="439" y="38"/>
                </a:lnTo>
                <a:lnTo>
                  <a:pt x="440" y="39"/>
                </a:lnTo>
                <a:lnTo>
                  <a:pt x="442" y="40"/>
                </a:lnTo>
                <a:lnTo>
                  <a:pt x="446" y="41"/>
                </a:lnTo>
                <a:lnTo>
                  <a:pt x="449" y="41"/>
                </a:lnTo>
                <a:lnTo>
                  <a:pt x="455" y="41"/>
                </a:lnTo>
                <a:lnTo>
                  <a:pt x="459" y="40"/>
                </a:lnTo>
                <a:lnTo>
                  <a:pt x="462" y="40"/>
                </a:lnTo>
                <a:lnTo>
                  <a:pt x="463" y="41"/>
                </a:lnTo>
                <a:lnTo>
                  <a:pt x="462" y="42"/>
                </a:lnTo>
                <a:lnTo>
                  <a:pt x="459" y="43"/>
                </a:lnTo>
                <a:lnTo>
                  <a:pt x="470" y="45"/>
                </a:lnTo>
                <a:lnTo>
                  <a:pt x="481" y="45"/>
                </a:lnTo>
                <a:lnTo>
                  <a:pt x="492" y="45"/>
                </a:lnTo>
                <a:lnTo>
                  <a:pt x="503" y="46"/>
                </a:lnTo>
                <a:lnTo>
                  <a:pt x="506" y="47"/>
                </a:lnTo>
                <a:lnTo>
                  <a:pt x="509" y="47"/>
                </a:lnTo>
                <a:lnTo>
                  <a:pt x="509" y="45"/>
                </a:lnTo>
                <a:lnTo>
                  <a:pt x="509" y="43"/>
                </a:lnTo>
                <a:lnTo>
                  <a:pt x="512" y="43"/>
                </a:lnTo>
                <a:lnTo>
                  <a:pt x="514" y="46"/>
                </a:lnTo>
                <a:lnTo>
                  <a:pt x="516" y="48"/>
                </a:lnTo>
                <a:lnTo>
                  <a:pt x="516" y="50"/>
                </a:lnTo>
                <a:lnTo>
                  <a:pt x="504" y="50"/>
                </a:lnTo>
                <a:lnTo>
                  <a:pt x="491" y="51"/>
                </a:lnTo>
                <a:lnTo>
                  <a:pt x="480" y="50"/>
                </a:lnTo>
                <a:lnTo>
                  <a:pt x="467" y="49"/>
                </a:lnTo>
                <a:lnTo>
                  <a:pt x="453" y="50"/>
                </a:lnTo>
                <a:lnTo>
                  <a:pt x="439" y="50"/>
                </a:lnTo>
                <a:lnTo>
                  <a:pt x="424" y="51"/>
                </a:lnTo>
                <a:lnTo>
                  <a:pt x="409" y="53"/>
                </a:lnTo>
                <a:lnTo>
                  <a:pt x="396" y="55"/>
                </a:lnTo>
                <a:lnTo>
                  <a:pt x="382" y="57"/>
                </a:lnTo>
                <a:lnTo>
                  <a:pt x="367" y="59"/>
                </a:lnTo>
                <a:lnTo>
                  <a:pt x="353" y="62"/>
                </a:lnTo>
                <a:lnTo>
                  <a:pt x="348" y="62"/>
                </a:lnTo>
                <a:lnTo>
                  <a:pt x="342" y="62"/>
                </a:lnTo>
                <a:lnTo>
                  <a:pt x="342" y="65"/>
                </a:lnTo>
                <a:lnTo>
                  <a:pt x="344" y="67"/>
                </a:lnTo>
                <a:lnTo>
                  <a:pt x="344" y="68"/>
                </a:lnTo>
                <a:lnTo>
                  <a:pt x="343" y="70"/>
                </a:lnTo>
                <a:lnTo>
                  <a:pt x="342" y="70"/>
                </a:lnTo>
                <a:lnTo>
                  <a:pt x="341" y="68"/>
                </a:lnTo>
                <a:lnTo>
                  <a:pt x="340" y="67"/>
                </a:lnTo>
                <a:lnTo>
                  <a:pt x="339" y="66"/>
                </a:lnTo>
                <a:lnTo>
                  <a:pt x="336" y="64"/>
                </a:lnTo>
                <a:lnTo>
                  <a:pt x="333" y="64"/>
                </a:lnTo>
                <a:lnTo>
                  <a:pt x="334" y="67"/>
                </a:lnTo>
                <a:lnTo>
                  <a:pt x="336" y="71"/>
                </a:lnTo>
                <a:lnTo>
                  <a:pt x="338" y="73"/>
                </a:lnTo>
                <a:lnTo>
                  <a:pt x="338" y="74"/>
                </a:lnTo>
                <a:lnTo>
                  <a:pt x="336" y="75"/>
                </a:lnTo>
                <a:lnTo>
                  <a:pt x="334" y="76"/>
                </a:lnTo>
                <a:lnTo>
                  <a:pt x="340" y="76"/>
                </a:lnTo>
                <a:lnTo>
                  <a:pt x="347" y="75"/>
                </a:lnTo>
                <a:lnTo>
                  <a:pt x="348" y="72"/>
                </a:lnTo>
                <a:lnTo>
                  <a:pt x="350" y="70"/>
                </a:lnTo>
                <a:lnTo>
                  <a:pt x="359" y="71"/>
                </a:lnTo>
                <a:lnTo>
                  <a:pt x="368" y="73"/>
                </a:lnTo>
                <a:lnTo>
                  <a:pt x="366" y="75"/>
                </a:lnTo>
                <a:lnTo>
                  <a:pt x="364" y="76"/>
                </a:lnTo>
                <a:lnTo>
                  <a:pt x="360" y="78"/>
                </a:lnTo>
                <a:lnTo>
                  <a:pt x="356" y="78"/>
                </a:lnTo>
                <a:lnTo>
                  <a:pt x="347" y="79"/>
                </a:lnTo>
                <a:lnTo>
                  <a:pt x="341" y="80"/>
                </a:lnTo>
                <a:lnTo>
                  <a:pt x="334" y="80"/>
                </a:lnTo>
                <a:lnTo>
                  <a:pt x="327" y="82"/>
                </a:lnTo>
                <a:lnTo>
                  <a:pt x="323" y="84"/>
                </a:lnTo>
                <a:lnTo>
                  <a:pt x="320" y="89"/>
                </a:lnTo>
                <a:lnTo>
                  <a:pt x="318" y="91"/>
                </a:lnTo>
                <a:lnTo>
                  <a:pt x="316" y="92"/>
                </a:lnTo>
                <a:lnTo>
                  <a:pt x="314" y="92"/>
                </a:lnTo>
                <a:lnTo>
                  <a:pt x="311" y="92"/>
                </a:lnTo>
                <a:lnTo>
                  <a:pt x="308" y="90"/>
                </a:lnTo>
                <a:lnTo>
                  <a:pt x="303" y="88"/>
                </a:lnTo>
                <a:lnTo>
                  <a:pt x="298" y="88"/>
                </a:lnTo>
                <a:lnTo>
                  <a:pt x="292" y="90"/>
                </a:lnTo>
                <a:lnTo>
                  <a:pt x="287" y="94"/>
                </a:lnTo>
                <a:lnTo>
                  <a:pt x="284" y="96"/>
                </a:lnTo>
                <a:lnTo>
                  <a:pt x="282" y="95"/>
                </a:lnTo>
                <a:lnTo>
                  <a:pt x="280" y="94"/>
                </a:lnTo>
                <a:lnTo>
                  <a:pt x="278" y="94"/>
                </a:lnTo>
                <a:lnTo>
                  <a:pt x="276" y="95"/>
                </a:lnTo>
                <a:lnTo>
                  <a:pt x="269" y="96"/>
                </a:lnTo>
                <a:lnTo>
                  <a:pt x="262" y="98"/>
                </a:lnTo>
                <a:lnTo>
                  <a:pt x="248" y="103"/>
                </a:lnTo>
                <a:lnTo>
                  <a:pt x="233" y="107"/>
                </a:lnTo>
                <a:lnTo>
                  <a:pt x="218" y="113"/>
                </a:lnTo>
                <a:lnTo>
                  <a:pt x="202" y="119"/>
                </a:lnTo>
                <a:lnTo>
                  <a:pt x="200" y="120"/>
                </a:lnTo>
                <a:lnTo>
                  <a:pt x="195" y="121"/>
                </a:lnTo>
                <a:lnTo>
                  <a:pt x="191" y="123"/>
                </a:lnTo>
                <a:lnTo>
                  <a:pt x="190" y="125"/>
                </a:lnTo>
                <a:lnTo>
                  <a:pt x="190" y="126"/>
                </a:lnTo>
                <a:lnTo>
                  <a:pt x="192" y="126"/>
                </a:lnTo>
                <a:lnTo>
                  <a:pt x="194" y="126"/>
                </a:lnTo>
                <a:lnTo>
                  <a:pt x="195" y="126"/>
                </a:lnTo>
                <a:lnTo>
                  <a:pt x="193" y="129"/>
                </a:lnTo>
                <a:lnTo>
                  <a:pt x="190" y="131"/>
                </a:lnTo>
                <a:lnTo>
                  <a:pt x="186" y="133"/>
                </a:lnTo>
                <a:lnTo>
                  <a:pt x="183" y="134"/>
                </a:lnTo>
                <a:lnTo>
                  <a:pt x="181" y="134"/>
                </a:lnTo>
                <a:lnTo>
                  <a:pt x="179" y="133"/>
                </a:lnTo>
                <a:lnTo>
                  <a:pt x="178" y="133"/>
                </a:lnTo>
                <a:lnTo>
                  <a:pt x="178" y="132"/>
                </a:lnTo>
                <a:lnTo>
                  <a:pt x="182" y="130"/>
                </a:lnTo>
                <a:lnTo>
                  <a:pt x="185" y="130"/>
                </a:lnTo>
                <a:lnTo>
                  <a:pt x="184" y="128"/>
                </a:lnTo>
                <a:lnTo>
                  <a:pt x="183" y="126"/>
                </a:lnTo>
                <a:lnTo>
                  <a:pt x="181" y="126"/>
                </a:lnTo>
                <a:lnTo>
                  <a:pt x="178" y="126"/>
                </a:lnTo>
                <a:lnTo>
                  <a:pt x="174" y="129"/>
                </a:lnTo>
                <a:lnTo>
                  <a:pt x="170" y="132"/>
                </a:lnTo>
                <a:lnTo>
                  <a:pt x="158" y="138"/>
                </a:lnTo>
                <a:lnTo>
                  <a:pt x="146" y="142"/>
                </a:lnTo>
                <a:lnTo>
                  <a:pt x="142" y="145"/>
                </a:lnTo>
                <a:lnTo>
                  <a:pt x="138" y="147"/>
                </a:lnTo>
                <a:lnTo>
                  <a:pt x="138" y="149"/>
                </a:lnTo>
                <a:lnTo>
                  <a:pt x="141" y="151"/>
                </a:lnTo>
                <a:lnTo>
                  <a:pt x="142" y="153"/>
                </a:lnTo>
                <a:lnTo>
                  <a:pt x="144" y="154"/>
                </a:lnTo>
                <a:lnTo>
                  <a:pt x="146" y="151"/>
                </a:lnTo>
                <a:lnTo>
                  <a:pt x="150" y="149"/>
                </a:lnTo>
                <a:lnTo>
                  <a:pt x="153" y="148"/>
                </a:lnTo>
                <a:lnTo>
                  <a:pt x="155" y="146"/>
                </a:lnTo>
                <a:lnTo>
                  <a:pt x="158" y="148"/>
                </a:lnTo>
                <a:lnTo>
                  <a:pt x="160" y="149"/>
                </a:lnTo>
                <a:lnTo>
                  <a:pt x="161" y="149"/>
                </a:lnTo>
                <a:lnTo>
                  <a:pt x="162" y="148"/>
                </a:lnTo>
                <a:lnTo>
                  <a:pt x="162" y="147"/>
                </a:lnTo>
                <a:lnTo>
                  <a:pt x="163" y="145"/>
                </a:lnTo>
                <a:lnTo>
                  <a:pt x="162" y="142"/>
                </a:lnTo>
                <a:lnTo>
                  <a:pt x="161" y="141"/>
                </a:lnTo>
                <a:lnTo>
                  <a:pt x="162" y="139"/>
                </a:lnTo>
                <a:lnTo>
                  <a:pt x="165" y="139"/>
                </a:lnTo>
                <a:lnTo>
                  <a:pt x="167" y="140"/>
                </a:lnTo>
                <a:lnTo>
                  <a:pt x="168" y="140"/>
                </a:lnTo>
                <a:lnTo>
                  <a:pt x="174" y="142"/>
                </a:lnTo>
                <a:lnTo>
                  <a:pt x="179" y="145"/>
                </a:lnTo>
                <a:lnTo>
                  <a:pt x="181" y="142"/>
                </a:lnTo>
                <a:lnTo>
                  <a:pt x="182" y="140"/>
                </a:lnTo>
                <a:lnTo>
                  <a:pt x="183" y="138"/>
                </a:lnTo>
                <a:lnTo>
                  <a:pt x="185" y="139"/>
                </a:lnTo>
                <a:lnTo>
                  <a:pt x="186" y="139"/>
                </a:lnTo>
                <a:lnTo>
                  <a:pt x="187" y="139"/>
                </a:lnTo>
                <a:lnTo>
                  <a:pt x="188" y="138"/>
                </a:lnTo>
                <a:lnTo>
                  <a:pt x="190" y="136"/>
                </a:lnTo>
                <a:lnTo>
                  <a:pt x="194" y="133"/>
                </a:lnTo>
                <a:lnTo>
                  <a:pt x="201" y="131"/>
                </a:lnTo>
                <a:lnTo>
                  <a:pt x="206" y="130"/>
                </a:lnTo>
                <a:lnTo>
                  <a:pt x="210" y="129"/>
                </a:lnTo>
                <a:lnTo>
                  <a:pt x="212" y="128"/>
                </a:lnTo>
                <a:lnTo>
                  <a:pt x="215" y="125"/>
                </a:lnTo>
                <a:lnTo>
                  <a:pt x="218" y="125"/>
                </a:lnTo>
                <a:lnTo>
                  <a:pt x="221" y="125"/>
                </a:lnTo>
                <a:lnTo>
                  <a:pt x="229" y="125"/>
                </a:lnTo>
                <a:lnTo>
                  <a:pt x="236" y="125"/>
                </a:lnTo>
                <a:lnTo>
                  <a:pt x="239" y="125"/>
                </a:lnTo>
                <a:lnTo>
                  <a:pt x="243" y="125"/>
                </a:lnTo>
                <a:lnTo>
                  <a:pt x="244" y="125"/>
                </a:lnTo>
                <a:lnTo>
                  <a:pt x="245" y="125"/>
                </a:lnTo>
                <a:lnTo>
                  <a:pt x="245" y="124"/>
                </a:lnTo>
                <a:lnTo>
                  <a:pt x="245" y="122"/>
                </a:lnTo>
                <a:lnTo>
                  <a:pt x="242" y="122"/>
                </a:lnTo>
                <a:lnTo>
                  <a:pt x="239" y="120"/>
                </a:lnTo>
                <a:lnTo>
                  <a:pt x="244" y="116"/>
                </a:lnTo>
                <a:lnTo>
                  <a:pt x="251" y="113"/>
                </a:lnTo>
                <a:lnTo>
                  <a:pt x="259" y="111"/>
                </a:lnTo>
                <a:lnTo>
                  <a:pt x="266" y="108"/>
                </a:lnTo>
                <a:lnTo>
                  <a:pt x="269" y="107"/>
                </a:lnTo>
                <a:lnTo>
                  <a:pt x="272" y="107"/>
                </a:lnTo>
                <a:lnTo>
                  <a:pt x="274" y="106"/>
                </a:lnTo>
                <a:lnTo>
                  <a:pt x="276" y="104"/>
                </a:lnTo>
                <a:lnTo>
                  <a:pt x="276" y="101"/>
                </a:lnTo>
                <a:lnTo>
                  <a:pt x="276" y="99"/>
                </a:lnTo>
                <a:lnTo>
                  <a:pt x="276" y="98"/>
                </a:lnTo>
                <a:lnTo>
                  <a:pt x="277" y="98"/>
                </a:lnTo>
                <a:lnTo>
                  <a:pt x="277" y="98"/>
                </a:lnTo>
                <a:lnTo>
                  <a:pt x="280" y="99"/>
                </a:lnTo>
                <a:lnTo>
                  <a:pt x="280" y="101"/>
                </a:lnTo>
                <a:lnTo>
                  <a:pt x="281" y="104"/>
                </a:lnTo>
                <a:lnTo>
                  <a:pt x="282" y="105"/>
                </a:lnTo>
                <a:lnTo>
                  <a:pt x="284" y="106"/>
                </a:lnTo>
                <a:lnTo>
                  <a:pt x="289" y="107"/>
                </a:lnTo>
                <a:lnTo>
                  <a:pt x="292" y="108"/>
                </a:lnTo>
                <a:lnTo>
                  <a:pt x="294" y="108"/>
                </a:lnTo>
                <a:lnTo>
                  <a:pt x="295" y="107"/>
                </a:lnTo>
                <a:lnTo>
                  <a:pt x="297" y="106"/>
                </a:lnTo>
                <a:lnTo>
                  <a:pt x="298" y="105"/>
                </a:lnTo>
                <a:lnTo>
                  <a:pt x="297" y="103"/>
                </a:lnTo>
                <a:lnTo>
                  <a:pt x="297" y="101"/>
                </a:lnTo>
                <a:lnTo>
                  <a:pt x="300" y="100"/>
                </a:lnTo>
                <a:lnTo>
                  <a:pt x="305" y="100"/>
                </a:lnTo>
                <a:lnTo>
                  <a:pt x="306" y="101"/>
                </a:lnTo>
                <a:lnTo>
                  <a:pt x="308" y="101"/>
                </a:lnTo>
                <a:lnTo>
                  <a:pt x="311" y="100"/>
                </a:lnTo>
                <a:lnTo>
                  <a:pt x="315" y="99"/>
                </a:lnTo>
                <a:lnTo>
                  <a:pt x="318" y="99"/>
                </a:lnTo>
                <a:lnTo>
                  <a:pt x="322" y="99"/>
                </a:lnTo>
                <a:lnTo>
                  <a:pt x="326" y="98"/>
                </a:lnTo>
                <a:lnTo>
                  <a:pt x="328" y="96"/>
                </a:lnTo>
                <a:lnTo>
                  <a:pt x="330" y="98"/>
                </a:lnTo>
                <a:lnTo>
                  <a:pt x="330" y="101"/>
                </a:lnTo>
                <a:lnTo>
                  <a:pt x="332" y="100"/>
                </a:lnTo>
                <a:lnTo>
                  <a:pt x="334" y="99"/>
                </a:lnTo>
                <a:lnTo>
                  <a:pt x="335" y="99"/>
                </a:lnTo>
                <a:lnTo>
                  <a:pt x="338" y="99"/>
                </a:lnTo>
                <a:lnTo>
                  <a:pt x="340" y="101"/>
                </a:lnTo>
                <a:lnTo>
                  <a:pt x="343" y="104"/>
                </a:lnTo>
                <a:lnTo>
                  <a:pt x="325" y="108"/>
                </a:lnTo>
                <a:lnTo>
                  <a:pt x="307" y="114"/>
                </a:lnTo>
                <a:lnTo>
                  <a:pt x="287" y="117"/>
                </a:lnTo>
                <a:lnTo>
                  <a:pt x="268" y="120"/>
                </a:lnTo>
                <a:lnTo>
                  <a:pt x="270" y="122"/>
                </a:lnTo>
                <a:lnTo>
                  <a:pt x="273" y="125"/>
                </a:lnTo>
                <a:lnTo>
                  <a:pt x="270" y="128"/>
                </a:lnTo>
                <a:lnTo>
                  <a:pt x="269" y="130"/>
                </a:lnTo>
                <a:lnTo>
                  <a:pt x="270" y="131"/>
                </a:lnTo>
                <a:lnTo>
                  <a:pt x="274" y="132"/>
                </a:lnTo>
                <a:lnTo>
                  <a:pt x="276" y="132"/>
                </a:lnTo>
                <a:lnTo>
                  <a:pt x="276" y="133"/>
                </a:lnTo>
                <a:lnTo>
                  <a:pt x="276" y="134"/>
                </a:lnTo>
                <a:lnTo>
                  <a:pt x="275" y="136"/>
                </a:lnTo>
                <a:lnTo>
                  <a:pt x="274" y="134"/>
                </a:lnTo>
                <a:lnTo>
                  <a:pt x="274" y="134"/>
                </a:lnTo>
                <a:lnTo>
                  <a:pt x="272" y="136"/>
                </a:lnTo>
                <a:lnTo>
                  <a:pt x="269" y="136"/>
                </a:lnTo>
                <a:lnTo>
                  <a:pt x="268" y="137"/>
                </a:lnTo>
                <a:lnTo>
                  <a:pt x="266" y="136"/>
                </a:lnTo>
                <a:lnTo>
                  <a:pt x="266" y="133"/>
                </a:lnTo>
                <a:lnTo>
                  <a:pt x="265" y="131"/>
                </a:lnTo>
                <a:lnTo>
                  <a:pt x="261" y="130"/>
                </a:lnTo>
                <a:lnTo>
                  <a:pt x="259" y="129"/>
                </a:lnTo>
                <a:lnTo>
                  <a:pt x="265" y="128"/>
                </a:lnTo>
                <a:lnTo>
                  <a:pt x="268" y="125"/>
                </a:lnTo>
                <a:lnTo>
                  <a:pt x="265" y="124"/>
                </a:lnTo>
                <a:lnTo>
                  <a:pt x="261" y="125"/>
                </a:lnTo>
                <a:lnTo>
                  <a:pt x="247" y="128"/>
                </a:lnTo>
                <a:lnTo>
                  <a:pt x="234" y="131"/>
                </a:lnTo>
                <a:lnTo>
                  <a:pt x="220" y="136"/>
                </a:lnTo>
                <a:lnTo>
                  <a:pt x="208" y="140"/>
                </a:lnTo>
                <a:lnTo>
                  <a:pt x="194" y="146"/>
                </a:lnTo>
                <a:lnTo>
                  <a:pt x="182" y="150"/>
                </a:lnTo>
                <a:lnTo>
                  <a:pt x="169" y="155"/>
                </a:lnTo>
                <a:lnTo>
                  <a:pt x="158" y="158"/>
                </a:lnTo>
                <a:lnTo>
                  <a:pt x="151" y="164"/>
                </a:lnTo>
                <a:lnTo>
                  <a:pt x="145" y="170"/>
                </a:lnTo>
                <a:lnTo>
                  <a:pt x="137" y="173"/>
                </a:lnTo>
                <a:lnTo>
                  <a:pt x="130" y="177"/>
                </a:lnTo>
                <a:lnTo>
                  <a:pt x="130" y="178"/>
                </a:lnTo>
                <a:lnTo>
                  <a:pt x="132" y="179"/>
                </a:lnTo>
                <a:lnTo>
                  <a:pt x="134" y="179"/>
                </a:lnTo>
                <a:lnTo>
                  <a:pt x="136" y="178"/>
                </a:lnTo>
                <a:lnTo>
                  <a:pt x="142" y="177"/>
                </a:lnTo>
                <a:lnTo>
                  <a:pt x="144" y="175"/>
                </a:lnTo>
                <a:lnTo>
                  <a:pt x="144" y="179"/>
                </a:lnTo>
                <a:lnTo>
                  <a:pt x="146" y="180"/>
                </a:lnTo>
                <a:lnTo>
                  <a:pt x="146" y="181"/>
                </a:lnTo>
                <a:lnTo>
                  <a:pt x="146" y="182"/>
                </a:lnTo>
                <a:lnTo>
                  <a:pt x="145" y="183"/>
                </a:lnTo>
                <a:lnTo>
                  <a:pt x="143" y="184"/>
                </a:lnTo>
                <a:lnTo>
                  <a:pt x="138" y="188"/>
                </a:lnTo>
                <a:lnTo>
                  <a:pt x="134" y="190"/>
                </a:lnTo>
                <a:lnTo>
                  <a:pt x="132" y="190"/>
                </a:lnTo>
                <a:lnTo>
                  <a:pt x="129" y="190"/>
                </a:lnTo>
                <a:lnTo>
                  <a:pt x="128" y="190"/>
                </a:lnTo>
                <a:lnTo>
                  <a:pt x="126" y="189"/>
                </a:lnTo>
                <a:lnTo>
                  <a:pt x="122" y="189"/>
                </a:lnTo>
                <a:lnTo>
                  <a:pt x="120" y="190"/>
                </a:lnTo>
                <a:lnTo>
                  <a:pt x="117" y="192"/>
                </a:lnTo>
                <a:lnTo>
                  <a:pt x="114" y="195"/>
                </a:lnTo>
                <a:lnTo>
                  <a:pt x="111" y="197"/>
                </a:lnTo>
                <a:lnTo>
                  <a:pt x="107" y="198"/>
                </a:lnTo>
                <a:lnTo>
                  <a:pt x="103" y="200"/>
                </a:lnTo>
                <a:lnTo>
                  <a:pt x="102" y="204"/>
                </a:lnTo>
                <a:lnTo>
                  <a:pt x="107" y="203"/>
                </a:lnTo>
                <a:lnTo>
                  <a:pt x="111" y="202"/>
                </a:lnTo>
                <a:lnTo>
                  <a:pt x="112" y="203"/>
                </a:lnTo>
                <a:lnTo>
                  <a:pt x="112" y="204"/>
                </a:lnTo>
                <a:lnTo>
                  <a:pt x="111" y="205"/>
                </a:lnTo>
                <a:lnTo>
                  <a:pt x="110" y="205"/>
                </a:lnTo>
                <a:lnTo>
                  <a:pt x="103" y="208"/>
                </a:lnTo>
                <a:lnTo>
                  <a:pt x="100" y="213"/>
                </a:lnTo>
                <a:lnTo>
                  <a:pt x="97" y="216"/>
                </a:lnTo>
                <a:lnTo>
                  <a:pt x="94" y="219"/>
                </a:lnTo>
                <a:lnTo>
                  <a:pt x="92" y="220"/>
                </a:lnTo>
                <a:lnTo>
                  <a:pt x="89" y="221"/>
                </a:lnTo>
                <a:lnTo>
                  <a:pt x="88" y="223"/>
                </a:lnTo>
                <a:lnTo>
                  <a:pt x="87" y="225"/>
                </a:lnTo>
                <a:lnTo>
                  <a:pt x="87" y="227"/>
                </a:lnTo>
                <a:lnTo>
                  <a:pt x="89" y="229"/>
                </a:lnTo>
                <a:lnTo>
                  <a:pt x="91" y="228"/>
                </a:lnTo>
                <a:lnTo>
                  <a:pt x="93" y="227"/>
                </a:lnTo>
                <a:lnTo>
                  <a:pt x="93" y="227"/>
                </a:lnTo>
                <a:lnTo>
                  <a:pt x="94" y="227"/>
                </a:lnTo>
                <a:lnTo>
                  <a:pt x="94" y="228"/>
                </a:lnTo>
                <a:lnTo>
                  <a:pt x="94" y="229"/>
                </a:lnTo>
                <a:lnTo>
                  <a:pt x="89" y="232"/>
                </a:lnTo>
                <a:lnTo>
                  <a:pt x="85" y="236"/>
                </a:lnTo>
                <a:lnTo>
                  <a:pt x="85" y="237"/>
                </a:lnTo>
                <a:lnTo>
                  <a:pt x="85" y="238"/>
                </a:lnTo>
                <a:lnTo>
                  <a:pt x="85" y="238"/>
                </a:lnTo>
                <a:lnTo>
                  <a:pt x="86" y="239"/>
                </a:lnTo>
                <a:lnTo>
                  <a:pt x="89" y="239"/>
                </a:lnTo>
                <a:lnTo>
                  <a:pt x="91" y="241"/>
                </a:lnTo>
                <a:lnTo>
                  <a:pt x="88" y="242"/>
                </a:lnTo>
                <a:lnTo>
                  <a:pt x="85" y="244"/>
                </a:lnTo>
                <a:lnTo>
                  <a:pt x="83" y="245"/>
                </a:lnTo>
                <a:lnTo>
                  <a:pt x="80" y="245"/>
                </a:lnTo>
                <a:lnTo>
                  <a:pt x="79" y="248"/>
                </a:lnTo>
                <a:lnTo>
                  <a:pt x="80" y="250"/>
                </a:lnTo>
                <a:lnTo>
                  <a:pt x="77" y="250"/>
                </a:lnTo>
                <a:lnTo>
                  <a:pt x="72" y="250"/>
                </a:lnTo>
                <a:lnTo>
                  <a:pt x="70" y="255"/>
                </a:lnTo>
                <a:lnTo>
                  <a:pt x="70" y="260"/>
                </a:lnTo>
                <a:lnTo>
                  <a:pt x="67" y="266"/>
                </a:lnTo>
                <a:lnTo>
                  <a:pt x="62" y="272"/>
                </a:lnTo>
                <a:lnTo>
                  <a:pt x="61" y="274"/>
                </a:lnTo>
                <a:lnTo>
                  <a:pt x="59" y="275"/>
                </a:lnTo>
                <a:lnTo>
                  <a:pt x="56" y="277"/>
                </a:lnTo>
                <a:lnTo>
                  <a:pt x="54" y="275"/>
                </a:lnTo>
                <a:lnTo>
                  <a:pt x="52" y="275"/>
                </a:lnTo>
                <a:lnTo>
                  <a:pt x="51" y="275"/>
                </a:lnTo>
                <a:lnTo>
                  <a:pt x="52" y="278"/>
                </a:lnTo>
                <a:lnTo>
                  <a:pt x="54" y="279"/>
                </a:lnTo>
                <a:lnTo>
                  <a:pt x="53" y="285"/>
                </a:lnTo>
                <a:lnTo>
                  <a:pt x="52" y="289"/>
                </a:lnTo>
                <a:lnTo>
                  <a:pt x="54" y="288"/>
                </a:lnTo>
                <a:lnTo>
                  <a:pt x="56" y="286"/>
                </a:lnTo>
                <a:lnTo>
                  <a:pt x="58" y="283"/>
                </a:lnTo>
                <a:lnTo>
                  <a:pt x="59" y="281"/>
                </a:lnTo>
                <a:lnTo>
                  <a:pt x="60" y="280"/>
                </a:lnTo>
                <a:lnTo>
                  <a:pt x="61" y="280"/>
                </a:lnTo>
                <a:lnTo>
                  <a:pt x="62" y="281"/>
                </a:lnTo>
                <a:lnTo>
                  <a:pt x="63" y="282"/>
                </a:lnTo>
                <a:lnTo>
                  <a:pt x="64" y="287"/>
                </a:lnTo>
                <a:lnTo>
                  <a:pt x="64" y="289"/>
                </a:lnTo>
                <a:lnTo>
                  <a:pt x="62" y="291"/>
                </a:lnTo>
                <a:lnTo>
                  <a:pt x="59" y="292"/>
                </a:lnTo>
                <a:lnTo>
                  <a:pt x="56" y="296"/>
                </a:lnTo>
                <a:lnTo>
                  <a:pt x="52" y="297"/>
                </a:lnTo>
                <a:lnTo>
                  <a:pt x="53" y="299"/>
                </a:lnTo>
                <a:lnTo>
                  <a:pt x="55" y="300"/>
                </a:lnTo>
                <a:lnTo>
                  <a:pt x="56" y="300"/>
                </a:lnTo>
                <a:lnTo>
                  <a:pt x="59" y="300"/>
                </a:lnTo>
                <a:lnTo>
                  <a:pt x="62" y="300"/>
                </a:lnTo>
                <a:lnTo>
                  <a:pt x="66" y="302"/>
                </a:lnTo>
                <a:lnTo>
                  <a:pt x="68" y="305"/>
                </a:lnTo>
                <a:lnTo>
                  <a:pt x="70" y="307"/>
                </a:lnTo>
                <a:lnTo>
                  <a:pt x="75" y="303"/>
                </a:lnTo>
                <a:lnTo>
                  <a:pt x="80" y="299"/>
                </a:lnTo>
                <a:lnTo>
                  <a:pt x="83" y="296"/>
                </a:lnTo>
                <a:lnTo>
                  <a:pt x="86" y="294"/>
                </a:lnTo>
                <a:lnTo>
                  <a:pt x="89" y="292"/>
                </a:lnTo>
                <a:lnTo>
                  <a:pt x="94" y="291"/>
                </a:lnTo>
                <a:lnTo>
                  <a:pt x="91" y="294"/>
                </a:lnTo>
                <a:lnTo>
                  <a:pt x="87" y="296"/>
                </a:lnTo>
                <a:lnTo>
                  <a:pt x="85" y="298"/>
                </a:lnTo>
                <a:lnTo>
                  <a:pt x="83" y="300"/>
                </a:lnTo>
                <a:lnTo>
                  <a:pt x="77" y="311"/>
                </a:lnTo>
                <a:lnTo>
                  <a:pt x="71" y="320"/>
                </a:lnTo>
                <a:lnTo>
                  <a:pt x="67" y="325"/>
                </a:lnTo>
                <a:lnTo>
                  <a:pt x="64" y="330"/>
                </a:lnTo>
                <a:lnTo>
                  <a:pt x="63" y="331"/>
                </a:lnTo>
                <a:lnTo>
                  <a:pt x="62" y="335"/>
                </a:lnTo>
                <a:lnTo>
                  <a:pt x="61" y="336"/>
                </a:lnTo>
                <a:lnTo>
                  <a:pt x="61" y="337"/>
                </a:lnTo>
                <a:lnTo>
                  <a:pt x="62" y="338"/>
                </a:lnTo>
                <a:lnTo>
                  <a:pt x="63" y="338"/>
                </a:lnTo>
                <a:lnTo>
                  <a:pt x="64" y="335"/>
                </a:lnTo>
                <a:lnTo>
                  <a:pt x="67" y="332"/>
                </a:lnTo>
                <a:lnTo>
                  <a:pt x="70" y="330"/>
                </a:lnTo>
                <a:lnTo>
                  <a:pt x="74" y="329"/>
                </a:lnTo>
                <a:lnTo>
                  <a:pt x="69" y="333"/>
                </a:lnTo>
                <a:lnTo>
                  <a:pt x="64" y="339"/>
                </a:lnTo>
                <a:lnTo>
                  <a:pt x="63" y="343"/>
                </a:lnTo>
                <a:lnTo>
                  <a:pt x="62" y="346"/>
                </a:lnTo>
                <a:lnTo>
                  <a:pt x="62" y="348"/>
                </a:lnTo>
                <a:lnTo>
                  <a:pt x="63" y="352"/>
                </a:lnTo>
                <a:lnTo>
                  <a:pt x="60" y="353"/>
                </a:lnTo>
                <a:lnTo>
                  <a:pt x="59" y="353"/>
                </a:lnTo>
                <a:lnTo>
                  <a:pt x="60" y="355"/>
                </a:lnTo>
                <a:lnTo>
                  <a:pt x="60" y="357"/>
                </a:lnTo>
                <a:lnTo>
                  <a:pt x="59" y="364"/>
                </a:lnTo>
                <a:lnTo>
                  <a:pt x="55" y="370"/>
                </a:lnTo>
                <a:lnTo>
                  <a:pt x="51" y="383"/>
                </a:lnTo>
                <a:lnTo>
                  <a:pt x="46" y="397"/>
                </a:lnTo>
                <a:lnTo>
                  <a:pt x="52" y="396"/>
                </a:lnTo>
                <a:lnTo>
                  <a:pt x="55" y="396"/>
                </a:lnTo>
                <a:lnTo>
                  <a:pt x="59" y="398"/>
                </a:lnTo>
                <a:lnTo>
                  <a:pt x="62" y="403"/>
                </a:lnTo>
                <a:lnTo>
                  <a:pt x="61" y="399"/>
                </a:lnTo>
                <a:lnTo>
                  <a:pt x="60" y="396"/>
                </a:lnTo>
                <a:lnTo>
                  <a:pt x="61" y="394"/>
                </a:lnTo>
                <a:lnTo>
                  <a:pt x="63" y="394"/>
                </a:lnTo>
                <a:lnTo>
                  <a:pt x="64" y="395"/>
                </a:lnTo>
                <a:lnTo>
                  <a:pt x="66" y="396"/>
                </a:lnTo>
                <a:lnTo>
                  <a:pt x="64" y="397"/>
                </a:lnTo>
                <a:lnTo>
                  <a:pt x="64" y="399"/>
                </a:lnTo>
                <a:lnTo>
                  <a:pt x="66" y="402"/>
                </a:lnTo>
                <a:lnTo>
                  <a:pt x="67" y="404"/>
                </a:lnTo>
                <a:lnTo>
                  <a:pt x="68" y="406"/>
                </a:lnTo>
                <a:lnTo>
                  <a:pt x="68" y="407"/>
                </a:lnTo>
                <a:lnTo>
                  <a:pt x="67" y="408"/>
                </a:lnTo>
                <a:lnTo>
                  <a:pt x="64" y="410"/>
                </a:lnTo>
                <a:lnTo>
                  <a:pt x="63" y="411"/>
                </a:lnTo>
                <a:lnTo>
                  <a:pt x="61" y="411"/>
                </a:lnTo>
                <a:lnTo>
                  <a:pt x="61" y="412"/>
                </a:lnTo>
                <a:lnTo>
                  <a:pt x="62" y="414"/>
                </a:lnTo>
                <a:lnTo>
                  <a:pt x="64" y="415"/>
                </a:lnTo>
                <a:lnTo>
                  <a:pt x="68" y="416"/>
                </a:lnTo>
                <a:lnTo>
                  <a:pt x="69" y="419"/>
                </a:lnTo>
                <a:lnTo>
                  <a:pt x="68" y="420"/>
                </a:lnTo>
                <a:lnTo>
                  <a:pt x="67" y="422"/>
                </a:lnTo>
                <a:lnTo>
                  <a:pt x="66" y="423"/>
                </a:lnTo>
                <a:lnTo>
                  <a:pt x="62" y="423"/>
                </a:lnTo>
                <a:lnTo>
                  <a:pt x="62" y="423"/>
                </a:lnTo>
                <a:lnTo>
                  <a:pt x="61" y="421"/>
                </a:lnTo>
                <a:lnTo>
                  <a:pt x="61" y="419"/>
                </a:lnTo>
                <a:lnTo>
                  <a:pt x="60" y="427"/>
                </a:lnTo>
                <a:lnTo>
                  <a:pt x="62" y="435"/>
                </a:lnTo>
                <a:lnTo>
                  <a:pt x="56" y="436"/>
                </a:lnTo>
                <a:lnTo>
                  <a:pt x="53" y="438"/>
                </a:lnTo>
                <a:lnTo>
                  <a:pt x="58" y="439"/>
                </a:lnTo>
                <a:lnTo>
                  <a:pt x="63" y="439"/>
                </a:lnTo>
                <a:lnTo>
                  <a:pt x="62" y="438"/>
                </a:lnTo>
                <a:lnTo>
                  <a:pt x="62" y="436"/>
                </a:lnTo>
                <a:lnTo>
                  <a:pt x="63" y="432"/>
                </a:lnTo>
                <a:lnTo>
                  <a:pt x="66" y="429"/>
                </a:lnTo>
                <a:lnTo>
                  <a:pt x="69" y="423"/>
                </a:lnTo>
                <a:lnTo>
                  <a:pt x="72" y="419"/>
                </a:lnTo>
                <a:lnTo>
                  <a:pt x="74" y="414"/>
                </a:lnTo>
                <a:lnTo>
                  <a:pt x="77" y="408"/>
                </a:lnTo>
                <a:lnTo>
                  <a:pt x="79" y="405"/>
                </a:lnTo>
                <a:lnTo>
                  <a:pt x="81" y="403"/>
                </a:lnTo>
                <a:lnTo>
                  <a:pt x="83" y="402"/>
                </a:lnTo>
                <a:lnTo>
                  <a:pt x="84" y="402"/>
                </a:lnTo>
                <a:lnTo>
                  <a:pt x="81" y="407"/>
                </a:lnTo>
                <a:lnTo>
                  <a:pt x="79" y="413"/>
                </a:lnTo>
                <a:lnTo>
                  <a:pt x="77" y="421"/>
                </a:lnTo>
                <a:lnTo>
                  <a:pt x="75" y="427"/>
                </a:lnTo>
                <a:lnTo>
                  <a:pt x="70" y="440"/>
                </a:lnTo>
                <a:lnTo>
                  <a:pt x="66" y="455"/>
                </a:lnTo>
                <a:lnTo>
                  <a:pt x="64" y="460"/>
                </a:lnTo>
                <a:lnTo>
                  <a:pt x="61" y="466"/>
                </a:lnTo>
                <a:lnTo>
                  <a:pt x="60" y="470"/>
                </a:lnTo>
                <a:lnTo>
                  <a:pt x="60" y="473"/>
                </a:lnTo>
                <a:lnTo>
                  <a:pt x="60" y="476"/>
                </a:lnTo>
                <a:lnTo>
                  <a:pt x="61" y="478"/>
                </a:lnTo>
                <a:lnTo>
                  <a:pt x="64" y="480"/>
                </a:lnTo>
                <a:lnTo>
                  <a:pt x="68" y="483"/>
                </a:lnTo>
                <a:lnTo>
                  <a:pt x="67" y="490"/>
                </a:lnTo>
                <a:lnTo>
                  <a:pt x="64" y="497"/>
                </a:lnTo>
                <a:lnTo>
                  <a:pt x="59" y="513"/>
                </a:lnTo>
                <a:lnTo>
                  <a:pt x="54" y="529"/>
                </a:lnTo>
                <a:lnTo>
                  <a:pt x="52" y="544"/>
                </a:lnTo>
                <a:lnTo>
                  <a:pt x="48" y="556"/>
                </a:lnTo>
                <a:lnTo>
                  <a:pt x="48" y="559"/>
                </a:lnTo>
                <a:lnTo>
                  <a:pt x="47" y="561"/>
                </a:lnTo>
                <a:lnTo>
                  <a:pt x="46" y="564"/>
                </a:lnTo>
                <a:lnTo>
                  <a:pt x="45" y="566"/>
                </a:lnTo>
                <a:lnTo>
                  <a:pt x="46" y="569"/>
                </a:lnTo>
                <a:lnTo>
                  <a:pt x="46" y="572"/>
                </a:lnTo>
                <a:lnTo>
                  <a:pt x="45" y="574"/>
                </a:lnTo>
                <a:lnTo>
                  <a:pt x="44" y="578"/>
                </a:lnTo>
                <a:lnTo>
                  <a:pt x="43" y="579"/>
                </a:lnTo>
                <a:lnTo>
                  <a:pt x="42" y="581"/>
                </a:lnTo>
                <a:lnTo>
                  <a:pt x="42" y="584"/>
                </a:lnTo>
                <a:lnTo>
                  <a:pt x="44" y="585"/>
                </a:lnTo>
                <a:lnTo>
                  <a:pt x="46" y="585"/>
                </a:lnTo>
                <a:lnTo>
                  <a:pt x="46" y="585"/>
                </a:lnTo>
                <a:lnTo>
                  <a:pt x="47" y="584"/>
                </a:lnTo>
                <a:lnTo>
                  <a:pt x="48" y="582"/>
                </a:lnTo>
                <a:lnTo>
                  <a:pt x="48" y="579"/>
                </a:lnTo>
                <a:lnTo>
                  <a:pt x="50" y="577"/>
                </a:lnTo>
                <a:lnTo>
                  <a:pt x="51" y="579"/>
                </a:lnTo>
                <a:lnTo>
                  <a:pt x="51" y="581"/>
                </a:lnTo>
                <a:lnTo>
                  <a:pt x="51" y="582"/>
                </a:lnTo>
                <a:lnTo>
                  <a:pt x="52" y="584"/>
                </a:lnTo>
                <a:lnTo>
                  <a:pt x="53" y="584"/>
                </a:lnTo>
                <a:lnTo>
                  <a:pt x="54" y="582"/>
                </a:lnTo>
                <a:lnTo>
                  <a:pt x="55" y="581"/>
                </a:lnTo>
                <a:lnTo>
                  <a:pt x="55" y="579"/>
                </a:lnTo>
                <a:lnTo>
                  <a:pt x="55" y="577"/>
                </a:lnTo>
                <a:lnTo>
                  <a:pt x="55" y="576"/>
                </a:lnTo>
                <a:lnTo>
                  <a:pt x="52" y="577"/>
                </a:lnTo>
                <a:lnTo>
                  <a:pt x="50" y="576"/>
                </a:lnTo>
                <a:lnTo>
                  <a:pt x="52" y="576"/>
                </a:lnTo>
                <a:lnTo>
                  <a:pt x="53" y="573"/>
                </a:lnTo>
                <a:lnTo>
                  <a:pt x="53" y="570"/>
                </a:lnTo>
                <a:lnTo>
                  <a:pt x="53" y="568"/>
                </a:lnTo>
                <a:lnTo>
                  <a:pt x="55" y="566"/>
                </a:lnTo>
                <a:lnTo>
                  <a:pt x="58" y="565"/>
                </a:lnTo>
                <a:lnTo>
                  <a:pt x="59" y="565"/>
                </a:lnTo>
                <a:lnTo>
                  <a:pt x="60" y="565"/>
                </a:lnTo>
                <a:lnTo>
                  <a:pt x="60" y="563"/>
                </a:lnTo>
                <a:lnTo>
                  <a:pt x="61" y="562"/>
                </a:lnTo>
                <a:lnTo>
                  <a:pt x="63" y="557"/>
                </a:lnTo>
                <a:lnTo>
                  <a:pt x="66" y="554"/>
                </a:lnTo>
                <a:lnTo>
                  <a:pt x="68" y="552"/>
                </a:lnTo>
                <a:lnTo>
                  <a:pt x="68" y="548"/>
                </a:lnTo>
                <a:lnTo>
                  <a:pt x="70" y="545"/>
                </a:lnTo>
                <a:lnTo>
                  <a:pt x="71" y="543"/>
                </a:lnTo>
                <a:lnTo>
                  <a:pt x="70" y="540"/>
                </a:lnTo>
                <a:lnTo>
                  <a:pt x="70" y="539"/>
                </a:lnTo>
                <a:lnTo>
                  <a:pt x="72" y="538"/>
                </a:lnTo>
                <a:lnTo>
                  <a:pt x="75" y="537"/>
                </a:lnTo>
                <a:lnTo>
                  <a:pt x="77" y="534"/>
                </a:lnTo>
                <a:lnTo>
                  <a:pt x="79" y="530"/>
                </a:lnTo>
                <a:lnTo>
                  <a:pt x="80" y="526"/>
                </a:lnTo>
                <a:lnTo>
                  <a:pt x="81" y="522"/>
                </a:lnTo>
                <a:lnTo>
                  <a:pt x="86" y="520"/>
                </a:lnTo>
                <a:lnTo>
                  <a:pt x="91" y="518"/>
                </a:lnTo>
                <a:lnTo>
                  <a:pt x="91" y="513"/>
                </a:lnTo>
                <a:lnTo>
                  <a:pt x="92" y="510"/>
                </a:lnTo>
                <a:lnTo>
                  <a:pt x="94" y="507"/>
                </a:lnTo>
                <a:lnTo>
                  <a:pt x="99" y="506"/>
                </a:lnTo>
                <a:lnTo>
                  <a:pt x="101" y="506"/>
                </a:lnTo>
                <a:lnTo>
                  <a:pt x="102" y="506"/>
                </a:lnTo>
                <a:lnTo>
                  <a:pt x="103" y="506"/>
                </a:lnTo>
                <a:lnTo>
                  <a:pt x="104" y="504"/>
                </a:lnTo>
                <a:lnTo>
                  <a:pt x="104" y="503"/>
                </a:lnTo>
                <a:lnTo>
                  <a:pt x="103" y="501"/>
                </a:lnTo>
                <a:lnTo>
                  <a:pt x="101" y="499"/>
                </a:lnTo>
                <a:lnTo>
                  <a:pt x="100" y="499"/>
                </a:lnTo>
                <a:lnTo>
                  <a:pt x="108" y="491"/>
                </a:lnTo>
                <a:lnTo>
                  <a:pt x="116" y="485"/>
                </a:lnTo>
                <a:lnTo>
                  <a:pt x="125" y="478"/>
                </a:lnTo>
                <a:lnTo>
                  <a:pt x="134" y="472"/>
                </a:lnTo>
                <a:lnTo>
                  <a:pt x="154" y="462"/>
                </a:lnTo>
                <a:lnTo>
                  <a:pt x="174" y="453"/>
                </a:lnTo>
                <a:lnTo>
                  <a:pt x="185" y="448"/>
                </a:lnTo>
                <a:lnTo>
                  <a:pt x="198" y="444"/>
                </a:lnTo>
                <a:lnTo>
                  <a:pt x="209" y="440"/>
                </a:lnTo>
                <a:lnTo>
                  <a:pt x="220" y="437"/>
                </a:lnTo>
                <a:lnTo>
                  <a:pt x="232" y="433"/>
                </a:lnTo>
                <a:lnTo>
                  <a:pt x="242" y="431"/>
                </a:lnTo>
                <a:lnTo>
                  <a:pt x="248" y="429"/>
                </a:lnTo>
                <a:lnTo>
                  <a:pt x="254" y="428"/>
                </a:lnTo>
                <a:lnTo>
                  <a:pt x="259" y="427"/>
                </a:lnTo>
                <a:lnTo>
                  <a:pt x="264" y="426"/>
                </a:lnTo>
                <a:lnTo>
                  <a:pt x="266" y="427"/>
                </a:lnTo>
                <a:lnTo>
                  <a:pt x="267" y="429"/>
                </a:lnTo>
                <a:lnTo>
                  <a:pt x="268" y="430"/>
                </a:lnTo>
                <a:lnTo>
                  <a:pt x="268" y="430"/>
                </a:lnTo>
                <a:lnTo>
                  <a:pt x="269" y="430"/>
                </a:lnTo>
                <a:lnTo>
                  <a:pt x="272" y="430"/>
                </a:lnTo>
                <a:lnTo>
                  <a:pt x="272" y="428"/>
                </a:lnTo>
                <a:lnTo>
                  <a:pt x="270" y="426"/>
                </a:lnTo>
                <a:lnTo>
                  <a:pt x="274" y="423"/>
                </a:lnTo>
                <a:lnTo>
                  <a:pt x="277" y="423"/>
                </a:lnTo>
                <a:lnTo>
                  <a:pt x="289" y="421"/>
                </a:lnTo>
                <a:lnTo>
                  <a:pt x="300" y="420"/>
                </a:lnTo>
                <a:lnTo>
                  <a:pt x="310" y="418"/>
                </a:lnTo>
                <a:lnTo>
                  <a:pt x="322" y="416"/>
                </a:lnTo>
                <a:lnTo>
                  <a:pt x="332" y="415"/>
                </a:lnTo>
                <a:lnTo>
                  <a:pt x="342" y="413"/>
                </a:lnTo>
                <a:lnTo>
                  <a:pt x="342" y="410"/>
                </a:lnTo>
                <a:lnTo>
                  <a:pt x="341" y="406"/>
                </a:lnTo>
                <a:lnTo>
                  <a:pt x="342" y="403"/>
                </a:lnTo>
                <a:lnTo>
                  <a:pt x="343" y="399"/>
                </a:lnTo>
                <a:lnTo>
                  <a:pt x="344" y="397"/>
                </a:lnTo>
                <a:lnTo>
                  <a:pt x="348" y="395"/>
                </a:lnTo>
                <a:lnTo>
                  <a:pt x="352" y="393"/>
                </a:lnTo>
                <a:lnTo>
                  <a:pt x="356" y="393"/>
                </a:lnTo>
                <a:lnTo>
                  <a:pt x="357" y="395"/>
                </a:lnTo>
                <a:lnTo>
                  <a:pt x="357" y="397"/>
                </a:lnTo>
                <a:lnTo>
                  <a:pt x="353" y="399"/>
                </a:lnTo>
                <a:lnTo>
                  <a:pt x="350" y="400"/>
                </a:lnTo>
                <a:lnTo>
                  <a:pt x="348" y="403"/>
                </a:lnTo>
                <a:lnTo>
                  <a:pt x="347" y="405"/>
                </a:lnTo>
                <a:lnTo>
                  <a:pt x="347" y="406"/>
                </a:lnTo>
                <a:lnTo>
                  <a:pt x="347" y="407"/>
                </a:lnTo>
                <a:lnTo>
                  <a:pt x="348" y="408"/>
                </a:lnTo>
                <a:lnTo>
                  <a:pt x="350" y="410"/>
                </a:lnTo>
                <a:lnTo>
                  <a:pt x="351" y="410"/>
                </a:lnTo>
                <a:lnTo>
                  <a:pt x="355" y="410"/>
                </a:lnTo>
                <a:lnTo>
                  <a:pt x="358" y="408"/>
                </a:lnTo>
                <a:lnTo>
                  <a:pt x="361" y="407"/>
                </a:lnTo>
                <a:lnTo>
                  <a:pt x="365" y="407"/>
                </a:lnTo>
                <a:lnTo>
                  <a:pt x="368" y="408"/>
                </a:lnTo>
                <a:lnTo>
                  <a:pt x="371" y="411"/>
                </a:lnTo>
                <a:lnTo>
                  <a:pt x="373" y="414"/>
                </a:lnTo>
                <a:lnTo>
                  <a:pt x="380" y="415"/>
                </a:lnTo>
                <a:lnTo>
                  <a:pt x="387" y="415"/>
                </a:lnTo>
                <a:lnTo>
                  <a:pt x="401" y="416"/>
                </a:lnTo>
                <a:lnTo>
                  <a:pt x="417" y="419"/>
                </a:lnTo>
                <a:lnTo>
                  <a:pt x="415" y="421"/>
                </a:lnTo>
                <a:lnTo>
                  <a:pt x="412" y="421"/>
                </a:lnTo>
                <a:lnTo>
                  <a:pt x="408" y="421"/>
                </a:lnTo>
                <a:lnTo>
                  <a:pt x="405" y="420"/>
                </a:lnTo>
                <a:lnTo>
                  <a:pt x="397" y="421"/>
                </a:lnTo>
                <a:lnTo>
                  <a:pt x="388" y="421"/>
                </a:lnTo>
                <a:lnTo>
                  <a:pt x="381" y="422"/>
                </a:lnTo>
                <a:lnTo>
                  <a:pt x="375" y="422"/>
                </a:lnTo>
                <a:lnTo>
                  <a:pt x="371" y="427"/>
                </a:lnTo>
                <a:lnTo>
                  <a:pt x="366" y="430"/>
                </a:lnTo>
                <a:lnTo>
                  <a:pt x="369" y="430"/>
                </a:lnTo>
                <a:lnTo>
                  <a:pt x="373" y="430"/>
                </a:lnTo>
                <a:lnTo>
                  <a:pt x="375" y="431"/>
                </a:lnTo>
                <a:lnTo>
                  <a:pt x="377" y="432"/>
                </a:lnTo>
                <a:lnTo>
                  <a:pt x="382" y="431"/>
                </a:lnTo>
                <a:lnTo>
                  <a:pt x="388" y="429"/>
                </a:lnTo>
                <a:lnTo>
                  <a:pt x="393" y="429"/>
                </a:lnTo>
                <a:lnTo>
                  <a:pt x="400" y="428"/>
                </a:lnTo>
                <a:lnTo>
                  <a:pt x="413" y="428"/>
                </a:lnTo>
                <a:lnTo>
                  <a:pt x="426" y="428"/>
                </a:lnTo>
                <a:lnTo>
                  <a:pt x="439" y="430"/>
                </a:lnTo>
                <a:lnTo>
                  <a:pt x="451" y="432"/>
                </a:lnTo>
                <a:lnTo>
                  <a:pt x="462" y="433"/>
                </a:lnTo>
                <a:lnTo>
                  <a:pt x="472" y="435"/>
                </a:lnTo>
                <a:lnTo>
                  <a:pt x="475" y="435"/>
                </a:lnTo>
                <a:lnTo>
                  <a:pt x="481" y="436"/>
                </a:lnTo>
                <a:lnTo>
                  <a:pt x="483" y="437"/>
                </a:lnTo>
                <a:lnTo>
                  <a:pt x="484" y="437"/>
                </a:lnTo>
                <a:lnTo>
                  <a:pt x="484" y="438"/>
                </a:lnTo>
                <a:lnTo>
                  <a:pt x="483" y="439"/>
                </a:lnTo>
                <a:lnTo>
                  <a:pt x="480" y="440"/>
                </a:lnTo>
                <a:lnTo>
                  <a:pt x="474" y="439"/>
                </a:lnTo>
                <a:lnTo>
                  <a:pt x="468" y="438"/>
                </a:lnTo>
                <a:lnTo>
                  <a:pt x="464" y="437"/>
                </a:lnTo>
                <a:lnTo>
                  <a:pt x="459" y="437"/>
                </a:lnTo>
                <a:lnTo>
                  <a:pt x="455" y="438"/>
                </a:lnTo>
                <a:lnTo>
                  <a:pt x="451" y="440"/>
                </a:lnTo>
                <a:lnTo>
                  <a:pt x="448" y="445"/>
                </a:lnTo>
                <a:lnTo>
                  <a:pt x="459" y="444"/>
                </a:lnTo>
                <a:lnTo>
                  <a:pt x="472" y="443"/>
                </a:lnTo>
                <a:lnTo>
                  <a:pt x="484" y="443"/>
                </a:lnTo>
                <a:lnTo>
                  <a:pt x="496" y="444"/>
                </a:lnTo>
                <a:lnTo>
                  <a:pt x="509" y="446"/>
                </a:lnTo>
                <a:lnTo>
                  <a:pt x="522" y="448"/>
                </a:lnTo>
                <a:lnTo>
                  <a:pt x="534" y="452"/>
                </a:lnTo>
                <a:lnTo>
                  <a:pt x="547" y="454"/>
                </a:lnTo>
                <a:lnTo>
                  <a:pt x="559" y="457"/>
                </a:lnTo>
                <a:lnTo>
                  <a:pt x="572" y="460"/>
                </a:lnTo>
                <a:lnTo>
                  <a:pt x="582" y="462"/>
                </a:lnTo>
                <a:lnTo>
                  <a:pt x="593" y="465"/>
                </a:lnTo>
                <a:lnTo>
                  <a:pt x="597" y="470"/>
                </a:lnTo>
                <a:lnTo>
                  <a:pt x="603" y="473"/>
                </a:lnTo>
                <a:lnTo>
                  <a:pt x="607" y="473"/>
                </a:lnTo>
                <a:lnTo>
                  <a:pt x="613" y="474"/>
                </a:lnTo>
                <a:lnTo>
                  <a:pt x="616" y="474"/>
                </a:lnTo>
                <a:lnTo>
                  <a:pt x="619" y="476"/>
                </a:lnTo>
                <a:lnTo>
                  <a:pt x="621" y="477"/>
                </a:lnTo>
                <a:lnTo>
                  <a:pt x="621" y="478"/>
                </a:lnTo>
                <a:lnTo>
                  <a:pt x="606" y="477"/>
                </a:lnTo>
                <a:lnTo>
                  <a:pt x="591" y="474"/>
                </a:lnTo>
                <a:lnTo>
                  <a:pt x="586" y="477"/>
                </a:lnTo>
                <a:lnTo>
                  <a:pt x="580" y="478"/>
                </a:lnTo>
                <a:lnTo>
                  <a:pt x="572" y="478"/>
                </a:lnTo>
                <a:lnTo>
                  <a:pt x="564" y="478"/>
                </a:lnTo>
                <a:lnTo>
                  <a:pt x="547" y="478"/>
                </a:lnTo>
                <a:lnTo>
                  <a:pt x="530" y="479"/>
                </a:lnTo>
                <a:lnTo>
                  <a:pt x="524" y="480"/>
                </a:lnTo>
                <a:lnTo>
                  <a:pt x="516" y="481"/>
                </a:lnTo>
                <a:lnTo>
                  <a:pt x="513" y="482"/>
                </a:lnTo>
                <a:lnTo>
                  <a:pt x="509" y="483"/>
                </a:lnTo>
                <a:lnTo>
                  <a:pt x="507" y="486"/>
                </a:lnTo>
                <a:lnTo>
                  <a:pt x="505" y="488"/>
                </a:lnTo>
                <a:lnTo>
                  <a:pt x="513" y="487"/>
                </a:lnTo>
                <a:lnTo>
                  <a:pt x="522" y="487"/>
                </a:lnTo>
                <a:lnTo>
                  <a:pt x="520" y="489"/>
                </a:lnTo>
                <a:lnTo>
                  <a:pt x="520" y="491"/>
                </a:lnTo>
                <a:lnTo>
                  <a:pt x="523" y="493"/>
                </a:lnTo>
                <a:lnTo>
                  <a:pt x="526" y="491"/>
                </a:lnTo>
                <a:lnTo>
                  <a:pt x="537" y="488"/>
                </a:lnTo>
                <a:lnTo>
                  <a:pt x="546" y="487"/>
                </a:lnTo>
                <a:lnTo>
                  <a:pt x="556" y="485"/>
                </a:lnTo>
                <a:lnTo>
                  <a:pt x="566" y="485"/>
                </a:lnTo>
                <a:lnTo>
                  <a:pt x="577" y="485"/>
                </a:lnTo>
                <a:lnTo>
                  <a:pt x="588" y="485"/>
                </a:lnTo>
                <a:lnTo>
                  <a:pt x="598" y="486"/>
                </a:lnTo>
                <a:lnTo>
                  <a:pt x="608" y="488"/>
                </a:lnTo>
                <a:lnTo>
                  <a:pt x="613" y="488"/>
                </a:lnTo>
                <a:lnTo>
                  <a:pt x="618" y="489"/>
                </a:lnTo>
                <a:lnTo>
                  <a:pt x="621" y="491"/>
                </a:lnTo>
                <a:lnTo>
                  <a:pt x="624" y="494"/>
                </a:lnTo>
                <a:lnTo>
                  <a:pt x="632" y="493"/>
                </a:lnTo>
                <a:lnTo>
                  <a:pt x="639" y="494"/>
                </a:lnTo>
                <a:lnTo>
                  <a:pt x="640" y="496"/>
                </a:lnTo>
                <a:lnTo>
                  <a:pt x="639" y="497"/>
                </a:lnTo>
                <a:lnTo>
                  <a:pt x="638" y="497"/>
                </a:lnTo>
                <a:lnTo>
                  <a:pt x="637" y="498"/>
                </a:lnTo>
                <a:lnTo>
                  <a:pt x="654" y="499"/>
                </a:lnTo>
                <a:lnTo>
                  <a:pt x="670" y="503"/>
                </a:lnTo>
                <a:lnTo>
                  <a:pt x="664" y="505"/>
                </a:lnTo>
                <a:lnTo>
                  <a:pt x="657" y="505"/>
                </a:lnTo>
                <a:lnTo>
                  <a:pt x="656" y="505"/>
                </a:lnTo>
                <a:lnTo>
                  <a:pt x="655" y="505"/>
                </a:lnTo>
                <a:lnTo>
                  <a:pt x="655" y="507"/>
                </a:lnTo>
                <a:lnTo>
                  <a:pt x="655" y="509"/>
                </a:lnTo>
                <a:lnTo>
                  <a:pt x="649" y="506"/>
                </a:lnTo>
                <a:lnTo>
                  <a:pt x="643" y="504"/>
                </a:lnTo>
                <a:lnTo>
                  <a:pt x="635" y="504"/>
                </a:lnTo>
                <a:lnTo>
                  <a:pt x="627" y="503"/>
                </a:lnTo>
                <a:lnTo>
                  <a:pt x="628" y="501"/>
                </a:lnTo>
                <a:lnTo>
                  <a:pt x="627" y="499"/>
                </a:lnTo>
                <a:lnTo>
                  <a:pt x="624" y="498"/>
                </a:lnTo>
                <a:lnTo>
                  <a:pt x="622" y="497"/>
                </a:lnTo>
                <a:lnTo>
                  <a:pt x="616" y="497"/>
                </a:lnTo>
                <a:lnTo>
                  <a:pt x="612" y="496"/>
                </a:lnTo>
                <a:lnTo>
                  <a:pt x="606" y="496"/>
                </a:lnTo>
                <a:lnTo>
                  <a:pt x="600" y="495"/>
                </a:lnTo>
                <a:lnTo>
                  <a:pt x="595" y="494"/>
                </a:lnTo>
                <a:lnTo>
                  <a:pt x="589" y="495"/>
                </a:lnTo>
                <a:lnTo>
                  <a:pt x="605" y="499"/>
                </a:lnTo>
                <a:lnTo>
                  <a:pt x="621" y="505"/>
                </a:lnTo>
                <a:lnTo>
                  <a:pt x="611" y="505"/>
                </a:lnTo>
                <a:lnTo>
                  <a:pt x="600" y="504"/>
                </a:lnTo>
                <a:lnTo>
                  <a:pt x="590" y="502"/>
                </a:lnTo>
                <a:lnTo>
                  <a:pt x="580" y="501"/>
                </a:lnTo>
                <a:lnTo>
                  <a:pt x="578" y="502"/>
                </a:lnTo>
                <a:lnTo>
                  <a:pt x="577" y="502"/>
                </a:lnTo>
                <a:lnTo>
                  <a:pt x="577" y="501"/>
                </a:lnTo>
                <a:lnTo>
                  <a:pt x="575" y="499"/>
                </a:lnTo>
                <a:lnTo>
                  <a:pt x="573" y="497"/>
                </a:lnTo>
                <a:lnTo>
                  <a:pt x="571" y="497"/>
                </a:lnTo>
                <a:lnTo>
                  <a:pt x="567" y="497"/>
                </a:lnTo>
                <a:lnTo>
                  <a:pt x="564" y="497"/>
                </a:lnTo>
                <a:lnTo>
                  <a:pt x="563" y="497"/>
                </a:lnTo>
                <a:lnTo>
                  <a:pt x="562" y="497"/>
                </a:lnTo>
                <a:lnTo>
                  <a:pt x="561" y="496"/>
                </a:lnTo>
                <a:lnTo>
                  <a:pt x="559" y="494"/>
                </a:lnTo>
                <a:lnTo>
                  <a:pt x="563" y="494"/>
                </a:lnTo>
                <a:lnTo>
                  <a:pt x="564" y="493"/>
                </a:lnTo>
                <a:lnTo>
                  <a:pt x="563" y="490"/>
                </a:lnTo>
                <a:lnTo>
                  <a:pt x="561" y="490"/>
                </a:lnTo>
                <a:lnTo>
                  <a:pt x="554" y="490"/>
                </a:lnTo>
                <a:lnTo>
                  <a:pt x="548" y="491"/>
                </a:lnTo>
                <a:lnTo>
                  <a:pt x="540" y="491"/>
                </a:lnTo>
                <a:lnTo>
                  <a:pt x="532" y="491"/>
                </a:lnTo>
                <a:lnTo>
                  <a:pt x="528" y="493"/>
                </a:lnTo>
                <a:lnTo>
                  <a:pt x="524" y="494"/>
                </a:lnTo>
                <a:lnTo>
                  <a:pt x="521" y="495"/>
                </a:lnTo>
                <a:lnTo>
                  <a:pt x="516" y="497"/>
                </a:lnTo>
                <a:lnTo>
                  <a:pt x="532" y="502"/>
                </a:lnTo>
                <a:lnTo>
                  <a:pt x="548" y="504"/>
                </a:lnTo>
                <a:lnTo>
                  <a:pt x="536" y="504"/>
                </a:lnTo>
                <a:lnTo>
                  <a:pt x="523" y="503"/>
                </a:lnTo>
                <a:lnTo>
                  <a:pt x="519" y="503"/>
                </a:lnTo>
                <a:lnTo>
                  <a:pt x="515" y="503"/>
                </a:lnTo>
                <a:lnTo>
                  <a:pt x="514" y="502"/>
                </a:lnTo>
                <a:lnTo>
                  <a:pt x="513" y="501"/>
                </a:lnTo>
                <a:lnTo>
                  <a:pt x="513" y="499"/>
                </a:lnTo>
                <a:lnTo>
                  <a:pt x="514" y="497"/>
                </a:lnTo>
                <a:lnTo>
                  <a:pt x="509" y="497"/>
                </a:lnTo>
                <a:lnTo>
                  <a:pt x="503" y="497"/>
                </a:lnTo>
                <a:lnTo>
                  <a:pt x="499" y="497"/>
                </a:lnTo>
                <a:lnTo>
                  <a:pt x="496" y="497"/>
                </a:lnTo>
                <a:lnTo>
                  <a:pt x="493" y="498"/>
                </a:lnTo>
                <a:lnTo>
                  <a:pt x="493" y="501"/>
                </a:lnTo>
                <a:lnTo>
                  <a:pt x="496" y="499"/>
                </a:lnTo>
                <a:lnTo>
                  <a:pt x="499" y="499"/>
                </a:lnTo>
                <a:lnTo>
                  <a:pt x="501" y="501"/>
                </a:lnTo>
                <a:lnTo>
                  <a:pt x="504" y="502"/>
                </a:lnTo>
                <a:lnTo>
                  <a:pt x="499" y="503"/>
                </a:lnTo>
                <a:lnTo>
                  <a:pt x="495" y="505"/>
                </a:lnTo>
                <a:lnTo>
                  <a:pt x="506" y="506"/>
                </a:lnTo>
                <a:lnTo>
                  <a:pt x="519" y="507"/>
                </a:lnTo>
                <a:lnTo>
                  <a:pt x="530" y="510"/>
                </a:lnTo>
                <a:lnTo>
                  <a:pt x="542" y="511"/>
                </a:lnTo>
                <a:lnTo>
                  <a:pt x="553" y="512"/>
                </a:lnTo>
                <a:lnTo>
                  <a:pt x="564" y="513"/>
                </a:lnTo>
                <a:lnTo>
                  <a:pt x="569" y="515"/>
                </a:lnTo>
                <a:lnTo>
                  <a:pt x="572" y="516"/>
                </a:lnTo>
                <a:lnTo>
                  <a:pt x="577" y="515"/>
                </a:lnTo>
                <a:lnTo>
                  <a:pt x="580" y="514"/>
                </a:lnTo>
                <a:lnTo>
                  <a:pt x="580" y="516"/>
                </a:lnTo>
                <a:lnTo>
                  <a:pt x="582" y="519"/>
                </a:lnTo>
                <a:lnTo>
                  <a:pt x="588" y="520"/>
                </a:lnTo>
                <a:lnTo>
                  <a:pt x="593" y="521"/>
                </a:lnTo>
                <a:lnTo>
                  <a:pt x="588" y="522"/>
                </a:lnTo>
                <a:lnTo>
                  <a:pt x="582" y="521"/>
                </a:lnTo>
                <a:lnTo>
                  <a:pt x="581" y="522"/>
                </a:lnTo>
                <a:lnTo>
                  <a:pt x="579" y="523"/>
                </a:lnTo>
                <a:lnTo>
                  <a:pt x="578" y="526"/>
                </a:lnTo>
                <a:lnTo>
                  <a:pt x="579" y="528"/>
                </a:lnTo>
                <a:lnTo>
                  <a:pt x="582" y="527"/>
                </a:lnTo>
                <a:lnTo>
                  <a:pt x="586" y="524"/>
                </a:lnTo>
                <a:lnTo>
                  <a:pt x="590" y="526"/>
                </a:lnTo>
                <a:lnTo>
                  <a:pt x="595" y="526"/>
                </a:lnTo>
                <a:lnTo>
                  <a:pt x="596" y="523"/>
                </a:lnTo>
                <a:lnTo>
                  <a:pt x="598" y="521"/>
                </a:lnTo>
                <a:lnTo>
                  <a:pt x="599" y="522"/>
                </a:lnTo>
                <a:lnTo>
                  <a:pt x="602" y="523"/>
                </a:lnTo>
                <a:lnTo>
                  <a:pt x="610" y="526"/>
                </a:lnTo>
                <a:lnTo>
                  <a:pt x="619" y="527"/>
                </a:lnTo>
                <a:lnTo>
                  <a:pt x="626" y="527"/>
                </a:lnTo>
                <a:lnTo>
                  <a:pt x="632" y="528"/>
                </a:lnTo>
                <a:lnTo>
                  <a:pt x="635" y="529"/>
                </a:lnTo>
                <a:lnTo>
                  <a:pt x="636" y="530"/>
                </a:lnTo>
                <a:lnTo>
                  <a:pt x="637" y="531"/>
                </a:lnTo>
                <a:lnTo>
                  <a:pt x="638" y="531"/>
                </a:lnTo>
                <a:lnTo>
                  <a:pt x="640" y="531"/>
                </a:lnTo>
                <a:lnTo>
                  <a:pt x="641" y="531"/>
                </a:lnTo>
                <a:lnTo>
                  <a:pt x="648" y="532"/>
                </a:lnTo>
                <a:lnTo>
                  <a:pt x="653" y="536"/>
                </a:lnTo>
                <a:lnTo>
                  <a:pt x="660" y="537"/>
                </a:lnTo>
                <a:lnTo>
                  <a:pt x="666" y="539"/>
                </a:lnTo>
                <a:lnTo>
                  <a:pt x="682" y="544"/>
                </a:lnTo>
                <a:lnTo>
                  <a:pt x="699" y="549"/>
                </a:lnTo>
                <a:lnTo>
                  <a:pt x="713" y="554"/>
                </a:lnTo>
                <a:lnTo>
                  <a:pt x="728" y="559"/>
                </a:lnTo>
                <a:lnTo>
                  <a:pt x="743" y="563"/>
                </a:lnTo>
                <a:lnTo>
                  <a:pt x="756" y="569"/>
                </a:lnTo>
                <a:lnTo>
                  <a:pt x="753" y="570"/>
                </a:lnTo>
                <a:lnTo>
                  <a:pt x="750" y="570"/>
                </a:lnTo>
                <a:lnTo>
                  <a:pt x="748" y="570"/>
                </a:lnTo>
                <a:lnTo>
                  <a:pt x="747" y="570"/>
                </a:lnTo>
                <a:lnTo>
                  <a:pt x="746" y="571"/>
                </a:lnTo>
                <a:lnTo>
                  <a:pt x="745" y="572"/>
                </a:lnTo>
                <a:lnTo>
                  <a:pt x="744" y="576"/>
                </a:lnTo>
                <a:lnTo>
                  <a:pt x="744" y="579"/>
                </a:lnTo>
                <a:lnTo>
                  <a:pt x="742" y="581"/>
                </a:lnTo>
                <a:lnTo>
                  <a:pt x="738" y="582"/>
                </a:lnTo>
                <a:lnTo>
                  <a:pt x="742" y="582"/>
                </a:lnTo>
                <a:lnTo>
                  <a:pt x="746" y="584"/>
                </a:lnTo>
                <a:lnTo>
                  <a:pt x="750" y="584"/>
                </a:lnTo>
                <a:lnTo>
                  <a:pt x="753" y="581"/>
                </a:lnTo>
                <a:lnTo>
                  <a:pt x="748" y="581"/>
                </a:lnTo>
                <a:lnTo>
                  <a:pt x="746" y="580"/>
                </a:lnTo>
                <a:lnTo>
                  <a:pt x="746" y="579"/>
                </a:lnTo>
                <a:lnTo>
                  <a:pt x="747" y="578"/>
                </a:lnTo>
                <a:lnTo>
                  <a:pt x="748" y="578"/>
                </a:lnTo>
                <a:lnTo>
                  <a:pt x="750" y="578"/>
                </a:lnTo>
                <a:lnTo>
                  <a:pt x="753" y="578"/>
                </a:lnTo>
                <a:lnTo>
                  <a:pt x="756" y="577"/>
                </a:lnTo>
                <a:lnTo>
                  <a:pt x="756" y="574"/>
                </a:lnTo>
                <a:lnTo>
                  <a:pt x="758" y="571"/>
                </a:lnTo>
                <a:lnTo>
                  <a:pt x="761" y="570"/>
                </a:lnTo>
                <a:lnTo>
                  <a:pt x="766" y="571"/>
                </a:lnTo>
                <a:lnTo>
                  <a:pt x="771" y="573"/>
                </a:lnTo>
                <a:lnTo>
                  <a:pt x="775" y="576"/>
                </a:lnTo>
                <a:lnTo>
                  <a:pt x="787" y="579"/>
                </a:lnTo>
                <a:lnTo>
                  <a:pt x="800" y="585"/>
                </a:lnTo>
                <a:lnTo>
                  <a:pt x="812" y="589"/>
                </a:lnTo>
                <a:lnTo>
                  <a:pt x="825" y="594"/>
                </a:lnTo>
                <a:lnTo>
                  <a:pt x="837" y="598"/>
                </a:lnTo>
                <a:lnTo>
                  <a:pt x="850" y="603"/>
                </a:lnTo>
                <a:lnTo>
                  <a:pt x="859" y="607"/>
                </a:lnTo>
                <a:lnTo>
                  <a:pt x="869" y="612"/>
                </a:lnTo>
                <a:lnTo>
                  <a:pt x="874" y="613"/>
                </a:lnTo>
                <a:lnTo>
                  <a:pt x="878" y="613"/>
                </a:lnTo>
                <a:lnTo>
                  <a:pt x="882" y="615"/>
                </a:lnTo>
                <a:lnTo>
                  <a:pt x="885" y="619"/>
                </a:lnTo>
                <a:lnTo>
                  <a:pt x="882" y="619"/>
                </a:lnTo>
                <a:lnTo>
                  <a:pt x="880" y="620"/>
                </a:lnTo>
                <a:lnTo>
                  <a:pt x="878" y="621"/>
                </a:lnTo>
                <a:lnTo>
                  <a:pt x="876" y="623"/>
                </a:lnTo>
                <a:lnTo>
                  <a:pt x="875" y="626"/>
                </a:lnTo>
                <a:lnTo>
                  <a:pt x="874" y="627"/>
                </a:lnTo>
                <a:lnTo>
                  <a:pt x="870" y="627"/>
                </a:lnTo>
                <a:lnTo>
                  <a:pt x="866" y="627"/>
                </a:lnTo>
                <a:lnTo>
                  <a:pt x="867" y="628"/>
                </a:lnTo>
                <a:lnTo>
                  <a:pt x="869" y="630"/>
                </a:lnTo>
                <a:lnTo>
                  <a:pt x="868" y="631"/>
                </a:lnTo>
                <a:lnTo>
                  <a:pt x="869" y="634"/>
                </a:lnTo>
                <a:lnTo>
                  <a:pt x="874" y="634"/>
                </a:lnTo>
                <a:lnTo>
                  <a:pt x="878" y="635"/>
                </a:lnTo>
                <a:lnTo>
                  <a:pt x="884" y="635"/>
                </a:lnTo>
                <a:lnTo>
                  <a:pt x="890" y="637"/>
                </a:lnTo>
                <a:lnTo>
                  <a:pt x="891" y="638"/>
                </a:lnTo>
                <a:lnTo>
                  <a:pt x="892" y="639"/>
                </a:lnTo>
                <a:lnTo>
                  <a:pt x="892" y="639"/>
                </a:lnTo>
                <a:lnTo>
                  <a:pt x="894" y="638"/>
                </a:lnTo>
                <a:lnTo>
                  <a:pt x="899" y="638"/>
                </a:lnTo>
                <a:lnTo>
                  <a:pt x="902" y="638"/>
                </a:lnTo>
                <a:lnTo>
                  <a:pt x="907" y="639"/>
                </a:lnTo>
                <a:lnTo>
                  <a:pt x="911" y="640"/>
                </a:lnTo>
                <a:lnTo>
                  <a:pt x="913" y="637"/>
                </a:lnTo>
                <a:lnTo>
                  <a:pt x="916" y="635"/>
                </a:lnTo>
                <a:lnTo>
                  <a:pt x="919" y="632"/>
                </a:lnTo>
                <a:lnTo>
                  <a:pt x="921" y="632"/>
                </a:lnTo>
                <a:lnTo>
                  <a:pt x="924" y="632"/>
                </a:lnTo>
                <a:lnTo>
                  <a:pt x="925" y="635"/>
                </a:lnTo>
                <a:lnTo>
                  <a:pt x="925" y="636"/>
                </a:lnTo>
                <a:lnTo>
                  <a:pt x="926" y="638"/>
                </a:lnTo>
                <a:lnTo>
                  <a:pt x="927" y="638"/>
                </a:lnTo>
                <a:lnTo>
                  <a:pt x="928" y="637"/>
                </a:lnTo>
                <a:lnTo>
                  <a:pt x="929" y="635"/>
                </a:lnTo>
                <a:lnTo>
                  <a:pt x="929" y="634"/>
                </a:lnTo>
                <a:lnTo>
                  <a:pt x="926" y="630"/>
                </a:lnTo>
                <a:lnTo>
                  <a:pt x="920" y="628"/>
                </a:lnTo>
                <a:lnTo>
                  <a:pt x="924" y="626"/>
                </a:lnTo>
                <a:lnTo>
                  <a:pt x="927" y="626"/>
                </a:lnTo>
                <a:lnTo>
                  <a:pt x="931" y="627"/>
                </a:lnTo>
                <a:lnTo>
                  <a:pt x="934" y="628"/>
                </a:lnTo>
                <a:lnTo>
                  <a:pt x="937" y="631"/>
                </a:lnTo>
                <a:lnTo>
                  <a:pt x="940" y="632"/>
                </a:lnTo>
                <a:lnTo>
                  <a:pt x="942" y="634"/>
                </a:lnTo>
                <a:lnTo>
                  <a:pt x="945" y="634"/>
                </a:lnTo>
                <a:lnTo>
                  <a:pt x="952" y="636"/>
                </a:lnTo>
                <a:lnTo>
                  <a:pt x="959" y="639"/>
                </a:lnTo>
                <a:lnTo>
                  <a:pt x="964" y="644"/>
                </a:lnTo>
                <a:lnTo>
                  <a:pt x="969" y="649"/>
                </a:lnTo>
                <a:lnTo>
                  <a:pt x="964" y="648"/>
                </a:lnTo>
                <a:lnTo>
                  <a:pt x="956" y="647"/>
                </a:lnTo>
                <a:lnTo>
                  <a:pt x="952" y="647"/>
                </a:lnTo>
                <a:lnTo>
                  <a:pt x="948" y="647"/>
                </a:lnTo>
                <a:lnTo>
                  <a:pt x="945" y="648"/>
                </a:lnTo>
                <a:lnTo>
                  <a:pt x="944" y="649"/>
                </a:lnTo>
                <a:lnTo>
                  <a:pt x="943" y="651"/>
                </a:lnTo>
                <a:lnTo>
                  <a:pt x="944" y="653"/>
                </a:lnTo>
                <a:lnTo>
                  <a:pt x="945" y="655"/>
                </a:lnTo>
                <a:lnTo>
                  <a:pt x="946" y="657"/>
                </a:lnTo>
                <a:lnTo>
                  <a:pt x="952" y="661"/>
                </a:lnTo>
                <a:lnTo>
                  <a:pt x="956" y="662"/>
                </a:lnTo>
                <a:lnTo>
                  <a:pt x="954" y="660"/>
                </a:lnTo>
                <a:lnTo>
                  <a:pt x="952" y="657"/>
                </a:lnTo>
                <a:lnTo>
                  <a:pt x="957" y="657"/>
                </a:lnTo>
                <a:lnTo>
                  <a:pt x="961" y="656"/>
                </a:lnTo>
                <a:lnTo>
                  <a:pt x="966" y="655"/>
                </a:lnTo>
                <a:lnTo>
                  <a:pt x="969" y="653"/>
                </a:lnTo>
                <a:lnTo>
                  <a:pt x="972" y="651"/>
                </a:lnTo>
                <a:lnTo>
                  <a:pt x="973" y="647"/>
                </a:lnTo>
                <a:lnTo>
                  <a:pt x="975" y="645"/>
                </a:lnTo>
                <a:lnTo>
                  <a:pt x="979" y="644"/>
                </a:lnTo>
                <a:lnTo>
                  <a:pt x="989" y="644"/>
                </a:lnTo>
                <a:lnTo>
                  <a:pt x="1003" y="644"/>
                </a:lnTo>
                <a:lnTo>
                  <a:pt x="1010" y="645"/>
                </a:lnTo>
                <a:lnTo>
                  <a:pt x="1016" y="647"/>
                </a:lnTo>
                <a:lnTo>
                  <a:pt x="1018" y="648"/>
                </a:lnTo>
                <a:lnTo>
                  <a:pt x="1019" y="649"/>
                </a:lnTo>
                <a:lnTo>
                  <a:pt x="1019" y="651"/>
                </a:lnTo>
                <a:lnTo>
                  <a:pt x="1018" y="653"/>
                </a:lnTo>
                <a:lnTo>
                  <a:pt x="1022" y="653"/>
                </a:lnTo>
                <a:lnTo>
                  <a:pt x="1024" y="653"/>
                </a:lnTo>
                <a:lnTo>
                  <a:pt x="1026" y="654"/>
                </a:lnTo>
                <a:lnTo>
                  <a:pt x="1028" y="657"/>
                </a:lnTo>
                <a:lnTo>
                  <a:pt x="1020" y="657"/>
                </a:lnTo>
                <a:lnTo>
                  <a:pt x="1012" y="659"/>
                </a:lnTo>
                <a:lnTo>
                  <a:pt x="1009" y="660"/>
                </a:lnTo>
                <a:lnTo>
                  <a:pt x="1007" y="660"/>
                </a:lnTo>
                <a:lnTo>
                  <a:pt x="1005" y="659"/>
                </a:lnTo>
                <a:lnTo>
                  <a:pt x="1002" y="657"/>
                </a:lnTo>
                <a:lnTo>
                  <a:pt x="1000" y="659"/>
                </a:lnTo>
                <a:lnTo>
                  <a:pt x="997" y="661"/>
                </a:lnTo>
                <a:lnTo>
                  <a:pt x="994" y="661"/>
                </a:lnTo>
                <a:lnTo>
                  <a:pt x="990" y="660"/>
                </a:lnTo>
                <a:lnTo>
                  <a:pt x="986" y="659"/>
                </a:lnTo>
                <a:lnTo>
                  <a:pt x="983" y="657"/>
                </a:lnTo>
                <a:lnTo>
                  <a:pt x="978" y="657"/>
                </a:lnTo>
                <a:lnTo>
                  <a:pt x="975" y="657"/>
                </a:lnTo>
                <a:lnTo>
                  <a:pt x="987" y="662"/>
                </a:lnTo>
                <a:lnTo>
                  <a:pt x="1000" y="664"/>
                </a:lnTo>
                <a:lnTo>
                  <a:pt x="1006" y="665"/>
                </a:lnTo>
                <a:lnTo>
                  <a:pt x="1010" y="667"/>
                </a:lnTo>
                <a:lnTo>
                  <a:pt x="1015" y="669"/>
                </a:lnTo>
                <a:lnTo>
                  <a:pt x="1018" y="670"/>
                </a:lnTo>
                <a:lnTo>
                  <a:pt x="1032" y="672"/>
                </a:lnTo>
                <a:lnTo>
                  <a:pt x="1044" y="671"/>
                </a:lnTo>
                <a:lnTo>
                  <a:pt x="1036" y="668"/>
                </a:lnTo>
                <a:lnTo>
                  <a:pt x="1026" y="664"/>
                </a:lnTo>
                <a:lnTo>
                  <a:pt x="1030" y="664"/>
                </a:lnTo>
                <a:lnTo>
                  <a:pt x="1033" y="663"/>
                </a:lnTo>
                <a:lnTo>
                  <a:pt x="1036" y="661"/>
                </a:lnTo>
                <a:lnTo>
                  <a:pt x="1040" y="659"/>
                </a:lnTo>
                <a:lnTo>
                  <a:pt x="1043" y="656"/>
                </a:lnTo>
                <a:lnTo>
                  <a:pt x="1047" y="656"/>
                </a:lnTo>
                <a:lnTo>
                  <a:pt x="1050" y="656"/>
                </a:lnTo>
                <a:lnTo>
                  <a:pt x="1052" y="660"/>
                </a:lnTo>
                <a:lnTo>
                  <a:pt x="1052" y="664"/>
                </a:lnTo>
                <a:lnTo>
                  <a:pt x="1050" y="669"/>
                </a:lnTo>
                <a:lnTo>
                  <a:pt x="1050" y="671"/>
                </a:lnTo>
                <a:lnTo>
                  <a:pt x="1050" y="673"/>
                </a:lnTo>
                <a:lnTo>
                  <a:pt x="1052" y="674"/>
                </a:lnTo>
                <a:lnTo>
                  <a:pt x="1056" y="674"/>
                </a:lnTo>
                <a:lnTo>
                  <a:pt x="1052" y="676"/>
                </a:lnTo>
                <a:lnTo>
                  <a:pt x="1045" y="677"/>
                </a:lnTo>
                <a:lnTo>
                  <a:pt x="1042" y="678"/>
                </a:lnTo>
                <a:lnTo>
                  <a:pt x="1041" y="679"/>
                </a:lnTo>
                <a:lnTo>
                  <a:pt x="1040" y="680"/>
                </a:lnTo>
                <a:lnTo>
                  <a:pt x="1041" y="682"/>
                </a:lnTo>
                <a:lnTo>
                  <a:pt x="1042" y="684"/>
                </a:lnTo>
                <a:lnTo>
                  <a:pt x="1044" y="684"/>
                </a:lnTo>
                <a:lnTo>
                  <a:pt x="1047" y="684"/>
                </a:lnTo>
                <a:lnTo>
                  <a:pt x="1049" y="684"/>
                </a:lnTo>
                <a:lnTo>
                  <a:pt x="1052" y="681"/>
                </a:lnTo>
                <a:lnTo>
                  <a:pt x="1056" y="680"/>
                </a:lnTo>
                <a:lnTo>
                  <a:pt x="1059" y="678"/>
                </a:lnTo>
                <a:lnTo>
                  <a:pt x="1061" y="677"/>
                </a:lnTo>
                <a:lnTo>
                  <a:pt x="1065" y="677"/>
                </a:lnTo>
                <a:lnTo>
                  <a:pt x="1068" y="677"/>
                </a:lnTo>
                <a:lnTo>
                  <a:pt x="1074" y="678"/>
                </a:lnTo>
                <a:lnTo>
                  <a:pt x="1081" y="679"/>
                </a:lnTo>
                <a:lnTo>
                  <a:pt x="1083" y="679"/>
                </a:lnTo>
                <a:lnTo>
                  <a:pt x="1084" y="679"/>
                </a:lnTo>
                <a:lnTo>
                  <a:pt x="1086" y="679"/>
                </a:lnTo>
                <a:lnTo>
                  <a:pt x="1088" y="677"/>
                </a:lnTo>
                <a:lnTo>
                  <a:pt x="1089" y="676"/>
                </a:lnTo>
                <a:lnTo>
                  <a:pt x="1090" y="673"/>
                </a:lnTo>
                <a:lnTo>
                  <a:pt x="1091" y="672"/>
                </a:lnTo>
                <a:lnTo>
                  <a:pt x="1092" y="671"/>
                </a:lnTo>
                <a:lnTo>
                  <a:pt x="1086" y="669"/>
                </a:lnTo>
                <a:lnTo>
                  <a:pt x="1082" y="669"/>
                </a:lnTo>
                <a:lnTo>
                  <a:pt x="1083" y="672"/>
                </a:lnTo>
                <a:lnTo>
                  <a:pt x="1082" y="676"/>
                </a:lnTo>
                <a:lnTo>
                  <a:pt x="1081" y="676"/>
                </a:lnTo>
                <a:lnTo>
                  <a:pt x="1080" y="676"/>
                </a:lnTo>
                <a:lnTo>
                  <a:pt x="1080" y="673"/>
                </a:lnTo>
                <a:lnTo>
                  <a:pt x="1078" y="672"/>
                </a:lnTo>
                <a:lnTo>
                  <a:pt x="1074" y="672"/>
                </a:lnTo>
                <a:lnTo>
                  <a:pt x="1068" y="671"/>
                </a:lnTo>
                <a:lnTo>
                  <a:pt x="1073" y="669"/>
                </a:lnTo>
                <a:lnTo>
                  <a:pt x="1077" y="667"/>
                </a:lnTo>
                <a:lnTo>
                  <a:pt x="1082" y="665"/>
                </a:lnTo>
                <a:lnTo>
                  <a:pt x="1086" y="664"/>
                </a:lnTo>
                <a:lnTo>
                  <a:pt x="1091" y="665"/>
                </a:lnTo>
                <a:lnTo>
                  <a:pt x="1094" y="668"/>
                </a:lnTo>
                <a:lnTo>
                  <a:pt x="1099" y="668"/>
                </a:lnTo>
                <a:lnTo>
                  <a:pt x="1104" y="665"/>
                </a:lnTo>
                <a:lnTo>
                  <a:pt x="1107" y="664"/>
                </a:lnTo>
                <a:lnTo>
                  <a:pt x="1110" y="664"/>
                </a:lnTo>
                <a:lnTo>
                  <a:pt x="1115" y="664"/>
                </a:lnTo>
                <a:lnTo>
                  <a:pt x="1118" y="665"/>
                </a:lnTo>
                <a:lnTo>
                  <a:pt x="1123" y="667"/>
                </a:lnTo>
                <a:lnTo>
                  <a:pt x="1126" y="669"/>
                </a:lnTo>
                <a:lnTo>
                  <a:pt x="1132" y="669"/>
                </a:lnTo>
                <a:lnTo>
                  <a:pt x="1138" y="669"/>
                </a:lnTo>
                <a:lnTo>
                  <a:pt x="1162" y="669"/>
                </a:lnTo>
                <a:lnTo>
                  <a:pt x="1185" y="671"/>
                </a:lnTo>
                <a:lnTo>
                  <a:pt x="1209" y="674"/>
                </a:lnTo>
                <a:lnTo>
                  <a:pt x="1232" y="677"/>
                </a:lnTo>
                <a:lnTo>
                  <a:pt x="1256" y="679"/>
                </a:lnTo>
                <a:lnTo>
                  <a:pt x="1281" y="680"/>
                </a:lnTo>
                <a:lnTo>
                  <a:pt x="1305" y="680"/>
                </a:lnTo>
                <a:lnTo>
                  <a:pt x="1329" y="680"/>
                </a:lnTo>
                <a:lnTo>
                  <a:pt x="1340" y="679"/>
                </a:lnTo>
                <a:lnTo>
                  <a:pt x="1352" y="678"/>
                </a:lnTo>
                <a:lnTo>
                  <a:pt x="1363" y="676"/>
                </a:lnTo>
                <a:lnTo>
                  <a:pt x="1374" y="673"/>
                </a:lnTo>
                <a:lnTo>
                  <a:pt x="1387" y="671"/>
                </a:lnTo>
                <a:lnTo>
                  <a:pt x="1398" y="668"/>
                </a:lnTo>
                <a:lnTo>
                  <a:pt x="1407" y="664"/>
                </a:lnTo>
                <a:lnTo>
                  <a:pt x="1417" y="661"/>
                </a:lnTo>
                <a:lnTo>
                  <a:pt x="1417" y="662"/>
                </a:lnTo>
                <a:lnTo>
                  <a:pt x="1414" y="664"/>
                </a:lnTo>
                <a:lnTo>
                  <a:pt x="1413" y="665"/>
                </a:lnTo>
                <a:lnTo>
                  <a:pt x="1410" y="667"/>
                </a:lnTo>
                <a:lnTo>
                  <a:pt x="1405" y="669"/>
                </a:lnTo>
                <a:lnTo>
                  <a:pt x="1402" y="672"/>
                </a:lnTo>
                <a:lnTo>
                  <a:pt x="1398" y="676"/>
                </a:lnTo>
                <a:lnTo>
                  <a:pt x="1394" y="677"/>
                </a:lnTo>
                <a:lnTo>
                  <a:pt x="1394" y="674"/>
                </a:lnTo>
                <a:lnTo>
                  <a:pt x="1391" y="672"/>
                </a:lnTo>
                <a:lnTo>
                  <a:pt x="1388" y="676"/>
                </a:lnTo>
                <a:lnTo>
                  <a:pt x="1384" y="680"/>
                </a:lnTo>
                <a:lnTo>
                  <a:pt x="1381" y="682"/>
                </a:lnTo>
                <a:lnTo>
                  <a:pt x="1380" y="684"/>
                </a:lnTo>
                <a:lnTo>
                  <a:pt x="1378" y="682"/>
                </a:lnTo>
                <a:lnTo>
                  <a:pt x="1376" y="681"/>
                </a:lnTo>
                <a:lnTo>
                  <a:pt x="1373" y="680"/>
                </a:lnTo>
                <a:lnTo>
                  <a:pt x="1373" y="680"/>
                </a:lnTo>
                <a:lnTo>
                  <a:pt x="1372" y="681"/>
                </a:lnTo>
                <a:lnTo>
                  <a:pt x="1371" y="682"/>
                </a:lnTo>
                <a:lnTo>
                  <a:pt x="1369" y="684"/>
                </a:lnTo>
                <a:lnTo>
                  <a:pt x="1368" y="685"/>
                </a:lnTo>
                <a:lnTo>
                  <a:pt x="1365" y="686"/>
                </a:lnTo>
                <a:lnTo>
                  <a:pt x="1363" y="685"/>
                </a:lnTo>
                <a:lnTo>
                  <a:pt x="1361" y="684"/>
                </a:lnTo>
                <a:lnTo>
                  <a:pt x="1360" y="684"/>
                </a:lnTo>
                <a:lnTo>
                  <a:pt x="1360" y="685"/>
                </a:lnTo>
                <a:lnTo>
                  <a:pt x="1358" y="687"/>
                </a:lnTo>
                <a:lnTo>
                  <a:pt x="1356" y="689"/>
                </a:lnTo>
                <a:lnTo>
                  <a:pt x="1355" y="688"/>
                </a:lnTo>
                <a:lnTo>
                  <a:pt x="1355" y="687"/>
                </a:lnTo>
                <a:lnTo>
                  <a:pt x="1353" y="686"/>
                </a:lnTo>
                <a:lnTo>
                  <a:pt x="1345" y="689"/>
                </a:lnTo>
                <a:lnTo>
                  <a:pt x="1338" y="693"/>
                </a:lnTo>
                <a:lnTo>
                  <a:pt x="1336" y="690"/>
                </a:lnTo>
                <a:lnTo>
                  <a:pt x="1333" y="687"/>
                </a:lnTo>
                <a:lnTo>
                  <a:pt x="1332" y="687"/>
                </a:lnTo>
                <a:lnTo>
                  <a:pt x="1331" y="687"/>
                </a:lnTo>
                <a:lnTo>
                  <a:pt x="1331" y="688"/>
                </a:lnTo>
                <a:lnTo>
                  <a:pt x="1330" y="689"/>
                </a:lnTo>
                <a:lnTo>
                  <a:pt x="1331" y="693"/>
                </a:lnTo>
                <a:lnTo>
                  <a:pt x="1331" y="695"/>
                </a:lnTo>
                <a:lnTo>
                  <a:pt x="1329" y="694"/>
                </a:lnTo>
                <a:lnTo>
                  <a:pt x="1327" y="693"/>
                </a:lnTo>
                <a:lnTo>
                  <a:pt x="1324" y="694"/>
                </a:lnTo>
                <a:lnTo>
                  <a:pt x="1323" y="695"/>
                </a:lnTo>
                <a:lnTo>
                  <a:pt x="1317" y="695"/>
                </a:lnTo>
                <a:lnTo>
                  <a:pt x="1312" y="693"/>
                </a:lnTo>
                <a:lnTo>
                  <a:pt x="1306" y="694"/>
                </a:lnTo>
                <a:lnTo>
                  <a:pt x="1300" y="695"/>
                </a:lnTo>
                <a:lnTo>
                  <a:pt x="1300" y="693"/>
                </a:lnTo>
                <a:lnTo>
                  <a:pt x="1299" y="690"/>
                </a:lnTo>
                <a:lnTo>
                  <a:pt x="1297" y="692"/>
                </a:lnTo>
                <a:lnTo>
                  <a:pt x="1294" y="693"/>
                </a:lnTo>
                <a:lnTo>
                  <a:pt x="1290" y="694"/>
                </a:lnTo>
                <a:lnTo>
                  <a:pt x="1287" y="693"/>
                </a:lnTo>
                <a:lnTo>
                  <a:pt x="1284" y="693"/>
                </a:lnTo>
                <a:lnTo>
                  <a:pt x="1281" y="693"/>
                </a:lnTo>
                <a:lnTo>
                  <a:pt x="1280" y="690"/>
                </a:lnTo>
                <a:lnTo>
                  <a:pt x="1278" y="689"/>
                </a:lnTo>
                <a:lnTo>
                  <a:pt x="1273" y="692"/>
                </a:lnTo>
                <a:lnTo>
                  <a:pt x="1270" y="693"/>
                </a:lnTo>
                <a:lnTo>
                  <a:pt x="1267" y="693"/>
                </a:lnTo>
                <a:lnTo>
                  <a:pt x="1267" y="693"/>
                </a:lnTo>
                <a:lnTo>
                  <a:pt x="1267" y="692"/>
                </a:lnTo>
                <a:lnTo>
                  <a:pt x="1269" y="690"/>
                </a:lnTo>
                <a:lnTo>
                  <a:pt x="1272" y="688"/>
                </a:lnTo>
                <a:lnTo>
                  <a:pt x="1274" y="687"/>
                </a:lnTo>
                <a:lnTo>
                  <a:pt x="1271" y="685"/>
                </a:lnTo>
                <a:lnTo>
                  <a:pt x="1269" y="685"/>
                </a:lnTo>
                <a:lnTo>
                  <a:pt x="1266" y="686"/>
                </a:lnTo>
                <a:lnTo>
                  <a:pt x="1264" y="689"/>
                </a:lnTo>
                <a:lnTo>
                  <a:pt x="1263" y="690"/>
                </a:lnTo>
                <a:lnTo>
                  <a:pt x="1263" y="692"/>
                </a:lnTo>
                <a:lnTo>
                  <a:pt x="1261" y="693"/>
                </a:lnTo>
                <a:lnTo>
                  <a:pt x="1258" y="693"/>
                </a:lnTo>
                <a:lnTo>
                  <a:pt x="1251" y="692"/>
                </a:lnTo>
                <a:lnTo>
                  <a:pt x="1245" y="690"/>
                </a:lnTo>
                <a:lnTo>
                  <a:pt x="1251" y="689"/>
                </a:lnTo>
                <a:lnTo>
                  <a:pt x="1257" y="687"/>
                </a:lnTo>
                <a:lnTo>
                  <a:pt x="1257" y="686"/>
                </a:lnTo>
                <a:lnTo>
                  <a:pt x="1256" y="685"/>
                </a:lnTo>
                <a:lnTo>
                  <a:pt x="1255" y="685"/>
                </a:lnTo>
                <a:lnTo>
                  <a:pt x="1253" y="685"/>
                </a:lnTo>
                <a:lnTo>
                  <a:pt x="1249" y="686"/>
                </a:lnTo>
                <a:lnTo>
                  <a:pt x="1246" y="686"/>
                </a:lnTo>
                <a:lnTo>
                  <a:pt x="1241" y="687"/>
                </a:lnTo>
                <a:lnTo>
                  <a:pt x="1238" y="687"/>
                </a:lnTo>
                <a:lnTo>
                  <a:pt x="1237" y="686"/>
                </a:lnTo>
                <a:lnTo>
                  <a:pt x="1237" y="684"/>
                </a:lnTo>
                <a:lnTo>
                  <a:pt x="1236" y="681"/>
                </a:lnTo>
                <a:lnTo>
                  <a:pt x="1232" y="680"/>
                </a:lnTo>
                <a:lnTo>
                  <a:pt x="1230" y="680"/>
                </a:lnTo>
                <a:lnTo>
                  <a:pt x="1228" y="681"/>
                </a:lnTo>
                <a:lnTo>
                  <a:pt x="1225" y="684"/>
                </a:lnTo>
                <a:lnTo>
                  <a:pt x="1222" y="686"/>
                </a:lnTo>
                <a:lnTo>
                  <a:pt x="1217" y="688"/>
                </a:lnTo>
                <a:lnTo>
                  <a:pt x="1214" y="687"/>
                </a:lnTo>
                <a:lnTo>
                  <a:pt x="1214" y="686"/>
                </a:lnTo>
                <a:lnTo>
                  <a:pt x="1213" y="684"/>
                </a:lnTo>
                <a:lnTo>
                  <a:pt x="1209" y="685"/>
                </a:lnTo>
                <a:lnTo>
                  <a:pt x="1206" y="687"/>
                </a:lnTo>
                <a:lnTo>
                  <a:pt x="1198" y="687"/>
                </a:lnTo>
                <a:lnTo>
                  <a:pt x="1190" y="686"/>
                </a:lnTo>
                <a:lnTo>
                  <a:pt x="1187" y="686"/>
                </a:lnTo>
                <a:lnTo>
                  <a:pt x="1183" y="687"/>
                </a:lnTo>
                <a:lnTo>
                  <a:pt x="1182" y="687"/>
                </a:lnTo>
                <a:lnTo>
                  <a:pt x="1181" y="687"/>
                </a:lnTo>
                <a:lnTo>
                  <a:pt x="1180" y="686"/>
                </a:lnTo>
                <a:lnTo>
                  <a:pt x="1179" y="684"/>
                </a:lnTo>
                <a:lnTo>
                  <a:pt x="1183" y="684"/>
                </a:lnTo>
                <a:lnTo>
                  <a:pt x="1187" y="681"/>
                </a:lnTo>
                <a:lnTo>
                  <a:pt x="1188" y="680"/>
                </a:lnTo>
                <a:lnTo>
                  <a:pt x="1189" y="678"/>
                </a:lnTo>
                <a:lnTo>
                  <a:pt x="1188" y="677"/>
                </a:lnTo>
                <a:lnTo>
                  <a:pt x="1187" y="676"/>
                </a:lnTo>
                <a:lnTo>
                  <a:pt x="1183" y="677"/>
                </a:lnTo>
                <a:lnTo>
                  <a:pt x="1180" y="679"/>
                </a:lnTo>
                <a:lnTo>
                  <a:pt x="1175" y="678"/>
                </a:lnTo>
                <a:lnTo>
                  <a:pt x="1171" y="678"/>
                </a:lnTo>
                <a:lnTo>
                  <a:pt x="1173" y="681"/>
                </a:lnTo>
                <a:lnTo>
                  <a:pt x="1175" y="685"/>
                </a:lnTo>
                <a:lnTo>
                  <a:pt x="1173" y="685"/>
                </a:lnTo>
                <a:lnTo>
                  <a:pt x="1171" y="685"/>
                </a:lnTo>
                <a:lnTo>
                  <a:pt x="1168" y="682"/>
                </a:lnTo>
                <a:lnTo>
                  <a:pt x="1167" y="681"/>
                </a:lnTo>
                <a:lnTo>
                  <a:pt x="1166" y="679"/>
                </a:lnTo>
                <a:lnTo>
                  <a:pt x="1166" y="677"/>
                </a:lnTo>
                <a:lnTo>
                  <a:pt x="1167" y="674"/>
                </a:lnTo>
                <a:lnTo>
                  <a:pt x="1167" y="672"/>
                </a:lnTo>
                <a:lnTo>
                  <a:pt x="1156" y="672"/>
                </a:lnTo>
                <a:lnTo>
                  <a:pt x="1144" y="672"/>
                </a:lnTo>
                <a:lnTo>
                  <a:pt x="1142" y="673"/>
                </a:lnTo>
                <a:lnTo>
                  <a:pt x="1140" y="677"/>
                </a:lnTo>
                <a:lnTo>
                  <a:pt x="1141" y="678"/>
                </a:lnTo>
                <a:lnTo>
                  <a:pt x="1143" y="680"/>
                </a:lnTo>
                <a:lnTo>
                  <a:pt x="1135" y="680"/>
                </a:lnTo>
                <a:lnTo>
                  <a:pt x="1127" y="680"/>
                </a:lnTo>
                <a:lnTo>
                  <a:pt x="1126" y="679"/>
                </a:lnTo>
                <a:lnTo>
                  <a:pt x="1125" y="677"/>
                </a:lnTo>
                <a:lnTo>
                  <a:pt x="1126" y="676"/>
                </a:lnTo>
                <a:lnTo>
                  <a:pt x="1127" y="676"/>
                </a:lnTo>
                <a:lnTo>
                  <a:pt x="1127" y="673"/>
                </a:lnTo>
                <a:lnTo>
                  <a:pt x="1126" y="672"/>
                </a:lnTo>
                <a:lnTo>
                  <a:pt x="1124" y="672"/>
                </a:lnTo>
                <a:lnTo>
                  <a:pt x="1122" y="672"/>
                </a:lnTo>
                <a:lnTo>
                  <a:pt x="1116" y="672"/>
                </a:lnTo>
                <a:lnTo>
                  <a:pt x="1111" y="672"/>
                </a:lnTo>
                <a:lnTo>
                  <a:pt x="1107" y="671"/>
                </a:lnTo>
                <a:lnTo>
                  <a:pt x="1104" y="669"/>
                </a:lnTo>
                <a:lnTo>
                  <a:pt x="1101" y="669"/>
                </a:lnTo>
                <a:lnTo>
                  <a:pt x="1100" y="670"/>
                </a:lnTo>
                <a:lnTo>
                  <a:pt x="1099" y="671"/>
                </a:lnTo>
                <a:lnTo>
                  <a:pt x="1099" y="674"/>
                </a:lnTo>
                <a:lnTo>
                  <a:pt x="1100" y="677"/>
                </a:lnTo>
                <a:lnTo>
                  <a:pt x="1100" y="677"/>
                </a:lnTo>
                <a:lnTo>
                  <a:pt x="1100" y="677"/>
                </a:lnTo>
                <a:lnTo>
                  <a:pt x="1102" y="678"/>
                </a:lnTo>
                <a:lnTo>
                  <a:pt x="1109" y="677"/>
                </a:lnTo>
                <a:lnTo>
                  <a:pt x="1116" y="677"/>
                </a:lnTo>
                <a:lnTo>
                  <a:pt x="1113" y="680"/>
                </a:lnTo>
                <a:lnTo>
                  <a:pt x="1108" y="684"/>
                </a:lnTo>
                <a:lnTo>
                  <a:pt x="1116" y="681"/>
                </a:lnTo>
                <a:lnTo>
                  <a:pt x="1124" y="682"/>
                </a:lnTo>
                <a:lnTo>
                  <a:pt x="1131" y="682"/>
                </a:lnTo>
                <a:lnTo>
                  <a:pt x="1138" y="684"/>
                </a:lnTo>
                <a:lnTo>
                  <a:pt x="1141" y="687"/>
                </a:lnTo>
                <a:lnTo>
                  <a:pt x="1143" y="690"/>
                </a:lnTo>
                <a:lnTo>
                  <a:pt x="1144" y="690"/>
                </a:lnTo>
                <a:lnTo>
                  <a:pt x="1146" y="692"/>
                </a:lnTo>
                <a:lnTo>
                  <a:pt x="1144" y="694"/>
                </a:lnTo>
                <a:lnTo>
                  <a:pt x="1143" y="696"/>
                </a:lnTo>
                <a:lnTo>
                  <a:pt x="1146" y="695"/>
                </a:lnTo>
                <a:lnTo>
                  <a:pt x="1148" y="694"/>
                </a:lnTo>
                <a:lnTo>
                  <a:pt x="1149" y="694"/>
                </a:lnTo>
                <a:lnTo>
                  <a:pt x="1151" y="695"/>
                </a:lnTo>
                <a:lnTo>
                  <a:pt x="1155" y="696"/>
                </a:lnTo>
                <a:lnTo>
                  <a:pt x="1158" y="696"/>
                </a:lnTo>
                <a:lnTo>
                  <a:pt x="1163" y="696"/>
                </a:lnTo>
                <a:lnTo>
                  <a:pt x="1166" y="694"/>
                </a:lnTo>
                <a:lnTo>
                  <a:pt x="1173" y="694"/>
                </a:lnTo>
                <a:lnTo>
                  <a:pt x="1180" y="692"/>
                </a:lnTo>
                <a:lnTo>
                  <a:pt x="1173" y="692"/>
                </a:lnTo>
                <a:lnTo>
                  <a:pt x="1167" y="690"/>
                </a:lnTo>
                <a:lnTo>
                  <a:pt x="1171" y="689"/>
                </a:lnTo>
                <a:lnTo>
                  <a:pt x="1175" y="688"/>
                </a:lnTo>
                <a:lnTo>
                  <a:pt x="1179" y="689"/>
                </a:lnTo>
                <a:lnTo>
                  <a:pt x="1183" y="690"/>
                </a:lnTo>
                <a:lnTo>
                  <a:pt x="1184" y="694"/>
                </a:lnTo>
                <a:lnTo>
                  <a:pt x="1188" y="696"/>
                </a:lnTo>
                <a:lnTo>
                  <a:pt x="1191" y="695"/>
                </a:lnTo>
                <a:lnTo>
                  <a:pt x="1196" y="694"/>
                </a:lnTo>
                <a:lnTo>
                  <a:pt x="1205" y="693"/>
                </a:lnTo>
                <a:lnTo>
                  <a:pt x="1215" y="694"/>
                </a:lnTo>
                <a:lnTo>
                  <a:pt x="1220" y="696"/>
                </a:lnTo>
                <a:lnTo>
                  <a:pt x="1225" y="697"/>
                </a:lnTo>
                <a:lnTo>
                  <a:pt x="1230" y="697"/>
                </a:lnTo>
                <a:lnTo>
                  <a:pt x="1234" y="696"/>
                </a:lnTo>
                <a:lnTo>
                  <a:pt x="1246" y="696"/>
                </a:lnTo>
                <a:lnTo>
                  <a:pt x="1257" y="696"/>
                </a:lnTo>
                <a:lnTo>
                  <a:pt x="1259" y="696"/>
                </a:lnTo>
                <a:lnTo>
                  <a:pt x="1262" y="697"/>
                </a:lnTo>
                <a:lnTo>
                  <a:pt x="1263" y="697"/>
                </a:lnTo>
                <a:lnTo>
                  <a:pt x="1263" y="698"/>
                </a:lnTo>
                <a:lnTo>
                  <a:pt x="1263" y="700"/>
                </a:lnTo>
                <a:lnTo>
                  <a:pt x="1262" y="702"/>
                </a:lnTo>
                <a:lnTo>
                  <a:pt x="1258" y="703"/>
                </a:lnTo>
                <a:lnTo>
                  <a:pt x="1254" y="703"/>
                </a:lnTo>
                <a:lnTo>
                  <a:pt x="1248" y="703"/>
                </a:lnTo>
                <a:lnTo>
                  <a:pt x="1244" y="703"/>
                </a:lnTo>
                <a:lnTo>
                  <a:pt x="1232" y="702"/>
                </a:lnTo>
                <a:lnTo>
                  <a:pt x="1220" y="703"/>
                </a:lnTo>
                <a:lnTo>
                  <a:pt x="1231" y="704"/>
                </a:lnTo>
                <a:lnTo>
                  <a:pt x="1241" y="705"/>
                </a:lnTo>
                <a:lnTo>
                  <a:pt x="1245" y="706"/>
                </a:lnTo>
                <a:lnTo>
                  <a:pt x="1247" y="709"/>
                </a:lnTo>
                <a:lnTo>
                  <a:pt x="1249" y="710"/>
                </a:lnTo>
                <a:lnTo>
                  <a:pt x="1251" y="709"/>
                </a:lnTo>
                <a:lnTo>
                  <a:pt x="1254" y="707"/>
                </a:lnTo>
                <a:lnTo>
                  <a:pt x="1257" y="706"/>
                </a:lnTo>
                <a:lnTo>
                  <a:pt x="1261" y="707"/>
                </a:lnTo>
                <a:lnTo>
                  <a:pt x="1264" y="709"/>
                </a:lnTo>
                <a:lnTo>
                  <a:pt x="1269" y="709"/>
                </a:lnTo>
                <a:lnTo>
                  <a:pt x="1271" y="709"/>
                </a:lnTo>
                <a:lnTo>
                  <a:pt x="1274" y="710"/>
                </a:lnTo>
                <a:lnTo>
                  <a:pt x="1277" y="711"/>
                </a:lnTo>
                <a:lnTo>
                  <a:pt x="1287" y="710"/>
                </a:lnTo>
                <a:lnTo>
                  <a:pt x="1297" y="707"/>
                </a:lnTo>
                <a:lnTo>
                  <a:pt x="1308" y="706"/>
                </a:lnTo>
                <a:lnTo>
                  <a:pt x="1321" y="706"/>
                </a:lnTo>
                <a:lnTo>
                  <a:pt x="1331" y="707"/>
                </a:lnTo>
                <a:lnTo>
                  <a:pt x="1343" y="707"/>
                </a:lnTo>
                <a:lnTo>
                  <a:pt x="1353" y="705"/>
                </a:lnTo>
                <a:lnTo>
                  <a:pt x="1363" y="702"/>
                </a:lnTo>
                <a:lnTo>
                  <a:pt x="1357" y="700"/>
                </a:lnTo>
                <a:lnTo>
                  <a:pt x="1353" y="695"/>
                </a:lnTo>
                <a:lnTo>
                  <a:pt x="1353" y="695"/>
                </a:lnTo>
                <a:lnTo>
                  <a:pt x="1353" y="695"/>
                </a:lnTo>
                <a:lnTo>
                  <a:pt x="1353" y="695"/>
                </a:lnTo>
                <a:lnTo>
                  <a:pt x="1357" y="694"/>
                </a:lnTo>
                <a:lnTo>
                  <a:pt x="1361" y="693"/>
                </a:lnTo>
                <a:lnTo>
                  <a:pt x="1363" y="694"/>
                </a:lnTo>
                <a:lnTo>
                  <a:pt x="1365" y="694"/>
                </a:lnTo>
                <a:lnTo>
                  <a:pt x="1368" y="695"/>
                </a:lnTo>
                <a:lnTo>
                  <a:pt x="1369" y="695"/>
                </a:lnTo>
                <a:lnTo>
                  <a:pt x="1369" y="694"/>
                </a:lnTo>
                <a:lnTo>
                  <a:pt x="1369" y="693"/>
                </a:lnTo>
                <a:lnTo>
                  <a:pt x="1373" y="690"/>
                </a:lnTo>
                <a:lnTo>
                  <a:pt x="1378" y="688"/>
                </a:lnTo>
                <a:lnTo>
                  <a:pt x="1388" y="685"/>
                </a:lnTo>
                <a:lnTo>
                  <a:pt x="1398" y="680"/>
                </a:lnTo>
                <a:lnTo>
                  <a:pt x="1407" y="676"/>
                </a:lnTo>
                <a:lnTo>
                  <a:pt x="1418" y="671"/>
                </a:lnTo>
                <a:lnTo>
                  <a:pt x="1420" y="671"/>
                </a:lnTo>
                <a:lnTo>
                  <a:pt x="1421" y="671"/>
                </a:lnTo>
                <a:lnTo>
                  <a:pt x="1420" y="672"/>
                </a:lnTo>
                <a:lnTo>
                  <a:pt x="1421" y="673"/>
                </a:lnTo>
                <a:lnTo>
                  <a:pt x="1421" y="674"/>
                </a:lnTo>
                <a:lnTo>
                  <a:pt x="1422" y="676"/>
                </a:lnTo>
                <a:lnTo>
                  <a:pt x="1422" y="677"/>
                </a:lnTo>
                <a:lnTo>
                  <a:pt x="1424" y="677"/>
                </a:lnTo>
                <a:lnTo>
                  <a:pt x="1427" y="674"/>
                </a:lnTo>
                <a:lnTo>
                  <a:pt x="1428" y="671"/>
                </a:lnTo>
                <a:lnTo>
                  <a:pt x="1428" y="667"/>
                </a:lnTo>
                <a:lnTo>
                  <a:pt x="1428" y="664"/>
                </a:lnTo>
                <a:lnTo>
                  <a:pt x="1428" y="660"/>
                </a:lnTo>
                <a:lnTo>
                  <a:pt x="1428" y="656"/>
                </a:lnTo>
                <a:lnTo>
                  <a:pt x="1429" y="654"/>
                </a:lnTo>
                <a:lnTo>
                  <a:pt x="1431" y="651"/>
                </a:lnTo>
                <a:lnTo>
                  <a:pt x="1434" y="646"/>
                </a:lnTo>
                <a:lnTo>
                  <a:pt x="1435" y="643"/>
                </a:lnTo>
                <a:lnTo>
                  <a:pt x="1435" y="638"/>
                </a:lnTo>
                <a:lnTo>
                  <a:pt x="1435" y="634"/>
                </a:lnTo>
                <a:lnTo>
                  <a:pt x="1431" y="627"/>
                </a:lnTo>
                <a:lnTo>
                  <a:pt x="1427" y="618"/>
                </a:lnTo>
                <a:lnTo>
                  <a:pt x="1424" y="613"/>
                </a:lnTo>
                <a:lnTo>
                  <a:pt x="1421" y="610"/>
                </a:lnTo>
                <a:lnTo>
                  <a:pt x="1419" y="609"/>
                </a:lnTo>
                <a:lnTo>
                  <a:pt x="1417" y="609"/>
                </a:lnTo>
                <a:lnTo>
                  <a:pt x="1414" y="611"/>
                </a:lnTo>
                <a:lnTo>
                  <a:pt x="1414" y="613"/>
                </a:lnTo>
                <a:lnTo>
                  <a:pt x="1415" y="615"/>
                </a:lnTo>
                <a:lnTo>
                  <a:pt x="1417" y="618"/>
                </a:lnTo>
                <a:lnTo>
                  <a:pt x="1418" y="620"/>
                </a:lnTo>
                <a:lnTo>
                  <a:pt x="1418" y="622"/>
                </a:lnTo>
                <a:lnTo>
                  <a:pt x="1417" y="624"/>
                </a:lnTo>
                <a:lnTo>
                  <a:pt x="1414" y="626"/>
                </a:lnTo>
                <a:lnTo>
                  <a:pt x="1406" y="626"/>
                </a:lnTo>
                <a:lnTo>
                  <a:pt x="1396" y="626"/>
                </a:lnTo>
                <a:lnTo>
                  <a:pt x="1391" y="627"/>
                </a:lnTo>
                <a:lnTo>
                  <a:pt x="1388" y="628"/>
                </a:lnTo>
                <a:lnTo>
                  <a:pt x="1387" y="629"/>
                </a:lnTo>
                <a:lnTo>
                  <a:pt x="1386" y="630"/>
                </a:lnTo>
                <a:lnTo>
                  <a:pt x="1386" y="632"/>
                </a:lnTo>
                <a:lnTo>
                  <a:pt x="1386" y="635"/>
                </a:lnTo>
                <a:lnTo>
                  <a:pt x="1388" y="631"/>
                </a:lnTo>
                <a:lnTo>
                  <a:pt x="1391" y="629"/>
                </a:lnTo>
                <a:lnTo>
                  <a:pt x="1394" y="630"/>
                </a:lnTo>
                <a:lnTo>
                  <a:pt x="1394" y="631"/>
                </a:lnTo>
                <a:lnTo>
                  <a:pt x="1391" y="634"/>
                </a:lnTo>
                <a:lnTo>
                  <a:pt x="1390" y="635"/>
                </a:lnTo>
                <a:lnTo>
                  <a:pt x="1387" y="637"/>
                </a:lnTo>
                <a:lnTo>
                  <a:pt x="1385" y="640"/>
                </a:lnTo>
                <a:lnTo>
                  <a:pt x="1386" y="643"/>
                </a:lnTo>
                <a:lnTo>
                  <a:pt x="1386" y="646"/>
                </a:lnTo>
                <a:lnTo>
                  <a:pt x="1380" y="648"/>
                </a:lnTo>
                <a:lnTo>
                  <a:pt x="1373" y="649"/>
                </a:lnTo>
                <a:lnTo>
                  <a:pt x="1366" y="649"/>
                </a:lnTo>
                <a:lnTo>
                  <a:pt x="1361" y="648"/>
                </a:lnTo>
                <a:lnTo>
                  <a:pt x="1356" y="646"/>
                </a:lnTo>
                <a:lnTo>
                  <a:pt x="1350" y="644"/>
                </a:lnTo>
                <a:lnTo>
                  <a:pt x="1349" y="643"/>
                </a:lnTo>
                <a:lnTo>
                  <a:pt x="1348" y="640"/>
                </a:lnTo>
                <a:lnTo>
                  <a:pt x="1347" y="638"/>
                </a:lnTo>
                <a:lnTo>
                  <a:pt x="1348" y="635"/>
                </a:lnTo>
                <a:lnTo>
                  <a:pt x="1345" y="638"/>
                </a:lnTo>
                <a:lnTo>
                  <a:pt x="1343" y="639"/>
                </a:lnTo>
                <a:lnTo>
                  <a:pt x="1339" y="639"/>
                </a:lnTo>
                <a:lnTo>
                  <a:pt x="1336" y="638"/>
                </a:lnTo>
                <a:lnTo>
                  <a:pt x="1330" y="636"/>
                </a:lnTo>
                <a:lnTo>
                  <a:pt x="1324" y="636"/>
                </a:lnTo>
                <a:lnTo>
                  <a:pt x="1319" y="637"/>
                </a:lnTo>
                <a:lnTo>
                  <a:pt x="1312" y="637"/>
                </a:lnTo>
                <a:lnTo>
                  <a:pt x="1311" y="634"/>
                </a:lnTo>
                <a:lnTo>
                  <a:pt x="1307" y="631"/>
                </a:lnTo>
                <a:lnTo>
                  <a:pt x="1302" y="630"/>
                </a:lnTo>
                <a:lnTo>
                  <a:pt x="1295" y="629"/>
                </a:lnTo>
                <a:lnTo>
                  <a:pt x="1288" y="628"/>
                </a:lnTo>
                <a:lnTo>
                  <a:pt x="1282" y="629"/>
                </a:lnTo>
                <a:lnTo>
                  <a:pt x="1281" y="631"/>
                </a:lnTo>
                <a:lnTo>
                  <a:pt x="1280" y="634"/>
                </a:lnTo>
                <a:lnTo>
                  <a:pt x="1278" y="635"/>
                </a:lnTo>
                <a:lnTo>
                  <a:pt x="1275" y="635"/>
                </a:lnTo>
                <a:lnTo>
                  <a:pt x="1274" y="631"/>
                </a:lnTo>
                <a:lnTo>
                  <a:pt x="1274" y="628"/>
                </a:lnTo>
                <a:lnTo>
                  <a:pt x="1271" y="626"/>
                </a:lnTo>
                <a:lnTo>
                  <a:pt x="1265" y="624"/>
                </a:lnTo>
                <a:lnTo>
                  <a:pt x="1261" y="623"/>
                </a:lnTo>
                <a:lnTo>
                  <a:pt x="1256" y="623"/>
                </a:lnTo>
                <a:lnTo>
                  <a:pt x="1241" y="622"/>
                </a:lnTo>
                <a:lnTo>
                  <a:pt x="1228" y="618"/>
                </a:lnTo>
                <a:lnTo>
                  <a:pt x="1223" y="619"/>
                </a:lnTo>
                <a:lnTo>
                  <a:pt x="1216" y="619"/>
                </a:lnTo>
                <a:lnTo>
                  <a:pt x="1213" y="619"/>
                </a:lnTo>
                <a:lnTo>
                  <a:pt x="1209" y="619"/>
                </a:lnTo>
                <a:lnTo>
                  <a:pt x="1207" y="619"/>
                </a:lnTo>
                <a:lnTo>
                  <a:pt x="1206" y="618"/>
                </a:lnTo>
                <a:lnTo>
                  <a:pt x="1205" y="615"/>
                </a:lnTo>
                <a:lnTo>
                  <a:pt x="1205" y="614"/>
                </a:lnTo>
                <a:lnTo>
                  <a:pt x="1207" y="613"/>
                </a:lnTo>
                <a:lnTo>
                  <a:pt x="1208" y="613"/>
                </a:lnTo>
                <a:lnTo>
                  <a:pt x="1218" y="613"/>
                </a:lnTo>
                <a:lnTo>
                  <a:pt x="1229" y="613"/>
                </a:lnTo>
                <a:lnTo>
                  <a:pt x="1238" y="612"/>
                </a:lnTo>
                <a:lnTo>
                  <a:pt x="1246" y="612"/>
                </a:lnTo>
                <a:lnTo>
                  <a:pt x="1253" y="613"/>
                </a:lnTo>
                <a:lnTo>
                  <a:pt x="1259" y="613"/>
                </a:lnTo>
                <a:lnTo>
                  <a:pt x="1266" y="612"/>
                </a:lnTo>
                <a:lnTo>
                  <a:pt x="1273" y="610"/>
                </a:lnTo>
                <a:lnTo>
                  <a:pt x="1281" y="609"/>
                </a:lnTo>
                <a:lnTo>
                  <a:pt x="1290" y="609"/>
                </a:lnTo>
                <a:lnTo>
                  <a:pt x="1307" y="606"/>
                </a:lnTo>
                <a:lnTo>
                  <a:pt x="1323" y="603"/>
                </a:lnTo>
                <a:lnTo>
                  <a:pt x="1339" y="598"/>
                </a:lnTo>
                <a:lnTo>
                  <a:pt x="1355" y="594"/>
                </a:lnTo>
                <a:lnTo>
                  <a:pt x="1371" y="589"/>
                </a:lnTo>
                <a:lnTo>
                  <a:pt x="1386" y="584"/>
                </a:lnTo>
                <a:lnTo>
                  <a:pt x="1402" y="578"/>
                </a:lnTo>
                <a:lnTo>
                  <a:pt x="1418" y="573"/>
                </a:lnTo>
                <a:lnTo>
                  <a:pt x="1432" y="570"/>
                </a:lnTo>
                <a:lnTo>
                  <a:pt x="1447" y="566"/>
                </a:lnTo>
                <a:lnTo>
                  <a:pt x="1454" y="562"/>
                </a:lnTo>
                <a:lnTo>
                  <a:pt x="1461" y="557"/>
                </a:lnTo>
                <a:lnTo>
                  <a:pt x="1467" y="552"/>
                </a:lnTo>
                <a:lnTo>
                  <a:pt x="1472" y="546"/>
                </a:lnTo>
                <a:lnTo>
                  <a:pt x="1475" y="544"/>
                </a:lnTo>
                <a:lnTo>
                  <a:pt x="1477" y="541"/>
                </a:lnTo>
                <a:lnTo>
                  <a:pt x="1476" y="540"/>
                </a:lnTo>
                <a:lnTo>
                  <a:pt x="1475" y="540"/>
                </a:lnTo>
                <a:lnTo>
                  <a:pt x="1473" y="539"/>
                </a:lnTo>
                <a:lnTo>
                  <a:pt x="1471" y="538"/>
                </a:lnTo>
                <a:lnTo>
                  <a:pt x="1472" y="537"/>
                </a:lnTo>
                <a:lnTo>
                  <a:pt x="1472" y="535"/>
                </a:lnTo>
                <a:lnTo>
                  <a:pt x="1472" y="532"/>
                </a:lnTo>
                <a:lnTo>
                  <a:pt x="1472" y="529"/>
                </a:lnTo>
                <a:lnTo>
                  <a:pt x="1471" y="527"/>
                </a:lnTo>
                <a:lnTo>
                  <a:pt x="1469" y="524"/>
                </a:lnTo>
                <a:lnTo>
                  <a:pt x="1464" y="522"/>
                </a:lnTo>
                <a:lnTo>
                  <a:pt x="1460" y="519"/>
                </a:lnTo>
                <a:lnTo>
                  <a:pt x="1459" y="516"/>
                </a:lnTo>
                <a:lnTo>
                  <a:pt x="1459" y="514"/>
                </a:lnTo>
                <a:lnTo>
                  <a:pt x="1461" y="511"/>
                </a:lnTo>
                <a:lnTo>
                  <a:pt x="1464" y="509"/>
                </a:lnTo>
                <a:lnTo>
                  <a:pt x="1471" y="504"/>
                </a:lnTo>
                <a:lnTo>
                  <a:pt x="1477" y="501"/>
                </a:lnTo>
                <a:lnTo>
                  <a:pt x="1479" y="498"/>
                </a:lnTo>
                <a:lnTo>
                  <a:pt x="1481" y="496"/>
                </a:lnTo>
                <a:lnTo>
                  <a:pt x="1483" y="494"/>
                </a:lnTo>
                <a:lnTo>
                  <a:pt x="1484" y="490"/>
                </a:lnTo>
                <a:lnTo>
                  <a:pt x="1484" y="487"/>
                </a:lnTo>
                <a:lnTo>
                  <a:pt x="1483" y="485"/>
                </a:lnTo>
                <a:lnTo>
                  <a:pt x="1480" y="483"/>
                </a:lnTo>
                <a:lnTo>
                  <a:pt x="1477" y="481"/>
                </a:lnTo>
                <a:lnTo>
                  <a:pt x="1477" y="481"/>
                </a:lnTo>
                <a:lnTo>
                  <a:pt x="1477" y="481"/>
                </a:lnTo>
                <a:close/>
                <a:moveTo>
                  <a:pt x="546" y="357"/>
                </a:moveTo>
                <a:lnTo>
                  <a:pt x="544" y="358"/>
                </a:lnTo>
                <a:lnTo>
                  <a:pt x="542" y="360"/>
                </a:lnTo>
                <a:lnTo>
                  <a:pt x="542" y="361"/>
                </a:lnTo>
                <a:lnTo>
                  <a:pt x="546" y="362"/>
                </a:lnTo>
                <a:lnTo>
                  <a:pt x="548" y="361"/>
                </a:lnTo>
                <a:lnTo>
                  <a:pt x="550" y="360"/>
                </a:lnTo>
                <a:lnTo>
                  <a:pt x="549" y="358"/>
                </a:lnTo>
                <a:lnTo>
                  <a:pt x="546" y="357"/>
                </a:lnTo>
                <a:lnTo>
                  <a:pt x="546" y="357"/>
                </a:lnTo>
                <a:lnTo>
                  <a:pt x="546" y="357"/>
                </a:lnTo>
                <a:close/>
                <a:moveTo>
                  <a:pt x="408" y="336"/>
                </a:moveTo>
                <a:lnTo>
                  <a:pt x="412" y="337"/>
                </a:lnTo>
                <a:lnTo>
                  <a:pt x="415" y="336"/>
                </a:lnTo>
                <a:lnTo>
                  <a:pt x="418" y="336"/>
                </a:lnTo>
                <a:lnTo>
                  <a:pt x="423" y="333"/>
                </a:lnTo>
                <a:lnTo>
                  <a:pt x="418" y="333"/>
                </a:lnTo>
                <a:lnTo>
                  <a:pt x="415" y="333"/>
                </a:lnTo>
                <a:lnTo>
                  <a:pt x="412" y="333"/>
                </a:lnTo>
                <a:lnTo>
                  <a:pt x="408" y="336"/>
                </a:lnTo>
                <a:close/>
                <a:moveTo>
                  <a:pt x="643" y="373"/>
                </a:moveTo>
                <a:lnTo>
                  <a:pt x="645" y="377"/>
                </a:lnTo>
                <a:lnTo>
                  <a:pt x="648" y="378"/>
                </a:lnTo>
                <a:lnTo>
                  <a:pt x="653" y="378"/>
                </a:lnTo>
                <a:lnTo>
                  <a:pt x="656" y="378"/>
                </a:lnTo>
                <a:lnTo>
                  <a:pt x="653" y="374"/>
                </a:lnTo>
                <a:lnTo>
                  <a:pt x="651" y="370"/>
                </a:lnTo>
                <a:lnTo>
                  <a:pt x="653" y="370"/>
                </a:lnTo>
                <a:lnTo>
                  <a:pt x="656" y="371"/>
                </a:lnTo>
                <a:lnTo>
                  <a:pt x="660" y="373"/>
                </a:lnTo>
                <a:lnTo>
                  <a:pt x="662" y="374"/>
                </a:lnTo>
                <a:lnTo>
                  <a:pt x="665" y="374"/>
                </a:lnTo>
                <a:lnTo>
                  <a:pt x="670" y="374"/>
                </a:lnTo>
                <a:lnTo>
                  <a:pt x="674" y="374"/>
                </a:lnTo>
                <a:lnTo>
                  <a:pt x="677" y="377"/>
                </a:lnTo>
                <a:lnTo>
                  <a:pt x="677" y="378"/>
                </a:lnTo>
                <a:lnTo>
                  <a:pt x="677" y="379"/>
                </a:lnTo>
                <a:lnTo>
                  <a:pt x="676" y="380"/>
                </a:lnTo>
                <a:lnTo>
                  <a:pt x="674" y="380"/>
                </a:lnTo>
                <a:lnTo>
                  <a:pt x="670" y="380"/>
                </a:lnTo>
                <a:lnTo>
                  <a:pt x="666" y="381"/>
                </a:lnTo>
                <a:lnTo>
                  <a:pt x="671" y="383"/>
                </a:lnTo>
                <a:lnTo>
                  <a:pt x="677" y="385"/>
                </a:lnTo>
                <a:lnTo>
                  <a:pt x="682" y="386"/>
                </a:lnTo>
                <a:lnTo>
                  <a:pt x="687" y="386"/>
                </a:lnTo>
                <a:lnTo>
                  <a:pt x="686" y="383"/>
                </a:lnTo>
                <a:lnTo>
                  <a:pt x="684" y="381"/>
                </a:lnTo>
                <a:lnTo>
                  <a:pt x="682" y="380"/>
                </a:lnTo>
                <a:lnTo>
                  <a:pt x="684" y="380"/>
                </a:lnTo>
                <a:lnTo>
                  <a:pt x="685" y="380"/>
                </a:lnTo>
                <a:lnTo>
                  <a:pt x="687" y="380"/>
                </a:lnTo>
                <a:lnTo>
                  <a:pt x="690" y="381"/>
                </a:lnTo>
                <a:lnTo>
                  <a:pt x="693" y="382"/>
                </a:lnTo>
                <a:lnTo>
                  <a:pt x="694" y="382"/>
                </a:lnTo>
                <a:lnTo>
                  <a:pt x="695" y="383"/>
                </a:lnTo>
                <a:lnTo>
                  <a:pt x="697" y="382"/>
                </a:lnTo>
                <a:lnTo>
                  <a:pt x="698" y="381"/>
                </a:lnTo>
                <a:lnTo>
                  <a:pt x="690" y="378"/>
                </a:lnTo>
                <a:lnTo>
                  <a:pt x="682" y="374"/>
                </a:lnTo>
                <a:lnTo>
                  <a:pt x="676" y="372"/>
                </a:lnTo>
                <a:lnTo>
                  <a:pt x="669" y="372"/>
                </a:lnTo>
                <a:lnTo>
                  <a:pt x="663" y="370"/>
                </a:lnTo>
                <a:lnTo>
                  <a:pt x="659" y="366"/>
                </a:lnTo>
                <a:lnTo>
                  <a:pt x="656" y="365"/>
                </a:lnTo>
                <a:lnTo>
                  <a:pt x="654" y="365"/>
                </a:lnTo>
                <a:lnTo>
                  <a:pt x="652" y="366"/>
                </a:lnTo>
                <a:lnTo>
                  <a:pt x="648" y="369"/>
                </a:lnTo>
                <a:lnTo>
                  <a:pt x="648" y="365"/>
                </a:lnTo>
                <a:lnTo>
                  <a:pt x="651" y="363"/>
                </a:lnTo>
                <a:lnTo>
                  <a:pt x="652" y="362"/>
                </a:lnTo>
                <a:lnTo>
                  <a:pt x="653" y="361"/>
                </a:lnTo>
                <a:lnTo>
                  <a:pt x="654" y="358"/>
                </a:lnTo>
                <a:lnTo>
                  <a:pt x="654" y="358"/>
                </a:lnTo>
                <a:lnTo>
                  <a:pt x="653" y="357"/>
                </a:lnTo>
                <a:lnTo>
                  <a:pt x="653" y="357"/>
                </a:lnTo>
                <a:lnTo>
                  <a:pt x="649" y="357"/>
                </a:lnTo>
                <a:lnTo>
                  <a:pt x="646" y="357"/>
                </a:lnTo>
                <a:lnTo>
                  <a:pt x="644" y="356"/>
                </a:lnTo>
                <a:lnTo>
                  <a:pt x="643" y="357"/>
                </a:lnTo>
                <a:lnTo>
                  <a:pt x="640" y="358"/>
                </a:lnTo>
                <a:lnTo>
                  <a:pt x="637" y="360"/>
                </a:lnTo>
                <a:lnTo>
                  <a:pt x="632" y="358"/>
                </a:lnTo>
                <a:lnTo>
                  <a:pt x="630" y="357"/>
                </a:lnTo>
                <a:lnTo>
                  <a:pt x="630" y="356"/>
                </a:lnTo>
                <a:lnTo>
                  <a:pt x="630" y="354"/>
                </a:lnTo>
                <a:lnTo>
                  <a:pt x="620" y="353"/>
                </a:lnTo>
                <a:lnTo>
                  <a:pt x="610" y="352"/>
                </a:lnTo>
                <a:lnTo>
                  <a:pt x="599" y="350"/>
                </a:lnTo>
                <a:lnTo>
                  <a:pt x="589" y="350"/>
                </a:lnTo>
                <a:lnTo>
                  <a:pt x="586" y="350"/>
                </a:lnTo>
                <a:lnTo>
                  <a:pt x="582" y="349"/>
                </a:lnTo>
                <a:lnTo>
                  <a:pt x="580" y="347"/>
                </a:lnTo>
                <a:lnTo>
                  <a:pt x="577" y="346"/>
                </a:lnTo>
                <a:lnTo>
                  <a:pt x="572" y="345"/>
                </a:lnTo>
                <a:lnTo>
                  <a:pt x="569" y="346"/>
                </a:lnTo>
                <a:lnTo>
                  <a:pt x="564" y="346"/>
                </a:lnTo>
                <a:lnTo>
                  <a:pt x="561" y="347"/>
                </a:lnTo>
                <a:lnTo>
                  <a:pt x="566" y="349"/>
                </a:lnTo>
                <a:lnTo>
                  <a:pt x="573" y="350"/>
                </a:lnTo>
                <a:lnTo>
                  <a:pt x="577" y="352"/>
                </a:lnTo>
                <a:lnTo>
                  <a:pt x="579" y="354"/>
                </a:lnTo>
                <a:lnTo>
                  <a:pt x="581" y="354"/>
                </a:lnTo>
                <a:lnTo>
                  <a:pt x="585" y="354"/>
                </a:lnTo>
                <a:lnTo>
                  <a:pt x="591" y="354"/>
                </a:lnTo>
                <a:lnTo>
                  <a:pt x="598" y="355"/>
                </a:lnTo>
                <a:lnTo>
                  <a:pt x="602" y="355"/>
                </a:lnTo>
                <a:lnTo>
                  <a:pt x="605" y="356"/>
                </a:lnTo>
                <a:lnTo>
                  <a:pt x="608" y="355"/>
                </a:lnTo>
                <a:lnTo>
                  <a:pt x="612" y="354"/>
                </a:lnTo>
                <a:lnTo>
                  <a:pt x="616" y="356"/>
                </a:lnTo>
                <a:lnTo>
                  <a:pt x="620" y="360"/>
                </a:lnTo>
                <a:lnTo>
                  <a:pt x="624" y="362"/>
                </a:lnTo>
                <a:lnTo>
                  <a:pt x="630" y="364"/>
                </a:lnTo>
                <a:lnTo>
                  <a:pt x="631" y="364"/>
                </a:lnTo>
                <a:lnTo>
                  <a:pt x="635" y="365"/>
                </a:lnTo>
                <a:lnTo>
                  <a:pt x="636" y="365"/>
                </a:lnTo>
                <a:lnTo>
                  <a:pt x="637" y="368"/>
                </a:lnTo>
                <a:lnTo>
                  <a:pt x="635" y="369"/>
                </a:lnTo>
                <a:lnTo>
                  <a:pt x="631" y="370"/>
                </a:lnTo>
                <a:lnTo>
                  <a:pt x="627" y="369"/>
                </a:lnTo>
                <a:lnTo>
                  <a:pt x="624" y="369"/>
                </a:lnTo>
                <a:lnTo>
                  <a:pt x="627" y="371"/>
                </a:lnTo>
                <a:lnTo>
                  <a:pt x="630" y="372"/>
                </a:lnTo>
                <a:lnTo>
                  <a:pt x="632" y="373"/>
                </a:lnTo>
                <a:lnTo>
                  <a:pt x="636" y="373"/>
                </a:lnTo>
                <a:lnTo>
                  <a:pt x="637" y="373"/>
                </a:lnTo>
                <a:lnTo>
                  <a:pt x="639" y="372"/>
                </a:lnTo>
                <a:lnTo>
                  <a:pt x="641" y="372"/>
                </a:lnTo>
                <a:lnTo>
                  <a:pt x="643" y="373"/>
                </a:lnTo>
                <a:lnTo>
                  <a:pt x="644" y="375"/>
                </a:lnTo>
                <a:lnTo>
                  <a:pt x="643" y="373"/>
                </a:lnTo>
                <a:close/>
                <a:moveTo>
                  <a:pt x="330" y="76"/>
                </a:moveTo>
                <a:lnTo>
                  <a:pt x="331" y="75"/>
                </a:lnTo>
                <a:lnTo>
                  <a:pt x="332" y="73"/>
                </a:lnTo>
                <a:lnTo>
                  <a:pt x="332" y="71"/>
                </a:lnTo>
                <a:lnTo>
                  <a:pt x="331" y="70"/>
                </a:lnTo>
                <a:lnTo>
                  <a:pt x="328" y="71"/>
                </a:lnTo>
                <a:lnTo>
                  <a:pt x="327" y="73"/>
                </a:lnTo>
                <a:lnTo>
                  <a:pt x="327" y="74"/>
                </a:lnTo>
                <a:lnTo>
                  <a:pt x="327" y="75"/>
                </a:lnTo>
                <a:lnTo>
                  <a:pt x="328" y="75"/>
                </a:lnTo>
                <a:lnTo>
                  <a:pt x="330" y="76"/>
                </a:lnTo>
                <a:lnTo>
                  <a:pt x="330" y="76"/>
                </a:lnTo>
                <a:lnTo>
                  <a:pt x="330" y="76"/>
                </a:lnTo>
                <a:close/>
                <a:moveTo>
                  <a:pt x="314" y="89"/>
                </a:moveTo>
                <a:lnTo>
                  <a:pt x="316" y="88"/>
                </a:lnTo>
                <a:lnTo>
                  <a:pt x="317" y="87"/>
                </a:lnTo>
                <a:lnTo>
                  <a:pt x="317" y="86"/>
                </a:lnTo>
                <a:lnTo>
                  <a:pt x="315" y="84"/>
                </a:lnTo>
                <a:lnTo>
                  <a:pt x="311" y="86"/>
                </a:lnTo>
                <a:lnTo>
                  <a:pt x="310" y="87"/>
                </a:lnTo>
                <a:lnTo>
                  <a:pt x="311" y="89"/>
                </a:lnTo>
                <a:lnTo>
                  <a:pt x="314" y="89"/>
                </a:lnTo>
                <a:lnTo>
                  <a:pt x="314" y="89"/>
                </a:lnTo>
                <a:lnTo>
                  <a:pt x="314" y="89"/>
                </a:lnTo>
                <a:close/>
                <a:moveTo>
                  <a:pt x="764" y="84"/>
                </a:moveTo>
                <a:lnTo>
                  <a:pt x="766" y="83"/>
                </a:lnTo>
                <a:lnTo>
                  <a:pt x="766" y="82"/>
                </a:lnTo>
                <a:lnTo>
                  <a:pt x="764" y="80"/>
                </a:lnTo>
                <a:lnTo>
                  <a:pt x="764" y="79"/>
                </a:lnTo>
                <a:lnTo>
                  <a:pt x="762" y="78"/>
                </a:lnTo>
                <a:lnTo>
                  <a:pt x="761" y="79"/>
                </a:lnTo>
                <a:lnTo>
                  <a:pt x="760" y="79"/>
                </a:lnTo>
                <a:lnTo>
                  <a:pt x="760" y="80"/>
                </a:lnTo>
                <a:lnTo>
                  <a:pt x="760" y="82"/>
                </a:lnTo>
                <a:lnTo>
                  <a:pt x="761" y="83"/>
                </a:lnTo>
                <a:lnTo>
                  <a:pt x="762" y="83"/>
                </a:lnTo>
                <a:lnTo>
                  <a:pt x="764" y="84"/>
                </a:lnTo>
                <a:lnTo>
                  <a:pt x="763" y="84"/>
                </a:lnTo>
                <a:lnTo>
                  <a:pt x="764" y="84"/>
                </a:lnTo>
                <a:close/>
                <a:moveTo>
                  <a:pt x="751" y="80"/>
                </a:moveTo>
                <a:lnTo>
                  <a:pt x="751" y="79"/>
                </a:lnTo>
                <a:lnTo>
                  <a:pt x="750" y="76"/>
                </a:lnTo>
                <a:lnTo>
                  <a:pt x="747" y="75"/>
                </a:lnTo>
                <a:lnTo>
                  <a:pt x="746" y="75"/>
                </a:lnTo>
                <a:lnTo>
                  <a:pt x="746" y="76"/>
                </a:lnTo>
                <a:lnTo>
                  <a:pt x="747" y="79"/>
                </a:lnTo>
                <a:lnTo>
                  <a:pt x="745" y="80"/>
                </a:lnTo>
                <a:lnTo>
                  <a:pt x="744" y="81"/>
                </a:lnTo>
                <a:lnTo>
                  <a:pt x="745" y="81"/>
                </a:lnTo>
                <a:lnTo>
                  <a:pt x="747" y="82"/>
                </a:lnTo>
                <a:lnTo>
                  <a:pt x="748" y="82"/>
                </a:lnTo>
                <a:lnTo>
                  <a:pt x="751" y="80"/>
                </a:lnTo>
                <a:lnTo>
                  <a:pt x="750" y="80"/>
                </a:lnTo>
                <a:lnTo>
                  <a:pt x="751" y="80"/>
                </a:lnTo>
                <a:close/>
                <a:moveTo>
                  <a:pt x="1216" y="0"/>
                </a:moveTo>
                <a:lnTo>
                  <a:pt x="1217" y="0"/>
                </a:lnTo>
                <a:lnTo>
                  <a:pt x="1216" y="0"/>
                </a:lnTo>
                <a:lnTo>
                  <a:pt x="1216" y="0"/>
                </a:lnTo>
                <a:lnTo>
                  <a:pt x="1216" y="0"/>
                </a:lnTo>
                <a:close/>
                <a:moveTo>
                  <a:pt x="1479" y="354"/>
                </a:moveTo>
                <a:lnTo>
                  <a:pt x="1479" y="353"/>
                </a:lnTo>
                <a:lnTo>
                  <a:pt x="1479" y="352"/>
                </a:lnTo>
                <a:lnTo>
                  <a:pt x="1478" y="353"/>
                </a:lnTo>
                <a:lnTo>
                  <a:pt x="1479" y="354"/>
                </a:lnTo>
                <a:lnTo>
                  <a:pt x="1479" y="354"/>
                </a:lnTo>
                <a:lnTo>
                  <a:pt x="1479" y="354"/>
                </a:lnTo>
                <a:close/>
                <a:moveTo>
                  <a:pt x="70" y="612"/>
                </a:moveTo>
                <a:lnTo>
                  <a:pt x="69" y="613"/>
                </a:lnTo>
                <a:lnTo>
                  <a:pt x="70" y="613"/>
                </a:lnTo>
                <a:lnTo>
                  <a:pt x="71" y="613"/>
                </a:lnTo>
                <a:lnTo>
                  <a:pt x="72" y="613"/>
                </a:lnTo>
                <a:lnTo>
                  <a:pt x="75" y="611"/>
                </a:lnTo>
                <a:lnTo>
                  <a:pt x="77" y="609"/>
                </a:lnTo>
                <a:lnTo>
                  <a:pt x="74" y="607"/>
                </a:lnTo>
                <a:lnTo>
                  <a:pt x="72" y="609"/>
                </a:lnTo>
                <a:lnTo>
                  <a:pt x="71" y="610"/>
                </a:lnTo>
                <a:lnTo>
                  <a:pt x="70" y="612"/>
                </a:lnTo>
                <a:lnTo>
                  <a:pt x="70" y="612"/>
                </a:lnTo>
                <a:lnTo>
                  <a:pt x="70" y="612"/>
                </a:lnTo>
                <a:close/>
                <a:moveTo>
                  <a:pt x="257" y="476"/>
                </a:moveTo>
                <a:lnTo>
                  <a:pt x="253" y="476"/>
                </a:lnTo>
                <a:lnTo>
                  <a:pt x="251" y="476"/>
                </a:lnTo>
                <a:lnTo>
                  <a:pt x="249" y="477"/>
                </a:lnTo>
                <a:lnTo>
                  <a:pt x="245" y="479"/>
                </a:lnTo>
                <a:lnTo>
                  <a:pt x="249" y="479"/>
                </a:lnTo>
                <a:lnTo>
                  <a:pt x="252" y="479"/>
                </a:lnTo>
                <a:lnTo>
                  <a:pt x="254" y="478"/>
                </a:lnTo>
                <a:lnTo>
                  <a:pt x="257" y="476"/>
                </a:lnTo>
                <a:close/>
                <a:moveTo>
                  <a:pt x="83" y="211"/>
                </a:moveTo>
                <a:lnTo>
                  <a:pt x="81" y="211"/>
                </a:lnTo>
                <a:lnTo>
                  <a:pt x="78" y="212"/>
                </a:lnTo>
                <a:lnTo>
                  <a:pt x="76" y="215"/>
                </a:lnTo>
                <a:lnTo>
                  <a:pt x="75" y="217"/>
                </a:lnTo>
                <a:lnTo>
                  <a:pt x="77" y="216"/>
                </a:lnTo>
                <a:lnTo>
                  <a:pt x="79" y="215"/>
                </a:lnTo>
                <a:lnTo>
                  <a:pt x="81" y="213"/>
                </a:lnTo>
                <a:lnTo>
                  <a:pt x="83" y="211"/>
                </a:lnTo>
                <a:lnTo>
                  <a:pt x="83" y="211"/>
                </a:lnTo>
                <a:lnTo>
                  <a:pt x="83" y="211"/>
                </a:lnTo>
                <a:close/>
                <a:moveTo>
                  <a:pt x="599" y="527"/>
                </a:moveTo>
                <a:lnTo>
                  <a:pt x="599" y="529"/>
                </a:lnTo>
                <a:lnTo>
                  <a:pt x="599" y="532"/>
                </a:lnTo>
                <a:lnTo>
                  <a:pt x="600" y="535"/>
                </a:lnTo>
                <a:lnTo>
                  <a:pt x="600" y="536"/>
                </a:lnTo>
                <a:lnTo>
                  <a:pt x="602" y="536"/>
                </a:lnTo>
                <a:lnTo>
                  <a:pt x="603" y="535"/>
                </a:lnTo>
                <a:lnTo>
                  <a:pt x="604" y="532"/>
                </a:lnTo>
                <a:lnTo>
                  <a:pt x="603" y="530"/>
                </a:lnTo>
                <a:lnTo>
                  <a:pt x="602" y="528"/>
                </a:lnTo>
                <a:lnTo>
                  <a:pt x="599" y="527"/>
                </a:lnTo>
                <a:lnTo>
                  <a:pt x="600" y="528"/>
                </a:lnTo>
                <a:lnTo>
                  <a:pt x="599" y="527"/>
                </a:lnTo>
                <a:close/>
                <a:moveTo>
                  <a:pt x="267" y="505"/>
                </a:moveTo>
                <a:lnTo>
                  <a:pt x="265" y="503"/>
                </a:lnTo>
                <a:lnTo>
                  <a:pt x="262" y="502"/>
                </a:lnTo>
                <a:lnTo>
                  <a:pt x="261" y="502"/>
                </a:lnTo>
                <a:lnTo>
                  <a:pt x="260" y="502"/>
                </a:lnTo>
                <a:lnTo>
                  <a:pt x="259" y="503"/>
                </a:lnTo>
                <a:lnTo>
                  <a:pt x="259" y="504"/>
                </a:lnTo>
                <a:lnTo>
                  <a:pt x="259" y="506"/>
                </a:lnTo>
                <a:lnTo>
                  <a:pt x="260" y="506"/>
                </a:lnTo>
                <a:lnTo>
                  <a:pt x="261" y="506"/>
                </a:lnTo>
                <a:lnTo>
                  <a:pt x="262" y="506"/>
                </a:lnTo>
                <a:lnTo>
                  <a:pt x="265" y="505"/>
                </a:lnTo>
                <a:lnTo>
                  <a:pt x="267" y="505"/>
                </a:lnTo>
                <a:lnTo>
                  <a:pt x="265" y="504"/>
                </a:lnTo>
                <a:lnTo>
                  <a:pt x="267" y="505"/>
                </a:lnTo>
                <a:close/>
                <a:moveTo>
                  <a:pt x="336" y="445"/>
                </a:moveTo>
                <a:lnTo>
                  <a:pt x="341" y="444"/>
                </a:lnTo>
                <a:lnTo>
                  <a:pt x="343" y="441"/>
                </a:lnTo>
                <a:lnTo>
                  <a:pt x="339" y="441"/>
                </a:lnTo>
                <a:lnTo>
                  <a:pt x="334" y="441"/>
                </a:lnTo>
                <a:lnTo>
                  <a:pt x="333" y="443"/>
                </a:lnTo>
                <a:lnTo>
                  <a:pt x="334" y="444"/>
                </a:lnTo>
                <a:lnTo>
                  <a:pt x="335" y="445"/>
                </a:lnTo>
                <a:lnTo>
                  <a:pt x="336" y="445"/>
                </a:lnTo>
                <a:lnTo>
                  <a:pt x="336" y="445"/>
                </a:lnTo>
                <a:lnTo>
                  <a:pt x="336" y="445"/>
                </a:lnTo>
                <a:close/>
                <a:moveTo>
                  <a:pt x="261" y="530"/>
                </a:moveTo>
                <a:lnTo>
                  <a:pt x="261" y="531"/>
                </a:lnTo>
                <a:lnTo>
                  <a:pt x="261" y="530"/>
                </a:lnTo>
                <a:lnTo>
                  <a:pt x="261" y="527"/>
                </a:lnTo>
                <a:lnTo>
                  <a:pt x="261" y="523"/>
                </a:lnTo>
                <a:lnTo>
                  <a:pt x="260" y="526"/>
                </a:lnTo>
                <a:lnTo>
                  <a:pt x="261" y="523"/>
                </a:lnTo>
                <a:lnTo>
                  <a:pt x="257" y="526"/>
                </a:lnTo>
                <a:lnTo>
                  <a:pt x="253" y="527"/>
                </a:lnTo>
                <a:lnTo>
                  <a:pt x="257" y="529"/>
                </a:lnTo>
                <a:lnTo>
                  <a:pt x="261" y="530"/>
                </a:lnTo>
                <a:close/>
                <a:moveTo>
                  <a:pt x="944" y="664"/>
                </a:moveTo>
                <a:lnTo>
                  <a:pt x="945" y="667"/>
                </a:lnTo>
                <a:lnTo>
                  <a:pt x="949" y="669"/>
                </a:lnTo>
                <a:lnTo>
                  <a:pt x="952" y="669"/>
                </a:lnTo>
                <a:lnTo>
                  <a:pt x="957" y="668"/>
                </a:lnTo>
                <a:lnTo>
                  <a:pt x="953" y="665"/>
                </a:lnTo>
                <a:lnTo>
                  <a:pt x="951" y="665"/>
                </a:lnTo>
                <a:lnTo>
                  <a:pt x="948" y="664"/>
                </a:lnTo>
                <a:lnTo>
                  <a:pt x="944" y="664"/>
                </a:lnTo>
                <a:lnTo>
                  <a:pt x="946" y="664"/>
                </a:lnTo>
                <a:lnTo>
                  <a:pt x="944" y="664"/>
                </a:lnTo>
                <a:close/>
                <a:moveTo>
                  <a:pt x="81" y="220"/>
                </a:moveTo>
                <a:lnTo>
                  <a:pt x="84" y="220"/>
                </a:lnTo>
                <a:lnTo>
                  <a:pt x="86" y="219"/>
                </a:lnTo>
                <a:lnTo>
                  <a:pt x="88" y="216"/>
                </a:lnTo>
                <a:lnTo>
                  <a:pt x="89" y="214"/>
                </a:lnTo>
                <a:lnTo>
                  <a:pt x="86" y="214"/>
                </a:lnTo>
                <a:lnTo>
                  <a:pt x="83" y="216"/>
                </a:lnTo>
                <a:lnTo>
                  <a:pt x="81" y="216"/>
                </a:lnTo>
                <a:lnTo>
                  <a:pt x="80" y="217"/>
                </a:lnTo>
                <a:lnTo>
                  <a:pt x="80" y="219"/>
                </a:lnTo>
                <a:lnTo>
                  <a:pt x="81" y="220"/>
                </a:lnTo>
                <a:lnTo>
                  <a:pt x="81" y="221"/>
                </a:lnTo>
                <a:lnTo>
                  <a:pt x="81" y="220"/>
                </a:lnTo>
                <a:close/>
                <a:moveTo>
                  <a:pt x="315" y="58"/>
                </a:moveTo>
                <a:lnTo>
                  <a:pt x="317" y="57"/>
                </a:lnTo>
                <a:lnTo>
                  <a:pt x="317" y="56"/>
                </a:lnTo>
                <a:lnTo>
                  <a:pt x="316" y="55"/>
                </a:lnTo>
                <a:lnTo>
                  <a:pt x="315" y="54"/>
                </a:lnTo>
                <a:lnTo>
                  <a:pt x="311" y="54"/>
                </a:lnTo>
                <a:lnTo>
                  <a:pt x="309" y="55"/>
                </a:lnTo>
                <a:lnTo>
                  <a:pt x="307" y="56"/>
                </a:lnTo>
                <a:lnTo>
                  <a:pt x="306" y="58"/>
                </a:lnTo>
                <a:lnTo>
                  <a:pt x="310" y="58"/>
                </a:lnTo>
                <a:lnTo>
                  <a:pt x="315" y="58"/>
                </a:lnTo>
                <a:lnTo>
                  <a:pt x="315" y="58"/>
                </a:lnTo>
                <a:lnTo>
                  <a:pt x="315" y="58"/>
                </a:lnTo>
                <a:close/>
                <a:moveTo>
                  <a:pt x="149" y="577"/>
                </a:moveTo>
                <a:lnTo>
                  <a:pt x="146" y="578"/>
                </a:lnTo>
                <a:lnTo>
                  <a:pt x="144" y="579"/>
                </a:lnTo>
                <a:lnTo>
                  <a:pt x="144" y="581"/>
                </a:lnTo>
                <a:lnTo>
                  <a:pt x="144" y="584"/>
                </a:lnTo>
                <a:lnTo>
                  <a:pt x="145" y="582"/>
                </a:lnTo>
                <a:lnTo>
                  <a:pt x="146" y="580"/>
                </a:lnTo>
                <a:lnTo>
                  <a:pt x="149" y="580"/>
                </a:lnTo>
                <a:lnTo>
                  <a:pt x="151" y="580"/>
                </a:lnTo>
                <a:lnTo>
                  <a:pt x="152" y="579"/>
                </a:lnTo>
                <a:lnTo>
                  <a:pt x="151" y="578"/>
                </a:lnTo>
                <a:lnTo>
                  <a:pt x="151" y="577"/>
                </a:lnTo>
                <a:lnTo>
                  <a:pt x="149" y="577"/>
                </a:lnTo>
                <a:lnTo>
                  <a:pt x="147" y="577"/>
                </a:lnTo>
                <a:lnTo>
                  <a:pt x="149" y="577"/>
                </a:lnTo>
                <a:close/>
                <a:moveTo>
                  <a:pt x="380" y="483"/>
                </a:moveTo>
                <a:lnTo>
                  <a:pt x="376" y="487"/>
                </a:lnTo>
                <a:lnTo>
                  <a:pt x="372" y="489"/>
                </a:lnTo>
                <a:lnTo>
                  <a:pt x="376" y="490"/>
                </a:lnTo>
                <a:lnTo>
                  <a:pt x="380" y="489"/>
                </a:lnTo>
                <a:lnTo>
                  <a:pt x="381" y="487"/>
                </a:lnTo>
                <a:lnTo>
                  <a:pt x="380" y="483"/>
                </a:lnTo>
                <a:close/>
                <a:moveTo>
                  <a:pt x="968" y="670"/>
                </a:moveTo>
                <a:lnTo>
                  <a:pt x="967" y="672"/>
                </a:lnTo>
                <a:lnTo>
                  <a:pt x="968" y="673"/>
                </a:lnTo>
                <a:lnTo>
                  <a:pt x="969" y="673"/>
                </a:lnTo>
                <a:lnTo>
                  <a:pt x="970" y="674"/>
                </a:lnTo>
                <a:lnTo>
                  <a:pt x="973" y="676"/>
                </a:lnTo>
                <a:lnTo>
                  <a:pt x="975" y="676"/>
                </a:lnTo>
                <a:lnTo>
                  <a:pt x="977" y="674"/>
                </a:lnTo>
                <a:lnTo>
                  <a:pt x="979" y="672"/>
                </a:lnTo>
                <a:lnTo>
                  <a:pt x="976" y="672"/>
                </a:lnTo>
                <a:lnTo>
                  <a:pt x="973" y="672"/>
                </a:lnTo>
                <a:lnTo>
                  <a:pt x="970" y="671"/>
                </a:lnTo>
                <a:lnTo>
                  <a:pt x="968" y="670"/>
                </a:lnTo>
                <a:lnTo>
                  <a:pt x="968" y="670"/>
                </a:lnTo>
                <a:lnTo>
                  <a:pt x="968" y="670"/>
                </a:lnTo>
                <a:close/>
                <a:moveTo>
                  <a:pt x="820" y="97"/>
                </a:moveTo>
                <a:lnTo>
                  <a:pt x="820" y="97"/>
                </a:lnTo>
                <a:lnTo>
                  <a:pt x="820" y="96"/>
                </a:lnTo>
                <a:lnTo>
                  <a:pt x="819" y="95"/>
                </a:lnTo>
                <a:lnTo>
                  <a:pt x="818" y="94"/>
                </a:lnTo>
                <a:lnTo>
                  <a:pt x="816" y="92"/>
                </a:lnTo>
                <a:lnTo>
                  <a:pt x="813" y="92"/>
                </a:lnTo>
                <a:lnTo>
                  <a:pt x="811" y="92"/>
                </a:lnTo>
                <a:lnTo>
                  <a:pt x="811" y="94"/>
                </a:lnTo>
                <a:lnTo>
                  <a:pt x="812" y="95"/>
                </a:lnTo>
                <a:lnTo>
                  <a:pt x="813" y="96"/>
                </a:lnTo>
                <a:lnTo>
                  <a:pt x="818" y="97"/>
                </a:lnTo>
                <a:lnTo>
                  <a:pt x="820" y="97"/>
                </a:lnTo>
                <a:lnTo>
                  <a:pt x="819" y="97"/>
                </a:lnTo>
                <a:lnTo>
                  <a:pt x="820" y="97"/>
                </a:lnTo>
                <a:close/>
                <a:moveTo>
                  <a:pt x="1026" y="120"/>
                </a:moveTo>
                <a:lnTo>
                  <a:pt x="1024" y="117"/>
                </a:lnTo>
                <a:lnTo>
                  <a:pt x="1022" y="115"/>
                </a:lnTo>
                <a:lnTo>
                  <a:pt x="1019" y="114"/>
                </a:lnTo>
                <a:lnTo>
                  <a:pt x="1016" y="115"/>
                </a:lnTo>
                <a:lnTo>
                  <a:pt x="1017" y="117"/>
                </a:lnTo>
                <a:lnTo>
                  <a:pt x="1019" y="120"/>
                </a:lnTo>
                <a:lnTo>
                  <a:pt x="1023" y="120"/>
                </a:lnTo>
                <a:lnTo>
                  <a:pt x="1026" y="120"/>
                </a:lnTo>
                <a:close/>
                <a:moveTo>
                  <a:pt x="289" y="454"/>
                </a:moveTo>
                <a:lnTo>
                  <a:pt x="291" y="455"/>
                </a:lnTo>
                <a:lnTo>
                  <a:pt x="294" y="455"/>
                </a:lnTo>
                <a:lnTo>
                  <a:pt x="297" y="454"/>
                </a:lnTo>
                <a:lnTo>
                  <a:pt x="300" y="452"/>
                </a:lnTo>
                <a:lnTo>
                  <a:pt x="293" y="452"/>
                </a:lnTo>
                <a:lnTo>
                  <a:pt x="289" y="454"/>
                </a:lnTo>
                <a:close/>
                <a:moveTo>
                  <a:pt x="86" y="612"/>
                </a:moveTo>
                <a:lnTo>
                  <a:pt x="81" y="614"/>
                </a:lnTo>
                <a:lnTo>
                  <a:pt x="77" y="617"/>
                </a:lnTo>
                <a:lnTo>
                  <a:pt x="79" y="617"/>
                </a:lnTo>
                <a:lnTo>
                  <a:pt x="83" y="617"/>
                </a:lnTo>
                <a:lnTo>
                  <a:pt x="86" y="615"/>
                </a:lnTo>
                <a:lnTo>
                  <a:pt x="88" y="614"/>
                </a:lnTo>
                <a:lnTo>
                  <a:pt x="88" y="612"/>
                </a:lnTo>
                <a:lnTo>
                  <a:pt x="88" y="611"/>
                </a:lnTo>
                <a:lnTo>
                  <a:pt x="88" y="611"/>
                </a:lnTo>
                <a:lnTo>
                  <a:pt x="86" y="612"/>
                </a:lnTo>
                <a:lnTo>
                  <a:pt x="85" y="612"/>
                </a:lnTo>
                <a:lnTo>
                  <a:pt x="86" y="612"/>
                </a:lnTo>
                <a:close/>
                <a:moveTo>
                  <a:pt x="363" y="515"/>
                </a:moveTo>
                <a:lnTo>
                  <a:pt x="360" y="516"/>
                </a:lnTo>
                <a:lnTo>
                  <a:pt x="359" y="518"/>
                </a:lnTo>
                <a:lnTo>
                  <a:pt x="359" y="520"/>
                </a:lnTo>
                <a:lnTo>
                  <a:pt x="360" y="521"/>
                </a:lnTo>
                <a:lnTo>
                  <a:pt x="364" y="521"/>
                </a:lnTo>
                <a:lnTo>
                  <a:pt x="365" y="519"/>
                </a:lnTo>
                <a:lnTo>
                  <a:pt x="365" y="518"/>
                </a:lnTo>
                <a:lnTo>
                  <a:pt x="365" y="516"/>
                </a:lnTo>
                <a:lnTo>
                  <a:pt x="364" y="516"/>
                </a:lnTo>
                <a:lnTo>
                  <a:pt x="363" y="515"/>
                </a:lnTo>
                <a:lnTo>
                  <a:pt x="361" y="515"/>
                </a:lnTo>
                <a:lnTo>
                  <a:pt x="363" y="515"/>
                </a:lnTo>
                <a:close/>
                <a:moveTo>
                  <a:pt x="46" y="319"/>
                </a:moveTo>
                <a:lnTo>
                  <a:pt x="50" y="316"/>
                </a:lnTo>
                <a:lnTo>
                  <a:pt x="52" y="313"/>
                </a:lnTo>
                <a:lnTo>
                  <a:pt x="52" y="311"/>
                </a:lnTo>
                <a:lnTo>
                  <a:pt x="52" y="310"/>
                </a:lnTo>
                <a:lnTo>
                  <a:pt x="51" y="308"/>
                </a:lnTo>
                <a:lnTo>
                  <a:pt x="50" y="308"/>
                </a:lnTo>
                <a:lnTo>
                  <a:pt x="47" y="311"/>
                </a:lnTo>
                <a:lnTo>
                  <a:pt x="48" y="313"/>
                </a:lnTo>
                <a:lnTo>
                  <a:pt x="47" y="314"/>
                </a:lnTo>
                <a:lnTo>
                  <a:pt x="46" y="316"/>
                </a:lnTo>
                <a:lnTo>
                  <a:pt x="45" y="317"/>
                </a:lnTo>
                <a:lnTo>
                  <a:pt x="46" y="319"/>
                </a:lnTo>
                <a:lnTo>
                  <a:pt x="47" y="319"/>
                </a:lnTo>
                <a:lnTo>
                  <a:pt x="46" y="319"/>
                </a:lnTo>
                <a:close/>
                <a:moveTo>
                  <a:pt x="1000" y="670"/>
                </a:moveTo>
                <a:lnTo>
                  <a:pt x="998" y="671"/>
                </a:lnTo>
                <a:lnTo>
                  <a:pt x="998" y="673"/>
                </a:lnTo>
                <a:lnTo>
                  <a:pt x="998" y="676"/>
                </a:lnTo>
                <a:lnTo>
                  <a:pt x="1001" y="677"/>
                </a:lnTo>
                <a:lnTo>
                  <a:pt x="1003" y="677"/>
                </a:lnTo>
                <a:lnTo>
                  <a:pt x="1005" y="676"/>
                </a:lnTo>
                <a:lnTo>
                  <a:pt x="1006" y="674"/>
                </a:lnTo>
                <a:lnTo>
                  <a:pt x="1006" y="674"/>
                </a:lnTo>
                <a:lnTo>
                  <a:pt x="1003" y="672"/>
                </a:lnTo>
                <a:lnTo>
                  <a:pt x="1000" y="670"/>
                </a:lnTo>
                <a:lnTo>
                  <a:pt x="1001" y="670"/>
                </a:lnTo>
                <a:lnTo>
                  <a:pt x="1000" y="670"/>
                </a:lnTo>
                <a:close/>
                <a:moveTo>
                  <a:pt x="984" y="654"/>
                </a:moveTo>
                <a:lnTo>
                  <a:pt x="987" y="654"/>
                </a:lnTo>
                <a:lnTo>
                  <a:pt x="990" y="652"/>
                </a:lnTo>
                <a:lnTo>
                  <a:pt x="990" y="651"/>
                </a:lnTo>
                <a:lnTo>
                  <a:pt x="986" y="651"/>
                </a:lnTo>
                <a:lnTo>
                  <a:pt x="984" y="649"/>
                </a:lnTo>
                <a:lnTo>
                  <a:pt x="982" y="651"/>
                </a:lnTo>
                <a:lnTo>
                  <a:pt x="981" y="652"/>
                </a:lnTo>
                <a:lnTo>
                  <a:pt x="982" y="653"/>
                </a:lnTo>
                <a:lnTo>
                  <a:pt x="983" y="654"/>
                </a:lnTo>
                <a:lnTo>
                  <a:pt x="984" y="654"/>
                </a:lnTo>
                <a:lnTo>
                  <a:pt x="985" y="654"/>
                </a:lnTo>
                <a:lnTo>
                  <a:pt x="984" y="654"/>
                </a:lnTo>
                <a:close/>
                <a:moveTo>
                  <a:pt x="1066" y="125"/>
                </a:moveTo>
                <a:lnTo>
                  <a:pt x="1063" y="123"/>
                </a:lnTo>
                <a:lnTo>
                  <a:pt x="1057" y="122"/>
                </a:lnTo>
                <a:lnTo>
                  <a:pt x="1059" y="124"/>
                </a:lnTo>
                <a:lnTo>
                  <a:pt x="1059" y="125"/>
                </a:lnTo>
                <a:lnTo>
                  <a:pt x="1059" y="126"/>
                </a:lnTo>
                <a:lnTo>
                  <a:pt x="1059" y="128"/>
                </a:lnTo>
                <a:lnTo>
                  <a:pt x="1058" y="131"/>
                </a:lnTo>
                <a:lnTo>
                  <a:pt x="1058" y="133"/>
                </a:lnTo>
                <a:lnTo>
                  <a:pt x="1063" y="131"/>
                </a:lnTo>
                <a:lnTo>
                  <a:pt x="1066" y="125"/>
                </a:lnTo>
                <a:lnTo>
                  <a:pt x="1064" y="125"/>
                </a:lnTo>
                <a:lnTo>
                  <a:pt x="1066" y="125"/>
                </a:lnTo>
                <a:close/>
                <a:moveTo>
                  <a:pt x="349" y="462"/>
                </a:moveTo>
                <a:lnTo>
                  <a:pt x="344" y="462"/>
                </a:lnTo>
                <a:lnTo>
                  <a:pt x="340" y="463"/>
                </a:lnTo>
                <a:lnTo>
                  <a:pt x="343" y="465"/>
                </a:lnTo>
                <a:lnTo>
                  <a:pt x="348" y="465"/>
                </a:lnTo>
                <a:lnTo>
                  <a:pt x="349" y="464"/>
                </a:lnTo>
                <a:lnTo>
                  <a:pt x="350" y="463"/>
                </a:lnTo>
                <a:lnTo>
                  <a:pt x="350" y="462"/>
                </a:lnTo>
                <a:lnTo>
                  <a:pt x="349" y="462"/>
                </a:lnTo>
                <a:lnTo>
                  <a:pt x="348" y="462"/>
                </a:lnTo>
                <a:lnTo>
                  <a:pt x="349" y="462"/>
                </a:lnTo>
                <a:close/>
                <a:moveTo>
                  <a:pt x="546" y="518"/>
                </a:moveTo>
                <a:lnTo>
                  <a:pt x="550" y="520"/>
                </a:lnTo>
                <a:lnTo>
                  <a:pt x="554" y="520"/>
                </a:lnTo>
                <a:lnTo>
                  <a:pt x="556" y="520"/>
                </a:lnTo>
                <a:lnTo>
                  <a:pt x="559" y="519"/>
                </a:lnTo>
                <a:lnTo>
                  <a:pt x="553" y="516"/>
                </a:lnTo>
                <a:lnTo>
                  <a:pt x="546" y="518"/>
                </a:lnTo>
                <a:close/>
                <a:moveTo>
                  <a:pt x="514" y="515"/>
                </a:moveTo>
                <a:lnTo>
                  <a:pt x="512" y="515"/>
                </a:lnTo>
                <a:lnTo>
                  <a:pt x="511" y="516"/>
                </a:lnTo>
                <a:lnTo>
                  <a:pt x="511" y="518"/>
                </a:lnTo>
                <a:lnTo>
                  <a:pt x="512" y="519"/>
                </a:lnTo>
                <a:lnTo>
                  <a:pt x="517" y="519"/>
                </a:lnTo>
                <a:lnTo>
                  <a:pt x="524" y="518"/>
                </a:lnTo>
                <a:lnTo>
                  <a:pt x="519" y="516"/>
                </a:lnTo>
                <a:lnTo>
                  <a:pt x="514" y="515"/>
                </a:lnTo>
                <a:lnTo>
                  <a:pt x="514" y="515"/>
                </a:lnTo>
                <a:lnTo>
                  <a:pt x="514" y="515"/>
                </a:lnTo>
                <a:close/>
                <a:moveTo>
                  <a:pt x="1135" y="125"/>
                </a:moveTo>
                <a:lnTo>
                  <a:pt x="1133" y="125"/>
                </a:lnTo>
                <a:lnTo>
                  <a:pt x="1130" y="125"/>
                </a:lnTo>
                <a:lnTo>
                  <a:pt x="1127" y="125"/>
                </a:lnTo>
                <a:lnTo>
                  <a:pt x="1126" y="126"/>
                </a:lnTo>
                <a:lnTo>
                  <a:pt x="1126" y="128"/>
                </a:lnTo>
                <a:lnTo>
                  <a:pt x="1126" y="129"/>
                </a:lnTo>
                <a:lnTo>
                  <a:pt x="1127" y="130"/>
                </a:lnTo>
                <a:lnTo>
                  <a:pt x="1129" y="131"/>
                </a:lnTo>
                <a:lnTo>
                  <a:pt x="1130" y="130"/>
                </a:lnTo>
                <a:lnTo>
                  <a:pt x="1132" y="130"/>
                </a:lnTo>
                <a:lnTo>
                  <a:pt x="1134" y="128"/>
                </a:lnTo>
                <a:lnTo>
                  <a:pt x="1135" y="125"/>
                </a:lnTo>
                <a:lnTo>
                  <a:pt x="1133" y="128"/>
                </a:lnTo>
                <a:lnTo>
                  <a:pt x="1135" y="125"/>
                </a:lnTo>
                <a:close/>
                <a:moveTo>
                  <a:pt x="281" y="427"/>
                </a:moveTo>
                <a:lnTo>
                  <a:pt x="285" y="428"/>
                </a:lnTo>
                <a:lnTo>
                  <a:pt x="289" y="428"/>
                </a:lnTo>
                <a:lnTo>
                  <a:pt x="292" y="427"/>
                </a:lnTo>
                <a:lnTo>
                  <a:pt x="297" y="424"/>
                </a:lnTo>
                <a:lnTo>
                  <a:pt x="289" y="424"/>
                </a:lnTo>
                <a:lnTo>
                  <a:pt x="281" y="427"/>
                </a:lnTo>
                <a:close/>
                <a:moveTo>
                  <a:pt x="228" y="544"/>
                </a:moveTo>
                <a:lnTo>
                  <a:pt x="226" y="544"/>
                </a:lnTo>
                <a:lnTo>
                  <a:pt x="223" y="546"/>
                </a:lnTo>
                <a:lnTo>
                  <a:pt x="220" y="548"/>
                </a:lnTo>
                <a:lnTo>
                  <a:pt x="219" y="549"/>
                </a:lnTo>
                <a:lnTo>
                  <a:pt x="223" y="551"/>
                </a:lnTo>
                <a:lnTo>
                  <a:pt x="227" y="549"/>
                </a:lnTo>
                <a:lnTo>
                  <a:pt x="228" y="546"/>
                </a:lnTo>
                <a:lnTo>
                  <a:pt x="228" y="544"/>
                </a:lnTo>
                <a:lnTo>
                  <a:pt x="227" y="544"/>
                </a:lnTo>
                <a:lnTo>
                  <a:pt x="228" y="544"/>
                </a:lnTo>
                <a:close/>
                <a:moveTo>
                  <a:pt x="273" y="439"/>
                </a:moveTo>
                <a:lnTo>
                  <a:pt x="277" y="438"/>
                </a:lnTo>
                <a:lnTo>
                  <a:pt x="282" y="438"/>
                </a:lnTo>
                <a:lnTo>
                  <a:pt x="285" y="436"/>
                </a:lnTo>
                <a:lnTo>
                  <a:pt x="290" y="433"/>
                </a:lnTo>
                <a:lnTo>
                  <a:pt x="284" y="433"/>
                </a:lnTo>
                <a:lnTo>
                  <a:pt x="281" y="433"/>
                </a:lnTo>
                <a:lnTo>
                  <a:pt x="276" y="436"/>
                </a:lnTo>
                <a:lnTo>
                  <a:pt x="273" y="439"/>
                </a:lnTo>
                <a:close/>
                <a:moveTo>
                  <a:pt x="277" y="519"/>
                </a:moveTo>
                <a:lnTo>
                  <a:pt x="270" y="521"/>
                </a:lnTo>
                <a:lnTo>
                  <a:pt x="266" y="526"/>
                </a:lnTo>
                <a:lnTo>
                  <a:pt x="270" y="527"/>
                </a:lnTo>
                <a:lnTo>
                  <a:pt x="273" y="526"/>
                </a:lnTo>
                <a:lnTo>
                  <a:pt x="275" y="523"/>
                </a:lnTo>
                <a:lnTo>
                  <a:pt x="277" y="519"/>
                </a:lnTo>
                <a:close/>
                <a:moveTo>
                  <a:pt x="162" y="129"/>
                </a:moveTo>
                <a:lnTo>
                  <a:pt x="158" y="125"/>
                </a:lnTo>
                <a:lnTo>
                  <a:pt x="154" y="124"/>
                </a:lnTo>
                <a:lnTo>
                  <a:pt x="151" y="125"/>
                </a:lnTo>
                <a:lnTo>
                  <a:pt x="147" y="129"/>
                </a:lnTo>
                <a:lnTo>
                  <a:pt x="155" y="128"/>
                </a:lnTo>
                <a:lnTo>
                  <a:pt x="162" y="129"/>
                </a:lnTo>
                <a:close/>
                <a:moveTo>
                  <a:pt x="1043" y="84"/>
                </a:moveTo>
                <a:lnTo>
                  <a:pt x="1039" y="84"/>
                </a:lnTo>
                <a:lnTo>
                  <a:pt x="1033" y="83"/>
                </a:lnTo>
                <a:lnTo>
                  <a:pt x="1031" y="82"/>
                </a:lnTo>
                <a:lnTo>
                  <a:pt x="1030" y="82"/>
                </a:lnTo>
                <a:lnTo>
                  <a:pt x="1028" y="82"/>
                </a:lnTo>
                <a:lnTo>
                  <a:pt x="1030" y="84"/>
                </a:lnTo>
                <a:lnTo>
                  <a:pt x="1032" y="87"/>
                </a:lnTo>
                <a:lnTo>
                  <a:pt x="1036" y="87"/>
                </a:lnTo>
                <a:lnTo>
                  <a:pt x="1041" y="87"/>
                </a:lnTo>
                <a:lnTo>
                  <a:pt x="1043" y="84"/>
                </a:lnTo>
                <a:lnTo>
                  <a:pt x="1040" y="86"/>
                </a:lnTo>
                <a:lnTo>
                  <a:pt x="1043" y="84"/>
                </a:lnTo>
                <a:close/>
                <a:moveTo>
                  <a:pt x="127" y="167"/>
                </a:moveTo>
                <a:lnTo>
                  <a:pt x="129" y="166"/>
                </a:lnTo>
                <a:lnTo>
                  <a:pt x="130" y="163"/>
                </a:lnTo>
                <a:lnTo>
                  <a:pt x="129" y="158"/>
                </a:lnTo>
                <a:lnTo>
                  <a:pt x="127" y="156"/>
                </a:lnTo>
                <a:lnTo>
                  <a:pt x="126" y="156"/>
                </a:lnTo>
                <a:lnTo>
                  <a:pt x="125" y="157"/>
                </a:lnTo>
                <a:lnTo>
                  <a:pt x="125" y="159"/>
                </a:lnTo>
                <a:lnTo>
                  <a:pt x="126" y="161"/>
                </a:lnTo>
                <a:lnTo>
                  <a:pt x="125" y="163"/>
                </a:lnTo>
                <a:lnTo>
                  <a:pt x="125" y="165"/>
                </a:lnTo>
                <a:lnTo>
                  <a:pt x="125" y="167"/>
                </a:lnTo>
                <a:lnTo>
                  <a:pt x="127" y="167"/>
                </a:lnTo>
                <a:lnTo>
                  <a:pt x="127" y="167"/>
                </a:lnTo>
                <a:lnTo>
                  <a:pt x="127" y="167"/>
                </a:lnTo>
                <a:close/>
                <a:moveTo>
                  <a:pt x="365" y="468"/>
                </a:moveTo>
                <a:lnTo>
                  <a:pt x="359" y="469"/>
                </a:lnTo>
                <a:lnTo>
                  <a:pt x="352" y="469"/>
                </a:lnTo>
                <a:lnTo>
                  <a:pt x="353" y="473"/>
                </a:lnTo>
                <a:lnTo>
                  <a:pt x="355" y="474"/>
                </a:lnTo>
                <a:lnTo>
                  <a:pt x="357" y="476"/>
                </a:lnTo>
                <a:lnTo>
                  <a:pt x="359" y="474"/>
                </a:lnTo>
                <a:lnTo>
                  <a:pt x="364" y="471"/>
                </a:lnTo>
                <a:lnTo>
                  <a:pt x="365" y="468"/>
                </a:lnTo>
                <a:lnTo>
                  <a:pt x="365" y="469"/>
                </a:lnTo>
                <a:lnTo>
                  <a:pt x="365" y="468"/>
                </a:lnTo>
                <a:close/>
                <a:moveTo>
                  <a:pt x="590" y="489"/>
                </a:moveTo>
                <a:lnTo>
                  <a:pt x="587" y="489"/>
                </a:lnTo>
                <a:lnTo>
                  <a:pt x="582" y="488"/>
                </a:lnTo>
                <a:lnTo>
                  <a:pt x="577" y="488"/>
                </a:lnTo>
                <a:lnTo>
                  <a:pt x="574" y="489"/>
                </a:lnTo>
                <a:lnTo>
                  <a:pt x="574" y="491"/>
                </a:lnTo>
                <a:lnTo>
                  <a:pt x="575" y="493"/>
                </a:lnTo>
                <a:lnTo>
                  <a:pt x="578" y="493"/>
                </a:lnTo>
                <a:lnTo>
                  <a:pt x="581" y="493"/>
                </a:lnTo>
                <a:lnTo>
                  <a:pt x="587" y="490"/>
                </a:lnTo>
                <a:lnTo>
                  <a:pt x="590" y="489"/>
                </a:lnTo>
                <a:lnTo>
                  <a:pt x="587" y="489"/>
                </a:lnTo>
                <a:lnTo>
                  <a:pt x="590" y="489"/>
                </a:lnTo>
                <a:close/>
                <a:moveTo>
                  <a:pt x="270" y="452"/>
                </a:moveTo>
                <a:lnTo>
                  <a:pt x="272" y="452"/>
                </a:lnTo>
                <a:lnTo>
                  <a:pt x="273" y="449"/>
                </a:lnTo>
                <a:lnTo>
                  <a:pt x="273" y="447"/>
                </a:lnTo>
                <a:lnTo>
                  <a:pt x="272" y="446"/>
                </a:lnTo>
                <a:lnTo>
                  <a:pt x="267" y="448"/>
                </a:lnTo>
                <a:lnTo>
                  <a:pt x="265" y="452"/>
                </a:lnTo>
                <a:lnTo>
                  <a:pt x="264" y="453"/>
                </a:lnTo>
                <a:lnTo>
                  <a:pt x="264" y="455"/>
                </a:lnTo>
                <a:lnTo>
                  <a:pt x="265" y="457"/>
                </a:lnTo>
                <a:lnTo>
                  <a:pt x="267" y="457"/>
                </a:lnTo>
                <a:lnTo>
                  <a:pt x="268" y="455"/>
                </a:lnTo>
                <a:lnTo>
                  <a:pt x="270" y="452"/>
                </a:lnTo>
                <a:lnTo>
                  <a:pt x="270" y="452"/>
                </a:lnTo>
                <a:lnTo>
                  <a:pt x="270" y="452"/>
                </a:lnTo>
                <a:close/>
                <a:moveTo>
                  <a:pt x="63" y="321"/>
                </a:moveTo>
                <a:lnTo>
                  <a:pt x="66" y="319"/>
                </a:lnTo>
                <a:lnTo>
                  <a:pt x="67" y="315"/>
                </a:lnTo>
                <a:lnTo>
                  <a:pt x="68" y="313"/>
                </a:lnTo>
                <a:lnTo>
                  <a:pt x="68" y="311"/>
                </a:lnTo>
                <a:lnTo>
                  <a:pt x="68" y="310"/>
                </a:lnTo>
                <a:lnTo>
                  <a:pt x="66" y="310"/>
                </a:lnTo>
                <a:lnTo>
                  <a:pt x="63" y="312"/>
                </a:lnTo>
                <a:lnTo>
                  <a:pt x="62" y="315"/>
                </a:lnTo>
                <a:lnTo>
                  <a:pt x="62" y="319"/>
                </a:lnTo>
                <a:lnTo>
                  <a:pt x="63" y="321"/>
                </a:lnTo>
                <a:lnTo>
                  <a:pt x="63" y="320"/>
                </a:lnTo>
                <a:lnTo>
                  <a:pt x="63" y="321"/>
                </a:lnTo>
                <a:close/>
                <a:moveTo>
                  <a:pt x="97" y="202"/>
                </a:moveTo>
                <a:lnTo>
                  <a:pt x="101" y="198"/>
                </a:lnTo>
                <a:lnTo>
                  <a:pt x="104" y="196"/>
                </a:lnTo>
                <a:lnTo>
                  <a:pt x="107" y="195"/>
                </a:lnTo>
                <a:lnTo>
                  <a:pt x="107" y="194"/>
                </a:lnTo>
                <a:lnTo>
                  <a:pt x="105" y="191"/>
                </a:lnTo>
                <a:lnTo>
                  <a:pt x="104" y="191"/>
                </a:lnTo>
                <a:lnTo>
                  <a:pt x="103" y="191"/>
                </a:lnTo>
                <a:lnTo>
                  <a:pt x="102" y="192"/>
                </a:lnTo>
                <a:lnTo>
                  <a:pt x="100" y="195"/>
                </a:lnTo>
                <a:lnTo>
                  <a:pt x="96" y="198"/>
                </a:lnTo>
                <a:lnTo>
                  <a:pt x="94" y="198"/>
                </a:lnTo>
                <a:lnTo>
                  <a:pt x="92" y="199"/>
                </a:lnTo>
                <a:lnTo>
                  <a:pt x="91" y="200"/>
                </a:lnTo>
                <a:lnTo>
                  <a:pt x="89" y="202"/>
                </a:lnTo>
                <a:lnTo>
                  <a:pt x="91" y="202"/>
                </a:lnTo>
                <a:lnTo>
                  <a:pt x="92" y="202"/>
                </a:lnTo>
                <a:lnTo>
                  <a:pt x="95" y="202"/>
                </a:lnTo>
                <a:lnTo>
                  <a:pt x="97" y="202"/>
                </a:lnTo>
                <a:lnTo>
                  <a:pt x="97" y="199"/>
                </a:lnTo>
                <a:lnTo>
                  <a:pt x="97" y="202"/>
                </a:lnTo>
                <a:close/>
                <a:moveTo>
                  <a:pt x="1396" y="693"/>
                </a:moveTo>
                <a:lnTo>
                  <a:pt x="1398" y="694"/>
                </a:lnTo>
                <a:lnTo>
                  <a:pt x="1399" y="693"/>
                </a:lnTo>
                <a:lnTo>
                  <a:pt x="1401" y="692"/>
                </a:lnTo>
                <a:lnTo>
                  <a:pt x="1403" y="689"/>
                </a:lnTo>
                <a:lnTo>
                  <a:pt x="1405" y="688"/>
                </a:lnTo>
                <a:lnTo>
                  <a:pt x="1407" y="688"/>
                </a:lnTo>
                <a:lnTo>
                  <a:pt x="1410" y="687"/>
                </a:lnTo>
                <a:lnTo>
                  <a:pt x="1411" y="684"/>
                </a:lnTo>
                <a:lnTo>
                  <a:pt x="1406" y="685"/>
                </a:lnTo>
                <a:lnTo>
                  <a:pt x="1401" y="687"/>
                </a:lnTo>
                <a:lnTo>
                  <a:pt x="1398" y="689"/>
                </a:lnTo>
                <a:lnTo>
                  <a:pt x="1396" y="690"/>
                </a:lnTo>
                <a:lnTo>
                  <a:pt x="1395" y="692"/>
                </a:lnTo>
                <a:lnTo>
                  <a:pt x="1396" y="693"/>
                </a:lnTo>
                <a:lnTo>
                  <a:pt x="1395" y="693"/>
                </a:lnTo>
                <a:lnTo>
                  <a:pt x="1396" y="693"/>
                </a:lnTo>
                <a:close/>
                <a:moveTo>
                  <a:pt x="284" y="469"/>
                </a:moveTo>
                <a:lnTo>
                  <a:pt x="283" y="469"/>
                </a:lnTo>
                <a:lnTo>
                  <a:pt x="282" y="469"/>
                </a:lnTo>
                <a:lnTo>
                  <a:pt x="282" y="470"/>
                </a:lnTo>
                <a:lnTo>
                  <a:pt x="281" y="471"/>
                </a:lnTo>
                <a:lnTo>
                  <a:pt x="282" y="473"/>
                </a:lnTo>
                <a:lnTo>
                  <a:pt x="282" y="476"/>
                </a:lnTo>
                <a:lnTo>
                  <a:pt x="283" y="477"/>
                </a:lnTo>
                <a:lnTo>
                  <a:pt x="284" y="476"/>
                </a:lnTo>
                <a:lnTo>
                  <a:pt x="284" y="476"/>
                </a:lnTo>
                <a:lnTo>
                  <a:pt x="285" y="473"/>
                </a:lnTo>
                <a:lnTo>
                  <a:pt x="285" y="470"/>
                </a:lnTo>
                <a:lnTo>
                  <a:pt x="284" y="469"/>
                </a:lnTo>
                <a:lnTo>
                  <a:pt x="284" y="469"/>
                </a:lnTo>
                <a:lnTo>
                  <a:pt x="284" y="469"/>
                </a:lnTo>
                <a:close/>
                <a:moveTo>
                  <a:pt x="284" y="477"/>
                </a:moveTo>
                <a:lnTo>
                  <a:pt x="284" y="477"/>
                </a:lnTo>
                <a:lnTo>
                  <a:pt x="285" y="478"/>
                </a:lnTo>
                <a:lnTo>
                  <a:pt x="286" y="479"/>
                </a:lnTo>
                <a:lnTo>
                  <a:pt x="289" y="479"/>
                </a:lnTo>
                <a:lnTo>
                  <a:pt x="291" y="479"/>
                </a:lnTo>
                <a:lnTo>
                  <a:pt x="292" y="478"/>
                </a:lnTo>
                <a:lnTo>
                  <a:pt x="294" y="477"/>
                </a:lnTo>
                <a:lnTo>
                  <a:pt x="295" y="476"/>
                </a:lnTo>
                <a:lnTo>
                  <a:pt x="294" y="476"/>
                </a:lnTo>
                <a:lnTo>
                  <a:pt x="293" y="474"/>
                </a:lnTo>
                <a:lnTo>
                  <a:pt x="292" y="474"/>
                </a:lnTo>
                <a:lnTo>
                  <a:pt x="293" y="474"/>
                </a:lnTo>
                <a:lnTo>
                  <a:pt x="289" y="477"/>
                </a:lnTo>
                <a:lnTo>
                  <a:pt x="285" y="478"/>
                </a:lnTo>
                <a:lnTo>
                  <a:pt x="285" y="477"/>
                </a:lnTo>
                <a:lnTo>
                  <a:pt x="284" y="477"/>
                </a:lnTo>
                <a:lnTo>
                  <a:pt x="284" y="477"/>
                </a:lnTo>
                <a:lnTo>
                  <a:pt x="284" y="477"/>
                </a:lnTo>
                <a:close/>
                <a:moveTo>
                  <a:pt x="58" y="460"/>
                </a:moveTo>
                <a:lnTo>
                  <a:pt x="58" y="458"/>
                </a:lnTo>
                <a:lnTo>
                  <a:pt x="59" y="455"/>
                </a:lnTo>
                <a:lnTo>
                  <a:pt x="59" y="454"/>
                </a:lnTo>
                <a:lnTo>
                  <a:pt x="58" y="454"/>
                </a:lnTo>
                <a:lnTo>
                  <a:pt x="56" y="453"/>
                </a:lnTo>
                <a:lnTo>
                  <a:pt x="54" y="454"/>
                </a:lnTo>
                <a:lnTo>
                  <a:pt x="52" y="455"/>
                </a:lnTo>
                <a:lnTo>
                  <a:pt x="51" y="456"/>
                </a:lnTo>
                <a:lnTo>
                  <a:pt x="52" y="458"/>
                </a:lnTo>
                <a:lnTo>
                  <a:pt x="52" y="462"/>
                </a:lnTo>
                <a:lnTo>
                  <a:pt x="52" y="463"/>
                </a:lnTo>
                <a:lnTo>
                  <a:pt x="52" y="466"/>
                </a:lnTo>
                <a:lnTo>
                  <a:pt x="52" y="468"/>
                </a:lnTo>
                <a:lnTo>
                  <a:pt x="52" y="468"/>
                </a:lnTo>
                <a:lnTo>
                  <a:pt x="53" y="468"/>
                </a:lnTo>
                <a:lnTo>
                  <a:pt x="54" y="465"/>
                </a:lnTo>
                <a:lnTo>
                  <a:pt x="54" y="463"/>
                </a:lnTo>
                <a:lnTo>
                  <a:pt x="54" y="461"/>
                </a:lnTo>
                <a:lnTo>
                  <a:pt x="54" y="461"/>
                </a:lnTo>
                <a:lnTo>
                  <a:pt x="55" y="460"/>
                </a:lnTo>
                <a:lnTo>
                  <a:pt x="56" y="460"/>
                </a:lnTo>
                <a:lnTo>
                  <a:pt x="58" y="460"/>
                </a:lnTo>
                <a:lnTo>
                  <a:pt x="56" y="460"/>
                </a:lnTo>
                <a:lnTo>
                  <a:pt x="58" y="460"/>
                </a:lnTo>
                <a:close/>
                <a:moveTo>
                  <a:pt x="75" y="239"/>
                </a:moveTo>
                <a:lnTo>
                  <a:pt x="69" y="241"/>
                </a:lnTo>
                <a:lnTo>
                  <a:pt x="66" y="244"/>
                </a:lnTo>
                <a:lnTo>
                  <a:pt x="63" y="247"/>
                </a:lnTo>
                <a:lnTo>
                  <a:pt x="63" y="250"/>
                </a:lnTo>
                <a:lnTo>
                  <a:pt x="70" y="246"/>
                </a:lnTo>
                <a:lnTo>
                  <a:pt x="74" y="244"/>
                </a:lnTo>
                <a:lnTo>
                  <a:pt x="75" y="241"/>
                </a:lnTo>
                <a:lnTo>
                  <a:pt x="75" y="239"/>
                </a:lnTo>
                <a:close/>
                <a:moveTo>
                  <a:pt x="75" y="239"/>
                </a:moveTo>
                <a:lnTo>
                  <a:pt x="76" y="239"/>
                </a:lnTo>
                <a:lnTo>
                  <a:pt x="75" y="239"/>
                </a:lnTo>
                <a:close/>
                <a:moveTo>
                  <a:pt x="319" y="457"/>
                </a:moveTo>
                <a:lnTo>
                  <a:pt x="325" y="455"/>
                </a:lnTo>
                <a:lnTo>
                  <a:pt x="331" y="454"/>
                </a:lnTo>
                <a:lnTo>
                  <a:pt x="336" y="453"/>
                </a:lnTo>
                <a:lnTo>
                  <a:pt x="340" y="448"/>
                </a:lnTo>
                <a:lnTo>
                  <a:pt x="330" y="452"/>
                </a:lnTo>
                <a:lnTo>
                  <a:pt x="319" y="457"/>
                </a:lnTo>
                <a:close/>
                <a:moveTo>
                  <a:pt x="274" y="530"/>
                </a:moveTo>
                <a:lnTo>
                  <a:pt x="270" y="529"/>
                </a:lnTo>
                <a:lnTo>
                  <a:pt x="266" y="530"/>
                </a:lnTo>
                <a:lnTo>
                  <a:pt x="261" y="531"/>
                </a:lnTo>
                <a:lnTo>
                  <a:pt x="259" y="534"/>
                </a:lnTo>
                <a:lnTo>
                  <a:pt x="260" y="536"/>
                </a:lnTo>
                <a:lnTo>
                  <a:pt x="264" y="536"/>
                </a:lnTo>
                <a:lnTo>
                  <a:pt x="267" y="536"/>
                </a:lnTo>
                <a:lnTo>
                  <a:pt x="269" y="536"/>
                </a:lnTo>
                <a:lnTo>
                  <a:pt x="270" y="535"/>
                </a:lnTo>
                <a:lnTo>
                  <a:pt x="273" y="534"/>
                </a:lnTo>
                <a:lnTo>
                  <a:pt x="275" y="531"/>
                </a:lnTo>
                <a:lnTo>
                  <a:pt x="274" y="530"/>
                </a:lnTo>
                <a:lnTo>
                  <a:pt x="274" y="530"/>
                </a:lnTo>
                <a:lnTo>
                  <a:pt x="274" y="530"/>
                </a:lnTo>
                <a:close/>
                <a:moveTo>
                  <a:pt x="773" y="584"/>
                </a:moveTo>
                <a:lnTo>
                  <a:pt x="777" y="586"/>
                </a:lnTo>
                <a:lnTo>
                  <a:pt x="781" y="587"/>
                </a:lnTo>
                <a:lnTo>
                  <a:pt x="787" y="586"/>
                </a:lnTo>
                <a:lnTo>
                  <a:pt x="793" y="584"/>
                </a:lnTo>
                <a:lnTo>
                  <a:pt x="787" y="584"/>
                </a:lnTo>
                <a:lnTo>
                  <a:pt x="783" y="582"/>
                </a:lnTo>
                <a:lnTo>
                  <a:pt x="778" y="582"/>
                </a:lnTo>
                <a:lnTo>
                  <a:pt x="773" y="584"/>
                </a:lnTo>
                <a:close/>
                <a:moveTo>
                  <a:pt x="390" y="486"/>
                </a:moveTo>
                <a:lnTo>
                  <a:pt x="389" y="487"/>
                </a:lnTo>
                <a:lnTo>
                  <a:pt x="389" y="488"/>
                </a:lnTo>
                <a:lnTo>
                  <a:pt x="389" y="488"/>
                </a:lnTo>
                <a:lnTo>
                  <a:pt x="390" y="489"/>
                </a:lnTo>
                <a:lnTo>
                  <a:pt x="392" y="489"/>
                </a:lnTo>
                <a:lnTo>
                  <a:pt x="394" y="488"/>
                </a:lnTo>
                <a:lnTo>
                  <a:pt x="401" y="488"/>
                </a:lnTo>
                <a:lnTo>
                  <a:pt x="408" y="488"/>
                </a:lnTo>
                <a:lnTo>
                  <a:pt x="404" y="485"/>
                </a:lnTo>
                <a:lnTo>
                  <a:pt x="399" y="483"/>
                </a:lnTo>
                <a:lnTo>
                  <a:pt x="397" y="482"/>
                </a:lnTo>
                <a:lnTo>
                  <a:pt x="394" y="483"/>
                </a:lnTo>
                <a:lnTo>
                  <a:pt x="392" y="485"/>
                </a:lnTo>
                <a:lnTo>
                  <a:pt x="390" y="486"/>
                </a:lnTo>
                <a:lnTo>
                  <a:pt x="391" y="485"/>
                </a:lnTo>
                <a:lnTo>
                  <a:pt x="390" y="486"/>
                </a:lnTo>
                <a:close/>
                <a:moveTo>
                  <a:pt x="437" y="453"/>
                </a:moveTo>
                <a:lnTo>
                  <a:pt x="421" y="453"/>
                </a:lnTo>
                <a:lnTo>
                  <a:pt x="405" y="453"/>
                </a:lnTo>
                <a:lnTo>
                  <a:pt x="413" y="454"/>
                </a:lnTo>
                <a:lnTo>
                  <a:pt x="421" y="455"/>
                </a:lnTo>
                <a:lnTo>
                  <a:pt x="429" y="455"/>
                </a:lnTo>
                <a:lnTo>
                  <a:pt x="437" y="453"/>
                </a:lnTo>
                <a:close/>
                <a:moveTo>
                  <a:pt x="637" y="532"/>
                </a:moveTo>
                <a:lnTo>
                  <a:pt x="637" y="531"/>
                </a:lnTo>
                <a:lnTo>
                  <a:pt x="637" y="532"/>
                </a:lnTo>
                <a:lnTo>
                  <a:pt x="628" y="532"/>
                </a:lnTo>
                <a:lnTo>
                  <a:pt x="619" y="532"/>
                </a:lnTo>
                <a:lnTo>
                  <a:pt x="622" y="534"/>
                </a:lnTo>
                <a:lnTo>
                  <a:pt x="619" y="532"/>
                </a:lnTo>
                <a:lnTo>
                  <a:pt x="621" y="534"/>
                </a:lnTo>
                <a:lnTo>
                  <a:pt x="623" y="536"/>
                </a:lnTo>
                <a:lnTo>
                  <a:pt x="627" y="537"/>
                </a:lnTo>
                <a:lnTo>
                  <a:pt x="630" y="537"/>
                </a:lnTo>
                <a:lnTo>
                  <a:pt x="632" y="537"/>
                </a:lnTo>
                <a:lnTo>
                  <a:pt x="636" y="536"/>
                </a:lnTo>
                <a:lnTo>
                  <a:pt x="637" y="535"/>
                </a:lnTo>
                <a:lnTo>
                  <a:pt x="637" y="532"/>
                </a:lnTo>
                <a:close/>
                <a:moveTo>
                  <a:pt x="224" y="494"/>
                </a:moveTo>
                <a:lnTo>
                  <a:pt x="226" y="494"/>
                </a:lnTo>
                <a:lnTo>
                  <a:pt x="228" y="493"/>
                </a:lnTo>
                <a:lnTo>
                  <a:pt x="229" y="490"/>
                </a:lnTo>
                <a:lnTo>
                  <a:pt x="228" y="488"/>
                </a:lnTo>
                <a:lnTo>
                  <a:pt x="229" y="486"/>
                </a:lnTo>
                <a:lnTo>
                  <a:pt x="232" y="483"/>
                </a:lnTo>
                <a:lnTo>
                  <a:pt x="227" y="482"/>
                </a:lnTo>
                <a:lnTo>
                  <a:pt x="224" y="483"/>
                </a:lnTo>
                <a:lnTo>
                  <a:pt x="220" y="486"/>
                </a:lnTo>
                <a:lnTo>
                  <a:pt x="218" y="490"/>
                </a:lnTo>
                <a:lnTo>
                  <a:pt x="219" y="490"/>
                </a:lnTo>
                <a:lnTo>
                  <a:pt x="221" y="490"/>
                </a:lnTo>
                <a:lnTo>
                  <a:pt x="223" y="490"/>
                </a:lnTo>
                <a:lnTo>
                  <a:pt x="223" y="490"/>
                </a:lnTo>
                <a:lnTo>
                  <a:pt x="224" y="491"/>
                </a:lnTo>
                <a:lnTo>
                  <a:pt x="224" y="494"/>
                </a:lnTo>
                <a:lnTo>
                  <a:pt x="224" y="491"/>
                </a:lnTo>
                <a:lnTo>
                  <a:pt x="224" y="494"/>
                </a:lnTo>
                <a:close/>
                <a:moveTo>
                  <a:pt x="1372" y="702"/>
                </a:moveTo>
                <a:lnTo>
                  <a:pt x="1374" y="703"/>
                </a:lnTo>
                <a:lnTo>
                  <a:pt x="1378" y="704"/>
                </a:lnTo>
                <a:lnTo>
                  <a:pt x="1381" y="704"/>
                </a:lnTo>
                <a:lnTo>
                  <a:pt x="1385" y="703"/>
                </a:lnTo>
                <a:lnTo>
                  <a:pt x="1382" y="702"/>
                </a:lnTo>
                <a:lnTo>
                  <a:pt x="1380" y="701"/>
                </a:lnTo>
                <a:lnTo>
                  <a:pt x="1380" y="698"/>
                </a:lnTo>
                <a:lnTo>
                  <a:pt x="1379" y="696"/>
                </a:lnTo>
                <a:lnTo>
                  <a:pt x="1377" y="697"/>
                </a:lnTo>
                <a:lnTo>
                  <a:pt x="1373" y="698"/>
                </a:lnTo>
                <a:lnTo>
                  <a:pt x="1371" y="697"/>
                </a:lnTo>
                <a:lnTo>
                  <a:pt x="1369" y="695"/>
                </a:lnTo>
                <a:lnTo>
                  <a:pt x="1366" y="697"/>
                </a:lnTo>
                <a:lnTo>
                  <a:pt x="1366" y="700"/>
                </a:lnTo>
                <a:lnTo>
                  <a:pt x="1369" y="701"/>
                </a:lnTo>
                <a:lnTo>
                  <a:pt x="1372" y="702"/>
                </a:lnTo>
                <a:lnTo>
                  <a:pt x="1370" y="702"/>
                </a:lnTo>
                <a:lnTo>
                  <a:pt x="1372" y="702"/>
                </a:lnTo>
                <a:close/>
                <a:moveTo>
                  <a:pt x="960" y="664"/>
                </a:moveTo>
                <a:lnTo>
                  <a:pt x="964" y="664"/>
                </a:lnTo>
                <a:lnTo>
                  <a:pt x="966" y="665"/>
                </a:lnTo>
                <a:lnTo>
                  <a:pt x="968" y="667"/>
                </a:lnTo>
                <a:lnTo>
                  <a:pt x="972" y="668"/>
                </a:lnTo>
                <a:lnTo>
                  <a:pt x="974" y="668"/>
                </a:lnTo>
                <a:lnTo>
                  <a:pt x="977" y="668"/>
                </a:lnTo>
                <a:lnTo>
                  <a:pt x="979" y="667"/>
                </a:lnTo>
                <a:lnTo>
                  <a:pt x="982" y="664"/>
                </a:lnTo>
                <a:lnTo>
                  <a:pt x="976" y="663"/>
                </a:lnTo>
                <a:lnTo>
                  <a:pt x="970" y="661"/>
                </a:lnTo>
                <a:lnTo>
                  <a:pt x="967" y="661"/>
                </a:lnTo>
                <a:lnTo>
                  <a:pt x="965" y="661"/>
                </a:lnTo>
                <a:lnTo>
                  <a:pt x="962" y="662"/>
                </a:lnTo>
                <a:lnTo>
                  <a:pt x="960" y="664"/>
                </a:lnTo>
                <a:lnTo>
                  <a:pt x="962" y="663"/>
                </a:lnTo>
                <a:lnTo>
                  <a:pt x="960" y="664"/>
                </a:lnTo>
                <a:close/>
                <a:moveTo>
                  <a:pt x="379" y="471"/>
                </a:moveTo>
                <a:lnTo>
                  <a:pt x="382" y="471"/>
                </a:lnTo>
                <a:lnTo>
                  <a:pt x="384" y="469"/>
                </a:lnTo>
                <a:lnTo>
                  <a:pt x="387" y="466"/>
                </a:lnTo>
                <a:lnTo>
                  <a:pt x="389" y="464"/>
                </a:lnTo>
                <a:lnTo>
                  <a:pt x="382" y="465"/>
                </a:lnTo>
                <a:lnTo>
                  <a:pt x="376" y="466"/>
                </a:lnTo>
                <a:lnTo>
                  <a:pt x="374" y="468"/>
                </a:lnTo>
                <a:lnTo>
                  <a:pt x="372" y="470"/>
                </a:lnTo>
                <a:lnTo>
                  <a:pt x="369" y="472"/>
                </a:lnTo>
                <a:lnTo>
                  <a:pt x="367" y="474"/>
                </a:lnTo>
                <a:lnTo>
                  <a:pt x="373" y="472"/>
                </a:lnTo>
                <a:lnTo>
                  <a:pt x="379" y="471"/>
                </a:lnTo>
                <a:lnTo>
                  <a:pt x="380" y="471"/>
                </a:lnTo>
                <a:lnTo>
                  <a:pt x="379" y="471"/>
                </a:lnTo>
                <a:close/>
                <a:moveTo>
                  <a:pt x="861" y="615"/>
                </a:moveTo>
                <a:lnTo>
                  <a:pt x="858" y="615"/>
                </a:lnTo>
                <a:lnTo>
                  <a:pt x="858" y="617"/>
                </a:lnTo>
                <a:lnTo>
                  <a:pt x="859" y="618"/>
                </a:lnTo>
                <a:lnTo>
                  <a:pt x="859" y="619"/>
                </a:lnTo>
                <a:lnTo>
                  <a:pt x="853" y="619"/>
                </a:lnTo>
                <a:lnTo>
                  <a:pt x="849" y="620"/>
                </a:lnTo>
                <a:lnTo>
                  <a:pt x="847" y="621"/>
                </a:lnTo>
                <a:lnTo>
                  <a:pt x="849" y="622"/>
                </a:lnTo>
                <a:lnTo>
                  <a:pt x="850" y="623"/>
                </a:lnTo>
                <a:lnTo>
                  <a:pt x="851" y="623"/>
                </a:lnTo>
                <a:lnTo>
                  <a:pt x="857" y="623"/>
                </a:lnTo>
                <a:lnTo>
                  <a:pt x="862" y="621"/>
                </a:lnTo>
                <a:lnTo>
                  <a:pt x="867" y="619"/>
                </a:lnTo>
                <a:lnTo>
                  <a:pt x="872" y="615"/>
                </a:lnTo>
                <a:lnTo>
                  <a:pt x="867" y="615"/>
                </a:lnTo>
                <a:lnTo>
                  <a:pt x="861" y="615"/>
                </a:lnTo>
                <a:lnTo>
                  <a:pt x="862" y="615"/>
                </a:lnTo>
                <a:lnTo>
                  <a:pt x="861" y="615"/>
                </a:lnTo>
                <a:close/>
                <a:moveTo>
                  <a:pt x="41" y="424"/>
                </a:moveTo>
                <a:lnTo>
                  <a:pt x="44" y="424"/>
                </a:lnTo>
                <a:lnTo>
                  <a:pt x="47" y="424"/>
                </a:lnTo>
                <a:lnTo>
                  <a:pt x="48" y="426"/>
                </a:lnTo>
                <a:lnTo>
                  <a:pt x="50" y="429"/>
                </a:lnTo>
                <a:lnTo>
                  <a:pt x="52" y="424"/>
                </a:lnTo>
                <a:lnTo>
                  <a:pt x="54" y="419"/>
                </a:lnTo>
                <a:lnTo>
                  <a:pt x="51" y="419"/>
                </a:lnTo>
                <a:lnTo>
                  <a:pt x="47" y="418"/>
                </a:lnTo>
                <a:lnTo>
                  <a:pt x="45" y="416"/>
                </a:lnTo>
                <a:lnTo>
                  <a:pt x="43" y="416"/>
                </a:lnTo>
                <a:lnTo>
                  <a:pt x="42" y="418"/>
                </a:lnTo>
                <a:lnTo>
                  <a:pt x="41" y="420"/>
                </a:lnTo>
                <a:lnTo>
                  <a:pt x="41" y="423"/>
                </a:lnTo>
                <a:lnTo>
                  <a:pt x="41" y="424"/>
                </a:lnTo>
                <a:lnTo>
                  <a:pt x="43" y="423"/>
                </a:lnTo>
                <a:lnTo>
                  <a:pt x="41" y="424"/>
                </a:lnTo>
                <a:close/>
                <a:moveTo>
                  <a:pt x="310" y="80"/>
                </a:moveTo>
                <a:lnTo>
                  <a:pt x="313" y="78"/>
                </a:lnTo>
                <a:lnTo>
                  <a:pt x="315" y="75"/>
                </a:lnTo>
                <a:lnTo>
                  <a:pt x="318" y="76"/>
                </a:lnTo>
                <a:lnTo>
                  <a:pt x="320" y="76"/>
                </a:lnTo>
                <a:lnTo>
                  <a:pt x="323" y="75"/>
                </a:lnTo>
                <a:lnTo>
                  <a:pt x="325" y="72"/>
                </a:lnTo>
                <a:lnTo>
                  <a:pt x="326" y="68"/>
                </a:lnTo>
                <a:lnTo>
                  <a:pt x="326" y="66"/>
                </a:lnTo>
                <a:lnTo>
                  <a:pt x="323" y="66"/>
                </a:lnTo>
                <a:lnTo>
                  <a:pt x="320" y="68"/>
                </a:lnTo>
                <a:lnTo>
                  <a:pt x="319" y="70"/>
                </a:lnTo>
                <a:lnTo>
                  <a:pt x="317" y="71"/>
                </a:lnTo>
                <a:lnTo>
                  <a:pt x="316" y="71"/>
                </a:lnTo>
                <a:lnTo>
                  <a:pt x="314" y="70"/>
                </a:lnTo>
                <a:lnTo>
                  <a:pt x="309" y="73"/>
                </a:lnTo>
                <a:lnTo>
                  <a:pt x="305" y="74"/>
                </a:lnTo>
                <a:lnTo>
                  <a:pt x="303" y="76"/>
                </a:lnTo>
                <a:lnTo>
                  <a:pt x="303" y="78"/>
                </a:lnTo>
                <a:lnTo>
                  <a:pt x="303" y="79"/>
                </a:lnTo>
                <a:lnTo>
                  <a:pt x="305" y="79"/>
                </a:lnTo>
                <a:lnTo>
                  <a:pt x="308" y="79"/>
                </a:lnTo>
                <a:lnTo>
                  <a:pt x="310" y="80"/>
                </a:lnTo>
                <a:lnTo>
                  <a:pt x="311" y="79"/>
                </a:lnTo>
                <a:lnTo>
                  <a:pt x="310" y="80"/>
                </a:lnTo>
                <a:close/>
                <a:moveTo>
                  <a:pt x="14" y="674"/>
                </a:moveTo>
                <a:lnTo>
                  <a:pt x="10" y="676"/>
                </a:lnTo>
                <a:lnTo>
                  <a:pt x="5" y="678"/>
                </a:lnTo>
                <a:lnTo>
                  <a:pt x="3" y="681"/>
                </a:lnTo>
                <a:lnTo>
                  <a:pt x="1" y="687"/>
                </a:lnTo>
                <a:lnTo>
                  <a:pt x="0" y="689"/>
                </a:lnTo>
                <a:lnTo>
                  <a:pt x="1" y="690"/>
                </a:lnTo>
                <a:lnTo>
                  <a:pt x="2" y="690"/>
                </a:lnTo>
                <a:lnTo>
                  <a:pt x="4" y="690"/>
                </a:lnTo>
                <a:lnTo>
                  <a:pt x="8" y="686"/>
                </a:lnTo>
                <a:lnTo>
                  <a:pt x="11" y="685"/>
                </a:lnTo>
                <a:lnTo>
                  <a:pt x="12" y="686"/>
                </a:lnTo>
                <a:lnTo>
                  <a:pt x="13" y="688"/>
                </a:lnTo>
                <a:lnTo>
                  <a:pt x="13" y="689"/>
                </a:lnTo>
                <a:lnTo>
                  <a:pt x="14" y="689"/>
                </a:lnTo>
                <a:lnTo>
                  <a:pt x="15" y="689"/>
                </a:lnTo>
                <a:lnTo>
                  <a:pt x="17" y="688"/>
                </a:lnTo>
                <a:lnTo>
                  <a:pt x="15" y="685"/>
                </a:lnTo>
                <a:lnTo>
                  <a:pt x="15" y="681"/>
                </a:lnTo>
                <a:lnTo>
                  <a:pt x="17" y="677"/>
                </a:lnTo>
                <a:lnTo>
                  <a:pt x="19" y="674"/>
                </a:lnTo>
                <a:lnTo>
                  <a:pt x="19" y="672"/>
                </a:lnTo>
                <a:lnTo>
                  <a:pt x="17" y="672"/>
                </a:lnTo>
                <a:lnTo>
                  <a:pt x="15" y="672"/>
                </a:lnTo>
                <a:lnTo>
                  <a:pt x="14" y="674"/>
                </a:lnTo>
                <a:lnTo>
                  <a:pt x="12" y="673"/>
                </a:lnTo>
                <a:lnTo>
                  <a:pt x="14" y="674"/>
                </a:lnTo>
                <a:close/>
                <a:moveTo>
                  <a:pt x="150" y="498"/>
                </a:moveTo>
                <a:lnTo>
                  <a:pt x="155" y="494"/>
                </a:lnTo>
                <a:lnTo>
                  <a:pt x="162" y="491"/>
                </a:lnTo>
                <a:lnTo>
                  <a:pt x="157" y="488"/>
                </a:lnTo>
                <a:lnTo>
                  <a:pt x="151" y="488"/>
                </a:lnTo>
                <a:lnTo>
                  <a:pt x="149" y="489"/>
                </a:lnTo>
                <a:lnTo>
                  <a:pt x="145" y="489"/>
                </a:lnTo>
                <a:lnTo>
                  <a:pt x="143" y="491"/>
                </a:lnTo>
                <a:lnTo>
                  <a:pt x="141" y="494"/>
                </a:lnTo>
                <a:lnTo>
                  <a:pt x="141" y="496"/>
                </a:lnTo>
                <a:lnTo>
                  <a:pt x="141" y="497"/>
                </a:lnTo>
                <a:lnTo>
                  <a:pt x="142" y="499"/>
                </a:lnTo>
                <a:lnTo>
                  <a:pt x="143" y="499"/>
                </a:lnTo>
                <a:lnTo>
                  <a:pt x="145" y="501"/>
                </a:lnTo>
                <a:lnTo>
                  <a:pt x="146" y="501"/>
                </a:lnTo>
                <a:lnTo>
                  <a:pt x="149" y="499"/>
                </a:lnTo>
                <a:lnTo>
                  <a:pt x="150" y="498"/>
                </a:lnTo>
                <a:close/>
                <a:moveTo>
                  <a:pt x="725" y="570"/>
                </a:moveTo>
                <a:lnTo>
                  <a:pt x="719" y="569"/>
                </a:lnTo>
                <a:lnTo>
                  <a:pt x="712" y="568"/>
                </a:lnTo>
                <a:lnTo>
                  <a:pt x="704" y="566"/>
                </a:lnTo>
                <a:lnTo>
                  <a:pt x="695" y="565"/>
                </a:lnTo>
                <a:lnTo>
                  <a:pt x="706" y="569"/>
                </a:lnTo>
                <a:lnTo>
                  <a:pt x="717" y="574"/>
                </a:lnTo>
                <a:lnTo>
                  <a:pt x="722" y="576"/>
                </a:lnTo>
                <a:lnTo>
                  <a:pt x="728" y="577"/>
                </a:lnTo>
                <a:lnTo>
                  <a:pt x="734" y="577"/>
                </a:lnTo>
                <a:lnTo>
                  <a:pt x="739" y="574"/>
                </a:lnTo>
                <a:lnTo>
                  <a:pt x="735" y="574"/>
                </a:lnTo>
                <a:lnTo>
                  <a:pt x="731" y="574"/>
                </a:lnTo>
                <a:lnTo>
                  <a:pt x="729" y="574"/>
                </a:lnTo>
                <a:lnTo>
                  <a:pt x="727" y="573"/>
                </a:lnTo>
                <a:lnTo>
                  <a:pt x="726" y="572"/>
                </a:lnTo>
                <a:lnTo>
                  <a:pt x="725" y="570"/>
                </a:lnTo>
                <a:lnTo>
                  <a:pt x="726" y="572"/>
                </a:lnTo>
                <a:lnTo>
                  <a:pt x="725" y="570"/>
                </a:lnTo>
                <a:close/>
                <a:moveTo>
                  <a:pt x="201" y="478"/>
                </a:moveTo>
                <a:lnTo>
                  <a:pt x="210" y="477"/>
                </a:lnTo>
                <a:lnTo>
                  <a:pt x="220" y="473"/>
                </a:lnTo>
                <a:lnTo>
                  <a:pt x="226" y="470"/>
                </a:lnTo>
                <a:lnTo>
                  <a:pt x="229" y="466"/>
                </a:lnTo>
                <a:lnTo>
                  <a:pt x="233" y="463"/>
                </a:lnTo>
                <a:lnTo>
                  <a:pt x="235" y="458"/>
                </a:lnTo>
                <a:lnTo>
                  <a:pt x="233" y="458"/>
                </a:lnTo>
                <a:lnTo>
                  <a:pt x="231" y="458"/>
                </a:lnTo>
                <a:lnTo>
                  <a:pt x="228" y="458"/>
                </a:lnTo>
                <a:lnTo>
                  <a:pt x="226" y="461"/>
                </a:lnTo>
                <a:lnTo>
                  <a:pt x="225" y="462"/>
                </a:lnTo>
                <a:lnTo>
                  <a:pt x="224" y="465"/>
                </a:lnTo>
                <a:lnTo>
                  <a:pt x="221" y="466"/>
                </a:lnTo>
                <a:lnTo>
                  <a:pt x="219" y="468"/>
                </a:lnTo>
                <a:lnTo>
                  <a:pt x="215" y="469"/>
                </a:lnTo>
                <a:lnTo>
                  <a:pt x="208" y="472"/>
                </a:lnTo>
                <a:lnTo>
                  <a:pt x="203" y="476"/>
                </a:lnTo>
                <a:lnTo>
                  <a:pt x="201" y="478"/>
                </a:lnTo>
                <a:lnTo>
                  <a:pt x="206" y="478"/>
                </a:lnTo>
                <a:lnTo>
                  <a:pt x="201" y="478"/>
                </a:lnTo>
                <a:close/>
                <a:moveTo>
                  <a:pt x="487" y="497"/>
                </a:moveTo>
                <a:lnTo>
                  <a:pt x="479" y="496"/>
                </a:lnTo>
                <a:lnTo>
                  <a:pt x="472" y="495"/>
                </a:lnTo>
                <a:lnTo>
                  <a:pt x="468" y="495"/>
                </a:lnTo>
                <a:lnTo>
                  <a:pt x="466" y="495"/>
                </a:lnTo>
                <a:lnTo>
                  <a:pt x="466" y="497"/>
                </a:lnTo>
                <a:lnTo>
                  <a:pt x="466" y="498"/>
                </a:lnTo>
                <a:lnTo>
                  <a:pt x="459" y="499"/>
                </a:lnTo>
                <a:lnTo>
                  <a:pt x="450" y="498"/>
                </a:lnTo>
                <a:lnTo>
                  <a:pt x="451" y="499"/>
                </a:lnTo>
                <a:lnTo>
                  <a:pt x="454" y="502"/>
                </a:lnTo>
                <a:lnTo>
                  <a:pt x="457" y="502"/>
                </a:lnTo>
                <a:lnTo>
                  <a:pt x="460" y="503"/>
                </a:lnTo>
                <a:lnTo>
                  <a:pt x="467" y="504"/>
                </a:lnTo>
                <a:lnTo>
                  <a:pt x="473" y="504"/>
                </a:lnTo>
                <a:lnTo>
                  <a:pt x="479" y="503"/>
                </a:lnTo>
                <a:lnTo>
                  <a:pt x="484" y="502"/>
                </a:lnTo>
                <a:lnTo>
                  <a:pt x="487" y="501"/>
                </a:lnTo>
                <a:lnTo>
                  <a:pt x="489" y="499"/>
                </a:lnTo>
                <a:lnTo>
                  <a:pt x="489" y="498"/>
                </a:lnTo>
                <a:lnTo>
                  <a:pt x="487" y="497"/>
                </a:lnTo>
                <a:lnTo>
                  <a:pt x="484" y="496"/>
                </a:lnTo>
                <a:lnTo>
                  <a:pt x="487" y="497"/>
                </a:lnTo>
                <a:close/>
                <a:moveTo>
                  <a:pt x="946" y="645"/>
                </a:moveTo>
                <a:lnTo>
                  <a:pt x="949" y="646"/>
                </a:lnTo>
                <a:lnTo>
                  <a:pt x="951" y="645"/>
                </a:lnTo>
                <a:lnTo>
                  <a:pt x="953" y="645"/>
                </a:lnTo>
                <a:lnTo>
                  <a:pt x="956" y="643"/>
                </a:lnTo>
                <a:lnTo>
                  <a:pt x="950" y="642"/>
                </a:lnTo>
                <a:lnTo>
                  <a:pt x="944" y="642"/>
                </a:lnTo>
                <a:lnTo>
                  <a:pt x="942" y="642"/>
                </a:lnTo>
                <a:lnTo>
                  <a:pt x="938" y="642"/>
                </a:lnTo>
                <a:lnTo>
                  <a:pt x="936" y="639"/>
                </a:lnTo>
                <a:lnTo>
                  <a:pt x="933" y="638"/>
                </a:lnTo>
                <a:lnTo>
                  <a:pt x="929" y="640"/>
                </a:lnTo>
                <a:lnTo>
                  <a:pt x="926" y="643"/>
                </a:lnTo>
                <a:lnTo>
                  <a:pt x="923" y="642"/>
                </a:lnTo>
                <a:lnTo>
                  <a:pt x="919" y="640"/>
                </a:lnTo>
                <a:lnTo>
                  <a:pt x="916" y="640"/>
                </a:lnTo>
                <a:lnTo>
                  <a:pt x="915" y="642"/>
                </a:lnTo>
                <a:lnTo>
                  <a:pt x="918" y="643"/>
                </a:lnTo>
                <a:lnTo>
                  <a:pt x="920" y="645"/>
                </a:lnTo>
                <a:lnTo>
                  <a:pt x="919" y="647"/>
                </a:lnTo>
                <a:lnTo>
                  <a:pt x="919" y="649"/>
                </a:lnTo>
                <a:lnTo>
                  <a:pt x="925" y="651"/>
                </a:lnTo>
                <a:lnTo>
                  <a:pt x="929" y="651"/>
                </a:lnTo>
                <a:lnTo>
                  <a:pt x="932" y="651"/>
                </a:lnTo>
                <a:lnTo>
                  <a:pt x="934" y="652"/>
                </a:lnTo>
                <a:lnTo>
                  <a:pt x="937" y="652"/>
                </a:lnTo>
                <a:lnTo>
                  <a:pt x="940" y="651"/>
                </a:lnTo>
                <a:lnTo>
                  <a:pt x="941" y="648"/>
                </a:lnTo>
                <a:lnTo>
                  <a:pt x="942" y="646"/>
                </a:lnTo>
                <a:lnTo>
                  <a:pt x="943" y="645"/>
                </a:lnTo>
                <a:lnTo>
                  <a:pt x="946" y="645"/>
                </a:lnTo>
                <a:lnTo>
                  <a:pt x="946" y="645"/>
                </a:lnTo>
                <a:lnTo>
                  <a:pt x="946" y="645"/>
                </a:lnTo>
                <a:close/>
                <a:moveTo>
                  <a:pt x="270" y="485"/>
                </a:moveTo>
                <a:lnTo>
                  <a:pt x="267" y="487"/>
                </a:lnTo>
                <a:lnTo>
                  <a:pt x="265" y="487"/>
                </a:lnTo>
                <a:lnTo>
                  <a:pt x="261" y="486"/>
                </a:lnTo>
                <a:lnTo>
                  <a:pt x="258" y="486"/>
                </a:lnTo>
                <a:lnTo>
                  <a:pt x="254" y="486"/>
                </a:lnTo>
                <a:lnTo>
                  <a:pt x="251" y="488"/>
                </a:lnTo>
                <a:lnTo>
                  <a:pt x="249" y="490"/>
                </a:lnTo>
                <a:lnTo>
                  <a:pt x="247" y="493"/>
                </a:lnTo>
                <a:lnTo>
                  <a:pt x="241" y="493"/>
                </a:lnTo>
                <a:lnTo>
                  <a:pt x="235" y="493"/>
                </a:lnTo>
                <a:lnTo>
                  <a:pt x="233" y="494"/>
                </a:lnTo>
                <a:lnTo>
                  <a:pt x="231" y="496"/>
                </a:lnTo>
                <a:lnTo>
                  <a:pt x="226" y="497"/>
                </a:lnTo>
                <a:lnTo>
                  <a:pt x="225" y="499"/>
                </a:lnTo>
                <a:lnTo>
                  <a:pt x="226" y="499"/>
                </a:lnTo>
                <a:lnTo>
                  <a:pt x="228" y="501"/>
                </a:lnTo>
                <a:lnTo>
                  <a:pt x="231" y="499"/>
                </a:lnTo>
                <a:lnTo>
                  <a:pt x="234" y="499"/>
                </a:lnTo>
                <a:lnTo>
                  <a:pt x="239" y="498"/>
                </a:lnTo>
                <a:lnTo>
                  <a:pt x="244" y="497"/>
                </a:lnTo>
                <a:lnTo>
                  <a:pt x="249" y="495"/>
                </a:lnTo>
                <a:lnTo>
                  <a:pt x="253" y="494"/>
                </a:lnTo>
                <a:lnTo>
                  <a:pt x="258" y="494"/>
                </a:lnTo>
                <a:lnTo>
                  <a:pt x="261" y="493"/>
                </a:lnTo>
                <a:lnTo>
                  <a:pt x="265" y="490"/>
                </a:lnTo>
                <a:lnTo>
                  <a:pt x="268" y="488"/>
                </a:lnTo>
                <a:lnTo>
                  <a:pt x="274" y="487"/>
                </a:lnTo>
                <a:lnTo>
                  <a:pt x="278" y="487"/>
                </a:lnTo>
                <a:lnTo>
                  <a:pt x="281" y="486"/>
                </a:lnTo>
                <a:lnTo>
                  <a:pt x="282" y="486"/>
                </a:lnTo>
                <a:lnTo>
                  <a:pt x="282" y="483"/>
                </a:lnTo>
                <a:lnTo>
                  <a:pt x="280" y="482"/>
                </a:lnTo>
                <a:lnTo>
                  <a:pt x="277" y="481"/>
                </a:lnTo>
                <a:lnTo>
                  <a:pt x="275" y="481"/>
                </a:lnTo>
                <a:lnTo>
                  <a:pt x="273" y="483"/>
                </a:lnTo>
                <a:lnTo>
                  <a:pt x="270" y="485"/>
                </a:lnTo>
                <a:lnTo>
                  <a:pt x="270" y="485"/>
                </a:lnTo>
                <a:lnTo>
                  <a:pt x="270" y="485"/>
                </a:lnTo>
                <a:close/>
                <a:moveTo>
                  <a:pt x="195" y="561"/>
                </a:moveTo>
                <a:lnTo>
                  <a:pt x="193" y="561"/>
                </a:lnTo>
                <a:lnTo>
                  <a:pt x="191" y="560"/>
                </a:lnTo>
                <a:lnTo>
                  <a:pt x="188" y="559"/>
                </a:lnTo>
                <a:lnTo>
                  <a:pt x="188" y="556"/>
                </a:lnTo>
                <a:lnTo>
                  <a:pt x="191" y="555"/>
                </a:lnTo>
                <a:lnTo>
                  <a:pt x="193" y="553"/>
                </a:lnTo>
                <a:lnTo>
                  <a:pt x="186" y="554"/>
                </a:lnTo>
                <a:lnTo>
                  <a:pt x="179" y="557"/>
                </a:lnTo>
                <a:lnTo>
                  <a:pt x="175" y="557"/>
                </a:lnTo>
                <a:lnTo>
                  <a:pt x="170" y="560"/>
                </a:lnTo>
                <a:lnTo>
                  <a:pt x="168" y="562"/>
                </a:lnTo>
                <a:lnTo>
                  <a:pt x="167" y="562"/>
                </a:lnTo>
                <a:lnTo>
                  <a:pt x="166" y="560"/>
                </a:lnTo>
                <a:lnTo>
                  <a:pt x="166" y="557"/>
                </a:lnTo>
                <a:lnTo>
                  <a:pt x="163" y="557"/>
                </a:lnTo>
                <a:lnTo>
                  <a:pt x="162" y="557"/>
                </a:lnTo>
                <a:lnTo>
                  <a:pt x="161" y="559"/>
                </a:lnTo>
                <a:lnTo>
                  <a:pt x="161" y="560"/>
                </a:lnTo>
                <a:lnTo>
                  <a:pt x="161" y="563"/>
                </a:lnTo>
                <a:lnTo>
                  <a:pt x="161" y="564"/>
                </a:lnTo>
                <a:lnTo>
                  <a:pt x="163" y="565"/>
                </a:lnTo>
                <a:lnTo>
                  <a:pt x="166" y="566"/>
                </a:lnTo>
                <a:lnTo>
                  <a:pt x="173" y="566"/>
                </a:lnTo>
                <a:lnTo>
                  <a:pt x="177" y="566"/>
                </a:lnTo>
                <a:lnTo>
                  <a:pt x="176" y="564"/>
                </a:lnTo>
                <a:lnTo>
                  <a:pt x="175" y="561"/>
                </a:lnTo>
                <a:lnTo>
                  <a:pt x="177" y="561"/>
                </a:lnTo>
                <a:lnTo>
                  <a:pt x="181" y="561"/>
                </a:lnTo>
                <a:lnTo>
                  <a:pt x="183" y="560"/>
                </a:lnTo>
                <a:lnTo>
                  <a:pt x="185" y="559"/>
                </a:lnTo>
                <a:lnTo>
                  <a:pt x="185" y="560"/>
                </a:lnTo>
                <a:lnTo>
                  <a:pt x="185" y="562"/>
                </a:lnTo>
                <a:lnTo>
                  <a:pt x="184" y="562"/>
                </a:lnTo>
                <a:lnTo>
                  <a:pt x="183" y="563"/>
                </a:lnTo>
                <a:lnTo>
                  <a:pt x="182" y="563"/>
                </a:lnTo>
                <a:lnTo>
                  <a:pt x="181" y="565"/>
                </a:lnTo>
                <a:lnTo>
                  <a:pt x="179" y="566"/>
                </a:lnTo>
                <a:lnTo>
                  <a:pt x="181" y="568"/>
                </a:lnTo>
                <a:lnTo>
                  <a:pt x="185" y="566"/>
                </a:lnTo>
                <a:lnTo>
                  <a:pt x="191" y="565"/>
                </a:lnTo>
                <a:lnTo>
                  <a:pt x="193" y="565"/>
                </a:lnTo>
                <a:lnTo>
                  <a:pt x="195" y="563"/>
                </a:lnTo>
                <a:lnTo>
                  <a:pt x="196" y="563"/>
                </a:lnTo>
                <a:lnTo>
                  <a:pt x="196" y="562"/>
                </a:lnTo>
                <a:lnTo>
                  <a:pt x="196" y="561"/>
                </a:lnTo>
                <a:lnTo>
                  <a:pt x="195" y="561"/>
                </a:lnTo>
                <a:lnTo>
                  <a:pt x="194" y="561"/>
                </a:lnTo>
                <a:lnTo>
                  <a:pt x="195" y="561"/>
                </a:lnTo>
                <a:close/>
                <a:moveTo>
                  <a:pt x="201" y="468"/>
                </a:moveTo>
                <a:lnTo>
                  <a:pt x="194" y="470"/>
                </a:lnTo>
                <a:lnTo>
                  <a:pt x="188" y="473"/>
                </a:lnTo>
                <a:lnTo>
                  <a:pt x="184" y="477"/>
                </a:lnTo>
                <a:lnTo>
                  <a:pt x="179" y="478"/>
                </a:lnTo>
                <a:lnTo>
                  <a:pt x="177" y="477"/>
                </a:lnTo>
                <a:lnTo>
                  <a:pt x="176" y="476"/>
                </a:lnTo>
                <a:lnTo>
                  <a:pt x="174" y="477"/>
                </a:lnTo>
                <a:lnTo>
                  <a:pt x="171" y="478"/>
                </a:lnTo>
                <a:lnTo>
                  <a:pt x="167" y="483"/>
                </a:lnTo>
                <a:lnTo>
                  <a:pt x="165" y="490"/>
                </a:lnTo>
                <a:lnTo>
                  <a:pt x="169" y="490"/>
                </a:lnTo>
                <a:lnTo>
                  <a:pt x="173" y="489"/>
                </a:lnTo>
                <a:lnTo>
                  <a:pt x="175" y="487"/>
                </a:lnTo>
                <a:lnTo>
                  <a:pt x="178" y="485"/>
                </a:lnTo>
                <a:lnTo>
                  <a:pt x="186" y="482"/>
                </a:lnTo>
                <a:lnTo>
                  <a:pt x="193" y="479"/>
                </a:lnTo>
                <a:lnTo>
                  <a:pt x="192" y="479"/>
                </a:lnTo>
                <a:lnTo>
                  <a:pt x="190" y="478"/>
                </a:lnTo>
                <a:lnTo>
                  <a:pt x="198" y="474"/>
                </a:lnTo>
                <a:lnTo>
                  <a:pt x="206" y="469"/>
                </a:lnTo>
                <a:lnTo>
                  <a:pt x="206" y="468"/>
                </a:lnTo>
                <a:lnTo>
                  <a:pt x="207" y="466"/>
                </a:lnTo>
                <a:lnTo>
                  <a:pt x="208" y="465"/>
                </a:lnTo>
                <a:lnTo>
                  <a:pt x="206" y="465"/>
                </a:lnTo>
                <a:lnTo>
                  <a:pt x="203" y="466"/>
                </a:lnTo>
                <a:lnTo>
                  <a:pt x="201" y="468"/>
                </a:lnTo>
                <a:lnTo>
                  <a:pt x="201" y="468"/>
                </a:lnTo>
                <a:lnTo>
                  <a:pt x="201" y="468"/>
                </a:lnTo>
                <a:close/>
                <a:moveTo>
                  <a:pt x="453" y="464"/>
                </a:moveTo>
                <a:lnTo>
                  <a:pt x="453" y="463"/>
                </a:lnTo>
                <a:lnTo>
                  <a:pt x="453" y="464"/>
                </a:lnTo>
                <a:lnTo>
                  <a:pt x="453" y="464"/>
                </a:lnTo>
                <a:lnTo>
                  <a:pt x="453" y="464"/>
                </a:lnTo>
                <a:lnTo>
                  <a:pt x="453" y="464"/>
                </a:lnTo>
                <a:lnTo>
                  <a:pt x="453" y="464"/>
                </a:lnTo>
                <a:lnTo>
                  <a:pt x="453" y="464"/>
                </a:lnTo>
                <a:lnTo>
                  <a:pt x="453" y="464"/>
                </a:lnTo>
                <a:close/>
                <a:moveTo>
                  <a:pt x="453" y="460"/>
                </a:moveTo>
                <a:lnTo>
                  <a:pt x="443" y="461"/>
                </a:lnTo>
                <a:lnTo>
                  <a:pt x="434" y="461"/>
                </a:lnTo>
                <a:lnTo>
                  <a:pt x="427" y="460"/>
                </a:lnTo>
                <a:lnTo>
                  <a:pt x="420" y="460"/>
                </a:lnTo>
                <a:lnTo>
                  <a:pt x="417" y="461"/>
                </a:lnTo>
                <a:lnTo>
                  <a:pt x="417" y="463"/>
                </a:lnTo>
                <a:lnTo>
                  <a:pt x="417" y="464"/>
                </a:lnTo>
                <a:lnTo>
                  <a:pt x="416" y="468"/>
                </a:lnTo>
                <a:lnTo>
                  <a:pt x="413" y="471"/>
                </a:lnTo>
                <a:lnTo>
                  <a:pt x="409" y="474"/>
                </a:lnTo>
                <a:lnTo>
                  <a:pt x="418" y="474"/>
                </a:lnTo>
                <a:lnTo>
                  <a:pt x="427" y="471"/>
                </a:lnTo>
                <a:lnTo>
                  <a:pt x="431" y="468"/>
                </a:lnTo>
                <a:lnTo>
                  <a:pt x="434" y="465"/>
                </a:lnTo>
                <a:lnTo>
                  <a:pt x="443" y="464"/>
                </a:lnTo>
                <a:lnTo>
                  <a:pt x="453" y="464"/>
                </a:lnTo>
                <a:lnTo>
                  <a:pt x="453" y="462"/>
                </a:lnTo>
                <a:lnTo>
                  <a:pt x="453" y="460"/>
                </a:lnTo>
                <a:lnTo>
                  <a:pt x="449" y="462"/>
                </a:lnTo>
                <a:lnTo>
                  <a:pt x="453" y="460"/>
                </a:lnTo>
                <a:close/>
                <a:moveTo>
                  <a:pt x="453" y="464"/>
                </a:moveTo>
                <a:lnTo>
                  <a:pt x="453" y="464"/>
                </a:lnTo>
                <a:lnTo>
                  <a:pt x="453" y="464"/>
                </a:lnTo>
                <a:lnTo>
                  <a:pt x="453" y="465"/>
                </a:lnTo>
                <a:lnTo>
                  <a:pt x="451" y="465"/>
                </a:lnTo>
                <a:lnTo>
                  <a:pt x="445" y="469"/>
                </a:lnTo>
                <a:lnTo>
                  <a:pt x="438" y="472"/>
                </a:lnTo>
                <a:lnTo>
                  <a:pt x="448" y="472"/>
                </a:lnTo>
                <a:lnTo>
                  <a:pt x="457" y="472"/>
                </a:lnTo>
                <a:lnTo>
                  <a:pt x="466" y="471"/>
                </a:lnTo>
                <a:lnTo>
                  <a:pt x="476" y="471"/>
                </a:lnTo>
                <a:lnTo>
                  <a:pt x="475" y="473"/>
                </a:lnTo>
                <a:lnTo>
                  <a:pt x="474" y="474"/>
                </a:lnTo>
                <a:lnTo>
                  <a:pt x="475" y="474"/>
                </a:lnTo>
                <a:lnTo>
                  <a:pt x="476" y="474"/>
                </a:lnTo>
                <a:lnTo>
                  <a:pt x="479" y="476"/>
                </a:lnTo>
                <a:lnTo>
                  <a:pt x="481" y="477"/>
                </a:lnTo>
                <a:lnTo>
                  <a:pt x="482" y="479"/>
                </a:lnTo>
                <a:lnTo>
                  <a:pt x="481" y="481"/>
                </a:lnTo>
                <a:lnTo>
                  <a:pt x="480" y="482"/>
                </a:lnTo>
                <a:lnTo>
                  <a:pt x="476" y="482"/>
                </a:lnTo>
                <a:lnTo>
                  <a:pt x="468" y="482"/>
                </a:lnTo>
                <a:lnTo>
                  <a:pt x="459" y="483"/>
                </a:lnTo>
                <a:lnTo>
                  <a:pt x="453" y="486"/>
                </a:lnTo>
                <a:lnTo>
                  <a:pt x="447" y="489"/>
                </a:lnTo>
                <a:lnTo>
                  <a:pt x="438" y="491"/>
                </a:lnTo>
                <a:lnTo>
                  <a:pt x="427" y="493"/>
                </a:lnTo>
                <a:lnTo>
                  <a:pt x="418" y="494"/>
                </a:lnTo>
                <a:lnTo>
                  <a:pt x="408" y="495"/>
                </a:lnTo>
                <a:lnTo>
                  <a:pt x="401" y="496"/>
                </a:lnTo>
                <a:lnTo>
                  <a:pt x="392" y="498"/>
                </a:lnTo>
                <a:lnTo>
                  <a:pt x="389" y="499"/>
                </a:lnTo>
                <a:lnTo>
                  <a:pt x="384" y="501"/>
                </a:lnTo>
                <a:lnTo>
                  <a:pt x="381" y="503"/>
                </a:lnTo>
                <a:lnTo>
                  <a:pt x="379" y="506"/>
                </a:lnTo>
                <a:lnTo>
                  <a:pt x="384" y="506"/>
                </a:lnTo>
                <a:lnTo>
                  <a:pt x="390" y="505"/>
                </a:lnTo>
                <a:lnTo>
                  <a:pt x="391" y="504"/>
                </a:lnTo>
                <a:lnTo>
                  <a:pt x="393" y="503"/>
                </a:lnTo>
                <a:lnTo>
                  <a:pt x="400" y="503"/>
                </a:lnTo>
                <a:lnTo>
                  <a:pt x="408" y="503"/>
                </a:lnTo>
                <a:lnTo>
                  <a:pt x="410" y="502"/>
                </a:lnTo>
                <a:lnTo>
                  <a:pt x="414" y="499"/>
                </a:lnTo>
                <a:lnTo>
                  <a:pt x="416" y="499"/>
                </a:lnTo>
                <a:lnTo>
                  <a:pt x="421" y="499"/>
                </a:lnTo>
                <a:lnTo>
                  <a:pt x="429" y="502"/>
                </a:lnTo>
                <a:lnTo>
                  <a:pt x="438" y="503"/>
                </a:lnTo>
                <a:lnTo>
                  <a:pt x="434" y="501"/>
                </a:lnTo>
                <a:lnTo>
                  <a:pt x="432" y="497"/>
                </a:lnTo>
                <a:lnTo>
                  <a:pt x="443" y="497"/>
                </a:lnTo>
                <a:lnTo>
                  <a:pt x="454" y="494"/>
                </a:lnTo>
                <a:lnTo>
                  <a:pt x="457" y="494"/>
                </a:lnTo>
                <a:lnTo>
                  <a:pt x="460" y="493"/>
                </a:lnTo>
                <a:lnTo>
                  <a:pt x="464" y="491"/>
                </a:lnTo>
                <a:lnTo>
                  <a:pt x="467" y="489"/>
                </a:lnTo>
                <a:lnTo>
                  <a:pt x="473" y="487"/>
                </a:lnTo>
                <a:lnTo>
                  <a:pt x="479" y="486"/>
                </a:lnTo>
                <a:lnTo>
                  <a:pt x="481" y="485"/>
                </a:lnTo>
                <a:lnTo>
                  <a:pt x="487" y="482"/>
                </a:lnTo>
                <a:lnTo>
                  <a:pt x="488" y="481"/>
                </a:lnTo>
                <a:lnTo>
                  <a:pt x="490" y="480"/>
                </a:lnTo>
                <a:lnTo>
                  <a:pt x="490" y="479"/>
                </a:lnTo>
                <a:lnTo>
                  <a:pt x="489" y="478"/>
                </a:lnTo>
                <a:lnTo>
                  <a:pt x="489" y="478"/>
                </a:lnTo>
                <a:lnTo>
                  <a:pt x="489" y="478"/>
                </a:lnTo>
                <a:lnTo>
                  <a:pt x="484" y="474"/>
                </a:lnTo>
                <a:lnTo>
                  <a:pt x="479" y="471"/>
                </a:lnTo>
                <a:lnTo>
                  <a:pt x="487" y="469"/>
                </a:lnTo>
                <a:lnTo>
                  <a:pt x="495" y="470"/>
                </a:lnTo>
                <a:lnTo>
                  <a:pt x="503" y="472"/>
                </a:lnTo>
                <a:lnTo>
                  <a:pt x="509" y="473"/>
                </a:lnTo>
                <a:lnTo>
                  <a:pt x="519" y="473"/>
                </a:lnTo>
                <a:lnTo>
                  <a:pt x="526" y="472"/>
                </a:lnTo>
                <a:lnTo>
                  <a:pt x="536" y="472"/>
                </a:lnTo>
                <a:lnTo>
                  <a:pt x="545" y="472"/>
                </a:lnTo>
                <a:lnTo>
                  <a:pt x="554" y="472"/>
                </a:lnTo>
                <a:lnTo>
                  <a:pt x="562" y="470"/>
                </a:lnTo>
                <a:lnTo>
                  <a:pt x="564" y="470"/>
                </a:lnTo>
                <a:lnTo>
                  <a:pt x="567" y="469"/>
                </a:lnTo>
                <a:lnTo>
                  <a:pt x="569" y="469"/>
                </a:lnTo>
                <a:lnTo>
                  <a:pt x="570" y="468"/>
                </a:lnTo>
                <a:lnTo>
                  <a:pt x="570" y="466"/>
                </a:lnTo>
                <a:lnTo>
                  <a:pt x="570" y="465"/>
                </a:lnTo>
                <a:lnTo>
                  <a:pt x="569" y="464"/>
                </a:lnTo>
                <a:lnTo>
                  <a:pt x="567" y="464"/>
                </a:lnTo>
                <a:lnTo>
                  <a:pt x="566" y="464"/>
                </a:lnTo>
                <a:lnTo>
                  <a:pt x="565" y="465"/>
                </a:lnTo>
                <a:lnTo>
                  <a:pt x="563" y="466"/>
                </a:lnTo>
                <a:lnTo>
                  <a:pt x="561" y="468"/>
                </a:lnTo>
                <a:lnTo>
                  <a:pt x="557" y="470"/>
                </a:lnTo>
                <a:lnTo>
                  <a:pt x="555" y="469"/>
                </a:lnTo>
                <a:lnTo>
                  <a:pt x="553" y="468"/>
                </a:lnTo>
                <a:lnTo>
                  <a:pt x="552" y="465"/>
                </a:lnTo>
                <a:lnTo>
                  <a:pt x="549" y="468"/>
                </a:lnTo>
                <a:lnTo>
                  <a:pt x="548" y="469"/>
                </a:lnTo>
                <a:lnTo>
                  <a:pt x="545" y="470"/>
                </a:lnTo>
                <a:lnTo>
                  <a:pt x="542" y="470"/>
                </a:lnTo>
                <a:lnTo>
                  <a:pt x="536" y="468"/>
                </a:lnTo>
                <a:lnTo>
                  <a:pt x="530" y="468"/>
                </a:lnTo>
                <a:lnTo>
                  <a:pt x="523" y="468"/>
                </a:lnTo>
                <a:lnTo>
                  <a:pt x="515" y="468"/>
                </a:lnTo>
                <a:lnTo>
                  <a:pt x="507" y="465"/>
                </a:lnTo>
                <a:lnTo>
                  <a:pt x="499" y="462"/>
                </a:lnTo>
                <a:lnTo>
                  <a:pt x="490" y="461"/>
                </a:lnTo>
                <a:lnTo>
                  <a:pt x="482" y="462"/>
                </a:lnTo>
                <a:lnTo>
                  <a:pt x="473" y="463"/>
                </a:lnTo>
                <a:lnTo>
                  <a:pt x="464" y="463"/>
                </a:lnTo>
                <a:lnTo>
                  <a:pt x="459" y="463"/>
                </a:lnTo>
                <a:lnTo>
                  <a:pt x="455" y="463"/>
                </a:lnTo>
                <a:lnTo>
                  <a:pt x="454" y="463"/>
                </a:lnTo>
                <a:lnTo>
                  <a:pt x="453" y="464"/>
                </a:lnTo>
                <a:lnTo>
                  <a:pt x="453" y="464"/>
                </a:lnTo>
                <a:close/>
                <a:moveTo>
                  <a:pt x="344" y="470"/>
                </a:moveTo>
                <a:lnTo>
                  <a:pt x="339" y="472"/>
                </a:lnTo>
                <a:lnTo>
                  <a:pt x="331" y="473"/>
                </a:lnTo>
                <a:lnTo>
                  <a:pt x="326" y="474"/>
                </a:lnTo>
                <a:lnTo>
                  <a:pt x="323" y="474"/>
                </a:lnTo>
                <a:lnTo>
                  <a:pt x="320" y="473"/>
                </a:lnTo>
                <a:lnTo>
                  <a:pt x="318" y="472"/>
                </a:lnTo>
                <a:lnTo>
                  <a:pt x="323" y="471"/>
                </a:lnTo>
                <a:lnTo>
                  <a:pt x="326" y="470"/>
                </a:lnTo>
                <a:lnTo>
                  <a:pt x="331" y="469"/>
                </a:lnTo>
                <a:lnTo>
                  <a:pt x="333" y="465"/>
                </a:lnTo>
                <a:lnTo>
                  <a:pt x="326" y="466"/>
                </a:lnTo>
                <a:lnTo>
                  <a:pt x="320" y="468"/>
                </a:lnTo>
                <a:lnTo>
                  <a:pt x="315" y="470"/>
                </a:lnTo>
                <a:lnTo>
                  <a:pt x="309" y="474"/>
                </a:lnTo>
                <a:lnTo>
                  <a:pt x="305" y="478"/>
                </a:lnTo>
                <a:lnTo>
                  <a:pt x="300" y="479"/>
                </a:lnTo>
                <a:lnTo>
                  <a:pt x="299" y="480"/>
                </a:lnTo>
                <a:lnTo>
                  <a:pt x="298" y="480"/>
                </a:lnTo>
                <a:lnTo>
                  <a:pt x="298" y="480"/>
                </a:lnTo>
                <a:lnTo>
                  <a:pt x="298" y="482"/>
                </a:lnTo>
                <a:lnTo>
                  <a:pt x="299" y="483"/>
                </a:lnTo>
                <a:lnTo>
                  <a:pt x="301" y="485"/>
                </a:lnTo>
                <a:lnTo>
                  <a:pt x="308" y="483"/>
                </a:lnTo>
                <a:lnTo>
                  <a:pt x="315" y="481"/>
                </a:lnTo>
                <a:lnTo>
                  <a:pt x="323" y="478"/>
                </a:lnTo>
                <a:lnTo>
                  <a:pt x="331" y="477"/>
                </a:lnTo>
                <a:lnTo>
                  <a:pt x="339" y="476"/>
                </a:lnTo>
                <a:lnTo>
                  <a:pt x="346" y="474"/>
                </a:lnTo>
                <a:lnTo>
                  <a:pt x="348" y="473"/>
                </a:lnTo>
                <a:lnTo>
                  <a:pt x="349" y="471"/>
                </a:lnTo>
                <a:lnTo>
                  <a:pt x="348" y="470"/>
                </a:lnTo>
                <a:lnTo>
                  <a:pt x="347" y="470"/>
                </a:lnTo>
                <a:lnTo>
                  <a:pt x="346" y="470"/>
                </a:lnTo>
                <a:lnTo>
                  <a:pt x="344" y="470"/>
                </a:lnTo>
                <a:lnTo>
                  <a:pt x="342" y="471"/>
                </a:lnTo>
                <a:lnTo>
                  <a:pt x="344" y="470"/>
                </a:lnTo>
                <a:close/>
                <a:moveTo>
                  <a:pt x="843" y="607"/>
                </a:moveTo>
                <a:lnTo>
                  <a:pt x="835" y="605"/>
                </a:lnTo>
                <a:lnTo>
                  <a:pt x="826" y="604"/>
                </a:lnTo>
                <a:lnTo>
                  <a:pt x="817" y="603"/>
                </a:lnTo>
                <a:lnTo>
                  <a:pt x="809" y="601"/>
                </a:lnTo>
                <a:lnTo>
                  <a:pt x="802" y="599"/>
                </a:lnTo>
                <a:lnTo>
                  <a:pt x="795" y="596"/>
                </a:lnTo>
                <a:lnTo>
                  <a:pt x="793" y="594"/>
                </a:lnTo>
                <a:lnTo>
                  <a:pt x="791" y="593"/>
                </a:lnTo>
                <a:lnTo>
                  <a:pt x="786" y="593"/>
                </a:lnTo>
                <a:lnTo>
                  <a:pt x="783" y="593"/>
                </a:lnTo>
                <a:lnTo>
                  <a:pt x="776" y="591"/>
                </a:lnTo>
                <a:lnTo>
                  <a:pt x="770" y="591"/>
                </a:lnTo>
                <a:lnTo>
                  <a:pt x="769" y="593"/>
                </a:lnTo>
                <a:lnTo>
                  <a:pt x="769" y="594"/>
                </a:lnTo>
                <a:lnTo>
                  <a:pt x="771" y="595"/>
                </a:lnTo>
                <a:lnTo>
                  <a:pt x="772" y="596"/>
                </a:lnTo>
                <a:lnTo>
                  <a:pt x="775" y="596"/>
                </a:lnTo>
                <a:lnTo>
                  <a:pt x="777" y="596"/>
                </a:lnTo>
                <a:lnTo>
                  <a:pt x="778" y="598"/>
                </a:lnTo>
                <a:lnTo>
                  <a:pt x="780" y="601"/>
                </a:lnTo>
                <a:lnTo>
                  <a:pt x="786" y="602"/>
                </a:lnTo>
                <a:lnTo>
                  <a:pt x="792" y="602"/>
                </a:lnTo>
                <a:lnTo>
                  <a:pt x="799" y="602"/>
                </a:lnTo>
                <a:lnTo>
                  <a:pt x="804" y="604"/>
                </a:lnTo>
                <a:lnTo>
                  <a:pt x="804" y="606"/>
                </a:lnTo>
                <a:lnTo>
                  <a:pt x="803" y="609"/>
                </a:lnTo>
                <a:lnTo>
                  <a:pt x="804" y="610"/>
                </a:lnTo>
                <a:lnTo>
                  <a:pt x="805" y="611"/>
                </a:lnTo>
                <a:lnTo>
                  <a:pt x="806" y="612"/>
                </a:lnTo>
                <a:lnTo>
                  <a:pt x="809" y="613"/>
                </a:lnTo>
                <a:lnTo>
                  <a:pt x="808" y="615"/>
                </a:lnTo>
                <a:lnTo>
                  <a:pt x="809" y="618"/>
                </a:lnTo>
                <a:lnTo>
                  <a:pt x="812" y="619"/>
                </a:lnTo>
                <a:lnTo>
                  <a:pt x="816" y="618"/>
                </a:lnTo>
                <a:lnTo>
                  <a:pt x="822" y="621"/>
                </a:lnTo>
                <a:lnTo>
                  <a:pt x="829" y="623"/>
                </a:lnTo>
                <a:lnTo>
                  <a:pt x="832" y="624"/>
                </a:lnTo>
                <a:lnTo>
                  <a:pt x="835" y="624"/>
                </a:lnTo>
                <a:lnTo>
                  <a:pt x="836" y="624"/>
                </a:lnTo>
                <a:lnTo>
                  <a:pt x="838" y="624"/>
                </a:lnTo>
                <a:lnTo>
                  <a:pt x="838" y="623"/>
                </a:lnTo>
                <a:lnTo>
                  <a:pt x="838" y="622"/>
                </a:lnTo>
                <a:lnTo>
                  <a:pt x="834" y="621"/>
                </a:lnTo>
                <a:lnTo>
                  <a:pt x="829" y="620"/>
                </a:lnTo>
                <a:lnTo>
                  <a:pt x="824" y="617"/>
                </a:lnTo>
                <a:lnTo>
                  <a:pt x="818" y="612"/>
                </a:lnTo>
                <a:lnTo>
                  <a:pt x="822" y="612"/>
                </a:lnTo>
                <a:lnTo>
                  <a:pt x="827" y="613"/>
                </a:lnTo>
                <a:lnTo>
                  <a:pt x="832" y="615"/>
                </a:lnTo>
                <a:lnTo>
                  <a:pt x="835" y="618"/>
                </a:lnTo>
                <a:lnTo>
                  <a:pt x="837" y="618"/>
                </a:lnTo>
                <a:lnTo>
                  <a:pt x="838" y="618"/>
                </a:lnTo>
                <a:lnTo>
                  <a:pt x="838" y="617"/>
                </a:lnTo>
                <a:lnTo>
                  <a:pt x="837" y="615"/>
                </a:lnTo>
                <a:lnTo>
                  <a:pt x="834" y="612"/>
                </a:lnTo>
                <a:lnTo>
                  <a:pt x="832" y="611"/>
                </a:lnTo>
                <a:lnTo>
                  <a:pt x="837" y="611"/>
                </a:lnTo>
                <a:lnTo>
                  <a:pt x="843" y="613"/>
                </a:lnTo>
                <a:lnTo>
                  <a:pt x="845" y="612"/>
                </a:lnTo>
                <a:lnTo>
                  <a:pt x="845" y="610"/>
                </a:lnTo>
                <a:lnTo>
                  <a:pt x="845" y="609"/>
                </a:lnTo>
                <a:lnTo>
                  <a:pt x="843" y="607"/>
                </a:lnTo>
                <a:lnTo>
                  <a:pt x="841" y="606"/>
                </a:lnTo>
                <a:lnTo>
                  <a:pt x="843" y="607"/>
                </a:lnTo>
                <a:close/>
                <a:moveTo>
                  <a:pt x="193" y="117"/>
                </a:moveTo>
                <a:lnTo>
                  <a:pt x="195" y="115"/>
                </a:lnTo>
                <a:lnTo>
                  <a:pt x="198" y="113"/>
                </a:lnTo>
                <a:lnTo>
                  <a:pt x="202" y="111"/>
                </a:lnTo>
                <a:lnTo>
                  <a:pt x="207" y="109"/>
                </a:lnTo>
                <a:lnTo>
                  <a:pt x="217" y="105"/>
                </a:lnTo>
                <a:lnTo>
                  <a:pt x="228" y="103"/>
                </a:lnTo>
                <a:lnTo>
                  <a:pt x="232" y="104"/>
                </a:lnTo>
                <a:lnTo>
                  <a:pt x="235" y="103"/>
                </a:lnTo>
                <a:lnTo>
                  <a:pt x="235" y="100"/>
                </a:lnTo>
                <a:lnTo>
                  <a:pt x="236" y="99"/>
                </a:lnTo>
                <a:lnTo>
                  <a:pt x="237" y="100"/>
                </a:lnTo>
                <a:lnTo>
                  <a:pt x="239" y="100"/>
                </a:lnTo>
                <a:lnTo>
                  <a:pt x="242" y="99"/>
                </a:lnTo>
                <a:lnTo>
                  <a:pt x="244" y="97"/>
                </a:lnTo>
                <a:lnTo>
                  <a:pt x="249" y="96"/>
                </a:lnTo>
                <a:lnTo>
                  <a:pt x="253" y="96"/>
                </a:lnTo>
                <a:lnTo>
                  <a:pt x="251" y="94"/>
                </a:lnTo>
                <a:lnTo>
                  <a:pt x="250" y="90"/>
                </a:lnTo>
                <a:lnTo>
                  <a:pt x="258" y="92"/>
                </a:lnTo>
                <a:lnTo>
                  <a:pt x="266" y="94"/>
                </a:lnTo>
                <a:lnTo>
                  <a:pt x="268" y="91"/>
                </a:lnTo>
                <a:lnTo>
                  <a:pt x="270" y="90"/>
                </a:lnTo>
                <a:lnTo>
                  <a:pt x="275" y="88"/>
                </a:lnTo>
                <a:lnTo>
                  <a:pt x="280" y="87"/>
                </a:lnTo>
                <a:lnTo>
                  <a:pt x="284" y="86"/>
                </a:lnTo>
                <a:lnTo>
                  <a:pt x="289" y="84"/>
                </a:lnTo>
                <a:lnTo>
                  <a:pt x="293" y="84"/>
                </a:lnTo>
                <a:lnTo>
                  <a:pt x="297" y="84"/>
                </a:lnTo>
                <a:lnTo>
                  <a:pt x="299" y="86"/>
                </a:lnTo>
                <a:lnTo>
                  <a:pt x="301" y="84"/>
                </a:lnTo>
                <a:lnTo>
                  <a:pt x="301" y="83"/>
                </a:lnTo>
                <a:lnTo>
                  <a:pt x="300" y="81"/>
                </a:lnTo>
                <a:lnTo>
                  <a:pt x="300" y="78"/>
                </a:lnTo>
                <a:lnTo>
                  <a:pt x="300" y="73"/>
                </a:lnTo>
                <a:lnTo>
                  <a:pt x="294" y="74"/>
                </a:lnTo>
                <a:lnTo>
                  <a:pt x="287" y="75"/>
                </a:lnTo>
                <a:lnTo>
                  <a:pt x="281" y="78"/>
                </a:lnTo>
                <a:lnTo>
                  <a:pt x="274" y="80"/>
                </a:lnTo>
                <a:lnTo>
                  <a:pt x="268" y="81"/>
                </a:lnTo>
                <a:lnTo>
                  <a:pt x="262" y="82"/>
                </a:lnTo>
                <a:lnTo>
                  <a:pt x="260" y="83"/>
                </a:lnTo>
                <a:lnTo>
                  <a:pt x="259" y="84"/>
                </a:lnTo>
                <a:lnTo>
                  <a:pt x="257" y="84"/>
                </a:lnTo>
                <a:lnTo>
                  <a:pt x="254" y="86"/>
                </a:lnTo>
                <a:lnTo>
                  <a:pt x="250" y="88"/>
                </a:lnTo>
                <a:lnTo>
                  <a:pt x="245" y="91"/>
                </a:lnTo>
                <a:lnTo>
                  <a:pt x="243" y="91"/>
                </a:lnTo>
                <a:lnTo>
                  <a:pt x="240" y="90"/>
                </a:lnTo>
                <a:lnTo>
                  <a:pt x="235" y="91"/>
                </a:lnTo>
                <a:lnTo>
                  <a:pt x="232" y="92"/>
                </a:lnTo>
                <a:lnTo>
                  <a:pt x="229" y="94"/>
                </a:lnTo>
                <a:lnTo>
                  <a:pt x="228" y="95"/>
                </a:lnTo>
                <a:lnTo>
                  <a:pt x="227" y="96"/>
                </a:lnTo>
                <a:lnTo>
                  <a:pt x="225" y="98"/>
                </a:lnTo>
                <a:lnTo>
                  <a:pt x="217" y="100"/>
                </a:lnTo>
                <a:lnTo>
                  <a:pt x="209" y="101"/>
                </a:lnTo>
                <a:lnTo>
                  <a:pt x="207" y="104"/>
                </a:lnTo>
                <a:lnTo>
                  <a:pt x="204" y="107"/>
                </a:lnTo>
                <a:lnTo>
                  <a:pt x="202" y="108"/>
                </a:lnTo>
                <a:lnTo>
                  <a:pt x="202" y="107"/>
                </a:lnTo>
                <a:lnTo>
                  <a:pt x="202" y="106"/>
                </a:lnTo>
                <a:lnTo>
                  <a:pt x="201" y="105"/>
                </a:lnTo>
                <a:lnTo>
                  <a:pt x="200" y="104"/>
                </a:lnTo>
                <a:lnTo>
                  <a:pt x="200" y="104"/>
                </a:lnTo>
                <a:lnTo>
                  <a:pt x="199" y="104"/>
                </a:lnTo>
                <a:lnTo>
                  <a:pt x="198" y="105"/>
                </a:lnTo>
                <a:lnTo>
                  <a:pt x="196" y="106"/>
                </a:lnTo>
                <a:lnTo>
                  <a:pt x="194" y="107"/>
                </a:lnTo>
                <a:lnTo>
                  <a:pt x="192" y="107"/>
                </a:lnTo>
                <a:lnTo>
                  <a:pt x="191" y="107"/>
                </a:lnTo>
                <a:lnTo>
                  <a:pt x="187" y="109"/>
                </a:lnTo>
                <a:lnTo>
                  <a:pt x="184" y="113"/>
                </a:lnTo>
                <a:lnTo>
                  <a:pt x="179" y="115"/>
                </a:lnTo>
                <a:lnTo>
                  <a:pt x="175" y="115"/>
                </a:lnTo>
                <a:lnTo>
                  <a:pt x="179" y="115"/>
                </a:lnTo>
                <a:lnTo>
                  <a:pt x="184" y="115"/>
                </a:lnTo>
                <a:lnTo>
                  <a:pt x="188" y="115"/>
                </a:lnTo>
                <a:lnTo>
                  <a:pt x="193" y="117"/>
                </a:lnTo>
                <a:lnTo>
                  <a:pt x="191" y="116"/>
                </a:lnTo>
                <a:lnTo>
                  <a:pt x="193" y="117"/>
                </a:lnTo>
                <a:close/>
                <a:moveTo>
                  <a:pt x="260" y="84"/>
                </a:moveTo>
                <a:lnTo>
                  <a:pt x="265" y="86"/>
                </a:lnTo>
                <a:lnTo>
                  <a:pt x="268" y="84"/>
                </a:lnTo>
                <a:lnTo>
                  <a:pt x="267" y="87"/>
                </a:lnTo>
                <a:lnTo>
                  <a:pt x="266" y="88"/>
                </a:lnTo>
                <a:lnTo>
                  <a:pt x="264" y="89"/>
                </a:lnTo>
                <a:lnTo>
                  <a:pt x="261" y="89"/>
                </a:lnTo>
                <a:lnTo>
                  <a:pt x="260" y="88"/>
                </a:lnTo>
                <a:lnTo>
                  <a:pt x="260" y="88"/>
                </a:lnTo>
                <a:lnTo>
                  <a:pt x="260" y="87"/>
                </a:lnTo>
                <a:lnTo>
                  <a:pt x="260" y="84"/>
                </a:lnTo>
                <a:lnTo>
                  <a:pt x="261" y="86"/>
                </a:lnTo>
                <a:lnTo>
                  <a:pt x="260" y="84"/>
                </a:lnTo>
                <a:close/>
                <a:moveTo>
                  <a:pt x="195" y="501"/>
                </a:moveTo>
                <a:lnTo>
                  <a:pt x="202" y="498"/>
                </a:lnTo>
                <a:lnTo>
                  <a:pt x="208" y="494"/>
                </a:lnTo>
                <a:lnTo>
                  <a:pt x="201" y="495"/>
                </a:lnTo>
                <a:lnTo>
                  <a:pt x="194" y="498"/>
                </a:lnTo>
                <a:lnTo>
                  <a:pt x="188" y="502"/>
                </a:lnTo>
                <a:lnTo>
                  <a:pt x="183" y="505"/>
                </a:lnTo>
                <a:lnTo>
                  <a:pt x="184" y="506"/>
                </a:lnTo>
                <a:lnTo>
                  <a:pt x="186" y="505"/>
                </a:lnTo>
                <a:lnTo>
                  <a:pt x="188" y="506"/>
                </a:lnTo>
                <a:lnTo>
                  <a:pt x="188" y="507"/>
                </a:lnTo>
                <a:lnTo>
                  <a:pt x="184" y="510"/>
                </a:lnTo>
                <a:lnTo>
                  <a:pt x="178" y="511"/>
                </a:lnTo>
                <a:lnTo>
                  <a:pt x="173" y="513"/>
                </a:lnTo>
                <a:lnTo>
                  <a:pt x="166" y="518"/>
                </a:lnTo>
                <a:lnTo>
                  <a:pt x="162" y="519"/>
                </a:lnTo>
                <a:lnTo>
                  <a:pt x="159" y="520"/>
                </a:lnTo>
                <a:lnTo>
                  <a:pt x="155" y="520"/>
                </a:lnTo>
                <a:lnTo>
                  <a:pt x="152" y="520"/>
                </a:lnTo>
                <a:lnTo>
                  <a:pt x="157" y="516"/>
                </a:lnTo>
                <a:lnTo>
                  <a:pt x="161" y="513"/>
                </a:lnTo>
                <a:lnTo>
                  <a:pt x="155" y="514"/>
                </a:lnTo>
                <a:lnTo>
                  <a:pt x="151" y="514"/>
                </a:lnTo>
                <a:lnTo>
                  <a:pt x="153" y="513"/>
                </a:lnTo>
                <a:lnTo>
                  <a:pt x="154" y="512"/>
                </a:lnTo>
                <a:lnTo>
                  <a:pt x="155" y="510"/>
                </a:lnTo>
                <a:lnTo>
                  <a:pt x="157" y="507"/>
                </a:lnTo>
                <a:lnTo>
                  <a:pt x="152" y="509"/>
                </a:lnTo>
                <a:lnTo>
                  <a:pt x="149" y="511"/>
                </a:lnTo>
                <a:lnTo>
                  <a:pt x="147" y="513"/>
                </a:lnTo>
                <a:lnTo>
                  <a:pt x="149" y="514"/>
                </a:lnTo>
                <a:lnTo>
                  <a:pt x="151" y="514"/>
                </a:lnTo>
                <a:lnTo>
                  <a:pt x="152" y="515"/>
                </a:lnTo>
                <a:lnTo>
                  <a:pt x="151" y="518"/>
                </a:lnTo>
                <a:lnTo>
                  <a:pt x="147" y="521"/>
                </a:lnTo>
                <a:lnTo>
                  <a:pt x="144" y="523"/>
                </a:lnTo>
                <a:lnTo>
                  <a:pt x="142" y="526"/>
                </a:lnTo>
                <a:lnTo>
                  <a:pt x="140" y="528"/>
                </a:lnTo>
                <a:lnTo>
                  <a:pt x="136" y="530"/>
                </a:lnTo>
                <a:lnTo>
                  <a:pt x="132" y="531"/>
                </a:lnTo>
                <a:lnTo>
                  <a:pt x="127" y="532"/>
                </a:lnTo>
                <a:lnTo>
                  <a:pt x="124" y="535"/>
                </a:lnTo>
                <a:lnTo>
                  <a:pt x="122" y="537"/>
                </a:lnTo>
                <a:lnTo>
                  <a:pt x="119" y="539"/>
                </a:lnTo>
                <a:lnTo>
                  <a:pt x="114" y="540"/>
                </a:lnTo>
                <a:lnTo>
                  <a:pt x="117" y="543"/>
                </a:lnTo>
                <a:lnTo>
                  <a:pt x="118" y="546"/>
                </a:lnTo>
                <a:lnTo>
                  <a:pt x="117" y="547"/>
                </a:lnTo>
                <a:lnTo>
                  <a:pt x="114" y="547"/>
                </a:lnTo>
                <a:lnTo>
                  <a:pt x="112" y="546"/>
                </a:lnTo>
                <a:lnTo>
                  <a:pt x="111" y="545"/>
                </a:lnTo>
                <a:lnTo>
                  <a:pt x="109" y="546"/>
                </a:lnTo>
                <a:lnTo>
                  <a:pt x="108" y="547"/>
                </a:lnTo>
                <a:lnTo>
                  <a:pt x="107" y="547"/>
                </a:lnTo>
                <a:lnTo>
                  <a:pt x="105" y="547"/>
                </a:lnTo>
                <a:lnTo>
                  <a:pt x="105" y="546"/>
                </a:lnTo>
                <a:lnTo>
                  <a:pt x="105" y="545"/>
                </a:lnTo>
                <a:lnTo>
                  <a:pt x="108" y="544"/>
                </a:lnTo>
                <a:lnTo>
                  <a:pt x="109" y="543"/>
                </a:lnTo>
                <a:lnTo>
                  <a:pt x="104" y="543"/>
                </a:lnTo>
                <a:lnTo>
                  <a:pt x="103" y="545"/>
                </a:lnTo>
                <a:lnTo>
                  <a:pt x="102" y="547"/>
                </a:lnTo>
                <a:lnTo>
                  <a:pt x="101" y="551"/>
                </a:lnTo>
                <a:lnTo>
                  <a:pt x="97" y="555"/>
                </a:lnTo>
                <a:lnTo>
                  <a:pt x="93" y="559"/>
                </a:lnTo>
                <a:lnTo>
                  <a:pt x="87" y="562"/>
                </a:lnTo>
                <a:lnTo>
                  <a:pt x="83" y="563"/>
                </a:lnTo>
                <a:lnTo>
                  <a:pt x="78" y="563"/>
                </a:lnTo>
                <a:lnTo>
                  <a:pt x="76" y="565"/>
                </a:lnTo>
                <a:lnTo>
                  <a:pt x="77" y="566"/>
                </a:lnTo>
                <a:lnTo>
                  <a:pt x="78" y="566"/>
                </a:lnTo>
                <a:lnTo>
                  <a:pt x="80" y="566"/>
                </a:lnTo>
                <a:lnTo>
                  <a:pt x="83" y="566"/>
                </a:lnTo>
                <a:lnTo>
                  <a:pt x="85" y="566"/>
                </a:lnTo>
                <a:lnTo>
                  <a:pt x="86" y="568"/>
                </a:lnTo>
                <a:lnTo>
                  <a:pt x="86" y="569"/>
                </a:lnTo>
                <a:lnTo>
                  <a:pt x="85" y="570"/>
                </a:lnTo>
                <a:lnTo>
                  <a:pt x="83" y="571"/>
                </a:lnTo>
                <a:lnTo>
                  <a:pt x="80" y="571"/>
                </a:lnTo>
                <a:lnTo>
                  <a:pt x="78" y="571"/>
                </a:lnTo>
                <a:lnTo>
                  <a:pt x="76" y="569"/>
                </a:lnTo>
                <a:lnTo>
                  <a:pt x="75" y="572"/>
                </a:lnTo>
                <a:lnTo>
                  <a:pt x="74" y="574"/>
                </a:lnTo>
                <a:lnTo>
                  <a:pt x="72" y="577"/>
                </a:lnTo>
                <a:lnTo>
                  <a:pt x="70" y="577"/>
                </a:lnTo>
                <a:lnTo>
                  <a:pt x="66" y="577"/>
                </a:lnTo>
                <a:lnTo>
                  <a:pt x="62" y="577"/>
                </a:lnTo>
                <a:lnTo>
                  <a:pt x="61" y="579"/>
                </a:lnTo>
                <a:lnTo>
                  <a:pt x="60" y="581"/>
                </a:lnTo>
                <a:lnTo>
                  <a:pt x="59" y="584"/>
                </a:lnTo>
                <a:lnTo>
                  <a:pt x="56" y="586"/>
                </a:lnTo>
                <a:lnTo>
                  <a:pt x="55" y="588"/>
                </a:lnTo>
                <a:lnTo>
                  <a:pt x="55" y="590"/>
                </a:lnTo>
                <a:lnTo>
                  <a:pt x="53" y="591"/>
                </a:lnTo>
                <a:lnTo>
                  <a:pt x="51" y="593"/>
                </a:lnTo>
                <a:lnTo>
                  <a:pt x="50" y="593"/>
                </a:lnTo>
                <a:lnTo>
                  <a:pt x="47" y="591"/>
                </a:lnTo>
                <a:lnTo>
                  <a:pt x="44" y="589"/>
                </a:lnTo>
                <a:lnTo>
                  <a:pt x="42" y="586"/>
                </a:lnTo>
                <a:lnTo>
                  <a:pt x="42" y="590"/>
                </a:lnTo>
                <a:lnTo>
                  <a:pt x="42" y="594"/>
                </a:lnTo>
                <a:lnTo>
                  <a:pt x="43" y="595"/>
                </a:lnTo>
                <a:lnTo>
                  <a:pt x="45" y="596"/>
                </a:lnTo>
                <a:lnTo>
                  <a:pt x="44" y="597"/>
                </a:lnTo>
                <a:lnTo>
                  <a:pt x="43" y="598"/>
                </a:lnTo>
                <a:lnTo>
                  <a:pt x="43" y="602"/>
                </a:lnTo>
                <a:lnTo>
                  <a:pt x="42" y="605"/>
                </a:lnTo>
                <a:lnTo>
                  <a:pt x="39" y="607"/>
                </a:lnTo>
                <a:lnTo>
                  <a:pt x="38" y="609"/>
                </a:lnTo>
                <a:lnTo>
                  <a:pt x="37" y="612"/>
                </a:lnTo>
                <a:lnTo>
                  <a:pt x="39" y="614"/>
                </a:lnTo>
                <a:lnTo>
                  <a:pt x="41" y="615"/>
                </a:lnTo>
                <a:lnTo>
                  <a:pt x="41" y="614"/>
                </a:lnTo>
                <a:lnTo>
                  <a:pt x="41" y="613"/>
                </a:lnTo>
                <a:lnTo>
                  <a:pt x="42" y="612"/>
                </a:lnTo>
                <a:lnTo>
                  <a:pt x="43" y="611"/>
                </a:lnTo>
                <a:lnTo>
                  <a:pt x="45" y="612"/>
                </a:lnTo>
                <a:lnTo>
                  <a:pt x="44" y="615"/>
                </a:lnTo>
                <a:lnTo>
                  <a:pt x="42" y="618"/>
                </a:lnTo>
                <a:lnTo>
                  <a:pt x="39" y="618"/>
                </a:lnTo>
                <a:lnTo>
                  <a:pt x="37" y="618"/>
                </a:lnTo>
                <a:lnTo>
                  <a:pt x="35" y="621"/>
                </a:lnTo>
                <a:lnTo>
                  <a:pt x="33" y="624"/>
                </a:lnTo>
                <a:lnTo>
                  <a:pt x="29" y="629"/>
                </a:lnTo>
                <a:lnTo>
                  <a:pt x="28" y="632"/>
                </a:lnTo>
                <a:lnTo>
                  <a:pt x="27" y="636"/>
                </a:lnTo>
                <a:lnTo>
                  <a:pt x="27" y="640"/>
                </a:lnTo>
                <a:lnTo>
                  <a:pt x="27" y="645"/>
                </a:lnTo>
                <a:lnTo>
                  <a:pt x="25" y="647"/>
                </a:lnTo>
                <a:lnTo>
                  <a:pt x="22" y="649"/>
                </a:lnTo>
                <a:lnTo>
                  <a:pt x="19" y="653"/>
                </a:lnTo>
                <a:lnTo>
                  <a:pt x="18" y="656"/>
                </a:lnTo>
                <a:lnTo>
                  <a:pt x="18" y="661"/>
                </a:lnTo>
                <a:lnTo>
                  <a:pt x="14" y="664"/>
                </a:lnTo>
                <a:lnTo>
                  <a:pt x="12" y="668"/>
                </a:lnTo>
                <a:lnTo>
                  <a:pt x="15" y="670"/>
                </a:lnTo>
                <a:lnTo>
                  <a:pt x="19" y="672"/>
                </a:lnTo>
                <a:lnTo>
                  <a:pt x="21" y="671"/>
                </a:lnTo>
                <a:lnTo>
                  <a:pt x="23" y="671"/>
                </a:lnTo>
                <a:lnTo>
                  <a:pt x="25" y="671"/>
                </a:lnTo>
                <a:lnTo>
                  <a:pt x="25" y="671"/>
                </a:lnTo>
                <a:lnTo>
                  <a:pt x="25" y="672"/>
                </a:lnTo>
                <a:lnTo>
                  <a:pt x="25" y="674"/>
                </a:lnTo>
                <a:lnTo>
                  <a:pt x="23" y="676"/>
                </a:lnTo>
                <a:lnTo>
                  <a:pt x="22" y="678"/>
                </a:lnTo>
                <a:lnTo>
                  <a:pt x="23" y="679"/>
                </a:lnTo>
                <a:lnTo>
                  <a:pt x="26" y="680"/>
                </a:lnTo>
                <a:lnTo>
                  <a:pt x="27" y="680"/>
                </a:lnTo>
                <a:lnTo>
                  <a:pt x="28" y="679"/>
                </a:lnTo>
                <a:lnTo>
                  <a:pt x="29" y="678"/>
                </a:lnTo>
                <a:lnTo>
                  <a:pt x="29" y="676"/>
                </a:lnTo>
                <a:lnTo>
                  <a:pt x="31" y="673"/>
                </a:lnTo>
                <a:lnTo>
                  <a:pt x="35" y="672"/>
                </a:lnTo>
                <a:lnTo>
                  <a:pt x="36" y="671"/>
                </a:lnTo>
                <a:lnTo>
                  <a:pt x="37" y="670"/>
                </a:lnTo>
                <a:lnTo>
                  <a:pt x="37" y="669"/>
                </a:lnTo>
                <a:lnTo>
                  <a:pt x="36" y="668"/>
                </a:lnTo>
                <a:lnTo>
                  <a:pt x="34" y="668"/>
                </a:lnTo>
                <a:lnTo>
                  <a:pt x="29" y="669"/>
                </a:lnTo>
                <a:lnTo>
                  <a:pt x="27" y="669"/>
                </a:lnTo>
                <a:lnTo>
                  <a:pt x="26" y="668"/>
                </a:lnTo>
                <a:lnTo>
                  <a:pt x="25" y="667"/>
                </a:lnTo>
                <a:lnTo>
                  <a:pt x="26" y="664"/>
                </a:lnTo>
                <a:lnTo>
                  <a:pt x="30" y="660"/>
                </a:lnTo>
                <a:lnTo>
                  <a:pt x="35" y="656"/>
                </a:lnTo>
                <a:lnTo>
                  <a:pt x="35" y="655"/>
                </a:lnTo>
                <a:lnTo>
                  <a:pt x="35" y="654"/>
                </a:lnTo>
                <a:lnTo>
                  <a:pt x="36" y="653"/>
                </a:lnTo>
                <a:lnTo>
                  <a:pt x="38" y="652"/>
                </a:lnTo>
                <a:lnTo>
                  <a:pt x="41" y="652"/>
                </a:lnTo>
                <a:lnTo>
                  <a:pt x="43" y="651"/>
                </a:lnTo>
                <a:lnTo>
                  <a:pt x="44" y="651"/>
                </a:lnTo>
                <a:lnTo>
                  <a:pt x="45" y="649"/>
                </a:lnTo>
                <a:lnTo>
                  <a:pt x="46" y="647"/>
                </a:lnTo>
                <a:lnTo>
                  <a:pt x="50" y="644"/>
                </a:lnTo>
                <a:lnTo>
                  <a:pt x="51" y="643"/>
                </a:lnTo>
                <a:lnTo>
                  <a:pt x="53" y="642"/>
                </a:lnTo>
                <a:lnTo>
                  <a:pt x="54" y="643"/>
                </a:lnTo>
                <a:lnTo>
                  <a:pt x="54" y="644"/>
                </a:lnTo>
                <a:lnTo>
                  <a:pt x="53" y="646"/>
                </a:lnTo>
                <a:lnTo>
                  <a:pt x="50" y="647"/>
                </a:lnTo>
                <a:lnTo>
                  <a:pt x="47" y="649"/>
                </a:lnTo>
                <a:lnTo>
                  <a:pt x="46" y="652"/>
                </a:lnTo>
                <a:lnTo>
                  <a:pt x="45" y="654"/>
                </a:lnTo>
                <a:lnTo>
                  <a:pt x="45" y="657"/>
                </a:lnTo>
                <a:lnTo>
                  <a:pt x="61" y="647"/>
                </a:lnTo>
                <a:lnTo>
                  <a:pt x="78" y="638"/>
                </a:lnTo>
                <a:lnTo>
                  <a:pt x="72" y="636"/>
                </a:lnTo>
                <a:lnTo>
                  <a:pt x="67" y="635"/>
                </a:lnTo>
                <a:lnTo>
                  <a:pt x="66" y="634"/>
                </a:lnTo>
                <a:lnTo>
                  <a:pt x="64" y="632"/>
                </a:lnTo>
                <a:lnTo>
                  <a:pt x="64" y="631"/>
                </a:lnTo>
                <a:lnTo>
                  <a:pt x="66" y="629"/>
                </a:lnTo>
                <a:lnTo>
                  <a:pt x="70" y="624"/>
                </a:lnTo>
                <a:lnTo>
                  <a:pt x="75" y="620"/>
                </a:lnTo>
                <a:lnTo>
                  <a:pt x="70" y="620"/>
                </a:lnTo>
                <a:lnTo>
                  <a:pt x="67" y="622"/>
                </a:lnTo>
                <a:lnTo>
                  <a:pt x="63" y="624"/>
                </a:lnTo>
                <a:lnTo>
                  <a:pt x="61" y="627"/>
                </a:lnTo>
                <a:lnTo>
                  <a:pt x="59" y="629"/>
                </a:lnTo>
                <a:lnTo>
                  <a:pt x="55" y="631"/>
                </a:lnTo>
                <a:lnTo>
                  <a:pt x="52" y="634"/>
                </a:lnTo>
                <a:lnTo>
                  <a:pt x="48" y="634"/>
                </a:lnTo>
                <a:lnTo>
                  <a:pt x="46" y="634"/>
                </a:lnTo>
                <a:lnTo>
                  <a:pt x="45" y="634"/>
                </a:lnTo>
                <a:lnTo>
                  <a:pt x="44" y="635"/>
                </a:lnTo>
                <a:lnTo>
                  <a:pt x="43" y="637"/>
                </a:lnTo>
                <a:lnTo>
                  <a:pt x="42" y="640"/>
                </a:lnTo>
                <a:lnTo>
                  <a:pt x="39" y="643"/>
                </a:lnTo>
                <a:lnTo>
                  <a:pt x="37" y="644"/>
                </a:lnTo>
                <a:lnTo>
                  <a:pt x="36" y="643"/>
                </a:lnTo>
                <a:lnTo>
                  <a:pt x="36" y="642"/>
                </a:lnTo>
                <a:lnTo>
                  <a:pt x="36" y="640"/>
                </a:lnTo>
                <a:lnTo>
                  <a:pt x="36" y="638"/>
                </a:lnTo>
                <a:lnTo>
                  <a:pt x="36" y="635"/>
                </a:lnTo>
                <a:lnTo>
                  <a:pt x="39" y="635"/>
                </a:lnTo>
                <a:lnTo>
                  <a:pt x="43" y="635"/>
                </a:lnTo>
                <a:lnTo>
                  <a:pt x="44" y="632"/>
                </a:lnTo>
                <a:lnTo>
                  <a:pt x="46" y="631"/>
                </a:lnTo>
                <a:lnTo>
                  <a:pt x="50" y="629"/>
                </a:lnTo>
                <a:lnTo>
                  <a:pt x="53" y="627"/>
                </a:lnTo>
                <a:lnTo>
                  <a:pt x="59" y="624"/>
                </a:lnTo>
                <a:lnTo>
                  <a:pt x="63" y="621"/>
                </a:lnTo>
                <a:lnTo>
                  <a:pt x="64" y="617"/>
                </a:lnTo>
                <a:lnTo>
                  <a:pt x="64" y="611"/>
                </a:lnTo>
                <a:lnTo>
                  <a:pt x="62" y="612"/>
                </a:lnTo>
                <a:lnTo>
                  <a:pt x="60" y="614"/>
                </a:lnTo>
                <a:lnTo>
                  <a:pt x="59" y="617"/>
                </a:lnTo>
                <a:lnTo>
                  <a:pt x="58" y="620"/>
                </a:lnTo>
                <a:lnTo>
                  <a:pt x="56" y="621"/>
                </a:lnTo>
                <a:lnTo>
                  <a:pt x="55" y="623"/>
                </a:lnTo>
                <a:lnTo>
                  <a:pt x="53" y="623"/>
                </a:lnTo>
                <a:lnTo>
                  <a:pt x="48" y="621"/>
                </a:lnTo>
                <a:lnTo>
                  <a:pt x="48" y="623"/>
                </a:lnTo>
                <a:lnTo>
                  <a:pt x="48" y="626"/>
                </a:lnTo>
                <a:lnTo>
                  <a:pt x="47" y="626"/>
                </a:lnTo>
                <a:lnTo>
                  <a:pt x="46" y="627"/>
                </a:lnTo>
                <a:lnTo>
                  <a:pt x="43" y="628"/>
                </a:lnTo>
                <a:lnTo>
                  <a:pt x="39" y="630"/>
                </a:lnTo>
                <a:lnTo>
                  <a:pt x="39" y="627"/>
                </a:lnTo>
                <a:lnTo>
                  <a:pt x="39" y="624"/>
                </a:lnTo>
                <a:lnTo>
                  <a:pt x="42" y="621"/>
                </a:lnTo>
                <a:lnTo>
                  <a:pt x="45" y="618"/>
                </a:lnTo>
                <a:lnTo>
                  <a:pt x="51" y="610"/>
                </a:lnTo>
                <a:lnTo>
                  <a:pt x="58" y="602"/>
                </a:lnTo>
                <a:lnTo>
                  <a:pt x="66" y="597"/>
                </a:lnTo>
                <a:lnTo>
                  <a:pt x="72" y="591"/>
                </a:lnTo>
                <a:lnTo>
                  <a:pt x="75" y="589"/>
                </a:lnTo>
                <a:lnTo>
                  <a:pt x="76" y="586"/>
                </a:lnTo>
                <a:lnTo>
                  <a:pt x="79" y="584"/>
                </a:lnTo>
                <a:lnTo>
                  <a:pt x="83" y="584"/>
                </a:lnTo>
                <a:lnTo>
                  <a:pt x="89" y="578"/>
                </a:lnTo>
                <a:lnTo>
                  <a:pt x="97" y="571"/>
                </a:lnTo>
                <a:lnTo>
                  <a:pt x="101" y="568"/>
                </a:lnTo>
                <a:lnTo>
                  <a:pt x="105" y="564"/>
                </a:lnTo>
                <a:lnTo>
                  <a:pt x="109" y="562"/>
                </a:lnTo>
                <a:lnTo>
                  <a:pt x="113" y="561"/>
                </a:lnTo>
                <a:lnTo>
                  <a:pt x="114" y="562"/>
                </a:lnTo>
                <a:lnTo>
                  <a:pt x="116" y="562"/>
                </a:lnTo>
                <a:lnTo>
                  <a:pt x="117" y="561"/>
                </a:lnTo>
                <a:lnTo>
                  <a:pt x="117" y="560"/>
                </a:lnTo>
                <a:lnTo>
                  <a:pt x="119" y="555"/>
                </a:lnTo>
                <a:lnTo>
                  <a:pt x="124" y="553"/>
                </a:lnTo>
                <a:lnTo>
                  <a:pt x="128" y="551"/>
                </a:lnTo>
                <a:lnTo>
                  <a:pt x="134" y="548"/>
                </a:lnTo>
                <a:lnTo>
                  <a:pt x="137" y="545"/>
                </a:lnTo>
                <a:lnTo>
                  <a:pt x="141" y="543"/>
                </a:lnTo>
                <a:lnTo>
                  <a:pt x="141" y="545"/>
                </a:lnTo>
                <a:lnTo>
                  <a:pt x="141" y="547"/>
                </a:lnTo>
                <a:lnTo>
                  <a:pt x="144" y="547"/>
                </a:lnTo>
                <a:lnTo>
                  <a:pt x="147" y="545"/>
                </a:lnTo>
                <a:lnTo>
                  <a:pt x="150" y="543"/>
                </a:lnTo>
                <a:lnTo>
                  <a:pt x="151" y="540"/>
                </a:lnTo>
                <a:lnTo>
                  <a:pt x="151" y="537"/>
                </a:lnTo>
                <a:lnTo>
                  <a:pt x="152" y="535"/>
                </a:lnTo>
                <a:lnTo>
                  <a:pt x="158" y="536"/>
                </a:lnTo>
                <a:lnTo>
                  <a:pt x="163" y="535"/>
                </a:lnTo>
                <a:lnTo>
                  <a:pt x="166" y="535"/>
                </a:lnTo>
                <a:lnTo>
                  <a:pt x="168" y="536"/>
                </a:lnTo>
                <a:lnTo>
                  <a:pt x="169" y="536"/>
                </a:lnTo>
                <a:lnTo>
                  <a:pt x="169" y="534"/>
                </a:lnTo>
                <a:lnTo>
                  <a:pt x="169" y="531"/>
                </a:lnTo>
                <a:lnTo>
                  <a:pt x="168" y="530"/>
                </a:lnTo>
                <a:lnTo>
                  <a:pt x="167" y="530"/>
                </a:lnTo>
                <a:lnTo>
                  <a:pt x="166" y="530"/>
                </a:lnTo>
                <a:lnTo>
                  <a:pt x="163" y="531"/>
                </a:lnTo>
                <a:lnTo>
                  <a:pt x="160" y="532"/>
                </a:lnTo>
                <a:lnTo>
                  <a:pt x="157" y="532"/>
                </a:lnTo>
                <a:lnTo>
                  <a:pt x="155" y="531"/>
                </a:lnTo>
                <a:lnTo>
                  <a:pt x="157" y="530"/>
                </a:lnTo>
                <a:lnTo>
                  <a:pt x="159" y="528"/>
                </a:lnTo>
                <a:lnTo>
                  <a:pt x="166" y="524"/>
                </a:lnTo>
                <a:lnTo>
                  <a:pt x="173" y="522"/>
                </a:lnTo>
                <a:lnTo>
                  <a:pt x="182" y="519"/>
                </a:lnTo>
                <a:lnTo>
                  <a:pt x="190" y="515"/>
                </a:lnTo>
                <a:lnTo>
                  <a:pt x="196" y="512"/>
                </a:lnTo>
                <a:lnTo>
                  <a:pt x="202" y="509"/>
                </a:lnTo>
                <a:lnTo>
                  <a:pt x="206" y="506"/>
                </a:lnTo>
                <a:lnTo>
                  <a:pt x="209" y="504"/>
                </a:lnTo>
                <a:lnTo>
                  <a:pt x="208" y="502"/>
                </a:lnTo>
                <a:lnTo>
                  <a:pt x="206" y="499"/>
                </a:lnTo>
                <a:lnTo>
                  <a:pt x="203" y="502"/>
                </a:lnTo>
                <a:lnTo>
                  <a:pt x="201" y="502"/>
                </a:lnTo>
                <a:lnTo>
                  <a:pt x="199" y="502"/>
                </a:lnTo>
                <a:lnTo>
                  <a:pt x="195" y="501"/>
                </a:lnTo>
                <a:lnTo>
                  <a:pt x="199" y="501"/>
                </a:lnTo>
                <a:lnTo>
                  <a:pt x="195" y="501"/>
                </a:lnTo>
                <a:close/>
                <a:moveTo>
                  <a:pt x="61" y="637"/>
                </a:moveTo>
                <a:lnTo>
                  <a:pt x="63" y="636"/>
                </a:lnTo>
                <a:lnTo>
                  <a:pt x="64" y="636"/>
                </a:lnTo>
                <a:lnTo>
                  <a:pt x="67" y="638"/>
                </a:lnTo>
                <a:lnTo>
                  <a:pt x="68" y="639"/>
                </a:lnTo>
                <a:lnTo>
                  <a:pt x="66" y="642"/>
                </a:lnTo>
                <a:lnTo>
                  <a:pt x="62" y="644"/>
                </a:lnTo>
                <a:lnTo>
                  <a:pt x="60" y="643"/>
                </a:lnTo>
                <a:lnTo>
                  <a:pt x="60" y="640"/>
                </a:lnTo>
                <a:lnTo>
                  <a:pt x="60" y="638"/>
                </a:lnTo>
                <a:lnTo>
                  <a:pt x="61" y="637"/>
                </a:lnTo>
                <a:close/>
                <a:moveTo>
                  <a:pt x="50" y="603"/>
                </a:moveTo>
                <a:lnTo>
                  <a:pt x="48" y="605"/>
                </a:lnTo>
                <a:lnTo>
                  <a:pt x="47" y="606"/>
                </a:lnTo>
                <a:lnTo>
                  <a:pt x="46" y="606"/>
                </a:lnTo>
                <a:lnTo>
                  <a:pt x="45" y="604"/>
                </a:lnTo>
                <a:lnTo>
                  <a:pt x="45" y="602"/>
                </a:lnTo>
                <a:lnTo>
                  <a:pt x="47" y="599"/>
                </a:lnTo>
                <a:lnTo>
                  <a:pt x="48" y="599"/>
                </a:lnTo>
                <a:lnTo>
                  <a:pt x="50" y="601"/>
                </a:lnTo>
                <a:lnTo>
                  <a:pt x="50" y="602"/>
                </a:lnTo>
                <a:lnTo>
                  <a:pt x="50" y="603"/>
                </a:lnTo>
                <a:lnTo>
                  <a:pt x="50" y="603"/>
                </a:lnTo>
                <a:lnTo>
                  <a:pt x="50" y="603"/>
                </a:lnTo>
                <a:close/>
                <a:moveTo>
                  <a:pt x="61" y="585"/>
                </a:moveTo>
                <a:lnTo>
                  <a:pt x="60" y="585"/>
                </a:lnTo>
                <a:lnTo>
                  <a:pt x="61" y="584"/>
                </a:lnTo>
                <a:lnTo>
                  <a:pt x="61" y="585"/>
                </a:lnTo>
                <a:lnTo>
                  <a:pt x="61" y="585"/>
                </a:lnTo>
                <a:lnTo>
                  <a:pt x="61" y="585"/>
                </a:lnTo>
                <a:lnTo>
                  <a:pt x="61" y="585"/>
                </a:lnTo>
                <a:close/>
                <a:moveTo>
                  <a:pt x="68" y="589"/>
                </a:moveTo>
                <a:lnTo>
                  <a:pt x="66" y="589"/>
                </a:lnTo>
                <a:lnTo>
                  <a:pt x="66" y="588"/>
                </a:lnTo>
                <a:lnTo>
                  <a:pt x="66" y="587"/>
                </a:lnTo>
                <a:lnTo>
                  <a:pt x="67" y="586"/>
                </a:lnTo>
                <a:lnTo>
                  <a:pt x="69" y="584"/>
                </a:lnTo>
                <a:lnTo>
                  <a:pt x="71" y="581"/>
                </a:lnTo>
                <a:lnTo>
                  <a:pt x="71" y="584"/>
                </a:lnTo>
                <a:lnTo>
                  <a:pt x="70" y="586"/>
                </a:lnTo>
                <a:lnTo>
                  <a:pt x="69" y="588"/>
                </a:lnTo>
                <a:lnTo>
                  <a:pt x="68" y="589"/>
                </a:lnTo>
                <a:lnTo>
                  <a:pt x="69" y="589"/>
                </a:lnTo>
                <a:lnTo>
                  <a:pt x="68" y="589"/>
                </a:lnTo>
                <a:close/>
                <a:moveTo>
                  <a:pt x="144" y="543"/>
                </a:moveTo>
                <a:lnTo>
                  <a:pt x="143" y="543"/>
                </a:lnTo>
                <a:lnTo>
                  <a:pt x="143" y="543"/>
                </a:lnTo>
                <a:lnTo>
                  <a:pt x="144" y="541"/>
                </a:lnTo>
                <a:lnTo>
                  <a:pt x="145" y="543"/>
                </a:lnTo>
                <a:lnTo>
                  <a:pt x="144" y="543"/>
                </a:lnTo>
                <a:lnTo>
                  <a:pt x="144" y="543"/>
                </a:lnTo>
                <a:lnTo>
                  <a:pt x="143" y="543"/>
                </a:lnTo>
                <a:lnTo>
                  <a:pt x="144" y="543"/>
                </a:lnTo>
                <a:close/>
                <a:moveTo>
                  <a:pt x="45" y="651"/>
                </a:moveTo>
                <a:lnTo>
                  <a:pt x="45" y="652"/>
                </a:lnTo>
                <a:lnTo>
                  <a:pt x="45" y="652"/>
                </a:lnTo>
                <a:lnTo>
                  <a:pt x="45" y="651"/>
                </a:lnTo>
                <a:lnTo>
                  <a:pt x="45" y="651"/>
                </a:lnTo>
                <a:lnTo>
                  <a:pt x="45" y="651"/>
                </a:lnTo>
                <a:lnTo>
                  <a:pt x="45" y="651"/>
                </a:lnTo>
                <a:close/>
                <a:moveTo>
                  <a:pt x="1216" y="1"/>
                </a:moveTo>
                <a:lnTo>
                  <a:pt x="1216" y="1"/>
                </a:lnTo>
                <a:lnTo>
                  <a:pt x="1216" y="1"/>
                </a:lnTo>
                <a:close/>
                <a:moveTo>
                  <a:pt x="1369" y="695"/>
                </a:moveTo>
                <a:lnTo>
                  <a:pt x="1369" y="695"/>
                </a:lnTo>
                <a:lnTo>
                  <a:pt x="1369" y="695"/>
                </a:lnTo>
                <a:lnTo>
                  <a:pt x="1369" y="695"/>
                </a:lnTo>
                <a:lnTo>
                  <a:pt x="1369" y="695"/>
                </a:lnTo>
                <a:close/>
                <a:moveTo>
                  <a:pt x="1369" y="695"/>
                </a:moveTo>
                <a:lnTo>
                  <a:pt x="1369" y="695"/>
                </a:lnTo>
                <a:lnTo>
                  <a:pt x="1369" y="695"/>
                </a:lnTo>
                <a:lnTo>
                  <a:pt x="1369" y="695"/>
                </a:lnTo>
                <a:lnTo>
                  <a:pt x="1369" y="695"/>
                </a:lnTo>
                <a:lnTo>
                  <a:pt x="1369" y="695"/>
                </a:lnTo>
                <a:lnTo>
                  <a:pt x="1369" y="695"/>
                </a:lnTo>
                <a:close/>
                <a:moveTo>
                  <a:pt x="1369" y="695"/>
                </a:moveTo>
                <a:lnTo>
                  <a:pt x="1369" y="695"/>
                </a:lnTo>
                <a:lnTo>
                  <a:pt x="1369" y="695"/>
                </a:lnTo>
                <a:lnTo>
                  <a:pt x="1369" y="695"/>
                </a:lnTo>
                <a:close/>
                <a:moveTo>
                  <a:pt x="1369" y="695"/>
                </a:moveTo>
                <a:lnTo>
                  <a:pt x="1369" y="695"/>
                </a:lnTo>
                <a:lnTo>
                  <a:pt x="1369" y="695"/>
                </a:lnTo>
                <a:lnTo>
                  <a:pt x="1369" y="695"/>
                </a:lnTo>
                <a:lnTo>
                  <a:pt x="1369" y="695"/>
                </a:lnTo>
                <a:close/>
                <a:moveTo>
                  <a:pt x="1369" y="695"/>
                </a:moveTo>
                <a:lnTo>
                  <a:pt x="1369" y="695"/>
                </a:lnTo>
                <a:lnTo>
                  <a:pt x="1369" y="695"/>
                </a:lnTo>
                <a:lnTo>
                  <a:pt x="1369" y="695"/>
                </a:lnTo>
                <a:lnTo>
                  <a:pt x="1369" y="695"/>
                </a:lnTo>
                <a:lnTo>
                  <a:pt x="1369" y="695"/>
                </a:lnTo>
                <a:close/>
                <a:moveTo>
                  <a:pt x="1369" y="695"/>
                </a:moveTo>
                <a:lnTo>
                  <a:pt x="1369" y="695"/>
                </a:lnTo>
                <a:lnTo>
                  <a:pt x="1369" y="695"/>
                </a:lnTo>
                <a:lnTo>
                  <a:pt x="1369" y="695"/>
                </a:lnTo>
                <a:lnTo>
                  <a:pt x="1369" y="695"/>
                </a:lnTo>
                <a:lnTo>
                  <a:pt x="1369" y="695"/>
                </a:lnTo>
                <a:close/>
                <a:moveTo>
                  <a:pt x="1369" y="695"/>
                </a:moveTo>
                <a:lnTo>
                  <a:pt x="1369" y="695"/>
                </a:lnTo>
                <a:lnTo>
                  <a:pt x="1369" y="695"/>
                </a:lnTo>
                <a:lnTo>
                  <a:pt x="1369" y="695"/>
                </a:lnTo>
                <a:close/>
                <a:moveTo>
                  <a:pt x="1369" y="695"/>
                </a:moveTo>
                <a:lnTo>
                  <a:pt x="1369" y="695"/>
                </a:lnTo>
                <a:lnTo>
                  <a:pt x="1369" y="695"/>
                </a:lnTo>
                <a:lnTo>
                  <a:pt x="1369" y="695"/>
                </a:lnTo>
                <a:lnTo>
                  <a:pt x="1369" y="695"/>
                </a:lnTo>
                <a:lnTo>
                  <a:pt x="1369" y="695"/>
                </a:lnTo>
                <a:close/>
                <a:moveTo>
                  <a:pt x="1369" y="695"/>
                </a:moveTo>
                <a:lnTo>
                  <a:pt x="1369" y="695"/>
                </a:lnTo>
                <a:lnTo>
                  <a:pt x="1369" y="695"/>
                </a:lnTo>
                <a:lnTo>
                  <a:pt x="1369" y="695"/>
                </a:lnTo>
                <a:lnTo>
                  <a:pt x="1369" y="695"/>
                </a:lnTo>
                <a:close/>
                <a:moveTo>
                  <a:pt x="1369" y="695"/>
                </a:moveTo>
                <a:lnTo>
                  <a:pt x="1369" y="695"/>
                </a:lnTo>
                <a:lnTo>
                  <a:pt x="1369" y="695"/>
                </a:lnTo>
                <a:lnTo>
                  <a:pt x="1369" y="695"/>
                </a:lnTo>
                <a:lnTo>
                  <a:pt x="1369" y="695"/>
                </a:lnTo>
                <a:close/>
                <a:moveTo>
                  <a:pt x="1369" y="695"/>
                </a:moveTo>
                <a:lnTo>
                  <a:pt x="1369" y="695"/>
                </a:lnTo>
                <a:lnTo>
                  <a:pt x="1369" y="695"/>
                </a:lnTo>
                <a:lnTo>
                  <a:pt x="1369" y="695"/>
                </a:lnTo>
                <a:lnTo>
                  <a:pt x="1369" y="695"/>
                </a:lnTo>
                <a:close/>
                <a:moveTo>
                  <a:pt x="1369" y="695"/>
                </a:moveTo>
                <a:lnTo>
                  <a:pt x="1369" y="695"/>
                </a:lnTo>
                <a:lnTo>
                  <a:pt x="1369" y="695"/>
                </a:lnTo>
                <a:close/>
                <a:moveTo>
                  <a:pt x="1353" y="695"/>
                </a:moveTo>
                <a:lnTo>
                  <a:pt x="1353" y="697"/>
                </a:lnTo>
                <a:lnTo>
                  <a:pt x="1353" y="700"/>
                </a:lnTo>
                <a:lnTo>
                  <a:pt x="1352" y="701"/>
                </a:lnTo>
                <a:lnTo>
                  <a:pt x="1350" y="702"/>
                </a:lnTo>
                <a:lnTo>
                  <a:pt x="1349" y="703"/>
                </a:lnTo>
                <a:lnTo>
                  <a:pt x="1347" y="703"/>
                </a:lnTo>
                <a:lnTo>
                  <a:pt x="1345" y="702"/>
                </a:lnTo>
                <a:lnTo>
                  <a:pt x="1344" y="701"/>
                </a:lnTo>
                <a:lnTo>
                  <a:pt x="1344" y="698"/>
                </a:lnTo>
                <a:lnTo>
                  <a:pt x="1345" y="696"/>
                </a:lnTo>
                <a:lnTo>
                  <a:pt x="1349" y="695"/>
                </a:lnTo>
                <a:lnTo>
                  <a:pt x="1353" y="695"/>
                </a:lnTo>
                <a:lnTo>
                  <a:pt x="1353" y="695"/>
                </a:lnTo>
                <a:lnTo>
                  <a:pt x="1353" y="695"/>
                </a:lnTo>
                <a:close/>
                <a:moveTo>
                  <a:pt x="1353" y="695"/>
                </a:moveTo>
                <a:lnTo>
                  <a:pt x="1353" y="695"/>
                </a:lnTo>
                <a:lnTo>
                  <a:pt x="1353" y="695"/>
                </a:lnTo>
                <a:close/>
                <a:moveTo>
                  <a:pt x="1422" y="216"/>
                </a:moveTo>
                <a:lnTo>
                  <a:pt x="1422" y="217"/>
                </a:lnTo>
                <a:lnTo>
                  <a:pt x="1422" y="216"/>
                </a:lnTo>
                <a:lnTo>
                  <a:pt x="1422" y="217"/>
                </a:lnTo>
                <a:lnTo>
                  <a:pt x="1422" y="216"/>
                </a:lnTo>
                <a:close/>
                <a:moveTo>
                  <a:pt x="1091" y="117"/>
                </a:moveTo>
                <a:lnTo>
                  <a:pt x="1090" y="116"/>
                </a:lnTo>
                <a:lnTo>
                  <a:pt x="1089" y="115"/>
                </a:lnTo>
                <a:lnTo>
                  <a:pt x="1090" y="113"/>
                </a:lnTo>
                <a:lnTo>
                  <a:pt x="1093" y="113"/>
                </a:lnTo>
                <a:lnTo>
                  <a:pt x="1096" y="113"/>
                </a:lnTo>
                <a:lnTo>
                  <a:pt x="1096" y="115"/>
                </a:lnTo>
                <a:lnTo>
                  <a:pt x="1094" y="116"/>
                </a:lnTo>
                <a:lnTo>
                  <a:pt x="1091" y="117"/>
                </a:lnTo>
                <a:lnTo>
                  <a:pt x="1092" y="117"/>
                </a:lnTo>
                <a:lnTo>
                  <a:pt x="1091" y="117"/>
                </a:lnTo>
                <a:close/>
                <a:moveTo>
                  <a:pt x="1101" y="117"/>
                </a:moveTo>
                <a:lnTo>
                  <a:pt x="1099" y="116"/>
                </a:lnTo>
                <a:lnTo>
                  <a:pt x="1099" y="115"/>
                </a:lnTo>
                <a:lnTo>
                  <a:pt x="1098" y="114"/>
                </a:lnTo>
                <a:lnTo>
                  <a:pt x="1100" y="113"/>
                </a:lnTo>
                <a:lnTo>
                  <a:pt x="1105" y="114"/>
                </a:lnTo>
                <a:lnTo>
                  <a:pt x="1109" y="115"/>
                </a:lnTo>
                <a:lnTo>
                  <a:pt x="1107" y="116"/>
                </a:lnTo>
                <a:lnTo>
                  <a:pt x="1105" y="117"/>
                </a:lnTo>
                <a:lnTo>
                  <a:pt x="1104" y="117"/>
                </a:lnTo>
                <a:lnTo>
                  <a:pt x="1101" y="117"/>
                </a:lnTo>
                <a:lnTo>
                  <a:pt x="1101" y="117"/>
                </a:lnTo>
                <a:lnTo>
                  <a:pt x="1101" y="117"/>
                </a:lnTo>
                <a:close/>
                <a:moveTo>
                  <a:pt x="231" y="114"/>
                </a:moveTo>
                <a:lnTo>
                  <a:pt x="229" y="116"/>
                </a:lnTo>
                <a:lnTo>
                  <a:pt x="226" y="117"/>
                </a:lnTo>
                <a:lnTo>
                  <a:pt x="224" y="117"/>
                </a:lnTo>
                <a:lnTo>
                  <a:pt x="221" y="115"/>
                </a:lnTo>
                <a:lnTo>
                  <a:pt x="224" y="113"/>
                </a:lnTo>
                <a:lnTo>
                  <a:pt x="226" y="112"/>
                </a:lnTo>
                <a:lnTo>
                  <a:pt x="228" y="112"/>
                </a:lnTo>
                <a:lnTo>
                  <a:pt x="229" y="112"/>
                </a:lnTo>
                <a:lnTo>
                  <a:pt x="231" y="113"/>
                </a:lnTo>
                <a:lnTo>
                  <a:pt x="231" y="114"/>
                </a:lnTo>
                <a:lnTo>
                  <a:pt x="231" y="115"/>
                </a:lnTo>
                <a:lnTo>
                  <a:pt x="231" y="114"/>
                </a:lnTo>
                <a:close/>
                <a:moveTo>
                  <a:pt x="77" y="262"/>
                </a:moveTo>
                <a:lnTo>
                  <a:pt x="78" y="262"/>
                </a:lnTo>
                <a:lnTo>
                  <a:pt x="78" y="262"/>
                </a:lnTo>
                <a:lnTo>
                  <a:pt x="78" y="263"/>
                </a:lnTo>
                <a:lnTo>
                  <a:pt x="78" y="265"/>
                </a:lnTo>
                <a:lnTo>
                  <a:pt x="77" y="266"/>
                </a:lnTo>
                <a:lnTo>
                  <a:pt x="76" y="267"/>
                </a:lnTo>
                <a:lnTo>
                  <a:pt x="74" y="269"/>
                </a:lnTo>
                <a:lnTo>
                  <a:pt x="72" y="269"/>
                </a:lnTo>
                <a:lnTo>
                  <a:pt x="71" y="267"/>
                </a:lnTo>
                <a:lnTo>
                  <a:pt x="71" y="266"/>
                </a:lnTo>
                <a:lnTo>
                  <a:pt x="71" y="265"/>
                </a:lnTo>
                <a:lnTo>
                  <a:pt x="72" y="264"/>
                </a:lnTo>
                <a:lnTo>
                  <a:pt x="75" y="262"/>
                </a:lnTo>
                <a:lnTo>
                  <a:pt x="77" y="262"/>
                </a:lnTo>
                <a:lnTo>
                  <a:pt x="76" y="262"/>
                </a:lnTo>
                <a:lnTo>
                  <a:pt x="77" y="262"/>
                </a:lnTo>
                <a:close/>
                <a:moveTo>
                  <a:pt x="70" y="278"/>
                </a:moveTo>
                <a:lnTo>
                  <a:pt x="67" y="278"/>
                </a:lnTo>
                <a:lnTo>
                  <a:pt x="64" y="275"/>
                </a:lnTo>
                <a:lnTo>
                  <a:pt x="64" y="274"/>
                </a:lnTo>
                <a:lnTo>
                  <a:pt x="66" y="272"/>
                </a:lnTo>
                <a:lnTo>
                  <a:pt x="67" y="271"/>
                </a:lnTo>
                <a:lnTo>
                  <a:pt x="68" y="271"/>
                </a:lnTo>
                <a:lnTo>
                  <a:pt x="70" y="271"/>
                </a:lnTo>
                <a:lnTo>
                  <a:pt x="71" y="272"/>
                </a:lnTo>
                <a:lnTo>
                  <a:pt x="72" y="273"/>
                </a:lnTo>
                <a:lnTo>
                  <a:pt x="72" y="274"/>
                </a:lnTo>
                <a:lnTo>
                  <a:pt x="72" y="275"/>
                </a:lnTo>
                <a:lnTo>
                  <a:pt x="72" y="278"/>
                </a:lnTo>
                <a:lnTo>
                  <a:pt x="71" y="278"/>
                </a:lnTo>
                <a:lnTo>
                  <a:pt x="70" y="278"/>
                </a:lnTo>
                <a:lnTo>
                  <a:pt x="70" y="278"/>
                </a:lnTo>
                <a:lnTo>
                  <a:pt x="70" y="278"/>
                </a:lnTo>
                <a:close/>
                <a:moveTo>
                  <a:pt x="80" y="292"/>
                </a:moveTo>
                <a:lnTo>
                  <a:pt x="78" y="295"/>
                </a:lnTo>
                <a:lnTo>
                  <a:pt x="77" y="296"/>
                </a:lnTo>
                <a:lnTo>
                  <a:pt x="75" y="297"/>
                </a:lnTo>
                <a:lnTo>
                  <a:pt x="72" y="297"/>
                </a:lnTo>
                <a:lnTo>
                  <a:pt x="74" y="294"/>
                </a:lnTo>
                <a:lnTo>
                  <a:pt x="76" y="291"/>
                </a:lnTo>
                <a:lnTo>
                  <a:pt x="78" y="291"/>
                </a:lnTo>
                <a:lnTo>
                  <a:pt x="79" y="291"/>
                </a:lnTo>
                <a:lnTo>
                  <a:pt x="80" y="291"/>
                </a:lnTo>
                <a:lnTo>
                  <a:pt x="80" y="292"/>
                </a:lnTo>
                <a:lnTo>
                  <a:pt x="80" y="294"/>
                </a:lnTo>
                <a:lnTo>
                  <a:pt x="80" y="292"/>
                </a:lnTo>
                <a:close/>
                <a:moveTo>
                  <a:pt x="60" y="381"/>
                </a:moveTo>
                <a:lnTo>
                  <a:pt x="58" y="381"/>
                </a:lnTo>
                <a:lnTo>
                  <a:pt x="58" y="380"/>
                </a:lnTo>
                <a:lnTo>
                  <a:pt x="56" y="379"/>
                </a:lnTo>
                <a:lnTo>
                  <a:pt x="56" y="378"/>
                </a:lnTo>
                <a:lnTo>
                  <a:pt x="58" y="375"/>
                </a:lnTo>
                <a:lnTo>
                  <a:pt x="60" y="374"/>
                </a:lnTo>
                <a:lnTo>
                  <a:pt x="61" y="375"/>
                </a:lnTo>
                <a:lnTo>
                  <a:pt x="62" y="379"/>
                </a:lnTo>
                <a:lnTo>
                  <a:pt x="61" y="381"/>
                </a:lnTo>
                <a:lnTo>
                  <a:pt x="60" y="381"/>
                </a:lnTo>
                <a:lnTo>
                  <a:pt x="60" y="381"/>
                </a:lnTo>
                <a:lnTo>
                  <a:pt x="60" y="381"/>
                </a:lnTo>
                <a:close/>
                <a:moveTo>
                  <a:pt x="71" y="358"/>
                </a:moveTo>
                <a:lnTo>
                  <a:pt x="71" y="362"/>
                </a:lnTo>
                <a:lnTo>
                  <a:pt x="70" y="364"/>
                </a:lnTo>
                <a:lnTo>
                  <a:pt x="68" y="365"/>
                </a:lnTo>
                <a:lnTo>
                  <a:pt x="66" y="364"/>
                </a:lnTo>
                <a:lnTo>
                  <a:pt x="67" y="360"/>
                </a:lnTo>
                <a:lnTo>
                  <a:pt x="70" y="356"/>
                </a:lnTo>
                <a:lnTo>
                  <a:pt x="71" y="355"/>
                </a:lnTo>
                <a:lnTo>
                  <a:pt x="72" y="356"/>
                </a:lnTo>
                <a:lnTo>
                  <a:pt x="72" y="357"/>
                </a:lnTo>
                <a:lnTo>
                  <a:pt x="71" y="358"/>
                </a:lnTo>
                <a:lnTo>
                  <a:pt x="71" y="360"/>
                </a:lnTo>
                <a:lnTo>
                  <a:pt x="71" y="358"/>
                </a:lnTo>
                <a:close/>
                <a:moveTo>
                  <a:pt x="69" y="463"/>
                </a:moveTo>
                <a:lnTo>
                  <a:pt x="67" y="463"/>
                </a:lnTo>
                <a:lnTo>
                  <a:pt x="67" y="462"/>
                </a:lnTo>
                <a:lnTo>
                  <a:pt x="66" y="460"/>
                </a:lnTo>
                <a:lnTo>
                  <a:pt x="66" y="458"/>
                </a:lnTo>
                <a:lnTo>
                  <a:pt x="68" y="458"/>
                </a:lnTo>
                <a:lnTo>
                  <a:pt x="71" y="460"/>
                </a:lnTo>
                <a:lnTo>
                  <a:pt x="71" y="461"/>
                </a:lnTo>
                <a:lnTo>
                  <a:pt x="71" y="462"/>
                </a:lnTo>
                <a:lnTo>
                  <a:pt x="70" y="463"/>
                </a:lnTo>
                <a:lnTo>
                  <a:pt x="69" y="463"/>
                </a:lnTo>
                <a:lnTo>
                  <a:pt x="68" y="463"/>
                </a:lnTo>
                <a:lnTo>
                  <a:pt x="69" y="463"/>
                </a:lnTo>
                <a:close/>
                <a:moveTo>
                  <a:pt x="99" y="501"/>
                </a:moveTo>
                <a:lnTo>
                  <a:pt x="99" y="502"/>
                </a:lnTo>
                <a:lnTo>
                  <a:pt x="99" y="501"/>
                </a:lnTo>
                <a:lnTo>
                  <a:pt x="99" y="501"/>
                </a:lnTo>
                <a:lnTo>
                  <a:pt x="99" y="501"/>
                </a:lnTo>
                <a:close/>
                <a:moveTo>
                  <a:pt x="548" y="497"/>
                </a:moveTo>
                <a:lnTo>
                  <a:pt x="550" y="495"/>
                </a:lnTo>
                <a:lnTo>
                  <a:pt x="554" y="494"/>
                </a:lnTo>
                <a:lnTo>
                  <a:pt x="556" y="494"/>
                </a:lnTo>
                <a:lnTo>
                  <a:pt x="559" y="494"/>
                </a:lnTo>
                <a:lnTo>
                  <a:pt x="555" y="497"/>
                </a:lnTo>
                <a:lnTo>
                  <a:pt x="548" y="497"/>
                </a:lnTo>
                <a:close/>
                <a:moveTo>
                  <a:pt x="570" y="510"/>
                </a:moveTo>
                <a:lnTo>
                  <a:pt x="573" y="510"/>
                </a:lnTo>
                <a:lnTo>
                  <a:pt x="578" y="510"/>
                </a:lnTo>
                <a:lnTo>
                  <a:pt x="575" y="512"/>
                </a:lnTo>
                <a:lnTo>
                  <a:pt x="573" y="512"/>
                </a:lnTo>
                <a:lnTo>
                  <a:pt x="572" y="512"/>
                </a:lnTo>
                <a:lnTo>
                  <a:pt x="570" y="510"/>
                </a:lnTo>
                <a:close/>
                <a:moveTo>
                  <a:pt x="1213" y="688"/>
                </a:moveTo>
                <a:lnTo>
                  <a:pt x="1214" y="687"/>
                </a:lnTo>
                <a:lnTo>
                  <a:pt x="1213" y="688"/>
                </a:lnTo>
                <a:lnTo>
                  <a:pt x="1213" y="688"/>
                </a:lnTo>
                <a:lnTo>
                  <a:pt x="1213" y="688"/>
                </a:lnTo>
                <a:close/>
                <a:moveTo>
                  <a:pt x="1234" y="688"/>
                </a:moveTo>
                <a:lnTo>
                  <a:pt x="1233" y="689"/>
                </a:lnTo>
                <a:lnTo>
                  <a:pt x="1232" y="688"/>
                </a:lnTo>
                <a:lnTo>
                  <a:pt x="1234" y="687"/>
                </a:lnTo>
                <a:lnTo>
                  <a:pt x="1234" y="688"/>
                </a:lnTo>
                <a:lnTo>
                  <a:pt x="1236" y="688"/>
                </a:lnTo>
                <a:lnTo>
                  <a:pt x="1234" y="688"/>
                </a:lnTo>
                <a:close/>
                <a:moveTo>
                  <a:pt x="1287" y="704"/>
                </a:moveTo>
                <a:lnTo>
                  <a:pt x="1280" y="706"/>
                </a:lnTo>
                <a:lnTo>
                  <a:pt x="1274" y="709"/>
                </a:lnTo>
                <a:lnTo>
                  <a:pt x="1273" y="705"/>
                </a:lnTo>
                <a:lnTo>
                  <a:pt x="1273" y="702"/>
                </a:lnTo>
                <a:lnTo>
                  <a:pt x="1275" y="700"/>
                </a:lnTo>
                <a:lnTo>
                  <a:pt x="1278" y="698"/>
                </a:lnTo>
                <a:lnTo>
                  <a:pt x="1281" y="697"/>
                </a:lnTo>
                <a:lnTo>
                  <a:pt x="1284" y="697"/>
                </a:lnTo>
                <a:lnTo>
                  <a:pt x="1288" y="698"/>
                </a:lnTo>
                <a:lnTo>
                  <a:pt x="1290" y="700"/>
                </a:lnTo>
                <a:lnTo>
                  <a:pt x="1286" y="701"/>
                </a:lnTo>
                <a:lnTo>
                  <a:pt x="1281" y="702"/>
                </a:lnTo>
                <a:lnTo>
                  <a:pt x="1286" y="703"/>
                </a:lnTo>
                <a:lnTo>
                  <a:pt x="1290" y="703"/>
                </a:lnTo>
                <a:lnTo>
                  <a:pt x="1289" y="705"/>
                </a:lnTo>
                <a:lnTo>
                  <a:pt x="1287" y="704"/>
                </a:lnTo>
                <a:lnTo>
                  <a:pt x="1286" y="706"/>
                </a:lnTo>
                <a:lnTo>
                  <a:pt x="1287" y="704"/>
                </a:lnTo>
                <a:close/>
                <a:moveTo>
                  <a:pt x="1327" y="701"/>
                </a:moveTo>
                <a:lnTo>
                  <a:pt x="1324" y="702"/>
                </a:lnTo>
                <a:lnTo>
                  <a:pt x="1323" y="704"/>
                </a:lnTo>
                <a:lnTo>
                  <a:pt x="1320" y="705"/>
                </a:lnTo>
                <a:lnTo>
                  <a:pt x="1316" y="704"/>
                </a:lnTo>
                <a:lnTo>
                  <a:pt x="1312" y="704"/>
                </a:lnTo>
                <a:lnTo>
                  <a:pt x="1306" y="704"/>
                </a:lnTo>
                <a:lnTo>
                  <a:pt x="1304" y="704"/>
                </a:lnTo>
                <a:lnTo>
                  <a:pt x="1302" y="704"/>
                </a:lnTo>
                <a:lnTo>
                  <a:pt x="1299" y="704"/>
                </a:lnTo>
                <a:lnTo>
                  <a:pt x="1297" y="702"/>
                </a:lnTo>
                <a:lnTo>
                  <a:pt x="1298" y="701"/>
                </a:lnTo>
                <a:lnTo>
                  <a:pt x="1299" y="700"/>
                </a:lnTo>
                <a:lnTo>
                  <a:pt x="1302" y="698"/>
                </a:lnTo>
                <a:lnTo>
                  <a:pt x="1305" y="698"/>
                </a:lnTo>
                <a:lnTo>
                  <a:pt x="1311" y="698"/>
                </a:lnTo>
                <a:lnTo>
                  <a:pt x="1315" y="698"/>
                </a:lnTo>
                <a:lnTo>
                  <a:pt x="1321" y="698"/>
                </a:lnTo>
                <a:lnTo>
                  <a:pt x="1328" y="697"/>
                </a:lnTo>
                <a:lnTo>
                  <a:pt x="1336" y="696"/>
                </a:lnTo>
                <a:lnTo>
                  <a:pt x="1339" y="697"/>
                </a:lnTo>
                <a:lnTo>
                  <a:pt x="1336" y="700"/>
                </a:lnTo>
                <a:lnTo>
                  <a:pt x="1333" y="702"/>
                </a:lnTo>
                <a:lnTo>
                  <a:pt x="1331" y="702"/>
                </a:lnTo>
                <a:lnTo>
                  <a:pt x="1330" y="703"/>
                </a:lnTo>
                <a:lnTo>
                  <a:pt x="1329" y="702"/>
                </a:lnTo>
                <a:lnTo>
                  <a:pt x="1327" y="701"/>
                </a:lnTo>
                <a:lnTo>
                  <a:pt x="1329" y="703"/>
                </a:lnTo>
                <a:lnTo>
                  <a:pt x="1327" y="701"/>
                </a:lnTo>
                <a:close/>
                <a:moveTo>
                  <a:pt x="1393" y="642"/>
                </a:moveTo>
                <a:lnTo>
                  <a:pt x="1395" y="644"/>
                </a:lnTo>
                <a:lnTo>
                  <a:pt x="1397" y="646"/>
                </a:lnTo>
                <a:lnTo>
                  <a:pt x="1397" y="647"/>
                </a:lnTo>
                <a:lnTo>
                  <a:pt x="1397" y="648"/>
                </a:lnTo>
                <a:lnTo>
                  <a:pt x="1396" y="648"/>
                </a:lnTo>
                <a:lnTo>
                  <a:pt x="1394" y="648"/>
                </a:lnTo>
                <a:lnTo>
                  <a:pt x="1390" y="647"/>
                </a:lnTo>
                <a:lnTo>
                  <a:pt x="1389" y="646"/>
                </a:lnTo>
                <a:lnTo>
                  <a:pt x="1390" y="644"/>
                </a:lnTo>
                <a:lnTo>
                  <a:pt x="1393" y="642"/>
                </a:lnTo>
                <a:lnTo>
                  <a:pt x="1393" y="643"/>
                </a:lnTo>
                <a:lnTo>
                  <a:pt x="1393" y="642"/>
                </a:lnTo>
                <a:close/>
                <a:moveTo>
                  <a:pt x="1312" y="649"/>
                </a:moveTo>
                <a:lnTo>
                  <a:pt x="1320" y="649"/>
                </a:lnTo>
                <a:lnTo>
                  <a:pt x="1328" y="648"/>
                </a:lnTo>
                <a:lnTo>
                  <a:pt x="1336" y="647"/>
                </a:lnTo>
                <a:lnTo>
                  <a:pt x="1344" y="649"/>
                </a:lnTo>
                <a:lnTo>
                  <a:pt x="1348" y="651"/>
                </a:lnTo>
                <a:lnTo>
                  <a:pt x="1352" y="653"/>
                </a:lnTo>
                <a:lnTo>
                  <a:pt x="1352" y="655"/>
                </a:lnTo>
                <a:lnTo>
                  <a:pt x="1350" y="656"/>
                </a:lnTo>
                <a:lnTo>
                  <a:pt x="1348" y="656"/>
                </a:lnTo>
                <a:lnTo>
                  <a:pt x="1347" y="656"/>
                </a:lnTo>
                <a:lnTo>
                  <a:pt x="1346" y="655"/>
                </a:lnTo>
                <a:lnTo>
                  <a:pt x="1345" y="654"/>
                </a:lnTo>
                <a:lnTo>
                  <a:pt x="1343" y="654"/>
                </a:lnTo>
                <a:lnTo>
                  <a:pt x="1341" y="654"/>
                </a:lnTo>
                <a:lnTo>
                  <a:pt x="1335" y="657"/>
                </a:lnTo>
                <a:lnTo>
                  <a:pt x="1327" y="659"/>
                </a:lnTo>
                <a:lnTo>
                  <a:pt x="1325" y="660"/>
                </a:lnTo>
                <a:lnTo>
                  <a:pt x="1323" y="661"/>
                </a:lnTo>
                <a:lnTo>
                  <a:pt x="1321" y="661"/>
                </a:lnTo>
                <a:lnTo>
                  <a:pt x="1320" y="659"/>
                </a:lnTo>
                <a:lnTo>
                  <a:pt x="1324" y="656"/>
                </a:lnTo>
                <a:lnTo>
                  <a:pt x="1328" y="653"/>
                </a:lnTo>
                <a:lnTo>
                  <a:pt x="1322" y="654"/>
                </a:lnTo>
                <a:lnTo>
                  <a:pt x="1317" y="657"/>
                </a:lnTo>
                <a:lnTo>
                  <a:pt x="1315" y="657"/>
                </a:lnTo>
                <a:lnTo>
                  <a:pt x="1313" y="657"/>
                </a:lnTo>
                <a:lnTo>
                  <a:pt x="1312" y="655"/>
                </a:lnTo>
                <a:lnTo>
                  <a:pt x="1312" y="653"/>
                </a:lnTo>
                <a:lnTo>
                  <a:pt x="1308" y="653"/>
                </a:lnTo>
                <a:lnTo>
                  <a:pt x="1306" y="652"/>
                </a:lnTo>
                <a:lnTo>
                  <a:pt x="1306" y="651"/>
                </a:lnTo>
                <a:lnTo>
                  <a:pt x="1307" y="649"/>
                </a:lnTo>
                <a:lnTo>
                  <a:pt x="1310" y="649"/>
                </a:lnTo>
                <a:lnTo>
                  <a:pt x="1312" y="649"/>
                </a:lnTo>
                <a:lnTo>
                  <a:pt x="1314" y="649"/>
                </a:lnTo>
                <a:lnTo>
                  <a:pt x="1312" y="649"/>
                </a:lnTo>
                <a:close/>
                <a:moveTo>
                  <a:pt x="1237" y="631"/>
                </a:moveTo>
                <a:lnTo>
                  <a:pt x="1238" y="629"/>
                </a:lnTo>
                <a:lnTo>
                  <a:pt x="1241" y="627"/>
                </a:lnTo>
                <a:lnTo>
                  <a:pt x="1242" y="627"/>
                </a:lnTo>
                <a:lnTo>
                  <a:pt x="1244" y="627"/>
                </a:lnTo>
                <a:lnTo>
                  <a:pt x="1245" y="628"/>
                </a:lnTo>
                <a:lnTo>
                  <a:pt x="1245" y="630"/>
                </a:lnTo>
                <a:lnTo>
                  <a:pt x="1242" y="632"/>
                </a:lnTo>
                <a:lnTo>
                  <a:pt x="1239" y="634"/>
                </a:lnTo>
                <a:lnTo>
                  <a:pt x="1238" y="634"/>
                </a:lnTo>
                <a:lnTo>
                  <a:pt x="1237" y="634"/>
                </a:lnTo>
                <a:lnTo>
                  <a:pt x="1237" y="632"/>
                </a:lnTo>
                <a:lnTo>
                  <a:pt x="1237" y="631"/>
                </a:lnTo>
                <a:close/>
                <a:moveTo>
                  <a:pt x="1207" y="656"/>
                </a:moveTo>
                <a:lnTo>
                  <a:pt x="1208" y="654"/>
                </a:lnTo>
                <a:lnTo>
                  <a:pt x="1211" y="653"/>
                </a:lnTo>
                <a:lnTo>
                  <a:pt x="1213" y="653"/>
                </a:lnTo>
                <a:lnTo>
                  <a:pt x="1215" y="653"/>
                </a:lnTo>
                <a:lnTo>
                  <a:pt x="1220" y="653"/>
                </a:lnTo>
                <a:lnTo>
                  <a:pt x="1225" y="653"/>
                </a:lnTo>
                <a:lnTo>
                  <a:pt x="1228" y="652"/>
                </a:lnTo>
                <a:lnTo>
                  <a:pt x="1231" y="651"/>
                </a:lnTo>
                <a:lnTo>
                  <a:pt x="1236" y="652"/>
                </a:lnTo>
                <a:lnTo>
                  <a:pt x="1240" y="653"/>
                </a:lnTo>
                <a:lnTo>
                  <a:pt x="1246" y="649"/>
                </a:lnTo>
                <a:lnTo>
                  <a:pt x="1253" y="647"/>
                </a:lnTo>
                <a:lnTo>
                  <a:pt x="1258" y="646"/>
                </a:lnTo>
                <a:lnTo>
                  <a:pt x="1263" y="645"/>
                </a:lnTo>
                <a:lnTo>
                  <a:pt x="1263" y="648"/>
                </a:lnTo>
                <a:lnTo>
                  <a:pt x="1263" y="653"/>
                </a:lnTo>
                <a:lnTo>
                  <a:pt x="1262" y="653"/>
                </a:lnTo>
                <a:lnTo>
                  <a:pt x="1261" y="653"/>
                </a:lnTo>
                <a:lnTo>
                  <a:pt x="1259" y="652"/>
                </a:lnTo>
                <a:lnTo>
                  <a:pt x="1259" y="649"/>
                </a:lnTo>
                <a:lnTo>
                  <a:pt x="1256" y="649"/>
                </a:lnTo>
                <a:lnTo>
                  <a:pt x="1254" y="652"/>
                </a:lnTo>
                <a:lnTo>
                  <a:pt x="1254" y="653"/>
                </a:lnTo>
                <a:lnTo>
                  <a:pt x="1255" y="654"/>
                </a:lnTo>
                <a:lnTo>
                  <a:pt x="1256" y="655"/>
                </a:lnTo>
                <a:lnTo>
                  <a:pt x="1258" y="655"/>
                </a:lnTo>
                <a:lnTo>
                  <a:pt x="1263" y="654"/>
                </a:lnTo>
                <a:lnTo>
                  <a:pt x="1269" y="654"/>
                </a:lnTo>
                <a:lnTo>
                  <a:pt x="1275" y="656"/>
                </a:lnTo>
                <a:lnTo>
                  <a:pt x="1282" y="660"/>
                </a:lnTo>
                <a:lnTo>
                  <a:pt x="1272" y="661"/>
                </a:lnTo>
                <a:lnTo>
                  <a:pt x="1261" y="662"/>
                </a:lnTo>
                <a:lnTo>
                  <a:pt x="1250" y="661"/>
                </a:lnTo>
                <a:lnTo>
                  <a:pt x="1240" y="659"/>
                </a:lnTo>
                <a:lnTo>
                  <a:pt x="1229" y="657"/>
                </a:lnTo>
                <a:lnTo>
                  <a:pt x="1218" y="659"/>
                </a:lnTo>
                <a:lnTo>
                  <a:pt x="1215" y="660"/>
                </a:lnTo>
                <a:lnTo>
                  <a:pt x="1211" y="660"/>
                </a:lnTo>
                <a:lnTo>
                  <a:pt x="1208" y="660"/>
                </a:lnTo>
                <a:lnTo>
                  <a:pt x="1206" y="660"/>
                </a:lnTo>
                <a:lnTo>
                  <a:pt x="1206" y="659"/>
                </a:lnTo>
                <a:lnTo>
                  <a:pt x="1207" y="656"/>
                </a:lnTo>
                <a:lnTo>
                  <a:pt x="1207" y="655"/>
                </a:lnTo>
                <a:lnTo>
                  <a:pt x="1207" y="656"/>
                </a:lnTo>
                <a:close/>
                <a:moveTo>
                  <a:pt x="1162" y="636"/>
                </a:moveTo>
                <a:lnTo>
                  <a:pt x="1159" y="637"/>
                </a:lnTo>
                <a:lnTo>
                  <a:pt x="1157" y="637"/>
                </a:lnTo>
                <a:lnTo>
                  <a:pt x="1158" y="632"/>
                </a:lnTo>
                <a:lnTo>
                  <a:pt x="1160" y="629"/>
                </a:lnTo>
                <a:lnTo>
                  <a:pt x="1163" y="629"/>
                </a:lnTo>
                <a:lnTo>
                  <a:pt x="1163" y="631"/>
                </a:lnTo>
                <a:lnTo>
                  <a:pt x="1163" y="634"/>
                </a:lnTo>
                <a:lnTo>
                  <a:pt x="1162" y="636"/>
                </a:lnTo>
                <a:lnTo>
                  <a:pt x="1162" y="636"/>
                </a:lnTo>
                <a:lnTo>
                  <a:pt x="1162" y="636"/>
                </a:lnTo>
                <a:close/>
                <a:moveTo>
                  <a:pt x="1082" y="619"/>
                </a:moveTo>
                <a:lnTo>
                  <a:pt x="1074" y="620"/>
                </a:lnTo>
                <a:lnTo>
                  <a:pt x="1066" y="619"/>
                </a:lnTo>
                <a:lnTo>
                  <a:pt x="1069" y="617"/>
                </a:lnTo>
                <a:lnTo>
                  <a:pt x="1074" y="615"/>
                </a:lnTo>
                <a:lnTo>
                  <a:pt x="1077" y="617"/>
                </a:lnTo>
                <a:lnTo>
                  <a:pt x="1082" y="619"/>
                </a:lnTo>
                <a:close/>
                <a:moveTo>
                  <a:pt x="1058" y="614"/>
                </a:moveTo>
                <a:lnTo>
                  <a:pt x="1056" y="617"/>
                </a:lnTo>
                <a:lnTo>
                  <a:pt x="1053" y="619"/>
                </a:lnTo>
                <a:lnTo>
                  <a:pt x="1050" y="620"/>
                </a:lnTo>
                <a:lnTo>
                  <a:pt x="1045" y="620"/>
                </a:lnTo>
                <a:lnTo>
                  <a:pt x="1049" y="618"/>
                </a:lnTo>
                <a:lnTo>
                  <a:pt x="1051" y="614"/>
                </a:lnTo>
                <a:lnTo>
                  <a:pt x="1052" y="613"/>
                </a:lnTo>
                <a:lnTo>
                  <a:pt x="1053" y="613"/>
                </a:lnTo>
                <a:lnTo>
                  <a:pt x="1056" y="613"/>
                </a:lnTo>
                <a:lnTo>
                  <a:pt x="1058" y="614"/>
                </a:lnTo>
                <a:close/>
                <a:moveTo>
                  <a:pt x="941" y="462"/>
                </a:moveTo>
                <a:lnTo>
                  <a:pt x="938" y="463"/>
                </a:lnTo>
                <a:lnTo>
                  <a:pt x="937" y="464"/>
                </a:lnTo>
                <a:lnTo>
                  <a:pt x="935" y="464"/>
                </a:lnTo>
                <a:lnTo>
                  <a:pt x="934" y="464"/>
                </a:lnTo>
                <a:lnTo>
                  <a:pt x="932" y="463"/>
                </a:lnTo>
                <a:lnTo>
                  <a:pt x="929" y="461"/>
                </a:lnTo>
                <a:lnTo>
                  <a:pt x="926" y="460"/>
                </a:lnTo>
                <a:lnTo>
                  <a:pt x="923" y="458"/>
                </a:lnTo>
                <a:lnTo>
                  <a:pt x="920" y="460"/>
                </a:lnTo>
                <a:lnTo>
                  <a:pt x="919" y="461"/>
                </a:lnTo>
                <a:lnTo>
                  <a:pt x="918" y="460"/>
                </a:lnTo>
                <a:lnTo>
                  <a:pt x="917" y="458"/>
                </a:lnTo>
                <a:lnTo>
                  <a:pt x="916" y="457"/>
                </a:lnTo>
                <a:lnTo>
                  <a:pt x="917" y="455"/>
                </a:lnTo>
                <a:lnTo>
                  <a:pt x="920" y="454"/>
                </a:lnTo>
                <a:lnTo>
                  <a:pt x="925" y="454"/>
                </a:lnTo>
                <a:lnTo>
                  <a:pt x="934" y="457"/>
                </a:lnTo>
                <a:lnTo>
                  <a:pt x="941" y="462"/>
                </a:lnTo>
                <a:lnTo>
                  <a:pt x="940" y="462"/>
                </a:lnTo>
                <a:lnTo>
                  <a:pt x="941" y="462"/>
                </a:lnTo>
                <a:close/>
                <a:moveTo>
                  <a:pt x="875" y="569"/>
                </a:moveTo>
                <a:lnTo>
                  <a:pt x="877" y="566"/>
                </a:lnTo>
                <a:lnTo>
                  <a:pt x="882" y="565"/>
                </a:lnTo>
                <a:lnTo>
                  <a:pt x="884" y="566"/>
                </a:lnTo>
                <a:lnTo>
                  <a:pt x="886" y="566"/>
                </a:lnTo>
                <a:lnTo>
                  <a:pt x="888" y="568"/>
                </a:lnTo>
                <a:lnTo>
                  <a:pt x="888" y="570"/>
                </a:lnTo>
                <a:lnTo>
                  <a:pt x="887" y="572"/>
                </a:lnTo>
                <a:lnTo>
                  <a:pt x="886" y="574"/>
                </a:lnTo>
                <a:lnTo>
                  <a:pt x="884" y="574"/>
                </a:lnTo>
                <a:lnTo>
                  <a:pt x="882" y="573"/>
                </a:lnTo>
                <a:lnTo>
                  <a:pt x="876" y="571"/>
                </a:lnTo>
                <a:lnTo>
                  <a:pt x="875" y="569"/>
                </a:lnTo>
                <a:lnTo>
                  <a:pt x="875" y="569"/>
                </a:lnTo>
                <a:lnTo>
                  <a:pt x="875" y="569"/>
                </a:lnTo>
                <a:close/>
                <a:moveTo>
                  <a:pt x="858" y="560"/>
                </a:moveTo>
                <a:lnTo>
                  <a:pt x="857" y="560"/>
                </a:lnTo>
                <a:lnTo>
                  <a:pt x="855" y="559"/>
                </a:lnTo>
                <a:lnTo>
                  <a:pt x="855" y="557"/>
                </a:lnTo>
                <a:lnTo>
                  <a:pt x="857" y="556"/>
                </a:lnTo>
                <a:lnTo>
                  <a:pt x="860" y="556"/>
                </a:lnTo>
                <a:lnTo>
                  <a:pt x="863" y="557"/>
                </a:lnTo>
                <a:lnTo>
                  <a:pt x="867" y="559"/>
                </a:lnTo>
                <a:lnTo>
                  <a:pt x="871" y="560"/>
                </a:lnTo>
                <a:lnTo>
                  <a:pt x="875" y="561"/>
                </a:lnTo>
                <a:lnTo>
                  <a:pt x="878" y="563"/>
                </a:lnTo>
                <a:lnTo>
                  <a:pt x="872" y="564"/>
                </a:lnTo>
                <a:lnTo>
                  <a:pt x="868" y="563"/>
                </a:lnTo>
                <a:lnTo>
                  <a:pt x="862" y="562"/>
                </a:lnTo>
                <a:lnTo>
                  <a:pt x="858" y="560"/>
                </a:lnTo>
                <a:lnTo>
                  <a:pt x="860" y="561"/>
                </a:lnTo>
                <a:lnTo>
                  <a:pt x="858" y="560"/>
                </a:lnTo>
                <a:close/>
                <a:moveTo>
                  <a:pt x="869" y="458"/>
                </a:moveTo>
                <a:lnTo>
                  <a:pt x="855" y="453"/>
                </a:lnTo>
                <a:lnTo>
                  <a:pt x="842" y="448"/>
                </a:lnTo>
                <a:lnTo>
                  <a:pt x="827" y="444"/>
                </a:lnTo>
                <a:lnTo>
                  <a:pt x="813" y="440"/>
                </a:lnTo>
                <a:lnTo>
                  <a:pt x="814" y="438"/>
                </a:lnTo>
                <a:lnTo>
                  <a:pt x="814" y="437"/>
                </a:lnTo>
                <a:lnTo>
                  <a:pt x="813" y="436"/>
                </a:lnTo>
                <a:lnTo>
                  <a:pt x="812" y="436"/>
                </a:lnTo>
                <a:lnTo>
                  <a:pt x="804" y="435"/>
                </a:lnTo>
                <a:lnTo>
                  <a:pt x="796" y="433"/>
                </a:lnTo>
                <a:lnTo>
                  <a:pt x="793" y="433"/>
                </a:lnTo>
                <a:lnTo>
                  <a:pt x="791" y="432"/>
                </a:lnTo>
                <a:lnTo>
                  <a:pt x="789" y="431"/>
                </a:lnTo>
                <a:lnTo>
                  <a:pt x="791" y="430"/>
                </a:lnTo>
                <a:lnTo>
                  <a:pt x="791" y="429"/>
                </a:lnTo>
                <a:lnTo>
                  <a:pt x="791" y="428"/>
                </a:lnTo>
                <a:lnTo>
                  <a:pt x="791" y="427"/>
                </a:lnTo>
                <a:lnTo>
                  <a:pt x="789" y="427"/>
                </a:lnTo>
                <a:lnTo>
                  <a:pt x="791" y="424"/>
                </a:lnTo>
                <a:lnTo>
                  <a:pt x="793" y="424"/>
                </a:lnTo>
                <a:lnTo>
                  <a:pt x="795" y="424"/>
                </a:lnTo>
                <a:lnTo>
                  <a:pt x="799" y="426"/>
                </a:lnTo>
                <a:lnTo>
                  <a:pt x="804" y="429"/>
                </a:lnTo>
                <a:lnTo>
                  <a:pt x="809" y="431"/>
                </a:lnTo>
                <a:lnTo>
                  <a:pt x="813" y="431"/>
                </a:lnTo>
                <a:lnTo>
                  <a:pt x="817" y="432"/>
                </a:lnTo>
                <a:lnTo>
                  <a:pt x="819" y="435"/>
                </a:lnTo>
                <a:lnTo>
                  <a:pt x="820" y="436"/>
                </a:lnTo>
                <a:lnTo>
                  <a:pt x="821" y="437"/>
                </a:lnTo>
                <a:lnTo>
                  <a:pt x="825" y="437"/>
                </a:lnTo>
                <a:lnTo>
                  <a:pt x="832" y="438"/>
                </a:lnTo>
                <a:lnTo>
                  <a:pt x="838" y="439"/>
                </a:lnTo>
                <a:lnTo>
                  <a:pt x="844" y="441"/>
                </a:lnTo>
                <a:lnTo>
                  <a:pt x="851" y="445"/>
                </a:lnTo>
                <a:lnTo>
                  <a:pt x="858" y="448"/>
                </a:lnTo>
                <a:lnTo>
                  <a:pt x="865" y="451"/>
                </a:lnTo>
                <a:lnTo>
                  <a:pt x="871" y="452"/>
                </a:lnTo>
                <a:lnTo>
                  <a:pt x="878" y="454"/>
                </a:lnTo>
                <a:lnTo>
                  <a:pt x="879" y="456"/>
                </a:lnTo>
                <a:lnTo>
                  <a:pt x="880" y="458"/>
                </a:lnTo>
                <a:lnTo>
                  <a:pt x="884" y="460"/>
                </a:lnTo>
                <a:lnTo>
                  <a:pt x="886" y="461"/>
                </a:lnTo>
                <a:lnTo>
                  <a:pt x="888" y="461"/>
                </a:lnTo>
                <a:lnTo>
                  <a:pt x="892" y="462"/>
                </a:lnTo>
                <a:lnTo>
                  <a:pt x="894" y="463"/>
                </a:lnTo>
                <a:lnTo>
                  <a:pt x="895" y="465"/>
                </a:lnTo>
                <a:lnTo>
                  <a:pt x="895" y="466"/>
                </a:lnTo>
                <a:lnTo>
                  <a:pt x="894" y="468"/>
                </a:lnTo>
                <a:lnTo>
                  <a:pt x="893" y="468"/>
                </a:lnTo>
                <a:lnTo>
                  <a:pt x="891" y="468"/>
                </a:lnTo>
                <a:lnTo>
                  <a:pt x="887" y="466"/>
                </a:lnTo>
                <a:lnTo>
                  <a:pt x="885" y="465"/>
                </a:lnTo>
                <a:lnTo>
                  <a:pt x="877" y="461"/>
                </a:lnTo>
                <a:lnTo>
                  <a:pt x="869" y="458"/>
                </a:lnTo>
                <a:lnTo>
                  <a:pt x="869" y="457"/>
                </a:lnTo>
                <a:lnTo>
                  <a:pt x="869" y="458"/>
                </a:lnTo>
                <a:close/>
                <a:moveTo>
                  <a:pt x="846" y="426"/>
                </a:moveTo>
                <a:lnTo>
                  <a:pt x="849" y="426"/>
                </a:lnTo>
                <a:lnTo>
                  <a:pt x="850" y="428"/>
                </a:lnTo>
                <a:lnTo>
                  <a:pt x="849" y="429"/>
                </a:lnTo>
                <a:lnTo>
                  <a:pt x="847" y="429"/>
                </a:lnTo>
                <a:lnTo>
                  <a:pt x="845" y="429"/>
                </a:lnTo>
                <a:lnTo>
                  <a:pt x="843" y="428"/>
                </a:lnTo>
                <a:lnTo>
                  <a:pt x="842" y="427"/>
                </a:lnTo>
                <a:lnTo>
                  <a:pt x="843" y="426"/>
                </a:lnTo>
                <a:lnTo>
                  <a:pt x="844" y="426"/>
                </a:lnTo>
                <a:lnTo>
                  <a:pt x="846" y="426"/>
                </a:lnTo>
                <a:lnTo>
                  <a:pt x="846" y="426"/>
                </a:lnTo>
                <a:lnTo>
                  <a:pt x="846" y="426"/>
                </a:lnTo>
                <a:close/>
                <a:moveTo>
                  <a:pt x="1192" y="115"/>
                </a:moveTo>
                <a:lnTo>
                  <a:pt x="1192" y="115"/>
                </a:lnTo>
                <a:lnTo>
                  <a:pt x="1192" y="116"/>
                </a:lnTo>
                <a:lnTo>
                  <a:pt x="1191" y="115"/>
                </a:lnTo>
                <a:lnTo>
                  <a:pt x="1192" y="115"/>
                </a:lnTo>
                <a:lnTo>
                  <a:pt x="1192" y="115"/>
                </a:lnTo>
                <a:lnTo>
                  <a:pt x="1192" y="115"/>
                </a:lnTo>
                <a:close/>
                <a:moveTo>
                  <a:pt x="682" y="324"/>
                </a:moveTo>
                <a:lnTo>
                  <a:pt x="686" y="324"/>
                </a:lnTo>
                <a:lnTo>
                  <a:pt x="690" y="324"/>
                </a:lnTo>
                <a:lnTo>
                  <a:pt x="693" y="325"/>
                </a:lnTo>
                <a:lnTo>
                  <a:pt x="694" y="327"/>
                </a:lnTo>
                <a:lnTo>
                  <a:pt x="695" y="328"/>
                </a:lnTo>
                <a:lnTo>
                  <a:pt x="695" y="329"/>
                </a:lnTo>
                <a:lnTo>
                  <a:pt x="694" y="330"/>
                </a:lnTo>
                <a:lnTo>
                  <a:pt x="693" y="331"/>
                </a:lnTo>
                <a:lnTo>
                  <a:pt x="690" y="330"/>
                </a:lnTo>
                <a:lnTo>
                  <a:pt x="688" y="329"/>
                </a:lnTo>
                <a:lnTo>
                  <a:pt x="684" y="327"/>
                </a:lnTo>
                <a:lnTo>
                  <a:pt x="682" y="324"/>
                </a:lnTo>
                <a:lnTo>
                  <a:pt x="684" y="324"/>
                </a:lnTo>
                <a:lnTo>
                  <a:pt x="682" y="324"/>
                </a:lnTo>
                <a:close/>
                <a:moveTo>
                  <a:pt x="692" y="345"/>
                </a:moveTo>
                <a:lnTo>
                  <a:pt x="689" y="347"/>
                </a:lnTo>
                <a:lnTo>
                  <a:pt x="687" y="348"/>
                </a:lnTo>
                <a:lnTo>
                  <a:pt x="686" y="347"/>
                </a:lnTo>
                <a:lnTo>
                  <a:pt x="685" y="347"/>
                </a:lnTo>
                <a:lnTo>
                  <a:pt x="685" y="346"/>
                </a:lnTo>
                <a:lnTo>
                  <a:pt x="685" y="344"/>
                </a:lnTo>
                <a:lnTo>
                  <a:pt x="687" y="343"/>
                </a:lnTo>
                <a:lnTo>
                  <a:pt x="689" y="343"/>
                </a:lnTo>
                <a:lnTo>
                  <a:pt x="690" y="343"/>
                </a:lnTo>
                <a:lnTo>
                  <a:pt x="692" y="345"/>
                </a:lnTo>
                <a:lnTo>
                  <a:pt x="692" y="345"/>
                </a:lnTo>
                <a:lnTo>
                  <a:pt x="692" y="345"/>
                </a:lnTo>
                <a:close/>
                <a:moveTo>
                  <a:pt x="659" y="311"/>
                </a:moveTo>
                <a:lnTo>
                  <a:pt x="660" y="313"/>
                </a:lnTo>
                <a:lnTo>
                  <a:pt x="662" y="315"/>
                </a:lnTo>
                <a:lnTo>
                  <a:pt x="664" y="316"/>
                </a:lnTo>
                <a:lnTo>
                  <a:pt x="666" y="316"/>
                </a:lnTo>
                <a:lnTo>
                  <a:pt x="669" y="316"/>
                </a:lnTo>
                <a:lnTo>
                  <a:pt x="669" y="319"/>
                </a:lnTo>
                <a:lnTo>
                  <a:pt x="665" y="320"/>
                </a:lnTo>
                <a:lnTo>
                  <a:pt x="662" y="320"/>
                </a:lnTo>
                <a:lnTo>
                  <a:pt x="660" y="321"/>
                </a:lnTo>
                <a:lnTo>
                  <a:pt x="661" y="322"/>
                </a:lnTo>
                <a:lnTo>
                  <a:pt x="662" y="323"/>
                </a:lnTo>
                <a:lnTo>
                  <a:pt x="663" y="324"/>
                </a:lnTo>
                <a:lnTo>
                  <a:pt x="660" y="323"/>
                </a:lnTo>
                <a:lnTo>
                  <a:pt x="656" y="322"/>
                </a:lnTo>
                <a:lnTo>
                  <a:pt x="654" y="323"/>
                </a:lnTo>
                <a:lnTo>
                  <a:pt x="651" y="323"/>
                </a:lnTo>
                <a:lnTo>
                  <a:pt x="644" y="322"/>
                </a:lnTo>
                <a:lnTo>
                  <a:pt x="637" y="320"/>
                </a:lnTo>
                <a:lnTo>
                  <a:pt x="636" y="319"/>
                </a:lnTo>
                <a:lnTo>
                  <a:pt x="633" y="317"/>
                </a:lnTo>
                <a:lnTo>
                  <a:pt x="632" y="317"/>
                </a:lnTo>
                <a:lnTo>
                  <a:pt x="631" y="316"/>
                </a:lnTo>
                <a:lnTo>
                  <a:pt x="631" y="315"/>
                </a:lnTo>
                <a:lnTo>
                  <a:pt x="632" y="314"/>
                </a:lnTo>
                <a:lnTo>
                  <a:pt x="637" y="313"/>
                </a:lnTo>
                <a:lnTo>
                  <a:pt x="643" y="315"/>
                </a:lnTo>
                <a:lnTo>
                  <a:pt x="645" y="315"/>
                </a:lnTo>
                <a:lnTo>
                  <a:pt x="647" y="316"/>
                </a:lnTo>
                <a:lnTo>
                  <a:pt x="649" y="316"/>
                </a:lnTo>
                <a:lnTo>
                  <a:pt x="651" y="314"/>
                </a:lnTo>
                <a:lnTo>
                  <a:pt x="649" y="313"/>
                </a:lnTo>
                <a:lnTo>
                  <a:pt x="648" y="313"/>
                </a:lnTo>
                <a:lnTo>
                  <a:pt x="646" y="314"/>
                </a:lnTo>
                <a:lnTo>
                  <a:pt x="644" y="315"/>
                </a:lnTo>
                <a:lnTo>
                  <a:pt x="643" y="313"/>
                </a:lnTo>
                <a:lnTo>
                  <a:pt x="643" y="312"/>
                </a:lnTo>
                <a:lnTo>
                  <a:pt x="644" y="310"/>
                </a:lnTo>
                <a:lnTo>
                  <a:pt x="646" y="308"/>
                </a:lnTo>
                <a:lnTo>
                  <a:pt x="652" y="311"/>
                </a:lnTo>
                <a:lnTo>
                  <a:pt x="659" y="311"/>
                </a:lnTo>
                <a:lnTo>
                  <a:pt x="656" y="312"/>
                </a:lnTo>
                <a:lnTo>
                  <a:pt x="659" y="311"/>
                </a:lnTo>
                <a:close/>
                <a:moveTo>
                  <a:pt x="652" y="286"/>
                </a:moveTo>
                <a:lnTo>
                  <a:pt x="652" y="287"/>
                </a:lnTo>
                <a:lnTo>
                  <a:pt x="651" y="289"/>
                </a:lnTo>
                <a:lnTo>
                  <a:pt x="646" y="288"/>
                </a:lnTo>
                <a:lnTo>
                  <a:pt x="643" y="286"/>
                </a:lnTo>
                <a:lnTo>
                  <a:pt x="641" y="285"/>
                </a:lnTo>
                <a:lnTo>
                  <a:pt x="641" y="283"/>
                </a:lnTo>
                <a:lnTo>
                  <a:pt x="641" y="283"/>
                </a:lnTo>
                <a:lnTo>
                  <a:pt x="644" y="282"/>
                </a:lnTo>
                <a:lnTo>
                  <a:pt x="647" y="283"/>
                </a:lnTo>
                <a:lnTo>
                  <a:pt x="652" y="286"/>
                </a:lnTo>
                <a:lnTo>
                  <a:pt x="651" y="286"/>
                </a:lnTo>
                <a:lnTo>
                  <a:pt x="652" y="286"/>
                </a:lnTo>
                <a:close/>
                <a:moveTo>
                  <a:pt x="599" y="104"/>
                </a:moveTo>
                <a:lnTo>
                  <a:pt x="605" y="104"/>
                </a:lnTo>
                <a:lnTo>
                  <a:pt x="611" y="106"/>
                </a:lnTo>
                <a:lnTo>
                  <a:pt x="618" y="107"/>
                </a:lnTo>
                <a:lnTo>
                  <a:pt x="623" y="108"/>
                </a:lnTo>
                <a:lnTo>
                  <a:pt x="629" y="108"/>
                </a:lnTo>
                <a:lnTo>
                  <a:pt x="637" y="109"/>
                </a:lnTo>
                <a:lnTo>
                  <a:pt x="640" y="111"/>
                </a:lnTo>
                <a:lnTo>
                  <a:pt x="641" y="112"/>
                </a:lnTo>
                <a:lnTo>
                  <a:pt x="641" y="114"/>
                </a:lnTo>
                <a:lnTo>
                  <a:pt x="639" y="117"/>
                </a:lnTo>
                <a:lnTo>
                  <a:pt x="638" y="119"/>
                </a:lnTo>
                <a:lnTo>
                  <a:pt x="637" y="117"/>
                </a:lnTo>
                <a:lnTo>
                  <a:pt x="637" y="116"/>
                </a:lnTo>
                <a:lnTo>
                  <a:pt x="636" y="115"/>
                </a:lnTo>
                <a:lnTo>
                  <a:pt x="629" y="113"/>
                </a:lnTo>
                <a:lnTo>
                  <a:pt x="621" y="112"/>
                </a:lnTo>
                <a:lnTo>
                  <a:pt x="613" y="112"/>
                </a:lnTo>
                <a:lnTo>
                  <a:pt x="605" y="113"/>
                </a:lnTo>
                <a:lnTo>
                  <a:pt x="603" y="112"/>
                </a:lnTo>
                <a:lnTo>
                  <a:pt x="600" y="109"/>
                </a:lnTo>
                <a:lnTo>
                  <a:pt x="599" y="107"/>
                </a:lnTo>
                <a:lnTo>
                  <a:pt x="599" y="104"/>
                </a:lnTo>
                <a:lnTo>
                  <a:pt x="599" y="104"/>
                </a:lnTo>
                <a:lnTo>
                  <a:pt x="599" y="104"/>
                </a:lnTo>
                <a:close/>
                <a:moveTo>
                  <a:pt x="616" y="305"/>
                </a:moveTo>
                <a:lnTo>
                  <a:pt x="622" y="305"/>
                </a:lnTo>
                <a:lnTo>
                  <a:pt x="627" y="307"/>
                </a:lnTo>
                <a:lnTo>
                  <a:pt x="623" y="308"/>
                </a:lnTo>
                <a:lnTo>
                  <a:pt x="620" y="308"/>
                </a:lnTo>
                <a:lnTo>
                  <a:pt x="618" y="308"/>
                </a:lnTo>
                <a:lnTo>
                  <a:pt x="616" y="307"/>
                </a:lnTo>
                <a:lnTo>
                  <a:pt x="615" y="305"/>
                </a:lnTo>
                <a:lnTo>
                  <a:pt x="616" y="305"/>
                </a:lnTo>
                <a:lnTo>
                  <a:pt x="618" y="304"/>
                </a:lnTo>
                <a:lnTo>
                  <a:pt x="616" y="305"/>
                </a:lnTo>
                <a:close/>
                <a:moveTo>
                  <a:pt x="614" y="279"/>
                </a:moveTo>
                <a:lnTo>
                  <a:pt x="618" y="278"/>
                </a:lnTo>
                <a:lnTo>
                  <a:pt x="622" y="279"/>
                </a:lnTo>
                <a:lnTo>
                  <a:pt x="624" y="280"/>
                </a:lnTo>
                <a:lnTo>
                  <a:pt x="626" y="281"/>
                </a:lnTo>
                <a:lnTo>
                  <a:pt x="627" y="282"/>
                </a:lnTo>
                <a:lnTo>
                  <a:pt x="626" y="285"/>
                </a:lnTo>
                <a:lnTo>
                  <a:pt x="623" y="285"/>
                </a:lnTo>
                <a:lnTo>
                  <a:pt x="620" y="283"/>
                </a:lnTo>
                <a:lnTo>
                  <a:pt x="616" y="281"/>
                </a:lnTo>
                <a:lnTo>
                  <a:pt x="614" y="279"/>
                </a:lnTo>
                <a:lnTo>
                  <a:pt x="616" y="279"/>
                </a:lnTo>
                <a:lnTo>
                  <a:pt x="614" y="279"/>
                </a:lnTo>
                <a:close/>
                <a:moveTo>
                  <a:pt x="627" y="320"/>
                </a:moveTo>
                <a:lnTo>
                  <a:pt x="629" y="321"/>
                </a:lnTo>
                <a:lnTo>
                  <a:pt x="630" y="323"/>
                </a:lnTo>
                <a:lnTo>
                  <a:pt x="629" y="325"/>
                </a:lnTo>
                <a:lnTo>
                  <a:pt x="627" y="327"/>
                </a:lnTo>
                <a:lnTo>
                  <a:pt x="626" y="327"/>
                </a:lnTo>
                <a:lnTo>
                  <a:pt x="624" y="325"/>
                </a:lnTo>
                <a:lnTo>
                  <a:pt x="622" y="324"/>
                </a:lnTo>
                <a:lnTo>
                  <a:pt x="622" y="322"/>
                </a:lnTo>
                <a:lnTo>
                  <a:pt x="623" y="321"/>
                </a:lnTo>
                <a:lnTo>
                  <a:pt x="623" y="320"/>
                </a:lnTo>
                <a:lnTo>
                  <a:pt x="626" y="320"/>
                </a:lnTo>
                <a:lnTo>
                  <a:pt x="627" y="320"/>
                </a:lnTo>
                <a:lnTo>
                  <a:pt x="627" y="320"/>
                </a:lnTo>
                <a:lnTo>
                  <a:pt x="627" y="320"/>
                </a:lnTo>
                <a:close/>
                <a:moveTo>
                  <a:pt x="566" y="298"/>
                </a:moveTo>
                <a:lnTo>
                  <a:pt x="571" y="295"/>
                </a:lnTo>
                <a:lnTo>
                  <a:pt x="575" y="292"/>
                </a:lnTo>
                <a:lnTo>
                  <a:pt x="580" y="292"/>
                </a:lnTo>
                <a:lnTo>
                  <a:pt x="585" y="294"/>
                </a:lnTo>
                <a:lnTo>
                  <a:pt x="591" y="295"/>
                </a:lnTo>
                <a:lnTo>
                  <a:pt x="598" y="297"/>
                </a:lnTo>
                <a:lnTo>
                  <a:pt x="605" y="298"/>
                </a:lnTo>
                <a:lnTo>
                  <a:pt x="611" y="300"/>
                </a:lnTo>
                <a:lnTo>
                  <a:pt x="612" y="303"/>
                </a:lnTo>
                <a:lnTo>
                  <a:pt x="612" y="304"/>
                </a:lnTo>
                <a:lnTo>
                  <a:pt x="610" y="304"/>
                </a:lnTo>
                <a:lnTo>
                  <a:pt x="607" y="304"/>
                </a:lnTo>
                <a:lnTo>
                  <a:pt x="600" y="304"/>
                </a:lnTo>
                <a:lnTo>
                  <a:pt x="596" y="303"/>
                </a:lnTo>
                <a:lnTo>
                  <a:pt x="581" y="300"/>
                </a:lnTo>
                <a:lnTo>
                  <a:pt x="566" y="298"/>
                </a:lnTo>
                <a:lnTo>
                  <a:pt x="574" y="296"/>
                </a:lnTo>
                <a:lnTo>
                  <a:pt x="566" y="298"/>
                </a:lnTo>
                <a:close/>
                <a:moveTo>
                  <a:pt x="591" y="316"/>
                </a:moveTo>
                <a:lnTo>
                  <a:pt x="588" y="317"/>
                </a:lnTo>
                <a:lnTo>
                  <a:pt x="587" y="320"/>
                </a:lnTo>
                <a:lnTo>
                  <a:pt x="582" y="317"/>
                </a:lnTo>
                <a:lnTo>
                  <a:pt x="578" y="315"/>
                </a:lnTo>
                <a:lnTo>
                  <a:pt x="581" y="313"/>
                </a:lnTo>
                <a:lnTo>
                  <a:pt x="586" y="312"/>
                </a:lnTo>
                <a:lnTo>
                  <a:pt x="588" y="312"/>
                </a:lnTo>
                <a:lnTo>
                  <a:pt x="589" y="313"/>
                </a:lnTo>
                <a:lnTo>
                  <a:pt x="590" y="314"/>
                </a:lnTo>
                <a:lnTo>
                  <a:pt x="591" y="316"/>
                </a:lnTo>
                <a:lnTo>
                  <a:pt x="589" y="315"/>
                </a:lnTo>
                <a:lnTo>
                  <a:pt x="591" y="316"/>
                </a:lnTo>
                <a:close/>
                <a:moveTo>
                  <a:pt x="523" y="278"/>
                </a:moveTo>
                <a:lnTo>
                  <a:pt x="529" y="279"/>
                </a:lnTo>
                <a:lnTo>
                  <a:pt x="536" y="280"/>
                </a:lnTo>
                <a:lnTo>
                  <a:pt x="533" y="283"/>
                </a:lnTo>
                <a:lnTo>
                  <a:pt x="529" y="285"/>
                </a:lnTo>
                <a:lnTo>
                  <a:pt x="529" y="286"/>
                </a:lnTo>
                <a:lnTo>
                  <a:pt x="529" y="288"/>
                </a:lnTo>
                <a:lnTo>
                  <a:pt x="526" y="288"/>
                </a:lnTo>
                <a:lnTo>
                  <a:pt x="524" y="288"/>
                </a:lnTo>
                <a:lnTo>
                  <a:pt x="522" y="288"/>
                </a:lnTo>
                <a:lnTo>
                  <a:pt x="520" y="289"/>
                </a:lnTo>
                <a:lnTo>
                  <a:pt x="517" y="288"/>
                </a:lnTo>
                <a:lnTo>
                  <a:pt x="515" y="286"/>
                </a:lnTo>
                <a:lnTo>
                  <a:pt x="516" y="285"/>
                </a:lnTo>
                <a:lnTo>
                  <a:pt x="519" y="283"/>
                </a:lnTo>
                <a:lnTo>
                  <a:pt x="522" y="283"/>
                </a:lnTo>
                <a:lnTo>
                  <a:pt x="524" y="283"/>
                </a:lnTo>
                <a:lnTo>
                  <a:pt x="523" y="281"/>
                </a:lnTo>
                <a:lnTo>
                  <a:pt x="523" y="278"/>
                </a:lnTo>
                <a:lnTo>
                  <a:pt x="523" y="278"/>
                </a:lnTo>
                <a:lnTo>
                  <a:pt x="523" y="278"/>
                </a:lnTo>
                <a:close/>
                <a:moveTo>
                  <a:pt x="531" y="291"/>
                </a:moveTo>
                <a:lnTo>
                  <a:pt x="532" y="291"/>
                </a:lnTo>
                <a:lnTo>
                  <a:pt x="534" y="292"/>
                </a:lnTo>
                <a:lnTo>
                  <a:pt x="537" y="292"/>
                </a:lnTo>
                <a:lnTo>
                  <a:pt x="538" y="295"/>
                </a:lnTo>
                <a:lnTo>
                  <a:pt x="538" y="296"/>
                </a:lnTo>
                <a:lnTo>
                  <a:pt x="537" y="297"/>
                </a:lnTo>
                <a:lnTo>
                  <a:pt x="536" y="297"/>
                </a:lnTo>
                <a:lnTo>
                  <a:pt x="534" y="297"/>
                </a:lnTo>
                <a:lnTo>
                  <a:pt x="531" y="297"/>
                </a:lnTo>
                <a:lnTo>
                  <a:pt x="528" y="295"/>
                </a:lnTo>
                <a:lnTo>
                  <a:pt x="526" y="294"/>
                </a:lnTo>
                <a:lnTo>
                  <a:pt x="528" y="292"/>
                </a:lnTo>
                <a:lnTo>
                  <a:pt x="529" y="291"/>
                </a:lnTo>
                <a:lnTo>
                  <a:pt x="531" y="291"/>
                </a:lnTo>
                <a:lnTo>
                  <a:pt x="531" y="291"/>
                </a:lnTo>
                <a:lnTo>
                  <a:pt x="531" y="291"/>
                </a:lnTo>
                <a:close/>
                <a:moveTo>
                  <a:pt x="519" y="263"/>
                </a:moveTo>
                <a:lnTo>
                  <a:pt x="507" y="260"/>
                </a:lnTo>
                <a:lnTo>
                  <a:pt x="495" y="257"/>
                </a:lnTo>
                <a:lnTo>
                  <a:pt x="491" y="257"/>
                </a:lnTo>
                <a:lnTo>
                  <a:pt x="487" y="258"/>
                </a:lnTo>
                <a:lnTo>
                  <a:pt x="482" y="257"/>
                </a:lnTo>
                <a:lnTo>
                  <a:pt x="480" y="256"/>
                </a:lnTo>
                <a:lnTo>
                  <a:pt x="479" y="254"/>
                </a:lnTo>
                <a:lnTo>
                  <a:pt x="479" y="252"/>
                </a:lnTo>
                <a:lnTo>
                  <a:pt x="479" y="250"/>
                </a:lnTo>
                <a:lnTo>
                  <a:pt x="480" y="249"/>
                </a:lnTo>
                <a:lnTo>
                  <a:pt x="483" y="247"/>
                </a:lnTo>
                <a:lnTo>
                  <a:pt x="488" y="247"/>
                </a:lnTo>
                <a:lnTo>
                  <a:pt x="498" y="248"/>
                </a:lnTo>
                <a:lnTo>
                  <a:pt x="505" y="249"/>
                </a:lnTo>
                <a:lnTo>
                  <a:pt x="528" y="253"/>
                </a:lnTo>
                <a:lnTo>
                  <a:pt x="550" y="258"/>
                </a:lnTo>
                <a:lnTo>
                  <a:pt x="573" y="264"/>
                </a:lnTo>
                <a:lnTo>
                  <a:pt x="595" y="271"/>
                </a:lnTo>
                <a:lnTo>
                  <a:pt x="593" y="273"/>
                </a:lnTo>
                <a:lnTo>
                  <a:pt x="589" y="274"/>
                </a:lnTo>
                <a:lnTo>
                  <a:pt x="586" y="274"/>
                </a:lnTo>
                <a:lnTo>
                  <a:pt x="581" y="273"/>
                </a:lnTo>
                <a:lnTo>
                  <a:pt x="571" y="271"/>
                </a:lnTo>
                <a:lnTo>
                  <a:pt x="561" y="271"/>
                </a:lnTo>
                <a:lnTo>
                  <a:pt x="553" y="269"/>
                </a:lnTo>
                <a:lnTo>
                  <a:pt x="546" y="265"/>
                </a:lnTo>
                <a:lnTo>
                  <a:pt x="532" y="264"/>
                </a:lnTo>
                <a:lnTo>
                  <a:pt x="519" y="263"/>
                </a:lnTo>
                <a:lnTo>
                  <a:pt x="515" y="262"/>
                </a:lnTo>
                <a:lnTo>
                  <a:pt x="517" y="263"/>
                </a:lnTo>
                <a:lnTo>
                  <a:pt x="521" y="264"/>
                </a:lnTo>
                <a:lnTo>
                  <a:pt x="519" y="263"/>
                </a:lnTo>
                <a:close/>
                <a:moveTo>
                  <a:pt x="328" y="132"/>
                </a:moveTo>
                <a:lnTo>
                  <a:pt x="330" y="129"/>
                </a:lnTo>
                <a:lnTo>
                  <a:pt x="332" y="128"/>
                </a:lnTo>
                <a:lnTo>
                  <a:pt x="336" y="126"/>
                </a:lnTo>
                <a:lnTo>
                  <a:pt x="340" y="126"/>
                </a:lnTo>
                <a:lnTo>
                  <a:pt x="347" y="124"/>
                </a:lnTo>
                <a:lnTo>
                  <a:pt x="353" y="123"/>
                </a:lnTo>
                <a:lnTo>
                  <a:pt x="359" y="123"/>
                </a:lnTo>
                <a:lnTo>
                  <a:pt x="366" y="122"/>
                </a:lnTo>
                <a:lnTo>
                  <a:pt x="373" y="122"/>
                </a:lnTo>
                <a:lnTo>
                  <a:pt x="376" y="124"/>
                </a:lnTo>
                <a:lnTo>
                  <a:pt x="375" y="125"/>
                </a:lnTo>
                <a:lnTo>
                  <a:pt x="371" y="128"/>
                </a:lnTo>
                <a:lnTo>
                  <a:pt x="364" y="129"/>
                </a:lnTo>
                <a:lnTo>
                  <a:pt x="355" y="130"/>
                </a:lnTo>
                <a:lnTo>
                  <a:pt x="339" y="131"/>
                </a:lnTo>
                <a:lnTo>
                  <a:pt x="328" y="132"/>
                </a:lnTo>
                <a:lnTo>
                  <a:pt x="332" y="131"/>
                </a:lnTo>
                <a:lnTo>
                  <a:pt x="328" y="132"/>
                </a:lnTo>
                <a:close/>
                <a:moveTo>
                  <a:pt x="352" y="250"/>
                </a:moveTo>
                <a:lnTo>
                  <a:pt x="351" y="254"/>
                </a:lnTo>
                <a:lnTo>
                  <a:pt x="348" y="256"/>
                </a:lnTo>
                <a:lnTo>
                  <a:pt x="343" y="256"/>
                </a:lnTo>
                <a:lnTo>
                  <a:pt x="341" y="255"/>
                </a:lnTo>
                <a:lnTo>
                  <a:pt x="342" y="252"/>
                </a:lnTo>
                <a:lnTo>
                  <a:pt x="347" y="249"/>
                </a:lnTo>
                <a:lnTo>
                  <a:pt x="349" y="248"/>
                </a:lnTo>
                <a:lnTo>
                  <a:pt x="350" y="248"/>
                </a:lnTo>
                <a:lnTo>
                  <a:pt x="352" y="249"/>
                </a:lnTo>
                <a:lnTo>
                  <a:pt x="352" y="250"/>
                </a:lnTo>
                <a:lnTo>
                  <a:pt x="352" y="253"/>
                </a:lnTo>
                <a:lnTo>
                  <a:pt x="352" y="250"/>
                </a:lnTo>
                <a:close/>
                <a:moveTo>
                  <a:pt x="361" y="114"/>
                </a:moveTo>
                <a:lnTo>
                  <a:pt x="365" y="112"/>
                </a:lnTo>
                <a:lnTo>
                  <a:pt x="368" y="112"/>
                </a:lnTo>
                <a:lnTo>
                  <a:pt x="372" y="112"/>
                </a:lnTo>
                <a:lnTo>
                  <a:pt x="375" y="114"/>
                </a:lnTo>
                <a:lnTo>
                  <a:pt x="371" y="117"/>
                </a:lnTo>
                <a:lnTo>
                  <a:pt x="365" y="119"/>
                </a:lnTo>
                <a:lnTo>
                  <a:pt x="363" y="119"/>
                </a:lnTo>
                <a:lnTo>
                  <a:pt x="361" y="117"/>
                </a:lnTo>
                <a:lnTo>
                  <a:pt x="360" y="116"/>
                </a:lnTo>
                <a:lnTo>
                  <a:pt x="361" y="114"/>
                </a:lnTo>
                <a:lnTo>
                  <a:pt x="363" y="113"/>
                </a:lnTo>
                <a:lnTo>
                  <a:pt x="361" y="114"/>
                </a:lnTo>
                <a:close/>
                <a:moveTo>
                  <a:pt x="408" y="247"/>
                </a:moveTo>
                <a:lnTo>
                  <a:pt x="402" y="247"/>
                </a:lnTo>
                <a:lnTo>
                  <a:pt x="398" y="247"/>
                </a:lnTo>
                <a:lnTo>
                  <a:pt x="396" y="247"/>
                </a:lnTo>
                <a:lnTo>
                  <a:pt x="393" y="247"/>
                </a:lnTo>
                <a:lnTo>
                  <a:pt x="391" y="246"/>
                </a:lnTo>
                <a:lnTo>
                  <a:pt x="389" y="244"/>
                </a:lnTo>
                <a:lnTo>
                  <a:pt x="393" y="244"/>
                </a:lnTo>
                <a:lnTo>
                  <a:pt x="399" y="244"/>
                </a:lnTo>
                <a:lnTo>
                  <a:pt x="401" y="244"/>
                </a:lnTo>
                <a:lnTo>
                  <a:pt x="404" y="244"/>
                </a:lnTo>
                <a:lnTo>
                  <a:pt x="406" y="245"/>
                </a:lnTo>
                <a:lnTo>
                  <a:pt x="408" y="247"/>
                </a:lnTo>
                <a:close/>
                <a:moveTo>
                  <a:pt x="392" y="122"/>
                </a:moveTo>
                <a:lnTo>
                  <a:pt x="393" y="121"/>
                </a:lnTo>
                <a:lnTo>
                  <a:pt x="396" y="120"/>
                </a:lnTo>
                <a:lnTo>
                  <a:pt x="399" y="120"/>
                </a:lnTo>
                <a:lnTo>
                  <a:pt x="400" y="121"/>
                </a:lnTo>
                <a:lnTo>
                  <a:pt x="400" y="123"/>
                </a:lnTo>
                <a:lnTo>
                  <a:pt x="399" y="124"/>
                </a:lnTo>
                <a:lnTo>
                  <a:pt x="398" y="124"/>
                </a:lnTo>
                <a:lnTo>
                  <a:pt x="397" y="125"/>
                </a:lnTo>
                <a:lnTo>
                  <a:pt x="394" y="125"/>
                </a:lnTo>
                <a:lnTo>
                  <a:pt x="393" y="124"/>
                </a:lnTo>
                <a:lnTo>
                  <a:pt x="392" y="123"/>
                </a:lnTo>
                <a:lnTo>
                  <a:pt x="392" y="122"/>
                </a:lnTo>
                <a:lnTo>
                  <a:pt x="392" y="122"/>
                </a:lnTo>
                <a:lnTo>
                  <a:pt x="392" y="122"/>
                </a:lnTo>
                <a:close/>
                <a:moveTo>
                  <a:pt x="409" y="107"/>
                </a:moveTo>
                <a:lnTo>
                  <a:pt x="413" y="108"/>
                </a:lnTo>
                <a:lnTo>
                  <a:pt x="413" y="111"/>
                </a:lnTo>
                <a:lnTo>
                  <a:pt x="413" y="113"/>
                </a:lnTo>
                <a:lnTo>
                  <a:pt x="410" y="113"/>
                </a:lnTo>
                <a:lnTo>
                  <a:pt x="408" y="113"/>
                </a:lnTo>
                <a:lnTo>
                  <a:pt x="407" y="111"/>
                </a:lnTo>
                <a:lnTo>
                  <a:pt x="408" y="108"/>
                </a:lnTo>
                <a:lnTo>
                  <a:pt x="409" y="107"/>
                </a:lnTo>
                <a:lnTo>
                  <a:pt x="409" y="107"/>
                </a:lnTo>
                <a:lnTo>
                  <a:pt x="409" y="107"/>
                </a:lnTo>
                <a:close/>
                <a:moveTo>
                  <a:pt x="389" y="277"/>
                </a:moveTo>
                <a:lnTo>
                  <a:pt x="391" y="275"/>
                </a:lnTo>
                <a:lnTo>
                  <a:pt x="394" y="277"/>
                </a:lnTo>
                <a:lnTo>
                  <a:pt x="398" y="278"/>
                </a:lnTo>
                <a:lnTo>
                  <a:pt x="399" y="280"/>
                </a:lnTo>
                <a:lnTo>
                  <a:pt x="398" y="282"/>
                </a:lnTo>
                <a:lnTo>
                  <a:pt x="397" y="282"/>
                </a:lnTo>
                <a:lnTo>
                  <a:pt x="393" y="283"/>
                </a:lnTo>
                <a:lnTo>
                  <a:pt x="391" y="283"/>
                </a:lnTo>
                <a:lnTo>
                  <a:pt x="384" y="283"/>
                </a:lnTo>
                <a:lnTo>
                  <a:pt x="380" y="283"/>
                </a:lnTo>
                <a:lnTo>
                  <a:pt x="384" y="280"/>
                </a:lnTo>
                <a:lnTo>
                  <a:pt x="389" y="277"/>
                </a:lnTo>
                <a:lnTo>
                  <a:pt x="389" y="277"/>
                </a:lnTo>
                <a:lnTo>
                  <a:pt x="389" y="277"/>
                </a:lnTo>
                <a:close/>
                <a:moveTo>
                  <a:pt x="376" y="254"/>
                </a:moveTo>
                <a:lnTo>
                  <a:pt x="373" y="250"/>
                </a:lnTo>
                <a:lnTo>
                  <a:pt x="369" y="247"/>
                </a:lnTo>
                <a:lnTo>
                  <a:pt x="376" y="247"/>
                </a:lnTo>
                <a:lnTo>
                  <a:pt x="384" y="246"/>
                </a:lnTo>
                <a:lnTo>
                  <a:pt x="383" y="249"/>
                </a:lnTo>
                <a:lnTo>
                  <a:pt x="382" y="252"/>
                </a:lnTo>
                <a:lnTo>
                  <a:pt x="380" y="253"/>
                </a:lnTo>
                <a:lnTo>
                  <a:pt x="376" y="254"/>
                </a:lnTo>
                <a:lnTo>
                  <a:pt x="376" y="254"/>
                </a:lnTo>
                <a:lnTo>
                  <a:pt x="376" y="254"/>
                </a:lnTo>
                <a:close/>
                <a:moveTo>
                  <a:pt x="359" y="191"/>
                </a:moveTo>
                <a:lnTo>
                  <a:pt x="361" y="190"/>
                </a:lnTo>
                <a:lnTo>
                  <a:pt x="365" y="190"/>
                </a:lnTo>
                <a:lnTo>
                  <a:pt x="369" y="190"/>
                </a:lnTo>
                <a:lnTo>
                  <a:pt x="373" y="191"/>
                </a:lnTo>
                <a:lnTo>
                  <a:pt x="369" y="192"/>
                </a:lnTo>
                <a:lnTo>
                  <a:pt x="364" y="194"/>
                </a:lnTo>
                <a:lnTo>
                  <a:pt x="359" y="192"/>
                </a:lnTo>
                <a:lnTo>
                  <a:pt x="359" y="191"/>
                </a:lnTo>
                <a:lnTo>
                  <a:pt x="359" y="191"/>
                </a:lnTo>
                <a:lnTo>
                  <a:pt x="359" y="191"/>
                </a:lnTo>
                <a:close/>
                <a:moveTo>
                  <a:pt x="368" y="252"/>
                </a:moveTo>
                <a:lnTo>
                  <a:pt x="369" y="253"/>
                </a:lnTo>
                <a:lnTo>
                  <a:pt x="371" y="255"/>
                </a:lnTo>
                <a:lnTo>
                  <a:pt x="371" y="257"/>
                </a:lnTo>
                <a:lnTo>
                  <a:pt x="369" y="258"/>
                </a:lnTo>
                <a:lnTo>
                  <a:pt x="366" y="258"/>
                </a:lnTo>
                <a:lnTo>
                  <a:pt x="365" y="256"/>
                </a:lnTo>
                <a:lnTo>
                  <a:pt x="364" y="254"/>
                </a:lnTo>
                <a:lnTo>
                  <a:pt x="365" y="253"/>
                </a:lnTo>
                <a:lnTo>
                  <a:pt x="366" y="252"/>
                </a:lnTo>
                <a:lnTo>
                  <a:pt x="368" y="252"/>
                </a:lnTo>
                <a:lnTo>
                  <a:pt x="368" y="252"/>
                </a:lnTo>
                <a:lnTo>
                  <a:pt x="368" y="252"/>
                </a:lnTo>
                <a:close/>
                <a:moveTo>
                  <a:pt x="369" y="279"/>
                </a:moveTo>
                <a:lnTo>
                  <a:pt x="372" y="280"/>
                </a:lnTo>
                <a:lnTo>
                  <a:pt x="373" y="280"/>
                </a:lnTo>
                <a:lnTo>
                  <a:pt x="373" y="281"/>
                </a:lnTo>
                <a:lnTo>
                  <a:pt x="373" y="282"/>
                </a:lnTo>
                <a:lnTo>
                  <a:pt x="373" y="283"/>
                </a:lnTo>
                <a:lnTo>
                  <a:pt x="372" y="285"/>
                </a:lnTo>
                <a:lnTo>
                  <a:pt x="369" y="285"/>
                </a:lnTo>
                <a:lnTo>
                  <a:pt x="368" y="285"/>
                </a:lnTo>
                <a:lnTo>
                  <a:pt x="365" y="283"/>
                </a:lnTo>
                <a:lnTo>
                  <a:pt x="365" y="281"/>
                </a:lnTo>
                <a:lnTo>
                  <a:pt x="366" y="280"/>
                </a:lnTo>
                <a:lnTo>
                  <a:pt x="369" y="279"/>
                </a:lnTo>
                <a:lnTo>
                  <a:pt x="369" y="279"/>
                </a:lnTo>
                <a:lnTo>
                  <a:pt x="369" y="279"/>
                </a:lnTo>
                <a:close/>
                <a:moveTo>
                  <a:pt x="366" y="289"/>
                </a:moveTo>
                <a:lnTo>
                  <a:pt x="380" y="287"/>
                </a:lnTo>
                <a:lnTo>
                  <a:pt x="393" y="286"/>
                </a:lnTo>
                <a:lnTo>
                  <a:pt x="398" y="286"/>
                </a:lnTo>
                <a:lnTo>
                  <a:pt x="404" y="287"/>
                </a:lnTo>
                <a:lnTo>
                  <a:pt x="406" y="287"/>
                </a:lnTo>
                <a:lnTo>
                  <a:pt x="407" y="288"/>
                </a:lnTo>
                <a:lnTo>
                  <a:pt x="407" y="290"/>
                </a:lnTo>
                <a:lnTo>
                  <a:pt x="405" y="291"/>
                </a:lnTo>
                <a:lnTo>
                  <a:pt x="399" y="292"/>
                </a:lnTo>
                <a:lnTo>
                  <a:pt x="393" y="291"/>
                </a:lnTo>
                <a:lnTo>
                  <a:pt x="388" y="291"/>
                </a:lnTo>
                <a:lnTo>
                  <a:pt x="382" y="291"/>
                </a:lnTo>
                <a:lnTo>
                  <a:pt x="374" y="292"/>
                </a:lnTo>
                <a:lnTo>
                  <a:pt x="367" y="292"/>
                </a:lnTo>
                <a:lnTo>
                  <a:pt x="366" y="292"/>
                </a:lnTo>
                <a:lnTo>
                  <a:pt x="365" y="292"/>
                </a:lnTo>
                <a:lnTo>
                  <a:pt x="365" y="290"/>
                </a:lnTo>
                <a:lnTo>
                  <a:pt x="366" y="289"/>
                </a:lnTo>
                <a:lnTo>
                  <a:pt x="371" y="288"/>
                </a:lnTo>
                <a:lnTo>
                  <a:pt x="366" y="289"/>
                </a:lnTo>
                <a:close/>
                <a:moveTo>
                  <a:pt x="404" y="282"/>
                </a:moveTo>
                <a:lnTo>
                  <a:pt x="407" y="279"/>
                </a:lnTo>
                <a:lnTo>
                  <a:pt x="412" y="274"/>
                </a:lnTo>
                <a:lnTo>
                  <a:pt x="416" y="277"/>
                </a:lnTo>
                <a:lnTo>
                  <a:pt x="422" y="279"/>
                </a:lnTo>
                <a:lnTo>
                  <a:pt x="423" y="278"/>
                </a:lnTo>
                <a:lnTo>
                  <a:pt x="424" y="275"/>
                </a:lnTo>
                <a:lnTo>
                  <a:pt x="426" y="274"/>
                </a:lnTo>
                <a:lnTo>
                  <a:pt x="427" y="275"/>
                </a:lnTo>
                <a:lnTo>
                  <a:pt x="427" y="278"/>
                </a:lnTo>
                <a:lnTo>
                  <a:pt x="427" y="280"/>
                </a:lnTo>
                <a:lnTo>
                  <a:pt x="430" y="279"/>
                </a:lnTo>
                <a:lnTo>
                  <a:pt x="432" y="279"/>
                </a:lnTo>
                <a:lnTo>
                  <a:pt x="438" y="280"/>
                </a:lnTo>
                <a:lnTo>
                  <a:pt x="443" y="282"/>
                </a:lnTo>
                <a:lnTo>
                  <a:pt x="449" y="283"/>
                </a:lnTo>
                <a:lnTo>
                  <a:pt x="454" y="285"/>
                </a:lnTo>
                <a:lnTo>
                  <a:pt x="456" y="283"/>
                </a:lnTo>
                <a:lnTo>
                  <a:pt x="457" y="282"/>
                </a:lnTo>
                <a:lnTo>
                  <a:pt x="456" y="282"/>
                </a:lnTo>
                <a:lnTo>
                  <a:pt x="456" y="281"/>
                </a:lnTo>
                <a:lnTo>
                  <a:pt x="454" y="281"/>
                </a:lnTo>
                <a:lnTo>
                  <a:pt x="451" y="280"/>
                </a:lnTo>
                <a:lnTo>
                  <a:pt x="449" y="280"/>
                </a:lnTo>
                <a:lnTo>
                  <a:pt x="446" y="279"/>
                </a:lnTo>
                <a:lnTo>
                  <a:pt x="443" y="277"/>
                </a:lnTo>
                <a:lnTo>
                  <a:pt x="441" y="274"/>
                </a:lnTo>
                <a:lnTo>
                  <a:pt x="446" y="274"/>
                </a:lnTo>
                <a:lnTo>
                  <a:pt x="451" y="274"/>
                </a:lnTo>
                <a:lnTo>
                  <a:pt x="457" y="277"/>
                </a:lnTo>
                <a:lnTo>
                  <a:pt x="460" y="279"/>
                </a:lnTo>
                <a:lnTo>
                  <a:pt x="462" y="281"/>
                </a:lnTo>
                <a:lnTo>
                  <a:pt x="462" y="282"/>
                </a:lnTo>
                <a:lnTo>
                  <a:pt x="462" y="283"/>
                </a:lnTo>
                <a:lnTo>
                  <a:pt x="459" y="285"/>
                </a:lnTo>
                <a:lnTo>
                  <a:pt x="455" y="287"/>
                </a:lnTo>
                <a:lnTo>
                  <a:pt x="450" y="289"/>
                </a:lnTo>
                <a:lnTo>
                  <a:pt x="448" y="287"/>
                </a:lnTo>
                <a:lnTo>
                  <a:pt x="446" y="286"/>
                </a:lnTo>
                <a:lnTo>
                  <a:pt x="442" y="286"/>
                </a:lnTo>
                <a:lnTo>
                  <a:pt x="440" y="286"/>
                </a:lnTo>
                <a:lnTo>
                  <a:pt x="433" y="285"/>
                </a:lnTo>
                <a:lnTo>
                  <a:pt x="426" y="283"/>
                </a:lnTo>
                <a:lnTo>
                  <a:pt x="420" y="285"/>
                </a:lnTo>
                <a:lnTo>
                  <a:pt x="413" y="286"/>
                </a:lnTo>
                <a:lnTo>
                  <a:pt x="410" y="286"/>
                </a:lnTo>
                <a:lnTo>
                  <a:pt x="408" y="286"/>
                </a:lnTo>
                <a:lnTo>
                  <a:pt x="406" y="285"/>
                </a:lnTo>
                <a:lnTo>
                  <a:pt x="404" y="282"/>
                </a:lnTo>
                <a:lnTo>
                  <a:pt x="404" y="283"/>
                </a:lnTo>
                <a:lnTo>
                  <a:pt x="404" y="282"/>
                </a:lnTo>
                <a:close/>
                <a:moveTo>
                  <a:pt x="460" y="253"/>
                </a:moveTo>
                <a:lnTo>
                  <a:pt x="459" y="254"/>
                </a:lnTo>
                <a:lnTo>
                  <a:pt x="457" y="254"/>
                </a:lnTo>
                <a:lnTo>
                  <a:pt x="456" y="253"/>
                </a:lnTo>
                <a:lnTo>
                  <a:pt x="454" y="252"/>
                </a:lnTo>
                <a:lnTo>
                  <a:pt x="453" y="253"/>
                </a:lnTo>
                <a:lnTo>
                  <a:pt x="450" y="254"/>
                </a:lnTo>
                <a:lnTo>
                  <a:pt x="449" y="255"/>
                </a:lnTo>
                <a:lnTo>
                  <a:pt x="447" y="255"/>
                </a:lnTo>
                <a:lnTo>
                  <a:pt x="442" y="263"/>
                </a:lnTo>
                <a:lnTo>
                  <a:pt x="440" y="270"/>
                </a:lnTo>
                <a:lnTo>
                  <a:pt x="439" y="270"/>
                </a:lnTo>
                <a:lnTo>
                  <a:pt x="438" y="269"/>
                </a:lnTo>
                <a:lnTo>
                  <a:pt x="439" y="266"/>
                </a:lnTo>
                <a:lnTo>
                  <a:pt x="439" y="263"/>
                </a:lnTo>
                <a:lnTo>
                  <a:pt x="440" y="257"/>
                </a:lnTo>
                <a:lnTo>
                  <a:pt x="440" y="254"/>
                </a:lnTo>
                <a:lnTo>
                  <a:pt x="438" y="252"/>
                </a:lnTo>
                <a:lnTo>
                  <a:pt x="434" y="250"/>
                </a:lnTo>
                <a:lnTo>
                  <a:pt x="431" y="249"/>
                </a:lnTo>
                <a:lnTo>
                  <a:pt x="426" y="249"/>
                </a:lnTo>
                <a:lnTo>
                  <a:pt x="417" y="250"/>
                </a:lnTo>
                <a:lnTo>
                  <a:pt x="412" y="250"/>
                </a:lnTo>
                <a:lnTo>
                  <a:pt x="415" y="247"/>
                </a:lnTo>
                <a:lnTo>
                  <a:pt x="421" y="245"/>
                </a:lnTo>
                <a:lnTo>
                  <a:pt x="426" y="244"/>
                </a:lnTo>
                <a:lnTo>
                  <a:pt x="432" y="244"/>
                </a:lnTo>
                <a:lnTo>
                  <a:pt x="445" y="246"/>
                </a:lnTo>
                <a:lnTo>
                  <a:pt x="456" y="247"/>
                </a:lnTo>
                <a:lnTo>
                  <a:pt x="460" y="247"/>
                </a:lnTo>
                <a:lnTo>
                  <a:pt x="466" y="247"/>
                </a:lnTo>
                <a:lnTo>
                  <a:pt x="472" y="247"/>
                </a:lnTo>
                <a:lnTo>
                  <a:pt x="475" y="249"/>
                </a:lnTo>
                <a:lnTo>
                  <a:pt x="475" y="252"/>
                </a:lnTo>
                <a:lnTo>
                  <a:pt x="474" y="252"/>
                </a:lnTo>
                <a:lnTo>
                  <a:pt x="473" y="252"/>
                </a:lnTo>
                <a:lnTo>
                  <a:pt x="471" y="252"/>
                </a:lnTo>
                <a:lnTo>
                  <a:pt x="466" y="252"/>
                </a:lnTo>
                <a:lnTo>
                  <a:pt x="460" y="253"/>
                </a:lnTo>
                <a:lnTo>
                  <a:pt x="462" y="253"/>
                </a:lnTo>
                <a:lnTo>
                  <a:pt x="460" y="253"/>
                </a:lnTo>
                <a:close/>
                <a:moveTo>
                  <a:pt x="418" y="117"/>
                </a:moveTo>
                <a:lnTo>
                  <a:pt x="427" y="116"/>
                </a:lnTo>
                <a:lnTo>
                  <a:pt x="437" y="117"/>
                </a:lnTo>
                <a:lnTo>
                  <a:pt x="446" y="119"/>
                </a:lnTo>
                <a:lnTo>
                  <a:pt x="455" y="119"/>
                </a:lnTo>
                <a:lnTo>
                  <a:pt x="460" y="120"/>
                </a:lnTo>
                <a:lnTo>
                  <a:pt x="465" y="119"/>
                </a:lnTo>
                <a:lnTo>
                  <a:pt x="467" y="117"/>
                </a:lnTo>
                <a:lnTo>
                  <a:pt x="470" y="116"/>
                </a:lnTo>
                <a:lnTo>
                  <a:pt x="472" y="117"/>
                </a:lnTo>
                <a:lnTo>
                  <a:pt x="473" y="120"/>
                </a:lnTo>
                <a:lnTo>
                  <a:pt x="470" y="122"/>
                </a:lnTo>
                <a:lnTo>
                  <a:pt x="466" y="123"/>
                </a:lnTo>
                <a:lnTo>
                  <a:pt x="457" y="124"/>
                </a:lnTo>
                <a:lnTo>
                  <a:pt x="448" y="123"/>
                </a:lnTo>
                <a:lnTo>
                  <a:pt x="445" y="123"/>
                </a:lnTo>
                <a:lnTo>
                  <a:pt x="441" y="122"/>
                </a:lnTo>
                <a:lnTo>
                  <a:pt x="438" y="120"/>
                </a:lnTo>
                <a:lnTo>
                  <a:pt x="434" y="121"/>
                </a:lnTo>
                <a:lnTo>
                  <a:pt x="426" y="123"/>
                </a:lnTo>
                <a:lnTo>
                  <a:pt x="418" y="122"/>
                </a:lnTo>
                <a:lnTo>
                  <a:pt x="415" y="121"/>
                </a:lnTo>
                <a:lnTo>
                  <a:pt x="414" y="120"/>
                </a:lnTo>
                <a:lnTo>
                  <a:pt x="416" y="119"/>
                </a:lnTo>
                <a:lnTo>
                  <a:pt x="418" y="117"/>
                </a:lnTo>
                <a:lnTo>
                  <a:pt x="418" y="117"/>
                </a:lnTo>
                <a:lnTo>
                  <a:pt x="418" y="117"/>
                </a:lnTo>
                <a:close/>
                <a:moveTo>
                  <a:pt x="417" y="108"/>
                </a:moveTo>
                <a:lnTo>
                  <a:pt x="420" y="106"/>
                </a:lnTo>
                <a:lnTo>
                  <a:pt x="422" y="104"/>
                </a:lnTo>
                <a:lnTo>
                  <a:pt x="425" y="105"/>
                </a:lnTo>
                <a:lnTo>
                  <a:pt x="427" y="107"/>
                </a:lnTo>
                <a:lnTo>
                  <a:pt x="427" y="108"/>
                </a:lnTo>
                <a:lnTo>
                  <a:pt x="426" y="109"/>
                </a:lnTo>
                <a:lnTo>
                  <a:pt x="424" y="109"/>
                </a:lnTo>
                <a:lnTo>
                  <a:pt x="422" y="109"/>
                </a:lnTo>
                <a:lnTo>
                  <a:pt x="421" y="111"/>
                </a:lnTo>
                <a:lnTo>
                  <a:pt x="418" y="111"/>
                </a:lnTo>
                <a:lnTo>
                  <a:pt x="417" y="109"/>
                </a:lnTo>
                <a:lnTo>
                  <a:pt x="417" y="108"/>
                </a:lnTo>
                <a:lnTo>
                  <a:pt x="418" y="108"/>
                </a:lnTo>
                <a:lnTo>
                  <a:pt x="417" y="108"/>
                </a:lnTo>
                <a:close/>
                <a:moveTo>
                  <a:pt x="425" y="156"/>
                </a:moveTo>
                <a:lnTo>
                  <a:pt x="424" y="158"/>
                </a:lnTo>
                <a:lnTo>
                  <a:pt x="422" y="159"/>
                </a:lnTo>
                <a:lnTo>
                  <a:pt x="420" y="159"/>
                </a:lnTo>
                <a:lnTo>
                  <a:pt x="418" y="156"/>
                </a:lnTo>
                <a:lnTo>
                  <a:pt x="418" y="155"/>
                </a:lnTo>
                <a:lnTo>
                  <a:pt x="420" y="155"/>
                </a:lnTo>
                <a:lnTo>
                  <a:pt x="421" y="154"/>
                </a:lnTo>
                <a:lnTo>
                  <a:pt x="422" y="154"/>
                </a:lnTo>
                <a:lnTo>
                  <a:pt x="424" y="155"/>
                </a:lnTo>
                <a:lnTo>
                  <a:pt x="425" y="156"/>
                </a:lnTo>
                <a:lnTo>
                  <a:pt x="425" y="156"/>
                </a:lnTo>
                <a:lnTo>
                  <a:pt x="425" y="156"/>
                </a:lnTo>
                <a:close/>
                <a:moveTo>
                  <a:pt x="491" y="280"/>
                </a:moveTo>
                <a:lnTo>
                  <a:pt x="492" y="280"/>
                </a:lnTo>
                <a:lnTo>
                  <a:pt x="493" y="281"/>
                </a:lnTo>
                <a:lnTo>
                  <a:pt x="492" y="282"/>
                </a:lnTo>
                <a:lnTo>
                  <a:pt x="492" y="283"/>
                </a:lnTo>
                <a:lnTo>
                  <a:pt x="488" y="286"/>
                </a:lnTo>
                <a:lnTo>
                  <a:pt x="483" y="286"/>
                </a:lnTo>
                <a:lnTo>
                  <a:pt x="478" y="285"/>
                </a:lnTo>
                <a:lnTo>
                  <a:pt x="473" y="283"/>
                </a:lnTo>
                <a:lnTo>
                  <a:pt x="471" y="283"/>
                </a:lnTo>
                <a:lnTo>
                  <a:pt x="470" y="282"/>
                </a:lnTo>
                <a:lnTo>
                  <a:pt x="467" y="280"/>
                </a:lnTo>
                <a:lnTo>
                  <a:pt x="467" y="279"/>
                </a:lnTo>
                <a:lnTo>
                  <a:pt x="479" y="279"/>
                </a:lnTo>
                <a:lnTo>
                  <a:pt x="491" y="280"/>
                </a:lnTo>
                <a:lnTo>
                  <a:pt x="488" y="280"/>
                </a:lnTo>
                <a:lnTo>
                  <a:pt x="491" y="280"/>
                </a:lnTo>
                <a:close/>
                <a:moveTo>
                  <a:pt x="479" y="297"/>
                </a:moveTo>
                <a:lnTo>
                  <a:pt x="491" y="297"/>
                </a:lnTo>
                <a:lnTo>
                  <a:pt x="503" y="298"/>
                </a:lnTo>
                <a:lnTo>
                  <a:pt x="505" y="299"/>
                </a:lnTo>
                <a:lnTo>
                  <a:pt x="506" y="300"/>
                </a:lnTo>
                <a:lnTo>
                  <a:pt x="506" y="302"/>
                </a:lnTo>
                <a:lnTo>
                  <a:pt x="505" y="303"/>
                </a:lnTo>
                <a:lnTo>
                  <a:pt x="503" y="305"/>
                </a:lnTo>
                <a:lnTo>
                  <a:pt x="498" y="305"/>
                </a:lnTo>
                <a:lnTo>
                  <a:pt x="495" y="303"/>
                </a:lnTo>
                <a:lnTo>
                  <a:pt x="491" y="300"/>
                </a:lnTo>
                <a:lnTo>
                  <a:pt x="487" y="299"/>
                </a:lnTo>
                <a:lnTo>
                  <a:pt x="482" y="300"/>
                </a:lnTo>
                <a:lnTo>
                  <a:pt x="480" y="300"/>
                </a:lnTo>
                <a:lnTo>
                  <a:pt x="478" y="300"/>
                </a:lnTo>
                <a:lnTo>
                  <a:pt x="476" y="300"/>
                </a:lnTo>
                <a:lnTo>
                  <a:pt x="475" y="299"/>
                </a:lnTo>
                <a:lnTo>
                  <a:pt x="475" y="297"/>
                </a:lnTo>
                <a:lnTo>
                  <a:pt x="476" y="297"/>
                </a:lnTo>
                <a:lnTo>
                  <a:pt x="478" y="297"/>
                </a:lnTo>
                <a:lnTo>
                  <a:pt x="479" y="297"/>
                </a:lnTo>
                <a:lnTo>
                  <a:pt x="481" y="297"/>
                </a:lnTo>
                <a:lnTo>
                  <a:pt x="479" y="297"/>
                </a:lnTo>
                <a:close/>
                <a:moveTo>
                  <a:pt x="497" y="285"/>
                </a:moveTo>
                <a:lnTo>
                  <a:pt x="497" y="282"/>
                </a:lnTo>
                <a:lnTo>
                  <a:pt x="499" y="281"/>
                </a:lnTo>
                <a:lnTo>
                  <a:pt x="501" y="281"/>
                </a:lnTo>
                <a:lnTo>
                  <a:pt x="503" y="283"/>
                </a:lnTo>
                <a:lnTo>
                  <a:pt x="501" y="286"/>
                </a:lnTo>
                <a:lnTo>
                  <a:pt x="499" y="287"/>
                </a:lnTo>
                <a:lnTo>
                  <a:pt x="498" y="287"/>
                </a:lnTo>
                <a:lnTo>
                  <a:pt x="497" y="287"/>
                </a:lnTo>
                <a:lnTo>
                  <a:pt x="497" y="286"/>
                </a:lnTo>
                <a:lnTo>
                  <a:pt x="497" y="285"/>
                </a:lnTo>
                <a:lnTo>
                  <a:pt x="497" y="285"/>
                </a:lnTo>
                <a:lnTo>
                  <a:pt x="497" y="285"/>
                </a:lnTo>
                <a:close/>
                <a:moveTo>
                  <a:pt x="503" y="244"/>
                </a:moveTo>
                <a:lnTo>
                  <a:pt x="499" y="244"/>
                </a:lnTo>
                <a:lnTo>
                  <a:pt x="493" y="244"/>
                </a:lnTo>
                <a:lnTo>
                  <a:pt x="490" y="244"/>
                </a:lnTo>
                <a:lnTo>
                  <a:pt x="488" y="242"/>
                </a:lnTo>
                <a:lnTo>
                  <a:pt x="486" y="242"/>
                </a:lnTo>
                <a:lnTo>
                  <a:pt x="486" y="240"/>
                </a:lnTo>
                <a:lnTo>
                  <a:pt x="489" y="239"/>
                </a:lnTo>
                <a:lnTo>
                  <a:pt x="493" y="240"/>
                </a:lnTo>
                <a:lnTo>
                  <a:pt x="499" y="241"/>
                </a:lnTo>
                <a:lnTo>
                  <a:pt x="503" y="244"/>
                </a:lnTo>
                <a:lnTo>
                  <a:pt x="499" y="241"/>
                </a:lnTo>
                <a:lnTo>
                  <a:pt x="503" y="244"/>
                </a:lnTo>
                <a:close/>
                <a:moveTo>
                  <a:pt x="498" y="192"/>
                </a:moveTo>
                <a:lnTo>
                  <a:pt x="500" y="190"/>
                </a:lnTo>
                <a:lnTo>
                  <a:pt x="504" y="189"/>
                </a:lnTo>
                <a:lnTo>
                  <a:pt x="506" y="189"/>
                </a:lnTo>
                <a:lnTo>
                  <a:pt x="507" y="189"/>
                </a:lnTo>
                <a:lnTo>
                  <a:pt x="508" y="190"/>
                </a:lnTo>
                <a:lnTo>
                  <a:pt x="508" y="191"/>
                </a:lnTo>
                <a:lnTo>
                  <a:pt x="506" y="192"/>
                </a:lnTo>
                <a:lnTo>
                  <a:pt x="503" y="194"/>
                </a:lnTo>
                <a:lnTo>
                  <a:pt x="499" y="194"/>
                </a:lnTo>
                <a:lnTo>
                  <a:pt x="498" y="192"/>
                </a:lnTo>
                <a:close/>
                <a:moveTo>
                  <a:pt x="526" y="195"/>
                </a:moveTo>
                <a:lnTo>
                  <a:pt x="530" y="194"/>
                </a:lnTo>
                <a:lnTo>
                  <a:pt x="536" y="194"/>
                </a:lnTo>
                <a:lnTo>
                  <a:pt x="538" y="194"/>
                </a:lnTo>
                <a:lnTo>
                  <a:pt x="540" y="194"/>
                </a:lnTo>
                <a:lnTo>
                  <a:pt x="541" y="194"/>
                </a:lnTo>
                <a:lnTo>
                  <a:pt x="542" y="196"/>
                </a:lnTo>
                <a:lnTo>
                  <a:pt x="541" y="198"/>
                </a:lnTo>
                <a:lnTo>
                  <a:pt x="540" y="198"/>
                </a:lnTo>
                <a:lnTo>
                  <a:pt x="538" y="199"/>
                </a:lnTo>
                <a:lnTo>
                  <a:pt x="534" y="198"/>
                </a:lnTo>
                <a:lnTo>
                  <a:pt x="530" y="197"/>
                </a:lnTo>
                <a:lnTo>
                  <a:pt x="526" y="195"/>
                </a:lnTo>
                <a:lnTo>
                  <a:pt x="530" y="195"/>
                </a:lnTo>
                <a:lnTo>
                  <a:pt x="526" y="195"/>
                </a:lnTo>
                <a:close/>
                <a:moveTo>
                  <a:pt x="532" y="233"/>
                </a:moveTo>
                <a:lnTo>
                  <a:pt x="530" y="231"/>
                </a:lnTo>
                <a:lnTo>
                  <a:pt x="528" y="228"/>
                </a:lnTo>
                <a:lnTo>
                  <a:pt x="526" y="227"/>
                </a:lnTo>
                <a:lnTo>
                  <a:pt x="526" y="225"/>
                </a:lnTo>
                <a:lnTo>
                  <a:pt x="528" y="224"/>
                </a:lnTo>
                <a:lnTo>
                  <a:pt x="530" y="224"/>
                </a:lnTo>
                <a:lnTo>
                  <a:pt x="532" y="224"/>
                </a:lnTo>
                <a:lnTo>
                  <a:pt x="532" y="224"/>
                </a:lnTo>
                <a:lnTo>
                  <a:pt x="533" y="225"/>
                </a:lnTo>
                <a:lnTo>
                  <a:pt x="533" y="228"/>
                </a:lnTo>
                <a:lnTo>
                  <a:pt x="532" y="230"/>
                </a:lnTo>
                <a:lnTo>
                  <a:pt x="532" y="233"/>
                </a:lnTo>
                <a:lnTo>
                  <a:pt x="531" y="230"/>
                </a:lnTo>
                <a:lnTo>
                  <a:pt x="532" y="233"/>
                </a:lnTo>
                <a:close/>
                <a:moveTo>
                  <a:pt x="600" y="273"/>
                </a:moveTo>
                <a:lnTo>
                  <a:pt x="603" y="274"/>
                </a:lnTo>
                <a:lnTo>
                  <a:pt x="604" y="275"/>
                </a:lnTo>
                <a:lnTo>
                  <a:pt x="604" y="277"/>
                </a:lnTo>
                <a:lnTo>
                  <a:pt x="603" y="278"/>
                </a:lnTo>
                <a:lnTo>
                  <a:pt x="600" y="278"/>
                </a:lnTo>
                <a:lnTo>
                  <a:pt x="599" y="278"/>
                </a:lnTo>
                <a:lnTo>
                  <a:pt x="598" y="278"/>
                </a:lnTo>
                <a:lnTo>
                  <a:pt x="597" y="277"/>
                </a:lnTo>
                <a:lnTo>
                  <a:pt x="596" y="275"/>
                </a:lnTo>
                <a:lnTo>
                  <a:pt x="596" y="274"/>
                </a:lnTo>
                <a:lnTo>
                  <a:pt x="598" y="273"/>
                </a:lnTo>
                <a:lnTo>
                  <a:pt x="600" y="273"/>
                </a:lnTo>
                <a:lnTo>
                  <a:pt x="600" y="274"/>
                </a:lnTo>
                <a:lnTo>
                  <a:pt x="600" y="273"/>
                </a:lnTo>
                <a:close/>
                <a:moveTo>
                  <a:pt x="586" y="101"/>
                </a:moveTo>
                <a:lnTo>
                  <a:pt x="590" y="101"/>
                </a:lnTo>
                <a:lnTo>
                  <a:pt x="595" y="103"/>
                </a:lnTo>
                <a:lnTo>
                  <a:pt x="596" y="104"/>
                </a:lnTo>
                <a:lnTo>
                  <a:pt x="596" y="105"/>
                </a:lnTo>
                <a:lnTo>
                  <a:pt x="596" y="105"/>
                </a:lnTo>
                <a:lnTo>
                  <a:pt x="594" y="106"/>
                </a:lnTo>
                <a:lnTo>
                  <a:pt x="593" y="106"/>
                </a:lnTo>
                <a:lnTo>
                  <a:pt x="590" y="105"/>
                </a:lnTo>
                <a:lnTo>
                  <a:pt x="588" y="106"/>
                </a:lnTo>
                <a:lnTo>
                  <a:pt x="586" y="106"/>
                </a:lnTo>
                <a:lnTo>
                  <a:pt x="583" y="106"/>
                </a:lnTo>
                <a:lnTo>
                  <a:pt x="583" y="104"/>
                </a:lnTo>
                <a:lnTo>
                  <a:pt x="583" y="103"/>
                </a:lnTo>
                <a:lnTo>
                  <a:pt x="586" y="101"/>
                </a:lnTo>
                <a:lnTo>
                  <a:pt x="586" y="101"/>
                </a:lnTo>
                <a:lnTo>
                  <a:pt x="586" y="101"/>
                </a:lnTo>
                <a:close/>
                <a:moveTo>
                  <a:pt x="552" y="97"/>
                </a:moveTo>
                <a:lnTo>
                  <a:pt x="558" y="97"/>
                </a:lnTo>
                <a:lnTo>
                  <a:pt x="565" y="98"/>
                </a:lnTo>
                <a:lnTo>
                  <a:pt x="573" y="101"/>
                </a:lnTo>
                <a:lnTo>
                  <a:pt x="579" y="105"/>
                </a:lnTo>
                <a:lnTo>
                  <a:pt x="573" y="105"/>
                </a:lnTo>
                <a:lnTo>
                  <a:pt x="567" y="105"/>
                </a:lnTo>
                <a:lnTo>
                  <a:pt x="562" y="104"/>
                </a:lnTo>
                <a:lnTo>
                  <a:pt x="556" y="103"/>
                </a:lnTo>
                <a:lnTo>
                  <a:pt x="555" y="101"/>
                </a:lnTo>
                <a:lnTo>
                  <a:pt x="553" y="100"/>
                </a:lnTo>
                <a:lnTo>
                  <a:pt x="552" y="100"/>
                </a:lnTo>
                <a:lnTo>
                  <a:pt x="549" y="101"/>
                </a:lnTo>
                <a:lnTo>
                  <a:pt x="548" y="100"/>
                </a:lnTo>
                <a:lnTo>
                  <a:pt x="548" y="99"/>
                </a:lnTo>
                <a:lnTo>
                  <a:pt x="549" y="98"/>
                </a:lnTo>
                <a:lnTo>
                  <a:pt x="552" y="97"/>
                </a:lnTo>
                <a:lnTo>
                  <a:pt x="553" y="97"/>
                </a:lnTo>
                <a:lnTo>
                  <a:pt x="552" y="97"/>
                </a:lnTo>
                <a:close/>
                <a:moveTo>
                  <a:pt x="406" y="61"/>
                </a:moveTo>
                <a:lnTo>
                  <a:pt x="408" y="61"/>
                </a:lnTo>
                <a:lnTo>
                  <a:pt x="412" y="62"/>
                </a:lnTo>
                <a:lnTo>
                  <a:pt x="413" y="62"/>
                </a:lnTo>
                <a:lnTo>
                  <a:pt x="414" y="63"/>
                </a:lnTo>
                <a:lnTo>
                  <a:pt x="414" y="64"/>
                </a:lnTo>
                <a:lnTo>
                  <a:pt x="414" y="65"/>
                </a:lnTo>
                <a:lnTo>
                  <a:pt x="413" y="66"/>
                </a:lnTo>
                <a:lnTo>
                  <a:pt x="412" y="66"/>
                </a:lnTo>
                <a:lnTo>
                  <a:pt x="410" y="66"/>
                </a:lnTo>
                <a:lnTo>
                  <a:pt x="408" y="65"/>
                </a:lnTo>
                <a:lnTo>
                  <a:pt x="406" y="63"/>
                </a:lnTo>
                <a:lnTo>
                  <a:pt x="405" y="62"/>
                </a:lnTo>
                <a:lnTo>
                  <a:pt x="405" y="61"/>
                </a:lnTo>
                <a:lnTo>
                  <a:pt x="406" y="61"/>
                </a:lnTo>
                <a:lnTo>
                  <a:pt x="407" y="61"/>
                </a:lnTo>
                <a:lnTo>
                  <a:pt x="406" y="61"/>
                </a:lnTo>
                <a:close/>
                <a:moveTo>
                  <a:pt x="374" y="67"/>
                </a:moveTo>
                <a:lnTo>
                  <a:pt x="376" y="65"/>
                </a:lnTo>
                <a:lnTo>
                  <a:pt x="379" y="64"/>
                </a:lnTo>
                <a:lnTo>
                  <a:pt x="381" y="64"/>
                </a:lnTo>
                <a:lnTo>
                  <a:pt x="383" y="64"/>
                </a:lnTo>
                <a:lnTo>
                  <a:pt x="388" y="66"/>
                </a:lnTo>
                <a:lnTo>
                  <a:pt x="392" y="66"/>
                </a:lnTo>
                <a:lnTo>
                  <a:pt x="390" y="68"/>
                </a:lnTo>
                <a:lnTo>
                  <a:pt x="387" y="70"/>
                </a:lnTo>
                <a:lnTo>
                  <a:pt x="383" y="70"/>
                </a:lnTo>
                <a:lnTo>
                  <a:pt x="380" y="71"/>
                </a:lnTo>
                <a:lnTo>
                  <a:pt x="379" y="72"/>
                </a:lnTo>
                <a:lnTo>
                  <a:pt x="377" y="73"/>
                </a:lnTo>
                <a:lnTo>
                  <a:pt x="375" y="74"/>
                </a:lnTo>
                <a:lnTo>
                  <a:pt x="373" y="73"/>
                </a:lnTo>
                <a:lnTo>
                  <a:pt x="372" y="72"/>
                </a:lnTo>
                <a:lnTo>
                  <a:pt x="372" y="70"/>
                </a:lnTo>
                <a:lnTo>
                  <a:pt x="373" y="68"/>
                </a:lnTo>
                <a:lnTo>
                  <a:pt x="374" y="67"/>
                </a:lnTo>
                <a:lnTo>
                  <a:pt x="375" y="64"/>
                </a:lnTo>
                <a:lnTo>
                  <a:pt x="374" y="67"/>
                </a:lnTo>
                <a:close/>
                <a:moveTo>
                  <a:pt x="343" y="99"/>
                </a:moveTo>
                <a:lnTo>
                  <a:pt x="340" y="97"/>
                </a:lnTo>
                <a:lnTo>
                  <a:pt x="336" y="95"/>
                </a:lnTo>
                <a:lnTo>
                  <a:pt x="344" y="92"/>
                </a:lnTo>
                <a:lnTo>
                  <a:pt x="351" y="92"/>
                </a:lnTo>
                <a:lnTo>
                  <a:pt x="353" y="95"/>
                </a:lnTo>
                <a:lnTo>
                  <a:pt x="356" y="96"/>
                </a:lnTo>
                <a:lnTo>
                  <a:pt x="358" y="97"/>
                </a:lnTo>
                <a:lnTo>
                  <a:pt x="361" y="96"/>
                </a:lnTo>
                <a:lnTo>
                  <a:pt x="358" y="94"/>
                </a:lnTo>
                <a:lnTo>
                  <a:pt x="356" y="91"/>
                </a:lnTo>
                <a:lnTo>
                  <a:pt x="359" y="91"/>
                </a:lnTo>
                <a:lnTo>
                  <a:pt x="364" y="92"/>
                </a:lnTo>
                <a:lnTo>
                  <a:pt x="367" y="91"/>
                </a:lnTo>
                <a:lnTo>
                  <a:pt x="369" y="91"/>
                </a:lnTo>
                <a:lnTo>
                  <a:pt x="374" y="91"/>
                </a:lnTo>
                <a:lnTo>
                  <a:pt x="379" y="92"/>
                </a:lnTo>
                <a:lnTo>
                  <a:pt x="387" y="91"/>
                </a:lnTo>
                <a:lnTo>
                  <a:pt x="394" y="90"/>
                </a:lnTo>
                <a:lnTo>
                  <a:pt x="398" y="89"/>
                </a:lnTo>
                <a:lnTo>
                  <a:pt x="402" y="88"/>
                </a:lnTo>
                <a:lnTo>
                  <a:pt x="405" y="88"/>
                </a:lnTo>
                <a:lnTo>
                  <a:pt x="407" y="89"/>
                </a:lnTo>
                <a:lnTo>
                  <a:pt x="413" y="89"/>
                </a:lnTo>
                <a:lnTo>
                  <a:pt x="418" y="88"/>
                </a:lnTo>
                <a:lnTo>
                  <a:pt x="421" y="89"/>
                </a:lnTo>
                <a:lnTo>
                  <a:pt x="422" y="90"/>
                </a:lnTo>
                <a:lnTo>
                  <a:pt x="424" y="88"/>
                </a:lnTo>
                <a:lnTo>
                  <a:pt x="425" y="87"/>
                </a:lnTo>
                <a:lnTo>
                  <a:pt x="427" y="90"/>
                </a:lnTo>
                <a:lnTo>
                  <a:pt x="430" y="92"/>
                </a:lnTo>
                <a:lnTo>
                  <a:pt x="432" y="89"/>
                </a:lnTo>
                <a:lnTo>
                  <a:pt x="434" y="86"/>
                </a:lnTo>
                <a:lnTo>
                  <a:pt x="438" y="86"/>
                </a:lnTo>
                <a:lnTo>
                  <a:pt x="441" y="86"/>
                </a:lnTo>
                <a:lnTo>
                  <a:pt x="445" y="88"/>
                </a:lnTo>
                <a:lnTo>
                  <a:pt x="447" y="89"/>
                </a:lnTo>
                <a:lnTo>
                  <a:pt x="450" y="90"/>
                </a:lnTo>
                <a:lnTo>
                  <a:pt x="454" y="90"/>
                </a:lnTo>
                <a:lnTo>
                  <a:pt x="458" y="89"/>
                </a:lnTo>
                <a:lnTo>
                  <a:pt x="462" y="88"/>
                </a:lnTo>
                <a:lnTo>
                  <a:pt x="466" y="91"/>
                </a:lnTo>
                <a:lnTo>
                  <a:pt x="471" y="94"/>
                </a:lnTo>
                <a:lnTo>
                  <a:pt x="472" y="91"/>
                </a:lnTo>
                <a:lnTo>
                  <a:pt x="472" y="90"/>
                </a:lnTo>
                <a:lnTo>
                  <a:pt x="474" y="89"/>
                </a:lnTo>
                <a:lnTo>
                  <a:pt x="475" y="89"/>
                </a:lnTo>
                <a:lnTo>
                  <a:pt x="482" y="90"/>
                </a:lnTo>
                <a:lnTo>
                  <a:pt x="489" y="91"/>
                </a:lnTo>
                <a:lnTo>
                  <a:pt x="495" y="90"/>
                </a:lnTo>
                <a:lnTo>
                  <a:pt x="500" y="88"/>
                </a:lnTo>
                <a:lnTo>
                  <a:pt x="508" y="90"/>
                </a:lnTo>
                <a:lnTo>
                  <a:pt x="515" y="92"/>
                </a:lnTo>
                <a:lnTo>
                  <a:pt x="519" y="91"/>
                </a:lnTo>
                <a:lnTo>
                  <a:pt x="521" y="92"/>
                </a:lnTo>
                <a:lnTo>
                  <a:pt x="519" y="94"/>
                </a:lnTo>
                <a:lnTo>
                  <a:pt x="517" y="96"/>
                </a:lnTo>
                <a:lnTo>
                  <a:pt x="521" y="96"/>
                </a:lnTo>
                <a:lnTo>
                  <a:pt x="523" y="96"/>
                </a:lnTo>
                <a:lnTo>
                  <a:pt x="526" y="97"/>
                </a:lnTo>
                <a:lnTo>
                  <a:pt x="529" y="98"/>
                </a:lnTo>
                <a:lnTo>
                  <a:pt x="531" y="98"/>
                </a:lnTo>
                <a:lnTo>
                  <a:pt x="532" y="97"/>
                </a:lnTo>
                <a:lnTo>
                  <a:pt x="532" y="97"/>
                </a:lnTo>
                <a:lnTo>
                  <a:pt x="532" y="96"/>
                </a:lnTo>
                <a:lnTo>
                  <a:pt x="532" y="96"/>
                </a:lnTo>
                <a:lnTo>
                  <a:pt x="531" y="95"/>
                </a:lnTo>
                <a:lnTo>
                  <a:pt x="532" y="94"/>
                </a:lnTo>
                <a:lnTo>
                  <a:pt x="534" y="95"/>
                </a:lnTo>
                <a:lnTo>
                  <a:pt x="540" y="94"/>
                </a:lnTo>
                <a:lnTo>
                  <a:pt x="545" y="95"/>
                </a:lnTo>
                <a:lnTo>
                  <a:pt x="546" y="97"/>
                </a:lnTo>
                <a:lnTo>
                  <a:pt x="546" y="99"/>
                </a:lnTo>
                <a:lnTo>
                  <a:pt x="545" y="100"/>
                </a:lnTo>
                <a:lnTo>
                  <a:pt x="542" y="101"/>
                </a:lnTo>
                <a:lnTo>
                  <a:pt x="538" y="100"/>
                </a:lnTo>
                <a:lnTo>
                  <a:pt x="533" y="99"/>
                </a:lnTo>
                <a:lnTo>
                  <a:pt x="528" y="100"/>
                </a:lnTo>
                <a:lnTo>
                  <a:pt x="521" y="101"/>
                </a:lnTo>
                <a:lnTo>
                  <a:pt x="513" y="100"/>
                </a:lnTo>
                <a:lnTo>
                  <a:pt x="506" y="99"/>
                </a:lnTo>
                <a:lnTo>
                  <a:pt x="492" y="99"/>
                </a:lnTo>
                <a:lnTo>
                  <a:pt x="480" y="98"/>
                </a:lnTo>
                <a:lnTo>
                  <a:pt x="467" y="98"/>
                </a:lnTo>
                <a:lnTo>
                  <a:pt x="454" y="97"/>
                </a:lnTo>
                <a:lnTo>
                  <a:pt x="441" y="98"/>
                </a:lnTo>
                <a:lnTo>
                  <a:pt x="429" y="97"/>
                </a:lnTo>
                <a:lnTo>
                  <a:pt x="414" y="98"/>
                </a:lnTo>
                <a:lnTo>
                  <a:pt x="399" y="99"/>
                </a:lnTo>
                <a:lnTo>
                  <a:pt x="401" y="101"/>
                </a:lnTo>
                <a:lnTo>
                  <a:pt x="405" y="103"/>
                </a:lnTo>
                <a:lnTo>
                  <a:pt x="399" y="105"/>
                </a:lnTo>
                <a:lnTo>
                  <a:pt x="393" y="106"/>
                </a:lnTo>
                <a:lnTo>
                  <a:pt x="394" y="105"/>
                </a:lnTo>
                <a:lnTo>
                  <a:pt x="397" y="101"/>
                </a:lnTo>
                <a:lnTo>
                  <a:pt x="398" y="100"/>
                </a:lnTo>
                <a:lnTo>
                  <a:pt x="399" y="99"/>
                </a:lnTo>
                <a:lnTo>
                  <a:pt x="399" y="97"/>
                </a:lnTo>
                <a:lnTo>
                  <a:pt x="398" y="96"/>
                </a:lnTo>
                <a:lnTo>
                  <a:pt x="394" y="97"/>
                </a:lnTo>
                <a:lnTo>
                  <a:pt x="391" y="99"/>
                </a:lnTo>
                <a:lnTo>
                  <a:pt x="385" y="101"/>
                </a:lnTo>
                <a:lnTo>
                  <a:pt x="380" y="101"/>
                </a:lnTo>
                <a:lnTo>
                  <a:pt x="374" y="101"/>
                </a:lnTo>
                <a:lnTo>
                  <a:pt x="367" y="103"/>
                </a:lnTo>
                <a:lnTo>
                  <a:pt x="365" y="104"/>
                </a:lnTo>
                <a:lnTo>
                  <a:pt x="361" y="105"/>
                </a:lnTo>
                <a:lnTo>
                  <a:pt x="360" y="105"/>
                </a:lnTo>
                <a:lnTo>
                  <a:pt x="359" y="104"/>
                </a:lnTo>
                <a:lnTo>
                  <a:pt x="358" y="103"/>
                </a:lnTo>
                <a:lnTo>
                  <a:pt x="356" y="101"/>
                </a:lnTo>
                <a:lnTo>
                  <a:pt x="353" y="103"/>
                </a:lnTo>
                <a:lnTo>
                  <a:pt x="351" y="103"/>
                </a:lnTo>
                <a:lnTo>
                  <a:pt x="348" y="101"/>
                </a:lnTo>
                <a:lnTo>
                  <a:pt x="343" y="99"/>
                </a:lnTo>
                <a:lnTo>
                  <a:pt x="343" y="99"/>
                </a:lnTo>
                <a:lnTo>
                  <a:pt x="343" y="99"/>
                </a:lnTo>
                <a:close/>
                <a:moveTo>
                  <a:pt x="346" y="112"/>
                </a:moveTo>
                <a:lnTo>
                  <a:pt x="342" y="114"/>
                </a:lnTo>
                <a:lnTo>
                  <a:pt x="339" y="115"/>
                </a:lnTo>
                <a:lnTo>
                  <a:pt x="335" y="116"/>
                </a:lnTo>
                <a:lnTo>
                  <a:pt x="332" y="117"/>
                </a:lnTo>
                <a:lnTo>
                  <a:pt x="325" y="116"/>
                </a:lnTo>
                <a:lnTo>
                  <a:pt x="318" y="116"/>
                </a:lnTo>
                <a:lnTo>
                  <a:pt x="325" y="113"/>
                </a:lnTo>
                <a:lnTo>
                  <a:pt x="331" y="112"/>
                </a:lnTo>
                <a:lnTo>
                  <a:pt x="338" y="111"/>
                </a:lnTo>
                <a:lnTo>
                  <a:pt x="346" y="112"/>
                </a:lnTo>
                <a:close/>
                <a:moveTo>
                  <a:pt x="324" y="261"/>
                </a:moveTo>
                <a:lnTo>
                  <a:pt x="322" y="261"/>
                </a:lnTo>
                <a:lnTo>
                  <a:pt x="320" y="261"/>
                </a:lnTo>
                <a:lnTo>
                  <a:pt x="318" y="260"/>
                </a:lnTo>
                <a:lnTo>
                  <a:pt x="318" y="257"/>
                </a:lnTo>
                <a:lnTo>
                  <a:pt x="320" y="257"/>
                </a:lnTo>
                <a:lnTo>
                  <a:pt x="324" y="257"/>
                </a:lnTo>
                <a:lnTo>
                  <a:pt x="325" y="258"/>
                </a:lnTo>
                <a:lnTo>
                  <a:pt x="326" y="260"/>
                </a:lnTo>
                <a:lnTo>
                  <a:pt x="326" y="261"/>
                </a:lnTo>
                <a:lnTo>
                  <a:pt x="324" y="261"/>
                </a:lnTo>
                <a:lnTo>
                  <a:pt x="324" y="261"/>
                </a:lnTo>
                <a:lnTo>
                  <a:pt x="324" y="261"/>
                </a:lnTo>
                <a:close/>
                <a:moveTo>
                  <a:pt x="313" y="147"/>
                </a:moveTo>
                <a:lnTo>
                  <a:pt x="315" y="146"/>
                </a:lnTo>
                <a:lnTo>
                  <a:pt x="317" y="145"/>
                </a:lnTo>
                <a:lnTo>
                  <a:pt x="319" y="145"/>
                </a:lnTo>
                <a:lnTo>
                  <a:pt x="322" y="145"/>
                </a:lnTo>
                <a:lnTo>
                  <a:pt x="319" y="147"/>
                </a:lnTo>
                <a:lnTo>
                  <a:pt x="317" y="148"/>
                </a:lnTo>
                <a:lnTo>
                  <a:pt x="314" y="149"/>
                </a:lnTo>
                <a:lnTo>
                  <a:pt x="313" y="147"/>
                </a:lnTo>
                <a:lnTo>
                  <a:pt x="314" y="146"/>
                </a:lnTo>
                <a:lnTo>
                  <a:pt x="313" y="147"/>
                </a:lnTo>
                <a:close/>
                <a:moveTo>
                  <a:pt x="310" y="288"/>
                </a:moveTo>
                <a:lnTo>
                  <a:pt x="308" y="289"/>
                </a:lnTo>
                <a:lnTo>
                  <a:pt x="306" y="290"/>
                </a:lnTo>
                <a:lnTo>
                  <a:pt x="302" y="290"/>
                </a:lnTo>
                <a:lnTo>
                  <a:pt x="301" y="288"/>
                </a:lnTo>
                <a:lnTo>
                  <a:pt x="303" y="286"/>
                </a:lnTo>
                <a:lnTo>
                  <a:pt x="307" y="286"/>
                </a:lnTo>
                <a:lnTo>
                  <a:pt x="309" y="287"/>
                </a:lnTo>
                <a:lnTo>
                  <a:pt x="310" y="288"/>
                </a:lnTo>
                <a:lnTo>
                  <a:pt x="310" y="288"/>
                </a:lnTo>
                <a:lnTo>
                  <a:pt x="310" y="288"/>
                </a:lnTo>
                <a:close/>
                <a:moveTo>
                  <a:pt x="300" y="179"/>
                </a:moveTo>
                <a:lnTo>
                  <a:pt x="302" y="178"/>
                </a:lnTo>
                <a:lnTo>
                  <a:pt x="305" y="179"/>
                </a:lnTo>
                <a:lnTo>
                  <a:pt x="307" y="180"/>
                </a:lnTo>
                <a:lnTo>
                  <a:pt x="307" y="182"/>
                </a:lnTo>
                <a:lnTo>
                  <a:pt x="301" y="183"/>
                </a:lnTo>
                <a:lnTo>
                  <a:pt x="295" y="183"/>
                </a:lnTo>
                <a:lnTo>
                  <a:pt x="297" y="180"/>
                </a:lnTo>
                <a:lnTo>
                  <a:pt x="300" y="179"/>
                </a:lnTo>
                <a:lnTo>
                  <a:pt x="300" y="179"/>
                </a:lnTo>
                <a:lnTo>
                  <a:pt x="300" y="179"/>
                </a:lnTo>
                <a:close/>
                <a:moveTo>
                  <a:pt x="284" y="138"/>
                </a:moveTo>
                <a:lnTo>
                  <a:pt x="286" y="137"/>
                </a:lnTo>
                <a:lnTo>
                  <a:pt x="290" y="137"/>
                </a:lnTo>
                <a:lnTo>
                  <a:pt x="291" y="138"/>
                </a:lnTo>
                <a:lnTo>
                  <a:pt x="290" y="139"/>
                </a:lnTo>
                <a:lnTo>
                  <a:pt x="289" y="140"/>
                </a:lnTo>
                <a:lnTo>
                  <a:pt x="287" y="141"/>
                </a:lnTo>
                <a:lnTo>
                  <a:pt x="283" y="142"/>
                </a:lnTo>
                <a:lnTo>
                  <a:pt x="280" y="141"/>
                </a:lnTo>
                <a:lnTo>
                  <a:pt x="278" y="139"/>
                </a:lnTo>
                <a:lnTo>
                  <a:pt x="280" y="138"/>
                </a:lnTo>
                <a:lnTo>
                  <a:pt x="282" y="138"/>
                </a:lnTo>
                <a:lnTo>
                  <a:pt x="284" y="138"/>
                </a:lnTo>
                <a:lnTo>
                  <a:pt x="284" y="138"/>
                </a:lnTo>
                <a:lnTo>
                  <a:pt x="284" y="138"/>
                </a:lnTo>
                <a:close/>
                <a:moveTo>
                  <a:pt x="268" y="208"/>
                </a:moveTo>
                <a:lnTo>
                  <a:pt x="273" y="205"/>
                </a:lnTo>
                <a:lnTo>
                  <a:pt x="277" y="204"/>
                </a:lnTo>
                <a:lnTo>
                  <a:pt x="283" y="203"/>
                </a:lnTo>
                <a:lnTo>
                  <a:pt x="287" y="203"/>
                </a:lnTo>
                <a:lnTo>
                  <a:pt x="293" y="199"/>
                </a:lnTo>
                <a:lnTo>
                  <a:pt x="298" y="196"/>
                </a:lnTo>
                <a:lnTo>
                  <a:pt x="300" y="195"/>
                </a:lnTo>
                <a:lnTo>
                  <a:pt x="303" y="195"/>
                </a:lnTo>
                <a:lnTo>
                  <a:pt x="306" y="195"/>
                </a:lnTo>
                <a:lnTo>
                  <a:pt x="309" y="196"/>
                </a:lnTo>
                <a:lnTo>
                  <a:pt x="306" y="196"/>
                </a:lnTo>
                <a:lnTo>
                  <a:pt x="305" y="197"/>
                </a:lnTo>
                <a:lnTo>
                  <a:pt x="303" y="199"/>
                </a:lnTo>
                <a:lnTo>
                  <a:pt x="302" y="202"/>
                </a:lnTo>
                <a:lnTo>
                  <a:pt x="301" y="205"/>
                </a:lnTo>
                <a:lnTo>
                  <a:pt x="299" y="206"/>
                </a:lnTo>
                <a:lnTo>
                  <a:pt x="295" y="207"/>
                </a:lnTo>
                <a:lnTo>
                  <a:pt x="292" y="207"/>
                </a:lnTo>
                <a:lnTo>
                  <a:pt x="284" y="207"/>
                </a:lnTo>
                <a:lnTo>
                  <a:pt x="275" y="209"/>
                </a:lnTo>
                <a:lnTo>
                  <a:pt x="272" y="211"/>
                </a:lnTo>
                <a:lnTo>
                  <a:pt x="269" y="211"/>
                </a:lnTo>
                <a:lnTo>
                  <a:pt x="268" y="212"/>
                </a:lnTo>
                <a:lnTo>
                  <a:pt x="267" y="211"/>
                </a:lnTo>
                <a:lnTo>
                  <a:pt x="268" y="209"/>
                </a:lnTo>
                <a:lnTo>
                  <a:pt x="268" y="208"/>
                </a:lnTo>
                <a:lnTo>
                  <a:pt x="269" y="207"/>
                </a:lnTo>
                <a:lnTo>
                  <a:pt x="268" y="208"/>
                </a:lnTo>
                <a:close/>
                <a:moveTo>
                  <a:pt x="300" y="261"/>
                </a:moveTo>
                <a:lnTo>
                  <a:pt x="298" y="263"/>
                </a:lnTo>
                <a:lnTo>
                  <a:pt x="294" y="263"/>
                </a:lnTo>
                <a:lnTo>
                  <a:pt x="292" y="263"/>
                </a:lnTo>
                <a:lnTo>
                  <a:pt x="291" y="263"/>
                </a:lnTo>
                <a:lnTo>
                  <a:pt x="290" y="262"/>
                </a:lnTo>
                <a:lnTo>
                  <a:pt x="291" y="260"/>
                </a:lnTo>
                <a:lnTo>
                  <a:pt x="292" y="257"/>
                </a:lnTo>
                <a:lnTo>
                  <a:pt x="295" y="257"/>
                </a:lnTo>
                <a:lnTo>
                  <a:pt x="298" y="257"/>
                </a:lnTo>
                <a:lnTo>
                  <a:pt x="299" y="258"/>
                </a:lnTo>
                <a:lnTo>
                  <a:pt x="300" y="260"/>
                </a:lnTo>
                <a:lnTo>
                  <a:pt x="300" y="261"/>
                </a:lnTo>
                <a:lnTo>
                  <a:pt x="300" y="261"/>
                </a:lnTo>
                <a:lnTo>
                  <a:pt x="300" y="261"/>
                </a:lnTo>
                <a:close/>
                <a:moveTo>
                  <a:pt x="290" y="305"/>
                </a:moveTo>
                <a:lnTo>
                  <a:pt x="286" y="306"/>
                </a:lnTo>
                <a:lnTo>
                  <a:pt x="283" y="307"/>
                </a:lnTo>
                <a:lnTo>
                  <a:pt x="281" y="307"/>
                </a:lnTo>
                <a:lnTo>
                  <a:pt x="280" y="307"/>
                </a:lnTo>
                <a:lnTo>
                  <a:pt x="278" y="306"/>
                </a:lnTo>
                <a:lnTo>
                  <a:pt x="277" y="305"/>
                </a:lnTo>
                <a:lnTo>
                  <a:pt x="280" y="303"/>
                </a:lnTo>
                <a:lnTo>
                  <a:pt x="283" y="304"/>
                </a:lnTo>
                <a:lnTo>
                  <a:pt x="286" y="304"/>
                </a:lnTo>
                <a:lnTo>
                  <a:pt x="290" y="305"/>
                </a:lnTo>
                <a:lnTo>
                  <a:pt x="286" y="306"/>
                </a:lnTo>
                <a:lnTo>
                  <a:pt x="290" y="305"/>
                </a:lnTo>
                <a:close/>
                <a:moveTo>
                  <a:pt x="276" y="307"/>
                </a:moveTo>
                <a:lnTo>
                  <a:pt x="275" y="310"/>
                </a:lnTo>
                <a:lnTo>
                  <a:pt x="273" y="311"/>
                </a:lnTo>
                <a:lnTo>
                  <a:pt x="270" y="311"/>
                </a:lnTo>
                <a:lnTo>
                  <a:pt x="269" y="310"/>
                </a:lnTo>
                <a:lnTo>
                  <a:pt x="270" y="307"/>
                </a:lnTo>
                <a:lnTo>
                  <a:pt x="273" y="306"/>
                </a:lnTo>
                <a:lnTo>
                  <a:pt x="274" y="306"/>
                </a:lnTo>
                <a:lnTo>
                  <a:pt x="275" y="306"/>
                </a:lnTo>
                <a:lnTo>
                  <a:pt x="276" y="306"/>
                </a:lnTo>
                <a:lnTo>
                  <a:pt x="276" y="307"/>
                </a:lnTo>
                <a:lnTo>
                  <a:pt x="276" y="307"/>
                </a:lnTo>
                <a:lnTo>
                  <a:pt x="276" y="307"/>
                </a:lnTo>
                <a:close/>
                <a:moveTo>
                  <a:pt x="261" y="304"/>
                </a:moveTo>
                <a:lnTo>
                  <a:pt x="264" y="302"/>
                </a:lnTo>
                <a:lnTo>
                  <a:pt x="267" y="302"/>
                </a:lnTo>
                <a:lnTo>
                  <a:pt x="270" y="303"/>
                </a:lnTo>
                <a:lnTo>
                  <a:pt x="273" y="304"/>
                </a:lnTo>
                <a:lnTo>
                  <a:pt x="270" y="305"/>
                </a:lnTo>
                <a:lnTo>
                  <a:pt x="266" y="306"/>
                </a:lnTo>
                <a:lnTo>
                  <a:pt x="264" y="306"/>
                </a:lnTo>
                <a:lnTo>
                  <a:pt x="262" y="306"/>
                </a:lnTo>
                <a:lnTo>
                  <a:pt x="261" y="305"/>
                </a:lnTo>
                <a:lnTo>
                  <a:pt x="261" y="304"/>
                </a:lnTo>
                <a:close/>
                <a:moveTo>
                  <a:pt x="261" y="310"/>
                </a:moveTo>
                <a:lnTo>
                  <a:pt x="264" y="308"/>
                </a:lnTo>
                <a:lnTo>
                  <a:pt x="265" y="310"/>
                </a:lnTo>
                <a:lnTo>
                  <a:pt x="265" y="311"/>
                </a:lnTo>
                <a:lnTo>
                  <a:pt x="264" y="312"/>
                </a:lnTo>
                <a:lnTo>
                  <a:pt x="261" y="314"/>
                </a:lnTo>
                <a:lnTo>
                  <a:pt x="258" y="314"/>
                </a:lnTo>
                <a:lnTo>
                  <a:pt x="256" y="313"/>
                </a:lnTo>
                <a:lnTo>
                  <a:pt x="254" y="312"/>
                </a:lnTo>
                <a:lnTo>
                  <a:pt x="258" y="311"/>
                </a:lnTo>
                <a:lnTo>
                  <a:pt x="261" y="310"/>
                </a:lnTo>
                <a:lnTo>
                  <a:pt x="261" y="310"/>
                </a:lnTo>
                <a:lnTo>
                  <a:pt x="261" y="310"/>
                </a:lnTo>
                <a:close/>
                <a:moveTo>
                  <a:pt x="258" y="214"/>
                </a:moveTo>
                <a:lnTo>
                  <a:pt x="257" y="215"/>
                </a:lnTo>
                <a:lnTo>
                  <a:pt x="254" y="215"/>
                </a:lnTo>
                <a:lnTo>
                  <a:pt x="252" y="214"/>
                </a:lnTo>
                <a:lnTo>
                  <a:pt x="250" y="213"/>
                </a:lnTo>
                <a:lnTo>
                  <a:pt x="253" y="212"/>
                </a:lnTo>
                <a:lnTo>
                  <a:pt x="256" y="211"/>
                </a:lnTo>
                <a:lnTo>
                  <a:pt x="257" y="211"/>
                </a:lnTo>
                <a:lnTo>
                  <a:pt x="258" y="212"/>
                </a:lnTo>
                <a:lnTo>
                  <a:pt x="259" y="213"/>
                </a:lnTo>
                <a:lnTo>
                  <a:pt x="258" y="214"/>
                </a:lnTo>
                <a:lnTo>
                  <a:pt x="258" y="214"/>
                </a:lnTo>
                <a:lnTo>
                  <a:pt x="258" y="214"/>
                </a:lnTo>
                <a:close/>
                <a:moveTo>
                  <a:pt x="251" y="130"/>
                </a:moveTo>
                <a:lnTo>
                  <a:pt x="252" y="130"/>
                </a:lnTo>
                <a:lnTo>
                  <a:pt x="253" y="131"/>
                </a:lnTo>
                <a:lnTo>
                  <a:pt x="252" y="132"/>
                </a:lnTo>
                <a:lnTo>
                  <a:pt x="252" y="134"/>
                </a:lnTo>
                <a:lnTo>
                  <a:pt x="252" y="137"/>
                </a:lnTo>
                <a:lnTo>
                  <a:pt x="252" y="139"/>
                </a:lnTo>
                <a:lnTo>
                  <a:pt x="251" y="140"/>
                </a:lnTo>
                <a:lnTo>
                  <a:pt x="250" y="140"/>
                </a:lnTo>
                <a:lnTo>
                  <a:pt x="250" y="139"/>
                </a:lnTo>
                <a:lnTo>
                  <a:pt x="249" y="137"/>
                </a:lnTo>
                <a:lnTo>
                  <a:pt x="249" y="136"/>
                </a:lnTo>
                <a:lnTo>
                  <a:pt x="249" y="133"/>
                </a:lnTo>
                <a:lnTo>
                  <a:pt x="249" y="131"/>
                </a:lnTo>
                <a:lnTo>
                  <a:pt x="251" y="130"/>
                </a:lnTo>
                <a:lnTo>
                  <a:pt x="250" y="130"/>
                </a:lnTo>
                <a:lnTo>
                  <a:pt x="251" y="130"/>
                </a:lnTo>
                <a:close/>
                <a:moveTo>
                  <a:pt x="242" y="179"/>
                </a:moveTo>
                <a:lnTo>
                  <a:pt x="245" y="178"/>
                </a:lnTo>
                <a:lnTo>
                  <a:pt x="250" y="177"/>
                </a:lnTo>
                <a:lnTo>
                  <a:pt x="252" y="175"/>
                </a:lnTo>
                <a:lnTo>
                  <a:pt x="254" y="175"/>
                </a:lnTo>
                <a:lnTo>
                  <a:pt x="256" y="177"/>
                </a:lnTo>
                <a:lnTo>
                  <a:pt x="256" y="178"/>
                </a:lnTo>
                <a:lnTo>
                  <a:pt x="256" y="179"/>
                </a:lnTo>
                <a:lnTo>
                  <a:pt x="254" y="181"/>
                </a:lnTo>
                <a:lnTo>
                  <a:pt x="252" y="181"/>
                </a:lnTo>
                <a:lnTo>
                  <a:pt x="250" y="182"/>
                </a:lnTo>
                <a:lnTo>
                  <a:pt x="245" y="183"/>
                </a:lnTo>
                <a:lnTo>
                  <a:pt x="242" y="183"/>
                </a:lnTo>
                <a:lnTo>
                  <a:pt x="244" y="186"/>
                </a:lnTo>
                <a:lnTo>
                  <a:pt x="248" y="188"/>
                </a:lnTo>
                <a:lnTo>
                  <a:pt x="244" y="189"/>
                </a:lnTo>
                <a:lnTo>
                  <a:pt x="242" y="188"/>
                </a:lnTo>
                <a:lnTo>
                  <a:pt x="240" y="187"/>
                </a:lnTo>
                <a:lnTo>
                  <a:pt x="237" y="186"/>
                </a:lnTo>
                <a:lnTo>
                  <a:pt x="236" y="183"/>
                </a:lnTo>
                <a:lnTo>
                  <a:pt x="236" y="182"/>
                </a:lnTo>
                <a:lnTo>
                  <a:pt x="239" y="180"/>
                </a:lnTo>
                <a:lnTo>
                  <a:pt x="242" y="179"/>
                </a:lnTo>
                <a:lnTo>
                  <a:pt x="242" y="179"/>
                </a:lnTo>
                <a:lnTo>
                  <a:pt x="242" y="179"/>
                </a:lnTo>
                <a:close/>
                <a:moveTo>
                  <a:pt x="236" y="273"/>
                </a:moveTo>
                <a:lnTo>
                  <a:pt x="241" y="275"/>
                </a:lnTo>
                <a:lnTo>
                  <a:pt x="247" y="277"/>
                </a:lnTo>
                <a:lnTo>
                  <a:pt x="243" y="278"/>
                </a:lnTo>
                <a:lnTo>
                  <a:pt x="240" y="278"/>
                </a:lnTo>
                <a:lnTo>
                  <a:pt x="236" y="279"/>
                </a:lnTo>
                <a:lnTo>
                  <a:pt x="234" y="279"/>
                </a:lnTo>
                <a:lnTo>
                  <a:pt x="233" y="278"/>
                </a:lnTo>
                <a:lnTo>
                  <a:pt x="233" y="277"/>
                </a:lnTo>
                <a:lnTo>
                  <a:pt x="234" y="274"/>
                </a:lnTo>
                <a:lnTo>
                  <a:pt x="236" y="273"/>
                </a:lnTo>
                <a:lnTo>
                  <a:pt x="236" y="273"/>
                </a:lnTo>
                <a:lnTo>
                  <a:pt x="236" y="273"/>
                </a:lnTo>
                <a:close/>
                <a:moveTo>
                  <a:pt x="153" y="169"/>
                </a:moveTo>
                <a:lnTo>
                  <a:pt x="155" y="166"/>
                </a:lnTo>
                <a:lnTo>
                  <a:pt x="159" y="164"/>
                </a:lnTo>
                <a:lnTo>
                  <a:pt x="163" y="163"/>
                </a:lnTo>
                <a:lnTo>
                  <a:pt x="167" y="162"/>
                </a:lnTo>
                <a:lnTo>
                  <a:pt x="168" y="161"/>
                </a:lnTo>
                <a:lnTo>
                  <a:pt x="170" y="161"/>
                </a:lnTo>
                <a:lnTo>
                  <a:pt x="170" y="162"/>
                </a:lnTo>
                <a:lnTo>
                  <a:pt x="170" y="164"/>
                </a:lnTo>
                <a:lnTo>
                  <a:pt x="173" y="164"/>
                </a:lnTo>
                <a:lnTo>
                  <a:pt x="174" y="164"/>
                </a:lnTo>
                <a:lnTo>
                  <a:pt x="177" y="164"/>
                </a:lnTo>
                <a:lnTo>
                  <a:pt x="181" y="164"/>
                </a:lnTo>
                <a:lnTo>
                  <a:pt x="182" y="165"/>
                </a:lnTo>
                <a:lnTo>
                  <a:pt x="182" y="166"/>
                </a:lnTo>
                <a:lnTo>
                  <a:pt x="181" y="167"/>
                </a:lnTo>
                <a:lnTo>
                  <a:pt x="179" y="169"/>
                </a:lnTo>
                <a:lnTo>
                  <a:pt x="178" y="170"/>
                </a:lnTo>
                <a:lnTo>
                  <a:pt x="177" y="171"/>
                </a:lnTo>
                <a:lnTo>
                  <a:pt x="177" y="172"/>
                </a:lnTo>
                <a:lnTo>
                  <a:pt x="178" y="172"/>
                </a:lnTo>
                <a:lnTo>
                  <a:pt x="184" y="171"/>
                </a:lnTo>
                <a:lnTo>
                  <a:pt x="190" y="171"/>
                </a:lnTo>
                <a:lnTo>
                  <a:pt x="186" y="173"/>
                </a:lnTo>
                <a:lnTo>
                  <a:pt x="184" y="174"/>
                </a:lnTo>
                <a:lnTo>
                  <a:pt x="181" y="175"/>
                </a:lnTo>
                <a:lnTo>
                  <a:pt x="177" y="178"/>
                </a:lnTo>
                <a:lnTo>
                  <a:pt x="175" y="178"/>
                </a:lnTo>
                <a:lnTo>
                  <a:pt x="174" y="180"/>
                </a:lnTo>
                <a:lnTo>
                  <a:pt x="176" y="180"/>
                </a:lnTo>
                <a:lnTo>
                  <a:pt x="178" y="180"/>
                </a:lnTo>
                <a:lnTo>
                  <a:pt x="181" y="180"/>
                </a:lnTo>
                <a:lnTo>
                  <a:pt x="181" y="181"/>
                </a:lnTo>
                <a:lnTo>
                  <a:pt x="181" y="182"/>
                </a:lnTo>
                <a:lnTo>
                  <a:pt x="178" y="183"/>
                </a:lnTo>
                <a:lnTo>
                  <a:pt x="171" y="182"/>
                </a:lnTo>
                <a:lnTo>
                  <a:pt x="167" y="179"/>
                </a:lnTo>
                <a:lnTo>
                  <a:pt x="171" y="175"/>
                </a:lnTo>
                <a:lnTo>
                  <a:pt x="176" y="172"/>
                </a:lnTo>
                <a:lnTo>
                  <a:pt x="167" y="173"/>
                </a:lnTo>
                <a:lnTo>
                  <a:pt x="157" y="177"/>
                </a:lnTo>
                <a:lnTo>
                  <a:pt x="154" y="177"/>
                </a:lnTo>
                <a:lnTo>
                  <a:pt x="152" y="175"/>
                </a:lnTo>
                <a:lnTo>
                  <a:pt x="151" y="172"/>
                </a:lnTo>
                <a:lnTo>
                  <a:pt x="153" y="169"/>
                </a:lnTo>
                <a:lnTo>
                  <a:pt x="153" y="169"/>
                </a:lnTo>
                <a:lnTo>
                  <a:pt x="153" y="169"/>
                </a:lnTo>
                <a:close/>
                <a:moveTo>
                  <a:pt x="193" y="180"/>
                </a:moveTo>
                <a:lnTo>
                  <a:pt x="193" y="182"/>
                </a:lnTo>
                <a:lnTo>
                  <a:pt x="193" y="184"/>
                </a:lnTo>
                <a:lnTo>
                  <a:pt x="192" y="186"/>
                </a:lnTo>
                <a:lnTo>
                  <a:pt x="191" y="187"/>
                </a:lnTo>
                <a:lnTo>
                  <a:pt x="188" y="188"/>
                </a:lnTo>
                <a:lnTo>
                  <a:pt x="186" y="191"/>
                </a:lnTo>
                <a:lnTo>
                  <a:pt x="185" y="187"/>
                </a:lnTo>
                <a:lnTo>
                  <a:pt x="184" y="184"/>
                </a:lnTo>
                <a:lnTo>
                  <a:pt x="187" y="182"/>
                </a:lnTo>
                <a:lnTo>
                  <a:pt x="193" y="180"/>
                </a:lnTo>
                <a:close/>
                <a:moveTo>
                  <a:pt x="181" y="247"/>
                </a:moveTo>
                <a:lnTo>
                  <a:pt x="182" y="249"/>
                </a:lnTo>
                <a:lnTo>
                  <a:pt x="182" y="250"/>
                </a:lnTo>
                <a:lnTo>
                  <a:pt x="179" y="252"/>
                </a:lnTo>
                <a:lnTo>
                  <a:pt x="177" y="252"/>
                </a:lnTo>
                <a:lnTo>
                  <a:pt x="171" y="252"/>
                </a:lnTo>
                <a:lnTo>
                  <a:pt x="168" y="253"/>
                </a:lnTo>
                <a:lnTo>
                  <a:pt x="170" y="249"/>
                </a:lnTo>
                <a:lnTo>
                  <a:pt x="174" y="247"/>
                </a:lnTo>
                <a:lnTo>
                  <a:pt x="175" y="246"/>
                </a:lnTo>
                <a:lnTo>
                  <a:pt x="177" y="246"/>
                </a:lnTo>
                <a:lnTo>
                  <a:pt x="178" y="246"/>
                </a:lnTo>
                <a:lnTo>
                  <a:pt x="181" y="247"/>
                </a:lnTo>
                <a:lnTo>
                  <a:pt x="179" y="247"/>
                </a:lnTo>
                <a:lnTo>
                  <a:pt x="181" y="247"/>
                </a:lnTo>
                <a:close/>
                <a:moveTo>
                  <a:pt x="157" y="189"/>
                </a:moveTo>
                <a:lnTo>
                  <a:pt x="153" y="192"/>
                </a:lnTo>
                <a:lnTo>
                  <a:pt x="150" y="195"/>
                </a:lnTo>
                <a:lnTo>
                  <a:pt x="145" y="198"/>
                </a:lnTo>
                <a:lnTo>
                  <a:pt x="142" y="198"/>
                </a:lnTo>
                <a:lnTo>
                  <a:pt x="141" y="196"/>
                </a:lnTo>
                <a:lnTo>
                  <a:pt x="138" y="194"/>
                </a:lnTo>
                <a:lnTo>
                  <a:pt x="135" y="195"/>
                </a:lnTo>
                <a:lnTo>
                  <a:pt x="133" y="194"/>
                </a:lnTo>
                <a:lnTo>
                  <a:pt x="138" y="190"/>
                </a:lnTo>
                <a:lnTo>
                  <a:pt x="144" y="188"/>
                </a:lnTo>
                <a:lnTo>
                  <a:pt x="147" y="187"/>
                </a:lnTo>
                <a:lnTo>
                  <a:pt x="150" y="187"/>
                </a:lnTo>
                <a:lnTo>
                  <a:pt x="153" y="187"/>
                </a:lnTo>
                <a:lnTo>
                  <a:pt x="157" y="189"/>
                </a:lnTo>
                <a:lnTo>
                  <a:pt x="152" y="187"/>
                </a:lnTo>
                <a:lnTo>
                  <a:pt x="157" y="189"/>
                </a:lnTo>
                <a:close/>
                <a:moveTo>
                  <a:pt x="129" y="200"/>
                </a:moveTo>
                <a:lnTo>
                  <a:pt x="132" y="202"/>
                </a:lnTo>
                <a:lnTo>
                  <a:pt x="133" y="204"/>
                </a:lnTo>
                <a:lnTo>
                  <a:pt x="132" y="206"/>
                </a:lnTo>
                <a:lnTo>
                  <a:pt x="129" y="207"/>
                </a:lnTo>
                <a:lnTo>
                  <a:pt x="128" y="206"/>
                </a:lnTo>
                <a:lnTo>
                  <a:pt x="127" y="206"/>
                </a:lnTo>
                <a:lnTo>
                  <a:pt x="126" y="205"/>
                </a:lnTo>
                <a:lnTo>
                  <a:pt x="126" y="204"/>
                </a:lnTo>
                <a:lnTo>
                  <a:pt x="128" y="202"/>
                </a:lnTo>
                <a:lnTo>
                  <a:pt x="129" y="200"/>
                </a:lnTo>
                <a:lnTo>
                  <a:pt x="129" y="200"/>
                </a:lnTo>
                <a:lnTo>
                  <a:pt x="129" y="200"/>
                </a:lnTo>
                <a:close/>
                <a:moveTo>
                  <a:pt x="110" y="217"/>
                </a:moveTo>
                <a:lnTo>
                  <a:pt x="107" y="217"/>
                </a:lnTo>
                <a:lnTo>
                  <a:pt x="104" y="216"/>
                </a:lnTo>
                <a:lnTo>
                  <a:pt x="107" y="214"/>
                </a:lnTo>
                <a:lnTo>
                  <a:pt x="109" y="212"/>
                </a:lnTo>
                <a:lnTo>
                  <a:pt x="111" y="211"/>
                </a:lnTo>
                <a:lnTo>
                  <a:pt x="112" y="209"/>
                </a:lnTo>
                <a:lnTo>
                  <a:pt x="114" y="211"/>
                </a:lnTo>
                <a:lnTo>
                  <a:pt x="114" y="211"/>
                </a:lnTo>
                <a:lnTo>
                  <a:pt x="114" y="213"/>
                </a:lnTo>
                <a:lnTo>
                  <a:pt x="113" y="216"/>
                </a:lnTo>
                <a:lnTo>
                  <a:pt x="112" y="217"/>
                </a:lnTo>
                <a:lnTo>
                  <a:pt x="110" y="217"/>
                </a:lnTo>
                <a:lnTo>
                  <a:pt x="110" y="219"/>
                </a:lnTo>
                <a:lnTo>
                  <a:pt x="110" y="217"/>
                </a:lnTo>
                <a:close/>
                <a:moveTo>
                  <a:pt x="118" y="245"/>
                </a:moveTo>
                <a:lnTo>
                  <a:pt x="118" y="246"/>
                </a:lnTo>
                <a:lnTo>
                  <a:pt x="118" y="247"/>
                </a:lnTo>
                <a:lnTo>
                  <a:pt x="117" y="247"/>
                </a:lnTo>
                <a:lnTo>
                  <a:pt x="116" y="247"/>
                </a:lnTo>
                <a:lnTo>
                  <a:pt x="113" y="245"/>
                </a:lnTo>
                <a:lnTo>
                  <a:pt x="112" y="242"/>
                </a:lnTo>
                <a:lnTo>
                  <a:pt x="113" y="239"/>
                </a:lnTo>
                <a:lnTo>
                  <a:pt x="114" y="237"/>
                </a:lnTo>
                <a:lnTo>
                  <a:pt x="117" y="234"/>
                </a:lnTo>
                <a:lnTo>
                  <a:pt x="120" y="233"/>
                </a:lnTo>
                <a:lnTo>
                  <a:pt x="122" y="233"/>
                </a:lnTo>
                <a:lnTo>
                  <a:pt x="125" y="234"/>
                </a:lnTo>
                <a:lnTo>
                  <a:pt x="126" y="234"/>
                </a:lnTo>
                <a:lnTo>
                  <a:pt x="127" y="236"/>
                </a:lnTo>
                <a:lnTo>
                  <a:pt x="127" y="237"/>
                </a:lnTo>
                <a:lnTo>
                  <a:pt x="126" y="238"/>
                </a:lnTo>
                <a:lnTo>
                  <a:pt x="122" y="239"/>
                </a:lnTo>
                <a:lnTo>
                  <a:pt x="120" y="239"/>
                </a:lnTo>
                <a:lnTo>
                  <a:pt x="119" y="240"/>
                </a:lnTo>
                <a:lnTo>
                  <a:pt x="118" y="241"/>
                </a:lnTo>
                <a:lnTo>
                  <a:pt x="118" y="242"/>
                </a:lnTo>
                <a:lnTo>
                  <a:pt x="118" y="245"/>
                </a:lnTo>
                <a:lnTo>
                  <a:pt x="118" y="244"/>
                </a:lnTo>
                <a:lnTo>
                  <a:pt x="118" y="245"/>
                </a:lnTo>
                <a:close/>
                <a:moveTo>
                  <a:pt x="127" y="263"/>
                </a:moveTo>
                <a:lnTo>
                  <a:pt x="126" y="263"/>
                </a:lnTo>
                <a:lnTo>
                  <a:pt x="125" y="263"/>
                </a:lnTo>
                <a:lnTo>
                  <a:pt x="124" y="262"/>
                </a:lnTo>
                <a:lnTo>
                  <a:pt x="124" y="261"/>
                </a:lnTo>
                <a:lnTo>
                  <a:pt x="124" y="258"/>
                </a:lnTo>
                <a:lnTo>
                  <a:pt x="126" y="258"/>
                </a:lnTo>
                <a:lnTo>
                  <a:pt x="127" y="258"/>
                </a:lnTo>
                <a:lnTo>
                  <a:pt x="129" y="258"/>
                </a:lnTo>
                <a:lnTo>
                  <a:pt x="132" y="254"/>
                </a:lnTo>
                <a:lnTo>
                  <a:pt x="133" y="249"/>
                </a:lnTo>
                <a:lnTo>
                  <a:pt x="134" y="248"/>
                </a:lnTo>
                <a:lnTo>
                  <a:pt x="135" y="249"/>
                </a:lnTo>
                <a:lnTo>
                  <a:pt x="136" y="249"/>
                </a:lnTo>
                <a:lnTo>
                  <a:pt x="136" y="250"/>
                </a:lnTo>
                <a:lnTo>
                  <a:pt x="137" y="254"/>
                </a:lnTo>
                <a:lnTo>
                  <a:pt x="137" y="256"/>
                </a:lnTo>
                <a:lnTo>
                  <a:pt x="136" y="260"/>
                </a:lnTo>
                <a:lnTo>
                  <a:pt x="134" y="262"/>
                </a:lnTo>
                <a:lnTo>
                  <a:pt x="132" y="263"/>
                </a:lnTo>
                <a:lnTo>
                  <a:pt x="127" y="263"/>
                </a:lnTo>
                <a:lnTo>
                  <a:pt x="129" y="264"/>
                </a:lnTo>
                <a:lnTo>
                  <a:pt x="127" y="263"/>
                </a:lnTo>
                <a:close/>
                <a:moveTo>
                  <a:pt x="142" y="445"/>
                </a:moveTo>
                <a:lnTo>
                  <a:pt x="141" y="446"/>
                </a:lnTo>
                <a:lnTo>
                  <a:pt x="138" y="447"/>
                </a:lnTo>
                <a:lnTo>
                  <a:pt x="136" y="447"/>
                </a:lnTo>
                <a:lnTo>
                  <a:pt x="135" y="445"/>
                </a:lnTo>
                <a:lnTo>
                  <a:pt x="135" y="444"/>
                </a:lnTo>
                <a:lnTo>
                  <a:pt x="136" y="443"/>
                </a:lnTo>
                <a:lnTo>
                  <a:pt x="137" y="441"/>
                </a:lnTo>
                <a:lnTo>
                  <a:pt x="138" y="441"/>
                </a:lnTo>
                <a:lnTo>
                  <a:pt x="141" y="443"/>
                </a:lnTo>
                <a:lnTo>
                  <a:pt x="142" y="445"/>
                </a:lnTo>
                <a:close/>
                <a:moveTo>
                  <a:pt x="144" y="219"/>
                </a:moveTo>
                <a:lnTo>
                  <a:pt x="142" y="220"/>
                </a:lnTo>
                <a:lnTo>
                  <a:pt x="140" y="220"/>
                </a:lnTo>
                <a:lnTo>
                  <a:pt x="138" y="221"/>
                </a:lnTo>
                <a:lnTo>
                  <a:pt x="137" y="221"/>
                </a:lnTo>
                <a:lnTo>
                  <a:pt x="136" y="221"/>
                </a:lnTo>
                <a:lnTo>
                  <a:pt x="135" y="219"/>
                </a:lnTo>
                <a:lnTo>
                  <a:pt x="136" y="217"/>
                </a:lnTo>
                <a:lnTo>
                  <a:pt x="137" y="216"/>
                </a:lnTo>
                <a:lnTo>
                  <a:pt x="142" y="214"/>
                </a:lnTo>
                <a:lnTo>
                  <a:pt x="146" y="215"/>
                </a:lnTo>
                <a:lnTo>
                  <a:pt x="147" y="216"/>
                </a:lnTo>
                <a:lnTo>
                  <a:pt x="146" y="217"/>
                </a:lnTo>
                <a:lnTo>
                  <a:pt x="146" y="219"/>
                </a:lnTo>
                <a:lnTo>
                  <a:pt x="144" y="219"/>
                </a:lnTo>
                <a:lnTo>
                  <a:pt x="144" y="219"/>
                </a:lnTo>
                <a:lnTo>
                  <a:pt x="144" y="219"/>
                </a:lnTo>
                <a:close/>
                <a:moveTo>
                  <a:pt x="150" y="208"/>
                </a:moveTo>
                <a:lnTo>
                  <a:pt x="154" y="206"/>
                </a:lnTo>
                <a:lnTo>
                  <a:pt x="160" y="203"/>
                </a:lnTo>
                <a:lnTo>
                  <a:pt x="162" y="202"/>
                </a:lnTo>
                <a:lnTo>
                  <a:pt x="165" y="202"/>
                </a:lnTo>
                <a:lnTo>
                  <a:pt x="167" y="203"/>
                </a:lnTo>
                <a:lnTo>
                  <a:pt x="167" y="205"/>
                </a:lnTo>
                <a:lnTo>
                  <a:pt x="165" y="207"/>
                </a:lnTo>
                <a:lnTo>
                  <a:pt x="163" y="208"/>
                </a:lnTo>
                <a:lnTo>
                  <a:pt x="161" y="208"/>
                </a:lnTo>
                <a:lnTo>
                  <a:pt x="159" y="209"/>
                </a:lnTo>
                <a:lnTo>
                  <a:pt x="154" y="208"/>
                </a:lnTo>
                <a:lnTo>
                  <a:pt x="150" y="208"/>
                </a:lnTo>
                <a:lnTo>
                  <a:pt x="154" y="206"/>
                </a:lnTo>
                <a:lnTo>
                  <a:pt x="150" y="208"/>
                </a:lnTo>
                <a:close/>
                <a:moveTo>
                  <a:pt x="160" y="258"/>
                </a:moveTo>
                <a:lnTo>
                  <a:pt x="158" y="257"/>
                </a:lnTo>
                <a:lnTo>
                  <a:pt x="158" y="256"/>
                </a:lnTo>
                <a:lnTo>
                  <a:pt x="159" y="255"/>
                </a:lnTo>
                <a:lnTo>
                  <a:pt x="161" y="255"/>
                </a:lnTo>
                <a:lnTo>
                  <a:pt x="167" y="255"/>
                </a:lnTo>
                <a:lnTo>
                  <a:pt x="173" y="255"/>
                </a:lnTo>
                <a:lnTo>
                  <a:pt x="169" y="257"/>
                </a:lnTo>
                <a:lnTo>
                  <a:pt x="167" y="258"/>
                </a:lnTo>
                <a:lnTo>
                  <a:pt x="163" y="258"/>
                </a:lnTo>
                <a:lnTo>
                  <a:pt x="160" y="258"/>
                </a:lnTo>
                <a:lnTo>
                  <a:pt x="160" y="258"/>
                </a:lnTo>
                <a:lnTo>
                  <a:pt x="160" y="258"/>
                </a:lnTo>
                <a:close/>
                <a:moveTo>
                  <a:pt x="177" y="429"/>
                </a:moveTo>
                <a:lnTo>
                  <a:pt x="175" y="429"/>
                </a:lnTo>
                <a:lnTo>
                  <a:pt x="173" y="429"/>
                </a:lnTo>
                <a:lnTo>
                  <a:pt x="173" y="431"/>
                </a:lnTo>
                <a:lnTo>
                  <a:pt x="173" y="433"/>
                </a:lnTo>
                <a:lnTo>
                  <a:pt x="169" y="432"/>
                </a:lnTo>
                <a:lnTo>
                  <a:pt x="169" y="430"/>
                </a:lnTo>
                <a:lnTo>
                  <a:pt x="169" y="428"/>
                </a:lnTo>
                <a:lnTo>
                  <a:pt x="170" y="426"/>
                </a:lnTo>
                <a:lnTo>
                  <a:pt x="173" y="423"/>
                </a:lnTo>
                <a:lnTo>
                  <a:pt x="175" y="422"/>
                </a:lnTo>
                <a:lnTo>
                  <a:pt x="178" y="422"/>
                </a:lnTo>
                <a:lnTo>
                  <a:pt x="181" y="422"/>
                </a:lnTo>
                <a:lnTo>
                  <a:pt x="181" y="424"/>
                </a:lnTo>
                <a:lnTo>
                  <a:pt x="183" y="427"/>
                </a:lnTo>
                <a:lnTo>
                  <a:pt x="183" y="429"/>
                </a:lnTo>
                <a:lnTo>
                  <a:pt x="182" y="430"/>
                </a:lnTo>
                <a:lnTo>
                  <a:pt x="179" y="429"/>
                </a:lnTo>
                <a:lnTo>
                  <a:pt x="177" y="429"/>
                </a:lnTo>
                <a:lnTo>
                  <a:pt x="176" y="429"/>
                </a:lnTo>
                <a:lnTo>
                  <a:pt x="177" y="429"/>
                </a:lnTo>
                <a:close/>
                <a:moveTo>
                  <a:pt x="176" y="320"/>
                </a:moveTo>
                <a:lnTo>
                  <a:pt x="174" y="321"/>
                </a:lnTo>
                <a:lnTo>
                  <a:pt x="173" y="321"/>
                </a:lnTo>
                <a:lnTo>
                  <a:pt x="170" y="321"/>
                </a:lnTo>
                <a:lnTo>
                  <a:pt x="169" y="319"/>
                </a:lnTo>
                <a:lnTo>
                  <a:pt x="170" y="315"/>
                </a:lnTo>
                <a:lnTo>
                  <a:pt x="173" y="313"/>
                </a:lnTo>
                <a:lnTo>
                  <a:pt x="178" y="312"/>
                </a:lnTo>
                <a:lnTo>
                  <a:pt x="184" y="313"/>
                </a:lnTo>
                <a:lnTo>
                  <a:pt x="181" y="317"/>
                </a:lnTo>
                <a:lnTo>
                  <a:pt x="176" y="320"/>
                </a:lnTo>
                <a:lnTo>
                  <a:pt x="177" y="320"/>
                </a:lnTo>
                <a:lnTo>
                  <a:pt x="176" y="320"/>
                </a:lnTo>
                <a:close/>
                <a:moveTo>
                  <a:pt x="181" y="239"/>
                </a:moveTo>
                <a:lnTo>
                  <a:pt x="181" y="237"/>
                </a:lnTo>
                <a:lnTo>
                  <a:pt x="182" y="232"/>
                </a:lnTo>
                <a:lnTo>
                  <a:pt x="187" y="233"/>
                </a:lnTo>
                <a:lnTo>
                  <a:pt x="194" y="237"/>
                </a:lnTo>
                <a:lnTo>
                  <a:pt x="187" y="237"/>
                </a:lnTo>
                <a:lnTo>
                  <a:pt x="181" y="239"/>
                </a:lnTo>
                <a:lnTo>
                  <a:pt x="182" y="238"/>
                </a:lnTo>
                <a:lnTo>
                  <a:pt x="181" y="239"/>
                </a:lnTo>
                <a:close/>
                <a:moveTo>
                  <a:pt x="193" y="154"/>
                </a:moveTo>
                <a:lnTo>
                  <a:pt x="194" y="151"/>
                </a:lnTo>
                <a:lnTo>
                  <a:pt x="198" y="149"/>
                </a:lnTo>
                <a:lnTo>
                  <a:pt x="202" y="148"/>
                </a:lnTo>
                <a:lnTo>
                  <a:pt x="204" y="148"/>
                </a:lnTo>
                <a:lnTo>
                  <a:pt x="209" y="150"/>
                </a:lnTo>
                <a:lnTo>
                  <a:pt x="214" y="153"/>
                </a:lnTo>
                <a:lnTo>
                  <a:pt x="214" y="155"/>
                </a:lnTo>
                <a:lnTo>
                  <a:pt x="214" y="158"/>
                </a:lnTo>
                <a:lnTo>
                  <a:pt x="215" y="159"/>
                </a:lnTo>
                <a:lnTo>
                  <a:pt x="216" y="161"/>
                </a:lnTo>
                <a:lnTo>
                  <a:pt x="217" y="162"/>
                </a:lnTo>
                <a:lnTo>
                  <a:pt x="216" y="163"/>
                </a:lnTo>
                <a:lnTo>
                  <a:pt x="211" y="165"/>
                </a:lnTo>
                <a:lnTo>
                  <a:pt x="208" y="165"/>
                </a:lnTo>
                <a:lnTo>
                  <a:pt x="206" y="165"/>
                </a:lnTo>
                <a:lnTo>
                  <a:pt x="204" y="165"/>
                </a:lnTo>
                <a:lnTo>
                  <a:pt x="206" y="164"/>
                </a:lnTo>
                <a:lnTo>
                  <a:pt x="206" y="163"/>
                </a:lnTo>
                <a:lnTo>
                  <a:pt x="209" y="159"/>
                </a:lnTo>
                <a:lnTo>
                  <a:pt x="211" y="156"/>
                </a:lnTo>
                <a:lnTo>
                  <a:pt x="207" y="157"/>
                </a:lnTo>
                <a:lnTo>
                  <a:pt x="201" y="157"/>
                </a:lnTo>
                <a:lnTo>
                  <a:pt x="195" y="156"/>
                </a:lnTo>
                <a:lnTo>
                  <a:pt x="193" y="154"/>
                </a:lnTo>
                <a:lnTo>
                  <a:pt x="193" y="154"/>
                </a:lnTo>
                <a:lnTo>
                  <a:pt x="193" y="154"/>
                </a:lnTo>
                <a:close/>
                <a:moveTo>
                  <a:pt x="198" y="232"/>
                </a:moveTo>
                <a:lnTo>
                  <a:pt x="199" y="230"/>
                </a:lnTo>
                <a:lnTo>
                  <a:pt x="203" y="225"/>
                </a:lnTo>
                <a:lnTo>
                  <a:pt x="206" y="224"/>
                </a:lnTo>
                <a:lnTo>
                  <a:pt x="207" y="223"/>
                </a:lnTo>
                <a:lnTo>
                  <a:pt x="209" y="223"/>
                </a:lnTo>
                <a:lnTo>
                  <a:pt x="209" y="223"/>
                </a:lnTo>
                <a:lnTo>
                  <a:pt x="209" y="225"/>
                </a:lnTo>
                <a:lnTo>
                  <a:pt x="207" y="227"/>
                </a:lnTo>
                <a:lnTo>
                  <a:pt x="207" y="230"/>
                </a:lnTo>
                <a:lnTo>
                  <a:pt x="206" y="232"/>
                </a:lnTo>
                <a:lnTo>
                  <a:pt x="204" y="233"/>
                </a:lnTo>
                <a:lnTo>
                  <a:pt x="202" y="234"/>
                </a:lnTo>
                <a:lnTo>
                  <a:pt x="200" y="234"/>
                </a:lnTo>
                <a:lnTo>
                  <a:pt x="198" y="232"/>
                </a:lnTo>
                <a:lnTo>
                  <a:pt x="198" y="232"/>
                </a:lnTo>
                <a:lnTo>
                  <a:pt x="198" y="232"/>
                </a:lnTo>
                <a:close/>
                <a:moveTo>
                  <a:pt x="202" y="416"/>
                </a:moveTo>
                <a:lnTo>
                  <a:pt x="201" y="416"/>
                </a:lnTo>
                <a:lnTo>
                  <a:pt x="199" y="416"/>
                </a:lnTo>
                <a:lnTo>
                  <a:pt x="199" y="414"/>
                </a:lnTo>
                <a:lnTo>
                  <a:pt x="200" y="413"/>
                </a:lnTo>
                <a:lnTo>
                  <a:pt x="204" y="410"/>
                </a:lnTo>
                <a:lnTo>
                  <a:pt x="209" y="407"/>
                </a:lnTo>
                <a:lnTo>
                  <a:pt x="209" y="411"/>
                </a:lnTo>
                <a:lnTo>
                  <a:pt x="207" y="413"/>
                </a:lnTo>
                <a:lnTo>
                  <a:pt x="206" y="414"/>
                </a:lnTo>
                <a:lnTo>
                  <a:pt x="202" y="416"/>
                </a:lnTo>
                <a:lnTo>
                  <a:pt x="203" y="415"/>
                </a:lnTo>
                <a:lnTo>
                  <a:pt x="202" y="416"/>
                </a:lnTo>
                <a:close/>
                <a:moveTo>
                  <a:pt x="219" y="174"/>
                </a:moveTo>
                <a:lnTo>
                  <a:pt x="216" y="175"/>
                </a:lnTo>
                <a:lnTo>
                  <a:pt x="211" y="177"/>
                </a:lnTo>
                <a:lnTo>
                  <a:pt x="210" y="177"/>
                </a:lnTo>
                <a:lnTo>
                  <a:pt x="209" y="177"/>
                </a:lnTo>
                <a:lnTo>
                  <a:pt x="208" y="175"/>
                </a:lnTo>
                <a:lnTo>
                  <a:pt x="209" y="174"/>
                </a:lnTo>
                <a:lnTo>
                  <a:pt x="212" y="172"/>
                </a:lnTo>
                <a:lnTo>
                  <a:pt x="217" y="171"/>
                </a:lnTo>
                <a:lnTo>
                  <a:pt x="219" y="171"/>
                </a:lnTo>
                <a:lnTo>
                  <a:pt x="220" y="171"/>
                </a:lnTo>
                <a:lnTo>
                  <a:pt x="220" y="172"/>
                </a:lnTo>
                <a:lnTo>
                  <a:pt x="219" y="174"/>
                </a:lnTo>
                <a:lnTo>
                  <a:pt x="218" y="175"/>
                </a:lnTo>
                <a:lnTo>
                  <a:pt x="219" y="174"/>
                </a:lnTo>
                <a:close/>
                <a:moveTo>
                  <a:pt x="240" y="338"/>
                </a:moveTo>
                <a:lnTo>
                  <a:pt x="231" y="340"/>
                </a:lnTo>
                <a:lnTo>
                  <a:pt x="221" y="341"/>
                </a:lnTo>
                <a:lnTo>
                  <a:pt x="228" y="337"/>
                </a:lnTo>
                <a:lnTo>
                  <a:pt x="236" y="335"/>
                </a:lnTo>
                <a:lnTo>
                  <a:pt x="237" y="333"/>
                </a:lnTo>
                <a:lnTo>
                  <a:pt x="239" y="332"/>
                </a:lnTo>
                <a:lnTo>
                  <a:pt x="240" y="333"/>
                </a:lnTo>
                <a:lnTo>
                  <a:pt x="242" y="335"/>
                </a:lnTo>
                <a:lnTo>
                  <a:pt x="242" y="336"/>
                </a:lnTo>
                <a:lnTo>
                  <a:pt x="242" y="337"/>
                </a:lnTo>
                <a:lnTo>
                  <a:pt x="241" y="338"/>
                </a:lnTo>
                <a:lnTo>
                  <a:pt x="240" y="338"/>
                </a:lnTo>
                <a:lnTo>
                  <a:pt x="239" y="338"/>
                </a:lnTo>
                <a:lnTo>
                  <a:pt x="240" y="338"/>
                </a:lnTo>
                <a:close/>
                <a:moveTo>
                  <a:pt x="268" y="335"/>
                </a:moveTo>
                <a:lnTo>
                  <a:pt x="269" y="335"/>
                </a:lnTo>
                <a:lnTo>
                  <a:pt x="268" y="335"/>
                </a:lnTo>
                <a:close/>
                <a:moveTo>
                  <a:pt x="276" y="378"/>
                </a:moveTo>
                <a:lnTo>
                  <a:pt x="281" y="374"/>
                </a:lnTo>
                <a:lnTo>
                  <a:pt x="285" y="373"/>
                </a:lnTo>
                <a:lnTo>
                  <a:pt x="291" y="373"/>
                </a:lnTo>
                <a:lnTo>
                  <a:pt x="297" y="373"/>
                </a:lnTo>
                <a:lnTo>
                  <a:pt x="291" y="375"/>
                </a:lnTo>
                <a:lnTo>
                  <a:pt x="285" y="377"/>
                </a:lnTo>
                <a:lnTo>
                  <a:pt x="281" y="378"/>
                </a:lnTo>
                <a:lnTo>
                  <a:pt x="276" y="378"/>
                </a:lnTo>
                <a:close/>
                <a:moveTo>
                  <a:pt x="314" y="377"/>
                </a:moveTo>
                <a:lnTo>
                  <a:pt x="310" y="378"/>
                </a:lnTo>
                <a:lnTo>
                  <a:pt x="308" y="378"/>
                </a:lnTo>
                <a:lnTo>
                  <a:pt x="306" y="378"/>
                </a:lnTo>
                <a:lnTo>
                  <a:pt x="303" y="377"/>
                </a:lnTo>
                <a:lnTo>
                  <a:pt x="307" y="374"/>
                </a:lnTo>
                <a:lnTo>
                  <a:pt x="313" y="373"/>
                </a:lnTo>
                <a:lnTo>
                  <a:pt x="314" y="373"/>
                </a:lnTo>
                <a:lnTo>
                  <a:pt x="315" y="374"/>
                </a:lnTo>
                <a:lnTo>
                  <a:pt x="315" y="375"/>
                </a:lnTo>
                <a:lnTo>
                  <a:pt x="314" y="377"/>
                </a:lnTo>
                <a:lnTo>
                  <a:pt x="313" y="377"/>
                </a:lnTo>
                <a:lnTo>
                  <a:pt x="314" y="377"/>
                </a:lnTo>
                <a:close/>
                <a:moveTo>
                  <a:pt x="273" y="356"/>
                </a:moveTo>
                <a:lnTo>
                  <a:pt x="274" y="354"/>
                </a:lnTo>
                <a:lnTo>
                  <a:pt x="276" y="353"/>
                </a:lnTo>
                <a:lnTo>
                  <a:pt x="278" y="352"/>
                </a:lnTo>
                <a:lnTo>
                  <a:pt x="282" y="350"/>
                </a:lnTo>
                <a:lnTo>
                  <a:pt x="289" y="350"/>
                </a:lnTo>
                <a:lnTo>
                  <a:pt x="294" y="349"/>
                </a:lnTo>
                <a:lnTo>
                  <a:pt x="300" y="348"/>
                </a:lnTo>
                <a:lnTo>
                  <a:pt x="307" y="347"/>
                </a:lnTo>
                <a:lnTo>
                  <a:pt x="309" y="346"/>
                </a:lnTo>
                <a:lnTo>
                  <a:pt x="310" y="345"/>
                </a:lnTo>
                <a:lnTo>
                  <a:pt x="311" y="344"/>
                </a:lnTo>
                <a:lnTo>
                  <a:pt x="310" y="341"/>
                </a:lnTo>
                <a:lnTo>
                  <a:pt x="310" y="340"/>
                </a:lnTo>
                <a:lnTo>
                  <a:pt x="309" y="339"/>
                </a:lnTo>
                <a:lnTo>
                  <a:pt x="310" y="338"/>
                </a:lnTo>
                <a:lnTo>
                  <a:pt x="311" y="338"/>
                </a:lnTo>
                <a:lnTo>
                  <a:pt x="314" y="335"/>
                </a:lnTo>
                <a:lnTo>
                  <a:pt x="317" y="332"/>
                </a:lnTo>
                <a:lnTo>
                  <a:pt x="323" y="332"/>
                </a:lnTo>
                <a:lnTo>
                  <a:pt x="328" y="333"/>
                </a:lnTo>
                <a:lnTo>
                  <a:pt x="333" y="336"/>
                </a:lnTo>
                <a:lnTo>
                  <a:pt x="338" y="339"/>
                </a:lnTo>
                <a:lnTo>
                  <a:pt x="331" y="344"/>
                </a:lnTo>
                <a:lnTo>
                  <a:pt x="323" y="346"/>
                </a:lnTo>
                <a:lnTo>
                  <a:pt x="315" y="349"/>
                </a:lnTo>
                <a:lnTo>
                  <a:pt x="307" y="350"/>
                </a:lnTo>
                <a:lnTo>
                  <a:pt x="290" y="354"/>
                </a:lnTo>
                <a:lnTo>
                  <a:pt x="273" y="356"/>
                </a:lnTo>
                <a:lnTo>
                  <a:pt x="276" y="355"/>
                </a:lnTo>
                <a:lnTo>
                  <a:pt x="282" y="354"/>
                </a:lnTo>
                <a:lnTo>
                  <a:pt x="283" y="354"/>
                </a:lnTo>
                <a:lnTo>
                  <a:pt x="273" y="356"/>
                </a:lnTo>
                <a:close/>
                <a:moveTo>
                  <a:pt x="277" y="343"/>
                </a:moveTo>
                <a:lnTo>
                  <a:pt x="281" y="341"/>
                </a:lnTo>
                <a:lnTo>
                  <a:pt x="285" y="340"/>
                </a:lnTo>
                <a:lnTo>
                  <a:pt x="286" y="340"/>
                </a:lnTo>
                <a:lnTo>
                  <a:pt x="287" y="340"/>
                </a:lnTo>
                <a:lnTo>
                  <a:pt x="287" y="341"/>
                </a:lnTo>
                <a:lnTo>
                  <a:pt x="286" y="344"/>
                </a:lnTo>
                <a:lnTo>
                  <a:pt x="282" y="346"/>
                </a:lnTo>
                <a:lnTo>
                  <a:pt x="277" y="346"/>
                </a:lnTo>
                <a:lnTo>
                  <a:pt x="276" y="346"/>
                </a:lnTo>
                <a:lnTo>
                  <a:pt x="275" y="344"/>
                </a:lnTo>
                <a:lnTo>
                  <a:pt x="275" y="343"/>
                </a:lnTo>
                <a:lnTo>
                  <a:pt x="277" y="343"/>
                </a:lnTo>
                <a:lnTo>
                  <a:pt x="277" y="343"/>
                </a:lnTo>
                <a:lnTo>
                  <a:pt x="277" y="343"/>
                </a:lnTo>
                <a:close/>
                <a:moveTo>
                  <a:pt x="392" y="410"/>
                </a:moveTo>
                <a:lnTo>
                  <a:pt x="389" y="411"/>
                </a:lnTo>
                <a:lnTo>
                  <a:pt x="387" y="411"/>
                </a:lnTo>
                <a:lnTo>
                  <a:pt x="384" y="411"/>
                </a:lnTo>
                <a:lnTo>
                  <a:pt x="382" y="410"/>
                </a:lnTo>
                <a:lnTo>
                  <a:pt x="377" y="406"/>
                </a:lnTo>
                <a:lnTo>
                  <a:pt x="374" y="403"/>
                </a:lnTo>
                <a:lnTo>
                  <a:pt x="372" y="403"/>
                </a:lnTo>
                <a:lnTo>
                  <a:pt x="371" y="402"/>
                </a:lnTo>
                <a:lnTo>
                  <a:pt x="371" y="402"/>
                </a:lnTo>
                <a:lnTo>
                  <a:pt x="371" y="399"/>
                </a:lnTo>
                <a:lnTo>
                  <a:pt x="371" y="396"/>
                </a:lnTo>
                <a:lnTo>
                  <a:pt x="372" y="394"/>
                </a:lnTo>
                <a:lnTo>
                  <a:pt x="374" y="394"/>
                </a:lnTo>
                <a:lnTo>
                  <a:pt x="376" y="394"/>
                </a:lnTo>
                <a:lnTo>
                  <a:pt x="379" y="395"/>
                </a:lnTo>
                <a:lnTo>
                  <a:pt x="381" y="396"/>
                </a:lnTo>
                <a:lnTo>
                  <a:pt x="382" y="400"/>
                </a:lnTo>
                <a:lnTo>
                  <a:pt x="384" y="403"/>
                </a:lnTo>
                <a:lnTo>
                  <a:pt x="389" y="404"/>
                </a:lnTo>
                <a:lnTo>
                  <a:pt x="392" y="404"/>
                </a:lnTo>
                <a:lnTo>
                  <a:pt x="394" y="405"/>
                </a:lnTo>
                <a:lnTo>
                  <a:pt x="394" y="406"/>
                </a:lnTo>
                <a:lnTo>
                  <a:pt x="393" y="408"/>
                </a:lnTo>
                <a:lnTo>
                  <a:pt x="392" y="410"/>
                </a:lnTo>
                <a:lnTo>
                  <a:pt x="391" y="411"/>
                </a:lnTo>
                <a:lnTo>
                  <a:pt x="392" y="410"/>
                </a:lnTo>
                <a:close/>
                <a:moveTo>
                  <a:pt x="391" y="354"/>
                </a:moveTo>
                <a:lnTo>
                  <a:pt x="387" y="353"/>
                </a:lnTo>
                <a:lnTo>
                  <a:pt x="383" y="350"/>
                </a:lnTo>
                <a:lnTo>
                  <a:pt x="385" y="349"/>
                </a:lnTo>
                <a:lnTo>
                  <a:pt x="389" y="349"/>
                </a:lnTo>
                <a:lnTo>
                  <a:pt x="392" y="349"/>
                </a:lnTo>
                <a:lnTo>
                  <a:pt x="394" y="350"/>
                </a:lnTo>
                <a:lnTo>
                  <a:pt x="396" y="352"/>
                </a:lnTo>
                <a:lnTo>
                  <a:pt x="394" y="353"/>
                </a:lnTo>
                <a:lnTo>
                  <a:pt x="393" y="354"/>
                </a:lnTo>
                <a:lnTo>
                  <a:pt x="391" y="354"/>
                </a:lnTo>
                <a:lnTo>
                  <a:pt x="391" y="354"/>
                </a:lnTo>
                <a:lnTo>
                  <a:pt x="391" y="354"/>
                </a:lnTo>
                <a:close/>
                <a:moveTo>
                  <a:pt x="401" y="398"/>
                </a:moveTo>
                <a:lnTo>
                  <a:pt x="400" y="398"/>
                </a:lnTo>
                <a:lnTo>
                  <a:pt x="399" y="397"/>
                </a:lnTo>
                <a:lnTo>
                  <a:pt x="400" y="395"/>
                </a:lnTo>
                <a:lnTo>
                  <a:pt x="400" y="394"/>
                </a:lnTo>
                <a:lnTo>
                  <a:pt x="405" y="393"/>
                </a:lnTo>
                <a:lnTo>
                  <a:pt x="410" y="391"/>
                </a:lnTo>
                <a:lnTo>
                  <a:pt x="420" y="394"/>
                </a:lnTo>
                <a:lnTo>
                  <a:pt x="430" y="396"/>
                </a:lnTo>
                <a:lnTo>
                  <a:pt x="415" y="397"/>
                </a:lnTo>
                <a:lnTo>
                  <a:pt x="401" y="398"/>
                </a:lnTo>
                <a:lnTo>
                  <a:pt x="404" y="398"/>
                </a:lnTo>
                <a:lnTo>
                  <a:pt x="401" y="398"/>
                </a:lnTo>
                <a:close/>
                <a:moveTo>
                  <a:pt x="442" y="422"/>
                </a:moveTo>
                <a:lnTo>
                  <a:pt x="441" y="423"/>
                </a:lnTo>
                <a:lnTo>
                  <a:pt x="440" y="424"/>
                </a:lnTo>
                <a:lnTo>
                  <a:pt x="439" y="424"/>
                </a:lnTo>
                <a:lnTo>
                  <a:pt x="437" y="423"/>
                </a:lnTo>
                <a:lnTo>
                  <a:pt x="433" y="422"/>
                </a:lnTo>
                <a:lnTo>
                  <a:pt x="431" y="422"/>
                </a:lnTo>
                <a:lnTo>
                  <a:pt x="433" y="421"/>
                </a:lnTo>
                <a:lnTo>
                  <a:pt x="437" y="420"/>
                </a:lnTo>
                <a:lnTo>
                  <a:pt x="441" y="421"/>
                </a:lnTo>
                <a:lnTo>
                  <a:pt x="442" y="422"/>
                </a:lnTo>
                <a:lnTo>
                  <a:pt x="442" y="422"/>
                </a:lnTo>
                <a:lnTo>
                  <a:pt x="442" y="422"/>
                </a:lnTo>
                <a:close/>
                <a:moveTo>
                  <a:pt x="439" y="406"/>
                </a:moveTo>
                <a:lnTo>
                  <a:pt x="447" y="404"/>
                </a:lnTo>
                <a:lnTo>
                  <a:pt x="456" y="403"/>
                </a:lnTo>
                <a:lnTo>
                  <a:pt x="454" y="405"/>
                </a:lnTo>
                <a:lnTo>
                  <a:pt x="451" y="406"/>
                </a:lnTo>
                <a:lnTo>
                  <a:pt x="449" y="407"/>
                </a:lnTo>
                <a:lnTo>
                  <a:pt x="448" y="406"/>
                </a:lnTo>
                <a:lnTo>
                  <a:pt x="443" y="406"/>
                </a:lnTo>
                <a:lnTo>
                  <a:pt x="439" y="406"/>
                </a:lnTo>
                <a:close/>
                <a:moveTo>
                  <a:pt x="440" y="398"/>
                </a:moveTo>
                <a:lnTo>
                  <a:pt x="443" y="397"/>
                </a:lnTo>
                <a:lnTo>
                  <a:pt x="447" y="397"/>
                </a:lnTo>
                <a:lnTo>
                  <a:pt x="451" y="399"/>
                </a:lnTo>
                <a:lnTo>
                  <a:pt x="455" y="399"/>
                </a:lnTo>
                <a:lnTo>
                  <a:pt x="450" y="400"/>
                </a:lnTo>
                <a:lnTo>
                  <a:pt x="447" y="402"/>
                </a:lnTo>
                <a:lnTo>
                  <a:pt x="443" y="400"/>
                </a:lnTo>
                <a:lnTo>
                  <a:pt x="440" y="398"/>
                </a:lnTo>
                <a:close/>
                <a:moveTo>
                  <a:pt x="468" y="427"/>
                </a:moveTo>
                <a:lnTo>
                  <a:pt x="474" y="426"/>
                </a:lnTo>
                <a:lnTo>
                  <a:pt x="479" y="427"/>
                </a:lnTo>
                <a:lnTo>
                  <a:pt x="484" y="428"/>
                </a:lnTo>
                <a:lnTo>
                  <a:pt x="489" y="429"/>
                </a:lnTo>
                <a:lnTo>
                  <a:pt x="483" y="429"/>
                </a:lnTo>
                <a:lnTo>
                  <a:pt x="479" y="430"/>
                </a:lnTo>
                <a:lnTo>
                  <a:pt x="474" y="429"/>
                </a:lnTo>
                <a:lnTo>
                  <a:pt x="468" y="427"/>
                </a:lnTo>
                <a:close/>
                <a:moveTo>
                  <a:pt x="493" y="410"/>
                </a:moveTo>
                <a:lnTo>
                  <a:pt x="490" y="411"/>
                </a:lnTo>
                <a:lnTo>
                  <a:pt x="487" y="411"/>
                </a:lnTo>
                <a:lnTo>
                  <a:pt x="482" y="411"/>
                </a:lnTo>
                <a:lnTo>
                  <a:pt x="479" y="410"/>
                </a:lnTo>
                <a:lnTo>
                  <a:pt x="478" y="406"/>
                </a:lnTo>
                <a:lnTo>
                  <a:pt x="475" y="405"/>
                </a:lnTo>
                <a:lnTo>
                  <a:pt x="470" y="406"/>
                </a:lnTo>
                <a:lnTo>
                  <a:pt x="466" y="408"/>
                </a:lnTo>
                <a:lnTo>
                  <a:pt x="464" y="407"/>
                </a:lnTo>
                <a:lnTo>
                  <a:pt x="462" y="406"/>
                </a:lnTo>
                <a:lnTo>
                  <a:pt x="460" y="404"/>
                </a:lnTo>
                <a:lnTo>
                  <a:pt x="460" y="402"/>
                </a:lnTo>
                <a:lnTo>
                  <a:pt x="462" y="400"/>
                </a:lnTo>
                <a:lnTo>
                  <a:pt x="464" y="399"/>
                </a:lnTo>
                <a:lnTo>
                  <a:pt x="466" y="399"/>
                </a:lnTo>
                <a:lnTo>
                  <a:pt x="468" y="399"/>
                </a:lnTo>
                <a:lnTo>
                  <a:pt x="474" y="400"/>
                </a:lnTo>
                <a:lnTo>
                  <a:pt x="482" y="403"/>
                </a:lnTo>
                <a:lnTo>
                  <a:pt x="487" y="405"/>
                </a:lnTo>
                <a:lnTo>
                  <a:pt x="490" y="406"/>
                </a:lnTo>
                <a:lnTo>
                  <a:pt x="492" y="408"/>
                </a:lnTo>
                <a:lnTo>
                  <a:pt x="493" y="410"/>
                </a:lnTo>
                <a:lnTo>
                  <a:pt x="492" y="410"/>
                </a:lnTo>
                <a:lnTo>
                  <a:pt x="493" y="410"/>
                </a:lnTo>
                <a:close/>
                <a:moveTo>
                  <a:pt x="504" y="413"/>
                </a:moveTo>
                <a:lnTo>
                  <a:pt x="501" y="411"/>
                </a:lnTo>
                <a:lnTo>
                  <a:pt x="499" y="408"/>
                </a:lnTo>
                <a:lnTo>
                  <a:pt x="498" y="407"/>
                </a:lnTo>
                <a:lnTo>
                  <a:pt x="498" y="407"/>
                </a:lnTo>
                <a:lnTo>
                  <a:pt x="499" y="406"/>
                </a:lnTo>
                <a:lnTo>
                  <a:pt x="501" y="406"/>
                </a:lnTo>
                <a:lnTo>
                  <a:pt x="504" y="407"/>
                </a:lnTo>
                <a:lnTo>
                  <a:pt x="506" y="410"/>
                </a:lnTo>
                <a:lnTo>
                  <a:pt x="506" y="411"/>
                </a:lnTo>
                <a:lnTo>
                  <a:pt x="506" y="412"/>
                </a:lnTo>
                <a:lnTo>
                  <a:pt x="506" y="413"/>
                </a:lnTo>
                <a:lnTo>
                  <a:pt x="504" y="413"/>
                </a:lnTo>
                <a:lnTo>
                  <a:pt x="504" y="412"/>
                </a:lnTo>
                <a:lnTo>
                  <a:pt x="504" y="413"/>
                </a:lnTo>
                <a:close/>
                <a:moveTo>
                  <a:pt x="515" y="410"/>
                </a:moveTo>
                <a:lnTo>
                  <a:pt x="521" y="410"/>
                </a:lnTo>
                <a:lnTo>
                  <a:pt x="526" y="411"/>
                </a:lnTo>
                <a:lnTo>
                  <a:pt x="523" y="412"/>
                </a:lnTo>
                <a:lnTo>
                  <a:pt x="521" y="412"/>
                </a:lnTo>
                <a:lnTo>
                  <a:pt x="519" y="411"/>
                </a:lnTo>
                <a:lnTo>
                  <a:pt x="515" y="410"/>
                </a:lnTo>
                <a:close/>
                <a:moveTo>
                  <a:pt x="570" y="455"/>
                </a:moveTo>
                <a:lnTo>
                  <a:pt x="569" y="454"/>
                </a:lnTo>
                <a:lnTo>
                  <a:pt x="569" y="453"/>
                </a:lnTo>
                <a:lnTo>
                  <a:pt x="570" y="453"/>
                </a:lnTo>
                <a:lnTo>
                  <a:pt x="572" y="452"/>
                </a:lnTo>
                <a:lnTo>
                  <a:pt x="575" y="451"/>
                </a:lnTo>
                <a:lnTo>
                  <a:pt x="579" y="452"/>
                </a:lnTo>
                <a:lnTo>
                  <a:pt x="578" y="453"/>
                </a:lnTo>
                <a:lnTo>
                  <a:pt x="575" y="455"/>
                </a:lnTo>
                <a:lnTo>
                  <a:pt x="573" y="455"/>
                </a:lnTo>
                <a:lnTo>
                  <a:pt x="570" y="455"/>
                </a:lnTo>
                <a:lnTo>
                  <a:pt x="571" y="455"/>
                </a:lnTo>
                <a:lnTo>
                  <a:pt x="570" y="455"/>
                </a:lnTo>
                <a:close/>
                <a:moveTo>
                  <a:pt x="585" y="428"/>
                </a:moveTo>
                <a:lnTo>
                  <a:pt x="579" y="428"/>
                </a:lnTo>
                <a:lnTo>
                  <a:pt x="573" y="429"/>
                </a:lnTo>
                <a:lnTo>
                  <a:pt x="569" y="428"/>
                </a:lnTo>
                <a:lnTo>
                  <a:pt x="563" y="427"/>
                </a:lnTo>
                <a:lnTo>
                  <a:pt x="559" y="424"/>
                </a:lnTo>
                <a:lnTo>
                  <a:pt x="555" y="422"/>
                </a:lnTo>
                <a:lnTo>
                  <a:pt x="554" y="421"/>
                </a:lnTo>
                <a:lnTo>
                  <a:pt x="554" y="420"/>
                </a:lnTo>
                <a:lnTo>
                  <a:pt x="555" y="419"/>
                </a:lnTo>
                <a:lnTo>
                  <a:pt x="558" y="419"/>
                </a:lnTo>
                <a:lnTo>
                  <a:pt x="569" y="420"/>
                </a:lnTo>
                <a:lnTo>
                  <a:pt x="580" y="422"/>
                </a:lnTo>
                <a:lnTo>
                  <a:pt x="582" y="422"/>
                </a:lnTo>
                <a:lnTo>
                  <a:pt x="585" y="422"/>
                </a:lnTo>
                <a:lnTo>
                  <a:pt x="588" y="423"/>
                </a:lnTo>
                <a:lnTo>
                  <a:pt x="589" y="426"/>
                </a:lnTo>
                <a:lnTo>
                  <a:pt x="589" y="427"/>
                </a:lnTo>
                <a:lnTo>
                  <a:pt x="588" y="428"/>
                </a:lnTo>
                <a:lnTo>
                  <a:pt x="586" y="428"/>
                </a:lnTo>
                <a:lnTo>
                  <a:pt x="585" y="428"/>
                </a:lnTo>
                <a:lnTo>
                  <a:pt x="583" y="428"/>
                </a:lnTo>
                <a:lnTo>
                  <a:pt x="585" y="428"/>
                </a:lnTo>
                <a:close/>
                <a:moveTo>
                  <a:pt x="614" y="435"/>
                </a:moveTo>
                <a:lnTo>
                  <a:pt x="614" y="436"/>
                </a:lnTo>
                <a:lnTo>
                  <a:pt x="613" y="437"/>
                </a:lnTo>
                <a:lnTo>
                  <a:pt x="611" y="437"/>
                </a:lnTo>
                <a:lnTo>
                  <a:pt x="610" y="437"/>
                </a:lnTo>
                <a:lnTo>
                  <a:pt x="606" y="436"/>
                </a:lnTo>
                <a:lnTo>
                  <a:pt x="603" y="435"/>
                </a:lnTo>
                <a:lnTo>
                  <a:pt x="600" y="435"/>
                </a:lnTo>
                <a:lnTo>
                  <a:pt x="598" y="433"/>
                </a:lnTo>
                <a:lnTo>
                  <a:pt x="598" y="432"/>
                </a:lnTo>
                <a:lnTo>
                  <a:pt x="597" y="431"/>
                </a:lnTo>
                <a:lnTo>
                  <a:pt x="598" y="430"/>
                </a:lnTo>
                <a:lnTo>
                  <a:pt x="599" y="429"/>
                </a:lnTo>
                <a:lnTo>
                  <a:pt x="600" y="430"/>
                </a:lnTo>
                <a:lnTo>
                  <a:pt x="600" y="430"/>
                </a:lnTo>
                <a:lnTo>
                  <a:pt x="603" y="430"/>
                </a:lnTo>
                <a:lnTo>
                  <a:pt x="605" y="429"/>
                </a:lnTo>
                <a:lnTo>
                  <a:pt x="607" y="430"/>
                </a:lnTo>
                <a:lnTo>
                  <a:pt x="611" y="430"/>
                </a:lnTo>
                <a:lnTo>
                  <a:pt x="614" y="431"/>
                </a:lnTo>
                <a:lnTo>
                  <a:pt x="614" y="435"/>
                </a:lnTo>
                <a:lnTo>
                  <a:pt x="614" y="435"/>
                </a:lnTo>
                <a:lnTo>
                  <a:pt x="614" y="435"/>
                </a:lnTo>
                <a:close/>
                <a:moveTo>
                  <a:pt x="593" y="369"/>
                </a:moveTo>
                <a:lnTo>
                  <a:pt x="588" y="366"/>
                </a:lnTo>
                <a:lnTo>
                  <a:pt x="585" y="365"/>
                </a:lnTo>
                <a:lnTo>
                  <a:pt x="583" y="368"/>
                </a:lnTo>
                <a:lnTo>
                  <a:pt x="583" y="369"/>
                </a:lnTo>
                <a:lnTo>
                  <a:pt x="581" y="369"/>
                </a:lnTo>
                <a:lnTo>
                  <a:pt x="580" y="368"/>
                </a:lnTo>
                <a:lnTo>
                  <a:pt x="578" y="364"/>
                </a:lnTo>
                <a:lnTo>
                  <a:pt x="577" y="363"/>
                </a:lnTo>
                <a:lnTo>
                  <a:pt x="573" y="361"/>
                </a:lnTo>
                <a:lnTo>
                  <a:pt x="569" y="360"/>
                </a:lnTo>
                <a:lnTo>
                  <a:pt x="563" y="358"/>
                </a:lnTo>
                <a:lnTo>
                  <a:pt x="559" y="358"/>
                </a:lnTo>
                <a:lnTo>
                  <a:pt x="556" y="360"/>
                </a:lnTo>
                <a:lnTo>
                  <a:pt x="554" y="361"/>
                </a:lnTo>
                <a:lnTo>
                  <a:pt x="555" y="364"/>
                </a:lnTo>
                <a:lnTo>
                  <a:pt x="556" y="366"/>
                </a:lnTo>
                <a:lnTo>
                  <a:pt x="556" y="369"/>
                </a:lnTo>
                <a:lnTo>
                  <a:pt x="554" y="370"/>
                </a:lnTo>
                <a:lnTo>
                  <a:pt x="552" y="370"/>
                </a:lnTo>
                <a:lnTo>
                  <a:pt x="549" y="369"/>
                </a:lnTo>
                <a:lnTo>
                  <a:pt x="549" y="366"/>
                </a:lnTo>
                <a:lnTo>
                  <a:pt x="549" y="365"/>
                </a:lnTo>
                <a:lnTo>
                  <a:pt x="545" y="364"/>
                </a:lnTo>
                <a:lnTo>
                  <a:pt x="540" y="365"/>
                </a:lnTo>
                <a:lnTo>
                  <a:pt x="536" y="365"/>
                </a:lnTo>
                <a:lnTo>
                  <a:pt x="531" y="366"/>
                </a:lnTo>
                <a:lnTo>
                  <a:pt x="526" y="366"/>
                </a:lnTo>
                <a:lnTo>
                  <a:pt x="522" y="365"/>
                </a:lnTo>
                <a:lnTo>
                  <a:pt x="517" y="364"/>
                </a:lnTo>
                <a:lnTo>
                  <a:pt x="513" y="364"/>
                </a:lnTo>
                <a:lnTo>
                  <a:pt x="509" y="365"/>
                </a:lnTo>
                <a:lnTo>
                  <a:pt x="506" y="364"/>
                </a:lnTo>
                <a:lnTo>
                  <a:pt x="507" y="362"/>
                </a:lnTo>
                <a:lnTo>
                  <a:pt x="507" y="360"/>
                </a:lnTo>
                <a:lnTo>
                  <a:pt x="505" y="358"/>
                </a:lnTo>
                <a:lnTo>
                  <a:pt x="501" y="358"/>
                </a:lnTo>
                <a:lnTo>
                  <a:pt x="493" y="357"/>
                </a:lnTo>
                <a:lnTo>
                  <a:pt x="488" y="357"/>
                </a:lnTo>
                <a:lnTo>
                  <a:pt x="472" y="358"/>
                </a:lnTo>
                <a:lnTo>
                  <a:pt x="457" y="358"/>
                </a:lnTo>
                <a:lnTo>
                  <a:pt x="441" y="356"/>
                </a:lnTo>
                <a:lnTo>
                  <a:pt x="426" y="354"/>
                </a:lnTo>
                <a:lnTo>
                  <a:pt x="418" y="354"/>
                </a:lnTo>
                <a:lnTo>
                  <a:pt x="412" y="353"/>
                </a:lnTo>
                <a:lnTo>
                  <a:pt x="402" y="353"/>
                </a:lnTo>
                <a:lnTo>
                  <a:pt x="396" y="350"/>
                </a:lnTo>
                <a:lnTo>
                  <a:pt x="399" y="348"/>
                </a:lnTo>
                <a:lnTo>
                  <a:pt x="404" y="345"/>
                </a:lnTo>
                <a:lnTo>
                  <a:pt x="399" y="344"/>
                </a:lnTo>
                <a:lnTo>
                  <a:pt x="394" y="340"/>
                </a:lnTo>
                <a:lnTo>
                  <a:pt x="390" y="338"/>
                </a:lnTo>
                <a:lnTo>
                  <a:pt x="385" y="338"/>
                </a:lnTo>
                <a:lnTo>
                  <a:pt x="381" y="341"/>
                </a:lnTo>
                <a:lnTo>
                  <a:pt x="379" y="345"/>
                </a:lnTo>
                <a:lnTo>
                  <a:pt x="373" y="347"/>
                </a:lnTo>
                <a:lnTo>
                  <a:pt x="366" y="349"/>
                </a:lnTo>
                <a:lnTo>
                  <a:pt x="363" y="349"/>
                </a:lnTo>
                <a:lnTo>
                  <a:pt x="360" y="349"/>
                </a:lnTo>
                <a:lnTo>
                  <a:pt x="359" y="348"/>
                </a:lnTo>
                <a:lnTo>
                  <a:pt x="357" y="346"/>
                </a:lnTo>
                <a:lnTo>
                  <a:pt x="355" y="347"/>
                </a:lnTo>
                <a:lnTo>
                  <a:pt x="353" y="349"/>
                </a:lnTo>
                <a:lnTo>
                  <a:pt x="352" y="349"/>
                </a:lnTo>
                <a:lnTo>
                  <a:pt x="352" y="349"/>
                </a:lnTo>
                <a:lnTo>
                  <a:pt x="351" y="349"/>
                </a:lnTo>
                <a:lnTo>
                  <a:pt x="350" y="347"/>
                </a:lnTo>
                <a:lnTo>
                  <a:pt x="349" y="344"/>
                </a:lnTo>
                <a:lnTo>
                  <a:pt x="348" y="340"/>
                </a:lnTo>
                <a:lnTo>
                  <a:pt x="344" y="339"/>
                </a:lnTo>
                <a:lnTo>
                  <a:pt x="342" y="337"/>
                </a:lnTo>
                <a:lnTo>
                  <a:pt x="343" y="335"/>
                </a:lnTo>
                <a:lnTo>
                  <a:pt x="344" y="333"/>
                </a:lnTo>
                <a:lnTo>
                  <a:pt x="346" y="331"/>
                </a:lnTo>
                <a:lnTo>
                  <a:pt x="344" y="328"/>
                </a:lnTo>
                <a:lnTo>
                  <a:pt x="342" y="327"/>
                </a:lnTo>
                <a:lnTo>
                  <a:pt x="340" y="327"/>
                </a:lnTo>
                <a:lnTo>
                  <a:pt x="338" y="328"/>
                </a:lnTo>
                <a:lnTo>
                  <a:pt x="335" y="329"/>
                </a:lnTo>
                <a:lnTo>
                  <a:pt x="333" y="330"/>
                </a:lnTo>
                <a:lnTo>
                  <a:pt x="330" y="331"/>
                </a:lnTo>
                <a:lnTo>
                  <a:pt x="326" y="331"/>
                </a:lnTo>
                <a:lnTo>
                  <a:pt x="323" y="330"/>
                </a:lnTo>
                <a:lnTo>
                  <a:pt x="320" y="329"/>
                </a:lnTo>
                <a:lnTo>
                  <a:pt x="318" y="328"/>
                </a:lnTo>
                <a:lnTo>
                  <a:pt x="316" y="329"/>
                </a:lnTo>
                <a:lnTo>
                  <a:pt x="314" y="330"/>
                </a:lnTo>
                <a:lnTo>
                  <a:pt x="313" y="331"/>
                </a:lnTo>
                <a:lnTo>
                  <a:pt x="310" y="330"/>
                </a:lnTo>
                <a:lnTo>
                  <a:pt x="309" y="328"/>
                </a:lnTo>
                <a:lnTo>
                  <a:pt x="308" y="327"/>
                </a:lnTo>
                <a:lnTo>
                  <a:pt x="305" y="328"/>
                </a:lnTo>
                <a:lnTo>
                  <a:pt x="300" y="330"/>
                </a:lnTo>
                <a:lnTo>
                  <a:pt x="293" y="332"/>
                </a:lnTo>
                <a:lnTo>
                  <a:pt x="285" y="335"/>
                </a:lnTo>
                <a:lnTo>
                  <a:pt x="276" y="336"/>
                </a:lnTo>
                <a:lnTo>
                  <a:pt x="268" y="335"/>
                </a:lnTo>
                <a:lnTo>
                  <a:pt x="272" y="332"/>
                </a:lnTo>
                <a:lnTo>
                  <a:pt x="276" y="331"/>
                </a:lnTo>
                <a:lnTo>
                  <a:pt x="260" y="331"/>
                </a:lnTo>
                <a:lnTo>
                  <a:pt x="243" y="335"/>
                </a:lnTo>
                <a:lnTo>
                  <a:pt x="248" y="331"/>
                </a:lnTo>
                <a:lnTo>
                  <a:pt x="253" y="329"/>
                </a:lnTo>
                <a:lnTo>
                  <a:pt x="259" y="327"/>
                </a:lnTo>
                <a:lnTo>
                  <a:pt x="265" y="325"/>
                </a:lnTo>
                <a:lnTo>
                  <a:pt x="277" y="323"/>
                </a:lnTo>
                <a:lnTo>
                  <a:pt x="290" y="322"/>
                </a:lnTo>
                <a:lnTo>
                  <a:pt x="302" y="319"/>
                </a:lnTo>
                <a:lnTo>
                  <a:pt x="314" y="316"/>
                </a:lnTo>
                <a:lnTo>
                  <a:pt x="320" y="315"/>
                </a:lnTo>
                <a:lnTo>
                  <a:pt x="327" y="314"/>
                </a:lnTo>
                <a:lnTo>
                  <a:pt x="334" y="314"/>
                </a:lnTo>
                <a:lnTo>
                  <a:pt x="340" y="314"/>
                </a:lnTo>
                <a:lnTo>
                  <a:pt x="341" y="311"/>
                </a:lnTo>
                <a:lnTo>
                  <a:pt x="340" y="308"/>
                </a:lnTo>
                <a:lnTo>
                  <a:pt x="338" y="306"/>
                </a:lnTo>
                <a:lnTo>
                  <a:pt x="334" y="305"/>
                </a:lnTo>
                <a:lnTo>
                  <a:pt x="328" y="305"/>
                </a:lnTo>
                <a:lnTo>
                  <a:pt x="323" y="306"/>
                </a:lnTo>
                <a:lnTo>
                  <a:pt x="316" y="307"/>
                </a:lnTo>
                <a:lnTo>
                  <a:pt x="310" y="307"/>
                </a:lnTo>
                <a:lnTo>
                  <a:pt x="303" y="308"/>
                </a:lnTo>
                <a:lnTo>
                  <a:pt x="298" y="308"/>
                </a:lnTo>
                <a:lnTo>
                  <a:pt x="295" y="307"/>
                </a:lnTo>
                <a:lnTo>
                  <a:pt x="295" y="306"/>
                </a:lnTo>
                <a:lnTo>
                  <a:pt x="297" y="305"/>
                </a:lnTo>
                <a:lnTo>
                  <a:pt x="297" y="303"/>
                </a:lnTo>
                <a:lnTo>
                  <a:pt x="292" y="302"/>
                </a:lnTo>
                <a:lnTo>
                  <a:pt x="285" y="299"/>
                </a:lnTo>
                <a:lnTo>
                  <a:pt x="299" y="296"/>
                </a:lnTo>
                <a:lnTo>
                  <a:pt x="311" y="294"/>
                </a:lnTo>
                <a:lnTo>
                  <a:pt x="324" y="292"/>
                </a:lnTo>
                <a:lnTo>
                  <a:pt x="338" y="291"/>
                </a:lnTo>
                <a:lnTo>
                  <a:pt x="334" y="289"/>
                </a:lnTo>
                <a:lnTo>
                  <a:pt x="327" y="289"/>
                </a:lnTo>
                <a:lnTo>
                  <a:pt x="319" y="289"/>
                </a:lnTo>
                <a:lnTo>
                  <a:pt x="315" y="289"/>
                </a:lnTo>
                <a:lnTo>
                  <a:pt x="315" y="287"/>
                </a:lnTo>
                <a:lnTo>
                  <a:pt x="316" y="285"/>
                </a:lnTo>
                <a:lnTo>
                  <a:pt x="315" y="283"/>
                </a:lnTo>
                <a:lnTo>
                  <a:pt x="311" y="282"/>
                </a:lnTo>
                <a:lnTo>
                  <a:pt x="319" y="281"/>
                </a:lnTo>
                <a:lnTo>
                  <a:pt x="326" y="279"/>
                </a:lnTo>
                <a:lnTo>
                  <a:pt x="333" y="278"/>
                </a:lnTo>
                <a:lnTo>
                  <a:pt x="339" y="278"/>
                </a:lnTo>
                <a:lnTo>
                  <a:pt x="340" y="279"/>
                </a:lnTo>
                <a:lnTo>
                  <a:pt x="341" y="279"/>
                </a:lnTo>
                <a:lnTo>
                  <a:pt x="341" y="280"/>
                </a:lnTo>
                <a:lnTo>
                  <a:pt x="340" y="281"/>
                </a:lnTo>
                <a:lnTo>
                  <a:pt x="333" y="282"/>
                </a:lnTo>
                <a:lnTo>
                  <a:pt x="326" y="283"/>
                </a:lnTo>
                <a:lnTo>
                  <a:pt x="332" y="285"/>
                </a:lnTo>
                <a:lnTo>
                  <a:pt x="338" y="283"/>
                </a:lnTo>
                <a:lnTo>
                  <a:pt x="340" y="283"/>
                </a:lnTo>
                <a:lnTo>
                  <a:pt x="343" y="283"/>
                </a:lnTo>
                <a:lnTo>
                  <a:pt x="344" y="285"/>
                </a:lnTo>
                <a:lnTo>
                  <a:pt x="344" y="285"/>
                </a:lnTo>
                <a:lnTo>
                  <a:pt x="344" y="286"/>
                </a:lnTo>
                <a:lnTo>
                  <a:pt x="343" y="287"/>
                </a:lnTo>
                <a:lnTo>
                  <a:pt x="341" y="288"/>
                </a:lnTo>
                <a:lnTo>
                  <a:pt x="339" y="289"/>
                </a:lnTo>
                <a:lnTo>
                  <a:pt x="348" y="290"/>
                </a:lnTo>
                <a:lnTo>
                  <a:pt x="356" y="289"/>
                </a:lnTo>
                <a:lnTo>
                  <a:pt x="343" y="292"/>
                </a:lnTo>
                <a:lnTo>
                  <a:pt x="331" y="295"/>
                </a:lnTo>
                <a:lnTo>
                  <a:pt x="318" y="297"/>
                </a:lnTo>
                <a:lnTo>
                  <a:pt x="307" y="299"/>
                </a:lnTo>
                <a:lnTo>
                  <a:pt x="315" y="300"/>
                </a:lnTo>
                <a:lnTo>
                  <a:pt x="323" y="299"/>
                </a:lnTo>
                <a:lnTo>
                  <a:pt x="331" y="298"/>
                </a:lnTo>
                <a:lnTo>
                  <a:pt x="340" y="297"/>
                </a:lnTo>
                <a:lnTo>
                  <a:pt x="347" y="296"/>
                </a:lnTo>
                <a:lnTo>
                  <a:pt x="352" y="296"/>
                </a:lnTo>
                <a:lnTo>
                  <a:pt x="356" y="297"/>
                </a:lnTo>
                <a:lnTo>
                  <a:pt x="357" y="298"/>
                </a:lnTo>
                <a:lnTo>
                  <a:pt x="359" y="298"/>
                </a:lnTo>
                <a:lnTo>
                  <a:pt x="363" y="298"/>
                </a:lnTo>
                <a:lnTo>
                  <a:pt x="364" y="296"/>
                </a:lnTo>
                <a:lnTo>
                  <a:pt x="366" y="295"/>
                </a:lnTo>
                <a:lnTo>
                  <a:pt x="369" y="296"/>
                </a:lnTo>
                <a:lnTo>
                  <a:pt x="372" y="296"/>
                </a:lnTo>
                <a:lnTo>
                  <a:pt x="381" y="297"/>
                </a:lnTo>
                <a:lnTo>
                  <a:pt x="389" y="296"/>
                </a:lnTo>
                <a:lnTo>
                  <a:pt x="394" y="297"/>
                </a:lnTo>
                <a:lnTo>
                  <a:pt x="400" y="297"/>
                </a:lnTo>
                <a:lnTo>
                  <a:pt x="406" y="295"/>
                </a:lnTo>
                <a:lnTo>
                  <a:pt x="412" y="294"/>
                </a:lnTo>
                <a:lnTo>
                  <a:pt x="410" y="296"/>
                </a:lnTo>
                <a:lnTo>
                  <a:pt x="407" y="298"/>
                </a:lnTo>
                <a:lnTo>
                  <a:pt x="417" y="298"/>
                </a:lnTo>
                <a:lnTo>
                  <a:pt x="427" y="298"/>
                </a:lnTo>
                <a:lnTo>
                  <a:pt x="430" y="298"/>
                </a:lnTo>
                <a:lnTo>
                  <a:pt x="433" y="298"/>
                </a:lnTo>
                <a:lnTo>
                  <a:pt x="434" y="298"/>
                </a:lnTo>
                <a:lnTo>
                  <a:pt x="435" y="297"/>
                </a:lnTo>
                <a:lnTo>
                  <a:pt x="437" y="296"/>
                </a:lnTo>
                <a:lnTo>
                  <a:pt x="435" y="294"/>
                </a:lnTo>
                <a:lnTo>
                  <a:pt x="432" y="294"/>
                </a:lnTo>
                <a:lnTo>
                  <a:pt x="427" y="295"/>
                </a:lnTo>
                <a:lnTo>
                  <a:pt x="425" y="291"/>
                </a:lnTo>
                <a:lnTo>
                  <a:pt x="423" y="290"/>
                </a:lnTo>
                <a:lnTo>
                  <a:pt x="417" y="290"/>
                </a:lnTo>
                <a:lnTo>
                  <a:pt x="412" y="290"/>
                </a:lnTo>
                <a:lnTo>
                  <a:pt x="416" y="288"/>
                </a:lnTo>
                <a:lnTo>
                  <a:pt x="421" y="287"/>
                </a:lnTo>
                <a:lnTo>
                  <a:pt x="426" y="287"/>
                </a:lnTo>
                <a:lnTo>
                  <a:pt x="432" y="287"/>
                </a:lnTo>
                <a:lnTo>
                  <a:pt x="438" y="288"/>
                </a:lnTo>
                <a:lnTo>
                  <a:pt x="442" y="290"/>
                </a:lnTo>
                <a:lnTo>
                  <a:pt x="446" y="294"/>
                </a:lnTo>
                <a:lnTo>
                  <a:pt x="448" y="297"/>
                </a:lnTo>
                <a:lnTo>
                  <a:pt x="446" y="297"/>
                </a:lnTo>
                <a:lnTo>
                  <a:pt x="442" y="296"/>
                </a:lnTo>
                <a:lnTo>
                  <a:pt x="440" y="296"/>
                </a:lnTo>
                <a:lnTo>
                  <a:pt x="439" y="296"/>
                </a:lnTo>
                <a:lnTo>
                  <a:pt x="439" y="297"/>
                </a:lnTo>
                <a:lnTo>
                  <a:pt x="439" y="299"/>
                </a:lnTo>
                <a:lnTo>
                  <a:pt x="441" y="300"/>
                </a:lnTo>
                <a:lnTo>
                  <a:pt x="443" y="299"/>
                </a:lnTo>
                <a:lnTo>
                  <a:pt x="446" y="300"/>
                </a:lnTo>
                <a:lnTo>
                  <a:pt x="448" y="300"/>
                </a:lnTo>
                <a:lnTo>
                  <a:pt x="450" y="300"/>
                </a:lnTo>
                <a:lnTo>
                  <a:pt x="454" y="302"/>
                </a:lnTo>
                <a:lnTo>
                  <a:pt x="455" y="302"/>
                </a:lnTo>
                <a:lnTo>
                  <a:pt x="456" y="302"/>
                </a:lnTo>
                <a:lnTo>
                  <a:pt x="456" y="303"/>
                </a:lnTo>
                <a:lnTo>
                  <a:pt x="455" y="304"/>
                </a:lnTo>
                <a:lnTo>
                  <a:pt x="450" y="304"/>
                </a:lnTo>
                <a:lnTo>
                  <a:pt x="445" y="304"/>
                </a:lnTo>
                <a:lnTo>
                  <a:pt x="438" y="304"/>
                </a:lnTo>
                <a:lnTo>
                  <a:pt x="432" y="303"/>
                </a:lnTo>
                <a:lnTo>
                  <a:pt x="427" y="302"/>
                </a:lnTo>
                <a:lnTo>
                  <a:pt x="423" y="303"/>
                </a:lnTo>
                <a:lnTo>
                  <a:pt x="418" y="304"/>
                </a:lnTo>
                <a:lnTo>
                  <a:pt x="415" y="304"/>
                </a:lnTo>
                <a:lnTo>
                  <a:pt x="402" y="303"/>
                </a:lnTo>
                <a:lnTo>
                  <a:pt x="391" y="303"/>
                </a:lnTo>
                <a:lnTo>
                  <a:pt x="379" y="304"/>
                </a:lnTo>
                <a:lnTo>
                  <a:pt x="367" y="305"/>
                </a:lnTo>
                <a:lnTo>
                  <a:pt x="356" y="308"/>
                </a:lnTo>
                <a:lnTo>
                  <a:pt x="343" y="311"/>
                </a:lnTo>
                <a:lnTo>
                  <a:pt x="346" y="313"/>
                </a:lnTo>
                <a:lnTo>
                  <a:pt x="349" y="314"/>
                </a:lnTo>
                <a:lnTo>
                  <a:pt x="351" y="314"/>
                </a:lnTo>
                <a:lnTo>
                  <a:pt x="353" y="313"/>
                </a:lnTo>
                <a:lnTo>
                  <a:pt x="359" y="312"/>
                </a:lnTo>
                <a:lnTo>
                  <a:pt x="365" y="311"/>
                </a:lnTo>
                <a:lnTo>
                  <a:pt x="380" y="308"/>
                </a:lnTo>
                <a:lnTo>
                  <a:pt x="394" y="308"/>
                </a:lnTo>
                <a:lnTo>
                  <a:pt x="408" y="308"/>
                </a:lnTo>
                <a:lnTo>
                  <a:pt x="423" y="310"/>
                </a:lnTo>
                <a:lnTo>
                  <a:pt x="438" y="311"/>
                </a:lnTo>
                <a:lnTo>
                  <a:pt x="451" y="313"/>
                </a:lnTo>
                <a:lnTo>
                  <a:pt x="465" y="314"/>
                </a:lnTo>
                <a:lnTo>
                  <a:pt x="479" y="315"/>
                </a:lnTo>
                <a:lnTo>
                  <a:pt x="493" y="317"/>
                </a:lnTo>
                <a:lnTo>
                  <a:pt x="508" y="321"/>
                </a:lnTo>
                <a:lnTo>
                  <a:pt x="523" y="323"/>
                </a:lnTo>
                <a:lnTo>
                  <a:pt x="538" y="325"/>
                </a:lnTo>
                <a:lnTo>
                  <a:pt x="552" y="328"/>
                </a:lnTo>
                <a:lnTo>
                  <a:pt x="566" y="331"/>
                </a:lnTo>
                <a:lnTo>
                  <a:pt x="581" y="335"/>
                </a:lnTo>
                <a:lnTo>
                  <a:pt x="595" y="338"/>
                </a:lnTo>
                <a:lnTo>
                  <a:pt x="610" y="341"/>
                </a:lnTo>
                <a:lnTo>
                  <a:pt x="624" y="345"/>
                </a:lnTo>
                <a:lnTo>
                  <a:pt x="635" y="348"/>
                </a:lnTo>
                <a:lnTo>
                  <a:pt x="646" y="350"/>
                </a:lnTo>
                <a:lnTo>
                  <a:pt x="652" y="353"/>
                </a:lnTo>
                <a:lnTo>
                  <a:pt x="656" y="354"/>
                </a:lnTo>
                <a:lnTo>
                  <a:pt x="657" y="354"/>
                </a:lnTo>
                <a:lnTo>
                  <a:pt x="660" y="355"/>
                </a:lnTo>
                <a:lnTo>
                  <a:pt x="661" y="357"/>
                </a:lnTo>
                <a:lnTo>
                  <a:pt x="661" y="358"/>
                </a:lnTo>
                <a:lnTo>
                  <a:pt x="669" y="361"/>
                </a:lnTo>
                <a:lnTo>
                  <a:pt x="679" y="362"/>
                </a:lnTo>
                <a:lnTo>
                  <a:pt x="692" y="365"/>
                </a:lnTo>
                <a:lnTo>
                  <a:pt x="704" y="370"/>
                </a:lnTo>
                <a:lnTo>
                  <a:pt x="707" y="372"/>
                </a:lnTo>
                <a:lnTo>
                  <a:pt x="710" y="373"/>
                </a:lnTo>
                <a:lnTo>
                  <a:pt x="714" y="374"/>
                </a:lnTo>
                <a:lnTo>
                  <a:pt x="718" y="377"/>
                </a:lnTo>
                <a:lnTo>
                  <a:pt x="720" y="378"/>
                </a:lnTo>
                <a:lnTo>
                  <a:pt x="722" y="380"/>
                </a:lnTo>
                <a:lnTo>
                  <a:pt x="725" y="379"/>
                </a:lnTo>
                <a:lnTo>
                  <a:pt x="727" y="379"/>
                </a:lnTo>
                <a:lnTo>
                  <a:pt x="729" y="380"/>
                </a:lnTo>
                <a:lnTo>
                  <a:pt x="732" y="382"/>
                </a:lnTo>
                <a:lnTo>
                  <a:pt x="738" y="383"/>
                </a:lnTo>
                <a:lnTo>
                  <a:pt x="745" y="385"/>
                </a:lnTo>
                <a:lnTo>
                  <a:pt x="751" y="387"/>
                </a:lnTo>
                <a:lnTo>
                  <a:pt x="756" y="389"/>
                </a:lnTo>
                <a:lnTo>
                  <a:pt x="770" y="395"/>
                </a:lnTo>
                <a:lnTo>
                  <a:pt x="784" y="399"/>
                </a:lnTo>
                <a:lnTo>
                  <a:pt x="799" y="405"/>
                </a:lnTo>
                <a:lnTo>
                  <a:pt x="811" y="411"/>
                </a:lnTo>
                <a:lnTo>
                  <a:pt x="818" y="413"/>
                </a:lnTo>
                <a:lnTo>
                  <a:pt x="825" y="415"/>
                </a:lnTo>
                <a:lnTo>
                  <a:pt x="830" y="419"/>
                </a:lnTo>
                <a:lnTo>
                  <a:pt x="836" y="423"/>
                </a:lnTo>
                <a:lnTo>
                  <a:pt x="821" y="422"/>
                </a:lnTo>
                <a:lnTo>
                  <a:pt x="806" y="419"/>
                </a:lnTo>
                <a:lnTo>
                  <a:pt x="802" y="416"/>
                </a:lnTo>
                <a:lnTo>
                  <a:pt x="797" y="414"/>
                </a:lnTo>
                <a:lnTo>
                  <a:pt x="796" y="412"/>
                </a:lnTo>
                <a:lnTo>
                  <a:pt x="797" y="412"/>
                </a:lnTo>
                <a:lnTo>
                  <a:pt x="799" y="411"/>
                </a:lnTo>
                <a:lnTo>
                  <a:pt x="801" y="410"/>
                </a:lnTo>
                <a:lnTo>
                  <a:pt x="794" y="406"/>
                </a:lnTo>
                <a:lnTo>
                  <a:pt x="787" y="405"/>
                </a:lnTo>
                <a:lnTo>
                  <a:pt x="781" y="402"/>
                </a:lnTo>
                <a:lnTo>
                  <a:pt x="775" y="398"/>
                </a:lnTo>
                <a:lnTo>
                  <a:pt x="767" y="396"/>
                </a:lnTo>
                <a:lnTo>
                  <a:pt x="759" y="394"/>
                </a:lnTo>
                <a:lnTo>
                  <a:pt x="751" y="393"/>
                </a:lnTo>
                <a:lnTo>
                  <a:pt x="743" y="391"/>
                </a:lnTo>
                <a:lnTo>
                  <a:pt x="740" y="391"/>
                </a:lnTo>
                <a:lnTo>
                  <a:pt x="738" y="390"/>
                </a:lnTo>
                <a:lnTo>
                  <a:pt x="737" y="389"/>
                </a:lnTo>
                <a:lnTo>
                  <a:pt x="735" y="387"/>
                </a:lnTo>
                <a:lnTo>
                  <a:pt x="728" y="388"/>
                </a:lnTo>
                <a:lnTo>
                  <a:pt x="722" y="390"/>
                </a:lnTo>
                <a:lnTo>
                  <a:pt x="719" y="388"/>
                </a:lnTo>
                <a:lnTo>
                  <a:pt x="715" y="387"/>
                </a:lnTo>
                <a:lnTo>
                  <a:pt x="712" y="388"/>
                </a:lnTo>
                <a:lnTo>
                  <a:pt x="709" y="389"/>
                </a:lnTo>
                <a:lnTo>
                  <a:pt x="707" y="389"/>
                </a:lnTo>
                <a:lnTo>
                  <a:pt x="706" y="388"/>
                </a:lnTo>
                <a:lnTo>
                  <a:pt x="705" y="387"/>
                </a:lnTo>
                <a:lnTo>
                  <a:pt x="706" y="386"/>
                </a:lnTo>
                <a:lnTo>
                  <a:pt x="707" y="383"/>
                </a:lnTo>
                <a:lnTo>
                  <a:pt x="709" y="380"/>
                </a:lnTo>
                <a:lnTo>
                  <a:pt x="705" y="380"/>
                </a:lnTo>
                <a:lnTo>
                  <a:pt x="702" y="382"/>
                </a:lnTo>
                <a:lnTo>
                  <a:pt x="701" y="385"/>
                </a:lnTo>
                <a:lnTo>
                  <a:pt x="701" y="389"/>
                </a:lnTo>
                <a:lnTo>
                  <a:pt x="702" y="390"/>
                </a:lnTo>
                <a:lnTo>
                  <a:pt x="703" y="391"/>
                </a:lnTo>
                <a:lnTo>
                  <a:pt x="706" y="393"/>
                </a:lnTo>
                <a:lnTo>
                  <a:pt x="709" y="394"/>
                </a:lnTo>
                <a:lnTo>
                  <a:pt x="714" y="394"/>
                </a:lnTo>
                <a:lnTo>
                  <a:pt x="719" y="395"/>
                </a:lnTo>
                <a:lnTo>
                  <a:pt x="723" y="397"/>
                </a:lnTo>
                <a:lnTo>
                  <a:pt x="728" y="399"/>
                </a:lnTo>
                <a:lnTo>
                  <a:pt x="727" y="402"/>
                </a:lnTo>
                <a:lnTo>
                  <a:pt x="728" y="403"/>
                </a:lnTo>
                <a:lnTo>
                  <a:pt x="731" y="404"/>
                </a:lnTo>
                <a:lnTo>
                  <a:pt x="735" y="403"/>
                </a:lnTo>
                <a:lnTo>
                  <a:pt x="740" y="405"/>
                </a:lnTo>
                <a:lnTo>
                  <a:pt x="746" y="408"/>
                </a:lnTo>
                <a:lnTo>
                  <a:pt x="740" y="408"/>
                </a:lnTo>
                <a:lnTo>
                  <a:pt x="735" y="410"/>
                </a:lnTo>
                <a:lnTo>
                  <a:pt x="729" y="410"/>
                </a:lnTo>
                <a:lnTo>
                  <a:pt x="723" y="408"/>
                </a:lnTo>
                <a:lnTo>
                  <a:pt x="714" y="405"/>
                </a:lnTo>
                <a:lnTo>
                  <a:pt x="704" y="403"/>
                </a:lnTo>
                <a:lnTo>
                  <a:pt x="694" y="399"/>
                </a:lnTo>
                <a:lnTo>
                  <a:pt x="685" y="396"/>
                </a:lnTo>
                <a:lnTo>
                  <a:pt x="674" y="393"/>
                </a:lnTo>
                <a:lnTo>
                  <a:pt x="664" y="391"/>
                </a:lnTo>
                <a:lnTo>
                  <a:pt x="661" y="390"/>
                </a:lnTo>
                <a:lnTo>
                  <a:pt x="659" y="389"/>
                </a:lnTo>
                <a:lnTo>
                  <a:pt x="656" y="387"/>
                </a:lnTo>
                <a:lnTo>
                  <a:pt x="654" y="385"/>
                </a:lnTo>
                <a:lnTo>
                  <a:pt x="645" y="381"/>
                </a:lnTo>
                <a:lnTo>
                  <a:pt x="637" y="380"/>
                </a:lnTo>
                <a:lnTo>
                  <a:pt x="626" y="378"/>
                </a:lnTo>
                <a:lnTo>
                  <a:pt x="614" y="375"/>
                </a:lnTo>
                <a:lnTo>
                  <a:pt x="603" y="372"/>
                </a:lnTo>
                <a:lnTo>
                  <a:pt x="593" y="369"/>
                </a:lnTo>
                <a:lnTo>
                  <a:pt x="594" y="370"/>
                </a:lnTo>
                <a:lnTo>
                  <a:pt x="597" y="371"/>
                </a:lnTo>
                <a:lnTo>
                  <a:pt x="598" y="371"/>
                </a:lnTo>
                <a:lnTo>
                  <a:pt x="593" y="369"/>
                </a:lnTo>
                <a:close/>
                <a:moveTo>
                  <a:pt x="771" y="423"/>
                </a:moveTo>
                <a:lnTo>
                  <a:pt x="764" y="421"/>
                </a:lnTo>
                <a:lnTo>
                  <a:pt x="759" y="419"/>
                </a:lnTo>
                <a:lnTo>
                  <a:pt x="752" y="419"/>
                </a:lnTo>
                <a:lnTo>
                  <a:pt x="745" y="419"/>
                </a:lnTo>
                <a:lnTo>
                  <a:pt x="744" y="419"/>
                </a:lnTo>
                <a:lnTo>
                  <a:pt x="742" y="418"/>
                </a:lnTo>
                <a:lnTo>
                  <a:pt x="740" y="416"/>
                </a:lnTo>
                <a:lnTo>
                  <a:pt x="740" y="415"/>
                </a:lnTo>
                <a:lnTo>
                  <a:pt x="740" y="413"/>
                </a:lnTo>
                <a:lnTo>
                  <a:pt x="742" y="413"/>
                </a:lnTo>
                <a:lnTo>
                  <a:pt x="742" y="413"/>
                </a:lnTo>
                <a:lnTo>
                  <a:pt x="744" y="413"/>
                </a:lnTo>
                <a:lnTo>
                  <a:pt x="753" y="413"/>
                </a:lnTo>
                <a:lnTo>
                  <a:pt x="763" y="414"/>
                </a:lnTo>
                <a:lnTo>
                  <a:pt x="767" y="416"/>
                </a:lnTo>
                <a:lnTo>
                  <a:pt x="770" y="419"/>
                </a:lnTo>
                <a:lnTo>
                  <a:pt x="775" y="421"/>
                </a:lnTo>
                <a:lnTo>
                  <a:pt x="780" y="423"/>
                </a:lnTo>
                <a:lnTo>
                  <a:pt x="776" y="424"/>
                </a:lnTo>
                <a:lnTo>
                  <a:pt x="771" y="423"/>
                </a:lnTo>
                <a:lnTo>
                  <a:pt x="769" y="423"/>
                </a:lnTo>
                <a:lnTo>
                  <a:pt x="771" y="423"/>
                </a:lnTo>
                <a:close/>
                <a:moveTo>
                  <a:pt x="776" y="523"/>
                </a:moveTo>
                <a:lnTo>
                  <a:pt x="772" y="526"/>
                </a:lnTo>
                <a:lnTo>
                  <a:pt x="768" y="527"/>
                </a:lnTo>
                <a:lnTo>
                  <a:pt x="764" y="527"/>
                </a:lnTo>
                <a:lnTo>
                  <a:pt x="761" y="524"/>
                </a:lnTo>
                <a:lnTo>
                  <a:pt x="754" y="526"/>
                </a:lnTo>
                <a:lnTo>
                  <a:pt x="748" y="528"/>
                </a:lnTo>
                <a:lnTo>
                  <a:pt x="746" y="528"/>
                </a:lnTo>
                <a:lnTo>
                  <a:pt x="745" y="527"/>
                </a:lnTo>
                <a:lnTo>
                  <a:pt x="744" y="526"/>
                </a:lnTo>
                <a:lnTo>
                  <a:pt x="745" y="524"/>
                </a:lnTo>
                <a:lnTo>
                  <a:pt x="747" y="523"/>
                </a:lnTo>
                <a:lnTo>
                  <a:pt x="751" y="522"/>
                </a:lnTo>
                <a:lnTo>
                  <a:pt x="756" y="521"/>
                </a:lnTo>
                <a:lnTo>
                  <a:pt x="763" y="520"/>
                </a:lnTo>
                <a:lnTo>
                  <a:pt x="769" y="521"/>
                </a:lnTo>
                <a:lnTo>
                  <a:pt x="776" y="523"/>
                </a:lnTo>
                <a:lnTo>
                  <a:pt x="771" y="523"/>
                </a:lnTo>
                <a:lnTo>
                  <a:pt x="776" y="523"/>
                </a:lnTo>
                <a:close/>
                <a:moveTo>
                  <a:pt x="709" y="501"/>
                </a:moveTo>
                <a:lnTo>
                  <a:pt x="705" y="502"/>
                </a:lnTo>
                <a:lnTo>
                  <a:pt x="702" y="503"/>
                </a:lnTo>
                <a:lnTo>
                  <a:pt x="699" y="503"/>
                </a:lnTo>
                <a:lnTo>
                  <a:pt x="698" y="503"/>
                </a:lnTo>
                <a:lnTo>
                  <a:pt x="697" y="502"/>
                </a:lnTo>
                <a:lnTo>
                  <a:pt x="697" y="501"/>
                </a:lnTo>
                <a:lnTo>
                  <a:pt x="699" y="499"/>
                </a:lnTo>
                <a:lnTo>
                  <a:pt x="703" y="499"/>
                </a:lnTo>
                <a:lnTo>
                  <a:pt x="706" y="499"/>
                </a:lnTo>
                <a:lnTo>
                  <a:pt x="709" y="501"/>
                </a:lnTo>
                <a:lnTo>
                  <a:pt x="705" y="501"/>
                </a:lnTo>
                <a:lnTo>
                  <a:pt x="709" y="501"/>
                </a:lnTo>
                <a:close/>
                <a:moveTo>
                  <a:pt x="693" y="410"/>
                </a:moveTo>
                <a:lnTo>
                  <a:pt x="689" y="412"/>
                </a:lnTo>
                <a:lnTo>
                  <a:pt x="684" y="412"/>
                </a:lnTo>
                <a:lnTo>
                  <a:pt x="681" y="412"/>
                </a:lnTo>
                <a:lnTo>
                  <a:pt x="679" y="411"/>
                </a:lnTo>
                <a:lnTo>
                  <a:pt x="677" y="410"/>
                </a:lnTo>
                <a:lnTo>
                  <a:pt x="677" y="406"/>
                </a:lnTo>
                <a:lnTo>
                  <a:pt x="677" y="405"/>
                </a:lnTo>
                <a:lnTo>
                  <a:pt x="678" y="404"/>
                </a:lnTo>
                <a:lnTo>
                  <a:pt x="679" y="405"/>
                </a:lnTo>
                <a:lnTo>
                  <a:pt x="681" y="405"/>
                </a:lnTo>
                <a:lnTo>
                  <a:pt x="687" y="407"/>
                </a:lnTo>
                <a:lnTo>
                  <a:pt x="693" y="410"/>
                </a:lnTo>
                <a:lnTo>
                  <a:pt x="690" y="411"/>
                </a:lnTo>
                <a:lnTo>
                  <a:pt x="693" y="410"/>
                </a:lnTo>
                <a:close/>
                <a:moveTo>
                  <a:pt x="679" y="520"/>
                </a:moveTo>
                <a:lnTo>
                  <a:pt x="673" y="520"/>
                </a:lnTo>
                <a:lnTo>
                  <a:pt x="666" y="520"/>
                </a:lnTo>
                <a:lnTo>
                  <a:pt x="666" y="518"/>
                </a:lnTo>
                <a:lnTo>
                  <a:pt x="666" y="515"/>
                </a:lnTo>
                <a:lnTo>
                  <a:pt x="663" y="514"/>
                </a:lnTo>
                <a:lnTo>
                  <a:pt x="659" y="512"/>
                </a:lnTo>
                <a:lnTo>
                  <a:pt x="665" y="512"/>
                </a:lnTo>
                <a:lnTo>
                  <a:pt x="674" y="512"/>
                </a:lnTo>
                <a:lnTo>
                  <a:pt x="684" y="513"/>
                </a:lnTo>
                <a:lnTo>
                  <a:pt x="690" y="516"/>
                </a:lnTo>
                <a:lnTo>
                  <a:pt x="688" y="516"/>
                </a:lnTo>
                <a:lnTo>
                  <a:pt x="687" y="518"/>
                </a:lnTo>
                <a:lnTo>
                  <a:pt x="692" y="520"/>
                </a:lnTo>
                <a:lnTo>
                  <a:pt x="697" y="521"/>
                </a:lnTo>
                <a:lnTo>
                  <a:pt x="693" y="522"/>
                </a:lnTo>
                <a:lnTo>
                  <a:pt x="688" y="523"/>
                </a:lnTo>
                <a:lnTo>
                  <a:pt x="686" y="524"/>
                </a:lnTo>
                <a:lnTo>
                  <a:pt x="684" y="523"/>
                </a:lnTo>
                <a:lnTo>
                  <a:pt x="681" y="522"/>
                </a:lnTo>
                <a:lnTo>
                  <a:pt x="679" y="520"/>
                </a:lnTo>
                <a:close/>
                <a:moveTo>
                  <a:pt x="682" y="506"/>
                </a:moveTo>
                <a:lnTo>
                  <a:pt x="679" y="505"/>
                </a:lnTo>
                <a:lnTo>
                  <a:pt x="677" y="505"/>
                </a:lnTo>
                <a:lnTo>
                  <a:pt x="674" y="502"/>
                </a:lnTo>
                <a:lnTo>
                  <a:pt x="672" y="498"/>
                </a:lnTo>
                <a:lnTo>
                  <a:pt x="670" y="496"/>
                </a:lnTo>
                <a:lnTo>
                  <a:pt x="666" y="496"/>
                </a:lnTo>
                <a:lnTo>
                  <a:pt x="663" y="496"/>
                </a:lnTo>
                <a:lnTo>
                  <a:pt x="660" y="497"/>
                </a:lnTo>
                <a:lnTo>
                  <a:pt x="652" y="495"/>
                </a:lnTo>
                <a:lnTo>
                  <a:pt x="644" y="493"/>
                </a:lnTo>
                <a:lnTo>
                  <a:pt x="640" y="491"/>
                </a:lnTo>
                <a:lnTo>
                  <a:pt x="635" y="491"/>
                </a:lnTo>
                <a:lnTo>
                  <a:pt x="633" y="490"/>
                </a:lnTo>
                <a:lnTo>
                  <a:pt x="631" y="489"/>
                </a:lnTo>
                <a:lnTo>
                  <a:pt x="630" y="488"/>
                </a:lnTo>
                <a:lnTo>
                  <a:pt x="629" y="487"/>
                </a:lnTo>
                <a:lnTo>
                  <a:pt x="644" y="488"/>
                </a:lnTo>
                <a:lnTo>
                  <a:pt x="659" y="490"/>
                </a:lnTo>
                <a:lnTo>
                  <a:pt x="665" y="490"/>
                </a:lnTo>
                <a:lnTo>
                  <a:pt x="672" y="490"/>
                </a:lnTo>
                <a:lnTo>
                  <a:pt x="676" y="490"/>
                </a:lnTo>
                <a:lnTo>
                  <a:pt x="678" y="490"/>
                </a:lnTo>
                <a:lnTo>
                  <a:pt x="679" y="490"/>
                </a:lnTo>
                <a:lnTo>
                  <a:pt x="680" y="490"/>
                </a:lnTo>
                <a:lnTo>
                  <a:pt x="681" y="491"/>
                </a:lnTo>
                <a:lnTo>
                  <a:pt x="681" y="494"/>
                </a:lnTo>
                <a:lnTo>
                  <a:pt x="680" y="494"/>
                </a:lnTo>
                <a:lnTo>
                  <a:pt x="678" y="495"/>
                </a:lnTo>
                <a:lnTo>
                  <a:pt x="677" y="496"/>
                </a:lnTo>
                <a:lnTo>
                  <a:pt x="677" y="496"/>
                </a:lnTo>
                <a:lnTo>
                  <a:pt x="678" y="497"/>
                </a:lnTo>
                <a:lnTo>
                  <a:pt x="679" y="497"/>
                </a:lnTo>
                <a:lnTo>
                  <a:pt x="681" y="497"/>
                </a:lnTo>
                <a:lnTo>
                  <a:pt x="682" y="497"/>
                </a:lnTo>
                <a:lnTo>
                  <a:pt x="685" y="497"/>
                </a:lnTo>
                <a:lnTo>
                  <a:pt x="687" y="497"/>
                </a:lnTo>
                <a:lnTo>
                  <a:pt x="689" y="498"/>
                </a:lnTo>
                <a:lnTo>
                  <a:pt x="692" y="498"/>
                </a:lnTo>
                <a:lnTo>
                  <a:pt x="693" y="498"/>
                </a:lnTo>
                <a:lnTo>
                  <a:pt x="694" y="499"/>
                </a:lnTo>
                <a:lnTo>
                  <a:pt x="694" y="499"/>
                </a:lnTo>
                <a:lnTo>
                  <a:pt x="693" y="501"/>
                </a:lnTo>
                <a:lnTo>
                  <a:pt x="690" y="502"/>
                </a:lnTo>
                <a:lnTo>
                  <a:pt x="687" y="502"/>
                </a:lnTo>
                <a:lnTo>
                  <a:pt x="688" y="504"/>
                </a:lnTo>
                <a:lnTo>
                  <a:pt x="690" y="505"/>
                </a:lnTo>
                <a:lnTo>
                  <a:pt x="693" y="506"/>
                </a:lnTo>
                <a:lnTo>
                  <a:pt x="696" y="506"/>
                </a:lnTo>
                <a:lnTo>
                  <a:pt x="703" y="509"/>
                </a:lnTo>
                <a:lnTo>
                  <a:pt x="709" y="512"/>
                </a:lnTo>
                <a:lnTo>
                  <a:pt x="702" y="512"/>
                </a:lnTo>
                <a:lnTo>
                  <a:pt x="695" y="512"/>
                </a:lnTo>
                <a:lnTo>
                  <a:pt x="688" y="510"/>
                </a:lnTo>
                <a:lnTo>
                  <a:pt x="682" y="506"/>
                </a:lnTo>
                <a:lnTo>
                  <a:pt x="685" y="509"/>
                </a:lnTo>
                <a:lnTo>
                  <a:pt x="682" y="506"/>
                </a:lnTo>
                <a:close/>
                <a:moveTo>
                  <a:pt x="734" y="515"/>
                </a:moveTo>
                <a:lnTo>
                  <a:pt x="731" y="515"/>
                </a:lnTo>
                <a:lnTo>
                  <a:pt x="730" y="515"/>
                </a:lnTo>
                <a:lnTo>
                  <a:pt x="729" y="515"/>
                </a:lnTo>
                <a:lnTo>
                  <a:pt x="728" y="514"/>
                </a:lnTo>
                <a:lnTo>
                  <a:pt x="725" y="512"/>
                </a:lnTo>
                <a:lnTo>
                  <a:pt x="721" y="511"/>
                </a:lnTo>
                <a:lnTo>
                  <a:pt x="718" y="510"/>
                </a:lnTo>
                <a:lnTo>
                  <a:pt x="714" y="510"/>
                </a:lnTo>
                <a:lnTo>
                  <a:pt x="711" y="507"/>
                </a:lnTo>
                <a:lnTo>
                  <a:pt x="709" y="504"/>
                </a:lnTo>
                <a:lnTo>
                  <a:pt x="712" y="505"/>
                </a:lnTo>
                <a:lnTo>
                  <a:pt x="717" y="506"/>
                </a:lnTo>
                <a:lnTo>
                  <a:pt x="721" y="506"/>
                </a:lnTo>
                <a:lnTo>
                  <a:pt x="726" y="509"/>
                </a:lnTo>
                <a:lnTo>
                  <a:pt x="729" y="509"/>
                </a:lnTo>
                <a:lnTo>
                  <a:pt x="734" y="510"/>
                </a:lnTo>
                <a:lnTo>
                  <a:pt x="735" y="511"/>
                </a:lnTo>
                <a:lnTo>
                  <a:pt x="736" y="512"/>
                </a:lnTo>
                <a:lnTo>
                  <a:pt x="735" y="514"/>
                </a:lnTo>
                <a:lnTo>
                  <a:pt x="734" y="515"/>
                </a:lnTo>
                <a:lnTo>
                  <a:pt x="734" y="515"/>
                </a:lnTo>
                <a:lnTo>
                  <a:pt x="734" y="515"/>
                </a:lnTo>
                <a:close/>
                <a:moveTo>
                  <a:pt x="739" y="535"/>
                </a:moveTo>
                <a:lnTo>
                  <a:pt x="747" y="534"/>
                </a:lnTo>
                <a:lnTo>
                  <a:pt x="754" y="532"/>
                </a:lnTo>
                <a:lnTo>
                  <a:pt x="759" y="530"/>
                </a:lnTo>
                <a:lnTo>
                  <a:pt x="764" y="531"/>
                </a:lnTo>
                <a:lnTo>
                  <a:pt x="767" y="532"/>
                </a:lnTo>
                <a:lnTo>
                  <a:pt x="768" y="534"/>
                </a:lnTo>
                <a:lnTo>
                  <a:pt x="767" y="535"/>
                </a:lnTo>
                <a:lnTo>
                  <a:pt x="763" y="536"/>
                </a:lnTo>
                <a:lnTo>
                  <a:pt x="758" y="537"/>
                </a:lnTo>
                <a:lnTo>
                  <a:pt x="752" y="537"/>
                </a:lnTo>
                <a:lnTo>
                  <a:pt x="745" y="536"/>
                </a:lnTo>
                <a:lnTo>
                  <a:pt x="739" y="535"/>
                </a:lnTo>
                <a:lnTo>
                  <a:pt x="744" y="535"/>
                </a:lnTo>
                <a:lnTo>
                  <a:pt x="739" y="535"/>
                </a:lnTo>
                <a:close/>
                <a:moveTo>
                  <a:pt x="770" y="539"/>
                </a:moveTo>
                <a:lnTo>
                  <a:pt x="768" y="539"/>
                </a:lnTo>
                <a:lnTo>
                  <a:pt x="767" y="537"/>
                </a:lnTo>
                <a:lnTo>
                  <a:pt x="767" y="536"/>
                </a:lnTo>
                <a:lnTo>
                  <a:pt x="768" y="535"/>
                </a:lnTo>
                <a:lnTo>
                  <a:pt x="770" y="535"/>
                </a:lnTo>
                <a:lnTo>
                  <a:pt x="771" y="534"/>
                </a:lnTo>
                <a:lnTo>
                  <a:pt x="779" y="531"/>
                </a:lnTo>
                <a:lnTo>
                  <a:pt x="787" y="530"/>
                </a:lnTo>
                <a:lnTo>
                  <a:pt x="791" y="530"/>
                </a:lnTo>
                <a:lnTo>
                  <a:pt x="794" y="531"/>
                </a:lnTo>
                <a:lnTo>
                  <a:pt x="795" y="532"/>
                </a:lnTo>
                <a:lnTo>
                  <a:pt x="797" y="534"/>
                </a:lnTo>
                <a:lnTo>
                  <a:pt x="801" y="535"/>
                </a:lnTo>
                <a:lnTo>
                  <a:pt x="803" y="534"/>
                </a:lnTo>
                <a:lnTo>
                  <a:pt x="805" y="535"/>
                </a:lnTo>
                <a:lnTo>
                  <a:pt x="808" y="535"/>
                </a:lnTo>
                <a:lnTo>
                  <a:pt x="810" y="536"/>
                </a:lnTo>
                <a:lnTo>
                  <a:pt x="811" y="537"/>
                </a:lnTo>
                <a:lnTo>
                  <a:pt x="810" y="539"/>
                </a:lnTo>
                <a:lnTo>
                  <a:pt x="809" y="539"/>
                </a:lnTo>
                <a:lnTo>
                  <a:pt x="806" y="539"/>
                </a:lnTo>
                <a:lnTo>
                  <a:pt x="804" y="539"/>
                </a:lnTo>
                <a:lnTo>
                  <a:pt x="795" y="538"/>
                </a:lnTo>
                <a:lnTo>
                  <a:pt x="787" y="538"/>
                </a:lnTo>
                <a:lnTo>
                  <a:pt x="778" y="538"/>
                </a:lnTo>
                <a:lnTo>
                  <a:pt x="770" y="539"/>
                </a:lnTo>
                <a:lnTo>
                  <a:pt x="772" y="539"/>
                </a:lnTo>
                <a:lnTo>
                  <a:pt x="770" y="539"/>
                </a:lnTo>
                <a:close/>
                <a:moveTo>
                  <a:pt x="801" y="564"/>
                </a:moveTo>
                <a:lnTo>
                  <a:pt x="800" y="562"/>
                </a:lnTo>
                <a:lnTo>
                  <a:pt x="801" y="561"/>
                </a:lnTo>
                <a:lnTo>
                  <a:pt x="803" y="561"/>
                </a:lnTo>
                <a:lnTo>
                  <a:pt x="804" y="561"/>
                </a:lnTo>
                <a:lnTo>
                  <a:pt x="810" y="562"/>
                </a:lnTo>
                <a:lnTo>
                  <a:pt x="816" y="563"/>
                </a:lnTo>
                <a:lnTo>
                  <a:pt x="812" y="564"/>
                </a:lnTo>
                <a:lnTo>
                  <a:pt x="808" y="566"/>
                </a:lnTo>
                <a:lnTo>
                  <a:pt x="804" y="565"/>
                </a:lnTo>
                <a:lnTo>
                  <a:pt x="801" y="564"/>
                </a:lnTo>
                <a:lnTo>
                  <a:pt x="801" y="564"/>
                </a:lnTo>
                <a:lnTo>
                  <a:pt x="801" y="564"/>
                </a:lnTo>
                <a:close/>
                <a:moveTo>
                  <a:pt x="843" y="574"/>
                </a:moveTo>
                <a:lnTo>
                  <a:pt x="837" y="576"/>
                </a:lnTo>
                <a:lnTo>
                  <a:pt x="833" y="573"/>
                </a:lnTo>
                <a:lnTo>
                  <a:pt x="830" y="572"/>
                </a:lnTo>
                <a:lnTo>
                  <a:pt x="830" y="572"/>
                </a:lnTo>
                <a:lnTo>
                  <a:pt x="832" y="571"/>
                </a:lnTo>
                <a:lnTo>
                  <a:pt x="833" y="571"/>
                </a:lnTo>
                <a:lnTo>
                  <a:pt x="835" y="571"/>
                </a:lnTo>
                <a:lnTo>
                  <a:pt x="838" y="571"/>
                </a:lnTo>
                <a:lnTo>
                  <a:pt x="839" y="571"/>
                </a:lnTo>
                <a:lnTo>
                  <a:pt x="842" y="572"/>
                </a:lnTo>
                <a:lnTo>
                  <a:pt x="844" y="573"/>
                </a:lnTo>
                <a:lnTo>
                  <a:pt x="843" y="574"/>
                </a:lnTo>
                <a:lnTo>
                  <a:pt x="842" y="574"/>
                </a:lnTo>
                <a:lnTo>
                  <a:pt x="843" y="574"/>
                </a:lnTo>
                <a:close/>
                <a:moveTo>
                  <a:pt x="833" y="560"/>
                </a:moveTo>
                <a:lnTo>
                  <a:pt x="835" y="556"/>
                </a:lnTo>
                <a:lnTo>
                  <a:pt x="836" y="554"/>
                </a:lnTo>
                <a:lnTo>
                  <a:pt x="837" y="552"/>
                </a:lnTo>
                <a:lnTo>
                  <a:pt x="839" y="552"/>
                </a:lnTo>
                <a:lnTo>
                  <a:pt x="843" y="553"/>
                </a:lnTo>
                <a:lnTo>
                  <a:pt x="849" y="557"/>
                </a:lnTo>
                <a:lnTo>
                  <a:pt x="842" y="560"/>
                </a:lnTo>
                <a:lnTo>
                  <a:pt x="833" y="560"/>
                </a:lnTo>
                <a:close/>
                <a:moveTo>
                  <a:pt x="869" y="586"/>
                </a:moveTo>
                <a:lnTo>
                  <a:pt x="869" y="587"/>
                </a:lnTo>
                <a:lnTo>
                  <a:pt x="868" y="588"/>
                </a:lnTo>
                <a:lnTo>
                  <a:pt x="867" y="589"/>
                </a:lnTo>
                <a:lnTo>
                  <a:pt x="866" y="589"/>
                </a:lnTo>
                <a:lnTo>
                  <a:pt x="863" y="588"/>
                </a:lnTo>
                <a:lnTo>
                  <a:pt x="861" y="586"/>
                </a:lnTo>
                <a:lnTo>
                  <a:pt x="862" y="584"/>
                </a:lnTo>
                <a:lnTo>
                  <a:pt x="866" y="581"/>
                </a:lnTo>
                <a:lnTo>
                  <a:pt x="862" y="581"/>
                </a:lnTo>
                <a:lnTo>
                  <a:pt x="858" y="582"/>
                </a:lnTo>
                <a:lnTo>
                  <a:pt x="857" y="584"/>
                </a:lnTo>
                <a:lnTo>
                  <a:pt x="854" y="586"/>
                </a:lnTo>
                <a:lnTo>
                  <a:pt x="853" y="585"/>
                </a:lnTo>
                <a:lnTo>
                  <a:pt x="851" y="585"/>
                </a:lnTo>
                <a:lnTo>
                  <a:pt x="850" y="584"/>
                </a:lnTo>
                <a:lnTo>
                  <a:pt x="850" y="582"/>
                </a:lnTo>
                <a:lnTo>
                  <a:pt x="851" y="579"/>
                </a:lnTo>
                <a:lnTo>
                  <a:pt x="853" y="578"/>
                </a:lnTo>
                <a:lnTo>
                  <a:pt x="857" y="577"/>
                </a:lnTo>
                <a:lnTo>
                  <a:pt x="861" y="576"/>
                </a:lnTo>
                <a:lnTo>
                  <a:pt x="869" y="574"/>
                </a:lnTo>
                <a:lnTo>
                  <a:pt x="876" y="574"/>
                </a:lnTo>
                <a:lnTo>
                  <a:pt x="872" y="579"/>
                </a:lnTo>
                <a:lnTo>
                  <a:pt x="869" y="586"/>
                </a:lnTo>
                <a:lnTo>
                  <a:pt x="868" y="585"/>
                </a:lnTo>
                <a:lnTo>
                  <a:pt x="869" y="586"/>
                </a:lnTo>
                <a:close/>
                <a:moveTo>
                  <a:pt x="872" y="589"/>
                </a:moveTo>
                <a:lnTo>
                  <a:pt x="876" y="587"/>
                </a:lnTo>
                <a:lnTo>
                  <a:pt x="882" y="587"/>
                </a:lnTo>
                <a:lnTo>
                  <a:pt x="885" y="587"/>
                </a:lnTo>
                <a:lnTo>
                  <a:pt x="887" y="587"/>
                </a:lnTo>
                <a:lnTo>
                  <a:pt x="890" y="588"/>
                </a:lnTo>
                <a:lnTo>
                  <a:pt x="890" y="590"/>
                </a:lnTo>
                <a:lnTo>
                  <a:pt x="890" y="593"/>
                </a:lnTo>
                <a:lnTo>
                  <a:pt x="887" y="593"/>
                </a:lnTo>
                <a:lnTo>
                  <a:pt x="885" y="593"/>
                </a:lnTo>
                <a:lnTo>
                  <a:pt x="882" y="593"/>
                </a:lnTo>
                <a:lnTo>
                  <a:pt x="876" y="590"/>
                </a:lnTo>
                <a:lnTo>
                  <a:pt x="872" y="589"/>
                </a:lnTo>
                <a:lnTo>
                  <a:pt x="877" y="588"/>
                </a:lnTo>
                <a:lnTo>
                  <a:pt x="872" y="589"/>
                </a:lnTo>
                <a:close/>
                <a:moveTo>
                  <a:pt x="913" y="631"/>
                </a:moveTo>
                <a:lnTo>
                  <a:pt x="910" y="632"/>
                </a:lnTo>
                <a:lnTo>
                  <a:pt x="905" y="635"/>
                </a:lnTo>
                <a:lnTo>
                  <a:pt x="902" y="635"/>
                </a:lnTo>
                <a:lnTo>
                  <a:pt x="901" y="635"/>
                </a:lnTo>
                <a:lnTo>
                  <a:pt x="900" y="634"/>
                </a:lnTo>
                <a:lnTo>
                  <a:pt x="900" y="632"/>
                </a:lnTo>
                <a:lnTo>
                  <a:pt x="903" y="631"/>
                </a:lnTo>
                <a:lnTo>
                  <a:pt x="907" y="628"/>
                </a:lnTo>
                <a:lnTo>
                  <a:pt x="903" y="629"/>
                </a:lnTo>
                <a:lnTo>
                  <a:pt x="902" y="630"/>
                </a:lnTo>
                <a:lnTo>
                  <a:pt x="896" y="630"/>
                </a:lnTo>
                <a:lnTo>
                  <a:pt x="890" y="631"/>
                </a:lnTo>
                <a:lnTo>
                  <a:pt x="885" y="631"/>
                </a:lnTo>
                <a:lnTo>
                  <a:pt x="882" y="630"/>
                </a:lnTo>
                <a:lnTo>
                  <a:pt x="880" y="629"/>
                </a:lnTo>
                <a:lnTo>
                  <a:pt x="879" y="626"/>
                </a:lnTo>
                <a:lnTo>
                  <a:pt x="880" y="624"/>
                </a:lnTo>
                <a:lnTo>
                  <a:pt x="882" y="623"/>
                </a:lnTo>
                <a:lnTo>
                  <a:pt x="884" y="622"/>
                </a:lnTo>
                <a:lnTo>
                  <a:pt x="886" y="621"/>
                </a:lnTo>
                <a:lnTo>
                  <a:pt x="892" y="621"/>
                </a:lnTo>
                <a:lnTo>
                  <a:pt x="895" y="621"/>
                </a:lnTo>
                <a:lnTo>
                  <a:pt x="896" y="623"/>
                </a:lnTo>
                <a:lnTo>
                  <a:pt x="899" y="624"/>
                </a:lnTo>
                <a:lnTo>
                  <a:pt x="900" y="624"/>
                </a:lnTo>
                <a:lnTo>
                  <a:pt x="902" y="623"/>
                </a:lnTo>
                <a:lnTo>
                  <a:pt x="903" y="623"/>
                </a:lnTo>
                <a:lnTo>
                  <a:pt x="905" y="623"/>
                </a:lnTo>
                <a:lnTo>
                  <a:pt x="907" y="626"/>
                </a:lnTo>
                <a:lnTo>
                  <a:pt x="909" y="627"/>
                </a:lnTo>
                <a:lnTo>
                  <a:pt x="913" y="627"/>
                </a:lnTo>
                <a:lnTo>
                  <a:pt x="917" y="627"/>
                </a:lnTo>
                <a:lnTo>
                  <a:pt x="918" y="628"/>
                </a:lnTo>
                <a:lnTo>
                  <a:pt x="917" y="629"/>
                </a:lnTo>
                <a:lnTo>
                  <a:pt x="916" y="630"/>
                </a:lnTo>
                <a:lnTo>
                  <a:pt x="913" y="631"/>
                </a:lnTo>
                <a:lnTo>
                  <a:pt x="913" y="631"/>
                </a:lnTo>
                <a:lnTo>
                  <a:pt x="913" y="631"/>
                </a:lnTo>
                <a:close/>
                <a:moveTo>
                  <a:pt x="898" y="593"/>
                </a:moveTo>
                <a:lnTo>
                  <a:pt x="903" y="593"/>
                </a:lnTo>
                <a:lnTo>
                  <a:pt x="909" y="595"/>
                </a:lnTo>
                <a:lnTo>
                  <a:pt x="912" y="595"/>
                </a:lnTo>
                <a:lnTo>
                  <a:pt x="916" y="596"/>
                </a:lnTo>
                <a:lnTo>
                  <a:pt x="916" y="597"/>
                </a:lnTo>
                <a:lnTo>
                  <a:pt x="916" y="598"/>
                </a:lnTo>
                <a:lnTo>
                  <a:pt x="915" y="598"/>
                </a:lnTo>
                <a:lnTo>
                  <a:pt x="915" y="598"/>
                </a:lnTo>
                <a:lnTo>
                  <a:pt x="911" y="599"/>
                </a:lnTo>
                <a:lnTo>
                  <a:pt x="909" y="598"/>
                </a:lnTo>
                <a:lnTo>
                  <a:pt x="903" y="596"/>
                </a:lnTo>
                <a:lnTo>
                  <a:pt x="898" y="593"/>
                </a:lnTo>
                <a:lnTo>
                  <a:pt x="901" y="594"/>
                </a:lnTo>
                <a:lnTo>
                  <a:pt x="898" y="593"/>
                </a:lnTo>
                <a:close/>
                <a:moveTo>
                  <a:pt x="902" y="578"/>
                </a:moveTo>
                <a:lnTo>
                  <a:pt x="918" y="579"/>
                </a:lnTo>
                <a:lnTo>
                  <a:pt x="934" y="581"/>
                </a:lnTo>
                <a:lnTo>
                  <a:pt x="933" y="582"/>
                </a:lnTo>
                <a:lnTo>
                  <a:pt x="929" y="584"/>
                </a:lnTo>
                <a:lnTo>
                  <a:pt x="925" y="584"/>
                </a:lnTo>
                <a:lnTo>
                  <a:pt x="919" y="582"/>
                </a:lnTo>
                <a:lnTo>
                  <a:pt x="909" y="581"/>
                </a:lnTo>
                <a:lnTo>
                  <a:pt x="902" y="578"/>
                </a:lnTo>
                <a:close/>
                <a:moveTo>
                  <a:pt x="944" y="607"/>
                </a:moveTo>
                <a:lnTo>
                  <a:pt x="941" y="607"/>
                </a:lnTo>
                <a:lnTo>
                  <a:pt x="938" y="609"/>
                </a:lnTo>
                <a:lnTo>
                  <a:pt x="936" y="609"/>
                </a:lnTo>
                <a:lnTo>
                  <a:pt x="934" y="610"/>
                </a:lnTo>
                <a:lnTo>
                  <a:pt x="933" y="609"/>
                </a:lnTo>
                <a:lnTo>
                  <a:pt x="933" y="609"/>
                </a:lnTo>
                <a:lnTo>
                  <a:pt x="934" y="607"/>
                </a:lnTo>
                <a:lnTo>
                  <a:pt x="935" y="606"/>
                </a:lnTo>
                <a:lnTo>
                  <a:pt x="937" y="605"/>
                </a:lnTo>
                <a:lnTo>
                  <a:pt x="938" y="605"/>
                </a:lnTo>
                <a:lnTo>
                  <a:pt x="943" y="604"/>
                </a:lnTo>
                <a:lnTo>
                  <a:pt x="948" y="604"/>
                </a:lnTo>
                <a:lnTo>
                  <a:pt x="949" y="606"/>
                </a:lnTo>
                <a:lnTo>
                  <a:pt x="948" y="607"/>
                </a:lnTo>
                <a:lnTo>
                  <a:pt x="945" y="607"/>
                </a:lnTo>
                <a:lnTo>
                  <a:pt x="944" y="607"/>
                </a:lnTo>
                <a:lnTo>
                  <a:pt x="944" y="607"/>
                </a:lnTo>
                <a:lnTo>
                  <a:pt x="944" y="607"/>
                </a:lnTo>
                <a:close/>
                <a:moveTo>
                  <a:pt x="901" y="471"/>
                </a:moveTo>
                <a:lnTo>
                  <a:pt x="900" y="471"/>
                </a:lnTo>
                <a:lnTo>
                  <a:pt x="899" y="470"/>
                </a:lnTo>
                <a:lnTo>
                  <a:pt x="900" y="469"/>
                </a:lnTo>
                <a:lnTo>
                  <a:pt x="901" y="469"/>
                </a:lnTo>
                <a:lnTo>
                  <a:pt x="903" y="468"/>
                </a:lnTo>
                <a:lnTo>
                  <a:pt x="907" y="468"/>
                </a:lnTo>
                <a:lnTo>
                  <a:pt x="911" y="468"/>
                </a:lnTo>
                <a:lnTo>
                  <a:pt x="915" y="469"/>
                </a:lnTo>
                <a:lnTo>
                  <a:pt x="919" y="470"/>
                </a:lnTo>
                <a:lnTo>
                  <a:pt x="924" y="472"/>
                </a:lnTo>
                <a:lnTo>
                  <a:pt x="932" y="476"/>
                </a:lnTo>
                <a:lnTo>
                  <a:pt x="940" y="478"/>
                </a:lnTo>
                <a:lnTo>
                  <a:pt x="944" y="479"/>
                </a:lnTo>
                <a:lnTo>
                  <a:pt x="949" y="481"/>
                </a:lnTo>
                <a:lnTo>
                  <a:pt x="952" y="483"/>
                </a:lnTo>
                <a:lnTo>
                  <a:pt x="954" y="486"/>
                </a:lnTo>
                <a:lnTo>
                  <a:pt x="941" y="483"/>
                </a:lnTo>
                <a:lnTo>
                  <a:pt x="927" y="480"/>
                </a:lnTo>
                <a:lnTo>
                  <a:pt x="915" y="477"/>
                </a:lnTo>
                <a:lnTo>
                  <a:pt x="901" y="471"/>
                </a:lnTo>
                <a:lnTo>
                  <a:pt x="903" y="472"/>
                </a:lnTo>
                <a:lnTo>
                  <a:pt x="907" y="474"/>
                </a:lnTo>
                <a:lnTo>
                  <a:pt x="908" y="474"/>
                </a:lnTo>
                <a:lnTo>
                  <a:pt x="901" y="471"/>
                </a:lnTo>
                <a:close/>
                <a:moveTo>
                  <a:pt x="982" y="605"/>
                </a:moveTo>
                <a:lnTo>
                  <a:pt x="978" y="603"/>
                </a:lnTo>
                <a:lnTo>
                  <a:pt x="976" y="601"/>
                </a:lnTo>
                <a:lnTo>
                  <a:pt x="976" y="599"/>
                </a:lnTo>
                <a:lnTo>
                  <a:pt x="976" y="598"/>
                </a:lnTo>
                <a:lnTo>
                  <a:pt x="978" y="597"/>
                </a:lnTo>
                <a:lnTo>
                  <a:pt x="981" y="597"/>
                </a:lnTo>
                <a:lnTo>
                  <a:pt x="983" y="597"/>
                </a:lnTo>
                <a:lnTo>
                  <a:pt x="984" y="598"/>
                </a:lnTo>
                <a:lnTo>
                  <a:pt x="985" y="599"/>
                </a:lnTo>
                <a:lnTo>
                  <a:pt x="986" y="601"/>
                </a:lnTo>
                <a:lnTo>
                  <a:pt x="984" y="604"/>
                </a:lnTo>
                <a:lnTo>
                  <a:pt x="982" y="605"/>
                </a:lnTo>
                <a:lnTo>
                  <a:pt x="981" y="604"/>
                </a:lnTo>
                <a:lnTo>
                  <a:pt x="982" y="605"/>
                </a:lnTo>
                <a:close/>
                <a:moveTo>
                  <a:pt x="1000" y="627"/>
                </a:moveTo>
                <a:lnTo>
                  <a:pt x="998" y="626"/>
                </a:lnTo>
                <a:lnTo>
                  <a:pt x="998" y="624"/>
                </a:lnTo>
                <a:lnTo>
                  <a:pt x="998" y="623"/>
                </a:lnTo>
                <a:lnTo>
                  <a:pt x="999" y="622"/>
                </a:lnTo>
                <a:lnTo>
                  <a:pt x="1001" y="620"/>
                </a:lnTo>
                <a:lnTo>
                  <a:pt x="1003" y="618"/>
                </a:lnTo>
                <a:lnTo>
                  <a:pt x="1007" y="617"/>
                </a:lnTo>
                <a:lnTo>
                  <a:pt x="1011" y="615"/>
                </a:lnTo>
                <a:lnTo>
                  <a:pt x="1015" y="617"/>
                </a:lnTo>
                <a:lnTo>
                  <a:pt x="1018" y="618"/>
                </a:lnTo>
                <a:lnTo>
                  <a:pt x="1015" y="621"/>
                </a:lnTo>
                <a:lnTo>
                  <a:pt x="1010" y="624"/>
                </a:lnTo>
                <a:lnTo>
                  <a:pt x="1005" y="627"/>
                </a:lnTo>
                <a:lnTo>
                  <a:pt x="1000" y="627"/>
                </a:lnTo>
                <a:lnTo>
                  <a:pt x="1000" y="627"/>
                </a:lnTo>
                <a:lnTo>
                  <a:pt x="1000" y="627"/>
                </a:lnTo>
                <a:close/>
                <a:moveTo>
                  <a:pt x="1018" y="630"/>
                </a:moveTo>
                <a:lnTo>
                  <a:pt x="1016" y="630"/>
                </a:lnTo>
                <a:lnTo>
                  <a:pt x="1012" y="630"/>
                </a:lnTo>
                <a:lnTo>
                  <a:pt x="1012" y="628"/>
                </a:lnTo>
                <a:lnTo>
                  <a:pt x="1012" y="626"/>
                </a:lnTo>
                <a:lnTo>
                  <a:pt x="1015" y="627"/>
                </a:lnTo>
                <a:lnTo>
                  <a:pt x="1017" y="627"/>
                </a:lnTo>
                <a:lnTo>
                  <a:pt x="1018" y="627"/>
                </a:lnTo>
                <a:lnTo>
                  <a:pt x="1019" y="627"/>
                </a:lnTo>
                <a:lnTo>
                  <a:pt x="1020" y="628"/>
                </a:lnTo>
                <a:lnTo>
                  <a:pt x="1020" y="629"/>
                </a:lnTo>
                <a:lnTo>
                  <a:pt x="1019" y="630"/>
                </a:lnTo>
                <a:lnTo>
                  <a:pt x="1018" y="630"/>
                </a:lnTo>
                <a:lnTo>
                  <a:pt x="1018" y="630"/>
                </a:lnTo>
                <a:lnTo>
                  <a:pt x="1018" y="630"/>
                </a:lnTo>
                <a:close/>
                <a:moveTo>
                  <a:pt x="1072" y="664"/>
                </a:moveTo>
                <a:lnTo>
                  <a:pt x="1065" y="665"/>
                </a:lnTo>
                <a:lnTo>
                  <a:pt x="1058" y="669"/>
                </a:lnTo>
                <a:lnTo>
                  <a:pt x="1056" y="670"/>
                </a:lnTo>
                <a:lnTo>
                  <a:pt x="1055" y="669"/>
                </a:lnTo>
                <a:lnTo>
                  <a:pt x="1055" y="668"/>
                </a:lnTo>
                <a:lnTo>
                  <a:pt x="1056" y="665"/>
                </a:lnTo>
                <a:lnTo>
                  <a:pt x="1058" y="663"/>
                </a:lnTo>
                <a:lnTo>
                  <a:pt x="1060" y="661"/>
                </a:lnTo>
                <a:lnTo>
                  <a:pt x="1064" y="660"/>
                </a:lnTo>
                <a:lnTo>
                  <a:pt x="1066" y="659"/>
                </a:lnTo>
                <a:lnTo>
                  <a:pt x="1069" y="659"/>
                </a:lnTo>
                <a:lnTo>
                  <a:pt x="1072" y="660"/>
                </a:lnTo>
                <a:lnTo>
                  <a:pt x="1073" y="661"/>
                </a:lnTo>
                <a:lnTo>
                  <a:pt x="1074" y="663"/>
                </a:lnTo>
                <a:lnTo>
                  <a:pt x="1074" y="664"/>
                </a:lnTo>
                <a:lnTo>
                  <a:pt x="1072" y="664"/>
                </a:lnTo>
                <a:lnTo>
                  <a:pt x="1071" y="664"/>
                </a:lnTo>
                <a:lnTo>
                  <a:pt x="1072" y="664"/>
                </a:lnTo>
                <a:close/>
                <a:moveTo>
                  <a:pt x="1068" y="637"/>
                </a:moveTo>
                <a:lnTo>
                  <a:pt x="1057" y="636"/>
                </a:lnTo>
                <a:lnTo>
                  <a:pt x="1045" y="635"/>
                </a:lnTo>
                <a:lnTo>
                  <a:pt x="1041" y="635"/>
                </a:lnTo>
                <a:lnTo>
                  <a:pt x="1035" y="635"/>
                </a:lnTo>
                <a:lnTo>
                  <a:pt x="1036" y="631"/>
                </a:lnTo>
                <a:lnTo>
                  <a:pt x="1036" y="629"/>
                </a:lnTo>
                <a:lnTo>
                  <a:pt x="1032" y="630"/>
                </a:lnTo>
                <a:lnTo>
                  <a:pt x="1026" y="630"/>
                </a:lnTo>
                <a:lnTo>
                  <a:pt x="1026" y="626"/>
                </a:lnTo>
                <a:lnTo>
                  <a:pt x="1024" y="623"/>
                </a:lnTo>
                <a:lnTo>
                  <a:pt x="1026" y="621"/>
                </a:lnTo>
                <a:lnTo>
                  <a:pt x="1028" y="621"/>
                </a:lnTo>
                <a:lnTo>
                  <a:pt x="1031" y="622"/>
                </a:lnTo>
                <a:lnTo>
                  <a:pt x="1033" y="623"/>
                </a:lnTo>
                <a:lnTo>
                  <a:pt x="1036" y="623"/>
                </a:lnTo>
                <a:lnTo>
                  <a:pt x="1039" y="624"/>
                </a:lnTo>
                <a:lnTo>
                  <a:pt x="1039" y="627"/>
                </a:lnTo>
                <a:lnTo>
                  <a:pt x="1039" y="628"/>
                </a:lnTo>
                <a:lnTo>
                  <a:pt x="1040" y="629"/>
                </a:lnTo>
                <a:lnTo>
                  <a:pt x="1042" y="628"/>
                </a:lnTo>
                <a:lnTo>
                  <a:pt x="1048" y="630"/>
                </a:lnTo>
                <a:lnTo>
                  <a:pt x="1053" y="631"/>
                </a:lnTo>
                <a:lnTo>
                  <a:pt x="1059" y="631"/>
                </a:lnTo>
                <a:lnTo>
                  <a:pt x="1065" y="631"/>
                </a:lnTo>
                <a:lnTo>
                  <a:pt x="1075" y="635"/>
                </a:lnTo>
                <a:lnTo>
                  <a:pt x="1084" y="638"/>
                </a:lnTo>
                <a:lnTo>
                  <a:pt x="1081" y="639"/>
                </a:lnTo>
                <a:lnTo>
                  <a:pt x="1076" y="639"/>
                </a:lnTo>
                <a:lnTo>
                  <a:pt x="1073" y="638"/>
                </a:lnTo>
                <a:lnTo>
                  <a:pt x="1068" y="637"/>
                </a:lnTo>
                <a:lnTo>
                  <a:pt x="1068" y="637"/>
                </a:lnTo>
                <a:lnTo>
                  <a:pt x="1068" y="637"/>
                </a:lnTo>
                <a:close/>
                <a:moveTo>
                  <a:pt x="1093" y="638"/>
                </a:moveTo>
                <a:lnTo>
                  <a:pt x="1097" y="638"/>
                </a:lnTo>
                <a:lnTo>
                  <a:pt x="1100" y="638"/>
                </a:lnTo>
                <a:lnTo>
                  <a:pt x="1104" y="639"/>
                </a:lnTo>
                <a:lnTo>
                  <a:pt x="1107" y="642"/>
                </a:lnTo>
                <a:lnTo>
                  <a:pt x="1102" y="642"/>
                </a:lnTo>
                <a:lnTo>
                  <a:pt x="1099" y="642"/>
                </a:lnTo>
                <a:lnTo>
                  <a:pt x="1096" y="640"/>
                </a:lnTo>
                <a:lnTo>
                  <a:pt x="1093" y="638"/>
                </a:lnTo>
                <a:close/>
                <a:moveTo>
                  <a:pt x="1116" y="638"/>
                </a:moveTo>
                <a:lnTo>
                  <a:pt x="1113" y="637"/>
                </a:lnTo>
                <a:lnTo>
                  <a:pt x="1109" y="635"/>
                </a:lnTo>
                <a:lnTo>
                  <a:pt x="1107" y="635"/>
                </a:lnTo>
                <a:lnTo>
                  <a:pt x="1105" y="635"/>
                </a:lnTo>
                <a:lnTo>
                  <a:pt x="1104" y="635"/>
                </a:lnTo>
                <a:lnTo>
                  <a:pt x="1102" y="634"/>
                </a:lnTo>
                <a:lnTo>
                  <a:pt x="1102" y="632"/>
                </a:lnTo>
                <a:lnTo>
                  <a:pt x="1102" y="631"/>
                </a:lnTo>
                <a:lnTo>
                  <a:pt x="1105" y="630"/>
                </a:lnTo>
                <a:lnTo>
                  <a:pt x="1107" y="630"/>
                </a:lnTo>
                <a:lnTo>
                  <a:pt x="1109" y="630"/>
                </a:lnTo>
                <a:lnTo>
                  <a:pt x="1113" y="631"/>
                </a:lnTo>
                <a:lnTo>
                  <a:pt x="1114" y="634"/>
                </a:lnTo>
                <a:lnTo>
                  <a:pt x="1116" y="636"/>
                </a:lnTo>
                <a:lnTo>
                  <a:pt x="1116" y="637"/>
                </a:lnTo>
                <a:lnTo>
                  <a:pt x="1116" y="638"/>
                </a:lnTo>
                <a:lnTo>
                  <a:pt x="1116" y="638"/>
                </a:lnTo>
                <a:lnTo>
                  <a:pt x="1116" y="638"/>
                </a:lnTo>
                <a:close/>
                <a:moveTo>
                  <a:pt x="1147" y="651"/>
                </a:moveTo>
                <a:lnTo>
                  <a:pt x="1150" y="648"/>
                </a:lnTo>
                <a:lnTo>
                  <a:pt x="1154" y="647"/>
                </a:lnTo>
                <a:lnTo>
                  <a:pt x="1158" y="646"/>
                </a:lnTo>
                <a:lnTo>
                  <a:pt x="1163" y="646"/>
                </a:lnTo>
                <a:lnTo>
                  <a:pt x="1159" y="648"/>
                </a:lnTo>
                <a:lnTo>
                  <a:pt x="1155" y="651"/>
                </a:lnTo>
                <a:lnTo>
                  <a:pt x="1151" y="651"/>
                </a:lnTo>
                <a:lnTo>
                  <a:pt x="1147" y="651"/>
                </a:lnTo>
                <a:close/>
                <a:moveTo>
                  <a:pt x="1180" y="642"/>
                </a:moveTo>
                <a:lnTo>
                  <a:pt x="1179" y="642"/>
                </a:lnTo>
                <a:lnTo>
                  <a:pt x="1179" y="642"/>
                </a:lnTo>
                <a:lnTo>
                  <a:pt x="1180" y="639"/>
                </a:lnTo>
                <a:lnTo>
                  <a:pt x="1180" y="638"/>
                </a:lnTo>
                <a:lnTo>
                  <a:pt x="1179" y="638"/>
                </a:lnTo>
                <a:lnTo>
                  <a:pt x="1178" y="637"/>
                </a:lnTo>
                <a:lnTo>
                  <a:pt x="1176" y="636"/>
                </a:lnTo>
                <a:lnTo>
                  <a:pt x="1175" y="635"/>
                </a:lnTo>
                <a:lnTo>
                  <a:pt x="1174" y="634"/>
                </a:lnTo>
                <a:lnTo>
                  <a:pt x="1175" y="631"/>
                </a:lnTo>
                <a:lnTo>
                  <a:pt x="1176" y="630"/>
                </a:lnTo>
                <a:lnTo>
                  <a:pt x="1178" y="629"/>
                </a:lnTo>
                <a:lnTo>
                  <a:pt x="1180" y="629"/>
                </a:lnTo>
                <a:lnTo>
                  <a:pt x="1181" y="629"/>
                </a:lnTo>
                <a:lnTo>
                  <a:pt x="1182" y="634"/>
                </a:lnTo>
                <a:lnTo>
                  <a:pt x="1181" y="638"/>
                </a:lnTo>
                <a:lnTo>
                  <a:pt x="1184" y="638"/>
                </a:lnTo>
                <a:lnTo>
                  <a:pt x="1189" y="638"/>
                </a:lnTo>
                <a:lnTo>
                  <a:pt x="1188" y="640"/>
                </a:lnTo>
                <a:lnTo>
                  <a:pt x="1185" y="642"/>
                </a:lnTo>
                <a:lnTo>
                  <a:pt x="1182" y="642"/>
                </a:lnTo>
                <a:lnTo>
                  <a:pt x="1180" y="642"/>
                </a:lnTo>
                <a:close/>
                <a:moveTo>
                  <a:pt x="1402" y="227"/>
                </a:moveTo>
                <a:lnTo>
                  <a:pt x="1396" y="233"/>
                </a:lnTo>
                <a:lnTo>
                  <a:pt x="1388" y="240"/>
                </a:lnTo>
                <a:lnTo>
                  <a:pt x="1388" y="237"/>
                </a:lnTo>
                <a:lnTo>
                  <a:pt x="1389" y="232"/>
                </a:lnTo>
                <a:lnTo>
                  <a:pt x="1390" y="229"/>
                </a:lnTo>
                <a:lnTo>
                  <a:pt x="1393" y="227"/>
                </a:lnTo>
                <a:lnTo>
                  <a:pt x="1396" y="225"/>
                </a:lnTo>
                <a:lnTo>
                  <a:pt x="1399" y="224"/>
                </a:lnTo>
                <a:lnTo>
                  <a:pt x="1401" y="224"/>
                </a:lnTo>
                <a:lnTo>
                  <a:pt x="1402" y="224"/>
                </a:lnTo>
                <a:lnTo>
                  <a:pt x="1402" y="225"/>
                </a:lnTo>
                <a:lnTo>
                  <a:pt x="1402" y="227"/>
                </a:lnTo>
                <a:lnTo>
                  <a:pt x="1399" y="228"/>
                </a:lnTo>
                <a:lnTo>
                  <a:pt x="1402" y="227"/>
                </a:lnTo>
                <a:close/>
                <a:moveTo>
                  <a:pt x="1444" y="358"/>
                </a:moveTo>
                <a:lnTo>
                  <a:pt x="1442" y="360"/>
                </a:lnTo>
                <a:lnTo>
                  <a:pt x="1439" y="361"/>
                </a:lnTo>
                <a:lnTo>
                  <a:pt x="1436" y="362"/>
                </a:lnTo>
                <a:lnTo>
                  <a:pt x="1434" y="361"/>
                </a:lnTo>
                <a:lnTo>
                  <a:pt x="1432" y="358"/>
                </a:lnTo>
                <a:lnTo>
                  <a:pt x="1432" y="356"/>
                </a:lnTo>
                <a:lnTo>
                  <a:pt x="1435" y="354"/>
                </a:lnTo>
                <a:lnTo>
                  <a:pt x="1436" y="352"/>
                </a:lnTo>
                <a:lnTo>
                  <a:pt x="1438" y="350"/>
                </a:lnTo>
                <a:lnTo>
                  <a:pt x="1440" y="350"/>
                </a:lnTo>
                <a:lnTo>
                  <a:pt x="1443" y="350"/>
                </a:lnTo>
                <a:lnTo>
                  <a:pt x="1445" y="352"/>
                </a:lnTo>
                <a:lnTo>
                  <a:pt x="1446" y="354"/>
                </a:lnTo>
                <a:lnTo>
                  <a:pt x="1446" y="355"/>
                </a:lnTo>
                <a:lnTo>
                  <a:pt x="1446" y="357"/>
                </a:lnTo>
                <a:lnTo>
                  <a:pt x="1444" y="358"/>
                </a:lnTo>
                <a:lnTo>
                  <a:pt x="1445" y="358"/>
                </a:lnTo>
                <a:lnTo>
                  <a:pt x="1444" y="358"/>
                </a:ln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dirty="0"/>
            </a:lvl1pPr>
          </a:lstStyle>
          <a:p>
            <a:pPr lvl="0" algn="ctr"/>
            <a:endParaRPr lang="en-US"/>
          </a:p>
        </p:txBody>
      </p:sp>
      <p:sp>
        <p:nvSpPr>
          <p:cNvPr id="10" name="Прямоугольник 9">
            <a:extLst>
              <a:ext uri="{FF2B5EF4-FFF2-40B4-BE49-F238E27FC236}">
                <a16:creationId xmlns:a16="http://schemas.microsoft.com/office/drawing/2014/main" id="{FDC9EF83-B884-0E4B-992B-E38753B2E34F}"/>
              </a:ext>
            </a:extLst>
          </p:cNvPr>
          <p:cNvSpPr/>
          <p:nvPr userDrawn="1"/>
        </p:nvSpPr>
        <p:spPr>
          <a:xfrm>
            <a:off x="804101" y="6800857"/>
            <a:ext cx="2262550" cy="57143"/>
          </a:xfrm>
          <a:prstGeom prst="rect">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sz="2400"/>
          </a:p>
        </p:txBody>
      </p:sp>
    </p:spTree>
    <p:extLst>
      <p:ext uri="{BB962C8B-B14F-4D97-AF65-F5344CB8AC3E}">
        <p14:creationId xmlns:p14="http://schemas.microsoft.com/office/powerpoint/2010/main" val="4769623"/>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Social_1">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801012"/>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7" name="Рисунок 10">
            <a:extLst>
              <a:ext uri="{FF2B5EF4-FFF2-40B4-BE49-F238E27FC236}">
                <a16:creationId xmlns:a16="http://schemas.microsoft.com/office/drawing/2014/main" id="{FE93B032-6714-3C43-976A-09D136BA5F80}"/>
              </a:ext>
            </a:extLst>
          </p:cNvPr>
          <p:cNvSpPr>
            <a:spLocks noGrp="1"/>
          </p:cNvSpPr>
          <p:nvPr>
            <p:ph type="pic" sz="quarter" idx="24"/>
          </p:nvPr>
        </p:nvSpPr>
        <p:spPr>
          <a:xfrm>
            <a:off x="6527991" y="909012"/>
            <a:ext cx="5147902" cy="5128578"/>
          </a:xfrm>
          <a:custGeom>
            <a:avLst/>
            <a:gdLst>
              <a:gd name="connsiteX0" fmla="*/ 5889574 w 11779148"/>
              <a:gd name="connsiteY0" fmla="*/ 0 h 11748018"/>
              <a:gd name="connsiteX1" fmla="*/ 11779148 w 11779148"/>
              <a:gd name="connsiteY1" fmla="*/ 5889577 h 11748018"/>
              <a:gd name="connsiteX2" fmla="*/ 7361470 w 11779148"/>
              <a:gd name="connsiteY2" fmla="*/ 11593735 h 11748018"/>
              <a:gd name="connsiteX3" fmla="*/ 7179652 w 11779148"/>
              <a:gd name="connsiteY3" fmla="*/ 11635698 h 11748018"/>
              <a:gd name="connsiteX4" fmla="*/ 7179652 w 11779148"/>
              <a:gd name="connsiteY4" fmla="*/ 11367864 h 11748018"/>
              <a:gd name="connsiteX5" fmla="*/ 7179652 w 11779148"/>
              <a:gd name="connsiteY5" fmla="*/ 8011273 h 11748018"/>
              <a:gd name="connsiteX6" fmla="*/ 8365898 w 11779148"/>
              <a:gd name="connsiteY6" fmla="*/ 8011273 h 11748018"/>
              <a:gd name="connsiteX7" fmla="*/ 8484522 w 11779148"/>
              <a:gd name="connsiteY7" fmla="*/ 7922264 h 11748018"/>
              <a:gd name="connsiteX8" fmla="*/ 8573490 w 11779148"/>
              <a:gd name="connsiteY8" fmla="*/ 6557465 h 11748018"/>
              <a:gd name="connsiteX9" fmla="*/ 8484522 w 11779148"/>
              <a:gd name="connsiteY9" fmla="*/ 6438787 h 11748018"/>
              <a:gd name="connsiteX10" fmla="*/ 7179652 w 11779148"/>
              <a:gd name="connsiteY10" fmla="*/ 6438787 h 11748018"/>
              <a:gd name="connsiteX11" fmla="*/ 7179652 w 11779148"/>
              <a:gd name="connsiteY11" fmla="*/ 5489362 h 11748018"/>
              <a:gd name="connsiteX12" fmla="*/ 7565182 w 11779148"/>
              <a:gd name="connsiteY12" fmla="*/ 5073988 h 11748018"/>
              <a:gd name="connsiteX13" fmla="*/ 8484522 w 11779148"/>
              <a:gd name="connsiteY13" fmla="*/ 5073988 h 11748018"/>
              <a:gd name="connsiteX14" fmla="*/ 8603146 w 11779148"/>
              <a:gd name="connsiteY14" fmla="*/ 4955311 h 11748018"/>
              <a:gd name="connsiteX15" fmla="*/ 8603146 w 11779148"/>
              <a:gd name="connsiteY15" fmla="*/ 3590512 h 11748018"/>
              <a:gd name="connsiteX16" fmla="*/ 8484522 w 11779148"/>
              <a:gd name="connsiteY16" fmla="*/ 3471833 h 11748018"/>
              <a:gd name="connsiteX17" fmla="*/ 6942404 w 11779148"/>
              <a:gd name="connsiteY17" fmla="*/ 3471833 h 11748018"/>
              <a:gd name="connsiteX18" fmla="*/ 5281662 w 11779148"/>
              <a:gd name="connsiteY18" fmla="*/ 5133327 h 11748018"/>
              <a:gd name="connsiteX19" fmla="*/ 5281662 w 11779148"/>
              <a:gd name="connsiteY19" fmla="*/ 6438787 h 11748018"/>
              <a:gd name="connsiteX20" fmla="*/ 4480948 w 11779148"/>
              <a:gd name="connsiteY20" fmla="*/ 6438787 h 11748018"/>
              <a:gd name="connsiteX21" fmla="*/ 4362324 w 11779148"/>
              <a:gd name="connsiteY21" fmla="*/ 6557465 h 11748018"/>
              <a:gd name="connsiteX22" fmla="*/ 4362324 w 11779148"/>
              <a:gd name="connsiteY22" fmla="*/ 7922264 h 11748018"/>
              <a:gd name="connsiteX23" fmla="*/ 4480948 w 11779148"/>
              <a:gd name="connsiteY23" fmla="*/ 8011273 h 11748018"/>
              <a:gd name="connsiteX24" fmla="*/ 5281662 w 11779148"/>
              <a:gd name="connsiteY24" fmla="*/ 8011273 h 11748018"/>
              <a:gd name="connsiteX25" fmla="*/ 5281662 w 11779148"/>
              <a:gd name="connsiteY25" fmla="*/ 8100282 h 11748018"/>
              <a:gd name="connsiteX26" fmla="*/ 5281662 w 11779148"/>
              <a:gd name="connsiteY26" fmla="*/ 11734242 h 11748018"/>
              <a:gd name="connsiteX27" fmla="*/ 5281662 w 11779148"/>
              <a:gd name="connsiteY27" fmla="*/ 11748018 h 11748018"/>
              <a:gd name="connsiteX28" fmla="*/ 4992650 w 11779148"/>
              <a:gd name="connsiteY28" fmla="*/ 11711293 h 11748018"/>
              <a:gd name="connsiteX29" fmla="*/ 0 w 11779148"/>
              <a:gd name="connsiteY29" fmla="*/ 5889577 h 11748018"/>
              <a:gd name="connsiteX30" fmla="*/ 5889574 w 11779148"/>
              <a:gd name="connsiteY30" fmla="*/ 0 h 1174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779148" h="11748018">
                <a:moveTo>
                  <a:pt x="5889574" y="0"/>
                </a:moveTo>
                <a:cubicBezTo>
                  <a:pt x="9142296" y="0"/>
                  <a:pt x="11779148" y="2636853"/>
                  <a:pt x="11779148" y="5889577"/>
                </a:cubicBezTo>
                <a:cubicBezTo>
                  <a:pt x="11779148" y="8634063"/>
                  <a:pt x="9901936" y="10940102"/>
                  <a:pt x="7361470" y="11593735"/>
                </a:cubicBezTo>
                <a:lnTo>
                  <a:pt x="7179652" y="11635698"/>
                </a:lnTo>
                <a:lnTo>
                  <a:pt x="7179652" y="11367864"/>
                </a:lnTo>
                <a:cubicBezTo>
                  <a:pt x="7179652" y="8011273"/>
                  <a:pt x="7179652" y="8011273"/>
                  <a:pt x="7179652" y="8011273"/>
                </a:cubicBezTo>
                <a:cubicBezTo>
                  <a:pt x="8365898" y="8011273"/>
                  <a:pt x="8365898" y="8011273"/>
                  <a:pt x="8365898" y="8011273"/>
                </a:cubicBezTo>
                <a:cubicBezTo>
                  <a:pt x="8425210" y="8011273"/>
                  <a:pt x="8454866" y="7981603"/>
                  <a:pt x="8484522" y="7922264"/>
                </a:cubicBezTo>
                <a:cubicBezTo>
                  <a:pt x="8573490" y="6557465"/>
                  <a:pt x="8573490" y="6557465"/>
                  <a:pt x="8573490" y="6557465"/>
                </a:cubicBezTo>
                <a:cubicBezTo>
                  <a:pt x="8603146" y="6498126"/>
                  <a:pt x="8543834" y="6438787"/>
                  <a:pt x="8484522" y="6438787"/>
                </a:cubicBezTo>
                <a:cubicBezTo>
                  <a:pt x="7179652" y="6438787"/>
                  <a:pt x="7179652" y="6438787"/>
                  <a:pt x="7179652" y="6438787"/>
                </a:cubicBezTo>
                <a:cubicBezTo>
                  <a:pt x="7179652" y="5489362"/>
                  <a:pt x="7179652" y="5489362"/>
                  <a:pt x="7179652" y="5489362"/>
                </a:cubicBezTo>
                <a:cubicBezTo>
                  <a:pt x="7179652" y="5252006"/>
                  <a:pt x="7357590" y="5073988"/>
                  <a:pt x="7565182" y="5073988"/>
                </a:cubicBezTo>
                <a:cubicBezTo>
                  <a:pt x="8484522" y="5073988"/>
                  <a:pt x="8484522" y="5073988"/>
                  <a:pt x="8484522" y="5073988"/>
                </a:cubicBezTo>
                <a:cubicBezTo>
                  <a:pt x="8543834" y="5073988"/>
                  <a:pt x="8603146" y="5014649"/>
                  <a:pt x="8603146" y="4955311"/>
                </a:cubicBezTo>
                <a:cubicBezTo>
                  <a:pt x="8603146" y="3590512"/>
                  <a:pt x="8603146" y="3590512"/>
                  <a:pt x="8603146" y="3590512"/>
                </a:cubicBezTo>
                <a:cubicBezTo>
                  <a:pt x="8603146" y="3531172"/>
                  <a:pt x="8543834" y="3471833"/>
                  <a:pt x="8484522" y="3471833"/>
                </a:cubicBezTo>
                <a:cubicBezTo>
                  <a:pt x="6942404" y="3471833"/>
                  <a:pt x="6942404" y="3471833"/>
                  <a:pt x="6942404" y="3471833"/>
                </a:cubicBezTo>
                <a:cubicBezTo>
                  <a:pt x="6023064" y="3471833"/>
                  <a:pt x="5281662" y="4213572"/>
                  <a:pt x="5281662" y="5133327"/>
                </a:cubicBezTo>
                <a:cubicBezTo>
                  <a:pt x="5281662" y="6438787"/>
                  <a:pt x="5281662" y="6438787"/>
                  <a:pt x="5281662" y="6438787"/>
                </a:cubicBezTo>
                <a:cubicBezTo>
                  <a:pt x="4480948" y="6438787"/>
                  <a:pt x="4480948" y="6438787"/>
                  <a:pt x="4480948" y="6438787"/>
                </a:cubicBezTo>
                <a:cubicBezTo>
                  <a:pt x="4421636" y="6438787"/>
                  <a:pt x="4362324" y="6498126"/>
                  <a:pt x="4362324" y="6557465"/>
                </a:cubicBezTo>
                <a:cubicBezTo>
                  <a:pt x="4362324" y="7922264"/>
                  <a:pt x="4362324" y="7922264"/>
                  <a:pt x="4362324" y="7922264"/>
                </a:cubicBezTo>
                <a:cubicBezTo>
                  <a:pt x="4362324" y="7981603"/>
                  <a:pt x="4421636" y="8011273"/>
                  <a:pt x="4480948" y="8011273"/>
                </a:cubicBezTo>
                <a:cubicBezTo>
                  <a:pt x="5281662" y="8011273"/>
                  <a:pt x="5281662" y="8011273"/>
                  <a:pt x="5281662" y="8011273"/>
                </a:cubicBezTo>
                <a:lnTo>
                  <a:pt x="5281662" y="8100282"/>
                </a:lnTo>
                <a:cubicBezTo>
                  <a:pt x="5281662" y="10034365"/>
                  <a:pt x="5281662" y="11122286"/>
                  <a:pt x="5281662" y="11734242"/>
                </a:cubicBezTo>
                <a:lnTo>
                  <a:pt x="5281662" y="11748018"/>
                </a:lnTo>
                <a:lnTo>
                  <a:pt x="4992650" y="11711293"/>
                </a:lnTo>
                <a:cubicBezTo>
                  <a:pt x="2165618" y="11279331"/>
                  <a:pt x="0" y="8837358"/>
                  <a:pt x="0" y="5889577"/>
                </a:cubicBezTo>
                <a:cubicBezTo>
                  <a:pt x="0" y="2636853"/>
                  <a:pt x="2636852" y="0"/>
                  <a:pt x="5889574" y="0"/>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799" dirty="0"/>
            </a:lvl1pPr>
          </a:lstStyle>
          <a:p>
            <a:pPr lvl="0" algn="ctr"/>
            <a:endParaRPr lang="ru-RU" b="1"/>
          </a:p>
        </p:txBody>
      </p:sp>
    </p:spTree>
    <p:extLst>
      <p:ext uri="{BB962C8B-B14F-4D97-AF65-F5344CB8AC3E}">
        <p14:creationId xmlns:p14="http://schemas.microsoft.com/office/powerpoint/2010/main" val="578264711"/>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ocial_2">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801012"/>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Freeform 6">
            <a:extLst>
              <a:ext uri="{FF2B5EF4-FFF2-40B4-BE49-F238E27FC236}">
                <a16:creationId xmlns:a16="http://schemas.microsoft.com/office/drawing/2014/main" id="{90D12028-29DA-E342-A86B-ADEEF68A9F1A}"/>
              </a:ext>
            </a:extLst>
          </p:cNvPr>
          <p:cNvSpPr>
            <a:spLocks noGrp="1" noEditPoints="1"/>
          </p:cNvSpPr>
          <p:nvPr>
            <p:ph type="pic" sz="quarter" idx="25"/>
          </p:nvPr>
        </p:nvSpPr>
        <p:spPr bwMode="auto">
          <a:xfrm>
            <a:off x="6491992" y="1726104"/>
            <a:ext cx="5147902" cy="3502887"/>
          </a:xfrm>
          <a:custGeom>
            <a:avLst/>
            <a:gdLst>
              <a:gd name="T0" fmla="*/ 304 w 304"/>
              <a:gd name="T1" fmla="*/ 66 h 213"/>
              <a:gd name="T2" fmla="*/ 238 w 304"/>
              <a:gd name="T3" fmla="*/ 0 h 213"/>
              <a:gd name="T4" fmla="*/ 66 w 304"/>
              <a:gd name="T5" fmla="*/ 0 h 213"/>
              <a:gd name="T6" fmla="*/ 0 w 304"/>
              <a:gd name="T7" fmla="*/ 66 h 213"/>
              <a:gd name="T8" fmla="*/ 0 w 304"/>
              <a:gd name="T9" fmla="*/ 147 h 213"/>
              <a:gd name="T10" fmla="*/ 66 w 304"/>
              <a:gd name="T11" fmla="*/ 213 h 213"/>
              <a:gd name="T12" fmla="*/ 238 w 304"/>
              <a:gd name="T13" fmla="*/ 213 h 213"/>
              <a:gd name="T14" fmla="*/ 304 w 304"/>
              <a:gd name="T15" fmla="*/ 147 h 213"/>
              <a:gd name="T16" fmla="*/ 304 w 304"/>
              <a:gd name="T17" fmla="*/ 66 h 213"/>
              <a:gd name="T18" fmla="*/ 196 w 304"/>
              <a:gd name="T19" fmla="*/ 111 h 213"/>
              <a:gd name="T20" fmla="*/ 127 w 304"/>
              <a:gd name="T21" fmla="*/ 148 h 213"/>
              <a:gd name="T22" fmla="*/ 122 w 304"/>
              <a:gd name="T23" fmla="*/ 144 h 213"/>
              <a:gd name="T24" fmla="*/ 122 w 304"/>
              <a:gd name="T25" fmla="*/ 67 h 213"/>
              <a:gd name="T26" fmla="*/ 127 w 304"/>
              <a:gd name="T27" fmla="*/ 63 h 213"/>
              <a:gd name="T28" fmla="*/ 196 w 304"/>
              <a:gd name="T29" fmla="*/ 103 h 213"/>
              <a:gd name="T30" fmla="*/ 196 w 304"/>
              <a:gd name="T31" fmla="*/ 111 h 2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4" h="213">
                <a:moveTo>
                  <a:pt x="304" y="66"/>
                </a:moveTo>
                <a:cubicBezTo>
                  <a:pt x="304" y="30"/>
                  <a:pt x="274" y="0"/>
                  <a:pt x="238" y="0"/>
                </a:cubicBezTo>
                <a:cubicBezTo>
                  <a:pt x="66" y="0"/>
                  <a:pt x="66" y="0"/>
                  <a:pt x="66" y="0"/>
                </a:cubicBezTo>
                <a:cubicBezTo>
                  <a:pt x="30" y="0"/>
                  <a:pt x="0" y="30"/>
                  <a:pt x="0" y="66"/>
                </a:cubicBezTo>
                <a:cubicBezTo>
                  <a:pt x="0" y="147"/>
                  <a:pt x="0" y="147"/>
                  <a:pt x="0" y="147"/>
                </a:cubicBezTo>
                <a:cubicBezTo>
                  <a:pt x="0" y="183"/>
                  <a:pt x="30" y="213"/>
                  <a:pt x="66" y="213"/>
                </a:cubicBezTo>
                <a:cubicBezTo>
                  <a:pt x="238" y="213"/>
                  <a:pt x="238" y="213"/>
                  <a:pt x="238" y="213"/>
                </a:cubicBezTo>
                <a:cubicBezTo>
                  <a:pt x="274" y="213"/>
                  <a:pt x="304" y="183"/>
                  <a:pt x="304" y="147"/>
                </a:cubicBezTo>
                <a:lnTo>
                  <a:pt x="304" y="66"/>
                </a:lnTo>
                <a:close/>
                <a:moveTo>
                  <a:pt x="196" y="111"/>
                </a:moveTo>
                <a:cubicBezTo>
                  <a:pt x="127" y="148"/>
                  <a:pt x="127" y="148"/>
                  <a:pt x="127" y="148"/>
                </a:cubicBezTo>
                <a:cubicBezTo>
                  <a:pt x="124" y="150"/>
                  <a:pt x="122" y="148"/>
                  <a:pt x="122" y="144"/>
                </a:cubicBezTo>
                <a:cubicBezTo>
                  <a:pt x="122" y="67"/>
                  <a:pt x="122" y="67"/>
                  <a:pt x="122" y="67"/>
                </a:cubicBezTo>
                <a:cubicBezTo>
                  <a:pt x="122" y="64"/>
                  <a:pt x="124" y="62"/>
                  <a:pt x="127" y="63"/>
                </a:cubicBezTo>
                <a:cubicBezTo>
                  <a:pt x="196" y="103"/>
                  <a:pt x="196" y="103"/>
                  <a:pt x="196" y="103"/>
                </a:cubicBezTo>
                <a:cubicBezTo>
                  <a:pt x="199" y="105"/>
                  <a:pt x="199" y="109"/>
                  <a:pt x="196" y="111"/>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799" b="1" dirty="0">
                <a:solidFill>
                  <a:schemeClr val="lt1"/>
                </a:solidFill>
              </a:defRPr>
            </a:lvl1pPr>
          </a:lstStyle>
          <a:p>
            <a:pPr lvl="0" algn="ctr"/>
            <a:endParaRPr lang="ru-RU"/>
          </a:p>
        </p:txBody>
      </p:sp>
    </p:spTree>
    <p:extLst>
      <p:ext uri="{BB962C8B-B14F-4D97-AF65-F5344CB8AC3E}">
        <p14:creationId xmlns:p14="http://schemas.microsoft.com/office/powerpoint/2010/main" val="3448444853"/>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Social_3">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801012"/>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7" name="Freeform 9">
            <a:extLst>
              <a:ext uri="{FF2B5EF4-FFF2-40B4-BE49-F238E27FC236}">
                <a16:creationId xmlns:a16="http://schemas.microsoft.com/office/drawing/2014/main" id="{D7C4001B-A5D1-EE48-B16C-4E5F45A07A29}"/>
              </a:ext>
            </a:extLst>
          </p:cNvPr>
          <p:cNvSpPr>
            <a:spLocks noGrp="1"/>
          </p:cNvSpPr>
          <p:nvPr>
            <p:ph type="pic" sz="quarter" idx="25"/>
          </p:nvPr>
        </p:nvSpPr>
        <p:spPr bwMode="auto">
          <a:xfrm>
            <a:off x="6234597" y="1146376"/>
            <a:ext cx="5662692" cy="4662344"/>
          </a:xfrm>
          <a:custGeom>
            <a:avLst/>
            <a:gdLst>
              <a:gd name="T0" fmla="*/ 300 w 301"/>
              <a:gd name="T1" fmla="*/ 30 h 257"/>
              <a:gd name="T2" fmla="*/ 269 w 301"/>
              <a:gd name="T3" fmla="*/ 38 h 257"/>
              <a:gd name="T4" fmla="*/ 284 w 301"/>
              <a:gd name="T5" fmla="*/ 25 h 257"/>
              <a:gd name="T6" fmla="*/ 295 w 301"/>
              <a:gd name="T7" fmla="*/ 7 h 257"/>
              <a:gd name="T8" fmla="*/ 294 w 301"/>
              <a:gd name="T9" fmla="*/ 5 h 257"/>
              <a:gd name="T10" fmla="*/ 293 w 301"/>
              <a:gd name="T11" fmla="*/ 5 h 257"/>
              <a:gd name="T12" fmla="*/ 257 w 301"/>
              <a:gd name="T13" fmla="*/ 19 h 257"/>
              <a:gd name="T14" fmla="*/ 254 w 301"/>
              <a:gd name="T15" fmla="*/ 18 h 257"/>
              <a:gd name="T16" fmla="*/ 251 w 301"/>
              <a:gd name="T17" fmla="*/ 15 h 257"/>
              <a:gd name="T18" fmla="*/ 234 w 301"/>
              <a:gd name="T19" fmla="*/ 4 h 257"/>
              <a:gd name="T20" fmla="*/ 207 w 301"/>
              <a:gd name="T21" fmla="*/ 0 h 257"/>
              <a:gd name="T22" fmla="*/ 182 w 301"/>
              <a:gd name="T23" fmla="*/ 7 h 257"/>
              <a:gd name="T24" fmla="*/ 161 w 301"/>
              <a:gd name="T25" fmla="*/ 24 h 257"/>
              <a:gd name="T26" fmla="*/ 149 w 301"/>
              <a:gd name="T27" fmla="*/ 49 h 257"/>
              <a:gd name="T28" fmla="*/ 148 w 301"/>
              <a:gd name="T29" fmla="*/ 74 h 257"/>
              <a:gd name="T30" fmla="*/ 147 w 301"/>
              <a:gd name="T31" fmla="*/ 76 h 257"/>
              <a:gd name="T32" fmla="*/ 23 w 301"/>
              <a:gd name="T33" fmla="*/ 13 h 257"/>
              <a:gd name="T34" fmla="*/ 20 w 301"/>
              <a:gd name="T35" fmla="*/ 13 h 257"/>
              <a:gd name="T36" fmla="*/ 31 w 301"/>
              <a:gd name="T37" fmla="*/ 87 h 257"/>
              <a:gd name="T38" fmla="*/ 38 w 301"/>
              <a:gd name="T39" fmla="*/ 94 h 257"/>
              <a:gd name="T40" fmla="*/ 14 w 301"/>
              <a:gd name="T41" fmla="*/ 87 h 257"/>
              <a:gd name="T42" fmla="*/ 12 w 301"/>
              <a:gd name="T43" fmla="*/ 88 h 257"/>
              <a:gd name="T44" fmla="*/ 12 w 301"/>
              <a:gd name="T45" fmla="*/ 96 h 257"/>
              <a:gd name="T46" fmla="*/ 51 w 301"/>
              <a:gd name="T47" fmla="*/ 146 h 257"/>
              <a:gd name="T48" fmla="*/ 59 w 301"/>
              <a:gd name="T49" fmla="*/ 149 h 257"/>
              <a:gd name="T50" fmla="*/ 36 w 301"/>
              <a:gd name="T51" fmla="*/ 149 h 257"/>
              <a:gd name="T52" fmla="*/ 34 w 301"/>
              <a:gd name="T53" fmla="*/ 151 h 257"/>
              <a:gd name="T54" fmla="*/ 84 w 301"/>
              <a:gd name="T55" fmla="*/ 193 h 257"/>
              <a:gd name="T56" fmla="*/ 90 w 301"/>
              <a:gd name="T57" fmla="*/ 194 h 257"/>
              <a:gd name="T58" fmla="*/ 90 w 301"/>
              <a:gd name="T59" fmla="*/ 194 h 257"/>
              <a:gd name="T60" fmla="*/ 56 w 301"/>
              <a:gd name="T61" fmla="*/ 212 h 257"/>
              <a:gd name="T62" fmla="*/ 5 w 301"/>
              <a:gd name="T63" fmla="*/ 218 h 257"/>
              <a:gd name="T64" fmla="*/ 1 w 301"/>
              <a:gd name="T65" fmla="*/ 218 h 257"/>
              <a:gd name="T66" fmla="*/ 2 w 301"/>
              <a:gd name="T67" fmla="*/ 220 h 257"/>
              <a:gd name="T68" fmla="*/ 13 w 301"/>
              <a:gd name="T69" fmla="*/ 226 h 257"/>
              <a:gd name="T70" fmla="*/ 47 w 301"/>
              <a:gd name="T71" fmla="*/ 240 h 257"/>
              <a:gd name="T72" fmla="*/ 223 w 301"/>
              <a:gd name="T73" fmla="*/ 199 h 257"/>
              <a:gd name="T74" fmla="*/ 272 w 301"/>
              <a:gd name="T75" fmla="*/ 64 h 257"/>
              <a:gd name="T76" fmla="*/ 276 w 301"/>
              <a:gd name="T77" fmla="*/ 60 h 257"/>
              <a:gd name="T78" fmla="*/ 299 w 301"/>
              <a:gd name="T79" fmla="*/ 35 h 257"/>
              <a:gd name="T80" fmla="*/ 301 w 301"/>
              <a:gd name="T81" fmla="*/ 30 h 257"/>
              <a:gd name="T82" fmla="*/ 301 w 301"/>
              <a:gd name="T83" fmla="*/ 30 h 257"/>
              <a:gd name="T84" fmla="*/ 300 w 301"/>
              <a:gd name="T85" fmla="*/ 3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01" h="257">
                <a:moveTo>
                  <a:pt x="300" y="30"/>
                </a:moveTo>
                <a:cubicBezTo>
                  <a:pt x="290" y="34"/>
                  <a:pt x="280" y="37"/>
                  <a:pt x="269" y="38"/>
                </a:cubicBezTo>
                <a:cubicBezTo>
                  <a:pt x="274" y="38"/>
                  <a:pt x="282" y="29"/>
                  <a:pt x="284" y="25"/>
                </a:cubicBezTo>
                <a:cubicBezTo>
                  <a:pt x="289" y="20"/>
                  <a:pt x="292" y="13"/>
                  <a:pt x="295" y="7"/>
                </a:cubicBezTo>
                <a:cubicBezTo>
                  <a:pt x="295" y="6"/>
                  <a:pt x="295" y="6"/>
                  <a:pt x="294" y="5"/>
                </a:cubicBezTo>
                <a:cubicBezTo>
                  <a:pt x="294" y="5"/>
                  <a:pt x="293" y="5"/>
                  <a:pt x="293" y="5"/>
                </a:cubicBezTo>
                <a:cubicBezTo>
                  <a:pt x="281" y="11"/>
                  <a:pt x="270" y="16"/>
                  <a:pt x="257" y="19"/>
                </a:cubicBezTo>
                <a:cubicBezTo>
                  <a:pt x="256" y="19"/>
                  <a:pt x="255" y="19"/>
                  <a:pt x="254" y="18"/>
                </a:cubicBezTo>
                <a:cubicBezTo>
                  <a:pt x="253" y="17"/>
                  <a:pt x="252" y="16"/>
                  <a:pt x="251" y="15"/>
                </a:cubicBezTo>
                <a:cubicBezTo>
                  <a:pt x="246" y="11"/>
                  <a:pt x="240" y="7"/>
                  <a:pt x="234" y="4"/>
                </a:cubicBezTo>
                <a:cubicBezTo>
                  <a:pt x="225" y="1"/>
                  <a:pt x="216" y="0"/>
                  <a:pt x="207" y="0"/>
                </a:cubicBezTo>
                <a:cubicBezTo>
                  <a:pt x="198" y="1"/>
                  <a:pt x="189" y="3"/>
                  <a:pt x="182" y="7"/>
                </a:cubicBezTo>
                <a:cubicBezTo>
                  <a:pt x="174" y="11"/>
                  <a:pt x="167" y="17"/>
                  <a:pt x="161" y="24"/>
                </a:cubicBezTo>
                <a:cubicBezTo>
                  <a:pt x="155" y="31"/>
                  <a:pt x="151" y="40"/>
                  <a:pt x="149" y="49"/>
                </a:cubicBezTo>
                <a:cubicBezTo>
                  <a:pt x="147" y="57"/>
                  <a:pt x="147" y="66"/>
                  <a:pt x="148" y="74"/>
                </a:cubicBezTo>
                <a:cubicBezTo>
                  <a:pt x="148" y="76"/>
                  <a:pt x="148" y="76"/>
                  <a:pt x="147" y="76"/>
                </a:cubicBezTo>
                <a:cubicBezTo>
                  <a:pt x="98" y="69"/>
                  <a:pt x="57" y="51"/>
                  <a:pt x="23" y="13"/>
                </a:cubicBezTo>
                <a:cubicBezTo>
                  <a:pt x="22" y="11"/>
                  <a:pt x="21" y="11"/>
                  <a:pt x="20" y="13"/>
                </a:cubicBezTo>
                <a:cubicBezTo>
                  <a:pt x="5" y="35"/>
                  <a:pt x="12" y="70"/>
                  <a:pt x="31" y="87"/>
                </a:cubicBezTo>
                <a:cubicBezTo>
                  <a:pt x="33" y="89"/>
                  <a:pt x="35" y="92"/>
                  <a:pt x="38" y="94"/>
                </a:cubicBezTo>
                <a:cubicBezTo>
                  <a:pt x="37" y="94"/>
                  <a:pt x="25" y="93"/>
                  <a:pt x="14" y="87"/>
                </a:cubicBezTo>
                <a:cubicBezTo>
                  <a:pt x="13" y="86"/>
                  <a:pt x="12" y="87"/>
                  <a:pt x="12" y="88"/>
                </a:cubicBezTo>
                <a:cubicBezTo>
                  <a:pt x="12" y="91"/>
                  <a:pt x="12" y="93"/>
                  <a:pt x="12" y="96"/>
                </a:cubicBezTo>
                <a:cubicBezTo>
                  <a:pt x="15" y="118"/>
                  <a:pt x="30" y="138"/>
                  <a:pt x="51" y="146"/>
                </a:cubicBezTo>
                <a:cubicBezTo>
                  <a:pt x="54" y="147"/>
                  <a:pt x="57" y="148"/>
                  <a:pt x="59" y="149"/>
                </a:cubicBezTo>
                <a:cubicBezTo>
                  <a:pt x="55" y="150"/>
                  <a:pt x="50" y="150"/>
                  <a:pt x="36" y="149"/>
                </a:cubicBezTo>
                <a:cubicBezTo>
                  <a:pt x="34" y="149"/>
                  <a:pt x="34" y="150"/>
                  <a:pt x="34" y="151"/>
                </a:cubicBezTo>
                <a:cubicBezTo>
                  <a:pt x="45" y="180"/>
                  <a:pt x="67" y="188"/>
                  <a:pt x="84" y="193"/>
                </a:cubicBezTo>
                <a:cubicBezTo>
                  <a:pt x="86" y="193"/>
                  <a:pt x="88" y="193"/>
                  <a:pt x="90" y="194"/>
                </a:cubicBezTo>
                <a:cubicBezTo>
                  <a:pt x="90" y="194"/>
                  <a:pt x="90" y="194"/>
                  <a:pt x="90" y="194"/>
                </a:cubicBezTo>
                <a:cubicBezTo>
                  <a:pt x="84" y="202"/>
                  <a:pt x="65" y="209"/>
                  <a:pt x="56" y="212"/>
                </a:cubicBezTo>
                <a:cubicBezTo>
                  <a:pt x="40" y="217"/>
                  <a:pt x="22" y="220"/>
                  <a:pt x="5" y="218"/>
                </a:cubicBezTo>
                <a:cubicBezTo>
                  <a:pt x="2" y="218"/>
                  <a:pt x="2" y="218"/>
                  <a:pt x="1" y="218"/>
                </a:cubicBezTo>
                <a:cubicBezTo>
                  <a:pt x="0" y="219"/>
                  <a:pt x="1" y="219"/>
                  <a:pt x="2" y="220"/>
                </a:cubicBezTo>
                <a:cubicBezTo>
                  <a:pt x="5" y="222"/>
                  <a:pt x="9" y="224"/>
                  <a:pt x="13" y="226"/>
                </a:cubicBezTo>
                <a:cubicBezTo>
                  <a:pt x="23" y="232"/>
                  <a:pt x="35" y="237"/>
                  <a:pt x="47" y="240"/>
                </a:cubicBezTo>
                <a:cubicBezTo>
                  <a:pt x="108" y="257"/>
                  <a:pt x="177" y="245"/>
                  <a:pt x="223" y="199"/>
                </a:cubicBezTo>
                <a:cubicBezTo>
                  <a:pt x="259" y="163"/>
                  <a:pt x="272" y="113"/>
                  <a:pt x="272" y="64"/>
                </a:cubicBezTo>
                <a:cubicBezTo>
                  <a:pt x="272" y="62"/>
                  <a:pt x="274" y="61"/>
                  <a:pt x="276" y="60"/>
                </a:cubicBezTo>
                <a:cubicBezTo>
                  <a:pt x="285" y="53"/>
                  <a:pt x="292" y="44"/>
                  <a:pt x="299" y="35"/>
                </a:cubicBezTo>
                <a:cubicBezTo>
                  <a:pt x="301" y="33"/>
                  <a:pt x="301" y="31"/>
                  <a:pt x="301" y="30"/>
                </a:cubicBezTo>
                <a:cubicBezTo>
                  <a:pt x="301" y="30"/>
                  <a:pt x="301" y="30"/>
                  <a:pt x="301" y="30"/>
                </a:cubicBezTo>
                <a:cubicBezTo>
                  <a:pt x="301" y="29"/>
                  <a:pt x="301" y="29"/>
                  <a:pt x="300" y="30"/>
                </a:cubicBezTo>
                <a:close/>
              </a:path>
            </a:pathLst>
          </a:custGeom>
          <a:pattFill prst="smConfetti">
            <a:fgClr>
              <a:schemeClr val="bg1"/>
            </a:fgClr>
            <a:bgClr>
              <a:schemeClr val="bg1">
                <a:lumMod val="75000"/>
              </a:schemeClr>
            </a:bgClr>
          </a:pattFill>
          <a:ln>
            <a:noFill/>
          </a:ln>
          <a:effectLst/>
        </p:spPr>
        <p:txBody>
          <a:bodyPr vert="horz" wrap="square" lIns="91440" tIns="45720" rIns="91440" bIns="45720" numCol="1" anchor="t" anchorCtr="0" compatLnSpc="1">
            <a:prstTxWarp prst="textNoShape">
              <a:avLst/>
            </a:prstTxWarp>
          </a:bodyPr>
          <a:lstStyle/>
          <a:p>
            <a:endParaRPr lang="ru-RU"/>
          </a:p>
        </p:txBody>
      </p:sp>
    </p:spTree>
    <p:extLst>
      <p:ext uri="{BB962C8B-B14F-4D97-AF65-F5344CB8AC3E}">
        <p14:creationId xmlns:p14="http://schemas.microsoft.com/office/powerpoint/2010/main" val="1341509547"/>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Social_4">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801012"/>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8" name="Freeform 24">
            <a:extLst>
              <a:ext uri="{FF2B5EF4-FFF2-40B4-BE49-F238E27FC236}">
                <a16:creationId xmlns:a16="http://schemas.microsoft.com/office/drawing/2014/main" id="{40C85FC2-40BA-7E46-A2F5-EBB5E6A55E62}"/>
              </a:ext>
            </a:extLst>
          </p:cNvPr>
          <p:cNvSpPr>
            <a:spLocks noGrp="1"/>
          </p:cNvSpPr>
          <p:nvPr>
            <p:ph type="pic" sz="quarter" idx="25"/>
          </p:nvPr>
        </p:nvSpPr>
        <p:spPr bwMode="auto">
          <a:xfrm>
            <a:off x="5772006" y="1629009"/>
            <a:ext cx="6011817" cy="3719186"/>
          </a:xfrm>
          <a:custGeom>
            <a:avLst/>
            <a:gdLst>
              <a:gd name="T0" fmla="*/ 448 w 459"/>
              <a:gd name="T1" fmla="*/ 25 h 266"/>
              <a:gd name="T2" fmla="*/ 400 w 459"/>
              <a:gd name="T3" fmla="*/ 20 h 266"/>
              <a:gd name="T4" fmla="*/ 353 w 459"/>
              <a:gd name="T5" fmla="*/ 23 h 266"/>
              <a:gd name="T6" fmla="*/ 324 w 459"/>
              <a:gd name="T7" fmla="*/ 75 h 266"/>
              <a:gd name="T8" fmla="*/ 279 w 459"/>
              <a:gd name="T9" fmla="*/ 131 h 266"/>
              <a:gd name="T10" fmla="*/ 268 w 459"/>
              <a:gd name="T11" fmla="*/ 49 h 266"/>
              <a:gd name="T12" fmla="*/ 261 w 459"/>
              <a:gd name="T13" fmla="*/ 16 h 266"/>
              <a:gd name="T14" fmla="*/ 231 w 459"/>
              <a:gd name="T15" fmla="*/ 5 h 266"/>
              <a:gd name="T16" fmla="*/ 154 w 459"/>
              <a:gd name="T17" fmla="*/ 29 h 266"/>
              <a:gd name="T18" fmla="*/ 181 w 459"/>
              <a:gd name="T19" fmla="*/ 116 h 266"/>
              <a:gd name="T20" fmla="*/ 139 w 459"/>
              <a:gd name="T21" fmla="*/ 108 h 266"/>
              <a:gd name="T22" fmla="*/ 91 w 459"/>
              <a:gd name="T23" fmla="*/ 20 h 266"/>
              <a:gd name="T24" fmla="*/ 11 w 459"/>
              <a:gd name="T25" fmla="*/ 25 h 266"/>
              <a:gd name="T26" fmla="*/ 70 w 459"/>
              <a:gd name="T27" fmla="*/ 151 h 266"/>
              <a:gd name="T28" fmla="*/ 209 w 459"/>
              <a:gd name="T29" fmla="*/ 262 h 266"/>
              <a:gd name="T30" fmla="*/ 263 w 459"/>
              <a:gd name="T31" fmla="*/ 260 h 266"/>
              <a:gd name="T32" fmla="*/ 285 w 459"/>
              <a:gd name="T33" fmla="*/ 203 h 266"/>
              <a:gd name="T34" fmla="*/ 350 w 459"/>
              <a:gd name="T35" fmla="*/ 260 h 266"/>
              <a:gd name="T36" fmla="*/ 400 w 459"/>
              <a:gd name="T37" fmla="*/ 264 h 266"/>
              <a:gd name="T38" fmla="*/ 450 w 459"/>
              <a:gd name="T39" fmla="*/ 251 h 266"/>
              <a:gd name="T40" fmla="*/ 381 w 459"/>
              <a:gd name="T41" fmla="*/ 153 h 266"/>
              <a:gd name="T42" fmla="*/ 422 w 459"/>
              <a:gd name="T43" fmla="*/ 90 h 266"/>
              <a:gd name="T44" fmla="*/ 448 w 459"/>
              <a:gd name="T45" fmla="*/ 25 h 2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59" h="266">
                <a:moveTo>
                  <a:pt x="448" y="25"/>
                </a:moveTo>
                <a:cubicBezTo>
                  <a:pt x="443" y="20"/>
                  <a:pt x="422" y="20"/>
                  <a:pt x="400" y="20"/>
                </a:cubicBezTo>
                <a:cubicBezTo>
                  <a:pt x="379" y="21"/>
                  <a:pt x="357" y="21"/>
                  <a:pt x="353" y="23"/>
                </a:cubicBezTo>
                <a:cubicBezTo>
                  <a:pt x="348" y="24"/>
                  <a:pt x="338" y="49"/>
                  <a:pt x="324" y="75"/>
                </a:cubicBezTo>
                <a:cubicBezTo>
                  <a:pt x="309" y="104"/>
                  <a:pt x="290" y="132"/>
                  <a:pt x="279" y="131"/>
                </a:cubicBezTo>
                <a:cubicBezTo>
                  <a:pt x="263" y="131"/>
                  <a:pt x="267" y="84"/>
                  <a:pt x="268" y="49"/>
                </a:cubicBezTo>
                <a:cubicBezTo>
                  <a:pt x="268" y="26"/>
                  <a:pt x="264" y="18"/>
                  <a:pt x="261" y="16"/>
                </a:cubicBezTo>
                <a:cubicBezTo>
                  <a:pt x="253" y="11"/>
                  <a:pt x="231" y="5"/>
                  <a:pt x="231" y="5"/>
                </a:cubicBezTo>
                <a:cubicBezTo>
                  <a:pt x="231" y="5"/>
                  <a:pt x="164" y="0"/>
                  <a:pt x="154" y="29"/>
                </a:cubicBezTo>
                <a:cubicBezTo>
                  <a:pt x="167" y="31"/>
                  <a:pt x="189" y="27"/>
                  <a:pt x="181" y="116"/>
                </a:cubicBezTo>
                <a:cubicBezTo>
                  <a:pt x="180" y="121"/>
                  <a:pt x="170" y="157"/>
                  <a:pt x="139" y="108"/>
                </a:cubicBezTo>
                <a:cubicBezTo>
                  <a:pt x="132" y="95"/>
                  <a:pt x="102" y="21"/>
                  <a:pt x="91" y="20"/>
                </a:cubicBezTo>
                <a:cubicBezTo>
                  <a:pt x="57" y="19"/>
                  <a:pt x="23" y="18"/>
                  <a:pt x="11" y="25"/>
                </a:cubicBezTo>
                <a:cubicBezTo>
                  <a:pt x="0" y="31"/>
                  <a:pt x="26" y="82"/>
                  <a:pt x="70" y="151"/>
                </a:cubicBezTo>
                <a:cubicBezTo>
                  <a:pt x="105" y="207"/>
                  <a:pt x="143" y="251"/>
                  <a:pt x="209" y="262"/>
                </a:cubicBezTo>
                <a:cubicBezTo>
                  <a:pt x="221" y="263"/>
                  <a:pt x="253" y="265"/>
                  <a:pt x="263" y="260"/>
                </a:cubicBezTo>
                <a:cubicBezTo>
                  <a:pt x="270" y="257"/>
                  <a:pt x="262" y="208"/>
                  <a:pt x="285" y="203"/>
                </a:cubicBezTo>
                <a:cubicBezTo>
                  <a:pt x="296" y="201"/>
                  <a:pt x="335" y="254"/>
                  <a:pt x="350" y="260"/>
                </a:cubicBezTo>
                <a:cubicBezTo>
                  <a:pt x="360" y="264"/>
                  <a:pt x="380" y="265"/>
                  <a:pt x="400" y="264"/>
                </a:cubicBezTo>
                <a:cubicBezTo>
                  <a:pt x="423" y="264"/>
                  <a:pt x="448" y="266"/>
                  <a:pt x="450" y="251"/>
                </a:cubicBezTo>
                <a:cubicBezTo>
                  <a:pt x="456" y="218"/>
                  <a:pt x="383" y="174"/>
                  <a:pt x="381" y="153"/>
                </a:cubicBezTo>
                <a:cubicBezTo>
                  <a:pt x="379" y="138"/>
                  <a:pt x="408" y="111"/>
                  <a:pt x="422" y="90"/>
                </a:cubicBezTo>
                <a:cubicBezTo>
                  <a:pt x="440" y="65"/>
                  <a:pt x="459" y="34"/>
                  <a:pt x="448" y="25"/>
                </a:cubicBezTo>
                <a:close/>
              </a:path>
            </a:pathLst>
          </a:custGeom>
          <a:pattFill prst="smConfetti">
            <a:fgClr>
              <a:schemeClr val="bg1"/>
            </a:fgClr>
            <a:bgClr>
              <a:schemeClr val="bg1">
                <a:lumMod val="75000"/>
              </a:schemeClr>
            </a:bgClr>
          </a:pattFill>
          <a:ln>
            <a:noFill/>
          </a:ln>
          <a:effectLst/>
        </p:spPr>
        <p:txBody>
          <a:bodyPr vert="horz" wrap="square" lIns="91440" tIns="45720" rIns="91440" bIns="45720" numCol="1" rtlCol="0" anchor="t" anchorCtr="0" compatLnSpc="1">
            <a:prstTxWarp prst="textNoShape">
              <a:avLst/>
            </a:prstTxWarp>
            <a:noAutofit/>
          </a:bodyPr>
          <a:lstStyle/>
          <a:p>
            <a:pPr marL="457155" indent="-457155" defTabSz="1219079">
              <a:spcBef>
                <a:spcPct val="20000"/>
              </a:spcBef>
              <a:buFont typeface="Arial" panose="020B0604020202020204" pitchFamily="34" charset="0"/>
              <a:buChar char="•"/>
            </a:pPr>
            <a:endParaRPr lang="ru-RU" sz="4799" b="1">
              <a:solidFill>
                <a:schemeClr val="lt1"/>
              </a:solidFill>
            </a:endParaRPr>
          </a:p>
        </p:txBody>
      </p:sp>
    </p:spTree>
    <p:extLst>
      <p:ext uri="{BB962C8B-B14F-4D97-AF65-F5344CB8AC3E}">
        <p14:creationId xmlns:p14="http://schemas.microsoft.com/office/powerpoint/2010/main" val="96894796"/>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Social_5">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801012"/>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7" name="Рисунок 8">
            <a:extLst>
              <a:ext uri="{FF2B5EF4-FFF2-40B4-BE49-F238E27FC236}">
                <a16:creationId xmlns:a16="http://schemas.microsoft.com/office/drawing/2014/main" id="{2242636F-690F-2D4C-8A8A-38C9851AE2F5}"/>
              </a:ext>
            </a:extLst>
          </p:cNvPr>
          <p:cNvSpPr>
            <a:spLocks noGrp="1"/>
          </p:cNvSpPr>
          <p:nvPr>
            <p:ph type="pic" sz="quarter" idx="25"/>
          </p:nvPr>
        </p:nvSpPr>
        <p:spPr>
          <a:xfrm>
            <a:off x="6174555" y="729013"/>
            <a:ext cx="5465339" cy="5445108"/>
          </a:xfrm>
          <a:custGeom>
            <a:avLst/>
            <a:gdLst>
              <a:gd name="connsiteX0" fmla="*/ 5256584 w 10513168"/>
              <a:gd name="connsiteY0" fmla="*/ 3636404 h 10513168"/>
              <a:gd name="connsiteX1" fmla="*/ 3636404 w 10513168"/>
              <a:gd name="connsiteY1" fmla="*/ 5256584 h 10513168"/>
              <a:gd name="connsiteX2" fmla="*/ 5256584 w 10513168"/>
              <a:gd name="connsiteY2" fmla="*/ 6876764 h 10513168"/>
              <a:gd name="connsiteX3" fmla="*/ 6876764 w 10513168"/>
              <a:gd name="connsiteY3" fmla="*/ 5256584 h 10513168"/>
              <a:gd name="connsiteX4" fmla="*/ 5256584 w 10513168"/>
              <a:gd name="connsiteY4" fmla="*/ 3636404 h 10513168"/>
              <a:gd name="connsiteX5" fmla="*/ 5256584 w 10513168"/>
              <a:gd name="connsiteY5" fmla="*/ 2664296 h 10513168"/>
              <a:gd name="connsiteX6" fmla="*/ 7848872 w 10513168"/>
              <a:gd name="connsiteY6" fmla="*/ 5256584 h 10513168"/>
              <a:gd name="connsiteX7" fmla="*/ 5256584 w 10513168"/>
              <a:gd name="connsiteY7" fmla="*/ 7848872 h 10513168"/>
              <a:gd name="connsiteX8" fmla="*/ 2664296 w 10513168"/>
              <a:gd name="connsiteY8" fmla="*/ 5256584 h 10513168"/>
              <a:gd name="connsiteX9" fmla="*/ 5256584 w 10513168"/>
              <a:gd name="connsiteY9" fmla="*/ 2664296 h 10513168"/>
              <a:gd name="connsiteX10" fmla="*/ 7848872 w 10513168"/>
              <a:gd name="connsiteY10" fmla="*/ 1908212 h 10513168"/>
              <a:gd name="connsiteX11" fmla="*/ 8460940 w 10513168"/>
              <a:gd name="connsiteY11" fmla="*/ 2520280 h 10513168"/>
              <a:gd name="connsiteX12" fmla="*/ 7848872 w 10513168"/>
              <a:gd name="connsiteY12" fmla="*/ 3132348 h 10513168"/>
              <a:gd name="connsiteX13" fmla="*/ 7236804 w 10513168"/>
              <a:gd name="connsiteY13" fmla="*/ 2520280 h 10513168"/>
              <a:gd name="connsiteX14" fmla="*/ 7848872 w 10513168"/>
              <a:gd name="connsiteY14" fmla="*/ 1908212 h 10513168"/>
              <a:gd name="connsiteX15" fmla="*/ 3103844 w 10513168"/>
              <a:gd name="connsiteY15" fmla="*/ 1044116 h 10513168"/>
              <a:gd name="connsiteX16" fmla="*/ 1044116 w 10513168"/>
              <a:gd name="connsiteY16" fmla="*/ 3103844 h 10513168"/>
              <a:gd name="connsiteX17" fmla="*/ 1044116 w 10513168"/>
              <a:gd name="connsiteY17" fmla="*/ 7409324 h 10513168"/>
              <a:gd name="connsiteX18" fmla="*/ 3103844 w 10513168"/>
              <a:gd name="connsiteY18" fmla="*/ 9469052 h 10513168"/>
              <a:gd name="connsiteX19" fmla="*/ 7409324 w 10513168"/>
              <a:gd name="connsiteY19" fmla="*/ 9469052 h 10513168"/>
              <a:gd name="connsiteX20" fmla="*/ 9469052 w 10513168"/>
              <a:gd name="connsiteY20" fmla="*/ 7409324 h 10513168"/>
              <a:gd name="connsiteX21" fmla="*/ 9469052 w 10513168"/>
              <a:gd name="connsiteY21" fmla="*/ 3103844 h 10513168"/>
              <a:gd name="connsiteX22" fmla="*/ 7409324 w 10513168"/>
              <a:gd name="connsiteY22" fmla="*/ 1044116 h 10513168"/>
              <a:gd name="connsiteX23" fmla="*/ 2916036 w 10513168"/>
              <a:gd name="connsiteY23" fmla="*/ 0 h 10513168"/>
              <a:gd name="connsiteX24" fmla="*/ 7597130 w 10513168"/>
              <a:gd name="connsiteY24" fmla="*/ 0 h 10513168"/>
              <a:gd name="connsiteX25" fmla="*/ 10513168 w 10513168"/>
              <a:gd name="connsiteY25" fmla="*/ 2916037 h 10513168"/>
              <a:gd name="connsiteX26" fmla="*/ 10513168 w 10513168"/>
              <a:gd name="connsiteY26" fmla="*/ 7597131 h 10513168"/>
              <a:gd name="connsiteX27" fmla="*/ 7597130 w 10513168"/>
              <a:gd name="connsiteY27" fmla="*/ 10513168 h 10513168"/>
              <a:gd name="connsiteX28" fmla="*/ 2916036 w 10513168"/>
              <a:gd name="connsiteY28" fmla="*/ 10513168 h 10513168"/>
              <a:gd name="connsiteX29" fmla="*/ 0 w 10513168"/>
              <a:gd name="connsiteY29" fmla="*/ 7597131 h 10513168"/>
              <a:gd name="connsiteX30" fmla="*/ 0 w 10513168"/>
              <a:gd name="connsiteY30" fmla="*/ 2916037 h 10513168"/>
              <a:gd name="connsiteX31" fmla="*/ 2916036 w 10513168"/>
              <a:gd name="connsiteY31" fmla="*/ 0 h 10513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0513168" h="10513168">
                <a:moveTo>
                  <a:pt x="5256584" y="3636404"/>
                </a:moveTo>
                <a:cubicBezTo>
                  <a:pt x="4361784" y="3636404"/>
                  <a:pt x="3636404" y="4361783"/>
                  <a:pt x="3636404" y="5256584"/>
                </a:cubicBezTo>
                <a:cubicBezTo>
                  <a:pt x="3636404" y="6151385"/>
                  <a:pt x="4361784" y="6876764"/>
                  <a:pt x="5256584" y="6876764"/>
                </a:cubicBezTo>
                <a:cubicBezTo>
                  <a:pt x="6151384" y="6876764"/>
                  <a:pt x="6876764" y="6151385"/>
                  <a:pt x="6876764" y="5256584"/>
                </a:cubicBezTo>
                <a:cubicBezTo>
                  <a:pt x="6876764" y="4361783"/>
                  <a:pt x="6151384" y="3636404"/>
                  <a:pt x="5256584" y="3636404"/>
                </a:cubicBezTo>
                <a:close/>
                <a:moveTo>
                  <a:pt x="5256584" y="2664296"/>
                </a:moveTo>
                <a:cubicBezTo>
                  <a:pt x="6688264" y="2664296"/>
                  <a:pt x="7848872" y="3824903"/>
                  <a:pt x="7848872" y="5256584"/>
                </a:cubicBezTo>
                <a:cubicBezTo>
                  <a:pt x="7848872" y="6688265"/>
                  <a:pt x="6688264" y="7848872"/>
                  <a:pt x="5256584" y="7848872"/>
                </a:cubicBezTo>
                <a:cubicBezTo>
                  <a:pt x="3824904" y="7848872"/>
                  <a:pt x="2664296" y="6688265"/>
                  <a:pt x="2664296" y="5256584"/>
                </a:cubicBezTo>
                <a:cubicBezTo>
                  <a:pt x="2664296" y="3824903"/>
                  <a:pt x="3824904" y="2664296"/>
                  <a:pt x="5256584" y="2664296"/>
                </a:cubicBezTo>
                <a:close/>
                <a:moveTo>
                  <a:pt x="7848872" y="1908212"/>
                </a:moveTo>
                <a:cubicBezTo>
                  <a:pt x="8186908" y="1908212"/>
                  <a:pt x="8460940" y="2182244"/>
                  <a:pt x="8460940" y="2520280"/>
                </a:cubicBezTo>
                <a:cubicBezTo>
                  <a:pt x="8460940" y="2858316"/>
                  <a:pt x="8186908" y="3132348"/>
                  <a:pt x="7848872" y="3132348"/>
                </a:cubicBezTo>
                <a:cubicBezTo>
                  <a:pt x="7510836" y="3132348"/>
                  <a:pt x="7236804" y="2858316"/>
                  <a:pt x="7236804" y="2520280"/>
                </a:cubicBezTo>
                <a:cubicBezTo>
                  <a:pt x="7236804" y="2182244"/>
                  <a:pt x="7510836" y="1908212"/>
                  <a:pt x="7848872" y="1908212"/>
                </a:cubicBezTo>
                <a:close/>
                <a:moveTo>
                  <a:pt x="3103844" y="1044116"/>
                </a:moveTo>
                <a:cubicBezTo>
                  <a:pt x="1966288" y="1044116"/>
                  <a:pt x="1044116" y="1966288"/>
                  <a:pt x="1044116" y="3103844"/>
                </a:cubicBezTo>
                <a:lnTo>
                  <a:pt x="1044116" y="7409324"/>
                </a:lnTo>
                <a:cubicBezTo>
                  <a:pt x="1044116" y="8546880"/>
                  <a:pt x="1966288" y="9469052"/>
                  <a:pt x="3103844" y="9469052"/>
                </a:cubicBezTo>
                <a:lnTo>
                  <a:pt x="7409324" y="9469052"/>
                </a:lnTo>
                <a:cubicBezTo>
                  <a:pt x="8546880" y="9469052"/>
                  <a:pt x="9469052" y="8546880"/>
                  <a:pt x="9469052" y="7409324"/>
                </a:cubicBezTo>
                <a:lnTo>
                  <a:pt x="9469052" y="3103844"/>
                </a:lnTo>
                <a:cubicBezTo>
                  <a:pt x="9469052" y="1966288"/>
                  <a:pt x="8546880" y="1044116"/>
                  <a:pt x="7409324" y="1044116"/>
                </a:cubicBezTo>
                <a:close/>
                <a:moveTo>
                  <a:pt x="2916036" y="0"/>
                </a:moveTo>
                <a:lnTo>
                  <a:pt x="7597130" y="0"/>
                </a:lnTo>
                <a:cubicBezTo>
                  <a:pt x="9207612" y="0"/>
                  <a:pt x="10513168" y="1305554"/>
                  <a:pt x="10513168" y="2916037"/>
                </a:cubicBezTo>
                <a:lnTo>
                  <a:pt x="10513168" y="7597131"/>
                </a:lnTo>
                <a:cubicBezTo>
                  <a:pt x="10513168" y="9207614"/>
                  <a:pt x="9207612" y="10513168"/>
                  <a:pt x="7597130" y="10513168"/>
                </a:cubicBezTo>
                <a:lnTo>
                  <a:pt x="2916036" y="10513168"/>
                </a:lnTo>
                <a:cubicBezTo>
                  <a:pt x="1305552" y="10513168"/>
                  <a:pt x="0" y="9207614"/>
                  <a:pt x="0" y="7597131"/>
                </a:cubicBezTo>
                <a:lnTo>
                  <a:pt x="0" y="2916037"/>
                </a:lnTo>
                <a:cubicBezTo>
                  <a:pt x="0" y="1305554"/>
                  <a:pt x="1305552" y="0"/>
                  <a:pt x="2916036" y="0"/>
                </a:cubicBezTo>
                <a:close/>
              </a:path>
            </a:pathLst>
          </a:custGeom>
          <a:pattFill prst="smConfetti">
            <a:fgClr>
              <a:schemeClr val="bg1"/>
            </a:fgClr>
            <a:bgClr>
              <a:schemeClr val="bg1">
                <a:lumMod val="75000"/>
              </a:schemeClr>
            </a:bgClr>
          </a:pattFill>
          <a:ln>
            <a:noFill/>
          </a:ln>
          <a:effectLst/>
        </p:spPr>
        <p:txBody>
          <a:bodyPr rtlCol="0" anchor="ctr"/>
          <a:lstStyle/>
          <a:p>
            <a:endParaRPr lang="ru-RU"/>
          </a:p>
        </p:txBody>
      </p:sp>
    </p:spTree>
    <p:extLst>
      <p:ext uri="{BB962C8B-B14F-4D97-AF65-F5344CB8AC3E}">
        <p14:creationId xmlns:p14="http://schemas.microsoft.com/office/powerpoint/2010/main" val="3378560587"/>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Social_6">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801012"/>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22">
            <a:extLst>
              <a:ext uri="{FF2B5EF4-FFF2-40B4-BE49-F238E27FC236}">
                <a16:creationId xmlns:a16="http://schemas.microsoft.com/office/drawing/2014/main" id="{2A2EB8E7-FF77-8746-8524-2E8F7CDCDF11}"/>
              </a:ext>
            </a:extLst>
          </p:cNvPr>
          <p:cNvSpPr>
            <a:spLocks noGrp="1"/>
          </p:cNvSpPr>
          <p:nvPr>
            <p:ph type="pic" sz="quarter" idx="25"/>
          </p:nvPr>
        </p:nvSpPr>
        <p:spPr bwMode="auto">
          <a:xfrm>
            <a:off x="6563991" y="468494"/>
            <a:ext cx="4859907" cy="6020492"/>
          </a:xfrm>
          <a:custGeom>
            <a:avLst/>
            <a:gdLst>
              <a:gd name="T0" fmla="*/ 171 w 323"/>
              <a:gd name="T1" fmla="*/ 0 h 404"/>
              <a:gd name="T2" fmla="*/ 0 w 323"/>
              <a:gd name="T3" fmla="*/ 145 h 404"/>
              <a:gd name="T4" fmla="*/ 5 w 323"/>
              <a:gd name="T5" fmla="*/ 179 h 404"/>
              <a:gd name="T6" fmla="*/ 49 w 323"/>
              <a:gd name="T7" fmla="*/ 233 h 404"/>
              <a:gd name="T8" fmla="*/ 61 w 323"/>
              <a:gd name="T9" fmla="*/ 227 h 404"/>
              <a:gd name="T10" fmla="*/ 66 w 323"/>
              <a:gd name="T11" fmla="*/ 209 h 404"/>
              <a:gd name="T12" fmla="*/ 63 w 323"/>
              <a:gd name="T13" fmla="*/ 196 h 404"/>
              <a:gd name="T14" fmla="*/ 50 w 323"/>
              <a:gd name="T15" fmla="*/ 172 h 404"/>
              <a:gd name="T16" fmla="*/ 47 w 323"/>
              <a:gd name="T17" fmla="*/ 151 h 404"/>
              <a:gd name="T18" fmla="*/ 165 w 323"/>
              <a:gd name="T19" fmla="*/ 40 h 404"/>
              <a:gd name="T20" fmla="*/ 264 w 323"/>
              <a:gd name="T21" fmla="*/ 128 h 404"/>
              <a:gd name="T22" fmla="*/ 260 w 323"/>
              <a:gd name="T23" fmla="*/ 171 h 404"/>
              <a:gd name="T24" fmla="*/ 188 w 323"/>
              <a:gd name="T25" fmla="*/ 251 h 404"/>
              <a:gd name="T26" fmla="*/ 151 w 323"/>
              <a:gd name="T27" fmla="*/ 207 h 404"/>
              <a:gd name="T28" fmla="*/ 163 w 323"/>
              <a:gd name="T29" fmla="*/ 165 h 404"/>
              <a:gd name="T30" fmla="*/ 172 w 323"/>
              <a:gd name="T31" fmla="*/ 125 h 404"/>
              <a:gd name="T32" fmla="*/ 140 w 323"/>
              <a:gd name="T33" fmla="*/ 90 h 404"/>
              <a:gd name="T34" fmla="*/ 93 w 323"/>
              <a:gd name="T35" fmla="*/ 150 h 404"/>
              <a:gd name="T36" fmla="*/ 95 w 323"/>
              <a:gd name="T37" fmla="*/ 167 h 404"/>
              <a:gd name="T38" fmla="*/ 101 w 323"/>
              <a:gd name="T39" fmla="*/ 187 h 404"/>
              <a:gd name="T40" fmla="*/ 70 w 323"/>
              <a:gd name="T41" fmla="*/ 313 h 404"/>
              <a:gd name="T42" fmla="*/ 69 w 323"/>
              <a:gd name="T43" fmla="*/ 401 h 404"/>
              <a:gd name="T44" fmla="*/ 75 w 323"/>
              <a:gd name="T45" fmla="*/ 402 h 404"/>
              <a:gd name="T46" fmla="*/ 118 w 323"/>
              <a:gd name="T47" fmla="*/ 326 h 404"/>
              <a:gd name="T48" fmla="*/ 135 w 323"/>
              <a:gd name="T49" fmla="*/ 263 h 404"/>
              <a:gd name="T50" fmla="*/ 194 w 323"/>
              <a:gd name="T51" fmla="*/ 291 h 404"/>
              <a:gd name="T52" fmla="*/ 318 w 323"/>
              <a:gd name="T53" fmla="*/ 181 h 404"/>
              <a:gd name="T54" fmla="*/ 323 w 323"/>
              <a:gd name="T55" fmla="*/ 133 h 404"/>
              <a:gd name="T56" fmla="*/ 171 w 323"/>
              <a:gd name="T57" fmla="*/ 0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23" h="404">
                <a:moveTo>
                  <a:pt x="171" y="0"/>
                </a:moveTo>
                <a:cubicBezTo>
                  <a:pt x="58" y="0"/>
                  <a:pt x="0" y="79"/>
                  <a:pt x="0" y="145"/>
                </a:cubicBezTo>
                <a:cubicBezTo>
                  <a:pt x="0" y="157"/>
                  <a:pt x="2" y="169"/>
                  <a:pt x="5" y="179"/>
                </a:cubicBezTo>
                <a:cubicBezTo>
                  <a:pt x="11" y="204"/>
                  <a:pt x="26" y="224"/>
                  <a:pt x="49" y="233"/>
                </a:cubicBezTo>
                <a:cubicBezTo>
                  <a:pt x="55" y="235"/>
                  <a:pt x="60" y="233"/>
                  <a:pt x="61" y="227"/>
                </a:cubicBezTo>
                <a:cubicBezTo>
                  <a:pt x="62" y="223"/>
                  <a:pt x="65" y="213"/>
                  <a:pt x="66" y="209"/>
                </a:cubicBezTo>
                <a:cubicBezTo>
                  <a:pt x="68" y="203"/>
                  <a:pt x="67" y="201"/>
                  <a:pt x="63" y="196"/>
                </a:cubicBezTo>
                <a:cubicBezTo>
                  <a:pt x="57" y="189"/>
                  <a:pt x="52" y="182"/>
                  <a:pt x="50" y="172"/>
                </a:cubicBezTo>
                <a:cubicBezTo>
                  <a:pt x="48" y="166"/>
                  <a:pt x="47" y="159"/>
                  <a:pt x="47" y="151"/>
                </a:cubicBezTo>
                <a:cubicBezTo>
                  <a:pt x="47" y="92"/>
                  <a:pt x="92" y="40"/>
                  <a:pt x="165" y="40"/>
                </a:cubicBezTo>
                <a:cubicBezTo>
                  <a:pt x="229" y="40"/>
                  <a:pt x="264" y="78"/>
                  <a:pt x="264" y="128"/>
                </a:cubicBezTo>
                <a:cubicBezTo>
                  <a:pt x="264" y="143"/>
                  <a:pt x="263" y="158"/>
                  <a:pt x="260" y="171"/>
                </a:cubicBezTo>
                <a:cubicBezTo>
                  <a:pt x="250" y="218"/>
                  <a:pt x="224" y="251"/>
                  <a:pt x="188" y="251"/>
                </a:cubicBezTo>
                <a:cubicBezTo>
                  <a:pt x="163" y="251"/>
                  <a:pt x="145" y="231"/>
                  <a:pt x="151" y="207"/>
                </a:cubicBezTo>
                <a:cubicBezTo>
                  <a:pt x="154" y="193"/>
                  <a:pt x="159" y="178"/>
                  <a:pt x="163" y="165"/>
                </a:cubicBezTo>
                <a:cubicBezTo>
                  <a:pt x="168" y="150"/>
                  <a:pt x="172" y="136"/>
                  <a:pt x="172" y="125"/>
                </a:cubicBezTo>
                <a:cubicBezTo>
                  <a:pt x="172" y="106"/>
                  <a:pt x="161" y="90"/>
                  <a:pt x="140" y="90"/>
                </a:cubicBezTo>
                <a:cubicBezTo>
                  <a:pt x="114" y="90"/>
                  <a:pt x="93" y="116"/>
                  <a:pt x="93" y="150"/>
                </a:cubicBezTo>
                <a:cubicBezTo>
                  <a:pt x="93" y="156"/>
                  <a:pt x="94" y="162"/>
                  <a:pt x="95" y="167"/>
                </a:cubicBezTo>
                <a:cubicBezTo>
                  <a:pt x="97" y="179"/>
                  <a:pt x="101" y="187"/>
                  <a:pt x="101" y="187"/>
                </a:cubicBezTo>
                <a:cubicBezTo>
                  <a:pt x="101" y="187"/>
                  <a:pt x="75" y="294"/>
                  <a:pt x="70" y="313"/>
                </a:cubicBezTo>
                <a:cubicBezTo>
                  <a:pt x="61" y="350"/>
                  <a:pt x="69" y="396"/>
                  <a:pt x="69" y="401"/>
                </a:cubicBezTo>
                <a:cubicBezTo>
                  <a:pt x="70" y="403"/>
                  <a:pt x="74" y="404"/>
                  <a:pt x="75" y="402"/>
                </a:cubicBezTo>
                <a:cubicBezTo>
                  <a:pt x="78" y="399"/>
                  <a:pt x="108" y="363"/>
                  <a:pt x="118" y="326"/>
                </a:cubicBezTo>
                <a:cubicBezTo>
                  <a:pt x="121" y="316"/>
                  <a:pt x="135" y="263"/>
                  <a:pt x="135" y="263"/>
                </a:cubicBezTo>
                <a:cubicBezTo>
                  <a:pt x="144" y="278"/>
                  <a:pt x="168" y="291"/>
                  <a:pt x="194" y="291"/>
                </a:cubicBezTo>
                <a:cubicBezTo>
                  <a:pt x="256" y="291"/>
                  <a:pt x="303" y="246"/>
                  <a:pt x="318" y="181"/>
                </a:cubicBezTo>
                <a:cubicBezTo>
                  <a:pt x="321" y="166"/>
                  <a:pt x="323" y="150"/>
                  <a:pt x="323" y="133"/>
                </a:cubicBezTo>
                <a:cubicBezTo>
                  <a:pt x="323" y="64"/>
                  <a:pt x="263" y="0"/>
                  <a:pt x="171" y="0"/>
                </a:cubicBezTo>
                <a:close/>
              </a:path>
            </a:pathLst>
          </a:custGeom>
          <a:pattFill prst="smConfetti">
            <a:fgClr>
              <a:schemeClr val="bg1"/>
            </a:fgClr>
            <a:bgClr>
              <a:schemeClr val="bg1">
                <a:lumMod val="75000"/>
              </a:schemeClr>
            </a:bgClr>
          </a:pattFill>
          <a:ln>
            <a:noFill/>
          </a:ln>
          <a:effectLst/>
        </p:spPr>
        <p:txBody>
          <a:bodyPr vert="horz" wrap="square" lIns="91440" tIns="45720" rIns="91440" bIns="45720" numCol="1" anchor="t" anchorCtr="0" compatLnSpc="1">
            <a:prstTxWarp prst="textNoShape">
              <a:avLst/>
            </a:prstTxWarp>
          </a:bodyPr>
          <a:lstStyle/>
          <a:p>
            <a:endParaRPr lang="ru-RU"/>
          </a:p>
        </p:txBody>
      </p:sp>
    </p:spTree>
    <p:extLst>
      <p:ext uri="{BB962C8B-B14F-4D97-AF65-F5344CB8AC3E}">
        <p14:creationId xmlns:p14="http://schemas.microsoft.com/office/powerpoint/2010/main" val="175237910"/>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Social_7">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5" name="Freeform 15">
            <a:extLst>
              <a:ext uri="{FF2B5EF4-FFF2-40B4-BE49-F238E27FC236}">
                <a16:creationId xmlns:a16="http://schemas.microsoft.com/office/drawing/2014/main" id="{BF2B1F7D-565C-5E4F-85B7-AA2C878038A8}"/>
              </a:ext>
            </a:extLst>
          </p:cNvPr>
          <p:cNvSpPr>
            <a:spLocks noGrp="1"/>
          </p:cNvSpPr>
          <p:nvPr>
            <p:ph type="pic" sz="quarter" idx="54"/>
          </p:nvPr>
        </p:nvSpPr>
        <p:spPr bwMode="auto">
          <a:xfrm>
            <a:off x="0" y="955434"/>
            <a:ext cx="3396051" cy="5902566"/>
          </a:xfrm>
          <a:custGeom>
            <a:avLst/>
            <a:gdLst>
              <a:gd name="T0" fmla="*/ 0 w 3210"/>
              <a:gd name="T1" fmla="*/ 1099 h 5565"/>
              <a:gd name="T2" fmla="*/ 0 w 3210"/>
              <a:gd name="T3" fmla="*/ 2287 h 5565"/>
              <a:gd name="T4" fmla="*/ 1746 w 3210"/>
              <a:gd name="T5" fmla="*/ 1747 h 5565"/>
              <a:gd name="T6" fmla="*/ 1746 w 3210"/>
              <a:gd name="T7" fmla="*/ 5565 h 5565"/>
              <a:gd name="T8" fmla="*/ 3210 w 3210"/>
              <a:gd name="T9" fmla="*/ 5565 h 5565"/>
              <a:gd name="T10" fmla="*/ 3210 w 3210"/>
              <a:gd name="T11" fmla="*/ 0 h 5565"/>
              <a:gd name="T12" fmla="*/ 3054 w 3210"/>
              <a:gd name="T13" fmla="*/ 0 h 5565"/>
              <a:gd name="T14" fmla="*/ 0 w 3210"/>
              <a:gd name="T15" fmla="*/ 1099 h 55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10" h="5565">
                <a:moveTo>
                  <a:pt x="0" y="1099"/>
                </a:moveTo>
                <a:lnTo>
                  <a:pt x="0" y="2287"/>
                </a:lnTo>
                <a:lnTo>
                  <a:pt x="1746" y="1747"/>
                </a:lnTo>
                <a:lnTo>
                  <a:pt x="1746" y="5565"/>
                </a:lnTo>
                <a:lnTo>
                  <a:pt x="3210" y="5565"/>
                </a:lnTo>
                <a:lnTo>
                  <a:pt x="3210" y="0"/>
                </a:lnTo>
                <a:lnTo>
                  <a:pt x="3054" y="0"/>
                </a:lnTo>
                <a:lnTo>
                  <a:pt x="0" y="1099"/>
                </a:ln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dirty="0">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1843183087"/>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Social_8">
    <p:spTree>
      <p:nvGrpSpPr>
        <p:cNvPr id="1" name=""/>
        <p:cNvGrpSpPr/>
        <p:nvPr/>
      </p:nvGrpSpPr>
      <p:grpSpPr>
        <a:xfrm>
          <a:off x="0" y="0"/>
          <a:ext cx="0" cy="0"/>
          <a:chOff x="0" y="0"/>
          <a:chExt cx="0" cy="0"/>
        </a:xfrm>
      </p:grpSpPr>
      <p:sp>
        <p:nvSpPr>
          <p:cNvPr id="5" name="Freeform 14">
            <a:extLst>
              <a:ext uri="{FF2B5EF4-FFF2-40B4-BE49-F238E27FC236}">
                <a16:creationId xmlns:a16="http://schemas.microsoft.com/office/drawing/2014/main" id="{EA083E1C-F261-9849-BD41-8A706A956394}"/>
              </a:ext>
            </a:extLst>
          </p:cNvPr>
          <p:cNvSpPr>
            <a:spLocks noGrp="1"/>
          </p:cNvSpPr>
          <p:nvPr>
            <p:ph type="pic" sz="quarter" idx="55"/>
          </p:nvPr>
        </p:nvSpPr>
        <p:spPr bwMode="auto">
          <a:xfrm>
            <a:off x="0" y="871205"/>
            <a:ext cx="5268016" cy="5974565"/>
          </a:xfrm>
          <a:custGeom>
            <a:avLst/>
            <a:gdLst>
              <a:gd name="T0" fmla="*/ 722 w 827"/>
              <a:gd name="T1" fmla="*/ 91 h 942"/>
              <a:gd name="T2" fmla="*/ 427 w 827"/>
              <a:gd name="T3" fmla="*/ 0 h 942"/>
              <a:gd name="T4" fmla="*/ 205 w 827"/>
              <a:gd name="T5" fmla="*/ 53 h 942"/>
              <a:gd name="T6" fmla="*/ 53 w 827"/>
              <a:gd name="T7" fmla="*/ 199 h 942"/>
              <a:gd name="T8" fmla="*/ 0 w 827"/>
              <a:gd name="T9" fmla="*/ 404 h 942"/>
              <a:gd name="T10" fmla="*/ 245 w 827"/>
              <a:gd name="T11" fmla="*/ 404 h 942"/>
              <a:gd name="T12" fmla="*/ 292 w 827"/>
              <a:gd name="T13" fmla="*/ 253 h 942"/>
              <a:gd name="T14" fmla="*/ 423 w 827"/>
              <a:gd name="T15" fmla="*/ 196 h 942"/>
              <a:gd name="T16" fmla="*/ 541 w 827"/>
              <a:gd name="T17" fmla="*/ 243 h 942"/>
              <a:gd name="T18" fmla="*/ 582 w 827"/>
              <a:gd name="T19" fmla="*/ 372 h 942"/>
              <a:gd name="T20" fmla="*/ 543 w 827"/>
              <a:gd name="T21" fmla="*/ 499 h 942"/>
              <a:gd name="T22" fmla="*/ 422 w 827"/>
              <a:gd name="T23" fmla="*/ 655 h 942"/>
              <a:gd name="T24" fmla="*/ 153 w 827"/>
              <a:gd name="T25" fmla="*/ 942 h 942"/>
              <a:gd name="T26" fmla="*/ 441 w 827"/>
              <a:gd name="T27" fmla="*/ 942 h 942"/>
              <a:gd name="T28" fmla="*/ 618 w 827"/>
              <a:gd name="T29" fmla="*/ 755 h 942"/>
              <a:gd name="T30" fmla="*/ 780 w 827"/>
              <a:gd name="T31" fmla="*/ 534 h 942"/>
              <a:gd name="T32" fmla="*/ 827 w 827"/>
              <a:gd name="T33" fmla="*/ 349 h 942"/>
              <a:gd name="T34" fmla="*/ 722 w 827"/>
              <a:gd name="T35" fmla="*/ 91 h 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27" h="942">
                <a:moveTo>
                  <a:pt x="722" y="91"/>
                </a:moveTo>
                <a:cubicBezTo>
                  <a:pt x="652" y="31"/>
                  <a:pt x="553" y="0"/>
                  <a:pt x="427" y="0"/>
                </a:cubicBezTo>
                <a:cubicBezTo>
                  <a:pt x="344" y="0"/>
                  <a:pt x="270" y="18"/>
                  <a:pt x="205" y="53"/>
                </a:cubicBezTo>
                <a:cubicBezTo>
                  <a:pt x="140" y="88"/>
                  <a:pt x="89" y="137"/>
                  <a:pt x="53" y="199"/>
                </a:cubicBezTo>
                <a:cubicBezTo>
                  <a:pt x="18" y="260"/>
                  <a:pt x="0" y="329"/>
                  <a:pt x="0" y="404"/>
                </a:cubicBezTo>
                <a:cubicBezTo>
                  <a:pt x="245" y="404"/>
                  <a:pt x="245" y="404"/>
                  <a:pt x="245" y="404"/>
                </a:cubicBezTo>
                <a:cubicBezTo>
                  <a:pt x="245" y="342"/>
                  <a:pt x="260" y="292"/>
                  <a:pt x="292" y="253"/>
                </a:cubicBezTo>
                <a:cubicBezTo>
                  <a:pt x="324" y="215"/>
                  <a:pt x="367" y="196"/>
                  <a:pt x="423" y="196"/>
                </a:cubicBezTo>
                <a:cubicBezTo>
                  <a:pt x="474" y="196"/>
                  <a:pt x="513" y="212"/>
                  <a:pt x="541" y="243"/>
                </a:cubicBezTo>
                <a:cubicBezTo>
                  <a:pt x="568" y="274"/>
                  <a:pt x="582" y="317"/>
                  <a:pt x="582" y="372"/>
                </a:cubicBezTo>
                <a:cubicBezTo>
                  <a:pt x="582" y="412"/>
                  <a:pt x="569" y="454"/>
                  <a:pt x="543" y="499"/>
                </a:cubicBezTo>
                <a:cubicBezTo>
                  <a:pt x="517" y="543"/>
                  <a:pt x="476" y="595"/>
                  <a:pt x="422" y="655"/>
                </a:cubicBezTo>
                <a:cubicBezTo>
                  <a:pt x="153" y="942"/>
                  <a:pt x="153" y="942"/>
                  <a:pt x="153" y="942"/>
                </a:cubicBezTo>
                <a:cubicBezTo>
                  <a:pt x="441" y="942"/>
                  <a:pt x="441" y="942"/>
                  <a:pt x="441" y="942"/>
                </a:cubicBezTo>
                <a:cubicBezTo>
                  <a:pt x="618" y="755"/>
                  <a:pt x="618" y="755"/>
                  <a:pt x="618" y="755"/>
                </a:cubicBezTo>
                <a:cubicBezTo>
                  <a:pt x="694" y="671"/>
                  <a:pt x="748" y="597"/>
                  <a:pt x="780" y="534"/>
                </a:cubicBezTo>
                <a:cubicBezTo>
                  <a:pt x="811" y="471"/>
                  <a:pt x="827" y="410"/>
                  <a:pt x="827" y="349"/>
                </a:cubicBezTo>
                <a:cubicBezTo>
                  <a:pt x="827" y="238"/>
                  <a:pt x="792" y="152"/>
                  <a:pt x="722" y="91"/>
                </a:cubicBez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8" name="Заголовок 1">
            <a:extLst>
              <a:ext uri="{FF2B5EF4-FFF2-40B4-BE49-F238E27FC236}">
                <a16:creationId xmlns:a16="http://schemas.microsoft.com/office/drawing/2014/main" id="{BF76A8C0-06DD-1745-85F1-407373AFF24C}"/>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9" name="Текст 3">
            <a:extLst>
              <a:ext uri="{FF2B5EF4-FFF2-40B4-BE49-F238E27FC236}">
                <a16:creationId xmlns:a16="http://schemas.microsoft.com/office/drawing/2014/main" id="{99F60FDF-0BCE-444A-9E94-E15410833763}"/>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1005181873"/>
      </p:ext>
    </p:extLst>
  </p:cSld>
  <p:clrMapOvr>
    <a:masterClrMapping/>
  </p:clrMapOvr>
  <p:extLst>
    <p:ext uri="{DCECCB84-F9BA-43D5-87BE-67443E8EF086}">
      <p15:sldGuideLst xmlns:p15="http://schemas.microsoft.com/office/powerpoint/2012/main">
        <p15:guide id="1" orient="horz" pos="1434"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Social_9">
    <p:spTree>
      <p:nvGrpSpPr>
        <p:cNvPr id="1" name=""/>
        <p:cNvGrpSpPr/>
        <p:nvPr/>
      </p:nvGrpSpPr>
      <p:grpSpPr>
        <a:xfrm>
          <a:off x="0" y="0"/>
          <a:ext cx="0" cy="0"/>
          <a:chOff x="0" y="0"/>
          <a:chExt cx="0" cy="0"/>
        </a:xfrm>
      </p:grpSpPr>
      <p:sp>
        <p:nvSpPr>
          <p:cNvPr id="5" name="Freeform 13">
            <a:extLst>
              <a:ext uri="{FF2B5EF4-FFF2-40B4-BE49-F238E27FC236}">
                <a16:creationId xmlns:a16="http://schemas.microsoft.com/office/drawing/2014/main" id="{08C20EFA-0367-4E40-9494-73A7C2EB0AF8}"/>
              </a:ext>
            </a:extLst>
          </p:cNvPr>
          <p:cNvSpPr>
            <a:spLocks noGrp="1"/>
          </p:cNvSpPr>
          <p:nvPr>
            <p:ph type="pic" sz="quarter" idx="53"/>
          </p:nvPr>
        </p:nvSpPr>
        <p:spPr bwMode="auto">
          <a:xfrm>
            <a:off x="4637" y="891306"/>
            <a:ext cx="5339216" cy="5974565"/>
          </a:xfrm>
          <a:custGeom>
            <a:avLst/>
            <a:gdLst>
              <a:gd name="T0" fmla="*/ 632 w 838"/>
              <a:gd name="T1" fmla="*/ 614 h 942"/>
              <a:gd name="T2" fmla="*/ 767 w 838"/>
              <a:gd name="T3" fmla="*/ 505 h 942"/>
              <a:gd name="T4" fmla="*/ 819 w 838"/>
              <a:gd name="T5" fmla="*/ 350 h 942"/>
              <a:gd name="T6" fmla="*/ 708 w 838"/>
              <a:gd name="T7" fmla="*/ 94 h 942"/>
              <a:gd name="T8" fmla="*/ 403 w 838"/>
              <a:gd name="T9" fmla="*/ 0 h 942"/>
              <a:gd name="T10" fmla="*/ 197 w 838"/>
              <a:gd name="T11" fmla="*/ 43 h 942"/>
              <a:gd name="T12" fmla="*/ 52 w 838"/>
              <a:gd name="T13" fmla="*/ 163 h 942"/>
              <a:gd name="T14" fmla="*/ 0 w 838"/>
              <a:gd name="T15" fmla="*/ 335 h 942"/>
              <a:gd name="T16" fmla="*/ 244 w 838"/>
              <a:gd name="T17" fmla="*/ 335 h 942"/>
              <a:gd name="T18" fmla="*/ 292 w 838"/>
              <a:gd name="T19" fmla="*/ 235 h 942"/>
              <a:gd name="T20" fmla="*/ 409 w 838"/>
              <a:gd name="T21" fmla="*/ 196 h 942"/>
              <a:gd name="T22" fmla="*/ 531 w 838"/>
              <a:gd name="T23" fmla="*/ 238 h 942"/>
              <a:gd name="T24" fmla="*/ 575 w 838"/>
              <a:gd name="T25" fmla="*/ 353 h 942"/>
              <a:gd name="T26" fmla="*/ 530 w 838"/>
              <a:gd name="T27" fmla="*/ 477 h 942"/>
              <a:gd name="T28" fmla="*/ 393 w 838"/>
              <a:gd name="T29" fmla="*/ 523 h 942"/>
              <a:gd name="T30" fmla="*/ 263 w 838"/>
              <a:gd name="T31" fmla="*/ 523 h 942"/>
              <a:gd name="T32" fmla="*/ 263 w 838"/>
              <a:gd name="T33" fmla="*/ 714 h 942"/>
              <a:gd name="T34" fmla="*/ 392 w 838"/>
              <a:gd name="T35" fmla="*/ 714 h 942"/>
              <a:gd name="T36" fmla="*/ 594 w 838"/>
              <a:gd name="T37" fmla="*/ 898 h 942"/>
              <a:gd name="T38" fmla="*/ 590 w 838"/>
              <a:gd name="T39" fmla="*/ 942 h 942"/>
              <a:gd name="T40" fmla="*/ 836 w 838"/>
              <a:gd name="T41" fmla="*/ 942 h 942"/>
              <a:gd name="T42" fmla="*/ 838 w 838"/>
              <a:gd name="T43" fmla="*/ 901 h 942"/>
              <a:gd name="T44" fmla="*/ 787 w 838"/>
              <a:gd name="T45" fmla="*/ 726 h 942"/>
              <a:gd name="T46" fmla="*/ 632 w 838"/>
              <a:gd name="T47" fmla="*/ 614 h 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38" h="942">
                <a:moveTo>
                  <a:pt x="632" y="614"/>
                </a:moveTo>
                <a:cubicBezTo>
                  <a:pt x="688" y="589"/>
                  <a:pt x="733" y="553"/>
                  <a:pt x="767" y="505"/>
                </a:cubicBezTo>
                <a:cubicBezTo>
                  <a:pt x="802" y="458"/>
                  <a:pt x="819" y="406"/>
                  <a:pt x="819" y="350"/>
                </a:cubicBezTo>
                <a:cubicBezTo>
                  <a:pt x="819" y="241"/>
                  <a:pt x="782" y="156"/>
                  <a:pt x="708" y="94"/>
                </a:cubicBezTo>
                <a:cubicBezTo>
                  <a:pt x="635" y="31"/>
                  <a:pt x="533" y="0"/>
                  <a:pt x="403" y="0"/>
                </a:cubicBezTo>
                <a:cubicBezTo>
                  <a:pt x="328" y="0"/>
                  <a:pt x="260" y="15"/>
                  <a:pt x="197" y="43"/>
                </a:cubicBezTo>
                <a:cubicBezTo>
                  <a:pt x="135" y="72"/>
                  <a:pt x="87" y="112"/>
                  <a:pt x="52" y="163"/>
                </a:cubicBezTo>
                <a:cubicBezTo>
                  <a:pt x="18" y="214"/>
                  <a:pt x="0" y="271"/>
                  <a:pt x="0" y="335"/>
                </a:cubicBezTo>
                <a:cubicBezTo>
                  <a:pt x="244" y="335"/>
                  <a:pt x="244" y="335"/>
                  <a:pt x="244" y="335"/>
                </a:cubicBezTo>
                <a:cubicBezTo>
                  <a:pt x="244" y="294"/>
                  <a:pt x="260" y="261"/>
                  <a:pt x="292" y="235"/>
                </a:cubicBezTo>
                <a:cubicBezTo>
                  <a:pt x="323" y="209"/>
                  <a:pt x="362" y="196"/>
                  <a:pt x="409" y="196"/>
                </a:cubicBezTo>
                <a:cubicBezTo>
                  <a:pt x="461" y="196"/>
                  <a:pt x="501" y="210"/>
                  <a:pt x="531" y="238"/>
                </a:cubicBezTo>
                <a:cubicBezTo>
                  <a:pt x="560" y="265"/>
                  <a:pt x="575" y="304"/>
                  <a:pt x="575" y="353"/>
                </a:cubicBezTo>
                <a:cubicBezTo>
                  <a:pt x="575" y="405"/>
                  <a:pt x="560" y="446"/>
                  <a:pt x="530" y="477"/>
                </a:cubicBezTo>
                <a:cubicBezTo>
                  <a:pt x="500" y="508"/>
                  <a:pt x="455" y="523"/>
                  <a:pt x="393" y="523"/>
                </a:cubicBezTo>
                <a:cubicBezTo>
                  <a:pt x="263" y="523"/>
                  <a:pt x="263" y="523"/>
                  <a:pt x="263" y="523"/>
                </a:cubicBezTo>
                <a:cubicBezTo>
                  <a:pt x="263" y="714"/>
                  <a:pt x="263" y="714"/>
                  <a:pt x="263" y="714"/>
                </a:cubicBezTo>
                <a:cubicBezTo>
                  <a:pt x="392" y="714"/>
                  <a:pt x="392" y="714"/>
                  <a:pt x="392" y="714"/>
                </a:cubicBezTo>
                <a:cubicBezTo>
                  <a:pt x="527" y="714"/>
                  <a:pt x="594" y="775"/>
                  <a:pt x="594" y="898"/>
                </a:cubicBezTo>
                <a:cubicBezTo>
                  <a:pt x="594" y="914"/>
                  <a:pt x="593" y="928"/>
                  <a:pt x="590" y="942"/>
                </a:cubicBezTo>
                <a:cubicBezTo>
                  <a:pt x="836" y="942"/>
                  <a:pt x="836" y="942"/>
                  <a:pt x="836" y="942"/>
                </a:cubicBezTo>
                <a:cubicBezTo>
                  <a:pt x="838" y="929"/>
                  <a:pt x="838" y="915"/>
                  <a:pt x="838" y="901"/>
                </a:cubicBezTo>
                <a:cubicBezTo>
                  <a:pt x="838" y="834"/>
                  <a:pt x="821" y="775"/>
                  <a:pt x="787" y="726"/>
                </a:cubicBezTo>
                <a:cubicBezTo>
                  <a:pt x="753" y="676"/>
                  <a:pt x="702" y="639"/>
                  <a:pt x="632" y="614"/>
                </a:cubicBez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9" name="Заголовок 1">
            <a:extLst>
              <a:ext uri="{FF2B5EF4-FFF2-40B4-BE49-F238E27FC236}">
                <a16:creationId xmlns:a16="http://schemas.microsoft.com/office/drawing/2014/main" id="{0D698217-4A94-3845-972A-DE498CE7D889}"/>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0" name="Текст 3">
            <a:extLst>
              <a:ext uri="{FF2B5EF4-FFF2-40B4-BE49-F238E27FC236}">
                <a16:creationId xmlns:a16="http://schemas.microsoft.com/office/drawing/2014/main" id="{F9E37294-1B85-AA4B-857B-0862C6B846ED}"/>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3177082063"/>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Social_10">
    <p:spTree>
      <p:nvGrpSpPr>
        <p:cNvPr id="1" name=""/>
        <p:cNvGrpSpPr/>
        <p:nvPr/>
      </p:nvGrpSpPr>
      <p:grpSpPr>
        <a:xfrm>
          <a:off x="0" y="0"/>
          <a:ext cx="0" cy="0"/>
          <a:chOff x="0" y="0"/>
          <a:chExt cx="0" cy="0"/>
        </a:xfrm>
      </p:grpSpPr>
      <p:sp>
        <p:nvSpPr>
          <p:cNvPr id="5" name="Freeform 12">
            <a:extLst>
              <a:ext uri="{FF2B5EF4-FFF2-40B4-BE49-F238E27FC236}">
                <a16:creationId xmlns:a16="http://schemas.microsoft.com/office/drawing/2014/main" id="{AA8FCCEF-7261-6147-AC0C-FB3CB61F6283}"/>
              </a:ext>
            </a:extLst>
          </p:cNvPr>
          <p:cNvSpPr>
            <a:spLocks noGrp="1" noEditPoints="1"/>
          </p:cNvSpPr>
          <p:nvPr>
            <p:ph type="pic" sz="quarter" idx="50"/>
          </p:nvPr>
        </p:nvSpPr>
        <p:spPr bwMode="auto">
          <a:xfrm>
            <a:off x="8787" y="1019511"/>
            <a:ext cx="5700007" cy="5830566"/>
          </a:xfrm>
          <a:custGeom>
            <a:avLst/>
            <a:gdLst>
              <a:gd name="T0" fmla="*/ 4548 w 5388"/>
              <a:gd name="T1" fmla="*/ 4592 h 5547"/>
              <a:gd name="T2" fmla="*/ 4548 w 5388"/>
              <a:gd name="T3" fmla="*/ 0 h 5547"/>
              <a:gd name="T4" fmla="*/ 3072 w 5388"/>
              <a:gd name="T5" fmla="*/ 0 h 5547"/>
              <a:gd name="T6" fmla="*/ 0 w 5388"/>
              <a:gd name="T7" fmla="*/ 4851 h 5547"/>
              <a:gd name="T8" fmla="*/ 48 w 5388"/>
              <a:gd name="T9" fmla="*/ 5547 h 5547"/>
              <a:gd name="T10" fmla="*/ 5388 w 5388"/>
              <a:gd name="T11" fmla="*/ 5547 h 5547"/>
              <a:gd name="T12" fmla="*/ 5388 w 5388"/>
              <a:gd name="T13" fmla="*/ 4592 h 5547"/>
              <a:gd name="T14" fmla="*/ 4548 w 5388"/>
              <a:gd name="T15" fmla="*/ 4592 h 5547"/>
              <a:gd name="T16" fmla="*/ 3084 w 5388"/>
              <a:gd name="T17" fmla="*/ 4592 h 5547"/>
              <a:gd name="T18" fmla="*/ 1824 w 5388"/>
              <a:gd name="T19" fmla="*/ 4592 h 5547"/>
              <a:gd name="T20" fmla="*/ 3084 w 5388"/>
              <a:gd name="T21" fmla="*/ 2546 h 5547"/>
              <a:gd name="T22" fmla="*/ 3084 w 5388"/>
              <a:gd name="T23" fmla="*/ 4592 h 5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88" h="5547">
                <a:moveTo>
                  <a:pt x="4548" y="4592"/>
                </a:moveTo>
                <a:lnTo>
                  <a:pt x="4548" y="0"/>
                </a:lnTo>
                <a:lnTo>
                  <a:pt x="3072" y="0"/>
                </a:lnTo>
                <a:lnTo>
                  <a:pt x="0" y="4851"/>
                </a:lnTo>
                <a:lnTo>
                  <a:pt x="48" y="5547"/>
                </a:lnTo>
                <a:lnTo>
                  <a:pt x="5388" y="5547"/>
                </a:lnTo>
                <a:lnTo>
                  <a:pt x="5388" y="4592"/>
                </a:lnTo>
                <a:lnTo>
                  <a:pt x="4548" y="4592"/>
                </a:lnTo>
                <a:close/>
                <a:moveTo>
                  <a:pt x="3084" y="4592"/>
                </a:moveTo>
                <a:lnTo>
                  <a:pt x="1824" y="4592"/>
                </a:lnTo>
                <a:lnTo>
                  <a:pt x="3084" y="2546"/>
                </a:lnTo>
                <a:lnTo>
                  <a:pt x="3084" y="4592"/>
                </a:ln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2517EDD7-6D3B-D34C-88D2-2D3266A192B6}"/>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D45A50AC-9DB6-F447-BC75-073680A7962D}"/>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1102690312"/>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Social_11">
    <p:bg>
      <p:bgPr>
        <a:solidFill>
          <a:schemeClr val="bg1"/>
        </a:solidFill>
        <a:effectLst/>
      </p:bgPr>
    </p:bg>
    <p:spTree>
      <p:nvGrpSpPr>
        <p:cNvPr id="1" name=""/>
        <p:cNvGrpSpPr/>
        <p:nvPr/>
      </p:nvGrpSpPr>
      <p:grpSpPr>
        <a:xfrm>
          <a:off x="0" y="0"/>
          <a:ext cx="0" cy="0"/>
          <a:chOff x="0" y="0"/>
          <a:chExt cx="0" cy="0"/>
        </a:xfrm>
      </p:grpSpPr>
      <p:sp>
        <p:nvSpPr>
          <p:cNvPr id="11" name="Freeform 11">
            <a:extLst>
              <a:ext uri="{FF2B5EF4-FFF2-40B4-BE49-F238E27FC236}">
                <a16:creationId xmlns:a16="http://schemas.microsoft.com/office/drawing/2014/main" id="{401447D7-78E6-5744-8C34-CEA1AE6B34CC}"/>
              </a:ext>
            </a:extLst>
          </p:cNvPr>
          <p:cNvSpPr>
            <a:spLocks noGrp="1"/>
          </p:cNvSpPr>
          <p:nvPr>
            <p:ph type="pic" sz="quarter" idx="48"/>
          </p:nvPr>
        </p:nvSpPr>
        <p:spPr bwMode="auto">
          <a:xfrm>
            <a:off x="0" y="955434"/>
            <a:ext cx="5088019" cy="5902566"/>
          </a:xfrm>
          <a:custGeom>
            <a:avLst/>
            <a:gdLst>
              <a:gd name="T0" fmla="*/ 425 w 800"/>
              <a:gd name="T1" fmla="*/ 421 h 924"/>
              <a:gd name="T2" fmla="*/ 240 w 800"/>
              <a:gd name="T3" fmla="*/ 467 h 924"/>
              <a:gd name="T4" fmla="*/ 271 w 800"/>
              <a:gd name="T5" fmla="*/ 204 h 924"/>
              <a:gd name="T6" fmla="*/ 759 w 800"/>
              <a:gd name="T7" fmla="*/ 204 h 924"/>
              <a:gd name="T8" fmla="*/ 759 w 800"/>
              <a:gd name="T9" fmla="*/ 0 h 924"/>
              <a:gd name="T10" fmla="*/ 71 w 800"/>
              <a:gd name="T11" fmla="*/ 0 h 924"/>
              <a:gd name="T12" fmla="*/ 0 w 800"/>
              <a:gd name="T13" fmla="*/ 624 h 924"/>
              <a:gd name="T14" fmla="*/ 194 w 800"/>
              <a:gd name="T15" fmla="*/ 673 h 924"/>
              <a:gd name="T16" fmla="*/ 218 w 800"/>
              <a:gd name="T17" fmla="*/ 651 h 924"/>
              <a:gd name="T18" fmla="*/ 358 w 800"/>
              <a:gd name="T19" fmla="*/ 605 h 924"/>
              <a:gd name="T20" fmla="*/ 504 w 800"/>
              <a:gd name="T21" fmla="*/ 661 h 924"/>
              <a:gd name="T22" fmla="*/ 556 w 800"/>
              <a:gd name="T23" fmla="*/ 821 h 924"/>
              <a:gd name="T24" fmla="*/ 543 w 800"/>
              <a:gd name="T25" fmla="*/ 924 h 924"/>
              <a:gd name="T26" fmla="*/ 792 w 800"/>
              <a:gd name="T27" fmla="*/ 924 h 924"/>
              <a:gd name="T28" fmla="*/ 800 w 800"/>
              <a:gd name="T29" fmla="*/ 834 h 924"/>
              <a:gd name="T30" fmla="*/ 700 w 800"/>
              <a:gd name="T31" fmla="*/ 530 h 924"/>
              <a:gd name="T32" fmla="*/ 425 w 800"/>
              <a:gd name="T33" fmla="*/ 421 h 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0" h="924">
                <a:moveTo>
                  <a:pt x="425" y="421"/>
                </a:moveTo>
                <a:cubicBezTo>
                  <a:pt x="360" y="421"/>
                  <a:pt x="298" y="436"/>
                  <a:pt x="240" y="467"/>
                </a:cubicBezTo>
                <a:cubicBezTo>
                  <a:pt x="271" y="204"/>
                  <a:pt x="271" y="204"/>
                  <a:pt x="271" y="204"/>
                </a:cubicBezTo>
                <a:cubicBezTo>
                  <a:pt x="759" y="204"/>
                  <a:pt x="759" y="204"/>
                  <a:pt x="759" y="204"/>
                </a:cubicBezTo>
                <a:cubicBezTo>
                  <a:pt x="759" y="0"/>
                  <a:pt x="759" y="0"/>
                  <a:pt x="759" y="0"/>
                </a:cubicBezTo>
                <a:cubicBezTo>
                  <a:pt x="71" y="0"/>
                  <a:pt x="71" y="0"/>
                  <a:pt x="71" y="0"/>
                </a:cubicBezTo>
                <a:cubicBezTo>
                  <a:pt x="0" y="624"/>
                  <a:pt x="0" y="624"/>
                  <a:pt x="0" y="624"/>
                </a:cubicBezTo>
                <a:cubicBezTo>
                  <a:pt x="194" y="673"/>
                  <a:pt x="194" y="673"/>
                  <a:pt x="194" y="673"/>
                </a:cubicBezTo>
                <a:cubicBezTo>
                  <a:pt x="218" y="651"/>
                  <a:pt x="218" y="651"/>
                  <a:pt x="218" y="651"/>
                </a:cubicBezTo>
                <a:cubicBezTo>
                  <a:pt x="254" y="620"/>
                  <a:pt x="301" y="605"/>
                  <a:pt x="358" y="605"/>
                </a:cubicBezTo>
                <a:cubicBezTo>
                  <a:pt x="421" y="605"/>
                  <a:pt x="470" y="624"/>
                  <a:pt x="504" y="661"/>
                </a:cubicBezTo>
                <a:cubicBezTo>
                  <a:pt x="539" y="698"/>
                  <a:pt x="556" y="751"/>
                  <a:pt x="556" y="821"/>
                </a:cubicBezTo>
                <a:cubicBezTo>
                  <a:pt x="556" y="860"/>
                  <a:pt x="552" y="894"/>
                  <a:pt x="543" y="924"/>
                </a:cubicBezTo>
                <a:cubicBezTo>
                  <a:pt x="792" y="924"/>
                  <a:pt x="792" y="924"/>
                  <a:pt x="792" y="924"/>
                </a:cubicBezTo>
                <a:cubicBezTo>
                  <a:pt x="797" y="895"/>
                  <a:pt x="800" y="865"/>
                  <a:pt x="800" y="834"/>
                </a:cubicBezTo>
                <a:cubicBezTo>
                  <a:pt x="800" y="704"/>
                  <a:pt x="767" y="602"/>
                  <a:pt x="700" y="530"/>
                </a:cubicBezTo>
                <a:cubicBezTo>
                  <a:pt x="634" y="457"/>
                  <a:pt x="542" y="421"/>
                  <a:pt x="425" y="421"/>
                </a:cubicBez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A8C00925-FA83-7D45-9BF5-C36AFCF9190B}"/>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bg1"/>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0EA515A1-8F85-3C4E-A8E9-19B1FE39D713}"/>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bg1"/>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4271757873"/>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Social_12">
    <p:bg>
      <p:bgPr>
        <a:solidFill>
          <a:schemeClr val="bg1"/>
        </a:solidFill>
        <a:effectLst/>
      </p:bgPr>
    </p:bg>
    <p:spTree>
      <p:nvGrpSpPr>
        <p:cNvPr id="1" name=""/>
        <p:cNvGrpSpPr/>
        <p:nvPr/>
      </p:nvGrpSpPr>
      <p:grpSpPr>
        <a:xfrm>
          <a:off x="0" y="0"/>
          <a:ext cx="0" cy="0"/>
          <a:chOff x="0" y="0"/>
          <a:chExt cx="0" cy="0"/>
        </a:xfrm>
      </p:grpSpPr>
      <p:sp>
        <p:nvSpPr>
          <p:cNvPr id="5" name="Freeform 6">
            <a:extLst>
              <a:ext uri="{FF2B5EF4-FFF2-40B4-BE49-F238E27FC236}">
                <a16:creationId xmlns:a16="http://schemas.microsoft.com/office/drawing/2014/main" id="{DB04C1B4-FCBA-C94A-A0FA-10F6109A7B8E}"/>
              </a:ext>
            </a:extLst>
          </p:cNvPr>
          <p:cNvSpPr>
            <a:spLocks noGrp="1"/>
          </p:cNvSpPr>
          <p:nvPr>
            <p:ph type="pic" sz="quarter" idx="46"/>
          </p:nvPr>
        </p:nvSpPr>
        <p:spPr bwMode="auto">
          <a:xfrm>
            <a:off x="0" y="919434"/>
            <a:ext cx="5339216" cy="5938566"/>
          </a:xfrm>
          <a:custGeom>
            <a:avLst/>
            <a:gdLst>
              <a:gd name="T0" fmla="*/ 497 w 846"/>
              <a:gd name="T1" fmla="*/ 420 h 938"/>
              <a:gd name="T2" fmla="*/ 250 w 846"/>
              <a:gd name="T3" fmla="*/ 520 h 938"/>
              <a:gd name="T4" fmla="*/ 371 w 846"/>
              <a:gd name="T5" fmla="*/ 288 h 938"/>
              <a:gd name="T6" fmla="*/ 637 w 846"/>
              <a:gd name="T7" fmla="*/ 202 h 938"/>
              <a:gd name="T8" fmla="*/ 660 w 846"/>
              <a:gd name="T9" fmla="*/ 202 h 938"/>
              <a:gd name="T10" fmla="*/ 660 w 846"/>
              <a:gd name="T11" fmla="*/ 0 h 938"/>
              <a:gd name="T12" fmla="*/ 620 w 846"/>
              <a:gd name="T13" fmla="*/ 0 h 938"/>
              <a:gd name="T14" fmla="*/ 292 w 846"/>
              <a:gd name="T15" fmla="*/ 85 h 938"/>
              <a:gd name="T16" fmla="*/ 75 w 846"/>
              <a:gd name="T17" fmla="*/ 322 h 938"/>
              <a:gd name="T18" fmla="*/ 0 w 846"/>
              <a:gd name="T19" fmla="*/ 676 h 938"/>
              <a:gd name="T20" fmla="*/ 0 w 846"/>
              <a:gd name="T21" fmla="*/ 763 h 938"/>
              <a:gd name="T22" fmla="*/ 21 w 846"/>
              <a:gd name="T23" fmla="*/ 938 h 938"/>
              <a:gd name="T24" fmla="*/ 264 w 846"/>
              <a:gd name="T25" fmla="*/ 938 h 938"/>
              <a:gd name="T26" fmla="*/ 245 w 846"/>
              <a:gd name="T27" fmla="*/ 803 h 938"/>
              <a:gd name="T28" fmla="*/ 245 w 846"/>
              <a:gd name="T29" fmla="*/ 729 h 938"/>
              <a:gd name="T30" fmla="*/ 315 w 846"/>
              <a:gd name="T31" fmla="*/ 647 h 938"/>
              <a:gd name="T32" fmla="*/ 423 w 846"/>
              <a:gd name="T33" fmla="*/ 616 h 938"/>
              <a:gd name="T34" fmla="*/ 554 w 846"/>
              <a:gd name="T35" fmla="*/ 678 h 938"/>
              <a:gd name="T36" fmla="*/ 603 w 846"/>
              <a:gd name="T37" fmla="*/ 840 h 938"/>
              <a:gd name="T38" fmla="*/ 588 w 846"/>
              <a:gd name="T39" fmla="*/ 938 h 938"/>
              <a:gd name="T40" fmla="*/ 836 w 846"/>
              <a:gd name="T41" fmla="*/ 938 h 938"/>
              <a:gd name="T42" fmla="*/ 846 w 846"/>
              <a:gd name="T43" fmla="*/ 837 h 938"/>
              <a:gd name="T44" fmla="*/ 752 w 846"/>
              <a:gd name="T45" fmla="*/ 535 h 938"/>
              <a:gd name="T46" fmla="*/ 497 w 846"/>
              <a:gd name="T47" fmla="*/ 420 h 9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46" h="938">
                <a:moveTo>
                  <a:pt x="497" y="420"/>
                </a:moveTo>
                <a:cubicBezTo>
                  <a:pt x="397" y="420"/>
                  <a:pt x="315" y="454"/>
                  <a:pt x="250" y="520"/>
                </a:cubicBezTo>
                <a:cubicBezTo>
                  <a:pt x="263" y="421"/>
                  <a:pt x="303" y="344"/>
                  <a:pt x="371" y="288"/>
                </a:cubicBezTo>
                <a:cubicBezTo>
                  <a:pt x="438" y="232"/>
                  <a:pt x="527" y="203"/>
                  <a:pt x="637" y="202"/>
                </a:cubicBezTo>
                <a:cubicBezTo>
                  <a:pt x="660" y="202"/>
                  <a:pt x="660" y="202"/>
                  <a:pt x="660" y="202"/>
                </a:cubicBezTo>
                <a:cubicBezTo>
                  <a:pt x="660" y="0"/>
                  <a:pt x="660" y="0"/>
                  <a:pt x="660" y="0"/>
                </a:cubicBezTo>
                <a:cubicBezTo>
                  <a:pt x="620" y="0"/>
                  <a:pt x="620" y="0"/>
                  <a:pt x="620" y="0"/>
                </a:cubicBezTo>
                <a:cubicBezTo>
                  <a:pt x="496" y="1"/>
                  <a:pt x="386" y="29"/>
                  <a:pt x="292" y="85"/>
                </a:cubicBezTo>
                <a:cubicBezTo>
                  <a:pt x="198" y="141"/>
                  <a:pt x="126" y="220"/>
                  <a:pt x="75" y="322"/>
                </a:cubicBezTo>
                <a:cubicBezTo>
                  <a:pt x="25" y="425"/>
                  <a:pt x="0" y="542"/>
                  <a:pt x="0" y="676"/>
                </a:cubicBezTo>
                <a:cubicBezTo>
                  <a:pt x="0" y="763"/>
                  <a:pt x="0" y="763"/>
                  <a:pt x="0" y="763"/>
                </a:cubicBezTo>
                <a:cubicBezTo>
                  <a:pt x="0" y="827"/>
                  <a:pt x="7" y="885"/>
                  <a:pt x="21" y="938"/>
                </a:cubicBezTo>
                <a:cubicBezTo>
                  <a:pt x="264" y="938"/>
                  <a:pt x="264" y="938"/>
                  <a:pt x="264" y="938"/>
                </a:cubicBezTo>
                <a:cubicBezTo>
                  <a:pt x="251" y="900"/>
                  <a:pt x="245" y="855"/>
                  <a:pt x="245" y="803"/>
                </a:cubicBezTo>
                <a:cubicBezTo>
                  <a:pt x="245" y="729"/>
                  <a:pt x="245" y="729"/>
                  <a:pt x="245" y="729"/>
                </a:cubicBezTo>
                <a:cubicBezTo>
                  <a:pt x="260" y="695"/>
                  <a:pt x="283" y="668"/>
                  <a:pt x="315" y="647"/>
                </a:cubicBezTo>
                <a:cubicBezTo>
                  <a:pt x="347" y="627"/>
                  <a:pt x="383" y="616"/>
                  <a:pt x="423" y="616"/>
                </a:cubicBezTo>
                <a:cubicBezTo>
                  <a:pt x="478" y="616"/>
                  <a:pt x="522" y="637"/>
                  <a:pt x="554" y="678"/>
                </a:cubicBezTo>
                <a:cubicBezTo>
                  <a:pt x="587" y="719"/>
                  <a:pt x="603" y="773"/>
                  <a:pt x="603" y="840"/>
                </a:cubicBezTo>
                <a:cubicBezTo>
                  <a:pt x="603" y="876"/>
                  <a:pt x="598" y="909"/>
                  <a:pt x="588" y="938"/>
                </a:cubicBezTo>
                <a:cubicBezTo>
                  <a:pt x="836" y="938"/>
                  <a:pt x="836" y="938"/>
                  <a:pt x="836" y="938"/>
                </a:cubicBezTo>
                <a:cubicBezTo>
                  <a:pt x="843" y="906"/>
                  <a:pt x="846" y="872"/>
                  <a:pt x="846" y="837"/>
                </a:cubicBezTo>
                <a:cubicBezTo>
                  <a:pt x="846" y="712"/>
                  <a:pt x="815" y="612"/>
                  <a:pt x="752" y="535"/>
                </a:cubicBezTo>
                <a:cubicBezTo>
                  <a:pt x="689" y="459"/>
                  <a:pt x="604" y="420"/>
                  <a:pt x="497" y="420"/>
                </a:cubicBez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3DD8289F-4557-6A44-8E0A-12B206A07D9F}"/>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bg1"/>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EC8CAD86-386C-BD48-B310-3A039BBE5BE1}"/>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bg1"/>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527114984"/>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Social_13">
    <p:bg>
      <p:bgPr>
        <a:solidFill>
          <a:schemeClr val="bg1"/>
        </a:solidFill>
        <a:effectLst/>
      </p:bgPr>
    </p:bg>
    <p:spTree>
      <p:nvGrpSpPr>
        <p:cNvPr id="1" name=""/>
        <p:cNvGrpSpPr/>
        <p:nvPr/>
      </p:nvGrpSpPr>
      <p:grpSpPr>
        <a:xfrm>
          <a:off x="0" y="0"/>
          <a:ext cx="0" cy="0"/>
          <a:chOff x="0" y="0"/>
          <a:chExt cx="0" cy="0"/>
        </a:xfrm>
      </p:grpSpPr>
      <p:sp>
        <p:nvSpPr>
          <p:cNvPr id="9" name="Рисунок 8">
            <a:extLst>
              <a:ext uri="{FF2B5EF4-FFF2-40B4-BE49-F238E27FC236}">
                <a16:creationId xmlns:a16="http://schemas.microsoft.com/office/drawing/2014/main" id="{DC94B303-8A5C-0747-BC03-0AB135FF2B5E}"/>
              </a:ext>
            </a:extLst>
          </p:cNvPr>
          <p:cNvSpPr>
            <a:spLocks noGrp="1"/>
          </p:cNvSpPr>
          <p:nvPr>
            <p:ph type="pic" sz="quarter" idx="57"/>
          </p:nvPr>
        </p:nvSpPr>
        <p:spPr bwMode="auto">
          <a:xfrm>
            <a:off x="0" y="1027434"/>
            <a:ext cx="5484011" cy="5830566"/>
          </a:xfrm>
          <a:custGeom>
            <a:avLst/>
            <a:gdLst>
              <a:gd name="connsiteX0" fmla="*/ 0 w 10969451"/>
              <a:gd name="connsiteY0" fmla="*/ 0 h 11662483"/>
              <a:gd name="connsiteX1" fmla="*/ 47773 w 10969451"/>
              <a:gd name="connsiteY1" fmla="*/ 0 h 11662483"/>
              <a:gd name="connsiteX2" fmla="*/ 9865097 w 10969451"/>
              <a:gd name="connsiteY2" fmla="*/ 0 h 11662483"/>
              <a:gd name="connsiteX3" fmla="*/ 10969451 w 10969451"/>
              <a:gd name="connsiteY3" fmla="*/ 0 h 11662483"/>
              <a:gd name="connsiteX4" fmla="*/ 10969451 w 10969451"/>
              <a:gd name="connsiteY4" fmla="*/ 1717730 h 11662483"/>
              <a:gd name="connsiteX5" fmla="*/ 6642401 w 10969451"/>
              <a:gd name="connsiteY5" fmla="*/ 11662483 h 11662483"/>
              <a:gd name="connsiteX6" fmla="*/ 5992519 w 10969451"/>
              <a:gd name="connsiteY6" fmla="*/ 11662483 h 11662483"/>
              <a:gd name="connsiteX7" fmla="*/ 3479353 w 10969451"/>
              <a:gd name="connsiteY7" fmla="*/ 11662483 h 11662483"/>
              <a:gd name="connsiteX8" fmla="*/ 3161687 w 10969451"/>
              <a:gd name="connsiteY8" fmla="*/ 11662483 h 11662483"/>
              <a:gd name="connsiteX9" fmla="*/ 6966325 w 10969451"/>
              <a:gd name="connsiteY9" fmla="*/ 2487240 h 11662483"/>
              <a:gd name="connsiteX10" fmla="*/ 47773 w 10969451"/>
              <a:gd name="connsiteY10" fmla="*/ 2487240 h 11662483"/>
              <a:gd name="connsiteX11" fmla="*/ 0 w 10969451"/>
              <a:gd name="connsiteY11" fmla="*/ 2487240 h 11662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69451" h="11662483">
                <a:moveTo>
                  <a:pt x="0" y="0"/>
                </a:moveTo>
                <a:lnTo>
                  <a:pt x="47773" y="0"/>
                </a:lnTo>
                <a:lnTo>
                  <a:pt x="9865097" y="0"/>
                </a:lnTo>
                <a:lnTo>
                  <a:pt x="10969451" y="0"/>
                </a:lnTo>
                <a:lnTo>
                  <a:pt x="10969451" y="1717730"/>
                </a:lnTo>
                <a:lnTo>
                  <a:pt x="6642401" y="11662483"/>
                </a:lnTo>
                <a:lnTo>
                  <a:pt x="5992519" y="11662483"/>
                </a:lnTo>
                <a:lnTo>
                  <a:pt x="3479353" y="11662483"/>
                </a:lnTo>
                <a:lnTo>
                  <a:pt x="3161687" y="11662483"/>
                </a:lnTo>
                <a:lnTo>
                  <a:pt x="6966325" y="2487240"/>
                </a:lnTo>
                <a:lnTo>
                  <a:pt x="47773" y="2487240"/>
                </a:lnTo>
                <a:lnTo>
                  <a:pt x="0" y="2487240"/>
                </a:ln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33485E98-4BAB-4647-A273-4C1B087122AA}"/>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bg1"/>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EE1461D6-FAAB-9048-B3E2-1806D4250010}"/>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bg1"/>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1889800082"/>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Social_14">
    <p:bg>
      <p:bgPr>
        <a:solidFill>
          <a:schemeClr val="bg1"/>
        </a:solidFill>
        <a:effectLst/>
      </p:bgPr>
    </p:bg>
    <p:spTree>
      <p:nvGrpSpPr>
        <p:cNvPr id="1" name=""/>
        <p:cNvGrpSpPr/>
        <p:nvPr/>
      </p:nvGrpSpPr>
      <p:grpSpPr>
        <a:xfrm>
          <a:off x="0" y="0"/>
          <a:ext cx="0" cy="0"/>
          <a:chOff x="0" y="0"/>
          <a:chExt cx="0" cy="0"/>
        </a:xfrm>
      </p:grpSpPr>
      <p:sp>
        <p:nvSpPr>
          <p:cNvPr id="16" name="Freeform 8">
            <a:extLst>
              <a:ext uri="{FF2B5EF4-FFF2-40B4-BE49-F238E27FC236}">
                <a16:creationId xmlns:a16="http://schemas.microsoft.com/office/drawing/2014/main" id="{79B6F384-6C99-1F45-93DB-19B9B9C1E4CD}"/>
              </a:ext>
            </a:extLst>
          </p:cNvPr>
          <p:cNvSpPr>
            <a:spLocks noGrp="1" noEditPoints="1"/>
          </p:cNvSpPr>
          <p:nvPr>
            <p:ph type="pic" sz="quarter" idx="57"/>
          </p:nvPr>
        </p:nvSpPr>
        <p:spPr bwMode="auto">
          <a:xfrm>
            <a:off x="0" y="847435"/>
            <a:ext cx="5268016" cy="6010565"/>
          </a:xfrm>
          <a:custGeom>
            <a:avLst/>
            <a:gdLst>
              <a:gd name="T0" fmla="*/ 637 w 831"/>
              <a:gd name="T1" fmla="*/ 613 h 942"/>
              <a:gd name="T2" fmla="*/ 760 w 831"/>
              <a:gd name="T3" fmla="*/ 503 h 942"/>
              <a:gd name="T4" fmla="*/ 805 w 831"/>
              <a:gd name="T5" fmla="*/ 344 h 942"/>
              <a:gd name="T6" fmla="*/ 699 w 831"/>
              <a:gd name="T7" fmla="*/ 93 h 942"/>
              <a:gd name="T8" fmla="*/ 416 w 831"/>
              <a:gd name="T9" fmla="*/ 0 h 942"/>
              <a:gd name="T10" fmla="*/ 131 w 831"/>
              <a:gd name="T11" fmla="*/ 94 h 942"/>
              <a:gd name="T12" fmla="*/ 27 w 831"/>
              <a:gd name="T13" fmla="*/ 344 h 942"/>
              <a:gd name="T14" fmla="*/ 71 w 831"/>
              <a:gd name="T15" fmla="*/ 503 h 942"/>
              <a:gd name="T16" fmla="*/ 194 w 831"/>
              <a:gd name="T17" fmla="*/ 613 h 942"/>
              <a:gd name="T18" fmla="*/ 53 w 831"/>
              <a:gd name="T19" fmla="*/ 731 h 942"/>
              <a:gd name="T20" fmla="*/ 0 w 831"/>
              <a:gd name="T21" fmla="*/ 909 h 942"/>
              <a:gd name="T22" fmla="*/ 2 w 831"/>
              <a:gd name="T23" fmla="*/ 942 h 942"/>
              <a:gd name="T24" fmla="*/ 250 w 831"/>
              <a:gd name="T25" fmla="*/ 942 h 942"/>
              <a:gd name="T26" fmla="*/ 244 w 831"/>
              <a:gd name="T27" fmla="*/ 892 h 942"/>
              <a:gd name="T28" fmla="*/ 291 w 831"/>
              <a:gd name="T29" fmla="*/ 763 h 942"/>
              <a:gd name="T30" fmla="*/ 415 w 831"/>
              <a:gd name="T31" fmla="*/ 715 h 942"/>
              <a:gd name="T32" fmla="*/ 540 w 831"/>
              <a:gd name="T33" fmla="*/ 763 h 942"/>
              <a:gd name="T34" fmla="*/ 586 w 831"/>
              <a:gd name="T35" fmla="*/ 892 h 942"/>
              <a:gd name="T36" fmla="*/ 581 w 831"/>
              <a:gd name="T37" fmla="*/ 942 h 942"/>
              <a:gd name="T38" fmla="*/ 830 w 831"/>
              <a:gd name="T39" fmla="*/ 942 h 942"/>
              <a:gd name="T40" fmla="*/ 831 w 831"/>
              <a:gd name="T41" fmla="*/ 909 h 942"/>
              <a:gd name="T42" fmla="*/ 778 w 831"/>
              <a:gd name="T43" fmla="*/ 732 h 942"/>
              <a:gd name="T44" fmla="*/ 637 w 831"/>
              <a:gd name="T45" fmla="*/ 613 h 942"/>
              <a:gd name="T46" fmla="*/ 523 w 831"/>
              <a:gd name="T47" fmla="*/ 474 h 942"/>
              <a:gd name="T48" fmla="*/ 416 w 831"/>
              <a:gd name="T49" fmla="*/ 519 h 942"/>
              <a:gd name="T50" fmla="*/ 309 w 831"/>
              <a:gd name="T51" fmla="*/ 474 h 942"/>
              <a:gd name="T52" fmla="*/ 271 w 831"/>
              <a:gd name="T53" fmla="*/ 356 h 942"/>
              <a:gd name="T54" fmla="*/ 309 w 831"/>
              <a:gd name="T55" fmla="*/ 239 h 942"/>
              <a:gd name="T56" fmla="*/ 416 w 831"/>
              <a:gd name="T57" fmla="*/ 196 h 942"/>
              <a:gd name="T58" fmla="*/ 523 w 831"/>
              <a:gd name="T59" fmla="*/ 240 h 942"/>
              <a:gd name="T60" fmla="*/ 561 w 831"/>
              <a:gd name="T61" fmla="*/ 356 h 942"/>
              <a:gd name="T62" fmla="*/ 523 w 831"/>
              <a:gd name="T63" fmla="*/ 474 h 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31" h="942">
                <a:moveTo>
                  <a:pt x="637" y="613"/>
                </a:moveTo>
                <a:cubicBezTo>
                  <a:pt x="689" y="586"/>
                  <a:pt x="730" y="549"/>
                  <a:pt x="760" y="503"/>
                </a:cubicBezTo>
                <a:cubicBezTo>
                  <a:pt x="790" y="456"/>
                  <a:pt x="805" y="404"/>
                  <a:pt x="805" y="344"/>
                </a:cubicBezTo>
                <a:cubicBezTo>
                  <a:pt x="805" y="238"/>
                  <a:pt x="769" y="154"/>
                  <a:pt x="699" y="93"/>
                </a:cubicBezTo>
                <a:cubicBezTo>
                  <a:pt x="629" y="31"/>
                  <a:pt x="535" y="0"/>
                  <a:pt x="416" y="0"/>
                </a:cubicBezTo>
                <a:cubicBezTo>
                  <a:pt x="296" y="0"/>
                  <a:pt x="201" y="31"/>
                  <a:pt x="131" y="94"/>
                </a:cubicBezTo>
                <a:cubicBezTo>
                  <a:pt x="61" y="156"/>
                  <a:pt x="27" y="239"/>
                  <a:pt x="27" y="344"/>
                </a:cubicBezTo>
                <a:cubicBezTo>
                  <a:pt x="27" y="404"/>
                  <a:pt x="41" y="456"/>
                  <a:pt x="71" y="503"/>
                </a:cubicBezTo>
                <a:cubicBezTo>
                  <a:pt x="100" y="549"/>
                  <a:pt x="141" y="586"/>
                  <a:pt x="194" y="613"/>
                </a:cubicBezTo>
                <a:cubicBezTo>
                  <a:pt x="135" y="641"/>
                  <a:pt x="88" y="681"/>
                  <a:pt x="53" y="731"/>
                </a:cubicBezTo>
                <a:cubicBezTo>
                  <a:pt x="18" y="782"/>
                  <a:pt x="0" y="841"/>
                  <a:pt x="0" y="909"/>
                </a:cubicBezTo>
                <a:cubicBezTo>
                  <a:pt x="0" y="920"/>
                  <a:pt x="1" y="931"/>
                  <a:pt x="2" y="942"/>
                </a:cubicBezTo>
                <a:cubicBezTo>
                  <a:pt x="250" y="942"/>
                  <a:pt x="250" y="942"/>
                  <a:pt x="250" y="942"/>
                </a:cubicBezTo>
                <a:cubicBezTo>
                  <a:pt x="246" y="926"/>
                  <a:pt x="244" y="910"/>
                  <a:pt x="244" y="892"/>
                </a:cubicBezTo>
                <a:cubicBezTo>
                  <a:pt x="244" y="838"/>
                  <a:pt x="260" y="795"/>
                  <a:pt x="291" y="763"/>
                </a:cubicBezTo>
                <a:cubicBezTo>
                  <a:pt x="322" y="731"/>
                  <a:pt x="363" y="715"/>
                  <a:pt x="415" y="715"/>
                </a:cubicBezTo>
                <a:cubicBezTo>
                  <a:pt x="467" y="715"/>
                  <a:pt x="509" y="731"/>
                  <a:pt x="540" y="763"/>
                </a:cubicBezTo>
                <a:cubicBezTo>
                  <a:pt x="571" y="795"/>
                  <a:pt x="586" y="838"/>
                  <a:pt x="586" y="892"/>
                </a:cubicBezTo>
                <a:cubicBezTo>
                  <a:pt x="586" y="910"/>
                  <a:pt x="584" y="926"/>
                  <a:pt x="581" y="942"/>
                </a:cubicBezTo>
                <a:cubicBezTo>
                  <a:pt x="830" y="942"/>
                  <a:pt x="830" y="942"/>
                  <a:pt x="830" y="942"/>
                </a:cubicBezTo>
                <a:cubicBezTo>
                  <a:pt x="830" y="931"/>
                  <a:pt x="831" y="920"/>
                  <a:pt x="831" y="909"/>
                </a:cubicBezTo>
                <a:cubicBezTo>
                  <a:pt x="831" y="841"/>
                  <a:pt x="813" y="782"/>
                  <a:pt x="778" y="732"/>
                </a:cubicBezTo>
                <a:cubicBezTo>
                  <a:pt x="743" y="681"/>
                  <a:pt x="696" y="642"/>
                  <a:pt x="637" y="613"/>
                </a:cubicBezTo>
                <a:close/>
                <a:moveTo>
                  <a:pt x="523" y="474"/>
                </a:moveTo>
                <a:cubicBezTo>
                  <a:pt x="498" y="504"/>
                  <a:pt x="463" y="519"/>
                  <a:pt x="416" y="519"/>
                </a:cubicBezTo>
                <a:cubicBezTo>
                  <a:pt x="370" y="519"/>
                  <a:pt x="335" y="504"/>
                  <a:pt x="309" y="474"/>
                </a:cubicBezTo>
                <a:cubicBezTo>
                  <a:pt x="284" y="444"/>
                  <a:pt x="271" y="405"/>
                  <a:pt x="271" y="356"/>
                </a:cubicBezTo>
                <a:cubicBezTo>
                  <a:pt x="271" y="306"/>
                  <a:pt x="284" y="267"/>
                  <a:pt x="309" y="239"/>
                </a:cubicBezTo>
                <a:cubicBezTo>
                  <a:pt x="335" y="210"/>
                  <a:pt x="370" y="196"/>
                  <a:pt x="416" y="196"/>
                </a:cubicBezTo>
                <a:cubicBezTo>
                  <a:pt x="462" y="196"/>
                  <a:pt x="497" y="211"/>
                  <a:pt x="523" y="240"/>
                </a:cubicBezTo>
                <a:cubicBezTo>
                  <a:pt x="548" y="269"/>
                  <a:pt x="561" y="308"/>
                  <a:pt x="561" y="356"/>
                </a:cubicBezTo>
                <a:cubicBezTo>
                  <a:pt x="561" y="405"/>
                  <a:pt x="548" y="444"/>
                  <a:pt x="523" y="474"/>
                </a:cubicBez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9EC4552A-4DCE-B044-A4B9-94FEE27D8E53}"/>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bg1"/>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D63160D3-8864-764A-AB04-8E8653E7DD33}"/>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bg1"/>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1689458946"/>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Social_15">
    <p:bg>
      <p:bgPr>
        <a:solidFill>
          <a:schemeClr val="bg1"/>
        </a:solidFill>
        <a:effectLst/>
      </p:bgPr>
    </p:bg>
    <p:spTree>
      <p:nvGrpSpPr>
        <p:cNvPr id="1" name=""/>
        <p:cNvGrpSpPr/>
        <p:nvPr/>
      </p:nvGrpSpPr>
      <p:grpSpPr>
        <a:xfrm>
          <a:off x="0" y="0"/>
          <a:ext cx="0" cy="0"/>
          <a:chOff x="0" y="0"/>
          <a:chExt cx="0" cy="0"/>
        </a:xfrm>
      </p:grpSpPr>
      <p:sp>
        <p:nvSpPr>
          <p:cNvPr id="16" name="Freeform 9">
            <a:extLst>
              <a:ext uri="{FF2B5EF4-FFF2-40B4-BE49-F238E27FC236}">
                <a16:creationId xmlns:a16="http://schemas.microsoft.com/office/drawing/2014/main" id="{62D17ACD-BC13-E24F-81CE-E72054BAF371}"/>
              </a:ext>
            </a:extLst>
          </p:cNvPr>
          <p:cNvSpPr>
            <a:spLocks noGrp="1" noEditPoints="1"/>
          </p:cNvSpPr>
          <p:nvPr>
            <p:ph type="pic" sz="quarter" idx="58"/>
          </p:nvPr>
        </p:nvSpPr>
        <p:spPr bwMode="auto">
          <a:xfrm>
            <a:off x="10036" y="883435"/>
            <a:ext cx="5232016" cy="5974565"/>
          </a:xfrm>
          <a:custGeom>
            <a:avLst/>
            <a:gdLst>
              <a:gd name="T0" fmla="*/ 629 w 829"/>
              <a:gd name="T1" fmla="*/ 61 h 942"/>
              <a:gd name="T2" fmla="*/ 413 w 829"/>
              <a:gd name="T3" fmla="*/ 0 h 942"/>
              <a:gd name="T4" fmla="*/ 200 w 829"/>
              <a:gd name="T5" fmla="*/ 56 h 942"/>
              <a:gd name="T6" fmla="*/ 53 w 829"/>
              <a:gd name="T7" fmla="*/ 213 h 942"/>
              <a:gd name="T8" fmla="*/ 0 w 829"/>
              <a:gd name="T9" fmla="*/ 435 h 942"/>
              <a:gd name="T10" fmla="*/ 98 w 829"/>
              <a:gd name="T11" fmla="*/ 737 h 942"/>
              <a:gd name="T12" fmla="*/ 359 w 829"/>
              <a:gd name="T13" fmla="*/ 848 h 942"/>
              <a:gd name="T14" fmla="*/ 582 w 829"/>
              <a:gd name="T15" fmla="*/ 755 h 942"/>
              <a:gd name="T16" fmla="*/ 511 w 829"/>
              <a:gd name="T17" fmla="*/ 942 h 942"/>
              <a:gd name="T18" fmla="*/ 759 w 829"/>
              <a:gd name="T19" fmla="*/ 942 h 942"/>
              <a:gd name="T20" fmla="*/ 829 w 829"/>
              <a:gd name="T21" fmla="*/ 587 h 942"/>
              <a:gd name="T22" fmla="*/ 829 w 829"/>
              <a:gd name="T23" fmla="*/ 497 h 942"/>
              <a:gd name="T24" fmla="*/ 776 w 829"/>
              <a:gd name="T25" fmla="*/ 236 h 942"/>
              <a:gd name="T26" fmla="*/ 629 w 829"/>
              <a:gd name="T27" fmla="*/ 61 h 942"/>
              <a:gd name="T28" fmla="*/ 585 w 829"/>
              <a:gd name="T29" fmla="*/ 558 h 942"/>
              <a:gd name="T30" fmla="*/ 520 w 829"/>
              <a:gd name="T31" fmla="*/ 631 h 942"/>
              <a:gd name="T32" fmla="*/ 419 w 829"/>
              <a:gd name="T33" fmla="*/ 662 h 942"/>
              <a:gd name="T34" fmla="*/ 289 w 829"/>
              <a:gd name="T35" fmla="*/ 597 h 942"/>
              <a:gd name="T36" fmla="*/ 243 w 829"/>
              <a:gd name="T37" fmla="*/ 432 h 942"/>
              <a:gd name="T38" fmla="*/ 290 w 829"/>
              <a:gd name="T39" fmla="*/ 263 h 942"/>
              <a:gd name="T40" fmla="*/ 411 w 829"/>
              <a:gd name="T41" fmla="*/ 196 h 942"/>
              <a:gd name="T42" fmla="*/ 538 w 829"/>
              <a:gd name="T43" fmla="*/ 265 h 942"/>
              <a:gd name="T44" fmla="*/ 585 w 829"/>
              <a:gd name="T45" fmla="*/ 457 h 942"/>
              <a:gd name="T46" fmla="*/ 585 w 829"/>
              <a:gd name="T47" fmla="*/ 558 h 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29" h="942">
                <a:moveTo>
                  <a:pt x="629" y="61"/>
                </a:moveTo>
                <a:cubicBezTo>
                  <a:pt x="566" y="21"/>
                  <a:pt x="494" y="0"/>
                  <a:pt x="413" y="0"/>
                </a:cubicBezTo>
                <a:cubicBezTo>
                  <a:pt x="334" y="0"/>
                  <a:pt x="263" y="19"/>
                  <a:pt x="200" y="56"/>
                </a:cubicBezTo>
                <a:cubicBezTo>
                  <a:pt x="137" y="94"/>
                  <a:pt x="88" y="146"/>
                  <a:pt x="53" y="213"/>
                </a:cubicBezTo>
                <a:cubicBezTo>
                  <a:pt x="18" y="281"/>
                  <a:pt x="0" y="354"/>
                  <a:pt x="0" y="435"/>
                </a:cubicBezTo>
                <a:cubicBezTo>
                  <a:pt x="0" y="561"/>
                  <a:pt x="33" y="662"/>
                  <a:pt x="98" y="737"/>
                </a:cubicBezTo>
                <a:cubicBezTo>
                  <a:pt x="163" y="811"/>
                  <a:pt x="250" y="848"/>
                  <a:pt x="359" y="848"/>
                </a:cubicBezTo>
                <a:cubicBezTo>
                  <a:pt x="444" y="848"/>
                  <a:pt x="518" y="817"/>
                  <a:pt x="582" y="755"/>
                </a:cubicBezTo>
                <a:cubicBezTo>
                  <a:pt x="574" y="832"/>
                  <a:pt x="551" y="894"/>
                  <a:pt x="511" y="942"/>
                </a:cubicBezTo>
                <a:cubicBezTo>
                  <a:pt x="759" y="942"/>
                  <a:pt x="759" y="942"/>
                  <a:pt x="759" y="942"/>
                </a:cubicBezTo>
                <a:cubicBezTo>
                  <a:pt x="806" y="843"/>
                  <a:pt x="829" y="725"/>
                  <a:pt x="829" y="587"/>
                </a:cubicBezTo>
                <a:cubicBezTo>
                  <a:pt x="829" y="497"/>
                  <a:pt x="829" y="497"/>
                  <a:pt x="829" y="497"/>
                </a:cubicBezTo>
                <a:cubicBezTo>
                  <a:pt x="828" y="399"/>
                  <a:pt x="811" y="312"/>
                  <a:pt x="776" y="236"/>
                </a:cubicBezTo>
                <a:cubicBezTo>
                  <a:pt x="741" y="160"/>
                  <a:pt x="692" y="102"/>
                  <a:pt x="629" y="61"/>
                </a:cubicBezTo>
                <a:close/>
                <a:moveTo>
                  <a:pt x="585" y="558"/>
                </a:moveTo>
                <a:cubicBezTo>
                  <a:pt x="570" y="587"/>
                  <a:pt x="549" y="611"/>
                  <a:pt x="520" y="631"/>
                </a:cubicBezTo>
                <a:cubicBezTo>
                  <a:pt x="492" y="652"/>
                  <a:pt x="458" y="662"/>
                  <a:pt x="419" y="662"/>
                </a:cubicBezTo>
                <a:cubicBezTo>
                  <a:pt x="363" y="662"/>
                  <a:pt x="320" y="640"/>
                  <a:pt x="289" y="597"/>
                </a:cubicBezTo>
                <a:cubicBezTo>
                  <a:pt x="259" y="554"/>
                  <a:pt x="243" y="499"/>
                  <a:pt x="243" y="432"/>
                </a:cubicBezTo>
                <a:cubicBezTo>
                  <a:pt x="243" y="364"/>
                  <a:pt x="259" y="308"/>
                  <a:pt x="290" y="263"/>
                </a:cubicBezTo>
                <a:cubicBezTo>
                  <a:pt x="322" y="219"/>
                  <a:pt x="362" y="196"/>
                  <a:pt x="411" y="196"/>
                </a:cubicBezTo>
                <a:cubicBezTo>
                  <a:pt x="464" y="196"/>
                  <a:pt x="506" y="219"/>
                  <a:pt x="538" y="265"/>
                </a:cubicBezTo>
                <a:cubicBezTo>
                  <a:pt x="569" y="310"/>
                  <a:pt x="585" y="375"/>
                  <a:pt x="585" y="457"/>
                </a:cubicBezTo>
                <a:lnTo>
                  <a:pt x="585" y="558"/>
                </a:ln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ln w="22225">
                  <a:solidFill>
                    <a:schemeClr val="accent2"/>
                  </a:solidFill>
                  <a:prstDash val="solid"/>
                </a:ln>
                <a:solidFill>
                  <a:schemeClr val="accent2">
                    <a:lumMod val="40000"/>
                    <a:lumOff val="60000"/>
                  </a:schemeClr>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D1AB1BFF-EFAD-114F-9B33-CA99D1DB96C5}"/>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bg1"/>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58288020-5DAE-CA46-9763-15463981997C}"/>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bg1"/>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3136111718"/>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Social_16">
    <p:bg>
      <p:bgPr>
        <a:solidFill>
          <a:schemeClr val="bg1"/>
        </a:solidFill>
        <a:effectLst/>
      </p:bgPr>
    </p:bg>
    <p:spTree>
      <p:nvGrpSpPr>
        <p:cNvPr id="1" name=""/>
        <p:cNvGrpSpPr/>
        <p:nvPr/>
      </p:nvGrpSpPr>
      <p:grpSpPr>
        <a:xfrm>
          <a:off x="0" y="0"/>
          <a:ext cx="0" cy="0"/>
          <a:chOff x="0" y="0"/>
          <a:chExt cx="0" cy="0"/>
        </a:xfrm>
      </p:grpSpPr>
      <p:sp>
        <p:nvSpPr>
          <p:cNvPr id="10" name="Рисунок 9">
            <a:extLst>
              <a:ext uri="{FF2B5EF4-FFF2-40B4-BE49-F238E27FC236}">
                <a16:creationId xmlns:a16="http://schemas.microsoft.com/office/drawing/2014/main" id="{C0D68591-52E5-E148-800D-041B1589A72B}"/>
              </a:ext>
            </a:extLst>
          </p:cNvPr>
          <p:cNvSpPr>
            <a:spLocks noGrp="1"/>
          </p:cNvSpPr>
          <p:nvPr>
            <p:ph type="pic" sz="quarter" idx="51"/>
          </p:nvPr>
        </p:nvSpPr>
        <p:spPr bwMode="auto">
          <a:xfrm>
            <a:off x="0" y="879987"/>
            <a:ext cx="5255910" cy="5978013"/>
          </a:xfrm>
          <a:custGeom>
            <a:avLst/>
            <a:gdLst>
              <a:gd name="connsiteX0" fmla="*/ 5256595 w 10513189"/>
              <a:gd name="connsiteY0" fmla="*/ 0 h 11957411"/>
              <a:gd name="connsiteX1" fmla="*/ 9145209 w 10513189"/>
              <a:gd name="connsiteY1" fmla="*/ 1675561 h 11957411"/>
              <a:gd name="connsiteX2" fmla="*/ 10513189 w 10513189"/>
              <a:gd name="connsiteY2" fmla="*/ 6499145 h 11957411"/>
              <a:gd name="connsiteX3" fmla="*/ 10513189 w 10513189"/>
              <a:gd name="connsiteY3" fmla="*/ 9367908 h 11957411"/>
              <a:gd name="connsiteX4" fmla="*/ 10247193 w 10513189"/>
              <a:gd name="connsiteY4" fmla="*/ 11957411 h 11957411"/>
              <a:gd name="connsiteX5" fmla="*/ 9501923 w 10513189"/>
              <a:gd name="connsiteY5" fmla="*/ 11957411 h 11957411"/>
              <a:gd name="connsiteX6" fmla="*/ 9495167 w 10513189"/>
              <a:gd name="connsiteY6" fmla="*/ 11957411 h 11957411"/>
              <a:gd name="connsiteX7" fmla="*/ 9416047 w 10513189"/>
              <a:gd name="connsiteY7" fmla="*/ 11957411 h 11957411"/>
              <a:gd name="connsiteX8" fmla="*/ 9384451 w 10513189"/>
              <a:gd name="connsiteY8" fmla="*/ 11957411 h 11957411"/>
              <a:gd name="connsiteX9" fmla="*/ 9358447 w 10513189"/>
              <a:gd name="connsiteY9" fmla="*/ 11957411 h 11957411"/>
              <a:gd name="connsiteX10" fmla="*/ 9278059 w 10513189"/>
              <a:gd name="connsiteY10" fmla="*/ 11957411 h 11957411"/>
              <a:gd name="connsiteX11" fmla="*/ 9255239 w 10513189"/>
              <a:gd name="connsiteY11" fmla="*/ 11957411 h 11957411"/>
              <a:gd name="connsiteX12" fmla="*/ 9228135 w 10513189"/>
              <a:gd name="connsiteY12" fmla="*/ 11957411 h 11957411"/>
              <a:gd name="connsiteX13" fmla="*/ 9171089 w 10513189"/>
              <a:gd name="connsiteY13" fmla="*/ 11957411 h 11957411"/>
              <a:gd name="connsiteX14" fmla="*/ 9113731 w 10513189"/>
              <a:gd name="connsiteY14" fmla="*/ 11957411 h 11957411"/>
              <a:gd name="connsiteX15" fmla="*/ 9106447 w 10513189"/>
              <a:gd name="connsiteY15" fmla="*/ 11957411 h 11957411"/>
              <a:gd name="connsiteX16" fmla="*/ 9033735 w 10513189"/>
              <a:gd name="connsiteY16" fmla="*/ 11957411 h 11957411"/>
              <a:gd name="connsiteX17" fmla="*/ 8959367 w 10513189"/>
              <a:gd name="connsiteY17" fmla="*/ 11957411 h 11957411"/>
              <a:gd name="connsiteX18" fmla="*/ 8952477 w 10513189"/>
              <a:gd name="connsiteY18" fmla="*/ 11957411 h 11957411"/>
              <a:gd name="connsiteX19" fmla="*/ 8862201 w 10513189"/>
              <a:gd name="connsiteY19" fmla="*/ 11957411 h 11957411"/>
              <a:gd name="connsiteX20" fmla="*/ 8791589 w 10513189"/>
              <a:gd name="connsiteY20" fmla="*/ 11957411 h 11957411"/>
              <a:gd name="connsiteX21" fmla="*/ 8762429 w 10513189"/>
              <a:gd name="connsiteY21" fmla="*/ 11957411 h 11957411"/>
              <a:gd name="connsiteX22" fmla="*/ 8652689 w 10513189"/>
              <a:gd name="connsiteY22" fmla="*/ 11957411 h 11957411"/>
              <a:gd name="connsiteX23" fmla="*/ 8609835 w 10513189"/>
              <a:gd name="connsiteY23" fmla="*/ 11957411 h 11957411"/>
              <a:gd name="connsiteX24" fmla="*/ 8532505 w 10513189"/>
              <a:gd name="connsiteY24" fmla="*/ 11957411 h 11957411"/>
              <a:gd name="connsiteX25" fmla="*/ 8413551 w 10513189"/>
              <a:gd name="connsiteY25" fmla="*/ 11957411 h 11957411"/>
              <a:gd name="connsiteX26" fmla="*/ 8401401 w 10513189"/>
              <a:gd name="connsiteY26" fmla="*/ 11957411 h 11957411"/>
              <a:gd name="connsiteX27" fmla="*/ 8258905 w 10513189"/>
              <a:gd name="connsiteY27" fmla="*/ 11957411 h 11957411"/>
              <a:gd name="connsiteX28" fmla="*/ 8202173 w 10513189"/>
              <a:gd name="connsiteY28" fmla="*/ 11957411 h 11957411"/>
              <a:gd name="connsiteX29" fmla="*/ 8104541 w 10513189"/>
              <a:gd name="connsiteY29" fmla="*/ 11957411 h 11957411"/>
              <a:gd name="connsiteX30" fmla="*/ 7975145 w 10513189"/>
              <a:gd name="connsiteY30" fmla="*/ 11957411 h 11957411"/>
              <a:gd name="connsiteX31" fmla="*/ 7937833 w 10513189"/>
              <a:gd name="connsiteY31" fmla="*/ 11957411 h 11957411"/>
              <a:gd name="connsiteX32" fmla="*/ 7758307 w 10513189"/>
              <a:gd name="connsiteY32" fmla="*/ 11957411 h 11957411"/>
              <a:gd name="connsiteX33" fmla="*/ 7731909 w 10513189"/>
              <a:gd name="connsiteY33" fmla="*/ 11957411 h 11957411"/>
              <a:gd name="connsiteX34" fmla="*/ 7565491 w 10513189"/>
              <a:gd name="connsiteY34" fmla="*/ 11957411 h 11957411"/>
              <a:gd name="connsiteX35" fmla="*/ 7471903 w 10513189"/>
              <a:gd name="connsiteY35" fmla="*/ 11957411 h 11957411"/>
              <a:gd name="connsiteX36" fmla="*/ 7358905 w 10513189"/>
              <a:gd name="connsiteY36" fmla="*/ 11957411 h 11957411"/>
              <a:gd name="connsiteX37" fmla="*/ 7194569 w 10513189"/>
              <a:gd name="connsiteY37" fmla="*/ 11957411 h 11957411"/>
              <a:gd name="connsiteX38" fmla="*/ 7138079 w 10513189"/>
              <a:gd name="connsiteY38" fmla="*/ 11957411 h 11957411"/>
              <a:gd name="connsiteX39" fmla="*/ 6902537 w 10513189"/>
              <a:gd name="connsiteY39" fmla="*/ 11957411 h 11957411"/>
              <a:gd name="connsiteX40" fmla="*/ 7106937 w 10513189"/>
              <a:gd name="connsiteY40" fmla="*/ 10024274 h 11957411"/>
              <a:gd name="connsiteX41" fmla="*/ 7106937 w 10513189"/>
              <a:gd name="connsiteY41" fmla="*/ 6496298 h 11957411"/>
              <a:gd name="connsiteX42" fmla="*/ 6655109 w 10513189"/>
              <a:gd name="connsiteY42" fmla="*/ 3801987 h 11957411"/>
              <a:gd name="connsiteX43" fmla="*/ 5256595 w 10513189"/>
              <a:gd name="connsiteY43" fmla="*/ 2968322 h 11957411"/>
              <a:gd name="connsiteX44" fmla="*/ 3890355 w 10513189"/>
              <a:gd name="connsiteY44" fmla="*/ 3765741 h 11957411"/>
              <a:gd name="connsiteX45" fmla="*/ 3417011 w 10513189"/>
              <a:gd name="connsiteY45" fmla="*/ 6266738 h 11957411"/>
              <a:gd name="connsiteX46" fmla="*/ 3417011 w 10513189"/>
              <a:gd name="connsiteY46" fmla="*/ 9879288 h 11957411"/>
              <a:gd name="connsiteX47" fmla="*/ 3632167 w 10513189"/>
              <a:gd name="connsiteY47" fmla="*/ 11957411 h 11957411"/>
              <a:gd name="connsiteX48" fmla="*/ 3364027 w 10513189"/>
              <a:gd name="connsiteY48" fmla="*/ 11957411 h 11957411"/>
              <a:gd name="connsiteX49" fmla="*/ 3343953 w 10513189"/>
              <a:gd name="connsiteY49" fmla="*/ 11957411 h 11957411"/>
              <a:gd name="connsiteX50" fmla="*/ 3343205 w 10513189"/>
              <a:gd name="connsiteY50" fmla="*/ 11957411 h 11957411"/>
              <a:gd name="connsiteX51" fmla="*/ 3337967 w 10513189"/>
              <a:gd name="connsiteY51" fmla="*/ 11957411 h 11957411"/>
              <a:gd name="connsiteX52" fmla="*/ 3323747 w 10513189"/>
              <a:gd name="connsiteY52" fmla="*/ 11957411 h 11957411"/>
              <a:gd name="connsiteX53" fmla="*/ 3306743 w 10513189"/>
              <a:gd name="connsiteY53" fmla="*/ 11957411 h 11957411"/>
              <a:gd name="connsiteX54" fmla="*/ 3296059 w 10513189"/>
              <a:gd name="connsiteY54" fmla="*/ 11957411 h 11957411"/>
              <a:gd name="connsiteX55" fmla="*/ 3250409 w 10513189"/>
              <a:gd name="connsiteY55" fmla="*/ 11957411 h 11957411"/>
              <a:gd name="connsiteX56" fmla="*/ 3241835 w 10513189"/>
              <a:gd name="connsiteY56" fmla="*/ 11957411 h 11957411"/>
              <a:gd name="connsiteX57" fmla="*/ 3182307 w 10513189"/>
              <a:gd name="connsiteY57" fmla="*/ 11957411 h 11957411"/>
              <a:gd name="connsiteX58" fmla="*/ 3168821 w 10513189"/>
              <a:gd name="connsiteY58" fmla="*/ 11957411 h 11957411"/>
              <a:gd name="connsiteX59" fmla="*/ 3138435 w 10513189"/>
              <a:gd name="connsiteY59" fmla="*/ 11957411 h 11957411"/>
              <a:gd name="connsiteX60" fmla="*/ 3087265 w 10513189"/>
              <a:gd name="connsiteY60" fmla="*/ 11957411 h 11957411"/>
              <a:gd name="connsiteX61" fmla="*/ 3087227 w 10513189"/>
              <a:gd name="connsiteY61" fmla="*/ 11957411 h 11957411"/>
              <a:gd name="connsiteX62" fmla="*/ 3028239 w 10513189"/>
              <a:gd name="connsiteY62" fmla="*/ 11957411 h 11957411"/>
              <a:gd name="connsiteX63" fmla="*/ 2996575 w 10513189"/>
              <a:gd name="connsiteY63" fmla="*/ 11957411 h 11957411"/>
              <a:gd name="connsiteX64" fmla="*/ 2960791 w 10513189"/>
              <a:gd name="connsiteY64" fmla="*/ 11957411 h 11957411"/>
              <a:gd name="connsiteX65" fmla="*/ 2896390 w 10513189"/>
              <a:gd name="connsiteY65" fmla="*/ 11957411 h 11957411"/>
              <a:gd name="connsiteX66" fmla="*/ 2884366 w 10513189"/>
              <a:gd name="connsiteY66" fmla="*/ 11957411 h 11957411"/>
              <a:gd name="connsiteX67" fmla="*/ 2798397 w 10513189"/>
              <a:gd name="connsiteY67" fmla="*/ 11957411 h 11957411"/>
              <a:gd name="connsiteX68" fmla="*/ 2786194 w 10513189"/>
              <a:gd name="connsiteY68" fmla="*/ 11957411 h 11957411"/>
              <a:gd name="connsiteX69" fmla="*/ 2702327 w 10513189"/>
              <a:gd name="connsiteY69" fmla="*/ 11957411 h 11957411"/>
              <a:gd name="connsiteX70" fmla="*/ 2665511 w 10513189"/>
              <a:gd name="connsiteY70" fmla="*/ 11957411 h 11957411"/>
              <a:gd name="connsiteX71" fmla="*/ 2595591 w 10513189"/>
              <a:gd name="connsiteY71" fmla="*/ 11957411 h 11957411"/>
              <a:gd name="connsiteX72" fmla="*/ 2533864 w 10513189"/>
              <a:gd name="connsiteY72" fmla="*/ 11957411 h 11957411"/>
              <a:gd name="connsiteX73" fmla="*/ 2477631 w 10513189"/>
              <a:gd name="connsiteY73" fmla="*/ 11957411 h 11957411"/>
              <a:gd name="connsiteX74" fmla="*/ 2390776 w 10513189"/>
              <a:gd name="connsiteY74" fmla="*/ 11957411 h 11957411"/>
              <a:gd name="connsiteX75" fmla="*/ 2347884 w 10513189"/>
              <a:gd name="connsiteY75" fmla="*/ 11957411 h 11957411"/>
              <a:gd name="connsiteX76" fmla="*/ 2235771 w 10513189"/>
              <a:gd name="connsiteY76" fmla="*/ 11957411 h 11957411"/>
              <a:gd name="connsiteX77" fmla="*/ 2205788 w 10513189"/>
              <a:gd name="connsiteY77" fmla="*/ 11957411 h 11957411"/>
              <a:gd name="connsiteX78" fmla="*/ 2068372 w 10513189"/>
              <a:gd name="connsiteY78" fmla="*/ 11957411 h 11957411"/>
              <a:gd name="connsiteX79" fmla="*/ 2050784 w 10513189"/>
              <a:gd name="connsiteY79" fmla="*/ 11957411 h 11957411"/>
              <a:gd name="connsiteX80" fmla="*/ 1888102 w 10513189"/>
              <a:gd name="connsiteY80" fmla="*/ 11957411 h 11957411"/>
              <a:gd name="connsiteX81" fmla="*/ 1882309 w 10513189"/>
              <a:gd name="connsiteY81" fmla="*/ 11957411 h 11957411"/>
              <a:gd name="connsiteX82" fmla="*/ 1699802 w 10513189"/>
              <a:gd name="connsiteY82" fmla="*/ 11957411 h 11957411"/>
              <a:gd name="connsiteX83" fmla="*/ 1694485 w 10513189"/>
              <a:gd name="connsiteY83" fmla="*/ 11957411 h 11957411"/>
              <a:gd name="connsiteX84" fmla="*/ 1502702 w 10513189"/>
              <a:gd name="connsiteY84" fmla="*/ 11957411 h 11957411"/>
              <a:gd name="connsiteX85" fmla="*/ 1487043 w 10513189"/>
              <a:gd name="connsiteY85" fmla="*/ 11957411 h 11957411"/>
              <a:gd name="connsiteX86" fmla="*/ 1290448 w 10513189"/>
              <a:gd name="connsiteY86" fmla="*/ 11957411 h 11957411"/>
              <a:gd name="connsiteX87" fmla="*/ 1265301 w 10513189"/>
              <a:gd name="connsiteY87" fmla="*/ 11957411 h 11957411"/>
              <a:gd name="connsiteX88" fmla="*/ 1062479 w 10513189"/>
              <a:gd name="connsiteY88" fmla="*/ 11957411 h 11957411"/>
              <a:gd name="connsiteX89" fmla="*/ 1028781 w 10513189"/>
              <a:gd name="connsiteY89" fmla="*/ 11957411 h 11957411"/>
              <a:gd name="connsiteX90" fmla="*/ 818232 w 10513189"/>
              <a:gd name="connsiteY90" fmla="*/ 11957411 h 11957411"/>
              <a:gd name="connsiteX91" fmla="*/ 278663 w 10513189"/>
              <a:gd name="connsiteY91" fmla="*/ 11957411 h 11957411"/>
              <a:gd name="connsiteX92" fmla="*/ 0 w 10513189"/>
              <a:gd name="connsiteY92" fmla="*/ 9532925 h 11957411"/>
              <a:gd name="connsiteX93" fmla="*/ 0 w 10513189"/>
              <a:gd name="connsiteY93" fmla="*/ 6651468 h 11957411"/>
              <a:gd name="connsiteX94" fmla="*/ 1355315 w 10513189"/>
              <a:gd name="connsiteY94" fmla="*/ 1700948 h 11957411"/>
              <a:gd name="connsiteX95" fmla="*/ 5256595 w 10513189"/>
              <a:gd name="connsiteY95" fmla="*/ 0 h 11957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0513189" h="11957411">
                <a:moveTo>
                  <a:pt x="5256595" y="0"/>
                </a:moveTo>
                <a:cubicBezTo>
                  <a:pt x="6941237" y="0"/>
                  <a:pt x="8245887" y="558520"/>
                  <a:pt x="9145209" y="1675561"/>
                </a:cubicBezTo>
                <a:cubicBezTo>
                  <a:pt x="10044529" y="2805295"/>
                  <a:pt x="10500523" y="4404695"/>
                  <a:pt x="10513189" y="6499145"/>
                </a:cubicBezTo>
                <a:cubicBezTo>
                  <a:pt x="10513189" y="6499145"/>
                  <a:pt x="10513189" y="6499145"/>
                  <a:pt x="10513189" y="9367908"/>
                </a:cubicBezTo>
                <a:cubicBezTo>
                  <a:pt x="10513189" y="10332625"/>
                  <a:pt x="10424525" y="11195792"/>
                  <a:pt x="10247193" y="11957411"/>
                </a:cubicBezTo>
                <a:cubicBezTo>
                  <a:pt x="10247193" y="11957411"/>
                  <a:pt x="10247193" y="11957411"/>
                  <a:pt x="9501923" y="11957411"/>
                </a:cubicBezTo>
                <a:lnTo>
                  <a:pt x="9495167" y="11957411"/>
                </a:lnTo>
                <a:cubicBezTo>
                  <a:pt x="9495167" y="11957411"/>
                  <a:pt x="9495167" y="11957411"/>
                  <a:pt x="9416047" y="11957411"/>
                </a:cubicBezTo>
                <a:lnTo>
                  <a:pt x="9384451" y="11957411"/>
                </a:lnTo>
                <a:lnTo>
                  <a:pt x="9358447" y="11957411"/>
                </a:lnTo>
                <a:cubicBezTo>
                  <a:pt x="9335659" y="11957411"/>
                  <a:pt x="9309075" y="11957411"/>
                  <a:pt x="9278059" y="11957411"/>
                </a:cubicBezTo>
                <a:lnTo>
                  <a:pt x="9255239" y="11957411"/>
                </a:lnTo>
                <a:lnTo>
                  <a:pt x="9228135" y="11957411"/>
                </a:lnTo>
                <a:cubicBezTo>
                  <a:pt x="9210333" y="11957411"/>
                  <a:pt x="9191343" y="11957411"/>
                  <a:pt x="9171089" y="11957411"/>
                </a:cubicBezTo>
                <a:lnTo>
                  <a:pt x="9113731" y="11957411"/>
                </a:lnTo>
                <a:lnTo>
                  <a:pt x="9106447" y="11957411"/>
                </a:lnTo>
                <a:cubicBezTo>
                  <a:pt x="9083581" y="11957411"/>
                  <a:pt x="9059369" y="11957411"/>
                  <a:pt x="9033735" y="11957411"/>
                </a:cubicBezTo>
                <a:lnTo>
                  <a:pt x="8959367" y="11957411"/>
                </a:lnTo>
                <a:lnTo>
                  <a:pt x="8952477" y="11957411"/>
                </a:lnTo>
                <a:cubicBezTo>
                  <a:pt x="8923915" y="11957411"/>
                  <a:pt x="8893849" y="11957411"/>
                  <a:pt x="8862201" y="11957411"/>
                </a:cubicBezTo>
                <a:lnTo>
                  <a:pt x="8791589" y="11957411"/>
                </a:lnTo>
                <a:lnTo>
                  <a:pt x="8762429" y="11957411"/>
                </a:lnTo>
                <a:cubicBezTo>
                  <a:pt x="8727537" y="11957411"/>
                  <a:pt x="8690983" y="11957411"/>
                  <a:pt x="8652689" y="11957411"/>
                </a:cubicBezTo>
                <a:lnTo>
                  <a:pt x="8609835" y="11957411"/>
                </a:lnTo>
                <a:lnTo>
                  <a:pt x="8532505" y="11957411"/>
                </a:lnTo>
                <a:lnTo>
                  <a:pt x="8413551" y="11957411"/>
                </a:lnTo>
                <a:lnTo>
                  <a:pt x="8401401" y="11957411"/>
                </a:lnTo>
                <a:cubicBezTo>
                  <a:pt x="8355827" y="11957411"/>
                  <a:pt x="8308355" y="11957411"/>
                  <a:pt x="8258905" y="11957411"/>
                </a:cubicBezTo>
                <a:lnTo>
                  <a:pt x="8202173" y="11957411"/>
                </a:lnTo>
                <a:lnTo>
                  <a:pt x="8104541" y="11957411"/>
                </a:lnTo>
                <a:lnTo>
                  <a:pt x="7975145" y="11957411"/>
                </a:lnTo>
                <a:lnTo>
                  <a:pt x="7937833" y="11957411"/>
                </a:lnTo>
                <a:cubicBezTo>
                  <a:pt x="7880153" y="11957411"/>
                  <a:pt x="7820339" y="11957411"/>
                  <a:pt x="7758307" y="11957411"/>
                </a:cubicBezTo>
                <a:lnTo>
                  <a:pt x="7731909" y="11957411"/>
                </a:lnTo>
                <a:lnTo>
                  <a:pt x="7565491" y="11957411"/>
                </a:lnTo>
                <a:lnTo>
                  <a:pt x="7471903" y="11957411"/>
                </a:lnTo>
                <a:lnTo>
                  <a:pt x="7358905" y="11957411"/>
                </a:lnTo>
                <a:lnTo>
                  <a:pt x="7194569" y="11957411"/>
                </a:lnTo>
                <a:lnTo>
                  <a:pt x="7138079" y="11957411"/>
                </a:lnTo>
                <a:cubicBezTo>
                  <a:pt x="7062045" y="11957411"/>
                  <a:pt x="6983557" y="11957411"/>
                  <a:pt x="6902537" y="11957411"/>
                </a:cubicBezTo>
                <a:cubicBezTo>
                  <a:pt x="7031631" y="11449962"/>
                  <a:pt x="7096179" y="10797529"/>
                  <a:pt x="7106937" y="10024274"/>
                </a:cubicBezTo>
                <a:cubicBezTo>
                  <a:pt x="7106937" y="10024274"/>
                  <a:pt x="7106937" y="10024274"/>
                  <a:pt x="7106937" y="6496298"/>
                </a:cubicBezTo>
                <a:cubicBezTo>
                  <a:pt x="7106937" y="5263923"/>
                  <a:pt x="6956327" y="4369846"/>
                  <a:pt x="6655109" y="3801987"/>
                </a:cubicBezTo>
                <a:cubicBezTo>
                  <a:pt x="6353891" y="3246210"/>
                  <a:pt x="5891305" y="2968322"/>
                  <a:pt x="5256595" y="2968322"/>
                </a:cubicBezTo>
                <a:cubicBezTo>
                  <a:pt x="4632643" y="2968322"/>
                  <a:pt x="4180815" y="3234128"/>
                  <a:pt x="3890355" y="3765741"/>
                </a:cubicBezTo>
                <a:cubicBezTo>
                  <a:pt x="3589137" y="4297354"/>
                  <a:pt x="3438527" y="5131019"/>
                  <a:pt x="3417011" y="6266738"/>
                </a:cubicBezTo>
                <a:cubicBezTo>
                  <a:pt x="3417011" y="6266738"/>
                  <a:pt x="3417011" y="6266738"/>
                  <a:pt x="3417011" y="9879288"/>
                </a:cubicBezTo>
                <a:cubicBezTo>
                  <a:pt x="3417011" y="10725036"/>
                  <a:pt x="3492317" y="11413716"/>
                  <a:pt x="3632167" y="11957411"/>
                </a:cubicBezTo>
                <a:cubicBezTo>
                  <a:pt x="3632167" y="11957411"/>
                  <a:pt x="3632167" y="11957411"/>
                  <a:pt x="3364027" y="11957411"/>
                </a:cubicBezTo>
                <a:lnTo>
                  <a:pt x="3343953" y="11957411"/>
                </a:lnTo>
                <a:lnTo>
                  <a:pt x="3343205" y="11957411"/>
                </a:lnTo>
                <a:lnTo>
                  <a:pt x="3337967" y="11957411"/>
                </a:lnTo>
                <a:lnTo>
                  <a:pt x="3323747" y="11957411"/>
                </a:lnTo>
                <a:lnTo>
                  <a:pt x="3306743" y="11957411"/>
                </a:lnTo>
                <a:lnTo>
                  <a:pt x="3296059" y="11957411"/>
                </a:lnTo>
                <a:lnTo>
                  <a:pt x="3250409" y="11957411"/>
                </a:lnTo>
                <a:lnTo>
                  <a:pt x="3241835" y="11957411"/>
                </a:lnTo>
                <a:lnTo>
                  <a:pt x="3182307" y="11957411"/>
                </a:lnTo>
                <a:lnTo>
                  <a:pt x="3168821" y="11957411"/>
                </a:lnTo>
                <a:lnTo>
                  <a:pt x="3138435" y="11957411"/>
                </a:lnTo>
                <a:lnTo>
                  <a:pt x="3087265" y="11957411"/>
                </a:lnTo>
                <a:lnTo>
                  <a:pt x="3087227" y="11957411"/>
                </a:lnTo>
                <a:lnTo>
                  <a:pt x="3028239" y="11957411"/>
                </a:lnTo>
                <a:lnTo>
                  <a:pt x="2996575" y="11957411"/>
                </a:lnTo>
                <a:lnTo>
                  <a:pt x="2960791" y="11957411"/>
                </a:lnTo>
                <a:lnTo>
                  <a:pt x="2896390" y="11957411"/>
                </a:lnTo>
                <a:lnTo>
                  <a:pt x="2884366" y="11957411"/>
                </a:lnTo>
                <a:lnTo>
                  <a:pt x="2798397" y="11957411"/>
                </a:lnTo>
                <a:lnTo>
                  <a:pt x="2786194" y="11957411"/>
                </a:lnTo>
                <a:lnTo>
                  <a:pt x="2702327" y="11957411"/>
                </a:lnTo>
                <a:lnTo>
                  <a:pt x="2665511" y="11957411"/>
                </a:lnTo>
                <a:lnTo>
                  <a:pt x="2595591" y="11957411"/>
                </a:lnTo>
                <a:lnTo>
                  <a:pt x="2533864" y="11957411"/>
                </a:lnTo>
                <a:lnTo>
                  <a:pt x="2477631" y="11957411"/>
                </a:lnTo>
                <a:lnTo>
                  <a:pt x="2390776" y="11957411"/>
                </a:lnTo>
                <a:lnTo>
                  <a:pt x="2347884" y="11957411"/>
                </a:lnTo>
                <a:lnTo>
                  <a:pt x="2235771" y="11957411"/>
                </a:lnTo>
                <a:lnTo>
                  <a:pt x="2205788" y="11957411"/>
                </a:lnTo>
                <a:lnTo>
                  <a:pt x="2068372" y="11957411"/>
                </a:lnTo>
                <a:lnTo>
                  <a:pt x="2050784" y="11957411"/>
                </a:lnTo>
                <a:lnTo>
                  <a:pt x="1888102" y="11957411"/>
                </a:lnTo>
                <a:lnTo>
                  <a:pt x="1882309" y="11957411"/>
                </a:lnTo>
                <a:lnTo>
                  <a:pt x="1699802" y="11957411"/>
                </a:lnTo>
                <a:lnTo>
                  <a:pt x="1694485" y="11957411"/>
                </a:lnTo>
                <a:lnTo>
                  <a:pt x="1502702" y="11957411"/>
                </a:lnTo>
                <a:lnTo>
                  <a:pt x="1487043" y="11957411"/>
                </a:lnTo>
                <a:lnTo>
                  <a:pt x="1290448" y="11957411"/>
                </a:lnTo>
                <a:lnTo>
                  <a:pt x="1265301" y="11957411"/>
                </a:lnTo>
                <a:lnTo>
                  <a:pt x="1062479" y="11957411"/>
                </a:lnTo>
                <a:lnTo>
                  <a:pt x="1028781" y="11957411"/>
                </a:lnTo>
                <a:lnTo>
                  <a:pt x="818232" y="11957411"/>
                </a:lnTo>
                <a:cubicBezTo>
                  <a:pt x="649851" y="11957411"/>
                  <a:pt x="470244" y="11957411"/>
                  <a:pt x="278663" y="11957411"/>
                </a:cubicBezTo>
                <a:cubicBezTo>
                  <a:pt x="101332" y="11233873"/>
                  <a:pt x="12666" y="10421480"/>
                  <a:pt x="0" y="9532925"/>
                </a:cubicBezTo>
                <a:cubicBezTo>
                  <a:pt x="0" y="9532925"/>
                  <a:pt x="0" y="9532925"/>
                  <a:pt x="0" y="6651468"/>
                </a:cubicBezTo>
                <a:cubicBezTo>
                  <a:pt x="0" y="4480856"/>
                  <a:pt x="455994" y="2830682"/>
                  <a:pt x="1355315" y="1700948"/>
                </a:cubicBezTo>
                <a:cubicBezTo>
                  <a:pt x="2254636" y="571214"/>
                  <a:pt x="3559285" y="0"/>
                  <a:pt x="5256595" y="0"/>
                </a:cubicBezTo>
                <a:close/>
              </a:path>
            </a:pathLst>
          </a:custGeom>
          <a:pattFill prst="lgCheck">
            <a:fgClr>
              <a:schemeClr val="accent1"/>
            </a:fgClr>
            <a:bgClr>
              <a:schemeClr val="accent1">
                <a:lumMod val="60000"/>
                <a:lumOff val="40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400" b="1">
                <a:solidFill>
                  <a:schemeClr val="lt1"/>
                </a:solidFill>
              </a:defRPr>
            </a:lvl1pPr>
          </a:lstStyle>
          <a:p>
            <a:pPr lvl="0" algn="ctr"/>
            <a:endParaRPr lang="ru-RU" b="1">
              <a:ln w="22225">
                <a:solidFill>
                  <a:schemeClr val="accent2"/>
                </a:solidFill>
                <a:prstDash val="solid"/>
              </a:ln>
              <a:solidFill>
                <a:schemeClr val="accent2">
                  <a:lumMod val="40000"/>
                  <a:lumOff val="60000"/>
                </a:schemeClr>
              </a:solidFill>
            </a:endParaRPr>
          </a:p>
        </p:txBody>
      </p:sp>
      <p:sp>
        <p:nvSpPr>
          <p:cNvPr id="7" name="Заголовок 1">
            <a:extLst>
              <a:ext uri="{FF2B5EF4-FFF2-40B4-BE49-F238E27FC236}">
                <a16:creationId xmlns:a16="http://schemas.microsoft.com/office/drawing/2014/main" id="{CE4C49EC-3C14-0046-B0AE-DD2CBADBAE04}"/>
              </a:ext>
            </a:extLst>
          </p:cNvPr>
          <p:cNvSpPr>
            <a:spLocks noGrp="1"/>
          </p:cNvSpPr>
          <p:nvPr>
            <p:ph type="title" hasCustomPrompt="1"/>
          </p:nvPr>
        </p:nvSpPr>
        <p:spPr>
          <a:xfrm>
            <a:off x="6848801" y="693013"/>
            <a:ext cx="4359101" cy="1151995"/>
          </a:xfrm>
          <a:prstGeom prst="rect">
            <a:avLst/>
          </a:prstGeom>
        </p:spPr>
        <p:txBody>
          <a:bodyPr>
            <a:noAutofit/>
          </a:bodyPr>
          <a:lstStyle>
            <a:lvl1pPr marL="0" marR="0" indent="0" algn="r"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bg1"/>
                </a:solidFill>
                <a:latin typeface="Tahoma" charset="0"/>
                <a:ea typeface="Tahoma" charset="0"/>
                <a:cs typeface="Tahoma" charset="0"/>
              </a:defRPr>
            </a:lvl1pPr>
          </a:lstStyle>
          <a:p>
            <a:r>
              <a:rPr lang="en-US"/>
              <a:t>NAME OF YOUR TOP SLIDE</a:t>
            </a:r>
            <a:endParaRPr lang="ru-RU"/>
          </a:p>
        </p:txBody>
      </p:sp>
      <p:sp>
        <p:nvSpPr>
          <p:cNvPr id="8" name="Текст 3">
            <a:extLst>
              <a:ext uri="{FF2B5EF4-FFF2-40B4-BE49-F238E27FC236}">
                <a16:creationId xmlns:a16="http://schemas.microsoft.com/office/drawing/2014/main" id="{FFEA7CFC-443E-534E-B035-49AAA7622840}"/>
              </a:ext>
            </a:extLst>
          </p:cNvPr>
          <p:cNvSpPr>
            <a:spLocks noGrp="1"/>
          </p:cNvSpPr>
          <p:nvPr>
            <p:ph type="body" sz="quarter" idx="14" hasCustomPrompt="1"/>
          </p:nvPr>
        </p:nvSpPr>
        <p:spPr>
          <a:xfrm>
            <a:off x="6848884" y="2925002"/>
            <a:ext cx="4359018" cy="3042927"/>
          </a:xfrm>
          <a:prstGeom prst="rect">
            <a:avLst/>
          </a:prstGeom>
        </p:spPr>
        <p:txBody>
          <a:bodyPr/>
          <a:lstStyle>
            <a:lvl1pPr algn="r">
              <a:defRPr lang="en-US" sz="1300" b="0" i="0" baseline="0" dirty="0">
                <a:solidFill>
                  <a:schemeClr val="bg1"/>
                </a:solidFill>
                <a:latin typeface="Tahoma" charset="0"/>
                <a:ea typeface="Tahoma" charset="0"/>
                <a:cs typeface="Tahoma"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1059422624"/>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40_Main_9">
    <p:spTree>
      <p:nvGrpSpPr>
        <p:cNvPr id="1" name=""/>
        <p:cNvGrpSpPr/>
        <p:nvPr/>
      </p:nvGrpSpPr>
      <p:grpSpPr>
        <a:xfrm>
          <a:off x="0" y="0"/>
          <a:ext cx="0" cy="0"/>
          <a:chOff x="0" y="0"/>
          <a:chExt cx="0" cy="0"/>
        </a:xfrm>
      </p:grpSpPr>
      <p:sp>
        <p:nvSpPr>
          <p:cNvPr id="7" name="Рисунок 6">
            <a:extLst>
              <a:ext uri="{FF2B5EF4-FFF2-40B4-BE49-F238E27FC236}">
                <a16:creationId xmlns:a16="http://schemas.microsoft.com/office/drawing/2014/main" id="{5235E8ED-01DC-2A44-ABB1-58BF8AD4AB1F}"/>
              </a:ext>
            </a:extLst>
          </p:cNvPr>
          <p:cNvSpPr>
            <a:spLocks noGrp="1"/>
          </p:cNvSpPr>
          <p:nvPr>
            <p:ph type="pic" sz="quarter" idx="35"/>
          </p:nvPr>
        </p:nvSpPr>
        <p:spPr>
          <a:xfrm>
            <a:off x="0" y="4673125"/>
            <a:ext cx="12192001" cy="2184875"/>
          </a:xfrm>
          <a:custGeom>
            <a:avLst/>
            <a:gdLst>
              <a:gd name="connsiteX0" fmla="*/ 0 w 12192001"/>
              <a:gd name="connsiteY0" fmla="*/ 0 h 6858000"/>
              <a:gd name="connsiteX1" fmla="*/ 12192001 w 12192001"/>
              <a:gd name="connsiteY1" fmla="*/ 0 h 6858000"/>
              <a:gd name="connsiteX2" fmla="*/ 12192001 w 12192001"/>
              <a:gd name="connsiteY2" fmla="*/ 6858000 h 6858000"/>
              <a:gd name="connsiteX3" fmla="*/ 0 w 1219200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1" h="6858000">
                <a:moveTo>
                  <a:pt x="0" y="0"/>
                </a:moveTo>
                <a:lnTo>
                  <a:pt x="12192001" y="0"/>
                </a:lnTo>
                <a:lnTo>
                  <a:pt x="12192001" y="6858000"/>
                </a:lnTo>
                <a:lnTo>
                  <a:pt x="0" y="6858000"/>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800" dirty="0"/>
            </a:lvl1pPr>
          </a:lstStyle>
          <a:p>
            <a:pPr lvl="0" algn="ctr"/>
            <a:endParaRPr lang="ru-RU"/>
          </a:p>
        </p:txBody>
      </p:sp>
      <p:sp>
        <p:nvSpPr>
          <p:cNvPr id="25" name="Заголовок 1">
            <a:extLst>
              <a:ext uri="{FF2B5EF4-FFF2-40B4-BE49-F238E27FC236}">
                <a16:creationId xmlns:a16="http://schemas.microsoft.com/office/drawing/2014/main" id="{9BBE0B44-7CE7-FF4E-910E-8108239425CC}"/>
              </a:ext>
            </a:extLst>
          </p:cNvPr>
          <p:cNvSpPr>
            <a:spLocks noGrp="1"/>
          </p:cNvSpPr>
          <p:nvPr>
            <p:ph type="title" hasCustomPrompt="1"/>
          </p:nvPr>
        </p:nvSpPr>
        <p:spPr>
          <a:xfrm>
            <a:off x="800856" y="729013"/>
            <a:ext cx="10623042" cy="827996"/>
          </a:xfrm>
          <a:prstGeom prst="rect">
            <a:avLst/>
          </a:prstGeom>
        </p:spPr>
        <p:txBody>
          <a:bodyPr>
            <a:noAutofit/>
          </a:bodyPr>
          <a:lstStyle>
            <a:lvl1pPr marL="9524" marR="0" indent="0" algn="ctr" defTabSz="914309" rtl="0" eaLnBrk="1" fontAlgn="auto" latinLnBrk="0" hangingPunct="1">
              <a:lnSpc>
                <a:spcPct val="90000"/>
              </a:lnSpc>
              <a:spcBef>
                <a:spcPct val="0"/>
              </a:spcBef>
              <a:spcAft>
                <a:spcPts val="0"/>
              </a:spcAft>
              <a:buClrTx/>
              <a:buSzTx/>
              <a:buFontTx/>
              <a:buNone/>
              <a:tabLst>
                <a:tab pos="1819093" algn="l"/>
              </a:tabLst>
              <a:defRPr lang="ru-RU" sz="3600" b="1" kern="1200" cap="all" dirty="0">
                <a:solidFill>
                  <a:schemeClr val="tx1"/>
                </a:solidFill>
                <a:latin typeface="Tahoma" panose="020B0604030504040204" pitchFamily="34" charset="0"/>
                <a:ea typeface="Tahoma" panose="020B0604030504040204" pitchFamily="34" charset="0"/>
                <a:cs typeface="Tahoma" panose="020B0604030504040204" pitchFamily="34" charset="0"/>
              </a:defRPr>
            </a:lvl1pPr>
          </a:lstStyle>
          <a:p>
            <a:r>
              <a:rPr lang="en-US"/>
              <a:t>NAME YOUR TOP SLIDE</a:t>
            </a:r>
            <a:endParaRPr lang="ru-RU"/>
          </a:p>
        </p:txBody>
      </p:sp>
      <p:sp>
        <p:nvSpPr>
          <p:cNvPr id="26" name="Текст 3">
            <a:extLst>
              <a:ext uri="{FF2B5EF4-FFF2-40B4-BE49-F238E27FC236}">
                <a16:creationId xmlns:a16="http://schemas.microsoft.com/office/drawing/2014/main" id="{5A46628C-5AEB-C34E-83BE-D77A4BC9B46E}"/>
              </a:ext>
            </a:extLst>
          </p:cNvPr>
          <p:cNvSpPr>
            <a:spLocks noGrp="1"/>
          </p:cNvSpPr>
          <p:nvPr>
            <p:ph type="body" sz="quarter" idx="21" hasCustomPrompt="1"/>
          </p:nvPr>
        </p:nvSpPr>
        <p:spPr>
          <a:xfrm>
            <a:off x="800856" y="2025007"/>
            <a:ext cx="10623042" cy="2339989"/>
          </a:xfrm>
          <a:prstGeom prst="rect">
            <a:avLst/>
          </a:prstGeom>
        </p:spPr>
        <p:txBody>
          <a:bodyPr/>
          <a:lstStyle>
            <a:lvl1pPr algn="ctr">
              <a:lnSpc>
                <a:spcPct val="120000"/>
              </a:lnSpc>
              <a:spcBef>
                <a:spcPts val="636"/>
              </a:spcBef>
              <a:defRPr lang="en-US" sz="1400" b="0" i="0" baseline="0" dirty="0">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marL="0" lvl="0" indent="0">
              <a:lnSpc>
                <a:spcPct val="150000"/>
              </a:lnSpc>
              <a:buNone/>
            </a:pPr>
            <a:r>
              <a:rPr lang="en-US"/>
              <a:t>Example text</a:t>
            </a:r>
          </a:p>
        </p:txBody>
      </p:sp>
      <p:sp>
        <p:nvSpPr>
          <p:cNvPr id="4" name="Номер слайда 1">
            <a:extLst>
              <a:ext uri="{FF2B5EF4-FFF2-40B4-BE49-F238E27FC236}">
                <a16:creationId xmlns:a16="http://schemas.microsoft.com/office/drawing/2014/main" id="{4FAECE92-1B5A-F548-A06B-CE311F3A3730}"/>
              </a:ext>
            </a:extLst>
          </p:cNvPr>
          <p:cNvSpPr txBox="1">
            <a:spLocks/>
          </p:cNvSpPr>
          <p:nvPr userDrawn="1"/>
        </p:nvSpPr>
        <p:spPr>
          <a:xfrm>
            <a:off x="10955907" y="6325902"/>
            <a:ext cx="1246071" cy="409215"/>
          </a:xfrm>
          <a:prstGeom prst="rect">
            <a:avLst/>
          </a:prstGeom>
        </p:spPr>
        <p:txBody>
          <a:bodyPr rIns="215969"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8957">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8957">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170620806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41_Main_9">
    <p:spTree>
      <p:nvGrpSpPr>
        <p:cNvPr id="1" name=""/>
        <p:cNvGrpSpPr/>
        <p:nvPr/>
      </p:nvGrpSpPr>
      <p:grpSpPr>
        <a:xfrm>
          <a:off x="0" y="0"/>
          <a:ext cx="0" cy="0"/>
          <a:chOff x="0" y="0"/>
          <a:chExt cx="0" cy="0"/>
        </a:xfrm>
      </p:grpSpPr>
      <p:sp>
        <p:nvSpPr>
          <p:cNvPr id="7" name="Рисунок 6">
            <a:extLst>
              <a:ext uri="{FF2B5EF4-FFF2-40B4-BE49-F238E27FC236}">
                <a16:creationId xmlns:a16="http://schemas.microsoft.com/office/drawing/2014/main" id="{5235E8ED-01DC-2A44-ABB1-58BF8AD4AB1F}"/>
              </a:ext>
            </a:extLst>
          </p:cNvPr>
          <p:cNvSpPr>
            <a:spLocks noGrp="1"/>
          </p:cNvSpPr>
          <p:nvPr>
            <p:ph type="pic" sz="quarter" idx="35"/>
          </p:nvPr>
        </p:nvSpPr>
        <p:spPr>
          <a:xfrm>
            <a:off x="8399956" y="0"/>
            <a:ext cx="3792045" cy="6858000"/>
          </a:xfrm>
          <a:custGeom>
            <a:avLst/>
            <a:gdLst>
              <a:gd name="connsiteX0" fmla="*/ 0 w 12192001"/>
              <a:gd name="connsiteY0" fmla="*/ 0 h 6858000"/>
              <a:gd name="connsiteX1" fmla="*/ 12192001 w 12192001"/>
              <a:gd name="connsiteY1" fmla="*/ 0 h 6858000"/>
              <a:gd name="connsiteX2" fmla="*/ 12192001 w 12192001"/>
              <a:gd name="connsiteY2" fmla="*/ 6858000 h 6858000"/>
              <a:gd name="connsiteX3" fmla="*/ 0 w 1219200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1" h="6858000">
                <a:moveTo>
                  <a:pt x="0" y="0"/>
                </a:moveTo>
                <a:lnTo>
                  <a:pt x="12192001" y="0"/>
                </a:lnTo>
                <a:lnTo>
                  <a:pt x="12192001" y="6858000"/>
                </a:lnTo>
                <a:lnTo>
                  <a:pt x="0" y="6858000"/>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800" dirty="0"/>
            </a:lvl1pPr>
          </a:lstStyle>
          <a:p>
            <a:pPr lvl="0" algn="ctr"/>
            <a:endParaRPr lang="ru-RU"/>
          </a:p>
        </p:txBody>
      </p:sp>
      <p:sp>
        <p:nvSpPr>
          <p:cNvPr id="25" name="Заголовок 1">
            <a:extLst>
              <a:ext uri="{FF2B5EF4-FFF2-40B4-BE49-F238E27FC236}">
                <a16:creationId xmlns:a16="http://schemas.microsoft.com/office/drawing/2014/main" id="{9BBE0B44-7CE7-FF4E-910E-8108239425CC}"/>
              </a:ext>
            </a:extLst>
          </p:cNvPr>
          <p:cNvSpPr>
            <a:spLocks noGrp="1"/>
          </p:cNvSpPr>
          <p:nvPr>
            <p:ph type="title" hasCustomPrompt="1"/>
          </p:nvPr>
        </p:nvSpPr>
        <p:spPr>
          <a:xfrm>
            <a:off x="800856" y="729013"/>
            <a:ext cx="6987111" cy="827996"/>
          </a:xfrm>
          <a:prstGeom prst="rect">
            <a:avLst/>
          </a:prstGeom>
        </p:spPr>
        <p:txBody>
          <a:bodyPr>
            <a:noAutofit/>
          </a:bodyPr>
          <a:lstStyle>
            <a:lvl1pPr marL="9524" marR="0" indent="0" algn="l" defTabSz="914309" rtl="0" eaLnBrk="1" fontAlgn="auto" latinLnBrk="0" hangingPunct="1">
              <a:lnSpc>
                <a:spcPct val="90000"/>
              </a:lnSpc>
              <a:spcBef>
                <a:spcPct val="0"/>
              </a:spcBef>
              <a:spcAft>
                <a:spcPts val="0"/>
              </a:spcAft>
              <a:buClrTx/>
              <a:buSzTx/>
              <a:buFontTx/>
              <a:buNone/>
              <a:tabLst>
                <a:tab pos="1819093" algn="l"/>
              </a:tabLst>
              <a:defRPr lang="ru-RU" sz="3600" b="1" kern="1200" cap="all" dirty="0">
                <a:solidFill>
                  <a:schemeClr val="tx1"/>
                </a:solidFill>
                <a:latin typeface="Tahoma" panose="020B0604030504040204" pitchFamily="34" charset="0"/>
                <a:ea typeface="Tahoma" panose="020B0604030504040204" pitchFamily="34" charset="0"/>
                <a:cs typeface="Tahoma" panose="020B0604030504040204" pitchFamily="34" charset="0"/>
              </a:defRPr>
            </a:lvl1pPr>
          </a:lstStyle>
          <a:p>
            <a:r>
              <a:rPr lang="en-US"/>
              <a:t>NAME YOUR TOP SLIDE</a:t>
            </a:r>
            <a:endParaRPr lang="ru-RU"/>
          </a:p>
        </p:txBody>
      </p:sp>
      <p:sp>
        <p:nvSpPr>
          <p:cNvPr id="26" name="Текст 3">
            <a:extLst>
              <a:ext uri="{FF2B5EF4-FFF2-40B4-BE49-F238E27FC236}">
                <a16:creationId xmlns:a16="http://schemas.microsoft.com/office/drawing/2014/main" id="{5A46628C-5AEB-C34E-83BE-D77A4BC9B46E}"/>
              </a:ext>
            </a:extLst>
          </p:cNvPr>
          <p:cNvSpPr>
            <a:spLocks noGrp="1"/>
          </p:cNvSpPr>
          <p:nvPr>
            <p:ph type="body" sz="quarter" idx="21" hasCustomPrompt="1"/>
          </p:nvPr>
        </p:nvSpPr>
        <p:spPr>
          <a:xfrm>
            <a:off x="800856" y="2025007"/>
            <a:ext cx="6987111" cy="2339989"/>
          </a:xfrm>
          <a:prstGeom prst="rect">
            <a:avLst/>
          </a:prstGeom>
        </p:spPr>
        <p:txBody>
          <a:bodyPr/>
          <a:lstStyle>
            <a:lvl1pPr algn="l">
              <a:lnSpc>
                <a:spcPct val="120000"/>
              </a:lnSpc>
              <a:spcBef>
                <a:spcPts val="636"/>
              </a:spcBef>
              <a:defRPr lang="en-US" sz="1400" b="0" i="0" baseline="0" dirty="0">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marL="0" lvl="0" indent="0">
              <a:lnSpc>
                <a:spcPct val="150000"/>
              </a:lnSpc>
              <a:buNone/>
            </a:pPr>
            <a:r>
              <a:rPr lang="en-US"/>
              <a:t>Example text</a:t>
            </a:r>
          </a:p>
        </p:txBody>
      </p:sp>
      <p:sp>
        <p:nvSpPr>
          <p:cNvPr id="4" name="Номер слайда 1">
            <a:extLst>
              <a:ext uri="{FF2B5EF4-FFF2-40B4-BE49-F238E27FC236}">
                <a16:creationId xmlns:a16="http://schemas.microsoft.com/office/drawing/2014/main" id="{4FAECE92-1B5A-F548-A06B-CE311F3A3730}"/>
              </a:ext>
            </a:extLst>
          </p:cNvPr>
          <p:cNvSpPr txBox="1">
            <a:spLocks/>
          </p:cNvSpPr>
          <p:nvPr userDrawn="1"/>
        </p:nvSpPr>
        <p:spPr>
          <a:xfrm>
            <a:off x="10955907" y="6325902"/>
            <a:ext cx="1246071" cy="409215"/>
          </a:xfrm>
          <a:prstGeom prst="rect">
            <a:avLst/>
          </a:prstGeom>
        </p:spPr>
        <p:txBody>
          <a:bodyPr rIns="215969"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8957">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8957">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513502782"/>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42_Main_9">
    <p:spTree>
      <p:nvGrpSpPr>
        <p:cNvPr id="1" name=""/>
        <p:cNvGrpSpPr/>
        <p:nvPr/>
      </p:nvGrpSpPr>
      <p:grpSpPr>
        <a:xfrm>
          <a:off x="0" y="0"/>
          <a:ext cx="0" cy="0"/>
          <a:chOff x="0" y="0"/>
          <a:chExt cx="0" cy="0"/>
        </a:xfrm>
      </p:grpSpPr>
      <p:sp>
        <p:nvSpPr>
          <p:cNvPr id="7" name="Рисунок 6">
            <a:extLst>
              <a:ext uri="{FF2B5EF4-FFF2-40B4-BE49-F238E27FC236}">
                <a16:creationId xmlns:a16="http://schemas.microsoft.com/office/drawing/2014/main" id="{5235E8ED-01DC-2A44-ABB1-58BF8AD4AB1F}"/>
              </a:ext>
            </a:extLst>
          </p:cNvPr>
          <p:cNvSpPr>
            <a:spLocks noGrp="1"/>
          </p:cNvSpPr>
          <p:nvPr>
            <p:ph type="pic" sz="quarter" idx="35"/>
          </p:nvPr>
        </p:nvSpPr>
        <p:spPr>
          <a:xfrm>
            <a:off x="0" y="0"/>
            <a:ext cx="3792045" cy="6858000"/>
          </a:xfrm>
          <a:custGeom>
            <a:avLst/>
            <a:gdLst>
              <a:gd name="connsiteX0" fmla="*/ 0 w 12192001"/>
              <a:gd name="connsiteY0" fmla="*/ 0 h 6858000"/>
              <a:gd name="connsiteX1" fmla="*/ 12192001 w 12192001"/>
              <a:gd name="connsiteY1" fmla="*/ 0 h 6858000"/>
              <a:gd name="connsiteX2" fmla="*/ 12192001 w 12192001"/>
              <a:gd name="connsiteY2" fmla="*/ 6858000 h 6858000"/>
              <a:gd name="connsiteX3" fmla="*/ 0 w 1219200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1" h="6858000">
                <a:moveTo>
                  <a:pt x="0" y="0"/>
                </a:moveTo>
                <a:lnTo>
                  <a:pt x="12192001" y="0"/>
                </a:lnTo>
                <a:lnTo>
                  <a:pt x="12192001" y="6858000"/>
                </a:lnTo>
                <a:lnTo>
                  <a:pt x="0" y="6858000"/>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800" dirty="0"/>
            </a:lvl1pPr>
          </a:lstStyle>
          <a:p>
            <a:pPr lvl="0" algn="ctr"/>
            <a:endParaRPr lang="ru-RU"/>
          </a:p>
        </p:txBody>
      </p:sp>
      <p:sp>
        <p:nvSpPr>
          <p:cNvPr id="25" name="Заголовок 1">
            <a:extLst>
              <a:ext uri="{FF2B5EF4-FFF2-40B4-BE49-F238E27FC236}">
                <a16:creationId xmlns:a16="http://schemas.microsoft.com/office/drawing/2014/main" id="{9BBE0B44-7CE7-FF4E-910E-8108239425CC}"/>
              </a:ext>
            </a:extLst>
          </p:cNvPr>
          <p:cNvSpPr>
            <a:spLocks noGrp="1"/>
          </p:cNvSpPr>
          <p:nvPr>
            <p:ph type="title" hasCustomPrompt="1"/>
          </p:nvPr>
        </p:nvSpPr>
        <p:spPr>
          <a:xfrm>
            <a:off x="4224036" y="729013"/>
            <a:ext cx="6987111" cy="827996"/>
          </a:xfrm>
          <a:prstGeom prst="rect">
            <a:avLst/>
          </a:prstGeom>
        </p:spPr>
        <p:txBody>
          <a:bodyPr>
            <a:noAutofit/>
          </a:bodyPr>
          <a:lstStyle>
            <a:lvl1pPr marL="9524" marR="0" indent="0" algn="r" defTabSz="914309" rtl="0" eaLnBrk="1" fontAlgn="auto" latinLnBrk="0" hangingPunct="1">
              <a:lnSpc>
                <a:spcPct val="90000"/>
              </a:lnSpc>
              <a:spcBef>
                <a:spcPct val="0"/>
              </a:spcBef>
              <a:spcAft>
                <a:spcPts val="0"/>
              </a:spcAft>
              <a:buClrTx/>
              <a:buSzTx/>
              <a:buFontTx/>
              <a:buNone/>
              <a:tabLst>
                <a:tab pos="1819093" algn="l"/>
              </a:tabLst>
              <a:defRPr lang="ru-RU" sz="3600" b="1" kern="1200" cap="all" dirty="0">
                <a:solidFill>
                  <a:schemeClr val="tx1"/>
                </a:solidFill>
                <a:latin typeface="Tahoma" panose="020B0604030504040204" pitchFamily="34" charset="0"/>
                <a:ea typeface="Tahoma" panose="020B0604030504040204" pitchFamily="34" charset="0"/>
                <a:cs typeface="Tahoma" panose="020B0604030504040204" pitchFamily="34" charset="0"/>
              </a:defRPr>
            </a:lvl1pPr>
          </a:lstStyle>
          <a:p>
            <a:r>
              <a:rPr lang="en-US"/>
              <a:t>NAME YOUR TOP SLIDE</a:t>
            </a:r>
            <a:endParaRPr lang="ru-RU"/>
          </a:p>
        </p:txBody>
      </p:sp>
      <p:sp>
        <p:nvSpPr>
          <p:cNvPr id="26" name="Текст 3">
            <a:extLst>
              <a:ext uri="{FF2B5EF4-FFF2-40B4-BE49-F238E27FC236}">
                <a16:creationId xmlns:a16="http://schemas.microsoft.com/office/drawing/2014/main" id="{5A46628C-5AEB-C34E-83BE-D77A4BC9B46E}"/>
              </a:ext>
            </a:extLst>
          </p:cNvPr>
          <p:cNvSpPr>
            <a:spLocks noGrp="1"/>
          </p:cNvSpPr>
          <p:nvPr>
            <p:ph type="body" sz="quarter" idx="21" hasCustomPrompt="1"/>
          </p:nvPr>
        </p:nvSpPr>
        <p:spPr>
          <a:xfrm>
            <a:off x="4224036" y="2025007"/>
            <a:ext cx="6987111" cy="2339989"/>
          </a:xfrm>
          <a:prstGeom prst="rect">
            <a:avLst/>
          </a:prstGeom>
        </p:spPr>
        <p:txBody>
          <a:bodyPr/>
          <a:lstStyle>
            <a:lvl1pPr algn="r">
              <a:lnSpc>
                <a:spcPct val="120000"/>
              </a:lnSpc>
              <a:spcBef>
                <a:spcPts val="636"/>
              </a:spcBef>
              <a:defRPr lang="en-US" sz="1400" b="0" i="0" baseline="0" dirty="0">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marL="0" lvl="0" indent="0">
              <a:lnSpc>
                <a:spcPct val="150000"/>
              </a:lnSpc>
              <a:buNone/>
            </a:pPr>
            <a:r>
              <a:rPr lang="en-US"/>
              <a:t>Example text</a:t>
            </a:r>
          </a:p>
        </p:txBody>
      </p:sp>
      <p:sp>
        <p:nvSpPr>
          <p:cNvPr id="4" name="Номер слайда 1">
            <a:extLst>
              <a:ext uri="{FF2B5EF4-FFF2-40B4-BE49-F238E27FC236}">
                <a16:creationId xmlns:a16="http://schemas.microsoft.com/office/drawing/2014/main" id="{4FAECE92-1B5A-F548-A06B-CE311F3A3730}"/>
              </a:ext>
            </a:extLst>
          </p:cNvPr>
          <p:cNvSpPr txBox="1">
            <a:spLocks/>
          </p:cNvSpPr>
          <p:nvPr userDrawn="1"/>
        </p:nvSpPr>
        <p:spPr>
          <a:xfrm>
            <a:off x="10955907" y="6325902"/>
            <a:ext cx="1246071" cy="409215"/>
          </a:xfrm>
          <a:prstGeom prst="rect">
            <a:avLst/>
          </a:prstGeom>
        </p:spPr>
        <p:txBody>
          <a:bodyPr rIns="215969"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8957">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8957">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Tree>
    <p:extLst>
      <p:ext uri="{BB962C8B-B14F-4D97-AF65-F5344CB8AC3E}">
        <p14:creationId xmlns:p14="http://schemas.microsoft.com/office/powerpoint/2010/main" val="297797908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43_Main_9">
    <p:spTree>
      <p:nvGrpSpPr>
        <p:cNvPr id="1" name=""/>
        <p:cNvGrpSpPr/>
        <p:nvPr/>
      </p:nvGrpSpPr>
      <p:grpSpPr>
        <a:xfrm>
          <a:off x="0" y="0"/>
          <a:ext cx="0" cy="0"/>
          <a:chOff x="0" y="0"/>
          <a:chExt cx="0" cy="0"/>
        </a:xfrm>
      </p:grpSpPr>
      <p:sp>
        <p:nvSpPr>
          <p:cNvPr id="4" name="Номер слайда 1">
            <a:extLst>
              <a:ext uri="{FF2B5EF4-FFF2-40B4-BE49-F238E27FC236}">
                <a16:creationId xmlns:a16="http://schemas.microsoft.com/office/drawing/2014/main" id="{4FAECE92-1B5A-F548-A06B-CE311F3A3730}"/>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14" name="Рисунок 13">
            <a:extLst>
              <a:ext uri="{FF2B5EF4-FFF2-40B4-BE49-F238E27FC236}">
                <a16:creationId xmlns:a16="http://schemas.microsoft.com/office/drawing/2014/main" id="{1AD29FD1-1D60-5F4D-A0B8-5AA099243688}"/>
              </a:ext>
            </a:extLst>
          </p:cNvPr>
          <p:cNvSpPr>
            <a:spLocks noGrp="1"/>
          </p:cNvSpPr>
          <p:nvPr>
            <p:ph type="pic" sz="quarter" idx="46"/>
          </p:nvPr>
        </p:nvSpPr>
        <p:spPr>
          <a:xfrm>
            <a:off x="0" y="-1"/>
            <a:ext cx="3047550" cy="2349877"/>
          </a:xfrm>
          <a:custGeom>
            <a:avLst/>
            <a:gdLst>
              <a:gd name="connsiteX0" fmla="*/ 0 w 6095894"/>
              <a:gd name="connsiteY0" fmla="*/ 0 h 4700298"/>
              <a:gd name="connsiteX1" fmla="*/ 6095894 w 6095894"/>
              <a:gd name="connsiteY1" fmla="*/ 0 h 4700298"/>
              <a:gd name="connsiteX2" fmla="*/ 6095894 w 6095894"/>
              <a:gd name="connsiteY2" fmla="*/ 4700298 h 4700298"/>
              <a:gd name="connsiteX3" fmla="*/ 0 w 6095894"/>
              <a:gd name="connsiteY3" fmla="*/ 4700298 h 4700298"/>
            </a:gdLst>
            <a:ahLst/>
            <a:cxnLst>
              <a:cxn ang="0">
                <a:pos x="connsiteX0" y="connsiteY0"/>
              </a:cxn>
              <a:cxn ang="0">
                <a:pos x="connsiteX1" y="connsiteY1"/>
              </a:cxn>
              <a:cxn ang="0">
                <a:pos x="connsiteX2" y="connsiteY2"/>
              </a:cxn>
              <a:cxn ang="0">
                <a:pos x="connsiteX3" y="connsiteY3"/>
              </a:cxn>
            </a:cxnLst>
            <a:rect l="l" t="t" r="r" b="b"/>
            <a:pathLst>
              <a:path w="6095894" h="4700298">
                <a:moveTo>
                  <a:pt x="0" y="0"/>
                </a:moveTo>
                <a:lnTo>
                  <a:pt x="6095894" y="0"/>
                </a:lnTo>
                <a:lnTo>
                  <a:pt x="6095894" y="4700298"/>
                </a:lnTo>
                <a:lnTo>
                  <a:pt x="0" y="4700298"/>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solidFill>
                  <a:schemeClr val="lt1"/>
                </a:solidFill>
              </a:defRPr>
            </a:lvl1pPr>
          </a:lstStyle>
          <a:p>
            <a:pPr lvl="0" algn="ctr"/>
            <a:endParaRPr lang="en-US"/>
          </a:p>
        </p:txBody>
      </p:sp>
      <p:sp>
        <p:nvSpPr>
          <p:cNvPr id="15" name="Рисунок 14">
            <a:extLst>
              <a:ext uri="{FF2B5EF4-FFF2-40B4-BE49-F238E27FC236}">
                <a16:creationId xmlns:a16="http://schemas.microsoft.com/office/drawing/2014/main" id="{41E6ACC4-D8C9-9C41-B165-3517F70994F0}"/>
              </a:ext>
            </a:extLst>
          </p:cNvPr>
          <p:cNvSpPr>
            <a:spLocks noGrp="1"/>
          </p:cNvSpPr>
          <p:nvPr>
            <p:ph type="pic" sz="quarter" idx="47"/>
          </p:nvPr>
        </p:nvSpPr>
        <p:spPr>
          <a:xfrm>
            <a:off x="6096300" y="-1"/>
            <a:ext cx="3047550" cy="2349877"/>
          </a:xfrm>
          <a:custGeom>
            <a:avLst/>
            <a:gdLst>
              <a:gd name="connsiteX0" fmla="*/ 0 w 6095894"/>
              <a:gd name="connsiteY0" fmla="*/ 0 h 4700298"/>
              <a:gd name="connsiteX1" fmla="*/ 6095894 w 6095894"/>
              <a:gd name="connsiteY1" fmla="*/ 0 h 4700298"/>
              <a:gd name="connsiteX2" fmla="*/ 6095894 w 6095894"/>
              <a:gd name="connsiteY2" fmla="*/ 4700298 h 4700298"/>
              <a:gd name="connsiteX3" fmla="*/ 0 w 6095894"/>
              <a:gd name="connsiteY3" fmla="*/ 4700298 h 4700298"/>
            </a:gdLst>
            <a:ahLst/>
            <a:cxnLst>
              <a:cxn ang="0">
                <a:pos x="connsiteX0" y="connsiteY0"/>
              </a:cxn>
              <a:cxn ang="0">
                <a:pos x="connsiteX1" y="connsiteY1"/>
              </a:cxn>
              <a:cxn ang="0">
                <a:pos x="connsiteX2" y="connsiteY2"/>
              </a:cxn>
              <a:cxn ang="0">
                <a:pos x="connsiteX3" y="connsiteY3"/>
              </a:cxn>
            </a:cxnLst>
            <a:rect l="l" t="t" r="r" b="b"/>
            <a:pathLst>
              <a:path w="6095894" h="4700298">
                <a:moveTo>
                  <a:pt x="0" y="0"/>
                </a:moveTo>
                <a:lnTo>
                  <a:pt x="6095894" y="0"/>
                </a:lnTo>
                <a:lnTo>
                  <a:pt x="6095894" y="4700298"/>
                </a:lnTo>
                <a:lnTo>
                  <a:pt x="0" y="4700298"/>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solidFill>
                  <a:schemeClr val="lt1"/>
                </a:solidFill>
              </a:defRPr>
            </a:lvl1pPr>
          </a:lstStyle>
          <a:p>
            <a:pPr lvl="0" algn="ctr"/>
            <a:endParaRPr lang="en-US"/>
          </a:p>
        </p:txBody>
      </p:sp>
      <p:sp>
        <p:nvSpPr>
          <p:cNvPr id="13" name="Рисунок 12">
            <a:extLst>
              <a:ext uri="{FF2B5EF4-FFF2-40B4-BE49-F238E27FC236}">
                <a16:creationId xmlns:a16="http://schemas.microsoft.com/office/drawing/2014/main" id="{CA3F86A1-F1F6-2F4A-B5A0-CA5ED358BDC2}"/>
              </a:ext>
            </a:extLst>
          </p:cNvPr>
          <p:cNvSpPr>
            <a:spLocks noGrp="1"/>
          </p:cNvSpPr>
          <p:nvPr>
            <p:ph type="pic" sz="quarter" idx="48"/>
          </p:nvPr>
        </p:nvSpPr>
        <p:spPr>
          <a:xfrm>
            <a:off x="3048150" y="4652994"/>
            <a:ext cx="3047550" cy="2201612"/>
          </a:xfrm>
          <a:custGeom>
            <a:avLst/>
            <a:gdLst>
              <a:gd name="connsiteX0" fmla="*/ 0 w 6095894"/>
              <a:gd name="connsiteY0" fmla="*/ 0 h 4403734"/>
              <a:gd name="connsiteX1" fmla="*/ 6095894 w 6095894"/>
              <a:gd name="connsiteY1" fmla="*/ 0 h 4403734"/>
              <a:gd name="connsiteX2" fmla="*/ 6095894 w 6095894"/>
              <a:gd name="connsiteY2" fmla="*/ 4403734 h 4403734"/>
              <a:gd name="connsiteX3" fmla="*/ 0 w 6095894"/>
              <a:gd name="connsiteY3" fmla="*/ 4403734 h 4403734"/>
            </a:gdLst>
            <a:ahLst/>
            <a:cxnLst>
              <a:cxn ang="0">
                <a:pos x="connsiteX0" y="connsiteY0"/>
              </a:cxn>
              <a:cxn ang="0">
                <a:pos x="connsiteX1" y="connsiteY1"/>
              </a:cxn>
              <a:cxn ang="0">
                <a:pos x="connsiteX2" y="connsiteY2"/>
              </a:cxn>
              <a:cxn ang="0">
                <a:pos x="connsiteX3" y="connsiteY3"/>
              </a:cxn>
            </a:cxnLst>
            <a:rect l="l" t="t" r="r" b="b"/>
            <a:pathLst>
              <a:path w="6095894" h="4403734">
                <a:moveTo>
                  <a:pt x="0" y="0"/>
                </a:moveTo>
                <a:lnTo>
                  <a:pt x="6095894" y="0"/>
                </a:lnTo>
                <a:lnTo>
                  <a:pt x="6095894" y="4403734"/>
                </a:lnTo>
                <a:lnTo>
                  <a:pt x="0" y="4403734"/>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solidFill>
                  <a:schemeClr val="lt1"/>
                </a:solidFill>
              </a:defRPr>
            </a:lvl1pPr>
          </a:lstStyle>
          <a:p>
            <a:pPr lvl="0" algn="ctr"/>
            <a:endParaRPr lang="en-US"/>
          </a:p>
        </p:txBody>
      </p:sp>
      <p:sp>
        <p:nvSpPr>
          <p:cNvPr id="17" name="Рисунок 16">
            <a:extLst>
              <a:ext uri="{FF2B5EF4-FFF2-40B4-BE49-F238E27FC236}">
                <a16:creationId xmlns:a16="http://schemas.microsoft.com/office/drawing/2014/main" id="{1B5BD8CE-4E9A-2B49-BFD5-1C04AFE5A72C}"/>
              </a:ext>
            </a:extLst>
          </p:cNvPr>
          <p:cNvSpPr>
            <a:spLocks noGrp="1"/>
          </p:cNvSpPr>
          <p:nvPr>
            <p:ph type="pic" sz="quarter" idx="49"/>
          </p:nvPr>
        </p:nvSpPr>
        <p:spPr>
          <a:xfrm>
            <a:off x="9144449" y="4652994"/>
            <a:ext cx="3047551" cy="2201612"/>
          </a:xfrm>
          <a:custGeom>
            <a:avLst/>
            <a:gdLst>
              <a:gd name="connsiteX0" fmla="*/ 0 w 6095896"/>
              <a:gd name="connsiteY0" fmla="*/ 0 h 4403734"/>
              <a:gd name="connsiteX1" fmla="*/ 6095896 w 6095896"/>
              <a:gd name="connsiteY1" fmla="*/ 0 h 4403734"/>
              <a:gd name="connsiteX2" fmla="*/ 6095896 w 6095896"/>
              <a:gd name="connsiteY2" fmla="*/ 4403734 h 4403734"/>
              <a:gd name="connsiteX3" fmla="*/ 0 w 6095896"/>
              <a:gd name="connsiteY3" fmla="*/ 4403734 h 4403734"/>
            </a:gdLst>
            <a:ahLst/>
            <a:cxnLst>
              <a:cxn ang="0">
                <a:pos x="connsiteX0" y="connsiteY0"/>
              </a:cxn>
              <a:cxn ang="0">
                <a:pos x="connsiteX1" y="connsiteY1"/>
              </a:cxn>
              <a:cxn ang="0">
                <a:pos x="connsiteX2" y="connsiteY2"/>
              </a:cxn>
              <a:cxn ang="0">
                <a:pos x="connsiteX3" y="connsiteY3"/>
              </a:cxn>
            </a:cxnLst>
            <a:rect l="l" t="t" r="r" b="b"/>
            <a:pathLst>
              <a:path w="6095896" h="4403734">
                <a:moveTo>
                  <a:pt x="0" y="0"/>
                </a:moveTo>
                <a:lnTo>
                  <a:pt x="6095896" y="0"/>
                </a:lnTo>
                <a:lnTo>
                  <a:pt x="6095896" y="4403734"/>
                </a:lnTo>
                <a:lnTo>
                  <a:pt x="0" y="4403734"/>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solidFill>
                  <a:schemeClr val="lt1"/>
                </a:solidFill>
              </a:defRPr>
            </a:lvl1pPr>
          </a:lstStyle>
          <a:p>
            <a:pPr lvl="0" algn="ctr"/>
            <a:endParaRPr lang="en-US"/>
          </a:p>
        </p:txBody>
      </p:sp>
    </p:spTree>
    <p:extLst>
      <p:ext uri="{BB962C8B-B14F-4D97-AF65-F5344CB8AC3E}">
        <p14:creationId xmlns:p14="http://schemas.microsoft.com/office/powerpoint/2010/main" val="60295773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44_Main_9">
    <p:spTree>
      <p:nvGrpSpPr>
        <p:cNvPr id="1" name=""/>
        <p:cNvGrpSpPr/>
        <p:nvPr/>
      </p:nvGrpSpPr>
      <p:grpSpPr>
        <a:xfrm>
          <a:off x="0" y="0"/>
          <a:ext cx="0" cy="0"/>
          <a:chOff x="0" y="0"/>
          <a:chExt cx="0" cy="0"/>
        </a:xfrm>
      </p:grpSpPr>
      <p:sp>
        <p:nvSpPr>
          <p:cNvPr id="4" name="Номер слайда 1">
            <a:extLst>
              <a:ext uri="{FF2B5EF4-FFF2-40B4-BE49-F238E27FC236}">
                <a16:creationId xmlns:a16="http://schemas.microsoft.com/office/drawing/2014/main" id="{4FAECE92-1B5A-F548-A06B-CE311F3A3730}"/>
              </a:ext>
            </a:extLst>
          </p:cNvPr>
          <p:cNvSpPr txBox="1">
            <a:spLocks/>
          </p:cNvSpPr>
          <p:nvPr userDrawn="1"/>
        </p:nvSpPr>
        <p:spPr>
          <a:xfrm>
            <a:off x="10955907" y="6325901"/>
            <a:ext cx="1246071" cy="409215"/>
          </a:xfrm>
          <a:prstGeom prst="rect">
            <a:avLst/>
          </a:prstGeom>
        </p:spPr>
        <p:txBody>
          <a:bodyPr rIns="215972"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9079">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9079">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14" name="Рисунок 13">
            <a:extLst>
              <a:ext uri="{FF2B5EF4-FFF2-40B4-BE49-F238E27FC236}">
                <a16:creationId xmlns:a16="http://schemas.microsoft.com/office/drawing/2014/main" id="{5D84267F-D525-A346-8B97-A2271CCD611E}"/>
              </a:ext>
            </a:extLst>
          </p:cNvPr>
          <p:cNvSpPr>
            <a:spLocks noGrp="1"/>
          </p:cNvSpPr>
          <p:nvPr>
            <p:ph type="pic" sz="quarter" idx="49"/>
          </p:nvPr>
        </p:nvSpPr>
        <p:spPr>
          <a:xfrm>
            <a:off x="4115661" y="3429001"/>
            <a:ext cx="5498714" cy="3429000"/>
          </a:xfrm>
          <a:custGeom>
            <a:avLst/>
            <a:gdLst>
              <a:gd name="connsiteX0" fmla="*/ 3959927 w 10998860"/>
              <a:gd name="connsiteY0" fmla="*/ 0 h 6858793"/>
              <a:gd name="connsiteX1" fmla="*/ 10998860 w 10998860"/>
              <a:gd name="connsiteY1" fmla="*/ 0 h 6858793"/>
              <a:gd name="connsiteX2" fmla="*/ 7038932 w 10998860"/>
              <a:gd name="connsiteY2" fmla="*/ 6858793 h 6858793"/>
              <a:gd name="connsiteX3" fmla="*/ 0 w 10998860"/>
              <a:gd name="connsiteY3" fmla="*/ 6858793 h 6858793"/>
            </a:gdLst>
            <a:ahLst/>
            <a:cxnLst>
              <a:cxn ang="0">
                <a:pos x="connsiteX0" y="connsiteY0"/>
              </a:cxn>
              <a:cxn ang="0">
                <a:pos x="connsiteX1" y="connsiteY1"/>
              </a:cxn>
              <a:cxn ang="0">
                <a:pos x="connsiteX2" y="connsiteY2"/>
              </a:cxn>
              <a:cxn ang="0">
                <a:pos x="connsiteX3" y="connsiteY3"/>
              </a:cxn>
            </a:cxnLst>
            <a:rect l="l" t="t" r="r" b="b"/>
            <a:pathLst>
              <a:path w="10998860" h="6858793">
                <a:moveTo>
                  <a:pt x="3959927" y="0"/>
                </a:moveTo>
                <a:lnTo>
                  <a:pt x="10998860" y="0"/>
                </a:lnTo>
                <a:lnTo>
                  <a:pt x="7038932" y="6858793"/>
                </a:lnTo>
                <a:lnTo>
                  <a:pt x="0" y="6858793"/>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solidFill>
                  <a:schemeClr val="lt1"/>
                </a:solidFill>
              </a:defRPr>
            </a:lvl1pPr>
          </a:lstStyle>
          <a:p>
            <a:pPr lvl="0" algn="ctr"/>
            <a:endParaRPr lang="en-US"/>
          </a:p>
        </p:txBody>
      </p:sp>
      <p:sp>
        <p:nvSpPr>
          <p:cNvPr id="13" name="Рисунок 12">
            <a:extLst>
              <a:ext uri="{FF2B5EF4-FFF2-40B4-BE49-F238E27FC236}">
                <a16:creationId xmlns:a16="http://schemas.microsoft.com/office/drawing/2014/main" id="{051E74EB-0C9B-0646-B821-F9EA2C79758A}"/>
              </a:ext>
            </a:extLst>
          </p:cNvPr>
          <p:cNvSpPr>
            <a:spLocks noGrp="1"/>
          </p:cNvSpPr>
          <p:nvPr>
            <p:ph type="pic" sz="quarter" idx="50"/>
          </p:nvPr>
        </p:nvSpPr>
        <p:spPr>
          <a:xfrm>
            <a:off x="2575667" y="1"/>
            <a:ext cx="5498713" cy="3428999"/>
          </a:xfrm>
          <a:custGeom>
            <a:avLst/>
            <a:gdLst>
              <a:gd name="connsiteX0" fmla="*/ 3959925 w 10998858"/>
              <a:gd name="connsiteY0" fmla="*/ 0 h 6858792"/>
              <a:gd name="connsiteX1" fmla="*/ 10998858 w 10998858"/>
              <a:gd name="connsiteY1" fmla="*/ 0 h 6858792"/>
              <a:gd name="connsiteX2" fmla="*/ 7038933 w 10998858"/>
              <a:gd name="connsiteY2" fmla="*/ 6858792 h 6858792"/>
              <a:gd name="connsiteX3" fmla="*/ 0 w 10998858"/>
              <a:gd name="connsiteY3" fmla="*/ 6858791 h 6858792"/>
            </a:gdLst>
            <a:ahLst/>
            <a:cxnLst>
              <a:cxn ang="0">
                <a:pos x="connsiteX0" y="connsiteY0"/>
              </a:cxn>
              <a:cxn ang="0">
                <a:pos x="connsiteX1" y="connsiteY1"/>
              </a:cxn>
              <a:cxn ang="0">
                <a:pos x="connsiteX2" y="connsiteY2"/>
              </a:cxn>
              <a:cxn ang="0">
                <a:pos x="connsiteX3" y="connsiteY3"/>
              </a:cxn>
            </a:cxnLst>
            <a:rect l="l" t="t" r="r" b="b"/>
            <a:pathLst>
              <a:path w="10998858" h="6858792">
                <a:moveTo>
                  <a:pt x="3959925" y="0"/>
                </a:moveTo>
                <a:lnTo>
                  <a:pt x="10998858" y="0"/>
                </a:lnTo>
                <a:lnTo>
                  <a:pt x="7038933" y="6858792"/>
                </a:lnTo>
                <a:lnTo>
                  <a:pt x="0" y="6858791"/>
                </a:lnTo>
                <a:close/>
              </a:path>
            </a:pathLst>
          </a:cu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400" b="1">
                <a:solidFill>
                  <a:schemeClr val="lt1"/>
                </a:solidFill>
              </a:defRPr>
            </a:lvl1pPr>
          </a:lstStyle>
          <a:p>
            <a:pPr lvl="0" algn="ctr"/>
            <a:endParaRPr lang="en-US"/>
          </a:p>
        </p:txBody>
      </p:sp>
    </p:spTree>
    <p:extLst>
      <p:ext uri="{BB962C8B-B14F-4D97-AF65-F5344CB8AC3E}">
        <p14:creationId xmlns:p14="http://schemas.microsoft.com/office/powerpoint/2010/main" val="329303209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340_Пользовательский макет">
    <p:spTree>
      <p:nvGrpSpPr>
        <p:cNvPr id="1" name=""/>
        <p:cNvGrpSpPr/>
        <p:nvPr/>
      </p:nvGrpSpPr>
      <p:grpSpPr>
        <a:xfrm>
          <a:off x="0" y="0"/>
          <a:ext cx="0" cy="0"/>
          <a:chOff x="0" y="0"/>
          <a:chExt cx="0" cy="0"/>
        </a:xfrm>
      </p:grpSpPr>
      <p:sp>
        <p:nvSpPr>
          <p:cNvPr id="18" name="Заголовок 1"/>
          <p:cNvSpPr>
            <a:spLocks noGrp="1"/>
          </p:cNvSpPr>
          <p:nvPr>
            <p:ph type="title" hasCustomPrompt="1"/>
          </p:nvPr>
        </p:nvSpPr>
        <p:spPr>
          <a:xfrm>
            <a:off x="800856" y="1125011"/>
            <a:ext cx="4359101" cy="1151995"/>
          </a:xfrm>
          <a:prstGeom prst="rect">
            <a:avLst/>
          </a:prstGeom>
        </p:spPr>
        <p:txBody>
          <a:bodyPr>
            <a:noAutofit/>
          </a:bodyPr>
          <a:lstStyle>
            <a:lvl1pPr marL="0" marR="0" indent="0" algn="l" defTabSz="1219079" rtl="0" eaLnBrk="1" fontAlgn="auto" latinLnBrk="0" hangingPunct="1">
              <a:lnSpc>
                <a:spcPct val="100000"/>
              </a:lnSpc>
              <a:spcBef>
                <a:spcPct val="0"/>
              </a:spcBef>
              <a:spcAft>
                <a:spcPts val="0"/>
              </a:spcAft>
              <a:buClrTx/>
              <a:buSzTx/>
              <a:buFontTx/>
              <a:buNone/>
              <a:tabLst>
                <a:tab pos="1820589" algn="l"/>
              </a:tabLst>
              <a:defRPr lang="ru-RU" sz="4000" b="1" i="0" kern="1200" spc="0" baseline="0" dirty="0">
                <a:solidFill>
                  <a:schemeClr val="tx2"/>
                </a:solidFill>
                <a:latin typeface="Tahoma" charset="0"/>
                <a:ea typeface="Tahoma" charset="0"/>
                <a:cs typeface="Tahoma" charset="0"/>
              </a:defRPr>
            </a:lvl1pPr>
          </a:lstStyle>
          <a:p>
            <a:r>
              <a:rPr lang="en-US"/>
              <a:t>NAME OF YOUR TOP SLIDE</a:t>
            </a:r>
            <a:endParaRPr lang="ru-RU"/>
          </a:p>
        </p:txBody>
      </p:sp>
      <p:sp>
        <p:nvSpPr>
          <p:cNvPr id="19" name="Текст 3"/>
          <p:cNvSpPr>
            <a:spLocks noGrp="1"/>
          </p:cNvSpPr>
          <p:nvPr>
            <p:ph type="body" sz="quarter" idx="14" hasCustomPrompt="1"/>
          </p:nvPr>
        </p:nvSpPr>
        <p:spPr>
          <a:xfrm>
            <a:off x="800939" y="2925002"/>
            <a:ext cx="4359018" cy="3042927"/>
          </a:xfrm>
          <a:prstGeom prst="rect">
            <a:avLst/>
          </a:prstGeom>
        </p:spPr>
        <p:txBody>
          <a:bodyPr/>
          <a:lstStyle>
            <a:lvl1pPr>
              <a:defRPr lang="en-US" sz="1300" b="0" i="0" baseline="0" dirty="0">
                <a:solidFill>
                  <a:schemeClr val="tx2"/>
                </a:solidFill>
                <a:latin typeface="Tahoma" charset="0"/>
                <a:ea typeface="Tahoma" charset="0"/>
                <a:cs typeface="Tahoma" charset="0"/>
              </a:defRPr>
            </a:lvl1pPr>
          </a:lstStyle>
          <a:p>
            <a:pPr marL="0" lvl="0" indent="0">
              <a:lnSpc>
                <a:spcPct val="150000"/>
              </a:lnSpc>
              <a:buNone/>
            </a:pPr>
            <a:r>
              <a:rPr lang="en-US"/>
              <a:t>Example text</a:t>
            </a:r>
          </a:p>
        </p:txBody>
      </p:sp>
      <p:sp>
        <p:nvSpPr>
          <p:cNvPr id="11" name="Рисунок 10">
            <a:extLst>
              <a:ext uri="{FF2B5EF4-FFF2-40B4-BE49-F238E27FC236}">
                <a16:creationId xmlns:a16="http://schemas.microsoft.com/office/drawing/2014/main" id="{63CE7AAB-0DD6-0B4A-BCFF-835C69D82EA9}"/>
              </a:ext>
            </a:extLst>
          </p:cNvPr>
          <p:cNvSpPr>
            <a:spLocks noGrp="1"/>
          </p:cNvSpPr>
          <p:nvPr>
            <p:ph type="pic" sz="quarter" idx="24"/>
          </p:nvPr>
        </p:nvSpPr>
        <p:spPr>
          <a:xfrm>
            <a:off x="6662472" y="1362334"/>
            <a:ext cx="4498365" cy="4498430"/>
          </a:xfrm>
          <a:custGeom>
            <a:avLst/>
            <a:gdLst>
              <a:gd name="connsiteX0" fmla="*/ 3155881 w 8997901"/>
              <a:gd name="connsiteY0" fmla="*/ 1661 h 8997901"/>
              <a:gd name="connsiteX1" fmla="*/ 3527716 w 8997901"/>
              <a:gd name="connsiteY1" fmla="*/ 134608 h 8997901"/>
              <a:gd name="connsiteX2" fmla="*/ 3244097 w 8997901"/>
              <a:gd name="connsiteY2" fmla="*/ 560036 h 8997901"/>
              <a:gd name="connsiteX3" fmla="*/ 3403632 w 8997901"/>
              <a:gd name="connsiteY3" fmla="*/ 1162725 h 8997901"/>
              <a:gd name="connsiteX4" fmla="*/ 3704978 w 8997901"/>
              <a:gd name="connsiteY4" fmla="*/ 1694511 h 8997901"/>
              <a:gd name="connsiteX5" fmla="*/ 4502654 w 8997901"/>
              <a:gd name="connsiteY5" fmla="*/ 1588154 h 8997901"/>
              <a:gd name="connsiteX6" fmla="*/ 4520382 w 8997901"/>
              <a:gd name="connsiteY6" fmla="*/ 1410892 h 8997901"/>
              <a:gd name="connsiteX7" fmla="*/ 4502654 w 8997901"/>
              <a:gd name="connsiteY7" fmla="*/ 1003190 h 8997901"/>
              <a:gd name="connsiteX8" fmla="*/ 4272214 w 8997901"/>
              <a:gd name="connsiteY8" fmla="*/ 790476 h 8997901"/>
              <a:gd name="connsiteX9" fmla="*/ 4662190 w 8997901"/>
              <a:gd name="connsiteY9" fmla="*/ 595488 h 8997901"/>
              <a:gd name="connsiteX10" fmla="*/ 5016714 w 8997901"/>
              <a:gd name="connsiteY10" fmla="*/ 825928 h 8997901"/>
              <a:gd name="connsiteX11" fmla="*/ 4786274 w 8997901"/>
              <a:gd name="connsiteY11" fmla="*/ 1003190 h 8997901"/>
              <a:gd name="connsiteX12" fmla="*/ 4715370 w 8997901"/>
              <a:gd name="connsiteY12" fmla="*/ 1428618 h 8997901"/>
              <a:gd name="connsiteX13" fmla="*/ 4733096 w 8997901"/>
              <a:gd name="connsiteY13" fmla="*/ 1605880 h 8997901"/>
              <a:gd name="connsiteX14" fmla="*/ 5424416 w 8997901"/>
              <a:gd name="connsiteY14" fmla="*/ 1747689 h 8997901"/>
              <a:gd name="connsiteX15" fmla="*/ 5743486 w 8997901"/>
              <a:gd name="connsiteY15" fmla="*/ 1215904 h 8997901"/>
              <a:gd name="connsiteX16" fmla="*/ 5920750 w 8997901"/>
              <a:gd name="connsiteY16" fmla="*/ 613215 h 8997901"/>
              <a:gd name="connsiteX17" fmla="*/ 5672582 w 8997901"/>
              <a:gd name="connsiteY17" fmla="*/ 187786 h 8997901"/>
              <a:gd name="connsiteX18" fmla="*/ 6417082 w 8997901"/>
              <a:gd name="connsiteY18" fmla="*/ 170060 h 8997901"/>
              <a:gd name="connsiteX19" fmla="*/ 6895688 w 8997901"/>
              <a:gd name="connsiteY19" fmla="*/ 719572 h 8997901"/>
              <a:gd name="connsiteX20" fmla="*/ 6399356 w 8997901"/>
              <a:gd name="connsiteY20" fmla="*/ 825928 h 8997901"/>
              <a:gd name="connsiteX21" fmla="*/ 6080284 w 8997901"/>
              <a:gd name="connsiteY21" fmla="*/ 1357713 h 8997901"/>
              <a:gd name="connsiteX22" fmla="*/ 5903022 w 8997901"/>
              <a:gd name="connsiteY22" fmla="*/ 1960403 h 8997901"/>
              <a:gd name="connsiteX23" fmla="*/ 6558890 w 8997901"/>
              <a:gd name="connsiteY23" fmla="*/ 2439010 h 8997901"/>
              <a:gd name="connsiteX24" fmla="*/ 6700700 w 8997901"/>
              <a:gd name="connsiteY24" fmla="*/ 2332653 h 8997901"/>
              <a:gd name="connsiteX25" fmla="*/ 6966594 w 8997901"/>
              <a:gd name="connsiteY25" fmla="*/ 2013582 h 8997901"/>
              <a:gd name="connsiteX26" fmla="*/ 6966594 w 8997901"/>
              <a:gd name="connsiteY26" fmla="*/ 1712237 h 8997901"/>
              <a:gd name="connsiteX27" fmla="*/ 7374294 w 8997901"/>
              <a:gd name="connsiteY27" fmla="*/ 1854046 h 8997901"/>
              <a:gd name="connsiteX28" fmla="*/ 7462926 w 8997901"/>
              <a:gd name="connsiteY28" fmla="*/ 2261748 h 8997901"/>
              <a:gd name="connsiteX29" fmla="*/ 7161582 w 8997901"/>
              <a:gd name="connsiteY29" fmla="*/ 2226296 h 8997901"/>
              <a:gd name="connsiteX30" fmla="*/ 6824784 w 8997901"/>
              <a:gd name="connsiteY30" fmla="*/ 2492188 h 8997901"/>
              <a:gd name="connsiteX31" fmla="*/ 6700700 w 8997901"/>
              <a:gd name="connsiteY31" fmla="*/ 2616272 h 8997901"/>
              <a:gd name="connsiteX32" fmla="*/ 7108402 w 8997901"/>
              <a:gd name="connsiteY32" fmla="*/ 3201235 h 8997901"/>
              <a:gd name="connsiteX33" fmla="*/ 7711092 w 8997901"/>
              <a:gd name="connsiteY33" fmla="*/ 3059426 h 8997901"/>
              <a:gd name="connsiteX34" fmla="*/ 8242878 w 8997901"/>
              <a:gd name="connsiteY34" fmla="*/ 2758081 h 8997901"/>
              <a:gd name="connsiteX35" fmla="*/ 8366960 w 8997901"/>
              <a:gd name="connsiteY35" fmla="*/ 2279474 h 8997901"/>
              <a:gd name="connsiteX36" fmla="*/ 8916472 w 8997901"/>
              <a:gd name="connsiteY36" fmla="*/ 2793533 h 8997901"/>
              <a:gd name="connsiteX37" fmla="*/ 8863294 w 8997901"/>
              <a:gd name="connsiteY37" fmla="*/ 3520307 h 8997901"/>
              <a:gd name="connsiteX38" fmla="*/ 8437866 w 8997901"/>
              <a:gd name="connsiteY38" fmla="*/ 3254414 h 8997901"/>
              <a:gd name="connsiteX39" fmla="*/ 7835176 w 8997901"/>
              <a:gd name="connsiteY39" fmla="*/ 3396223 h 8997901"/>
              <a:gd name="connsiteX40" fmla="*/ 7285664 w 8997901"/>
              <a:gd name="connsiteY40" fmla="*/ 3697568 h 8997901"/>
              <a:gd name="connsiteX41" fmla="*/ 7409746 w 8997901"/>
              <a:gd name="connsiteY41" fmla="*/ 4495246 h 8997901"/>
              <a:gd name="connsiteX42" fmla="*/ 7569282 w 8997901"/>
              <a:gd name="connsiteY42" fmla="*/ 4512972 h 8997901"/>
              <a:gd name="connsiteX43" fmla="*/ 7994710 w 8997901"/>
              <a:gd name="connsiteY43" fmla="*/ 4495246 h 8997901"/>
              <a:gd name="connsiteX44" fmla="*/ 8207426 w 8997901"/>
              <a:gd name="connsiteY44" fmla="*/ 4282532 h 8997901"/>
              <a:gd name="connsiteX45" fmla="*/ 8402414 w 8997901"/>
              <a:gd name="connsiteY45" fmla="*/ 4654782 h 8997901"/>
              <a:gd name="connsiteX46" fmla="*/ 8171972 w 8997901"/>
              <a:gd name="connsiteY46" fmla="*/ 5009305 h 8997901"/>
              <a:gd name="connsiteX47" fmla="*/ 7994710 w 8997901"/>
              <a:gd name="connsiteY47" fmla="*/ 4778865 h 8997901"/>
              <a:gd name="connsiteX48" fmla="*/ 7569282 w 8997901"/>
              <a:gd name="connsiteY48" fmla="*/ 4725686 h 8997901"/>
              <a:gd name="connsiteX49" fmla="*/ 7392022 w 8997901"/>
              <a:gd name="connsiteY49" fmla="*/ 4725686 h 8997901"/>
              <a:gd name="connsiteX50" fmla="*/ 7250212 w 8997901"/>
              <a:gd name="connsiteY50" fmla="*/ 5417007 h 8997901"/>
              <a:gd name="connsiteX51" fmla="*/ 7781998 w 8997901"/>
              <a:gd name="connsiteY51" fmla="*/ 5753804 h 8997901"/>
              <a:gd name="connsiteX52" fmla="*/ 8384686 w 8997901"/>
              <a:gd name="connsiteY52" fmla="*/ 5931066 h 8997901"/>
              <a:gd name="connsiteX53" fmla="*/ 8810114 w 8997901"/>
              <a:gd name="connsiteY53" fmla="*/ 5665173 h 8997901"/>
              <a:gd name="connsiteX54" fmla="*/ 8827842 w 8997901"/>
              <a:gd name="connsiteY54" fmla="*/ 6409672 h 8997901"/>
              <a:gd name="connsiteX55" fmla="*/ 8260604 w 8997901"/>
              <a:gd name="connsiteY55" fmla="*/ 6888279 h 8997901"/>
              <a:gd name="connsiteX56" fmla="*/ 8171972 w 8997901"/>
              <a:gd name="connsiteY56" fmla="*/ 6391946 h 8997901"/>
              <a:gd name="connsiteX57" fmla="*/ 7640188 w 8997901"/>
              <a:gd name="connsiteY57" fmla="*/ 6072875 h 8997901"/>
              <a:gd name="connsiteX58" fmla="*/ 7037498 w 8997901"/>
              <a:gd name="connsiteY58" fmla="*/ 5913340 h 8997901"/>
              <a:gd name="connsiteX59" fmla="*/ 6541166 w 8997901"/>
              <a:gd name="connsiteY59" fmla="*/ 6551482 h 8997901"/>
              <a:gd name="connsiteX60" fmla="*/ 6665248 w 8997901"/>
              <a:gd name="connsiteY60" fmla="*/ 6693291 h 8997901"/>
              <a:gd name="connsiteX61" fmla="*/ 6966594 w 8997901"/>
              <a:gd name="connsiteY61" fmla="*/ 6976910 h 8997901"/>
              <a:gd name="connsiteX62" fmla="*/ 7267938 w 8997901"/>
              <a:gd name="connsiteY62" fmla="*/ 6959184 h 8997901"/>
              <a:gd name="connsiteX63" fmla="*/ 7143854 w 8997901"/>
              <a:gd name="connsiteY63" fmla="*/ 7366886 h 8997901"/>
              <a:gd name="connsiteX64" fmla="*/ 6736152 w 8997901"/>
              <a:gd name="connsiteY64" fmla="*/ 7455516 h 8997901"/>
              <a:gd name="connsiteX65" fmla="*/ 6771606 w 8997901"/>
              <a:gd name="connsiteY65" fmla="*/ 7171898 h 8997901"/>
              <a:gd name="connsiteX66" fmla="*/ 6505712 w 8997901"/>
              <a:gd name="connsiteY66" fmla="*/ 6817374 h 8997901"/>
              <a:gd name="connsiteX67" fmla="*/ 6381630 w 8997901"/>
              <a:gd name="connsiteY67" fmla="*/ 6711018 h 8997901"/>
              <a:gd name="connsiteX68" fmla="*/ 5796666 w 8997901"/>
              <a:gd name="connsiteY68" fmla="*/ 7100993 h 8997901"/>
              <a:gd name="connsiteX69" fmla="*/ 5938474 w 8997901"/>
              <a:gd name="connsiteY69" fmla="*/ 7703683 h 8997901"/>
              <a:gd name="connsiteX70" fmla="*/ 6239820 w 8997901"/>
              <a:gd name="connsiteY70" fmla="*/ 8253194 h 8997901"/>
              <a:gd name="connsiteX71" fmla="*/ 6718426 w 8997901"/>
              <a:gd name="connsiteY71" fmla="*/ 8377277 h 8997901"/>
              <a:gd name="connsiteX72" fmla="*/ 6204368 w 8997901"/>
              <a:gd name="connsiteY72" fmla="*/ 8909063 h 8997901"/>
              <a:gd name="connsiteX73" fmla="*/ 5477594 w 8997901"/>
              <a:gd name="connsiteY73" fmla="*/ 8855884 h 8997901"/>
              <a:gd name="connsiteX74" fmla="*/ 5743486 w 8997901"/>
              <a:gd name="connsiteY74" fmla="*/ 8430456 h 8997901"/>
              <a:gd name="connsiteX75" fmla="*/ 5601678 w 8997901"/>
              <a:gd name="connsiteY75" fmla="*/ 7827766 h 8997901"/>
              <a:gd name="connsiteX76" fmla="*/ 5300334 w 8997901"/>
              <a:gd name="connsiteY76" fmla="*/ 7295981 h 8997901"/>
              <a:gd name="connsiteX77" fmla="*/ 4484930 w 8997901"/>
              <a:gd name="connsiteY77" fmla="*/ 7402338 h 8997901"/>
              <a:gd name="connsiteX78" fmla="*/ 4467202 w 8997901"/>
              <a:gd name="connsiteY78" fmla="*/ 7579600 h 8997901"/>
              <a:gd name="connsiteX79" fmla="*/ 4502654 w 8997901"/>
              <a:gd name="connsiteY79" fmla="*/ 8005028 h 8997901"/>
              <a:gd name="connsiteX80" fmla="*/ 4715370 w 8997901"/>
              <a:gd name="connsiteY80" fmla="*/ 8200016 h 8997901"/>
              <a:gd name="connsiteX81" fmla="*/ 4343120 w 8997901"/>
              <a:gd name="connsiteY81" fmla="*/ 8412730 h 8997901"/>
              <a:gd name="connsiteX82" fmla="*/ 3970870 w 8997901"/>
              <a:gd name="connsiteY82" fmla="*/ 8182290 h 8997901"/>
              <a:gd name="connsiteX83" fmla="*/ 4219036 w 8997901"/>
              <a:gd name="connsiteY83" fmla="*/ 7987302 h 8997901"/>
              <a:gd name="connsiteX84" fmla="*/ 4272214 w 8997901"/>
              <a:gd name="connsiteY84" fmla="*/ 7561874 h 8997901"/>
              <a:gd name="connsiteX85" fmla="*/ 4272214 w 8997901"/>
              <a:gd name="connsiteY85" fmla="*/ 7402338 h 8997901"/>
              <a:gd name="connsiteX86" fmla="*/ 3580894 w 8997901"/>
              <a:gd name="connsiteY86" fmla="*/ 7242802 h 8997901"/>
              <a:gd name="connsiteX87" fmla="*/ 3244097 w 8997901"/>
              <a:gd name="connsiteY87" fmla="*/ 7774588 h 8997901"/>
              <a:gd name="connsiteX88" fmla="*/ 3066835 w 8997901"/>
              <a:gd name="connsiteY88" fmla="*/ 8377277 h 8997901"/>
              <a:gd name="connsiteX89" fmla="*/ 3332728 w 8997901"/>
              <a:gd name="connsiteY89" fmla="*/ 8802706 h 8997901"/>
              <a:gd name="connsiteX90" fmla="*/ 2588228 w 8997901"/>
              <a:gd name="connsiteY90" fmla="*/ 8820432 h 8997901"/>
              <a:gd name="connsiteX91" fmla="*/ 2109622 w 8997901"/>
              <a:gd name="connsiteY91" fmla="*/ 8270920 h 8997901"/>
              <a:gd name="connsiteX92" fmla="*/ 2588228 w 8997901"/>
              <a:gd name="connsiteY92" fmla="*/ 8164564 h 8997901"/>
              <a:gd name="connsiteX93" fmla="*/ 2907300 w 8997901"/>
              <a:gd name="connsiteY93" fmla="*/ 7632778 h 8997901"/>
              <a:gd name="connsiteX94" fmla="*/ 3084561 w 8997901"/>
              <a:gd name="connsiteY94" fmla="*/ 7030088 h 8997901"/>
              <a:gd name="connsiteX95" fmla="*/ 2446419 w 8997901"/>
              <a:gd name="connsiteY95" fmla="*/ 6551482 h 8997901"/>
              <a:gd name="connsiteX96" fmla="*/ 2304610 w 8997901"/>
              <a:gd name="connsiteY96" fmla="*/ 6657839 h 8997901"/>
              <a:gd name="connsiteX97" fmla="*/ 2020991 w 8997901"/>
              <a:gd name="connsiteY97" fmla="*/ 6976910 h 8997901"/>
              <a:gd name="connsiteX98" fmla="*/ 2038717 w 8997901"/>
              <a:gd name="connsiteY98" fmla="*/ 7278255 h 8997901"/>
              <a:gd name="connsiteX99" fmla="*/ 1631015 w 8997901"/>
              <a:gd name="connsiteY99" fmla="*/ 7154172 h 8997901"/>
              <a:gd name="connsiteX100" fmla="*/ 1524658 w 8997901"/>
              <a:gd name="connsiteY100" fmla="*/ 6728744 h 8997901"/>
              <a:gd name="connsiteX101" fmla="*/ 1826003 w 8997901"/>
              <a:gd name="connsiteY101" fmla="*/ 6764196 h 8997901"/>
              <a:gd name="connsiteX102" fmla="*/ 2162800 w 8997901"/>
              <a:gd name="connsiteY102" fmla="*/ 6516030 h 8997901"/>
              <a:gd name="connsiteX103" fmla="*/ 2286884 w 8997901"/>
              <a:gd name="connsiteY103" fmla="*/ 6391946 h 8997901"/>
              <a:gd name="connsiteX104" fmla="*/ 1896908 w 8997901"/>
              <a:gd name="connsiteY104" fmla="*/ 5789256 h 8997901"/>
              <a:gd name="connsiteX105" fmla="*/ 1294218 w 8997901"/>
              <a:gd name="connsiteY105" fmla="*/ 5931066 h 8997901"/>
              <a:gd name="connsiteX106" fmla="*/ 744707 w 8997901"/>
              <a:gd name="connsiteY106" fmla="*/ 6232410 h 8997901"/>
              <a:gd name="connsiteX107" fmla="*/ 620624 w 8997901"/>
              <a:gd name="connsiteY107" fmla="*/ 6711018 h 8997901"/>
              <a:gd name="connsiteX108" fmla="*/ 88838 w 8997901"/>
              <a:gd name="connsiteY108" fmla="*/ 6214684 h 8997901"/>
              <a:gd name="connsiteX109" fmla="*/ 142017 w 8997901"/>
              <a:gd name="connsiteY109" fmla="*/ 5470186 h 8997901"/>
              <a:gd name="connsiteX110" fmla="*/ 549719 w 8997901"/>
              <a:gd name="connsiteY110" fmla="*/ 5753804 h 8997901"/>
              <a:gd name="connsiteX111" fmla="*/ 1152409 w 8997901"/>
              <a:gd name="connsiteY111" fmla="*/ 5594269 h 8997901"/>
              <a:gd name="connsiteX112" fmla="*/ 1701920 w 8997901"/>
              <a:gd name="connsiteY112" fmla="*/ 5292924 h 8997901"/>
              <a:gd name="connsiteX113" fmla="*/ 1595563 w 8997901"/>
              <a:gd name="connsiteY113" fmla="*/ 4495246 h 8997901"/>
              <a:gd name="connsiteX114" fmla="*/ 1418301 w 8997901"/>
              <a:gd name="connsiteY114" fmla="*/ 4477520 h 8997901"/>
              <a:gd name="connsiteX115" fmla="*/ 992873 w 8997901"/>
              <a:gd name="connsiteY115" fmla="*/ 4495246 h 8997901"/>
              <a:gd name="connsiteX116" fmla="*/ 797885 w 8997901"/>
              <a:gd name="connsiteY116" fmla="*/ 4707960 h 8997901"/>
              <a:gd name="connsiteX117" fmla="*/ 585171 w 8997901"/>
              <a:gd name="connsiteY117" fmla="*/ 4335711 h 8997901"/>
              <a:gd name="connsiteX118" fmla="*/ 815611 w 8997901"/>
              <a:gd name="connsiteY118" fmla="*/ 3981187 h 8997901"/>
              <a:gd name="connsiteX119" fmla="*/ 1010599 w 8997901"/>
              <a:gd name="connsiteY119" fmla="*/ 4211627 h 8997901"/>
              <a:gd name="connsiteX120" fmla="*/ 1436027 w 8997901"/>
              <a:gd name="connsiteY120" fmla="*/ 4264806 h 8997901"/>
              <a:gd name="connsiteX121" fmla="*/ 1595563 w 8997901"/>
              <a:gd name="connsiteY121" fmla="*/ 4264806 h 8997901"/>
              <a:gd name="connsiteX122" fmla="*/ 1737372 w 8997901"/>
              <a:gd name="connsiteY122" fmla="*/ 3573485 h 8997901"/>
              <a:gd name="connsiteX123" fmla="*/ 1205587 w 8997901"/>
              <a:gd name="connsiteY123" fmla="*/ 3236688 h 8997901"/>
              <a:gd name="connsiteX124" fmla="*/ 620624 w 8997901"/>
              <a:gd name="connsiteY124" fmla="*/ 3059426 h 8997901"/>
              <a:gd name="connsiteX125" fmla="*/ 195195 w 8997901"/>
              <a:gd name="connsiteY125" fmla="*/ 3325319 h 8997901"/>
              <a:gd name="connsiteX126" fmla="*/ 159743 w 8997901"/>
              <a:gd name="connsiteY126" fmla="*/ 2580819 h 8997901"/>
              <a:gd name="connsiteX127" fmla="*/ 726981 w 8997901"/>
              <a:gd name="connsiteY127" fmla="*/ 2102213 h 8997901"/>
              <a:gd name="connsiteX128" fmla="*/ 833338 w 8997901"/>
              <a:gd name="connsiteY128" fmla="*/ 2598545 h 8997901"/>
              <a:gd name="connsiteX129" fmla="*/ 1365123 w 8997901"/>
              <a:gd name="connsiteY129" fmla="*/ 2917617 h 8997901"/>
              <a:gd name="connsiteX130" fmla="*/ 1950086 w 8997901"/>
              <a:gd name="connsiteY130" fmla="*/ 3077152 h 8997901"/>
              <a:gd name="connsiteX131" fmla="*/ 2446419 w 8997901"/>
              <a:gd name="connsiteY131" fmla="*/ 2439010 h 8997901"/>
              <a:gd name="connsiteX132" fmla="*/ 2340062 w 8997901"/>
              <a:gd name="connsiteY132" fmla="*/ 2297201 h 8997901"/>
              <a:gd name="connsiteX133" fmla="*/ 2020991 w 8997901"/>
              <a:gd name="connsiteY133" fmla="*/ 2031308 h 8997901"/>
              <a:gd name="connsiteX134" fmla="*/ 1719646 w 8997901"/>
              <a:gd name="connsiteY134" fmla="*/ 2031308 h 8997901"/>
              <a:gd name="connsiteX135" fmla="*/ 1843729 w 8997901"/>
              <a:gd name="connsiteY135" fmla="*/ 1623606 h 8997901"/>
              <a:gd name="connsiteX136" fmla="*/ 2269158 w 8997901"/>
              <a:gd name="connsiteY136" fmla="*/ 1534975 h 8997901"/>
              <a:gd name="connsiteX137" fmla="*/ 2233705 w 8997901"/>
              <a:gd name="connsiteY137" fmla="*/ 1836320 h 8997901"/>
              <a:gd name="connsiteX138" fmla="*/ 2481872 w 8997901"/>
              <a:gd name="connsiteY138" fmla="*/ 2173117 h 8997901"/>
              <a:gd name="connsiteX139" fmla="*/ 2605955 w 8997901"/>
              <a:gd name="connsiteY139" fmla="*/ 2279474 h 8997901"/>
              <a:gd name="connsiteX140" fmla="*/ 3208644 w 8997901"/>
              <a:gd name="connsiteY140" fmla="*/ 1889499 h 8997901"/>
              <a:gd name="connsiteX141" fmla="*/ 3066835 w 8997901"/>
              <a:gd name="connsiteY141" fmla="*/ 1286809 h 8997901"/>
              <a:gd name="connsiteX142" fmla="*/ 2765490 w 8997901"/>
              <a:gd name="connsiteY142" fmla="*/ 737297 h 8997901"/>
              <a:gd name="connsiteX143" fmla="*/ 2269158 w 8997901"/>
              <a:gd name="connsiteY143" fmla="*/ 613215 h 8997901"/>
              <a:gd name="connsiteX144" fmla="*/ 2783216 w 8997901"/>
              <a:gd name="connsiteY144" fmla="*/ 81429 h 8997901"/>
              <a:gd name="connsiteX145" fmla="*/ 3155881 w 8997901"/>
              <a:gd name="connsiteY145" fmla="*/ 1661 h 899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8997901" h="8997901">
                <a:moveTo>
                  <a:pt x="3155881" y="1661"/>
                </a:moveTo>
                <a:cubicBezTo>
                  <a:pt x="3342145" y="-9417"/>
                  <a:pt x="3483400" y="34898"/>
                  <a:pt x="3527716" y="134608"/>
                </a:cubicBezTo>
                <a:cubicBezTo>
                  <a:pt x="3580894" y="258691"/>
                  <a:pt x="3456810" y="418227"/>
                  <a:pt x="3244097" y="560036"/>
                </a:cubicBezTo>
                <a:cubicBezTo>
                  <a:pt x="3244097" y="613215"/>
                  <a:pt x="3244097" y="772750"/>
                  <a:pt x="3403632" y="1162725"/>
                </a:cubicBezTo>
                <a:cubicBezTo>
                  <a:pt x="3456810" y="1322261"/>
                  <a:pt x="3580894" y="1517249"/>
                  <a:pt x="3704978" y="1694511"/>
                </a:cubicBezTo>
                <a:cubicBezTo>
                  <a:pt x="3970870" y="1623606"/>
                  <a:pt x="4236762" y="1588154"/>
                  <a:pt x="4502654" y="1588154"/>
                </a:cubicBezTo>
                <a:cubicBezTo>
                  <a:pt x="4520382" y="1534975"/>
                  <a:pt x="4520382" y="1464071"/>
                  <a:pt x="4520382" y="1410892"/>
                </a:cubicBezTo>
                <a:cubicBezTo>
                  <a:pt x="4538108" y="1127273"/>
                  <a:pt x="4502654" y="1020916"/>
                  <a:pt x="4502654" y="1003190"/>
                </a:cubicBezTo>
                <a:cubicBezTo>
                  <a:pt x="4360846" y="950012"/>
                  <a:pt x="4272214" y="879107"/>
                  <a:pt x="4272214" y="790476"/>
                </a:cubicBezTo>
                <a:cubicBezTo>
                  <a:pt x="4289942" y="666393"/>
                  <a:pt x="4449476" y="577762"/>
                  <a:pt x="4662190" y="595488"/>
                </a:cubicBezTo>
                <a:cubicBezTo>
                  <a:pt x="4857178" y="595488"/>
                  <a:pt x="5016714" y="701845"/>
                  <a:pt x="5016714" y="825928"/>
                </a:cubicBezTo>
                <a:cubicBezTo>
                  <a:pt x="5016714" y="914559"/>
                  <a:pt x="4910358" y="985464"/>
                  <a:pt x="4786274" y="1003190"/>
                </a:cubicBezTo>
                <a:cubicBezTo>
                  <a:pt x="4768548" y="1038643"/>
                  <a:pt x="4733096" y="1145000"/>
                  <a:pt x="4715370" y="1428618"/>
                </a:cubicBezTo>
                <a:cubicBezTo>
                  <a:pt x="4715370" y="1481797"/>
                  <a:pt x="4715370" y="1534975"/>
                  <a:pt x="4733096" y="1605880"/>
                </a:cubicBezTo>
                <a:cubicBezTo>
                  <a:pt x="4963536" y="1623606"/>
                  <a:pt x="5193976" y="1659058"/>
                  <a:pt x="5424416" y="1747689"/>
                </a:cubicBezTo>
                <a:cubicBezTo>
                  <a:pt x="5566226" y="1552701"/>
                  <a:pt x="5672582" y="1357713"/>
                  <a:pt x="5743486" y="1215904"/>
                </a:cubicBezTo>
                <a:cubicBezTo>
                  <a:pt x="5920750" y="825928"/>
                  <a:pt x="5938474" y="666393"/>
                  <a:pt x="5920750" y="613215"/>
                </a:cubicBezTo>
                <a:cubicBezTo>
                  <a:pt x="5725762" y="471405"/>
                  <a:pt x="5619404" y="311869"/>
                  <a:pt x="5672582" y="187786"/>
                </a:cubicBezTo>
                <a:cubicBezTo>
                  <a:pt x="5743486" y="28251"/>
                  <a:pt x="6062558" y="10524"/>
                  <a:pt x="6417082" y="170060"/>
                </a:cubicBezTo>
                <a:cubicBezTo>
                  <a:pt x="6753878" y="311869"/>
                  <a:pt x="6966594" y="560036"/>
                  <a:pt x="6895688" y="719572"/>
                </a:cubicBezTo>
                <a:cubicBezTo>
                  <a:pt x="6842510" y="843655"/>
                  <a:pt x="6647522" y="879107"/>
                  <a:pt x="6399356" y="825928"/>
                </a:cubicBezTo>
                <a:cubicBezTo>
                  <a:pt x="6363902" y="861381"/>
                  <a:pt x="6257546" y="967738"/>
                  <a:pt x="6080284" y="1357713"/>
                </a:cubicBezTo>
                <a:cubicBezTo>
                  <a:pt x="6009380" y="1517249"/>
                  <a:pt x="5956202" y="1729963"/>
                  <a:pt x="5903022" y="1960403"/>
                </a:cubicBezTo>
                <a:cubicBezTo>
                  <a:pt x="6151190" y="2084486"/>
                  <a:pt x="6363902" y="2244022"/>
                  <a:pt x="6558890" y="2439010"/>
                </a:cubicBezTo>
                <a:cubicBezTo>
                  <a:pt x="6612070" y="2403558"/>
                  <a:pt x="6647522" y="2368105"/>
                  <a:pt x="6700700" y="2332653"/>
                </a:cubicBezTo>
                <a:cubicBezTo>
                  <a:pt x="6895688" y="2137665"/>
                  <a:pt x="6948866" y="2049034"/>
                  <a:pt x="6966594" y="2013582"/>
                </a:cubicBezTo>
                <a:cubicBezTo>
                  <a:pt x="6913414" y="1907225"/>
                  <a:pt x="6895688" y="1783141"/>
                  <a:pt x="6966594" y="1712237"/>
                </a:cubicBezTo>
                <a:cubicBezTo>
                  <a:pt x="7055224" y="1641332"/>
                  <a:pt x="7232486" y="1694511"/>
                  <a:pt x="7374294" y="1854046"/>
                </a:cubicBezTo>
                <a:cubicBezTo>
                  <a:pt x="7516104" y="1995856"/>
                  <a:pt x="7551556" y="2190843"/>
                  <a:pt x="7462926" y="2261748"/>
                </a:cubicBezTo>
                <a:cubicBezTo>
                  <a:pt x="7392022" y="2314927"/>
                  <a:pt x="7285664" y="2314927"/>
                  <a:pt x="7161582" y="2226296"/>
                </a:cubicBezTo>
                <a:cubicBezTo>
                  <a:pt x="7126128" y="2244022"/>
                  <a:pt x="7037498" y="2297201"/>
                  <a:pt x="6824784" y="2492188"/>
                </a:cubicBezTo>
                <a:cubicBezTo>
                  <a:pt x="6789330" y="2527641"/>
                  <a:pt x="6753878" y="2563093"/>
                  <a:pt x="6700700" y="2616272"/>
                </a:cubicBezTo>
                <a:cubicBezTo>
                  <a:pt x="6860236" y="2793533"/>
                  <a:pt x="6984318" y="2988521"/>
                  <a:pt x="7108402" y="3201235"/>
                </a:cubicBezTo>
                <a:cubicBezTo>
                  <a:pt x="7321116" y="3165783"/>
                  <a:pt x="7551556" y="3112604"/>
                  <a:pt x="7711092" y="3059426"/>
                </a:cubicBezTo>
                <a:cubicBezTo>
                  <a:pt x="8101068" y="2899890"/>
                  <a:pt x="8225150" y="2811259"/>
                  <a:pt x="8242878" y="2758081"/>
                </a:cubicBezTo>
                <a:cubicBezTo>
                  <a:pt x="8207426" y="2527641"/>
                  <a:pt x="8260604" y="2314927"/>
                  <a:pt x="8366960" y="2279474"/>
                </a:cubicBezTo>
                <a:cubicBezTo>
                  <a:pt x="8544222" y="2208570"/>
                  <a:pt x="8774662" y="2439010"/>
                  <a:pt x="8916472" y="2793533"/>
                </a:cubicBezTo>
                <a:cubicBezTo>
                  <a:pt x="9040554" y="3130331"/>
                  <a:pt x="9022830" y="3467128"/>
                  <a:pt x="8863294" y="3520307"/>
                </a:cubicBezTo>
                <a:cubicBezTo>
                  <a:pt x="8739210" y="3573485"/>
                  <a:pt x="8579674" y="3449402"/>
                  <a:pt x="8437866" y="3254414"/>
                </a:cubicBezTo>
                <a:cubicBezTo>
                  <a:pt x="8384686" y="3236688"/>
                  <a:pt x="8225150" y="3236688"/>
                  <a:pt x="7835176" y="3396223"/>
                </a:cubicBezTo>
                <a:cubicBezTo>
                  <a:pt x="7675640" y="3449402"/>
                  <a:pt x="7480652" y="3573485"/>
                  <a:pt x="7285664" y="3697568"/>
                </a:cubicBezTo>
                <a:cubicBezTo>
                  <a:pt x="7374294" y="3963461"/>
                  <a:pt x="7409746" y="4229354"/>
                  <a:pt x="7409746" y="4495246"/>
                </a:cubicBezTo>
                <a:cubicBezTo>
                  <a:pt x="7462926" y="4512972"/>
                  <a:pt x="7533830" y="4512972"/>
                  <a:pt x="7569282" y="4512972"/>
                </a:cubicBezTo>
                <a:cubicBezTo>
                  <a:pt x="7870628" y="4530699"/>
                  <a:pt x="7959258" y="4512972"/>
                  <a:pt x="7994710" y="4495246"/>
                </a:cubicBezTo>
                <a:cubicBezTo>
                  <a:pt x="8030162" y="4371163"/>
                  <a:pt x="8118794" y="4264806"/>
                  <a:pt x="8207426" y="4282532"/>
                </a:cubicBezTo>
                <a:cubicBezTo>
                  <a:pt x="8331508" y="4282532"/>
                  <a:pt x="8420138" y="4459794"/>
                  <a:pt x="8402414" y="4654782"/>
                </a:cubicBezTo>
                <a:cubicBezTo>
                  <a:pt x="8402414" y="4867496"/>
                  <a:pt x="8296056" y="5027031"/>
                  <a:pt x="8171972" y="5009305"/>
                </a:cubicBezTo>
                <a:cubicBezTo>
                  <a:pt x="8083342" y="5009305"/>
                  <a:pt x="8012438" y="4920674"/>
                  <a:pt x="7994710" y="4778865"/>
                </a:cubicBezTo>
                <a:cubicBezTo>
                  <a:pt x="7959258" y="4761139"/>
                  <a:pt x="7852902" y="4725686"/>
                  <a:pt x="7569282" y="4725686"/>
                </a:cubicBezTo>
                <a:cubicBezTo>
                  <a:pt x="7516104" y="4725686"/>
                  <a:pt x="7462926" y="4725686"/>
                  <a:pt x="7392022" y="4725686"/>
                </a:cubicBezTo>
                <a:cubicBezTo>
                  <a:pt x="7374294" y="4956127"/>
                  <a:pt x="7321116" y="5204293"/>
                  <a:pt x="7250212" y="5417007"/>
                </a:cubicBezTo>
                <a:cubicBezTo>
                  <a:pt x="7445200" y="5558816"/>
                  <a:pt x="7622462" y="5682900"/>
                  <a:pt x="7781998" y="5753804"/>
                </a:cubicBezTo>
                <a:cubicBezTo>
                  <a:pt x="8171972" y="5913340"/>
                  <a:pt x="8331508" y="5931066"/>
                  <a:pt x="8384686" y="5931066"/>
                </a:cubicBezTo>
                <a:cubicBezTo>
                  <a:pt x="8526496" y="5718352"/>
                  <a:pt x="8686032" y="5611995"/>
                  <a:pt x="8810114" y="5665173"/>
                </a:cubicBezTo>
                <a:cubicBezTo>
                  <a:pt x="8969650" y="5736078"/>
                  <a:pt x="8969650" y="6072875"/>
                  <a:pt x="8827842" y="6409672"/>
                </a:cubicBezTo>
                <a:cubicBezTo>
                  <a:pt x="8686032" y="6746470"/>
                  <a:pt x="8420138" y="6959184"/>
                  <a:pt x="8260604" y="6888279"/>
                </a:cubicBezTo>
                <a:cubicBezTo>
                  <a:pt x="8154246" y="6835100"/>
                  <a:pt x="8118794" y="6640112"/>
                  <a:pt x="8171972" y="6391946"/>
                </a:cubicBezTo>
                <a:cubicBezTo>
                  <a:pt x="8136520" y="6356494"/>
                  <a:pt x="8012438" y="6250137"/>
                  <a:pt x="7640188" y="6072875"/>
                </a:cubicBezTo>
                <a:cubicBezTo>
                  <a:pt x="7480652" y="6019696"/>
                  <a:pt x="7267938" y="5948792"/>
                  <a:pt x="7037498" y="5913340"/>
                </a:cubicBezTo>
                <a:cubicBezTo>
                  <a:pt x="6913414" y="6143780"/>
                  <a:pt x="6736152" y="6356494"/>
                  <a:pt x="6541166" y="6551482"/>
                </a:cubicBezTo>
                <a:cubicBezTo>
                  <a:pt x="6594344" y="6604660"/>
                  <a:pt x="6629796" y="6657839"/>
                  <a:pt x="6665248" y="6693291"/>
                </a:cubicBezTo>
                <a:cubicBezTo>
                  <a:pt x="6860236" y="6906005"/>
                  <a:pt x="6948866" y="6959184"/>
                  <a:pt x="6966594" y="6976910"/>
                </a:cubicBezTo>
                <a:cubicBezTo>
                  <a:pt x="7090676" y="6906005"/>
                  <a:pt x="7214760" y="6888279"/>
                  <a:pt x="7267938" y="6959184"/>
                </a:cubicBezTo>
                <a:cubicBezTo>
                  <a:pt x="7356568" y="7047814"/>
                  <a:pt x="7303390" y="7225076"/>
                  <a:pt x="7143854" y="7366886"/>
                </a:cubicBezTo>
                <a:cubicBezTo>
                  <a:pt x="7002046" y="7508695"/>
                  <a:pt x="6807058" y="7544148"/>
                  <a:pt x="6736152" y="7455516"/>
                </a:cubicBezTo>
                <a:cubicBezTo>
                  <a:pt x="6665248" y="7402338"/>
                  <a:pt x="6682974" y="7278255"/>
                  <a:pt x="6771606" y="7171898"/>
                </a:cubicBezTo>
                <a:cubicBezTo>
                  <a:pt x="6753878" y="7136446"/>
                  <a:pt x="6700700" y="7030088"/>
                  <a:pt x="6505712" y="6817374"/>
                </a:cubicBezTo>
                <a:cubicBezTo>
                  <a:pt x="6470260" y="6781922"/>
                  <a:pt x="6434808" y="6746470"/>
                  <a:pt x="6381630" y="6711018"/>
                </a:cubicBezTo>
                <a:cubicBezTo>
                  <a:pt x="6204368" y="6852826"/>
                  <a:pt x="6009380" y="6994636"/>
                  <a:pt x="5796666" y="7100993"/>
                </a:cubicBezTo>
                <a:cubicBezTo>
                  <a:pt x="5832118" y="7331434"/>
                  <a:pt x="5867570" y="7544148"/>
                  <a:pt x="5938474" y="7703683"/>
                </a:cubicBezTo>
                <a:cubicBezTo>
                  <a:pt x="6080284" y="8093658"/>
                  <a:pt x="6186642" y="8217742"/>
                  <a:pt x="6239820" y="8253194"/>
                </a:cubicBezTo>
                <a:cubicBezTo>
                  <a:pt x="6470260" y="8200016"/>
                  <a:pt x="6665248" y="8253194"/>
                  <a:pt x="6718426" y="8377277"/>
                </a:cubicBezTo>
                <a:cubicBezTo>
                  <a:pt x="6789330" y="8536813"/>
                  <a:pt x="6558890" y="8767253"/>
                  <a:pt x="6204368" y="8909063"/>
                </a:cubicBezTo>
                <a:cubicBezTo>
                  <a:pt x="5867570" y="9050872"/>
                  <a:pt x="5530774" y="9015420"/>
                  <a:pt x="5477594" y="8855884"/>
                </a:cubicBezTo>
                <a:cubicBezTo>
                  <a:pt x="5424416" y="8731801"/>
                  <a:pt x="5548498" y="8572265"/>
                  <a:pt x="5743486" y="8430456"/>
                </a:cubicBezTo>
                <a:cubicBezTo>
                  <a:pt x="5761214" y="8377277"/>
                  <a:pt x="5743486" y="8217742"/>
                  <a:pt x="5601678" y="7827766"/>
                </a:cubicBezTo>
                <a:cubicBezTo>
                  <a:pt x="5530774" y="7685957"/>
                  <a:pt x="5424416" y="7490969"/>
                  <a:pt x="5300334" y="7295981"/>
                </a:cubicBezTo>
                <a:cubicBezTo>
                  <a:pt x="5034440" y="7366886"/>
                  <a:pt x="4750822" y="7402338"/>
                  <a:pt x="4484930" y="7402338"/>
                </a:cubicBezTo>
                <a:cubicBezTo>
                  <a:pt x="4484930" y="7473242"/>
                  <a:pt x="4467202" y="7526421"/>
                  <a:pt x="4467202" y="7579600"/>
                </a:cubicBezTo>
                <a:cubicBezTo>
                  <a:pt x="4467202" y="7863218"/>
                  <a:pt x="4484930" y="7969576"/>
                  <a:pt x="4502654" y="8005028"/>
                </a:cubicBezTo>
                <a:cubicBezTo>
                  <a:pt x="4626738" y="8040480"/>
                  <a:pt x="4715370" y="8111385"/>
                  <a:pt x="4715370" y="8200016"/>
                </a:cubicBezTo>
                <a:cubicBezTo>
                  <a:pt x="4715370" y="8324099"/>
                  <a:pt x="4538108" y="8412730"/>
                  <a:pt x="4343120" y="8412730"/>
                </a:cubicBezTo>
                <a:cubicBezTo>
                  <a:pt x="4130406" y="8395004"/>
                  <a:pt x="3970870" y="8288646"/>
                  <a:pt x="3970870" y="8182290"/>
                </a:cubicBezTo>
                <a:cubicBezTo>
                  <a:pt x="3988596" y="8075932"/>
                  <a:pt x="4077226" y="8005028"/>
                  <a:pt x="4219036" y="7987302"/>
                </a:cubicBezTo>
                <a:cubicBezTo>
                  <a:pt x="4236762" y="7951850"/>
                  <a:pt x="4254488" y="7845492"/>
                  <a:pt x="4272214" y="7561874"/>
                </a:cubicBezTo>
                <a:cubicBezTo>
                  <a:pt x="4272214" y="7508695"/>
                  <a:pt x="4272214" y="7455516"/>
                  <a:pt x="4272214" y="7402338"/>
                </a:cubicBezTo>
                <a:cubicBezTo>
                  <a:pt x="4024048" y="7384612"/>
                  <a:pt x="3793608" y="7331434"/>
                  <a:pt x="3580894" y="7242802"/>
                </a:cubicBezTo>
                <a:cubicBezTo>
                  <a:pt x="3439085" y="7437790"/>
                  <a:pt x="3315002" y="7632778"/>
                  <a:pt x="3244097" y="7774588"/>
                </a:cubicBezTo>
                <a:cubicBezTo>
                  <a:pt x="3084561" y="8164564"/>
                  <a:pt x="3066835" y="8324099"/>
                  <a:pt x="3066835" y="8377277"/>
                </a:cubicBezTo>
                <a:cubicBezTo>
                  <a:pt x="3279549" y="8519087"/>
                  <a:pt x="3385906" y="8696349"/>
                  <a:pt x="3332728" y="8802706"/>
                </a:cubicBezTo>
                <a:cubicBezTo>
                  <a:pt x="3261823" y="8962241"/>
                  <a:pt x="2925026" y="8979967"/>
                  <a:pt x="2588228" y="8820432"/>
                </a:cubicBezTo>
                <a:cubicBezTo>
                  <a:pt x="2251431" y="8678622"/>
                  <a:pt x="2038717" y="8430456"/>
                  <a:pt x="2109622" y="8270920"/>
                </a:cubicBezTo>
                <a:cubicBezTo>
                  <a:pt x="2162800" y="8146838"/>
                  <a:pt x="2357788" y="8111385"/>
                  <a:pt x="2588228" y="8164564"/>
                </a:cubicBezTo>
                <a:cubicBezTo>
                  <a:pt x="2641407" y="8129111"/>
                  <a:pt x="2747764" y="8022754"/>
                  <a:pt x="2907300" y="7632778"/>
                </a:cubicBezTo>
                <a:cubicBezTo>
                  <a:pt x="2978204" y="7473242"/>
                  <a:pt x="3049109" y="7260528"/>
                  <a:pt x="3084561" y="7030088"/>
                </a:cubicBezTo>
                <a:cubicBezTo>
                  <a:pt x="2854121" y="6906005"/>
                  <a:pt x="2623681" y="6746470"/>
                  <a:pt x="2446419" y="6551482"/>
                </a:cubicBezTo>
                <a:cubicBezTo>
                  <a:pt x="2393241" y="6586934"/>
                  <a:pt x="2340062" y="6622386"/>
                  <a:pt x="2304610" y="6657839"/>
                </a:cubicBezTo>
                <a:cubicBezTo>
                  <a:pt x="2091896" y="6852826"/>
                  <a:pt x="2038717" y="6941458"/>
                  <a:pt x="2020991" y="6976910"/>
                </a:cubicBezTo>
                <a:cubicBezTo>
                  <a:pt x="2091896" y="7083267"/>
                  <a:pt x="2091896" y="7207350"/>
                  <a:pt x="2038717" y="7278255"/>
                </a:cubicBezTo>
                <a:cubicBezTo>
                  <a:pt x="1950086" y="7349160"/>
                  <a:pt x="1755098" y="7295981"/>
                  <a:pt x="1631015" y="7154172"/>
                </a:cubicBezTo>
                <a:cubicBezTo>
                  <a:pt x="1489206" y="6994636"/>
                  <a:pt x="1436027" y="6817374"/>
                  <a:pt x="1524658" y="6728744"/>
                </a:cubicBezTo>
                <a:cubicBezTo>
                  <a:pt x="1595563" y="6675565"/>
                  <a:pt x="1719646" y="6693291"/>
                  <a:pt x="1826003" y="6764196"/>
                </a:cubicBezTo>
                <a:cubicBezTo>
                  <a:pt x="1861456" y="6746470"/>
                  <a:pt x="1950086" y="6711018"/>
                  <a:pt x="2162800" y="6516030"/>
                </a:cubicBezTo>
                <a:cubicBezTo>
                  <a:pt x="2198253" y="6480577"/>
                  <a:pt x="2251431" y="6427398"/>
                  <a:pt x="2286884" y="6391946"/>
                </a:cubicBezTo>
                <a:cubicBezTo>
                  <a:pt x="2127348" y="6214684"/>
                  <a:pt x="2003265" y="6001970"/>
                  <a:pt x="1896908" y="5789256"/>
                </a:cubicBezTo>
                <a:cubicBezTo>
                  <a:pt x="1666468" y="5824709"/>
                  <a:pt x="1453754" y="5877888"/>
                  <a:pt x="1294218" y="5931066"/>
                </a:cubicBezTo>
                <a:cubicBezTo>
                  <a:pt x="904242" y="6090602"/>
                  <a:pt x="780159" y="6196958"/>
                  <a:pt x="744707" y="6232410"/>
                </a:cubicBezTo>
                <a:cubicBezTo>
                  <a:pt x="780159" y="6480577"/>
                  <a:pt x="744707" y="6675565"/>
                  <a:pt x="620624" y="6711018"/>
                </a:cubicBezTo>
                <a:cubicBezTo>
                  <a:pt x="461088" y="6781922"/>
                  <a:pt x="212922" y="6551482"/>
                  <a:pt x="88838" y="6214684"/>
                </a:cubicBezTo>
                <a:cubicBezTo>
                  <a:pt x="-52971" y="5860161"/>
                  <a:pt x="-17519" y="5523364"/>
                  <a:pt x="142017" y="5470186"/>
                </a:cubicBezTo>
                <a:cubicBezTo>
                  <a:pt x="266100" y="5417007"/>
                  <a:pt x="425636" y="5541090"/>
                  <a:pt x="549719" y="5753804"/>
                </a:cubicBezTo>
                <a:cubicBezTo>
                  <a:pt x="602897" y="5753804"/>
                  <a:pt x="762433" y="5753804"/>
                  <a:pt x="1152409" y="5594269"/>
                </a:cubicBezTo>
                <a:cubicBezTo>
                  <a:pt x="1311944" y="5541090"/>
                  <a:pt x="1506932" y="5417007"/>
                  <a:pt x="1701920" y="5292924"/>
                </a:cubicBezTo>
                <a:cubicBezTo>
                  <a:pt x="1631015" y="5027031"/>
                  <a:pt x="1595563" y="4761139"/>
                  <a:pt x="1595563" y="4495246"/>
                </a:cubicBezTo>
                <a:cubicBezTo>
                  <a:pt x="1524658" y="4477520"/>
                  <a:pt x="1471480" y="4477520"/>
                  <a:pt x="1418301" y="4477520"/>
                </a:cubicBezTo>
                <a:cubicBezTo>
                  <a:pt x="1134682" y="4459794"/>
                  <a:pt x="1028326" y="4477520"/>
                  <a:pt x="992873" y="4495246"/>
                </a:cubicBezTo>
                <a:cubicBezTo>
                  <a:pt x="957421" y="4637056"/>
                  <a:pt x="886516" y="4725686"/>
                  <a:pt x="797885" y="4707960"/>
                </a:cubicBezTo>
                <a:cubicBezTo>
                  <a:pt x="673802" y="4707960"/>
                  <a:pt x="585171" y="4548425"/>
                  <a:pt x="585171" y="4335711"/>
                </a:cubicBezTo>
                <a:cubicBezTo>
                  <a:pt x="602897" y="4140723"/>
                  <a:pt x="709254" y="3981187"/>
                  <a:pt x="815611" y="3981187"/>
                </a:cubicBezTo>
                <a:cubicBezTo>
                  <a:pt x="904242" y="3981187"/>
                  <a:pt x="975147" y="4069818"/>
                  <a:pt x="1010599" y="4211627"/>
                </a:cubicBezTo>
                <a:cubicBezTo>
                  <a:pt x="1046052" y="4229354"/>
                  <a:pt x="1134682" y="4264806"/>
                  <a:pt x="1436027" y="4264806"/>
                </a:cubicBezTo>
                <a:cubicBezTo>
                  <a:pt x="1471480" y="4282532"/>
                  <a:pt x="1542384" y="4264806"/>
                  <a:pt x="1595563" y="4264806"/>
                </a:cubicBezTo>
                <a:cubicBezTo>
                  <a:pt x="1613289" y="4034366"/>
                  <a:pt x="1666468" y="3803925"/>
                  <a:pt x="1737372" y="3573485"/>
                </a:cubicBezTo>
                <a:cubicBezTo>
                  <a:pt x="1560111" y="3431676"/>
                  <a:pt x="1365123" y="3307593"/>
                  <a:pt x="1205587" y="3236688"/>
                </a:cubicBezTo>
                <a:cubicBezTo>
                  <a:pt x="833338" y="3077152"/>
                  <a:pt x="673802" y="3059426"/>
                  <a:pt x="620624" y="3059426"/>
                </a:cubicBezTo>
                <a:cubicBezTo>
                  <a:pt x="478814" y="3272140"/>
                  <a:pt x="301552" y="3378497"/>
                  <a:pt x="195195" y="3325319"/>
                </a:cubicBezTo>
                <a:cubicBezTo>
                  <a:pt x="35660" y="3254414"/>
                  <a:pt x="17934" y="2917617"/>
                  <a:pt x="159743" y="2580819"/>
                </a:cubicBezTo>
                <a:cubicBezTo>
                  <a:pt x="319279" y="2244022"/>
                  <a:pt x="567445" y="2031308"/>
                  <a:pt x="726981" y="2102213"/>
                </a:cubicBezTo>
                <a:cubicBezTo>
                  <a:pt x="851064" y="2155391"/>
                  <a:pt x="886516" y="2350379"/>
                  <a:pt x="833338" y="2598545"/>
                </a:cubicBezTo>
                <a:cubicBezTo>
                  <a:pt x="868790" y="2633998"/>
                  <a:pt x="975147" y="2740355"/>
                  <a:pt x="1365123" y="2917617"/>
                </a:cubicBezTo>
                <a:cubicBezTo>
                  <a:pt x="1506932" y="2988521"/>
                  <a:pt x="1737372" y="3041700"/>
                  <a:pt x="1950086" y="3077152"/>
                </a:cubicBezTo>
                <a:cubicBezTo>
                  <a:pt x="2091896" y="2846712"/>
                  <a:pt x="2251431" y="2633998"/>
                  <a:pt x="2446419" y="2439010"/>
                </a:cubicBezTo>
                <a:cubicBezTo>
                  <a:pt x="2410967" y="2385831"/>
                  <a:pt x="2375514" y="2332653"/>
                  <a:pt x="2340062" y="2297201"/>
                </a:cubicBezTo>
                <a:cubicBezTo>
                  <a:pt x="2145074" y="2084486"/>
                  <a:pt x="2056444" y="2031308"/>
                  <a:pt x="2020991" y="2031308"/>
                </a:cubicBezTo>
                <a:cubicBezTo>
                  <a:pt x="1896908" y="2084486"/>
                  <a:pt x="1790551" y="2102213"/>
                  <a:pt x="1719646" y="2031308"/>
                </a:cubicBezTo>
                <a:cubicBezTo>
                  <a:pt x="1648742" y="1942677"/>
                  <a:pt x="1701920" y="1765415"/>
                  <a:pt x="1843729" y="1623606"/>
                </a:cubicBezTo>
                <a:cubicBezTo>
                  <a:pt x="2003265" y="1481797"/>
                  <a:pt x="2180526" y="1446344"/>
                  <a:pt x="2269158" y="1534975"/>
                </a:cubicBezTo>
                <a:cubicBezTo>
                  <a:pt x="2322336" y="1588154"/>
                  <a:pt x="2304610" y="1712237"/>
                  <a:pt x="2233705" y="1836320"/>
                </a:cubicBezTo>
                <a:cubicBezTo>
                  <a:pt x="2251431" y="1854046"/>
                  <a:pt x="2286884" y="1960403"/>
                  <a:pt x="2481872" y="2173117"/>
                </a:cubicBezTo>
                <a:cubicBezTo>
                  <a:pt x="2517324" y="2208570"/>
                  <a:pt x="2570502" y="2244022"/>
                  <a:pt x="2605955" y="2279474"/>
                </a:cubicBezTo>
                <a:cubicBezTo>
                  <a:pt x="2783216" y="2137665"/>
                  <a:pt x="2995930" y="1995856"/>
                  <a:pt x="3208644" y="1889499"/>
                </a:cubicBezTo>
                <a:cubicBezTo>
                  <a:pt x="3173192" y="1659058"/>
                  <a:pt x="3120014" y="1446344"/>
                  <a:pt x="3066835" y="1286809"/>
                </a:cubicBezTo>
                <a:cubicBezTo>
                  <a:pt x="2907300" y="896833"/>
                  <a:pt x="2800942" y="772750"/>
                  <a:pt x="2765490" y="737297"/>
                </a:cubicBezTo>
                <a:cubicBezTo>
                  <a:pt x="2517324" y="790476"/>
                  <a:pt x="2322336" y="737297"/>
                  <a:pt x="2269158" y="613215"/>
                </a:cubicBezTo>
                <a:cubicBezTo>
                  <a:pt x="2215979" y="453679"/>
                  <a:pt x="2446419" y="223239"/>
                  <a:pt x="2783216" y="81429"/>
                </a:cubicBezTo>
                <a:cubicBezTo>
                  <a:pt x="2916163" y="34898"/>
                  <a:pt x="3044123" y="8309"/>
                  <a:pt x="3155881" y="1661"/>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100" dirty="0"/>
            </a:lvl1pPr>
          </a:lstStyle>
          <a:p>
            <a:pPr lvl="0" algn="ctr"/>
            <a:endParaRPr lang="ru-RU" b="1"/>
          </a:p>
        </p:txBody>
      </p:sp>
    </p:spTree>
    <p:extLst>
      <p:ext uri="{BB962C8B-B14F-4D97-AF65-F5344CB8AC3E}">
        <p14:creationId xmlns:p14="http://schemas.microsoft.com/office/powerpoint/2010/main" val="3796388890"/>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341_Пользовательский макет">
    <p:spTree>
      <p:nvGrpSpPr>
        <p:cNvPr id="1" name=""/>
        <p:cNvGrpSpPr/>
        <p:nvPr/>
      </p:nvGrpSpPr>
      <p:grpSpPr>
        <a:xfrm>
          <a:off x="0" y="0"/>
          <a:ext cx="0" cy="0"/>
          <a:chOff x="0" y="0"/>
          <a:chExt cx="0" cy="0"/>
        </a:xfrm>
      </p:grpSpPr>
      <p:sp>
        <p:nvSpPr>
          <p:cNvPr id="10" name="Рисунок 9">
            <a:extLst>
              <a:ext uri="{FF2B5EF4-FFF2-40B4-BE49-F238E27FC236}">
                <a16:creationId xmlns:a16="http://schemas.microsoft.com/office/drawing/2014/main" id="{1C4EE596-0B09-2E4A-B8E4-35A6925F66C5}"/>
              </a:ext>
            </a:extLst>
          </p:cNvPr>
          <p:cNvSpPr>
            <a:spLocks noGrp="1"/>
          </p:cNvSpPr>
          <p:nvPr>
            <p:ph type="pic" sz="quarter" idx="25"/>
          </p:nvPr>
        </p:nvSpPr>
        <p:spPr>
          <a:xfrm>
            <a:off x="3818526" y="1749667"/>
            <a:ext cx="4498365" cy="4498430"/>
          </a:xfrm>
          <a:custGeom>
            <a:avLst/>
            <a:gdLst>
              <a:gd name="connsiteX0" fmla="*/ 3155882 w 8997901"/>
              <a:gd name="connsiteY0" fmla="*/ 1661 h 8997901"/>
              <a:gd name="connsiteX1" fmla="*/ 3527716 w 8997901"/>
              <a:gd name="connsiteY1" fmla="*/ 134608 h 8997901"/>
              <a:gd name="connsiteX2" fmla="*/ 3244097 w 8997901"/>
              <a:gd name="connsiteY2" fmla="*/ 560036 h 8997901"/>
              <a:gd name="connsiteX3" fmla="*/ 3403632 w 8997901"/>
              <a:gd name="connsiteY3" fmla="*/ 1162725 h 8997901"/>
              <a:gd name="connsiteX4" fmla="*/ 3704977 w 8997901"/>
              <a:gd name="connsiteY4" fmla="*/ 1694511 h 8997901"/>
              <a:gd name="connsiteX5" fmla="*/ 4502655 w 8997901"/>
              <a:gd name="connsiteY5" fmla="*/ 1588154 h 8997901"/>
              <a:gd name="connsiteX6" fmla="*/ 4520382 w 8997901"/>
              <a:gd name="connsiteY6" fmla="*/ 1410892 h 8997901"/>
              <a:gd name="connsiteX7" fmla="*/ 4502655 w 8997901"/>
              <a:gd name="connsiteY7" fmla="*/ 1003190 h 8997901"/>
              <a:gd name="connsiteX8" fmla="*/ 4272215 w 8997901"/>
              <a:gd name="connsiteY8" fmla="*/ 790476 h 8997901"/>
              <a:gd name="connsiteX9" fmla="*/ 4662190 w 8997901"/>
              <a:gd name="connsiteY9" fmla="*/ 595488 h 8997901"/>
              <a:gd name="connsiteX10" fmla="*/ 5016714 w 8997901"/>
              <a:gd name="connsiteY10" fmla="*/ 825928 h 8997901"/>
              <a:gd name="connsiteX11" fmla="*/ 4786274 w 8997901"/>
              <a:gd name="connsiteY11" fmla="*/ 1003190 h 8997901"/>
              <a:gd name="connsiteX12" fmla="*/ 4715369 w 8997901"/>
              <a:gd name="connsiteY12" fmla="*/ 1428618 h 8997901"/>
              <a:gd name="connsiteX13" fmla="*/ 4733096 w 8997901"/>
              <a:gd name="connsiteY13" fmla="*/ 1605880 h 8997901"/>
              <a:gd name="connsiteX14" fmla="*/ 5424416 w 8997901"/>
              <a:gd name="connsiteY14" fmla="*/ 1747689 h 8997901"/>
              <a:gd name="connsiteX15" fmla="*/ 5743487 w 8997901"/>
              <a:gd name="connsiteY15" fmla="*/ 1215904 h 8997901"/>
              <a:gd name="connsiteX16" fmla="*/ 5920749 w 8997901"/>
              <a:gd name="connsiteY16" fmla="*/ 613215 h 8997901"/>
              <a:gd name="connsiteX17" fmla="*/ 5672582 w 8997901"/>
              <a:gd name="connsiteY17" fmla="*/ 187786 h 8997901"/>
              <a:gd name="connsiteX18" fmla="*/ 6417082 w 8997901"/>
              <a:gd name="connsiteY18" fmla="*/ 170060 h 8997901"/>
              <a:gd name="connsiteX19" fmla="*/ 6895688 w 8997901"/>
              <a:gd name="connsiteY19" fmla="*/ 719571 h 8997901"/>
              <a:gd name="connsiteX20" fmla="*/ 6399356 w 8997901"/>
              <a:gd name="connsiteY20" fmla="*/ 825928 h 8997901"/>
              <a:gd name="connsiteX21" fmla="*/ 6080284 w 8997901"/>
              <a:gd name="connsiteY21" fmla="*/ 1357713 h 8997901"/>
              <a:gd name="connsiteX22" fmla="*/ 5903022 w 8997901"/>
              <a:gd name="connsiteY22" fmla="*/ 1960403 h 8997901"/>
              <a:gd name="connsiteX23" fmla="*/ 6558891 w 8997901"/>
              <a:gd name="connsiteY23" fmla="*/ 2439010 h 8997901"/>
              <a:gd name="connsiteX24" fmla="*/ 6700700 w 8997901"/>
              <a:gd name="connsiteY24" fmla="*/ 2332653 h 8997901"/>
              <a:gd name="connsiteX25" fmla="*/ 6966593 w 8997901"/>
              <a:gd name="connsiteY25" fmla="*/ 2013582 h 8997901"/>
              <a:gd name="connsiteX26" fmla="*/ 6966593 w 8997901"/>
              <a:gd name="connsiteY26" fmla="*/ 1712237 h 8997901"/>
              <a:gd name="connsiteX27" fmla="*/ 7374295 w 8997901"/>
              <a:gd name="connsiteY27" fmla="*/ 1854046 h 8997901"/>
              <a:gd name="connsiteX28" fmla="*/ 7462926 w 8997901"/>
              <a:gd name="connsiteY28" fmla="*/ 2261748 h 8997901"/>
              <a:gd name="connsiteX29" fmla="*/ 7161581 w 8997901"/>
              <a:gd name="connsiteY29" fmla="*/ 2226296 h 8997901"/>
              <a:gd name="connsiteX30" fmla="*/ 6824784 w 8997901"/>
              <a:gd name="connsiteY30" fmla="*/ 2492188 h 8997901"/>
              <a:gd name="connsiteX31" fmla="*/ 6700700 w 8997901"/>
              <a:gd name="connsiteY31" fmla="*/ 2616272 h 8997901"/>
              <a:gd name="connsiteX32" fmla="*/ 7108402 w 8997901"/>
              <a:gd name="connsiteY32" fmla="*/ 3201235 h 8997901"/>
              <a:gd name="connsiteX33" fmla="*/ 7711092 w 8997901"/>
              <a:gd name="connsiteY33" fmla="*/ 3059426 h 8997901"/>
              <a:gd name="connsiteX34" fmla="*/ 8242878 w 8997901"/>
              <a:gd name="connsiteY34" fmla="*/ 2758081 h 8997901"/>
              <a:gd name="connsiteX35" fmla="*/ 8366960 w 8997901"/>
              <a:gd name="connsiteY35" fmla="*/ 2279474 h 8997901"/>
              <a:gd name="connsiteX36" fmla="*/ 8916472 w 8997901"/>
              <a:gd name="connsiteY36" fmla="*/ 2793533 h 8997901"/>
              <a:gd name="connsiteX37" fmla="*/ 8863293 w 8997901"/>
              <a:gd name="connsiteY37" fmla="*/ 3520306 h 8997901"/>
              <a:gd name="connsiteX38" fmla="*/ 8437865 w 8997901"/>
              <a:gd name="connsiteY38" fmla="*/ 3254414 h 8997901"/>
              <a:gd name="connsiteX39" fmla="*/ 7835176 w 8997901"/>
              <a:gd name="connsiteY39" fmla="*/ 3396223 h 8997901"/>
              <a:gd name="connsiteX40" fmla="*/ 7285664 w 8997901"/>
              <a:gd name="connsiteY40" fmla="*/ 3697568 h 8997901"/>
              <a:gd name="connsiteX41" fmla="*/ 7409747 w 8997901"/>
              <a:gd name="connsiteY41" fmla="*/ 4495246 h 8997901"/>
              <a:gd name="connsiteX42" fmla="*/ 7569283 w 8997901"/>
              <a:gd name="connsiteY42" fmla="*/ 4512972 h 8997901"/>
              <a:gd name="connsiteX43" fmla="*/ 7994711 w 8997901"/>
              <a:gd name="connsiteY43" fmla="*/ 4495246 h 8997901"/>
              <a:gd name="connsiteX44" fmla="*/ 8207425 w 8997901"/>
              <a:gd name="connsiteY44" fmla="*/ 4282532 h 8997901"/>
              <a:gd name="connsiteX45" fmla="*/ 8402413 w 8997901"/>
              <a:gd name="connsiteY45" fmla="*/ 4654782 h 8997901"/>
              <a:gd name="connsiteX46" fmla="*/ 8171972 w 8997901"/>
              <a:gd name="connsiteY46" fmla="*/ 5009305 h 8997901"/>
              <a:gd name="connsiteX47" fmla="*/ 7994711 w 8997901"/>
              <a:gd name="connsiteY47" fmla="*/ 4778865 h 8997901"/>
              <a:gd name="connsiteX48" fmla="*/ 7569283 w 8997901"/>
              <a:gd name="connsiteY48" fmla="*/ 4725686 h 8997901"/>
              <a:gd name="connsiteX49" fmla="*/ 7392021 w 8997901"/>
              <a:gd name="connsiteY49" fmla="*/ 4725686 h 8997901"/>
              <a:gd name="connsiteX50" fmla="*/ 7250212 w 8997901"/>
              <a:gd name="connsiteY50" fmla="*/ 5417007 h 8997901"/>
              <a:gd name="connsiteX51" fmla="*/ 7781997 w 8997901"/>
              <a:gd name="connsiteY51" fmla="*/ 5753804 h 8997901"/>
              <a:gd name="connsiteX52" fmla="*/ 8384687 w 8997901"/>
              <a:gd name="connsiteY52" fmla="*/ 5931066 h 8997901"/>
              <a:gd name="connsiteX53" fmla="*/ 8810115 w 8997901"/>
              <a:gd name="connsiteY53" fmla="*/ 5665173 h 8997901"/>
              <a:gd name="connsiteX54" fmla="*/ 8827841 w 8997901"/>
              <a:gd name="connsiteY54" fmla="*/ 6409672 h 8997901"/>
              <a:gd name="connsiteX55" fmla="*/ 8260604 w 8997901"/>
              <a:gd name="connsiteY55" fmla="*/ 6888279 h 8997901"/>
              <a:gd name="connsiteX56" fmla="*/ 8171972 w 8997901"/>
              <a:gd name="connsiteY56" fmla="*/ 6391946 h 8997901"/>
              <a:gd name="connsiteX57" fmla="*/ 7640188 w 8997901"/>
              <a:gd name="connsiteY57" fmla="*/ 6072875 h 8997901"/>
              <a:gd name="connsiteX58" fmla="*/ 7037498 w 8997901"/>
              <a:gd name="connsiteY58" fmla="*/ 5913340 h 8997901"/>
              <a:gd name="connsiteX59" fmla="*/ 6541165 w 8997901"/>
              <a:gd name="connsiteY59" fmla="*/ 6551482 h 8997901"/>
              <a:gd name="connsiteX60" fmla="*/ 6665248 w 8997901"/>
              <a:gd name="connsiteY60" fmla="*/ 6693291 h 8997901"/>
              <a:gd name="connsiteX61" fmla="*/ 6966593 w 8997901"/>
              <a:gd name="connsiteY61" fmla="*/ 6976910 h 8997901"/>
              <a:gd name="connsiteX62" fmla="*/ 7267938 w 8997901"/>
              <a:gd name="connsiteY62" fmla="*/ 6959184 h 8997901"/>
              <a:gd name="connsiteX63" fmla="*/ 7143854 w 8997901"/>
              <a:gd name="connsiteY63" fmla="*/ 7366886 h 8997901"/>
              <a:gd name="connsiteX64" fmla="*/ 6736152 w 8997901"/>
              <a:gd name="connsiteY64" fmla="*/ 7455516 h 8997901"/>
              <a:gd name="connsiteX65" fmla="*/ 6771605 w 8997901"/>
              <a:gd name="connsiteY65" fmla="*/ 7171898 h 8997901"/>
              <a:gd name="connsiteX66" fmla="*/ 6505712 w 8997901"/>
              <a:gd name="connsiteY66" fmla="*/ 6817374 h 8997901"/>
              <a:gd name="connsiteX67" fmla="*/ 6381630 w 8997901"/>
              <a:gd name="connsiteY67" fmla="*/ 6711018 h 8997901"/>
              <a:gd name="connsiteX68" fmla="*/ 5796666 w 8997901"/>
              <a:gd name="connsiteY68" fmla="*/ 7100993 h 8997901"/>
              <a:gd name="connsiteX69" fmla="*/ 5938475 w 8997901"/>
              <a:gd name="connsiteY69" fmla="*/ 7703683 h 8997901"/>
              <a:gd name="connsiteX70" fmla="*/ 6239820 w 8997901"/>
              <a:gd name="connsiteY70" fmla="*/ 8253194 h 8997901"/>
              <a:gd name="connsiteX71" fmla="*/ 6718426 w 8997901"/>
              <a:gd name="connsiteY71" fmla="*/ 8377277 h 8997901"/>
              <a:gd name="connsiteX72" fmla="*/ 6204368 w 8997901"/>
              <a:gd name="connsiteY72" fmla="*/ 8909063 h 8997901"/>
              <a:gd name="connsiteX73" fmla="*/ 5477594 w 8997901"/>
              <a:gd name="connsiteY73" fmla="*/ 8855884 h 8997901"/>
              <a:gd name="connsiteX74" fmla="*/ 5743487 w 8997901"/>
              <a:gd name="connsiteY74" fmla="*/ 8430456 h 8997901"/>
              <a:gd name="connsiteX75" fmla="*/ 5601678 w 8997901"/>
              <a:gd name="connsiteY75" fmla="*/ 7827766 h 8997901"/>
              <a:gd name="connsiteX76" fmla="*/ 5300333 w 8997901"/>
              <a:gd name="connsiteY76" fmla="*/ 7295981 h 8997901"/>
              <a:gd name="connsiteX77" fmla="*/ 4484929 w 8997901"/>
              <a:gd name="connsiteY77" fmla="*/ 7402338 h 8997901"/>
              <a:gd name="connsiteX78" fmla="*/ 4467202 w 8997901"/>
              <a:gd name="connsiteY78" fmla="*/ 7579600 h 8997901"/>
              <a:gd name="connsiteX79" fmla="*/ 4502655 w 8997901"/>
              <a:gd name="connsiteY79" fmla="*/ 8005028 h 8997901"/>
              <a:gd name="connsiteX80" fmla="*/ 4715369 w 8997901"/>
              <a:gd name="connsiteY80" fmla="*/ 8200016 h 8997901"/>
              <a:gd name="connsiteX81" fmla="*/ 4343120 w 8997901"/>
              <a:gd name="connsiteY81" fmla="*/ 8412730 h 8997901"/>
              <a:gd name="connsiteX82" fmla="*/ 3970870 w 8997901"/>
              <a:gd name="connsiteY82" fmla="*/ 8182290 h 8997901"/>
              <a:gd name="connsiteX83" fmla="*/ 4219036 w 8997901"/>
              <a:gd name="connsiteY83" fmla="*/ 7987302 h 8997901"/>
              <a:gd name="connsiteX84" fmla="*/ 4272215 w 8997901"/>
              <a:gd name="connsiteY84" fmla="*/ 7561874 h 8997901"/>
              <a:gd name="connsiteX85" fmla="*/ 4272215 w 8997901"/>
              <a:gd name="connsiteY85" fmla="*/ 7402338 h 8997901"/>
              <a:gd name="connsiteX86" fmla="*/ 3580894 w 8997901"/>
              <a:gd name="connsiteY86" fmla="*/ 7242802 h 8997901"/>
              <a:gd name="connsiteX87" fmla="*/ 3244097 w 8997901"/>
              <a:gd name="connsiteY87" fmla="*/ 7774588 h 8997901"/>
              <a:gd name="connsiteX88" fmla="*/ 3066835 w 8997901"/>
              <a:gd name="connsiteY88" fmla="*/ 8377277 h 8997901"/>
              <a:gd name="connsiteX89" fmla="*/ 3332728 w 8997901"/>
              <a:gd name="connsiteY89" fmla="*/ 8802706 h 8997901"/>
              <a:gd name="connsiteX90" fmla="*/ 2588228 w 8997901"/>
              <a:gd name="connsiteY90" fmla="*/ 8820432 h 8997901"/>
              <a:gd name="connsiteX91" fmla="*/ 2109622 w 8997901"/>
              <a:gd name="connsiteY91" fmla="*/ 8270920 h 8997901"/>
              <a:gd name="connsiteX92" fmla="*/ 2588228 w 8997901"/>
              <a:gd name="connsiteY92" fmla="*/ 8164564 h 8997901"/>
              <a:gd name="connsiteX93" fmla="*/ 2907300 w 8997901"/>
              <a:gd name="connsiteY93" fmla="*/ 7632778 h 8997901"/>
              <a:gd name="connsiteX94" fmla="*/ 3084561 w 8997901"/>
              <a:gd name="connsiteY94" fmla="*/ 7030088 h 8997901"/>
              <a:gd name="connsiteX95" fmla="*/ 2446419 w 8997901"/>
              <a:gd name="connsiteY95" fmla="*/ 6551482 h 8997901"/>
              <a:gd name="connsiteX96" fmla="*/ 2304610 w 8997901"/>
              <a:gd name="connsiteY96" fmla="*/ 6657839 h 8997901"/>
              <a:gd name="connsiteX97" fmla="*/ 2020991 w 8997901"/>
              <a:gd name="connsiteY97" fmla="*/ 6976910 h 8997901"/>
              <a:gd name="connsiteX98" fmla="*/ 2038717 w 8997901"/>
              <a:gd name="connsiteY98" fmla="*/ 7278255 h 8997901"/>
              <a:gd name="connsiteX99" fmla="*/ 1631015 w 8997901"/>
              <a:gd name="connsiteY99" fmla="*/ 7154172 h 8997901"/>
              <a:gd name="connsiteX100" fmla="*/ 1524658 w 8997901"/>
              <a:gd name="connsiteY100" fmla="*/ 6728744 h 8997901"/>
              <a:gd name="connsiteX101" fmla="*/ 1826003 w 8997901"/>
              <a:gd name="connsiteY101" fmla="*/ 6764196 h 8997901"/>
              <a:gd name="connsiteX102" fmla="*/ 2162800 w 8997901"/>
              <a:gd name="connsiteY102" fmla="*/ 6516030 h 8997901"/>
              <a:gd name="connsiteX103" fmla="*/ 2286884 w 8997901"/>
              <a:gd name="connsiteY103" fmla="*/ 6391946 h 8997901"/>
              <a:gd name="connsiteX104" fmla="*/ 1896908 w 8997901"/>
              <a:gd name="connsiteY104" fmla="*/ 5789256 h 8997901"/>
              <a:gd name="connsiteX105" fmla="*/ 1294218 w 8997901"/>
              <a:gd name="connsiteY105" fmla="*/ 5931066 h 8997901"/>
              <a:gd name="connsiteX106" fmla="*/ 744707 w 8997901"/>
              <a:gd name="connsiteY106" fmla="*/ 6232410 h 8997901"/>
              <a:gd name="connsiteX107" fmla="*/ 620623 w 8997901"/>
              <a:gd name="connsiteY107" fmla="*/ 6711018 h 8997901"/>
              <a:gd name="connsiteX108" fmla="*/ 88838 w 8997901"/>
              <a:gd name="connsiteY108" fmla="*/ 6214684 h 8997901"/>
              <a:gd name="connsiteX109" fmla="*/ 142017 w 8997901"/>
              <a:gd name="connsiteY109" fmla="*/ 5470186 h 8997901"/>
              <a:gd name="connsiteX110" fmla="*/ 549719 w 8997901"/>
              <a:gd name="connsiteY110" fmla="*/ 5753804 h 8997901"/>
              <a:gd name="connsiteX111" fmla="*/ 1152409 w 8997901"/>
              <a:gd name="connsiteY111" fmla="*/ 5594268 h 8997901"/>
              <a:gd name="connsiteX112" fmla="*/ 1701920 w 8997901"/>
              <a:gd name="connsiteY112" fmla="*/ 5292924 h 8997901"/>
              <a:gd name="connsiteX113" fmla="*/ 1595563 w 8997901"/>
              <a:gd name="connsiteY113" fmla="*/ 4495246 h 8997901"/>
              <a:gd name="connsiteX114" fmla="*/ 1418301 w 8997901"/>
              <a:gd name="connsiteY114" fmla="*/ 4477520 h 8997901"/>
              <a:gd name="connsiteX115" fmla="*/ 992873 w 8997901"/>
              <a:gd name="connsiteY115" fmla="*/ 4495246 h 8997901"/>
              <a:gd name="connsiteX116" fmla="*/ 797885 w 8997901"/>
              <a:gd name="connsiteY116" fmla="*/ 4707960 h 8997901"/>
              <a:gd name="connsiteX117" fmla="*/ 585171 w 8997901"/>
              <a:gd name="connsiteY117" fmla="*/ 4335711 h 8997901"/>
              <a:gd name="connsiteX118" fmla="*/ 815611 w 8997901"/>
              <a:gd name="connsiteY118" fmla="*/ 3981187 h 8997901"/>
              <a:gd name="connsiteX119" fmla="*/ 1010599 w 8997901"/>
              <a:gd name="connsiteY119" fmla="*/ 4211627 h 8997901"/>
              <a:gd name="connsiteX120" fmla="*/ 1436027 w 8997901"/>
              <a:gd name="connsiteY120" fmla="*/ 4264806 h 8997901"/>
              <a:gd name="connsiteX121" fmla="*/ 1595563 w 8997901"/>
              <a:gd name="connsiteY121" fmla="*/ 4264806 h 8997901"/>
              <a:gd name="connsiteX122" fmla="*/ 1737372 w 8997901"/>
              <a:gd name="connsiteY122" fmla="*/ 3573485 h 8997901"/>
              <a:gd name="connsiteX123" fmla="*/ 1205587 w 8997901"/>
              <a:gd name="connsiteY123" fmla="*/ 3236688 h 8997901"/>
              <a:gd name="connsiteX124" fmla="*/ 620623 w 8997901"/>
              <a:gd name="connsiteY124" fmla="*/ 3059426 h 8997901"/>
              <a:gd name="connsiteX125" fmla="*/ 195195 w 8997901"/>
              <a:gd name="connsiteY125" fmla="*/ 3325318 h 8997901"/>
              <a:gd name="connsiteX126" fmla="*/ 159743 w 8997901"/>
              <a:gd name="connsiteY126" fmla="*/ 2580819 h 8997901"/>
              <a:gd name="connsiteX127" fmla="*/ 726980 w 8997901"/>
              <a:gd name="connsiteY127" fmla="*/ 2102213 h 8997901"/>
              <a:gd name="connsiteX128" fmla="*/ 833338 w 8997901"/>
              <a:gd name="connsiteY128" fmla="*/ 2598545 h 8997901"/>
              <a:gd name="connsiteX129" fmla="*/ 1365123 w 8997901"/>
              <a:gd name="connsiteY129" fmla="*/ 2917617 h 8997901"/>
              <a:gd name="connsiteX130" fmla="*/ 1950086 w 8997901"/>
              <a:gd name="connsiteY130" fmla="*/ 3077152 h 8997901"/>
              <a:gd name="connsiteX131" fmla="*/ 2446419 w 8997901"/>
              <a:gd name="connsiteY131" fmla="*/ 2439010 h 8997901"/>
              <a:gd name="connsiteX132" fmla="*/ 2340062 w 8997901"/>
              <a:gd name="connsiteY132" fmla="*/ 2297201 h 8997901"/>
              <a:gd name="connsiteX133" fmla="*/ 2020991 w 8997901"/>
              <a:gd name="connsiteY133" fmla="*/ 2031308 h 8997901"/>
              <a:gd name="connsiteX134" fmla="*/ 1719646 w 8997901"/>
              <a:gd name="connsiteY134" fmla="*/ 2031308 h 8997901"/>
              <a:gd name="connsiteX135" fmla="*/ 1843729 w 8997901"/>
              <a:gd name="connsiteY135" fmla="*/ 1623606 h 8997901"/>
              <a:gd name="connsiteX136" fmla="*/ 2269158 w 8997901"/>
              <a:gd name="connsiteY136" fmla="*/ 1534975 h 8997901"/>
              <a:gd name="connsiteX137" fmla="*/ 2233705 w 8997901"/>
              <a:gd name="connsiteY137" fmla="*/ 1836320 h 8997901"/>
              <a:gd name="connsiteX138" fmla="*/ 2481872 w 8997901"/>
              <a:gd name="connsiteY138" fmla="*/ 2173117 h 8997901"/>
              <a:gd name="connsiteX139" fmla="*/ 2605955 w 8997901"/>
              <a:gd name="connsiteY139" fmla="*/ 2279474 h 8997901"/>
              <a:gd name="connsiteX140" fmla="*/ 3208644 w 8997901"/>
              <a:gd name="connsiteY140" fmla="*/ 1889499 h 8997901"/>
              <a:gd name="connsiteX141" fmla="*/ 3066835 w 8997901"/>
              <a:gd name="connsiteY141" fmla="*/ 1286809 h 8997901"/>
              <a:gd name="connsiteX142" fmla="*/ 2765490 w 8997901"/>
              <a:gd name="connsiteY142" fmla="*/ 737297 h 8997901"/>
              <a:gd name="connsiteX143" fmla="*/ 2269158 w 8997901"/>
              <a:gd name="connsiteY143" fmla="*/ 613215 h 8997901"/>
              <a:gd name="connsiteX144" fmla="*/ 2783216 w 8997901"/>
              <a:gd name="connsiteY144" fmla="*/ 81429 h 8997901"/>
              <a:gd name="connsiteX145" fmla="*/ 3155882 w 8997901"/>
              <a:gd name="connsiteY145" fmla="*/ 1661 h 899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8997901" h="8997901">
                <a:moveTo>
                  <a:pt x="3155882" y="1661"/>
                </a:moveTo>
                <a:cubicBezTo>
                  <a:pt x="3342145" y="-9417"/>
                  <a:pt x="3483401" y="34898"/>
                  <a:pt x="3527716" y="134608"/>
                </a:cubicBezTo>
                <a:cubicBezTo>
                  <a:pt x="3580894" y="258691"/>
                  <a:pt x="3456811" y="418227"/>
                  <a:pt x="3244097" y="560036"/>
                </a:cubicBezTo>
                <a:cubicBezTo>
                  <a:pt x="3244097" y="613215"/>
                  <a:pt x="3244097" y="772750"/>
                  <a:pt x="3403632" y="1162725"/>
                </a:cubicBezTo>
                <a:cubicBezTo>
                  <a:pt x="3456811" y="1322261"/>
                  <a:pt x="3580894" y="1517249"/>
                  <a:pt x="3704977" y="1694511"/>
                </a:cubicBezTo>
                <a:cubicBezTo>
                  <a:pt x="3970870" y="1623606"/>
                  <a:pt x="4236762" y="1588154"/>
                  <a:pt x="4502655" y="1588154"/>
                </a:cubicBezTo>
                <a:cubicBezTo>
                  <a:pt x="4520382" y="1534975"/>
                  <a:pt x="4520382" y="1464070"/>
                  <a:pt x="4520382" y="1410892"/>
                </a:cubicBezTo>
                <a:cubicBezTo>
                  <a:pt x="4538108" y="1127273"/>
                  <a:pt x="4502655" y="1020916"/>
                  <a:pt x="4502655" y="1003190"/>
                </a:cubicBezTo>
                <a:cubicBezTo>
                  <a:pt x="4360846" y="950011"/>
                  <a:pt x="4272215" y="879107"/>
                  <a:pt x="4272215" y="790476"/>
                </a:cubicBezTo>
                <a:cubicBezTo>
                  <a:pt x="4289941" y="666393"/>
                  <a:pt x="4449476" y="577762"/>
                  <a:pt x="4662190" y="595488"/>
                </a:cubicBezTo>
                <a:cubicBezTo>
                  <a:pt x="4857178" y="595488"/>
                  <a:pt x="5016714" y="701845"/>
                  <a:pt x="5016714" y="825928"/>
                </a:cubicBezTo>
                <a:cubicBezTo>
                  <a:pt x="5016714" y="914559"/>
                  <a:pt x="4910357" y="985464"/>
                  <a:pt x="4786274" y="1003190"/>
                </a:cubicBezTo>
                <a:cubicBezTo>
                  <a:pt x="4768548" y="1038642"/>
                  <a:pt x="4733096" y="1144999"/>
                  <a:pt x="4715369" y="1428618"/>
                </a:cubicBezTo>
                <a:cubicBezTo>
                  <a:pt x="4715369" y="1481797"/>
                  <a:pt x="4715369" y="1534975"/>
                  <a:pt x="4733096" y="1605880"/>
                </a:cubicBezTo>
                <a:cubicBezTo>
                  <a:pt x="4963536" y="1623606"/>
                  <a:pt x="5193976" y="1659058"/>
                  <a:pt x="5424416" y="1747689"/>
                </a:cubicBezTo>
                <a:cubicBezTo>
                  <a:pt x="5566226" y="1552701"/>
                  <a:pt x="5672582" y="1357713"/>
                  <a:pt x="5743487" y="1215904"/>
                </a:cubicBezTo>
                <a:cubicBezTo>
                  <a:pt x="5920749" y="825928"/>
                  <a:pt x="5938475" y="666393"/>
                  <a:pt x="5920749" y="613215"/>
                </a:cubicBezTo>
                <a:cubicBezTo>
                  <a:pt x="5725761" y="471405"/>
                  <a:pt x="5619404" y="311869"/>
                  <a:pt x="5672582" y="187786"/>
                </a:cubicBezTo>
                <a:cubicBezTo>
                  <a:pt x="5743487" y="28251"/>
                  <a:pt x="6062558" y="10524"/>
                  <a:pt x="6417082" y="170060"/>
                </a:cubicBezTo>
                <a:cubicBezTo>
                  <a:pt x="6753879" y="311869"/>
                  <a:pt x="6966593" y="560036"/>
                  <a:pt x="6895688" y="719571"/>
                </a:cubicBezTo>
                <a:cubicBezTo>
                  <a:pt x="6842510" y="843654"/>
                  <a:pt x="6647522" y="879107"/>
                  <a:pt x="6399356" y="825928"/>
                </a:cubicBezTo>
                <a:cubicBezTo>
                  <a:pt x="6363903" y="861381"/>
                  <a:pt x="6257546" y="967738"/>
                  <a:pt x="6080284" y="1357713"/>
                </a:cubicBezTo>
                <a:cubicBezTo>
                  <a:pt x="6009380" y="1517249"/>
                  <a:pt x="5956201" y="1729963"/>
                  <a:pt x="5903022" y="1960403"/>
                </a:cubicBezTo>
                <a:cubicBezTo>
                  <a:pt x="6151189" y="2084486"/>
                  <a:pt x="6363903" y="2244022"/>
                  <a:pt x="6558891" y="2439010"/>
                </a:cubicBezTo>
                <a:cubicBezTo>
                  <a:pt x="6612070" y="2403558"/>
                  <a:pt x="6647522" y="2368105"/>
                  <a:pt x="6700700" y="2332653"/>
                </a:cubicBezTo>
                <a:cubicBezTo>
                  <a:pt x="6895688" y="2137665"/>
                  <a:pt x="6948867" y="2049034"/>
                  <a:pt x="6966593" y="2013582"/>
                </a:cubicBezTo>
                <a:cubicBezTo>
                  <a:pt x="6913414" y="1907225"/>
                  <a:pt x="6895688" y="1783141"/>
                  <a:pt x="6966593" y="1712237"/>
                </a:cubicBezTo>
                <a:cubicBezTo>
                  <a:pt x="7055224" y="1641332"/>
                  <a:pt x="7232486" y="1694511"/>
                  <a:pt x="7374295" y="1854046"/>
                </a:cubicBezTo>
                <a:cubicBezTo>
                  <a:pt x="7516104" y="1995856"/>
                  <a:pt x="7551556" y="2190843"/>
                  <a:pt x="7462926" y="2261748"/>
                </a:cubicBezTo>
                <a:cubicBezTo>
                  <a:pt x="7392021" y="2314927"/>
                  <a:pt x="7285664" y="2314927"/>
                  <a:pt x="7161581" y="2226296"/>
                </a:cubicBezTo>
                <a:cubicBezTo>
                  <a:pt x="7126128" y="2244022"/>
                  <a:pt x="7037498" y="2297201"/>
                  <a:pt x="6824784" y="2492188"/>
                </a:cubicBezTo>
                <a:cubicBezTo>
                  <a:pt x="6789331" y="2527641"/>
                  <a:pt x="6753879" y="2563093"/>
                  <a:pt x="6700700" y="2616272"/>
                </a:cubicBezTo>
                <a:cubicBezTo>
                  <a:pt x="6860236" y="2793533"/>
                  <a:pt x="6984319" y="2988521"/>
                  <a:pt x="7108402" y="3201235"/>
                </a:cubicBezTo>
                <a:cubicBezTo>
                  <a:pt x="7321116" y="3165783"/>
                  <a:pt x="7551556" y="3112604"/>
                  <a:pt x="7711092" y="3059426"/>
                </a:cubicBezTo>
                <a:cubicBezTo>
                  <a:pt x="8101068" y="2899890"/>
                  <a:pt x="8225151" y="2811259"/>
                  <a:pt x="8242878" y="2758081"/>
                </a:cubicBezTo>
                <a:cubicBezTo>
                  <a:pt x="8207425" y="2527641"/>
                  <a:pt x="8260604" y="2314927"/>
                  <a:pt x="8366960" y="2279474"/>
                </a:cubicBezTo>
                <a:cubicBezTo>
                  <a:pt x="8544222" y="2208570"/>
                  <a:pt x="8774662" y="2439010"/>
                  <a:pt x="8916472" y="2793533"/>
                </a:cubicBezTo>
                <a:cubicBezTo>
                  <a:pt x="9040555" y="3130331"/>
                  <a:pt x="9022829" y="3467128"/>
                  <a:pt x="8863293" y="3520306"/>
                </a:cubicBezTo>
                <a:cubicBezTo>
                  <a:pt x="8739210" y="3573485"/>
                  <a:pt x="8579675" y="3449402"/>
                  <a:pt x="8437865" y="3254414"/>
                </a:cubicBezTo>
                <a:cubicBezTo>
                  <a:pt x="8384687" y="3236688"/>
                  <a:pt x="8225151" y="3236688"/>
                  <a:pt x="7835176" y="3396223"/>
                </a:cubicBezTo>
                <a:cubicBezTo>
                  <a:pt x="7675640" y="3449402"/>
                  <a:pt x="7480652" y="3573485"/>
                  <a:pt x="7285664" y="3697568"/>
                </a:cubicBezTo>
                <a:cubicBezTo>
                  <a:pt x="7374295" y="3963461"/>
                  <a:pt x="7409747" y="4229354"/>
                  <a:pt x="7409747" y="4495246"/>
                </a:cubicBezTo>
                <a:cubicBezTo>
                  <a:pt x="7462926" y="4512972"/>
                  <a:pt x="7533830" y="4512972"/>
                  <a:pt x="7569283" y="4512972"/>
                </a:cubicBezTo>
                <a:cubicBezTo>
                  <a:pt x="7870628" y="4530699"/>
                  <a:pt x="7959258" y="4512972"/>
                  <a:pt x="7994711" y="4495246"/>
                </a:cubicBezTo>
                <a:cubicBezTo>
                  <a:pt x="8030163" y="4371163"/>
                  <a:pt x="8118794" y="4264806"/>
                  <a:pt x="8207425" y="4282532"/>
                </a:cubicBezTo>
                <a:cubicBezTo>
                  <a:pt x="8331508" y="4282532"/>
                  <a:pt x="8420139" y="4459794"/>
                  <a:pt x="8402413" y="4654782"/>
                </a:cubicBezTo>
                <a:cubicBezTo>
                  <a:pt x="8402413" y="4867496"/>
                  <a:pt x="8296056" y="5027031"/>
                  <a:pt x="8171972" y="5009305"/>
                </a:cubicBezTo>
                <a:cubicBezTo>
                  <a:pt x="8083342" y="5009305"/>
                  <a:pt x="8012437" y="4920674"/>
                  <a:pt x="7994711" y="4778865"/>
                </a:cubicBezTo>
                <a:cubicBezTo>
                  <a:pt x="7959258" y="4761139"/>
                  <a:pt x="7852902" y="4725686"/>
                  <a:pt x="7569283" y="4725686"/>
                </a:cubicBezTo>
                <a:cubicBezTo>
                  <a:pt x="7516104" y="4725686"/>
                  <a:pt x="7462926" y="4725686"/>
                  <a:pt x="7392021" y="4725686"/>
                </a:cubicBezTo>
                <a:cubicBezTo>
                  <a:pt x="7374295" y="4956126"/>
                  <a:pt x="7321116" y="5204293"/>
                  <a:pt x="7250212" y="5417007"/>
                </a:cubicBezTo>
                <a:cubicBezTo>
                  <a:pt x="7445200" y="5558816"/>
                  <a:pt x="7622462" y="5682900"/>
                  <a:pt x="7781997" y="5753804"/>
                </a:cubicBezTo>
                <a:cubicBezTo>
                  <a:pt x="8171972" y="5913340"/>
                  <a:pt x="8331508" y="5931066"/>
                  <a:pt x="8384687" y="5931066"/>
                </a:cubicBezTo>
                <a:cubicBezTo>
                  <a:pt x="8526496" y="5718352"/>
                  <a:pt x="8686032" y="5611994"/>
                  <a:pt x="8810115" y="5665173"/>
                </a:cubicBezTo>
                <a:cubicBezTo>
                  <a:pt x="8969650" y="5736078"/>
                  <a:pt x="8969650" y="6072875"/>
                  <a:pt x="8827841" y="6409672"/>
                </a:cubicBezTo>
                <a:cubicBezTo>
                  <a:pt x="8686032" y="6746470"/>
                  <a:pt x="8420139" y="6959184"/>
                  <a:pt x="8260604" y="6888279"/>
                </a:cubicBezTo>
                <a:cubicBezTo>
                  <a:pt x="8154246" y="6835100"/>
                  <a:pt x="8118794" y="6640112"/>
                  <a:pt x="8171972" y="6391946"/>
                </a:cubicBezTo>
                <a:cubicBezTo>
                  <a:pt x="8136520" y="6356494"/>
                  <a:pt x="8012437" y="6250137"/>
                  <a:pt x="7640188" y="6072875"/>
                </a:cubicBezTo>
                <a:cubicBezTo>
                  <a:pt x="7480652" y="6019696"/>
                  <a:pt x="7267938" y="5948792"/>
                  <a:pt x="7037498" y="5913340"/>
                </a:cubicBezTo>
                <a:cubicBezTo>
                  <a:pt x="6913414" y="6143780"/>
                  <a:pt x="6736152" y="6356494"/>
                  <a:pt x="6541165" y="6551482"/>
                </a:cubicBezTo>
                <a:cubicBezTo>
                  <a:pt x="6594344" y="6604660"/>
                  <a:pt x="6629796" y="6657839"/>
                  <a:pt x="6665248" y="6693291"/>
                </a:cubicBezTo>
                <a:cubicBezTo>
                  <a:pt x="6860236" y="6906005"/>
                  <a:pt x="6948867" y="6959184"/>
                  <a:pt x="6966593" y="6976910"/>
                </a:cubicBezTo>
                <a:cubicBezTo>
                  <a:pt x="7090676" y="6906005"/>
                  <a:pt x="7214760" y="6888279"/>
                  <a:pt x="7267938" y="6959184"/>
                </a:cubicBezTo>
                <a:cubicBezTo>
                  <a:pt x="7356568" y="7047814"/>
                  <a:pt x="7303390" y="7225076"/>
                  <a:pt x="7143854" y="7366886"/>
                </a:cubicBezTo>
                <a:cubicBezTo>
                  <a:pt x="7002046" y="7508695"/>
                  <a:pt x="6807058" y="7544148"/>
                  <a:pt x="6736152" y="7455516"/>
                </a:cubicBezTo>
                <a:cubicBezTo>
                  <a:pt x="6665248" y="7402338"/>
                  <a:pt x="6682974" y="7278255"/>
                  <a:pt x="6771605" y="7171898"/>
                </a:cubicBezTo>
                <a:cubicBezTo>
                  <a:pt x="6753879" y="7136446"/>
                  <a:pt x="6700700" y="7030088"/>
                  <a:pt x="6505712" y="6817374"/>
                </a:cubicBezTo>
                <a:cubicBezTo>
                  <a:pt x="6470260" y="6781922"/>
                  <a:pt x="6434808" y="6746470"/>
                  <a:pt x="6381630" y="6711018"/>
                </a:cubicBezTo>
                <a:cubicBezTo>
                  <a:pt x="6204368" y="6852826"/>
                  <a:pt x="6009380" y="6994636"/>
                  <a:pt x="5796666" y="7100993"/>
                </a:cubicBezTo>
                <a:cubicBezTo>
                  <a:pt x="5832118" y="7331434"/>
                  <a:pt x="5867570" y="7544148"/>
                  <a:pt x="5938475" y="7703683"/>
                </a:cubicBezTo>
                <a:cubicBezTo>
                  <a:pt x="6080284" y="8093658"/>
                  <a:pt x="6186642" y="8217742"/>
                  <a:pt x="6239820" y="8253194"/>
                </a:cubicBezTo>
                <a:cubicBezTo>
                  <a:pt x="6470260" y="8200016"/>
                  <a:pt x="6665248" y="8253194"/>
                  <a:pt x="6718426" y="8377277"/>
                </a:cubicBezTo>
                <a:cubicBezTo>
                  <a:pt x="6789331" y="8536813"/>
                  <a:pt x="6558891" y="8767253"/>
                  <a:pt x="6204368" y="8909063"/>
                </a:cubicBezTo>
                <a:cubicBezTo>
                  <a:pt x="5867570" y="9050872"/>
                  <a:pt x="5530773" y="9015420"/>
                  <a:pt x="5477594" y="8855884"/>
                </a:cubicBezTo>
                <a:cubicBezTo>
                  <a:pt x="5424416" y="8731801"/>
                  <a:pt x="5548499" y="8572265"/>
                  <a:pt x="5743487" y="8430456"/>
                </a:cubicBezTo>
                <a:cubicBezTo>
                  <a:pt x="5761214" y="8377277"/>
                  <a:pt x="5743487" y="8217742"/>
                  <a:pt x="5601678" y="7827766"/>
                </a:cubicBezTo>
                <a:cubicBezTo>
                  <a:pt x="5530773" y="7685957"/>
                  <a:pt x="5424416" y="7490969"/>
                  <a:pt x="5300333" y="7295981"/>
                </a:cubicBezTo>
                <a:cubicBezTo>
                  <a:pt x="5034440" y="7366886"/>
                  <a:pt x="4750822" y="7402338"/>
                  <a:pt x="4484929" y="7402338"/>
                </a:cubicBezTo>
                <a:cubicBezTo>
                  <a:pt x="4484929" y="7473242"/>
                  <a:pt x="4467202" y="7526421"/>
                  <a:pt x="4467202" y="7579600"/>
                </a:cubicBezTo>
                <a:cubicBezTo>
                  <a:pt x="4467202" y="7863218"/>
                  <a:pt x="4484929" y="7969576"/>
                  <a:pt x="4502655" y="8005028"/>
                </a:cubicBezTo>
                <a:cubicBezTo>
                  <a:pt x="4626738" y="8040480"/>
                  <a:pt x="4715369" y="8111385"/>
                  <a:pt x="4715369" y="8200016"/>
                </a:cubicBezTo>
                <a:cubicBezTo>
                  <a:pt x="4715369" y="8324099"/>
                  <a:pt x="4538108" y="8412730"/>
                  <a:pt x="4343120" y="8412730"/>
                </a:cubicBezTo>
                <a:cubicBezTo>
                  <a:pt x="4130406" y="8395004"/>
                  <a:pt x="3970870" y="8288646"/>
                  <a:pt x="3970870" y="8182290"/>
                </a:cubicBezTo>
                <a:cubicBezTo>
                  <a:pt x="3988596" y="8075932"/>
                  <a:pt x="4077227" y="8005028"/>
                  <a:pt x="4219036" y="7987302"/>
                </a:cubicBezTo>
                <a:cubicBezTo>
                  <a:pt x="4236762" y="7951850"/>
                  <a:pt x="4254488" y="7845492"/>
                  <a:pt x="4272215" y="7561874"/>
                </a:cubicBezTo>
                <a:cubicBezTo>
                  <a:pt x="4272215" y="7508695"/>
                  <a:pt x="4272215" y="7455516"/>
                  <a:pt x="4272215" y="7402338"/>
                </a:cubicBezTo>
                <a:cubicBezTo>
                  <a:pt x="4024048" y="7384612"/>
                  <a:pt x="3793608" y="7331434"/>
                  <a:pt x="3580894" y="7242802"/>
                </a:cubicBezTo>
                <a:cubicBezTo>
                  <a:pt x="3439085" y="7437790"/>
                  <a:pt x="3315002" y="7632778"/>
                  <a:pt x="3244097" y="7774588"/>
                </a:cubicBezTo>
                <a:cubicBezTo>
                  <a:pt x="3084561" y="8164564"/>
                  <a:pt x="3066835" y="8324099"/>
                  <a:pt x="3066835" y="8377277"/>
                </a:cubicBezTo>
                <a:cubicBezTo>
                  <a:pt x="3279549" y="8519087"/>
                  <a:pt x="3385906" y="8696349"/>
                  <a:pt x="3332728" y="8802706"/>
                </a:cubicBezTo>
                <a:cubicBezTo>
                  <a:pt x="3261823" y="8962241"/>
                  <a:pt x="2925026" y="8979967"/>
                  <a:pt x="2588228" y="8820432"/>
                </a:cubicBezTo>
                <a:cubicBezTo>
                  <a:pt x="2251431" y="8678622"/>
                  <a:pt x="2038717" y="8430456"/>
                  <a:pt x="2109622" y="8270920"/>
                </a:cubicBezTo>
                <a:cubicBezTo>
                  <a:pt x="2162800" y="8146838"/>
                  <a:pt x="2357788" y="8111385"/>
                  <a:pt x="2588228" y="8164564"/>
                </a:cubicBezTo>
                <a:cubicBezTo>
                  <a:pt x="2641407" y="8129111"/>
                  <a:pt x="2747764" y="8022754"/>
                  <a:pt x="2907300" y="7632778"/>
                </a:cubicBezTo>
                <a:cubicBezTo>
                  <a:pt x="2978204" y="7473242"/>
                  <a:pt x="3049109" y="7260528"/>
                  <a:pt x="3084561" y="7030088"/>
                </a:cubicBezTo>
                <a:cubicBezTo>
                  <a:pt x="2854121" y="6906005"/>
                  <a:pt x="2623681" y="6746470"/>
                  <a:pt x="2446419" y="6551482"/>
                </a:cubicBezTo>
                <a:cubicBezTo>
                  <a:pt x="2393241" y="6586934"/>
                  <a:pt x="2340062" y="6622386"/>
                  <a:pt x="2304610" y="6657839"/>
                </a:cubicBezTo>
                <a:cubicBezTo>
                  <a:pt x="2091896" y="6852826"/>
                  <a:pt x="2038717" y="6941458"/>
                  <a:pt x="2020991" y="6976910"/>
                </a:cubicBezTo>
                <a:cubicBezTo>
                  <a:pt x="2091896" y="7083267"/>
                  <a:pt x="2091896" y="7207350"/>
                  <a:pt x="2038717" y="7278255"/>
                </a:cubicBezTo>
                <a:cubicBezTo>
                  <a:pt x="1950086" y="7349160"/>
                  <a:pt x="1755098" y="7295981"/>
                  <a:pt x="1631015" y="7154172"/>
                </a:cubicBezTo>
                <a:cubicBezTo>
                  <a:pt x="1489206" y="6994636"/>
                  <a:pt x="1436027" y="6817374"/>
                  <a:pt x="1524658" y="6728744"/>
                </a:cubicBezTo>
                <a:cubicBezTo>
                  <a:pt x="1595563" y="6675565"/>
                  <a:pt x="1719646" y="6693291"/>
                  <a:pt x="1826003" y="6764196"/>
                </a:cubicBezTo>
                <a:cubicBezTo>
                  <a:pt x="1861456" y="6746470"/>
                  <a:pt x="1950086" y="6711018"/>
                  <a:pt x="2162800" y="6516030"/>
                </a:cubicBezTo>
                <a:cubicBezTo>
                  <a:pt x="2198253" y="6480577"/>
                  <a:pt x="2251431" y="6427398"/>
                  <a:pt x="2286884" y="6391946"/>
                </a:cubicBezTo>
                <a:cubicBezTo>
                  <a:pt x="2127348" y="6214684"/>
                  <a:pt x="2003265" y="6001970"/>
                  <a:pt x="1896908" y="5789256"/>
                </a:cubicBezTo>
                <a:cubicBezTo>
                  <a:pt x="1666468" y="5824709"/>
                  <a:pt x="1453754" y="5877888"/>
                  <a:pt x="1294218" y="5931066"/>
                </a:cubicBezTo>
                <a:cubicBezTo>
                  <a:pt x="904242" y="6090602"/>
                  <a:pt x="780159" y="6196958"/>
                  <a:pt x="744707" y="6232410"/>
                </a:cubicBezTo>
                <a:cubicBezTo>
                  <a:pt x="780159" y="6480577"/>
                  <a:pt x="744707" y="6675565"/>
                  <a:pt x="620623" y="6711018"/>
                </a:cubicBezTo>
                <a:cubicBezTo>
                  <a:pt x="461088" y="6781922"/>
                  <a:pt x="212921" y="6551482"/>
                  <a:pt x="88838" y="6214684"/>
                </a:cubicBezTo>
                <a:cubicBezTo>
                  <a:pt x="-52971" y="5860161"/>
                  <a:pt x="-17519" y="5523364"/>
                  <a:pt x="142017" y="5470186"/>
                </a:cubicBezTo>
                <a:cubicBezTo>
                  <a:pt x="266100" y="5417007"/>
                  <a:pt x="425635" y="5541090"/>
                  <a:pt x="549719" y="5753804"/>
                </a:cubicBezTo>
                <a:cubicBezTo>
                  <a:pt x="602897" y="5753804"/>
                  <a:pt x="762433" y="5753804"/>
                  <a:pt x="1152409" y="5594268"/>
                </a:cubicBezTo>
                <a:cubicBezTo>
                  <a:pt x="1311944" y="5541090"/>
                  <a:pt x="1506932" y="5417007"/>
                  <a:pt x="1701920" y="5292924"/>
                </a:cubicBezTo>
                <a:cubicBezTo>
                  <a:pt x="1631015" y="5027031"/>
                  <a:pt x="1595563" y="4761139"/>
                  <a:pt x="1595563" y="4495246"/>
                </a:cubicBezTo>
                <a:cubicBezTo>
                  <a:pt x="1524658" y="4477520"/>
                  <a:pt x="1471480" y="4477520"/>
                  <a:pt x="1418301" y="4477520"/>
                </a:cubicBezTo>
                <a:cubicBezTo>
                  <a:pt x="1134682" y="4459794"/>
                  <a:pt x="1028326" y="4477520"/>
                  <a:pt x="992873" y="4495246"/>
                </a:cubicBezTo>
                <a:cubicBezTo>
                  <a:pt x="957421" y="4637056"/>
                  <a:pt x="886516" y="4725686"/>
                  <a:pt x="797885" y="4707960"/>
                </a:cubicBezTo>
                <a:cubicBezTo>
                  <a:pt x="673802" y="4707960"/>
                  <a:pt x="585171" y="4548425"/>
                  <a:pt x="585171" y="4335711"/>
                </a:cubicBezTo>
                <a:cubicBezTo>
                  <a:pt x="602897" y="4140723"/>
                  <a:pt x="709254" y="3981187"/>
                  <a:pt x="815611" y="3981187"/>
                </a:cubicBezTo>
                <a:cubicBezTo>
                  <a:pt x="904242" y="3981187"/>
                  <a:pt x="975147" y="4069818"/>
                  <a:pt x="1010599" y="4211627"/>
                </a:cubicBezTo>
                <a:cubicBezTo>
                  <a:pt x="1046052" y="4229354"/>
                  <a:pt x="1134682" y="4264806"/>
                  <a:pt x="1436027" y="4264806"/>
                </a:cubicBezTo>
                <a:cubicBezTo>
                  <a:pt x="1471480" y="4282532"/>
                  <a:pt x="1542384" y="4264806"/>
                  <a:pt x="1595563" y="4264806"/>
                </a:cubicBezTo>
                <a:cubicBezTo>
                  <a:pt x="1613289" y="4034366"/>
                  <a:pt x="1666468" y="3803925"/>
                  <a:pt x="1737372" y="3573485"/>
                </a:cubicBezTo>
                <a:cubicBezTo>
                  <a:pt x="1560111" y="3431675"/>
                  <a:pt x="1365123" y="3307592"/>
                  <a:pt x="1205587" y="3236688"/>
                </a:cubicBezTo>
                <a:cubicBezTo>
                  <a:pt x="833338" y="3077152"/>
                  <a:pt x="673802" y="3059426"/>
                  <a:pt x="620623" y="3059426"/>
                </a:cubicBezTo>
                <a:cubicBezTo>
                  <a:pt x="478814" y="3272140"/>
                  <a:pt x="301552" y="3378497"/>
                  <a:pt x="195195" y="3325318"/>
                </a:cubicBezTo>
                <a:cubicBezTo>
                  <a:pt x="35660" y="3254414"/>
                  <a:pt x="17933" y="2917617"/>
                  <a:pt x="159743" y="2580819"/>
                </a:cubicBezTo>
                <a:cubicBezTo>
                  <a:pt x="319278" y="2244022"/>
                  <a:pt x="567445" y="2031308"/>
                  <a:pt x="726980" y="2102213"/>
                </a:cubicBezTo>
                <a:cubicBezTo>
                  <a:pt x="851064" y="2155391"/>
                  <a:pt x="886516" y="2350379"/>
                  <a:pt x="833338" y="2598545"/>
                </a:cubicBezTo>
                <a:cubicBezTo>
                  <a:pt x="868790" y="2633998"/>
                  <a:pt x="975147" y="2740355"/>
                  <a:pt x="1365123" y="2917617"/>
                </a:cubicBezTo>
                <a:cubicBezTo>
                  <a:pt x="1506932" y="2988521"/>
                  <a:pt x="1737372" y="3041700"/>
                  <a:pt x="1950086" y="3077152"/>
                </a:cubicBezTo>
                <a:cubicBezTo>
                  <a:pt x="2091896" y="2846712"/>
                  <a:pt x="2251431" y="2633998"/>
                  <a:pt x="2446419" y="2439010"/>
                </a:cubicBezTo>
                <a:cubicBezTo>
                  <a:pt x="2410967" y="2385831"/>
                  <a:pt x="2375514" y="2332653"/>
                  <a:pt x="2340062" y="2297201"/>
                </a:cubicBezTo>
                <a:cubicBezTo>
                  <a:pt x="2145074" y="2084486"/>
                  <a:pt x="2056444" y="2031308"/>
                  <a:pt x="2020991" y="2031308"/>
                </a:cubicBezTo>
                <a:cubicBezTo>
                  <a:pt x="1896908" y="2084486"/>
                  <a:pt x="1790551" y="2102213"/>
                  <a:pt x="1719646" y="2031308"/>
                </a:cubicBezTo>
                <a:cubicBezTo>
                  <a:pt x="1648742" y="1942677"/>
                  <a:pt x="1701920" y="1765415"/>
                  <a:pt x="1843729" y="1623606"/>
                </a:cubicBezTo>
                <a:cubicBezTo>
                  <a:pt x="2003265" y="1481797"/>
                  <a:pt x="2180526" y="1446344"/>
                  <a:pt x="2269158" y="1534975"/>
                </a:cubicBezTo>
                <a:cubicBezTo>
                  <a:pt x="2322336" y="1588154"/>
                  <a:pt x="2304610" y="1712237"/>
                  <a:pt x="2233705" y="1836320"/>
                </a:cubicBezTo>
                <a:cubicBezTo>
                  <a:pt x="2251431" y="1854046"/>
                  <a:pt x="2286884" y="1960403"/>
                  <a:pt x="2481872" y="2173117"/>
                </a:cubicBezTo>
                <a:cubicBezTo>
                  <a:pt x="2517324" y="2208570"/>
                  <a:pt x="2570502" y="2244022"/>
                  <a:pt x="2605955" y="2279474"/>
                </a:cubicBezTo>
                <a:cubicBezTo>
                  <a:pt x="2783216" y="2137665"/>
                  <a:pt x="2995930" y="1995856"/>
                  <a:pt x="3208644" y="1889499"/>
                </a:cubicBezTo>
                <a:cubicBezTo>
                  <a:pt x="3173192" y="1659058"/>
                  <a:pt x="3120014" y="1446344"/>
                  <a:pt x="3066835" y="1286809"/>
                </a:cubicBezTo>
                <a:cubicBezTo>
                  <a:pt x="2907300" y="896833"/>
                  <a:pt x="2800942" y="772750"/>
                  <a:pt x="2765490" y="737297"/>
                </a:cubicBezTo>
                <a:cubicBezTo>
                  <a:pt x="2517324" y="790476"/>
                  <a:pt x="2322336" y="737297"/>
                  <a:pt x="2269158" y="613215"/>
                </a:cubicBezTo>
                <a:cubicBezTo>
                  <a:pt x="2215979" y="453679"/>
                  <a:pt x="2446419" y="223239"/>
                  <a:pt x="2783216" y="81429"/>
                </a:cubicBezTo>
                <a:cubicBezTo>
                  <a:pt x="2916163" y="34898"/>
                  <a:pt x="3044124" y="8309"/>
                  <a:pt x="3155882" y="1661"/>
                </a:cubicBezTo>
                <a:close/>
              </a:path>
            </a:pathLst>
          </a:custGeom>
          <a:pattFill prst="smConfetti">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ru-RU" sz="100" dirty="0"/>
            </a:lvl1pPr>
          </a:lstStyle>
          <a:p>
            <a:pPr lvl="0" algn="ctr"/>
            <a:endParaRPr lang="ru-RU" b="1"/>
          </a:p>
        </p:txBody>
      </p:sp>
      <p:sp>
        <p:nvSpPr>
          <p:cNvPr id="6" name="Заголовок 1">
            <a:extLst>
              <a:ext uri="{FF2B5EF4-FFF2-40B4-BE49-F238E27FC236}">
                <a16:creationId xmlns:a16="http://schemas.microsoft.com/office/drawing/2014/main" id="{FCBEA62F-690D-4941-9147-C91F81BAE747}"/>
              </a:ext>
            </a:extLst>
          </p:cNvPr>
          <p:cNvSpPr>
            <a:spLocks noGrp="1"/>
          </p:cNvSpPr>
          <p:nvPr>
            <p:ph type="title" hasCustomPrompt="1"/>
          </p:nvPr>
        </p:nvSpPr>
        <p:spPr>
          <a:xfrm>
            <a:off x="800856" y="729013"/>
            <a:ext cx="10623042" cy="827996"/>
          </a:xfrm>
          <a:prstGeom prst="rect">
            <a:avLst/>
          </a:prstGeom>
        </p:spPr>
        <p:txBody>
          <a:bodyPr>
            <a:noAutofit/>
          </a:bodyPr>
          <a:lstStyle>
            <a:lvl1pPr marL="9524" marR="0" indent="0" algn="ctr" defTabSz="914309" rtl="0" eaLnBrk="1" fontAlgn="auto" latinLnBrk="0" hangingPunct="1">
              <a:lnSpc>
                <a:spcPct val="90000"/>
              </a:lnSpc>
              <a:spcBef>
                <a:spcPct val="0"/>
              </a:spcBef>
              <a:spcAft>
                <a:spcPts val="0"/>
              </a:spcAft>
              <a:buClrTx/>
              <a:buSzTx/>
              <a:buFontTx/>
              <a:buNone/>
              <a:tabLst>
                <a:tab pos="1819093" algn="l"/>
              </a:tabLst>
              <a:defRPr lang="ru-RU" sz="3600" b="1" kern="1200" cap="all" dirty="0">
                <a:solidFill>
                  <a:schemeClr val="tx1"/>
                </a:solidFill>
                <a:latin typeface="Tahoma" panose="020B0604030504040204" pitchFamily="34" charset="0"/>
                <a:ea typeface="Tahoma" panose="020B0604030504040204" pitchFamily="34" charset="0"/>
                <a:cs typeface="Tahoma" panose="020B0604030504040204" pitchFamily="34" charset="0"/>
              </a:defRPr>
            </a:lvl1pPr>
          </a:lstStyle>
          <a:p>
            <a:r>
              <a:rPr lang="en-US"/>
              <a:t>NAME YOUR TOP SLIDE</a:t>
            </a:r>
            <a:endParaRPr lang="ru-RU"/>
          </a:p>
        </p:txBody>
      </p:sp>
    </p:spTree>
    <p:extLst>
      <p:ext uri="{BB962C8B-B14F-4D97-AF65-F5344CB8AC3E}">
        <p14:creationId xmlns:p14="http://schemas.microsoft.com/office/powerpoint/2010/main" val="3613323838"/>
      </p:ext>
    </p:extLst>
  </p:cSld>
  <p:clrMapOvr>
    <a:masterClrMapping/>
  </p:clrMapOvr>
  <p:extLst>
    <p:ext uri="{DCECCB84-F9BA-43D5-87BE-67443E8EF086}">
      <p15:sldGuideLst xmlns:p15="http://schemas.microsoft.com/office/powerpoint/2012/main">
        <p15:guide id="1" orient="horz" pos="1434" userDrawn="1">
          <p15:clr>
            <a:srgbClr val="FBAE40"/>
          </p15:clr>
        </p15:guide>
        <p15:guide id="2" pos="3840" userDrawn="1">
          <p15:clr>
            <a:srgbClr val="FBAE40"/>
          </p15:clr>
        </p15:guide>
        <p15:guide id="3" pos="1912" userDrawn="1">
          <p15:clr>
            <a:srgbClr val="FBAE40"/>
          </p15:clr>
        </p15:guide>
        <p15:guide id="4" pos="5768" userDrawn="1">
          <p15:clr>
            <a:srgbClr val="FBAE40"/>
          </p15:clr>
        </p15:guide>
        <p15:guide id="5" orient="horz" pos="2886" userDrawn="1">
          <p15:clr>
            <a:srgbClr val="FBAE4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36_Main_9">
    <p:spTree>
      <p:nvGrpSpPr>
        <p:cNvPr id="1" name=""/>
        <p:cNvGrpSpPr/>
        <p:nvPr/>
      </p:nvGrpSpPr>
      <p:grpSpPr>
        <a:xfrm>
          <a:off x="0" y="0"/>
          <a:ext cx="0" cy="0"/>
          <a:chOff x="0" y="0"/>
          <a:chExt cx="0" cy="0"/>
        </a:xfrm>
      </p:grpSpPr>
      <p:sp>
        <p:nvSpPr>
          <p:cNvPr id="7" name="Рисунок 6">
            <a:extLst>
              <a:ext uri="{FF2B5EF4-FFF2-40B4-BE49-F238E27FC236}">
                <a16:creationId xmlns:a16="http://schemas.microsoft.com/office/drawing/2014/main" id="{5235E8ED-01DC-2A44-ABB1-58BF8AD4AB1F}"/>
              </a:ext>
            </a:extLst>
          </p:cNvPr>
          <p:cNvSpPr>
            <a:spLocks noGrp="1"/>
          </p:cNvSpPr>
          <p:nvPr>
            <p:ph type="pic" sz="quarter" idx="35"/>
          </p:nvPr>
        </p:nvSpPr>
        <p:spPr>
          <a:xfrm>
            <a:off x="6105098" y="0"/>
            <a:ext cx="6086902" cy="6858000"/>
          </a:xfrm>
          <a:custGeom>
            <a:avLst/>
            <a:gdLst>
              <a:gd name="connsiteX0" fmla="*/ 0 w 12192001"/>
              <a:gd name="connsiteY0" fmla="*/ 0 h 6858000"/>
              <a:gd name="connsiteX1" fmla="*/ 12192001 w 12192001"/>
              <a:gd name="connsiteY1" fmla="*/ 0 h 6858000"/>
              <a:gd name="connsiteX2" fmla="*/ 12192001 w 12192001"/>
              <a:gd name="connsiteY2" fmla="*/ 6858000 h 6858000"/>
              <a:gd name="connsiteX3" fmla="*/ 0 w 1219200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1" h="6858000">
                <a:moveTo>
                  <a:pt x="0" y="0"/>
                </a:moveTo>
                <a:lnTo>
                  <a:pt x="12192001" y="0"/>
                </a:lnTo>
                <a:lnTo>
                  <a:pt x="12192001" y="6858000"/>
                </a:lnTo>
                <a:lnTo>
                  <a:pt x="0" y="6858000"/>
                </a:lnTo>
                <a:close/>
              </a:path>
            </a:pathLst>
          </a:custGeom>
          <a:pattFill prst="lgCheck">
            <a:fgClr>
              <a:schemeClr val="tx2">
                <a:lumMod val="25000"/>
                <a:lumOff val="75000"/>
              </a:schemeClr>
            </a:fgClr>
            <a:bgClr>
              <a:schemeClr val="tx2">
                <a:lumMod val="10000"/>
                <a:lumOff val="9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ru-RU" sz="800" dirty="0"/>
            </a:lvl1pPr>
          </a:lstStyle>
          <a:p>
            <a:pPr lvl="0" algn="ctr"/>
            <a:endParaRPr lang="ru-RU"/>
          </a:p>
        </p:txBody>
      </p:sp>
      <p:sp>
        <p:nvSpPr>
          <p:cNvPr id="4" name="Номер слайда 1">
            <a:extLst>
              <a:ext uri="{FF2B5EF4-FFF2-40B4-BE49-F238E27FC236}">
                <a16:creationId xmlns:a16="http://schemas.microsoft.com/office/drawing/2014/main" id="{4FAECE92-1B5A-F548-A06B-CE311F3A3730}"/>
              </a:ext>
            </a:extLst>
          </p:cNvPr>
          <p:cNvSpPr txBox="1">
            <a:spLocks/>
          </p:cNvSpPr>
          <p:nvPr userDrawn="1"/>
        </p:nvSpPr>
        <p:spPr>
          <a:xfrm>
            <a:off x="10955907" y="6325902"/>
            <a:ext cx="1246071" cy="409215"/>
          </a:xfrm>
          <a:prstGeom prst="rect">
            <a:avLst/>
          </a:prstGeom>
        </p:spPr>
        <p:txBody>
          <a:bodyPr rIns="215969" anchor="ctr"/>
          <a:lstStyle>
            <a:defPPr>
              <a:defRPr lang="ru-RU"/>
            </a:defPPr>
            <a:lvl1pPr marL="0" algn="l" defTabSz="2438522" rtl="0" eaLnBrk="1" latinLnBrk="0" hangingPunct="1">
              <a:defRPr sz="4800" kern="1200">
                <a:solidFill>
                  <a:schemeClr val="tx1"/>
                </a:solidFill>
                <a:latin typeface="+mn-lt"/>
                <a:ea typeface="+mn-ea"/>
                <a:cs typeface="+mn-cs"/>
              </a:defRPr>
            </a:lvl1pPr>
            <a:lvl2pPr marL="1219261" algn="l" defTabSz="2438522" rtl="0" eaLnBrk="1" latinLnBrk="0" hangingPunct="1">
              <a:defRPr sz="4800" kern="1200">
                <a:solidFill>
                  <a:schemeClr val="tx1"/>
                </a:solidFill>
                <a:latin typeface="+mn-lt"/>
                <a:ea typeface="+mn-ea"/>
                <a:cs typeface="+mn-cs"/>
              </a:defRPr>
            </a:lvl2pPr>
            <a:lvl3pPr marL="2438522" algn="l" defTabSz="2438522" rtl="0" eaLnBrk="1" latinLnBrk="0" hangingPunct="1">
              <a:defRPr sz="4800" kern="1200">
                <a:solidFill>
                  <a:schemeClr val="tx1"/>
                </a:solidFill>
                <a:latin typeface="+mn-lt"/>
                <a:ea typeface="+mn-ea"/>
                <a:cs typeface="+mn-cs"/>
              </a:defRPr>
            </a:lvl3pPr>
            <a:lvl4pPr marL="3657783" algn="l" defTabSz="2438522" rtl="0" eaLnBrk="1" latinLnBrk="0" hangingPunct="1">
              <a:defRPr sz="4800" kern="1200">
                <a:solidFill>
                  <a:schemeClr val="tx1"/>
                </a:solidFill>
                <a:latin typeface="+mn-lt"/>
                <a:ea typeface="+mn-ea"/>
                <a:cs typeface="+mn-cs"/>
              </a:defRPr>
            </a:lvl4pPr>
            <a:lvl5pPr marL="4877044" algn="l" defTabSz="2438522" rtl="0" eaLnBrk="1" latinLnBrk="0" hangingPunct="1">
              <a:defRPr sz="4800" kern="1200">
                <a:solidFill>
                  <a:schemeClr val="tx1"/>
                </a:solidFill>
                <a:latin typeface="+mn-lt"/>
                <a:ea typeface="+mn-ea"/>
                <a:cs typeface="+mn-cs"/>
              </a:defRPr>
            </a:lvl5pPr>
            <a:lvl6pPr marL="6096305" algn="l" defTabSz="2438522" rtl="0" eaLnBrk="1" latinLnBrk="0" hangingPunct="1">
              <a:defRPr sz="4800" kern="1200">
                <a:solidFill>
                  <a:schemeClr val="tx1"/>
                </a:solidFill>
                <a:latin typeface="+mn-lt"/>
                <a:ea typeface="+mn-ea"/>
                <a:cs typeface="+mn-cs"/>
              </a:defRPr>
            </a:lvl6pPr>
            <a:lvl7pPr marL="7315566" algn="l" defTabSz="2438522" rtl="0" eaLnBrk="1" latinLnBrk="0" hangingPunct="1">
              <a:defRPr sz="4800" kern="1200">
                <a:solidFill>
                  <a:schemeClr val="tx1"/>
                </a:solidFill>
                <a:latin typeface="+mn-lt"/>
                <a:ea typeface="+mn-ea"/>
                <a:cs typeface="+mn-cs"/>
              </a:defRPr>
            </a:lvl7pPr>
            <a:lvl8pPr marL="8534827" algn="l" defTabSz="2438522" rtl="0" eaLnBrk="1" latinLnBrk="0" hangingPunct="1">
              <a:defRPr sz="4800" kern="1200">
                <a:solidFill>
                  <a:schemeClr val="tx1"/>
                </a:solidFill>
                <a:latin typeface="+mn-lt"/>
                <a:ea typeface="+mn-ea"/>
                <a:cs typeface="+mn-cs"/>
              </a:defRPr>
            </a:lvl8pPr>
            <a:lvl9pPr marL="9754088" algn="l" defTabSz="2438522" rtl="0" eaLnBrk="1" latinLnBrk="0" hangingPunct="1">
              <a:defRPr sz="4800" kern="1200">
                <a:solidFill>
                  <a:schemeClr val="tx1"/>
                </a:solidFill>
                <a:latin typeface="+mn-lt"/>
                <a:ea typeface="+mn-ea"/>
                <a:cs typeface="+mn-cs"/>
              </a:defRPr>
            </a:lvl9pPr>
          </a:lstStyle>
          <a:p>
            <a:pPr algn="r" defTabSz="1218957">
              <a:lnSpc>
                <a:spcPct val="150000"/>
              </a:lnSpc>
              <a:spcBef>
                <a:spcPts val="432"/>
              </a:spcBef>
            </a:pPr>
            <a:fld id="{E8BBD06A-759F-43F0-9FDD-30D8801384DF}" type="slidenum">
              <a:rPr lang="ru-RU" sz="1600" smtClean="0">
                <a:solidFill>
                  <a:schemeClr val="tx2">
                    <a:lumMod val="50000"/>
                    <a:lumOff val="50000"/>
                  </a:schemeClr>
                </a:solidFill>
                <a:latin typeface="Tahoma" charset="0"/>
                <a:ea typeface="Tahoma" charset="0"/>
                <a:cs typeface="Tahoma" charset="0"/>
              </a:rPr>
              <a:pPr algn="r" defTabSz="1218957">
                <a:lnSpc>
                  <a:spcPct val="150000"/>
                </a:lnSpc>
                <a:spcBef>
                  <a:spcPts val="432"/>
                </a:spcBef>
              </a:pPr>
              <a:t>‹#›</a:t>
            </a:fld>
            <a:endParaRPr lang="ru-RU" sz="1600">
              <a:solidFill>
                <a:schemeClr val="tx2">
                  <a:lumMod val="50000"/>
                  <a:lumOff val="50000"/>
                </a:schemeClr>
              </a:solidFill>
              <a:latin typeface="Tahoma" charset="0"/>
              <a:ea typeface="Tahoma" charset="0"/>
              <a:cs typeface="Tahoma" charset="0"/>
            </a:endParaRPr>
          </a:p>
        </p:txBody>
      </p:sp>
      <p:sp>
        <p:nvSpPr>
          <p:cNvPr id="6" name="Заголовок 1">
            <a:extLst>
              <a:ext uri="{FF2B5EF4-FFF2-40B4-BE49-F238E27FC236}">
                <a16:creationId xmlns:a16="http://schemas.microsoft.com/office/drawing/2014/main" id="{4661AD38-5DD9-B744-BBEB-37CEE576CDBC}"/>
              </a:ext>
            </a:extLst>
          </p:cNvPr>
          <p:cNvSpPr>
            <a:spLocks noGrp="1"/>
          </p:cNvSpPr>
          <p:nvPr>
            <p:ph type="title" hasCustomPrompt="1"/>
          </p:nvPr>
        </p:nvSpPr>
        <p:spPr>
          <a:xfrm>
            <a:off x="836025" y="729013"/>
            <a:ext cx="4317704" cy="827996"/>
          </a:xfrm>
          <a:prstGeom prst="rect">
            <a:avLst/>
          </a:prstGeom>
        </p:spPr>
        <p:txBody>
          <a:bodyPr>
            <a:noAutofit/>
          </a:bodyPr>
          <a:lstStyle>
            <a:lvl1pPr marL="9524" marR="0" indent="0" algn="l" defTabSz="914309" rtl="0" eaLnBrk="1" fontAlgn="auto" latinLnBrk="0" hangingPunct="1">
              <a:lnSpc>
                <a:spcPct val="90000"/>
              </a:lnSpc>
              <a:spcBef>
                <a:spcPct val="0"/>
              </a:spcBef>
              <a:spcAft>
                <a:spcPts val="0"/>
              </a:spcAft>
              <a:buClrTx/>
              <a:buSzTx/>
              <a:buFontTx/>
              <a:buNone/>
              <a:tabLst>
                <a:tab pos="1819093" algn="l"/>
              </a:tabLst>
              <a:defRPr lang="ru-RU" sz="3600" b="1" kern="1200" cap="all" dirty="0">
                <a:solidFill>
                  <a:schemeClr val="tx1"/>
                </a:solidFill>
                <a:latin typeface="Tahoma" panose="020B0604030504040204" pitchFamily="34" charset="0"/>
                <a:ea typeface="Tahoma" panose="020B0604030504040204" pitchFamily="34" charset="0"/>
                <a:cs typeface="Tahoma" panose="020B0604030504040204" pitchFamily="34" charset="0"/>
              </a:defRPr>
            </a:lvl1pPr>
          </a:lstStyle>
          <a:p>
            <a:r>
              <a:rPr lang="en-US"/>
              <a:t>NAME YOUR TOP SLIDE</a:t>
            </a:r>
            <a:endParaRPr lang="ru-RU"/>
          </a:p>
        </p:txBody>
      </p:sp>
      <p:sp>
        <p:nvSpPr>
          <p:cNvPr id="8" name="Текст 3">
            <a:extLst>
              <a:ext uri="{FF2B5EF4-FFF2-40B4-BE49-F238E27FC236}">
                <a16:creationId xmlns:a16="http://schemas.microsoft.com/office/drawing/2014/main" id="{3F03641F-1E1A-C44A-8851-F3C073BAA364}"/>
              </a:ext>
            </a:extLst>
          </p:cNvPr>
          <p:cNvSpPr>
            <a:spLocks noGrp="1"/>
          </p:cNvSpPr>
          <p:nvPr>
            <p:ph type="body" sz="quarter" idx="21" hasCustomPrompt="1"/>
          </p:nvPr>
        </p:nvSpPr>
        <p:spPr>
          <a:xfrm>
            <a:off x="836025" y="2025006"/>
            <a:ext cx="4317704" cy="2791513"/>
          </a:xfrm>
          <a:prstGeom prst="rect">
            <a:avLst/>
          </a:prstGeom>
        </p:spPr>
        <p:txBody>
          <a:bodyPr/>
          <a:lstStyle>
            <a:lvl1pPr algn="l">
              <a:lnSpc>
                <a:spcPct val="120000"/>
              </a:lnSpc>
              <a:spcBef>
                <a:spcPts val="636"/>
              </a:spcBef>
              <a:defRPr lang="en-US" sz="1400" b="0" i="0" baseline="0" dirty="0">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marL="0" lvl="0" indent="0">
              <a:lnSpc>
                <a:spcPct val="150000"/>
              </a:lnSpc>
              <a:buNone/>
            </a:pPr>
            <a:r>
              <a:rPr lang="en-US"/>
              <a:t>Example text</a:t>
            </a:r>
          </a:p>
        </p:txBody>
      </p:sp>
    </p:spTree>
    <p:extLst>
      <p:ext uri="{BB962C8B-B14F-4D97-AF65-F5344CB8AC3E}">
        <p14:creationId xmlns:p14="http://schemas.microsoft.com/office/powerpoint/2010/main" val="358355245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6071353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0547406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Tahoma"/>
                <a:cs typeface="Tahoma"/>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Tahoma"/>
                <a:cs typeface="Tahoma"/>
              </a:defRPr>
            </a:lvl1pPr>
          </a:lstStyle>
          <a:p>
            <a:endParaRPr/>
          </a:p>
        </p:txBody>
      </p:sp>
      <p:sp>
        <p:nvSpPr>
          <p:cNvPr id="3" name="Holder 3"/>
          <p:cNvSpPr>
            <a:spLocks noGrp="1"/>
          </p:cNvSpPr>
          <p:nvPr>
            <p:ph type="body" idx="1"/>
          </p:nvPr>
        </p:nvSpPr>
        <p:spPr/>
        <p:txBody>
          <a:bodyPr lIns="0" tIns="0" rIns="0" bIns="0"/>
          <a:lstStyle>
            <a:lvl1pPr>
              <a:defRPr sz="24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Tahoma"/>
                <a:cs typeface="Tahoma"/>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6/17/2026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theme" Target="../theme/theme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67.xml"/><Relationship Id="rId21" Type="http://schemas.openxmlformats.org/officeDocument/2006/relationships/slideLayout" Target="../slideLayouts/slideLayout62.xml"/><Relationship Id="rId34" Type="http://schemas.openxmlformats.org/officeDocument/2006/relationships/slideLayout" Target="../slideLayouts/slideLayout75.xml"/><Relationship Id="rId42" Type="http://schemas.openxmlformats.org/officeDocument/2006/relationships/slideLayout" Target="../slideLayouts/slideLayout83.xml"/><Relationship Id="rId47" Type="http://schemas.openxmlformats.org/officeDocument/2006/relationships/slideLayout" Target="../slideLayouts/slideLayout88.xml"/><Relationship Id="rId50" Type="http://schemas.openxmlformats.org/officeDocument/2006/relationships/slideLayout" Target="../slideLayouts/slideLayout91.xml"/><Relationship Id="rId55" Type="http://schemas.openxmlformats.org/officeDocument/2006/relationships/slideLayout" Target="../slideLayouts/slideLayout96.xml"/><Relationship Id="rId63" Type="http://schemas.openxmlformats.org/officeDocument/2006/relationships/slideLayout" Target="../slideLayouts/slideLayout10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6" Type="http://schemas.openxmlformats.org/officeDocument/2006/relationships/slideLayout" Target="../slideLayouts/slideLayout57.xml"/><Relationship Id="rId29" Type="http://schemas.openxmlformats.org/officeDocument/2006/relationships/slideLayout" Target="../slideLayouts/slideLayout70.xml"/><Relationship Id="rId11" Type="http://schemas.openxmlformats.org/officeDocument/2006/relationships/slideLayout" Target="../slideLayouts/slideLayout52.xml"/><Relationship Id="rId24" Type="http://schemas.openxmlformats.org/officeDocument/2006/relationships/slideLayout" Target="../slideLayouts/slideLayout65.xml"/><Relationship Id="rId32" Type="http://schemas.openxmlformats.org/officeDocument/2006/relationships/slideLayout" Target="../slideLayouts/slideLayout73.xml"/><Relationship Id="rId37" Type="http://schemas.openxmlformats.org/officeDocument/2006/relationships/slideLayout" Target="../slideLayouts/slideLayout78.xml"/><Relationship Id="rId40" Type="http://schemas.openxmlformats.org/officeDocument/2006/relationships/slideLayout" Target="../slideLayouts/slideLayout81.xml"/><Relationship Id="rId45" Type="http://schemas.openxmlformats.org/officeDocument/2006/relationships/slideLayout" Target="../slideLayouts/slideLayout86.xml"/><Relationship Id="rId53" Type="http://schemas.openxmlformats.org/officeDocument/2006/relationships/slideLayout" Target="../slideLayouts/slideLayout94.xml"/><Relationship Id="rId58" Type="http://schemas.openxmlformats.org/officeDocument/2006/relationships/slideLayout" Target="../slideLayouts/slideLayout99.xml"/><Relationship Id="rId66" Type="http://schemas.openxmlformats.org/officeDocument/2006/relationships/slideLayout" Target="../slideLayouts/slideLayout107.xml"/><Relationship Id="rId5" Type="http://schemas.openxmlformats.org/officeDocument/2006/relationships/slideLayout" Target="../slideLayouts/slideLayout46.xml"/><Relationship Id="rId61" Type="http://schemas.openxmlformats.org/officeDocument/2006/relationships/slideLayout" Target="../slideLayouts/slideLayout102.xml"/><Relationship Id="rId19" Type="http://schemas.openxmlformats.org/officeDocument/2006/relationships/slideLayout" Target="../slideLayouts/slideLayout60.xml"/><Relationship Id="rId14" Type="http://schemas.openxmlformats.org/officeDocument/2006/relationships/slideLayout" Target="../slideLayouts/slideLayout55.xml"/><Relationship Id="rId22" Type="http://schemas.openxmlformats.org/officeDocument/2006/relationships/slideLayout" Target="../slideLayouts/slideLayout63.xml"/><Relationship Id="rId27" Type="http://schemas.openxmlformats.org/officeDocument/2006/relationships/slideLayout" Target="../slideLayouts/slideLayout68.xml"/><Relationship Id="rId30" Type="http://schemas.openxmlformats.org/officeDocument/2006/relationships/slideLayout" Target="../slideLayouts/slideLayout71.xml"/><Relationship Id="rId35" Type="http://schemas.openxmlformats.org/officeDocument/2006/relationships/slideLayout" Target="../slideLayouts/slideLayout76.xml"/><Relationship Id="rId43" Type="http://schemas.openxmlformats.org/officeDocument/2006/relationships/slideLayout" Target="../slideLayouts/slideLayout84.xml"/><Relationship Id="rId48" Type="http://schemas.openxmlformats.org/officeDocument/2006/relationships/slideLayout" Target="../slideLayouts/slideLayout89.xml"/><Relationship Id="rId56" Type="http://schemas.openxmlformats.org/officeDocument/2006/relationships/slideLayout" Target="../slideLayouts/slideLayout97.xml"/><Relationship Id="rId64" Type="http://schemas.openxmlformats.org/officeDocument/2006/relationships/slideLayout" Target="../slideLayouts/slideLayout105.xml"/><Relationship Id="rId8" Type="http://schemas.openxmlformats.org/officeDocument/2006/relationships/slideLayout" Target="../slideLayouts/slideLayout49.xml"/><Relationship Id="rId51" Type="http://schemas.openxmlformats.org/officeDocument/2006/relationships/slideLayout" Target="../slideLayouts/slideLayout92.xml"/><Relationship Id="rId3" Type="http://schemas.openxmlformats.org/officeDocument/2006/relationships/slideLayout" Target="../slideLayouts/slideLayout44.xml"/><Relationship Id="rId12" Type="http://schemas.openxmlformats.org/officeDocument/2006/relationships/slideLayout" Target="../slideLayouts/slideLayout53.xml"/><Relationship Id="rId17" Type="http://schemas.openxmlformats.org/officeDocument/2006/relationships/slideLayout" Target="../slideLayouts/slideLayout58.xml"/><Relationship Id="rId25" Type="http://schemas.openxmlformats.org/officeDocument/2006/relationships/slideLayout" Target="../slideLayouts/slideLayout66.xml"/><Relationship Id="rId33" Type="http://schemas.openxmlformats.org/officeDocument/2006/relationships/slideLayout" Target="../slideLayouts/slideLayout74.xml"/><Relationship Id="rId38" Type="http://schemas.openxmlformats.org/officeDocument/2006/relationships/slideLayout" Target="../slideLayouts/slideLayout79.xml"/><Relationship Id="rId46" Type="http://schemas.openxmlformats.org/officeDocument/2006/relationships/slideLayout" Target="../slideLayouts/slideLayout87.xml"/><Relationship Id="rId59" Type="http://schemas.openxmlformats.org/officeDocument/2006/relationships/slideLayout" Target="../slideLayouts/slideLayout100.xml"/><Relationship Id="rId67" Type="http://schemas.openxmlformats.org/officeDocument/2006/relationships/theme" Target="../theme/theme4.xml"/><Relationship Id="rId20" Type="http://schemas.openxmlformats.org/officeDocument/2006/relationships/slideLayout" Target="../slideLayouts/slideLayout61.xml"/><Relationship Id="rId41" Type="http://schemas.openxmlformats.org/officeDocument/2006/relationships/slideLayout" Target="../slideLayouts/slideLayout82.xml"/><Relationship Id="rId54" Type="http://schemas.openxmlformats.org/officeDocument/2006/relationships/slideLayout" Target="../slideLayouts/slideLayout95.xml"/><Relationship Id="rId62" Type="http://schemas.openxmlformats.org/officeDocument/2006/relationships/slideLayout" Target="../slideLayouts/slideLayout10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5" Type="http://schemas.openxmlformats.org/officeDocument/2006/relationships/slideLayout" Target="../slideLayouts/slideLayout56.xml"/><Relationship Id="rId23" Type="http://schemas.openxmlformats.org/officeDocument/2006/relationships/slideLayout" Target="../slideLayouts/slideLayout64.xml"/><Relationship Id="rId28" Type="http://schemas.openxmlformats.org/officeDocument/2006/relationships/slideLayout" Target="../slideLayouts/slideLayout69.xml"/><Relationship Id="rId36" Type="http://schemas.openxmlformats.org/officeDocument/2006/relationships/slideLayout" Target="../slideLayouts/slideLayout77.xml"/><Relationship Id="rId49" Type="http://schemas.openxmlformats.org/officeDocument/2006/relationships/slideLayout" Target="../slideLayouts/slideLayout90.xml"/><Relationship Id="rId57" Type="http://schemas.openxmlformats.org/officeDocument/2006/relationships/slideLayout" Target="../slideLayouts/slideLayout98.xml"/><Relationship Id="rId10" Type="http://schemas.openxmlformats.org/officeDocument/2006/relationships/slideLayout" Target="../slideLayouts/slideLayout51.xml"/><Relationship Id="rId31" Type="http://schemas.openxmlformats.org/officeDocument/2006/relationships/slideLayout" Target="../slideLayouts/slideLayout72.xml"/><Relationship Id="rId44" Type="http://schemas.openxmlformats.org/officeDocument/2006/relationships/slideLayout" Target="../slideLayouts/slideLayout85.xml"/><Relationship Id="rId52" Type="http://schemas.openxmlformats.org/officeDocument/2006/relationships/slideLayout" Target="../slideLayouts/slideLayout93.xml"/><Relationship Id="rId60" Type="http://schemas.openxmlformats.org/officeDocument/2006/relationships/slideLayout" Target="../slideLayouts/slideLayout101.xml"/><Relationship Id="rId65" Type="http://schemas.openxmlformats.org/officeDocument/2006/relationships/slideLayout" Target="../slideLayouts/slideLayout106.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3" Type="http://schemas.openxmlformats.org/officeDocument/2006/relationships/slideLayout" Target="../slideLayouts/slideLayout54.xml"/><Relationship Id="rId18" Type="http://schemas.openxmlformats.org/officeDocument/2006/relationships/slideLayout" Target="../slideLayouts/slideLayout59.xml"/><Relationship Id="rId39" Type="http://schemas.openxmlformats.org/officeDocument/2006/relationships/slideLayout" Target="../slideLayouts/slideLayout8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10.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theme" Target="../theme/theme5.xml"/><Relationship Id="rId5" Type="http://schemas.openxmlformats.org/officeDocument/2006/relationships/slideLayout" Target="../slideLayouts/slideLayout112.xml"/><Relationship Id="rId4" Type="http://schemas.openxmlformats.org/officeDocument/2006/relationships/slideLayout" Target="../slideLayouts/slideLayout1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6026" r:id="rId1"/>
    <p:sldLayoutId id="2147486027" r:id="rId2"/>
    <p:sldLayoutId id="2147486028" r:id="rId3"/>
    <p:sldLayoutId id="2147486029" r:id="rId4"/>
    <p:sldLayoutId id="2147486030" r:id="rId5"/>
    <p:sldLayoutId id="2147483666" r:id="rId6"/>
    <p:sldLayoutId id="2147483667" r:id="rId7"/>
    <p:sldLayoutId id="2147483668" r:id="rId8"/>
    <p:sldLayoutId id="2147483669" r:id="rId9"/>
    <p:sldLayoutId id="2147483670" r:id="rId10"/>
    <p:sldLayoutId id="2147483671" r:id="rId11"/>
    <p:sldLayoutId id="214748383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CA27C5BE-D4B5-459B-832F-6A41D57A93A2}" type="datetime1">
              <a:rPr lang="en-US" smtClean="0"/>
              <a:pPr>
                <a:defRPr/>
              </a:pPr>
              <a:t>6/17/2026</a:t>
            </a:fld>
            <a:endParaRPr lang="es-ES_tradnl"/>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s-ES_tradnl"/>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CD38ED7-FC28-4625-9978-C420D7CC8A4B}" type="slidenum">
              <a:rPr lang="es-ES_tradnl" altLang="en-US" smtClean="0"/>
              <a:pPr/>
              <a:t>‹#›</a:t>
            </a:fld>
            <a:endParaRPr lang="es-ES_tradnl" altLang="en-US"/>
          </a:p>
        </p:txBody>
      </p:sp>
    </p:spTree>
    <p:extLst>
      <p:ext uri="{BB962C8B-B14F-4D97-AF65-F5344CB8AC3E}">
        <p14:creationId xmlns:p14="http://schemas.microsoft.com/office/powerpoint/2010/main" val="968606752"/>
      </p:ext>
    </p:extLst>
  </p:cSld>
  <p:clrMap bg1="lt1" tx1="dk1" bg2="lt2" tx2="dk2" accent1="accent1" accent2="accent2" accent3="accent3" accent4="accent4" accent5="accent5" accent6="accent6" hlink="hlink" folHlink="folHlink"/>
  <p:sldLayoutIdLst>
    <p:sldLayoutId id="2147483790" r:id="rId1"/>
    <p:sldLayoutId id="2147483810" r:id="rId2"/>
    <p:sldLayoutId id="2147483791" r:id="rId3"/>
    <p:sldLayoutId id="2147483807" r:id="rId4"/>
    <p:sldLayoutId id="2147483792" r:id="rId5"/>
    <p:sldLayoutId id="2147483811" r:id="rId6"/>
    <p:sldLayoutId id="2147483814" r:id="rId7"/>
    <p:sldLayoutId id="2147483794" r:id="rId8"/>
    <p:sldLayoutId id="2147483815" r:id="rId9"/>
    <p:sldLayoutId id="2147483809" r:id="rId10"/>
    <p:sldLayoutId id="2147483812" r:id="rId11"/>
    <p:sldLayoutId id="2147483813" r:id="rId12"/>
    <p:sldLayoutId id="2147483796" r:id="rId13"/>
    <p:sldLayoutId id="2147483827" r:id="rId14"/>
    <p:sldLayoutId id="2147483828" r:id="rId15"/>
    <p:sldLayoutId id="2147483816" r:id="rId16"/>
    <p:sldLayoutId id="2147483817" r:id="rId17"/>
    <p:sldLayoutId id="2147483818" r:id="rId18"/>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0804006"/>
      </p:ext>
    </p:extLst>
  </p:cSld>
  <p:clrMap bg1="lt1" tx1="dk1" bg2="lt2" tx2="dk2" accent1="accent1" accent2="accent2" accent3="accent3" accent4="accent4" accent5="accent5" accent6="accent6" hlink="hlink" folHlink="folHlink"/>
  <p:sldLayoutIdLst>
    <p:sldLayoutId id="2147485789" r:id="rId1"/>
    <p:sldLayoutId id="2147485788" r:id="rId2"/>
    <p:sldLayoutId id="2147485680" r:id="rId3"/>
    <p:sldLayoutId id="2147485678" r:id="rId4"/>
    <p:sldLayoutId id="2147485782" r:id="rId5"/>
    <p:sldLayoutId id="2147485783" r:id="rId6"/>
    <p:sldLayoutId id="2147485786" r:id="rId7"/>
    <p:sldLayoutId id="2147485784" r:id="rId8"/>
    <p:sldLayoutId id="2147485790" r:id="rId9"/>
    <p:sldLayoutId id="2147485791" r:id="rId10"/>
    <p:sldLayoutId id="2147485794" r:id="rId11"/>
    <p:sldLayoutId id="2147485793" r:id="rId12"/>
    <p:sldLayoutId id="2147485797" r:id="rId13"/>
    <p:sldLayoutId id="2147485798" r:id="rId14"/>
    <p:sldLayoutId id="2147485799" r:id="rId15"/>
    <p:sldLayoutId id="2147485800" r:id="rId16"/>
    <p:sldLayoutId id="2147485795" r:id="rId17"/>
    <p:sldLayoutId id="2147485796" r:id="rId18"/>
    <p:sldLayoutId id="2147485243" r:id="rId19"/>
    <p:sldLayoutId id="2147484520" r:id="rId20"/>
    <p:sldLayoutId id="2147485367" r:id="rId21"/>
    <p:sldLayoutId id="2147485396" r:id="rId22"/>
    <p:sldLayoutId id="2147485391" r:id="rId23"/>
    <p:sldLayoutId id="2147485445" r:id="rId24"/>
    <p:sldLayoutId id="2147485399" r:id="rId25"/>
    <p:sldLayoutId id="2147485335" r:id="rId26"/>
    <p:sldLayoutId id="2147485398" r:id="rId27"/>
    <p:sldLayoutId id="2147485330" r:id="rId28"/>
    <p:sldLayoutId id="2147485419" r:id="rId29"/>
    <p:sldLayoutId id="2147485342" r:id="rId30"/>
    <p:sldLayoutId id="2147485369" r:id="rId31"/>
    <p:sldLayoutId id="2147485424" r:id="rId32"/>
    <p:sldLayoutId id="2147485425" r:id="rId33"/>
    <p:sldLayoutId id="2147485418" r:id="rId34"/>
    <p:sldLayoutId id="2147485372" r:id="rId35"/>
    <p:sldLayoutId id="2147485380" r:id="rId36"/>
    <p:sldLayoutId id="2147485426" r:id="rId37"/>
    <p:sldLayoutId id="2147485428" r:id="rId38"/>
    <p:sldLayoutId id="2147485432" r:id="rId39"/>
    <p:sldLayoutId id="2147485434" r:id="rId40"/>
    <p:sldLayoutId id="2147485487" r:id="rId41"/>
    <p:sldLayoutId id="2147485488" r:id="rId42"/>
    <p:sldLayoutId id="2147485489" r:id="rId43"/>
    <p:sldLayoutId id="2147485490" r:id="rId44"/>
    <p:sldLayoutId id="2147485491" r:id="rId45"/>
    <p:sldLayoutId id="2147485492" r:id="rId46"/>
    <p:sldLayoutId id="2147485504" r:id="rId47"/>
    <p:sldLayoutId id="2147485502" r:id="rId48"/>
    <p:sldLayoutId id="2147485500" r:id="rId49"/>
    <p:sldLayoutId id="2147485499" r:id="rId50"/>
    <p:sldLayoutId id="2147485493" r:id="rId51"/>
    <p:sldLayoutId id="2147485501" r:id="rId52"/>
    <p:sldLayoutId id="2147485498" r:id="rId53"/>
    <p:sldLayoutId id="2147485495" r:id="rId54"/>
    <p:sldLayoutId id="2147485496" r:id="rId55"/>
    <p:sldLayoutId id="2147485505" r:id="rId56"/>
    <p:sldLayoutId id="2147485801" r:id="rId57"/>
    <p:sldLayoutId id="2147485802" r:id="rId58"/>
    <p:sldLayoutId id="2147485803" r:id="rId59"/>
    <p:sldLayoutId id="2147485990" r:id="rId60"/>
    <p:sldLayoutId id="2147485991" r:id="rId61"/>
    <p:sldLayoutId id="2147485996" r:id="rId62"/>
    <p:sldLayoutId id="2147485997" r:id="rId63"/>
    <p:sldLayoutId id="2147485999" r:id="rId64"/>
    <p:sldLayoutId id="2147486022" r:id="rId65"/>
    <p:sldLayoutId id="2147486023" r:id="rId66"/>
  </p:sldLayoutIdLst>
  <p:hf hdr="0"/>
  <p:txStyles>
    <p:titleStyle>
      <a:lvl1pPr algn="ctr" defTabSz="2438645" rtl="0" eaLnBrk="1" latinLnBrk="0" hangingPunct="1">
        <a:spcBef>
          <a:spcPct val="0"/>
        </a:spcBef>
        <a:buNone/>
        <a:defRPr sz="11701" kern="1200">
          <a:solidFill>
            <a:schemeClr val="tx1"/>
          </a:solidFill>
          <a:latin typeface="+mj-lt"/>
          <a:ea typeface="+mj-ea"/>
          <a:cs typeface="+mj-cs"/>
        </a:defRPr>
      </a:lvl1pPr>
    </p:titleStyle>
    <p:bodyStyle>
      <a:lvl1pPr marL="914492" indent="-914492" algn="l" defTabSz="2438645" rtl="0" eaLnBrk="1" latinLnBrk="0" hangingPunct="1">
        <a:spcBef>
          <a:spcPct val="20000"/>
        </a:spcBef>
        <a:buFont typeface="Arial" panose="020B0604020202020204" pitchFamily="34" charset="0"/>
        <a:buChar char="•"/>
        <a:defRPr sz="8501" kern="1200">
          <a:solidFill>
            <a:schemeClr val="tx1"/>
          </a:solidFill>
          <a:latin typeface="+mn-lt"/>
          <a:ea typeface="+mn-ea"/>
          <a:cs typeface="+mn-cs"/>
        </a:defRPr>
      </a:lvl1pPr>
      <a:lvl2pPr marL="1981398" indent="-762077" algn="l" defTabSz="2438645" rtl="0" eaLnBrk="1" latinLnBrk="0" hangingPunct="1">
        <a:spcBef>
          <a:spcPct val="20000"/>
        </a:spcBef>
        <a:buFont typeface="Arial" panose="020B0604020202020204" pitchFamily="34" charset="0"/>
        <a:buChar char="–"/>
        <a:defRPr sz="7501" kern="1200">
          <a:solidFill>
            <a:schemeClr val="tx1"/>
          </a:solidFill>
          <a:latin typeface="+mn-lt"/>
          <a:ea typeface="+mn-ea"/>
          <a:cs typeface="+mn-cs"/>
        </a:defRPr>
      </a:lvl2pPr>
      <a:lvl3pPr marL="3048305" indent="-609660" algn="l" defTabSz="2438645" rtl="0" eaLnBrk="1" latinLnBrk="0" hangingPunct="1">
        <a:spcBef>
          <a:spcPct val="20000"/>
        </a:spcBef>
        <a:buFont typeface="Arial" panose="020B0604020202020204" pitchFamily="34" charset="0"/>
        <a:buChar char="•"/>
        <a:defRPr sz="6401" kern="1200">
          <a:solidFill>
            <a:schemeClr val="tx1"/>
          </a:solidFill>
          <a:latin typeface="+mn-lt"/>
          <a:ea typeface="+mn-ea"/>
          <a:cs typeface="+mn-cs"/>
        </a:defRPr>
      </a:lvl3pPr>
      <a:lvl4pPr marL="4267626" indent="-609660" algn="l" defTabSz="2438645" rtl="0" eaLnBrk="1" latinLnBrk="0" hangingPunct="1">
        <a:spcBef>
          <a:spcPct val="20000"/>
        </a:spcBef>
        <a:buFont typeface="Arial" panose="020B0604020202020204" pitchFamily="34" charset="0"/>
        <a:buChar char="–"/>
        <a:defRPr sz="5301" kern="1200">
          <a:solidFill>
            <a:schemeClr val="tx1"/>
          </a:solidFill>
          <a:latin typeface="+mn-lt"/>
          <a:ea typeface="+mn-ea"/>
          <a:cs typeface="+mn-cs"/>
        </a:defRPr>
      </a:lvl4pPr>
      <a:lvl5pPr marL="5486948" indent="-609660" algn="l" defTabSz="2438645" rtl="0" eaLnBrk="1" latinLnBrk="0" hangingPunct="1">
        <a:spcBef>
          <a:spcPct val="20000"/>
        </a:spcBef>
        <a:buFont typeface="Arial" panose="020B0604020202020204" pitchFamily="34" charset="0"/>
        <a:buChar char="»"/>
        <a:defRPr sz="5301" kern="1200">
          <a:solidFill>
            <a:schemeClr val="tx1"/>
          </a:solidFill>
          <a:latin typeface="+mn-lt"/>
          <a:ea typeface="+mn-ea"/>
          <a:cs typeface="+mn-cs"/>
        </a:defRPr>
      </a:lvl5pPr>
      <a:lvl6pPr marL="6706271" indent="-609660" algn="l" defTabSz="2438645" rtl="0" eaLnBrk="1" latinLnBrk="0" hangingPunct="1">
        <a:spcBef>
          <a:spcPct val="20000"/>
        </a:spcBef>
        <a:buFont typeface="Arial" panose="020B0604020202020204" pitchFamily="34" charset="0"/>
        <a:buChar char="•"/>
        <a:defRPr sz="5301" kern="1200">
          <a:solidFill>
            <a:schemeClr val="tx1"/>
          </a:solidFill>
          <a:latin typeface="+mn-lt"/>
          <a:ea typeface="+mn-ea"/>
          <a:cs typeface="+mn-cs"/>
        </a:defRPr>
      </a:lvl6pPr>
      <a:lvl7pPr marL="7925593" indent="-609660" algn="l" defTabSz="2438645" rtl="0" eaLnBrk="1" latinLnBrk="0" hangingPunct="1">
        <a:spcBef>
          <a:spcPct val="20000"/>
        </a:spcBef>
        <a:buFont typeface="Arial" panose="020B0604020202020204" pitchFamily="34" charset="0"/>
        <a:buChar char="•"/>
        <a:defRPr sz="5301" kern="1200">
          <a:solidFill>
            <a:schemeClr val="tx1"/>
          </a:solidFill>
          <a:latin typeface="+mn-lt"/>
          <a:ea typeface="+mn-ea"/>
          <a:cs typeface="+mn-cs"/>
        </a:defRPr>
      </a:lvl7pPr>
      <a:lvl8pPr marL="9144913" indent="-609660" algn="l" defTabSz="2438645" rtl="0" eaLnBrk="1" latinLnBrk="0" hangingPunct="1">
        <a:spcBef>
          <a:spcPct val="20000"/>
        </a:spcBef>
        <a:buFont typeface="Arial" panose="020B0604020202020204" pitchFamily="34" charset="0"/>
        <a:buChar char="•"/>
        <a:defRPr sz="5301" kern="1200">
          <a:solidFill>
            <a:schemeClr val="tx1"/>
          </a:solidFill>
          <a:latin typeface="+mn-lt"/>
          <a:ea typeface="+mn-ea"/>
          <a:cs typeface="+mn-cs"/>
        </a:defRPr>
      </a:lvl8pPr>
      <a:lvl9pPr marL="10364236" indent="-609660" algn="l" defTabSz="2438645" rtl="0" eaLnBrk="1" latinLnBrk="0" hangingPunct="1">
        <a:spcBef>
          <a:spcPct val="20000"/>
        </a:spcBef>
        <a:buFont typeface="Arial" panose="020B0604020202020204" pitchFamily="34" charset="0"/>
        <a:buChar char="•"/>
        <a:defRPr sz="5301" kern="1200">
          <a:solidFill>
            <a:schemeClr val="tx1"/>
          </a:solidFill>
          <a:latin typeface="+mn-lt"/>
          <a:ea typeface="+mn-ea"/>
          <a:cs typeface="+mn-cs"/>
        </a:defRPr>
      </a:lvl9pPr>
    </p:bodyStyle>
    <p:otherStyle>
      <a:defPPr>
        <a:defRPr lang="ru-RU"/>
      </a:defPPr>
      <a:lvl1pPr marL="0" algn="l" defTabSz="2438645" rtl="0" eaLnBrk="1" latinLnBrk="0" hangingPunct="1">
        <a:defRPr sz="4800" kern="1200">
          <a:solidFill>
            <a:schemeClr val="tx1"/>
          </a:solidFill>
          <a:latin typeface="+mn-lt"/>
          <a:ea typeface="+mn-ea"/>
          <a:cs typeface="+mn-cs"/>
        </a:defRPr>
      </a:lvl1pPr>
      <a:lvl2pPr marL="1219322" algn="l" defTabSz="2438645" rtl="0" eaLnBrk="1" latinLnBrk="0" hangingPunct="1">
        <a:defRPr sz="4800" kern="1200">
          <a:solidFill>
            <a:schemeClr val="tx1"/>
          </a:solidFill>
          <a:latin typeface="+mn-lt"/>
          <a:ea typeface="+mn-ea"/>
          <a:cs typeface="+mn-cs"/>
        </a:defRPr>
      </a:lvl2pPr>
      <a:lvl3pPr marL="2438645" algn="l" defTabSz="2438645" rtl="0" eaLnBrk="1" latinLnBrk="0" hangingPunct="1">
        <a:defRPr sz="4800" kern="1200">
          <a:solidFill>
            <a:schemeClr val="tx1"/>
          </a:solidFill>
          <a:latin typeface="+mn-lt"/>
          <a:ea typeface="+mn-ea"/>
          <a:cs typeface="+mn-cs"/>
        </a:defRPr>
      </a:lvl3pPr>
      <a:lvl4pPr marL="3657966" algn="l" defTabSz="2438645" rtl="0" eaLnBrk="1" latinLnBrk="0" hangingPunct="1">
        <a:defRPr sz="4800" kern="1200">
          <a:solidFill>
            <a:schemeClr val="tx1"/>
          </a:solidFill>
          <a:latin typeface="+mn-lt"/>
          <a:ea typeface="+mn-ea"/>
          <a:cs typeface="+mn-cs"/>
        </a:defRPr>
      </a:lvl4pPr>
      <a:lvl5pPr marL="4877288" algn="l" defTabSz="2438645" rtl="0" eaLnBrk="1" latinLnBrk="0" hangingPunct="1">
        <a:defRPr sz="4800" kern="1200">
          <a:solidFill>
            <a:schemeClr val="tx1"/>
          </a:solidFill>
          <a:latin typeface="+mn-lt"/>
          <a:ea typeface="+mn-ea"/>
          <a:cs typeface="+mn-cs"/>
        </a:defRPr>
      </a:lvl5pPr>
      <a:lvl6pPr marL="6096610" algn="l" defTabSz="2438645" rtl="0" eaLnBrk="1" latinLnBrk="0" hangingPunct="1">
        <a:defRPr sz="4800" kern="1200">
          <a:solidFill>
            <a:schemeClr val="tx1"/>
          </a:solidFill>
          <a:latin typeface="+mn-lt"/>
          <a:ea typeface="+mn-ea"/>
          <a:cs typeface="+mn-cs"/>
        </a:defRPr>
      </a:lvl6pPr>
      <a:lvl7pPr marL="7315932" algn="l" defTabSz="2438645" rtl="0" eaLnBrk="1" latinLnBrk="0" hangingPunct="1">
        <a:defRPr sz="4800" kern="1200">
          <a:solidFill>
            <a:schemeClr val="tx1"/>
          </a:solidFill>
          <a:latin typeface="+mn-lt"/>
          <a:ea typeface="+mn-ea"/>
          <a:cs typeface="+mn-cs"/>
        </a:defRPr>
      </a:lvl7pPr>
      <a:lvl8pPr marL="8535253" algn="l" defTabSz="2438645" rtl="0" eaLnBrk="1" latinLnBrk="0" hangingPunct="1">
        <a:defRPr sz="4800" kern="1200">
          <a:solidFill>
            <a:schemeClr val="tx1"/>
          </a:solidFill>
          <a:latin typeface="+mn-lt"/>
          <a:ea typeface="+mn-ea"/>
          <a:cs typeface="+mn-cs"/>
        </a:defRPr>
      </a:lvl8pPr>
      <a:lvl9pPr marL="9754574" algn="l" defTabSz="2438645" rtl="0" eaLnBrk="1" latinLnBrk="0" hangingPunct="1">
        <a:defRPr sz="4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6939" y="609676"/>
            <a:ext cx="8431530" cy="697230"/>
          </a:xfrm>
          <a:prstGeom prst="rect">
            <a:avLst/>
          </a:prstGeom>
        </p:spPr>
        <p:txBody>
          <a:bodyPr wrap="square" lIns="0" tIns="0" rIns="0" bIns="0">
            <a:spAutoFit/>
          </a:bodyPr>
          <a:lstStyle>
            <a:lvl1pPr>
              <a:defRPr sz="4400" b="0" i="0">
                <a:solidFill>
                  <a:schemeClr val="tx1"/>
                </a:solidFill>
                <a:latin typeface="Tahoma"/>
                <a:cs typeface="Tahoma"/>
              </a:defRPr>
            </a:lvl1pPr>
          </a:lstStyle>
          <a:p>
            <a:endParaRPr/>
          </a:p>
        </p:txBody>
      </p:sp>
      <p:sp>
        <p:nvSpPr>
          <p:cNvPr id="3" name="Holder 3"/>
          <p:cNvSpPr>
            <a:spLocks noGrp="1"/>
          </p:cNvSpPr>
          <p:nvPr>
            <p:ph type="body" idx="1"/>
          </p:nvPr>
        </p:nvSpPr>
        <p:spPr>
          <a:xfrm>
            <a:off x="1117498" y="1345438"/>
            <a:ext cx="9957003" cy="3609340"/>
          </a:xfrm>
          <a:prstGeom prst="rect">
            <a:avLst/>
          </a:prstGeom>
        </p:spPr>
        <p:txBody>
          <a:bodyPr wrap="square" lIns="0" tIns="0" rIns="0" bIns="0">
            <a:spAutoFit/>
          </a:bodyPr>
          <a:lstStyle>
            <a:lvl1pPr>
              <a:defRPr sz="24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6/17/2026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eJIG0Cr8Zu8?feature=oembed" TargetMode="External"/><Relationship Id="rId5" Type="http://schemas.openxmlformats.org/officeDocument/2006/relationships/image" Target="../media/image15.jpeg"/><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jpeg"/><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hyperlink" Target="https://en.wikipedia.org/wiki/File:Flag_of_the_United_States.svg" TargetMode="Externa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png"/><Relationship Id="rId18" Type="http://schemas.openxmlformats.org/officeDocument/2006/relationships/image" Target="../media/image39.png"/><Relationship Id="rId26" Type="http://schemas.openxmlformats.org/officeDocument/2006/relationships/image" Target="../media/image47.png"/><Relationship Id="rId3" Type="http://schemas.openxmlformats.org/officeDocument/2006/relationships/image" Target="../media/image24.png"/><Relationship Id="rId21" Type="http://schemas.openxmlformats.org/officeDocument/2006/relationships/image" Target="../media/image42.png"/><Relationship Id="rId7" Type="http://schemas.openxmlformats.org/officeDocument/2006/relationships/image" Target="../media/image28.png"/><Relationship Id="rId12" Type="http://schemas.openxmlformats.org/officeDocument/2006/relationships/image" Target="../media/image33.png"/><Relationship Id="rId17" Type="http://schemas.openxmlformats.org/officeDocument/2006/relationships/image" Target="../media/image38.png"/><Relationship Id="rId25" Type="http://schemas.openxmlformats.org/officeDocument/2006/relationships/image" Target="../media/image46.png"/><Relationship Id="rId2" Type="http://schemas.openxmlformats.org/officeDocument/2006/relationships/image" Target="../media/image23.png"/><Relationship Id="rId16" Type="http://schemas.openxmlformats.org/officeDocument/2006/relationships/image" Target="../media/image37.png"/><Relationship Id="rId20" Type="http://schemas.openxmlformats.org/officeDocument/2006/relationships/image" Target="../media/image41.png"/><Relationship Id="rId29" Type="http://schemas.openxmlformats.org/officeDocument/2006/relationships/image" Target="../media/image50.png"/><Relationship Id="rId1" Type="http://schemas.openxmlformats.org/officeDocument/2006/relationships/slideLayout" Target="../slideLayouts/slideLayout7.xml"/><Relationship Id="rId6" Type="http://schemas.openxmlformats.org/officeDocument/2006/relationships/image" Target="../media/image27.png"/><Relationship Id="rId11" Type="http://schemas.openxmlformats.org/officeDocument/2006/relationships/image" Target="../media/image32.png"/><Relationship Id="rId24" Type="http://schemas.openxmlformats.org/officeDocument/2006/relationships/image" Target="../media/image45.png"/><Relationship Id="rId5" Type="http://schemas.openxmlformats.org/officeDocument/2006/relationships/image" Target="../media/image26.png"/><Relationship Id="rId15" Type="http://schemas.openxmlformats.org/officeDocument/2006/relationships/image" Target="../media/image36.png"/><Relationship Id="rId23" Type="http://schemas.openxmlformats.org/officeDocument/2006/relationships/image" Target="../media/image44.png"/><Relationship Id="rId28" Type="http://schemas.openxmlformats.org/officeDocument/2006/relationships/image" Target="../media/image49.png"/><Relationship Id="rId10" Type="http://schemas.openxmlformats.org/officeDocument/2006/relationships/image" Target="../media/image31.png"/><Relationship Id="rId19" Type="http://schemas.openxmlformats.org/officeDocument/2006/relationships/image" Target="../media/image40.png"/><Relationship Id="rId31" Type="http://schemas.openxmlformats.org/officeDocument/2006/relationships/image" Target="../media/image52.pn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5.png"/><Relationship Id="rId22" Type="http://schemas.openxmlformats.org/officeDocument/2006/relationships/image" Target="../media/image43.png"/><Relationship Id="rId27" Type="http://schemas.openxmlformats.org/officeDocument/2006/relationships/image" Target="../media/image48.png"/><Relationship Id="rId30" Type="http://schemas.openxmlformats.org/officeDocument/2006/relationships/image" Target="../media/image51.png"/></Relationships>
</file>

<file path=ppt/slides/_rels/slide8.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image" Target="../media/image53.png"/><Relationship Id="rId7" Type="http://schemas.openxmlformats.org/officeDocument/2006/relationships/image" Target="../media/image57.jpeg"/><Relationship Id="rId12" Type="http://schemas.openxmlformats.org/officeDocument/2006/relationships/image" Target="../media/image62.pn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56.jpeg"/><Relationship Id="rId11" Type="http://schemas.openxmlformats.org/officeDocument/2006/relationships/image" Target="../media/image61.png"/><Relationship Id="rId5" Type="http://schemas.openxmlformats.org/officeDocument/2006/relationships/image" Target="../media/image55.jpeg"/><Relationship Id="rId10" Type="http://schemas.openxmlformats.org/officeDocument/2006/relationships/image" Target="../media/image60.png"/><Relationship Id="rId4" Type="http://schemas.openxmlformats.org/officeDocument/2006/relationships/image" Target="../media/image54.jpeg"/><Relationship Id="rId9" Type="http://schemas.openxmlformats.org/officeDocument/2006/relationships/image" Target="../media/image59.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1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13.jpe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65.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12.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77.png"/><Relationship Id="rId18" Type="http://schemas.openxmlformats.org/officeDocument/2006/relationships/image" Target="../media/image82.png"/><Relationship Id="rId3" Type="http://schemas.openxmlformats.org/officeDocument/2006/relationships/image" Target="../media/image67.png"/><Relationship Id="rId21" Type="http://schemas.openxmlformats.org/officeDocument/2006/relationships/image" Target="../media/image85.jpeg"/><Relationship Id="rId7" Type="http://schemas.openxmlformats.org/officeDocument/2006/relationships/image" Target="../media/image71.png"/><Relationship Id="rId12" Type="http://schemas.openxmlformats.org/officeDocument/2006/relationships/image" Target="../media/image76.png"/><Relationship Id="rId17" Type="http://schemas.openxmlformats.org/officeDocument/2006/relationships/image" Target="../media/image81.jpeg"/><Relationship Id="rId25" Type="http://schemas.openxmlformats.org/officeDocument/2006/relationships/image" Target="../media/image89.png"/><Relationship Id="rId2" Type="http://schemas.openxmlformats.org/officeDocument/2006/relationships/image" Target="../media/image23.png"/><Relationship Id="rId16" Type="http://schemas.openxmlformats.org/officeDocument/2006/relationships/image" Target="../media/image80.png"/><Relationship Id="rId20"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70.png"/><Relationship Id="rId11" Type="http://schemas.openxmlformats.org/officeDocument/2006/relationships/image" Target="../media/image75.png"/><Relationship Id="rId24" Type="http://schemas.openxmlformats.org/officeDocument/2006/relationships/image" Target="../media/image88.jpeg"/><Relationship Id="rId5" Type="http://schemas.openxmlformats.org/officeDocument/2006/relationships/image" Target="../media/image69.png"/><Relationship Id="rId15" Type="http://schemas.openxmlformats.org/officeDocument/2006/relationships/image" Target="../media/image79.jpeg"/><Relationship Id="rId23" Type="http://schemas.openxmlformats.org/officeDocument/2006/relationships/image" Target="../media/image87.png"/><Relationship Id="rId10" Type="http://schemas.openxmlformats.org/officeDocument/2006/relationships/image" Target="../media/image74.png"/><Relationship Id="rId19" Type="http://schemas.openxmlformats.org/officeDocument/2006/relationships/image" Target="../media/image83.png"/><Relationship Id="rId4" Type="http://schemas.openxmlformats.org/officeDocument/2006/relationships/image" Target="../media/image68.jpeg"/><Relationship Id="rId9" Type="http://schemas.openxmlformats.org/officeDocument/2006/relationships/image" Target="../media/image73.jpeg"/><Relationship Id="rId14" Type="http://schemas.openxmlformats.org/officeDocument/2006/relationships/image" Target="../media/image78.jpeg"/><Relationship Id="rId22" Type="http://schemas.openxmlformats.org/officeDocument/2006/relationships/image" Target="../media/image86.png"/></Relationships>
</file>

<file path=ppt/slides/_rels/slide13.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slideLayout" Target="../slideLayouts/slideLayout2.xml"/><Relationship Id="rId1" Type="http://schemas.openxmlformats.org/officeDocument/2006/relationships/video" Target="https://www.youtube.com/embed/AIthry1zq30?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1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slideLayout" Target="../slideLayouts/slideLayout7.xml"/><Relationship Id="rId1" Type="http://schemas.openxmlformats.org/officeDocument/2006/relationships/themeOverride" Target="../theme/themeOverride2.xml"/></Relationships>
</file>

<file path=ppt/slides/_rels/slide1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7.xml"/><Relationship Id="rId5" Type="http://schemas.openxmlformats.org/officeDocument/2006/relationships/image" Target="../media/image97.png"/><Relationship Id="rId4" Type="http://schemas.openxmlformats.org/officeDocument/2006/relationships/image" Target="../media/image96.png"/></Relationships>
</file>

<file path=ppt/slides/_rels/slide1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4.png"/><Relationship Id="rId1" Type="http://schemas.openxmlformats.org/officeDocument/2006/relationships/slideLayout" Target="../slideLayouts/slideLayout7.xml"/><Relationship Id="rId5" Type="http://schemas.openxmlformats.org/officeDocument/2006/relationships/image" Target="../media/image98.png"/><Relationship Id="rId4" Type="http://schemas.openxmlformats.org/officeDocument/2006/relationships/image" Target="../media/image97.png"/></Relationships>
</file>

<file path=ppt/slides/_rels/slide19.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02.png"/><Relationship Id="rId1" Type="http://schemas.openxmlformats.org/officeDocument/2006/relationships/slideLayout" Target="../slideLayouts/slideLayout7.xml"/><Relationship Id="rId5" Type="http://schemas.openxmlformats.org/officeDocument/2006/relationships/image" Target="../media/image103.png"/><Relationship Id="rId4" Type="http://schemas.openxmlformats.org/officeDocument/2006/relationships/image" Target="../media/image96.png"/></Relationships>
</file>

<file path=ppt/slides/_rels/slide3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02.png"/><Relationship Id="rId1" Type="http://schemas.openxmlformats.org/officeDocument/2006/relationships/slideLayout" Target="../slideLayouts/slideLayout7.xml"/><Relationship Id="rId5" Type="http://schemas.openxmlformats.org/officeDocument/2006/relationships/image" Target="../media/image104.png"/><Relationship Id="rId4" Type="http://schemas.openxmlformats.org/officeDocument/2006/relationships/image" Target="../media/image103.png"/></Relationships>
</file>

<file path=ppt/slides/_rels/slide33.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5" Type="http://schemas.openxmlformats.org/officeDocument/2006/relationships/image" Target="../media/image107.png"/><Relationship Id="rId4" Type="http://schemas.openxmlformats.org/officeDocument/2006/relationships/image" Target="../media/image106.jpeg"/></Relationships>
</file>

<file path=ppt/slides/_rels/slide34.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5.png"/><Relationship Id="rId1" Type="http://schemas.openxmlformats.org/officeDocument/2006/relationships/slideLayout" Target="../slideLayouts/slideLayout7.xml"/><Relationship Id="rId4" Type="http://schemas.openxmlformats.org/officeDocument/2006/relationships/image" Target="../media/image109.png"/></Relationships>
</file>

<file path=ppt/slides/_rels/slide3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4" Type="http://schemas.openxmlformats.org/officeDocument/2006/relationships/image" Target="../media/image110.png"/></Relationships>
</file>

<file path=ppt/slides/_rels/slide3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4" Type="http://schemas.openxmlformats.org/officeDocument/2006/relationships/image" Target="../media/image111.png"/></Relationships>
</file>

<file path=ppt/slides/_rels/slide3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4" Type="http://schemas.openxmlformats.org/officeDocument/2006/relationships/image" Target="../media/image112.png"/></Relationships>
</file>

<file path=ppt/slides/_rels/slide3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4" Type="http://schemas.openxmlformats.org/officeDocument/2006/relationships/image" Target="../media/image113.png"/></Relationships>
</file>

<file path=ppt/slides/_rels/slide3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4" Type="http://schemas.openxmlformats.org/officeDocument/2006/relationships/image" Target="../media/image114.png"/></Relationships>
</file>

<file path=ppt/slides/_rels/slide40.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41.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19.png"/><Relationship Id="rId1" Type="http://schemas.openxmlformats.org/officeDocument/2006/relationships/slideLayout" Target="../slideLayouts/slideLayout7.xml"/><Relationship Id="rId5" Type="http://schemas.openxmlformats.org/officeDocument/2006/relationships/image" Target="../media/image120.emf"/><Relationship Id="rId4" Type="http://schemas.openxmlformats.org/officeDocument/2006/relationships/image" Target="../media/image96.png"/></Relationships>
</file>

<file path=ppt/slides/_rels/slide4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19.png"/><Relationship Id="rId1" Type="http://schemas.openxmlformats.org/officeDocument/2006/relationships/slideLayout" Target="../slideLayouts/slideLayout7.xml"/><Relationship Id="rId5" Type="http://schemas.openxmlformats.org/officeDocument/2006/relationships/image" Target="../media/image121.png"/><Relationship Id="rId4" Type="http://schemas.openxmlformats.org/officeDocument/2006/relationships/image" Target="../media/image120.emf"/></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Ag7JPFkgnAQ" TargetMode="External"/><Relationship Id="rId2" Type="http://schemas.openxmlformats.org/officeDocument/2006/relationships/image" Target="../media/image122.png"/><Relationship Id="rId1" Type="http://schemas.openxmlformats.org/officeDocument/2006/relationships/slideLayout" Target="../slideLayouts/slideLayout4.xml"/><Relationship Id="rId4" Type="http://schemas.openxmlformats.org/officeDocument/2006/relationships/image" Target="../media/image123.png"/></Relationships>
</file>

<file path=ppt/slides/_rels/slide4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2.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2.png"/><Relationship Id="rId1" Type="http://schemas.openxmlformats.org/officeDocument/2006/relationships/slideLayout" Target="../slideLayouts/slideLayout4.xml"/><Relationship Id="rId4" Type="http://schemas.openxmlformats.org/officeDocument/2006/relationships/image" Target="../media/image126.png"/></Relationships>
</file>

<file path=ppt/slides/_rels/slide4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2.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2.png"/><Relationship Id="rId1" Type="http://schemas.openxmlformats.org/officeDocument/2006/relationships/slideLayout" Target="../slideLayouts/slideLayout4.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50.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36.png"/><Relationship Id="rId2" Type="http://schemas.openxmlformats.org/officeDocument/2006/relationships/image" Target="../media/image122.png"/><Relationship Id="rId1" Type="http://schemas.openxmlformats.org/officeDocument/2006/relationships/slideLayout" Target="../slideLayouts/slideLayout4.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png"/></Relationships>
</file>

<file path=ppt/slides/_rels/slide51.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22.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38.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1.xml"/><Relationship Id="rId1" Type="http://schemas.openxmlformats.org/officeDocument/2006/relationships/slideLayout" Target="../slideLayouts/slideLayout31.xml"/><Relationship Id="rId6" Type="http://schemas.openxmlformats.org/officeDocument/2006/relationships/image" Target="../media/image141.png"/><Relationship Id="rId5" Type="http://schemas.openxmlformats.org/officeDocument/2006/relationships/image" Target="../media/image140.png"/><Relationship Id="rId4" Type="http://schemas.openxmlformats.org/officeDocument/2006/relationships/image" Target="../media/image95.png"/></Relationships>
</file>

<file path=ppt/slides/_rels/slide55.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2.xml"/><Relationship Id="rId1" Type="http://schemas.openxmlformats.org/officeDocument/2006/relationships/slideLayout" Target="../slideLayouts/slideLayout31.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56.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3.xml"/><Relationship Id="rId1" Type="http://schemas.openxmlformats.org/officeDocument/2006/relationships/slideLayout" Target="../slideLayouts/slideLayout32.xml"/><Relationship Id="rId4" Type="http://schemas.openxmlformats.org/officeDocument/2006/relationships/image" Target="../media/image144.png"/></Relationships>
</file>

<file path=ppt/slides/_rels/slide5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58.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43.png"/><Relationship Id="rId7" Type="http://schemas.openxmlformats.org/officeDocument/2006/relationships/image" Target="../media/image148.png"/><Relationship Id="rId2" Type="http://schemas.openxmlformats.org/officeDocument/2006/relationships/notesSlide" Target="../notesSlides/notesSlide5.xml"/><Relationship Id="rId1" Type="http://schemas.openxmlformats.org/officeDocument/2006/relationships/slideLayout" Target="../slideLayouts/slideLayout32.xml"/><Relationship Id="rId6" Type="http://schemas.openxmlformats.org/officeDocument/2006/relationships/image" Target="../media/image147.png"/><Relationship Id="rId5" Type="http://schemas.openxmlformats.org/officeDocument/2006/relationships/image" Target="../media/image146.png"/><Relationship Id="rId10" Type="http://schemas.openxmlformats.org/officeDocument/2006/relationships/image" Target="../media/image151.png"/><Relationship Id="rId4" Type="http://schemas.openxmlformats.org/officeDocument/2006/relationships/image" Target="../media/image145.png"/><Relationship Id="rId9" Type="http://schemas.openxmlformats.org/officeDocument/2006/relationships/image" Target="../media/image150.png"/></Relationships>
</file>

<file path=ppt/slides/_rels/slide5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6.xml"/><Relationship Id="rId1" Type="http://schemas.openxmlformats.org/officeDocument/2006/relationships/slideLayout" Target="../slideLayouts/slideLayout32.xml"/><Relationship Id="rId4" Type="http://schemas.openxmlformats.org/officeDocument/2006/relationships/image" Target="../media/image152.png"/></Relationships>
</file>

<file path=ppt/slides/_rels/slide60.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7.xml"/><Relationship Id="rId1" Type="http://schemas.openxmlformats.org/officeDocument/2006/relationships/slideLayout" Target="../slideLayouts/slideLayout32.xml"/><Relationship Id="rId4" Type="http://schemas.openxmlformats.org/officeDocument/2006/relationships/image" Target="../media/image152.png"/></Relationships>
</file>

<file path=ppt/slides/_rels/slide61.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8.xml"/><Relationship Id="rId1" Type="http://schemas.openxmlformats.org/officeDocument/2006/relationships/slideLayout" Target="../slideLayouts/slideLayout32.xml"/><Relationship Id="rId4" Type="http://schemas.openxmlformats.org/officeDocument/2006/relationships/image" Target="../media/image152.png"/></Relationships>
</file>

<file path=ppt/slides/_rels/slide6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9.xml"/><Relationship Id="rId1" Type="http://schemas.openxmlformats.org/officeDocument/2006/relationships/slideLayout" Target="../slideLayouts/slideLayout32.xml"/><Relationship Id="rId5" Type="http://schemas.openxmlformats.org/officeDocument/2006/relationships/image" Target="../media/image154.png"/><Relationship Id="rId4" Type="http://schemas.openxmlformats.org/officeDocument/2006/relationships/image" Target="../media/image153.png"/></Relationships>
</file>

<file path=ppt/slides/_rels/slide63.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0.xml"/><Relationship Id="rId1" Type="http://schemas.openxmlformats.org/officeDocument/2006/relationships/slideLayout" Target="../slideLayouts/slideLayout32.xml"/><Relationship Id="rId6" Type="http://schemas.openxmlformats.org/officeDocument/2006/relationships/image" Target="../media/image157.png"/><Relationship Id="rId5" Type="http://schemas.openxmlformats.org/officeDocument/2006/relationships/image" Target="../media/image156.png"/><Relationship Id="rId4" Type="http://schemas.openxmlformats.org/officeDocument/2006/relationships/image" Target="../media/image155.png"/></Relationships>
</file>

<file path=ppt/slides/_rels/slide64.xml.rels><?xml version="1.0" encoding="UTF-8" standalone="yes"?>
<Relationships xmlns="http://schemas.openxmlformats.org/package/2006/relationships"><Relationship Id="rId3" Type="http://schemas.openxmlformats.org/officeDocument/2006/relationships/image" Target="../media/image143.png"/><Relationship Id="rId7" Type="http://schemas.openxmlformats.org/officeDocument/2006/relationships/image" Target="../media/image157.png"/><Relationship Id="rId2" Type="http://schemas.openxmlformats.org/officeDocument/2006/relationships/notesSlide" Target="../notesSlides/notesSlide11.xml"/><Relationship Id="rId1" Type="http://schemas.openxmlformats.org/officeDocument/2006/relationships/slideLayout" Target="../slideLayouts/slideLayout32.xml"/><Relationship Id="rId6" Type="http://schemas.openxmlformats.org/officeDocument/2006/relationships/image" Target="../media/image160.png"/><Relationship Id="rId5" Type="http://schemas.openxmlformats.org/officeDocument/2006/relationships/image" Target="../media/image159.png"/><Relationship Id="rId4" Type="http://schemas.openxmlformats.org/officeDocument/2006/relationships/image" Target="../media/image158.png"/></Relationships>
</file>

<file path=ppt/slides/_rels/slide65.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2.xml"/><Relationship Id="rId1" Type="http://schemas.openxmlformats.org/officeDocument/2006/relationships/slideLayout" Target="../slideLayouts/slideLayout32.xml"/><Relationship Id="rId4" Type="http://schemas.openxmlformats.org/officeDocument/2006/relationships/image" Target="../media/image143.png"/></Relationships>
</file>

<file path=ppt/slides/_rels/slide6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62.png"/><Relationship Id="rId1" Type="http://schemas.openxmlformats.org/officeDocument/2006/relationships/slideLayout" Target="../slideLayouts/slideLayout7.xml"/><Relationship Id="rId5" Type="http://schemas.openxmlformats.org/officeDocument/2006/relationships/image" Target="../media/image163.png"/><Relationship Id="rId4" Type="http://schemas.openxmlformats.org/officeDocument/2006/relationships/image" Target="../media/image96.png"/></Relationships>
</file>

<file path=ppt/slides/_rels/slide6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62.png"/><Relationship Id="rId1" Type="http://schemas.openxmlformats.org/officeDocument/2006/relationships/slideLayout" Target="../slideLayouts/slideLayout7.xml"/><Relationship Id="rId5" Type="http://schemas.openxmlformats.org/officeDocument/2006/relationships/image" Target="../media/image164.png"/><Relationship Id="rId4" Type="http://schemas.openxmlformats.org/officeDocument/2006/relationships/image" Target="../media/image163.png"/></Relationships>
</file>

<file path=ppt/slides/_rels/slide68.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66.png"/></Relationships>
</file>

<file path=ppt/slides/_rels/slide69.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70.pn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71.png"/><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72.pn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73.pn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74.png"/><Relationship Id="rId1" Type="http://schemas.openxmlformats.org/officeDocument/2006/relationships/slideLayout" Target="../slideLayouts/slideLayout7.xml"/><Relationship Id="rId5" Type="http://schemas.openxmlformats.org/officeDocument/2006/relationships/image" Target="../media/image175.png"/><Relationship Id="rId4" Type="http://schemas.openxmlformats.org/officeDocument/2006/relationships/image" Target="../media/image96.png"/></Relationships>
</file>

<file path=ppt/slides/_rels/slide7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74.png"/><Relationship Id="rId1" Type="http://schemas.openxmlformats.org/officeDocument/2006/relationships/slideLayout" Target="../slideLayouts/slideLayout7.xml"/><Relationship Id="rId5" Type="http://schemas.openxmlformats.org/officeDocument/2006/relationships/image" Target="../media/image176.png"/><Relationship Id="rId4" Type="http://schemas.openxmlformats.org/officeDocument/2006/relationships/image" Target="../media/image175.png"/></Relationships>
</file>

<file path=ppt/slides/_rels/slide79.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8.xml.rels><?xml version="1.0" encoding="UTF-8" standalone="yes"?>
<Relationships xmlns="http://schemas.openxmlformats.org/package/2006/relationships"><Relationship Id="rId3" Type="http://schemas.openxmlformats.org/officeDocument/2006/relationships/image" Target="../media/image180.jpeg"/><Relationship Id="rId2" Type="http://schemas.openxmlformats.org/officeDocument/2006/relationships/slideLayout" Target="../slideLayouts/slideLayout2.xml"/><Relationship Id="rId1" Type="http://schemas.openxmlformats.org/officeDocument/2006/relationships/video" Target="https://www.youtube.com/embed/0LBhYAn1H1I?feature=oembed" TargetMode="External"/></Relationships>
</file>

<file path=ppt/slides/_rels/slide89.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77.png"/><Relationship Id="rId18" Type="http://schemas.openxmlformats.org/officeDocument/2006/relationships/image" Target="../media/image82.png"/><Relationship Id="rId3" Type="http://schemas.openxmlformats.org/officeDocument/2006/relationships/image" Target="../media/image67.png"/><Relationship Id="rId21" Type="http://schemas.openxmlformats.org/officeDocument/2006/relationships/image" Target="../media/image85.jpeg"/><Relationship Id="rId7" Type="http://schemas.openxmlformats.org/officeDocument/2006/relationships/image" Target="../media/image71.png"/><Relationship Id="rId12" Type="http://schemas.openxmlformats.org/officeDocument/2006/relationships/image" Target="../media/image76.png"/><Relationship Id="rId17" Type="http://schemas.openxmlformats.org/officeDocument/2006/relationships/image" Target="../media/image81.jpeg"/><Relationship Id="rId25" Type="http://schemas.openxmlformats.org/officeDocument/2006/relationships/image" Target="../media/image89.png"/><Relationship Id="rId2" Type="http://schemas.openxmlformats.org/officeDocument/2006/relationships/image" Target="../media/image23.png"/><Relationship Id="rId16" Type="http://schemas.openxmlformats.org/officeDocument/2006/relationships/image" Target="../media/image80.png"/><Relationship Id="rId20"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70.png"/><Relationship Id="rId11" Type="http://schemas.openxmlformats.org/officeDocument/2006/relationships/image" Target="../media/image75.png"/><Relationship Id="rId24" Type="http://schemas.openxmlformats.org/officeDocument/2006/relationships/image" Target="../media/image88.jpeg"/><Relationship Id="rId5" Type="http://schemas.openxmlformats.org/officeDocument/2006/relationships/image" Target="../media/image69.png"/><Relationship Id="rId15" Type="http://schemas.openxmlformats.org/officeDocument/2006/relationships/image" Target="../media/image79.jpeg"/><Relationship Id="rId23" Type="http://schemas.openxmlformats.org/officeDocument/2006/relationships/image" Target="../media/image87.png"/><Relationship Id="rId10" Type="http://schemas.openxmlformats.org/officeDocument/2006/relationships/image" Target="../media/image74.png"/><Relationship Id="rId19" Type="http://schemas.openxmlformats.org/officeDocument/2006/relationships/image" Target="../media/image83.png"/><Relationship Id="rId4" Type="http://schemas.openxmlformats.org/officeDocument/2006/relationships/image" Target="../media/image68.jpeg"/><Relationship Id="rId9" Type="http://schemas.openxmlformats.org/officeDocument/2006/relationships/image" Target="../media/image73.jpeg"/><Relationship Id="rId14" Type="http://schemas.openxmlformats.org/officeDocument/2006/relationships/image" Target="../media/image78.jpeg"/><Relationship Id="rId22" Type="http://schemas.openxmlformats.org/officeDocument/2006/relationships/image" Target="../media/image86.png"/></Relationships>
</file>

<file path=ppt/slides/_rels/slide9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81.png"/><Relationship Id="rId1" Type="http://schemas.openxmlformats.org/officeDocument/2006/relationships/slideLayout" Target="../slideLayouts/slideLayout7.xml"/><Relationship Id="rId5" Type="http://schemas.openxmlformats.org/officeDocument/2006/relationships/image" Target="../media/image182.jpeg"/><Relationship Id="rId4" Type="http://schemas.openxmlformats.org/officeDocument/2006/relationships/image" Target="../media/image96.png"/></Relationships>
</file>

<file path=ppt/slides/_rels/slide9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81.png"/><Relationship Id="rId1" Type="http://schemas.openxmlformats.org/officeDocument/2006/relationships/slideLayout" Target="../slideLayouts/slideLayout7.xml"/><Relationship Id="rId5" Type="http://schemas.openxmlformats.org/officeDocument/2006/relationships/image" Target="../media/image183.png"/><Relationship Id="rId4" Type="http://schemas.openxmlformats.org/officeDocument/2006/relationships/image" Target="../media/image182.jpeg"/></Relationships>
</file>

<file path=ppt/slides/_rels/slide92.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image" Target="../media/image184.png"/><Relationship Id="rId1" Type="http://schemas.openxmlformats.org/officeDocument/2006/relationships/slideLayout" Target="../slideLayouts/slideLayout4.xml"/><Relationship Id="rId4" Type="http://schemas.openxmlformats.org/officeDocument/2006/relationships/image" Target="../media/image186.jpeg"/></Relationships>
</file>

<file path=ppt/slides/_rels/slide93.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image" Target="../media/image184.png"/><Relationship Id="rId1" Type="http://schemas.openxmlformats.org/officeDocument/2006/relationships/slideLayout" Target="../slideLayouts/slideLayout4.xml"/><Relationship Id="rId4" Type="http://schemas.openxmlformats.org/officeDocument/2006/relationships/image" Target="../media/image188.png"/></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9.png"/><Relationship Id="rId4" Type="http://schemas.openxmlformats.org/officeDocument/2006/relationships/image" Target="../media/image184.png"/></Relationships>
</file>

<file path=ppt/slides/_rels/slide95.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4.png"/><Relationship Id="rId1" Type="http://schemas.openxmlformats.org/officeDocument/2006/relationships/slideLayout" Target="../slideLayouts/slideLayout4.xml"/><Relationship Id="rId4" Type="http://schemas.openxmlformats.org/officeDocument/2006/relationships/image" Target="../media/image191.jpeg"/></Relationships>
</file>

<file path=ppt/slides/_rels/slide96.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84.png"/><Relationship Id="rId1" Type="http://schemas.openxmlformats.org/officeDocument/2006/relationships/slideLayout" Target="../slideLayouts/slideLayout4.xml"/><Relationship Id="rId6" Type="http://schemas.openxmlformats.org/officeDocument/2006/relationships/image" Target="../media/image195.jpeg"/><Relationship Id="rId5" Type="http://schemas.openxmlformats.org/officeDocument/2006/relationships/image" Target="../media/image194.png"/><Relationship Id="rId4" Type="http://schemas.openxmlformats.org/officeDocument/2006/relationships/image" Target="../media/image193.png"/></Relationships>
</file>

<file path=ppt/slides/_rels/slide97.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4.png"/><Relationship Id="rId1" Type="http://schemas.openxmlformats.org/officeDocument/2006/relationships/slideLayout" Target="../slideLayouts/slideLayout4.xml"/><Relationship Id="rId4" Type="http://schemas.openxmlformats.org/officeDocument/2006/relationships/image" Target="../media/image196.png"/></Relationships>
</file>

<file path=ppt/slides/_rels/slide98.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4.png"/><Relationship Id="rId1" Type="http://schemas.openxmlformats.org/officeDocument/2006/relationships/slideLayout" Target="../slideLayouts/slideLayout4.xml"/><Relationship Id="rId4" Type="http://schemas.openxmlformats.org/officeDocument/2006/relationships/image" Target="../media/image197.png"/></Relationships>
</file>

<file path=ppt/slides/_rels/slide99.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98.png"/><Relationship Id="rId1" Type="http://schemas.openxmlformats.org/officeDocument/2006/relationships/slideLayout" Target="../slideLayouts/slideLayout7.xml"/><Relationship Id="rId5" Type="http://schemas.openxmlformats.org/officeDocument/2006/relationships/image" Target="../media/image199.png"/><Relationship Id="rId4" Type="http://schemas.openxmlformats.org/officeDocument/2006/relationships/image" Target="../media/image96.png"/></Relationships>
</file>

<file path=ppt/slides/_rels/slide10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98.png"/><Relationship Id="rId1" Type="http://schemas.openxmlformats.org/officeDocument/2006/relationships/slideLayout" Target="../slideLayouts/slideLayout7.xml"/><Relationship Id="rId5" Type="http://schemas.openxmlformats.org/officeDocument/2006/relationships/image" Target="../media/image200.png"/><Relationship Id="rId4" Type="http://schemas.openxmlformats.org/officeDocument/2006/relationships/image" Target="../media/image199.png"/></Relationships>
</file>

<file path=ppt/slides/_rels/slide102.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s://www.nsc.org/home" TargetMode="External"/><Relationship Id="rId2" Type="http://schemas.openxmlformats.org/officeDocument/2006/relationships/image" Target="../media/image201.png"/><Relationship Id="rId1" Type="http://schemas.openxmlformats.org/officeDocument/2006/relationships/slideLayout" Target="../slideLayouts/slideLayout2.xml"/><Relationship Id="rId5" Type="http://schemas.openxmlformats.org/officeDocument/2006/relationships/hyperlink" Target="https://crashstats.nhtsa.dot.gov/Api/Public/ViewPublication/811144" TargetMode="External"/><Relationship Id="rId4" Type="http://schemas.openxmlformats.org/officeDocument/2006/relationships/hyperlink" Target="https://www.nhtsa.gov/" TargetMode="External"/></Relationships>
</file>

<file path=ppt/slides/_rels/slide105.xml.rels><?xml version="1.0" encoding="UTF-8" standalone="yes"?>
<Relationships xmlns="http://schemas.openxmlformats.org/package/2006/relationships"><Relationship Id="rId3" Type="http://schemas.openxmlformats.org/officeDocument/2006/relationships/image" Target="../media/image202.jpeg"/><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203.png"/><Relationship Id="rId1" Type="http://schemas.openxmlformats.org/officeDocument/2006/relationships/slideLayout" Target="../slideLayouts/slideLayout7.xml"/><Relationship Id="rId5" Type="http://schemas.openxmlformats.org/officeDocument/2006/relationships/image" Target="../media/image204.png"/><Relationship Id="rId4" Type="http://schemas.openxmlformats.org/officeDocument/2006/relationships/image" Target="../media/image96.png"/></Relationships>
</file>

<file path=ppt/slides/_rels/slide11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203.png"/><Relationship Id="rId1" Type="http://schemas.openxmlformats.org/officeDocument/2006/relationships/slideLayout" Target="../slideLayouts/slideLayout7.xml"/><Relationship Id="rId5" Type="http://schemas.openxmlformats.org/officeDocument/2006/relationships/image" Target="../media/image205.png"/><Relationship Id="rId4" Type="http://schemas.openxmlformats.org/officeDocument/2006/relationships/image" Target="../media/image204.png"/></Relationships>
</file>

<file path=ppt/slides/_rels/slide114.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image" Target="../media/image206.png"/><Relationship Id="rId1" Type="http://schemas.openxmlformats.org/officeDocument/2006/relationships/slideLayout" Target="../slideLayouts/slideLayout4.xml"/><Relationship Id="rId5" Type="http://schemas.openxmlformats.org/officeDocument/2006/relationships/image" Target="../media/image209.png"/><Relationship Id="rId4" Type="http://schemas.openxmlformats.org/officeDocument/2006/relationships/image" Target="../media/image208.png"/></Relationships>
</file>

<file path=ppt/slides/_rels/slide115.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image" Target="../media/image206.png"/><Relationship Id="rId1" Type="http://schemas.openxmlformats.org/officeDocument/2006/relationships/slideLayout" Target="../slideLayouts/slideLayout4.xml"/></Relationships>
</file>

<file path=ppt/slides/_rels/slide116.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image" Target="../media/image206.png"/><Relationship Id="rId1" Type="http://schemas.openxmlformats.org/officeDocument/2006/relationships/slideLayout" Target="../slideLayouts/slideLayout4.xml"/><Relationship Id="rId4" Type="http://schemas.openxmlformats.org/officeDocument/2006/relationships/hyperlink" Target="https://www.industrialsafetyproducts.com/3m-6000-series-face-mounted-papr-respirator/" TargetMode="External"/></Relationships>
</file>

<file path=ppt/slides/_rels/slide117.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image" Target="../media/image206.png"/><Relationship Id="rId1" Type="http://schemas.openxmlformats.org/officeDocument/2006/relationships/slideLayout" Target="../slideLayouts/slideLayout4.xml"/><Relationship Id="rId5" Type="http://schemas.openxmlformats.org/officeDocument/2006/relationships/image" Target="../media/image214.jpeg"/><Relationship Id="rId4" Type="http://schemas.openxmlformats.org/officeDocument/2006/relationships/image" Target="../media/image213.jpeg"/></Relationships>
</file>

<file path=ppt/slides/_rels/slide118.x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slideLayout" Target="../slideLayouts/slideLayout4.xml"/></Relationships>
</file>

<file path=ppt/slides/_rels/slide119.x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2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215.png"/><Relationship Id="rId1" Type="http://schemas.openxmlformats.org/officeDocument/2006/relationships/slideLayout" Target="../slideLayouts/slideLayout7.xml"/><Relationship Id="rId5" Type="http://schemas.openxmlformats.org/officeDocument/2006/relationships/image" Target="../media/image216.png"/><Relationship Id="rId4" Type="http://schemas.openxmlformats.org/officeDocument/2006/relationships/image" Target="../media/image96.png"/></Relationships>
</file>

<file path=ppt/slides/_rels/slide12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215.png"/><Relationship Id="rId1" Type="http://schemas.openxmlformats.org/officeDocument/2006/relationships/slideLayout" Target="../slideLayouts/slideLayout7.xml"/><Relationship Id="rId5" Type="http://schemas.openxmlformats.org/officeDocument/2006/relationships/image" Target="../media/image217.png"/><Relationship Id="rId4" Type="http://schemas.openxmlformats.org/officeDocument/2006/relationships/image" Target="../media/image216.png"/></Relationships>
</file>

<file path=ppt/slides/_rels/slide123.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24.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21.png"/></Relationships>
</file>

<file path=ppt/slides/_rels/slide126.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image" Target="../media/image218.png"/><Relationship Id="rId1" Type="http://schemas.openxmlformats.org/officeDocument/2006/relationships/slideLayout" Target="../slideLayouts/slideLayout4.xml"/><Relationship Id="rId4" Type="http://schemas.openxmlformats.org/officeDocument/2006/relationships/image" Target="../media/image225.jpeg"/></Relationships>
</file>

<file path=ppt/slides/_rels/slide129.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3" Type="http://schemas.openxmlformats.org/officeDocument/2006/relationships/image" Target="../media/image227.jpe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image" Target="../media/image228.png"/><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image" Target="../media/image218.png"/><Relationship Id="rId1" Type="http://schemas.openxmlformats.org/officeDocument/2006/relationships/slideLayout" Target="../slideLayouts/slideLayout4.xml"/><Relationship Id="rId5" Type="http://schemas.openxmlformats.org/officeDocument/2006/relationships/image" Target="../media/image231.png"/><Relationship Id="rId4" Type="http://schemas.openxmlformats.org/officeDocument/2006/relationships/image" Target="../media/image230.png"/></Relationships>
</file>

<file path=ppt/slides/_rels/slide133.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image" Target="../media/image218.png"/><Relationship Id="rId1" Type="http://schemas.openxmlformats.org/officeDocument/2006/relationships/slideLayout" Target="../slideLayouts/slideLayout4.xml"/></Relationships>
</file>

<file path=ppt/slides/_rels/slide135.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3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234.png"/><Relationship Id="rId1" Type="http://schemas.openxmlformats.org/officeDocument/2006/relationships/slideLayout" Target="../slideLayouts/slideLayout7.xml"/><Relationship Id="rId5" Type="http://schemas.openxmlformats.org/officeDocument/2006/relationships/image" Target="../media/image235.png"/><Relationship Id="rId4" Type="http://schemas.openxmlformats.org/officeDocument/2006/relationships/image" Target="../media/image96.png"/></Relationships>
</file>

<file path=ppt/slides/_rels/slide13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234.png"/><Relationship Id="rId1" Type="http://schemas.openxmlformats.org/officeDocument/2006/relationships/slideLayout" Target="../slideLayouts/slideLayout7.xml"/><Relationship Id="rId5" Type="http://schemas.openxmlformats.org/officeDocument/2006/relationships/image" Target="../media/image236.png"/><Relationship Id="rId4" Type="http://schemas.openxmlformats.org/officeDocument/2006/relationships/image" Target="../media/image235.png"/></Relationships>
</file>

<file path=ppt/slides/_rels/slide138.xml.rels><?xml version="1.0" encoding="UTF-8" standalone="yes"?>
<Relationships xmlns="http://schemas.openxmlformats.org/package/2006/relationships"><Relationship Id="rId2" Type="http://schemas.openxmlformats.org/officeDocument/2006/relationships/image" Target="../media/image237.png"/><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image" Target="../media/image237.png"/><Relationship Id="rId1" Type="http://schemas.openxmlformats.org/officeDocument/2006/relationships/slideLayout" Target="../slideLayouts/slideLayout4.xml"/><Relationship Id="rId4" Type="http://schemas.openxmlformats.org/officeDocument/2006/relationships/image" Target="../media/image239.jpeg"/></Relationships>
</file>

<file path=ppt/slides/_rels/slide140.xml.rels><?xml version="1.0" encoding="UTF-8" standalone="yes"?>
<Relationships xmlns="http://schemas.openxmlformats.org/package/2006/relationships"><Relationship Id="rId3" Type="http://schemas.openxmlformats.org/officeDocument/2006/relationships/image" Target="../media/image240.jpeg"/><Relationship Id="rId2" Type="http://schemas.openxmlformats.org/officeDocument/2006/relationships/image" Target="../media/image237.png"/><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8" Type="http://schemas.openxmlformats.org/officeDocument/2006/relationships/image" Target="../media/image247.jpeg"/><Relationship Id="rId3" Type="http://schemas.openxmlformats.org/officeDocument/2006/relationships/image" Target="../media/image242.jpeg"/><Relationship Id="rId7" Type="http://schemas.openxmlformats.org/officeDocument/2006/relationships/image" Target="../media/image246.jpeg"/><Relationship Id="rId2" Type="http://schemas.openxmlformats.org/officeDocument/2006/relationships/image" Target="../media/image241.jpeg"/><Relationship Id="rId1" Type="http://schemas.openxmlformats.org/officeDocument/2006/relationships/slideLayout" Target="../slideLayouts/slideLayout4.xml"/><Relationship Id="rId6" Type="http://schemas.openxmlformats.org/officeDocument/2006/relationships/image" Target="../media/image245.jpeg"/><Relationship Id="rId5" Type="http://schemas.openxmlformats.org/officeDocument/2006/relationships/image" Target="../media/image244.jpeg"/><Relationship Id="rId4" Type="http://schemas.openxmlformats.org/officeDocument/2006/relationships/image" Target="../media/image243.jpeg"/><Relationship Id="rId9" Type="http://schemas.openxmlformats.org/officeDocument/2006/relationships/image" Target="../media/image248.jpeg"/></Relationships>
</file>

<file path=ppt/slides/_rels/slide142.xml.rels><?xml version="1.0" encoding="UTF-8" standalone="yes"?>
<Relationships xmlns="http://schemas.openxmlformats.org/package/2006/relationships"><Relationship Id="rId3" Type="http://schemas.openxmlformats.org/officeDocument/2006/relationships/image" Target="../media/image249.jpeg"/><Relationship Id="rId2" Type="http://schemas.openxmlformats.org/officeDocument/2006/relationships/image" Target="../media/image237.png"/><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8" Type="http://schemas.openxmlformats.org/officeDocument/2006/relationships/image" Target="../media/image255.jpeg"/><Relationship Id="rId13" Type="http://schemas.openxmlformats.org/officeDocument/2006/relationships/image" Target="../media/image260.jpeg"/><Relationship Id="rId3" Type="http://schemas.openxmlformats.org/officeDocument/2006/relationships/image" Target="../media/image250.jpeg"/><Relationship Id="rId7" Type="http://schemas.openxmlformats.org/officeDocument/2006/relationships/image" Target="../media/image254.jpeg"/><Relationship Id="rId12" Type="http://schemas.openxmlformats.org/officeDocument/2006/relationships/image" Target="../media/image259.jpeg"/><Relationship Id="rId2" Type="http://schemas.openxmlformats.org/officeDocument/2006/relationships/image" Target="../media/image237.png"/><Relationship Id="rId16" Type="http://schemas.openxmlformats.org/officeDocument/2006/relationships/image" Target="../media/image263.jpeg"/><Relationship Id="rId1" Type="http://schemas.openxmlformats.org/officeDocument/2006/relationships/slideLayout" Target="../slideLayouts/slideLayout4.xml"/><Relationship Id="rId6" Type="http://schemas.openxmlformats.org/officeDocument/2006/relationships/image" Target="../media/image253.jpeg"/><Relationship Id="rId11" Type="http://schemas.openxmlformats.org/officeDocument/2006/relationships/image" Target="../media/image258.jpeg"/><Relationship Id="rId5" Type="http://schemas.openxmlformats.org/officeDocument/2006/relationships/image" Target="../media/image252.jpeg"/><Relationship Id="rId15" Type="http://schemas.openxmlformats.org/officeDocument/2006/relationships/image" Target="../media/image262.jpeg"/><Relationship Id="rId10" Type="http://schemas.openxmlformats.org/officeDocument/2006/relationships/image" Target="../media/image257.jpeg"/><Relationship Id="rId4" Type="http://schemas.openxmlformats.org/officeDocument/2006/relationships/image" Target="../media/image251.jpeg"/><Relationship Id="rId9" Type="http://schemas.openxmlformats.org/officeDocument/2006/relationships/image" Target="../media/image256.jpeg"/><Relationship Id="rId14" Type="http://schemas.openxmlformats.org/officeDocument/2006/relationships/image" Target="../media/image261.jpeg"/></Relationships>
</file>

<file path=ppt/slides/_rels/slide144.xml.rels><?xml version="1.0" encoding="UTF-8" standalone="yes"?>
<Relationships xmlns="http://schemas.openxmlformats.org/package/2006/relationships"><Relationship Id="rId2" Type="http://schemas.openxmlformats.org/officeDocument/2006/relationships/image" Target="../media/image237.png"/><Relationship Id="rId1" Type="http://schemas.openxmlformats.org/officeDocument/2006/relationships/slideLayout" Target="../slideLayouts/slideLayout4.xml"/></Relationships>
</file>

<file path=ppt/slides/_rels/slide145.xml.rels><?xml version="1.0" encoding="UTF-8" standalone="yes"?>
<Relationships xmlns="http://schemas.openxmlformats.org/package/2006/relationships"><Relationship Id="rId2" Type="http://schemas.openxmlformats.org/officeDocument/2006/relationships/image" Target="../media/image237.png"/><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2" Type="http://schemas.openxmlformats.org/officeDocument/2006/relationships/image" Target="../media/image237.png"/><Relationship Id="rId1" Type="http://schemas.openxmlformats.org/officeDocument/2006/relationships/slideLayout" Target="../slideLayouts/slideLayout4.xml"/></Relationships>
</file>

<file path=ppt/slides/_rels/slide147.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4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62.png"/><Relationship Id="rId1" Type="http://schemas.openxmlformats.org/officeDocument/2006/relationships/slideLayout" Target="../slideLayouts/slideLayout7.xml"/><Relationship Id="rId5" Type="http://schemas.openxmlformats.org/officeDocument/2006/relationships/image" Target="../media/image264.png"/><Relationship Id="rId4" Type="http://schemas.openxmlformats.org/officeDocument/2006/relationships/image" Target="../media/image96.png"/></Relationships>
</file>

<file path=ppt/slides/_rels/slide14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62.png"/><Relationship Id="rId1" Type="http://schemas.openxmlformats.org/officeDocument/2006/relationships/slideLayout" Target="../slideLayouts/slideLayout7.xml"/><Relationship Id="rId5" Type="http://schemas.openxmlformats.org/officeDocument/2006/relationships/image" Target="../media/image265.png"/><Relationship Id="rId4" Type="http://schemas.openxmlformats.org/officeDocument/2006/relationships/image" Target="../media/image264.png"/></Relationships>
</file>

<file path=ppt/slides/_rels/slide150.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4.xml"/></Relationships>
</file>

<file path=ppt/slides/_rels/slide151.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4.xml"/><Relationship Id="rId4" Type="http://schemas.openxmlformats.org/officeDocument/2006/relationships/image" Target="../media/image268.png"/></Relationships>
</file>

<file path=ppt/slides/_rels/slide152.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4.xml"/></Relationships>
</file>

<file path=ppt/slides/_rels/slide153.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6.png"/><Relationship Id="rId1" Type="http://schemas.openxmlformats.org/officeDocument/2006/relationships/slideLayout" Target="../slideLayouts/slideLayout4.xml"/></Relationships>
</file>

<file path=ppt/slides/_rels/slide154.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6.png"/><Relationship Id="rId1" Type="http://schemas.openxmlformats.org/officeDocument/2006/relationships/slideLayout" Target="../slideLayouts/slideLayout4.xml"/><Relationship Id="rId4" Type="http://schemas.openxmlformats.org/officeDocument/2006/relationships/image" Target="../media/image271.png"/></Relationships>
</file>

<file path=ppt/slides/_rels/slide155.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image" Target="../media/image266.png"/><Relationship Id="rId1" Type="http://schemas.openxmlformats.org/officeDocument/2006/relationships/slideLayout" Target="../slideLayouts/slideLayout4.xml"/><Relationship Id="rId5" Type="http://schemas.openxmlformats.org/officeDocument/2006/relationships/image" Target="../media/image274.png"/><Relationship Id="rId4" Type="http://schemas.openxmlformats.org/officeDocument/2006/relationships/image" Target="../media/image273.png"/></Relationships>
</file>

<file path=ppt/slides/_rels/slide156.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4.xml"/></Relationships>
</file>

<file path=ppt/slides/_rels/slide157.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4.xml"/></Relationships>
</file>

<file path=ppt/slides/_rels/slide158.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60.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62.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slideLayout" Target="../slideLayouts/slideLayout2.xml"/><Relationship Id="rId1" Type="http://schemas.openxmlformats.org/officeDocument/2006/relationships/video" Target="https://www.youtube.com/embed/qnCVz_FZHG4?feature=oembed" TargetMode="External"/></Relationships>
</file>

<file path=ppt/slides/_rels/slide163.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77.png"/><Relationship Id="rId18" Type="http://schemas.openxmlformats.org/officeDocument/2006/relationships/image" Target="../media/image82.png"/><Relationship Id="rId3" Type="http://schemas.openxmlformats.org/officeDocument/2006/relationships/image" Target="../media/image67.png"/><Relationship Id="rId21" Type="http://schemas.openxmlformats.org/officeDocument/2006/relationships/image" Target="../media/image85.jpeg"/><Relationship Id="rId7" Type="http://schemas.openxmlformats.org/officeDocument/2006/relationships/image" Target="../media/image71.png"/><Relationship Id="rId12" Type="http://schemas.openxmlformats.org/officeDocument/2006/relationships/image" Target="../media/image76.png"/><Relationship Id="rId17" Type="http://schemas.openxmlformats.org/officeDocument/2006/relationships/image" Target="../media/image81.jpeg"/><Relationship Id="rId25" Type="http://schemas.openxmlformats.org/officeDocument/2006/relationships/image" Target="../media/image89.png"/><Relationship Id="rId2" Type="http://schemas.openxmlformats.org/officeDocument/2006/relationships/image" Target="../media/image23.png"/><Relationship Id="rId16" Type="http://schemas.openxmlformats.org/officeDocument/2006/relationships/image" Target="../media/image80.png"/><Relationship Id="rId20"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70.png"/><Relationship Id="rId11" Type="http://schemas.openxmlformats.org/officeDocument/2006/relationships/image" Target="../media/image75.png"/><Relationship Id="rId24" Type="http://schemas.openxmlformats.org/officeDocument/2006/relationships/image" Target="../media/image88.jpeg"/><Relationship Id="rId5" Type="http://schemas.openxmlformats.org/officeDocument/2006/relationships/image" Target="../media/image69.png"/><Relationship Id="rId15" Type="http://schemas.openxmlformats.org/officeDocument/2006/relationships/image" Target="../media/image79.jpeg"/><Relationship Id="rId23" Type="http://schemas.openxmlformats.org/officeDocument/2006/relationships/image" Target="../media/image87.png"/><Relationship Id="rId10" Type="http://schemas.openxmlformats.org/officeDocument/2006/relationships/image" Target="../media/image74.png"/><Relationship Id="rId19" Type="http://schemas.openxmlformats.org/officeDocument/2006/relationships/image" Target="../media/image83.png"/><Relationship Id="rId4" Type="http://schemas.openxmlformats.org/officeDocument/2006/relationships/image" Target="../media/image68.jpeg"/><Relationship Id="rId9" Type="http://schemas.openxmlformats.org/officeDocument/2006/relationships/image" Target="../media/image73.jpeg"/><Relationship Id="rId14" Type="http://schemas.openxmlformats.org/officeDocument/2006/relationships/image" Target="../media/image78.jpeg"/><Relationship Id="rId22" Type="http://schemas.openxmlformats.org/officeDocument/2006/relationships/image" Target="../media/image86.png"/></Relationships>
</file>

<file path=ppt/slides/_rels/slide16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276.png"/><Relationship Id="rId1" Type="http://schemas.openxmlformats.org/officeDocument/2006/relationships/slideLayout" Target="../slideLayouts/slideLayout7.xml"/><Relationship Id="rId5" Type="http://schemas.openxmlformats.org/officeDocument/2006/relationships/image" Target="../media/image277.png"/><Relationship Id="rId4" Type="http://schemas.openxmlformats.org/officeDocument/2006/relationships/image" Target="../media/image96.png"/></Relationships>
</file>

<file path=ppt/slides/_rels/slide16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278.png"/><Relationship Id="rId1" Type="http://schemas.openxmlformats.org/officeDocument/2006/relationships/slideLayout" Target="../slideLayouts/slideLayout7.xml"/><Relationship Id="rId5" Type="http://schemas.openxmlformats.org/officeDocument/2006/relationships/image" Target="../media/image279.png"/><Relationship Id="rId4" Type="http://schemas.openxmlformats.org/officeDocument/2006/relationships/image" Target="../media/image277.png"/></Relationships>
</file>

<file path=ppt/slides/_rels/slide166.xml.rels><?xml version="1.0" encoding="UTF-8" standalone="yes"?>
<Relationships xmlns="http://schemas.openxmlformats.org/package/2006/relationships"><Relationship Id="rId3" Type="http://schemas.openxmlformats.org/officeDocument/2006/relationships/image" Target="../media/image281.png"/><Relationship Id="rId7" Type="http://schemas.openxmlformats.org/officeDocument/2006/relationships/image" Target="../media/image285.png"/><Relationship Id="rId2" Type="http://schemas.openxmlformats.org/officeDocument/2006/relationships/image" Target="../media/image280.png"/><Relationship Id="rId1" Type="http://schemas.openxmlformats.org/officeDocument/2006/relationships/slideLayout" Target="../slideLayouts/slideLayout4.xml"/><Relationship Id="rId6" Type="http://schemas.openxmlformats.org/officeDocument/2006/relationships/image" Target="../media/image284.png"/><Relationship Id="rId5" Type="http://schemas.openxmlformats.org/officeDocument/2006/relationships/image" Target="../media/image283.png"/><Relationship Id="rId4" Type="http://schemas.openxmlformats.org/officeDocument/2006/relationships/image" Target="../media/image282.png"/></Relationships>
</file>

<file path=ppt/slides/_rels/slide167.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286.png"/><Relationship Id="rId1" Type="http://schemas.openxmlformats.org/officeDocument/2006/relationships/slideLayout" Target="../slideLayouts/slideLayout4.xml"/><Relationship Id="rId5" Type="http://schemas.openxmlformats.org/officeDocument/2006/relationships/image" Target="../media/image287.png"/><Relationship Id="rId4" Type="http://schemas.openxmlformats.org/officeDocument/2006/relationships/image" Target="../media/image281.png"/></Relationships>
</file>

<file path=ppt/slides/_rels/slide168.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288.png"/><Relationship Id="rId1" Type="http://schemas.openxmlformats.org/officeDocument/2006/relationships/slideLayout" Target="../slideLayouts/slideLayout4.xml"/><Relationship Id="rId5" Type="http://schemas.openxmlformats.org/officeDocument/2006/relationships/image" Target="../media/image287.png"/><Relationship Id="rId4" Type="http://schemas.openxmlformats.org/officeDocument/2006/relationships/image" Target="../media/image281.png"/></Relationships>
</file>

<file path=ppt/slides/_rels/slide169.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image" Target="../media/image280.png"/><Relationship Id="rId1" Type="http://schemas.openxmlformats.org/officeDocument/2006/relationships/slideLayout" Target="../slideLayouts/slideLayout4.xml"/><Relationship Id="rId5" Type="http://schemas.openxmlformats.org/officeDocument/2006/relationships/image" Target="../media/image287.png"/><Relationship Id="rId4" Type="http://schemas.openxmlformats.org/officeDocument/2006/relationships/image" Target="../media/image281.png"/></Relationships>
</file>

<file path=ppt/slides/_rels/slide170.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290.png"/><Relationship Id="rId1" Type="http://schemas.openxmlformats.org/officeDocument/2006/relationships/slideLayout" Target="../slideLayouts/slideLayout4.xml"/><Relationship Id="rId5" Type="http://schemas.openxmlformats.org/officeDocument/2006/relationships/image" Target="../media/image287.png"/><Relationship Id="rId4" Type="http://schemas.openxmlformats.org/officeDocument/2006/relationships/image" Target="../media/image281.png"/></Relationships>
</file>

<file path=ppt/slides/_rels/slide171.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291.png"/><Relationship Id="rId1" Type="http://schemas.openxmlformats.org/officeDocument/2006/relationships/slideLayout" Target="../slideLayouts/slideLayout4.xml"/><Relationship Id="rId4" Type="http://schemas.openxmlformats.org/officeDocument/2006/relationships/image" Target="../media/image281.png"/></Relationships>
</file>

<file path=ppt/slides/_rels/slide172.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png"/><Relationship Id="rId1" Type="http://schemas.openxmlformats.org/officeDocument/2006/relationships/slideLayout" Target="../slideLayouts/slideLayout4.xml"/><Relationship Id="rId4" Type="http://schemas.openxmlformats.org/officeDocument/2006/relationships/image" Target="../media/image292.png"/></Relationships>
</file>

<file path=ppt/slides/_rels/slide173.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png"/><Relationship Id="rId1" Type="http://schemas.openxmlformats.org/officeDocument/2006/relationships/slideLayout" Target="../slideLayouts/slideLayout4.xml"/></Relationships>
</file>

<file path=ppt/slides/_rels/slide174.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101.png"/><Relationship Id="rId1" Type="http://schemas.openxmlformats.org/officeDocument/2006/relationships/slideLayout" Target="../slideLayouts/slideLayout4.xml"/><Relationship Id="rId4" Type="http://schemas.openxmlformats.org/officeDocument/2006/relationships/image" Target="../media/image281.png"/></Relationships>
</file>

<file path=ppt/slides/_rels/slide17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293.png"/><Relationship Id="rId1" Type="http://schemas.openxmlformats.org/officeDocument/2006/relationships/slideLayout" Target="../slideLayouts/slideLayout7.xml"/><Relationship Id="rId5" Type="http://schemas.openxmlformats.org/officeDocument/2006/relationships/image" Target="../media/image294.png"/><Relationship Id="rId4" Type="http://schemas.openxmlformats.org/officeDocument/2006/relationships/image" Target="../media/image96.png"/></Relationships>
</file>

<file path=ppt/slides/_rels/slide17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295.png"/><Relationship Id="rId1" Type="http://schemas.openxmlformats.org/officeDocument/2006/relationships/slideLayout" Target="../slideLayouts/slideLayout7.xml"/><Relationship Id="rId5" Type="http://schemas.openxmlformats.org/officeDocument/2006/relationships/image" Target="../media/image296.png"/><Relationship Id="rId4" Type="http://schemas.openxmlformats.org/officeDocument/2006/relationships/image" Target="../media/image294.png"/></Relationships>
</file>

<file path=ppt/slides/_rels/slide177.xml.rels><?xml version="1.0" encoding="UTF-8" standalone="yes"?>
<Relationships xmlns="http://schemas.openxmlformats.org/package/2006/relationships"><Relationship Id="rId2" Type="http://schemas.openxmlformats.org/officeDocument/2006/relationships/image" Target="../media/image297.png"/><Relationship Id="rId1" Type="http://schemas.openxmlformats.org/officeDocument/2006/relationships/slideLayout" Target="../slideLayouts/slideLayout4.xml"/></Relationships>
</file>

<file path=ppt/slides/_rels/slide178.xml.rels><?xml version="1.0" encoding="UTF-8" standalone="yes"?>
<Relationships xmlns="http://schemas.openxmlformats.org/package/2006/relationships"><Relationship Id="rId3" Type="http://schemas.openxmlformats.org/officeDocument/2006/relationships/image" Target="../media/image298.png"/><Relationship Id="rId2" Type="http://schemas.openxmlformats.org/officeDocument/2006/relationships/image" Target="../media/image297.png"/><Relationship Id="rId1" Type="http://schemas.openxmlformats.org/officeDocument/2006/relationships/slideLayout" Target="../slideLayouts/slideLayout4.xml"/></Relationships>
</file>

<file path=ppt/slides/_rels/slide179.xml.rels><?xml version="1.0" encoding="UTF-8" standalone="yes"?>
<Relationships xmlns="http://schemas.openxmlformats.org/package/2006/relationships"><Relationship Id="rId2" Type="http://schemas.openxmlformats.org/officeDocument/2006/relationships/image" Target="../media/image297.png"/><Relationship Id="rId1" Type="http://schemas.openxmlformats.org/officeDocument/2006/relationships/slideLayout" Target="../slideLayouts/slideLayout4.xml"/></Relationships>
</file>

<file path=ppt/slides/_rels/slide180.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image" Target="../media/image297.png"/><Relationship Id="rId1" Type="http://schemas.openxmlformats.org/officeDocument/2006/relationships/slideLayout" Target="../slideLayouts/slideLayout4.xml"/><Relationship Id="rId4" Type="http://schemas.openxmlformats.org/officeDocument/2006/relationships/image" Target="../media/image300.png"/></Relationships>
</file>

<file path=ppt/slides/_rels/slide181.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image" Target="../media/image297.png"/><Relationship Id="rId1" Type="http://schemas.openxmlformats.org/officeDocument/2006/relationships/slideLayout" Target="../slideLayouts/slideLayout4.xml"/></Relationships>
</file>

<file path=ppt/slides/_rels/slide182.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image" Target="../media/image297.png"/><Relationship Id="rId1" Type="http://schemas.openxmlformats.org/officeDocument/2006/relationships/slideLayout" Target="../slideLayouts/slideLayout4.xml"/><Relationship Id="rId4" Type="http://schemas.openxmlformats.org/officeDocument/2006/relationships/image" Target="../media/image303.png"/></Relationships>
</file>

<file path=ppt/slides/_rels/slide183.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image" Target="../media/image297.png"/><Relationship Id="rId1" Type="http://schemas.openxmlformats.org/officeDocument/2006/relationships/slideLayout" Target="../slideLayouts/slideLayout4.xml"/><Relationship Id="rId4" Type="http://schemas.openxmlformats.org/officeDocument/2006/relationships/image" Target="../media/image305.png"/></Relationships>
</file>

<file path=ppt/slides/_rels/slide184.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image" Target="../media/image297.png"/><Relationship Id="rId1" Type="http://schemas.openxmlformats.org/officeDocument/2006/relationships/slideLayout" Target="../slideLayouts/slideLayout4.xml"/><Relationship Id="rId4" Type="http://schemas.openxmlformats.org/officeDocument/2006/relationships/image" Target="../media/image307.png"/></Relationships>
</file>

<file path=ppt/slides/_rels/slide185.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image" Target="../media/image297.png"/><Relationship Id="rId1" Type="http://schemas.openxmlformats.org/officeDocument/2006/relationships/slideLayout" Target="../slideLayouts/slideLayout4.xml"/></Relationships>
</file>

<file path=ppt/slides/_rels/slide186.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image" Target="../media/image297.png"/><Relationship Id="rId1" Type="http://schemas.openxmlformats.org/officeDocument/2006/relationships/slideLayout" Target="../slideLayouts/slideLayout4.xml"/></Relationships>
</file>

<file path=ppt/slides/_rels/slide187.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8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310.png"/><Relationship Id="rId1" Type="http://schemas.openxmlformats.org/officeDocument/2006/relationships/slideLayout" Target="../slideLayouts/slideLayout107.xml"/><Relationship Id="rId5" Type="http://schemas.openxmlformats.org/officeDocument/2006/relationships/image" Target="../media/image311.jpeg"/><Relationship Id="rId4" Type="http://schemas.openxmlformats.org/officeDocument/2006/relationships/image" Target="../media/image96.png"/></Relationships>
</file>

<file path=ppt/slides/_rels/slide18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310.png"/><Relationship Id="rId1" Type="http://schemas.openxmlformats.org/officeDocument/2006/relationships/slideLayout" Target="../slideLayouts/slideLayout107.xml"/><Relationship Id="rId5" Type="http://schemas.openxmlformats.org/officeDocument/2006/relationships/image" Target="../media/image312.png"/><Relationship Id="rId4" Type="http://schemas.openxmlformats.org/officeDocument/2006/relationships/image" Target="../media/image311.jpeg"/></Relationships>
</file>

<file path=ppt/slides/_rels/slide190.xml.rels><?xml version="1.0" encoding="UTF-8" standalone="yes"?>
<Relationships xmlns="http://schemas.openxmlformats.org/package/2006/relationships"><Relationship Id="rId3" Type="http://schemas.openxmlformats.org/officeDocument/2006/relationships/image" Target="../media/image313.pn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191.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notesSlide" Target="../notesSlides/notesSlide16.xml"/><Relationship Id="rId1" Type="http://schemas.openxmlformats.org/officeDocument/2006/relationships/slideLayout" Target="../slideLayouts/slideLayout105.xml"/></Relationships>
</file>

<file path=ppt/slides/_rels/slide192.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notesSlide" Target="../notesSlides/notesSlide17.xml"/><Relationship Id="rId1" Type="http://schemas.openxmlformats.org/officeDocument/2006/relationships/slideLayout" Target="../slideLayouts/slideLayout105.xml"/><Relationship Id="rId4" Type="http://schemas.openxmlformats.org/officeDocument/2006/relationships/image" Target="../media/image316.png"/></Relationships>
</file>

<file path=ppt/slides/_rels/slide193.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notesSlide" Target="../notesSlides/notesSlide18.xml"/><Relationship Id="rId1" Type="http://schemas.openxmlformats.org/officeDocument/2006/relationships/slideLayout" Target="../slideLayouts/slideLayout105.xml"/></Relationships>
</file>

<file path=ppt/slides/_rels/slide194.xml.rels><?xml version="1.0" encoding="UTF-8" standalone="yes"?>
<Relationships xmlns="http://schemas.openxmlformats.org/package/2006/relationships"><Relationship Id="rId3" Type="http://schemas.openxmlformats.org/officeDocument/2006/relationships/image" Target="../media/image317.png"/><Relationship Id="rId2" Type="http://schemas.openxmlformats.org/officeDocument/2006/relationships/notesSlide" Target="../notesSlides/notesSlide19.xml"/><Relationship Id="rId1" Type="http://schemas.openxmlformats.org/officeDocument/2006/relationships/slideLayout" Target="../slideLayouts/slideLayout105.xml"/><Relationship Id="rId4" Type="http://schemas.openxmlformats.org/officeDocument/2006/relationships/image" Target="../media/image318.png"/></Relationships>
</file>

<file path=ppt/slides/_rels/slide195.xml.rels><?xml version="1.0" encoding="UTF-8" standalone="yes"?>
<Relationships xmlns="http://schemas.openxmlformats.org/package/2006/relationships"><Relationship Id="rId3" Type="http://schemas.openxmlformats.org/officeDocument/2006/relationships/image" Target="../media/image319.png"/><Relationship Id="rId2" Type="http://schemas.openxmlformats.org/officeDocument/2006/relationships/notesSlide" Target="../notesSlides/notesSlide20.xml"/><Relationship Id="rId1" Type="http://schemas.openxmlformats.org/officeDocument/2006/relationships/slideLayout" Target="../slideLayouts/slideLayout105.xml"/><Relationship Id="rId4" Type="http://schemas.openxmlformats.org/officeDocument/2006/relationships/image" Target="../media/image314.png"/></Relationships>
</file>

<file path=ppt/slides/_rels/slide196.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notesSlide" Target="../notesSlides/notesSlide21.xml"/><Relationship Id="rId1" Type="http://schemas.openxmlformats.org/officeDocument/2006/relationships/slideLayout" Target="../slideLayouts/slideLayout105.xml"/><Relationship Id="rId4" Type="http://schemas.openxmlformats.org/officeDocument/2006/relationships/image" Target="../media/image314.png"/></Relationships>
</file>

<file path=ppt/slides/_rels/slide197.xml.rels><?xml version="1.0" encoding="UTF-8" standalone="yes"?>
<Relationships xmlns="http://schemas.openxmlformats.org/package/2006/relationships"><Relationship Id="rId3" Type="http://schemas.openxmlformats.org/officeDocument/2006/relationships/image" Target="../media/image321.png"/><Relationship Id="rId2" Type="http://schemas.openxmlformats.org/officeDocument/2006/relationships/notesSlide" Target="../notesSlides/notesSlide22.xml"/><Relationship Id="rId1" Type="http://schemas.openxmlformats.org/officeDocument/2006/relationships/slideLayout" Target="../slideLayouts/slideLayout105.xml"/><Relationship Id="rId4" Type="http://schemas.openxmlformats.org/officeDocument/2006/relationships/image" Target="../media/image314.png"/></Relationships>
</file>

<file path=ppt/slides/_rels/slide198.xml.rels><?xml version="1.0" encoding="UTF-8" standalone="yes"?>
<Relationships xmlns="http://schemas.openxmlformats.org/package/2006/relationships"><Relationship Id="rId3" Type="http://schemas.openxmlformats.org/officeDocument/2006/relationships/image" Target="../media/image322.png"/><Relationship Id="rId2" Type="http://schemas.openxmlformats.org/officeDocument/2006/relationships/notesSlide" Target="../notesSlides/notesSlide23.xml"/><Relationship Id="rId1" Type="http://schemas.openxmlformats.org/officeDocument/2006/relationships/slideLayout" Target="../slideLayouts/slideLayout105.xml"/><Relationship Id="rId4" Type="http://schemas.openxmlformats.org/officeDocument/2006/relationships/image" Target="../media/image314.png"/></Relationships>
</file>

<file path=ppt/slides/_rels/slide199.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notesSlide" Target="../notesSlides/notesSlide24.xml"/><Relationship Id="rId1" Type="http://schemas.openxmlformats.org/officeDocument/2006/relationships/slideLayout" Target="../slideLayouts/slideLayout105.xml"/><Relationship Id="rId4" Type="http://schemas.openxmlformats.org/officeDocument/2006/relationships/image" Target="../media/image314.png"/></Relationships>
</file>

<file path=ppt/slides/_rels/slide200.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image" Target="../media/image101.png"/><Relationship Id="rId1" Type="http://schemas.openxmlformats.org/officeDocument/2006/relationships/slideLayout" Target="../slideLayouts/slideLayout106.xml"/></Relationships>
</file>

<file path=ppt/slides/_rels/slide20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325.png"/><Relationship Id="rId1" Type="http://schemas.openxmlformats.org/officeDocument/2006/relationships/slideLayout" Target="../slideLayouts/slideLayout7.xml"/><Relationship Id="rId5" Type="http://schemas.openxmlformats.org/officeDocument/2006/relationships/image" Target="../media/image326.png"/><Relationship Id="rId4" Type="http://schemas.openxmlformats.org/officeDocument/2006/relationships/image" Target="../media/image96.png"/></Relationships>
</file>

<file path=ppt/slides/_rels/slide20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325.png"/><Relationship Id="rId1" Type="http://schemas.openxmlformats.org/officeDocument/2006/relationships/slideLayout" Target="../slideLayouts/slideLayout7.xml"/><Relationship Id="rId5" Type="http://schemas.openxmlformats.org/officeDocument/2006/relationships/image" Target="../media/image327.png"/><Relationship Id="rId4" Type="http://schemas.openxmlformats.org/officeDocument/2006/relationships/image" Target="../media/image326.png"/></Relationships>
</file>

<file path=ppt/slides/_rels/slide203.xml.rels><?xml version="1.0" encoding="UTF-8" standalone="yes"?>
<Relationships xmlns="http://schemas.openxmlformats.org/package/2006/relationships"><Relationship Id="rId2" Type="http://schemas.openxmlformats.org/officeDocument/2006/relationships/image" Target="../media/image328.png"/><Relationship Id="rId1" Type="http://schemas.openxmlformats.org/officeDocument/2006/relationships/slideLayout" Target="../slideLayouts/slideLayout4.xml"/></Relationships>
</file>

<file path=ppt/slides/_rels/slide204.xml.rels><?xml version="1.0" encoding="UTF-8" standalone="yes"?>
<Relationships xmlns="http://schemas.openxmlformats.org/package/2006/relationships"><Relationship Id="rId2" Type="http://schemas.openxmlformats.org/officeDocument/2006/relationships/image" Target="../media/image329.png"/><Relationship Id="rId1" Type="http://schemas.openxmlformats.org/officeDocument/2006/relationships/slideLayout" Target="../slideLayouts/slideLayout4.xml"/></Relationships>
</file>

<file path=ppt/slides/_rels/slide205.xml.rels><?xml version="1.0" encoding="UTF-8" standalone="yes"?>
<Relationships xmlns="http://schemas.openxmlformats.org/package/2006/relationships"><Relationship Id="rId2" Type="http://schemas.openxmlformats.org/officeDocument/2006/relationships/image" Target="../media/image329.png"/><Relationship Id="rId1" Type="http://schemas.openxmlformats.org/officeDocument/2006/relationships/slideLayout" Target="../slideLayouts/slideLayout4.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7.xml.rels><?xml version="1.0" encoding="UTF-8" standalone="yes"?>
<Relationships xmlns="http://schemas.openxmlformats.org/package/2006/relationships"><Relationship Id="rId2" Type="http://schemas.openxmlformats.org/officeDocument/2006/relationships/image" Target="../media/image329.png"/><Relationship Id="rId1" Type="http://schemas.openxmlformats.org/officeDocument/2006/relationships/slideLayout" Target="../slideLayouts/slideLayout4.xml"/></Relationships>
</file>

<file path=ppt/slides/_rels/slide208.xml.rels><?xml version="1.0" encoding="UTF-8" standalone="yes"?>
<Relationships xmlns="http://schemas.openxmlformats.org/package/2006/relationships"><Relationship Id="rId2" Type="http://schemas.openxmlformats.org/officeDocument/2006/relationships/image" Target="../media/image328.png"/><Relationship Id="rId1" Type="http://schemas.openxmlformats.org/officeDocument/2006/relationships/slideLayout" Target="../slideLayouts/slideLayout4.xml"/></Relationships>
</file>

<file path=ppt/slides/_rels/slide209.xml.rels><?xml version="1.0" encoding="UTF-8" standalone="yes"?>
<Relationships xmlns="http://schemas.openxmlformats.org/package/2006/relationships"><Relationship Id="rId3" Type="http://schemas.openxmlformats.org/officeDocument/2006/relationships/image" Target="../media/image328.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21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330.png"/><Relationship Id="rId1" Type="http://schemas.openxmlformats.org/officeDocument/2006/relationships/slideLayout" Target="../slideLayouts/slideLayout112.xml"/><Relationship Id="rId5" Type="http://schemas.openxmlformats.org/officeDocument/2006/relationships/image" Target="../media/image331.png"/><Relationship Id="rId4" Type="http://schemas.openxmlformats.org/officeDocument/2006/relationships/image" Target="../media/image96.png"/></Relationships>
</file>

<file path=ppt/slides/_rels/slide21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330.png"/><Relationship Id="rId1" Type="http://schemas.openxmlformats.org/officeDocument/2006/relationships/slideLayout" Target="../slideLayouts/slideLayout112.xml"/><Relationship Id="rId5" Type="http://schemas.openxmlformats.org/officeDocument/2006/relationships/image" Target="../media/image332.jpg"/><Relationship Id="rId4" Type="http://schemas.openxmlformats.org/officeDocument/2006/relationships/image" Target="../media/image331.png"/></Relationships>
</file>

<file path=ppt/slides/_rels/slide212.xml.rels><?xml version="1.0" encoding="UTF-8" standalone="yes"?>
<Relationships xmlns="http://schemas.openxmlformats.org/package/2006/relationships"><Relationship Id="rId2" Type="http://schemas.openxmlformats.org/officeDocument/2006/relationships/image" Target="../media/image333.png"/><Relationship Id="rId1" Type="http://schemas.openxmlformats.org/officeDocument/2006/relationships/slideLayout" Target="../slideLayouts/slideLayout109.xml"/></Relationships>
</file>

<file path=ppt/slides/_rels/slide213.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image" Target="../media/image334.jpg"/><Relationship Id="rId1" Type="http://schemas.openxmlformats.org/officeDocument/2006/relationships/slideLayout" Target="../slideLayouts/slideLayout111.xml"/></Relationships>
</file>

<file path=ppt/slides/_rels/slide214.xml.rels><?xml version="1.0" encoding="UTF-8" standalone="yes"?>
<Relationships xmlns="http://schemas.openxmlformats.org/package/2006/relationships"><Relationship Id="rId3" Type="http://schemas.openxmlformats.org/officeDocument/2006/relationships/image" Target="../media/image337.jpg"/><Relationship Id="rId2" Type="http://schemas.openxmlformats.org/officeDocument/2006/relationships/image" Target="../media/image336.jpg"/><Relationship Id="rId1" Type="http://schemas.openxmlformats.org/officeDocument/2006/relationships/slideLayout" Target="../slideLayouts/slideLayout111.xml"/><Relationship Id="rId5" Type="http://schemas.openxmlformats.org/officeDocument/2006/relationships/image" Target="../media/image339.jpg"/><Relationship Id="rId4" Type="http://schemas.openxmlformats.org/officeDocument/2006/relationships/image" Target="../media/image338.png"/></Relationships>
</file>

<file path=ppt/slides/_rels/slide215.xml.rels><?xml version="1.0" encoding="UTF-8" standalone="yes"?>
<Relationships xmlns="http://schemas.openxmlformats.org/package/2006/relationships"><Relationship Id="rId3" Type="http://schemas.openxmlformats.org/officeDocument/2006/relationships/image" Target="../media/image341.jpg"/><Relationship Id="rId2" Type="http://schemas.openxmlformats.org/officeDocument/2006/relationships/image" Target="../media/image340.jpg"/><Relationship Id="rId1" Type="http://schemas.openxmlformats.org/officeDocument/2006/relationships/slideLayout" Target="../slideLayouts/slideLayout111.xml"/><Relationship Id="rId4" Type="http://schemas.openxmlformats.org/officeDocument/2006/relationships/image" Target="../media/image335.png"/></Relationships>
</file>

<file path=ppt/slides/_rels/slide216.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image" Target="../media/image342.png"/><Relationship Id="rId1" Type="http://schemas.openxmlformats.org/officeDocument/2006/relationships/slideLayout" Target="../slideLayouts/slideLayout111.xml"/></Relationships>
</file>

<file path=ppt/slides/_rels/slide217.xml.rels><?xml version="1.0" encoding="UTF-8" standalone="yes"?>
<Relationships xmlns="http://schemas.openxmlformats.org/package/2006/relationships"><Relationship Id="rId3" Type="http://schemas.openxmlformats.org/officeDocument/2006/relationships/image" Target="../media/image344.jpg"/><Relationship Id="rId2" Type="http://schemas.openxmlformats.org/officeDocument/2006/relationships/image" Target="../media/image343.jpg"/><Relationship Id="rId1" Type="http://schemas.openxmlformats.org/officeDocument/2006/relationships/slideLayout" Target="../slideLayouts/slideLayout111.xml"/><Relationship Id="rId5" Type="http://schemas.openxmlformats.org/officeDocument/2006/relationships/image" Target="../media/image345.png"/><Relationship Id="rId4" Type="http://schemas.openxmlformats.org/officeDocument/2006/relationships/image" Target="../media/image338.png"/></Relationships>
</file>

<file path=ppt/slides/_rels/slide218.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image" Target="../media/image346.jpg"/><Relationship Id="rId1" Type="http://schemas.openxmlformats.org/officeDocument/2006/relationships/slideLayout" Target="../slideLayouts/slideLayout112.xml"/></Relationships>
</file>

<file path=ppt/slides/_rels/slide219.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image" Target="../media/image347.jpg"/><Relationship Id="rId1" Type="http://schemas.openxmlformats.org/officeDocument/2006/relationships/slideLayout" Target="../slideLayouts/slideLayout112.xml"/><Relationship Id="rId4" Type="http://schemas.openxmlformats.org/officeDocument/2006/relationships/image" Target="../media/image348.png"/></Relationships>
</file>

<file path=ppt/slides/_rels/slide220.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image" Target="../media/image349.jpg"/><Relationship Id="rId1" Type="http://schemas.openxmlformats.org/officeDocument/2006/relationships/slideLayout" Target="../slideLayouts/slideLayout112.xml"/></Relationships>
</file>

<file path=ppt/slides/_rels/slide221.xml.rels><?xml version="1.0" encoding="UTF-8" standalone="yes"?>
<Relationships xmlns="http://schemas.openxmlformats.org/package/2006/relationships"><Relationship Id="rId3" Type="http://schemas.openxmlformats.org/officeDocument/2006/relationships/image" Target="../media/image351.jpg"/><Relationship Id="rId2" Type="http://schemas.openxmlformats.org/officeDocument/2006/relationships/image" Target="../media/image350.jpg"/><Relationship Id="rId1" Type="http://schemas.openxmlformats.org/officeDocument/2006/relationships/slideLayout" Target="../slideLayouts/slideLayout112.xml"/><Relationship Id="rId4" Type="http://schemas.openxmlformats.org/officeDocument/2006/relationships/image" Target="../media/image335.png"/></Relationships>
</file>

<file path=ppt/slides/_rels/slide222.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image" Target="../media/image352.png"/><Relationship Id="rId1" Type="http://schemas.openxmlformats.org/officeDocument/2006/relationships/slideLayout" Target="../slideLayouts/slideLayout111.xml"/></Relationships>
</file>

<file path=ppt/slides/_rels/slide22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353.png"/><Relationship Id="rId1" Type="http://schemas.openxmlformats.org/officeDocument/2006/relationships/slideLayout" Target="../slideLayouts/slideLayout7.xml"/><Relationship Id="rId5" Type="http://schemas.openxmlformats.org/officeDocument/2006/relationships/image" Target="../media/image354.png"/><Relationship Id="rId4" Type="http://schemas.openxmlformats.org/officeDocument/2006/relationships/image" Target="../media/image96.png"/></Relationships>
</file>

<file path=ppt/slides/_rels/slide22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353.png"/><Relationship Id="rId1" Type="http://schemas.openxmlformats.org/officeDocument/2006/relationships/slideLayout" Target="../slideLayouts/slideLayout7.xml"/><Relationship Id="rId5" Type="http://schemas.openxmlformats.org/officeDocument/2006/relationships/image" Target="../media/image355.png"/><Relationship Id="rId4" Type="http://schemas.openxmlformats.org/officeDocument/2006/relationships/image" Target="../media/image354.png"/></Relationships>
</file>

<file path=ppt/slides/_rels/slide225.xml.rels><?xml version="1.0" encoding="UTF-8" standalone="yes"?>
<Relationships xmlns="http://schemas.openxmlformats.org/package/2006/relationships"><Relationship Id="rId2" Type="http://schemas.openxmlformats.org/officeDocument/2006/relationships/image" Target="../media/image356.png"/><Relationship Id="rId1" Type="http://schemas.openxmlformats.org/officeDocument/2006/relationships/slideLayout" Target="../slideLayouts/slideLayout4.xml"/></Relationships>
</file>

<file path=ppt/slides/_rels/slide226.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7.png"/><Relationship Id="rId1" Type="http://schemas.openxmlformats.org/officeDocument/2006/relationships/slideLayout" Target="../slideLayouts/slideLayout4.xml"/></Relationships>
</file>

<file path=ppt/slides/_rels/slide227.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image" Target="../media/image356.png"/><Relationship Id="rId1" Type="http://schemas.openxmlformats.org/officeDocument/2006/relationships/slideLayout" Target="../slideLayouts/slideLayout4.xml"/></Relationships>
</file>

<file path=ppt/slides/_rels/slide228.xml.rels><?xml version="1.0" encoding="UTF-8" standalone="yes"?>
<Relationships xmlns="http://schemas.openxmlformats.org/package/2006/relationships"><Relationship Id="rId3" Type="http://schemas.openxmlformats.org/officeDocument/2006/relationships/image" Target="../media/image359.png"/><Relationship Id="rId2" Type="http://schemas.openxmlformats.org/officeDocument/2006/relationships/image" Target="../media/image356.png"/><Relationship Id="rId1" Type="http://schemas.openxmlformats.org/officeDocument/2006/relationships/slideLayout" Target="../slideLayouts/slideLayout4.xml"/></Relationships>
</file>

<file path=ppt/slides/_rels/slide229.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image" Target="../media/image356.png"/><Relationship Id="rId1" Type="http://schemas.openxmlformats.org/officeDocument/2006/relationships/slideLayout" Target="../slideLayouts/slideLayout4.xml"/><Relationship Id="rId4" Type="http://schemas.openxmlformats.org/officeDocument/2006/relationships/image" Target="../media/image361.png"/></Relationships>
</file>

<file path=ppt/slides/_rels/slide230.xml.rels><?xml version="1.0" encoding="UTF-8" standalone="yes"?>
<Relationships xmlns="http://schemas.openxmlformats.org/package/2006/relationships"><Relationship Id="rId3" Type="http://schemas.openxmlformats.org/officeDocument/2006/relationships/image" Target="../media/image362.png"/><Relationship Id="rId2" Type="http://schemas.openxmlformats.org/officeDocument/2006/relationships/image" Target="../media/image356.png"/><Relationship Id="rId1" Type="http://schemas.openxmlformats.org/officeDocument/2006/relationships/slideLayout" Target="../slideLayouts/slideLayout4.xml"/></Relationships>
</file>

<file path=ppt/slides/_rels/slide231.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image" Target="../media/image356.png"/><Relationship Id="rId1" Type="http://schemas.openxmlformats.org/officeDocument/2006/relationships/slideLayout" Target="../slideLayouts/slideLayout4.xml"/></Relationships>
</file>

<file path=ppt/slides/_rels/slide232.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233.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77.png"/><Relationship Id="rId18" Type="http://schemas.openxmlformats.org/officeDocument/2006/relationships/image" Target="../media/image82.png"/><Relationship Id="rId3" Type="http://schemas.openxmlformats.org/officeDocument/2006/relationships/image" Target="../media/image67.png"/><Relationship Id="rId21" Type="http://schemas.openxmlformats.org/officeDocument/2006/relationships/image" Target="../media/image85.jpeg"/><Relationship Id="rId7" Type="http://schemas.openxmlformats.org/officeDocument/2006/relationships/image" Target="../media/image71.png"/><Relationship Id="rId12" Type="http://schemas.openxmlformats.org/officeDocument/2006/relationships/image" Target="../media/image76.png"/><Relationship Id="rId17" Type="http://schemas.openxmlformats.org/officeDocument/2006/relationships/image" Target="../media/image81.jpeg"/><Relationship Id="rId25" Type="http://schemas.openxmlformats.org/officeDocument/2006/relationships/image" Target="../media/image89.png"/><Relationship Id="rId2" Type="http://schemas.openxmlformats.org/officeDocument/2006/relationships/image" Target="../media/image23.png"/><Relationship Id="rId16" Type="http://schemas.openxmlformats.org/officeDocument/2006/relationships/image" Target="../media/image80.png"/><Relationship Id="rId20"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70.png"/><Relationship Id="rId11" Type="http://schemas.openxmlformats.org/officeDocument/2006/relationships/image" Target="../media/image75.png"/><Relationship Id="rId24" Type="http://schemas.openxmlformats.org/officeDocument/2006/relationships/image" Target="../media/image88.jpeg"/><Relationship Id="rId5" Type="http://schemas.openxmlformats.org/officeDocument/2006/relationships/image" Target="../media/image69.png"/><Relationship Id="rId15" Type="http://schemas.openxmlformats.org/officeDocument/2006/relationships/image" Target="../media/image79.jpeg"/><Relationship Id="rId23" Type="http://schemas.openxmlformats.org/officeDocument/2006/relationships/image" Target="../media/image87.png"/><Relationship Id="rId10" Type="http://schemas.openxmlformats.org/officeDocument/2006/relationships/image" Target="../media/image74.png"/><Relationship Id="rId19" Type="http://schemas.openxmlformats.org/officeDocument/2006/relationships/image" Target="../media/image83.png"/><Relationship Id="rId4" Type="http://schemas.openxmlformats.org/officeDocument/2006/relationships/image" Target="../media/image68.jpeg"/><Relationship Id="rId9" Type="http://schemas.openxmlformats.org/officeDocument/2006/relationships/image" Target="../media/image73.jpeg"/><Relationship Id="rId14" Type="http://schemas.openxmlformats.org/officeDocument/2006/relationships/image" Target="../media/image78.jpeg"/><Relationship Id="rId22" Type="http://schemas.openxmlformats.org/officeDocument/2006/relationships/image" Target="../media/image86.png"/></Relationships>
</file>

<file path=ppt/slides/_rels/slide234.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35.xml.rels><?xml version="1.0" encoding="UTF-8" standalone="yes"?>
<Relationships xmlns="http://schemas.openxmlformats.org/package/2006/relationships"><Relationship Id="rId3" Type="http://schemas.openxmlformats.org/officeDocument/2006/relationships/image" Target="../media/image365.png"/><Relationship Id="rId2" Type="http://schemas.openxmlformats.org/officeDocument/2006/relationships/image" Target="../media/image364.png"/><Relationship Id="rId1" Type="http://schemas.openxmlformats.org/officeDocument/2006/relationships/slideLayout" Target="../slideLayouts/slideLayout1.xml"/></Relationships>
</file>

<file path=ppt/slides/_rels/slide236.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3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slideLayout" Target="../slideLayouts/slideLayout7.xml"/><Relationship Id="rId1" Type="http://schemas.openxmlformats.org/officeDocument/2006/relationships/themeOverride" Target="../theme/themeOverride3.xml"/></Relationships>
</file>

<file path=ppt/slides/_rels/slide238.xml.rels><?xml version="1.0" encoding="UTF-8" standalone="yes"?>
<Relationships xmlns="http://schemas.openxmlformats.org/package/2006/relationships"><Relationship Id="rId3" Type="http://schemas.openxmlformats.org/officeDocument/2006/relationships/image" Target="../media/image366.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40.xml.rels><?xml version="1.0" encoding="UTF-8" standalone="yes"?>
<Relationships xmlns="http://schemas.openxmlformats.org/package/2006/relationships"><Relationship Id="rId3" Type="http://schemas.openxmlformats.org/officeDocument/2006/relationships/image" Target="../media/image367.jpeg"/><Relationship Id="rId2" Type="http://schemas.openxmlformats.org/officeDocument/2006/relationships/slideLayout" Target="../slideLayouts/slideLayout2.xml"/><Relationship Id="rId1" Type="http://schemas.openxmlformats.org/officeDocument/2006/relationships/video" Target="https://www.youtube.com/embed/HUK7H_bMRAk?feature=oembed" TargetMode="Externa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5F61954-06CD-FB6A-2BD9-51942C496945}"/>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AA54CE72-8A99-EBC2-7A6F-3F4665B286F3}"/>
              </a:ext>
            </a:extLst>
          </p:cNvPr>
          <p:cNvSpPr txBox="1">
            <a:spLocks/>
          </p:cNvSpPr>
          <p:nvPr/>
        </p:nvSpPr>
        <p:spPr>
          <a:xfrm>
            <a:off x="9718177" y="2595999"/>
            <a:ext cx="1304133" cy="40513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a:solidFill>
                  <a:schemeClr val="bg1"/>
                </a:solidFill>
                <a:effectLst>
                  <a:outerShdw blurRad="50800" dist="38100" dir="2700000" algn="tl" rotWithShape="0">
                    <a:prstClr val="black">
                      <a:alpha val="40000"/>
                    </a:prstClr>
                  </a:outerShdw>
                </a:effectLst>
                <a:latin typeface="Arial Black"/>
                <a:cs typeface="Arial"/>
              </a:rPr>
              <a:t>SIGN-IN</a:t>
            </a:r>
            <a:endParaRPr lang="en-US" sz="2800">
              <a:solidFill>
                <a:schemeClr val="bg1"/>
              </a:solidFill>
              <a:effectLst>
                <a:outerShdw blurRad="50800" dist="38100" dir="2700000" algn="tl" rotWithShape="0">
                  <a:prstClr val="black">
                    <a:alpha val="40000"/>
                  </a:prstClr>
                </a:outerShdw>
              </a:effectLst>
              <a:latin typeface="Arial Black"/>
              <a:cs typeface="Arial"/>
            </a:endParaRPr>
          </a:p>
        </p:txBody>
      </p:sp>
      <p:pic>
        <p:nvPicPr>
          <p:cNvPr id="2" name="Picture 1">
            <a:extLst>
              <a:ext uri="{FF2B5EF4-FFF2-40B4-BE49-F238E27FC236}">
                <a16:creationId xmlns:a16="http://schemas.microsoft.com/office/drawing/2014/main" id="{6110984F-950B-3CBA-4766-501454B31F92}"/>
              </a:ext>
            </a:extLst>
          </p:cNvPr>
          <p:cNvPicPr>
            <a:picLocks noChangeAspect="1"/>
          </p:cNvPicPr>
          <p:nvPr/>
        </p:nvPicPr>
        <p:blipFill>
          <a:blip r:embed="rId3"/>
          <a:stretch>
            <a:fillRect/>
          </a:stretch>
        </p:blipFill>
        <p:spPr>
          <a:xfrm>
            <a:off x="9310077" y="2921000"/>
            <a:ext cx="2119924" cy="2119924"/>
          </a:xfrm>
          <a:prstGeom prst="rect">
            <a:avLst/>
          </a:prstGeom>
        </p:spPr>
      </p:pic>
      <p:sp>
        <p:nvSpPr>
          <p:cNvPr id="3" name="TextBox 2">
            <a:extLst>
              <a:ext uri="{FF2B5EF4-FFF2-40B4-BE49-F238E27FC236}">
                <a16:creationId xmlns:a16="http://schemas.microsoft.com/office/drawing/2014/main" id="{E2975AD1-C977-9F61-A683-EEC1FDC4EF0A}"/>
              </a:ext>
            </a:extLst>
          </p:cNvPr>
          <p:cNvSpPr txBox="1"/>
          <p:nvPr/>
        </p:nvSpPr>
        <p:spPr>
          <a:xfrm>
            <a:off x="9118763" y="5316089"/>
            <a:ext cx="2497666" cy="646331"/>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AUTOMATICALLY ENTER </a:t>
            </a:r>
            <a:r>
              <a:rPr lang="en-US" b="1" u="sng"/>
              <a:t>RAFFLE!</a:t>
            </a:r>
            <a:r>
              <a:rPr lang="en-US" b="1"/>
              <a:t> </a:t>
            </a:r>
          </a:p>
        </p:txBody>
      </p:sp>
    </p:spTree>
    <p:extLst>
      <p:ext uri="{BB962C8B-B14F-4D97-AF65-F5344CB8AC3E}">
        <p14:creationId xmlns:p14="http://schemas.microsoft.com/office/powerpoint/2010/main" val="3747628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26BE5-716C-469D-F582-D639A83399F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565DF1-D478-C924-3B3A-46CEC0B5EBB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6EA890E2-0859-62E5-FAC8-535FE5E2F9E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900143" y="273581"/>
            <a:ext cx="2003480" cy="845005"/>
          </a:xfrm>
          <a:prstGeom prst="rect">
            <a:avLst/>
          </a:prstGeom>
        </p:spPr>
      </p:pic>
      <p:pic>
        <p:nvPicPr>
          <p:cNvPr id="2" name="Online Media 1" title="2026 SEA - RECAP VIDEO">
            <a:hlinkClick r:id="" action="ppaction://media"/>
            <a:extLst>
              <a:ext uri="{FF2B5EF4-FFF2-40B4-BE49-F238E27FC236}">
                <a16:creationId xmlns:a16="http://schemas.microsoft.com/office/drawing/2014/main" id="{D47CCCDA-D211-F6C7-1410-A750F32ABC1F}"/>
              </a:ext>
            </a:extLst>
          </p:cNvPr>
          <p:cNvPicPr>
            <a:picLocks noRot="1" noChangeAspect="1"/>
          </p:cNvPicPr>
          <p:nvPr>
            <a:videoFile r:link="rId1"/>
          </p:nvPr>
        </p:nvPicPr>
        <p:blipFill>
          <a:blip r:embed="rId5"/>
          <a:stretch>
            <a:fillRect/>
          </a:stretch>
        </p:blipFill>
        <p:spPr>
          <a:xfrm>
            <a:off x="76656" y="11572"/>
            <a:ext cx="12067890" cy="6818357"/>
          </a:xfrm>
          <a:prstGeom prst="rect">
            <a:avLst/>
          </a:prstGeom>
        </p:spPr>
      </p:pic>
    </p:spTree>
    <p:extLst>
      <p:ext uri="{BB962C8B-B14F-4D97-AF65-F5344CB8AC3E}">
        <p14:creationId xmlns:p14="http://schemas.microsoft.com/office/powerpoint/2010/main" val="3282122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E338449E-3BB6-05AC-EE03-7FCCB8CC59CB}"/>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64D5260D-7087-8D66-2E28-3ED3444176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4958" y="424502"/>
            <a:ext cx="3616215" cy="1525206"/>
          </a:xfrm>
          <a:prstGeom prst="rect">
            <a:avLst/>
          </a:prstGeom>
        </p:spPr>
      </p:pic>
      <p:sp>
        <p:nvSpPr>
          <p:cNvPr id="6" name="TextBox 5">
            <a:extLst>
              <a:ext uri="{FF2B5EF4-FFF2-40B4-BE49-F238E27FC236}">
                <a16:creationId xmlns:a16="http://schemas.microsoft.com/office/drawing/2014/main" id="{141C9B0E-CFB8-DEDC-AA93-214D8B1EA95C}"/>
              </a:ext>
            </a:extLst>
          </p:cNvPr>
          <p:cNvSpPr txBox="1"/>
          <p:nvPr/>
        </p:nvSpPr>
        <p:spPr>
          <a:xfrm>
            <a:off x="554958" y="2046490"/>
            <a:ext cx="4528457"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Arial Black" panose="020B0604020202020204" pitchFamily="34" charset="0"/>
                <a:ea typeface="+mn-ea"/>
                <a:cs typeface="Arial Black" panose="020B0604020202020204" pitchFamily="34" charset="0"/>
              </a:rPr>
              <a:t>WELCOME</a:t>
            </a:r>
          </a:p>
        </p:txBody>
      </p:sp>
      <p:sp>
        <p:nvSpPr>
          <p:cNvPr id="7" name="TextBox 6">
            <a:extLst>
              <a:ext uri="{FF2B5EF4-FFF2-40B4-BE49-F238E27FC236}">
                <a16:creationId xmlns:a16="http://schemas.microsoft.com/office/drawing/2014/main" id="{D95EF7D4-FB31-8E3B-0B7F-C87FA2B832C6}"/>
              </a:ext>
            </a:extLst>
          </p:cNvPr>
          <p:cNvSpPr txBox="1"/>
          <p:nvPr/>
        </p:nvSpPr>
        <p:spPr>
          <a:xfrm>
            <a:off x="553434" y="3586021"/>
            <a:ext cx="452845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Arial Black" panose="020B0604020202020204" pitchFamily="34" charset="0"/>
                <a:ea typeface="+mn-ea"/>
                <a:cs typeface="Arial Black" panose="020B0604020202020204" pitchFamily="34" charset="0"/>
              </a:rPr>
              <a:t>Willie Wells</a:t>
            </a:r>
          </a:p>
        </p:txBody>
      </p:sp>
      <p:sp>
        <p:nvSpPr>
          <p:cNvPr id="9" name="TextBox 8">
            <a:extLst>
              <a:ext uri="{FF2B5EF4-FFF2-40B4-BE49-F238E27FC236}">
                <a16:creationId xmlns:a16="http://schemas.microsoft.com/office/drawing/2014/main" id="{AA35A233-2BF4-6D44-3C98-AF1BD330E3ED}"/>
              </a:ext>
            </a:extLst>
          </p:cNvPr>
          <p:cNvSpPr txBox="1"/>
          <p:nvPr/>
        </p:nvSpPr>
        <p:spPr>
          <a:xfrm>
            <a:off x="554958" y="3062801"/>
            <a:ext cx="452845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IBR President and CEO</a:t>
            </a:r>
          </a:p>
        </p:txBody>
      </p:sp>
      <p:pic>
        <p:nvPicPr>
          <p:cNvPr id="10" name="Picture 9"/>
          <p:cNvPicPr>
            <a:picLocks noChangeAspect="1"/>
          </p:cNvPicPr>
          <p:nvPr/>
        </p:nvPicPr>
        <p:blipFill>
          <a:blip r:embed="rId4" cstate="print">
            <a:extLst>
              <a:ext uri="{BEBA8EAE-BF5A-486C-A8C5-ECC9F3942E4B}">
                <a14:imgProps xmlns:a14="http://schemas.microsoft.com/office/drawing/2010/main">
                  <a14:imgLayer r:embed="rId5">
                    <a14:imgEffect>
                      <a14:backgroundRemoval t="2045" b="96660" l="5794" r="89980"/>
                    </a14:imgEffect>
                  </a14:imgLayer>
                </a14:imgProps>
              </a:ext>
              <a:ext uri="{28A0092B-C50C-407E-A947-70E740481C1C}">
                <a14:useLocalDpi xmlns:a14="http://schemas.microsoft.com/office/drawing/2010/main" val="0"/>
              </a:ext>
            </a:extLst>
          </a:blip>
          <a:stretch>
            <a:fillRect/>
          </a:stretch>
        </p:blipFill>
        <p:spPr>
          <a:xfrm>
            <a:off x="6196233" y="1001697"/>
            <a:ext cx="6096000" cy="6096000"/>
          </a:xfrm>
          <a:prstGeom prst="rect">
            <a:avLst/>
          </a:prstGeom>
        </p:spPr>
      </p:pic>
    </p:spTree>
    <p:extLst>
      <p:ext uri="{BB962C8B-B14F-4D97-AF65-F5344CB8AC3E}">
        <p14:creationId xmlns:p14="http://schemas.microsoft.com/office/powerpoint/2010/main" val="54100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E338449E-3BB6-05AC-EE03-7FCCB8CC59CB}"/>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64D5260D-7087-8D66-2E28-3ED3444176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00143" y="273581"/>
            <a:ext cx="2003480" cy="845005"/>
          </a:xfrm>
          <a:prstGeom prst="rect">
            <a:avLst/>
          </a:prstGeom>
        </p:spPr>
      </p:pic>
      <p:sp>
        <p:nvSpPr>
          <p:cNvPr id="6" name="TextBox 5">
            <a:extLst>
              <a:ext uri="{FF2B5EF4-FFF2-40B4-BE49-F238E27FC236}">
                <a16:creationId xmlns:a16="http://schemas.microsoft.com/office/drawing/2014/main" id="{141C9B0E-CFB8-DEDC-AA93-214D8B1EA95C}"/>
              </a:ext>
            </a:extLst>
          </p:cNvPr>
          <p:cNvSpPr txBox="1"/>
          <p:nvPr/>
        </p:nvSpPr>
        <p:spPr>
          <a:xfrm>
            <a:off x="567828" y="533811"/>
            <a:ext cx="876601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a:solidFill>
                  <a:prstClr val="white"/>
                </a:solidFill>
                <a:latin typeface="Arial Black" panose="020B0604020202020204" pitchFamily="34" charset="0"/>
                <a:cs typeface="Arial Black" panose="020B0604020202020204" pitchFamily="34" charset="0"/>
              </a:rPr>
              <a:t>Emergency Evacuation Procedures</a:t>
            </a:r>
            <a:endParaRPr kumimoji="0" lang="en-US" sz="3200" b="1" i="0" u="none" strike="noStrike" kern="1200" cap="none" spc="0" normalizeH="0" baseline="0" noProof="0">
              <a:ln>
                <a:noFill/>
              </a:ln>
              <a:solidFill>
                <a:prstClr val="white"/>
              </a:solidFill>
              <a:effectLst/>
              <a:uLnTx/>
              <a:uFillTx/>
              <a:latin typeface="Arial Black" panose="020B0604020202020204" pitchFamily="34" charset="0"/>
              <a:cs typeface="Arial Black" panose="020B0604020202020204" pitchFamily="34" charset="0"/>
            </a:endParaRPr>
          </a:p>
        </p:txBody>
      </p:sp>
      <p:sp>
        <p:nvSpPr>
          <p:cNvPr id="10" name="TextBox 9">
            <a:extLst>
              <a:ext uri="{FF2B5EF4-FFF2-40B4-BE49-F238E27FC236}">
                <a16:creationId xmlns:a16="http://schemas.microsoft.com/office/drawing/2014/main" id="{973AC49D-2413-B691-734F-549BA1432E30}"/>
              </a:ext>
            </a:extLst>
          </p:cNvPr>
          <p:cNvSpPr txBox="1"/>
          <p:nvPr/>
        </p:nvSpPr>
        <p:spPr>
          <a:xfrm>
            <a:off x="107278" y="1746608"/>
            <a:ext cx="5141995" cy="3378104"/>
          </a:xfrm>
          <a:prstGeom prst="rect">
            <a:avLst/>
          </a:prstGeom>
          <a:noFill/>
        </p:spPr>
        <p:txBody>
          <a:bodyPr wrap="square" lIns="91440" tIns="45720" rIns="91440" bIns="45720" rtlCol="0" anchor="t">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chemeClr val="bg1"/>
                </a:solidFill>
                <a:effectLst/>
                <a:uLnTx/>
                <a:uFillTx/>
                <a:latin typeface="Calibri" panose="020F0502020204030204"/>
                <a:ea typeface="+mn-ea"/>
                <a:cs typeface="+mn-cs"/>
              </a:rPr>
              <a:t>No scheduled alarms today.</a:t>
            </a:r>
            <a:endParaRPr lang="en-US" sz="1600" b="0" i="0" u="none" strike="noStrike" kern="1200" cap="none" spc="0" normalizeH="0" baseline="0" noProof="0">
              <a:ln>
                <a:noFill/>
              </a:ln>
              <a:solidFill>
                <a:schemeClr val="bg1"/>
              </a:solidFill>
              <a:effectLst/>
              <a:uLnTx/>
              <a:uFillTx/>
              <a:latin typeface="Calibri" panose="020F0502020204030204"/>
              <a:ea typeface="Calibri"/>
              <a:cs typeface="Calibri"/>
            </a:endParaRPr>
          </a:p>
          <a:p>
            <a:pPr marL="285750" indent="-285750">
              <a:lnSpc>
                <a:spcPct val="150000"/>
              </a:lnSpc>
              <a:buFont typeface="Arial" panose="020B0604020202020204" pitchFamily="34" charset="0"/>
              <a:buChar char="•"/>
              <a:defRPr/>
            </a:pPr>
            <a:endParaRPr lang="en-US" sz="1600">
              <a:solidFill>
                <a:schemeClr val="bg1"/>
              </a:solidFill>
              <a:latin typeface="Calibri" panose="020F0502020204030204"/>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chemeClr val="bg1"/>
                </a:solidFill>
                <a:effectLst/>
                <a:uLnTx/>
                <a:uFillTx/>
                <a:latin typeface="Calibri" panose="020F0502020204030204"/>
                <a:ea typeface="+mn-ea"/>
                <a:cs typeface="+mn-cs"/>
              </a:rPr>
              <a:t>In the event of an alarm, promptly move to the nearest exits and gather in the designated grass area.</a:t>
            </a:r>
            <a:endParaRPr lang="en-US" sz="1600" b="0" i="0" u="none" strike="noStrike" kern="1200" cap="none" spc="0" normalizeH="0" baseline="0" noProof="0">
              <a:ln>
                <a:noFill/>
              </a:ln>
              <a:solidFill>
                <a:schemeClr val="bg1"/>
              </a:solidFill>
              <a:effectLst/>
              <a:uLnTx/>
              <a:uFillTx/>
              <a:latin typeface="Calibri" panose="020F0502020204030204"/>
              <a:ea typeface="Calibri"/>
              <a:cs typeface="Calibri"/>
            </a:endParaRPr>
          </a:p>
          <a:p>
            <a:pPr marL="285750" indent="-285750">
              <a:lnSpc>
                <a:spcPct val="150000"/>
              </a:lnSpc>
              <a:buFont typeface="Arial" panose="020B0604020202020204" pitchFamily="34" charset="0"/>
              <a:buChar char="•"/>
              <a:defRPr/>
            </a:pPr>
            <a:endParaRPr lang="en-US" sz="1600">
              <a:solidFill>
                <a:schemeClr val="bg1"/>
              </a:solidFill>
              <a:latin typeface="Calibri" panose="020F0502020204030204"/>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chemeClr val="bg1"/>
                </a:solidFill>
                <a:effectLst/>
                <a:uLnTx/>
                <a:uFillTx/>
                <a:latin typeface="Calibri" panose="020F0502020204030204"/>
                <a:ea typeface="+mn-ea"/>
                <a:cs typeface="+mn-cs"/>
              </a:rPr>
              <a:t>Await further instructions and the official "all clear" signal before re-entering the building.</a:t>
            </a:r>
            <a:endParaRPr lang="en-US" sz="1600" b="0" i="0" u="none" strike="noStrike" kern="1200" cap="none" spc="0" normalizeH="0" baseline="0" noProof="0">
              <a:ln>
                <a:noFill/>
              </a:ln>
              <a:solidFill>
                <a:schemeClr val="bg1"/>
              </a:solidFill>
              <a:effectLst/>
              <a:uLnTx/>
              <a:uFillTx/>
              <a:latin typeface="Calibri" panose="020F0502020204030204"/>
              <a:ea typeface="Calibri"/>
              <a:cs typeface="Calibri"/>
            </a:endParaRPr>
          </a:p>
          <a:p>
            <a:pPr marL="285750" indent="-285750">
              <a:lnSpc>
                <a:spcPct val="150000"/>
              </a:lnSpc>
              <a:buFont typeface="Arial" panose="020B0604020202020204" pitchFamily="34" charset="0"/>
              <a:buChar char="•"/>
              <a:defRPr/>
            </a:pPr>
            <a:endParaRPr lang="en-US" sz="1600">
              <a:solidFill>
                <a:schemeClr val="bg1"/>
              </a:solidFill>
              <a:latin typeface="Calibri" panose="020F0502020204030204"/>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chemeClr val="bg1"/>
                </a:solidFill>
                <a:effectLst/>
                <a:uLnTx/>
                <a:uFillTx/>
                <a:latin typeface="Calibri" panose="020F0502020204030204"/>
                <a:ea typeface="+mn-ea"/>
                <a:cs typeface="+mn-cs"/>
              </a:rPr>
              <a:t>Familiarize yourself with the exit routes provided </a:t>
            </a:r>
            <a:r>
              <a:rPr lang="en-US" sz="1600">
                <a:solidFill>
                  <a:schemeClr val="bg1"/>
                </a:solidFill>
                <a:latin typeface="Calibri" panose="020F0502020204030204"/>
              </a:rPr>
              <a:t>here</a:t>
            </a:r>
            <a:r>
              <a:rPr kumimoji="0" lang="en-US" sz="1600" b="0" i="0" u="none" strike="noStrike" kern="1200" cap="none" spc="0" normalizeH="0" baseline="0" noProof="0">
                <a:ln>
                  <a:noFill/>
                </a:ln>
                <a:solidFill>
                  <a:schemeClr val="bg1"/>
                </a:solidFill>
                <a:effectLst/>
                <a:uLnTx/>
                <a:uFillTx/>
                <a:latin typeface="Calibri" panose="020F0502020204030204"/>
                <a:ea typeface="+mn-ea"/>
                <a:cs typeface="+mn-cs"/>
              </a:rPr>
              <a:t>:</a:t>
            </a:r>
            <a:endParaRPr lang="en-US" sz="1600" b="0" i="0" u="none" strike="noStrike" kern="1200" cap="none" spc="0" normalizeH="0" baseline="0" noProof="0">
              <a:ln>
                <a:noFill/>
              </a:ln>
              <a:solidFill>
                <a:schemeClr val="bg1"/>
              </a:solidFill>
              <a:effectLst/>
              <a:uLnTx/>
              <a:uFillTx/>
              <a:latin typeface="Calibri" panose="020F0502020204030204"/>
              <a:ea typeface="Calibri"/>
              <a:cs typeface="Calibri"/>
            </a:endParaRPr>
          </a:p>
        </p:txBody>
      </p:sp>
      <p:pic>
        <p:nvPicPr>
          <p:cNvPr id="2" name="Picture 1" descr="A floor plan of a building&#10;&#10;AI-generated content may be incorrect.">
            <a:extLst>
              <a:ext uri="{FF2B5EF4-FFF2-40B4-BE49-F238E27FC236}">
                <a16:creationId xmlns:a16="http://schemas.microsoft.com/office/drawing/2014/main" id="{680A03A7-AB20-BB41-10DB-78948106CF42}"/>
              </a:ext>
            </a:extLst>
          </p:cNvPr>
          <p:cNvPicPr>
            <a:picLocks noChangeAspect="1"/>
          </p:cNvPicPr>
          <p:nvPr/>
        </p:nvPicPr>
        <p:blipFill>
          <a:blip r:embed="rId4"/>
          <a:stretch>
            <a:fillRect/>
          </a:stretch>
        </p:blipFill>
        <p:spPr>
          <a:xfrm>
            <a:off x="5250264" y="1339779"/>
            <a:ext cx="6724022" cy="5040924"/>
          </a:xfrm>
          <a:prstGeom prst="rect">
            <a:avLst/>
          </a:prstGeom>
        </p:spPr>
      </p:pic>
    </p:spTree>
    <p:extLst>
      <p:ext uri="{BB962C8B-B14F-4D97-AF65-F5344CB8AC3E}">
        <p14:creationId xmlns:p14="http://schemas.microsoft.com/office/powerpoint/2010/main" val="55637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E338449E-3BB6-05AC-EE03-7FCCB8CC59CB}"/>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64D5260D-7087-8D66-2E28-3ED3444176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00143" y="273581"/>
            <a:ext cx="2003480" cy="845005"/>
          </a:xfrm>
          <a:prstGeom prst="rect">
            <a:avLst/>
          </a:prstGeom>
        </p:spPr>
      </p:pic>
      <p:pic>
        <p:nvPicPr>
          <p:cNvPr id="7" name="Picture 6" descr="A flag with stars and stripes&#10;&#10;Description automatically generated">
            <a:extLst>
              <a:ext uri="{FF2B5EF4-FFF2-40B4-BE49-F238E27FC236}">
                <a16:creationId xmlns:a16="http://schemas.microsoft.com/office/drawing/2014/main" id="{6EC6D435-FD36-45DE-008E-E07086E998F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50792" y="1733585"/>
            <a:ext cx="4989608" cy="2817364"/>
          </a:xfrm>
          <a:prstGeom prst="rect">
            <a:avLst/>
          </a:prstGeom>
          <a:ln>
            <a:noFill/>
          </a:ln>
          <a:effectLst>
            <a:outerShdw blurRad="190500" algn="tl" rotWithShape="0">
              <a:srgbClr val="000000">
                <a:alpha val="70000"/>
              </a:srgbClr>
            </a:outerShdw>
          </a:effectLst>
        </p:spPr>
      </p:pic>
      <p:sp>
        <p:nvSpPr>
          <p:cNvPr id="9" name="TextBox 8">
            <a:extLst>
              <a:ext uri="{FF2B5EF4-FFF2-40B4-BE49-F238E27FC236}">
                <a16:creationId xmlns:a16="http://schemas.microsoft.com/office/drawing/2014/main" id="{FCF584E9-4CE8-2F88-6EF8-74EEAA9BE757}"/>
              </a:ext>
            </a:extLst>
          </p:cNvPr>
          <p:cNvSpPr txBox="1"/>
          <p:nvPr/>
        </p:nvSpPr>
        <p:spPr>
          <a:xfrm>
            <a:off x="6220699" y="1548429"/>
            <a:ext cx="4067994" cy="3252102"/>
          </a:xfrm>
          <a:prstGeom prst="rect">
            <a:avLst/>
          </a:prstGeom>
          <a:noFill/>
          <a:ln>
            <a:noFill/>
          </a:ln>
        </p:spPr>
        <p:txBody>
          <a:bodyPr vert="horz" lIns="80682" tIns="40341" rIns="80682" bIns="40341" rtlCol="0" anchor="t">
            <a:noAutofit/>
          </a:bodyPr>
          <a:lstStyle/>
          <a:p>
            <a:pPr algn="ctr" defTabSz="806867">
              <a:lnSpc>
                <a:spcPct val="90000"/>
              </a:lnSpc>
              <a:spcAft>
                <a:spcPts val="529"/>
              </a:spcAft>
              <a:defRPr/>
            </a:pPr>
            <a:r>
              <a:rPr lang="en-US" sz="2400" b="1" u="sng">
                <a:solidFill>
                  <a:schemeClr val="bg1"/>
                </a:solidFill>
                <a:latin typeface="Arial"/>
                <a:cs typeface="Arial"/>
              </a:rPr>
              <a:t>Pledge of Allegiance</a:t>
            </a:r>
            <a:endParaRPr lang="en-US" sz="2400" b="1" i="0" u="sng" strike="noStrike" kern="1200" cap="none" spc="0" normalizeH="0" baseline="0" noProof="0">
              <a:ln>
                <a:noFill/>
              </a:ln>
              <a:solidFill>
                <a:schemeClr val="bg1"/>
              </a:solidFill>
              <a:effectLst/>
              <a:uLnTx/>
              <a:uFillTx/>
              <a:cs typeface="Arial" panose="020B0604020202020204" pitchFamily="34" charset="0"/>
            </a:endParaRPr>
          </a:p>
          <a:p>
            <a:pPr algn="just" defTabSz="806867">
              <a:lnSpc>
                <a:spcPct val="90000"/>
              </a:lnSpc>
              <a:spcBef>
                <a:spcPts val="600"/>
              </a:spcBef>
              <a:spcAft>
                <a:spcPts val="600"/>
              </a:spcAft>
            </a:pPr>
            <a:endParaRPr lang="en-US" sz="1050">
              <a:solidFill>
                <a:schemeClr val="bg1"/>
              </a:solidFill>
              <a:latin typeface="Arial"/>
              <a:cs typeface="Arial"/>
            </a:endParaRPr>
          </a:p>
          <a:p>
            <a:pPr algn="just" defTabSz="806867">
              <a:lnSpc>
                <a:spcPct val="90000"/>
              </a:lnSpc>
              <a:spcBef>
                <a:spcPts val="600"/>
              </a:spcBef>
              <a:spcAft>
                <a:spcPts val="600"/>
              </a:spcAft>
            </a:pPr>
            <a:r>
              <a:rPr lang="en-US" sz="2000">
                <a:solidFill>
                  <a:schemeClr val="bg1"/>
                </a:solidFill>
                <a:latin typeface="Arial"/>
                <a:cs typeface="Arial"/>
              </a:rPr>
              <a:t>I pledge allegiance to the flag of the United States of America and to the Republic, for which it stands. One Nation, under God, Indivisible, with Liberty and justice for all.</a:t>
            </a:r>
            <a:endParaRPr lang="en-US">
              <a:solidFill>
                <a:schemeClr val="bg1"/>
              </a:solidFill>
              <a:cs typeface="Arial"/>
            </a:endParaRPr>
          </a:p>
        </p:txBody>
      </p:sp>
    </p:spTree>
    <p:extLst>
      <p:ext uri="{BB962C8B-B14F-4D97-AF65-F5344CB8AC3E}">
        <p14:creationId xmlns:p14="http://schemas.microsoft.com/office/powerpoint/2010/main" val="347280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 y="0"/>
            <a:ext cx="12191981" cy="6856717"/>
            <a:chOff x="0" y="0"/>
            <a:chExt cx="24383962" cy="13713435"/>
          </a:xfrm>
        </p:grpSpPr>
        <p:sp>
          <p:nvSpPr>
            <p:cNvPr id="3" name="Freeform 3"/>
            <p:cNvSpPr/>
            <p:nvPr/>
          </p:nvSpPr>
          <p:spPr>
            <a:xfrm>
              <a:off x="0" y="0"/>
              <a:ext cx="24384000" cy="13713461"/>
            </a:xfrm>
            <a:custGeom>
              <a:avLst/>
              <a:gdLst/>
              <a:ahLst/>
              <a:cxnLst/>
              <a:rect l="l" t="t" r="r" b="b"/>
              <a:pathLst>
                <a:path w="24384000" h="13713461">
                  <a:moveTo>
                    <a:pt x="0" y="0"/>
                  </a:moveTo>
                  <a:lnTo>
                    <a:pt x="24384000" y="0"/>
                  </a:lnTo>
                  <a:lnTo>
                    <a:pt x="24384000" y="13713461"/>
                  </a:lnTo>
                  <a:lnTo>
                    <a:pt x="0" y="13713461"/>
                  </a:lnTo>
                  <a:lnTo>
                    <a:pt x="0" y="0"/>
                  </a:lnTo>
                  <a:close/>
                </a:path>
              </a:pathLst>
            </a:custGeom>
            <a:blipFill>
              <a:blip r:embed="rId2"/>
              <a:stretch>
                <a:fillRect l="-12647" r="-18906" b="-250"/>
              </a:stretch>
            </a:blipFill>
          </p:spPr>
          <p:txBody>
            <a:bodyPr/>
            <a:lstStyle/>
            <a:p>
              <a:endParaRPr lang="en-US"/>
            </a:p>
          </p:txBody>
        </p:sp>
      </p:grpSp>
      <p:grpSp>
        <p:nvGrpSpPr>
          <p:cNvPr id="4" name="Group 4"/>
          <p:cNvGrpSpPr/>
          <p:nvPr/>
        </p:nvGrpSpPr>
        <p:grpSpPr>
          <a:xfrm>
            <a:off x="8878809" y="801063"/>
            <a:ext cx="2897464" cy="1222063"/>
            <a:chOff x="0" y="0"/>
            <a:chExt cx="4277690" cy="1804200"/>
          </a:xfrm>
        </p:grpSpPr>
        <p:sp>
          <p:nvSpPr>
            <p:cNvPr id="5" name="Freeform 5"/>
            <p:cNvSpPr/>
            <p:nvPr/>
          </p:nvSpPr>
          <p:spPr>
            <a:xfrm>
              <a:off x="0" y="0"/>
              <a:ext cx="4277741" cy="1804162"/>
            </a:xfrm>
            <a:custGeom>
              <a:avLst/>
              <a:gdLst/>
              <a:ahLst/>
              <a:cxnLst/>
              <a:rect l="l" t="t" r="r" b="b"/>
              <a:pathLst>
                <a:path w="4277741" h="1804162">
                  <a:moveTo>
                    <a:pt x="0" y="0"/>
                  </a:moveTo>
                  <a:lnTo>
                    <a:pt x="4277741" y="0"/>
                  </a:lnTo>
                  <a:lnTo>
                    <a:pt x="4277741" y="1804162"/>
                  </a:lnTo>
                  <a:lnTo>
                    <a:pt x="0" y="1804162"/>
                  </a:lnTo>
                  <a:lnTo>
                    <a:pt x="0" y="0"/>
                  </a:lnTo>
                  <a:close/>
                </a:path>
              </a:pathLst>
            </a:custGeom>
            <a:blipFill>
              <a:blip r:embed="rId3"/>
              <a:stretch>
                <a:fillRect l="-1" t="-49" b="-51"/>
              </a:stretch>
            </a:blipFill>
          </p:spPr>
          <p:txBody>
            <a:bodyPr/>
            <a:lstStyle/>
            <a:p>
              <a:endParaRPr lang="en-US"/>
            </a:p>
          </p:txBody>
        </p:sp>
      </p:grpSp>
      <p:grpSp>
        <p:nvGrpSpPr>
          <p:cNvPr id="6" name="Group 6"/>
          <p:cNvGrpSpPr/>
          <p:nvPr/>
        </p:nvGrpSpPr>
        <p:grpSpPr>
          <a:xfrm>
            <a:off x="292167" y="205288"/>
            <a:ext cx="7963040" cy="2398553"/>
            <a:chOff x="0" y="0"/>
            <a:chExt cx="4163681" cy="1254146"/>
          </a:xfrm>
        </p:grpSpPr>
        <p:sp>
          <p:nvSpPr>
            <p:cNvPr id="7" name="Freeform 7"/>
            <p:cNvSpPr/>
            <p:nvPr/>
          </p:nvSpPr>
          <p:spPr>
            <a:xfrm>
              <a:off x="0" y="0"/>
              <a:ext cx="4163681" cy="1254146"/>
            </a:xfrm>
            <a:custGeom>
              <a:avLst/>
              <a:gdLst/>
              <a:ahLst/>
              <a:cxnLst/>
              <a:rect l="l" t="t" r="r" b="b"/>
              <a:pathLst>
                <a:path w="4163681" h="1254146">
                  <a:moveTo>
                    <a:pt x="0" y="0"/>
                  </a:moveTo>
                  <a:lnTo>
                    <a:pt x="4163681" y="0"/>
                  </a:lnTo>
                  <a:lnTo>
                    <a:pt x="4163681" y="1254146"/>
                  </a:lnTo>
                  <a:lnTo>
                    <a:pt x="0" y="1254146"/>
                  </a:lnTo>
                  <a:close/>
                </a:path>
              </a:pathLst>
            </a:custGeom>
            <a:solidFill>
              <a:srgbClr val="9D8963">
                <a:alpha val="56863"/>
              </a:srgbClr>
            </a:solidFill>
          </p:spPr>
          <p:txBody>
            <a:bodyPr/>
            <a:lstStyle/>
            <a:p>
              <a:endParaRPr lang="en-US"/>
            </a:p>
          </p:txBody>
        </p:sp>
        <p:sp>
          <p:nvSpPr>
            <p:cNvPr id="8" name="TextBox 8"/>
            <p:cNvSpPr txBox="1"/>
            <p:nvPr/>
          </p:nvSpPr>
          <p:spPr>
            <a:xfrm>
              <a:off x="0" y="-28575"/>
              <a:ext cx="4163681" cy="128272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a:p>
              <a:pPr algn="ctr">
                <a:lnSpc>
                  <a:spcPts val="1400"/>
                </a:lnSpc>
                <a:spcBef>
                  <a:spcPct val="0"/>
                </a:spcBef>
              </a:pPr>
              <a:endParaRPr sz="800"/>
            </a:p>
          </p:txBody>
        </p:sp>
      </p:grpSp>
      <p:grpSp>
        <p:nvGrpSpPr>
          <p:cNvPr id="9" name="Group 9"/>
          <p:cNvGrpSpPr/>
          <p:nvPr/>
        </p:nvGrpSpPr>
        <p:grpSpPr>
          <a:xfrm>
            <a:off x="1470924" y="1038440"/>
            <a:ext cx="2628116" cy="491298"/>
            <a:chOff x="0" y="0"/>
            <a:chExt cx="902109" cy="168640"/>
          </a:xfrm>
        </p:grpSpPr>
        <p:sp>
          <p:nvSpPr>
            <p:cNvPr id="10" name="Freeform 10"/>
            <p:cNvSpPr/>
            <p:nvPr/>
          </p:nvSpPr>
          <p:spPr>
            <a:xfrm>
              <a:off x="0" y="0"/>
              <a:ext cx="902109" cy="168640"/>
            </a:xfrm>
            <a:custGeom>
              <a:avLst/>
              <a:gdLst/>
              <a:ahLst/>
              <a:cxnLst/>
              <a:rect l="l" t="t" r="r" b="b"/>
              <a:pathLst>
                <a:path w="902109" h="168640">
                  <a:moveTo>
                    <a:pt x="0" y="0"/>
                  </a:moveTo>
                  <a:lnTo>
                    <a:pt x="902109" y="0"/>
                  </a:lnTo>
                  <a:lnTo>
                    <a:pt x="902109" y="168640"/>
                  </a:lnTo>
                  <a:lnTo>
                    <a:pt x="0" y="168640"/>
                  </a:lnTo>
                  <a:close/>
                </a:path>
              </a:pathLst>
            </a:custGeom>
            <a:solidFill>
              <a:srgbClr val="9D8963"/>
            </a:solidFill>
          </p:spPr>
          <p:txBody>
            <a:bodyPr/>
            <a:lstStyle/>
            <a:p>
              <a:endParaRPr lang="en-US"/>
            </a:p>
          </p:txBody>
        </p:sp>
        <p:sp>
          <p:nvSpPr>
            <p:cNvPr id="11" name="TextBox 11"/>
            <p:cNvSpPr txBox="1"/>
            <p:nvPr/>
          </p:nvSpPr>
          <p:spPr>
            <a:xfrm>
              <a:off x="0" y="-28575"/>
              <a:ext cx="902109" cy="19721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12" name="Group 12"/>
          <p:cNvGrpSpPr/>
          <p:nvPr/>
        </p:nvGrpSpPr>
        <p:grpSpPr>
          <a:xfrm>
            <a:off x="20" y="6554013"/>
            <a:ext cx="12191981" cy="326912"/>
            <a:chOff x="0" y="0"/>
            <a:chExt cx="6374892" cy="170935"/>
          </a:xfrm>
        </p:grpSpPr>
        <p:sp>
          <p:nvSpPr>
            <p:cNvPr id="13" name="Freeform 13"/>
            <p:cNvSpPr/>
            <p:nvPr/>
          </p:nvSpPr>
          <p:spPr>
            <a:xfrm>
              <a:off x="0" y="0"/>
              <a:ext cx="6374892" cy="170935"/>
            </a:xfrm>
            <a:custGeom>
              <a:avLst/>
              <a:gdLst/>
              <a:ahLst/>
              <a:cxnLst/>
              <a:rect l="l" t="t" r="r" b="b"/>
              <a:pathLst>
                <a:path w="6374892" h="170935">
                  <a:moveTo>
                    <a:pt x="0" y="0"/>
                  </a:moveTo>
                  <a:lnTo>
                    <a:pt x="6374892" y="0"/>
                  </a:lnTo>
                  <a:lnTo>
                    <a:pt x="6374892" y="170935"/>
                  </a:lnTo>
                  <a:lnTo>
                    <a:pt x="0" y="170935"/>
                  </a:lnTo>
                  <a:close/>
                </a:path>
              </a:pathLst>
            </a:custGeom>
            <a:solidFill>
              <a:srgbClr val="0C2134"/>
            </a:solidFill>
          </p:spPr>
          <p:txBody>
            <a:bodyPr/>
            <a:lstStyle/>
            <a:p>
              <a:endParaRPr lang="en-US"/>
            </a:p>
          </p:txBody>
        </p:sp>
        <p:sp>
          <p:nvSpPr>
            <p:cNvPr id="14" name="TextBox 14"/>
            <p:cNvSpPr txBox="1"/>
            <p:nvPr/>
          </p:nvSpPr>
          <p:spPr>
            <a:xfrm>
              <a:off x="0" y="-28575"/>
              <a:ext cx="6374892" cy="19951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sp>
        <p:nvSpPr>
          <p:cNvPr id="15" name="TextBox 15"/>
          <p:cNvSpPr txBox="1"/>
          <p:nvPr/>
        </p:nvSpPr>
        <p:spPr>
          <a:xfrm>
            <a:off x="7263580" y="6600362"/>
            <a:ext cx="1637861" cy="17091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65"/>
              </a:lnSpc>
            </a:pPr>
            <a:r>
              <a:rPr lang="en-US" sz="975">
                <a:solidFill>
                  <a:srgbClr val="FFFFFF"/>
                </a:solidFill>
                <a:latin typeface="Poppins"/>
                <a:ea typeface="Poppins"/>
                <a:cs typeface="Poppins"/>
                <a:sym typeface="Poppins"/>
              </a:rPr>
              <a:t>713-645-0923</a:t>
            </a:r>
          </a:p>
        </p:txBody>
      </p:sp>
      <p:sp>
        <p:nvSpPr>
          <p:cNvPr id="16" name="AutoShape 16"/>
          <p:cNvSpPr/>
          <p:nvPr/>
        </p:nvSpPr>
        <p:spPr>
          <a:xfrm flipV="1">
            <a:off x="5198651" y="6572809"/>
            <a:ext cx="0" cy="215296"/>
          </a:xfrm>
          <a:prstGeom prst="line">
            <a:avLst/>
          </a:prstGeom>
          <a:ln w="47625" cap="flat">
            <a:solidFill>
              <a:srgbClr val="FFFFFF"/>
            </a:solidFill>
            <a:prstDash val="solid"/>
            <a:headEnd type="none" w="sm" len="sm"/>
            <a:tailEnd type="none" w="sm" len="sm"/>
          </a:ln>
        </p:spPr>
        <p:txBody>
          <a:bodyPr/>
          <a:lstStyle/>
          <a:p>
            <a:endParaRPr lang="en-US"/>
          </a:p>
        </p:txBody>
      </p:sp>
      <p:sp>
        <p:nvSpPr>
          <p:cNvPr id="17" name="AutoShape 17"/>
          <p:cNvSpPr/>
          <p:nvPr/>
        </p:nvSpPr>
        <p:spPr>
          <a:xfrm flipV="1">
            <a:off x="7263579" y="6565069"/>
            <a:ext cx="0" cy="215296"/>
          </a:xfrm>
          <a:prstGeom prst="line">
            <a:avLst/>
          </a:prstGeom>
          <a:ln w="47625" cap="flat">
            <a:solidFill>
              <a:srgbClr val="FFFFFF"/>
            </a:solidFill>
            <a:prstDash val="solid"/>
            <a:headEnd type="none" w="sm" len="sm"/>
            <a:tailEnd type="none" w="sm" len="sm"/>
          </a:ln>
        </p:spPr>
        <p:txBody>
          <a:bodyPr/>
          <a:lstStyle/>
          <a:p>
            <a:endParaRPr lang="en-US"/>
          </a:p>
        </p:txBody>
      </p:sp>
      <p:grpSp>
        <p:nvGrpSpPr>
          <p:cNvPr id="18" name="Group 18"/>
          <p:cNvGrpSpPr/>
          <p:nvPr/>
        </p:nvGrpSpPr>
        <p:grpSpPr>
          <a:xfrm>
            <a:off x="3071732" y="2931921"/>
            <a:ext cx="2654530" cy="497079"/>
            <a:chOff x="0" y="0"/>
            <a:chExt cx="1293828" cy="242278"/>
          </a:xfrm>
        </p:grpSpPr>
        <p:sp>
          <p:nvSpPr>
            <p:cNvPr id="19" name="Freeform 19"/>
            <p:cNvSpPr/>
            <p:nvPr/>
          </p:nvSpPr>
          <p:spPr>
            <a:xfrm>
              <a:off x="0" y="0"/>
              <a:ext cx="1293828" cy="242278"/>
            </a:xfrm>
            <a:custGeom>
              <a:avLst/>
              <a:gdLst/>
              <a:ahLst/>
              <a:cxnLst/>
              <a:rect l="l" t="t" r="r" b="b"/>
              <a:pathLst>
                <a:path w="1293828" h="242278">
                  <a:moveTo>
                    <a:pt x="0" y="0"/>
                  </a:moveTo>
                  <a:lnTo>
                    <a:pt x="1293828" y="0"/>
                  </a:lnTo>
                  <a:lnTo>
                    <a:pt x="1293828" y="242278"/>
                  </a:lnTo>
                  <a:lnTo>
                    <a:pt x="0" y="242278"/>
                  </a:lnTo>
                  <a:close/>
                </a:path>
              </a:pathLst>
            </a:custGeom>
            <a:solidFill>
              <a:srgbClr val="DCB24D"/>
            </a:solidFill>
          </p:spPr>
          <p:txBody>
            <a:bodyPr/>
            <a:lstStyle/>
            <a:p>
              <a:endParaRPr lang="en-US"/>
            </a:p>
          </p:txBody>
        </p:sp>
        <p:sp>
          <p:nvSpPr>
            <p:cNvPr id="20" name="TextBox 20"/>
            <p:cNvSpPr txBox="1"/>
            <p:nvPr/>
          </p:nvSpPr>
          <p:spPr>
            <a:xfrm>
              <a:off x="0" y="-28575"/>
              <a:ext cx="1293828" cy="270853"/>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21" name="Group 21"/>
          <p:cNvGrpSpPr/>
          <p:nvPr/>
        </p:nvGrpSpPr>
        <p:grpSpPr>
          <a:xfrm>
            <a:off x="8826707" y="2386279"/>
            <a:ext cx="1356439" cy="745390"/>
            <a:chOff x="0" y="0"/>
            <a:chExt cx="379445" cy="208512"/>
          </a:xfrm>
        </p:grpSpPr>
        <p:sp>
          <p:nvSpPr>
            <p:cNvPr id="22" name="Freeform 22"/>
            <p:cNvSpPr/>
            <p:nvPr/>
          </p:nvSpPr>
          <p:spPr>
            <a:xfrm>
              <a:off x="0" y="0"/>
              <a:ext cx="379445" cy="208512"/>
            </a:xfrm>
            <a:custGeom>
              <a:avLst/>
              <a:gdLst/>
              <a:ahLst/>
              <a:cxnLst/>
              <a:rect l="l" t="t" r="r" b="b"/>
              <a:pathLst>
                <a:path w="379445" h="208512">
                  <a:moveTo>
                    <a:pt x="0" y="0"/>
                  </a:moveTo>
                  <a:lnTo>
                    <a:pt x="379445" y="0"/>
                  </a:lnTo>
                  <a:lnTo>
                    <a:pt x="379445" y="208512"/>
                  </a:lnTo>
                  <a:lnTo>
                    <a:pt x="0" y="208512"/>
                  </a:lnTo>
                  <a:close/>
                </a:path>
              </a:pathLst>
            </a:custGeom>
            <a:solidFill>
              <a:srgbClr val="FFFFFF"/>
            </a:solidFill>
          </p:spPr>
          <p:txBody>
            <a:bodyPr/>
            <a:lstStyle/>
            <a:p>
              <a:endParaRPr lang="en-US"/>
            </a:p>
          </p:txBody>
        </p:sp>
        <p:sp>
          <p:nvSpPr>
            <p:cNvPr id="23" name="TextBox 23"/>
            <p:cNvSpPr txBox="1"/>
            <p:nvPr/>
          </p:nvSpPr>
          <p:spPr>
            <a:xfrm>
              <a:off x="0" y="-28575"/>
              <a:ext cx="379445" cy="23708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24" name="Group 24"/>
          <p:cNvGrpSpPr/>
          <p:nvPr/>
        </p:nvGrpSpPr>
        <p:grpSpPr>
          <a:xfrm>
            <a:off x="3192467" y="4382078"/>
            <a:ext cx="2309732" cy="531964"/>
            <a:chOff x="0" y="0"/>
            <a:chExt cx="814663" cy="187628"/>
          </a:xfrm>
        </p:grpSpPr>
        <p:sp>
          <p:nvSpPr>
            <p:cNvPr id="25" name="Freeform 25"/>
            <p:cNvSpPr/>
            <p:nvPr/>
          </p:nvSpPr>
          <p:spPr>
            <a:xfrm>
              <a:off x="0" y="0"/>
              <a:ext cx="814663" cy="187628"/>
            </a:xfrm>
            <a:custGeom>
              <a:avLst/>
              <a:gdLst/>
              <a:ahLst/>
              <a:cxnLst/>
              <a:rect l="l" t="t" r="r" b="b"/>
              <a:pathLst>
                <a:path w="814663" h="187628">
                  <a:moveTo>
                    <a:pt x="0" y="0"/>
                  </a:moveTo>
                  <a:lnTo>
                    <a:pt x="814663" y="0"/>
                  </a:lnTo>
                  <a:lnTo>
                    <a:pt x="814663" y="187628"/>
                  </a:lnTo>
                  <a:lnTo>
                    <a:pt x="0" y="187628"/>
                  </a:lnTo>
                  <a:close/>
                </a:path>
              </a:pathLst>
            </a:custGeom>
            <a:solidFill>
              <a:srgbClr val="FFFFFF"/>
            </a:solidFill>
          </p:spPr>
          <p:txBody>
            <a:bodyPr/>
            <a:lstStyle/>
            <a:p>
              <a:endParaRPr lang="en-US"/>
            </a:p>
          </p:txBody>
        </p:sp>
        <p:sp>
          <p:nvSpPr>
            <p:cNvPr id="26" name="TextBox 26"/>
            <p:cNvSpPr txBox="1"/>
            <p:nvPr/>
          </p:nvSpPr>
          <p:spPr>
            <a:xfrm>
              <a:off x="0" y="-28575"/>
              <a:ext cx="814663" cy="216203"/>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27" name="Group 27"/>
          <p:cNvGrpSpPr/>
          <p:nvPr/>
        </p:nvGrpSpPr>
        <p:grpSpPr>
          <a:xfrm>
            <a:off x="5040973" y="1008066"/>
            <a:ext cx="2575159" cy="481398"/>
            <a:chOff x="0" y="0"/>
            <a:chExt cx="902109" cy="168640"/>
          </a:xfrm>
        </p:grpSpPr>
        <p:sp>
          <p:nvSpPr>
            <p:cNvPr id="28" name="Freeform 28"/>
            <p:cNvSpPr/>
            <p:nvPr/>
          </p:nvSpPr>
          <p:spPr>
            <a:xfrm>
              <a:off x="0" y="0"/>
              <a:ext cx="902109" cy="168640"/>
            </a:xfrm>
            <a:custGeom>
              <a:avLst/>
              <a:gdLst/>
              <a:ahLst/>
              <a:cxnLst/>
              <a:rect l="l" t="t" r="r" b="b"/>
              <a:pathLst>
                <a:path w="902109" h="168640">
                  <a:moveTo>
                    <a:pt x="0" y="0"/>
                  </a:moveTo>
                  <a:lnTo>
                    <a:pt x="902109" y="0"/>
                  </a:lnTo>
                  <a:lnTo>
                    <a:pt x="902109" y="168640"/>
                  </a:lnTo>
                  <a:lnTo>
                    <a:pt x="0" y="168640"/>
                  </a:lnTo>
                  <a:close/>
                </a:path>
              </a:pathLst>
            </a:custGeom>
            <a:solidFill>
              <a:srgbClr val="9D8963"/>
            </a:solidFill>
          </p:spPr>
          <p:txBody>
            <a:bodyPr/>
            <a:lstStyle/>
            <a:p>
              <a:endParaRPr lang="en-US"/>
            </a:p>
          </p:txBody>
        </p:sp>
        <p:sp>
          <p:nvSpPr>
            <p:cNvPr id="29" name="TextBox 29"/>
            <p:cNvSpPr txBox="1"/>
            <p:nvPr/>
          </p:nvSpPr>
          <p:spPr>
            <a:xfrm>
              <a:off x="0" y="-28575"/>
              <a:ext cx="902109" cy="19721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30" name="Group 30"/>
          <p:cNvGrpSpPr/>
          <p:nvPr/>
        </p:nvGrpSpPr>
        <p:grpSpPr>
          <a:xfrm>
            <a:off x="10507129" y="2386279"/>
            <a:ext cx="1356439" cy="745390"/>
            <a:chOff x="0" y="0"/>
            <a:chExt cx="379445" cy="208512"/>
          </a:xfrm>
        </p:grpSpPr>
        <p:sp>
          <p:nvSpPr>
            <p:cNvPr id="31" name="Freeform 31"/>
            <p:cNvSpPr/>
            <p:nvPr/>
          </p:nvSpPr>
          <p:spPr>
            <a:xfrm>
              <a:off x="0" y="0"/>
              <a:ext cx="379445" cy="208512"/>
            </a:xfrm>
            <a:custGeom>
              <a:avLst/>
              <a:gdLst/>
              <a:ahLst/>
              <a:cxnLst/>
              <a:rect l="l" t="t" r="r" b="b"/>
              <a:pathLst>
                <a:path w="379445" h="208512">
                  <a:moveTo>
                    <a:pt x="0" y="0"/>
                  </a:moveTo>
                  <a:lnTo>
                    <a:pt x="379445" y="0"/>
                  </a:lnTo>
                  <a:lnTo>
                    <a:pt x="379445" y="208512"/>
                  </a:lnTo>
                  <a:lnTo>
                    <a:pt x="0" y="208512"/>
                  </a:lnTo>
                  <a:close/>
                </a:path>
              </a:pathLst>
            </a:custGeom>
            <a:solidFill>
              <a:srgbClr val="FFFFFF"/>
            </a:solidFill>
          </p:spPr>
          <p:txBody>
            <a:bodyPr/>
            <a:lstStyle/>
            <a:p>
              <a:endParaRPr lang="en-US"/>
            </a:p>
          </p:txBody>
        </p:sp>
        <p:sp>
          <p:nvSpPr>
            <p:cNvPr id="32" name="TextBox 32"/>
            <p:cNvSpPr txBox="1"/>
            <p:nvPr/>
          </p:nvSpPr>
          <p:spPr>
            <a:xfrm>
              <a:off x="0" y="-28575"/>
              <a:ext cx="379445" cy="23708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33" name="Group 33"/>
          <p:cNvGrpSpPr/>
          <p:nvPr/>
        </p:nvGrpSpPr>
        <p:grpSpPr>
          <a:xfrm>
            <a:off x="8826707" y="3292548"/>
            <a:ext cx="1356439" cy="745390"/>
            <a:chOff x="0" y="0"/>
            <a:chExt cx="379445" cy="208512"/>
          </a:xfrm>
        </p:grpSpPr>
        <p:sp>
          <p:nvSpPr>
            <p:cNvPr id="34" name="Freeform 34"/>
            <p:cNvSpPr/>
            <p:nvPr/>
          </p:nvSpPr>
          <p:spPr>
            <a:xfrm>
              <a:off x="0" y="0"/>
              <a:ext cx="379445" cy="208512"/>
            </a:xfrm>
            <a:custGeom>
              <a:avLst/>
              <a:gdLst/>
              <a:ahLst/>
              <a:cxnLst/>
              <a:rect l="l" t="t" r="r" b="b"/>
              <a:pathLst>
                <a:path w="379445" h="208512">
                  <a:moveTo>
                    <a:pt x="0" y="0"/>
                  </a:moveTo>
                  <a:lnTo>
                    <a:pt x="379445" y="0"/>
                  </a:lnTo>
                  <a:lnTo>
                    <a:pt x="379445" y="208512"/>
                  </a:lnTo>
                  <a:lnTo>
                    <a:pt x="0" y="208512"/>
                  </a:lnTo>
                  <a:close/>
                </a:path>
              </a:pathLst>
            </a:custGeom>
            <a:solidFill>
              <a:srgbClr val="FFFFFF"/>
            </a:solidFill>
          </p:spPr>
          <p:txBody>
            <a:bodyPr/>
            <a:lstStyle/>
            <a:p>
              <a:endParaRPr lang="en-US"/>
            </a:p>
          </p:txBody>
        </p:sp>
        <p:sp>
          <p:nvSpPr>
            <p:cNvPr id="35" name="TextBox 35"/>
            <p:cNvSpPr txBox="1"/>
            <p:nvPr/>
          </p:nvSpPr>
          <p:spPr>
            <a:xfrm>
              <a:off x="0" y="-28575"/>
              <a:ext cx="379445" cy="23708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36" name="Group 36"/>
          <p:cNvGrpSpPr/>
          <p:nvPr/>
        </p:nvGrpSpPr>
        <p:grpSpPr>
          <a:xfrm>
            <a:off x="10497517" y="3292548"/>
            <a:ext cx="1356439" cy="745390"/>
            <a:chOff x="0" y="0"/>
            <a:chExt cx="379445" cy="208512"/>
          </a:xfrm>
        </p:grpSpPr>
        <p:sp>
          <p:nvSpPr>
            <p:cNvPr id="37" name="Freeform 37"/>
            <p:cNvSpPr/>
            <p:nvPr/>
          </p:nvSpPr>
          <p:spPr>
            <a:xfrm>
              <a:off x="0" y="0"/>
              <a:ext cx="379445" cy="208512"/>
            </a:xfrm>
            <a:custGeom>
              <a:avLst/>
              <a:gdLst/>
              <a:ahLst/>
              <a:cxnLst/>
              <a:rect l="l" t="t" r="r" b="b"/>
              <a:pathLst>
                <a:path w="379445" h="208512">
                  <a:moveTo>
                    <a:pt x="0" y="0"/>
                  </a:moveTo>
                  <a:lnTo>
                    <a:pt x="379445" y="0"/>
                  </a:lnTo>
                  <a:lnTo>
                    <a:pt x="379445" y="208512"/>
                  </a:lnTo>
                  <a:lnTo>
                    <a:pt x="0" y="208512"/>
                  </a:lnTo>
                  <a:close/>
                </a:path>
              </a:pathLst>
            </a:custGeom>
            <a:solidFill>
              <a:srgbClr val="FFFFFF"/>
            </a:solidFill>
          </p:spPr>
          <p:txBody>
            <a:bodyPr/>
            <a:lstStyle/>
            <a:p>
              <a:endParaRPr lang="en-US"/>
            </a:p>
          </p:txBody>
        </p:sp>
        <p:sp>
          <p:nvSpPr>
            <p:cNvPr id="38" name="TextBox 38"/>
            <p:cNvSpPr txBox="1"/>
            <p:nvPr/>
          </p:nvSpPr>
          <p:spPr>
            <a:xfrm>
              <a:off x="0" y="-28575"/>
              <a:ext cx="379445" cy="23708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39" name="Group 39"/>
          <p:cNvGrpSpPr/>
          <p:nvPr/>
        </p:nvGrpSpPr>
        <p:grpSpPr>
          <a:xfrm>
            <a:off x="3170951" y="3708400"/>
            <a:ext cx="2331249" cy="553325"/>
            <a:chOff x="0" y="0"/>
            <a:chExt cx="822252" cy="195163"/>
          </a:xfrm>
        </p:grpSpPr>
        <p:sp>
          <p:nvSpPr>
            <p:cNvPr id="40" name="Freeform 40"/>
            <p:cNvSpPr/>
            <p:nvPr/>
          </p:nvSpPr>
          <p:spPr>
            <a:xfrm>
              <a:off x="0" y="0"/>
              <a:ext cx="822252" cy="195163"/>
            </a:xfrm>
            <a:custGeom>
              <a:avLst/>
              <a:gdLst/>
              <a:ahLst/>
              <a:cxnLst/>
              <a:rect l="l" t="t" r="r" b="b"/>
              <a:pathLst>
                <a:path w="822252" h="195163">
                  <a:moveTo>
                    <a:pt x="0" y="0"/>
                  </a:moveTo>
                  <a:lnTo>
                    <a:pt x="822252" y="0"/>
                  </a:lnTo>
                  <a:lnTo>
                    <a:pt x="822252" y="195163"/>
                  </a:lnTo>
                  <a:lnTo>
                    <a:pt x="0" y="195163"/>
                  </a:lnTo>
                  <a:close/>
                </a:path>
              </a:pathLst>
            </a:custGeom>
            <a:solidFill>
              <a:srgbClr val="FFFFFF"/>
            </a:solidFill>
          </p:spPr>
          <p:txBody>
            <a:bodyPr/>
            <a:lstStyle/>
            <a:p>
              <a:endParaRPr lang="en-US"/>
            </a:p>
          </p:txBody>
        </p:sp>
        <p:sp>
          <p:nvSpPr>
            <p:cNvPr id="41" name="TextBox 41"/>
            <p:cNvSpPr txBox="1"/>
            <p:nvPr/>
          </p:nvSpPr>
          <p:spPr>
            <a:xfrm>
              <a:off x="0" y="-28575"/>
              <a:ext cx="822252" cy="22373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42" name="Group 42"/>
          <p:cNvGrpSpPr/>
          <p:nvPr/>
        </p:nvGrpSpPr>
        <p:grpSpPr>
          <a:xfrm>
            <a:off x="8844331" y="4168653"/>
            <a:ext cx="1356439" cy="745390"/>
            <a:chOff x="0" y="0"/>
            <a:chExt cx="379445" cy="208512"/>
          </a:xfrm>
        </p:grpSpPr>
        <p:sp>
          <p:nvSpPr>
            <p:cNvPr id="43" name="Freeform 43"/>
            <p:cNvSpPr/>
            <p:nvPr/>
          </p:nvSpPr>
          <p:spPr>
            <a:xfrm>
              <a:off x="0" y="0"/>
              <a:ext cx="379445" cy="208512"/>
            </a:xfrm>
            <a:custGeom>
              <a:avLst/>
              <a:gdLst/>
              <a:ahLst/>
              <a:cxnLst/>
              <a:rect l="l" t="t" r="r" b="b"/>
              <a:pathLst>
                <a:path w="379445" h="208512">
                  <a:moveTo>
                    <a:pt x="0" y="0"/>
                  </a:moveTo>
                  <a:lnTo>
                    <a:pt x="379445" y="0"/>
                  </a:lnTo>
                  <a:lnTo>
                    <a:pt x="379445" y="208512"/>
                  </a:lnTo>
                  <a:lnTo>
                    <a:pt x="0" y="208512"/>
                  </a:lnTo>
                  <a:close/>
                </a:path>
              </a:pathLst>
            </a:custGeom>
            <a:solidFill>
              <a:srgbClr val="FFFFFF"/>
            </a:solidFill>
          </p:spPr>
          <p:txBody>
            <a:bodyPr/>
            <a:lstStyle/>
            <a:p>
              <a:endParaRPr lang="en-US"/>
            </a:p>
          </p:txBody>
        </p:sp>
        <p:sp>
          <p:nvSpPr>
            <p:cNvPr id="44" name="TextBox 44"/>
            <p:cNvSpPr txBox="1"/>
            <p:nvPr/>
          </p:nvSpPr>
          <p:spPr>
            <a:xfrm>
              <a:off x="0" y="-28575"/>
              <a:ext cx="379445" cy="23708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45" name="Group 45"/>
          <p:cNvGrpSpPr/>
          <p:nvPr/>
        </p:nvGrpSpPr>
        <p:grpSpPr>
          <a:xfrm>
            <a:off x="10507129" y="4168653"/>
            <a:ext cx="1356439" cy="745390"/>
            <a:chOff x="0" y="0"/>
            <a:chExt cx="379445" cy="208512"/>
          </a:xfrm>
        </p:grpSpPr>
        <p:sp>
          <p:nvSpPr>
            <p:cNvPr id="46" name="Freeform 46"/>
            <p:cNvSpPr/>
            <p:nvPr/>
          </p:nvSpPr>
          <p:spPr>
            <a:xfrm>
              <a:off x="0" y="0"/>
              <a:ext cx="379445" cy="208512"/>
            </a:xfrm>
            <a:custGeom>
              <a:avLst/>
              <a:gdLst/>
              <a:ahLst/>
              <a:cxnLst/>
              <a:rect l="l" t="t" r="r" b="b"/>
              <a:pathLst>
                <a:path w="379445" h="208512">
                  <a:moveTo>
                    <a:pt x="0" y="0"/>
                  </a:moveTo>
                  <a:lnTo>
                    <a:pt x="379445" y="0"/>
                  </a:lnTo>
                  <a:lnTo>
                    <a:pt x="379445" y="208512"/>
                  </a:lnTo>
                  <a:lnTo>
                    <a:pt x="0" y="208512"/>
                  </a:lnTo>
                  <a:close/>
                </a:path>
              </a:pathLst>
            </a:custGeom>
            <a:solidFill>
              <a:srgbClr val="FFFFFF"/>
            </a:solidFill>
          </p:spPr>
          <p:txBody>
            <a:bodyPr/>
            <a:lstStyle/>
            <a:p>
              <a:endParaRPr lang="en-US"/>
            </a:p>
          </p:txBody>
        </p:sp>
        <p:sp>
          <p:nvSpPr>
            <p:cNvPr id="47" name="TextBox 47"/>
            <p:cNvSpPr txBox="1"/>
            <p:nvPr/>
          </p:nvSpPr>
          <p:spPr>
            <a:xfrm>
              <a:off x="0" y="-28575"/>
              <a:ext cx="379445" cy="23708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sp>
        <p:nvSpPr>
          <p:cNvPr id="48" name="TextBox 48"/>
          <p:cNvSpPr txBox="1"/>
          <p:nvPr/>
        </p:nvSpPr>
        <p:spPr>
          <a:xfrm>
            <a:off x="6070643" y="3871806"/>
            <a:ext cx="1484243" cy="20987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3"/>
              </a:lnSpc>
            </a:pPr>
            <a:r>
              <a:rPr lang="en-US" sz="1223">
                <a:solidFill>
                  <a:srgbClr val="FFFFFF"/>
                </a:solidFill>
                <a:latin typeface="Poppins"/>
                <a:ea typeface="Poppins"/>
                <a:cs typeface="Poppins"/>
                <a:sym typeface="Poppins"/>
              </a:rPr>
              <a:t>50+ New Partners</a:t>
            </a:r>
          </a:p>
        </p:txBody>
      </p:sp>
      <p:grpSp>
        <p:nvGrpSpPr>
          <p:cNvPr id="49" name="Group 49"/>
          <p:cNvGrpSpPr/>
          <p:nvPr/>
        </p:nvGrpSpPr>
        <p:grpSpPr>
          <a:xfrm>
            <a:off x="747370" y="3708400"/>
            <a:ext cx="2216838" cy="553325"/>
            <a:chOff x="0" y="0"/>
            <a:chExt cx="781899" cy="195163"/>
          </a:xfrm>
        </p:grpSpPr>
        <p:sp>
          <p:nvSpPr>
            <p:cNvPr id="50" name="Freeform 50"/>
            <p:cNvSpPr/>
            <p:nvPr/>
          </p:nvSpPr>
          <p:spPr>
            <a:xfrm>
              <a:off x="0" y="0"/>
              <a:ext cx="781899" cy="195163"/>
            </a:xfrm>
            <a:custGeom>
              <a:avLst/>
              <a:gdLst/>
              <a:ahLst/>
              <a:cxnLst/>
              <a:rect l="l" t="t" r="r" b="b"/>
              <a:pathLst>
                <a:path w="781899" h="195163">
                  <a:moveTo>
                    <a:pt x="0" y="0"/>
                  </a:moveTo>
                  <a:lnTo>
                    <a:pt x="781899" y="0"/>
                  </a:lnTo>
                  <a:lnTo>
                    <a:pt x="781899" y="195163"/>
                  </a:lnTo>
                  <a:lnTo>
                    <a:pt x="0" y="195163"/>
                  </a:lnTo>
                  <a:close/>
                </a:path>
              </a:pathLst>
            </a:custGeom>
            <a:solidFill>
              <a:srgbClr val="FFFFFF"/>
            </a:solidFill>
          </p:spPr>
          <p:txBody>
            <a:bodyPr/>
            <a:lstStyle/>
            <a:p>
              <a:endParaRPr lang="en-US"/>
            </a:p>
          </p:txBody>
        </p:sp>
        <p:sp>
          <p:nvSpPr>
            <p:cNvPr id="51" name="TextBox 51"/>
            <p:cNvSpPr txBox="1"/>
            <p:nvPr/>
          </p:nvSpPr>
          <p:spPr>
            <a:xfrm>
              <a:off x="0" y="-28575"/>
              <a:ext cx="781899" cy="22373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52" name="Group 52"/>
          <p:cNvGrpSpPr/>
          <p:nvPr/>
        </p:nvGrpSpPr>
        <p:grpSpPr>
          <a:xfrm>
            <a:off x="747370" y="4382078"/>
            <a:ext cx="2216838" cy="531964"/>
            <a:chOff x="0" y="0"/>
            <a:chExt cx="781899" cy="187628"/>
          </a:xfrm>
        </p:grpSpPr>
        <p:sp>
          <p:nvSpPr>
            <p:cNvPr id="53" name="Freeform 53"/>
            <p:cNvSpPr/>
            <p:nvPr/>
          </p:nvSpPr>
          <p:spPr>
            <a:xfrm>
              <a:off x="0" y="0"/>
              <a:ext cx="781899" cy="187628"/>
            </a:xfrm>
            <a:custGeom>
              <a:avLst/>
              <a:gdLst/>
              <a:ahLst/>
              <a:cxnLst/>
              <a:rect l="l" t="t" r="r" b="b"/>
              <a:pathLst>
                <a:path w="781899" h="187628">
                  <a:moveTo>
                    <a:pt x="0" y="0"/>
                  </a:moveTo>
                  <a:lnTo>
                    <a:pt x="781899" y="0"/>
                  </a:lnTo>
                  <a:lnTo>
                    <a:pt x="781899" y="187628"/>
                  </a:lnTo>
                  <a:lnTo>
                    <a:pt x="0" y="187628"/>
                  </a:lnTo>
                  <a:close/>
                </a:path>
              </a:pathLst>
            </a:custGeom>
            <a:solidFill>
              <a:srgbClr val="FFFFFF"/>
            </a:solidFill>
          </p:spPr>
          <p:txBody>
            <a:bodyPr/>
            <a:lstStyle/>
            <a:p>
              <a:endParaRPr lang="en-US"/>
            </a:p>
          </p:txBody>
        </p:sp>
        <p:sp>
          <p:nvSpPr>
            <p:cNvPr id="54" name="TextBox 54"/>
            <p:cNvSpPr txBox="1"/>
            <p:nvPr/>
          </p:nvSpPr>
          <p:spPr>
            <a:xfrm>
              <a:off x="0" y="-28575"/>
              <a:ext cx="781899" cy="216203"/>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55" name="Group 55"/>
          <p:cNvGrpSpPr/>
          <p:nvPr/>
        </p:nvGrpSpPr>
        <p:grpSpPr>
          <a:xfrm>
            <a:off x="5772069" y="4382078"/>
            <a:ext cx="2290511" cy="531964"/>
            <a:chOff x="0" y="0"/>
            <a:chExt cx="807884" cy="187628"/>
          </a:xfrm>
        </p:grpSpPr>
        <p:sp>
          <p:nvSpPr>
            <p:cNvPr id="56" name="Freeform 56"/>
            <p:cNvSpPr/>
            <p:nvPr/>
          </p:nvSpPr>
          <p:spPr>
            <a:xfrm>
              <a:off x="0" y="0"/>
              <a:ext cx="807884" cy="187628"/>
            </a:xfrm>
            <a:custGeom>
              <a:avLst/>
              <a:gdLst/>
              <a:ahLst/>
              <a:cxnLst/>
              <a:rect l="l" t="t" r="r" b="b"/>
              <a:pathLst>
                <a:path w="807884" h="187628">
                  <a:moveTo>
                    <a:pt x="0" y="0"/>
                  </a:moveTo>
                  <a:lnTo>
                    <a:pt x="807884" y="0"/>
                  </a:lnTo>
                  <a:lnTo>
                    <a:pt x="807884" y="187628"/>
                  </a:lnTo>
                  <a:lnTo>
                    <a:pt x="0" y="187628"/>
                  </a:lnTo>
                  <a:close/>
                </a:path>
              </a:pathLst>
            </a:custGeom>
            <a:solidFill>
              <a:srgbClr val="FFFFFF"/>
            </a:solidFill>
          </p:spPr>
          <p:txBody>
            <a:bodyPr/>
            <a:lstStyle/>
            <a:p>
              <a:endParaRPr lang="en-US"/>
            </a:p>
          </p:txBody>
        </p:sp>
        <p:sp>
          <p:nvSpPr>
            <p:cNvPr id="57" name="TextBox 57"/>
            <p:cNvSpPr txBox="1"/>
            <p:nvPr/>
          </p:nvSpPr>
          <p:spPr>
            <a:xfrm>
              <a:off x="0" y="-28575"/>
              <a:ext cx="807884" cy="216203"/>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58" name="Group 58"/>
          <p:cNvGrpSpPr/>
          <p:nvPr/>
        </p:nvGrpSpPr>
        <p:grpSpPr>
          <a:xfrm>
            <a:off x="5731332" y="3708400"/>
            <a:ext cx="2331249" cy="553325"/>
            <a:chOff x="0" y="0"/>
            <a:chExt cx="822252" cy="195163"/>
          </a:xfrm>
        </p:grpSpPr>
        <p:sp>
          <p:nvSpPr>
            <p:cNvPr id="59" name="Freeform 59"/>
            <p:cNvSpPr/>
            <p:nvPr/>
          </p:nvSpPr>
          <p:spPr>
            <a:xfrm>
              <a:off x="0" y="0"/>
              <a:ext cx="822252" cy="195163"/>
            </a:xfrm>
            <a:custGeom>
              <a:avLst/>
              <a:gdLst/>
              <a:ahLst/>
              <a:cxnLst/>
              <a:rect l="l" t="t" r="r" b="b"/>
              <a:pathLst>
                <a:path w="822252" h="195163">
                  <a:moveTo>
                    <a:pt x="0" y="0"/>
                  </a:moveTo>
                  <a:lnTo>
                    <a:pt x="822252" y="0"/>
                  </a:lnTo>
                  <a:lnTo>
                    <a:pt x="822252" y="195163"/>
                  </a:lnTo>
                  <a:lnTo>
                    <a:pt x="0" y="195163"/>
                  </a:lnTo>
                  <a:close/>
                </a:path>
              </a:pathLst>
            </a:custGeom>
            <a:solidFill>
              <a:srgbClr val="FFFFFF"/>
            </a:solidFill>
          </p:spPr>
          <p:txBody>
            <a:bodyPr/>
            <a:lstStyle/>
            <a:p>
              <a:endParaRPr lang="en-US"/>
            </a:p>
          </p:txBody>
        </p:sp>
        <p:sp>
          <p:nvSpPr>
            <p:cNvPr id="60" name="TextBox 60"/>
            <p:cNvSpPr txBox="1"/>
            <p:nvPr/>
          </p:nvSpPr>
          <p:spPr>
            <a:xfrm>
              <a:off x="0" y="-28575"/>
              <a:ext cx="822252" cy="22373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grpSp>
        <p:nvGrpSpPr>
          <p:cNvPr id="61" name="Group 61"/>
          <p:cNvGrpSpPr/>
          <p:nvPr/>
        </p:nvGrpSpPr>
        <p:grpSpPr>
          <a:xfrm>
            <a:off x="1599067" y="5696370"/>
            <a:ext cx="8993884" cy="756458"/>
            <a:chOff x="0" y="0"/>
            <a:chExt cx="4702684" cy="395534"/>
          </a:xfrm>
        </p:grpSpPr>
        <p:sp>
          <p:nvSpPr>
            <p:cNvPr id="62" name="Freeform 62"/>
            <p:cNvSpPr/>
            <p:nvPr/>
          </p:nvSpPr>
          <p:spPr>
            <a:xfrm>
              <a:off x="0" y="0"/>
              <a:ext cx="4702684" cy="395534"/>
            </a:xfrm>
            <a:custGeom>
              <a:avLst/>
              <a:gdLst/>
              <a:ahLst/>
              <a:cxnLst/>
              <a:rect l="l" t="t" r="r" b="b"/>
              <a:pathLst>
                <a:path w="4702684" h="395534">
                  <a:moveTo>
                    <a:pt x="0" y="0"/>
                  </a:moveTo>
                  <a:lnTo>
                    <a:pt x="4702684" y="0"/>
                  </a:lnTo>
                  <a:lnTo>
                    <a:pt x="4702684" y="395534"/>
                  </a:lnTo>
                  <a:lnTo>
                    <a:pt x="0" y="395534"/>
                  </a:lnTo>
                  <a:close/>
                </a:path>
              </a:pathLst>
            </a:custGeom>
            <a:solidFill>
              <a:srgbClr val="9D8963">
                <a:alpha val="52941"/>
              </a:srgbClr>
            </a:solidFill>
          </p:spPr>
          <p:txBody>
            <a:bodyPr/>
            <a:lstStyle/>
            <a:p>
              <a:endParaRPr lang="en-US"/>
            </a:p>
          </p:txBody>
        </p:sp>
        <p:sp>
          <p:nvSpPr>
            <p:cNvPr id="63" name="TextBox 63"/>
            <p:cNvSpPr txBox="1"/>
            <p:nvPr/>
          </p:nvSpPr>
          <p:spPr>
            <a:xfrm>
              <a:off x="0" y="-28575"/>
              <a:ext cx="4702684" cy="424109"/>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0"/>
                </a:lnSpc>
                <a:spcBef>
                  <a:spcPct val="0"/>
                </a:spcBef>
              </a:pPr>
              <a:endParaRPr sz="800"/>
            </a:p>
          </p:txBody>
        </p:sp>
      </p:grpSp>
      <p:sp>
        <p:nvSpPr>
          <p:cNvPr id="64" name="TextBox 64"/>
          <p:cNvSpPr txBox="1"/>
          <p:nvPr/>
        </p:nvSpPr>
        <p:spPr>
          <a:xfrm>
            <a:off x="1831159" y="5790427"/>
            <a:ext cx="8529703" cy="52389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072"/>
              </a:lnSpc>
              <a:spcBef>
                <a:spcPct val="0"/>
              </a:spcBef>
            </a:pPr>
            <a:r>
              <a:rPr lang="en-US" sz="1480">
                <a:solidFill>
                  <a:srgbClr val="FFFFFF"/>
                </a:solidFill>
                <a:latin typeface="Poppins"/>
                <a:ea typeface="Poppins"/>
                <a:cs typeface="Poppins"/>
                <a:sym typeface="Poppins"/>
              </a:rPr>
              <a:t>IBR unites </a:t>
            </a:r>
            <a:r>
              <a:rPr lang="en-US" sz="1480" b="1">
                <a:solidFill>
                  <a:srgbClr val="FFFFFF"/>
                </a:solidFill>
                <a:latin typeface="Poppins Bold"/>
                <a:ea typeface="Poppins Bold"/>
                <a:cs typeface="Poppins Bold"/>
                <a:sym typeface="Poppins Bold"/>
              </a:rPr>
              <a:t>owners</a:t>
            </a:r>
            <a:r>
              <a:rPr lang="en-US" sz="1480">
                <a:solidFill>
                  <a:srgbClr val="FFFFFF"/>
                </a:solidFill>
                <a:latin typeface="Poppins"/>
                <a:ea typeface="Poppins"/>
                <a:cs typeface="Poppins"/>
                <a:sym typeface="Poppins"/>
              </a:rPr>
              <a:t> &amp; </a:t>
            </a:r>
            <a:r>
              <a:rPr lang="en-US" sz="1480" b="1">
                <a:solidFill>
                  <a:srgbClr val="FFFFFF"/>
                </a:solidFill>
                <a:latin typeface="Poppins Bold"/>
                <a:ea typeface="Poppins Bold"/>
                <a:cs typeface="Poppins Bold"/>
                <a:sym typeface="Poppins Bold"/>
              </a:rPr>
              <a:t>contractors </a:t>
            </a:r>
            <a:r>
              <a:rPr lang="en-US" sz="1480">
                <a:solidFill>
                  <a:srgbClr val="FFFFFF"/>
                </a:solidFill>
                <a:latin typeface="Poppins"/>
                <a:ea typeface="Poppins"/>
                <a:cs typeface="Poppins"/>
                <a:sym typeface="Poppins"/>
              </a:rPr>
              <a:t>to </a:t>
            </a:r>
            <a:r>
              <a:rPr lang="en-US" sz="1480" b="1">
                <a:solidFill>
                  <a:srgbClr val="FFFFFF"/>
                </a:solidFill>
                <a:latin typeface="Poppins Bold"/>
                <a:ea typeface="Poppins Bold"/>
                <a:cs typeface="Poppins Bold"/>
                <a:sym typeface="Poppins Bold"/>
              </a:rPr>
              <a:t>drive safety, efficiency, innovation</a:t>
            </a:r>
            <a:r>
              <a:rPr lang="en-US" sz="1480">
                <a:solidFill>
                  <a:srgbClr val="FFFFFF"/>
                </a:solidFill>
                <a:latin typeface="Poppins"/>
                <a:ea typeface="Poppins"/>
                <a:cs typeface="Poppins"/>
                <a:sym typeface="Poppins"/>
              </a:rPr>
              <a:t>, and </a:t>
            </a:r>
            <a:r>
              <a:rPr lang="en-US" sz="1480" b="1">
                <a:solidFill>
                  <a:srgbClr val="FFFFFF"/>
                </a:solidFill>
                <a:latin typeface="Poppins Bold"/>
                <a:ea typeface="Poppins Bold"/>
                <a:cs typeface="Poppins Bold"/>
                <a:sym typeface="Poppins Bold"/>
              </a:rPr>
              <a:t>workforce development</a:t>
            </a:r>
            <a:r>
              <a:rPr lang="en-US" sz="1480">
                <a:solidFill>
                  <a:srgbClr val="FFFFFF"/>
                </a:solidFill>
                <a:latin typeface="Poppins"/>
                <a:ea typeface="Poppins"/>
                <a:cs typeface="Poppins"/>
                <a:sym typeface="Poppins"/>
              </a:rPr>
              <a:t> across the </a:t>
            </a:r>
            <a:r>
              <a:rPr lang="en-US" sz="1480" b="1">
                <a:solidFill>
                  <a:srgbClr val="FFFFFF"/>
                </a:solidFill>
                <a:latin typeface="Poppins Bold"/>
                <a:ea typeface="Poppins Bold"/>
                <a:cs typeface="Poppins Bold"/>
                <a:sym typeface="Poppins Bold"/>
              </a:rPr>
              <a:t>industrial sector.</a:t>
            </a:r>
            <a:r>
              <a:rPr lang="en-US" sz="1480">
                <a:solidFill>
                  <a:srgbClr val="FFFFFF"/>
                </a:solidFill>
                <a:latin typeface="Poppins"/>
                <a:ea typeface="Poppins"/>
                <a:cs typeface="Poppins"/>
                <a:sym typeface="Poppins"/>
              </a:rPr>
              <a:t> We are </a:t>
            </a:r>
            <a:r>
              <a:rPr lang="en-US" sz="1480" b="1">
                <a:solidFill>
                  <a:srgbClr val="FFFFFF"/>
                </a:solidFill>
                <a:latin typeface="Poppins Bold"/>
                <a:ea typeface="Poppins Bold"/>
                <a:cs typeface="Poppins Bold"/>
                <a:sym typeface="Poppins Bold"/>
              </a:rPr>
              <a:t>Innovation Through Collaboration!</a:t>
            </a:r>
          </a:p>
        </p:txBody>
      </p:sp>
      <p:sp>
        <p:nvSpPr>
          <p:cNvPr id="65" name="TextBox 65"/>
          <p:cNvSpPr txBox="1"/>
          <p:nvPr/>
        </p:nvSpPr>
        <p:spPr>
          <a:xfrm>
            <a:off x="1567586" y="1111634"/>
            <a:ext cx="2297735" cy="300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417"/>
              </a:lnSpc>
              <a:spcBef>
                <a:spcPct val="0"/>
              </a:spcBef>
            </a:pPr>
            <a:r>
              <a:rPr lang="en-US" sz="1726" b="1">
                <a:solidFill>
                  <a:srgbClr val="FFFFFF"/>
                </a:solidFill>
                <a:latin typeface="Poppins Bold"/>
                <a:ea typeface="Poppins Bold"/>
                <a:cs typeface="Poppins Bold"/>
                <a:sym typeface="Poppins Bold"/>
              </a:rPr>
              <a:t>OUR MISSION</a:t>
            </a:r>
          </a:p>
        </p:txBody>
      </p:sp>
      <p:sp>
        <p:nvSpPr>
          <p:cNvPr id="66" name="TextBox 66"/>
          <p:cNvSpPr txBox="1"/>
          <p:nvPr/>
        </p:nvSpPr>
        <p:spPr>
          <a:xfrm>
            <a:off x="1170967" y="1630009"/>
            <a:ext cx="3228031" cy="6802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1773"/>
              </a:lnSpc>
            </a:pPr>
            <a:r>
              <a:rPr lang="en-US" sz="1266">
                <a:solidFill>
                  <a:srgbClr val="FFFFFF"/>
                </a:solidFill>
                <a:latin typeface="Poppins"/>
                <a:ea typeface="Poppins"/>
                <a:cs typeface="Poppins"/>
                <a:sym typeface="Poppins"/>
              </a:rPr>
              <a:t>To share </a:t>
            </a:r>
            <a:r>
              <a:rPr lang="en-US" sz="1266" b="1">
                <a:solidFill>
                  <a:srgbClr val="FFFFFF"/>
                </a:solidFill>
                <a:latin typeface="Poppins Bold"/>
                <a:ea typeface="Poppins Bold"/>
                <a:cs typeface="Poppins Bold"/>
                <a:sym typeface="Poppins Bold"/>
              </a:rPr>
              <a:t>innovation</a:t>
            </a:r>
            <a:r>
              <a:rPr lang="en-US" sz="1266">
                <a:solidFill>
                  <a:srgbClr val="FFFFFF"/>
                </a:solidFill>
                <a:latin typeface="Poppins"/>
                <a:ea typeface="Poppins"/>
                <a:cs typeface="Poppins"/>
                <a:sym typeface="Poppins"/>
              </a:rPr>
              <a:t> and</a:t>
            </a:r>
            <a:r>
              <a:rPr lang="en-US" sz="1266" b="1">
                <a:solidFill>
                  <a:srgbClr val="FFFFFF"/>
                </a:solidFill>
                <a:latin typeface="Poppins Bold"/>
                <a:ea typeface="Poppins Bold"/>
                <a:cs typeface="Poppins Bold"/>
                <a:sym typeface="Poppins Bold"/>
              </a:rPr>
              <a:t> best practices</a:t>
            </a:r>
            <a:r>
              <a:rPr lang="en-US" sz="1266">
                <a:solidFill>
                  <a:srgbClr val="FFFFFF"/>
                </a:solidFill>
                <a:latin typeface="Poppins"/>
                <a:ea typeface="Poppins"/>
                <a:cs typeface="Poppins"/>
                <a:sym typeface="Poppins"/>
              </a:rPr>
              <a:t> that </a:t>
            </a:r>
            <a:r>
              <a:rPr lang="en-US" sz="1266" b="1">
                <a:solidFill>
                  <a:srgbClr val="FFFFFF"/>
                </a:solidFill>
                <a:latin typeface="Poppins Bold"/>
                <a:ea typeface="Poppins Bold"/>
                <a:cs typeface="Poppins Bold"/>
                <a:sym typeface="Poppins Bold"/>
              </a:rPr>
              <a:t>positively transform</a:t>
            </a:r>
            <a:r>
              <a:rPr lang="en-US" sz="1266">
                <a:solidFill>
                  <a:srgbClr val="FFFFFF"/>
                </a:solidFill>
                <a:latin typeface="Poppins"/>
                <a:ea typeface="Poppins"/>
                <a:cs typeface="Poppins"/>
                <a:sym typeface="Poppins"/>
              </a:rPr>
              <a:t> the </a:t>
            </a:r>
            <a:r>
              <a:rPr lang="en-US" sz="1266" b="1">
                <a:solidFill>
                  <a:srgbClr val="FFFFFF"/>
                </a:solidFill>
                <a:latin typeface="Poppins Bold"/>
                <a:ea typeface="Poppins Bold"/>
                <a:cs typeface="Poppins Bold"/>
                <a:sym typeface="Poppins Bold"/>
              </a:rPr>
              <a:t>industry</a:t>
            </a:r>
            <a:r>
              <a:rPr lang="en-US" sz="1266">
                <a:solidFill>
                  <a:srgbClr val="FFFFFF"/>
                </a:solidFill>
                <a:latin typeface="Poppins"/>
                <a:ea typeface="Poppins"/>
                <a:cs typeface="Poppins"/>
                <a:sym typeface="Poppins"/>
              </a:rPr>
              <a:t> and </a:t>
            </a:r>
            <a:r>
              <a:rPr lang="en-US" sz="1266" b="1">
                <a:solidFill>
                  <a:srgbClr val="FFFFFF"/>
                </a:solidFill>
                <a:latin typeface="Poppins Bold"/>
                <a:ea typeface="Poppins Bold"/>
                <a:cs typeface="Poppins Bold"/>
                <a:sym typeface="Poppins Bold"/>
              </a:rPr>
              <a:t>communities </a:t>
            </a:r>
            <a:r>
              <a:rPr lang="en-US" sz="1266">
                <a:solidFill>
                  <a:srgbClr val="FFFFFF"/>
                </a:solidFill>
                <a:latin typeface="Poppins"/>
                <a:ea typeface="Poppins"/>
                <a:cs typeface="Poppins"/>
                <a:sym typeface="Poppins"/>
              </a:rPr>
              <a:t>where we work. </a:t>
            </a:r>
          </a:p>
        </p:txBody>
      </p:sp>
      <p:sp>
        <p:nvSpPr>
          <p:cNvPr id="67" name="TextBox 67"/>
          <p:cNvSpPr txBox="1"/>
          <p:nvPr/>
        </p:nvSpPr>
        <p:spPr>
          <a:xfrm>
            <a:off x="5468881" y="6600362"/>
            <a:ext cx="1637861" cy="17091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65"/>
              </a:lnSpc>
            </a:pPr>
            <a:r>
              <a:rPr lang="en-US" sz="975">
                <a:solidFill>
                  <a:srgbClr val="FFFFFF"/>
                </a:solidFill>
                <a:latin typeface="Poppins"/>
                <a:ea typeface="Poppins"/>
                <a:cs typeface="Poppins"/>
                <a:sym typeface="Poppins"/>
              </a:rPr>
              <a:t>www.ibrt.us</a:t>
            </a:r>
          </a:p>
        </p:txBody>
      </p:sp>
      <p:sp>
        <p:nvSpPr>
          <p:cNvPr id="68" name="TextBox 68"/>
          <p:cNvSpPr txBox="1"/>
          <p:nvPr/>
        </p:nvSpPr>
        <p:spPr>
          <a:xfrm>
            <a:off x="3279193" y="3090202"/>
            <a:ext cx="2352304" cy="18146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09"/>
              </a:lnSpc>
            </a:pPr>
            <a:r>
              <a:rPr lang="en-US" sz="1304" b="1">
                <a:solidFill>
                  <a:srgbClr val="FFFFFF"/>
                </a:solidFill>
                <a:latin typeface="Poppins Bold"/>
                <a:ea typeface="Poppins Bold"/>
                <a:cs typeface="Poppins Bold"/>
                <a:sym typeface="Poppins Bold"/>
              </a:rPr>
              <a:t>2025 - 2026 HIGHLIGHTS</a:t>
            </a:r>
          </a:p>
        </p:txBody>
      </p:sp>
      <p:sp>
        <p:nvSpPr>
          <p:cNvPr id="69" name="TextBox 69"/>
          <p:cNvSpPr txBox="1"/>
          <p:nvPr/>
        </p:nvSpPr>
        <p:spPr>
          <a:xfrm>
            <a:off x="8891938" y="2500501"/>
            <a:ext cx="1261224" cy="52716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093"/>
              </a:lnSpc>
            </a:pPr>
            <a:r>
              <a:rPr lang="en-US" sz="1495">
                <a:solidFill>
                  <a:srgbClr val="000000"/>
                </a:solidFill>
                <a:latin typeface="Poppins"/>
                <a:ea typeface="Poppins"/>
                <a:cs typeface="Poppins"/>
                <a:sym typeface="Poppins"/>
              </a:rPr>
              <a:t>430 Total Nominations</a:t>
            </a:r>
          </a:p>
        </p:txBody>
      </p:sp>
      <p:sp>
        <p:nvSpPr>
          <p:cNvPr id="70" name="TextBox 70"/>
          <p:cNvSpPr txBox="1"/>
          <p:nvPr/>
        </p:nvSpPr>
        <p:spPr>
          <a:xfrm>
            <a:off x="3261453" y="4422693"/>
            <a:ext cx="2240747" cy="4323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8"/>
              </a:lnSpc>
            </a:pPr>
            <a:r>
              <a:rPr lang="en-US" sz="1227">
                <a:solidFill>
                  <a:srgbClr val="000000"/>
                </a:solidFill>
                <a:latin typeface="Poppins"/>
                <a:ea typeface="Poppins"/>
                <a:cs typeface="Poppins"/>
                <a:sym typeface="Poppins"/>
              </a:rPr>
              <a:t>Brought back the Workforce Development Committee</a:t>
            </a:r>
          </a:p>
        </p:txBody>
      </p:sp>
      <p:sp>
        <p:nvSpPr>
          <p:cNvPr id="71" name="TextBox 71"/>
          <p:cNvSpPr txBox="1"/>
          <p:nvPr/>
        </p:nvSpPr>
        <p:spPr>
          <a:xfrm>
            <a:off x="5202834" y="1072539"/>
            <a:ext cx="2251435" cy="30165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368"/>
              </a:lnSpc>
              <a:spcBef>
                <a:spcPct val="0"/>
              </a:spcBef>
            </a:pPr>
            <a:r>
              <a:rPr lang="en-US" sz="1691" b="1">
                <a:solidFill>
                  <a:srgbClr val="FFFFFF"/>
                </a:solidFill>
                <a:latin typeface="Poppins Bold"/>
                <a:ea typeface="Poppins Bold"/>
                <a:cs typeface="Poppins Bold"/>
                <a:sym typeface="Poppins Bold"/>
              </a:rPr>
              <a:t>OUR VISION</a:t>
            </a:r>
          </a:p>
        </p:txBody>
      </p:sp>
      <p:sp>
        <p:nvSpPr>
          <p:cNvPr id="72" name="TextBox 72"/>
          <p:cNvSpPr txBox="1"/>
          <p:nvPr/>
        </p:nvSpPr>
        <p:spPr>
          <a:xfrm>
            <a:off x="4716497" y="1662024"/>
            <a:ext cx="3228031" cy="64134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1701"/>
              </a:lnSpc>
            </a:pPr>
            <a:r>
              <a:rPr lang="en-US" sz="1215">
                <a:solidFill>
                  <a:srgbClr val="FFFFFF"/>
                </a:solidFill>
                <a:latin typeface="Poppins"/>
                <a:ea typeface="Poppins"/>
                <a:cs typeface="Poppins"/>
                <a:sym typeface="Poppins"/>
              </a:rPr>
              <a:t>To be the </a:t>
            </a:r>
            <a:r>
              <a:rPr lang="en-US" sz="1215" b="1">
                <a:solidFill>
                  <a:srgbClr val="FFFFFF"/>
                </a:solidFill>
                <a:latin typeface="Poppins Bold"/>
                <a:ea typeface="Poppins Bold"/>
                <a:cs typeface="Poppins Bold"/>
                <a:sym typeface="Poppins Bold"/>
              </a:rPr>
              <a:t>association</a:t>
            </a:r>
            <a:r>
              <a:rPr lang="en-US" sz="1215">
                <a:solidFill>
                  <a:srgbClr val="FFFFFF"/>
                </a:solidFill>
                <a:latin typeface="Poppins"/>
                <a:ea typeface="Poppins"/>
                <a:cs typeface="Poppins"/>
                <a:sym typeface="Poppins"/>
              </a:rPr>
              <a:t> that </a:t>
            </a:r>
            <a:r>
              <a:rPr lang="en-US" sz="1215" b="1">
                <a:solidFill>
                  <a:srgbClr val="FFFFFF"/>
                </a:solidFill>
                <a:latin typeface="Poppins Bold"/>
                <a:ea typeface="Poppins Bold"/>
                <a:cs typeface="Poppins Bold"/>
                <a:sym typeface="Poppins Bold"/>
              </a:rPr>
              <a:t>collectively adds value</a:t>
            </a:r>
            <a:r>
              <a:rPr lang="en-US" sz="1215">
                <a:solidFill>
                  <a:srgbClr val="FFFFFF"/>
                </a:solidFill>
                <a:latin typeface="Poppins"/>
                <a:ea typeface="Poppins"/>
                <a:cs typeface="Poppins"/>
                <a:sym typeface="Poppins"/>
              </a:rPr>
              <a:t> to the </a:t>
            </a:r>
            <a:r>
              <a:rPr lang="en-US" sz="1215" b="1">
                <a:solidFill>
                  <a:srgbClr val="FFFFFF"/>
                </a:solidFill>
                <a:latin typeface="Poppins Bold"/>
                <a:ea typeface="Poppins Bold"/>
                <a:cs typeface="Poppins Bold"/>
                <a:sym typeface="Poppins Bold"/>
              </a:rPr>
              <a:t>industry</a:t>
            </a:r>
            <a:r>
              <a:rPr lang="en-US" sz="1215">
                <a:solidFill>
                  <a:srgbClr val="FFFFFF"/>
                </a:solidFill>
                <a:latin typeface="Poppins"/>
                <a:ea typeface="Poppins"/>
                <a:cs typeface="Poppins"/>
                <a:sym typeface="Poppins"/>
              </a:rPr>
              <a:t>, offering </a:t>
            </a:r>
            <a:r>
              <a:rPr lang="en-US" sz="1215" b="1">
                <a:solidFill>
                  <a:srgbClr val="FFFFFF"/>
                </a:solidFill>
                <a:latin typeface="Poppins Bold"/>
                <a:ea typeface="Poppins Bold"/>
                <a:cs typeface="Poppins Bold"/>
                <a:sym typeface="Poppins Bold"/>
              </a:rPr>
              <a:t>resources</a:t>
            </a:r>
            <a:r>
              <a:rPr lang="en-US" sz="1215">
                <a:solidFill>
                  <a:srgbClr val="FFFFFF"/>
                </a:solidFill>
                <a:latin typeface="Poppins"/>
                <a:ea typeface="Poppins"/>
                <a:cs typeface="Poppins"/>
                <a:sym typeface="Poppins"/>
              </a:rPr>
              <a:t> for </a:t>
            </a:r>
            <a:r>
              <a:rPr lang="en-US" sz="1215" b="1">
                <a:solidFill>
                  <a:srgbClr val="FFFFFF"/>
                </a:solidFill>
                <a:latin typeface="Poppins Bold"/>
                <a:ea typeface="Poppins Bold"/>
                <a:cs typeface="Poppins Bold"/>
                <a:sym typeface="Poppins Bold"/>
              </a:rPr>
              <a:t>continuous improvement</a:t>
            </a:r>
            <a:r>
              <a:rPr lang="en-US" sz="1215">
                <a:solidFill>
                  <a:srgbClr val="FFFFFF"/>
                </a:solidFill>
                <a:latin typeface="Poppins"/>
                <a:ea typeface="Poppins"/>
                <a:cs typeface="Poppins"/>
                <a:sym typeface="Poppins"/>
              </a:rPr>
              <a:t>. </a:t>
            </a:r>
          </a:p>
        </p:txBody>
      </p:sp>
      <p:sp>
        <p:nvSpPr>
          <p:cNvPr id="73" name="TextBox 73"/>
          <p:cNvSpPr txBox="1"/>
          <p:nvPr/>
        </p:nvSpPr>
        <p:spPr>
          <a:xfrm>
            <a:off x="10554736" y="2451516"/>
            <a:ext cx="1261224" cy="52716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093"/>
              </a:lnSpc>
            </a:pPr>
            <a:r>
              <a:rPr lang="en-US" sz="1495">
                <a:solidFill>
                  <a:srgbClr val="000000"/>
                </a:solidFill>
                <a:latin typeface="Poppins"/>
                <a:ea typeface="Poppins"/>
                <a:cs typeface="Poppins"/>
                <a:sym typeface="Poppins"/>
              </a:rPr>
              <a:t>3 New Categories</a:t>
            </a:r>
          </a:p>
        </p:txBody>
      </p:sp>
      <p:sp>
        <p:nvSpPr>
          <p:cNvPr id="74" name="TextBox 74"/>
          <p:cNvSpPr txBox="1"/>
          <p:nvPr/>
        </p:nvSpPr>
        <p:spPr>
          <a:xfrm>
            <a:off x="8891938" y="3276464"/>
            <a:ext cx="1243600" cy="73304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45"/>
              </a:lnSpc>
            </a:pPr>
            <a:r>
              <a:rPr lang="en-US" sz="1389">
                <a:solidFill>
                  <a:srgbClr val="000000"/>
                </a:solidFill>
                <a:latin typeface="Poppins"/>
                <a:ea typeface="Poppins"/>
                <a:cs typeface="Poppins"/>
                <a:sym typeface="Poppins"/>
              </a:rPr>
              <a:t>72 Companies Submitted</a:t>
            </a:r>
          </a:p>
        </p:txBody>
      </p:sp>
      <p:sp>
        <p:nvSpPr>
          <p:cNvPr id="75" name="TextBox 75"/>
          <p:cNvSpPr txBox="1"/>
          <p:nvPr/>
        </p:nvSpPr>
        <p:spPr>
          <a:xfrm>
            <a:off x="10547792" y="3350294"/>
            <a:ext cx="1261224" cy="52716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093"/>
              </a:lnSpc>
            </a:pPr>
            <a:r>
              <a:rPr lang="en-US" sz="1495">
                <a:solidFill>
                  <a:srgbClr val="000000"/>
                </a:solidFill>
                <a:latin typeface="Poppins"/>
                <a:ea typeface="Poppins"/>
                <a:cs typeface="Poppins"/>
                <a:sym typeface="Poppins"/>
              </a:rPr>
              <a:t>22 Newcomers</a:t>
            </a:r>
          </a:p>
        </p:txBody>
      </p:sp>
      <p:sp>
        <p:nvSpPr>
          <p:cNvPr id="76" name="TextBox 76"/>
          <p:cNvSpPr txBox="1"/>
          <p:nvPr/>
        </p:nvSpPr>
        <p:spPr>
          <a:xfrm>
            <a:off x="3192467" y="3886067"/>
            <a:ext cx="2240747" cy="20755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8"/>
              </a:lnSpc>
            </a:pPr>
            <a:r>
              <a:rPr lang="en-US" sz="1227">
                <a:solidFill>
                  <a:srgbClr val="000000"/>
                </a:solidFill>
                <a:latin typeface="Poppins"/>
                <a:ea typeface="Poppins"/>
                <a:cs typeface="Poppins"/>
                <a:sym typeface="Poppins"/>
              </a:rPr>
              <a:t>NASAP &amp; NABSC Revamp</a:t>
            </a:r>
          </a:p>
        </p:txBody>
      </p:sp>
      <p:sp>
        <p:nvSpPr>
          <p:cNvPr id="77" name="TextBox 77"/>
          <p:cNvSpPr txBox="1"/>
          <p:nvPr/>
        </p:nvSpPr>
        <p:spPr>
          <a:xfrm>
            <a:off x="8878809" y="4400017"/>
            <a:ext cx="1261224" cy="25564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093"/>
              </a:lnSpc>
            </a:pPr>
            <a:r>
              <a:rPr lang="en-US" sz="1495">
                <a:solidFill>
                  <a:srgbClr val="000000"/>
                </a:solidFill>
                <a:latin typeface="Poppins"/>
                <a:ea typeface="Poppins"/>
                <a:cs typeface="Poppins"/>
                <a:sym typeface="Poppins"/>
              </a:rPr>
              <a:t>60 Finalists</a:t>
            </a:r>
          </a:p>
        </p:txBody>
      </p:sp>
      <p:sp>
        <p:nvSpPr>
          <p:cNvPr id="78" name="TextBox 78"/>
          <p:cNvSpPr txBox="1"/>
          <p:nvPr/>
        </p:nvSpPr>
        <p:spPr>
          <a:xfrm>
            <a:off x="10545125" y="4154476"/>
            <a:ext cx="1263892" cy="73304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45"/>
              </a:lnSpc>
            </a:pPr>
            <a:r>
              <a:rPr lang="en-US" sz="1389">
                <a:solidFill>
                  <a:srgbClr val="000000"/>
                </a:solidFill>
                <a:latin typeface="Poppins"/>
                <a:ea typeface="Poppins"/>
                <a:cs typeface="Poppins"/>
                <a:sym typeface="Poppins"/>
              </a:rPr>
              <a:t>118 Nominating Sites</a:t>
            </a:r>
          </a:p>
        </p:txBody>
      </p:sp>
      <p:sp>
        <p:nvSpPr>
          <p:cNvPr id="79" name="TextBox 79"/>
          <p:cNvSpPr txBox="1"/>
          <p:nvPr/>
        </p:nvSpPr>
        <p:spPr>
          <a:xfrm>
            <a:off x="3290560" y="6600362"/>
            <a:ext cx="1637861" cy="17091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65"/>
              </a:lnSpc>
            </a:pPr>
            <a:r>
              <a:rPr lang="en-US" sz="975">
                <a:solidFill>
                  <a:srgbClr val="FFFFFF"/>
                </a:solidFill>
                <a:latin typeface="Poppins"/>
                <a:ea typeface="Poppins"/>
                <a:cs typeface="Poppins"/>
                <a:sym typeface="Poppins"/>
              </a:rPr>
              <a:t>Est. July 19, 1973</a:t>
            </a:r>
          </a:p>
        </p:txBody>
      </p:sp>
      <p:sp>
        <p:nvSpPr>
          <p:cNvPr id="80" name="TextBox 80"/>
          <p:cNvSpPr txBox="1"/>
          <p:nvPr/>
        </p:nvSpPr>
        <p:spPr>
          <a:xfrm>
            <a:off x="735415" y="3895455"/>
            <a:ext cx="2240747" cy="20755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8"/>
              </a:lnSpc>
            </a:pPr>
            <a:r>
              <a:rPr lang="en-US" sz="1227">
                <a:solidFill>
                  <a:srgbClr val="000000"/>
                </a:solidFill>
                <a:latin typeface="Poppins"/>
                <a:ea typeface="Poppins"/>
                <a:cs typeface="Poppins"/>
                <a:sym typeface="Poppins"/>
              </a:rPr>
              <a:t>WJTA Collaboration</a:t>
            </a:r>
          </a:p>
        </p:txBody>
      </p:sp>
      <p:sp>
        <p:nvSpPr>
          <p:cNvPr id="81" name="TextBox 81"/>
          <p:cNvSpPr txBox="1"/>
          <p:nvPr/>
        </p:nvSpPr>
        <p:spPr>
          <a:xfrm>
            <a:off x="750836" y="4422693"/>
            <a:ext cx="2240747" cy="4323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8"/>
              </a:lnSpc>
            </a:pPr>
            <a:r>
              <a:rPr lang="en-US">
                <a:solidFill>
                  <a:srgbClr val="000000"/>
                </a:solidFill>
                <a:latin typeface="Poppins"/>
                <a:ea typeface="Poppins"/>
                <a:cs typeface="Poppins"/>
                <a:sym typeface="Poppins"/>
              </a:rPr>
              <a:t>Safety Culture Subcommittee Book Club</a:t>
            </a:r>
          </a:p>
        </p:txBody>
      </p:sp>
      <p:sp>
        <p:nvSpPr>
          <p:cNvPr id="82" name="TextBox 82"/>
          <p:cNvSpPr txBox="1"/>
          <p:nvPr/>
        </p:nvSpPr>
        <p:spPr>
          <a:xfrm>
            <a:off x="5772069" y="4432971"/>
            <a:ext cx="2240747" cy="4323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8"/>
              </a:lnSpc>
            </a:pPr>
            <a:r>
              <a:rPr lang="en-US" sz="1227">
                <a:solidFill>
                  <a:srgbClr val="000000"/>
                </a:solidFill>
                <a:latin typeface="Poppins"/>
                <a:ea typeface="Poppins"/>
                <a:cs typeface="Poppins"/>
                <a:sym typeface="Poppins"/>
              </a:rPr>
              <a:t>EHS Seminar- Best Practice Track Creation</a:t>
            </a:r>
          </a:p>
        </p:txBody>
      </p:sp>
      <p:sp>
        <p:nvSpPr>
          <p:cNvPr id="83" name="TextBox 83"/>
          <p:cNvSpPr txBox="1"/>
          <p:nvPr/>
        </p:nvSpPr>
        <p:spPr>
          <a:xfrm>
            <a:off x="5776582" y="3812853"/>
            <a:ext cx="2240747" cy="4323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18"/>
              </a:lnSpc>
            </a:pPr>
            <a:r>
              <a:rPr lang="en-US" sz="1227">
                <a:solidFill>
                  <a:srgbClr val="000000"/>
                </a:solidFill>
                <a:latin typeface="Poppins"/>
                <a:ea typeface="Poppins"/>
                <a:cs typeface="Poppins"/>
                <a:sym typeface="Poppins"/>
              </a:rPr>
              <a:t>50+ New Partners and </a:t>
            </a:r>
          </a:p>
          <a:p>
            <a:pPr algn="ctr">
              <a:lnSpc>
                <a:spcPts val="1718"/>
              </a:lnSpc>
            </a:pPr>
            <a:r>
              <a:rPr lang="en-US" sz="1227">
                <a:solidFill>
                  <a:srgbClr val="000000"/>
                </a:solidFill>
                <a:latin typeface="Poppins"/>
                <a:ea typeface="Poppins"/>
                <a:cs typeface="Poppins"/>
                <a:sym typeface="Poppins"/>
              </a:rPr>
              <a:t>8 New Members</a:t>
            </a:r>
          </a:p>
        </p:txBody>
      </p:sp>
      <p:sp>
        <p:nvSpPr>
          <p:cNvPr id="84" name="Freeform 84"/>
          <p:cNvSpPr/>
          <p:nvPr/>
        </p:nvSpPr>
        <p:spPr>
          <a:xfrm>
            <a:off x="407733" y="292479"/>
            <a:ext cx="745961" cy="745961"/>
          </a:xfrm>
          <a:custGeom>
            <a:avLst/>
            <a:gdLst/>
            <a:ahLst/>
            <a:cxnLst/>
            <a:rect l="l" t="t" r="r" b="b"/>
            <a:pathLst>
              <a:path w="1118942" h="1118942">
                <a:moveTo>
                  <a:pt x="0" y="0"/>
                </a:moveTo>
                <a:lnTo>
                  <a:pt x="1118943" y="0"/>
                </a:lnTo>
                <a:lnTo>
                  <a:pt x="1118943" y="1118942"/>
                </a:lnTo>
                <a:lnTo>
                  <a:pt x="0" y="1118942"/>
                </a:lnTo>
                <a:lnTo>
                  <a:pt x="0" y="0"/>
                </a:lnTo>
                <a:close/>
              </a:path>
            </a:pathLst>
          </a:custGeom>
          <a:blipFill>
            <a:blip r:embed="rId4"/>
            <a:stretch>
              <a:fillRect/>
            </a:stretch>
          </a:blipFill>
        </p:spPr>
        <p:txBody>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pic>
        <p:nvPicPr>
          <p:cNvPr id="6" name="Picture 5" descr="A logo of a company&#10;&#10;AI-generated content may be incorrect.">
            <a:extLst>
              <a:ext uri="{FF2B5EF4-FFF2-40B4-BE49-F238E27FC236}">
                <a16:creationId xmlns:a16="http://schemas.microsoft.com/office/drawing/2014/main" id="{9BA66E1D-F0E3-1653-550A-C3B983AF851F}"/>
              </a:ext>
            </a:extLst>
          </p:cNvPr>
          <p:cNvPicPr>
            <a:picLocks noChangeAspect="1"/>
          </p:cNvPicPr>
          <p:nvPr/>
        </p:nvPicPr>
        <p:blipFill>
          <a:blip r:embed="rId3"/>
          <a:stretch>
            <a:fillRect/>
          </a:stretch>
        </p:blipFill>
        <p:spPr>
          <a:xfrm>
            <a:off x="4669150" y="5629271"/>
            <a:ext cx="794179" cy="574847"/>
          </a:xfrm>
          <a:prstGeom prst="rect">
            <a:avLst/>
          </a:prstGeom>
        </p:spPr>
      </p:pic>
      <p:pic>
        <p:nvPicPr>
          <p:cNvPr id="7" name="Picture 6" descr="A logo with a rainbow colored letter&#10;&#10;AI-generated content may be incorrect.">
            <a:extLst>
              <a:ext uri="{FF2B5EF4-FFF2-40B4-BE49-F238E27FC236}">
                <a16:creationId xmlns:a16="http://schemas.microsoft.com/office/drawing/2014/main" id="{7B98F66A-FD64-28E1-C04D-7A8DB5DF8A97}"/>
              </a:ext>
            </a:extLst>
          </p:cNvPr>
          <p:cNvPicPr>
            <a:picLocks noChangeAspect="1"/>
          </p:cNvPicPr>
          <p:nvPr/>
        </p:nvPicPr>
        <p:blipFill>
          <a:blip r:embed="rId4"/>
          <a:stretch>
            <a:fillRect/>
          </a:stretch>
        </p:blipFill>
        <p:spPr>
          <a:xfrm>
            <a:off x="6987055" y="5700579"/>
            <a:ext cx="673185" cy="432230"/>
          </a:xfrm>
          <a:prstGeom prst="rect">
            <a:avLst/>
          </a:prstGeom>
        </p:spPr>
      </p:pic>
      <p:sp>
        <p:nvSpPr>
          <p:cNvPr id="8" name="Title 1">
            <a:extLst>
              <a:ext uri="{FF2B5EF4-FFF2-40B4-BE49-F238E27FC236}">
                <a16:creationId xmlns:a16="http://schemas.microsoft.com/office/drawing/2014/main" id="{BD527736-EEAE-55FA-D52F-9EAAA7A6D3A3}"/>
              </a:ext>
            </a:extLst>
          </p:cNvPr>
          <p:cNvSpPr txBox="1">
            <a:spLocks/>
          </p:cNvSpPr>
          <p:nvPr/>
        </p:nvSpPr>
        <p:spPr>
          <a:xfrm>
            <a:off x="4221253" y="942356"/>
            <a:ext cx="3749491" cy="99159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 TO OUR MEMBERS</a:t>
            </a:r>
          </a:p>
        </p:txBody>
      </p:sp>
      <p:pic>
        <p:nvPicPr>
          <p:cNvPr id="9" name="Picture 8" descr="A close-up of a logo&#10;&#10;AI-generated content may be incorrect.">
            <a:extLst>
              <a:ext uri="{FF2B5EF4-FFF2-40B4-BE49-F238E27FC236}">
                <a16:creationId xmlns:a16="http://schemas.microsoft.com/office/drawing/2014/main" id="{88B5C6EC-2214-0AE0-3FE3-75D4DDCD6B8B}"/>
              </a:ext>
            </a:extLst>
          </p:cNvPr>
          <p:cNvPicPr>
            <a:picLocks noChangeAspect="1"/>
          </p:cNvPicPr>
          <p:nvPr/>
        </p:nvPicPr>
        <p:blipFill>
          <a:blip r:embed="rId5"/>
          <a:stretch>
            <a:fillRect/>
          </a:stretch>
        </p:blipFill>
        <p:spPr>
          <a:xfrm>
            <a:off x="4603124" y="2120910"/>
            <a:ext cx="1126672" cy="468087"/>
          </a:xfrm>
          <a:prstGeom prst="rect">
            <a:avLst/>
          </a:prstGeom>
        </p:spPr>
      </p:pic>
      <p:pic>
        <p:nvPicPr>
          <p:cNvPr id="10" name="Picture 9" descr="A blue sign with white text&#10;&#10;AI-generated content may be incorrect.">
            <a:extLst>
              <a:ext uri="{FF2B5EF4-FFF2-40B4-BE49-F238E27FC236}">
                <a16:creationId xmlns:a16="http://schemas.microsoft.com/office/drawing/2014/main" id="{6A64B84B-E077-6494-4A3B-1FE37F0C5BBF}"/>
              </a:ext>
            </a:extLst>
          </p:cNvPr>
          <p:cNvPicPr>
            <a:picLocks noChangeAspect="1"/>
          </p:cNvPicPr>
          <p:nvPr/>
        </p:nvPicPr>
        <p:blipFill>
          <a:blip r:embed="rId6"/>
          <a:stretch>
            <a:fillRect/>
          </a:stretch>
        </p:blipFill>
        <p:spPr>
          <a:xfrm>
            <a:off x="5946831" y="2180782"/>
            <a:ext cx="779690" cy="381001"/>
          </a:xfrm>
          <a:prstGeom prst="rect">
            <a:avLst/>
          </a:prstGeom>
        </p:spPr>
      </p:pic>
      <p:pic>
        <p:nvPicPr>
          <p:cNvPr id="11" name="Picture 10">
            <a:extLst>
              <a:ext uri="{FF2B5EF4-FFF2-40B4-BE49-F238E27FC236}">
                <a16:creationId xmlns:a16="http://schemas.microsoft.com/office/drawing/2014/main" id="{D9254F6E-5B94-43BE-2520-3C21DFBF7A80}"/>
              </a:ext>
            </a:extLst>
          </p:cNvPr>
          <p:cNvPicPr>
            <a:picLocks noChangeAspect="1"/>
          </p:cNvPicPr>
          <p:nvPr/>
        </p:nvPicPr>
        <p:blipFill>
          <a:blip r:embed="rId7"/>
          <a:stretch>
            <a:fillRect/>
          </a:stretch>
        </p:blipFill>
        <p:spPr>
          <a:xfrm>
            <a:off x="6964645" y="2258343"/>
            <a:ext cx="1136198" cy="307522"/>
          </a:xfrm>
          <a:prstGeom prst="rect">
            <a:avLst/>
          </a:prstGeom>
        </p:spPr>
      </p:pic>
      <p:pic>
        <p:nvPicPr>
          <p:cNvPr id="12" name="Picture 11" descr="A logo for a company&#10;&#10;AI-generated content may be incorrect.">
            <a:extLst>
              <a:ext uri="{FF2B5EF4-FFF2-40B4-BE49-F238E27FC236}">
                <a16:creationId xmlns:a16="http://schemas.microsoft.com/office/drawing/2014/main" id="{CAA9C22C-140D-7C90-E321-BBB9B3D69FC1}"/>
              </a:ext>
            </a:extLst>
          </p:cNvPr>
          <p:cNvPicPr>
            <a:picLocks noChangeAspect="1"/>
          </p:cNvPicPr>
          <p:nvPr/>
        </p:nvPicPr>
        <p:blipFill>
          <a:blip r:embed="rId8"/>
          <a:stretch>
            <a:fillRect/>
          </a:stretch>
        </p:blipFill>
        <p:spPr>
          <a:xfrm>
            <a:off x="8405642" y="2161052"/>
            <a:ext cx="717096" cy="431348"/>
          </a:xfrm>
          <a:prstGeom prst="rect">
            <a:avLst/>
          </a:prstGeom>
        </p:spPr>
      </p:pic>
      <p:pic>
        <p:nvPicPr>
          <p:cNvPr id="13" name="Picture 12" descr="A rainbow colored circle with black text&#10;&#10;AI-generated content may be incorrect.">
            <a:extLst>
              <a:ext uri="{FF2B5EF4-FFF2-40B4-BE49-F238E27FC236}">
                <a16:creationId xmlns:a16="http://schemas.microsoft.com/office/drawing/2014/main" id="{973ED7E8-0777-E75E-78DA-AB56E0670A22}"/>
              </a:ext>
            </a:extLst>
          </p:cNvPr>
          <p:cNvPicPr>
            <a:picLocks noChangeAspect="1"/>
          </p:cNvPicPr>
          <p:nvPr/>
        </p:nvPicPr>
        <p:blipFill>
          <a:blip r:embed="rId9"/>
          <a:stretch>
            <a:fillRect/>
          </a:stretch>
        </p:blipFill>
        <p:spPr>
          <a:xfrm>
            <a:off x="2746077" y="2772073"/>
            <a:ext cx="545648" cy="503467"/>
          </a:xfrm>
          <a:prstGeom prst="rect">
            <a:avLst/>
          </a:prstGeom>
        </p:spPr>
      </p:pic>
      <p:pic>
        <p:nvPicPr>
          <p:cNvPr id="14" name="Picture 13" descr="A red hexagon with white letters&#10;&#10;AI-generated content may be incorrect.">
            <a:extLst>
              <a:ext uri="{FF2B5EF4-FFF2-40B4-BE49-F238E27FC236}">
                <a16:creationId xmlns:a16="http://schemas.microsoft.com/office/drawing/2014/main" id="{6386CE1C-F7CD-6FC1-0B86-B4313EA5DB0C}"/>
              </a:ext>
            </a:extLst>
          </p:cNvPr>
          <p:cNvPicPr>
            <a:picLocks noChangeAspect="1"/>
          </p:cNvPicPr>
          <p:nvPr/>
        </p:nvPicPr>
        <p:blipFill>
          <a:blip r:embed="rId10"/>
          <a:stretch>
            <a:fillRect/>
          </a:stretch>
        </p:blipFill>
        <p:spPr>
          <a:xfrm>
            <a:off x="5145352" y="2877643"/>
            <a:ext cx="1034144" cy="394609"/>
          </a:xfrm>
          <a:prstGeom prst="rect">
            <a:avLst/>
          </a:prstGeom>
        </p:spPr>
      </p:pic>
      <p:pic>
        <p:nvPicPr>
          <p:cNvPr id="16" name="Picture 15">
            <a:extLst>
              <a:ext uri="{FF2B5EF4-FFF2-40B4-BE49-F238E27FC236}">
                <a16:creationId xmlns:a16="http://schemas.microsoft.com/office/drawing/2014/main" id="{C92C876A-83E8-EC58-B19A-578BE974B431}"/>
              </a:ext>
            </a:extLst>
          </p:cNvPr>
          <p:cNvPicPr>
            <a:picLocks noChangeAspect="1"/>
          </p:cNvPicPr>
          <p:nvPr/>
        </p:nvPicPr>
        <p:blipFill>
          <a:blip r:embed="rId11"/>
          <a:stretch>
            <a:fillRect/>
          </a:stretch>
        </p:blipFill>
        <p:spPr>
          <a:xfrm>
            <a:off x="8642876" y="2898937"/>
            <a:ext cx="959305" cy="394608"/>
          </a:xfrm>
          <a:prstGeom prst="rect">
            <a:avLst/>
          </a:prstGeom>
        </p:spPr>
      </p:pic>
      <p:pic>
        <p:nvPicPr>
          <p:cNvPr id="17" name="Picture 16">
            <a:extLst>
              <a:ext uri="{FF2B5EF4-FFF2-40B4-BE49-F238E27FC236}">
                <a16:creationId xmlns:a16="http://schemas.microsoft.com/office/drawing/2014/main" id="{BFC10873-D7A1-D035-7BB1-43D084245E8D}"/>
              </a:ext>
            </a:extLst>
          </p:cNvPr>
          <p:cNvPicPr>
            <a:picLocks noChangeAspect="1"/>
          </p:cNvPicPr>
          <p:nvPr/>
        </p:nvPicPr>
        <p:blipFill>
          <a:blip r:embed="rId12"/>
          <a:stretch>
            <a:fillRect/>
          </a:stretch>
        </p:blipFill>
        <p:spPr>
          <a:xfrm>
            <a:off x="2321210" y="3686996"/>
            <a:ext cx="1136197" cy="312964"/>
          </a:xfrm>
          <a:prstGeom prst="rect">
            <a:avLst/>
          </a:prstGeom>
        </p:spPr>
      </p:pic>
      <p:pic>
        <p:nvPicPr>
          <p:cNvPr id="18" name="Picture 17" descr="A logo with a pink and black design&#10;&#10;AI-generated content may be incorrect.">
            <a:extLst>
              <a:ext uri="{FF2B5EF4-FFF2-40B4-BE49-F238E27FC236}">
                <a16:creationId xmlns:a16="http://schemas.microsoft.com/office/drawing/2014/main" id="{4227821F-1933-E824-2B5C-2589DF8CBB87}"/>
              </a:ext>
            </a:extLst>
          </p:cNvPr>
          <p:cNvPicPr>
            <a:picLocks noChangeAspect="1"/>
          </p:cNvPicPr>
          <p:nvPr/>
        </p:nvPicPr>
        <p:blipFill>
          <a:blip r:embed="rId13"/>
          <a:stretch>
            <a:fillRect/>
          </a:stretch>
        </p:blipFill>
        <p:spPr>
          <a:xfrm>
            <a:off x="3606343" y="3563167"/>
            <a:ext cx="937533" cy="477611"/>
          </a:xfrm>
          <a:prstGeom prst="rect">
            <a:avLst/>
          </a:prstGeom>
        </p:spPr>
      </p:pic>
      <p:pic>
        <p:nvPicPr>
          <p:cNvPr id="19" name="Picture 18" descr="A blue and green logo&#10;&#10;AI-generated content may be incorrect.">
            <a:extLst>
              <a:ext uri="{FF2B5EF4-FFF2-40B4-BE49-F238E27FC236}">
                <a16:creationId xmlns:a16="http://schemas.microsoft.com/office/drawing/2014/main" id="{CDA6878E-366E-B86E-EFE2-5B43AE64FF2A}"/>
              </a:ext>
            </a:extLst>
          </p:cNvPr>
          <p:cNvPicPr>
            <a:picLocks noChangeAspect="1"/>
          </p:cNvPicPr>
          <p:nvPr/>
        </p:nvPicPr>
        <p:blipFill>
          <a:blip r:embed="rId14"/>
          <a:stretch>
            <a:fillRect/>
          </a:stretch>
        </p:blipFill>
        <p:spPr>
          <a:xfrm>
            <a:off x="4795607" y="3614149"/>
            <a:ext cx="1089933" cy="421823"/>
          </a:xfrm>
          <a:prstGeom prst="rect">
            <a:avLst/>
          </a:prstGeom>
        </p:spPr>
      </p:pic>
      <p:pic>
        <p:nvPicPr>
          <p:cNvPr id="20" name="Picture 19">
            <a:extLst>
              <a:ext uri="{FF2B5EF4-FFF2-40B4-BE49-F238E27FC236}">
                <a16:creationId xmlns:a16="http://schemas.microsoft.com/office/drawing/2014/main" id="{D0B4ED59-3977-498A-31D9-990BD38B4697}"/>
              </a:ext>
            </a:extLst>
          </p:cNvPr>
          <p:cNvPicPr>
            <a:picLocks noChangeAspect="1"/>
          </p:cNvPicPr>
          <p:nvPr/>
        </p:nvPicPr>
        <p:blipFill>
          <a:blip r:embed="rId15"/>
          <a:stretch>
            <a:fillRect/>
          </a:stretch>
        </p:blipFill>
        <p:spPr>
          <a:xfrm>
            <a:off x="7567501" y="3701962"/>
            <a:ext cx="1398815" cy="297998"/>
          </a:xfrm>
          <a:prstGeom prst="rect">
            <a:avLst/>
          </a:prstGeom>
        </p:spPr>
      </p:pic>
      <p:pic>
        <p:nvPicPr>
          <p:cNvPr id="21" name="Picture 20" descr="A logo with a lightning bolt&#10;&#10;AI-generated content may be incorrect.">
            <a:extLst>
              <a:ext uri="{FF2B5EF4-FFF2-40B4-BE49-F238E27FC236}">
                <a16:creationId xmlns:a16="http://schemas.microsoft.com/office/drawing/2014/main" id="{EDC68A42-871B-189D-C3C1-0CEF09E6A402}"/>
              </a:ext>
            </a:extLst>
          </p:cNvPr>
          <p:cNvPicPr>
            <a:picLocks noChangeAspect="1"/>
          </p:cNvPicPr>
          <p:nvPr/>
        </p:nvPicPr>
        <p:blipFill>
          <a:blip r:embed="rId16"/>
          <a:stretch>
            <a:fillRect/>
          </a:stretch>
        </p:blipFill>
        <p:spPr>
          <a:xfrm>
            <a:off x="3417629" y="4356578"/>
            <a:ext cx="1276350" cy="379639"/>
          </a:xfrm>
          <a:prstGeom prst="rect">
            <a:avLst/>
          </a:prstGeom>
        </p:spPr>
      </p:pic>
      <p:pic>
        <p:nvPicPr>
          <p:cNvPr id="23" name="Picture 22" descr="A logo with text on it&#10;&#10;AI-generated content may be incorrect.">
            <a:extLst>
              <a:ext uri="{FF2B5EF4-FFF2-40B4-BE49-F238E27FC236}">
                <a16:creationId xmlns:a16="http://schemas.microsoft.com/office/drawing/2014/main" id="{0797E349-196F-DA88-47AD-70B928EF81EB}"/>
              </a:ext>
            </a:extLst>
          </p:cNvPr>
          <p:cNvPicPr>
            <a:picLocks noChangeAspect="1"/>
          </p:cNvPicPr>
          <p:nvPr/>
        </p:nvPicPr>
        <p:blipFill>
          <a:blip r:embed="rId17"/>
          <a:stretch>
            <a:fillRect/>
          </a:stretch>
        </p:blipFill>
        <p:spPr>
          <a:xfrm>
            <a:off x="4958762" y="4373874"/>
            <a:ext cx="1381125" cy="424543"/>
          </a:xfrm>
          <a:prstGeom prst="rect">
            <a:avLst/>
          </a:prstGeom>
        </p:spPr>
      </p:pic>
      <p:pic>
        <p:nvPicPr>
          <p:cNvPr id="25" name="Picture 24" descr="A red and blue logo&#10;&#10;AI-generated content may be incorrect.">
            <a:extLst>
              <a:ext uri="{FF2B5EF4-FFF2-40B4-BE49-F238E27FC236}">
                <a16:creationId xmlns:a16="http://schemas.microsoft.com/office/drawing/2014/main" id="{A3E510F7-15D6-D34F-9876-992519E68786}"/>
              </a:ext>
            </a:extLst>
          </p:cNvPr>
          <p:cNvPicPr>
            <a:picLocks noChangeAspect="1"/>
          </p:cNvPicPr>
          <p:nvPr/>
        </p:nvPicPr>
        <p:blipFill>
          <a:blip r:embed="rId18"/>
          <a:stretch>
            <a:fillRect/>
          </a:stretch>
        </p:blipFill>
        <p:spPr>
          <a:xfrm>
            <a:off x="3861831" y="5043283"/>
            <a:ext cx="563336" cy="461283"/>
          </a:xfrm>
          <a:prstGeom prst="rect">
            <a:avLst/>
          </a:prstGeom>
        </p:spPr>
      </p:pic>
      <p:pic>
        <p:nvPicPr>
          <p:cNvPr id="26" name="Picture 25" descr="A close up of a sign&#10;&#10;AI-generated content may be incorrect.">
            <a:extLst>
              <a:ext uri="{FF2B5EF4-FFF2-40B4-BE49-F238E27FC236}">
                <a16:creationId xmlns:a16="http://schemas.microsoft.com/office/drawing/2014/main" id="{8F98D571-E4CA-D978-3A67-7438B2E47B69}"/>
              </a:ext>
            </a:extLst>
          </p:cNvPr>
          <p:cNvPicPr>
            <a:picLocks noChangeAspect="1"/>
          </p:cNvPicPr>
          <p:nvPr/>
        </p:nvPicPr>
        <p:blipFill>
          <a:blip r:embed="rId19"/>
          <a:srcRect l="-1840" t="-7296" r="34042" b="1393"/>
          <a:stretch>
            <a:fillRect/>
          </a:stretch>
        </p:blipFill>
        <p:spPr>
          <a:xfrm>
            <a:off x="7753708" y="4365840"/>
            <a:ext cx="1196038" cy="438252"/>
          </a:xfrm>
          <a:prstGeom prst="rect">
            <a:avLst/>
          </a:prstGeom>
        </p:spPr>
      </p:pic>
      <p:pic>
        <p:nvPicPr>
          <p:cNvPr id="27" name="Picture 26">
            <a:extLst>
              <a:ext uri="{FF2B5EF4-FFF2-40B4-BE49-F238E27FC236}">
                <a16:creationId xmlns:a16="http://schemas.microsoft.com/office/drawing/2014/main" id="{74B2F62D-2285-D6ED-DF02-C9D2EC6A3E29}"/>
              </a:ext>
            </a:extLst>
          </p:cNvPr>
          <p:cNvPicPr>
            <a:picLocks noChangeAspect="1"/>
          </p:cNvPicPr>
          <p:nvPr/>
        </p:nvPicPr>
        <p:blipFill>
          <a:blip r:embed="rId20"/>
          <a:stretch>
            <a:fillRect/>
          </a:stretch>
        </p:blipFill>
        <p:spPr>
          <a:xfrm>
            <a:off x="4693979" y="5153547"/>
            <a:ext cx="1066287" cy="220878"/>
          </a:xfrm>
          <a:prstGeom prst="rect">
            <a:avLst/>
          </a:prstGeom>
        </p:spPr>
      </p:pic>
      <p:pic>
        <p:nvPicPr>
          <p:cNvPr id="28" name="Picture 27" descr="A red and white sign with black text&#10;&#10;AI-generated content may be incorrect.">
            <a:extLst>
              <a:ext uri="{FF2B5EF4-FFF2-40B4-BE49-F238E27FC236}">
                <a16:creationId xmlns:a16="http://schemas.microsoft.com/office/drawing/2014/main" id="{46CD402A-1793-FC72-48A3-1D8BD624373F}"/>
              </a:ext>
            </a:extLst>
          </p:cNvPr>
          <p:cNvPicPr>
            <a:picLocks noChangeAspect="1"/>
          </p:cNvPicPr>
          <p:nvPr/>
        </p:nvPicPr>
        <p:blipFill>
          <a:blip r:embed="rId21"/>
          <a:stretch>
            <a:fillRect/>
          </a:stretch>
        </p:blipFill>
        <p:spPr>
          <a:xfrm>
            <a:off x="5592581" y="5657913"/>
            <a:ext cx="585918" cy="537519"/>
          </a:xfrm>
          <a:prstGeom prst="rect">
            <a:avLst/>
          </a:prstGeom>
        </p:spPr>
      </p:pic>
      <p:pic>
        <p:nvPicPr>
          <p:cNvPr id="29" name="Picture 28" descr="A yellow and red shell logo&#10;&#10;AI-generated content may be incorrect.">
            <a:extLst>
              <a:ext uri="{FF2B5EF4-FFF2-40B4-BE49-F238E27FC236}">
                <a16:creationId xmlns:a16="http://schemas.microsoft.com/office/drawing/2014/main" id="{D4675ADB-BF7F-A794-F443-BF7878D059E7}"/>
              </a:ext>
            </a:extLst>
          </p:cNvPr>
          <p:cNvPicPr>
            <a:picLocks noChangeAspect="1"/>
          </p:cNvPicPr>
          <p:nvPr/>
        </p:nvPicPr>
        <p:blipFill>
          <a:blip r:embed="rId22"/>
          <a:stretch>
            <a:fillRect/>
          </a:stretch>
        </p:blipFill>
        <p:spPr>
          <a:xfrm>
            <a:off x="6313760" y="5670655"/>
            <a:ext cx="538034" cy="512034"/>
          </a:xfrm>
          <a:prstGeom prst="rect">
            <a:avLst/>
          </a:prstGeom>
        </p:spPr>
      </p:pic>
      <p:pic>
        <p:nvPicPr>
          <p:cNvPr id="2" name="Picture 1"/>
          <p:cNvPicPr>
            <a:picLocks noChangeAspect="1"/>
          </p:cNvPicPr>
          <p:nvPr/>
        </p:nvPicPr>
        <p:blipFill>
          <a:blip r:embed="rId23"/>
          <a:stretch>
            <a:fillRect/>
          </a:stretch>
        </p:blipFill>
        <p:spPr>
          <a:xfrm>
            <a:off x="3283008" y="2022464"/>
            <a:ext cx="1103081" cy="740815"/>
          </a:xfrm>
          <a:prstGeom prst="rect">
            <a:avLst/>
          </a:prstGeom>
        </p:spPr>
      </p:pic>
      <p:pic>
        <p:nvPicPr>
          <p:cNvPr id="30" name="Picture 29"/>
          <p:cNvPicPr>
            <a:picLocks noChangeAspect="1"/>
          </p:cNvPicPr>
          <p:nvPr/>
        </p:nvPicPr>
        <p:blipFill>
          <a:blip r:embed="rId24"/>
          <a:stretch>
            <a:fillRect/>
          </a:stretch>
        </p:blipFill>
        <p:spPr>
          <a:xfrm>
            <a:off x="3524084" y="2743170"/>
            <a:ext cx="1383839" cy="593074"/>
          </a:xfrm>
          <a:prstGeom prst="rect">
            <a:avLst/>
          </a:prstGeom>
        </p:spPr>
      </p:pic>
      <p:pic>
        <p:nvPicPr>
          <p:cNvPr id="31" name="Picture 30"/>
          <p:cNvPicPr>
            <a:picLocks noChangeAspect="1"/>
          </p:cNvPicPr>
          <p:nvPr/>
        </p:nvPicPr>
        <p:blipFill>
          <a:blip r:embed="rId25"/>
          <a:stretch>
            <a:fillRect/>
          </a:stretch>
        </p:blipFill>
        <p:spPr>
          <a:xfrm>
            <a:off x="6408518" y="2831608"/>
            <a:ext cx="1997124" cy="485539"/>
          </a:xfrm>
          <a:prstGeom prst="rect">
            <a:avLst/>
          </a:prstGeom>
        </p:spPr>
      </p:pic>
      <p:pic>
        <p:nvPicPr>
          <p:cNvPr id="32" name="Picture 31"/>
          <p:cNvPicPr>
            <a:picLocks noChangeAspect="1"/>
          </p:cNvPicPr>
          <p:nvPr/>
        </p:nvPicPr>
        <p:blipFill>
          <a:blip r:embed="rId26"/>
          <a:stretch>
            <a:fillRect/>
          </a:stretch>
        </p:blipFill>
        <p:spPr>
          <a:xfrm>
            <a:off x="6137271" y="3624983"/>
            <a:ext cx="1178499" cy="374977"/>
          </a:xfrm>
          <a:prstGeom prst="rect">
            <a:avLst/>
          </a:prstGeom>
        </p:spPr>
      </p:pic>
      <p:pic>
        <p:nvPicPr>
          <p:cNvPr id="33" name="Picture 32"/>
          <p:cNvPicPr>
            <a:picLocks noChangeAspect="1"/>
          </p:cNvPicPr>
          <p:nvPr/>
        </p:nvPicPr>
        <p:blipFill>
          <a:blip r:embed="rId27"/>
          <a:stretch>
            <a:fillRect/>
          </a:stretch>
        </p:blipFill>
        <p:spPr>
          <a:xfrm>
            <a:off x="9218047" y="3563167"/>
            <a:ext cx="554559" cy="581220"/>
          </a:xfrm>
          <a:prstGeom prst="rect">
            <a:avLst/>
          </a:prstGeom>
        </p:spPr>
      </p:pic>
      <p:pic>
        <p:nvPicPr>
          <p:cNvPr id="34" name="Picture 33"/>
          <p:cNvPicPr>
            <a:picLocks noChangeAspect="1"/>
          </p:cNvPicPr>
          <p:nvPr/>
        </p:nvPicPr>
        <p:blipFill>
          <a:blip r:embed="rId28"/>
          <a:stretch>
            <a:fillRect/>
          </a:stretch>
        </p:blipFill>
        <p:spPr>
          <a:xfrm>
            <a:off x="6604670" y="4198376"/>
            <a:ext cx="884255" cy="638946"/>
          </a:xfrm>
          <a:prstGeom prst="rect">
            <a:avLst/>
          </a:prstGeom>
        </p:spPr>
      </p:pic>
      <p:pic>
        <p:nvPicPr>
          <p:cNvPr id="35" name="Picture 34"/>
          <p:cNvPicPr>
            <a:picLocks noChangeAspect="1"/>
          </p:cNvPicPr>
          <p:nvPr/>
        </p:nvPicPr>
        <p:blipFill>
          <a:blip r:embed="rId29"/>
          <a:stretch>
            <a:fillRect/>
          </a:stretch>
        </p:blipFill>
        <p:spPr>
          <a:xfrm>
            <a:off x="6024871" y="5128216"/>
            <a:ext cx="1290899" cy="310312"/>
          </a:xfrm>
          <a:prstGeom prst="rect">
            <a:avLst/>
          </a:prstGeom>
        </p:spPr>
      </p:pic>
      <p:pic>
        <p:nvPicPr>
          <p:cNvPr id="36" name="Picture 35"/>
          <p:cNvPicPr>
            <a:picLocks noChangeAspect="1"/>
          </p:cNvPicPr>
          <p:nvPr/>
        </p:nvPicPr>
        <p:blipFill>
          <a:blip r:embed="rId30"/>
          <a:stretch>
            <a:fillRect/>
          </a:stretch>
        </p:blipFill>
        <p:spPr>
          <a:xfrm>
            <a:off x="7580375" y="5136156"/>
            <a:ext cx="737224" cy="298875"/>
          </a:xfrm>
          <a:prstGeom prst="rect">
            <a:avLst/>
          </a:prstGeom>
        </p:spPr>
      </p:pic>
      <p:pic>
        <p:nvPicPr>
          <p:cNvPr id="37" name="Picture 36"/>
          <p:cNvPicPr>
            <a:picLocks noChangeAspect="1"/>
          </p:cNvPicPr>
          <p:nvPr/>
        </p:nvPicPr>
        <p:blipFill>
          <a:blip r:embed="rId31"/>
          <a:stretch>
            <a:fillRect/>
          </a:stretch>
        </p:blipFill>
        <p:spPr>
          <a:xfrm>
            <a:off x="5722655" y="6325095"/>
            <a:ext cx="1084245" cy="399459"/>
          </a:xfrm>
          <a:prstGeom prst="rect">
            <a:avLst/>
          </a:prstGeom>
        </p:spPr>
      </p:pic>
    </p:spTree>
    <p:extLst>
      <p:ext uri="{BB962C8B-B14F-4D97-AF65-F5344CB8AC3E}">
        <p14:creationId xmlns:p14="http://schemas.microsoft.com/office/powerpoint/2010/main" val="2695324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A69BB6-EDEC-DD44-88A2-187D9229C9F6}"/>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2D0147C-FAA0-928B-6376-9D9E85210B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06563724-0CE3-2AD2-3B8A-9DC4104166D2}"/>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36C49610-94B5-608E-8858-EEE49028E8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73728" y="248656"/>
            <a:ext cx="2951907" cy="1222360"/>
          </a:xfrm>
          <a:prstGeom prst="rect">
            <a:avLst/>
          </a:prstGeom>
        </p:spPr>
      </p:pic>
      <p:sp>
        <p:nvSpPr>
          <p:cNvPr id="6" name="TextBox 5">
            <a:extLst>
              <a:ext uri="{FF2B5EF4-FFF2-40B4-BE49-F238E27FC236}">
                <a16:creationId xmlns:a16="http://schemas.microsoft.com/office/drawing/2014/main" id="{1BEE0B75-4AE8-0ED1-9E66-6FC0A3D1307A}"/>
              </a:ext>
            </a:extLst>
          </p:cNvPr>
          <p:cNvSpPr txBox="1"/>
          <p:nvPr/>
        </p:nvSpPr>
        <p:spPr>
          <a:xfrm>
            <a:off x="340035" y="571336"/>
            <a:ext cx="8113764" cy="769441"/>
          </a:xfrm>
          <a:prstGeom prst="rect">
            <a:avLst/>
          </a:prstGeom>
          <a:noFill/>
        </p:spPr>
        <p:txBody>
          <a:bodyPr wrap="square" lIns="91440" tIns="45720" rIns="91440" bIns="45720" rtlCol="0" anchor="t">
            <a:spAutoFit/>
          </a:bodyPr>
          <a:lstStyle/>
          <a:p>
            <a:pPr>
              <a:defRPr/>
            </a:pPr>
            <a:r>
              <a:rPr lang="en-US" sz="4400" b="1">
                <a:solidFill>
                  <a:prstClr val="white"/>
                </a:solidFill>
                <a:latin typeface="Arial Black"/>
              </a:rPr>
              <a:t>Board of Directors</a:t>
            </a:r>
          </a:p>
        </p:txBody>
      </p:sp>
      <p:sp>
        <p:nvSpPr>
          <p:cNvPr id="7" name="TextBox 6">
            <a:extLst>
              <a:ext uri="{FF2B5EF4-FFF2-40B4-BE49-F238E27FC236}">
                <a16:creationId xmlns:a16="http://schemas.microsoft.com/office/drawing/2014/main" id="{3C466917-68F0-68FF-7101-B2C144C73585}"/>
              </a:ext>
            </a:extLst>
          </p:cNvPr>
          <p:cNvSpPr txBox="1"/>
          <p:nvPr/>
        </p:nvSpPr>
        <p:spPr>
          <a:xfrm>
            <a:off x="1715972" y="2013175"/>
            <a:ext cx="2926304" cy="954107"/>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Richard Bass</a:t>
            </a:r>
          </a:p>
          <a:p>
            <a:pPr>
              <a:defRPr/>
            </a:pPr>
            <a:r>
              <a:rPr lang="en-US">
                <a:solidFill>
                  <a:prstClr val="white"/>
                </a:solidFill>
                <a:latin typeface="Arial"/>
                <a:cs typeface="Arial"/>
              </a:rPr>
              <a:t>Kuraray</a:t>
            </a:r>
          </a:p>
          <a:p>
            <a:pPr>
              <a:defRPr/>
            </a:pPr>
            <a:r>
              <a:rPr lang="en-US">
                <a:solidFill>
                  <a:prstClr val="white"/>
                </a:solidFill>
                <a:latin typeface="Arial"/>
                <a:cs typeface="Arial"/>
              </a:rPr>
              <a:t>Chairman</a:t>
            </a:r>
          </a:p>
        </p:txBody>
      </p:sp>
      <p:pic>
        <p:nvPicPr>
          <p:cNvPr id="13" name="Picture 12">
            <a:extLst>
              <a:ext uri="{FF2B5EF4-FFF2-40B4-BE49-F238E27FC236}">
                <a16:creationId xmlns:a16="http://schemas.microsoft.com/office/drawing/2014/main" id="{D050814F-D67F-954A-9278-4CC3FFDDF138}"/>
              </a:ext>
            </a:extLst>
          </p:cNvPr>
          <p:cNvPicPr>
            <a:picLocks noChangeAspect="1"/>
          </p:cNvPicPr>
          <p:nvPr/>
        </p:nvPicPr>
        <p:blipFill>
          <a:blip r:embed="rId4"/>
          <a:srcRect l="6823" t="202" r="19462" b="53330"/>
          <a:stretch>
            <a:fillRect/>
          </a:stretch>
        </p:blipFill>
        <p:spPr>
          <a:xfrm>
            <a:off x="350571" y="3306085"/>
            <a:ext cx="1359425" cy="1359950"/>
          </a:xfrm>
          <a:prstGeom prst="ellipse">
            <a:avLst/>
          </a:prstGeom>
        </p:spPr>
      </p:pic>
      <p:sp>
        <p:nvSpPr>
          <p:cNvPr id="18" name="TextBox 17">
            <a:extLst>
              <a:ext uri="{FF2B5EF4-FFF2-40B4-BE49-F238E27FC236}">
                <a16:creationId xmlns:a16="http://schemas.microsoft.com/office/drawing/2014/main" id="{B2CF2FEC-623D-EDF2-2E0A-AB2239E2F3C5}"/>
              </a:ext>
            </a:extLst>
          </p:cNvPr>
          <p:cNvSpPr txBox="1"/>
          <p:nvPr/>
        </p:nvSpPr>
        <p:spPr>
          <a:xfrm>
            <a:off x="1725740" y="3478560"/>
            <a:ext cx="2926304" cy="1015663"/>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John Bollom</a:t>
            </a:r>
          </a:p>
          <a:p>
            <a:pPr>
              <a:defRPr/>
            </a:pPr>
            <a:r>
              <a:rPr lang="en-US">
                <a:solidFill>
                  <a:prstClr val="white"/>
                </a:solidFill>
                <a:latin typeface="Arial"/>
                <a:cs typeface="Arial"/>
              </a:rPr>
              <a:t>Enterprise Products</a:t>
            </a:r>
          </a:p>
          <a:p>
            <a:pPr>
              <a:defRPr/>
            </a:pPr>
            <a:r>
              <a:rPr lang="en-US" sz="2000">
                <a:solidFill>
                  <a:prstClr val="white"/>
                </a:solidFill>
                <a:latin typeface="Arial"/>
                <a:cs typeface="Arial"/>
              </a:rPr>
              <a:t>Secretary</a:t>
            </a:r>
          </a:p>
        </p:txBody>
      </p:sp>
      <p:sp>
        <p:nvSpPr>
          <p:cNvPr id="19" name="TextBox 18">
            <a:extLst>
              <a:ext uri="{FF2B5EF4-FFF2-40B4-BE49-F238E27FC236}">
                <a16:creationId xmlns:a16="http://schemas.microsoft.com/office/drawing/2014/main" id="{D991525C-B2F9-D9D1-EEFF-F1A0DF1B7EE0}"/>
              </a:ext>
            </a:extLst>
          </p:cNvPr>
          <p:cNvSpPr txBox="1"/>
          <p:nvPr/>
        </p:nvSpPr>
        <p:spPr>
          <a:xfrm>
            <a:off x="5662742" y="1983867"/>
            <a:ext cx="2926304" cy="1015663"/>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Sam Windom</a:t>
            </a:r>
          </a:p>
          <a:p>
            <a:pPr>
              <a:defRPr/>
            </a:pPr>
            <a:r>
              <a:rPr lang="en-US">
                <a:solidFill>
                  <a:prstClr val="white"/>
                </a:solidFill>
                <a:latin typeface="Arial"/>
                <a:cs typeface="Arial"/>
              </a:rPr>
              <a:t>Phillips 66</a:t>
            </a:r>
          </a:p>
          <a:p>
            <a:pPr>
              <a:defRPr/>
            </a:pPr>
            <a:r>
              <a:rPr lang="en-US" sz="2000">
                <a:solidFill>
                  <a:prstClr val="white"/>
                </a:solidFill>
                <a:latin typeface="Arial"/>
                <a:cs typeface="Arial"/>
              </a:rPr>
              <a:t>Vice Chairman</a:t>
            </a:r>
          </a:p>
        </p:txBody>
      </p:sp>
      <p:sp>
        <p:nvSpPr>
          <p:cNvPr id="24" name="TextBox 23">
            <a:extLst>
              <a:ext uri="{FF2B5EF4-FFF2-40B4-BE49-F238E27FC236}">
                <a16:creationId xmlns:a16="http://schemas.microsoft.com/office/drawing/2014/main" id="{B3E67322-BECE-F038-F873-4C0C738ABA0D}"/>
              </a:ext>
            </a:extLst>
          </p:cNvPr>
          <p:cNvSpPr txBox="1"/>
          <p:nvPr/>
        </p:nvSpPr>
        <p:spPr>
          <a:xfrm>
            <a:off x="5652972" y="3400406"/>
            <a:ext cx="2926304" cy="1261884"/>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Jeremy Moore</a:t>
            </a:r>
          </a:p>
          <a:p>
            <a:pPr>
              <a:defRPr/>
            </a:pPr>
            <a:r>
              <a:rPr lang="en-US">
                <a:solidFill>
                  <a:prstClr val="white"/>
                </a:solidFill>
                <a:latin typeface="Arial"/>
                <a:cs typeface="Arial"/>
              </a:rPr>
              <a:t>BASF</a:t>
            </a:r>
          </a:p>
          <a:p>
            <a:pPr>
              <a:defRPr/>
            </a:pPr>
            <a:r>
              <a:rPr lang="en-US">
                <a:solidFill>
                  <a:prstClr val="white"/>
                </a:solidFill>
                <a:latin typeface="Arial"/>
                <a:cs typeface="Arial"/>
              </a:rPr>
              <a:t>Treasurer</a:t>
            </a:r>
          </a:p>
          <a:p>
            <a:pPr>
              <a:defRPr/>
            </a:pPr>
            <a:endParaRPr lang="en-US" sz="2000">
              <a:solidFill>
                <a:prstClr val="white"/>
              </a:solidFill>
              <a:latin typeface="Arial"/>
              <a:cs typeface="Arial"/>
            </a:endParaRPr>
          </a:p>
        </p:txBody>
      </p:sp>
      <p:sp>
        <p:nvSpPr>
          <p:cNvPr id="25" name="TextBox 24">
            <a:extLst>
              <a:ext uri="{FF2B5EF4-FFF2-40B4-BE49-F238E27FC236}">
                <a16:creationId xmlns:a16="http://schemas.microsoft.com/office/drawing/2014/main" id="{18C94F6D-7F59-1D7E-DDDF-4B60E5974EA0}"/>
              </a:ext>
            </a:extLst>
          </p:cNvPr>
          <p:cNvSpPr txBox="1"/>
          <p:nvPr/>
        </p:nvSpPr>
        <p:spPr>
          <a:xfrm>
            <a:off x="5662741" y="5012328"/>
            <a:ext cx="2926304" cy="1015663"/>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David Wolf</a:t>
            </a:r>
          </a:p>
          <a:p>
            <a:pPr>
              <a:defRPr/>
            </a:pPr>
            <a:r>
              <a:rPr lang="en-US">
                <a:solidFill>
                  <a:prstClr val="white"/>
                </a:solidFill>
                <a:latin typeface="Arial"/>
                <a:cs typeface="Arial"/>
              </a:rPr>
              <a:t>LyondellBasell</a:t>
            </a:r>
          </a:p>
          <a:p>
            <a:pPr>
              <a:defRPr/>
            </a:pPr>
            <a:r>
              <a:rPr lang="en-US" sz="2000">
                <a:solidFill>
                  <a:prstClr val="white"/>
                </a:solidFill>
                <a:latin typeface="Arial"/>
                <a:cs typeface="Arial"/>
              </a:rPr>
              <a:t>BOD</a:t>
            </a:r>
          </a:p>
        </p:txBody>
      </p:sp>
      <p:sp>
        <p:nvSpPr>
          <p:cNvPr id="26" name="TextBox 25">
            <a:extLst>
              <a:ext uri="{FF2B5EF4-FFF2-40B4-BE49-F238E27FC236}">
                <a16:creationId xmlns:a16="http://schemas.microsoft.com/office/drawing/2014/main" id="{1F350A01-5B08-FD0D-8094-C3CDC38D324B}"/>
              </a:ext>
            </a:extLst>
          </p:cNvPr>
          <p:cNvSpPr txBox="1"/>
          <p:nvPr/>
        </p:nvSpPr>
        <p:spPr>
          <a:xfrm>
            <a:off x="1706202" y="5090483"/>
            <a:ext cx="2926304" cy="1015663"/>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Anthony Hailey</a:t>
            </a:r>
          </a:p>
          <a:p>
            <a:pPr>
              <a:defRPr/>
            </a:pPr>
            <a:r>
              <a:rPr lang="en-US">
                <a:solidFill>
                  <a:prstClr val="white"/>
                </a:solidFill>
                <a:latin typeface="Arial"/>
                <a:cs typeface="Arial"/>
              </a:rPr>
              <a:t>Chevron Phillips</a:t>
            </a:r>
          </a:p>
          <a:p>
            <a:pPr>
              <a:defRPr/>
            </a:pPr>
            <a:r>
              <a:rPr lang="en-US" sz="2000">
                <a:solidFill>
                  <a:prstClr val="white"/>
                </a:solidFill>
                <a:latin typeface="Arial"/>
                <a:cs typeface="Arial"/>
              </a:rPr>
              <a:t>BOD</a:t>
            </a:r>
          </a:p>
        </p:txBody>
      </p:sp>
      <p:sp>
        <p:nvSpPr>
          <p:cNvPr id="27" name="TextBox 26">
            <a:extLst>
              <a:ext uri="{FF2B5EF4-FFF2-40B4-BE49-F238E27FC236}">
                <a16:creationId xmlns:a16="http://schemas.microsoft.com/office/drawing/2014/main" id="{2484824E-23A2-FE61-7284-F0B971340307}"/>
              </a:ext>
            </a:extLst>
          </p:cNvPr>
          <p:cNvSpPr txBox="1"/>
          <p:nvPr/>
        </p:nvSpPr>
        <p:spPr>
          <a:xfrm>
            <a:off x="9536939" y="3524613"/>
            <a:ext cx="2926304" cy="1015663"/>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Anthony Biello</a:t>
            </a:r>
          </a:p>
          <a:p>
            <a:pPr>
              <a:defRPr/>
            </a:pPr>
            <a:r>
              <a:rPr lang="en-US">
                <a:solidFill>
                  <a:prstClr val="white"/>
                </a:solidFill>
                <a:latin typeface="Arial"/>
                <a:cs typeface="Arial"/>
              </a:rPr>
              <a:t>ExxonMobil</a:t>
            </a:r>
          </a:p>
          <a:p>
            <a:pPr>
              <a:defRPr/>
            </a:pPr>
            <a:r>
              <a:rPr lang="en-US" sz="2000">
                <a:solidFill>
                  <a:prstClr val="white"/>
                </a:solidFill>
                <a:latin typeface="Arial"/>
                <a:cs typeface="Arial"/>
              </a:rPr>
              <a:t>BOD</a:t>
            </a:r>
          </a:p>
        </p:txBody>
      </p:sp>
      <p:sp>
        <p:nvSpPr>
          <p:cNvPr id="29" name="TextBox 28">
            <a:extLst>
              <a:ext uri="{FF2B5EF4-FFF2-40B4-BE49-F238E27FC236}">
                <a16:creationId xmlns:a16="http://schemas.microsoft.com/office/drawing/2014/main" id="{AE7B1859-D113-0DCF-8D11-E54442329E31}"/>
              </a:ext>
            </a:extLst>
          </p:cNvPr>
          <p:cNvSpPr txBox="1"/>
          <p:nvPr/>
        </p:nvSpPr>
        <p:spPr>
          <a:xfrm>
            <a:off x="9531356" y="1954559"/>
            <a:ext cx="2926304" cy="1015663"/>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John Castaneda</a:t>
            </a:r>
          </a:p>
          <a:p>
            <a:pPr>
              <a:defRPr/>
            </a:pPr>
            <a:r>
              <a:rPr lang="en-US">
                <a:solidFill>
                  <a:prstClr val="white"/>
                </a:solidFill>
                <a:latin typeface="Arial"/>
                <a:cs typeface="Arial"/>
              </a:rPr>
              <a:t>Celanese</a:t>
            </a:r>
          </a:p>
          <a:p>
            <a:pPr>
              <a:defRPr/>
            </a:pPr>
            <a:r>
              <a:rPr lang="en-US" sz="2000">
                <a:solidFill>
                  <a:prstClr val="white"/>
                </a:solidFill>
                <a:latin typeface="Arial"/>
                <a:cs typeface="Arial"/>
              </a:rPr>
              <a:t>BOD</a:t>
            </a:r>
          </a:p>
        </p:txBody>
      </p:sp>
      <p:sp>
        <p:nvSpPr>
          <p:cNvPr id="31" name="TextBox 30">
            <a:extLst>
              <a:ext uri="{FF2B5EF4-FFF2-40B4-BE49-F238E27FC236}">
                <a16:creationId xmlns:a16="http://schemas.microsoft.com/office/drawing/2014/main" id="{A6950628-1E14-0C9E-AAC4-FED9F2F02080}"/>
              </a:ext>
            </a:extLst>
          </p:cNvPr>
          <p:cNvSpPr txBox="1"/>
          <p:nvPr/>
        </p:nvSpPr>
        <p:spPr>
          <a:xfrm>
            <a:off x="9665333" y="5040241"/>
            <a:ext cx="2965380" cy="954107"/>
          </a:xfrm>
          <a:prstGeom prst="rect">
            <a:avLst/>
          </a:prstGeom>
          <a:noFill/>
        </p:spPr>
        <p:txBody>
          <a:bodyPr wrap="square" lIns="91440" tIns="45720" rIns="91440" bIns="45720" rtlCol="0" anchor="t">
            <a:spAutoFit/>
          </a:bodyPr>
          <a:lstStyle/>
          <a:p>
            <a:pPr>
              <a:defRPr/>
            </a:pPr>
            <a:r>
              <a:rPr lang="en-US" sz="2000" b="1">
                <a:solidFill>
                  <a:prstClr val="white"/>
                </a:solidFill>
                <a:latin typeface="Arial Black"/>
                <a:cs typeface="Arial Black" panose="020B0604020202020204" pitchFamily="34" charset="0"/>
              </a:rPr>
              <a:t>Tony Wood</a:t>
            </a:r>
          </a:p>
          <a:p>
            <a:pPr>
              <a:defRPr/>
            </a:pPr>
            <a:r>
              <a:rPr lang="en-US">
                <a:solidFill>
                  <a:prstClr val="white"/>
                </a:solidFill>
                <a:latin typeface="Arial"/>
                <a:cs typeface="Arial"/>
              </a:rPr>
              <a:t>LyondellBasell</a:t>
            </a:r>
          </a:p>
          <a:p>
            <a:pPr>
              <a:defRPr/>
            </a:pPr>
            <a:r>
              <a:rPr lang="en-US">
                <a:solidFill>
                  <a:prstClr val="white"/>
                </a:solidFill>
                <a:latin typeface="Arial"/>
                <a:cs typeface="Arial"/>
              </a:rPr>
              <a:t>Special Advisor</a:t>
            </a:r>
          </a:p>
        </p:txBody>
      </p:sp>
      <p:pic>
        <p:nvPicPr>
          <p:cNvPr id="32" name="Picture 31">
            <a:extLst>
              <a:ext uri="{FF2B5EF4-FFF2-40B4-BE49-F238E27FC236}">
                <a16:creationId xmlns:a16="http://schemas.microsoft.com/office/drawing/2014/main" id="{E9B2CAC5-9149-4424-C7AA-3C1A7A5AF438}"/>
              </a:ext>
            </a:extLst>
          </p:cNvPr>
          <p:cNvPicPr>
            <a:picLocks noChangeAspect="1"/>
          </p:cNvPicPr>
          <p:nvPr/>
        </p:nvPicPr>
        <p:blipFill>
          <a:blip r:embed="rId5"/>
          <a:srcRect l="10448" t="7453" r="15698" b="20821"/>
          <a:stretch>
            <a:fillRect/>
          </a:stretch>
        </p:blipFill>
        <p:spPr>
          <a:xfrm>
            <a:off x="4288693" y="4836011"/>
            <a:ext cx="1376088" cy="1372089"/>
          </a:xfrm>
          <a:prstGeom prst="ellipse">
            <a:avLst/>
          </a:prstGeom>
        </p:spPr>
      </p:pic>
      <p:pic>
        <p:nvPicPr>
          <p:cNvPr id="33" name="Picture 32">
            <a:extLst>
              <a:ext uri="{FF2B5EF4-FFF2-40B4-BE49-F238E27FC236}">
                <a16:creationId xmlns:a16="http://schemas.microsoft.com/office/drawing/2014/main" id="{EAB8AAF7-28F5-1081-DDE1-2959B01B7882}"/>
              </a:ext>
            </a:extLst>
          </p:cNvPr>
          <p:cNvPicPr>
            <a:picLocks noChangeAspect="1"/>
          </p:cNvPicPr>
          <p:nvPr/>
        </p:nvPicPr>
        <p:blipFill>
          <a:blip r:embed="rId6"/>
          <a:srcRect l="17977" t="6785" r="15731" b="27899"/>
          <a:stretch>
            <a:fillRect/>
          </a:stretch>
        </p:blipFill>
        <p:spPr>
          <a:xfrm>
            <a:off x="8153604" y="3314675"/>
            <a:ext cx="1380620" cy="1358839"/>
          </a:xfrm>
          <a:prstGeom prst="ellipse">
            <a:avLst/>
          </a:prstGeom>
        </p:spPr>
      </p:pic>
      <p:pic>
        <p:nvPicPr>
          <p:cNvPr id="35" name="Picture 34">
            <a:extLst>
              <a:ext uri="{FF2B5EF4-FFF2-40B4-BE49-F238E27FC236}">
                <a16:creationId xmlns:a16="http://schemas.microsoft.com/office/drawing/2014/main" id="{9CA3C52E-86EA-4092-06E2-0DA02C6A9CBA}"/>
              </a:ext>
            </a:extLst>
          </p:cNvPr>
          <p:cNvPicPr>
            <a:picLocks noChangeAspect="1"/>
          </p:cNvPicPr>
          <p:nvPr/>
        </p:nvPicPr>
        <p:blipFill>
          <a:blip r:embed="rId7"/>
          <a:srcRect l="11204" t="10261" r="14570" b="39367"/>
          <a:stretch>
            <a:fillRect/>
          </a:stretch>
        </p:blipFill>
        <p:spPr>
          <a:xfrm>
            <a:off x="356577" y="1812191"/>
            <a:ext cx="1368233" cy="1367635"/>
          </a:xfrm>
          <a:prstGeom prst="ellipse">
            <a:avLst/>
          </a:prstGeom>
        </p:spPr>
      </p:pic>
      <p:pic>
        <p:nvPicPr>
          <p:cNvPr id="36" name="Picture 35">
            <a:extLst>
              <a:ext uri="{FF2B5EF4-FFF2-40B4-BE49-F238E27FC236}">
                <a16:creationId xmlns:a16="http://schemas.microsoft.com/office/drawing/2014/main" id="{4EACF5E5-0F43-25DE-725B-1B1FB286C010}"/>
              </a:ext>
            </a:extLst>
          </p:cNvPr>
          <p:cNvPicPr>
            <a:picLocks noChangeAspect="1"/>
          </p:cNvPicPr>
          <p:nvPr/>
        </p:nvPicPr>
        <p:blipFill>
          <a:blip r:embed="rId8"/>
          <a:srcRect l="19184" t="608" r="7870" b="52614"/>
          <a:stretch>
            <a:fillRect/>
          </a:stretch>
        </p:blipFill>
        <p:spPr>
          <a:xfrm>
            <a:off x="8078795" y="1809881"/>
            <a:ext cx="1382206" cy="1355304"/>
          </a:xfrm>
          <a:prstGeom prst="ellipse">
            <a:avLst/>
          </a:prstGeom>
        </p:spPr>
      </p:pic>
      <p:pic>
        <p:nvPicPr>
          <p:cNvPr id="37" name="Picture 36">
            <a:extLst>
              <a:ext uri="{FF2B5EF4-FFF2-40B4-BE49-F238E27FC236}">
                <a16:creationId xmlns:a16="http://schemas.microsoft.com/office/drawing/2014/main" id="{22E6B217-EA12-8997-32FB-7572EB877A47}"/>
              </a:ext>
            </a:extLst>
          </p:cNvPr>
          <p:cNvPicPr>
            <a:picLocks noChangeAspect="1"/>
          </p:cNvPicPr>
          <p:nvPr/>
        </p:nvPicPr>
        <p:blipFill>
          <a:blip r:embed="rId9"/>
          <a:srcRect l="17367" t="14809" r="9333" b="37494"/>
          <a:stretch>
            <a:fillRect/>
          </a:stretch>
        </p:blipFill>
        <p:spPr>
          <a:xfrm>
            <a:off x="4264270" y="3349626"/>
            <a:ext cx="1375035" cy="1354578"/>
          </a:xfrm>
          <a:prstGeom prst="ellipse">
            <a:avLst/>
          </a:prstGeom>
        </p:spPr>
      </p:pic>
      <p:pic>
        <p:nvPicPr>
          <p:cNvPr id="2" name="Picture 1">
            <a:extLst>
              <a:ext uri="{FF2B5EF4-FFF2-40B4-BE49-F238E27FC236}">
                <a16:creationId xmlns:a16="http://schemas.microsoft.com/office/drawing/2014/main" id="{BFD0C0FD-B002-8201-40CD-43F38929FB12}"/>
              </a:ext>
            </a:extLst>
          </p:cNvPr>
          <p:cNvPicPr>
            <a:picLocks noChangeAspect="1"/>
          </p:cNvPicPr>
          <p:nvPr/>
        </p:nvPicPr>
        <p:blipFill>
          <a:blip r:embed="rId10"/>
          <a:srcRect l="9240" t="8419" r="11704" b="12796"/>
          <a:stretch>
            <a:fillRect/>
          </a:stretch>
        </p:blipFill>
        <p:spPr>
          <a:xfrm>
            <a:off x="8166729" y="4912178"/>
            <a:ext cx="1371557" cy="1368449"/>
          </a:xfrm>
          <a:prstGeom prst="ellipse">
            <a:avLst/>
          </a:prstGeom>
        </p:spPr>
      </p:pic>
      <p:pic>
        <p:nvPicPr>
          <p:cNvPr id="4" name="Picture 3">
            <a:extLst>
              <a:ext uri="{FF2B5EF4-FFF2-40B4-BE49-F238E27FC236}">
                <a16:creationId xmlns:a16="http://schemas.microsoft.com/office/drawing/2014/main" id="{196FB044-749A-C9D2-B9D7-9AA59F35B016}"/>
              </a:ext>
            </a:extLst>
          </p:cNvPr>
          <p:cNvPicPr>
            <a:picLocks noChangeAspect="1"/>
          </p:cNvPicPr>
          <p:nvPr/>
        </p:nvPicPr>
        <p:blipFill>
          <a:blip r:embed="rId11"/>
          <a:srcRect l="4762" t="13658" r="4308" b="20739"/>
          <a:stretch>
            <a:fillRect/>
          </a:stretch>
        </p:blipFill>
        <p:spPr>
          <a:xfrm>
            <a:off x="4271945" y="1807307"/>
            <a:ext cx="1351969" cy="1365703"/>
          </a:xfrm>
          <a:prstGeom prst="ellipse">
            <a:avLst/>
          </a:prstGeom>
        </p:spPr>
      </p:pic>
      <p:pic>
        <p:nvPicPr>
          <p:cNvPr id="10" name="Picture 9">
            <a:extLst>
              <a:ext uri="{FF2B5EF4-FFF2-40B4-BE49-F238E27FC236}">
                <a16:creationId xmlns:a16="http://schemas.microsoft.com/office/drawing/2014/main" id="{9685252C-EF60-4B5F-44CB-AF7DCE930E6A}"/>
              </a:ext>
            </a:extLst>
          </p:cNvPr>
          <p:cNvPicPr>
            <a:picLocks noChangeAspect="1"/>
          </p:cNvPicPr>
          <p:nvPr/>
        </p:nvPicPr>
        <p:blipFill>
          <a:blip r:embed="rId12"/>
          <a:srcRect l="692" t="4600" r="1379" b="28972"/>
          <a:stretch>
            <a:fillRect/>
          </a:stretch>
        </p:blipFill>
        <p:spPr>
          <a:xfrm>
            <a:off x="322352" y="4836522"/>
            <a:ext cx="1402178" cy="1350466"/>
          </a:xfrm>
          <a:prstGeom prst="ellipse">
            <a:avLst/>
          </a:prstGeom>
        </p:spPr>
      </p:pic>
    </p:spTree>
    <p:extLst>
      <p:ext uri="{BB962C8B-B14F-4D97-AF65-F5344CB8AC3E}">
        <p14:creationId xmlns:p14="http://schemas.microsoft.com/office/powerpoint/2010/main" val="3662446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C273AB-804F-AC4B-479C-4F9093C6359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ECCDFE5D-CF5B-D435-49A5-A0F039626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683A3FAC-0D91-2B30-BD84-F8155431CB95}"/>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652D7D88-1BDF-E982-05CF-E7D5210C030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4958" y="424502"/>
            <a:ext cx="3616215" cy="1525206"/>
          </a:xfrm>
          <a:prstGeom prst="rect">
            <a:avLst/>
          </a:prstGeom>
        </p:spPr>
      </p:pic>
      <p:sp>
        <p:nvSpPr>
          <p:cNvPr id="6" name="TextBox 5">
            <a:extLst>
              <a:ext uri="{FF2B5EF4-FFF2-40B4-BE49-F238E27FC236}">
                <a16:creationId xmlns:a16="http://schemas.microsoft.com/office/drawing/2014/main" id="{028CECE2-B35C-2CC0-4582-179D114DCE34}"/>
              </a:ext>
            </a:extLst>
          </p:cNvPr>
          <p:cNvSpPr txBox="1"/>
          <p:nvPr/>
        </p:nvSpPr>
        <p:spPr>
          <a:xfrm>
            <a:off x="554958" y="1984707"/>
            <a:ext cx="6145132" cy="1015663"/>
          </a:xfrm>
          <a:prstGeom prst="rect">
            <a:avLst/>
          </a:prstGeom>
          <a:noFill/>
        </p:spPr>
        <p:txBody>
          <a:bodyPr wrap="square" lIns="91440" tIns="45720" rIns="91440" bIns="45720" rtlCol="0" anchor="t">
            <a:spAutoFit/>
          </a:bodyPr>
          <a:lstStyle/>
          <a:p>
            <a:pPr>
              <a:defRPr/>
            </a:pPr>
            <a:r>
              <a:rPr lang="en-US" sz="6000" b="1">
                <a:solidFill>
                  <a:prstClr val="white"/>
                </a:solidFill>
                <a:latin typeface="Arial Black"/>
                <a:cs typeface="Arial Black" panose="020B0604020202020204" pitchFamily="34" charset="0"/>
              </a:rPr>
              <a:t>Richard Bass</a:t>
            </a:r>
            <a:endParaRPr kumimoji="0" lang="en-US" sz="6000" b="1" i="0" u="none" strike="noStrike" kern="1200" cap="none" spc="0" normalizeH="0" baseline="0" noProof="0">
              <a:ln>
                <a:noFill/>
              </a:ln>
              <a:solidFill>
                <a:prstClr val="white"/>
              </a:solidFill>
              <a:effectLst/>
              <a:uLnTx/>
              <a:uFillTx/>
              <a:latin typeface="Arial Black" panose="020B0604020202020204" pitchFamily="34" charset="0"/>
              <a:ea typeface="+mn-ea"/>
              <a:cs typeface="Arial Black" panose="020B0604020202020204" pitchFamily="34" charset="0"/>
            </a:endParaRPr>
          </a:p>
        </p:txBody>
      </p:sp>
      <p:sp>
        <p:nvSpPr>
          <p:cNvPr id="9" name="TextBox 8">
            <a:extLst>
              <a:ext uri="{FF2B5EF4-FFF2-40B4-BE49-F238E27FC236}">
                <a16:creationId xmlns:a16="http://schemas.microsoft.com/office/drawing/2014/main" id="{43BD9F9F-B45D-8F37-638B-A3F1563228E7}"/>
              </a:ext>
            </a:extLst>
          </p:cNvPr>
          <p:cNvSpPr txBox="1"/>
          <p:nvPr/>
        </p:nvSpPr>
        <p:spPr>
          <a:xfrm>
            <a:off x="554958" y="2949530"/>
            <a:ext cx="4528457" cy="954107"/>
          </a:xfrm>
          <a:prstGeom prst="rect">
            <a:avLst/>
          </a:prstGeom>
          <a:noFill/>
        </p:spPr>
        <p:txBody>
          <a:bodyPr wrap="square" lIns="91440" tIns="45720" rIns="91440" bIns="45720" rtlCol="0" anchor="t">
            <a:spAutoFit/>
          </a:bodyPr>
          <a:lstStyle/>
          <a:p>
            <a:pPr>
              <a:defRPr/>
            </a:pPr>
            <a:r>
              <a:rPr lang="en-US" sz="2800">
                <a:solidFill>
                  <a:prstClr val="white"/>
                </a:solidFill>
                <a:latin typeface="Arial"/>
                <a:cs typeface="Arial"/>
              </a:rPr>
              <a:t>Chairman of the Board and Executive Board</a:t>
            </a:r>
            <a:endParaRPr lang="en-US">
              <a:solidFill>
                <a:prstClr val="white"/>
              </a:solidFill>
              <a:ea typeface="+mn-ea"/>
            </a:endParaRPr>
          </a:p>
        </p:txBody>
      </p:sp>
      <p:pic>
        <p:nvPicPr>
          <p:cNvPr id="2" name="Picture 1">
            <a:extLst>
              <a:ext uri="{FF2B5EF4-FFF2-40B4-BE49-F238E27FC236}">
                <a16:creationId xmlns:a16="http://schemas.microsoft.com/office/drawing/2014/main" id="{01566655-5D1E-F6C2-F2D3-C2C811597548}"/>
              </a:ext>
            </a:extLst>
          </p:cNvPr>
          <p:cNvPicPr>
            <a:picLocks noChangeAspect="1"/>
          </p:cNvPicPr>
          <p:nvPr/>
        </p:nvPicPr>
        <p:blipFill>
          <a:blip r:embed="rId4"/>
          <a:stretch>
            <a:fillRect/>
          </a:stretch>
        </p:blipFill>
        <p:spPr>
          <a:xfrm>
            <a:off x="6570907" y="645762"/>
            <a:ext cx="4146711" cy="6212238"/>
          </a:xfrm>
          <a:prstGeom prst="rect">
            <a:avLst/>
          </a:prstGeom>
        </p:spPr>
      </p:pic>
    </p:spTree>
    <p:extLst>
      <p:ext uri="{BB962C8B-B14F-4D97-AF65-F5344CB8AC3E}">
        <p14:creationId xmlns:p14="http://schemas.microsoft.com/office/powerpoint/2010/main" val="475413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38449E-3BB6-05AC-EE03-7FCCB8CC59CB}"/>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64D5260D-7087-8D66-2E28-3ED3444176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3650" y="229193"/>
            <a:ext cx="2427939" cy="1024028"/>
          </a:xfrm>
          <a:prstGeom prst="rect">
            <a:avLst/>
          </a:prstGeom>
        </p:spPr>
      </p:pic>
      <p:sp>
        <p:nvSpPr>
          <p:cNvPr id="6" name="TextBox 5">
            <a:extLst>
              <a:ext uri="{FF2B5EF4-FFF2-40B4-BE49-F238E27FC236}">
                <a16:creationId xmlns:a16="http://schemas.microsoft.com/office/drawing/2014/main" id="{141C9B0E-CFB8-DEDC-AA93-214D8B1EA95C}"/>
              </a:ext>
            </a:extLst>
          </p:cNvPr>
          <p:cNvSpPr txBox="1"/>
          <p:nvPr/>
        </p:nvSpPr>
        <p:spPr>
          <a:xfrm>
            <a:off x="333016" y="270157"/>
            <a:ext cx="4528457"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Arial Black" panose="020B0604020202020204" pitchFamily="34" charset="0"/>
                <a:ea typeface="+mn-ea"/>
                <a:cs typeface="Arial Black" panose="020B0604020202020204" pitchFamily="34" charset="0"/>
              </a:rPr>
              <a:t>WELCOME</a:t>
            </a:r>
          </a:p>
        </p:txBody>
      </p:sp>
      <p:sp>
        <p:nvSpPr>
          <p:cNvPr id="7" name="TextBox 6">
            <a:extLst>
              <a:ext uri="{FF2B5EF4-FFF2-40B4-BE49-F238E27FC236}">
                <a16:creationId xmlns:a16="http://schemas.microsoft.com/office/drawing/2014/main" id="{D95EF7D4-FB31-8E3B-0B7F-C87FA2B832C6}"/>
              </a:ext>
            </a:extLst>
          </p:cNvPr>
          <p:cNvSpPr txBox="1"/>
          <p:nvPr/>
        </p:nvSpPr>
        <p:spPr>
          <a:xfrm>
            <a:off x="777165" y="2728540"/>
            <a:ext cx="5441499" cy="1569660"/>
          </a:xfrm>
          <a:prstGeom prst="rect">
            <a:avLst/>
          </a:prstGeom>
          <a:noFill/>
        </p:spPr>
        <p:txBody>
          <a:bodyPr wrap="square" lIns="91440" tIns="45720" rIns="91440" bIns="45720" rtlCol="0" anchor="t">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rial Black"/>
                <a:cs typeface="Arial Black" panose="020B0604020202020204" pitchFamily="34" charset="0"/>
              </a:rPr>
              <a:t>John Bollom</a:t>
            </a:r>
            <a:endParaRPr lang="en-US" sz="3600" b="1" i="0" u="none" strike="noStrike" kern="1200" cap="none" spc="0" normalizeH="0" baseline="0" noProof="0" dirty="0">
              <a:ln>
                <a:noFill/>
              </a:ln>
              <a:solidFill>
                <a:prstClr val="white"/>
              </a:solidFill>
              <a:effectLst/>
              <a:uLnTx/>
              <a:uFillTx/>
              <a:latin typeface="Arial Black"/>
              <a:cs typeface="Arial Black"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i="0" u="none" strike="noStrike" kern="1200" cap="none" spc="0" normalizeH="0" baseline="0" noProof="0" dirty="0">
                <a:ln>
                  <a:noFill/>
                </a:ln>
                <a:solidFill>
                  <a:prstClr val="white"/>
                </a:solidFill>
                <a:effectLst/>
                <a:uLnTx/>
                <a:uFillTx/>
                <a:latin typeface="Arial Black"/>
                <a:cs typeface="Arial Black" panose="020B0604020202020204" pitchFamily="34" charset="0"/>
              </a:rPr>
              <a:t>Enterprise Products</a:t>
            </a:r>
            <a:endParaRPr lang="en-US" sz="3000" i="0" u="none" strike="noStrike" kern="1200" cap="none" spc="0" normalizeH="0" baseline="0" noProof="0" dirty="0">
              <a:ln>
                <a:noFill/>
              </a:ln>
              <a:solidFill>
                <a:prstClr val="white"/>
              </a:solidFill>
              <a:effectLst/>
              <a:uLnTx/>
              <a:uFillTx/>
              <a:latin typeface="Arial Black"/>
              <a:cs typeface="Arial Black"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i="0" u="none" strike="noStrike" kern="1200" cap="none" spc="0" normalizeH="0" baseline="0" noProof="0" dirty="0">
                <a:ln>
                  <a:noFill/>
                </a:ln>
                <a:solidFill>
                  <a:prstClr val="white"/>
                </a:solidFill>
                <a:effectLst/>
                <a:uLnTx/>
                <a:uFillTx/>
                <a:latin typeface="Arial Black"/>
                <a:cs typeface="Arial Black" panose="020B0604020202020204" pitchFamily="34" charset="0"/>
              </a:rPr>
              <a:t>SHR Committee Co-Chair</a:t>
            </a:r>
            <a:endParaRPr lang="en-US" sz="3000" i="0" u="none" strike="noStrike" kern="1200" cap="none" spc="0" normalizeH="0" baseline="0" noProof="0" dirty="0">
              <a:ln>
                <a:noFill/>
              </a:ln>
              <a:solidFill>
                <a:prstClr val="white"/>
              </a:solidFill>
              <a:effectLst/>
              <a:uLnTx/>
              <a:uFillTx/>
              <a:latin typeface="Arial Black"/>
              <a:cs typeface="Arial Black" panose="020B0604020202020204" pitchFamily="34" charset="0"/>
            </a:endParaRPr>
          </a:p>
        </p:txBody>
      </p:sp>
      <p:pic>
        <p:nvPicPr>
          <p:cNvPr id="2" name="Picture 1"/>
          <p:cNvPicPr>
            <a:picLocks noChangeAspect="1"/>
          </p:cNvPicPr>
          <p:nvPr/>
        </p:nvPicPr>
        <p:blipFill>
          <a:blip r:embed="rId4" cstate="print">
            <a:extLst>
              <a:ext uri="{BEBA8EAE-BF5A-486C-A8C5-ECC9F3942E4B}">
                <a14:imgProps xmlns:a14="http://schemas.microsoft.com/office/drawing/2010/main">
                  <a14:imgLayer r:embed="rId5">
                    <a14:imgEffect>
                      <a14:backgroundRemoval t="343" b="100000" l="5294" r="99559"/>
                    </a14:imgEffect>
                  </a14:imgLayer>
                </a14:imgProps>
              </a:ext>
              <a:ext uri="{28A0092B-C50C-407E-A947-70E740481C1C}">
                <a14:useLocalDpi xmlns:a14="http://schemas.microsoft.com/office/drawing/2010/main" val="0"/>
              </a:ext>
            </a:extLst>
          </a:blip>
          <a:stretch>
            <a:fillRect/>
          </a:stretch>
        </p:blipFill>
        <p:spPr>
          <a:xfrm>
            <a:off x="6096000" y="1317465"/>
            <a:ext cx="3652651" cy="5476290"/>
          </a:xfrm>
          <a:prstGeom prst="rect">
            <a:avLst/>
          </a:prstGeom>
        </p:spPr>
      </p:pic>
    </p:spTree>
    <p:extLst>
      <p:ext uri="{BB962C8B-B14F-4D97-AF65-F5344CB8AC3E}">
        <p14:creationId xmlns:p14="http://schemas.microsoft.com/office/powerpoint/2010/main" val="3431816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50DC7A-A38E-22DA-C319-537165E052E6}"/>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11FF43C-12A5-E392-5DB2-E28EA296E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7EEE2F27-8400-DDA5-911C-BEF19FE3CD06}"/>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8040BB2D-BF2C-A4FA-6B1B-2DC97174221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46561" y="241831"/>
            <a:ext cx="3030062" cy="1278921"/>
          </a:xfrm>
          <a:prstGeom prst="rect">
            <a:avLst/>
          </a:prstGeom>
        </p:spPr>
      </p:pic>
      <p:pic>
        <p:nvPicPr>
          <p:cNvPr id="4" name="Picture 3">
            <a:extLst>
              <a:ext uri="{FF2B5EF4-FFF2-40B4-BE49-F238E27FC236}">
                <a16:creationId xmlns:a16="http://schemas.microsoft.com/office/drawing/2014/main" id="{F8D41A5E-C118-37C3-B802-11CAAD977A88}"/>
              </a:ext>
            </a:extLst>
          </p:cNvPr>
          <p:cNvPicPr>
            <a:picLocks noChangeAspect="1"/>
          </p:cNvPicPr>
          <p:nvPr/>
        </p:nvPicPr>
        <p:blipFill>
          <a:blip r:embed="rId4"/>
          <a:stretch>
            <a:fillRect/>
          </a:stretch>
        </p:blipFill>
        <p:spPr>
          <a:xfrm>
            <a:off x="818092" y="445030"/>
            <a:ext cx="7603066" cy="5978525"/>
          </a:xfrm>
          <a:prstGeom prst="rect">
            <a:avLst/>
          </a:prstGeom>
        </p:spPr>
      </p:pic>
    </p:spTree>
    <p:extLst>
      <p:ext uri="{BB962C8B-B14F-4D97-AF65-F5344CB8AC3E}">
        <p14:creationId xmlns:p14="http://schemas.microsoft.com/office/powerpoint/2010/main" val="1775001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4" name="Title 1">
            <a:extLst>
              <a:ext uri="{FF2B5EF4-FFF2-40B4-BE49-F238E27FC236}">
                <a16:creationId xmlns:a16="http://schemas.microsoft.com/office/drawing/2014/main" id="{534A4CAF-36C9-C666-3198-DDF93B4A3DCB}"/>
              </a:ext>
            </a:extLst>
          </p:cNvPr>
          <p:cNvSpPr txBox="1">
            <a:spLocks/>
          </p:cNvSpPr>
          <p:nvPr/>
        </p:nvSpPr>
        <p:spPr>
          <a:xfrm>
            <a:off x="3040154" y="561410"/>
            <a:ext cx="6111690" cy="567055"/>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89105" y="1128465"/>
            <a:ext cx="813787" cy="976544"/>
          </a:xfrm>
          <a:prstGeom prst="rect">
            <a:avLst/>
          </a:prstGeom>
        </p:spPr>
      </p:pic>
      <p:cxnSp>
        <p:nvCxnSpPr>
          <p:cNvPr id="6" name="Straight Arrow Connector 5">
            <a:extLst>
              <a:ext uri="{FF2B5EF4-FFF2-40B4-BE49-F238E27FC236}">
                <a16:creationId xmlns:a16="http://schemas.microsoft.com/office/drawing/2014/main" id="{0270D485-8324-BB6A-757F-A0FB3D8E01DB}"/>
              </a:ext>
            </a:extLst>
          </p:cNvPr>
          <p:cNvCxnSpPr/>
          <p:nvPr/>
        </p:nvCxnSpPr>
        <p:spPr>
          <a:xfrm>
            <a:off x="4278086" y="2189389"/>
            <a:ext cx="3624942" cy="21771"/>
          </a:xfrm>
          <a:prstGeom prst="straightConnector1">
            <a:avLst/>
          </a:prstGeom>
          <a:ln>
            <a:solidFill>
              <a:srgbClr val="031E52"/>
            </a:solidFill>
          </a:ln>
        </p:spPr>
        <p:style>
          <a:lnRef idx="2">
            <a:schemeClr val="accent1"/>
          </a:lnRef>
          <a:fillRef idx="0">
            <a:schemeClr val="accent1"/>
          </a:fillRef>
          <a:effectRef idx="1">
            <a:schemeClr val="accent1"/>
          </a:effectRef>
          <a:fontRef idx="minor">
            <a:schemeClr val="tx1"/>
          </a:fontRef>
        </p:style>
      </p:cxn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3705" y="5310375"/>
            <a:ext cx="703210" cy="70321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41276" y="3613948"/>
            <a:ext cx="1400136" cy="945093"/>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4099" y="3926187"/>
            <a:ext cx="1176278" cy="295243"/>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7758" y="3699558"/>
            <a:ext cx="719770" cy="719770"/>
          </a:xfrm>
          <a:prstGeom prst="rect">
            <a:avLst/>
          </a:prstGeom>
        </p:spPr>
      </p:pic>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42920" y="5415709"/>
            <a:ext cx="563719" cy="538061"/>
          </a:xfrm>
          <a:prstGeom prst="rect">
            <a:avLst/>
          </a:prstGeom>
        </p:spPr>
      </p:pic>
      <p:pic>
        <p:nvPicPr>
          <p:cNvPr id="12" name="Pictur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30503" y="4476454"/>
            <a:ext cx="2281378" cy="591400"/>
          </a:xfrm>
          <a:prstGeom prst="rect">
            <a:avLst/>
          </a:prstGeom>
        </p:spPr>
      </p:pic>
      <p:pic>
        <p:nvPicPr>
          <p:cNvPr id="13" name="Picture 1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914653" y="3162213"/>
            <a:ext cx="1548903" cy="363993"/>
          </a:xfrm>
          <a:prstGeom prst="rect">
            <a:avLst/>
          </a:prstGeom>
        </p:spPr>
      </p:pic>
      <p:pic>
        <p:nvPicPr>
          <p:cNvPr id="14" name="Picture 13"/>
          <p:cNvPicPr>
            <a:picLocks noChangeAspect="1"/>
          </p:cNvPicPr>
          <p:nvPr/>
        </p:nvPicPr>
        <p:blipFill rotWithShape="1">
          <a:blip r:embed="rId11" cstate="print">
            <a:extLst>
              <a:ext uri="{28A0092B-C50C-407E-A947-70E740481C1C}">
                <a14:useLocalDpi xmlns:a14="http://schemas.microsoft.com/office/drawing/2010/main" val="0"/>
              </a:ext>
            </a:extLst>
          </a:blip>
          <a:srcRect t="26837" b="40675"/>
          <a:stretch/>
        </p:blipFill>
        <p:spPr>
          <a:xfrm>
            <a:off x="6423200" y="4565723"/>
            <a:ext cx="1172689" cy="380980"/>
          </a:xfrm>
          <a:prstGeom prst="rect">
            <a:avLst/>
          </a:prstGeom>
        </p:spPr>
      </p:pic>
      <p:pic>
        <p:nvPicPr>
          <p:cNvPr id="15" name="Picture 1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808509" y="4326777"/>
            <a:ext cx="1035582" cy="828466"/>
          </a:xfrm>
          <a:prstGeom prst="rect">
            <a:avLst/>
          </a:prstGeom>
        </p:spPr>
      </p:pic>
      <p:pic>
        <p:nvPicPr>
          <p:cNvPr id="16" name="Picture 15"/>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5744411" y="3809978"/>
            <a:ext cx="678789" cy="527662"/>
          </a:xfrm>
          <a:prstGeom prst="rect">
            <a:avLst/>
          </a:prstGeom>
        </p:spPr>
      </p:pic>
      <p:pic>
        <p:nvPicPr>
          <p:cNvPr id="17" name="Picture 16"/>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825105" y="3750297"/>
            <a:ext cx="672396" cy="672396"/>
          </a:xfrm>
          <a:prstGeom prst="rect">
            <a:avLst/>
          </a:prstGeom>
        </p:spPr>
      </p:pic>
      <p:pic>
        <p:nvPicPr>
          <p:cNvPr id="18" name="Picture 1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300397" y="2945809"/>
            <a:ext cx="1409220" cy="648302"/>
          </a:xfrm>
          <a:prstGeom prst="rect">
            <a:avLst/>
          </a:prstGeom>
        </p:spPr>
      </p:pic>
      <p:pic>
        <p:nvPicPr>
          <p:cNvPr id="19" name="Picture 1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377949" y="2483847"/>
            <a:ext cx="1389280" cy="296380"/>
          </a:xfrm>
          <a:prstGeom prst="rect">
            <a:avLst/>
          </a:prstGeom>
        </p:spPr>
      </p:pic>
      <p:pic>
        <p:nvPicPr>
          <p:cNvPr id="20" name="Picture 19"/>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199020" y="2351809"/>
            <a:ext cx="1399318" cy="443117"/>
          </a:xfrm>
          <a:prstGeom prst="rect">
            <a:avLst/>
          </a:prstGeom>
        </p:spPr>
      </p:pic>
      <p:pic>
        <p:nvPicPr>
          <p:cNvPr id="21" name="Picture 2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739671" y="3862617"/>
            <a:ext cx="813291" cy="387669"/>
          </a:xfrm>
          <a:prstGeom prst="rect">
            <a:avLst/>
          </a:prstGeom>
        </p:spPr>
      </p:pic>
      <p:pic>
        <p:nvPicPr>
          <p:cNvPr id="22" name="Picture 21"/>
          <p:cNvPicPr>
            <a:picLocks noChangeAspect="1"/>
          </p:cNvPicPr>
          <p:nvPr/>
        </p:nvPicPr>
        <p:blipFill rotWithShape="1">
          <a:blip r:embed="rId19">
            <a:extLst>
              <a:ext uri="{28A0092B-C50C-407E-A947-70E740481C1C}">
                <a14:useLocalDpi xmlns:a14="http://schemas.microsoft.com/office/drawing/2010/main" val="0"/>
              </a:ext>
            </a:extLst>
          </a:blip>
          <a:srcRect t="37813" b="39130"/>
          <a:stretch/>
        </p:blipFill>
        <p:spPr>
          <a:xfrm>
            <a:off x="7962197" y="3115060"/>
            <a:ext cx="1905445" cy="439331"/>
          </a:xfrm>
          <a:prstGeom prst="rect">
            <a:avLst/>
          </a:prstGeom>
        </p:spPr>
      </p:pic>
      <p:pic>
        <p:nvPicPr>
          <p:cNvPr id="23" name="Picture 22"/>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724215" y="3156451"/>
            <a:ext cx="977323" cy="409112"/>
          </a:xfrm>
          <a:prstGeom prst="rect">
            <a:avLst/>
          </a:prstGeom>
        </p:spPr>
      </p:pic>
      <p:pic>
        <p:nvPicPr>
          <p:cNvPr id="24" name="Picture 23"/>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2459097" y="3003800"/>
            <a:ext cx="615995" cy="526018"/>
          </a:xfrm>
          <a:prstGeom prst="rect">
            <a:avLst/>
          </a:prstGeom>
        </p:spPr>
      </p:pic>
      <p:pic>
        <p:nvPicPr>
          <p:cNvPr id="27" name="Picture 26"/>
          <p:cNvPicPr>
            <a:picLocks noChangeAspect="1"/>
          </p:cNvPicPr>
          <p:nvPr/>
        </p:nvPicPr>
        <p:blipFill>
          <a:blip r:embed="rId22"/>
          <a:stretch>
            <a:fillRect/>
          </a:stretch>
        </p:blipFill>
        <p:spPr>
          <a:xfrm>
            <a:off x="4817093" y="2351809"/>
            <a:ext cx="1051297" cy="426876"/>
          </a:xfrm>
          <a:prstGeom prst="rect">
            <a:avLst/>
          </a:prstGeom>
        </p:spPr>
      </p:pic>
      <p:pic>
        <p:nvPicPr>
          <p:cNvPr id="28" name="Picture 27"/>
          <p:cNvPicPr>
            <a:picLocks noChangeAspect="1"/>
          </p:cNvPicPr>
          <p:nvPr/>
        </p:nvPicPr>
        <p:blipFill>
          <a:blip r:embed="rId23"/>
          <a:stretch>
            <a:fillRect/>
          </a:stretch>
        </p:blipFill>
        <p:spPr>
          <a:xfrm>
            <a:off x="6116775" y="2333095"/>
            <a:ext cx="975986" cy="539716"/>
          </a:xfrm>
          <a:prstGeom prst="rect">
            <a:avLst/>
          </a:prstGeom>
        </p:spPr>
      </p:pic>
      <p:pic>
        <p:nvPicPr>
          <p:cNvPr id="1026" name="Picture 2" descr="Eufracio Perez - Co-Founder at S2N Services LLC | LinkedIn"/>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5592842" y="4476454"/>
            <a:ext cx="678789" cy="6787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rking at Valorian Solutions | Glassdoo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675417" y="5171678"/>
            <a:ext cx="1026121" cy="1026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932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7A886345-009F-8C6A-1035-EA6F5CF2FDE6}"/>
              </a:ext>
            </a:extLst>
          </p:cNvPr>
          <p:cNvPicPr>
            <a:picLocks noChangeAspect="1"/>
          </p:cNvPicPr>
          <p:nvPr/>
        </p:nvPicPr>
        <p:blipFill>
          <a:blip r:embed="rId2" cstate="print">
            <a:extLst>
              <a:ext uri="{28A0092B-C50C-407E-A947-70E740481C1C}">
                <a14:useLocalDpi xmlns:a14="http://schemas.microsoft.com/office/drawing/2010/main" val="0"/>
              </a:ext>
            </a:extLst>
          </a:blip>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453554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2026 SEA - EXCELLENCE">
            <a:hlinkClick r:id="" action="ppaction://media"/>
            <a:extLst>
              <a:ext uri="{FF2B5EF4-FFF2-40B4-BE49-F238E27FC236}">
                <a16:creationId xmlns:a16="http://schemas.microsoft.com/office/drawing/2014/main" id="{331E108B-E02D-5B11-5656-2470227AB5B6}"/>
              </a:ext>
            </a:extLst>
          </p:cNvPr>
          <p:cNvPicPr>
            <a:picLocks noRot="1" noChangeAspect="1"/>
          </p:cNvPicPr>
          <p:nvPr>
            <a:videoFile r:link="rId1"/>
          </p:nvPr>
        </p:nvPicPr>
        <p:blipFill>
          <a:blip r:embed="rId3"/>
          <a:stretch>
            <a:fillRect/>
          </a:stretch>
        </p:blipFill>
        <p:spPr>
          <a:xfrm>
            <a:off x="0" y="17759"/>
            <a:ext cx="12133595" cy="6855481"/>
          </a:xfrm>
          <a:prstGeom prst="rect">
            <a:avLst/>
          </a:prstGeom>
        </p:spPr>
      </p:pic>
    </p:spTree>
    <p:extLst>
      <p:ext uri="{BB962C8B-B14F-4D97-AF65-F5344CB8AC3E}">
        <p14:creationId xmlns:p14="http://schemas.microsoft.com/office/powerpoint/2010/main" val="97755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7ABAA8-51EE-6176-A491-E70AB5FC18B7}"/>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group of logos on a white background&#10;&#10;AI-generated content may be incorrect.">
            <a:extLst>
              <a:ext uri="{FF2B5EF4-FFF2-40B4-BE49-F238E27FC236}">
                <a16:creationId xmlns:a16="http://schemas.microsoft.com/office/drawing/2014/main" id="{989B95F8-BBA6-6160-5FEE-4005A8559BB1}"/>
              </a:ext>
            </a:extLst>
          </p:cNvPr>
          <p:cNvPicPr>
            <a:picLocks noChangeAspect="1"/>
          </p:cNvPicPr>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83132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0E3657-6ADF-19D0-4A4C-C47283D92AF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594"/>
            <a:ext cx="12192000" cy="6852811"/>
          </a:xfrm>
          <a:prstGeom prst="rect">
            <a:avLst/>
          </a:prstGeom>
        </p:spPr>
      </p:pic>
      <p:sp>
        <p:nvSpPr>
          <p:cNvPr id="3" name="Title 1">
            <a:extLst>
              <a:ext uri="{FF2B5EF4-FFF2-40B4-BE49-F238E27FC236}">
                <a16:creationId xmlns:a16="http://schemas.microsoft.com/office/drawing/2014/main" id="{24A1858D-CE16-BDBB-8871-AE85C40A22D5}"/>
              </a:ext>
            </a:extLst>
          </p:cNvPr>
          <p:cNvSpPr txBox="1">
            <a:spLocks/>
          </p:cNvSpPr>
          <p:nvPr/>
        </p:nvSpPr>
        <p:spPr>
          <a:xfrm>
            <a:off x="88155" y="213238"/>
            <a:ext cx="4538868" cy="63013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600">
                <a:solidFill>
                  <a:schemeClr val="bg1"/>
                </a:solidFill>
                <a:effectLst>
                  <a:outerShdw blurRad="50800" dist="38100" dir="2700000" algn="tl" rotWithShape="0">
                    <a:prstClr val="black">
                      <a:alpha val="40000"/>
                    </a:prstClr>
                  </a:outerShdw>
                </a:effectLst>
                <a:latin typeface="Arial Black"/>
                <a:cs typeface="Arial"/>
              </a:rPr>
              <a:t>CONGRATULATIONS!</a:t>
            </a:r>
            <a:endParaRPr lang="en-US" sz="2600">
              <a:solidFill>
                <a:schemeClr val="bg1"/>
              </a:solidFill>
            </a:endParaRPr>
          </a:p>
        </p:txBody>
      </p:sp>
    </p:spTree>
    <p:extLst>
      <p:ext uri="{BB962C8B-B14F-4D97-AF65-F5344CB8AC3E}">
        <p14:creationId xmlns:p14="http://schemas.microsoft.com/office/powerpoint/2010/main" val="351071813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GENERAL CONTRACTOR SMALL</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LWL, Inc. is a general contractor performing Civil, Pipe Fabrication, Pipe Erection, Structural Steel Fabrication, Structural Steel Erection, and Equipment Setting in the Petrochemical Industry utilizing Maintenance, New Construction, and Unit Turnaround processes. LWL has been performing Open-Shop industrial construction since 1984 to the energy industry while maintaining a stellar safety, quality, and customer service record.</a:t>
            </a:r>
            <a:endParaRPr lang="en-US">
              <a:effectLst>
                <a:outerShdw blurRad="50800" dist="38100" dir="2700000" algn="tl" rotWithShape="0">
                  <a:prstClr val="black">
                    <a:alpha val="40000"/>
                  </a:prstClr>
                </a:outerShdw>
              </a:effectLst>
            </a:endParaRPr>
          </a:p>
        </p:txBody>
      </p:sp>
      <p:pic>
        <p:nvPicPr>
          <p:cNvPr id="11" name="Picture 10">
            <a:extLst>
              <a:ext uri="{FF2B5EF4-FFF2-40B4-BE49-F238E27FC236}">
                <a16:creationId xmlns:a16="http://schemas.microsoft.com/office/drawing/2014/main" id="{7467F265-C509-1269-37AC-71D45CFF746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72201" y="2490135"/>
            <a:ext cx="2321384" cy="2079012"/>
          </a:xfrm>
          <a:prstGeom prst="rect">
            <a:avLst/>
          </a:prstGeom>
        </p:spPr>
      </p:pic>
    </p:spTree>
    <p:extLst>
      <p:ext uri="{BB962C8B-B14F-4D97-AF65-F5344CB8AC3E}">
        <p14:creationId xmlns:p14="http://schemas.microsoft.com/office/powerpoint/2010/main" val="255526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91348" y="-54550"/>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9" y="91013"/>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6245599" y="917064"/>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Foreman Training</a:t>
            </a:r>
          </a:p>
          <a:p>
            <a:r>
              <a:rPr lang="en-US" sz="2800">
                <a:solidFill>
                  <a:schemeClr val="bg1"/>
                </a:solidFill>
                <a:effectLst>
                  <a:outerShdw blurRad="50800" dist="38100" dir="2700000" algn="tl" rotWithShape="0">
                    <a:prstClr val="black">
                      <a:alpha val="40000"/>
                    </a:prstClr>
                  </a:outerShdw>
                </a:effectLst>
              </a:rPr>
              <a:t>Presented by: Lea Speakes</a:t>
            </a:r>
          </a:p>
        </p:txBody>
      </p:sp>
      <p:pic>
        <p:nvPicPr>
          <p:cNvPr id="9" name="Picture 8">
            <a:extLst>
              <a:ext uri="{FF2B5EF4-FFF2-40B4-BE49-F238E27FC236}">
                <a16:creationId xmlns:a16="http://schemas.microsoft.com/office/drawing/2014/main" id="{453DB770-C894-851E-622D-C2538AC5216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72201" y="2490135"/>
            <a:ext cx="2321384" cy="2079012"/>
          </a:xfrm>
          <a:prstGeom prst="rect">
            <a:avLst/>
          </a:prstGeom>
        </p:spPr>
      </p:pic>
      <p:pic>
        <p:nvPicPr>
          <p:cNvPr id="4" name="Picture 3">
            <a:extLst>
              <a:ext uri="{FF2B5EF4-FFF2-40B4-BE49-F238E27FC236}">
                <a16:creationId xmlns:a16="http://schemas.microsoft.com/office/drawing/2014/main" id="{090FB83C-6E72-8861-7731-6F5237065C46}"/>
              </a:ext>
            </a:extLst>
          </p:cNvPr>
          <p:cNvPicPr>
            <a:picLocks noChangeAspect="1"/>
          </p:cNvPicPr>
          <p:nvPr/>
        </p:nvPicPr>
        <p:blipFill>
          <a:blip r:embed="rId5"/>
          <a:stretch>
            <a:fillRect/>
          </a:stretch>
        </p:blipFill>
        <p:spPr>
          <a:xfrm>
            <a:off x="6245599" y="3520013"/>
            <a:ext cx="6012524" cy="3384369"/>
          </a:xfrm>
          <a:prstGeom prst="rect">
            <a:avLst/>
          </a:prstGeom>
        </p:spPr>
      </p:pic>
      <p:sp>
        <p:nvSpPr>
          <p:cNvPr id="11" name="TextBox 4">
            <a:extLst>
              <a:ext uri="{FF2B5EF4-FFF2-40B4-BE49-F238E27FC236}">
                <a16:creationId xmlns:a16="http://schemas.microsoft.com/office/drawing/2014/main" id="{73F6E605-1426-2202-06D7-4E37657AE25E}"/>
              </a:ext>
            </a:extLst>
          </p:cNvPr>
          <p:cNvSpPr txBox="1"/>
          <p:nvPr/>
        </p:nvSpPr>
        <p:spPr>
          <a:xfrm>
            <a:off x="7074221" y="5771481"/>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10664509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9286" y="9"/>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685101" y="82770"/>
            <a:ext cx="10515600" cy="1325563"/>
          </a:xfrm>
        </p:spPr>
        <p:txBody>
          <a:bodyPr/>
          <a:lstStyle/>
          <a:p>
            <a:r>
              <a:rPr lang="en-US" dirty="0"/>
              <a:t>The Why?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581850" y="1154822"/>
            <a:ext cx="11372257" cy="4351338"/>
          </a:xfrm>
        </p:spPr>
        <p:txBody>
          <a:bodyPr>
            <a:normAutofit/>
          </a:bodyPr>
          <a:lstStyle/>
          <a:p>
            <a:pPr marL="0" indent="0">
              <a:buNone/>
            </a:pPr>
            <a:r>
              <a:rPr lang="en-US" dirty="0"/>
              <a:t>Foreman training was implemented in the 3</a:t>
            </a:r>
            <a:r>
              <a:rPr lang="en-US" baseline="30000" dirty="0"/>
              <a:t>rd</a:t>
            </a:r>
            <a:r>
              <a:rPr lang="en-US" dirty="0"/>
              <a:t> QTR of 2024 due to continued inadequacies and incidents occurring at the field level. Over six months, we experienced clusters of minor incidents:</a:t>
            </a:r>
          </a:p>
          <a:p>
            <a:r>
              <a:rPr lang="en-US" dirty="0"/>
              <a:t>Equipment damage </a:t>
            </a:r>
          </a:p>
          <a:p>
            <a:r>
              <a:rPr lang="en-US" dirty="0"/>
              <a:t>Safety infractions</a:t>
            </a:r>
          </a:p>
          <a:p>
            <a:r>
              <a:rPr lang="en-US" dirty="0"/>
              <a:t>Discoverable gaps in communication</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19690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The Why?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200" y="1414145"/>
            <a:ext cx="10510913" cy="4351338"/>
          </a:xfrm>
        </p:spPr>
        <p:txBody>
          <a:bodyPr/>
          <a:lstStyle/>
          <a:p>
            <a:pPr marL="0" indent="0">
              <a:buNone/>
            </a:pPr>
            <a:r>
              <a:rPr lang="en-US" dirty="0">
                <a:latin typeface="Arial Nova"/>
              </a:rPr>
              <a:t> </a:t>
            </a:r>
            <a:r>
              <a:rPr lang="en-US" dirty="0">
                <a:solidFill>
                  <a:schemeClr val="tx1">
                    <a:lumMod val="65000"/>
                    <a:lumOff val="35000"/>
                  </a:schemeClr>
                </a:solidFill>
                <a:latin typeface="Arial Nova"/>
              </a:rPr>
              <a:t>Investigative results consisted of information not being adequately relayed, field expectations not being aligned with LWL compliance expectations, supervisor to field disconnections, a younger, less experienced workforce, and a general lack of hazard recognition</a:t>
            </a:r>
            <a:endParaRPr lang="en-US" dirty="0">
              <a:solidFill>
                <a:schemeClr val="tx1">
                  <a:lumMod val="65000"/>
                  <a:lumOff val="35000"/>
                </a:schemeClr>
              </a:solidFill>
            </a:endParaRP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071353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0866" y="9"/>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876731" y="223761"/>
            <a:ext cx="10515600" cy="1325563"/>
          </a:xfrm>
        </p:spPr>
        <p:txBody>
          <a:bodyPr/>
          <a:lstStyle/>
          <a:p>
            <a:r>
              <a:rPr lang="en-US" dirty="0"/>
              <a:t>The Discovery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40543" y="1253331"/>
            <a:ext cx="10510913" cy="4351338"/>
          </a:xfrm>
        </p:spPr>
        <p:txBody>
          <a:bodyPr/>
          <a:lstStyle/>
          <a:p>
            <a:pPr marL="0" indent="0">
              <a:buNone/>
            </a:pPr>
            <a:r>
              <a:rPr lang="en-US" dirty="0"/>
              <a:t>These discoveries led us to believe that the root cause began with field oversight (foremen &amp; leads). Field safety was not meeting expectations, and the overall tone was that it was the field safety technicians’ job to ensure compliance expectations were being achieved. This line of thinking is antiquated; safety is everyone’s responsibility. After a top-down review, we set a baseline for change, and it began with Foreman Training. </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9612700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The Basics of Foreman Training</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200" y="1414145"/>
            <a:ext cx="10510913" cy="4351338"/>
          </a:xfrm>
        </p:spPr>
        <p:txBody>
          <a:bodyPr/>
          <a:lstStyle/>
          <a:p>
            <a:pPr marL="0" indent="0">
              <a:buNone/>
            </a:pPr>
            <a:r>
              <a:rPr lang="en-US"/>
              <a:t>Foreman training encompasses: Hazard assessment and risk tolerance. Effective Communication. Alignment with LWL compliance expectations. Trust, Integrity, and Transparency. Open forum for real discussions, a place to ask for help and to learn. Discoverable issues at all levels field/management/upper management. This was the baseline for the cultural change was needed at field level. </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973379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838200" y="365126"/>
            <a:ext cx="10515600" cy="779464"/>
          </a:xfrm>
        </p:spPr>
        <p:txBody>
          <a:bodyPr/>
          <a:lstStyle/>
          <a:p>
            <a:r>
              <a:rPr lang="en-US"/>
              <a:t>Expectations and Communication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6461" y="1170953"/>
            <a:ext cx="12189371" cy="4351338"/>
          </a:xfrm>
        </p:spPr>
        <p:txBody>
          <a:bodyPr vert="horz" lIns="91440" tIns="45720" rIns="91440" bIns="45720" rtlCol="0" anchor="t">
            <a:normAutofit/>
          </a:bodyPr>
          <a:lstStyle/>
          <a:p>
            <a:pPr marL="0" indent="0">
              <a:buNone/>
            </a:pPr>
            <a:r>
              <a:rPr lang="en-US" sz="2400"/>
              <a:t>Expectations: The expectation behind this training will be to realign focus of our leaders and crew members to the importance of hazard assessment and risk tolerance.  Our leaders are to learn and understand this information and cultivate competence of these skills within our team members. </a:t>
            </a:r>
          </a:p>
          <a:p>
            <a:pPr marL="0" indent="0">
              <a:buNone/>
            </a:pPr>
            <a:r>
              <a:rPr lang="en-US" sz="2400"/>
              <a:t>Foreman's and Leads to hold, not just 1 morning meeting but to effectively communicate job scope and expectations throughout the day via hold points. Hold points are built into the planned tasks to reassess the job, what the next steps will be and how to successfully mitigate any hazard that may arise from the next series of steps necessary to complete the job.  </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44857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838200" y="365125"/>
            <a:ext cx="10515600" cy="854075"/>
          </a:xfrm>
        </p:spPr>
        <p:txBody>
          <a:bodyPr/>
          <a:lstStyle/>
          <a:p>
            <a:r>
              <a:rPr lang="en-US"/>
              <a:t>Expectations and Communication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148282" y="1349358"/>
            <a:ext cx="11211128" cy="4668203"/>
          </a:xfrm>
        </p:spPr>
        <p:txBody>
          <a:bodyPr vert="horz" lIns="91440" tIns="45720" rIns="91440" bIns="45720" rtlCol="0" anchor="t">
            <a:normAutofit/>
          </a:bodyPr>
          <a:lstStyle/>
          <a:p>
            <a:pPr marL="0" indent="0">
              <a:buNone/>
            </a:pPr>
            <a:r>
              <a:rPr lang="en-US" sz="2400"/>
              <a:t>Foreman's, Leads and crews to effectively communicate and address any and all issues that could arise from the planned work. Preplan the work in such a way that when it comes to execution there is no loss in time, execution or safety. How can we achieve this? By consciously being involved. Every task is planned appropriately, and every reasonable outcome or hazard is addressed and mitigated prior to action. Every tool checked for current inspection and proper operation, every barricade erected, every above base PPE or classes necessitated by job preplanned and every task or series of tasks identified. </a:t>
            </a:r>
          </a:p>
          <a:p>
            <a:pPr marL="0" indent="0">
              <a:buNone/>
            </a:pPr>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285280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6208" y="223761"/>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626327" y="301818"/>
            <a:ext cx="10515600" cy="808355"/>
          </a:xfrm>
        </p:spPr>
        <p:txBody>
          <a:bodyPr/>
          <a:lstStyle/>
          <a:p>
            <a:r>
              <a:rPr lang="en-US" dirty="0"/>
              <a:t>Risk Tolerance – 10 Common Factors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541640" y="1046625"/>
            <a:ext cx="11468224" cy="4351338"/>
          </a:xfrm>
        </p:spPr>
        <p:txBody>
          <a:bodyPr vert="horz" lIns="91440" tIns="45720" rIns="91440" bIns="45720" rtlCol="0" anchor="t">
            <a:normAutofit/>
          </a:bodyPr>
          <a:lstStyle/>
          <a:p>
            <a:pPr marL="0" indent="0">
              <a:buNone/>
            </a:pPr>
            <a:r>
              <a:rPr lang="en-US" sz="2200" dirty="0"/>
              <a:t>Risk tolerance – the cognitive process of deciding to proceed with the task or activity, to change how we do it, or not do it at all. Do I accept or reject the risk?</a:t>
            </a:r>
          </a:p>
          <a:p>
            <a:pPr marL="0" indent="0">
              <a:buNone/>
            </a:pPr>
            <a:r>
              <a:rPr lang="en-US" sz="2200" dirty="0"/>
              <a:t>Am I or my crew…..</a:t>
            </a:r>
          </a:p>
          <a:p>
            <a:pPr marL="0" indent="0">
              <a:buNone/>
            </a:pPr>
            <a:r>
              <a:rPr lang="en-US" sz="2200" dirty="0"/>
              <a:t> 1. Overestimating capability or experience </a:t>
            </a:r>
          </a:p>
          <a:p>
            <a:pPr marL="0" indent="0">
              <a:buNone/>
            </a:pPr>
            <a:r>
              <a:rPr lang="en-US" sz="2200" dirty="0"/>
              <a:t>2. Familiarity with the task (Habits or complacency)  </a:t>
            </a:r>
          </a:p>
          <a:p>
            <a:pPr marL="0" indent="0">
              <a:buNone/>
            </a:pPr>
            <a:r>
              <a:rPr lang="en-US" sz="2200" dirty="0"/>
              <a:t>3. Seriousness of the outcome </a:t>
            </a:r>
          </a:p>
          <a:p>
            <a:pPr marL="0" indent="0">
              <a:buNone/>
            </a:pPr>
            <a:r>
              <a:rPr lang="en-US" sz="2200" dirty="0"/>
              <a:t>4. Voluntary actions and being in control -confirmation bias</a:t>
            </a:r>
          </a:p>
          <a:p>
            <a:pPr marL="0" indent="0">
              <a:buNone/>
            </a:pPr>
            <a:r>
              <a:rPr lang="en-US" sz="2200" dirty="0"/>
              <a:t>5. Personal experience with a serious outcome </a:t>
            </a:r>
          </a:p>
          <a:p>
            <a:pPr marL="0" indent="0">
              <a:buNone/>
            </a:pPr>
            <a:endParaRPr lang="en-US" dirty="0"/>
          </a:p>
        </p:txBody>
      </p:sp>
      <p:sp>
        <p:nvSpPr>
          <p:cNvPr id="2" name="TextBox 4">
            <a:extLst>
              <a:ext uri="{FF2B5EF4-FFF2-40B4-BE49-F238E27FC236}">
                <a16:creationId xmlns:a16="http://schemas.microsoft.com/office/drawing/2014/main" id="{6E598049-06A1-F3A0-54C3-11DCDB8A2B2D}"/>
              </a:ext>
            </a:extLst>
          </p:cNvPr>
          <p:cNvSpPr txBox="1"/>
          <p:nvPr/>
        </p:nvSpPr>
        <p:spPr>
          <a:xfrm>
            <a:off x="6470687" y="153525"/>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dirty="0"/>
              <a:t>2026 SAFETY EXCELLENCE AWARDS | </a:t>
            </a:r>
            <a:r>
              <a:rPr lang="en-US" sz="1200" b="1" dirty="0"/>
              <a:t>BEST PRACTICES SEMINAR</a:t>
            </a:r>
          </a:p>
        </p:txBody>
      </p:sp>
    </p:spTree>
    <p:extLst>
      <p:ext uri="{BB962C8B-B14F-4D97-AF65-F5344CB8AC3E}">
        <p14:creationId xmlns:p14="http://schemas.microsoft.com/office/powerpoint/2010/main" val="3943265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9F379-349B-BE3F-875C-6C42E5DA780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3652BE0-7080-E6AB-5E86-6BEC3DE5124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6208" y="223761"/>
            <a:ext cx="12191984" cy="6857991"/>
          </a:xfrm>
          <a:prstGeom prst="rect">
            <a:avLst/>
          </a:prstGeom>
        </p:spPr>
      </p:pic>
      <p:sp>
        <p:nvSpPr>
          <p:cNvPr id="8" name="Title 7">
            <a:extLst>
              <a:ext uri="{FF2B5EF4-FFF2-40B4-BE49-F238E27FC236}">
                <a16:creationId xmlns:a16="http://schemas.microsoft.com/office/drawing/2014/main" id="{73A0CA22-658B-B203-905B-98992CABA747}"/>
              </a:ext>
            </a:extLst>
          </p:cNvPr>
          <p:cNvSpPr>
            <a:spLocks noGrp="1"/>
          </p:cNvSpPr>
          <p:nvPr>
            <p:ph type="title"/>
          </p:nvPr>
        </p:nvSpPr>
        <p:spPr>
          <a:xfrm>
            <a:off x="838200" y="365125"/>
            <a:ext cx="10515600" cy="808355"/>
          </a:xfrm>
        </p:spPr>
        <p:txBody>
          <a:bodyPr/>
          <a:lstStyle/>
          <a:p>
            <a:r>
              <a:rPr lang="en-US" dirty="0"/>
              <a:t>Risk Tolerance – 10 Common Factors </a:t>
            </a:r>
          </a:p>
        </p:txBody>
      </p:sp>
      <p:sp>
        <p:nvSpPr>
          <p:cNvPr id="9" name="Content Placeholder 8">
            <a:extLst>
              <a:ext uri="{FF2B5EF4-FFF2-40B4-BE49-F238E27FC236}">
                <a16:creationId xmlns:a16="http://schemas.microsoft.com/office/drawing/2014/main" id="{EB8E414E-6591-E5EC-4AFE-4C2918A21CE3}"/>
              </a:ext>
            </a:extLst>
          </p:cNvPr>
          <p:cNvSpPr>
            <a:spLocks noGrp="1"/>
          </p:cNvSpPr>
          <p:nvPr>
            <p:ph sz="half" idx="1"/>
          </p:nvPr>
        </p:nvSpPr>
        <p:spPr>
          <a:xfrm>
            <a:off x="938561" y="1314844"/>
            <a:ext cx="10911840" cy="4117162"/>
          </a:xfrm>
        </p:spPr>
        <p:txBody>
          <a:bodyPr>
            <a:normAutofit/>
          </a:bodyPr>
          <a:lstStyle/>
          <a:p>
            <a:pPr marL="0" indent="0">
              <a:buNone/>
            </a:pPr>
            <a:r>
              <a:rPr lang="en-US" sz="2200" dirty="0"/>
              <a:t>6. Cost of noncompliance - Personal cost</a:t>
            </a:r>
          </a:p>
          <a:p>
            <a:pPr marL="0" indent="0">
              <a:buNone/>
            </a:pPr>
            <a:r>
              <a:rPr lang="en-US" sz="2200" dirty="0"/>
              <a:t>7. Overconfidence in the equipment </a:t>
            </a:r>
          </a:p>
          <a:p>
            <a:pPr marL="0" indent="0">
              <a:buNone/>
            </a:pPr>
            <a:r>
              <a:rPr lang="en-US" sz="2200" dirty="0"/>
              <a:t>8. Overconfidence in personal protective equipment. </a:t>
            </a:r>
          </a:p>
          <a:p>
            <a:pPr marL="0" indent="0">
              <a:buNone/>
            </a:pPr>
            <a:r>
              <a:rPr lang="en-US" sz="2200" dirty="0"/>
              <a:t>9. Profit or gain from actions </a:t>
            </a:r>
          </a:p>
          <a:p>
            <a:pPr marL="0" indent="0">
              <a:buNone/>
            </a:pPr>
            <a:r>
              <a:rPr lang="en-US" sz="2200" dirty="0"/>
              <a:t>10. Role models accepting risk - LEAD BY EXAMPLE!</a:t>
            </a:r>
          </a:p>
          <a:p>
            <a:pPr marL="0" indent="0">
              <a:buNone/>
            </a:pPr>
            <a:endParaRPr lang="en-US" sz="2200" dirty="0"/>
          </a:p>
          <a:p>
            <a:pPr marL="0" indent="0">
              <a:buNone/>
            </a:pPr>
            <a:r>
              <a:rPr lang="en-US" sz="2200" dirty="0"/>
              <a:t>Which do you believe will have the most impact on your crews?</a:t>
            </a:r>
          </a:p>
          <a:p>
            <a:pPr marL="0" indent="0">
              <a:buNone/>
            </a:pPr>
            <a:endParaRPr lang="en-US" dirty="0"/>
          </a:p>
        </p:txBody>
      </p:sp>
      <p:sp>
        <p:nvSpPr>
          <p:cNvPr id="2" name="TextBox 4">
            <a:extLst>
              <a:ext uri="{FF2B5EF4-FFF2-40B4-BE49-F238E27FC236}">
                <a16:creationId xmlns:a16="http://schemas.microsoft.com/office/drawing/2014/main" id="{77860E00-491A-DD70-5530-EBB819EA1827}"/>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7869398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230660" y="362260"/>
            <a:ext cx="10515600" cy="779464"/>
          </a:xfrm>
        </p:spPr>
        <p:txBody>
          <a:bodyPr/>
          <a:lstStyle/>
          <a:p>
            <a:r>
              <a:rPr lang="en-US" dirty="0"/>
              <a:t>Focus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30660" y="1484401"/>
            <a:ext cx="11581831" cy="4351338"/>
          </a:xfrm>
        </p:spPr>
        <p:txBody>
          <a:bodyPr vert="horz" lIns="91440" tIns="45720" rIns="91440" bIns="45720" rtlCol="0" anchor="t">
            <a:normAutofit/>
          </a:bodyPr>
          <a:lstStyle/>
          <a:p>
            <a:pPr marL="0" indent="0">
              <a:buNone/>
            </a:pPr>
            <a:r>
              <a:rPr lang="en-US" sz="2400" dirty="0"/>
              <a:t>We developed Foreman forms as a type of coaching exercise for the Foreman training. These forms are filled out by Foremen, safety, or upper management when a compliance issue is identified or reinforcement for positive behaviors. The issues are discussed, and awareness is brought to the group to ensure we are learning as a group. We also take this time to review incidents from other sites, CSB findings, OSHA updates, site/LWL compliance changes, safety coaching, and review top field findings. </a:t>
            </a:r>
          </a:p>
          <a:p>
            <a:pPr marL="0" indent="0">
              <a:buNone/>
            </a:pPr>
            <a:endParaRPr lang="en-US" dirty="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2247786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5" name="Picture 4">
            <a:extLst>
              <a:ext uri="{FF2B5EF4-FFF2-40B4-BE49-F238E27FC236}">
                <a16:creationId xmlns:a16="http://schemas.microsoft.com/office/drawing/2014/main" id="{B6BA1983-72BB-B8B4-481F-D79195BF4DC6}"/>
              </a:ext>
            </a:extLst>
          </p:cNvPr>
          <p:cNvPicPr>
            <a:picLocks noChangeAspect="1"/>
          </p:cNvPicPr>
          <p:nvPr/>
        </p:nvPicPr>
        <p:blipFill>
          <a:blip r:embed="rId3"/>
          <a:stretch>
            <a:fillRect/>
          </a:stretch>
        </p:blipFill>
        <p:spPr>
          <a:xfrm>
            <a:off x="3200400" y="724513"/>
            <a:ext cx="7026050" cy="4389058"/>
          </a:xfrm>
          <a:prstGeom prst="rect">
            <a:avLst/>
          </a:prstGeom>
        </p:spPr>
      </p:pic>
    </p:spTree>
    <p:extLst>
      <p:ext uri="{BB962C8B-B14F-4D97-AF65-F5344CB8AC3E}">
        <p14:creationId xmlns:p14="http://schemas.microsoft.com/office/powerpoint/2010/main" val="21366465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767469-D510-75BC-99C6-52E0458676B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Summary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200" y="1253331"/>
            <a:ext cx="11064240" cy="4351338"/>
          </a:xfrm>
        </p:spPr>
        <p:txBody>
          <a:bodyPr>
            <a:normAutofit/>
          </a:bodyPr>
          <a:lstStyle/>
          <a:p>
            <a:pPr marL="0" indent="0">
              <a:buNone/>
            </a:pPr>
            <a:endParaRPr lang="en-US"/>
          </a:p>
          <a:p>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5" name="TextBox 4">
            <a:extLst>
              <a:ext uri="{FF2B5EF4-FFF2-40B4-BE49-F238E27FC236}">
                <a16:creationId xmlns:a16="http://schemas.microsoft.com/office/drawing/2014/main" id="{BA6936AF-FFBF-9C76-E9FC-8EC2556E5439}"/>
              </a:ext>
            </a:extLst>
          </p:cNvPr>
          <p:cNvSpPr txBox="1"/>
          <p:nvPr/>
        </p:nvSpPr>
        <p:spPr>
          <a:xfrm>
            <a:off x="289560" y="1388966"/>
            <a:ext cx="11765280" cy="3539430"/>
          </a:xfrm>
          <a:prstGeom prst="rect">
            <a:avLst/>
          </a:prstGeom>
          <a:noFill/>
        </p:spPr>
        <p:txBody>
          <a:bodyPr wrap="square">
            <a:spAutoFit/>
          </a:bodyPr>
          <a:lstStyle/>
          <a:p>
            <a:r>
              <a:rPr lang="en-US" sz="2800"/>
              <a:t>Since implementation of Foremen Training, we have experienced an uptick in self reporting – foremen and crews are not afraid of safety but refer to the safety team as a resource; a tool to help build safe work habits and maintain compliance. We are the first call as opposed to the last. This allows ease of compliance with all standards LWL /Client and alleviates animosity and drives compliance.  </a:t>
            </a:r>
          </a:p>
          <a:p>
            <a:r>
              <a:rPr lang="en-US" sz="2800"/>
              <a:t>			Incidents: 2024 – 14, 2025 – 4, 2026 YTD – 1. </a:t>
            </a:r>
          </a:p>
          <a:p>
            <a:endParaRPr lang="en-US" sz="2800"/>
          </a:p>
        </p:txBody>
      </p:sp>
    </p:spTree>
    <p:extLst>
      <p:ext uri="{BB962C8B-B14F-4D97-AF65-F5344CB8AC3E}">
        <p14:creationId xmlns:p14="http://schemas.microsoft.com/office/powerpoint/2010/main" val="375117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E01DBE03-7C82-17F2-F90A-D6A39345DAC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 y="8"/>
            <a:ext cx="12191984" cy="6857991"/>
          </a:xfrm>
          <a:prstGeom prst="rect">
            <a:avLst/>
          </a:prstGeom>
        </p:spPr>
      </p:pic>
    </p:spTree>
    <p:extLst>
      <p:ext uri="{BB962C8B-B14F-4D97-AF65-F5344CB8AC3E}">
        <p14:creationId xmlns:p14="http://schemas.microsoft.com/office/powerpoint/2010/main" val="902148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46095" y="603562"/>
            <a:ext cx="6073363" cy="6254438"/>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GENERAL CONTRACTOR MEDIUM</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Arnold Construction Company delivers full-service industrial construction for demanding projects across Texas and surrounding regions. Our integrated civil, structural, mechanical, and concrete services are designed to meet schedule, budget, safety, and performance expectations.</a:t>
            </a:r>
            <a:endParaRPr lang="en-US">
              <a:effectLst>
                <a:outerShdw blurRad="50800" dist="38100" dir="2700000" algn="tl" rotWithShape="0">
                  <a:prstClr val="black">
                    <a:alpha val="40000"/>
                  </a:prstClr>
                </a:outerShdw>
              </a:effectLst>
            </a:endParaRPr>
          </a:p>
        </p:txBody>
      </p:sp>
      <p:pic>
        <p:nvPicPr>
          <p:cNvPr id="10" name="Picture 9">
            <a:extLst>
              <a:ext uri="{FF2B5EF4-FFF2-40B4-BE49-F238E27FC236}">
                <a16:creationId xmlns:a16="http://schemas.microsoft.com/office/drawing/2014/main" id="{DE07EED6-46A6-A117-4A2F-24B351643E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23837" y="3028209"/>
            <a:ext cx="2791901" cy="1668843"/>
          </a:xfrm>
          <a:prstGeom prst="rect">
            <a:avLst/>
          </a:prstGeom>
        </p:spPr>
      </p:pic>
    </p:spTree>
    <p:extLst>
      <p:ext uri="{BB962C8B-B14F-4D97-AF65-F5344CB8AC3E}">
        <p14:creationId xmlns:p14="http://schemas.microsoft.com/office/powerpoint/2010/main" val="1013515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91348" y="-46381"/>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154602" y="362260"/>
            <a:ext cx="6135518" cy="6318446"/>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060697" y="1062815"/>
            <a:ext cx="6934666" cy="130904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G.O.A.L. - "Get out and Look"</a:t>
            </a:r>
          </a:p>
          <a:p>
            <a:r>
              <a:rPr lang="en-US" sz="2800">
                <a:solidFill>
                  <a:schemeClr val="bg1"/>
                </a:solidFill>
                <a:effectLst>
                  <a:outerShdw blurRad="50800" dist="38100" dir="2700000" algn="tl" rotWithShape="0">
                    <a:prstClr val="black">
                      <a:alpha val="40000"/>
                    </a:prstClr>
                  </a:outerShdw>
                </a:effectLst>
              </a:rPr>
              <a:t>Presented by: Chris Young</a:t>
            </a:r>
          </a:p>
        </p:txBody>
      </p:sp>
      <p:pic>
        <p:nvPicPr>
          <p:cNvPr id="10" name="Picture 9">
            <a:extLst>
              <a:ext uri="{FF2B5EF4-FFF2-40B4-BE49-F238E27FC236}">
                <a16:creationId xmlns:a16="http://schemas.microsoft.com/office/drawing/2014/main" id="{6896FE84-39A8-EB2F-03F6-50C3F7ACAC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9118" y="2594578"/>
            <a:ext cx="2791901" cy="1668843"/>
          </a:xfrm>
          <a:prstGeom prst="rect">
            <a:avLst/>
          </a:prstGeom>
        </p:spPr>
      </p:pic>
      <p:pic>
        <p:nvPicPr>
          <p:cNvPr id="4" name="Picture 3">
            <a:extLst>
              <a:ext uri="{FF2B5EF4-FFF2-40B4-BE49-F238E27FC236}">
                <a16:creationId xmlns:a16="http://schemas.microsoft.com/office/drawing/2014/main" id="{D59401EE-A371-38A2-7E45-92F528B014CC}"/>
              </a:ext>
            </a:extLst>
          </p:cNvPr>
          <p:cNvPicPr>
            <a:picLocks noChangeAspect="1"/>
          </p:cNvPicPr>
          <p:nvPr/>
        </p:nvPicPr>
        <p:blipFill>
          <a:blip r:embed="rId5" cstate="print">
            <a:extLst>
              <a:ext uri="{28A0092B-C50C-407E-A947-70E740481C1C}">
                <a14:useLocalDpi xmlns:a14="http://schemas.microsoft.com/office/drawing/2010/main" val="0"/>
              </a:ext>
            </a:extLst>
          </a:blip>
          <a:srcRect l="17" r="17"/>
          <a:stretch/>
        </p:blipFill>
        <p:spPr>
          <a:xfrm>
            <a:off x="6172031" y="3483551"/>
            <a:ext cx="6097131" cy="3429000"/>
          </a:xfrm>
          <a:prstGeom prst="rect">
            <a:avLst/>
          </a:prstGeom>
        </p:spPr>
      </p:pic>
      <p:sp>
        <p:nvSpPr>
          <p:cNvPr id="9" name="TextBox 4">
            <a:extLst>
              <a:ext uri="{FF2B5EF4-FFF2-40B4-BE49-F238E27FC236}">
                <a16:creationId xmlns:a16="http://schemas.microsoft.com/office/drawing/2014/main" id="{BD295679-A02D-E74E-8182-6E97A6F7B85C}"/>
              </a:ext>
            </a:extLst>
          </p:cNvPr>
          <p:cNvSpPr txBox="1"/>
          <p:nvPr/>
        </p:nvSpPr>
        <p:spPr>
          <a:xfrm>
            <a:off x="8216853" y="5395075"/>
            <a:ext cx="1821665"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31208148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191984" cy="6857991"/>
          </a:xfrm>
          <a:prstGeom prst="rect">
            <a:avLst/>
          </a:prstGeom>
        </p:spPr>
      </p:pic>
      <p:sp>
        <p:nvSpPr>
          <p:cNvPr id="11" name="TextBox 10"/>
          <p:cNvSpPr txBox="1"/>
          <p:nvPr/>
        </p:nvSpPr>
        <p:spPr>
          <a:xfrm>
            <a:off x="200422" y="500028"/>
            <a:ext cx="4585120" cy="3508653"/>
          </a:xfrm>
          <a:prstGeom prst="rect">
            <a:avLst/>
          </a:prstGeom>
          <a:noFill/>
        </p:spPr>
        <p:txBody>
          <a:bodyPr wrap="square">
            <a:spAutoFit/>
          </a:bodyPr>
          <a:lstStyle/>
          <a:p>
            <a:pPr>
              <a:defRPr sz="2200" b="1"/>
            </a:pPr>
            <a:r>
              <a:rPr lang="en-US"/>
              <a:t>G.O.A.L – “GET OUT AND LOOK”</a:t>
            </a:r>
          </a:p>
          <a:p>
            <a:pPr>
              <a:defRPr sz="1600"/>
            </a:pPr>
            <a:endParaRPr lang="en-US" sz="800"/>
          </a:p>
          <a:p>
            <a:pPr marL="342900" indent="-342900">
              <a:buFont typeface="Arial" panose="020B0604020202020204" pitchFamily="34" charset="0"/>
              <a:buChar char="•"/>
              <a:defRPr sz="1600"/>
            </a:pPr>
            <a:r>
              <a:rPr lang="en-US" sz="2200"/>
              <a:t>Create a proactive safety culture by spending time where the work is performed. </a:t>
            </a:r>
          </a:p>
          <a:p>
            <a:pPr marL="342900" indent="-342900">
              <a:buFont typeface="Arial" panose="020B0604020202020204" pitchFamily="34" charset="0"/>
              <a:buChar char="•"/>
              <a:defRPr sz="1600"/>
            </a:pPr>
            <a:endParaRPr lang="en-US" sz="800"/>
          </a:p>
          <a:p>
            <a:pPr marL="342900" indent="-342900">
              <a:buFont typeface="Arial" panose="020B0604020202020204" pitchFamily="34" charset="0"/>
              <a:buChar char="•"/>
              <a:defRPr sz="1600"/>
            </a:pPr>
            <a:r>
              <a:rPr lang="en-US" sz="2200"/>
              <a:t>Employee engagement, hazard recognition, leadership visibility, and real-time coaching. </a:t>
            </a:r>
          </a:p>
          <a:p>
            <a:pPr marL="342900" indent="-342900">
              <a:buFont typeface="Arial" panose="020B0604020202020204" pitchFamily="34" charset="0"/>
              <a:buChar char="•"/>
              <a:defRPr sz="1600"/>
            </a:pPr>
            <a:endParaRPr lang="en-US" sz="800"/>
          </a:p>
          <a:p>
            <a:pPr marL="342900" indent="-342900">
              <a:buFont typeface="Arial" panose="020B0604020202020204" pitchFamily="34" charset="0"/>
              <a:buChar char="•"/>
              <a:defRPr sz="1600"/>
            </a:pPr>
            <a:r>
              <a:rPr lang="en-US" sz="2200"/>
              <a:t>We integrated this into our spotter fleet policies as well</a:t>
            </a:r>
            <a:endParaRPr sz="2200"/>
          </a:p>
        </p:txBody>
      </p:sp>
      <p:pic>
        <p:nvPicPr>
          <p:cNvPr id="12" name="Picture 11" descr="IMG_0269.jpeg"/>
          <p:cNvPicPr>
            <a:picLocks noChangeAspect="1"/>
          </p:cNvPicPr>
          <p:nvPr/>
        </p:nvPicPr>
        <p:blipFill>
          <a:blip r:embed="rId4"/>
          <a:stretch>
            <a:fillRect/>
          </a:stretch>
        </p:blipFill>
        <p:spPr>
          <a:xfrm>
            <a:off x="8915475" y="585873"/>
            <a:ext cx="3215609" cy="4287479"/>
          </a:xfrm>
          <a:prstGeom prst="rect">
            <a:avLst/>
          </a:prstGeom>
        </p:spPr>
      </p:pic>
      <p:pic>
        <p:nvPicPr>
          <p:cNvPr id="6" name="Picture 5">
            <a:extLst>
              <a:ext uri="{FF2B5EF4-FFF2-40B4-BE49-F238E27FC236}">
                <a16:creationId xmlns:a16="http://schemas.microsoft.com/office/drawing/2014/main" id="{93C1416F-2C7C-25FB-0DA8-050C626C8931}"/>
              </a:ext>
            </a:extLst>
          </p:cNvPr>
          <p:cNvPicPr>
            <a:picLocks noChangeAspect="1"/>
          </p:cNvPicPr>
          <p:nvPr/>
        </p:nvPicPr>
        <p:blipFill>
          <a:blip r:embed="rId5"/>
          <a:stretch>
            <a:fillRect/>
          </a:stretch>
        </p:blipFill>
        <p:spPr>
          <a:xfrm>
            <a:off x="4717675" y="1379812"/>
            <a:ext cx="4249242" cy="2830808"/>
          </a:xfrm>
          <a:prstGeom prst="rect">
            <a:avLst/>
          </a:prstGeom>
        </p:spPr>
      </p:pic>
    </p:spTree>
    <p:extLst>
      <p:ext uri="{BB962C8B-B14F-4D97-AF65-F5344CB8AC3E}">
        <p14:creationId xmlns:p14="http://schemas.microsoft.com/office/powerpoint/2010/main" val="1028678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9"/>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11" name="TextBox 10"/>
          <p:cNvSpPr txBox="1"/>
          <p:nvPr/>
        </p:nvSpPr>
        <p:spPr>
          <a:xfrm>
            <a:off x="291778" y="294936"/>
            <a:ext cx="9093142" cy="1692771"/>
          </a:xfrm>
          <a:prstGeom prst="rect">
            <a:avLst/>
          </a:prstGeom>
          <a:noFill/>
        </p:spPr>
        <p:txBody>
          <a:bodyPr wrap="square">
            <a:spAutoFit/>
          </a:bodyPr>
          <a:lstStyle/>
          <a:p>
            <a:pPr>
              <a:defRPr sz="2200" b="1"/>
            </a:pPr>
            <a:r>
              <a:t>WHAT WE LEARNED</a:t>
            </a:r>
          </a:p>
          <a:p>
            <a:pPr>
              <a:defRPr sz="1600"/>
            </a:pPr>
            <a:endParaRPr lang="en-US" sz="800"/>
          </a:p>
          <a:p>
            <a:pPr marL="342900" indent="-342900">
              <a:buFont typeface="Arial" panose="020B0604020202020204" pitchFamily="34" charset="0"/>
              <a:buChar char="•"/>
              <a:defRPr sz="1600"/>
            </a:pPr>
            <a:r>
              <a:rPr sz="2200"/>
              <a:t>The workforce had the answers. </a:t>
            </a:r>
            <a:endParaRPr lang="en-US" sz="2200"/>
          </a:p>
          <a:p>
            <a:pPr marL="342900" indent="-342900">
              <a:buFont typeface="Arial" panose="020B0604020202020204" pitchFamily="34" charset="0"/>
              <a:buChar char="•"/>
              <a:defRPr sz="1600"/>
            </a:pPr>
            <a:endParaRPr lang="en-US" sz="800"/>
          </a:p>
          <a:p>
            <a:pPr marL="342900" indent="-342900">
              <a:buFont typeface="Arial" panose="020B0604020202020204" pitchFamily="34" charset="0"/>
              <a:buChar char="•"/>
              <a:defRPr sz="1600"/>
            </a:pPr>
            <a:r>
              <a:rPr sz="2200"/>
              <a:t>Employees wanted easier access to information, supervisors needed better tools, and paper systems were slowing us down. </a:t>
            </a:r>
          </a:p>
        </p:txBody>
      </p:sp>
      <p:pic>
        <p:nvPicPr>
          <p:cNvPr id="12" name="Picture 11" descr="IMG_2381.jpeg"/>
          <p:cNvPicPr>
            <a:picLocks noChangeAspect="1"/>
          </p:cNvPicPr>
          <p:nvPr/>
        </p:nvPicPr>
        <p:blipFill>
          <a:blip r:embed="rId3"/>
          <a:stretch>
            <a:fillRect/>
          </a:stretch>
        </p:blipFill>
        <p:spPr>
          <a:xfrm>
            <a:off x="6095992" y="2068593"/>
            <a:ext cx="2442812" cy="3257082"/>
          </a:xfrm>
          <a:prstGeom prst="rect">
            <a:avLst/>
          </a:prstGeom>
        </p:spPr>
      </p:pic>
      <p:pic>
        <p:nvPicPr>
          <p:cNvPr id="6" name="Picture 5">
            <a:extLst>
              <a:ext uri="{FF2B5EF4-FFF2-40B4-BE49-F238E27FC236}">
                <a16:creationId xmlns:a16="http://schemas.microsoft.com/office/drawing/2014/main" id="{F4F04888-B88D-816A-132F-9F72BDADBDB2}"/>
              </a:ext>
            </a:extLst>
          </p:cNvPr>
          <p:cNvPicPr>
            <a:picLocks noChangeAspect="1"/>
          </p:cNvPicPr>
          <p:nvPr/>
        </p:nvPicPr>
        <p:blipFill>
          <a:blip r:embed="rId4"/>
          <a:stretch>
            <a:fillRect/>
          </a:stretch>
        </p:blipFill>
        <p:spPr>
          <a:xfrm>
            <a:off x="3400147" y="2068593"/>
            <a:ext cx="2442178" cy="3256236"/>
          </a:xfrm>
          <a:prstGeom prst="rect">
            <a:avLst/>
          </a:prstGeom>
        </p:spPr>
      </p:pic>
      <p:sp>
        <p:nvSpPr>
          <p:cNvPr id="4" name="TextBox 3">
            <a:extLst>
              <a:ext uri="{FF2B5EF4-FFF2-40B4-BE49-F238E27FC236}">
                <a16:creationId xmlns:a16="http://schemas.microsoft.com/office/drawing/2014/main" id="{10986368-75F1-5E64-7B5A-F73A5467CBE5}"/>
              </a:ext>
            </a:extLst>
          </p:cNvPr>
          <p:cNvSpPr txBox="1"/>
          <p:nvPr/>
        </p:nvSpPr>
        <p:spPr>
          <a:xfrm>
            <a:off x="8689539" y="2501153"/>
            <a:ext cx="3160778" cy="2123658"/>
          </a:xfrm>
          <a:prstGeom prst="rect">
            <a:avLst/>
          </a:prstGeom>
          <a:noFill/>
        </p:spPr>
        <p:txBody>
          <a:bodyPr wrap="square">
            <a:spAutoFit/>
          </a:bodyPr>
          <a:lstStyle/>
          <a:p>
            <a:pPr marL="342900" indent="-342900">
              <a:buFont typeface="Arial" panose="020B0604020202020204" pitchFamily="34" charset="0"/>
              <a:buChar char="•"/>
              <a:defRPr sz="1600"/>
            </a:pPr>
            <a:r>
              <a:rPr sz="2200"/>
              <a:t>The</a:t>
            </a:r>
            <a:r>
              <a:rPr lang="en-US" sz="2200"/>
              <a:t> workforce didn’t need more rules. </a:t>
            </a:r>
          </a:p>
          <a:p>
            <a:pPr marL="342900" indent="-342900">
              <a:buFont typeface="Arial" panose="020B0604020202020204" pitchFamily="34" charset="0"/>
              <a:buChar char="•"/>
              <a:defRPr sz="1600"/>
            </a:pPr>
            <a:endParaRPr lang="en-US" sz="2200"/>
          </a:p>
          <a:p>
            <a:pPr marL="342900" indent="-342900">
              <a:buFont typeface="Arial" panose="020B0604020202020204" pitchFamily="34" charset="0"/>
              <a:buChar char="•"/>
              <a:defRPr sz="1600"/>
            </a:pPr>
            <a:r>
              <a:rPr lang="en-US" sz="2200"/>
              <a:t>They need better and faster access to what we had.</a:t>
            </a:r>
            <a:endParaRPr sz="2200"/>
          </a:p>
        </p:txBody>
      </p:sp>
    </p:spTree>
    <p:extLst>
      <p:ext uri="{BB962C8B-B14F-4D97-AF65-F5344CB8AC3E}">
        <p14:creationId xmlns:p14="http://schemas.microsoft.com/office/powerpoint/2010/main" val="4543812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191984" cy="6857991"/>
          </a:xfrm>
          <a:prstGeom prst="rect">
            <a:avLst/>
          </a:prstGeom>
        </p:spPr>
      </p:pic>
      <p:sp>
        <p:nvSpPr>
          <p:cNvPr id="11" name="TextBox 10"/>
          <p:cNvSpPr txBox="1"/>
          <p:nvPr/>
        </p:nvSpPr>
        <p:spPr>
          <a:xfrm>
            <a:off x="228173" y="1502025"/>
            <a:ext cx="5422494" cy="2523768"/>
          </a:xfrm>
          <a:prstGeom prst="rect">
            <a:avLst/>
          </a:prstGeom>
          <a:noFill/>
        </p:spPr>
        <p:txBody>
          <a:bodyPr wrap="square">
            <a:spAutoFit/>
          </a:bodyPr>
          <a:lstStyle/>
          <a:p>
            <a:pPr>
              <a:defRPr sz="2200" b="1"/>
            </a:pPr>
            <a:r>
              <a:t>RESULTS OF </a:t>
            </a:r>
            <a:r>
              <a:rPr lang="en-US"/>
              <a:t>"</a:t>
            </a:r>
            <a:r>
              <a:t>GET OUT AND LOOK</a:t>
            </a:r>
            <a:r>
              <a:rPr lang="en-US"/>
              <a:t>"</a:t>
            </a:r>
          </a:p>
          <a:p>
            <a:pPr>
              <a:defRPr sz="1600"/>
            </a:pPr>
            <a:endParaRPr lang="en-US"/>
          </a:p>
          <a:p>
            <a:pPr>
              <a:defRPr sz="1600"/>
            </a:pPr>
            <a:r>
              <a:rPr sz="2200"/>
              <a:t>Improved engagement, hazard recognition, accountability, </a:t>
            </a:r>
            <a:r>
              <a:rPr lang="en-US" sz="2200"/>
              <a:t>documentation quality, and stronger relationships between operations and safety.</a:t>
            </a:r>
          </a:p>
          <a:p>
            <a:pPr>
              <a:defRPr sz="1600"/>
            </a:pPr>
            <a:endParaRPr lang="en-US"/>
          </a:p>
          <a:p>
            <a:pPr>
              <a:defRPr sz="1600"/>
            </a:pPr>
            <a:endParaRPr/>
          </a:p>
        </p:txBody>
      </p:sp>
      <p:pic>
        <p:nvPicPr>
          <p:cNvPr id="6" name="Picture 5">
            <a:extLst>
              <a:ext uri="{FF2B5EF4-FFF2-40B4-BE49-F238E27FC236}">
                <a16:creationId xmlns:a16="http://schemas.microsoft.com/office/drawing/2014/main" id="{59EBB27A-62CB-D8DB-B8C0-4415CCCA4ADA}"/>
              </a:ext>
            </a:extLst>
          </p:cNvPr>
          <p:cNvPicPr>
            <a:picLocks noChangeAspect="1"/>
          </p:cNvPicPr>
          <p:nvPr/>
        </p:nvPicPr>
        <p:blipFill>
          <a:blip r:embed="rId4"/>
          <a:stretch>
            <a:fillRect/>
          </a:stretch>
        </p:blipFill>
        <p:spPr>
          <a:xfrm>
            <a:off x="5881433" y="952092"/>
            <a:ext cx="6135330" cy="3882514"/>
          </a:xfrm>
          <a:prstGeom prst="rect">
            <a:avLst/>
          </a:prstGeom>
        </p:spPr>
      </p:pic>
    </p:spTree>
    <p:extLst>
      <p:ext uri="{BB962C8B-B14F-4D97-AF65-F5344CB8AC3E}">
        <p14:creationId xmlns:p14="http://schemas.microsoft.com/office/powerpoint/2010/main" val="24211606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950" y="10959"/>
            <a:ext cx="12191984" cy="6857991"/>
          </a:xfrm>
          <a:prstGeom prst="rect">
            <a:avLst/>
          </a:prstGeom>
        </p:spPr>
      </p:pic>
      <p:sp>
        <p:nvSpPr>
          <p:cNvPr id="11" name="TextBox 10"/>
          <p:cNvSpPr txBox="1"/>
          <p:nvPr/>
        </p:nvSpPr>
        <p:spPr>
          <a:xfrm>
            <a:off x="6014671" y="1717621"/>
            <a:ext cx="5941402" cy="1354217"/>
          </a:xfrm>
          <a:prstGeom prst="rect">
            <a:avLst/>
          </a:prstGeom>
          <a:noFill/>
        </p:spPr>
        <p:txBody>
          <a:bodyPr wrap="square">
            <a:spAutoFit/>
          </a:bodyPr>
          <a:lstStyle/>
          <a:p>
            <a:pPr>
              <a:defRPr sz="1600"/>
            </a:pPr>
            <a:endParaRPr lang="en-US"/>
          </a:p>
          <a:p>
            <a:pPr marL="342900" indent="-342900">
              <a:buFont typeface="Arial" panose="020B0604020202020204" pitchFamily="34" charset="0"/>
              <a:buChar char="•"/>
              <a:defRPr sz="1600"/>
            </a:pPr>
            <a:r>
              <a:rPr lang="en-US" sz="2200"/>
              <a:t>Our workload and the industry have evolved</a:t>
            </a:r>
            <a:r>
              <a:rPr sz="2200"/>
              <a:t>. </a:t>
            </a:r>
            <a:endParaRPr lang="en-US" sz="2200"/>
          </a:p>
          <a:p>
            <a:pPr marL="342900" indent="-342900">
              <a:buFont typeface="Arial" panose="020B0604020202020204" pitchFamily="34" charset="0"/>
              <a:buChar char="•"/>
              <a:defRPr sz="1600"/>
            </a:pPr>
            <a:endParaRPr lang="en-US" sz="2200"/>
          </a:p>
          <a:p>
            <a:pPr marL="342900" indent="-342900">
              <a:buFont typeface="Arial" panose="020B0604020202020204" pitchFamily="34" charset="0"/>
              <a:buChar char="•"/>
              <a:defRPr sz="1600"/>
            </a:pPr>
            <a:r>
              <a:rPr lang="en-US" sz="2200"/>
              <a:t>Our s</a:t>
            </a:r>
            <a:r>
              <a:rPr sz="2200"/>
              <a:t>afety programs had to evolve with it</a:t>
            </a:r>
          </a:p>
        </p:txBody>
      </p:sp>
      <p:pic>
        <p:nvPicPr>
          <p:cNvPr id="7" name="Picture 6">
            <a:extLst>
              <a:ext uri="{FF2B5EF4-FFF2-40B4-BE49-F238E27FC236}">
                <a16:creationId xmlns:a16="http://schemas.microsoft.com/office/drawing/2014/main" id="{BA65F87D-D63B-6742-F7B2-1465CB5D5657}"/>
              </a:ext>
            </a:extLst>
          </p:cNvPr>
          <p:cNvPicPr>
            <a:picLocks noChangeAspect="1"/>
          </p:cNvPicPr>
          <p:nvPr/>
        </p:nvPicPr>
        <p:blipFill>
          <a:blip r:embed="rId4"/>
          <a:stretch>
            <a:fillRect/>
          </a:stretch>
        </p:blipFill>
        <p:spPr>
          <a:xfrm>
            <a:off x="338653" y="362260"/>
            <a:ext cx="5665061" cy="3776707"/>
          </a:xfrm>
          <a:prstGeom prst="rect">
            <a:avLst/>
          </a:prstGeom>
        </p:spPr>
      </p:pic>
    </p:spTree>
    <p:extLst>
      <p:ext uri="{BB962C8B-B14F-4D97-AF65-F5344CB8AC3E}">
        <p14:creationId xmlns:p14="http://schemas.microsoft.com/office/powerpoint/2010/main" val="6114775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9"/>
            <a:ext cx="12191984" cy="6857991"/>
          </a:xfrm>
          <a:prstGeom prst="rect">
            <a:avLst/>
          </a:prstGeom>
        </p:spPr>
      </p:pic>
      <p:sp>
        <p:nvSpPr>
          <p:cNvPr id="5" name="AutoShape 2" descr="Generated image: Collaborative research and industry input">
            <a:extLst>
              <a:ext uri="{FF2B5EF4-FFF2-40B4-BE49-F238E27FC236}">
                <a16:creationId xmlns:a16="http://schemas.microsoft.com/office/drawing/2014/main" id="{9C4C6813-CA23-2937-6FCD-99C2F2B88C6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Picture 7">
            <a:extLst>
              <a:ext uri="{FF2B5EF4-FFF2-40B4-BE49-F238E27FC236}">
                <a16:creationId xmlns:a16="http://schemas.microsoft.com/office/drawing/2014/main" id="{DB403F2E-3A8A-406C-F46C-9FA352F02F08}"/>
              </a:ext>
            </a:extLst>
          </p:cNvPr>
          <p:cNvPicPr>
            <a:picLocks noChangeAspect="1"/>
          </p:cNvPicPr>
          <p:nvPr/>
        </p:nvPicPr>
        <p:blipFill>
          <a:blip r:embed="rId4"/>
          <a:srcRect b="6411"/>
          <a:stretch>
            <a:fillRect/>
          </a:stretch>
        </p:blipFill>
        <p:spPr>
          <a:xfrm>
            <a:off x="340189" y="564672"/>
            <a:ext cx="5641748" cy="3520013"/>
          </a:xfrm>
          <a:prstGeom prst="rect">
            <a:avLst/>
          </a:prstGeom>
        </p:spPr>
      </p:pic>
      <p:sp>
        <p:nvSpPr>
          <p:cNvPr id="6" name="TextBox 5">
            <a:extLst>
              <a:ext uri="{FF2B5EF4-FFF2-40B4-BE49-F238E27FC236}">
                <a16:creationId xmlns:a16="http://schemas.microsoft.com/office/drawing/2014/main" id="{B0E04100-CDAC-C0FF-30AB-A3D62B584B60}"/>
              </a:ext>
            </a:extLst>
          </p:cNvPr>
          <p:cNvSpPr txBox="1"/>
          <p:nvPr/>
        </p:nvSpPr>
        <p:spPr>
          <a:xfrm>
            <a:off x="6095992" y="1736229"/>
            <a:ext cx="5812120" cy="1692771"/>
          </a:xfrm>
          <a:prstGeom prst="rect">
            <a:avLst/>
          </a:prstGeom>
          <a:noFill/>
        </p:spPr>
        <p:txBody>
          <a:bodyPr wrap="square">
            <a:spAutoFit/>
          </a:bodyPr>
          <a:lstStyle/>
          <a:p>
            <a:pPr>
              <a:defRPr sz="1600"/>
            </a:pPr>
            <a:endParaRPr lang="en-US"/>
          </a:p>
          <a:p>
            <a:pPr marL="342900" indent="-342900">
              <a:buFont typeface="Arial" panose="020B0604020202020204" pitchFamily="34" charset="0"/>
              <a:buChar char="•"/>
              <a:defRPr sz="1600"/>
            </a:pPr>
            <a:r>
              <a:rPr lang="en-US" sz="2200"/>
              <a:t>Engaged leading safety platforms, industry peers, and safety professionals to gather insight, evaluate alternatives, and validate our approach </a:t>
            </a:r>
          </a:p>
        </p:txBody>
      </p:sp>
    </p:spTree>
    <p:extLst>
      <p:ext uri="{BB962C8B-B14F-4D97-AF65-F5344CB8AC3E}">
        <p14:creationId xmlns:p14="http://schemas.microsoft.com/office/powerpoint/2010/main" val="41546146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9"/>
            <a:ext cx="12191984" cy="6857991"/>
          </a:xfrm>
          <a:prstGeom prst="rect">
            <a:avLst/>
          </a:prstGeom>
        </p:spPr>
      </p:pic>
      <p:pic>
        <p:nvPicPr>
          <p:cNvPr id="7" name="Picture 6">
            <a:extLst>
              <a:ext uri="{FF2B5EF4-FFF2-40B4-BE49-F238E27FC236}">
                <a16:creationId xmlns:a16="http://schemas.microsoft.com/office/drawing/2014/main" id="{14E181BA-04E3-87F1-52F4-34E993F42F29}"/>
              </a:ext>
            </a:extLst>
          </p:cNvPr>
          <p:cNvPicPr>
            <a:picLocks noChangeAspect="1"/>
          </p:cNvPicPr>
          <p:nvPr/>
        </p:nvPicPr>
        <p:blipFill>
          <a:blip r:embed="rId4"/>
          <a:stretch>
            <a:fillRect/>
          </a:stretch>
        </p:blipFill>
        <p:spPr>
          <a:xfrm>
            <a:off x="3047999" y="500760"/>
            <a:ext cx="7148946" cy="4765964"/>
          </a:xfrm>
          <a:prstGeom prst="rect">
            <a:avLst/>
          </a:prstGeom>
        </p:spPr>
      </p:pic>
    </p:spTree>
    <p:extLst>
      <p:ext uri="{BB962C8B-B14F-4D97-AF65-F5344CB8AC3E}">
        <p14:creationId xmlns:p14="http://schemas.microsoft.com/office/powerpoint/2010/main" val="1465977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9"/>
            <a:ext cx="12191984" cy="6857991"/>
          </a:xfrm>
          <a:prstGeom prst="rect">
            <a:avLst/>
          </a:prstGeom>
        </p:spPr>
      </p:pic>
      <p:sp>
        <p:nvSpPr>
          <p:cNvPr id="11" name="TextBox 10"/>
          <p:cNvSpPr txBox="1"/>
          <p:nvPr/>
        </p:nvSpPr>
        <p:spPr>
          <a:xfrm>
            <a:off x="146494" y="680708"/>
            <a:ext cx="6335344" cy="3046988"/>
          </a:xfrm>
          <a:prstGeom prst="rect">
            <a:avLst/>
          </a:prstGeom>
          <a:noFill/>
        </p:spPr>
        <p:txBody>
          <a:bodyPr wrap="square" lIns="91440" tIns="45720" rIns="91440" bIns="45720" anchor="t">
            <a:spAutoFit/>
          </a:bodyPr>
          <a:lstStyle/>
          <a:p>
            <a:pPr algn="ctr">
              <a:defRPr sz="2200" b="1"/>
            </a:pPr>
            <a:r>
              <a:rPr sz="2200"/>
              <a:t>ACCESSIBILITY FOR EVERY EMPLOYEE</a:t>
            </a:r>
            <a:r>
              <a:rPr lang="en-US" sz="2200"/>
              <a:t>…</a:t>
            </a:r>
          </a:p>
          <a:p>
            <a:pPr algn="ctr">
              <a:defRPr sz="2200" b="1"/>
            </a:pPr>
            <a:r>
              <a:rPr lang="en-US" sz="2200" u="sng"/>
              <a:t>at any time of the day </a:t>
            </a:r>
          </a:p>
          <a:p>
            <a:pPr algn="ctr">
              <a:defRPr sz="2200" b="1"/>
            </a:pPr>
            <a:endParaRPr lang="en-US" sz="2200" u="sng"/>
          </a:p>
          <a:p>
            <a:pPr algn="ctr">
              <a:defRPr sz="2200" b="1"/>
            </a:pPr>
            <a:endParaRPr lang="en-US" sz="2200" u="sng"/>
          </a:p>
          <a:p>
            <a:pPr algn="ctr">
              <a:defRPr sz="2200" b="1"/>
            </a:pPr>
            <a:endParaRPr sz="2200" u="sng"/>
          </a:p>
          <a:p>
            <a:pPr>
              <a:defRPr sz="1600"/>
            </a:pPr>
            <a:endParaRPr lang="en-US"/>
          </a:p>
          <a:p>
            <a:pPr marL="342900" indent="-342900">
              <a:buFont typeface="Arial" panose="020B0604020202020204" pitchFamily="34" charset="0"/>
              <a:buChar char="•"/>
              <a:defRPr sz="1600"/>
            </a:pPr>
            <a:r>
              <a:rPr sz="2200"/>
              <a:t>Every employee received resources through flash drives,</a:t>
            </a:r>
            <a:r>
              <a:rPr lang="en-US" sz="2200"/>
              <a:t> </a:t>
            </a:r>
            <a:r>
              <a:rPr sz="2200"/>
              <a:t>digital manuals, training resources, and mobile-accessible information</a:t>
            </a:r>
            <a:endParaRPr lang="en-US" sz="2200"/>
          </a:p>
        </p:txBody>
      </p:sp>
      <p:pic>
        <p:nvPicPr>
          <p:cNvPr id="7" name="Picture 6">
            <a:extLst>
              <a:ext uri="{FF2B5EF4-FFF2-40B4-BE49-F238E27FC236}">
                <a16:creationId xmlns:a16="http://schemas.microsoft.com/office/drawing/2014/main" id="{6EFF1858-65CE-30AF-E702-A9A99D3068C6}"/>
              </a:ext>
            </a:extLst>
          </p:cNvPr>
          <p:cNvPicPr>
            <a:picLocks noChangeAspect="1"/>
          </p:cNvPicPr>
          <p:nvPr/>
        </p:nvPicPr>
        <p:blipFill>
          <a:blip r:embed="rId4"/>
          <a:srcRect l="5351"/>
          <a:stretch>
            <a:fillRect/>
          </a:stretch>
        </p:blipFill>
        <p:spPr>
          <a:xfrm>
            <a:off x="6461024" y="1142782"/>
            <a:ext cx="5488537" cy="3865880"/>
          </a:xfrm>
          <a:prstGeom prst="rect">
            <a:avLst/>
          </a:prstGeom>
        </p:spPr>
      </p:pic>
    </p:spTree>
    <p:extLst>
      <p:ext uri="{BB962C8B-B14F-4D97-AF65-F5344CB8AC3E}">
        <p14:creationId xmlns:p14="http://schemas.microsoft.com/office/powerpoint/2010/main" val="11341908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9"/>
            <a:ext cx="12191984" cy="6857991"/>
          </a:xfrm>
          <a:prstGeom prst="rect">
            <a:avLst/>
          </a:prstGeom>
        </p:spPr>
      </p:pic>
      <p:sp>
        <p:nvSpPr>
          <p:cNvPr id="11" name="TextBox 10"/>
          <p:cNvSpPr txBox="1"/>
          <p:nvPr/>
        </p:nvSpPr>
        <p:spPr>
          <a:xfrm>
            <a:off x="793891" y="431518"/>
            <a:ext cx="3072494" cy="3600986"/>
          </a:xfrm>
          <a:prstGeom prst="rect">
            <a:avLst/>
          </a:prstGeom>
          <a:noFill/>
        </p:spPr>
        <p:txBody>
          <a:bodyPr wrap="square">
            <a:spAutoFit/>
          </a:bodyPr>
          <a:lstStyle/>
          <a:p>
            <a:pPr>
              <a:defRPr sz="2200" b="1"/>
            </a:pPr>
            <a:r>
              <a:t>QR CODE PROGRAM</a:t>
            </a:r>
            <a:endParaRPr lang="en-US"/>
          </a:p>
          <a:p>
            <a:pPr>
              <a:defRPr sz="2200" b="1"/>
            </a:pPr>
            <a:endParaRPr/>
          </a:p>
          <a:p>
            <a:pPr marL="342900" indent="-342900">
              <a:spcAft>
                <a:spcPts val="600"/>
              </a:spcAft>
              <a:buFont typeface="Arial" panose="020B0604020202020204" pitchFamily="34" charset="0"/>
              <a:buChar char="•"/>
              <a:defRPr sz="1600"/>
            </a:pPr>
            <a:r>
              <a:rPr sz="2200" b="1" i="1"/>
              <a:t>Instant access to</a:t>
            </a:r>
            <a:r>
              <a:rPr lang="en-US" sz="2200" b="1" i="1"/>
              <a:t>:</a:t>
            </a:r>
          </a:p>
          <a:p>
            <a:pPr marL="342900" indent="-342900">
              <a:spcAft>
                <a:spcPts val="600"/>
              </a:spcAft>
              <a:buFont typeface="Arial" panose="020B0604020202020204" pitchFamily="34" charset="0"/>
              <a:buChar char="•"/>
              <a:defRPr sz="1600"/>
            </a:pPr>
            <a:r>
              <a:rPr sz="2200"/>
              <a:t>Safety Manuals</a:t>
            </a:r>
            <a:endParaRPr lang="en-US" sz="2200"/>
          </a:p>
          <a:p>
            <a:pPr marL="342900" indent="-342900">
              <a:spcAft>
                <a:spcPts val="600"/>
              </a:spcAft>
              <a:buFont typeface="Arial" panose="020B0604020202020204" pitchFamily="34" charset="0"/>
              <a:buChar char="•"/>
              <a:defRPr sz="1600"/>
            </a:pPr>
            <a:r>
              <a:rPr sz="2200"/>
              <a:t>SDS information</a:t>
            </a:r>
            <a:endParaRPr lang="en-US" sz="2200"/>
          </a:p>
          <a:p>
            <a:pPr marL="342900" indent="-342900">
              <a:spcAft>
                <a:spcPts val="600"/>
              </a:spcAft>
              <a:buFont typeface="Arial" panose="020B0604020202020204" pitchFamily="34" charset="0"/>
              <a:buChar char="•"/>
              <a:defRPr sz="1600"/>
            </a:pPr>
            <a:r>
              <a:rPr lang="en-US" sz="2200"/>
              <a:t>F</a:t>
            </a:r>
            <a:r>
              <a:rPr sz="2200"/>
              <a:t>orms</a:t>
            </a:r>
            <a:endParaRPr lang="en-US" sz="2200"/>
          </a:p>
          <a:p>
            <a:pPr marL="342900" indent="-342900">
              <a:spcAft>
                <a:spcPts val="600"/>
              </a:spcAft>
              <a:buFont typeface="Arial" panose="020B0604020202020204" pitchFamily="34" charset="0"/>
              <a:buChar char="•"/>
              <a:defRPr sz="1600"/>
            </a:pPr>
            <a:r>
              <a:rPr lang="en-US" sz="2200"/>
              <a:t>T</a:t>
            </a:r>
            <a:r>
              <a:rPr sz="2200"/>
              <a:t>oolbox talks</a:t>
            </a:r>
            <a:endParaRPr lang="en-US" sz="2200"/>
          </a:p>
          <a:p>
            <a:pPr marL="342900" indent="-342900">
              <a:spcAft>
                <a:spcPts val="600"/>
              </a:spcAft>
              <a:buFont typeface="Arial" panose="020B0604020202020204" pitchFamily="34" charset="0"/>
              <a:buChar char="•"/>
              <a:defRPr sz="1600"/>
            </a:pPr>
            <a:r>
              <a:rPr lang="en-US" sz="2200"/>
              <a:t>T</a:t>
            </a:r>
            <a:r>
              <a:rPr sz="2200"/>
              <a:t>raining resources </a:t>
            </a:r>
            <a:endParaRPr lang="en-US" sz="2200"/>
          </a:p>
          <a:p>
            <a:pPr marL="342900" indent="-342900">
              <a:spcAft>
                <a:spcPts val="600"/>
              </a:spcAft>
              <a:buFont typeface="Arial" panose="020B0604020202020204" pitchFamily="34" charset="0"/>
              <a:buChar char="•"/>
              <a:defRPr sz="1600"/>
            </a:pPr>
            <a:r>
              <a:rPr lang="en-US" sz="2200"/>
              <a:t>E</a:t>
            </a:r>
            <a:r>
              <a:rPr sz="2200"/>
              <a:t>mergency contacts</a:t>
            </a:r>
          </a:p>
        </p:txBody>
      </p:sp>
      <p:pic>
        <p:nvPicPr>
          <p:cNvPr id="6" name="Picture 5">
            <a:extLst>
              <a:ext uri="{FF2B5EF4-FFF2-40B4-BE49-F238E27FC236}">
                <a16:creationId xmlns:a16="http://schemas.microsoft.com/office/drawing/2014/main" id="{ED3FBBA5-C9BB-9CCA-1493-4F579D99AF4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77805" y="2002536"/>
            <a:ext cx="2205062" cy="2011680"/>
          </a:xfrm>
          <a:prstGeom prst="rect">
            <a:avLst/>
          </a:prstGeom>
        </p:spPr>
      </p:pic>
      <p:sp>
        <p:nvSpPr>
          <p:cNvPr id="7" name="TextBox 6">
            <a:extLst>
              <a:ext uri="{FF2B5EF4-FFF2-40B4-BE49-F238E27FC236}">
                <a16:creationId xmlns:a16="http://schemas.microsoft.com/office/drawing/2014/main" id="{B3262A4C-6A92-4CD0-320C-AAB6FE771088}"/>
              </a:ext>
            </a:extLst>
          </p:cNvPr>
          <p:cNvSpPr txBox="1"/>
          <p:nvPr/>
        </p:nvSpPr>
        <p:spPr>
          <a:xfrm>
            <a:off x="4829914" y="4014216"/>
            <a:ext cx="2294547" cy="369332"/>
          </a:xfrm>
          <a:prstGeom prst="rect">
            <a:avLst/>
          </a:prstGeom>
          <a:noFill/>
        </p:spPr>
        <p:txBody>
          <a:bodyPr wrap="square" lIns="91440" tIns="45720" rIns="91440" bIns="45720" rtlCol="0" anchor="t">
            <a:spAutoFit/>
          </a:bodyPr>
          <a:lstStyle/>
          <a:p>
            <a:pPr algn="ctr"/>
            <a:r>
              <a:rPr lang="en-US"/>
              <a:t>Main Safety &amp; Health</a:t>
            </a:r>
          </a:p>
        </p:txBody>
      </p:sp>
      <p:pic>
        <p:nvPicPr>
          <p:cNvPr id="9" name="Picture 8">
            <a:extLst>
              <a:ext uri="{FF2B5EF4-FFF2-40B4-BE49-F238E27FC236}">
                <a16:creationId xmlns:a16="http://schemas.microsoft.com/office/drawing/2014/main" id="{C3E2CB17-548B-B6E0-2464-549C283BD56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4196" y="2002536"/>
            <a:ext cx="2029968" cy="2029968"/>
          </a:xfrm>
          <a:prstGeom prst="rect">
            <a:avLst/>
          </a:prstGeom>
        </p:spPr>
      </p:pic>
      <p:sp>
        <p:nvSpPr>
          <p:cNvPr id="10" name="TextBox 9">
            <a:extLst>
              <a:ext uri="{FF2B5EF4-FFF2-40B4-BE49-F238E27FC236}">
                <a16:creationId xmlns:a16="http://schemas.microsoft.com/office/drawing/2014/main" id="{E87BF766-707B-7CF7-4A3A-024A6907B785}"/>
              </a:ext>
            </a:extLst>
          </p:cNvPr>
          <p:cNvSpPr txBox="1"/>
          <p:nvPr/>
        </p:nvSpPr>
        <p:spPr>
          <a:xfrm>
            <a:off x="7637663" y="4032504"/>
            <a:ext cx="1572768" cy="369332"/>
          </a:xfrm>
          <a:prstGeom prst="rect">
            <a:avLst/>
          </a:prstGeom>
          <a:noFill/>
        </p:spPr>
        <p:txBody>
          <a:bodyPr wrap="square" rtlCol="0">
            <a:spAutoFit/>
          </a:bodyPr>
          <a:lstStyle/>
          <a:p>
            <a:r>
              <a:rPr lang="en-US"/>
              <a:t> Safety Forms </a:t>
            </a:r>
          </a:p>
        </p:txBody>
      </p:sp>
      <p:pic>
        <p:nvPicPr>
          <p:cNvPr id="14" name="Picture 13">
            <a:extLst>
              <a:ext uri="{FF2B5EF4-FFF2-40B4-BE49-F238E27FC236}">
                <a16:creationId xmlns:a16="http://schemas.microsoft.com/office/drawing/2014/main" id="{B040CAF3-21D2-F97D-E85E-6DA982657F8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565258" y="2002536"/>
            <a:ext cx="2029968" cy="2029968"/>
          </a:xfrm>
          <a:prstGeom prst="rect">
            <a:avLst/>
          </a:prstGeom>
        </p:spPr>
      </p:pic>
      <p:sp>
        <p:nvSpPr>
          <p:cNvPr id="15" name="TextBox 14">
            <a:extLst>
              <a:ext uri="{FF2B5EF4-FFF2-40B4-BE49-F238E27FC236}">
                <a16:creationId xmlns:a16="http://schemas.microsoft.com/office/drawing/2014/main" id="{66E5E134-349A-F58B-E9EE-49498B6FC5AA}"/>
              </a:ext>
            </a:extLst>
          </p:cNvPr>
          <p:cNvSpPr txBox="1"/>
          <p:nvPr/>
        </p:nvSpPr>
        <p:spPr>
          <a:xfrm>
            <a:off x="9723633" y="3970412"/>
            <a:ext cx="1737336" cy="646331"/>
          </a:xfrm>
          <a:prstGeom prst="rect">
            <a:avLst/>
          </a:prstGeom>
          <a:noFill/>
        </p:spPr>
        <p:txBody>
          <a:bodyPr wrap="square" lIns="91440" tIns="45720" rIns="91440" bIns="45720" rtlCol="0" anchor="t">
            <a:spAutoFit/>
          </a:bodyPr>
          <a:lstStyle/>
          <a:p>
            <a:r>
              <a:rPr lang="en-US"/>
              <a:t> Right to Know</a:t>
            </a:r>
          </a:p>
          <a:p>
            <a:pPr algn="ctr"/>
            <a:r>
              <a:rPr lang="en-US"/>
              <a:t>  SDS</a:t>
            </a:r>
          </a:p>
        </p:txBody>
      </p:sp>
    </p:spTree>
    <p:extLst>
      <p:ext uri="{BB962C8B-B14F-4D97-AF65-F5344CB8AC3E}">
        <p14:creationId xmlns:p14="http://schemas.microsoft.com/office/powerpoint/2010/main" val="38994959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5D8C2E-0FB5-435F-5B74-B385113B172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idx="4294967295"/>
          </p:nvPr>
        </p:nvSpPr>
        <p:spPr>
          <a:xfrm>
            <a:off x="409409" y="181030"/>
            <a:ext cx="10515600" cy="760748"/>
          </a:xfrm>
        </p:spPr>
        <p:txBody>
          <a:bodyPr>
            <a:normAutofit/>
          </a:bodyPr>
          <a:lstStyle/>
          <a:p>
            <a:r>
              <a:rPr lang="en-US" sz="2400" b="1">
                <a:latin typeface="+mn-lt"/>
                <a:ea typeface="+mn-ea"/>
                <a:cs typeface="+mn-cs"/>
              </a:rPr>
              <a:t>In Summary</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11" name="TextBox 10"/>
          <p:cNvSpPr txBox="1"/>
          <p:nvPr/>
        </p:nvSpPr>
        <p:spPr>
          <a:xfrm>
            <a:off x="294986" y="1127070"/>
            <a:ext cx="5202365" cy="2031325"/>
          </a:xfrm>
          <a:prstGeom prst="rect">
            <a:avLst/>
          </a:prstGeom>
          <a:noFill/>
        </p:spPr>
        <p:txBody>
          <a:bodyPr wrap="square" lIns="91440" tIns="45720" rIns="91440" bIns="45720" anchor="t">
            <a:spAutoFit/>
          </a:bodyPr>
          <a:lstStyle/>
          <a:p>
            <a:pPr algn="just">
              <a:defRPr sz="2200" b="1"/>
            </a:pPr>
            <a:r>
              <a:t>TECHNOLOGY INTEGRATION</a:t>
            </a:r>
          </a:p>
          <a:p>
            <a:pPr algn="just">
              <a:defRPr sz="1600"/>
            </a:pPr>
            <a:endParaRPr lang="en-US"/>
          </a:p>
          <a:p>
            <a:pPr algn="just">
              <a:defRPr sz="1600"/>
            </a:pPr>
            <a:r>
              <a:rPr sz="2200"/>
              <a:t>Integrated Safety Manual, SDS Program, Forms, Training Resources, Toolbox Talks, and Emergency Information into one connected system</a:t>
            </a:r>
            <a:endParaRPr lang="en-US" sz="2200"/>
          </a:p>
        </p:txBody>
      </p:sp>
      <p:sp>
        <p:nvSpPr>
          <p:cNvPr id="3" name="AutoShape 2" descr="Generated image: Tech-driven safety for a smarter workplace">
            <a:extLst>
              <a:ext uri="{FF2B5EF4-FFF2-40B4-BE49-F238E27FC236}">
                <a16:creationId xmlns:a16="http://schemas.microsoft.com/office/drawing/2014/main" id="{839E4467-DB1E-AC3F-AEAB-6262674274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a:extLst>
              <a:ext uri="{FF2B5EF4-FFF2-40B4-BE49-F238E27FC236}">
                <a16:creationId xmlns:a16="http://schemas.microsoft.com/office/drawing/2014/main" id="{08A06711-190C-8163-463D-07216C98015C}"/>
              </a:ext>
            </a:extLst>
          </p:cNvPr>
          <p:cNvPicPr>
            <a:picLocks noChangeAspect="1"/>
          </p:cNvPicPr>
          <p:nvPr/>
        </p:nvPicPr>
        <p:blipFill>
          <a:blip r:embed="rId3"/>
          <a:stretch>
            <a:fillRect/>
          </a:stretch>
        </p:blipFill>
        <p:spPr>
          <a:xfrm>
            <a:off x="5540117" y="724512"/>
            <a:ext cx="6356897" cy="4237931"/>
          </a:xfrm>
          <a:prstGeom prst="rect">
            <a:avLst/>
          </a:prstGeom>
        </p:spPr>
      </p:pic>
    </p:spTree>
    <p:extLst>
      <p:ext uri="{BB962C8B-B14F-4D97-AF65-F5344CB8AC3E}">
        <p14:creationId xmlns:p14="http://schemas.microsoft.com/office/powerpoint/2010/main" val="40211878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975360" y="2105561"/>
            <a:ext cx="10241280"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A604E7AE-7408-CD57-8AF4-7D61A7F96ED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9"/>
            <a:ext cx="12191984" cy="6857991"/>
          </a:xfrm>
          <a:prstGeom prst="rect">
            <a:avLst/>
          </a:prstGeom>
        </p:spPr>
      </p:pic>
    </p:spTree>
    <p:extLst>
      <p:ext uri="{BB962C8B-B14F-4D97-AF65-F5344CB8AC3E}">
        <p14:creationId xmlns:p14="http://schemas.microsoft.com/office/powerpoint/2010/main" val="9021489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GENERAL CONTRACTOR LARGE</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Founded in 1983, </a:t>
            </a:r>
            <a:r>
              <a:rPr lang="en-US" sz="1400" err="1">
                <a:solidFill>
                  <a:srgbClr val="FFFFFF"/>
                </a:solidFill>
                <a:effectLst>
                  <a:outerShdw blurRad="50800" dist="38100" dir="2700000" algn="tl" rotWithShape="0">
                    <a:prstClr val="black">
                      <a:alpha val="40000"/>
                    </a:prstClr>
                  </a:outerShdw>
                </a:effectLst>
              </a:rPr>
              <a:t>Starcon</a:t>
            </a:r>
            <a:r>
              <a:rPr lang="en-US" sz="1400">
                <a:solidFill>
                  <a:srgbClr val="FFFFFF"/>
                </a:solidFill>
                <a:effectLst>
                  <a:outerShdw blurRad="50800" dist="38100" dir="2700000" algn="tl" rotWithShape="0">
                    <a:prstClr val="black">
                      <a:alpha val="40000"/>
                    </a:prstClr>
                  </a:outerShdw>
                </a:effectLst>
              </a:rPr>
              <a:t> is a national, full service contractor offering comprehensive industrial and mechanical services to a wide variety of process industry clients. </a:t>
            </a:r>
            <a:r>
              <a:rPr lang="en-US" sz="1400" err="1">
                <a:solidFill>
                  <a:srgbClr val="FFFFFF"/>
                </a:solidFill>
                <a:effectLst>
                  <a:outerShdw blurRad="50800" dist="38100" dir="2700000" algn="tl" rotWithShape="0">
                    <a:prstClr val="black">
                      <a:alpha val="40000"/>
                    </a:prstClr>
                  </a:outerShdw>
                </a:effectLst>
              </a:rPr>
              <a:t>Starcon</a:t>
            </a:r>
            <a:r>
              <a:rPr lang="en-US" sz="1400">
                <a:solidFill>
                  <a:srgbClr val="FFFFFF"/>
                </a:solidFill>
                <a:effectLst>
                  <a:outerShdw blurRad="50800" dist="38100" dir="2700000" algn="tl" rotWithShape="0">
                    <a:prstClr val="black">
                      <a:alpha val="40000"/>
                    </a:prstClr>
                  </a:outerShdw>
                </a:effectLst>
              </a:rPr>
              <a:t> provides expertise in turnarounds, maintenance, capital construction, and facility support. Our success is built on a strong safety culture, quality execution, and a commitment to delivering best in class results for our clients. </a:t>
            </a:r>
            <a:r>
              <a:rPr lang="en-US" sz="1400" err="1">
                <a:solidFill>
                  <a:srgbClr val="FFFFFF"/>
                </a:solidFill>
                <a:effectLst>
                  <a:outerShdw blurRad="50800" dist="38100" dir="2700000" algn="tl" rotWithShape="0">
                    <a:prstClr val="black">
                      <a:alpha val="40000"/>
                    </a:prstClr>
                  </a:outerShdw>
                </a:effectLst>
              </a:rPr>
              <a:t>Starcon</a:t>
            </a:r>
            <a:r>
              <a:rPr lang="en-US" sz="1400">
                <a:solidFill>
                  <a:srgbClr val="FFFFFF"/>
                </a:solidFill>
                <a:effectLst>
                  <a:outerShdw blurRad="50800" dist="38100" dir="2700000" algn="tl" rotWithShape="0">
                    <a:prstClr val="black">
                      <a:alpha val="40000"/>
                    </a:prstClr>
                  </a:outerShdw>
                </a:effectLst>
              </a:rPr>
              <a:t> is proud to be 100% employee owned.</a:t>
            </a:r>
            <a:endParaRPr lang="en-US">
              <a:effectLst>
                <a:outerShdw blurRad="50800" dist="38100" dir="2700000" algn="tl" rotWithShape="0">
                  <a:prstClr val="black">
                    <a:alpha val="40000"/>
                  </a:prstClr>
                </a:outerShdw>
              </a:effectLst>
            </a:endParaRPr>
          </a:p>
        </p:txBody>
      </p:sp>
      <p:pic>
        <p:nvPicPr>
          <p:cNvPr id="14" name="Picture 13">
            <a:extLst>
              <a:ext uri="{FF2B5EF4-FFF2-40B4-BE49-F238E27FC236}">
                <a16:creationId xmlns:a16="http://schemas.microsoft.com/office/drawing/2014/main" id="{50ED79D6-28E4-FA03-913F-83AF7B56837A}"/>
              </a:ext>
            </a:extLst>
          </p:cNvPr>
          <p:cNvPicPr>
            <a:picLocks noChangeAspect="1"/>
          </p:cNvPicPr>
          <p:nvPr/>
        </p:nvPicPr>
        <p:blipFill>
          <a:blip r:embed="rId5"/>
          <a:stretch>
            <a:fillRect/>
          </a:stretch>
        </p:blipFill>
        <p:spPr>
          <a:xfrm>
            <a:off x="548650" y="2592821"/>
            <a:ext cx="3903423" cy="1873642"/>
          </a:xfrm>
          <a:prstGeom prst="rect">
            <a:avLst/>
          </a:prstGeom>
        </p:spPr>
      </p:pic>
    </p:spTree>
    <p:extLst>
      <p:ext uri="{BB962C8B-B14F-4D97-AF65-F5344CB8AC3E}">
        <p14:creationId xmlns:p14="http://schemas.microsoft.com/office/powerpoint/2010/main" val="34854224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24766" y="97190"/>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477168" y="770902"/>
            <a:ext cx="6876613"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pPr algn="ctr"/>
            <a:r>
              <a:rPr lang="en-US">
                <a:solidFill>
                  <a:schemeClr val="bg1"/>
                </a:solidFill>
                <a:effectLst>
                  <a:outerShdw blurRad="50800" dist="38100" dir="2700000" algn="tl" rotWithShape="0">
                    <a:prstClr val="black">
                      <a:alpha val="40000"/>
                    </a:prstClr>
                  </a:outerShdw>
                </a:effectLst>
              </a:rPr>
              <a:t>Type II Safety Helmets</a:t>
            </a:r>
          </a:p>
          <a:p>
            <a:r>
              <a:rPr lang="en-US">
                <a:solidFill>
                  <a:schemeClr val="bg1"/>
                </a:solidFill>
                <a:effectLst>
                  <a:outerShdw blurRad="50800" dist="38100" dir="2700000" algn="tl" rotWithShape="0">
                    <a:prstClr val="black">
                      <a:alpha val="40000"/>
                    </a:prstClr>
                  </a:outerShdw>
                </a:effectLst>
              </a:rPr>
              <a:t>Innovative Head Protection</a:t>
            </a:r>
          </a:p>
          <a:p>
            <a:r>
              <a:rPr lang="en-US" sz="2800">
                <a:solidFill>
                  <a:schemeClr val="bg1"/>
                </a:solidFill>
                <a:effectLst>
                  <a:outerShdw blurRad="50800" dist="38100" dir="2700000" algn="tl" rotWithShape="0">
                    <a:prstClr val="black">
                      <a:alpha val="40000"/>
                    </a:prstClr>
                  </a:outerShdw>
                </a:effectLst>
              </a:rPr>
              <a:t>Presented by: Omar Zaldivar &amp; Carlos Saldana </a:t>
            </a:r>
          </a:p>
        </p:txBody>
      </p:sp>
      <p:pic>
        <p:nvPicPr>
          <p:cNvPr id="12" name="Picture 11">
            <a:extLst>
              <a:ext uri="{FF2B5EF4-FFF2-40B4-BE49-F238E27FC236}">
                <a16:creationId xmlns:a16="http://schemas.microsoft.com/office/drawing/2014/main" id="{245F2322-7540-BA01-B3CE-A45183B155FE}"/>
              </a:ext>
            </a:extLst>
          </p:cNvPr>
          <p:cNvPicPr>
            <a:picLocks noChangeAspect="1"/>
          </p:cNvPicPr>
          <p:nvPr/>
        </p:nvPicPr>
        <p:blipFill>
          <a:blip r:embed="rId4"/>
          <a:stretch>
            <a:fillRect/>
          </a:stretch>
        </p:blipFill>
        <p:spPr>
          <a:xfrm>
            <a:off x="548650" y="2592821"/>
            <a:ext cx="3903423" cy="1873642"/>
          </a:xfrm>
          <a:prstGeom prst="rect">
            <a:avLst/>
          </a:prstGeom>
        </p:spPr>
      </p:pic>
      <p:pic>
        <p:nvPicPr>
          <p:cNvPr id="4" name="Picture 3">
            <a:extLst>
              <a:ext uri="{FF2B5EF4-FFF2-40B4-BE49-F238E27FC236}">
                <a16:creationId xmlns:a16="http://schemas.microsoft.com/office/drawing/2014/main" id="{9B9C43D6-FC55-83A5-DD13-537CE96C0CDE}"/>
              </a:ext>
            </a:extLst>
          </p:cNvPr>
          <p:cNvPicPr>
            <a:picLocks noChangeAspect="1"/>
          </p:cNvPicPr>
          <p:nvPr/>
        </p:nvPicPr>
        <p:blipFill>
          <a:blip r:embed="rId5" cstate="print">
            <a:extLst>
              <a:ext uri="{28A0092B-C50C-407E-A947-70E740481C1C}">
                <a14:useLocalDpi xmlns:a14="http://schemas.microsoft.com/office/drawing/2010/main" val="0"/>
              </a:ext>
            </a:extLst>
          </a:blip>
          <a:srcRect l="12463" t="1670" r="2209"/>
          <a:stretch>
            <a:fillRect/>
          </a:stretch>
        </p:blipFill>
        <p:spPr>
          <a:xfrm>
            <a:off x="6269476" y="3526190"/>
            <a:ext cx="6021315" cy="3386362"/>
          </a:xfrm>
          <a:prstGeom prst="rect">
            <a:avLst/>
          </a:prstGeom>
        </p:spPr>
      </p:pic>
      <p:sp>
        <p:nvSpPr>
          <p:cNvPr id="10" name="TextBox 4">
            <a:extLst>
              <a:ext uri="{FF2B5EF4-FFF2-40B4-BE49-F238E27FC236}">
                <a16:creationId xmlns:a16="http://schemas.microsoft.com/office/drawing/2014/main" id="{3D277580-6DF5-454A-1843-ECC3B3A7DC47}"/>
              </a:ext>
            </a:extLst>
          </p:cNvPr>
          <p:cNvSpPr txBox="1"/>
          <p:nvPr/>
        </p:nvSpPr>
        <p:spPr>
          <a:xfrm>
            <a:off x="6916755" y="5503595"/>
            <a:ext cx="1821665"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18726550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455983" y="-207103"/>
            <a:ext cx="2133600" cy="1325563"/>
          </a:xfrm>
        </p:spPr>
        <p:txBody>
          <a:bodyPr/>
          <a:lstStyle/>
          <a:p>
            <a:r>
              <a:t>Purpose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4" name="Content Placeholder 9">
            <a:extLst>
              <a:ext uri="{FF2B5EF4-FFF2-40B4-BE49-F238E27FC236}">
                <a16:creationId xmlns:a16="http://schemas.microsoft.com/office/drawing/2014/main" id="{7D891372-327D-7267-D4DD-4A28E9280F6E}"/>
              </a:ext>
            </a:extLst>
          </p:cNvPr>
          <p:cNvSpPr>
            <a:spLocks noGrp="1"/>
          </p:cNvSpPr>
          <p:nvPr>
            <p:ph sz="half" idx="2"/>
          </p:nvPr>
        </p:nvSpPr>
        <p:spPr>
          <a:xfrm>
            <a:off x="247635" y="737818"/>
            <a:ext cx="6306478" cy="2978151"/>
          </a:xfrm>
        </p:spPr>
        <p:txBody>
          <a:bodyPr>
            <a:noAutofit/>
          </a:bodyPr>
          <a:lstStyle/>
          <a:p>
            <a:pPr fontAlgn="t">
              <a:spcAft>
                <a:spcPts val="600"/>
              </a:spcAft>
            </a:pPr>
            <a:r>
              <a:rPr lang="en-US" sz="2000"/>
              <a:t>The purpose of this initiative was to improve head protection across all operations </a:t>
            </a:r>
          </a:p>
          <a:p>
            <a:pPr fontAlgn="t">
              <a:spcAft>
                <a:spcPts val="600"/>
              </a:spcAft>
            </a:pPr>
            <a:r>
              <a:rPr lang="en-US" sz="2000"/>
              <a:t>Reduce the risk of traumatic brain injuries(TBI), a leading cause of injury-related death and disability. </a:t>
            </a:r>
          </a:p>
          <a:p>
            <a:pPr fontAlgn="t">
              <a:spcAft>
                <a:spcPts val="600"/>
              </a:spcAft>
            </a:pPr>
            <a:r>
              <a:rPr lang="en-US" sz="2000"/>
              <a:t>To better protect our teams, we identified that these safety helmets provide industry-leading protection for head impacts. </a:t>
            </a:r>
          </a:p>
          <a:p>
            <a:pPr fontAlgn="t">
              <a:spcAft>
                <a:spcPts val="600"/>
              </a:spcAft>
            </a:pPr>
            <a:r>
              <a:rPr lang="en-US" sz="2000"/>
              <a:t>Traditional hard hats primarily protect against top impacts, but they do not address side or off-angle impacts.</a:t>
            </a:r>
          </a:p>
        </p:txBody>
      </p:sp>
      <p:sp>
        <p:nvSpPr>
          <p:cNvPr id="17" name="TextBox 16">
            <a:extLst>
              <a:ext uri="{FF2B5EF4-FFF2-40B4-BE49-F238E27FC236}">
                <a16:creationId xmlns:a16="http://schemas.microsoft.com/office/drawing/2014/main" id="{8807DDE4-E658-628C-47DC-706BE3603C48}"/>
              </a:ext>
            </a:extLst>
          </p:cNvPr>
          <p:cNvSpPr txBox="1"/>
          <p:nvPr/>
        </p:nvSpPr>
        <p:spPr>
          <a:xfrm>
            <a:off x="3076575" y="5006459"/>
            <a:ext cx="5737225" cy="369332"/>
          </a:xfrm>
          <a:prstGeom prst="rect">
            <a:avLst/>
          </a:prstGeom>
          <a:noFill/>
        </p:spPr>
        <p:txBody>
          <a:bodyPr wrap="square">
            <a:spAutoFit/>
          </a:bodyPr>
          <a:lstStyle/>
          <a:p>
            <a:r>
              <a:rPr lang="en-US">
                <a:hlinkClick r:id="rId3"/>
              </a:rPr>
              <a:t>The Cianbro Companies - Type 2 Safety Helmet Launch</a:t>
            </a:r>
            <a:endParaRPr lang="en-US"/>
          </a:p>
        </p:txBody>
      </p:sp>
      <p:pic>
        <p:nvPicPr>
          <p:cNvPr id="5" name="id-AB5C706E-3786-47D7-BB9D-618E95D64F41" descr="Image.png">
            <a:extLst>
              <a:ext uri="{FF2B5EF4-FFF2-40B4-BE49-F238E27FC236}">
                <a16:creationId xmlns:a16="http://schemas.microsoft.com/office/drawing/2014/main" id="{ED95C522-60D1-8CC9-8FF3-B4D44FFEB91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04783" y="848602"/>
            <a:ext cx="4020670" cy="3172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9">
            <a:extLst>
              <a:ext uri="{FF2B5EF4-FFF2-40B4-BE49-F238E27FC236}">
                <a16:creationId xmlns:a16="http://schemas.microsoft.com/office/drawing/2014/main" id="{3F9E89FC-5633-9C4E-41DA-5CBDD9611102}"/>
              </a:ext>
            </a:extLst>
          </p:cNvPr>
          <p:cNvSpPr txBox="1">
            <a:spLocks/>
          </p:cNvSpPr>
          <p:nvPr/>
        </p:nvSpPr>
        <p:spPr>
          <a:xfrm>
            <a:off x="2942753" y="4129514"/>
            <a:ext cx="6306478" cy="69766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r>
              <a:rPr lang="en-US" sz="2000" b="1" i="1"/>
              <a:t>We implemented a company-wide transition to Type II helmets to address this gap.</a:t>
            </a:r>
          </a:p>
        </p:txBody>
      </p:sp>
    </p:spTree>
    <p:extLst>
      <p:ext uri="{BB962C8B-B14F-4D97-AF65-F5344CB8AC3E}">
        <p14:creationId xmlns:p14="http://schemas.microsoft.com/office/powerpoint/2010/main" val="429405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9"/>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175209" y="0"/>
            <a:ext cx="10515600" cy="1325563"/>
          </a:xfrm>
        </p:spPr>
        <p:txBody>
          <a:bodyPr/>
          <a:lstStyle/>
          <a:p>
            <a:r>
              <a:t>Execution &amp; Development</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131405" y="1325563"/>
            <a:ext cx="7421459" cy="2753647"/>
          </a:xfrm>
        </p:spPr>
        <p:txBody>
          <a:bodyPr>
            <a:normAutofit/>
          </a:bodyPr>
          <a:lstStyle/>
          <a:p>
            <a:pPr fontAlgn="t">
              <a:spcAft>
                <a:spcPts val="600"/>
              </a:spcAft>
            </a:pPr>
            <a:r>
              <a:rPr lang="en-US" sz="2000"/>
              <a:t>We began by conducting industry research and evaluating multiple helmet options.</a:t>
            </a:r>
          </a:p>
          <a:p>
            <a:pPr fontAlgn="t">
              <a:spcAft>
                <a:spcPts val="600"/>
              </a:spcAft>
            </a:pPr>
            <a:r>
              <a:rPr lang="en-US" sz="2000"/>
              <a:t>The Type II full-brim helmet was selected due to its ability to provide multi-directional impact protection, electrical rating, and compatibility with integrated accessories.</a:t>
            </a:r>
          </a:p>
          <a:p>
            <a:pPr fontAlgn="t">
              <a:spcAft>
                <a:spcPts val="600"/>
              </a:spcAft>
            </a:pPr>
            <a:r>
              <a:rPr lang="en-US" sz="2000"/>
              <a:t>We also piloted the program and gathered workforce feedback to ensure usability and acceptance prior to full implementation.</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20AE0E23-0A8C-4D36-B745-98DF4B6816A0" descr="IMG_7896.PNG">
            <a:extLst>
              <a:ext uri="{FF2B5EF4-FFF2-40B4-BE49-F238E27FC236}">
                <a16:creationId xmlns:a16="http://schemas.microsoft.com/office/drawing/2014/main" id="{BF7E687F-B079-6672-28D7-7097E0E53A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1446577">
            <a:off x="7196848" y="1868123"/>
            <a:ext cx="4630135" cy="3121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42481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6" y="0"/>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69850" y="-205155"/>
            <a:ext cx="5549900" cy="1325563"/>
          </a:xfrm>
        </p:spPr>
        <p:txBody>
          <a:bodyPr/>
          <a:lstStyle/>
          <a:p>
            <a:r>
              <a:t>Operational Integration</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54000" y="796248"/>
            <a:ext cx="5181600" cy="4351338"/>
          </a:xfrm>
        </p:spPr>
        <p:txBody>
          <a:bodyPr>
            <a:normAutofit/>
          </a:bodyPr>
          <a:lstStyle/>
          <a:p>
            <a:pPr fontAlgn="t">
              <a:spcAft>
                <a:spcPts val="300"/>
              </a:spcAft>
            </a:pPr>
            <a:r>
              <a:rPr lang="en-US" sz="2000"/>
              <a:t>Following implementation, the program was integrated into daily operations.</a:t>
            </a:r>
          </a:p>
          <a:p>
            <a:pPr fontAlgn="t">
              <a:spcAft>
                <a:spcPts val="300"/>
              </a:spcAft>
            </a:pPr>
            <a:r>
              <a:rPr lang="en-US" sz="2000"/>
              <a:t>This included JSA development, pre-task planning, and field safety observations.</a:t>
            </a:r>
          </a:p>
          <a:p>
            <a:pPr fontAlgn="t">
              <a:spcAft>
                <a:spcPts val="300"/>
              </a:spcAft>
            </a:pPr>
            <a:r>
              <a:rPr lang="en-US" sz="2000"/>
              <a:t>We also standardized helmet configurations, including labeling and decal placement, to ensure consistency across the workforce.</a:t>
            </a:r>
          </a:p>
          <a:p>
            <a:pPr fontAlgn="t">
              <a:spcAft>
                <a:spcPts val="300"/>
              </a:spcAft>
            </a:pPr>
            <a:r>
              <a:rPr lang="en-US" sz="2000"/>
              <a:t>Unauthorized modifications were restricted to maintain compliance and visibility.</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3">
            <a:extLst>
              <a:ext uri="{FF2B5EF4-FFF2-40B4-BE49-F238E27FC236}">
                <a16:creationId xmlns:a16="http://schemas.microsoft.com/office/drawing/2014/main" id="{FF503910-3CA4-9E6A-F264-D3FD378778A9}"/>
              </a:ext>
            </a:extLst>
          </p:cNvPr>
          <p:cNvPicPr>
            <a:picLocks noChangeAspect="1"/>
          </p:cNvPicPr>
          <p:nvPr/>
        </p:nvPicPr>
        <p:blipFill>
          <a:blip r:embed="rId3"/>
          <a:stretch>
            <a:fillRect/>
          </a:stretch>
        </p:blipFill>
        <p:spPr>
          <a:xfrm>
            <a:off x="6052977" y="457626"/>
            <a:ext cx="4305387" cy="4720716"/>
          </a:xfrm>
          <a:prstGeom prst="rect">
            <a:avLst/>
          </a:prstGeom>
        </p:spPr>
      </p:pic>
      <p:pic>
        <p:nvPicPr>
          <p:cNvPr id="10" name="Picture 9">
            <a:extLst>
              <a:ext uri="{FF2B5EF4-FFF2-40B4-BE49-F238E27FC236}">
                <a16:creationId xmlns:a16="http://schemas.microsoft.com/office/drawing/2014/main" id="{380A17A7-9347-F213-FC89-E24414EBCE78}"/>
              </a:ext>
            </a:extLst>
          </p:cNvPr>
          <p:cNvPicPr>
            <a:picLocks noChangeAspect="1"/>
          </p:cNvPicPr>
          <p:nvPr/>
        </p:nvPicPr>
        <p:blipFill>
          <a:blip r:embed="rId4"/>
          <a:stretch>
            <a:fillRect/>
          </a:stretch>
        </p:blipFill>
        <p:spPr>
          <a:xfrm>
            <a:off x="7863839" y="1408878"/>
            <a:ext cx="530353" cy="81593"/>
          </a:xfrm>
          <a:prstGeom prst="rect">
            <a:avLst/>
          </a:prstGeom>
        </p:spPr>
      </p:pic>
    </p:spTree>
    <p:extLst>
      <p:ext uri="{BB962C8B-B14F-4D97-AF65-F5344CB8AC3E}">
        <p14:creationId xmlns:p14="http://schemas.microsoft.com/office/powerpoint/2010/main" val="5983050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247037" y="-153477"/>
            <a:ext cx="4470400" cy="1325563"/>
          </a:xfrm>
        </p:spPr>
        <p:txBody>
          <a:bodyPr/>
          <a:lstStyle/>
          <a:p>
            <a:r>
              <a:t>Benefits &amp; Results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04110" y="1172086"/>
            <a:ext cx="6141331" cy="3036450"/>
          </a:xfrm>
        </p:spPr>
        <p:txBody>
          <a:bodyPr>
            <a:normAutofit/>
          </a:bodyPr>
          <a:lstStyle/>
          <a:p>
            <a:pPr fontAlgn="t">
              <a:spcAft>
                <a:spcPts val="600"/>
              </a:spcAft>
            </a:pPr>
            <a:r>
              <a:rPr lang="en-US" sz="2000"/>
              <a:t>The transition to Type II helmets provides improved protection from front, rear, and side impacts, which were not addressed by traditional hard hats.</a:t>
            </a:r>
          </a:p>
          <a:p>
            <a:pPr fontAlgn="t">
              <a:spcAft>
                <a:spcPts val="600"/>
              </a:spcAft>
            </a:pPr>
            <a:r>
              <a:rPr lang="en-US" sz="2000"/>
              <a:t>The use of chin straps helps ensure the helmet remains in place during slips, trips, and falls.</a:t>
            </a:r>
          </a:p>
          <a:p>
            <a:pPr fontAlgn="t">
              <a:spcAft>
                <a:spcPts val="600"/>
              </a:spcAft>
            </a:pPr>
            <a:r>
              <a:rPr lang="en-US" sz="2000"/>
              <a:t>In addition, standardization has improved overall PPE compliance and enhanced our ability to identify personnel and qualifications in the field.</a:t>
            </a:r>
          </a:p>
          <a:p>
            <a:pPr marL="0" indent="0" fontAlgn="t">
              <a:buNone/>
            </a:pPr>
            <a:endParaRPr lang="en-US" sz="16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5" name="Picture 4">
            <a:extLst>
              <a:ext uri="{FF2B5EF4-FFF2-40B4-BE49-F238E27FC236}">
                <a16:creationId xmlns:a16="http://schemas.microsoft.com/office/drawing/2014/main" id="{CC6F1C7B-4A27-FFAA-C916-0008B987CB25}"/>
              </a:ext>
            </a:extLst>
          </p:cNvPr>
          <p:cNvPicPr>
            <a:picLocks noChangeAspect="1"/>
          </p:cNvPicPr>
          <p:nvPr/>
        </p:nvPicPr>
        <p:blipFill>
          <a:blip r:embed="rId3"/>
          <a:stretch>
            <a:fillRect/>
          </a:stretch>
        </p:blipFill>
        <p:spPr>
          <a:xfrm>
            <a:off x="6652157" y="876072"/>
            <a:ext cx="5233111" cy="3941146"/>
          </a:xfrm>
          <a:prstGeom prst="rect">
            <a:avLst/>
          </a:prstGeom>
        </p:spPr>
      </p:pic>
    </p:spTree>
    <p:extLst>
      <p:ext uri="{BB962C8B-B14F-4D97-AF65-F5344CB8AC3E}">
        <p14:creationId xmlns:p14="http://schemas.microsoft.com/office/powerpoint/2010/main" val="28832524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14DAA-8926-0D8F-62D3-CFFF89E70B7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D1E0E72-45BC-D069-F1D6-AAE513210E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1984" cy="6857991"/>
          </a:xfrm>
          <a:prstGeom prst="rect">
            <a:avLst/>
          </a:prstGeom>
        </p:spPr>
      </p:pic>
      <p:sp>
        <p:nvSpPr>
          <p:cNvPr id="8" name="Title 7">
            <a:extLst>
              <a:ext uri="{FF2B5EF4-FFF2-40B4-BE49-F238E27FC236}">
                <a16:creationId xmlns:a16="http://schemas.microsoft.com/office/drawing/2014/main" id="{0118CAED-8587-09C8-1303-71B061274107}"/>
              </a:ext>
            </a:extLst>
          </p:cNvPr>
          <p:cNvSpPr>
            <a:spLocks noGrp="1"/>
          </p:cNvSpPr>
          <p:nvPr>
            <p:ph type="title"/>
          </p:nvPr>
        </p:nvSpPr>
        <p:spPr>
          <a:xfrm>
            <a:off x="296437" y="-37448"/>
            <a:ext cx="3035808" cy="1222375"/>
          </a:xfrm>
        </p:spPr>
        <p:txBody>
          <a:bodyPr>
            <a:normAutofit fontScale="90000"/>
          </a:bodyPr>
          <a:lstStyle/>
          <a:p>
            <a:r>
              <a:rPr lang="en-US"/>
              <a:t>Attachments  </a:t>
            </a:r>
            <a:endParaRPr/>
          </a:p>
        </p:txBody>
      </p:sp>
      <p:sp>
        <p:nvSpPr>
          <p:cNvPr id="9" name="Content Placeholder 8">
            <a:extLst>
              <a:ext uri="{FF2B5EF4-FFF2-40B4-BE49-F238E27FC236}">
                <a16:creationId xmlns:a16="http://schemas.microsoft.com/office/drawing/2014/main" id="{B157C44D-B823-56EE-52CE-C165509ED531}"/>
              </a:ext>
            </a:extLst>
          </p:cNvPr>
          <p:cNvSpPr>
            <a:spLocks noGrp="1"/>
          </p:cNvSpPr>
          <p:nvPr>
            <p:ph sz="half" idx="1"/>
          </p:nvPr>
        </p:nvSpPr>
        <p:spPr>
          <a:xfrm>
            <a:off x="3539482" y="1129652"/>
            <a:ext cx="1629231" cy="395097"/>
          </a:xfrm>
        </p:spPr>
        <p:txBody>
          <a:bodyPr>
            <a:noAutofit/>
          </a:bodyPr>
          <a:lstStyle/>
          <a:p>
            <a:pPr marL="0" indent="0" algn="ctr">
              <a:buNone/>
            </a:pPr>
            <a:r>
              <a:rPr lang="en-US" sz="1800" b="1"/>
              <a:t>Face shields </a:t>
            </a:r>
            <a:endParaRPr sz="1800" b="1"/>
          </a:p>
        </p:txBody>
      </p:sp>
      <p:sp>
        <p:nvSpPr>
          <p:cNvPr id="2" name="TextBox 4">
            <a:extLst>
              <a:ext uri="{FF2B5EF4-FFF2-40B4-BE49-F238E27FC236}">
                <a16:creationId xmlns:a16="http://schemas.microsoft.com/office/drawing/2014/main" id="{FC7C914E-946F-564A-6398-50E55863B8C3}"/>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13" name="Picture 12">
            <a:extLst>
              <a:ext uri="{FF2B5EF4-FFF2-40B4-BE49-F238E27FC236}">
                <a16:creationId xmlns:a16="http://schemas.microsoft.com/office/drawing/2014/main" id="{567A72AB-3037-3A1A-8C83-8D3ABD10E2E1}"/>
              </a:ext>
            </a:extLst>
          </p:cNvPr>
          <p:cNvPicPr>
            <a:picLocks noChangeAspect="1"/>
          </p:cNvPicPr>
          <p:nvPr/>
        </p:nvPicPr>
        <p:blipFill>
          <a:blip r:embed="rId3"/>
          <a:stretch>
            <a:fillRect/>
          </a:stretch>
        </p:blipFill>
        <p:spPr>
          <a:xfrm>
            <a:off x="3325114" y="1543818"/>
            <a:ext cx="2368550" cy="2890892"/>
          </a:xfrm>
          <a:prstGeom prst="rect">
            <a:avLst/>
          </a:prstGeom>
        </p:spPr>
      </p:pic>
      <p:pic>
        <p:nvPicPr>
          <p:cNvPr id="19" name="Picture 18">
            <a:extLst>
              <a:ext uri="{FF2B5EF4-FFF2-40B4-BE49-F238E27FC236}">
                <a16:creationId xmlns:a16="http://schemas.microsoft.com/office/drawing/2014/main" id="{365C2D7D-7CDE-C447-6050-CBF96D13BF17}"/>
              </a:ext>
            </a:extLst>
          </p:cNvPr>
          <p:cNvPicPr>
            <a:picLocks noChangeAspect="1"/>
          </p:cNvPicPr>
          <p:nvPr/>
        </p:nvPicPr>
        <p:blipFill>
          <a:blip r:embed="rId4"/>
          <a:stretch>
            <a:fillRect/>
          </a:stretch>
        </p:blipFill>
        <p:spPr>
          <a:xfrm>
            <a:off x="6481548" y="1524749"/>
            <a:ext cx="2768370" cy="3339514"/>
          </a:xfrm>
          <a:prstGeom prst="rect">
            <a:avLst/>
          </a:prstGeom>
        </p:spPr>
      </p:pic>
      <p:sp>
        <p:nvSpPr>
          <p:cNvPr id="21" name="TextBox 20">
            <a:extLst>
              <a:ext uri="{FF2B5EF4-FFF2-40B4-BE49-F238E27FC236}">
                <a16:creationId xmlns:a16="http://schemas.microsoft.com/office/drawing/2014/main" id="{02766241-8547-A9FC-70ED-511655DFF045}"/>
              </a:ext>
            </a:extLst>
          </p:cNvPr>
          <p:cNvSpPr txBox="1"/>
          <p:nvPr/>
        </p:nvSpPr>
        <p:spPr>
          <a:xfrm>
            <a:off x="9870321" y="1085878"/>
            <a:ext cx="1667769" cy="400110"/>
          </a:xfrm>
          <a:prstGeom prst="rect">
            <a:avLst/>
          </a:prstGeom>
          <a:noFill/>
        </p:spPr>
        <p:txBody>
          <a:bodyPr wrap="square">
            <a:spAutoFit/>
          </a:bodyPr>
          <a:lstStyle/>
          <a:p>
            <a:pPr algn="ctr"/>
            <a:r>
              <a:rPr lang="en-US" sz="2000" b="1"/>
              <a:t>Head</a:t>
            </a:r>
            <a:r>
              <a:rPr lang="en-US" sz="1800"/>
              <a:t> </a:t>
            </a:r>
            <a:r>
              <a:rPr lang="en-US" sz="1800" b="1"/>
              <a:t>Lamp</a:t>
            </a:r>
          </a:p>
        </p:txBody>
      </p:sp>
      <p:sp>
        <p:nvSpPr>
          <p:cNvPr id="22" name="TextBox 21">
            <a:extLst>
              <a:ext uri="{FF2B5EF4-FFF2-40B4-BE49-F238E27FC236}">
                <a16:creationId xmlns:a16="http://schemas.microsoft.com/office/drawing/2014/main" id="{B729E94E-8C3A-06C6-DF29-AD69F48EB5AE}"/>
              </a:ext>
            </a:extLst>
          </p:cNvPr>
          <p:cNvSpPr txBox="1"/>
          <p:nvPr/>
        </p:nvSpPr>
        <p:spPr>
          <a:xfrm>
            <a:off x="6798021" y="1000339"/>
            <a:ext cx="1970359" cy="677108"/>
          </a:xfrm>
          <a:prstGeom prst="rect">
            <a:avLst/>
          </a:prstGeom>
          <a:noFill/>
        </p:spPr>
        <p:txBody>
          <a:bodyPr wrap="square">
            <a:spAutoFit/>
          </a:bodyPr>
          <a:lstStyle/>
          <a:p>
            <a:pPr algn="ctr"/>
            <a:r>
              <a:rPr lang="en-US" sz="2000" b="1"/>
              <a:t>Double</a:t>
            </a:r>
            <a:r>
              <a:rPr lang="en-US" b="1"/>
              <a:t> Hearing Protection </a:t>
            </a:r>
            <a:r>
              <a:rPr lang="en-US" sz="1800" b="1"/>
              <a:t> </a:t>
            </a:r>
          </a:p>
        </p:txBody>
      </p:sp>
      <p:pic>
        <p:nvPicPr>
          <p:cNvPr id="5" name="Picture 4">
            <a:extLst>
              <a:ext uri="{FF2B5EF4-FFF2-40B4-BE49-F238E27FC236}">
                <a16:creationId xmlns:a16="http://schemas.microsoft.com/office/drawing/2014/main" id="{05209467-A606-6551-88A4-7CC6246BDD58}"/>
              </a:ext>
            </a:extLst>
          </p:cNvPr>
          <p:cNvPicPr>
            <a:picLocks noChangeAspect="1"/>
          </p:cNvPicPr>
          <p:nvPr/>
        </p:nvPicPr>
        <p:blipFill>
          <a:blip r:embed="rId5"/>
          <a:srcRect t="13539"/>
          <a:stretch>
            <a:fillRect/>
          </a:stretch>
        </p:blipFill>
        <p:spPr>
          <a:xfrm>
            <a:off x="9272016" y="1626208"/>
            <a:ext cx="2919984" cy="2524660"/>
          </a:xfrm>
          <a:prstGeom prst="rect">
            <a:avLst/>
          </a:prstGeom>
        </p:spPr>
      </p:pic>
      <p:pic>
        <p:nvPicPr>
          <p:cNvPr id="4" name="Picture 3">
            <a:extLst>
              <a:ext uri="{FF2B5EF4-FFF2-40B4-BE49-F238E27FC236}">
                <a16:creationId xmlns:a16="http://schemas.microsoft.com/office/drawing/2014/main" id="{A37F8903-B616-2ED9-5459-15E07E60143E}"/>
              </a:ext>
            </a:extLst>
          </p:cNvPr>
          <p:cNvPicPr>
            <a:picLocks noChangeAspect="1"/>
          </p:cNvPicPr>
          <p:nvPr/>
        </p:nvPicPr>
        <p:blipFill>
          <a:blip r:embed="rId6"/>
          <a:stretch>
            <a:fillRect/>
          </a:stretch>
        </p:blipFill>
        <p:spPr>
          <a:xfrm>
            <a:off x="1" y="1677451"/>
            <a:ext cx="2880360" cy="2356658"/>
          </a:xfrm>
          <a:prstGeom prst="rect">
            <a:avLst/>
          </a:prstGeom>
        </p:spPr>
      </p:pic>
      <p:sp>
        <p:nvSpPr>
          <p:cNvPr id="6" name="TextBox 5">
            <a:extLst>
              <a:ext uri="{FF2B5EF4-FFF2-40B4-BE49-F238E27FC236}">
                <a16:creationId xmlns:a16="http://schemas.microsoft.com/office/drawing/2014/main" id="{4727FAFE-BAD3-121F-4A80-DEAC215759E2}"/>
              </a:ext>
            </a:extLst>
          </p:cNvPr>
          <p:cNvSpPr txBox="1"/>
          <p:nvPr/>
        </p:nvSpPr>
        <p:spPr>
          <a:xfrm>
            <a:off x="204534" y="1000339"/>
            <a:ext cx="2471293" cy="677108"/>
          </a:xfrm>
          <a:prstGeom prst="rect">
            <a:avLst/>
          </a:prstGeom>
          <a:noFill/>
        </p:spPr>
        <p:txBody>
          <a:bodyPr wrap="square">
            <a:spAutoFit/>
          </a:bodyPr>
          <a:lstStyle/>
          <a:p>
            <a:pPr algn="ctr"/>
            <a:r>
              <a:rPr lang="en-US" sz="2000" b="1"/>
              <a:t>Specialty</a:t>
            </a:r>
            <a:r>
              <a:rPr lang="en-US" sz="1800" b="1"/>
              <a:t> Protection </a:t>
            </a:r>
          </a:p>
          <a:p>
            <a:pPr algn="ctr"/>
            <a:r>
              <a:rPr lang="en-US" sz="1800" b="1"/>
              <a:t>Sun Shield </a:t>
            </a:r>
          </a:p>
        </p:txBody>
      </p:sp>
    </p:spTree>
    <p:extLst>
      <p:ext uri="{BB962C8B-B14F-4D97-AF65-F5344CB8AC3E}">
        <p14:creationId xmlns:p14="http://schemas.microsoft.com/office/powerpoint/2010/main" val="9439985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B135F-83C4-2C47-E7FA-A974AEF37AC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63BC3A1-7EDB-7173-44A0-AC1A539B4BA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6" y="9"/>
            <a:ext cx="12191984" cy="6857991"/>
          </a:xfrm>
          <a:prstGeom prst="rect">
            <a:avLst/>
          </a:prstGeom>
        </p:spPr>
      </p:pic>
      <p:sp>
        <p:nvSpPr>
          <p:cNvPr id="8" name="Title 7">
            <a:extLst>
              <a:ext uri="{FF2B5EF4-FFF2-40B4-BE49-F238E27FC236}">
                <a16:creationId xmlns:a16="http://schemas.microsoft.com/office/drawing/2014/main" id="{D1FE37E8-43B7-6624-305F-E98DF3EDBE0D}"/>
              </a:ext>
            </a:extLst>
          </p:cNvPr>
          <p:cNvSpPr>
            <a:spLocks noGrp="1"/>
          </p:cNvSpPr>
          <p:nvPr>
            <p:ph type="title"/>
          </p:nvPr>
        </p:nvSpPr>
        <p:spPr>
          <a:xfrm>
            <a:off x="262822" y="0"/>
            <a:ext cx="4705350" cy="908050"/>
          </a:xfrm>
        </p:spPr>
        <p:txBody>
          <a:bodyPr/>
          <a:lstStyle/>
          <a:p>
            <a:r>
              <a:rPr lang="en-US"/>
              <a:t>Technology</a:t>
            </a:r>
            <a:endParaRPr/>
          </a:p>
        </p:txBody>
      </p:sp>
      <p:sp>
        <p:nvSpPr>
          <p:cNvPr id="9" name="Content Placeholder 8">
            <a:extLst>
              <a:ext uri="{FF2B5EF4-FFF2-40B4-BE49-F238E27FC236}">
                <a16:creationId xmlns:a16="http://schemas.microsoft.com/office/drawing/2014/main" id="{35E0D1B7-9AF1-F7B1-2D18-2B98BB4CF506}"/>
              </a:ext>
            </a:extLst>
          </p:cNvPr>
          <p:cNvSpPr>
            <a:spLocks noGrp="1"/>
          </p:cNvSpPr>
          <p:nvPr>
            <p:ph sz="half" idx="1"/>
          </p:nvPr>
        </p:nvSpPr>
        <p:spPr>
          <a:xfrm>
            <a:off x="109728" y="735881"/>
            <a:ext cx="11777472" cy="2784475"/>
          </a:xfrm>
        </p:spPr>
        <p:txBody>
          <a:bodyPr>
            <a:normAutofit/>
          </a:bodyPr>
          <a:lstStyle/>
          <a:p>
            <a:r>
              <a:rPr lang="en-US" sz="2000"/>
              <a:t>Utilizing the helmet’s built-in NFC feature to link team members with their company records for prompt retrieval with a mobile device </a:t>
            </a:r>
          </a:p>
          <a:p>
            <a:r>
              <a:rPr lang="en-US" sz="2000"/>
              <a:t>F.A.C.T.S. (Field Application for Certifications, Training, and Safety)  </a:t>
            </a:r>
            <a:endParaRPr sz="2000"/>
          </a:p>
        </p:txBody>
      </p:sp>
      <p:sp>
        <p:nvSpPr>
          <p:cNvPr id="2" name="TextBox 4">
            <a:extLst>
              <a:ext uri="{FF2B5EF4-FFF2-40B4-BE49-F238E27FC236}">
                <a16:creationId xmlns:a16="http://schemas.microsoft.com/office/drawing/2014/main" id="{6507CD39-489E-15D3-5D92-9DDC2770AC7C}"/>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6" name="Picture 5">
            <a:extLst>
              <a:ext uri="{FF2B5EF4-FFF2-40B4-BE49-F238E27FC236}">
                <a16:creationId xmlns:a16="http://schemas.microsoft.com/office/drawing/2014/main" id="{D7B4684C-9201-20F9-BD07-EE0B19A30FB1}"/>
              </a:ext>
            </a:extLst>
          </p:cNvPr>
          <p:cNvPicPr>
            <a:picLocks noChangeAspect="1"/>
          </p:cNvPicPr>
          <p:nvPr/>
        </p:nvPicPr>
        <p:blipFill>
          <a:blip r:embed="rId3"/>
          <a:stretch>
            <a:fillRect/>
          </a:stretch>
        </p:blipFill>
        <p:spPr>
          <a:xfrm>
            <a:off x="2859105" y="1798333"/>
            <a:ext cx="2361474" cy="3261323"/>
          </a:xfrm>
          <a:prstGeom prst="rect">
            <a:avLst/>
          </a:prstGeom>
        </p:spPr>
      </p:pic>
      <p:pic>
        <p:nvPicPr>
          <p:cNvPr id="14" name="Picture 13">
            <a:extLst>
              <a:ext uri="{FF2B5EF4-FFF2-40B4-BE49-F238E27FC236}">
                <a16:creationId xmlns:a16="http://schemas.microsoft.com/office/drawing/2014/main" id="{AB05528D-FAC6-024F-D423-CDD1D06E6EDC}"/>
              </a:ext>
            </a:extLst>
          </p:cNvPr>
          <p:cNvPicPr>
            <a:picLocks noChangeAspect="1"/>
          </p:cNvPicPr>
          <p:nvPr/>
        </p:nvPicPr>
        <p:blipFill>
          <a:blip r:embed="rId4"/>
          <a:stretch>
            <a:fillRect/>
          </a:stretch>
        </p:blipFill>
        <p:spPr>
          <a:xfrm>
            <a:off x="7971424" y="2143163"/>
            <a:ext cx="1918572" cy="2784475"/>
          </a:xfrm>
          <a:prstGeom prst="rect">
            <a:avLst/>
          </a:prstGeom>
        </p:spPr>
      </p:pic>
      <p:pic>
        <p:nvPicPr>
          <p:cNvPr id="16" name="Picture 15">
            <a:extLst>
              <a:ext uri="{FF2B5EF4-FFF2-40B4-BE49-F238E27FC236}">
                <a16:creationId xmlns:a16="http://schemas.microsoft.com/office/drawing/2014/main" id="{394FD092-DA5A-32AC-C941-44082C0D8AB0}"/>
              </a:ext>
            </a:extLst>
          </p:cNvPr>
          <p:cNvPicPr>
            <a:picLocks noChangeAspect="1"/>
          </p:cNvPicPr>
          <p:nvPr/>
        </p:nvPicPr>
        <p:blipFill>
          <a:blip r:embed="rId5"/>
          <a:stretch>
            <a:fillRect/>
          </a:stretch>
        </p:blipFill>
        <p:spPr>
          <a:xfrm>
            <a:off x="9995098" y="2116756"/>
            <a:ext cx="2022401" cy="2784475"/>
          </a:xfrm>
          <a:prstGeom prst="rect">
            <a:avLst/>
          </a:prstGeom>
        </p:spPr>
      </p:pic>
      <p:pic>
        <p:nvPicPr>
          <p:cNvPr id="5" name="Picture 4">
            <a:extLst>
              <a:ext uri="{FF2B5EF4-FFF2-40B4-BE49-F238E27FC236}">
                <a16:creationId xmlns:a16="http://schemas.microsoft.com/office/drawing/2014/main" id="{01EA098B-418A-24E9-93CE-E160692A2117}"/>
              </a:ext>
            </a:extLst>
          </p:cNvPr>
          <p:cNvPicPr>
            <a:picLocks noChangeAspect="1"/>
          </p:cNvPicPr>
          <p:nvPr/>
        </p:nvPicPr>
        <p:blipFill>
          <a:blip r:embed="rId6"/>
          <a:stretch/>
        </p:blipFill>
        <p:spPr>
          <a:xfrm>
            <a:off x="5425137" y="3124856"/>
            <a:ext cx="2448267" cy="2010055"/>
          </a:xfrm>
          <a:prstGeom prst="rect">
            <a:avLst/>
          </a:prstGeom>
        </p:spPr>
      </p:pic>
      <p:sp>
        <p:nvSpPr>
          <p:cNvPr id="13" name="TextBox 12">
            <a:extLst>
              <a:ext uri="{FF2B5EF4-FFF2-40B4-BE49-F238E27FC236}">
                <a16:creationId xmlns:a16="http://schemas.microsoft.com/office/drawing/2014/main" id="{92A98517-9E8C-2007-7487-3FB2754BEF41}"/>
              </a:ext>
            </a:extLst>
          </p:cNvPr>
          <p:cNvSpPr txBox="1"/>
          <p:nvPr/>
        </p:nvSpPr>
        <p:spPr>
          <a:xfrm>
            <a:off x="5336698" y="2247689"/>
            <a:ext cx="2246422" cy="584775"/>
          </a:xfrm>
          <a:prstGeom prst="rect">
            <a:avLst/>
          </a:prstGeom>
          <a:noFill/>
        </p:spPr>
        <p:txBody>
          <a:bodyPr wrap="square">
            <a:spAutoFit/>
          </a:bodyPr>
          <a:lstStyle/>
          <a:p>
            <a:pPr algn="ctr"/>
            <a:r>
              <a:rPr lang="sv-SE" sz="1600">
                <a:solidFill>
                  <a:srgbClr val="0000FF"/>
                </a:solidFill>
              </a:rPr>
              <a:t>Scan NFC tag or enter team member ID </a:t>
            </a:r>
            <a:endParaRPr lang="en-US" sz="1600">
              <a:solidFill>
                <a:srgbClr val="0000FF"/>
              </a:solidFill>
            </a:endParaRPr>
          </a:p>
        </p:txBody>
      </p:sp>
      <p:pic>
        <p:nvPicPr>
          <p:cNvPr id="17" name="Picture 16">
            <a:extLst>
              <a:ext uri="{FF2B5EF4-FFF2-40B4-BE49-F238E27FC236}">
                <a16:creationId xmlns:a16="http://schemas.microsoft.com/office/drawing/2014/main" id="{881E523D-EAD6-AD3E-6FC1-15E5ACF4BAFF}"/>
              </a:ext>
            </a:extLst>
          </p:cNvPr>
          <p:cNvPicPr>
            <a:picLocks noChangeAspect="1"/>
          </p:cNvPicPr>
          <p:nvPr/>
        </p:nvPicPr>
        <p:blipFill>
          <a:blip r:embed="rId7"/>
          <a:stretch>
            <a:fillRect/>
          </a:stretch>
        </p:blipFill>
        <p:spPr>
          <a:xfrm>
            <a:off x="5168088" y="2803771"/>
            <a:ext cx="1139421" cy="807953"/>
          </a:xfrm>
          <a:prstGeom prst="rect">
            <a:avLst/>
          </a:prstGeom>
        </p:spPr>
      </p:pic>
    </p:spTree>
    <p:extLst>
      <p:ext uri="{BB962C8B-B14F-4D97-AF65-F5344CB8AC3E}">
        <p14:creationId xmlns:p14="http://schemas.microsoft.com/office/powerpoint/2010/main" val="742670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6870-D0BB-E36B-7CF4-B5DCB2E0BB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283" y="4760"/>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202592" y="46735"/>
            <a:ext cx="4705350" cy="908050"/>
          </a:xfrm>
        </p:spPr>
        <p:txBody>
          <a:bodyPr>
            <a:normAutofit/>
          </a:bodyPr>
          <a:lstStyle/>
          <a:p>
            <a:r>
              <a:t>Future Applications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38036" y="1278824"/>
            <a:ext cx="4166817" cy="2444482"/>
          </a:xfrm>
        </p:spPr>
        <p:txBody>
          <a:bodyPr>
            <a:normAutofit/>
          </a:bodyPr>
          <a:lstStyle/>
          <a:p>
            <a:r>
              <a:rPr sz="2000"/>
              <a:t>Expand to subcontractors</a:t>
            </a:r>
          </a:p>
          <a:p>
            <a:r>
              <a:rPr sz="2000"/>
              <a:t>Enhance PPE systems</a:t>
            </a:r>
          </a:p>
          <a:p>
            <a:r>
              <a:rPr sz="2000"/>
              <a:t>Leverage technology</a:t>
            </a:r>
          </a:p>
          <a:p>
            <a:r>
              <a:rPr sz="2000"/>
              <a:t>Apply to high-risk activities</a:t>
            </a:r>
            <a:endParaRPr lang="en-US" sz="2000"/>
          </a:p>
          <a:p>
            <a:r>
              <a:rPr lang="en-US" sz="2000"/>
              <a:t>Locally stores safety information, such as medical information. </a:t>
            </a:r>
            <a:endParaRPr sz="20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5" name="Picture 4">
            <a:extLst>
              <a:ext uri="{FF2B5EF4-FFF2-40B4-BE49-F238E27FC236}">
                <a16:creationId xmlns:a16="http://schemas.microsoft.com/office/drawing/2014/main" id="{FC337E7E-09C4-6ACB-EB80-3204A08FACC6}"/>
              </a:ext>
            </a:extLst>
          </p:cNvPr>
          <p:cNvPicPr>
            <a:picLocks noChangeAspect="1"/>
          </p:cNvPicPr>
          <p:nvPr/>
        </p:nvPicPr>
        <p:blipFill>
          <a:blip r:embed="rId3"/>
          <a:stretch>
            <a:fillRect/>
          </a:stretch>
        </p:blipFill>
        <p:spPr>
          <a:xfrm>
            <a:off x="4752008" y="550039"/>
            <a:ext cx="7237400" cy="4195962"/>
          </a:xfrm>
          <a:prstGeom prst="rect">
            <a:avLst/>
          </a:prstGeom>
        </p:spPr>
      </p:pic>
    </p:spTree>
    <p:extLst>
      <p:ext uri="{BB962C8B-B14F-4D97-AF65-F5344CB8AC3E}">
        <p14:creationId xmlns:p14="http://schemas.microsoft.com/office/powerpoint/2010/main" val="1976629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F63EC5-8352-9AF2-250B-4C9F041418EE}"/>
              </a:ext>
            </a:extLst>
          </p:cNvPr>
          <p:cNvPicPr>
            <a:picLocks noChangeAspect="1"/>
          </p:cNvPicPr>
          <p:nvPr/>
        </p:nvPicPr>
        <p:blipFill>
          <a:blip r:embed="rId2" cstate="print">
            <a:alphaModFix amt="50000"/>
            <a:extLst>
              <a:ext uri="{28A0092B-C50C-407E-A947-70E740481C1C}">
                <a14:useLocalDpi xmlns:a14="http://schemas.microsoft.com/office/drawing/2010/main" val="0"/>
              </a:ext>
            </a:extLst>
          </a:blip>
          <a:srcRect t="15625"/>
          <a:stretch>
            <a:fillRect/>
          </a:stretch>
        </p:blipFill>
        <p:spPr>
          <a:xfrm>
            <a:off x="0" y="-13065"/>
            <a:ext cx="12192000" cy="6857991"/>
          </a:xfrm>
          <a:prstGeom prst="rect">
            <a:avLst/>
          </a:prstGeom>
        </p:spPr>
      </p:pic>
      <p:pic>
        <p:nvPicPr>
          <p:cNvPr id="3" name="Picture 2">
            <a:extLst>
              <a:ext uri="{FF2B5EF4-FFF2-40B4-BE49-F238E27FC236}">
                <a16:creationId xmlns:a16="http://schemas.microsoft.com/office/drawing/2014/main" id="{554813F6-2187-87FD-8460-1CAC22AF793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3542" y="-13066"/>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337272" y="122055"/>
            <a:ext cx="2730500" cy="1325563"/>
          </a:xfrm>
        </p:spPr>
        <p:txBody>
          <a:bodyPr/>
          <a:lstStyle/>
          <a:p>
            <a:r>
              <a:t>Summary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73558" y="1183030"/>
            <a:ext cx="5502180" cy="3152091"/>
          </a:xfrm>
        </p:spPr>
        <p:txBody>
          <a:bodyPr>
            <a:normAutofit/>
          </a:bodyPr>
          <a:lstStyle/>
          <a:p>
            <a:r>
              <a:rPr sz="2400" b="1"/>
              <a:t>Type II helmets improve protection</a:t>
            </a:r>
          </a:p>
          <a:p>
            <a:r>
              <a:rPr sz="2400" b="1"/>
              <a:t>Integration enhances effectiveness</a:t>
            </a:r>
          </a:p>
          <a:p>
            <a:r>
              <a:rPr sz="2400" b="1"/>
              <a:t>Standardization drives compliance</a:t>
            </a:r>
          </a:p>
          <a:p>
            <a:r>
              <a:rPr sz="2400" b="1"/>
              <a:t>Supports </a:t>
            </a:r>
            <a:r>
              <a:rPr lang="en-US" sz="2400" b="1"/>
              <a:t>a </a:t>
            </a:r>
            <a:r>
              <a:rPr sz="2400" b="1"/>
              <a:t>strong safety culture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9703331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DE485E92-CC67-BAF8-F347-18A77867006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9"/>
            <a:ext cx="12191984" cy="6857991"/>
          </a:xfrm>
          <a:prstGeom prst="rect">
            <a:avLst/>
          </a:prstGeom>
        </p:spPr>
      </p:pic>
    </p:spTree>
    <p:extLst>
      <p:ext uri="{BB962C8B-B14F-4D97-AF65-F5344CB8AC3E}">
        <p14:creationId xmlns:p14="http://schemas.microsoft.com/office/powerpoint/2010/main" val="4379105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pic>
        <p:nvPicPr>
          <p:cNvPr id="88" name="Google Shape;88;p1"/>
          <p:cNvPicPr preferRelativeResize="0"/>
          <p:nvPr/>
        </p:nvPicPr>
        <p:blipFill rotWithShape="1">
          <a:blip r:embed="rId3">
            <a:alphaModFix/>
          </a:blip>
          <a:srcRect/>
          <a:stretch/>
        </p:blipFill>
        <p:spPr>
          <a:xfrm>
            <a:off x="-82456" y="-46381"/>
            <a:ext cx="12356912" cy="6950763"/>
          </a:xfrm>
          <a:prstGeom prst="rect">
            <a:avLst/>
          </a:prstGeom>
          <a:noFill/>
          <a:ln>
            <a:noFill/>
          </a:ln>
        </p:spPr>
      </p:pic>
      <p:sp>
        <p:nvSpPr>
          <p:cNvPr id="89" name="Google Shape;89;p1"/>
          <p:cNvSpPr/>
          <p:nvPr/>
        </p:nvSpPr>
        <p:spPr>
          <a:xfrm>
            <a:off x="1244309" y="-53952"/>
            <a:ext cx="11029675" cy="6958932"/>
          </a:xfrm>
          <a:prstGeom prst="rect">
            <a:avLst/>
          </a:prstGeom>
          <a:gradFill>
            <a:gsLst>
              <a:gs pos="0">
                <a:srgbClr val="EFF7FC">
                  <a:alpha val="0"/>
                </a:srgbClr>
              </a:gs>
              <a:gs pos="58000">
                <a:srgbClr val="000000">
                  <a:alpha val="50196"/>
                </a:srgbClr>
              </a:gs>
              <a:gs pos="100000">
                <a:srgbClr val="000000">
                  <a:alpha val="50196"/>
                </a:srgbClr>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0" name="Google Shape;90;p1"/>
          <p:cNvSpPr txBox="1"/>
          <p:nvPr/>
        </p:nvSpPr>
        <p:spPr>
          <a:xfrm>
            <a:off x="6481838" y="223761"/>
            <a:ext cx="5106136"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b="0" i="0" u="none" strike="noStrike" cap="none">
                <a:solidFill>
                  <a:srgbClr val="FFFFFF"/>
                </a:solidFill>
                <a:latin typeface="Arial"/>
                <a:ea typeface="Arial"/>
                <a:cs typeface="Arial"/>
                <a:sym typeface="Arial"/>
              </a:rPr>
              <a:t>2026 SAFETY EXCELLENCE AWARDS | </a:t>
            </a:r>
            <a:r>
              <a:rPr lang="en-US" sz="1200" b="1" i="0" u="none" strike="noStrike" cap="none">
                <a:solidFill>
                  <a:srgbClr val="FFFFFF"/>
                </a:solidFill>
                <a:latin typeface="Arial"/>
                <a:ea typeface="Arial"/>
                <a:cs typeface="Arial"/>
                <a:sym typeface="Arial"/>
              </a:rPr>
              <a:t>BEST PRACTICES SEMINAR</a:t>
            </a:r>
            <a:endParaRPr/>
          </a:p>
        </p:txBody>
      </p:sp>
      <p:pic>
        <p:nvPicPr>
          <p:cNvPr id="91" name="Google Shape;91;p1" descr="A black background with gold text&#10;&#10;AI-generated content may be incorrect."/>
          <p:cNvPicPr preferRelativeResize="0"/>
          <p:nvPr/>
        </p:nvPicPr>
        <p:blipFill rotWithShape="1">
          <a:blip r:embed="rId4">
            <a:alphaModFix/>
          </a:blip>
          <a:srcRect/>
          <a:stretch/>
        </p:blipFill>
        <p:spPr>
          <a:xfrm>
            <a:off x="5790712" y="838997"/>
            <a:ext cx="4452677" cy="1823381"/>
          </a:xfrm>
          <a:prstGeom prst="rect">
            <a:avLst/>
          </a:prstGeom>
          <a:noFill/>
          <a:ln>
            <a:noFill/>
          </a:ln>
          <a:effectLst>
            <a:outerShdw blurRad="163763" dist="38100" dir="5400000" sx="101000" sy="101000" algn="t" rotWithShape="0">
              <a:srgbClr val="000000">
                <a:alpha val="85882"/>
              </a:srgbClr>
            </a:outerShdw>
          </a:effectLst>
        </p:spPr>
      </p:pic>
      <p:pic>
        <p:nvPicPr>
          <p:cNvPr id="92" name="Google Shape;92;p1" descr="A blue and white diamond shaped frame&#10;&#10;AI-generated content may be incorrect."/>
          <p:cNvPicPr preferRelativeResize="0"/>
          <p:nvPr/>
        </p:nvPicPr>
        <p:blipFill rotWithShape="1">
          <a:blip r:embed="rId5">
            <a:alphaModFix/>
          </a:blip>
          <a:srcRect/>
          <a:stretch/>
        </p:blipFill>
        <p:spPr>
          <a:xfrm>
            <a:off x="-713047" y="100642"/>
            <a:ext cx="6659451" cy="6858000"/>
          </a:xfrm>
          <a:prstGeom prst="rect">
            <a:avLst/>
          </a:prstGeom>
          <a:noFill/>
          <a:ln>
            <a:noFill/>
          </a:ln>
        </p:spPr>
      </p:pic>
      <p:sp>
        <p:nvSpPr>
          <p:cNvPr id="93" name="Google Shape;93;p1"/>
          <p:cNvSpPr txBox="1"/>
          <p:nvPr/>
        </p:nvSpPr>
        <p:spPr>
          <a:xfrm>
            <a:off x="5942162" y="3028209"/>
            <a:ext cx="5645812" cy="943283"/>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lt1"/>
              </a:buClr>
              <a:buSzPts val="3200"/>
              <a:buFont typeface="Arial Black"/>
              <a:buNone/>
            </a:pPr>
            <a:r>
              <a:rPr lang="en-US" sz="3200" b="1" i="0" u="none" strike="noStrike" cap="none">
                <a:solidFill>
                  <a:schemeClr val="lt1"/>
                </a:solidFill>
                <a:latin typeface="Arial Black"/>
                <a:ea typeface="Arial Black"/>
                <a:cs typeface="Arial Black"/>
                <a:sym typeface="Arial Black"/>
              </a:rPr>
              <a:t>GENERAL CONTRACTOR X-LARGE</a:t>
            </a:r>
            <a:endParaRPr sz="3200" b="0" i="0" u="none" strike="noStrike" cap="none">
              <a:solidFill>
                <a:schemeClr val="lt1"/>
              </a:solidFill>
              <a:latin typeface="Arial Black"/>
              <a:ea typeface="Arial Black"/>
              <a:cs typeface="Arial Black"/>
              <a:sym typeface="Arial Black"/>
            </a:endParaRPr>
          </a:p>
          <a:p>
            <a:pPr marL="0" marR="0" lvl="0" indent="0" algn="l" rtl="0">
              <a:lnSpc>
                <a:spcPct val="90000"/>
              </a:lnSpc>
              <a:spcBef>
                <a:spcPts val="0"/>
              </a:spcBef>
              <a:spcAft>
                <a:spcPts val="0"/>
              </a:spcAft>
              <a:buClr>
                <a:schemeClr val="lt1"/>
              </a:buClr>
              <a:buSzPts val="2800"/>
              <a:buFont typeface="Play"/>
              <a:buNone/>
            </a:pPr>
            <a:r>
              <a:rPr lang="en-US" sz="2800" b="0" i="0" u="none" strike="noStrike" cap="none">
                <a:solidFill>
                  <a:schemeClr val="lt1"/>
                </a:solidFill>
                <a:latin typeface="Play"/>
                <a:ea typeface="Play"/>
                <a:cs typeface="Play"/>
                <a:sym typeface="Play"/>
              </a:rPr>
              <a:t>BEST IN CLASS</a:t>
            </a:r>
            <a:endParaRPr/>
          </a:p>
        </p:txBody>
      </p:sp>
      <p:sp>
        <p:nvSpPr>
          <p:cNvPr id="94" name="Google Shape;94;p1"/>
          <p:cNvSpPr txBox="1"/>
          <p:nvPr/>
        </p:nvSpPr>
        <p:spPr>
          <a:xfrm>
            <a:off x="6288216" y="3885513"/>
            <a:ext cx="503881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b="0" i="0" u="none" strike="noStrike" cap="none">
              <a:solidFill>
                <a:schemeClr val="dk1"/>
              </a:solidFill>
              <a:latin typeface="Arial"/>
              <a:ea typeface="Arial"/>
              <a:cs typeface="Arial"/>
              <a:sym typeface="Arial"/>
            </a:endParaRPr>
          </a:p>
        </p:txBody>
      </p:sp>
      <p:sp>
        <p:nvSpPr>
          <p:cNvPr id="95" name="Google Shape;95;p1"/>
          <p:cNvSpPr txBox="1"/>
          <p:nvPr/>
        </p:nvSpPr>
        <p:spPr>
          <a:xfrm>
            <a:off x="5947443" y="4452411"/>
            <a:ext cx="5205832" cy="18158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0" i="0" u="none" strike="noStrike" cap="none">
                <a:solidFill>
                  <a:srgbClr val="FFFFFF"/>
                </a:solidFill>
                <a:latin typeface="Arial"/>
                <a:ea typeface="Arial"/>
                <a:cs typeface="Arial"/>
                <a:sym typeface="Arial"/>
              </a:rPr>
              <a:t>For 65 years, Turner Industries has provided turnkey industrial services and solutions to the companies that produce the energy and materials essential to modern life. Turner offers a “One Solution for Your Success” approach for heavy industrial construction, maintenance, turnaround, fabrication, equipment, and specialty services. The company employs more than 20,000 people and operates at jobsites across the United States</a:t>
            </a:r>
            <a:endParaRPr sz="1800">
              <a:solidFill>
                <a:schemeClr val="dk1"/>
              </a:solidFill>
              <a:latin typeface="Arial"/>
              <a:ea typeface="Arial"/>
              <a:cs typeface="Arial"/>
              <a:sym typeface="Arial"/>
            </a:endParaRPr>
          </a:p>
        </p:txBody>
      </p:sp>
      <p:pic>
        <p:nvPicPr>
          <p:cNvPr id="96" name="Google Shape;96;p1"/>
          <p:cNvPicPr preferRelativeResize="0"/>
          <p:nvPr/>
        </p:nvPicPr>
        <p:blipFill rotWithShape="1">
          <a:blip r:embed="rId6">
            <a:alphaModFix/>
          </a:blip>
          <a:srcRect/>
          <a:stretch/>
        </p:blipFill>
        <p:spPr>
          <a:xfrm>
            <a:off x="613472" y="2968511"/>
            <a:ext cx="3769342" cy="1101668"/>
          </a:xfrm>
          <a:prstGeom prst="rect">
            <a:avLst/>
          </a:prstGeom>
          <a:noFill/>
          <a:ln>
            <a:noFill/>
          </a:ln>
        </p:spPr>
      </p:pic>
    </p:spTree>
    <p:extLst>
      <p:ext uri="{BB962C8B-B14F-4D97-AF65-F5344CB8AC3E}">
        <p14:creationId xmlns:p14="http://schemas.microsoft.com/office/powerpoint/2010/main" val="16649315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pic>
        <p:nvPicPr>
          <p:cNvPr id="108" name="Google Shape;108;p3"/>
          <p:cNvPicPr preferRelativeResize="0"/>
          <p:nvPr/>
        </p:nvPicPr>
        <p:blipFill rotWithShape="1">
          <a:blip r:embed="rId3">
            <a:alphaModFix/>
          </a:blip>
          <a:srcRect/>
          <a:stretch/>
        </p:blipFill>
        <p:spPr>
          <a:xfrm>
            <a:off x="-82456" y="-46381"/>
            <a:ext cx="12356912" cy="6950763"/>
          </a:xfrm>
          <a:prstGeom prst="rect">
            <a:avLst/>
          </a:prstGeom>
          <a:noFill/>
          <a:ln>
            <a:noFill/>
          </a:ln>
        </p:spPr>
      </p:pic>
      <p:sp>
        <p:nvSpPr>
          <p:cNvPr id="109" name="Google Shape;109;p3"/>
          <p:cNvSpPr/>
          <p:nvPr/>
        </p:nvSpPr>
        <p:spPr>
          <a:xfrm>
            <a:off x="1658679" y="-50466"/>
            <a:ext cx="10583108" cy="6958932"/>
          </a:xfrm>
          <a:prstGeom prst="rect">
            <a:avLst/>
          </a:prstGeom>
          <a:gradFill>
            <a:gsLst>
              <a:gs pos="0">
                <a:srgbClr val="EFF7FC">
                  <a:alpha val="0"/>
                </a:srgbClr>
              </a:gs>
              <a:gs pos="58000">
                <a:srgbClr val="000000">
                  <a:alpha val="50196"/>
                </a:srgbClr>
              </a:gs>
              <a:gs pos="100000">
                <a:srgbClr val="000000">
                  <a:alpha val="50196"/>
                </a:srgbClr>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10" name="Google Shape;110;p3"/>
          <p:cNvSpPr txBox="1"/>
          <p:nvPr/>
        </p:nvSpPr>
        <p:spPr>
          <a:xfrm>
            <a:off x="6481838" y="223761"/>
            <a:ext cx="5226942"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rgbClr val="FFFFFF"/>
                </a:solidFill>
                <a:latin typeface="Arial"/>
                <a:ea typeface="Arial"/>
                <a:cs typeface="Arial"/>
                <a:sym typeface="Arial"/>
              </a:rPr>
              <a:t>2026 SAFETY EXCELLENCE AWARDS | </a:t>
            </a:r>
            <a:r>
              <a:rPr lang="en-US" sz="1200" b="1">
                <a:solidFill>
                  <a:srgbClr val="FFFFFF"/>
                </a:solidFill>
                <a:latin typeface="Arial"/>
                <a:ea typeface="Arial"/>
                <a:cs typeface="Arial"/>
                <a:sym typeface="Arial"/>
              </a:rPr>
              <a:t>BEST PRACTICES SEMINAR</a:t>
            </a:r>
            <a:endParaRPr/>
          </a:p>
        </p:txBody>
      </p:sp>
      <p:pic>
        <p:nvPicPr>
          <p:cNvPr id="111" name="Google Shape;111;p3" descr="A blue and white diamond shaped frame&#10;&#10;AI-generated content may be incorrect."/>
          <p:cNvPicPr preferRelativeResize="0"/>
          <p:nvPr/>
        </p:nvPicPr>
        <p:blipFill rotWithShape="1">
          <a:blip r:embed="rId4">
            <a:alphaModFix/>
          </a:blip>
          <a:srcRect/>
          <a:stretch/>
        </p:blipFill>
        <p:spPr>
          <a:xfrm>
            <a:off x="-696425" y="54551"/>
            <a:ext cx="6659451" cy="6858000"/>
          </a:xfrm>
          <a:prstGeom prst="rect">
            <a:avLst/>
          </a:prstGeom>
          <a:noFill/>
          <a:ln>
            <a:noFill/>
          </a:ln>
        </p:spPr>
      </p:pic>
      <p:sp>
        <p:nvSpPr>
          <p:cNvPr id="112" name="Google Shape;112;p3"/>
          <p:cNvSpPr txBox="1"/>
          <p:nvPr/>
        </p:nvSpPr>
        <p:spPr>
          <a:xfrm>
            <a:off x="5942162" y="1299653"/>
            <a:ext cx="6533072" cy="1339940"/>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lt1"/>
              </a:buClr>
              <a:buSzPts val="4400"/>
              <a:buFont typeface="Arial Black"/>
              <a:buNone/>
            </a:pPr>
            <a:r>
              <a:rPr lang="en-US" sz="4400" b="1">
                <a:solidFill>
                  <a:schemeClr val="lt1"/>
                </a:solidFill>
                <a:latin typeface="Arial Black"/>
                <a:ea typeface="Arial Black"/>
                <a:cs typeface="Arial Black"/>
                <a:sym typeface="Arial Black"/>
              </a:rPr>
              <a:t>BEST PRACTICE</a:t>
            </a:r>
            <a:endParaRPr/>
          </a:p>
          <a:p>
            <a:pPr marL="0" marR="0" lvl="0" indent="0" algn="l" rtl="0">
              <a:lnSpc>
                <a:spcPct val="90000"/>
              </a:lnSpc>
              <a:spcBef>
                <a:spcPts val="0"/>
              </a:spcBef>
              <a:spcAft>
                <a:spcPts val="0"/>
              </a:spcAft>
              <a:buClr>
                <a:schemeClr val="lt1"/>
              </a:buClr>
              <a:buSzPts val="4400"/>
              <a:buFont typeface="Play"/>
              <a:buNone/>
            </a:pPr>
            <a:r>
              <a:rPr lang="en-US" sz="4400">
                <a:solidFill>
                  <a:schemeClr val="lt1"/>
                </a:solidFill>
                <a:latin typeface="Play"/>
                <a:ea typeface="Play"/>
                <a:cs typeface="Play"/>
                <a:sym typeface="Play"/>
              </a:rPr>
              <a:t>"My Life is on the Line”</a:t>
            </a:r>
          </a:p>
          <a:p>
            <a:pPr marL="0" marR="0" lvl="0" indent="0" algn="l" rtl="0">
              <a:lnSpc>
                <a:spcPct val="90000"/>
              </a:lnSpc>
              <a:spcBef>
                <a:spcPts val="0"/>
              </a:spcBef>
              <a:spcAft>
                <a:spcPts val="0"/>
              </a:spcAft>
              <a:buClr>
                <a:schemeClr val="lt1"/>
              </a:buClr>
              <a:buSzPts val="4400"/>
              <a:buFont typeface="Play"/>
              <a:buNone/>
            </a:pPr>
            <a:r>
              <a:rPr lang="en-US" sz="2800">
                <a:solidFill>
                  <a:schemeClr val="lt1"/>
                </a:solidFill>
                <a:latin typeface="Play"/>
                <a:sym typeface="Play"/>
              </a:rPr>
              <a:t>Presented by: Jasmin Gaona </a:t>
            </a:r>
            <a:endParaRPr sz="2800"/>
          </a:p>
        </p:txBody>
      </p:sp>
      <p:sp>
        <p:nvSpPr>
          <p:cNvPr id="114" name="Google Shape;114;p3" descr="Turner Industries Group, LLC Company ..."/>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pic>
        <p:nvPicPr>
          <p:cNvPr id="115" name="Google Shape;115;p3"/>
          <p:cNvPicPr preferRelativeResize="0"/>
          <p:nvPr/>
        </p:nvPicPr>
        <p:blipFill rotWithShape="1">
          <a:blip r:embed="rId5">
            <a:alphaModFix/>
          </a:blip>
          <a:srcRect/>
          <a:stretch/>
        </p:blipFill>
        <p:spPr>
          <a:xfrm>
            <a:off x="569201" y="2953379"/>
            <a:ext cx="3943350" cy="1152525"/>
          </a:xfrm>
          <a:prstGeom prst="rect">
            <a:avLst/>
          </a:prstGeom>
          <a:noFill/>
          <a:ln>
            <a:noFill/>
          </a:ln>
        </p:spPr>
      </p:pic>
      <p:pic>
        <p:nvPicPr>
          <p:cNvPr id="2" name="Google Shape;103;p2">
            <a:extLst>
              <a:ext uri="{FF2B5EF4-FFF2-40B4-BE49-F238E27FC236}">
                <a16:creationId xmlns:a16="http://schemas.microsoft.com/office/drawing/2014/main" id="{E1ABBA03-0DCC-7185-4F33-84127870C1F0}"/>
              </a:ext>
            </a:extLst>
          </p:cNvPr>
          <p:cNvPicPr preferRelativeResize="0"/>
          <p:nvPr/>
        </p:nvPicPr>
        <p:blipFill rotWithShape="1">
          <a:blip r:embed="rId6">
            <a:alphaModFix/>
          </a:blip>
          <a:srcRect l="6253" r="9081"/>
          <a:stretch/>
        </p:blipFill>
        <p:spPr>
          <a:xfrm>
            <a:off x="6630657" y="3655925"/>
            <a:ext cx="5611958" cy="3245004"/>
          </a:xfrm>
          <a:prstGeom prst="rect">
            <a:avLst/>
          </a:prstGeom>
          <a:noFill/>
          <a:ln>
            <a:noFill/>
          </a:ln>
        </p:spPr>
      </p:pic>
      <p:sp>
        <p:nvSpPr>
          <p:cNvPr id="3" name="TextBox 4">
            <a:extLst>
              <a:ext uri="{FF2B5EF4-FFF2-40B4-BE49-F238E27FC236}">
                <a16:creationId xmlns:a16="http://schemas.microsoft.com/office/drawing/2014/main" id="{18F51AA8-F28F-4AF1-C1C0-0C620ED28374}"/>
              </a:ext>
            </a:extLst>
          </p:cNvPr>
          <p:cNvSpPr txBox="1"/>
          <p:nvPr/>
        </p:nvSpPr>
        <p:spPr>
          <a:xfrm>
            <a:off x="7614971" y="5849283"/>
            <a:ext cx="1821665"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17110376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pic>
        <p:nvPicPr>
          <p:cNvPr id="120" name="Google Shape;120;p4"/>
          <p:cNvPicPr preferRelativeResize="0"/>
          <p:nvPr/>
        </p:nvPicPr>
        <p:blipFill rotWithShape="1">
          <a:blip r:embed="rId3">
            <a:alphaModFix/>
          </a:blip>
          <a:srcRect/>
          <a:stretch/>
        </p:blipFill>
        <p:spPr>
          <a:xfrm>
            <a:off x="0" y="9"/>
            <a:ext cx="12191986" cy="6857992"/>
          </a:xfrm>
          <a:prstGeom prst="rect">
            <a:avLst/>
          </a:prstGeom>
          <a:noFill/>
          <a:ln w="9525" cap="flat" cmpd="sng">
            <a:solidFill>
              <a:srgbClr val="389CC9"/>
            </a:solidFill>
            <a:prstDash val="solid"/>
            <a:round/>
            <a:headEnd type="none" w="sm" len="sm"/>
            <a:tailEnd type="none" w="sm" len="sm"/>
          </a:ln>
        </p:spPr>
      </p:pic>
      <p:sp>
        <p:nvSpPr>
          <p:cNvPr id="121" name="Google Shape;121;p4"/>
          <p:cNvSpPr txBox="1">
            <a:spLocks noGrp="1"/>
          </p:cNvSpPr>
          <p:nvPr>
            <p:ph type="title"/>
          </p:nvPr>
        </p:nvSpPr>
        <p:spPr>
          <a:xfrm>
            <a:off x="2059778" y="247234"/>
            <a:ext cx="80664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4700" b="1">
                <a:solidFill>
                  <a:srgbClr val="389CC9"/>
                </a:solidFill>
                <a:latin typeface="Arial"/>
                <a:ea typeface="Arial"/>
                <a:cs typeface="Arial"/>
                <a:sym typeface="Arial"/>
              </a:rPr>
              <a:t>“MY LIFE IS ON THE LINE”</a:t>
            </a:r>
            <a:endParaRPr>
              <a:solidFill>
                <a:srgbClr val="389CC9"/>
              </a:solidFill>
            </a:endParaRPr>
          </a:p>
        </p:txBody>
      </p:sp>
      <p:sp>
        <p:nvSpPr>
          <p:cNvPr id="122" name="Google Shape;122;p4"/>
          <p:cNvSpPr txBox="1"/>
          <p:nvPr/>
        </p:nvSpPr>
        <p:spPr>
          <a:xfrm>
            <a:off x="6481838" y="223762"/>
            <a:ext cx="5248300"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23" name="Google Shape;123;p4"/>
          <p:cNvPicPr preferRelativeResize="0"/>
          <p:nvPr/>
        </p:nvPicPr>
        <p:blipFill rotWithShape="1">
          <a:blip r:embed="rId4">
            <a:alphaModFix/>
          </a:blip>
          <a:srcRect/>
          <a:stretch/>
        </p:blipFill>
        <p:spPr>
          <a:xfrm>
            <a:off x="3517088" y="1396975"/>
            <a:ext cx="5248300" cy="3891175"/>
          </a:xfrm>
          <a:prstGeom prst="rect">
            <a:avLst/>
          </a:prstGeom>
          <a:noFill/>
          <a:ln w="38100" cap="flat" cmpd="sng">
            <a:solidFill>
              <a:srgbClr val="389CC9"/>
            </a:solidFill>
            <a:prstDash val="solid"/>
            <a:round/>
            <a:headEnd type="none" w="sm" len="sm"/>
            <a:tailEnd type="none" w="sm" len="sm"/>
          </a:ln>
        </p:spPr>
      </p:pic>
    </p:spTree>
    <p:extLst>
      <p:ext uri="{BB962C8B-B14F-4D97-AF65-F5344CB8AC3E}">
        <p14:creationId xmlns:p14="http://schemas.microsoft.com/office/powerpoint/2010/main" val="26677643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12"/>
          <p:cNvPicPr preferRelativeResize="0"/>
          <p:nvPr/>
        </p:nvPicPr>
        <p:blipFill rotWithShape="1">
          <a:blip r:embed="rId3">
            <a:alphaModFix/>
          </a:blip>
          <a:srcRect/>
          <a:stretch/>
        </p:blipFill>
        <p:spPr>
          <a:xfrm>
            <a:off x="0" y="9"/>
            <a:ext cx="12191984" cy="6857991"/>
          </a:xfrm>
          <a:prstGeom prst="rect">
            <a:avLst/>
          </a:prstGeom>
          <a:noFill/>
          <a:ln>
            <a:noFill/>
          </a:ln>
        </p:spPr>
      </p:pic>
      <p:sp>
        <p:nvSpPr>
          <p:cNvPr id="129" name="Google Shape;129;p12"/>
          <p:cNvSpPr txBox="1">
            <a:spLocks noGrp="1"/>
          </p:cNvSpPr>
          <p:nvPr>
            <p:ph type="title"/>
          </p:nvPr>
        </p:nvSpPr>
        <p:spPr>
          <a:xfrm>
            <a:off x="242348" y="-78059"/>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3600" b="1">
                <a:solidFill>
                  <a:srgbClr val="00583D"/>
                </a:solidFill>
                <a:latin typeface="Oswald"/>
                <a:ea typeface="Oswald"/>
                <a:cs typeface="Oswald"/>
                <a:sym typeface="Oswald"/>
              </a:rPr>
              <a:t>“MY LIFE IS ON THE LINE” </a:t>
            </a:r>
            <a:endParaRPr sz="3600"/>
          </a:p>
        </p:txBody>
      </p:sp>
      <p:sp>
        <p:nvSpPr>
          <p:cNvPr id="130" name="Google Shape;130;p12"/>
          <p:cNvSpPr txBox="1">
            <a:spLocks noGrp="1"/>
          </p:cNvSpPr>
          <p:nvPr>
            <p:ph type="body" idx="1"/>
          </p:nvPr>
        </p:nvSpPr>
        <p:spPr>
          <a:xfrm>
            <a:off x="182122" y="890295"/>
            <a:ext cx="12009862" cy="43515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2000">
                <a:solidFill>
                  <a:srgbClr val="114D37"/>
                </a:solidFill>
              </a:rPr>
              <a:t> </a:t>
            </a:r>
            <a:r>
              <a:rPr lang="en-US" sz="1800">
                <a:solidFill>
                  <a:srgbClr val="114D37"/>
                </a:solidFill>
              </a:rPr>
              <a:t>At Turner Industries Group, safety is a foundational value, not just a priority. We have seven life-critical rules:</a:t>
            </a:r>
            <a:endParaRPr sz="1800">
              <a:solidFill>
                <a:srgbClr val="114D37"/>
              </a:solidFill>
            </a:endParaRPr>
          </a:p>
          <a:p>
            <a:pPr marL="457200" lvl="0" indent="-323850" algn="l" rtl="0">
              <a:lnSpc>
                <a:spcPct val="115000"/>
              </a:lnSpc>
              <a:spcBef>
                <a:spcPts val="1200"/>
              </a:spcBef>
              <a:spcAft>
                <a:spcPts val="0"/>
              </a:spcAft>
              <a:buClr>
                <a:srgbClr val="114D37"/>
              </a:buClr>
              <a:buSzPts val="1500"/>
              <a:buAutoNum type="arabicPeriod"/>
            </a:pPr>
            <a:r>
              <a:rPr lang="en-US" sz="1800">
                <a:solidFill>
                  <a:srgbClr val="114D37"/>
                </a:solidFill>
              </a:rPr>
              <a:t>Confined Space Entry Protocol</a:t>
            </a:r>
            <a:endParaRPr sz="1800">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a:solidFill>
                  <a:srgbClr val="114D37"/>
                </a:solidFill>
              </a:rPr>
              <a:t>Mandatory Fall Protection</a:t>
            </a:r>
            <a:endParaRPr sz="1800">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a:solidFill>
                  <a:srgbClr val="114D37"/>
                </a:solidFill>
              </a:rPr>
              <a:t>Prohibition of Working Under Live Loads</a:t>
            </a:r>
            <a:endParaRPr sz="1800">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a:solidFill>
                  <a:srgbClr val="114D37"/>
                </a:solidFill>
              </a:rPr>
              <a:t>Completion of Job Safety Analysis (JSA)</a:t>
            </a:r>
            <a:endParaRPr sz="1800">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a:solidFill>
                  <a:srgbClr val="114D37"/>
                </a:solidFill>
              </a:rPr>
              <a:t>Strict Adherence to the No Permit, No Work Policy</a:t>
            </a:r>
            <a:endParaRPr sz="1800">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a:solidFill>
                  <a:srgbClr val="114D37"/>
                </a:solidFill>
              </a:rPr>
              <a:t>Zero Tolerance for Drugs or Alcohol</a:t>
            </a:r>
            <a:endParaRPr sz="1800">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b="1">
                <a:solidFill>
                  <a:srgbClr val="114D37"/>
                </a:solidFill>
              </a:rPr>
              <a:t>Implementation of Lock Out/Tag Out (LOTO) Procedures</a:t>
            </a:r>
            <a:endParaRPr sz="1800" b="1">
              <a:solidFill>
                <a:srgbClr val="114D37"/>
              </a:solidFill>
            </a:endParaRPr>
          </a:p>
          <a:p>
            <a:pPr marL="457200" lvl="0" indent="-323850" algn="l" rtl="0">
              <a:lnSpc>
                <a:spcPct val="115000"/>
              </a:lnSpc>
              <a:spcBef>
                <a:spcPts val="0"/>
              </a:spcBef>
              <a:spcAft>
                <a:spcPts val="0"/>
              </a:spcAft>
              <a:buClr>
                <a:srgbClr val="114D37"/>
              </a:buClr>
              <a:buSzPts val="1500"/>
              <a:buAutoNum type="arabicPeriod"/>
            </a:pPr>
            <a:r>
              <a:rPr lang="en-US" sz="1800">
                <a:solidFill>
                  <a:srgbClr val="114D37"/>
                </a:solidFill>
              </a:rPr>
              <a:t>Execution of Line Breaking Protocols</a:t>
            </a:r>
            <a:endParaRPr sz="1800">
              <a:solidFill>
                <a:srgbClr val="114D37"/>
              </a:solidFill>
            </a:endParaRPr>
          </a:p>
        </p:txBody>
      </p:sp>
      <p:sp>
        <p:nvSpPr>
          <p:cNvPr id="131" name="Google Shape;131;p12"/>
          <p:cNvSpPr txBox="1"/>
          <p:nvPr/>
        </p:nvSpPr>
        <p:spPr>
          <a:xfrm>
            <a:off x="6177776" y="223761"/>
            <a:ext cx="5171337" cy="27804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sp>
        <p:nvSpPr>
          <p:cNvPr id="2" name="Google Shape;130;p12">
            <a:extLst>
              <a:ext uri="{FF2B5EF4-FFF2-40B4-BE49-F238E27FC236}">
                <a16:creationId xmlns:a16="http://schemas.microsoft.com/office/drawing/2014/main" id="{2A1A385C-0BF5-4E5A-0D48-6DECB95E71DA}"/>
              </a:ext>
            </a:extLst>
          </p:cNvPr>
          <p:cNvSpPr txBox="1">
            <a:spLocks/>
          </p:cNvSpPr>
          <p:nvPr/>
        </p:nvSpPr>
        <p:spPr>
          <a:xfrm>
            <a:off x="3506325" y="4226476"/>
            <a:ext cx="5951026" cy="1639797"/>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Arial"/>
                <a:ea typeface="Arial"/>
                <a:cs typeface="Arial"/>
                <a:sym typeface="Arial"/>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Arial"/>
                <a:ea typeface="Arial"/>
                <a:cs typeface="Arial"/>
                <a:sym typeface="Arial"/>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pPr marL="0" indent="0">
              <a:lnSpc>
                <a:spcPct val="115000"/>
              </a:lnSpc>
              <a:spcBef>
                <a:spcPts val="1200"/>
              </a:spcBef>
              <a:buSzPts val="1100"/>
              <a:buFont typeface="Arial"/>
              <a:buNone/>
            </a:pPr>
            <a:r>
              <a:rPr lang="en-US" sz="1800" i="1" kern="0">
                <a:solidFill>
                  <a:srgbClr val="114D37"/>
                </a:solidFill>
              </a:rPr>
              <a:t>With commitment from our workforce and client support, we embrace the principle:</a:t>
            </a:r>
            <a:r>
              <a:rPr lang="en-US" sz="1800" b="1" i="1" kern="0">
                <a:solidFill>
                  <a:srgbClr val="114D37"/>
                </a:solidFill>
              </a:rPr>
              <a:t> </a:t>
            </a:r>
            <a:r>
              <a:rPr lang="en-US" sz="1800" b="1" kern="0">
                <a:solidFill>
                  <a:srgbClr val="114D37"/>
                </a:solidFill>
              </a:rPr>
              <a:t>"MY LIFE IS ON THE LINE."</a:t>
            </a:r>
            <a:endParaRPr lang="en-US" sz="1800" kern="0"/>
          </a:p>
        </p:txBody>
      </p:sp>
    </p:spTree>
    <p:extLst>
      <p:ext uri="{BB962C8B-B14F-4D97-AF65-F5344CB8AC3E}">
        <p14:creationId xmlns:p14="http://schemas.microsoft.com/office/powerpoint/2010/main" val="3464821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136" name="Google Shape;136;p5"/>
          <p:cNvPicPr preferRelativeResize="0"/>
          <p:nvPr/>
        </p:nvPicPr>
        <p:blipFill rotWithShape="1">
          <a:blip r:embed="rId3">
            <a:alphaModFix/>
          </a:blip>
          <a:srcRect/>
          <a:stretch/>
        </p:blipFill>
        <p:spPr>
          <a:xfrm>
            <a:off x="0" y="9"/>
            <a:ext cx="12191984" cy="6857991"/>
          </a:xfrm>
          <a:prstGeom prst="rect">
            <a:avLst/>
          </a:prstGeom>
          <a:noFill/>
          <a:ln>
            <a:noFill/>
          </a:ln>
        </p:spPr>
      </p:pic>
      <p:sp>
        <p:nvSpPr>
          <p:cNvPr id="137" name="Google Shape;137;p5"/>
          <p:cNvSpPr txBox="1"/>
          <p:nvPr/>
        </p:nvSpPr>
        <p:spPr>
          <a:xfrm>
            <a:off x="6481838" y="223761"/>
            <a:ext cx="5204640" cy="27698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38" name="Google Shape;138;p5"/>
          <p:cNvPicPr preferRelativeResize="0"/>
          <p:nvPr/>
        </p:nvPicPr>
        <p:blipFill>
          <a:blip r:embed="rId4">
            <a:alphaModFix/>
          </a:blip>
          <a:stretch>
            <a:fillRect/>
          </a:stretch>
        </p:blipFill>
        <p:spPr>
          <a:xfrm>
            <a:off x="375088" y="731447"/>
            <a:ext cx="1469750" cy="1564350"/>
          </a:xfrm>
          <a:prstGeom prst="rect">
            <a:avLst/>
          </a:prstGeom>
          <a:noFill/>
          <a:ln w="38100" cap="flat" cmpd="sng">
            <a:solidFill>
              <a:srgbClr val="389CC9"/>
            </a:solidFill>
            <a:prstDash val="solid"/>
            <a:round/>
            <a:headEnd type="none" w="sm" len="sm"/>
            <a:tailEnd type="none" w="sm" len="sm"/>
          </a:ln>
        </p:spPr>
      </p:pic>
      <p:pic>
        <p:nvPicPr>
          <p:cNvPr id="139" name="Google Shape;139;p5"/>
          <p:cNvPicPr preferRelativeResize="0"/>
          <p:nvPr/>
        </p:nvPicPr>
        <p:blipFill>
          <a:blip r:embed="rId5">
            <a:alphaModFix/>
          </a:blip>
          <a:stretch>
            <a:fillRect/>
          </a:stretch>
        </p:blipFill>
        <p:spPr>
          <a:xfrm>
            <a:off x="375100" y="2569100"/>
            <a:ext cx="1469725" cy="1513380"/>
          </a:xfrm>
          <a:prstGeom prst="rect">
            <a:avLst/>
          </a:prstGeom>
          <a:noFill/>
          <a:ln w="38100" cap="flat" cmpd="sng">
            <a:solidFill>
              <a:srgbClr val="389CC9"/>
            </a:solidFill>
            <a:prstDash val="solid"/>
            <a:round/>
            <a:headEnd type="none" w="sm" len="sm"/>
            <a:tailEnd type="none" w="sm" len="sm"/>
          </a:ln>
        </p:spPr>
      </p:pic>
      <p:pic>
        <p:nvPicPr>
          <p:cNvPr id="140" name="Google Shape;140;p5"/>
          <p:cNvPicPr preferRelativeResize="0"/>
          <p:nvPr/>
        </p:nvPicPr>
        <p:blipFill>
          <a:blip r:embed="rId6">
            <a:alphaModFix/>
          </a:blip>
          <a:stretch>
            <a:fillRect/>
          </a:stretch>
        </p:blipFill>
        <p:spPr>
          <a:xfrm>
            <a:off x="2306698" y="2776025"/>
            <a:ext cx="2391750" cy="1620475"/>
          </a:xfrm>
          <a:prstGeom prst="rect">
            <a:avLst/>
          </a:prstGeom>
          <a:noFill/>
          <a:ln w="38100" cap="flat" cmpd="sng">
            <a:solidFill>
              <a:srgbClr val="389CC9"/>
            </a:solidFill>
            <a:prstDash val="solid"/>
            <a:round/>
            <a:headEnd type="none" w="sm" len="sm"/>
            <a:tailEnd type="none" w="sm" len="sm"/>
          </a:ln>
        </p:spPr>
      </p:pic>
      <p:pic>
        <p:nvPicPr>
          <p:cNvPr id="141" name="Google Shape;141;p5"/>
          <p:cNvPicPr preferRelativeResize="0"/>
          <p:nvPr/>
        </p:nvPicPr>
        <p:blipFill>
          <a:blip r:embed="rId7">
            <a:alphaModFix/>
          </a:blip>
          <a:stretch>
            <a:fillRect/>
          </a:stretch>
        </p:blipFill>
        <p:spPr>
          <a:xfrm>
            <a:off x="5160324" y="2776025"/>
            <a:ext cx="1753950" cy="1693475"/>
          </a:xfrm>
          <a:prstGeom prst="rect">
            <a:avLst/>
          </a:prstGeom>
          <a:noFill/>
          <a:ln w="38100" cap="flat" cmpd="sng">
            <a:solidFill>
              <a:srgbClr val="389CC9"/>
            </a:solidFill>
            <a:prstDash val="solid"/>
            <a:round/>
            <a:headEnd type="none" w="sm" len="sm"/>
            <a:tailEnd type="none" w="sm" len="sm"/>
          </a:ln>
        </p:spPr>
      </p:pic>
      <p:pic>
        <p:nvPicPr>
          <p:cNvPr id="142" name="Google Shape;142;p5"/>
          <p:cNvPicPr preferRelativeResize="0"/>
          <p:nvPr/>
        </p:nvPicPr>
        <p:blipFill>
          <a:blip r:embed="rId8">
            <a:alphaModFix/>
          </a:blip>
          <a:stretch>
            <a:fillRect/>
          </a:stretch>
        </p:blipFill>
        <p:spPr>
          <a:xfrm>
            <a:off x="7481875" y="2776025"/>
            <a:ext cx="1725275" cy="1740725"/>
          </a:xfrm>
          <a:prstGeom prst="rect">
            <a:avLst/>
          </a:prstGeom>
          <a:noFill/>
          <a:ln w="38100" cap="flat" cmpd="sng">
            <a:solidFill>
              <a:srgbClr val="389CC9"/>
            </a:solidFill>
            <a:prstDash val="solid"/>
            <a:round/>
            <a:headEnd type="none" w="sm" len="sm"/>
            <a:tailEnd type="none" w="sm" len="sm"/>
          </a:ln>
        </p:spPr>
      </p:pic>
      <p:pic>
        <p:nvPicPr>
          <p:cNvPr id="143" name="Google Shape;143;p5"/>
          <p:cNvPicPr preferRelativeResize="0"/>
          <p:nvPr/>
        </p:nvPicPr>
        <p:blipFill>
          <a:blip r:embed="rId9">
            <a:alphaModFix/>
          </a:blip>
          <a:stretch>
            <a:fillRect/>
          </a:stretch>
        </p:blipFill>
        <p:spPr>
          <a:xfrm>
            <a:off x="9879400" y="2776025"/>
            <a:ext cx="1469725" cy="1620475"/>
          </a:xfrm>
          <a:prstGeom prst="rect">
            <a:avLst/>
          </a:prstGeom>
          <a:noFill/>
          <a:ln w="38100" cap="flat" cmpd="sng">
            <a:solidFill>
              <a:srgbClr val="389CC9"/>
            </a:solidFill>
            <a:prstDash val="solid"/>
            <a:round/>
            <a:headEnd type="none" w="sm" len="sm"/>
            <a:tailEnd type="none" w="sm" len="sm"/>
          </a:ln>
        </p:spPr>
      </p:pic>
      <p:pic>
        <p:nvPicPr>
          <p:cNvPr id="144" name="Google Shape;144;p5"/>
          <p:cNvPicPr preferRelativeResize="0"/>
          <p:nvPr/>
        </p:nvPicPr>
        <p:blipFill>
          <a:blip r:embed="rId10">
            <a:alphaModFix/>
          </a:blip>
          <a:stretch>
            <a:fillRect/>
          </a:stretch>
        </p:blipFill>
        <p:spPr>
          <a:xfrm>
            <a:off x="9929296" y="791650"/>
            <a:ext cx="1580577" cy="1693475"/>
          </a:xfrm>
          <a:prstGeom prst="rect">
            <a:avLst/>
          </a:prstGeom>
          <a:noFill/>
          <a:ln w="38100" cap="flat" cmpd="sng">
            <a:solidFill>
              <a:srgbClr val="389CC9"/>
            </a:solidFill>
            <a:prstDash val="solid"/>
            <a:round/>
            <a:headEnd type="none" w="sm" len="sm"/>
            <a:tailEnd type="none" w="sm" len="sm"/>
          </a:ln>
        </p:spPr>
      </p:pic>
      <p:sp>
        <p:nvSpPr>
          <p:cNvPr id="145" name="Google Shape;145;p5"/>
          <p:cNvSpPr/>
          <p:nvPr/>
        </p:nvSpPr>
        <p:spPr>
          <a:xfrm>
            <a:off x="2380375" y="545275"/>
            <a:ext cx="7050900" cy="1513500"/>
          </a:xfrm>
          <a:prstGeom prst="rect">
            <a:avLst/>
          </a:pr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6300" b="1">
                <a:solidFill>
                  <a:srgbClr val="114D37"/>
                </a:solidFill>
                <a:latin typeface="Oswald"/>
                <a:ea typeface="Oswald"/>
                <a:cs typeface="Oswald"/>
                <a:sym typeface="Oswald"/>
              </a:rPr>
              <a:t>LIFE CRITICAL RULES</a:t>
            </a:r>
            <a:r>
              <a:rPr lang="en-US" sz="6300" b="1">
                <a:solidFill>
                  <a:srgbClr val="0C343D"/>
                </a:solidFill>
                <a:latin typeface="Oswald"/>
                <a:ea typeface="Oswald"/>
                <a:cs typeface="Oswald"/>
                <a:sym typeface="Oswald"/>
              </a:rPr>
              <a:t> </a:t>
            </a:r>
            <a:endParaRPr sz="6300" b="1">
              <a:solidFill>
                <a:srgbClr val="0C343D"/>
              </a:solidFill>
              <a:latin typeface="Oswald"/>
              <a:ea typeface="Oswald"/>
              <a:cs typeface="Oswald"/>
              <a:sym typeface="Oswald"/>
            </a:endParaRPr>
          </a:p>
        </p:txBody>
      </p:sp>
    </p:spTree>
    <p:extLst>
      <p:ext uri="{BB962C8B-B14F-4D97-AF65-F5344CB8AC3E}">
        <p14:creationId xmlns:p14="http://schemas.microsoft.com/office/powerpoint/2010/main" val="90616607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pic>
        <p:nvPicPr>
          <p:cNvPr id="150" name="Google Shape;150;p6"/>
          <p:cNvPicPr preferRelativeResize="0"/>
          <p:nvPr/>
        </p:nvPicPr>
        <p:blipFill rotWithShape="1">
          <a:blip r:embed="rId3">
            <a:alphaModFix/>
          </a:blip>
          <a:srcRect/>
          <a:stretch/>
        </p:blipFill>
        <p:spPr>
          <a:xfrm>
            <a:off x="16" y="0"/>
            <a:ext cx="12191984" cy="6857991"/>
          </a:xfrm>
          <a:prstGeom prst="rect">
            <a:avLst/>
          </a:prstGeom>
          <a:noFill/>
          <a:ln>
            <a:noFill/>
          </a:ln>
        </p:spPr>
      </p:pic>
      <p:sp>
        <p:nvSpPr>
          <p:cNvPr id="151" name="Google Shape;151;p6"/>
          <p:cNvSpPr txBox="1">
            <a:spLocks noGrp="1"/>
          </p:cNvSpPr>
          <p:nvPr>
            <p:ph type="title"/>
          </p:nvPr>
        </p:nvSpPr>
        <p:spPr>
          <a:xfrm>
            <a:off x="662776" y="67644"/>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4500" b="1">
                <a:solidFill>
                  <a:srgbClr val="00583D"/>
                </a:solidFill>
                <a:latin typeface="Oswald"/>
                <a:ea typeface="Oswald"/>
                <a:cs typeface="Oswald"/>
                <a:sym typeface="Oswald"/>
              </a:rPr>
              <a:t>LOCK.TAG.VERIFY </a:t>
            </a:r>
            <a:endParaRPr sz="4500"/>
          </a:p>
        </p:txBody>
      </p:sp>
      <p:sp>
        <p:nvSpPr>
          <p:cNvPr id="152" name="Google Shape;152;p6"/>
          <p:cNvSpPr txBox="1">
            <a:spLocks noGrp="1"/>
          </p:cNvSpPr>
          <p:nvPr>
            <p:ph type="body" idx="1"/>
          </p:nvPr>
        </p:nvSpPr>
        <p:spPr>
          <a:xfrm>
            <a:off x="435768" y="1150652"/>
            <a:ext cx="11320464" cy="4351500"/>
          </a:xfrm>
          <a:prstGeom prst="rect">
            <a:avLst/>
          </a:prstGeom>
          <a:noFill/>
          <a:ln>
            <a:noFill/>
          </a:ln>
        </p:spPr>
        <p:txBody>
          <a:bodyPr spcFirstLastPara="1" wrap="square" lIns="91425" tIns="45700" rIns="91425" bIns="45700" anchor="t" anchorCtr="0">
            <a:normAutofit/>
          </a:bodyPr>
          <a:lstStyle/>
          <a:p>
            <a:pPr marL="457200" lvl="0" indent="-228600" algn="l" rtl="0">
              <a:lnSpc>
                <a:spcPct val="115000"/>
              </a:lnSpc>
              <a:spcBef>
                <a:spcPts val="1200"/>
              </a:spcBef>
              <a:spcAft>
                <a:spcPts val="600"/>
              </a:spcAft>
              <a:buClr>
                <a:schemeClr val="dk1"/>
              </a:buClr>
              <a:buSzPts val="1100"/>
              <a:buFont typeface="Arial"/>
              <a:buNone/>
            </a:pPr>
            <a:r>
              <a:rPr lang="en-US" sz="1800" b="1">
                <a:solidFill>
                  <a:srgbClr val="114D37"/>
                </a:solidFill>
              </a:rPr>
              <a:t>LOTO: Verify Zero Energy</a:t>
            </a:r>
            <a:endParaRPr sz="1800" b="1">
              <a:solidFill>
                <a:srgbClr val="114D37"/>
              </a:solidFill>
            </a:endParaRPr>
          </a:p>
          <a:p>
            <a:pPr marL="457200" lvl="0" indent="-342900" algn="l" rtl="0">
              <a:lnSpc>
                <a:spcPct val="115000"/>
              </a:lnSpc>
              <a:spcBef>
                <a:spcPts val="1200"/>
              </a:spcBef>
              <a:spcAft>
                <a:spcPts val="600"/>
              </a:spcAft>
              <a:buClr>
                <a:srgbClr val="114D37"/>
              </a:buClr>
              <a:buSzPts val="1800"/>
              <a:buChar char="●"/>
            </a:pPr>
            <a:r>
              <a:rPr lang="en-US" sz="1800" b="1">
                <a:solidFill>
                  <a:srgbClr val="114D37"/>
                </a:solidFill>
              </a:rPr>
              <a:t>Before any job task, ensure zero energy sources are established.</a:t>
            </a:r>
            <a:endParaRPr sz="1800" b="1">
              <a:solidFill>
                <a:srgbClr val="114D37"/>
              </a:solidFill>
            </a:endParaRPr>
          </a:p>
          <a:p>
            <a:pPr marL="457200" lvl="0" indent="-342900" algn="l" rtl="0">
              <a:lnSpc>
                <a:spcPct val="115000"/>
              </a:lnSpc>
              <a:spcBef>
                <a:spcPts val="0"/>
              </a:spcBef>
              <a:spcAft>
                <a:spcPts val="600"/>
              </a:spcAft>
              <a:buClr>
                <a:srgbClr val="114D37"/>
              </a:buClr>
              <a:buSzPts val="1800"/>
              <a:buChar char="●"/>
            </a:pPr>
            <a:r>
              <a:rPr lang="en-US" sz="1800" b="1">
                <a:solidFill>
                  <a:srgbClr val="114D37"/>
                </a:solidFill>
              </a:rPr>
              <a:t>LOTO (Lock-Out) is the placement of a lock-out device</a:t>
            </a:r>
            <a:r>
              <a:rPr lang="en-US" sz="1800">
                <a:solidFill>
                  <a:srgbClr val="114D37"/>
                </a:solidFill>
              </a:rPr>
              <a:t> on an energy-isolating device per established procedure </a:t>
            </a:r>
            <a:r>
              <a:rPr lang="en-US" sz="1800" b="1">
                <a:solidFill>
                  <a:srgbClr val="114D37"/>
                </a:solidFill>
              </a:rPr>
              <a:t>(Turner HSEP 12.02).</a:t>
            </a:r>
            <a:endParaRPr sz="1800" b="1">
              <a:solidFill>
                <a:srgbClr val="114D37"/>
              </a:solidFill>
            </a:endParaRPr>
          </a:p>
          <a:p>
            <a:pPr marL="457200" lvl="0" indent="-342900" algn="l" rtl="0">
              <a:lnSpc>
                <a:spcPct val="115000"/>
              </a:lnSpc>
              <a:spcBef>
                <a:spcPts val="0"/>
              </a:spcBef>
              <a:spcAft>
                <a:spcPts val="600"/>
              </a:spcAft>
              <a:buClr>
                <a:srgbClr val="114D37"/>
              </a:buClr>
              <a:buSzPts val="1800"/>
              <a:buChar char="●"/>
            </a:pPr>
            <a:r>
              <a:rPr lang="en-US" sz="1800">
                <a:solidFill>
                  <a:srgbClr val="114D37"/>
                </a:solidFill>
              </a:rPr>
              <a:t>This prevents the equipment from being operated until the lock is removed.</a:t>
            </a:r>
            <a:endParaRPr sz="1800">
              <a:solidFill>
                <a:srgbClr val="114D37"/>
              </a:solidFill>
            </a:endParaRPr>
          </a:p>
          <a:p>
            <a:pPr marL="457200" lvl="0" indent="-342900" algn="l" rtl="0">
              <a:lnSpc>
                <a:spcPct val="115000"/>
              </a:lnSpc>
              <a:spcBef>
                <a:spcPts val="0"/>
              </a:spcBef>
              <a:spcAft>
                <a:spcPts val="600"/>
              </a:spcAft>
              <a:buClr>
                <a:srgbClr val="114D37"/>
              </a:buClr>
              <a:buSzPts val="1800"/>
              <a:buChar char="●"/>
            </a:pPr>
            <a:r>
              <a:rPr lang="en-US" sz="1800" b="1">
                <a:solidFill>
                  <a:srgbClr val="114D37"/>
                </a:solidFill>
              </a:rPr>
              <a:t>Energy Sources</a:t>
            </a:r>
            <a:r>
              <a:rPr lang="en-US" sz="1800">
                <a:solidFill>
                  <a:srgbClr val="114D37"/>
                </a:solidFill>
              </a:rPr>
              <a:t> include electrical, mechanical, hydraulic, pneumatic, chemical, thermal, or other energy.</a:t>
            </a:r>
            <a:endParaRPr sz="3200"/>
          </a:p>
        </p:txBody>
      </p:sp>
      <p:sp>
        <p:nvSpPr>
          <p:cNvPr id="153" name="Google Shape;153;p6"/>
          <p:cNvSpPr txBox="1"/>
          <p:nvPr/>
        </p:nvSpPr>
        <p:spPr>
          <a:xfrm>
            <a:off x="6481838" y="223761"/>
            <a:ext cx="5148884"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54" name="Google Shape;154;p6"/>
          <p:cNvPicPr preferRelativeResize="0"/>
          <p:nvPr/>
        </p:nvPicPr>
        <p:blipFill rotWithShape="1">
          <a:blip r:embed="rId4">
            <a:alphaModFix/>
          </a:blip>
          <a:srcRect l="9478"/>
          <a:stretch/>
        </p:blipFill>
        <p:spPr>
          <a:xfrm>
            <a:off x="8053749" y="4249975"/>
            <a:ext cx="1582300" cy="1011950"/>
          </a:xfrm>
          <a:prstGeom prst="rect">
            <a:avLst/>
          </a:prstGeom>
          <a:noFill/>
          <a:ln w="38100" cap="flat" cmpd="sng">
            <a:solidFill>
              <a:srgbClr val="389CC9"/>
            </a:solidFill>
            <a:prstDash val="solid"/>
            <a:round/>
            <a:headEnd type="none" w="sm" len="sm"/>
            <a:tailEnd type="none" w="sm" len="sm"/>
          </a:ln>
        </p:spPr>
      </p:pic>
    </p:spTree>
    <p:extLst>
      <p:ext uri="{BB962C8B-B14F-4D97-AF65-F5344CB8AC3E}">
        <p14:creationId xmlns:p14="http://schemas.microsoft.com/office/powerpoint/2010/main" val="29368229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7"/>
          <p:cNvPicPr preferRelativeResize="0"/>
          <p:nvPr/>
        </p:nvPicPr>
        <p:blipFill rotWithShape="1">
          <a:blip r:embed="rId3">
            <a:alphaModFix/>
          </a:blip>
          <a:srcRect/>
          <a:stretch/>
        </p:blipFill>
        <p:spPr>
          <a:xfrm>
            <a:off x="0" y="9"/>
            <a:ext cx="12191984" cy="6857991"/>
          </a:xfrm>
          <a:prstGeom prst="rect">
            <a:avLst/>
          </a:prstGeom>
          <a:noFill/>
          <a:ln>
            <a:noFill/>
          </a:ln>
        </p:spPr>
      </p:pic>
      <p:sp>
        <p:nvSpPr>
          <p:cNvPr id="160" name="Google Shape;160;p7"/>
          <p:cNvSpPr txBox="1">
            <a:spLocks noGrp="1"/>
          </p:cNvSpPr>
          <p:nvPr>
            <p:ph type="title"/>
          </p:nvPr>
        </p:nvSpPr>
        <p:spPr>
          <a:xfrm>
            <a:off x="733961" y="169530"/>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4500" b="1">
                <a:solidFill>
                  <a:srgbClr val="00583D"/>
                </a:solidFill>
                <a:latin typeface="Oswald"/>
                <a:ea typeface="Oswald"/>
                <a:cs typeface="Oswald"/>
                <a:sym typeface="Oswald"/>
              </a:rPr>
              <a:t>Supervisor Responsibilities</a:t>
            </a:r>
            <a:endParaRPr sz="4500"/>
          </a:p>
        </p:txBody>
      </p:sp>
      <p:sp>
        <p:nvSpPr>
          <p:cNvPr id="161" name="Google Shape;161;p7"/>
          <p:cNvSpPr txBox="1">
            <a:spLocks noGrp="1"/>
          </p:cNvSpPr>
          <p:nvPr>
            <p:ph type="body" idx="1"/>
          </p:nvPr>
        </p:nvSpPr>
        <p:spPr>
          <a:xfrm>
            <a:off x="759407" y="1253250"/>
            <a:ext cx="10942500" cy="4351500"/>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0"/>
              </a:spcBef>
              <a:spcAft>
                <a:spcPts val="0"/>
              </a:spcAft>
              <a:buClr>
                <a:schemeClr val="dk1"/>
              </a:buClr>
              <a:buSzPts val="1100"/>
              <a:buFont typeface="Arial"/>
              <a:buNone/>
            </a:pPr>
            <a:r>
              <a:rPr lang="en-US" sz="1800" b="1">
                <a:solidFill>
                  <a:srgbClr val="114D37"/>
                </a:solidFill>
              </a:rPr>
              <a:t>Supervisor/Foreman and Client Verification</a:t>
            </a:r>
          </a:p>
          <a:p>
            <a:pPr marL="457200" lvl="0" indent="-342900" algn="l" rtl="0">
              <a:lnSpc>
                <a:spcPct val="115000"/>
              </a:lnSpc>
              <a:spcBef>
                <a:spcPts val="1200"/>
              </a:spcBef>
              <a:spcAft>
                <a:spcPts val="0"/>
              </a:spcAft>
              <a:buClr>
                <a:srgbClr val="114D37"/>
              </a:buClr>
              <a:buSzPts val="1800"/>
              <a:buChar char="●"/>
            </a:pPr>
            <a:r>
              <a:rPr lang="en-US" sz="1800">
                <a:solidFill>
                  <a:srgbClr val="114D37"/>
                </a:solidFill>
              </a:rPr>
              <a:t>A company-authorized person (Supervisor/Foreman) </a:t>
            </a:r>
            <a:r>
              <a:rPr lang="en-US" sz="1800" i="1">
                <a:solidFill>
                  <a:srgbClr val="114D37"/>
                </a:solidFill>
              </a:rPr>
              <a:t>must</a:t>
            </a:r>
            <a:r>
              <a:rPr lang="en-US" sz="1800">
                <a:solidFill>
                  <a:srgbClr val="114D37"/>
                </a:solidFill>
              </a:rPr>
              <a:t> collaborate with the client representative.</a:t>
            </a:r>
          </a:p>
          <a:p>
            <a:pPr marL="457200" lvl="0" indent="-342900" algn="l" rtl="0">
              <a:lnSpc>
                <a:spcPct val="115000"/>
              </a:lnSpc>
              <a:spcBef>
                <a:spcPts val="0"/>
              </a:spcBef>
              <a:spcAft>
                <a:spcPts val="0"/>
              </a:spcAft>
              <a:buClr>
                <a:srgbClr val="114D37"/>
              </a:buClr>
              <a:buSzPts val="1800"/>
              <a:buChar char="●"/>
            </a:pPr>
            <a:r>
              <a:rPr lang="en-US" sz="1800" b="1">
                <a:solidFill>
                  <a:srgbClr val="114D37"/>
                </a:solidFill>
              </a:rPr>
              <a:t>Key actions:</a:t>
            </a:r>
          </a:p>
          <a:p>
            <a:pPr marL="914400" lvl="1" indent="-342900" algn="l" rtl="0">
              <a:lnSpc>
                <a:spcPct val="115000"/>
              </a:lnSpc>
              <a:spcBef>
                <a:spcPts val="0"/>
              </a:spcBef>
              <a:spcAft>
                <a:spcPts val="0"/>
              </a:spcAft>
              <a:buClr>
                <a:srgbClr val="114D37"/>
              </a:buClr>
              <a:buSzPts val="1800"/>
              <a:buChar char="○"/>
            </a:pPr>
            <a:r>
              <a:rPr lang="en-US" sz="1800">
                <a:solidFill>
                  <a:srgbClr val="114D37"/>
                </a:solidFill>
              </a:rPr>
              <a:t>Verify all potential energy sources that are isolated or to be isolated.</a:t>
            </a:r>
          </a:p>
          <a:p>
            <a:pPr marL="914400" lvl="1" indent="-342900" algn="l" rtl="0">
              <a:lnSpc>
                <a:spcPct val="115000"/>
              </a:lnSpc>
              <a:spcBef>
                <a:spcPts val="0"/>
              </a:spcBef>
              <a:spcAft>
                <a:spcPts val="0"/>
              </a:spcAft>
              <a:buClr>
                <a:srgbClr val="114D37"/>
              </a:buClr>
              <a:buSzPts val="1800"/>
              <a:buChar char="○"/>
            </a:pPr>
            <a:r>
              <a:rPr lang="en-US" sz="1800">
                <a:solidFill>
                  <a:srgbClr val="114D37"/>
                </a:solidFill>
              </a:rPr>
              <a:t>Confirm all potential energy sources are de-energized.</a:t>
            </a:r>
          </a:p>
          <a:p>
            <a:pPr marL="914400" lvl="1" indent="-342900" algn="l" rtl="0">
              <a:lnSpc>
                <a:spcPct val="115000"/>
              </a:lnSpc>
              <a:spcBef>
                <a:spcPts val="0"/>
              </a:spcBef>
              <a:spcAft>
                <a:spcPts val="0"/>
              </a:spcAft>
              <a:buClr>
                <a:srgbClr val="114D37"/>
              </a:buClr>
              <a:buSzPts val="1800"/>
              <a:buChar char="○"/>
            </a:pPr>
            <a:r>
              <a:rPr lang="en-US" sz="1800">
                <a:solidFill>
                  <a:srgbClr val="114D37"/>
                </a:solidFill>
              </a:rPr>
              <a:t>Follow the verification steps in the Individual LOTO section.</a:t>
            </a:r>
          </a:p>
          <a:p>
            <a:pPr marL="457200" lvl="0" indent="-342900" algn="l" rtl="0">
              <a:lnSpc>
                <a:spcPct val="115000"/>
              </a:lnSpc>
              <a:spcBef>
                <a:spcPts val="0"/>
              </a:spcBef>
              <a:spcAft>
                <a:spcPts val="0"/>
              </a:spcAft>
              <a:buClr>
                <a:srgbClr val="114D37"/>
              </a:buClr>
              <a:buSzPts val="1800"/>
              <a:buChar char="●"/>
            </a:pPr>
            <a:r>
              <a:rPr lang="en-US" sz="1800">
                <a:solidFill>
                  <a:srgbClr val="114D37"/>
                </a:solidFill>
              </a:rPr>
              <a:t>The Supervisor/Foreman must also complete the Line and Equipment Opening Risk Assessment.</a:t>
            </a:r>
          </a:p>
          <a:p>
            <a:pPr marL="457200" lvl="0" indent="-342900" algn="l" rtl="0">
              <a:lnSpc>
                <a:spcPct val="115000"/>
              </a:lnSpc>
              <a:spcBef>
                <a:spcPts val="0"/>
              </a:spcBef>
              <a:spcAft>
                <a:spcPts val="0"/>
              </a:spcAft>
              <a:buClr>
                <a:srgbClr val="114D37"/>
              </a:buClr>
              <a:buSzPts val="1800"/>
              <a:buChar char="●"/>
            </a:pPr>
            <a:r>
              <a:rPr lang="en-US" sz="1800" b="1" i="1">
                <a:solidFill>
                  <a:srgbClr val="114D37"/>
                </a:solidFill>
              </a:rPr>
              <a:t>Adherence to this rule is non-negotiable.</a:t>
            </a:r>
            <a:endParaRPr lang="en-US" sz="1800"/>
          </a:p>
        </p:txBody>
      </p:sp>
      <p:sp>
        <p:nvSpPr>
          <p:cNvPr id="162" name="Google Shape;162;p7"/>
          <p:cNvSpPr txBox="1"/>
          <p:nvPr/>
        </p:nvSpPr>
        <p:spPr>
          <a:xfrm>
            <a:off x="6481838" y="223761"/>
            <a:ext cx="5182338"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63" name="Google Shape;163;p7"/>
          <p:cNvPicPr preferRelativeResize="0"/>
          <p:nvPr/>
        </p:nvPicPr>
        <p:blipFill rotWithShape="1">
          <a:blip r:embed="rId4">
            <a:alphaModFix/>
          </a:blip>
          <a:srcRect l="9478"/>
          <a:stretch/>
        </p:blipFill>
        <p:spPr>
          <a:xfrm>
            <a:off x="8053749" y="4249975"/>
            <a:ext cx="1582300" cy="1011950"/>
          </a:xfrm>
          <a:prstGeom prst="rect">
            <a:avLst/>
          </a:prstGeom>
          <a:noFill/>
          <a:ln w="38100" cap="flat" cmpd="sng">
            <a:solidFill>
              <a:srgbClr val="389CC9"/>
            </a:solidFill>
            <a:prstDash val="solid"/>
            <a:round/>
            <a:headEnd type="none" w="sm" len="sm"/>
            <a:tailEnd type="none" w="sm" len="sm"/>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pic>
        <p:nvPicPr>
          <p:cNvPr id="168" name="Google Shape;168;p8"/>
          <p:cNvPicPr preferRelativeResize="0"/>
          <p:nvPr/>
        </p:nvPicPr>
        <p:blipFill rotWithShape="1">
          <a:blip r:embed="rId3">
            <a:alphaModFix/>
          </a:blip>
          <a:srcRect/>
          <a:stretch/>
        </p:blipFill>
        <p:spPr>
          <a:xfrm>
            <a:off x="0" y="9"/>
            <a:ext cx="12191984" cy="6857991"/>
          </a:xfrm>
          <a:prstGeom prst="rect">
            <a:avLst/>
          </a:prstGeom>
          <a:noFill/>
          <a:ln>
            <a:noFill/>
          </a:ln>
        </p:spPr>
      </p:pic>
      <p:sp>
        <p:nvSpPr>
          <p:cNvPr id="169" name="Google Shape;169;p8"/>
          <p:cNvSpPr txBox="1">
            <a:spLocks noGrp="1"/>
          </p:cNvSpPr>
          <p:nvPr>
            <p:ph type="title"/>
          </p:nvPr>
        </p:nvSpPr>
        <p:spPr>
          <a:xfrm>
            <a:off x="838200" y="115150"/>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4500" b="1">
                <a:solidFill>
                  <a:srgbClr val="00583D"/>
                </a:solidFill>
                <a:latin typeface="Oswald"/>
                <a:ea typeface="Oswald"/>
                <a:cs typeface="Oswald"/>
                <a:sym typeface="Oswald"/>
              </a:rPr>
              <a:t>Employees Responsibilities </a:t>
            </a:r>
            <a:endParaRPr sz="4500"/>
          </a:p>
        </p:txBody>
      </p:sp>
      <p:sp>
        <p:nvSpPr>
          <p:cNvPr id="170" name="Google Shape;170;p8"/>
          <p:cNvSpPr txBox="1">
            <a:spLocks noGrp="1"/>
          </p:cNvSpPr>
          <p:nvPr>
            <p:ph type="body" idx="1"/>
          </p:nvPr>
        </p:nvSpPr>
        <p:spPr>
          <a:xfrm>
            <a:off x="838200" y="1440850"/>
            <a:ext cx="10761600" cy="4351500"/>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0"/>
              </a:spcBef>
              <a:spcAft>
                <a:spcPts val="0"/>
              </a:spcAft>
              <a:buClr>
                <a:schemeClr val="dk1"/>
              </a:buClr>
              <a:buSzPts val="1100"/>
              <a:buFont typeface="Arial"/>
              <a:buNone/>
            </a:pPr>
            <a:r>
              <a:rPr lang="en-US" sz="2000" b="1">
                <a:solidFill>
                  <a:srgbClr val="114D37"/>
                </a:solidFill>
              </a:rPr>
              <a:t>Employee Responsibilities Under LOTO Permit</a:t>
            </a:r>
            <a:endParaRPr sz="2000" b="1">
              <a:solidFill>
                <a:srgbClr val="114D37"/>
              </a:solidFill>
            </a:endParaRPr>
          </a:p>
          <a:p>
            <a:pPr marL="457200" lvl="0" indent="-355600" algn="l" rtl="0">
              <a:lnSpc>
                <a:spcPct val="115000"/>
              </a:lnSpc>
              <a:spcBef>
                <a:spcPts val="1200"/>
              </a:spcBef>
              <a:spcAft>
                <a:spcPts val="0"/>
              </a:spcAft>
              <a:buClr>
                <a:srgbClr val="114D37"/>
              </a:buClr>
              <a:buSzPts val="2000"/>
              <a:buChar char="●"/>
            </a:pPr>
            <a:r>
              <a:rPr lang="en-US" sz="2000">
                <a:solidFill>
                  <a:srgbClr val="114D37"/>
                </a:solidFill>
              </a:rPr>
              <a:t>Verify correct line of work.</a:t>
            </a:r>
            <a:endParaRPr sz="2000">
              <a:solidFill>
                <a:srgbClr val="114D37"/>
              </a:solidFill>
            </a:endParaRPr>
          </a:p>
          <a:p>
            <a:pPr marL="457200" lvl="0" indent="-355600" algn="l" rtl="0">
              <a:lnSpc>
                <a:spcPct val="115000"/>
              </a:lnSpc>
              <a:spcBef>
                <a:spcPts val="0"/>
              </a:spcBef>
              <a:spcAft>
                <a:spcPts val="0"/>
              </a:spcAft>
              <a:buClr>
                <a:srgbClr val="114D37"/>
              </a:buClr>
              <a:buSzPts val="2000"/>
              <a:buChar char="●"/>
            </a:pPr>
            <a:r>
              <a:rPr lang="en-US" sz="2000">
                <a:solidFill>
                  <a:srgbClr val="114D37"/>
                </a:solidFill>
              </a:rPr>
              <a:t>Verify line/equipment is tagged or marked.</a:t>
            </a:r>
            <a:endParaRPr sz="2000">
              <a:solidFill>
                <a:srgbClr val="114D37"/>
              </a:solidFill>
            </a:endParaRPr>
          </a:p>
          <a:p>
            <a:pPr marL="457200" lvl="0" indent="-355600" algn="l" rtl="0">
              <a:lnSpc>
                <a:spcPct val="115000"/>
              </a:lnSpc>
              <a:spcBef>
                <a:spcPts val="0"/>
              </a:spcBef>
              <a:spcAft>
                <a:spcPts val="0"/>
              </a:spcAft>
              <a:buClr>
                <a:srgbClr val="114D37"/>
              </a:buClr>
              <a:buSzPts val="2000"/>
              <a:buChar char="●"/>
            </a:pPr>
            <a:r>
              <a:rPr lang="en-US" sz="2000">
                <a:solidFill>
                  <a:srgbClr val="114D37"/>
                </a:solidFill>
              </a:rPr>
              <a:t>Verify all bleeders are open (if applicable).</a:t>
            </a:r>
            <a:endParaRPr sz="2000">
              <a:solidFill>
                <a:srgbClr val="114D37"/>
              </a:solidFill>
            </a:endParaRPr>
          </a:p>
          <a:p>
            <a:pPr marL="457200" lvl="0" indent="-355600" algn="l" rtl="0">
              <a:lnSpc>
                <a:spcPct val="115000"/>
              </a:lnSpc>
              <a:spcBef>
                <a:spcPts val="0"/>
              </a:spcBef>
              <a:spcAft>
                <a:spcPts val="0"/>
              </a:spcAft>
              <a:buClr>
                <a:srgbClr val="114D37"/>
              </a:buClr>
              <a:buSzPts val="2000"/>
              <a:buChar char="●"/>
            </a:pPr>
            <a:r>
              <a:rPr lang="en-US" sz="2000">
                <a:solidFill>
                  <a:srgbClr val="114D37"/>
                </a:solidFill>
              </a:rPr>
              <a:t>Verify flow on check valves to check for trapped product (if applicable).</a:t>
            </a:r>
            <a:endParaRPr sz="3400"/>
          </a:p>
        </p:txBody>
      </p:sp>
      <p:sp>
        <p:nvSpPr>
          <p:cNvPr id="171" name="Google Shape;171;p8"/>
          <p:cNvSpPr txBox="1"/>
          <p:nvPr/>
        </p:nvSpPr>
        <p:spPr>
          <a:xfrm>
            <a:off x="6096000" y="200722"/>
            <a:ext cx="5253113"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72" name="Google Shape;172;p8"/>
          <p:cNvPicPr preferRelativeResize="0"/>
          <p:nvPr/>
        </p:nvPicPr>
        <p:blipFill rotWithShape="1">
          <a:blip r:embed="rId4">
            <a:alphaModFix/>
          </a:blip>
          <a:srcRect l="9478"/>
          <a:stretch/>
        </p:blipFill>
        <p:spPr>
          <a:xfrm>
            <a:off x="8053749" y="4249975"/>
            <a:ext cx="1582300" cy="1011950"/>
          </a:xfrm>
          <a:prstGeom prst="rect">
            <a:avLst/>
          </a:prstGeom>
          <a:noFill/>
          <a:ln w="38100" cap="flat" cmpd="sng">
            <a:solidFill>
              <a:srgbClr val="389CC9"/>
            </a:solidFill>
            <a:prstDash val="solid"/>
            <a:round/>
            <a:headEnd type="none" w="sm" len="sm"/>
            <a:tailEnd type="none" w="sm" len="sm"/>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9"/>
          <p:cNvPicPr preferRelativeResize="0"/>
          <p:nvPr/>
        </p:nvPicPr>
        <p:blipFill rotWithShape="1">
          <a:blip r:embed="rId3">
            <a:alphaModFix/>
          </a:blip>
          <a:srcRect/>
          <a:stretch/>
        </p:blipFill>
        <p:spPr>
          <a:xfrm>
            <a:off x="-3178" y="1760"/>
            <a:ext cx="12191986" cy="6857992"/>
          </a:xfrm>
          <a:prstGeom prst="rect">
            <a:avLst/>
          </a:prstGeom>
          <a:noFill/>
          <a:ln>
            <a:noFill/>
          </a:ln>
        </p:spPr>
      </p:pic>
      <p:sp>
        <p:nvSpPr>
          <p:cNvPr id="178" name="Google Shape;178;p9"/>
          <p:cNvSpPr txBox="1">
            <a:spLocks noGrp="1"/>
          </p:cNvSpPr>
          <p:nvPr>
            <p:ph type="title"/>
          </p:nvPr>
        </p:nvSpPr>
        <p:spPr>
          <a:xfrm>
            <a:off x="209639" y="223761"/>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dk1"/>
              </a:buClr>
              <a:buSzPts val="1100"/>
              <a:buFont typeface="Arial"/>
              <a:buNone/>
            </a:pPr>
            <a:r>
              <a:rPr lang="en-US" sz="4000" b="1">
                <a:solidFill>
                  <a:srgbClr val="00583D"/>
                </a:solidFill>
                <a:latin typeface="Oswald"/>
                <a:ea typeface="Oswald"/>
                <a:cs typeface="Oswald"/>
                <a:sym typeface="Oswald"/>
              </a:rPr>
              <a:t>Line and Equipment Opening Risk Assessment </a:t>
            </a:r>
            <a:endParaRPr sz="4000"/>
          </a:p>
        </p:txBody>
      </p:sp>
      <p:sp>
        <p:nvSpPr>
          <p:cNvPr id="179" name="Google Shape;179;p9"/>
          <p:cNvSpPr txBox="1"/>
          <p:nvPr/>
        </p:nvSpPr>
        <p:spPr>
          <a:xfrm>
            <a:off x="6481838" y="223761"/>
            <a:ext cx="5126582"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80" name="Google Shape;180;p9"/>
          <p:cNvPicPr preferRelativeResize="0"/>
          <p:nvPr/>
        </p:nvPicPr>
        <p:blipFill>
          <a:blip r:embed="rId4">
            <a:alphaModFix/>
          </a:blip>
          <a:stretch>
            <a:fillRect/>
          </a:stretch>
        </p:blipFill>
        <p:spPr>
          <a:xfrm>
            <a:off x="3298807" y="1277309"/>
            <a:ext cx="3261100" cy="4028800"/>
          </a:xfrm>
          <a:prstGeom prst="rect">
            <a:avLst/>
          </a:prstGeom>
          <a:noFill/>
          <a:ln w="38100" cap="flat" cmpd="sng">
            <a:solidFill>
              <a:srgbClr val="389CC9"/>
            </a:solidFill>
            <a:prstDash val="solid"/>
            <a:round/>
            <a:headEnd type="none" w="sm" len="sm"/>
            <a:tailEnd type="none" w="sm" len="sm"/>
          </a:ln>
        </p:spPr>
      </p:pic>
      <p:pic>
        <p:nvPicPr>
          <p:cNvPr id="181" name="Google Shape;181;p9"/>
          <p:cNvPicPr preferRelativeResize="0"/>
          <p:nvPr/>
        </p:nvPicPr>
        <p:blipFill>
          <a:blip r:embed="rId5">
            <a:alphaModFix/>
          </a:blip>
          <a:stretch>
            <a:fillRect/>
          </a:stretch>
        </p:blipFill>
        <p:spPr>
          <a:xfrm>
            <a:off x="6724562" y="1266158"/>
            <a:ext cx="3417475" cy="4028801"/>
          </a:xfrm>
          <a:prstGeom prst="rect">
            <a:avLst/>
          </a:prstGeom>
          <a:noFill/>
          <a:ln w="38100" cap="flat" cmpd="sng">
            <a:solidFill>
              <a:srgbClr val="389CC9"/>
            </a:solidFill>
            <a:prstDash val="solid"/>
            <a:round/>
            <a:headEnd type="none" w="sm" len="sm"/>
            <a:tailEnd type="none" w="sm" len="sm"/>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pic>
        <p:nvPicPr>
          <p:cNvPr id="186" name="Google Shape;186;p10"/>
          <p:cNvPicPr preferRelativeResize="0"/>
          <p:nvPr/>
        </p:nvPicPr>
        <p:blipFill rotWithShape="1">
          <a:blip r:embed="rId3">
            <a:alphaModFix/>
          </a:blip>
          <a:srcRect/>
          <a:stretch/>
        </p:blipFill>
        <p:spPr>
          <a:xfrm>
            <a:off x="0" y="9"/>
            <a:ext cx="12191984" cy="6857991"/>
          </a:xfrm>
          <a:prstGeom prst="rect">
            <a:avLst/>
          </a:prstGeom>
          <a:noFill/>
          <a:ln>
            <a:noFill/>
          </a:ln>
        </p:spPr>
      </p:pic>
      <p:sp>
        <p:nvSpPr>
          <p:cNvPr id="187" name="Google Shape;187;p10"/>
          <p:cNvSpPr txBox="1">
            <a:spLocks noGrp="1"/>
          </p:cNvSpPr>
          <p:nvPr>
            <p:ph type="body" idx="1"/>
          </p:nvPr>
        </p:nvSpPr>
        <p:spPr>
          <a:xfrm>
            <a:off x="303229" y="934839"/>
            <a:ext cx="11585525" cy="4351200"/>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1200"/>
              </a:spcBef>
              <a:spcAft>
                <a:spcPts val="0"/>
              </a:spcAft>
              <a:buClr>
                <a:schemeClr val="dk1"/>
              </a:buClr>
              <a:buSzPts val="1100"/>
              <a:buFont typeface="Arial"/>
              <a:buNone/>
            </a:pPr>
            <a:r>
              <a:rPr lang="en-US" sz="1800" b="1">
                <a:solidFill>
                  <a:srgbClr val="114D37"/>
                </a:solidFill>
              </a:rPr>
              <a:t>Personal Lock/Tag Accountability</a:t>
            </a:r>
            <a:endParaRPr sz="1800" b="1">
              <a:solidFill>
                <a:srgbClr val="114D37"/>
              </a:solidFill>
            </a:endParaRPr>
          </a:p>
          <a:p>
            <a:pPr marL="457200" lvl="0" indent="-342900" algn="l" rtl="0">
              <a:lnSpc>
                <a:spcPct val="115000"/>
              </a:lnSpc>
              <a:spcBef>
                <a:spcPts val="1200"/>
              </a:spcBef>
              <a:spcAft>
                <a:spcPts val="300"/>
              </a:spcAft>
              <a:buClr>
                <a:srgbClr val="114D37"/>
              </a:buClr>
              <a:buSzPts val="1800"/>
              <a:buChar char="●"/>
            </a:pPr>
            <a:r>
              <a:rPr lang="en-US" sz="1800" b="1">
                <a:solidFill>
                  <a:srgbClr val="114D37"/>
                </a:solidFill>
              </a:rPr>
              <a:t>Goal:</a:t>
            </a:r>
            <a:r>
              <a:rPr lang="en-US" sz="1800">
                <a:solidFill>
                  <a:srgbClr val="114D37"/>
                </a:solidFill>
              </a:rPr>
              <a:t> Reinforce the critical nature of LOTO and protect individual lives.</a:t>
            </a:r>
            <a:endParaRPr sz="1800">
              <a:solidFill>
                <a:srgbClr val="114D37"/>
              </a:solidFill>
            </a:endParaRPr>
          </a:p>
          <a:p>
            <a:pPr marL="457200" lvl="0" indent="-342900" algn="l" rtl="0">
              <a:lnSpc>
                <a:spcPct val="115000"/>
              </a:lnSpc>
              <a:spcBef>
                <a:spcPts val="0"/>
              </a:spcBef>
              <a:spcAft>
                <a:spcPts val="300"/>
              </a:spcAft>
              <a:buClr>
                <a:srgbClr val="114D37"/>
              </a:buClr>
              <a:buSzPts val="1800"/>
              <a:buChar char="●"/>
            </a:pPr>
            <a:r>
              <a:rPr lang="en-US" sz="1800" b="1">
                <a:solidFill>
                  <a:srgbClr val="114D37"/>
                </a:solidFill>
              </a:rPr>
              <a:t>Mechanism:</a:t>
            </a:r>
            <a:r>
              <a:rPr lang="en-US" sz="1800">
                <a:solidFill>
                  <a:srgbClr val="114D37"/>
                </a:solidFill>
              </a:rPr>
              <a:t> Personal lock tags immediately signal that a life is at risk if the lock remains.</a:t>
            </a:r>
            <a:endParaRPr sz="1800">
              <a:solidFill>
                <a:srgbClr val="114D37"/>
              </a:solidFill>
            </a:endParaRPr>
          </a:p>
          <a:p>
            <a:pPr marL="457200" lvl="0" indent="-342900" algn="l" rtl="0">
              <a:lnSpc>
                <a:spcPct val="115000"/>
              </a:lnSpc>
              <a:spcBef>
                <a:spcPts val="0"/>
              </a:spcBef>
              <a:spcAft>
                <a:spcPts val="300"/>
              </a:spcAft>
              <a:buClr>
                <a:srgbClr val="114D37"/>
              </a:buClr>
              <a:buSzPts val="1800"/>
              <a:buChar char="●"/>
            </a:pPr>
            <a:r>
              <a:rPr lang="en-US" sz="1800" b="1">
                <a:solidFill>
                  <a:srgbClr val="114D37"/>
                </a:solidFill>
              </a:rPr>
              <a:t>Encouragement:</a:t>
            </a:r>
            <a:r>
              <a:rPr lang="en-US" sz="1800">
                <a:solidFill>
                  <a:srgbClr val="114D37"/>
                </a:solidFill>
              </a:rPr>
              <a:t> Employees are encouraged to include a photo (of themselves or a loved one) on the tag.</a:t>
            </a:r>
            <a:endParaRPr sz="1800">
              <a:solidFill>
                <a:srgbClr val="114D37"/>
              </a:solidFill>
            </a:endParaRPr>
          </a:p>
          <a:p>
            <a:pPr marL="457200" lvl="0" indent="-342900" algn="l" rtl="0">
              <a:lnSpc>
                <a:spcPct val="115000"/>
              </a:lnSpc>
              <a:spcBef>
                <a:spcPts val="0"/>
              </a:spcBef>
              <a:spcAft>
                <a:spcPts val="300"/>
              </a:spcAft>
              <a:buClr>
                <a:srgbClr val="114D37"/>
              </a:buClr>
              <a:buSzPts val="1800"/>
              <a:buChar char="●"/>
            </a:pPr>
            <a:r>
              <a:rPr lang="en-US" sz="1800" b="1">
                <a:solidFill>
                  <a:srgbClr val="114D37"/>
                </a:solidFill>
              </a:rPr>
              <a:t>Impact:</a:t>
            </a:r>
            <a:r>
              <a:rPr lang="en-US" sz="1800">
                <a:solidFill>
                  <a:srgbClr val="114D37"/>
                </a:solidFill>
              </a:rPr>
              <a:t> Deepens personal accountability by turning a generic lock into a visual reminder of the person depending on its safe removal.</a:t>
            </a:r>
            <a:endParaRPr sz="3200"/>
          </a:p>
        </p:txBody>
      </p:sp>
      <p:sp>
        <p:nvSpPr>
          <p:cNvPr id="188" name="Google Shape;188;p10"/>
          <p:cNvSpPr txBox="1"/>
          <p:nvPr/>
        </p:nvSpPr>
        <p:spPr>
          <a:xfrm>
            <a:off x="6481838" y="223761"/>
            <a:ext cx="5137733"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189" name="Google Shape;189;p10"/>
          <p:cNvPicPr preferRelativeResize="0"/>
          <p:nvPr/>
        </p:nvPicPr>
        <p:blipFill>
          <a:blip r:embed="rId4">
            <a:alphaModFix/>
          </a:blip>
          <a:stretch>
            <a:fillRect/>
          </a:stretch>
        </p:blipFill>
        <p:spPr>
          <a:xfrm>
            <a:off x="5862945" y="3166947"/>
            <a:ext cx="1469656" cy="2186004"/>
          </a:xfrm>
          <a:prstGeom prst="rect">
            <a:avLst/>
          </a:prstGeom>
          <a:noFill/>
          <a:ln w="38100" cap="flat" cmpd="sng">
            <a:solidFill>
              <a:srgbClr val="389CC9"/>
            </a:solidFill>
            <a:prstDash val="solid"/>
            <a:round/>
            <a:headEnd type="none" w="sm" len="sm"/>
            <a:tailEnd type="none" w="sm" len="sm"/>
          </a:ln>
        </p:spPr>
      </p:pic>
      <p:pic>
        <p:nvPicPr>
          <p:cNvPr id="190" name="Google Shape;190;p10"/>
          <p:cNvPicPr preferRelativeResize="0"/>
          <p:nvPr/>
        </p:nvPicPr>
        <p:blipFill>
          <a:blip r:embed="rId5">
            <a:alphaModFix/>
          </a:blip>
          <a:stretch>
            <a:fillRect/>
          </a:stretch>
        </p:blipFill>
        <p:spPr>
          <a:xfrm>
            <a:off x="7550819" y="3166942"/>
            <a:ext cx="1469656" cy="2186004"/>
          </a:xfrm>
          <a:prstGeom prst="rect">
            <a:avLst/>
          </a:prstGeom>
          <a:noFill/>
          <a:ln w="38100" cap="flat" cmpd="sng">
            <a:solidFill>
              <a:srgbClr val="389CC9"/>
            </a:solidFill>
            <a:prstDash val="solid"/>
            <a:round/>
            <a:headEnd type="none" w="sm" len="sm"/>
            <a:tailEnd type="none" w="sm" len="sm"/>
          </a:ln>
        </p:spPr>
      </p:pic>
      <p:sp>
        <p:nvSpPr>
          <p:cNvPr id="191" name="Google Shape;191;p10"/>
          <p:cNvSpPr txBox="1">
            <a:spLocks noGrp="1"/>
          </p:cNvSpPr>
          <p:nvPr>
            <p:ph type="title"/>
          </p:nvPr>
        </p:nvSpPr>
        <p:spPr>
          <a:xfrm>
            <a:off x="758875" y="0"/>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4500" b="1">
                <a:solidFill>
                  <a:srgbClr val="00583D"/>
                </a:solidFill>
                <a:latin typeface="Oswald"/>
                <a:ea typeface="Oswald"/>
                <a:cs typeface="Oswald"/>
                <a:sym typeface="Oswald"/>
              </a:rPr>
              <a:t>Make It Personal</a:t>
            </a:r>
            <a:endParaRPr sz="6000"/>
          </a:p>
        </p:txBody>
      </p:sp>
      <p:pic>
        <p:nvPicPr>
          <p:cNvPr id="192" name="Google Shape;192;p10"/>
          <p:cNvPicPr preferRelativeResize="0"/>
          <p:nvPr/>
        </p:nvPicPr>
        <p:blipFill rotWithShape="1">
          <a:blip r:embed="rId6">
            <a:alphaModFix/>
          </a:blip>
          <a:srcRect l="13231" t="11300" r="6286"/>
          <a:stretch/>
        </p:blipFill>
        <p:spPr>
          <a:xfrm>
            <a:off x="5050844" y="350750"/>
            <a:ext cx="812100" cy="624200"/>
          </a:xfrm>
          <a:prstGeom prst="rect">
            <a:avLst/>
          </a:prstGeom>
          <a:noFill/>
          <a:ln w="38100" cap="flat" cmpd="sng">
            <a:solidFill>
              <a:srgbClr val="389CC9"/>
            </a:solidFill>
            <a:prstDash val="solid"/>
            <a:round/>
            <a:headEnd type="none" w="sm" len="sm"/>
            <a:tailEnd type="none" w="sm" len="sm"/>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pic>
        <p:nvPicPr>
          <p:cNvPr id="197" name="Google Shape;197;p11"/>
          <p:cNvPicPr preferRelativeResize="0"/>
          <p:nvPr/>
        </p:nvPicPr>
        <p:blipFill rotWithShape="1">
          <a:blip r:embed="rId3">
            <a:alphaModFix/>
          </a:blip>
          <a:srcRect/>
          <a:stretch/>
        </p:blipFill>
        <p:spPr>
          <a:xfrm>
            <a:off x="0" y="4109"/>
            <a:ext cx="12191984" cy="6857991"/>
          </a:xfrm>
          <a:prstGeom prst="rect">
            <a:avLst/>
          </a:prstGeom>
          <a:noFill/>
          <a:ln>
            <a:noFill/>
          </a:ln>
        </p:spPr>
      </p:pic>
      <p:sp>
        <p:nvSpPr>
          <p:cNvPr id="198" name="Google Shape;198;p11"/>
          <p:cNvSpPr txBox="1">
            <a:spLocks noGrp="1"/>
          </p:cNvSpPr>
          <p:nvPr>
            <p:ph type="title"/>
          </p:nvPr>
        </p:nvSpPr>
        <p:spPr>
          <a:xfrm>
            <a:off x="838192" y="47387"/>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100"/>
              <a:buFont typeface="Arial"/>
              <a:buNone/>
            </a:pPr>
            <a:r>
              <a:rPr lang="en-US" sz="4500" b="1">
                <a:solidFill>
                  <a:srgbClr val="00583D"/>
                </a:solidFill>
                <a:latin typeface="Oswald"/>
                <a:ea typeface="Oswald"/>
                <a:cs typeface="Oswald"/>
                <a:sym typeface="Oswald"/>
              </a:rPr>
              <a:t>Make It Personal</a:t>
            </a:r>
            <a:endParaRPr sz="4500"/>
          </a:p>
        </p:txBody>
      </p:sp>
      <p:sp>
        <p:nvSpPr>
          <p:cNvPr id="199" name="Google Shape;199;p11"/>
          <p:cNvSpPr txBox="1">
            <a:spLocks noGrp="1"/>
          </p:cNvSpPr>
          <p:nvPr>
            <p:ph type="body" idx="1"/>
          </p:nvPr>
        </p:nvSpPr>
        <p:spPr>
          <a:xfrm>
            <a:off x="838192" y="1138774"/>
            <a:ext cx="10591800" cy="4351500"/>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1200"/>
              </a:spcBef>
              <a:spcAft>
                <a:spcPts val="1200"/>
              </a:spcAft>
              <a:buClr>
                <a:schemeClr val="dk1"/>
              </a:buClr>
              <a:buSzPts val="1100"/>
              <a:buFont typeface="Arial"/>
              <a:buNone/>
            </a:pPr>
            <a:r>
              <a:rPr lang="en-US" sz="1800" b="1">
                <a:solidFill>
                  <a:srgbClr val="114D37"/>
                </a:solidFill>
              </a:rPr>
              <a:t>Our biggest asset, our workforce, gave positive feedback, noting that this not only reminds them of the importance of their own life but also of the special person waiting for their safe return home.</a:t>
            </a:r>
            <a:endParaRPr sz="3200"/>
          </a:p>
        </p:txBody>
      </p:sp>
      <p:sp>
        <p:nvSpPr>
          <p:cNvPr id="200" name="Google Shape;200;p11"/>
          <p:cNvSpPr txBox="1"/>
          <p:nvPr/>
        </p:nvSpPr>
        <p:spPr>
          <a:xfrm>
            <a:off x="6481838" y="223762"/>
            <a:ext cx="5148884" cy="276959"/>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chemeClr val="dk1"/>
                </a:solidFill>
                <a:latin typeface="Arial"/>
                <a:ea typeface="Arial"/>
                <a:cs typeface="Arial"/>
                <a:sym typeface="Arial"/>
              </a:rPr>
              <a:t>2026 SAFETY EXCELLENCE AWARDS | </a:t>
            </a:r>
            <a:r>
              <a:rPr lang="en-US" sz="1200" b="1">
                <a:solidFill>
                  <a:schemeClr val="dk1"/>
                </a:solidFill>
                <a:latin typeface="Arial"/>
                <a:ea typeface="Arial"/>
                <a:cs typeface="Arial"/>
                <a:sym typeface="Arial"/>
              </a:rPr>
              <a:t>BEST PRACTICES SEMINAR</a:t>
            </a:r>
            <a:endParaRPr/>
          </a:p>
        </p:txBody>
      </p:sp>
      <p:pic>
        <p:nvPicPr>
          <p:cNvPr id="201" name="Google Shape;201;p11"/>
          <p:cNvPicPr preferRelativeResize="0"/>
          <p:nvPr/>
        </p:nvPicPr>
        <p:blipFill>
          <a:blip r:embed="rId4">
            <a:alphaModFix/>
          </a:blip>
          <a:stretch>
            <a:fillRect/>
          </a:stretch>
        </p:blipFill>
        <p:spPr>
          <a:xfrm>
            <a:off x="3031001" y="2319350"/>
            <a:ext cx="1652350" cy="2893725"/>
          </a:xfrm>
          <a:prstGeom prst="rect">
            <a:avLst/>
          </a:prstGeom>
          <a:noFill/>
          <a:ln w="38100" cap="flat" cmpd="sng">
            <a:solidFill>
              <a:srgbClr val="389CC9"/>
            </a:solidFill>
            <a:prstDash val="solid"/>
            <a:round/>
            <a:headEnd type="none" w="sm" len="sm"/>
            <a:tailEnd type="none" w="sm" len="sm"/>
          </a:ln>
        </p:spPr>
      </p:pic>
      <p:pic>
        <p:nvPicPr>
          <p:cNvPr id="202" name="Google Shape;202;p11"/>
          <p:cNvPicPr preferRelativeResize="0"/>
          <p:nvPr/>
        </p:nvPicPr>
        <p:blipFill rotWithShape="1">
          <a:blip r:embed="rId5">
            <a:alphaModFix/>
          </a:blip>
          <a:srcRect l="6557" t="1881" r="9169" b="1678"/>
          <a:stretch/>
        </p:blipFill>
        <p:spPr>
          <a:xfrm>
            <a:off x="5536893" y="2274075"/>
            <a:ext cx="1698900" cy="2893725"/>
          </a:xfrm>
          <a:prstGeom prst="rect">
            <a:avLst/>
          </a:prstGeom>
          <a:noFill/>
          <a:ln w="38100" cap="flat" cmpd="sng">
            <a:solidFill>
              <a:srgbClr val="389CC9"/>
            </a:solidFill>
            <a:prstDash val="solid"/>
            <a:round/>
            <a:headEnd type="none" w="sm" len="sm"/>
            <a:tailEnd type="none" w="sm" len="sm"/>
          </a:ln>
        </p:spPr>
      </p:pic>
      <p:pic>
        <p:nvPicPr>
          <p:cNvPr id="203" name="Google Shape;203;p11"/>
          <p:cNvPicPr preferRelativeResize="0"/>
          <p:nvPr/>
        </p:nvPicPr>
        <p:blipFill rotWithShape="1">
          <a:blip r:embed="rId6">
            <a:alphaModFix/>
          </a:blip>
          <a:srcRect t="2875" r="10129"/>
          <a:stretch/>
        </p:blipFill>
        <p:spPr>
          <a:xfrm>
            <a:off x="8089319" y="2274075"/>
            <a:ext cx="1652350" cy="2893726"/>
          </a:xfrm>
          <a:prstGeom prst="rect">
            <a:avLst/>
          </a:prstGeom>
          <a:noFill/>
          <a:ln w="38100" cap="flat" cmpd="sng">
            <a:solidFill>
              <a:srgbClr val="389CC9"/>
            </a:solidFill>
            <a:prstDash val="solid"/>
            <a:round/>
            <a:headEnd type="none" w="sm" len="sm"/>
            <a:tailEnd type="none" w="sm" len="sm"/>
          </a:ln>
        </p:spPr>
      </p:pic>
      <p:pic>
        <p:nvPicPr>
          <p:cNvPr id="204" name="Google Shape;204;p11"/>
          <p:cNvPicPr preferRelativeResize="0"/>
          <p:nvPr/>
        </p:nvPicPr>
        <p:blipFill rotWithShape="1">
          <a:blip r:embed="rId7">
            <a:alphaModFix/>
          </a:blip>
          <a:srcRect l="13231" t="11300" r="6286"/>
          <a:stretch/>
        </p:blipFill>
        <p:spPr>
          <a:xfrm>
            <a:off x="5108476" y="362241"/>
            <a:ext cx="812100" cy="624200"/>
          </a:xfrm>
          <a:prstGeom prst="rect">
            <a:avLst/>
          </a:prstGeom>
          <a:noFill/>
          <a:ln w="38100" cap="flat" cmpd="sng">
            <a:solidFill>
              <a:srgbClr val="389CC9"/>
            </a:solidFill>
            <a:prstDash val="solid"/>
            <a:round/>
            <a:headEnd type="none" w="sm" len="sm"/>
            <a:tailEnd type="none" w="sm" len="sm"/>
          </a:ln>
        </p:spPr>
      </p:pic>
    </p:spTree>
    <p:extLst>
      <p:ext uri="{BB962C8B-B14F-4D97-AF65-F5344CB8AC3E}">
        <p14:creationId xmlns:p14="http://schemas.microsoft.com/office/powerpoint/2010/main" val="370197496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pic>
        <p:nvPicPr>
          <p:cNvPr id="218" name="Google Shape;218;p14"/>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19" name="Google Shape;219;p14"/>
          <p:cNvSpPr txBox="1"/>
          <p:nvPr/>
        </p:nvSpPr>
        <p:spPr>
          <a:xfrm>
            <a:off x="2665879" y="2105561"/>
            <a:ext cx="6860242" cy="1200329"/>
          </a:xfrm>
          <a:prstGeom prst="rect">
            <a:avLst/>
          </a:prstGeom>
          <a:solidFill>
            <a:schemeClr val="lt1"/>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7200" b="1">
                <a:solidFill>
                  <a:srgbClr val="3F3F3F"/>
                </a:solidFill>
                <a:latin typeface="Arial Black"/>
                <a:ea typeface="Arial Black"/>
                <a:cs typeface="Arial Black"/>
                <a:sym typeface="Arial Black"/>
              </a:rPr>
              <a:t>QUESTIONS?</a:t>
            </a:r>
            <a:endParaRPr/>
          </a:p>
        </p:txBody>
      </p:sp>
      <p:pic>
        <p:nvPicPr>
          <p:cNvPr id="220" name="Google Shape;220;p14"/>
          <p:cNvPicPr preferRelativeResize="0"/>
          <p:nvPr/>
        </p:nvPicPr>
        <p:blipFill rotWithShape="1">
          <a:blip r:embed="rId4">
            <a:alphaModFix/>
          </a:blip>
          <a:srcRect/>
          <a:stretch/>
        </p:blipFill>
        <p:spPr>
          <a:xfrm>
            <a:off x="0" y="9"/>
            <a:ext cx="12191984" cy="6857991"/>
          </a:xfrm>
          <a:prstGeom prst="rect">
            <a:avLst/>
          </a:prstGeom>
          <a:noFill/>
          <a:ln>
            <a:noFill/>
          </a:ln>
        </p:spPr>
      </p:pic>
    </p:spTree>
    <p:extLst>
      <p:ext uri="{BB962C8B-B14F-4D97-AF65-F5344CB8AC3E}">
        <p14:creationId xmlns:p14="http://schemas.microsoft.com/office/powerpoint/2010/main" val="8612068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44309" y="-53952"/>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HARD CRAFTS LARGE</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Superheat is advancing on-site heat treatment for the digital marketplace, delivering safe, reliable solutions for critical welding and fabrication. We specialize in weld preheating, post weld heat treatment, and advanced induction heating, supported by experienced field crews, purpose-built equipment, and proprietary digital technologies. Through real-time monitoring, data-driven reporting, and a strong safety culture, we help customers improve quality, reduce risk, and execute complex projects with confidence.</a:t>
            </a:r>
            <a:endParaRPr lang="en-US">
              <a:effectLst>
                <a:outerShdw blurRad="50800" dist="38100" dir="2700000" algn="tl" rotWithShape="0">
                  <a:prstClr val="black">
                    <a:alpha val="40000"/>
                  </a:prstClr>
                </a:outerShdw>
              </a:effectLst>
            </a:endParaRPr>
          </a:p>
        </p:txBody>
      </p:sp>
      <p:pic>
        <p:nvPicPr>
          <p:cNvPr id="10" name="Picture 9">
            <a:extLst>
              <a:ext uri="{FF2B5EF4-FFF2-40B4-BE49-F238E27FC236}">
                <a16:creationId xmlns:a16="http://schemas.microsoft.com/office/drawing/2014/main" id="{49EE6F7E-95A9-881D-E060-F8D8A8C1631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986" y="2985554"/>
            <a:ext cx="3988470" cy="1145957"/>
          </a:xfrm>
          <a:prstGeom prst="rect">
            <a:avLst/>
          </a:prstGeom>
        </p:spPr>
      </p:pic>
    </p:spTree>
    <p:extLst>
      <p:ext uri="{BB962C8B-B14F-4D97-AF65-F5344CB8AC3E}">
        <p14:creationId xmlns:p14="http://schemas.microsoft.com/office/powerpoint/2010/main" val="15954490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942162" y="924019"/>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 </a:t>
            </a:r>
          </a:p>
          <a:p>
            <a:r>
              <a:rPr lang="en-US">
                <a:solidFill>
                  <a:schemeClr val="bg1"/>
                </a:solidFill>
                <a:effectLst>
                  <a:outerShdw blurRad="50800" dist="38100" dir="2700000" algn="tl" rotWithShape="0">
                    <a:prstClr val="black">
                      <a:alpha val="40000"/>
                    </a:prstClr>
                  </a:outerShdw>
                </a:effectLst>
              </a:rPr>
              <a:t>Mentorship Program</a:t>
            </a:r>
          </a:p>
          <a:p>
            <a:r>
              <a:rPr lang="en-US" sz="2800">
                <a:solidFill>
                  <a:schemeClr val="bg1"/>
                </a:solidFill>
                <a:effectLst>
                  <a:outerShdw blurRad="50800" dist="38100" dir="2700000" algn="tl" rotWithShape="0">
                    <a:prstClr val="black">
                      <a:alpha val="40000"/>
                    </a:prstClr>
                  </a:outerShdw>
                </a:effectLst>
              </a:rPr>
              <a:t>Presented by: Bret Cadenhead</a:t>
            </a:r>
          </a:p>
        </p:txBody>
      </p:sp>
      <p:pic>
        <p:nvPicPr>
          <p:cNvPr id="9" name="Picture 8">
            <a:extLst>
              <a:ext uri="{FF2B5EF4-FFF2-40B4-BE49-F238E27FC236}">
                <a16:creationId xmlns:a16="http://schemas.microsoft.com/office/drawing/2014/main" id="{EF46C59B-2E04-7238-B72A-37C40647645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7986" y="2985554"/>
            <a:ext cx="3988470" cy="1145957"/>
          </a:xfrm>
          <a:prstGeom prst="rect">
            <a:avLst/>
          </a:prstGeom>
        </p:spPr>
      </p:pic>
      <p:sp>
        <p:nvSpPr>
          <p:cNvPr id="10" name="Rectangle 9">
            <a:extLst>
              <a:ext uri="{FF2B5EF4-FFF2-40B4-BE49-F238E27FC236}">
                <a16:creationId xmlns:a16="http://schemas.microsoft.com/office/drawing/2014/main" id="{691DFE9D-ED23-2C69-B6AD-A27E6DB3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a:extLst>
              <a:ext uri="{FF2B5EF4-FFF2-40B4-BE49-F238E27FC236}">
                <a16:creationId xmlns:a16="http://schemas.microsoft.com/office/drawing/2014/main" id="{1AC9CF6E-4A22-80BE-4948-973330D6CAAB}"/>
              </a:ext>
            </a:extLst>
          </p:cNvPr>
          <p:cNvPicPr>
            <a:picLocks noChangeAspect="1"/>
          </p:cNvPicPr>
          <p:nvPr/>
        </p:nvPicPr>
        <p:blipFill>
          <a:blip r:embed="rId5">
            <a:extLst>
              <a:ext uri="{28A0092B-C50C-407E-A947-70E740481C1C}">
                <a14:useLocalDpi xmlns:a14="http://schemas.microsoft.com/office/drawing/2010/main" val="0"/>
              </a:ext>
            </a:extLst>
          </a:blip>
          <a:srcRect l="8355" r="14046"/>
          <a:stretch>
            <a:fillRect/>
          </a:stretch>
        </p:blipFill>
        <p:spPr>
          <a:xfrm>
            <a:off x="6211115" y="3429000"/>
            <a:ext cx="6033023" cy="3461197"/>
          </a:xfrm>
          <a:prstGeom prst="rect">
            <a:avLst/>
          </a:prstGeom>
        </p:spPr>
      </p:pic>
      <p:sp>
        <p:nvSpPr>
          <p:cNvPr id="4" name="TextBox 4">
            <a:extLst>
              <a:ext uri="{FF2B5EF4-FFF2-40B4-BE49-F238E27FC236}">
                <a16:creationId xmlns:a16="http://schemas.microsoft.com/office/drawing/2014/main" id="{86E9FAF5-AC5C-0B80-3FCB-5CF3311083EC}"/>
              </a:ext>
            </a:extLst>
          </p:cNvPr>
          <p:cNvSpPr txBox="1"/>
          <p:nvPr/>
        </p:nvSpPr>
        <p:spPr>
          <a:xfrm>
            <a:off x="7364153" y="5533871"/>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1209653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A0E335-F0AC-4480-2371-E069C6967E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278" y="0"/>
            <a:ext cx="10161444" cy="5718851"/>
          </a:xfrm>
          <a:prstGeom prst="rect">
            <a:avLst/>
          </a:prstGeom>
        </p:spPr>
      </p:pic>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6" y="0"/>
            <a:ext cx="12191984" cy="6857991"/>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7124096" y="0"/>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24276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24784"/>
            <a:ext cx="12221185" cy="6882783"/>
          </a:xfrm>
          <a:prstGeom prst="rect">
            <a:avLst/>
          </a:prstGeom>
        </p:spPr>
      </p:pic>
      <p:pic>
        <p:nvPicPr>
          <p:cNvPr id="4" name="Picture 3">
            <a:extLst>
              <a:ext uri="{FF2B5EF4-FFF2-40B4-BE49-F238E27FC236}">
                <a16:creationId xmlns:a16="http://schemas.microsoft.com/office/drawing/2014/main" id="{15E3E14D-683D-44E0-B30D-865F3E407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9872" y="181101"/>
            <a:ext cx="9093264" cy="5103650"/>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949548" y="47297"/>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7143891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6" y="52642"/>
            <a:ext cx="12191984" cy="6857991"/>
          </a:xfrm>
          <a:prstGeom prst="rect">
            <a:avLst/>
          </a:prstGeom>
        </p:spPr>
      </p:pic>
      <p:pic>
        <p:nvPicPr>
          <p:cNvPr id="4" name="Picture 3">
            <a:extLst>
              <a:ext uri="{FF2B5EF4-FFF2-40B4-BE49-F238E27FC236}">
                <a16:creationId xmlns:a16="http://schemas.microsoft.com/office/drawing/2014/main" id="{2BDE2185-8F4A-437A-AE87-6289CFA4C085}"/>
              </a:ext>
            </a:extLst>
          </p:cNvPr>
          <p:cNvPicPr>
            <a:picLocks noChangeAspect="1"/>
          </p:cNvPicPr>
          <p:nvPr/>
        </p:nvPicPr>
        <p:blipFill>
          <a:blip r:embed="rId3">
            <a:extLst>
              <a:ext uri="{28A0092B-C50C-407E-A947-70E740481C1C}">
                <a14:useLocalDpi xmlns:a14="http://schemas.microsoft.com/office/drawing/2010/main" val="0"/>
              </a:ext>
            </a:extLst>
          </a:blip>
          <a:srcRect b="19"/>
          <a:stretch>
            <a:fillRect/>
          </a:stretch>
        </p:blipFill>
        <p:spPr>
          <a:xfrm>
            <a:off x="984492" y="50339"/>
            <a:ext cx="9623358" cy="5379925"/>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854956" y="50340"/>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22764567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6" y="0"/>
            <a:ext cx="12191984" cy="6857991"/>
          </a:xfrm>
          <a:prstGeom prst="rect">
            <a:avLst/>
          </a:prstGeom>
        </p:spPr>
      </p:pic>
      <p:pic>
        <p:nvPicPr>
          <p:cNvPr id="4" name="Picture 3">
            <a:extLst>
              <a:ext uri="{FF2B5EF4-FFF2-40B4-BE49-F238E27FC236}">
                <a16:creationId xmlns:a16="http://schemas.microsoft.com/office/drawing/2014/main" id="{12231C57-D193-5B97-E3E2-5E4F7E024F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0643" y="113402"/>
            <a:ext cx="9381592" cy="5279428"/>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7086183" y="113402"/>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1191666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2EE7FF-0CF8-ED9E-E50D-E91809A2324F}"/>
              </a:ext>
            </a:extLst>
          </p:cNvPr>
          <p:cNvPicPr>
            <a:picLocks noChangeAspect="1"/>
          </p:cNvPicPr>
          <p:nvPr/>
        </p:nvPicPr>
        <p:blipFill>
          <a:blip r:embed="rId2"/>
          <a:stretch>
            <a:fillRect/>
          </a:stretch>
        </p:blipFill>
        <p:spPr>
          <a:xfrm>
            <a:off x="1513115" y="114904"/>
            <a:ext cx="9823716" cy="5961622"/>
          </a:xfrm>
          <a:prstGeom prst="rect">
            <a:avLst/>
          </a:prstGeom>
        </p:spPr>
      </p:pic>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6" y="9"/>
            <a:ext cx="12202281" cy="6857991"/>
          </a:xfrm>
          <a:prstGeom prst="rect">
            <a:avLst/>
          </a:prstGeom>
        </p:spPr>
      </p:pic>
    </p:spTree>
    <p:extLst>
      <p:ext uri="{BB962C8B-B14F-4D97-AF65-F5344CB8AC3E}">
        <p14:creationId xmlns:p14="http://schemas.microsoft.com/office/powerpoint/2010/main" val="17120827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A89014-83BE-DA55-0A63-45DB75D51AEF}"/>
              </a:ext>
            </a:extLst>
          </p:cNvPr>
          <p:cNvPicPr>
            <a:picLocks noChangeAspect="1"/>
          </p:cNvPicPr>
          <p:nvPr/>
        </p:nvPicPr>
        <p:blipFill>
          <a:blip r:embed="rId2"/>
          <a:stretch>
            <a:fillRect/>
          </a:stretch>
        </p:blipFill>
        <p:spPr>
          <a:xfrm>
            <a:off x="2124739" y="0"/>
            <a:ext cx="7942521" cy="5753569"/>
          </a:xfrm>
          <a:prstGeom prst="rect">
            <a:avLst/>
          </a:prstGeom>
        </p:spPr>
      </p:pic>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6" y="0"/>
            <a:ext cx="12191984" cy="6857991"/>
          </a:xfrm>
          <a:prstGeom prst="rect">
            <a:avLst/>
          </a:prstGeom>
        </p:spPr>
      </p:pic>
    </p:spTree>
    <p:extLst>
      <p:ext uri="{BB962C8B-B14F-4D97-AF65-F5344CB8AC3E}">
        <p14:creationId xmlns:p14="http://schemas.microsoft.com/office/powerpoint/2010/main" val="354930638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302CF-0284-D794-CEE1-3AFDC3FEE7F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BC6ED0D-2721-30B7-45E7-44B500823FF3}"/>
              </a:ext>
            </a:extLst>
          </p:cNvPr>
          <p:cNvPicPr>
            <a:picLocks noChangeAspect="1"/>
          </p:cNvPicPr>
          <p:nvPr/>
        </p:nvPicPr>
        <p:blipFill>
          <a:blip r:embed="rId2"/>
          <a:stretch>
            <a:fillRect/>
          </a:stretch>
        </p:blipFill>
        <p:spPr>
          <a:xfrm>
            <a:off x="159441" y="0"/>
            <a:ext cx="11868237" cy="5810292"/>
          </a:xfrm>
          <a:prstGeom prst="rect">
            <a:avLst/>
          </a:prstGeom>
        </p:spPr>
      </p:pic>
      <p:pic>
        <p:nvPicPr>
          <p:cNvPr id="3" name="Picture 2">
            <a:extLst>
              <a:ext uri="{FF2B5EF4-FFF2-40B4-BE49-F238E27FC236}">
                <a16:creationId xmlns:a16="http://schemas.microsoft.com/office/drawing/2014/main" id="{543D4BC3-E0A6-A807-60D1-6E2C83F8935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33" y="9"/>
            <a:ext cx="12191984" cy="6857991"/>
          </a:xfrm>
          <a:prstGeom prst="rect">
            <a:avLst/>
          </a:prstGeom>
        </p:spPr>
      </p:pic>
    </p:spTree>
    <p:extLst>
      <p:ext uri="{BB962C8B-B14F-4D97-AF65-F5344CB8AC3E}">
        <p14:creationId xmlns:p14="http://schemas.microsoft.com/office/powerpoint/2010/main" val="345878074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85A40-6A94-A1DC-73E7-AE9EBFDF3A4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A7AD45BC-9827-51C0-5927-16151A943B99}"/>
              </a:ext>
            </a:extLst>
          </p:cNvPr>
          <p:cNvPicPr>
            <a:picLocks noChangeAspect="1"/>
          </p:cNvPicPr>
          <p:nvPr/>
        </p:nvPicPr>
        <p:blipFill>
          <a:blip r:embed="rId2"/>
          <a:stretch>
            <a:fillRect/>
          </a:stretch>
        </p:blipFill>
        <p:spPr>
          <a:xfrm>
            <a:off x="1876394" y="66650"/>
            <a:ext cx="8439212" cy="6724699"/>
          </a:xfrm>
          <a:prstGeom prst="rect">
            <a:avLst/>
          </a:prstGeom>
        </p:spPr>
      </p:pic>
      <p:sp>
        <p:nvSpPr>
          <p:cNvPr id="2" name="TextBox 4">
            <a:extLst>
              <a:ext uri="{FF2B5EF4-FFF2-40B4-BE49-F238E27FC236}">
                <a16:creationId xmlns:a16="http://schemas.microsoft.com/office/drawing/2014/main" id="{4297AEA7-3840-E23E-239E-D09BB60AF0AC}"/>
              </a:ext>
            </a:extLst>
          </p:cNvPr>
          <p:cNvSpPr txBox="1"/>
          <p:nvPr/>
        </p:nvSpPr>
        <p:spPr>
          <a:xfrm>
            <a:off x="7124095" y="1475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a:extLst>
              <a:ext uri="{FF2B5EF4-FFF2-40B4-BE49-F238E27FC236}">
                <a16:creationId xmlns:a16="http://schemas.microsoft.com/office/drawing/2014/main" id="{79C6134B-4E56-B72D-958C-AE9BCF73A8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6" y="0"/>
            <a:ext cx="12191984" cy="6857991"/>
          </a:xfrm>
          <a:prstGeom prst="rect">
            <a:avLst/>
          </a:prstGeom>
        </p:spPr>
      </p:pic>
    </p:spTree>
    <p:extLst>
      <p:ext uri="{BB962C8B-B14F-4D97-AF65-F5344CB8AC3E}">
        <p14:creationId xmlns:p14="http://schemas.microsoft.com/office/powerpoint/2010/main" val="22879591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71D7C8F2-547C-9D40-F9D7-700291A3320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 y="8"/>
            <a:ext cx="12191984" cy="6857991"/>
          </a:xfrm>
          <a:prstGeom prst="rect">
            <a:avLst/>
          </a:prstGeom>
        </p:spPr>
      </p:pic>
    </p:spTree>
    <p:extLst>
      <p:ext uri="{BB962C8B-B14F-4D97-AF65-F5344CB8AC3E}">
        <p14:creationId xmlns:p14="http://schemas.microsoft.com/office/powerpoint/2010/main" val="14095381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HARD CRAFTS </a:t>
            </a:r>
            <a:br>
              <a:rPr lang="en-US" sz="3200" b="1">
                <a:solidFill>
                  <a:schemeClr val="bg1"/>
                </a:solidFill>
                <a:effectLst>
                  <a:outerShdw blurRad="50800" dist="38100" dir="2700000" algn="tl" rotWithShape="0">
                    <a:prstClr val="black">
                      <a:alpha val="40000"/>
                    </a:prstClr>
                  </a:outerShdw>
                </a:effectLst>
                <a:latin typeface="Arial Black"/>
              </a:rPr>
            </a:br>
            <a:r>
              <a:rPr lang="en-US" sz="3200" b="1">
                <a:solidFill>
                  <a:schemeClr val="bg1"/>
                </a:solidFill>
                <a:effectLst>
                  <a:outerShdw blurRad="50800" dist="38100" dir="2700000" algn="tl" rotWithShape="0">
                    <a:prstClr val="black">
                      <a:alpha val="40000"/>
                    </a:prstClr>
                  </a:outerShdw>
                </a:effectLst>
                <a:latin typeface="Arial Black"/>
              </a:rPr>
              <a:t>EXTRA LARGE</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solidFill>
                  <a:srgbClr val="FFFFFF"/>
                </a:solidFill>
                <a:effectLst>
                  <a:outerShdw blurRad="50800" dist="38100" dir="2700000" algn="tl" rotWithShape="0">
                    <a:prstClr val="black">
                      <a:alpha val="40000"/>
                    </a:prstClr>
                  </a:outerShdw>
                </a:effectLst>
              </a:rPr>
              <a:t>Contech</a:t>
            </a:r>
            <a:r>
              <a:rPr lang="en-US" sz="1400">
                <a:solidFill>
                  <a:srgbClr val="FFFFFF"/>
                </a:solidFill>
                <a:effectLst>
                  <a:outerShdw blurRad="50800" dist="38100" dir="2700000" algn="tl" rotWithShape="0">
                    <a:prstClr val="black">
                      <a:alpha val="40000"/>
                    </a:prstClr>
                  </a:outerShdw>
                </a:effectLst>
              </a:rPr>
              <a:t> Control Services is a turn-key capable, system-independent integrator offering Instrument, Electrical, Process Automation and Analyzer Engineering and Design, Procurement, Fabrication, Maintenance Support, and I&amp;E Construction Services. We are committed to the basis of our business - Relationship-focused, Solutions-driven. </a:t>
            </a:r>
            <a:r>
              <a:rPr lang="en-US" sz="1400" err="1">
                <a:solidFill>
                  <a:srgbClr val="FFFFFF"/>
                </a:solidFill>
                <a:effectLst>
                  <a:outerShdw blurRad="50800" dist="38100" dir="2700000" algn="tl" rotWithShape="0">
                    <a:prstClr val="black">
                      <a:alpha val="40000"/>
                    </a:prstClr>
                  </a:outerShdw>
                </a:effectLst>
              </a:rPr>
              <a:t>Contech</a:t>
            </a:r>
            <a:r>
              <a:rPr lang="en-US" sz="1400">
                <a:solidFill>
                  <a:srgbClr val="FFFFFF"/>
                </a:solidFill>
                <a:effectLst>
                  <a:outerShdw blurRad="50800" dist="38100" dir="2700000" algn="tl" rotWithShape="0">
                    <a:prstClr val="black">
                      <a:alpha val="40000"/>
                    </a:prstClr>
                  </a:outerShdw>
                </a:effectLst>
              </a:rPr>
              <a:t> strives to achieve safety excellence and provide the highest quality services to address our client's differing needs.</a:t>
            </a:r>
            <a:endParaRPr lang="en-US">
              <a:effectLst>
                <a:outerShdw blurRad="50800" dist="38100" dir="2700000" algn="tl" rotWithShape="0">
                  <a:prstClr val="black">
                    <a:alpha val="40000"/>
                  </a:prstClr>
                </a:outerShdw>
              </a:effectLst>
            </a:endParaRPr>
          </a:p>
        </p:txBody>
      </p:sp>
      <p:pic>
        <p:nvPicPr>
          <p:cNvPr id="6" name="Picture 5">
            <a:extLst>
              <a:ext uri="{FF2B5EF4-FFF2-40B4-BE49-F238E27FC236}">
                <a16:creationId xmlns:a16="http://schemas.microsoft.com/office/drawing/2014/main" id="{B90A9C92-47D5-B0DA-46E8-278706B83E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6308" y="3161295"/>
            <a:ext cx="3380740" cy="794474"/>
          </a:xfrm>
          <a:prstGeom prst="rect">
            <a:avLst/>
          </a:prstGeom>
        </p:spPr>
      </p:pic>
    </p:spTree>
    <p:extLst>
      <p:ext uri="{BB962C8B-B14F-4D97-AF65-F5344CB8AC3E}">
        <p14:creationId xmlns:p14="http://schemas.microsoft.com/office/powerpoint/2010/main" val="150821108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942162" y="1042076"/>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Effective Communication</a:t>
            </a:r>
          </a:p>
          <a:p>
            <a:r>
              <a:rPr lang="en-US" sz="2800">
                <a:solidFill>
                  <a:schemeClr val="bg1"/>
                </a:solidFill>
                <a:effectLst>
                  <a:outerShdw blurRad="50800" dist="38100" dir="2700000" algn="tl" rotWithShape="0">
                    <a:prstClr val="black">
                      <a:alpha val="40000"/>
                    </a:prstClr>
                  </a:outerShdw>
                </a:effectLst>
              </a:rPr>
              <a:t>Presented by: Darrell Morris</a:t>
            </a:r>
          </a:p>
        </p:txBody>
      </p:sp>
      <p:pic>
        <p:nvPicPr>
          <p:cNvPr id="12" name="Picture 11">
            <a:extLst>
              <a:ext uri="{FF2B5EF4-FFF2-40B4-BE49-F238E27FC236}">
                <a16:creationId xmlns:a16="http://schemas.microsoft.com/office/drawing/2014/main" id="{6F5CDB36-09F4-FEAE-3C94-8D44A39DF3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6308" y="3161295"/>
            <a:ext cx="3380740" cy="794474"/>
          </a:xfrm>
          <a:prstGeom prst="rect">
            <a:avLst/>
          </a:prstGeom>
        </p:spPr>
      </p:pic>
      <p:pic>
        <p:nvPicPr>
          <p:cNvPr id="9" name="Picture 8" descr="A person in a suit and tie&#10;&#10;AI-generated content may be incorrect.">
            <a:extLst>
              <a:ext uri="{FF2B5EF4-FFF2-40B4-BE49-F238E27FC236}">
                <a16:creationId xmlns:a16="http://schemas.microsoft.com/office/drawing/2014/main" id="{95549B97-3C02-5079-3A7E-5563006DCC79}"/>
              </a:ext>
            </a:extLst>
          </p:cNvPr>
          <p:cNvPicPr>
            <a:picLocks noChangeAspect="1"/>
          </p:cNvPicPr>
          <p:nvPr/>
        </p:nvPicPr>
        <p:blipFill>
          <a:blip r:embed="rId5">
            <a:extLst>
              <a:ext uri="{28A0092B-C50C-407E-A947-70E740481C1C}">
                <a14:useLocalDpi xmlns:a14="http://schemas.microsoft.com/office/drawing/2010/main" val="0"/>
              </a:ext>
            </a:extLst>
          </a:blip>
          <a:srcRect l="10985" t="1" r="7223" b="1"/>
          <a:stretch>
            <a:fillRect/>
          </a:stretch>
        </p:blipFill>
        <p:spPr>
          <a:xfrm>
            <a:off x="6245599" y="3485453"/>
            <a:ext cx="6000064" cy="3415476"/>
          </a:xfrm>
          <a:prstGeom prst="rect">
            <a:avLst/>
          </a:prstGeom>
        </p:spPr>
      </p:pic>
      <p:sp>
        <p:nvSpPr>
          <p:cNvPr id="4" name="TextBox 4">
            <a:extLst>
              <a:ext uri="{FF2B5EF4-FFF2-40B4-BE49-F238E27FC236}">
                <a16:creationId xmlns:a16="http://schemas.microsoft.com/office/drawing/2014/main" id="{1106CF6D-E101-37E4-E67C-CD06665D2D3A}"/>
              </a:ext>
            </a:extLst>
          </p:cNvPr>
          <p:cNvSpPr txBox="1"/>
          <p:nvPr/>
        </p:nvSpPr>
        <p:spPr>
          <a:xfrm>
            <a:off x="7087445" y="5615869"/>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43975116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normAutofit/>
          </a:bodyPr>
          <a:lstStyle/>
          <a:p>
            <a:r>
              <a:rPr lang="en-US" sz="4000"/>
              <a:t>Purpose</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678653" y="1388499"/>
            <a:ext cx="7842326" cy="3391833"/>
          </a:xfrm>
        </p:spPr>
        <p:txBody>
          <a:bodyPr>
            <a:normAutofit/>
          </a:bodyPr>
          <a:lstStyle/>
          <a:p>
            <a:pPr marL="0" indent="0">
              <a:buNone/>
            </a:pPr>
            <a:r>
              <a:rPr lang="en-US" sz="2000" b="1"/>
              <a:t>Identified a need for effective communication:</a:t>
            </a:r>
          </a:p>
          <a:p>
            <a:pPr lvl="1"/>
            <a:r>
              <a:rPr lang="en-US" sz="2000"/>
              <a:t>Client to supervision</a:t>
            </a:r>
          </a:p>
          <a:p>
            <a:pPr lvl="1"/>
            <a:r>
              <a:rPr lang="en-US" sz="2000"/>
              <a:t>Supervision to craft</a:t>
            </a:r>
          </a:p>
          <a:p>
            <a:pPr lvl="1"/>
            <a:r>
              <a:rPr lang="en-US" sz="2000"/>
              <a:t>Peer to Peer</a:t>
            </a:r>
          </a:p>
          <a:p>
            <a:pPr lvl="1"/>
            <a:r>
              <a:rPr lang="en-US" sz="2000"/>
              <a:t>Effective communication for tasks</a:t>
            </a:r>
          </a:p>
          <a:p>
            <a:pPr lvl="1"/>
            <a:r>
              <a:rPr lang="en-US" sz="2000"/>
              <a:t>Skill set levels understood</a:t>
            </a:r>
          </a:p>
          <a:p>
            <a:pPr marL="0" indent="0">
              <a:buNone/>
            </a:pPr>
            <a:r>
              <a:rPr lang="en-US" sz="2000" b="1"/>
              <a:t>End goal:</a:t>
            </a:r>
          </a:p>
          <a:p>
            <a:pPr marL="0" indent="0">
              <a:buNone/>
            </a:pPr>
            <a:r>
              <a:rPr lang="en-US" sz="2000"/>
              <a:t>To provide a safe, productive and quality work environment through clear and concise communication</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80376984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normAutofit/>
          </a:bodyPr>
          <a:lstStyle/>
          <a:p>
            <a:r>
              <a:rPr lang="en-US" sz="3600"/>
              <a:t>Execution &amp; Implementation</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580939" y="1416834"/>
            <a:ext cx="5181600" cy="2917422"/>
          </a:xfrm>
        </p:spPr>
        <p:txBody>
          <a:bodyPr>
            <a:normAutofit/>
          </a:bodyPr>
          <a:lstStyle/>
          <a:p>
            <a:r>
              <a:rPr lang="en-US" sz="2000"/>
              <a:t>Bi-monthly training exercises</a:t>
            </a:r>
          </a:p>
          <a:p>
            <a:r>
              <a:rPr lang="en-US" sz="2000"/>
              <a:t>Meetings held at client site or company training facility</a:t>
            </a:r>
          </a:p>
          <a:p>
            <a:r>
              <a:rPr lang="en-US" sz="2000"/>
              <a:t>Written exercises</a:t>
            </a:r>
          </a:p>
          <a:p>
            <a:r>
              <a:rPr lang="en-US" sz="2000"/>
              <a:t>Verbal exercises</a:t>
            </a:r>
          </a:p>
          <a:p>
            <a:r>
              <a:rPr lang="en-US" sz="2000"/>
              <a:t>Hands-on exercises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05995453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495304" y="39531"/>
            <a:ext cx="10515600" cy="1325563"/>
          </a:xfrm>
        </p:spPr>
        <p:txBody>
          <a:bodyPr>
            <a:normAutofit/>
          </a:bodyPr>
          <a:lstStyle/>
          <a:p>
            <a:r>
              <a:rPr lang="en-US" sz="3600"/>
              <a:t>	</a:t>
            </a:r>
            <a:br>
              <a:rPr lang="en-US" sz="3600"/>
            </a:br>
            <a:r>
              <a:rPr lang="en-US" sz="3600"/>
              <a:t>	Benefits						Results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57203" y="1755952"/>
            <a:ext cx="5181600" cy="1952448"/>
          </a:xfrm>
        </p:spPr>
        <p:txBody>
          <a:bodyPr>
            <a:normAutofit/>
          </a:bodyPr>
          <a:lstStyle/>
          <a:p>
            <a:r>
              <a:rPr lang="en-US" sz="2000"/>
              <a:t>Identify communication issues (individually and as a whole)</a:t>
            </a:r>
          </a:p>
          <a:p>
            <a:r>
              <a:rPr lang="en-US" sz="2000"/>
              <a:t>Identify active listening issues</a:t>
            </a:r>
          </a:p>
          <a:p>
            <a:r>
              <a:rPr lang="en-US" sz="2000"/>
              <a:t>Identify any barriers or blockers</a:t>
            </a:r>
          </a:p>
          <a:p>
            <a:r>
              <a:rPr lang="en-US" sz="2000"/>
              <a:t>Adapting communication approach</a:t>
            </a:r>
          </a:p>
        </p:txBody>
      </p:sp>
      <p:sp>
        <p:nvSpPr>
          <p:cNvPr id="3" name="Content Placeholder 2">
            <a:extLst>
              <a:ext uri="{FF2B5EF4-FFF2-40B4-BE49-F238E27FC236}">
                <a16:creationId xmlns:a16="http://schemas.microsoft.com/office/drawing/2014/main" id="{383E9891-23D3-7199-D876-AA2762A41EA9}"/>
              </a:ext>
            </a:extLst>
          </p:cNvPr>
          <p:cNvSpPr>
            <a:spLocks noGrp="1"/>
          </p:cNvSpPr>
          <p:nvPr>
            <p:ph sz="half" idx="2"/>
          </p:nvPr>
        </p:nvSpPr>
        <p:spPr>
          <a:xfrm>
            <a:off x="6095999" y="1755952"/>
            <a:ext cx="5181600" cy="2843480"/>
          </a:xfrm>
        </p:spPr>
        <p:txBody>
          <a:bodyPr>
            <a:noAutofit/>
          </a:bodyPr>
          <a:lstStyle/>
          <a:p>
            <a:r>
              <a:rPr lang="en-US" sz="2000"/>
              <a:t>Working towards eliminating incidents, accidents from happening</a:t>
            </a:r>
          </a:p>
          <a:p>
            <a:r>
              <a:rPr lang="en-US" sz="2000"/>
              <a:t>Better communication over policies, procedures, job planning, hazard recognition, etc.</a:t>
            </a:r>
          </a:p>
          <a:p>
            <a:r>
              <a:rPr lang="en-US" sz="2000"/>
              <a:t>Addressing corrective actions/root cause effects from incident investigations</a:t>
            </a:r>
          </a:p>
          <a:p>
            <a:r>
              <a:rPr lang="en-US" sz="2000"/>
              <a:t>Better communicators &amp; listeners</a:t>
            </a:r>
          </a:p>
          <a:p>
            <a:pPr marL="0" indent="0">
              <a:buNone/>
            </a:pPr>
            <a:endParaRPr lang="en-US" sz="20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17048804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normAutofit/>
          </a:bodyPr>
          <a:lstStyle/>
          <a:p>
            <a:r>
              <a:rPr lang="en-US" sz="3600"/>
              <a:t>Examples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904744" y="1720019"/>
            <a:ext cx="5181600" cy="1702883"/>
          </a:xfrm>
        </p:spPr>
        <p:txBody>
          <a:bodyPr>
            <a:normAutofit/>
          </a:bodyPr>
          <a:lstStyle/>
          <a:p>
            <a:r>
              <a:rPr lang="en-US" sz="2000"/>
              <a:t>Permitting/Procedure</a:t>
            </a:r>
          </a:p>
          <a:p>
            <a:r>
              <a:rPr lang="en-US" sz="2000"/>
              <a:t>Effective listening exercises</a:t>
            </a:r>
          </a:p>
          <a:p>
            <a:r>
              <a:rPr lang="en-US" sz="2000"/>
              <a:t>Comprehension exercises</a:t>
            </a:r>
          </a:p>
          <a:p>
            <a:r>
              <a:rPr lang="en-US" sz="2000"/>
              <a:t>Communication gaps between age groups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5476791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0D6E6-9953-EFDA-525D-99C059B191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normAutofit/>
          </a:bodyPr>
          <a:lstStyle/>
          <a:p>
            <a:r>
              <a:rPr lang="en-US" sz="3600"/>
              <a:t>Future Use &amp; Application</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591696" y="1610472"/>
            <a:ext cx="5875648" cy="2961528"/>
          </a:xfrm>
        </p:spPr>
        <p:txBody>
          <a:bodyPr>
            <a:noAutofit/>
          </a:bodyPr>
          <a:lstStyle/>
          <a:p>
            <a:pPr>
              <a:lnSpc>
                <a:spcPct val="100000"/>
              </a:lnSpc>
            </a:pPr>
            <a:r>
              <a:rPr lang="en-US" sz="2000"/>
              <a:t>Implement into our In-House craft training hands-on exercises</a:t>
            </a:r>
          </a:p>
          <a:p>
            <a:pPr>
              <a:lnSpc>
                <a:spcPct val="100000"/>
              </a:lnSpc>
            </a:pPr>
            <a:r>
              <a:rPr lang="en-US" sz="2000"/>
              <a:t>Develop an auditing system/matrix to evaluate effective communication in field</a:t>
            </a:r>
          </a:p>
          <a:p>
            <a:pPr>
              <a:lnSpc>
                <a:spcPct val="100000"/>
              </a:lnSpc>
            </a:pPr>
            <a:r>
              <a:rPr lang="en-US" sz="2000"/>
              <a:t>Incorporated risk tolerance behaviors into effective communication training</a:t>
            </a:r>
          </a:p>
          <a:p>
            <a:pPr>
              <a:lnSpc>
                <a:spcPct val="100000"/>
              </a:lnSpc>
            </a:pPr>
            <a:r>
              <a:rPr lang="en-US" sz="2000"/>
              <a:t>Develop additional training exercises for effective communication through CBT courses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05648050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700F8C-A802-E71F-6EC0-B321C665938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4"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Summary</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11" name="Content Placeholder 8">
            <a:extLst>
              <a:ext uri="{FF2B5EF4-FFF2-40B4-BE49-F238E27FC236}">
                <a16:creationId xmlns:a16="http://schemas.microsoft.com/office/drawing/2014/main" id="{88B75B76-98F0-B0BF-96B8-01557E9E0DC8}"/>
              </a:ext>
            </a:extLst>
          </p:cNvPr>
          <p:cNvSpPr>
            <a:spLocks noGrp="1"/>
          </p:cNvSpPr>
          <p:nvPr>
            <p:ph sz="half" idx="1"/>
          </p:nvPr>
        </p:nvSpPr>
        <p:spPr>
          <a:xfrm>
            <a:off x="2895600" y="1698880"/>
            <a:ext cx="5526024" cy="2433256"/>
          </a:xfrm>
        </p:spPr>
        <p:txBody>
          <a:bodyPr>
            <a:normAutofit/>
          </a:bodyPr>
          <a:lstStyle/>
          <a:p>
            <a:pPr marL="0" indent="0">
              <a:lnSpc>
                <a:spcPct val="100000"/>
              </a:lnSpc>
              <a:buNone/>
            </a:pPr>
            <a:r>
              <a:rPr lang="en-US" sz="2000"/>
              <a:t>Benefits of Effective Communication training:</a:t>
            </a:r>
          </a:p>
          <a:p>
            <a:pPr lvl="1">
              <a:lnSpc>
                <a:spcPct val="100000"/>
              </a:lnSpc>
            </a:pPr>
            <a:r>
              <a:rPr lang="en-US" sz="2000"/>
              <a:t>Improved Coordination</a:t>
            </a:r>
          </a:p>
          <a:p>
            <a:pPr lvl="1">
              <a:lnSpc>
                <a:spcPct val="100000"/>
              </a:lnSpc>
            </a:pPr>
            <a:r>
              <a:rPr lang="en-US" sz="2000"/>
              <a:t>Better safety performance</a:t>
            </a:r>
          </a:p>
          <a:p>
            <a:pPr lvl="1">
              <a:lnSpc>
                <a:spcPct val="100000"/>
              </a:lnSpc>
            </a:pPr>
            <a:r>
              <a:rPr lang="en-US" sz="2000"/>
              <a:t>Reduced errors and rework</a:t>
            </a:r>
          </a:p>
          <a:p>
            <a:pPr lvl="1">
              <a:lnSpc>
                <a:spcPct val="100000"/>
              </a:lnSpc>
            </a:pPr>
            <a:r>
              <a:rPr lang="en-US" sz="2000"/>
              <a:t>Stronger stakeholder relationships</a:t>
            </a:r>
          </a:p>
          <a:p>
            <a:pPr lvl="1">
              <a:lnSpc>
                <a:spcPct val="100000"/>
              </a:lnSpc>
            </a:pPr>
            <a:r>
              <a:rPr lang="en-US" sz="2000"/>
              <a:t>Higher quality outcomes</a:t>
            </a:r>
          </a:p>
        </p:txBody>
      </p:sp>
    </p:spTree>
    <p:extLst>
      <p:ext uri="{BB962C8B-B14F-4D97-AF65-F5344CB8AC3E}">
        <p14:creationId xmlns:p14="http://schemas.microsoft.com/office/powerpoint/2010/main" val="279210476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4E87FD3F-D7F8-46C3-C66C-BB7D1E4DCB7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 y="8"/>
            <a:ext cx="12191984" cy="6857991"/>
          </a:xfrm>
          <a:prstGeom prst="rect">
            <a:avLst/>
          </a:prstGeom>
        </p:spPr>
      </p:pic>
    </p:spTree>
    <p:extLst>
      <p:ext uri="{BB962C8B-B14F-4D97-AF65-F5344CB8AC3E}">
        <p14:creationId xmlns:p14="http://schemas.microsoft.com/office/powerpoint/2010/main" val="267391911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D8A09-BF25-5C6D-8109-E212822CB08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9C779D8-4101-086E-9506-C6A572FBA9E7}"/>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8" name="Title 1">
            <a:extLst>
              <a:ext uri="{FF2B5EF4-FFF2-40B4-BE49-F238E27FC236}">
                <a16:creationId xmlns:a16="http://schemas.microsoft.com/office/drawing/2014/main" id="{913C6FC1-0FC6-B71E-D1B3-0F52C4B0DF66}"/>
              </a:ext>
            </a:extLst>
          </p:cNvPr>
          <p:cNvSpPr txBox="1">
            <a:spLocks/>
          </p:cNvSpPr>
          <p:nvPr/>
        </p:nvSpPr>
        <p:spPr>
          <a:xfrm>
            <a:off x="3330076" y="719080"/>
            <a:ext cx="5545633" cy="99159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 AUDITORS!</a:t>
            </a:r>
          </a:p>
          <a:p>
            <a:pPr algn="ctr"/>
            <a:endParaRPr lang="en-US" sz="3200">
              <a:solidFill>
                <a:srgbClr val="002060"/>
              </a:solidFill>
              <a:effectLst>
                <a:outerShdw blurRad="50800" dist="38100" dir="2700000" algn="tl" rotWithShape="0">
                  <a:prstClr val="black">
                    <a:alpha val="40000"/>
                  </a:prstClr>
                </a:outerShdw>
              </a:effectLst>
              <a:latin typeface="Arial Black"/>
              <a:cs typeface="Arial"/>
            </a:endParaRPr>
          </a:p>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 for your continuous support, please pick up your goody bag today!</a:t>
            </a:r>
          </a:p>
        </p:txBody>
      </p:sp>
      <p:pic>
        <p:nvPicPr>
          <p:cNvPr id="4" name="Picture 3" descr="A blue bag with white text&#10;&#10;AI-generated content may be incorrect.">
            <a:extLst>
              <a:ext uri="{FF2B5EF4-FFF2-40B4-BE49-F238E27FC236}">
                <a16:creationId xmlns:a16="http://schemas.microsoft.com/office/drawing/2014/main" id="{47E26A8E-89F4-8256-D064-AB831F5412FC}"/>
              </a:ext>
            </a:extLst>
          </p:cNvPr>
          <p:cNvPicPr>
            <a:picLocks noChangeAspect="1"/>
          </p:cNvPicPr>
          <p:nvPr/>
        </p:nvPicPr>
        <p:blipFill>
          <a:blip r:embed="rId3"/>
          <a:srcRect l="20402" t="21399" r="13399" b="11317"/>
          <a:stretch>
            <a:fillRect/>
          </a:stretch>
        </p:blipFill>
        <p:spPr>
          <a:xfrm rot="5400000">
            <a:off x="4723841" y="3919508"/>
            <a:ext cx="2941832" cy="2243676"/>
          </a:xfrm>
          <a:prstGeom prst="rect">
            <a:avLst/>
          </a:prstGeom>
        </p:spPr>
      </p:pic>
    </p:spTree>
    <p:extLst>
      <p:ext uri="{BB962C8B-B14F-4D97-AF65-F5344CB8AC3E}">
        <p14:creationId xmlns:p14="http://schemas.microsoft.com/office/powerpoint/2010/main" val="78534581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pic>
        <p:nvPicPr>
          <p:cNvPr id="6" name="Picture 5" descr="A red and blue logo&#10;&#10;AI-generated content may be incorrect.">
            <a:extLst>
              <a:ext uri="{FF2B5EF4-FFF2-40B4-BE49-F238E27FC236}">
                <a16:creationId xmlns:a16="http://schemas.microsoft.com/office/drawing/2014/main" id="{E23F62E9-D725-B058-2CDE-D1935D003FD7}"/>
              </a:ext>
            </a:extLst>
          </p:cNvPr>
          <p:cNvPicPr>
            <a:picLocks noChangeAspect="1"/>
          </p:cNvPicPr>
          <p:nvPr/>
        </p:nvPicPr>
        <p:blipFill>
          <a:blip r:embed="rId3"/>
          <a:stretch>
            <a:fillRect/>
          </a:stretch>
        </p:blipFill>
        <p:spPr>
          <a:xfrm>
            <a:off x="5366657" y="475727"/>
            <a:ext cx="1458686" cy="1458686"/>
          </a:xfrm>
          <a:prstGeom prst="rect">
            <a:avLst/>
          </a:prstGeom>
        </p:spPr>
      </p:pic>
      <p:pic>
        <p:nvPicPr>
          <p:cNvPr id="7" name="Picture 6">
            <a:extLst>
              <a:ext uri="{FF2B5EF4-FFF2-40B4-BE49-F238E27FC236}">
                <a16:creationId xmlns:a16="http://schemas.microsoft.com/office/drawing/2014/main" id="{6110984F-950B-3CBA-4766-501454B31F92}"/>
              </a:ext>
            </a:extLst>
          </p:cNvPr>
          <p:cNvPicPr>
            <a:picLocks noChangeAspect="1"/>
          </p:cNvPicPr>
          <p:nvPr/>
        </p:nvPicPr>
        <p:blipFill>
          <a:blip r:embed="rId4"/>
          <a:stretch>
            <a:fillRect/>
          </a:stretch>
        </p:blipFill>
        <p:spPr>
          <a:xfrm>
            <a:off x="5036037" y="3972090"/>
            <a:ext cx="2119924" cy="2119924"/>
          </a:xfrm>
          <a:prstGeom prst="rect">
            <a:avLst/>
          </a:prstGeom>
        </p:spPr>
      </p:pic>
      <p:sp>
        <p:nvSpPr>
          <p:cNvPr id="9" name="Title 1">
            <a:extLst>
              <a:ext uri="{FF2B5EF4-FFF2-40B4-BE49-F238E27FC236}">
                <a16:creationId xmlns:a16="http://schemas.microsoft.com/office/drawing/2014/main" id="{FA6953C9-36D0-60CD-2D92-0B920DB3E367}"/>
              </a:ext>
            </a:extLst>
          </p:cNvPr>
          <p:cNvSpPr txBox="1">
            <a:spLocks/>
          </p:cNvSpPr>
          <p:nvPr/>
        </p:nvSpPr>
        <p:spPr>
          <a:xfrm>
            <a:off x="3047049" y="2044522"/>
            <a:ext cx="6111690" cy="1923582"/>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15 MINUTE BREAK</a:t>
            </a:r>
          </a:p>
          <a:p>
            <a:pPr algn="ctr"/>
            <a:endParaRPr lang="en-US" sz="2000">
              <a:solidFill>
                <a:srgbClr val="002060"/>
              </a:solidFill>
              <a:effectLst>
                <a:outerShdw blurRad="50800" dist="38100" dir="2700000" algn="tl" rotWithShape="0">
                  <a:prstClr val="black">
                    <a:alpha val="40000"/>
                  </a:prstClr>
                </a:outerShdw>
              </a:effectLst>
              <a:latin typeface="Arial Black"/>
              <a:cs typeface="Arial"/>
            </a:endParaRPr>
          </a:p>
          <a:p>
            <a:pPr algn="ctr"/>
            <a:r>
              <a:rPr lang="en-US" sz="2400">
                <a:solidFill>
                  <a:srgbClr val="002060"/>
                </a:solidFill>
                <a:effectLst>
                  <a:outerShdw blurRad="50800" dist="38100" dir="2700000" algn="tl" rotWithShape="0">
                    <a:prstClr val="black">
                      <a:alpha val="40000"/>
                    </a:prstClr>
                  </a:outerShdw>
                </a:effectLst>
                <a:latin typeface="Arial Black"/>
                <a:cs typeface="Arial"/>
              </a:rPr>
              <a:t>Sign-in below</a:t>
            </a:r>
          </a:p>
          <a:p>
            <a:pPr algn="ctr"/>
            <a:r>
              <a:rPr lang="en-US" sz="2400">
                <a:solidFill>
                  <a:srgbClr val="002060"/>
                </a:solidFill>
                <a:effectLst>
                  <a:outerShdw blurRad="50800" dist="38100" dir="2700000" algn="tl" rotWithShape="0">
                    <a:prstClr val="black">
                      <a:alpha val="40000"/>
                    </a:prstClr>
                  </a:outerShdw>
                </a:effectLst>
                <a:latin typeface="Arial Black"/>
                <a:cs typeface="Arial"/>
              </a:rPr>
              <a:t>to make sure you are entered into the raffle</a:t>
            </a:r>
          </a:p>
        </p:txBody>
      </p:sp>
    </p:spTree>
    <p:extLst>
      <p:ext uri="{BB962C8B-B14F-4D97-AF65-F5344CB8AC3E}">
        <p14:creationId xmlns:p14="http://schemas.microsoft.com/office/powerpoint/2010/main" val="371987503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7C738-4ACD-8A7C-4C48-7047CCF1D82C}"/>
            </a:ext>
          </a:extLst>
        </p:cNvPr>
        <p:cNvGrpSpPr/>
        <p:nvPr/>
      </p:nvGrpSpPr>
      <p:grpSpPr>
        <a:xfrm>
          <a:off x="0" y="0"/>
          <a:ext cx="0" cy="0"/>
          <a:chOff x="0" y="0"/>
          <a:chExt cx="0" cy="0"/>
        </a:xfrm>
      </p:grpSpPr>
      <p:pic>
        <p:nvPicPr>
          <p:cNvPr id="3" name="Online Media 2" title="2026 SEA - BUSINESS IMPACT AND NETWORK">
            <a:hlinkClick r:id="" action="ppaction://media"/>
            <a:extLst>
              <a:ext uri="{FF2B5EF4-FFF2-40B4-BE49-F238E27FC236}">
                <a16:creationId xmlns:a16="http://schemas.microsoft.com/office/drawing/2014/main" id="{90A846F1-370A-7D90-6671-D72A67FC0954}"/>
              </a:ext>
            </a:extLst>
          </p:cNvPr>
          <p:cNvPicPr>
            <a:picLocks noRot="1" noChangeAspect="1"/>
          </p:cNvPicPr>
          <p:nvPr>
            <a:videoFile r:link="rId1"/>
          </p:nvPr>
        </p:nvPicPr>
        <p:blipFill>
          <a:blip r:embed="rId3"/>
          <a:stretch>
            <a:fillRect/>
          </a:stretch>
        </p:blipFill>
        <p:spPr>
          <a:xfrm>
            <a:off x="26973" y="0"/>
            <a:ext cx="12138054" cy="6858000"/>
          </a:xfrm>
          <a:prstGeom prst="rect">
            <a:avLst/>
          </a:prstGeom>
        </p:spPr>
      </p:pic>
    </p:spTree>
    <p:extLst>
      <p:ext uri="{BB962C8B-B14F-4D97-AF65-F5344CB8AC3E}">
        <p14:creationId xmlns:p14="http://schemas.microsoft.com/office/powerpoint/2010/main" val="208755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4" name="Title 1">
            <a:extLst>
              <a:ext uri="{FF2B5EF4-FFF2-40B4-BE49-F238E27FC236}">
                <a16:creationId xmlns:a16="http://schemas.microsoft.com/office/drawing/2014/main" id="{534A4CAF-36C9-C666-3198-DDF93B4A3DCB}"/>
              </a:ext>
            </a:extLst>
          </p:cNvPr>
          <p:cNvSpPr txBox="1">
            <a:spLocks/>
          </p:cNvSpPr>
          <p:nvPr/>
        </p:nvSpPr>
        <p:spPr>
          <a:xfrm>
            <a:off x="3040154" y="561410"/>
            <a:ext cx="6111690" cy="567055"/>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89105" y="1128465"/>
            <a:ext cx="813787" cy="976544"/>
          </a:xfrm>
          <a:prstGeom prst="rect">
            <a:avLst/>
          </a:prstGeom>
        </p:spPr>
      </p:pic>
      <p:cxnSp>
        <p:nvCxnSpPr>
          <p:cNvPr id="6" name="Straight Arrow Connector 5">
            <a:extLst>
              <a:ext uri="{FF2B5EF4-FFF2-40B4-BE49-F238E27FC236}">
                <a16:creationId xmlns:a16="http://schemas.microsoft.com/office/drawing/2014/main" id="{0270D485-8324-BB6A-757F-A0FB3D8E01DB}"/>
              </a:ext>
            </a:extLst>
          </p:cNvPr>
          <p:cNvCxnSpPr/>
          <p:nvPr/>
        </p:nvCxnSpPr>
        <p:spPr>
          <a:xfrm>
            <a:off x="4278086" y="2189389"/>
            <a:ext cx="3624942" cy="21771"/>
          </a:xfrm>
          <a:prstGeom prst="straightConnector1">
            <a:avLst/>
          </a:prstGeom>
          <a:ln>
            <a:solidFill>
              <a:srgbClr val="031E52"/>
            </a:solidFill>
          </a:ln>
        </p:spPr>
        <p:style>
          <a:lnRef idx="2">
            <a:schemeClr val="accent1"/>
          </a:lnRef>
          <a:fillRef idx="0">
            <a:schemeClr val="accent1"/>
          </a:fillRef>
          <a:effectRef idx="1">
            <a:schemeClr val="accent1"/>
          </a:effectRef>
          <a:fontRef idx="minor">
            <a:schemeClr val="tx1"/>
          </a:fontRef>
        </p:style>
      </p:cxn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3705" y="5310375"/>
            <a:ext cx="703210" cy="70321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41276" y="3613948"/>
            <a:ext cx="1400136" cy="945093"/>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4099" y="3926187"/>
            <a:ext cx="1176278" cy="295243"/>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7758" y="3699558"/>
            <a:ext cx="719770" cy="719770"/>
          </a:xfrm>
          <a:prstGeom prst="rect">
            <a:avLst/>
          </a:prstGeom>
        </p:spPr>
      </p:pic>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42920" y="5415709"/>
            <a:ext cx="563719" cy="538061"/>
          </a:xfrm>
          <a:prstGeom prst="rect">
            <a:avLst/>
          </a:prstGeom>
        </p:spPr>
      </p:pic>
      <p:pic>
        <p:nvPicPr>
          <p:cNvPr id="12" name="Pictur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30503" y="4476454"/>
            <a:ext cx="2281378" cy="591400"/>
          </a:xfrm>
          <a:prstGeom prst="rect">
            <a:avLst/>
          </a:prstGeom>
        </p:spPr>
      </p:pic>
      <p:pic>
        <p:nvPicPr>
          <p:cNvPr id="13" name="Picture 1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914653" y="3162213"/>
            <a:ext cx="1548903" cy="363993"/>
          </a:xfrm>
          <a:prstGeom prst="rect">
            <a:avLst/>
          </a:prstGeom>
        </p:spPr>
      </p:pic>
      <p:pic>
        <p:nvPicPr>
          <p:cNvPr id="14" name="Picture 13"/>
          <p:cNvPicPr>
            <a:picLocks noChangeAspect="1"/>
          </p:cNvPicPr>
          <p:nvPr/>
        </p:nvPicPr>
        <p:blipFill rotWithShape="1">
          <a:blip r:embed="rId11" cstate="print">
            <a:extLst>
              <a:ext uri="{28A0092B-C50C-407E-A947-70E740481C1C}">
                <a14:useLocalDpi xmlns:a14="http://schemas.microsoft.com/office/drawing/2010/main" val="0"/>
              </a:ext>
            </a:extLst>
          </a:blip>
          <a:srcRect t="26837" b="40675"/>
          <a:stretch/>
        </p:blipFill>
        <p:spPr>
          <a:xfrm>
            <a:off x="6423200" y="4565723"/>
            <a:ext cx="1172689" cy="380980"/>
          </a:xfrm>
          <a:prstGeom prst="rect">
            <a:avLst/>
          </a:prstGeom>
        </p:spPr>
      </p:pic>
      <p:pic>
        <p:nvPicPr>
          <p:cNvPr id="15" name="Picture 1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808509" y="4326777"/>
            <a:ext cx="1035582" cy="828466"/>
          </a:xfrm>
          <a:prstGeom prst="rect">
            <a:avLst/>
          </a:prstGeom>
        </p:spPr>
      </p:pic>
      <p:pic>
        <p:nvPicPr>
          <p:cNvPr id="16" name="Picture 15"/>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5744411" y="3809978"/>
            <a:ext cx="678789" cy="527662"/>
          </a:xfrm>
          <a:prstGeom prst="rect">
            <a:avLst/>
          </a:prstGeom>
        </p:spPr>
      </p:pic>
      <p:pic>
        <p:nvPicPr>
          <p:cNvPr id="17" name="Picture 16"/>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825105" y="3750297"/>
            <a:ext cx="672396" cy="672396"/>
          </a:xfrm>
          <a:prstGeom prst="rect">
            <a:avLst/>
          </a:prstGeom>
        </p:spPr>
      </p:pic>
      <p:pic>
        <p:nvPicPr>
          <p:cNvPr id="18" name="Picture 1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300397" y="2945809"/>
            <a:ext cx="1409220" cy="648302"/>
          </a:xfrm>
          <a:prstGeom prst="rect">
            <a:avLst/>
          </a:prstGeom>
        </p:spPr>
      </p:pic>
      <p:pic>
        <p:nvPicPr>
          <p:cNvPr id="19" name="Picture 1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377949" y="2483847"/>
            <a:ext cx="1389280" cy="296380"/>
          </a:xfrm>
          <a:prstGeom prst="rect">
            <a:avLst/>
          </a:prstGeom>
        </p:spPr>
      </p:pic>
      <p:pic>
        <p:nvPicPr>
          <p:cNvPr id="20" name="Picture 19"/>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199020" y="2351809"/>
            <a:ext cx="1399318" cy="443117"/>
          </a:xfrm>
          <a:prstGeom prst="rect">
            <a:avLst/>
          </a:prstGeom>
        </p:spPr>
      </p:pic>
      <p:pic>
        <p:nvPicPr>
          <p:cNvPr id="21" name="Picture 2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739671" y="3862617"/>
            <a:ext cx="813291" cy="387669"/>
          </a:xfrm>
          <a:prstGeom prst="rect">
            <a:avLst/>
          </a:prstGeom>
        </p:spPr>
      </p:pic>
      <p:pic>
        <p:nvPicPr>
          <p:cNvPr id="22" name="Picture 21"/>
          <p:cNvPicPr>
            <a:picLocks noChangeAspect="1"/>
          </p:cNvPicPr>
          <p:nvPr/>
        </p:nvPicPr>
        <p:blipFill rotWithShape="1">
          <a:blip r:embed="rId19">
            <a:extLst>
              <a:ext uri="{28A0092B-C50C-407E-A947-70E740481C1C}">
                <a14:useLocalDpi xmlns:a14="http://schemas.microsoft.com/office/drawing/2010/main" val="0"/>
              </a:ext>
            </a:extLst>
          </a:blip>
          <a:srcRect t="37813" b="39130"/>
          <a:stretch/>
        </p:blipFill>
        <p:spPr>
          <a:xfrm>
            <a:off x="7962197" y="3115060"/>
            <a:ext cx="1905445" cy="439331"/>
          </a:xfrm>
          <a:prstGeom prst="rect">
            <a:avLst/>
          </a:prstGeom>
        </p:spPr>
      </p:pic>
      <p:pic>
        <p:nvPicPr>
          <p:cNvPr id="23" name="Picture 22"/>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724215" y="3156451"/>
            <a:ext cx="977323" cy="409112"/>
          </a:xfrm>
          <a:prstGeom prst="rect">
            <a:avLst/>
          </a:prstGeom>
        </p:spPr>
      </p:pic>
      <p:pic>
        <p:nvPicPr>
          <p:cNvPr id="24" name="Picture 23"/>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2459097" y="3003800"/>
            <a:ext cx="615995" cy="526018"/>
          </a:xfrm>
          <a:prstGeom prst="rect">
            <a:avLst/>
          </a:prstGeom>
        </p:spPr>
      </p:pic>
      <p:pic>
        <p:nvPicPr>
          <p:cNvPr id="27" name="Picture 26"/>
          <p:cNvPicPr>
            <a:picLocks noChangeAspect="1"/>
          </p:cNvPicPr>
          <p:nvPr/>
        </p:nvPicPr>
        <p:blipFill>
          <a:blip r:embed="rId22"/>
          <a:stretch>
            <a:fillRect/>
          </a:stretch>
        </p:blipFill>
        <p:spPr>
          <a:xfrm>
            <a:off x="4817093" y="2351809"/>
            <a:ext cx="1051297" cy="426876"/>
          </a:xfrm>
          <a:prstGeom prst="rect">
            <a:avLst/>
          </a:prstGeom>
        </p:spPr>
      </p:pic>
      <p:pic>
        <p:nvPicPr>
          <p:cNvPr id="28" name="Picture 27"/>
          <p:cNvPicPr>
            <a:picLocks noChangeAspect="1"/>
          </p:cNvPicPr>
          <p:nvPr/>
        </p:nvPicPr>
        <p:blipFill>
          <a:blip r:embed="rId23"/>
          <a:stretch>
            <a:fillRect/>
          </a:stretch>
        </p:blipFill>
        <p:spPr>
          <a:xfrm>
            <a:off x="6116775" y="2333095"/>
            <a:ext cx="975986" cy="539716"/>
          </a:xfrm>
          <a:prstGeom prst="rect">
            <a:avLst/>
          </a:prstGeom>
        </p:spPr>
      </p:pic>
      <p:pic>
        <p:nvPicPr>
          <p:cNvPr id="1026" name="Picture 2" descr="Eufracio Perez - Co-Founder at S2N Services LLC | LinkedIn"/>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5592842" y="4476454"/>
            <a:ext cx="678789" cy="6787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rking at Valorian Solutions | Glassdoo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675417" y="5171678"/>
            <a:ext cx="1026121" cy="1026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190084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92765"/>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31305" y="-92765"/>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22096" y="489159"/>
            <a:ext cx="5847054" cy="6021382"/>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CRANE &amp; RIGGING SUPPORT</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2162" y="4355777"/>
            <a:ext cx="59107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effectLst>
                  <a:outerShdw blurRad="50800" dist="38100" dir="2700000" algn="tl" rotWithShape="0">
                    <a:prstClr val="black">
                      <a:alpha val="40000"/>
                    </a:prstClr>
                  </a:outerShdw>
                </a:effectLst>
              </a:rPr>
              <a:t>Barnhart Crane &amp; Rigging is a leading North American provider of heavy lift, rigging, and transport solutions, specializing in complex industrial projects. With a nationwide network, advanced engineering expertise, and a problem-solving approach. Barnhart delivers innovative, safe, and cost-effective solutions that minimize downtime and reduce total project costs for clients across diverse industries.</a:t>
            </a:r>
            <a:endParaRPr lang="en-US" sz="2400">
              <a:effectLst>
                <a:outerShdw blurRad="50800" dist="38100" dir="2700000" algn="tl" rotWithShape="0">
                  <a:prstClr val="black">
                    <a:alpha val="40000"/>
                  </a:prstClr>
                </a:outerShdw>
              </a:effectLst>
            </a:endParaRPr>
          </a:p>
        </p:txBody>
      </p:sp>
      <p:pic>
        <p:nvPicPr>
          <p:cNvPr id="10" name="Picture 9">
            <a:extLst>
              <a:ext uri="{FF2B5EF4-FFF2-40B4-BE49-F238E27FC236}">
                <a16:creationId xmlns:a16="http://schemas.microsoft.com/office/drawing/2014/main" id="{3C1F9499-32E2-AECC-B794-A5D139EA75A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71325" y="3053125"/>
            <a:ext cx="3122738" cy="893450"/>
          </a:xfrm>
          <a:prstGeom prst="rect">
            <a:avLst/>
          </a:prstGeom>
        </p:spPr>
      </p:pic>
    </p:spTree>
    <p:extLst>
      <p:ext uri="{BB962C8B-B14F-4D97-AF65-F5344CB8AC3E}">
        <p14:creationId xmlns:p14="http://schemas.microsoft.com/office/powerpoint/2010/main" val="272941525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466" r="466"/>
          <a:stretch/>
        </p:blipFill>
        <p:spPr>
          <a:xfrm>
            <a:off x="-24893"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62195" y="-100932"/>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0"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942162" y="870357"/>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err="1">
                <a:solidFill>
                  <a:schemeClr val="bg1"/>
                </a:solidFill>
                <a:effectLst>
                  <a:outerShdw blurRad="50800" dist="38100" dir="2700000" algn="tl" rotWithShape="0">
                    <a:prstClr val="black">
                      <a:alpha val="40000"/>
                    </a:prstClr>
                  </a:outerShdw>
                </a:effectLst>
              </a:rPr>
              <a:t>BoomUp</a:t>
            </a:r>
            <a:r>
              <a:rPr lang="en-US">
                <a:solidFill>
                  <a:schemeClr val="bg1"/>
                </a:solidFill>
                <a:effectLst>
                  <a:outerShdw blurRad="50800" dist="38100" dir="2700000" algn="tl" rotWithShape="0">
                    <a:prstClr val="black">
                      <a:alpha val="40000"/>
                    </a:prstClr>
                  </a:outerShdw>
                </a:effectLst>
              </a:rPr>
              <a:t> App </a:t>
            </a:r>
          </a:p>
          <a:p>
            <a:r>
              <a:rPr lang="en-US" sz="2800">
                <a:solidFill>
                  <a:schemeClr val="bg1"/>
                </a:solidFill>
                <a:effectLst>
                  <a:outerShdw blurRad="50800" dist="38100" dir="2700000" algn="tl" rotWithShape="0">
                    <a:prstClr val="black">
                      <a:alpha val="40000"/>
                    </a:prstClr>
                  </a:outerShdw>
                </a:effectLst>
              </a:rPr>
              <a:t>Presented by: Doug Wright</a:t>
            </a:r>
          </a:p>
        </p:txBody>
      </p:sp>
      <p:pic>
        <p:nvPicPr>
          <p:cNvPr id="4" name="Picture 3">
            <a:extLst>
              <a:ext uri="{FF2B5EF4-FFF2-40B4-BE49-F238E27FC236}">
                <a16:creationId xmlns:a16="http://schemas.microsoft.com/office/drawing/2014/main" id="{491B1219-AC55-4B9B-B71D-FBE7F6AB02C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8356" y="3082917"/>
            <a:ext cx="3122738" cy="893450"/>
          </a:xfrm>
          <a:prstGeom prst="rect">
            <a:avLst/>
          </a:prstGeom>
        </p:spPr>
      </p:pic>
      <p:pic>
        <p:nvPicPr>
          <p:cNvPr id="10" name="Picture 9" descr="A person standing in front of a drawing&#10;&#10;AI-generated content may be incorrect.">
            <a:extLst>
              <a:ext uri="{FF2B5EF4-FFF2-40B4-BE49-F238E27FC236}">
                <a16:creationId xmlns:a16="http://schemas.microsoft.com/office/drawing/2014/main" id="{C1155DD4-D9E8-FECF-7F39-42A113F2F018}"/>
              </a:ext>
            </a:extLst>
          </p:cNvPr>
          <p:cNvPicPr>
            <a:picLocks noChangeAspect="1"/>
          </p:cNvPicPr>
          <p:nvPr/>
        </p:nvPicPr>
        <p:blipFill>
          <a:blip r:embed="rId5">
            <a:extLst>
              <a:ext uri="{28A0092B-C50C-407E-A947-70E740481C1C}">
                <a14:useLocalDpi xmlns:a14="http://schemas.microsoft.com/office/drawing/2010/main" val="0"/>
              </a:ext>
            </a:extLst>
          </a:blip>
          <a:srcRect l="11428" r="12558" b="1"/>
          <a:stretch>
            <a:fillRect/>
          </a:stretch>
        </p:blipFill>
        <p:spPr>
          <a:xfrm>
            <a:off x="6724325" y="3735659"/>
            <a:ext cx="5499874" cy="3122341"/>
          </a:xfrm>
          <a:prstGeom prst="rect">
            <a:avLst/>
          </a:prstGeom>
        </p:spPr>
      </p:pic>
      <p:sp>
        <p:nvSpPr>
          <p:cNvPr id="6" name="TextBox 4">
            <a:extLst>
              <a:ext uri="{FF2B5EF4-FFF2-40B4-BE49-F238E27FC236}">
                <a16:creationId xmlns:a16="http://schemas.microsoft.com/office/drawing/2014/main" id="{F9DCE582-5C0D-9466-AE7E-21984427B338}"/>
              </a:ext>
            </a:extLst>
          </p:cNvPr>
          <p:cNvSpPr txBox="1"/>
          <p:nvPr/>
        </p:nvSpPr>
        <p:spPr>
          <a:xfrm>
            <a:off x="7576026" y="5632137"/>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253346145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Content Placeholder 3">
            <a:extLst>
              <a:ext uri="{FF2B5EF4-FFF2-40B4-BE49-F238E27FC236}">
                <a16:creationId xmlns:a16="http://schemas.microsoft.com/office/drawing/2014/main" id="{4B4689B0-BD9C-5BB8-474E-50C14C431E2B}"/>
              </a:ext>
            </a:extLst>
          </p:cNvPr>
          <p:cNvSpPr txBox="1">
            <a:spLocks/>
          </p:cNvSpPr>
          <p:nvPr/>
        </p:nvSpPr>
        <p:spPr bwMode="auto">
          <a:xfrm>
            <a:off x="85358" y="120890"/>
            <a:ext cx="4640580" cy="4313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ea typeface="+mn-ea"/>
              </a:defRPr>
            </a:lvl2pPr>
            <a:lvl3pPr marL="1143000" indent="-228600" algn="l" rtl="0" eaLnBrk="0" fontAlgn="base" hangingPunct="0">
              <a:spcBef>
                <a:spcPct val="20000"/>
              </a:spcBef>
              <a:spcAft>
                <a:spcPct val="0"/>
              </a:spcAft>
              <a:buChar char="•"/>
              <a:defRPr sz="2000">
                <a:solidFill>
                  <a:schemeClr val="tx1"/>
                </a:solidFill>
                <a:latin typeface="+mn-lt"/>
                <a:ea typeface="+mn-ea"/>
              </a:defRPr>
            </a:lvl3pPr>
            <a:lvl4pPr marL="1600200" indent="-228600" algn="l" rtl="0" eaLnBrk="0" fontAlgn="base" hangingPunct="0">
              <a:spcBef>
                <a:spcPct val="20000"/>
              </a:spcBef>
              <a:spcAft>
                <a:spcPct val="0"/>
              </a:spcAft>
              <a:buChar char="–"/>
              <a:defRPr sz="1800">
                <a:solidFill>
                  <a:schemeClr val="tx1"/>
                </a:solidFill>
                <a:latin typeface="+mn-lt"/>
                <a:ea typeface="+mn-ea"/>
              </a:defRPr>
            </a:lvl4pPr>
            <a:lvl5pPr marL="2057400" indent="-228600" algn="l" rtl="0" eaLnBrk="0" fontAlgn="base" hangingPunct="0">
              <a:spcBef>
                <a:spcPct val="20000"/>
              </a:spcBef>
              <a:spcAft>
                <a:spcPct val="0"/>
              </a:spcAft>
              <a:buChar char="»"/>
              <a:defRPr sz="1800">
                <a:solidFill>
                  <a:schemeClr val="tx1"/>
                </a:solidFill>
                <a:latin typeface="+mn-lt"/>
                <a:ea typeface="+mn-ea"/>
              </a:defRPr>
            </a:lvl5pPr>
            <a:lvl6pPr marL="2514600" indent="-228600" algn="l" rtl="0" fontAlgn="base">
              <a:spcBef>
                <a:spcPct val="20000"/>
              </a:spcBef>
              <a:spcAft>
                <a:spcPct val="0"/>
              </a:spcAft>
              <a:buChar char="»"/>
              <a:defRPr sz="1800">
                <a:solidFill>
                  <a:schemeClr val="tx1"/>
                </a:solidFill>
                <a:latin typeface="+mn-lt"/>
                <a:ea typeface="+mn-ea"/>
              </a:defRPr>
            </a:lvl6pPr>
            <a:lvl7pPr marL="2971800" indent="-228600" algn="l" rtl="0" fontAlgn="base">
              <a:spcBef>
                <a:spcPct val="20000"/>
              </a:spcBef>
              <a:spcAft>
                <a:spcPct val="0"/>
              </a:spcAft>
              <a:buChar char="»"/>
              <a:defRPr sz="1800">
                <a:solidFill>
                  <a:schemeClr val="tx1"/>
                </a:solidFill>
                <a:latin typeface="+mn-lt"/>
                <a:ea typeface="+mn-ea"/>
              </a:defRPr>
            </a:lvl7pPr>
            <a:lvl8pPr marL="3429000" indent="-228600" algn="l" rtl="0" fontAlgn="base">
              <a:spcBef>
                <a:spcPct val="20000"/>
              </a:spcBef>
              <a:spcAft>
                <a:spcPct val="0"/>
              </a:spcAft>
              <a:buChar char="»"/>
              <a:defRPr sz="1800">
                <a:solidFill>
                  <a:schemeClr val="tx1"/>
                </a:solidFill>
                <a:latin typeface="+mn-lt"/>
                <a:ea typeface="+mn-ea"/>
              </a:defRPr>
            </a:lvl8pPr>
            <a:lvl9pPr marL="3886200" indent="-228600" algn="l" rtl="0" fontAlgn="base">
              <a:spcBef>
                <a:spcPct val="20000"/>
              </a:spcBef>
              <a:spcAft>
                <a:spcPct val="0"/>
              </a:spcAft>
              <a:buChar char="»"/>
              <a:defRPr sz="1800">
                <a:solidFill>
                  <a:schemeClr val="tx1"/>
                </a:solidFill>
                <a:latin typeface="+mn-lt"/>
                <a:ea typeface="+mn-ea"/>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3200" b="1" i="0" u="none" strike="noStrike" kern="0" cap="none" spc="0" normalizeH="0" baseline="0" noProof="0">
                <a:ln>
                  <a:noFill/>
                </a:ln>
                <a:solidFill>
                  <a:srgbClr val="3D3D3D"/>
                </a:solidFill>
                <a:effectLst/>
                <a:uLnTx/>
                <a:uFillTx/>
                <a:latin typeface="Tahoma" panose="020B0604030504040204" pitchFamily="34" charset="0"/>
                <a:ea typeface="Tahoma" panose="020B0604030504040204" pitchFamily="34" charset="0"/>
                <a:cs typeface="Tahoma" panose="020B0604030504040204" pitchFamily="34" charset="0"/>
              </a:rPr>
              <a:t>The Challenge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0" cap="none" spc="0" normalizeH="0" baseline="0" noProof="0">
              <a:ln>
                <a:noFill/>
              </a:ln>
              <a:solidFill>
                <a:srgbClr val="3D3D3D"/>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0" cap="none" spc="0" normalizeH="0" baseline="0" noProof="0">
                <a:ln>
                  <a:noFill/>
                </a:ln>
                <a:solidFill>
                  <a:srgbClr val="3D3D3D"/>
                </a:solidFill>
                <a:effectLst/>
                <a:uLnTx/>
                <a:uFillTx/>
                <a:latin typeface="Tahoma" panose="020B0604030504040204" pitchFamily="34" charset="0"/>
                <a:ea typeface="Tahoma" panose="020B0604030504040204" pitchFamily="34" charset="0"/>
                <a:cs typeface="Tahoma" panose="020B0604030504040204" pitchFamily="34" charset="0"/>
              </a:rPr>
              <a:t>With a mobile workforce, completing paper versions of inspections, JHAs, and job observations can be challenging. Additionally, returning the paper versions to operations team for entry into database and capturing corrective actions can be difficult. </a:t>
            </a:r>
            <a:endParaRPr kumimoji="0" lang="en-US" altLang="en-US" sz="4000" b="0" i="0" u="none" strike="noStrike" kern="0" cap="none" spc="0" normalizeH="0" baseline="0" noProof="0">
              <a:ln>
                <a:noFill/>
              </a:ln>
              <a:solidFill>
                <a:srgbClr val="3D3D3D"/>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7 Foolproof Tricks to Tame Your Paperwork">
            <a:extLst>
              <a:ext uri="{FF2B5EF4-FFF2-40B4-BE49-F238E27FC236}">
                <a16:creationId xmlns:a16="http://schemas.microsoft.com/office/drawing/2014/main" id="{29679DF3-2B79-D089-07BA-83C305C8A4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5349" y="698484"/>
            <a:ext cx="4110405" cy="29843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What is Included in Construction Site Inspections · Earth Engineering ...">
            <a:extLst>
              <a:ext uri="{FF2B5EF4-FFF2-40B4-BE49-F238E27FC236}">
                <a16:creationId xmlns:a16="http://schemas.microsoft.com/office/drawing/2014/main" id="{ABC3F24B-C629-0AEF-3229-C63BFDD836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25938" y="2766060"/>
            <a:ext cx="3734531" cy="2489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96903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8A022233-6648-87F6-E0BD-C22E59C57D61}"/>
              </a:ext>
            </a:extLst>
          </p:cNvPr>
          <p:cNvSpPr txBox="1">
            <a:spLocks noGrp="1"/>
          </p:cNvSpPr>
          <p:nvPr>
            <p:ph type="title"/>
          </p:nvPr>
        </p:nvSpPr>
        <p:spPr>
          <a:xfrm>
            <a:off x="586740" y="223761"/>
            <a:ext cx="10515600" cy="1060390"/>
          </a:xfrm>
          <a:prstGeom prst="rect">
            <a:avLst/>
          </a:prstGeom>
        </p:spPr>
        <p:txBody>
          <a:bodyPr vert="horz" lIns="91440" tIns="45720" rIns="91440" bIns="45720" rtlCol="0" anchor="ctr">
            <a:noAutofit/>
          </a:bodyPr>
          <a:lstStyle>
            <a:lvl1pPr algn="ctr" defTabSz="342900" rtl="0" eaLnBrk="1" latinLnBrk="0" hangingPunct="1">
              <a:spcBef>
                <a:spcPct val="0"/>
              </a:spcBef>
              <a:buNone/>
              <a:defRPr sz="3300" kern="1200">
                <a:solidFill>
                  <a:schemeClr val="tx1">
                    <a:lumMod val="65000"/>
                    <a:lumOff val="35000"/>
                  </a:schemeClr>
                </a:solidFill>
                <a:latin typeface="+mj-lt"/>
                <a:ea typeface="+mj-ea"/>
                <a:cs typeface="+mj-cs"/>
              </a:defRPr>
            </a:lvl1pPr>
          </a:lstStyle>
          <a:p>
            <a:pPr marL="0" marR="0" lvl="0" indent="0" algn="l" defTabSz="342900" rtl="0" eaLnBrk="1" fontAlgn="auto" latinLnBrk="0" hangingPunct="1">
              <a:lnSpc>
                <a:spcPct val="100000"/>
              </a:lnSpc>
              <a:spcBef>
                <a:spcPct val="0"/>
              </a:spcBef>
              <a:spcAft>
                <a:spcPts val="0"/>
              </a:spcAft>
              <a:buClrTx/>
              <a:buSzTx/>
              <a:buFontTx/>
              <a:buNone/>
              <a:tabLst/>
              <a:defRPr/>
            </a:pPr>
            <a:r>
              <a:rPr kumimoji="0" lang="en-US" sz="6600" b="1" i="0" u="none" strike="noStrike" kern="1200" cap="none" spc="0" normalizeH="0" baseline="0" noProof="0">
                <a:ln>
                  <a:noFill/>
                </a:ln>
                <a:solidFill>
                  <a:srgbClr val="CC0000"/>
                </a:solidFill>
                <a:effectLst/>
                <a:uLnTx/>
                <a:uFillTx/>
                <a:latin typeface="Arial Black" panose="020B0A04020102020204" pitchFamily="34" charset="0"/>
                <a:cs typeface="Arial" panose="020B0604020202020204" pitchFamily="34" charset="0"/>
              </a:rPr>
              <a:t>The Solution</a:t>
            </a:r>
          </a:p>
        </p:txBody>
      </p:sp>
      <p:pic>
        <p:nvPicPr>
          <p:cNvPr id="4" name="Content Placeholder 3" descr="A screen shot of a phone&#10;&#10;Description automatically generated">
            <a:extLst>
              <a:ext uri="{FF2B5EF4-FFF2-40B4-BE49-F238E27FC236}">
                <a16:creationId xmlns:a16="http://schemas.microsoft.com/office/drawing/2014/main" id="{2A05EF1D-814A-0081-8CDC-1081ED8B1532}"/>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t="53622" b="20000"/>
          <a:stretch/>
        </p:blipFill>
        <p:spPr>
          <a:xfrm>
            <a:off x="220287" y="1519133"/>
            <a:ext cx="4131425" cy="2358282"/>
          </a:xfrm>
          <a:prstGeom prst="rect">
            <a:avLst/>
          </a:prstGeom>
        </p:spPr>
      </p:pic>
      <p:sp>
        <p:nvSpPr>
          <p:cNvPr id="5" name="TextBox 4">
            <a:extLst>
              <a:ext uri="{FF2B5EF4-FFF2-40B4-BE49-F238E27FC236}">
                <a16:creationId xmlns:a16="http://schemas.microsoft.com/office/drawing/2014/main" id="{D18D19A0-A4B9-EA5F-DEA3-74DEFBE6604F}"/>
              </a:ext>
            </a:extLst>
          </p:cNvPr>
          <p:cNvSpPr txBox="1"/>
          <p:nvPr/>
        </p:nvSpPr>
        <p:spPr>
          <a:xfrm>
            <a:off x="2435627" y="4263390"/>
            <a:ext cx="1897380"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2000" b="1"/>
              <a:t>Boom Up App</a:t>
            </a:r>
          </a:p>
        </p:txBody>
      </p:sp>
      <p:cxnSp>
        <p:nvCxnSpPr>
          <p:cNvPr id="6" name="Straight Arrow Connector 5">
            <a:extLst>
              <a:ext uri="{FF2B5EF4-FFF2-40B4-BE49-F238E27FC236}">
                <a16:creationId xmlns:a16="http://schemas.microsoft.com/office/drawing/2014/main" id="{20266D27-29F8-3EB3-8273-F7800316A65B}"/>
              </a:ext>
            </a:extLst>
          </p:cNvPr>
          <p:cNvCxnSpPr>
            <a:cxnSpLocks/>
            <a:stCxn id="5" idx="0"/>
          </p:cNvCxnSpPr>
          <p:nvPr/>
        </p:nvCxnSpPr>
        <p:spPr>
          <a:xfrm flipH="1" flipV="1">
            <a:off x="2971800" y="3223260"/>
            <a:ext cx="412517" cy="1040130"/>
          </a:xfrm>
          <a:prstGeom prst="straightConnector1">
            <a:avLst/>
          </a:prstGeom>
          <a:ln w="38100">
            <a:solidFill>
              <a:srgbClr val="FF0000"/>
            </a:solidFill>
            <a:headEnd w="lg" len="med"/>
            <a:tailEnd type="triangle" w="lg" len="lg"/>
          </a:ln>
        </p:spPr>
        <p:style>
          <a:lnRef idx="2">
            <a:schemeClr val="accent2"/>
          </a:lnRef>
          <a:fillRef idx="0">
            <a:schemeClr val="accent2"/>
          </a:fillRef>
          <a:effectRef idx="1">
            <a:schemeClr val="accent2"/>
          </a:effectRef>
          <a:fontRef idx="minor">
            <a:schemeClr val="tx1"/>
          </a:fontRef>
        </p:style>
      </p:cxnSp>
      <p:pic>
        <p:nvPicPr>
          <p:cNvPr id="15" name="Picture 14" descr="A picture containing text, shelf&#10;&#10;Description automatically generated">
            <a:extLst>
              <a:ext uri="{FF2B5EF4-FFF2-40B4-BE49-F238E27FC236}">
                <a16:creationId xmlns:a16="http://schemas.microsoft.com/office/drawing/2014/main" id="{38EB2BDF-D397-4990-14E1-57A4E2A0CC2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955" t="22389" r="16418" b="25871"/>
          <a:stretch/>
        </p:blipFill>
        <p:spPr>
          <a:xfrm rot="5400000">
            <a:off x="8508877" y="1557410"/>
            <a:ext cx="4402710" cy="2289409"/>
          </a:xfrm>
          <a:prstGeom prst="rect">
            <a:avLst/>
          </a:prstGeom>
        </p:spPr>
      </p:pic>
      <p:sp>
        <p:nvSpPr>
          <p:cNvPr id="16" name="Title 1">
            <a:extLst>
              <a:ext uri="{FF2B5EF4-FFF2-40B4-BE49-F238E27FC236}">
                <a16:creationId xmlns:a16="http://schemas.microsoft.com/office/drawing/2014/main" id="{1F7BAB1F-12A3-F8F7-7D1C-E22B88B4A07F}"/>
              </a:ext>
            </a:extLst>
          </p:cNvPr>
          <p:cNvSpPr>
            <a:spLocks noGrp="1"/>
          </p:cNvSpPr>
          <p:nvPr>
            <p:ph sz="half" idx="2"/>
          </p:nvPr>
        </p:nvSpPr>
        <p:spPr>
          <a:xfrm>
            <a:off x="4480561" y="1415996"/>
            <a:ext cx="3316436" cy="2847394"/>
          </a:xfrm>
        </p:spPr>
        <p:txBody>
          <a:bodyPr>
            <a:noAutofit/>
          </a:bodyPr>
          <a:lstStyle/>
          <a:p>
            <a:pPr marL="0" indent="0">
              <a:buNone/>
            </a:pPr>
            <a:r>
              <a:rPr lang="en-US" sz="2800" b="1" kern="100"/>
              <a:t>Mobile App that can be added to employee phone or iPad for access to jobs, inspections, observations, and time entry.</a:t>
            </a:r>
          </a:p>
        </p:txBody>
      </p:sp>
      <p:sp>
        <p:nvSpPr>
          <p:cNvPr id="17" name="TextBox 16">
            <a:extLst>
              <a:ext uri="{FF2B5EF4-FFF2-40B4-BE49-F238E27FC236}">
                <a16:creationId xmlns:a16="http://schemas.microsoft.com/office/drawing/2014/main" id="{B74C7B80-9319-EDE6-AAD5-31370E4BDE8F}"/>
              </a:ext>
            </a:extLst>
          </p:cNvPr>
          <p:cNvSpPr txBox="1"/>
          <p:nvPr/>
        </p:nvSpPr>
        <p:spPr>
          <a:xfrm>
            <a:off x="7796997" y="3958785"/>
            <a:ext cx="1750172"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a:t>Boom Up home page showing Dashboard</a:t>
            </a:r>
          </a:p>
        </p:txBody>
      </p:sp>
    </p:spTree>
    <p:extLst>
      <p:ext uri="{BB962C8B-B14F-4D97-AF65-F5344CB8AC3E}">
        <p14:creationId xmlns:p14="http://schemas.microsoft.com/office/powerpoint/2010/main" val="123458853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842887" y="223761"/>
            <a:ext cx="5643638" cy="869315"/>
          </a:xfrm>
        </p:spPr>
        <p:txBody>
          <a:bodyPr>
            <a:normAutofit fontScale="90000"/>
          </a:bodyPr>
          <a:lstStyle/>
          <a:p>
            <a:r>
              <a:rPr lang="en-US">
                <a:latin typeface="Arial Black" panose="020B0A04020102020204" pitchFamily="34" charset="0"/>
              </a:rPr>
              <a:t>Boom Up Overview</a:t>
            </a:r>
          </a:p>
        </p:txBody>
      </p:sp>
      <p:pic>
        <p:nvPicPr>
          <p:cNvPr id="3" name="Intro to Boom Up">
            <a:hlinkClick r:id="" action="ppaction://media"/>
            <a:extLst>
              <a:ext uri="{FF2B5EF4-FFF2-40B4-BE49-F238E27FC236}">
                <a16:creationId xmlns:a16="http://schemas.microsoft.com/office/drawing/2014/main" id="{E0A20038-5C2D-2D56-E319-B0EB25D8E31E}"/>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0" y="1213438"/>
            <a:ext cx="10046970" cy="5651421"/>
          </a:xfr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78827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2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descr="A black and white logo&#10;&#10;AI-generated content may be incorrect.">
            <a:extLst>
              <a:ext uri="{FF2B5EF4-FFF2-40B4-BE49-F238E27FC236}">
                <a16:creationId xmlns:a16="http://schemas.microsoft.com/office/drawing/2014/main" id="{AF9191EA-A36B-7138-E13F-2E48A01156A3}"/>
              </a:ext>
            </a:extLst>
          </p:cNvPr>
          <p:cNvPicPr>
            <a:picLocks noChangeAspect="1"/>
          </p:cNvPicPr>
          <p:nvPr/>
        </p:nvPicPr>
        <p:blipFill>
          <a:blip r:embed="rId3"/>
          <a:stretch>
            <a:fillRect/>
          </a:stretch>
        </p:blipFill>
        <p:spPr>
          <a:xfrm>
            <a:off x="335280" y="223760"/>
            <a:ext cx="3757814" cy="1285000"/>
          </a:xfrm>
          <a:prstGeom prst="rect">
            <a:avLst/>
          </a:prstGeom>
          <a:solidFill>
            <a:srgbClr val="FF0000"/>
          </a:solidFill>
        </p:spPr>
      </p:pic>
      <p:sp>
        <p:nvSpPr>
          <p:cNvPr id="4" name="Content Placeholder 3">
            <a:extLst>
              <a:ext uri="{FF2B5EF4-FFF2-40B4-BE49-F238E27FC236}">
                <a16:creationId xmlns:a16="http://schemas.microsoft.com/office/drawing/2014/main" id="{2C5251E5-6528-F767-D8F1-004944E58F2F}"/>
              </a:ext>
            </a:extLst>
          </p:cNvPr>
          <p:cNvSpPr txBox="1">
            <a:spLocks noGrp="1"/>
          </p:cNvSpPr>
          <p:nvPr>
            <p:ph sz="half" idx="1"/>
          </p:nvPr>
        </p:nvSpPr>
        <p:spPr>
          <a:xfrm>
            <a:off x="335280" y="1725655"/>
            <a:ext cx="5425440" cy="2287806"/>
          </a:xfrm>
          <a:prstGeom prst="rect">
            <a:avLst/>
          </a:prstGeom>
          <a:solidFill>
            <a:srgbClr val="FF0000"/>
          </a:solidFill>
        </p:spPr>
        <p:txBody>
          <a:bodyPr wrap="square" rtlCol="0">
            <a:spAutoFit/>
          </a:bodyPr>
          <a:lstStyle/>
          <a:p>
            <a:pPr marL="0" indent="0">
              <a:buNone/>
            </a:pPr>
            <a:r>
              <a:rPr lang="en-US" b="1">
                <a:solidFill>
                  <a:schemeClr val="bg1"/>
                </a:solidFill>
                <a:latin typeface="Helvetica" pitchFamily="2" charset="0"/>
              </a:rPr>
              <a:t>Barnhart believes</a:t>
            </a:r>
          </a:p>
          <a:p>
            <a:pPr marL="0" indent="0">
              <a:buNone/>
            </a:pPr>
            <a:r>
              <a:rPr lang="en-US" b="1">
                <a:solidFill>
                  <a:schemeClr val="bg1"/>
                </a:solidFill>
                <a:latin typeface="Helvetica" pitchFamily="2" charset="0"/>
              </a:rPr>
              <a:t>in developing and empowering employees for meaningful work, personal growth,</a:t>
            </a:r>
          </a:p>
          <a:p>
            <a:pPr marL="0" indent="0">
              <a:buNone/>
            </a:pPr>
            <a:r>
              <a:rPr lang="en-US" b="1">
                <a:solidFill>
                  <a:schemeClr val="bg1"/>
                </a:solidFill>
                <a:latin typeface="Helvetica" pitchFamily="2" charset="0"/>
              </a:rPr>
              <a:t>and eternal impact.</a:t>
            </a:r>
          </a:p>
        </p:txBody>
      </p:sp>
      <p:pic>
        <p:nvPicPr>
          <p:cNvPr id="5" name="Content Placeholder 4" descr="A group of people wearing yellow aprons standing in front of a table&#10;&#10;AI-generated content may be incorrect.">
            <a:extLst>
              <a:ext uri="{FF2B5EF4-FFF2-40B4-BE49-F238E27FC236}">
                <a16:creationId xmlns:a16="http://schemas.microsoft.com/office/drawing/2014/main" id="{1B23252D-B9E0-DF83-3407-2C3B2CBF045B}"/>
              </a:ext>
            </a:extLst>
          </p:cNvPr>
          <p:cNvPicPr>
            <a:picLocks noGrp="1" noChangeAspect="1"/>
          </p:cNvPicPr>
          <p:nvPr>
            <p:ph sz="half" idx="2"/>
          </p:nvPr>
        </p:nvPicPr>
        <p:blipFill>
          <a:blip r:embed="rId4"/>
          <a:stretch>
            <a:fillRect/>
          </a:stretch>
        </p:blipFill>
        <p:spPr>
          <a:xfrm>
            <a:off x="6208614" y="594360"/>
            <a:ext cx="4109545" cy="4623238"/>
          </a:xfrm>
          <a:prstGeom prst="rect">
            <a:avLst/>
          </a:prstGeom>
        </p:spPr>
      </p:pic>
    </p:spTree>
    <p:extLst>
      <p:ext uri="{BB962C8B-B14F-4D97-AF65-F5344CB8AC3E}">
        <p14:creationId xmlns:p14="http://schemas.microsoft.com/office/powerpoint/2010/main" val="69462690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5" name="Title 4">
            <a:extLst>
              <a:ext uri="{FF2B5EF4-FFF2-40B4-BE49-F238E27FC236}">
                <a16:creationId xmlns:a16="http://schemas.microsoft.com/office/drawing/2014/main" id="{70B6DA75-2F18-C4DD-7BE7-4FF80171D8DB}"/>
              </a:ext>
            </a:extLst>
          </p:cNvPr>
          <p:cNvSpPr txBox="1">
            <a:spLocks noGrp="1"/>
          </p:cNvSpPr>
          <p:nvPr>
            <p:ph type="title"/>
          </p:nvPr>
        </p:nvSpPr>
        <p:spPr>
          <a:xfrm>
            <a:off x="381158" y="123406"/>
            <a:ext cx="5257800" cy="840230"/>
          </a:xfrm>
          <a:prstGeom prst="rect">
            <a:avLst/>
          </a:prstGeom>
          <a:noFill/>
        </p:spPr>
        <p:txBody>
          <a:bodyPr wrap="square" rtlCol="0">
            <a:spAutoFit/>
          </a:bodyPr>
          <a:lstStyle/>
          <a:p>
            <a:r>
              <a:rPr lang="en-US" sz="5400" b="1">
                <a:solidFill>
                  <a:srgbClr val="72142E"/>
                </a:solidFill>
                <a:latin typeface="Helvetica" panose="020B0604020202020204" pitchFamily="34" charset="0"/>
                <a:cs typeface="Helvetica" panose="020B0604020202020204" pitchFamily="34" charset="0"/>
              </a:rPr>
              <a:t>Employee Care</a:t>
            </a:r>
          </a:p>
        </p:txBody>
      </p:sp>
      <p:sp>
        <p:nvSpPr>
          <p:cNvPr id="13" name="TextBox 12">
            <a:extLst>
              <a:ext uri="{FF2B5EF4-FFF2-40B4-BE49-F238E27FC236}">
                <a16:creationId xmlns:a16="http://schemas.microsoft.com/office/drawing/2014/main" id="{94E59CF9-889D-6D1D-2A35-56CFD4446F77}"/>
              </a:ext>
            </a:extLst>
          </p:cNvPr>
          <p:cNvSpPr txBox="1"/>
          <p:nvPr/>
        </p:nvSpPr>
        <p:spPr>
          <a:xfrm>
            <a:off x="938737" y="963636"/>
            <a:ext cx="1822026" cy="461665"/>
          </a:xfrm>
          <a:prstGeom prst="rect">
            <a:avLst/>
          </a:prstGeom>
          <a:noFill/>
        </p:spPr>
        <p:txBody>
          <a:bodyPr wrap="square" rtlCol="0">
            <a:spAutoFit/>
          </a:bodyPr>
          <a:lstStyle/>
          <a:p>
            <a:r>
              <a:rPr lang="en-US" sz="2400" b="1">
                <a:solidFill>
                  <a:srgbClr val="72142E"/>
                </a:solidFill>
                <a:latin typeface="Helvetica" pitchFamily="2" charset="0"/>
              </a:rPr>
              <a:t>Marriage </a:t>
            </a:r>
          </a:p>
        </p:txBody>
      </p:sp>
      <p:sp>
        <p:nvSpPr>
          <p:cNvPr id="14" name="TextBox 13">
            <a:extLst>
              <a:ext uri="{FF2B5EF4-FFF2-40B4-BE49-F238E27FC236}">
                <a16:creationId xmlns:a16="http://schemas.microsoft.com/office/drawing/2014/main" id="{F0B98431-C621-EDB2-DB58-CA436445BBF7}"/>
              </a:ext>
            </a:extLst>
          </p:cNvPr>
          <p:cNvSpPr txBox="1"/>
          <p:nvPr/>
        </p:nvSpPr>
        <p:spPr>
          <a:xfrm>
            <a:off x="893476" y="1445943"/>
            <a:ext cx="3108959" cy="923330"/>
          </a:xfrm>
          <a:prstGeom prst="rect">
            <a:avLst/>
          </a:prstGeom>
          <a:noFill/>
        </p:spPr>
        <p:txBody>
          <a:bodyPr wrap="square" rtlCol="0">
            <a:spAutoFit/>
          </a:bodyPr>
          <a:lstStyle/>
          <a:p>
            <a:pPr marL="285750" indent="-285750">
              <a:buFont typeface="Arial" panose="020B0604020202020204" pitchFamily="34" charset="0"/>
              <a:buChar char="•"/>
            </a:pPr>
            <a:r>
              <a:rPr lang="en-US">
                <a:latin typeface="Helvetica Light" panose="020B0403020202020204" pitchFamily="34" charset="0"/>
              </a:rPr>
              <a:t>Ready to Wed</a:t>
            </a:r>
          </a:p>
          <a:p>
            <a:pPr marL="285750" indent="-285750">
              <a:buFont typeface="Arial" panose="020B0604020202020204" pitchFamily="34" charset="0"/>
              <a:buChar char="•"/>
            </a:pPr>
            <a:r>
              <a:rPr lang="en-US">
                <a:latin typeface="Helvetica Light" panose="020B0403020202020204" pitchFamily="34" charset="0"/>
              </a:rPr>
              <a:t>Weekend to Remember  </a:t>
            </a:r>
          </a:p>
          <a:p>
            <a:pPr marL="285750" indent="-285750">
              <a:buFont typeface="Arial" panose="020B0604020202020204" pitchFamily="34" charset="0"/>
              <a:buChar char="•"/>
            </a:pPr>
            <a:r>
              <a:rPr lang="en-US">
                <a:latin typeface="Helvetica Light" panose="020B0403020202020204" pitchFamily="34" charset="0"/>
              </a:rPr>
              <a:t>Hope Restored </a:t>
            </a:r>
          </a:p>
        </p:txBody>
      </p:sp>
      <p:sp>
        <p:nvSpPr>
          <p:cNvPr id="15" name="TextBox 14">
            <a:extLst>
              <a:ext uri="{FF2B5EF4-FFF2-40B4-BE49-F238E27FC236}">
                <a16:creationId xmlns:a16="http://schemas.microsoft.com/office/drawing/2014/main" id="{E631E5BF-3C89-0AF0-1E27-D83F646CF4C9}"/>
              </a:ext>
            </a:extLst>
          </p:cNvPr>
          <p:cNvSpPr txBox="1"/>
          <p:nvPr/>
        </p:nvSpPr>
        <p:spPr>
          <a:xfrm>
            <a:off x="893476" y="2824780"/>
            <a:ext cx="2569756" cy="461665"/>
          </a:xfrm>
          <a:prstGeom prst="rect">
            <a:avLst/>
          </a:prstGeom>
          <a:noFill/>
        </p:spPr>
        <p:txBody>
          <a:bodyPr wrap="square" rtlCol="0">
            <a:spAutoFit/>
          </a:bodyPr>
          <a:lstStyle/>
          <a:p>
            <a:r>
              <a:rPr lang="en-US" sz="2400" b="1">
                <a:solidFill>
                  <a:srgbClr val="72142E"/>
                </a:solidFill>
                <a:latin typeface="Helvetica" pitchFamily="2" charset="0"/>
              </a:rPr>
              <a:t>Relational Care </a:t>
            </a:r>
          </a:p>
        </p:txBody>
      </p:sp>
      <p:sp>
        <p:nvSpPr>
          <p:cNvPr id="16" name="TextBox 15">
            <a:extLst>
              <a:ext uri="{FF2B5EF4-FFF2-40B4-BE49-F238E27FC236}">
                <a16:creationId xmlns:a16="http://schemas.microsoft.com/office/drawing/2014/main" id="{CB59C6A0-25DB-BC41-EB3F-D8BEA294DF9D}"/>
              </a:ext>
            </a:extLst>
          </p:cNvPr>
          <p:cNvSpPr txBox="1"/>
          <p:nvPr/>
        </p:nvSpPr>
        <p:spPr>
          <a:xfrm>
            <a:off x="893476" y="3232125"/>
            <a:ext cx="3108959" cy="923330"/>
          </a:xfrm>
          <a:prstGeom prst="rect">
            <a:avLst/>
          </a:prstGeom>
          <a:noFill/>
        </p:spPr>
        <p:txBody>
          <a:bodyPr wrap="square" rtlCol="0">
            <a:spAutoFit/>
          </a:bodyPr>
          <a:lstStyle/>
          <a:p>
            <a:pPr marL="285750" indent="-285750">
              <a:buFont typeface="Arial" panose="020B0604020202020204" pitchFamily="34" charset="0"/>
              <a:buChar char="•"/>
            </a:pPr>
            <a:r>
              <a:rPr lang="en-US">
                <a:latin typeface="Helvetica Light" panose="020B0403020202020204" pitchFamily="34" charset="0"/>
              </a:rPr>
              <a:t>Chaplain Care</a:t>
            </a:r>
          </a:p>
          <a:p>
            <a:pPr marL="285750" indent="-285750">
              <a:buFont typeface="Arial" panose="020B0604020202020204" pitchFamily="34" charset="0"/>
              <a:buChar char="•"/>
            </a:pPr>
            <a:r>
              <a:rPr lang="en-US">
                <a:latin typeface="Helvetica Light" panose="020B0403020202020204" pitchFamily="34" charset="0"/>
              </a:rPr>
              <a:t>Counseling </a:t>
            </a:r>
          </a:p>
          <a:p>
            <a:pPr marL="285750" indent="-285750">
              <a:buFont typeface="Arial" panose="020B0604020202020204" pitchFamily="34" charset="0"/>
              <a:buChar char="•"/>
            </a:pPr>
            <a:r>
              <a:rPr lang="en-US">
                <a:latin typeface="Helvetica Light" panose="020B0403020202020204" pitchFamily="34" charset="0"/>
              </a:rPr>
              <a:t>JH Outback </a:t>
            </a:r>
          </a:p>
        </p:txBody>
      </p:sp>
      <p:sp>
        <p:nvSpPr>
          <p:cNvPr id="17" name="TextBox 16">
            <a:extLst>
              <a:ext uri="{FF2B5EF4-FFF2-40B4-BE49-F238E27FC236}">
                <a16:creationId xmlns:a16="http://schemas.microsoft.com/office/drawing/2014/main" id="{8B21A9F3-00D8-5DBF-D6FC-910F7A77FD8D}"/>
              </a:ext>
            </a:extLst>
          </p:cNvPr>
          <p:cNvSpPr txBox="1"/>
          <p:nvPr/>
        </p:nvSpPr>
        <p:spPr>
          <a:xfrm>
            <a:off x="8679272" y="958397"/>
            <a:ext cx="1822026" cy="461665"/>
          </a:xfrm>
          <a:prstGeom prst="rect">
            <a:avLst/>
          </a:prstGeom>
          <a:noFill/>
        </p:spPr>
        <p:txBody>
          <a:bodyPr wrap="square" rtlCol="0">
            <a:spAutoFit/>
          </a:bodyPr>
          <a:lstStyle/>
          <a:p>
            <a:r>
              <a:rPr lang="en-US" sz="2400" b="1">
                <a:solidFill>
                  <a:srgbClr val="72142E"/>
                </a:solidFill>
                <a:latin typeface="Helvetica" pitchFamily="2" charset="0"/>
              </a:rPr>
              <a:t>Finances</a:t>
            </a:r>
          </a:p>
        </p:txBody>
      </p:sp>
      <p:sp>
        <p:nvSpPr>
          <p:cNvPr id="18" name="TextBox 17">
            <a:extLst>
              <a:ext uri="{FF2B5EF4-FFF2-40B4-BE49-F238E27FC236}">
                <a16:creationId xmlns:a16="http://schemas.microsoft.com/office/drawing/2014/main" id="{B27AE91A-2A11-1C66-3D61-432C11F61AF2}"/>
              </a:ext>
            </a:extLst>
          </p:cNvPr>
          <p:cNvSpPr txBox="1"/>
          <p:nvPr/>
        </p:nvSpPr>
        <p:spPr>
          <a:xfrm>
            <a:off x="8647960" y="1420062"/>
            <a:ext cx="3131570" cy="1200329"/>
          </a:xfrm>
          <a:prstGeom prst="rect">
            <a:avLst/>
          </a:prstGeom>
          <a:noFill/>
        </p:spPr>
        <p:txBody>
          <a:bodyPr wrap="square" rtlCol="0">
            <a:spAutoFit/>
          </a:bodyPr>
          <a:lstStyle/>
          <a:p>
            <a:pPr marL="285750" indent="-285750">
              <a:buFont typeface="Arial" panose="020B0604020202020204" pitchFamily="34" charset="0"/>
              <a:buChar char="•"/>
            </a:pPr>
            <a:r>
              <a:rPr lang="en-US">
                <a:latin typeface="Helvetica Light" panose="020B0403020202020204" pitchFamily="34" charset="0"/>
              </a:rPr>
              <a:t>Financial Peace University</a:t>
            </a:r>
          </a:p>
          <a:p>
            <a:pPr marL="285750" indent="-285750">
              <a:buFont typeface="Arial" panose="020B0604020202020204" pitchFamily="34" charset="0"/>
              <a:buChar char="•"/>
            </a:pPr>
            <a:r>
              <a:rPr lang="en-US">
                <a:latin typeface="Helvetica Light" panose="020B0403020202020204" pitchFamily="34" charset="0"/>
              </a:rPr>
              <a:t>MKL Financial Budgeting Services</a:t>
            </a:r>
          </a:p>
          <a:p>
            <a:pPr marL="285750" indent="-285750">
              <a:buFont typeface="Arial" panose="020B0604020202020204" pitchFamily="34" charset="0"/>
              <a:buChar char="•"/>
            </a:pPr>
            <a:r>
              <a:rPr lang="en-US">
                <a:latin typeface="Helvetica Light" panose="020B0403020202020204" pitchFamily="34" charset="0"/>
              </a:rPr>
              <a:t>Crown Financial </a:t>
            </a:r>
          </a:p>
        </p:txBody>
      </p:sp>
      <p:sp>
        <p:nvSpPr>
          <p:cNvPr id="19" name="TextBox 18">
            <a:extLst>
              <a:ext uri="{FF2B5EF4-FFF2-40B4-BE49-F238E27FC236}">
                <a16:creationId xmlns:a16="http://schemas.microsoft.com/office/drawing/2014/main" id="{FD468278-38E2-E39A-5E4A-1A253D9D5FA2}"/>
              </a:ext>
            </a:extLst>
          </p:cNvPr>
          <p:cNvSpPr txBox="1"/>
          <p:nvPr/>
        </p:nvSpPr>
        <p:spPr>
          <a:xfrm>
            <a:off x="8647960" y="2824779"/>
            <a:ext cx="2865958" cy="461665"/>
          </a:xfrm>
          <a:prstGeom prst="rect">
            <a:avLst/>
          </a:prstGeom>
          <a:noFill/>
        </p:spPr>
        <p:txBody>
          <a:bodyPr wrap="square" rtlCol="0">
            <a:spAutoFit/>
          </a:bodyPr>
          <a:lstStyle/>
          <a:p>
            <a:r>
              <a:rPr lang="en-US" sz="2400" b="1">
                <a:solidFill>
                  <a:srgbClr val="72142E"/>
                </a:solidFill>
                <a:latin typeface="Helvetica" pitchFamily="2" charset="0"/>
              </a:rPr>
              <a:t>Cares Resources </a:t>
            </a:r>
          </a:p>
        </p:txBody>
      </p:sp>
      <p:sp>
        <p:nvSpPr>
          <p:cNvPr id="20" name="TextBox 19">
            <a:extLst>
              <a:ext uri="{FF2B5EF4-FFF2-40B4-BE49-F238E27FC236}">
                <a16:creationId xmlns:a16="http://schemas.microsoft.com/office/drawing/2014/main" id="{655A1ADF-AE7F-CEE2-BD4C-8F80B024A08A}"/>
              </a:ext>
            </a:extLst>
          </p:cNvPr>
          <p:cNvSpPr txBox="1"/>
          <p:nvPr/>
        </p:nvSpPr>
        <p:spPr>
          <a:xfrm>
            <a:off x="8679272" y="3286444"/>
            <a:ext cx="3187210" cy="1477328"/>
          </a:xfrm>
          <a:prstGeom prst="rect">
            <a:avLst/>
          </a:prstGeom>
          <a:noFill/>
        </p:spPr>
        <p:txBody>
          <a:bodyPr wrap="square" rtlCol="0">
            <a:spAutoFit/>
          </a:bodyPr>
          <a:lstStyle/>
          <a:p>
            <a:pPr marL="285750" indent="-285750">
              <a:buFont typeface="Arial" panose="020B0604020202020204" pitchFamily="34" charset="0"/>
              <a:buChar char="•"/>
            </a:pPr>
            <a:r>
              <a:rPr lang="en-US">
                <a:latin typeface="Helvetica Light" panose="020B0403020202020204" pitchFamily="34" charset="0"/>
              </a:rPr>
              <a:t>RightNow Media</a:t>
            </a:r>
          </a:p>
          <a:p>
            <a:pPr marL="285750" indent="-285750">
              <a:buFont typeface="Arial" panose="020B0604020202020204" pitchFamily="34" charset="0"/>
              <a:buChar char="•"/>
            </a:pPr>
            <a:r>
              <a:rPr lang="en-US" err="1">
                <a:latin typeface="Helvetica Light" panose="020B0403020202020204" pitchFamily="34" charset="0"/>
              </a:rPr>
              <a:t>OneTeam</a:t>
            </a:r>
            <a:r>
              <a:rPr lang="en-US">
                <a:latin typeface="Helvetica Light" panose="020B0403020202020204" pitchFamily="34" charset="0"/>
              </a:rPr>
              <a:t> Scholarships </a:t>
            </a:r>
          </a:p>
          <a:p>
            <a:pPr marL="285750" indent="-285750">
              <a:buFont typeface="Arial" panose="020B0604020202020204" pitchFamily="34" charset="0"/>
              <a:buChar char="•"/>
            </a:pPr>
            <a:r>
              <a:rPr lang="en-US">
                <a:latin typeface="Helvetica Light" panose="020B0403020202020204" pitchFamily="34" charset="0"/>
              </a:rPr>
              <a:t>Barnhart Trade School Scholarship</a:t>
            </a:r>
          </a:p>
          <a:p>
            <a:pPr marL="285750" indent="-285750">
              <a:buFont typeface="Arial" panose="020B0604020202020204" pitchFamily="34" charset="0"/>
              <a:buChar char="•"/>
            </a:pPr>
            <a:r>
              <a:rPr lang="en-US">
                <a:latin typeface="Helvetica Light" panose="020B0403020202020204" pitchFamily="34" charset="0"/>
              </a:rPr>
              <a:t>Employee Benevolent Fund</a:t>
            </a:r>
          </a:p>
        </p:txBody>
      </p:sp>
      <p:pic>
        <p:nvPicPr>
          <p:cNvPr id="21" name="Picture 20">
            <a:extLst>
              <a:ext uri="{FF2B5EF4-FFF2-40B4-BE49-F238E27FC236}">
                <a16:creationId xmlns:a16="http://schemas.microsoft.com/office/drawing/2014/main" id="{8BEBCE7C-C938-ABFA-EEFB-5227B96C7D0B}"/>
              </a:ext>
            </a:extLst>
          </p:cNvPr>
          <p:cNvPicPr>
            <a:picLocks noChangeAspect="1"/>
          </p:cNvPicPr>
          <p:nvPr/>
        </p:nvPicPr>
        <p:blipFill>
          <a:blip r:embed="rId3"/>
          <a:stretch>
            <a:fillRect/>
          </a:stretch>
        </p:blipFill>
        <p:spPr>
          <a:xfrm>
            <a:off x="3699495" y="963636"/>
            <a:ext cx="1414395" cy="1889924"/>
          </a:xfrm>
          <a:prstGeom prst="rect">
            <a:avLst/>
          </a:prstGeom>
        </p:spPr>
      </p:pic>
      <p:pic>
        <p:nvPicPr>
          <p:cNvPr id="22" name="Picture 21">
            <a:extLst>
              <a:ext uri="{FF2B5EF4-FFF2-40B4-BE49-F238E27FC236}">
                <a16:creationId xmlns:a16="http://schemas.microsoft.com/office/drawing/2014/main" id="{9CF54B51-BE41-0343-C894-AC45D4F4E3B6}"/>
              </a:ext>
            </a:extLst>
          </p:cNvPr>
          <p:cNvPicPr>
            <a:picLocks noChangeAspect="1"/>
          </p:cNvPicPr>
          <p:nvPr/>
        </p:nvPicPr>
        <p:blipFill>
          <a:blip r:embed="rId4"/>
          <a:stretch>
            <a:fillRect/>
          </a:stretch>
        </p:blipFill>
        <p:spPr>
          <a:xfrm>
            <a:off x="3707940" y="3109916"/>
            <a:ext cx="1414395" cy="2115495"/>
          </a:xfrm>
          <a:prstGeom prst="rect">
            <a:avLst/>
          </a:prstGeom>
        </p:spPr>
      </p:pic>
      <p:pic>
        <p:nvPicPr>
          <p:cNvPr id="23" name="Picture 22">
            <a:extLst>
              <a:ext uri="{FF2B5EF4-FFF2-40B4-BE49-F238E27FC236}">
                <a16:creationId xmlns:a16="http://schemas.microsoft.com/office/drawing/2014/main" id="{A0DC3966-7780-3520-B961-DB80DE63EDE3}"/>
              </a:ext>
            </a:extLst>
          </p:cNvPr>
          <p:cNvPicPr>
            <a:picLocks noChangeAspect="1"/>
          </p:cNvPicPr>
          <p:nvPr/>
        </p:nvPicPr>
        <p:blipFill>
          <a:blip r:embed="rId5"/>
          <a:stretch>
            <a:fillRect/>
          </a:stretch>
        </p:blipFill>
        <p:spPr>
          <a:xfrm>
            <a:off x="6538632" y="958397"/>
            <a:ext cx="2005708" cy="1705583"/>
          </a:xfrm>
          <a:prstGeom prst="rect">
            <a:avLst/>
          </a:prstGeom>
        </p:spPr>
      </p:pic>
      <p:pic>
        <p:nvPicPr>
          <p:cNvPr id="1026" name="Picture 2" descr="Scholarships">
            <a:extLst>
              <a:ext uri="{FF2B5EF4-FFF2-40B4-BE49-F238E27FC236}">
                <a16:creationId xmlns:a16="http://schemas.microsoft.com/office/drawing/2014/main" id="{D4977592-0933-DB6A-9192-2FB7C64853D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55832" y="3435862"/>
            <a:ext cx="2588508" cy="1553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59947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2" descr="A black and white logo&#10;&#10;AI-generated content may be incorrect.">
            <a:extLst>
              <a:ext uri="{FF2B5EF4-FFF2-40B4-BE49-F238E27FC236}">
                <a16:creationId xmlns:a16="http://schemas.microsoft.com/office/drawing/2014/main" id="{F49C833C-9D91-C93C-5DD0-7C88603BA9C8}"/>
              </a:ext>
            </a:extLst>
          </p:cNvPr>
          <p:cNvPicPr>
            <a:picLocks noChangeAspect="1"/>
          </p:cNvPicPr>
          <p:nvPr/>
        </p:nvPicPr>
        <p:blipFill>
          <a:blip r:embed="rId3"/>
          <a:stretch>
            <a:fillRect/>
          </a:stretch>
        </p:blipFill>
        <p:spPr>
          <a:xfrm>
            <a:off x="266700" y="223761"/>
            <a:ext cx="3185160" cy="1089179"/>
          </a:xfrm>
          <a:prstGeom prst="rect">
            <a:avLst/>
          </a:prstGeom>
          <a:solidFill>
            <a:srgbClr val="FF0000"/>
          </a:solidFill>
        </p:spPr>
      </p:pic>
      <p:sp>
        <p:nvSpPr>
          <p:cNvPr id="4" name="TextBox 3">
            <a:extLst>
              <a:ext uri="{FF2B5EF4-FFF2-40B4-BE49-F238E27FC236}">
                <a16:creationId xmlns:a16="http://schemas.microsoft.com/office/drawing/2014/main" id="{52552308-BE90-8D1B-0EF4-B178EFA9EA2E}"/>
              </a:ext>
            </a:extLst>
          </p:cNvPr>
          <p:cNvSpPr txBox="1"/>
          <p:nvPr/>
        </p:nvSpPr>
        <p:spPr>
          <a:xfrm>
            <a:off x="5048250" y="717656"/>
            <a:ext cx="5440680" cy="827724"/>
          </a:xfrm>
          <a:prstGeom prst="rect">
            <a:avLst/>
          </a:prstGeom>
          <a:solidFill>
            <a:srgbClr val="FF0000"/>
          </a:solidFill>
        </p:spPr>
        <p:txBody>
          <a:bodyPr wrap="square" rtlCol="0">
            <a:spAutoFit/>
          </a:bodyPr>
          <a:lstStyle/>
          <a:p>
            <a:pPr algn="ctr"/>
            <a:r>
              <a:rPr lang="en-US" sz="4400" b="1">
                <a:solidFill>
                  <a:schemeClr val="bg1"/>
                </a:solidFill>
                <a:latin typeface="Helvetica" pitchFamily="2" charset="0"/>
              </a:rPr>
              <a:t>Community</a:t>
            </a:r>
            <a:r>
              <a:rPr lang="en-US" sz="4800" b="1">
                <a:solidFill>
                  <a:schemeClr val="bg1"/>
                </a:solidFill>
                <a:latin typeface="Helvetica" pitchFamily="2" charset="0"/>
              </a:rPr>
              <a:t> Care</a:t>
            </a:r>
          </a:p>
        </p:txBody>
      </p:sp>
      <p:sp>
        <p:nvSpPr>
          <p:cNvPr id="6" name="TextBox 5">
            <a:extLst>
              <a:ext uri="{FF2B5EF4-FFF2-40B4-BE49-F238E27FC236}">
                <a16:creationId xmlns:a16="http://schemas.microsoft.com/office/drawing/2014/main" id="{791B8BA0-B0D5-D5EC-A96D-311AAD1280C5}"/>
              </a:ext>
            </a:extLst>
          </p:cNvPr>
          <p:cNvSpPr txBox="1"/>
          <p:nvPr/>
        </p:nvSpPr>
        <p:spPr>
          <a:xfrm>
            <a:off x="480372" y="1689038"/>
            <a:ext cx="4567878" cy="2246769"/>
          </a:xfrm>
          <a:prstGeom prst="rect">
            <a:avLst/>
          </a:prstGeom>
          <a:solidFill>
            <a:srgbClr val="FF0000"/>
          </a:solidFill>
        </p:spPr>
        <p:txBody>
          <a:bodyPr wrap="square" rtlCol="0">
            <a:spAutoFit/>
          </a:bodyPr>
          <a:lstStyle/>
          <a:p>
            <a:r>
              <a:rPr lang="en-US" sz="2800">
                <a:solidFill>
                  <a:schemeClr val="bg1"/>
                </a:solidFill>
                <a:latin typeface="Helvetica Light" panose="020B0403020202020204" pitchFamily="34" charset="0"/>
              </a:rPr>
              <a:t>Our focus shifts outwardly through programs designed to encourage engagement and investment in our local communities.</a:t>
            </a:r>
          </a:p>
        </p:txBody>
      </p:sp>
      <p:pic>
        <p:nvPicPr>
          <p:cNvPr id="11" name="Content Placeholder 10">
            <a:extLst>
              <a:ext uri="{FF2B5EF4-FFF2-40B4-BE49-F238E27FC236}">
                <a16:creationId xmlns:a16="http://schemas.microsoft.com/office/drawing/2014/main" id="{4A6B0D0D-4567-37B2-4721-636EFE91980E}"/>
              </a:ext>
            </a:extLst>
          </p:cNvPr>
          <p:cNvPicPr>
            <a:picLocks noGrp="1" noChangeAspect="1"/>
          </p:cNvPicPr>
          <p:nvPr>
            <p:ph sz="half" idx="2"/>
          </p:nvPr>
        </p:nvPicPr>
        <p:blipFill>
          <a:blip r:embed="rId4"/>
          <a:stretch>
            <a:fillRect/>
          </a:stretch>
        </p:blipFill>
        <p:spPr>
          <a:xfrm>
            <a:off x="5336075" y="1689038"/>
            <a:ext cx="4865030" cy="3651821"/>
          </a:xfrm>
          <a:prstGeom prst="rect">
            <a:avLst/>
          </a:prstGeom>
        </p:spPr>
      </p:pic>
    </p:spTree>
    <p:extLst>
      <p:ext uri="{BB962C8B-B14F-4D97-AF65-F5344CB8AC3E}">
        <p14:creationId xmlns:p14="http://schemas.microsoft.com/office/powerpoint/2010/main" val="386383319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B1E88F-8304-19E2-846A-8315118E5E4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4"/>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3642912" y="81127"/>
            <a:ext cx="3070860" cy="838331"/>
          </a:xfrm>
        </p:spPr>
        <p:txBody>
          <a:bodyPr>
            <a:normAutofit fontScale="90000"/>
          </a:bodyPr>
          <a:lstStyle/>
          <a:p>
            <a:r>
              <a:rPr lang="en-US">
                <a:latin typeface="Arial Black" panose="020B0A04020102020204" pitchFamily="34" charset="0"/>
              </a:rPr>
              <a:t>Summary</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4" name="Content Placeholder 3">
            <a:extLst>
              <a:ext uri="{FF2B5EF4-FFF2-40B4-BE49-F238E27FC236}">
                <a16:creationId xmlns:a16="http://schemas.microsoft.com/office/drawing/2014/main" id="{BC84C417-EAB7-CC81-8120-6E373795A1D0}"/>
              </a:ext>
            </a:extLst>
          </p:cNvPr>
          <p:cNvSpPr txBox="1">
            <a:spLocks noGrp="1"/>
          </p:cNvSpPr>
          <p:nvPr>
            <p:ph sz="half" idx="2"/>
          </p:nvPr>
        </p:nvSpPr>
        <p:spPr>
          <a:xfrm>
            <a:off x="7013660" y="2232102"/>
            <a:ext cx="4835671" cy="2086725"/>
          </a:xfrm>
          <a:prstGeom prst="rect">
            <a:avLst/>
          </a:prstGeom>
          <a:solidFill>
            <a:srgbClr val="FF0000"/>
          </a:solidFill>
        </p:spPr>
        <p:txBody>
          <a:bodyPr wrap="square" rtlCol="0">
            <a:spAutoFit/>
          </a:bodyPr>
          <a:lstStyle/>
          <a:p>
            <a:pPr marL="0" indent="0">
              <a:buNone/>
            </a:pPr>
            <a:r>
              <a:rPr lang="en-US" sz="2400" b="1">
                <a:solidFill>
                  <a:schemeClr val="bg1"/>
                </a:solidFill>
                <a:latin typeface="Helvetica" pitchFamily="2" charset="0"/>
              </a:rPr>
              <a:t>Through our Cares programs, we provide benefits to the employee and family outside of work, as well as create opportunities to give back and support our communities.</a:t>
            </a:r>
          </a:p>
        </p:txBody>
      </p:sp>
      <p:pic>
        <p:nvPicPr>
          <p:cNvPr id="5" name="Picture 4" descr="A black and white logo&#10;&#10;AI-generated content may be incorrect.">
            <a:extLst>
              <a:ext uri="{FF2B5EF4-FFF2-40B4-BE49-F238E27FC236}">
                <a16:creationId xmlns:a16="http://schemas.microsoft.com/office/drawing/2014/main" id="{3B868AF8-E600-D99C-D4BC-550A1F2371ED}"/>
              </a:ext>
            </a:extLst>
          </p:cNvPr>
          <p:cNvPicPr>
            <a:picLocks noChangeAspect="1"/>
          </p:cNvPicPr>
          <p:nvPr/>
        </p:nvPicPr>
        <p:blipFill>
          <a:blip r:embed="rId3"/>
          <a:stretch>
            <a:fillRect/>
          </a:stretch>
        </p:blipFill>
        <p:spPr>
          <a:xfrm>
            <a:off x="7013660" y="1204481"/>
            <a:ext cx="2334580" cy="798319"/>
          </a:xfrm>
          <a:prstGeom prst="rect">
            <a:avLst/>
          </a:prstGeom>
          <a:solidFill>
            <a:srgbClr val="FF0000"/>
          </a:solidFill>
        </p:spPr>
      </p:pic>
      <p:pic>
        <p:nvPicPr>
          <p:cNvPr id="7" name="Picture 6">
            <a:extLst>
              <a:ext uri="{FF2B5EF4-FFF2-40B4-BE49-F238E27FC236}">
                <a16:creationId xmlns:a16="http://schemas.microsoft.com/office/drawing/2014/main" id="{49E1050D-9E0B-0AB8-0B27-C7A1C4B65F51}"/>
              </a:ext>
            </a:extLst>
          </p:cNvPr>
          <p:cNvPicPr>
            <a:picLocks noChangeAspect="1"/>
          </p:cNvPicPr>
          <p:nvPr/>
        </p:nvPicPr>
        <p:blipFill>
          <a:blip r:embed="rId4"/>
          <a:srcRect b="15107"/>
          <a:stretch>
            <a:fillRect/>
          </a:stretch>
        </p:blipFill>
        <p:spPr>
          <a:xfrm>
            <a:off x="181981" y="1291528"/>
            <a:ext cx="1384941" cy="1485962"/>
          </a:xfrm>
          <a:prstGeom prst="rect">
            <a:avLst/>
          </a:prstGeom>
        </p:spPr>
      </p:pic>
      <p:sp>
        <p:nvSpPr>
          <p:cNvPr id="11" name="Content Placeholder 3">
            <a:extLst>
              <a:ext uri="{FF2B5EF4-FFF2-40B4-BE49-F238E27FC236}">
                <a16:creationId xmlns:a16="http://schemas.microsoft.com/office/drawing/2014/main" id="{4F13255A-B453-3937-E08E-17EED9991A0F}"/>
              </a:ext>
            </a:extLst>
          </p:cNvPr>
          <p:cNvSpPr txBox="1">
            <a:spLocks noGrp="1"/>
          </p:cNvSpPr>
          <p:nvPr>
            <p:ph sz="half" idx="1"/>
          </p:nvPr>
        </p:nvSpPr>
        <p:spPr>
          <a:xfrm>
            <a:off x="1736938" y="1291466"/>
            <a:ext cx="4035212" cy="2419124"/>
          </a:xfrm>
          <a:prstGeom prst="rect">
            <a:avLst/>
          </a:prstGeom>
          <a:solidFill>
            <a:srgbClr val="FF0000"/>
          </a:solidFill>
        </p:spPr>
        <p:txBody>
          <a:bodyPr wrap="square" rtlCol="0">
            <a:spAutoFit/>
          </a:bodyPr>
          <a:lstStyle/>
          <a:p>
            <a:pPr marL="0" indent="0">
              <a:buNone/>
            </a:pPr>
            <a:r>
              <a:rPr lang="en-US" sz="2400" b="1">
                <a:solidFill>
                  <a:schemeClr val="bg1"/>
                </a:solidFill>
                <a:latin typeface="Helvetica" pitchFamily="2" charset="0"/>
              </a:rPr>
              <a:t>The Boom Up app enables our mobile workforce to fulfill requirements as well as have key documentation at their fingertips without the need to handle paper. </a:t>
            </a:r>
          </a:p>
        </p:txBody>
      </p:sp>
    </p:spTree>
    <p:extLst>
      <p:ext uri="{BB962C8B-B14F-4D97-AF65-F5344CB8AC3E}">
        <p14:creationId xmlns:p14="http://schemas.microsoft.com/office/powerpoint/2010/main" val="425654096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4" name="Picture 3">
            <a:extLst>
              <a:ext uri="{FF2B5EF4-FFF2-40B4-BE49-F238E27FC236}">
                <a16:creationId xmlns:a16="http://schemas.microsoft.com/office/drawing/2014/main" id="{8EFBD7CB-2825-88F7-9AE3-718F435D82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 y="6865"/>
            <a:ext cx="12191989" cy="6857994"/>
          </a:xfrm>
          <a:prstGeom prst="rect">
            <a:avLst/>
          </a:prstGeom>
        </p:spPr>
      </p:pic>
    </p:spTree>
    <p:extLst>
      <p:ext uri="{BB962C8B-B14F-4D97-AF65-F5344CB8AC3E}">
        <p14:creationId xmlns:p14="http://schemas.microsoft.com/office/powerpoint/2010/main" val="408992075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92765"/>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158450" y="-96882"/>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02315" y="46980"/>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SOFT CRAFTS SMALL</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S2N Services delivers high-quality soft craft solutions for the oil &amp; gas industry, executing complex work across LNG, petrochemical, and midstream facilities. Our crews combine experience and strict safety discipline to outperform expectations on every project. From corrosion protection to insulation systems and engineered access, S2N sets the benchmark for quality, reliability, and execution. Every project we execute reflects a culture built on discipline and accountability.</a:t>
            </a:r>
          </a:p>
        </p:txBody>
      </p:sp>
      <p:pic>
        <p:nvPicPr>
          <p:cNvPr id="6" name="Picture 5">
            <a:extLst>
              <a:ext uri="{FF2B5EF4-FFF2-40B4-BE49-F238E27FC236}">
                <a16:creationId xmlns:a16="http://schemas.microsoft.com/office/drawing/2014/main" id="{B95E93FE-F2C2-1048-F1E1-BF41A643365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64974" y="1929989"/>
            <a:ext cx="3199306" cy="3199306"/>
          </a:xfrm>
          <a:prstGeom prst="rect">
            <a:avLst/>
          </a:prstGeom>
        </p:spPr>
      </p:pic>
    </p:spTree>
    <p:extLst>
      <p:ext uri="{BB962C8B-B14F-4D97-AF65-F5344CB8AC3E}">
        <p14:creationId xmlns:p14="http://schemas.microsoft.com/office/powerpoint/2010/main" val="136538629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466" r="466"/>
          <a:stretch/>
        </p:blipFill>
        <p:spPr>
          <a:xfrm>
            <a:off x="-24893"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4583151" y="730836"/>
            <a:ext cx="7892083"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effectLst>
                  <a:outerShdw blurRad="50800" dist="38100" dir="2700000" algn="tl" rotWithShape="0">
                    <a:prstClr val="black">
                      <a:alpha val="40000"/>
                    </a:prstClr>
                  </a:outerShdw>
                </a:effectLst>
                <a:latin typeface="Arial Black"/>
              </a:rPr>
              <a:t>BEST PRACTICE</a:t>
            </a:r>
          </a:p>
          <a:p>
            <a:r>
              <a:rPr lang="en-US" dirty="0">
                <a:solidFill>
                  <a:schemeClr val="bg1"/>
                </a:solidFill>
                <a:effectLst>
                  <a:outerShdw blurRad="50800" dist="38100" dir="2700000" algn="tl" rotWithShape="0">
                    <a:prstClr val="black">
                      <a:alpha val="40000"/>
                    </a:prstClr>
                  </a:outerShdw>
                </a:effectLst>
              </a:rPr>
              <a:t>Vehicle 360 Awareness Program</a:t>
            </a:r>
          </a:p>
          <a:p>
            <a:r>
              <a:rPr lang="en-US" sz="2800" dirty="0">
                <a:solidFill>
                  <a:schemeClr val="bg1"/>
                </a:solidFill>
                <a:effectLst>
                  <a:outerShdw blurRad="50800" dist="38100" dir="2700000" algn="tl" rotWithShape="0">
                    <a:prstClr val="black">
                      <a:alpha val="40000"/>
                    </a:prstClr>
                  </a:outerShdw>
                </a:effectLst>
              </a:rPr>
              <a:t>Presented by: Dennis McCarty</a:t>
            </a:r>
          </a:p>
        </p:txBody>
      </p:sp>
      <p:pic>
        <p:nvPicPr>
          <p:cNvPr id="6" name="Picture 5">
            <a:extLst>
              <a:ext uri="{FF2B5EF4-FFF2-40B4-BE49-F238E27FC236}">
                <a16:creationId xmlns:a16="http://schemas.microsoft.com/office/drawing/2014/main" id="{15BB3809-5217-58C3-3F4C-8145179C03F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4974" y="1929989"/>
            <a:ext cx="3199306" cy="3199306"/>
          </a:xfrm>
          <a:prstGeom prst="rect">
            <a:avLst/>
          </a:prstGeom>
        </p:spPr>
      </p:pic>
      <p:pic>
        <p:nvPicPr>
          <p:cNvPr id="10" name="Picture 9" descr="A person smiling for a picture&#10;&#10;AI-generated content may be incorrect.">
            <a:extLst>
              <a:ext uri="{FF2B5EF4-FFF2-40B4-BE49-F238E27FC236}">
                <a16:creationId xmlns:a16="http://schemas.microsoft.com/office/drawing/2014/main" id="{F9368798-EEAD-E88C-BDB8-6273CFCB8C5A}"/>
              </a:ext>
            </a:extLst>
          </p:cNvPr>
          <p:cNvPicPr>
            <a:picLocks noChangeAspect="1"/>
          </p:cNvPicPr>
          <p:nvPr/>
        </p:nvPicPr>
        <p:blipFill>
          <a:blip r:embed="rId5">
            <a:extLst>
              <a:ext uri="{28A0092B-C50C-407E-A947-70E740481C1C}">
                <a14:useLocalDpi xmlns:a14="http://schemas.microsoft.com/office/drawing/2010/main" val="0"/>
              </a:ext>
            </a:extLst>
          </a:blip>
          <a:srcRect l="12065" r="12065"/>
          <a:stretch/>
        </p:blipFill>
        <p:spPr>
          <a:xfrm>
            <a:off x="6283638" y="3429000"/>
            <a:ext cx="5962023" cy="3471928"/>
          </a:xfrm>
          <a:prstGeom prst="rect">
            <a:avLst/>
          </a:prstGeom>
        </p:spPr>
      </p:pic>
      <p:sp>
        <p:nvSpPr>
          <p:cNvPr id="4" name="TextBox 4">
            <a:extLst>
              <a:ext uri="{FF2B5EF4-FFF2-40B4-BE49-F238E27FC236}">
                <a16:creationId xmlns:a16="http://schemas.microsoft.com/office/drawing/2014/main" id="{AAAC3145-55A9-7CFA-A129-9D90C060E805}"/>
              </a:ext>
            </a:extLst>
          </p:cNvPr>
          <p:cNvSpPr txBox="1"/>
          <p:nvPr/>
        </p:nvSpPr>
        <p:spPr>
          <a:xfrm>
            <a:off x="6940406" y="5593062"/>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51135739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a:t>Vehicle 360 Awareness Program</a:t>
            </a:r>
            <a:br>
              <a:rPr lang="en-US"/>
            </a:br>
            <a:r>
              <a:rPr lang="en-US"/>
              <a:t>Best Practice</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idx="1"/>
          </p:nvPr>
        </p:nvSpPr>
        <p:spPr/>
        <p:txBody>
          <a:bodyPr/>
          <a:lstStyle/>
          <a:p>
            <a:r>
              <a:rPr lang="en-US"/>
              <a:t>Why did we establish this program?</a:t>
            </a:r>
          </a:p>
          <a:p>
            <a:pPr lvl="1"/>
            <a:r>
              <a:rPr lang="en-US"/>
              <a:t>For the prevention of vehicle accidents during backing.</a:t>
            </a:r>
          </a:p>
          <a:p>
            <a:pPr lvl="1"/>
            <a:r>
              <a:rPr lang="en-US" b="1"/>
              <a:t>Safety</a:t>
            </a:r>
            <a:r>
              <a:rPr lang="en-US"/>
              <a:t> for the employees for first move forward.</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4294967295"/>
          </p:nvPr>
        </p:nvSpPr>
        <p:spPr>
          <a:xfrm>
            <a:off x="7010400" y="1825625"/>
            <a:ext cx="5181600" cy="4351338"/>
          </a:xfrm>
        </p:spPr>
        <p:txBody>
          <a:bodyPr/>
          <a:lstStyle/>
          <a:p>
            <a:pPr lvl="1"/>
            <a:endParaRPr lang="en-US"/>
          </a:p>
          <a:p>
            <a:endParaRPr lang="en-US"/>
          </a:p>
          <a:p>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58685803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3F175-C907-FBE0-F93E-91986C00634D}"/>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4E6630D-7281-BC0F-ED30-1131EE28520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8" name="Title 7">
            <a:extLst>
              <a:ext uri="{FF2B5EF4-FFF2-40B4-BE49-F238E27FC236}">
                <a16:creationId xmlns:a16="http://schemas.microsoft.com/office/drawing/2014/main" id="{EC83F64E-162D-2719-79A1-5DE91CBE9789}"/>
              </a:ext>
            </a:extLst>
          </p:cNvPr>
          <p:cNvSpPr>
            <a:spLocks noGrp="1"/>
          </p:cNvSpPr>
          <p:nvPr>
            <p:ph type="title"/>
          </p:nvPr>
        </p:nvSpPr>
        <p:spPr/>
        <p:txBody>
          <a:bodyPr/>
          <a:lstStyle/>
          <a:p>
            <a:pPr algn="ctr"/>
            <a:r>
              <a:rPr lang="en-US"/>
              <a:t>Vehicle 360 Awareness Program</a:t>
            </a:r>
            <a:br>
              <a:rPr lang="en-US"/>
            </a:br>
            <a:r>
              <a:rPr lang="en-US"/>
              <a:t>Best Practice</a:t>
            </a:r>
          </a:p>
        </p:txBody>
      </p:sp>
      <p:sp>
        <p:nvSpPr>
          <p:cNvPr id="9" name="Content Placeholder 8">
            <a:extLst>
              <a:ext uri="{FF2B5EF4-FFF2-40B4-BE49-F238E27FC236}">
                <a16:creationId xmlns:a16="http://schemas.microsoft.com/office/drawing/2014/main" id="{00045EE9-AA3F-917F-3B5E-33B7181D5CE2}"/>
              </a:ext>
            </a:extLst>
          </p:cNvPr>
          <p:cNvSpPr>
            <a:spLocks noGrp="1"/>
          </p:cNvSpPr>
          <p:nvPr>
            <p:ph idx="1"/>
          </p:nvPr>
        </p:nvSpPr>
        <p:spPr>
          <a:xfrm>
            <a:off x="838200" y="1545336"/>
            <a:ext cx="10515600" cy="4631627"/>
          </a:xfrm>
        </p:spPr>
        <p:txBody>
          <a:bodyPr/>
          <a:lstStyle/>
          <a:p>
            <a:r>
              <a:rPr lang="en-US"/>
              <a:t>Companies provide;</a:t>
            </a:r>
          </a:p>
          <a:p>
            <a:pPr lvl="1"/>
            <a:r>
              <a:rPr lang="en-US"/>
              <a:t>Vehicles with side  and rearview mirrors</a:t>
            </a:r>
          </a:p>
          <a:p>
            <a:pPr lvl="1"/>
            <a:r>
              <a:rPr lang="en-US"/>
              <a:t>Cameras for recording during driving</a:t>
            </a:r>
          </a:p>
          <a:p>
            <a:pPr lvl="1"/>
            <a:r>
              <a:rPr lang="en-US"/>
              <a:t>Blind spot warnings (some vehicles)</a:t>
            </a:r>
          </a:p>
          <a:p>
            <a:pPr lvl="1"/>
            <a:r>
              <a:rPr lang="en-US"/>
              <a:t>Back up cameras in vehicles with infrared guidance.</a:t>
            </a:r>
          </a:p>
          <a:p>
            <a:pPr lvl="2"/>
            <a:r>
              <a:rPr lang="en-US"/>
              <a:t>And still there are accidents</a:t>
            </a:r>
          </a:p>
        </p:txBody>
      </p:sp>
      <p:sp>
        <p:nvSpPr>
          <p:cNvPr id="2" name="TextBox 4">
            <a:extLst>
              <a:ext uri="{FF2B5EF4-FFF2-40B4-BE49-F238E27FC236}">
                <a16:creationId xmlns:a16="http://schemas.microsoft.com/office/drawing/2014/main" id="{AD4928F3-6B4C-9FD9-8161-34D7467D3FAB}"/>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18953732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1AA43-2F45-A9A2-F5F1-899629F9600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F8E5CA1E-4F36-EA20-A278-74E9EE04042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8" name="Title 7">
            <a:extLst>
              <a:ext uri="{FF2B5EF4-FFF2-40B4-BE49-F238E27FC236}">
                <a16:creationId xmlns:a16="http://schemas.microsoft.com/office/drawing/2014/main" id="{06047E7B-D815-69BB-3A61-430080B1A5F9}"/>
              </a:ext>
            </a:extLst>
          </p:cNvPr>
          <p:cNvSpPr>
            <a:spLocks noGrp="1"/>
          </p:cNvSpPr>
          <p:nvPr>
            <p:ph type="title"/>
          </p:nvPr>
        </p:nvSpPr>
        <p:spPr/>
        <p:txBody>
          <a:bodyPr/>
          <a:lstStyle/>
          <a:p>
            <a:pPr algn="ctr"/>
            <a:r>
              <a:rPr lang="en-US"/>
              <a:t>Vehicle 360 Awareness Program</a:t>
            </a:r>
            <a:br>
              <a:rPr lang="en-US"/>
            </a:br>
            <a:r>
              <a:rPr lang="en-US"/>
              <a:t>Best Practice</a:t>
            </a:r>
          </a:p>
        </p:txBody>
      </p:sp>
      <p:sp>
        <p:nvSpPr>
          <p:cNvPr id="9" name="Content Placeholder 8">
            <a:extLst>
              <a:ext uri="{FF2B5EF4-FFF2-40B4-BE49-F238E27FC236}">
                <a16:creationId xmlns:a16="http://schemas.microsoft.com/office/drawing/2014/main" id="{37AAE51A-90B3-9F01-651B-4D7CA29C727B}"/>
              </a:ext>
            </a:extLst>
          </p:cNvPr>
          <p:cNvSpPr>
            <a:spLocks noGrp="1"/>
          </p:cNvSpPr>
          <p:nvPr>
            <p:ph idx="1"/>
          </p:nvPr>
        </p:nvSpPr>
        <p:spPr>
          <a:xfrm>
            <a:off x="838200" y="1545336"/>
            <a:ext cx="10515600" cy="4631627"/>
          </a:xfrm>
        </p:spPr>
        <p:txBody>
          <a:bodyPr/>
          <a:lstStyle/>
          <a:p>
            <a:r>
              <a:rPr lang="en-US"/>
              <a:t>Most drivers spend less than one percent of their driving time in reverse.</a:t>
            </a:r>
          </a:p>
          <a:p>
            <a:r>
              <a:rPr lang="en-US"/>
              <a:t> </a:t>
            </a:r>
            <a:r>
              <a:rPr lang="en-US">
                <a:hlinkClick r:id="rId3" tooltip="Opens in a new window"/>
              </a:rPr>
              <a:t> (NSC)</a:t>
            </a:r>
            <a:r>
              <a:rPr lang="en-US"/>
              <a:t> estimates that </a:t>
            </a:r>
            <a:r>
              <a:rPr lang="en-US" b="1"/>
              <a:t>one out of every four vehicle accidents occur while backing.</a:t>
            </a:r>
          </a:p>
          <a:p>
            <a:r>
              <a:rPr lang="en-US"/>
              <a:t>The </a:t>
            </a:r>
            <a:r>
              <a:rPr lang="en-US" u="sng">
                <a:hlinkClick r:id="rId4" tooltip="Opens in a new window"/>
              </a:rPr>
              <a:t>National Highway Traffic and Safety Administration</a:t>
            </a:r>
            <a:r>
              <a:rPr lang="en-US"/>
              <a:t> estimates that </a:t>
            </a:r>
            <a:r>
              <a:rPr lang="en-US" b="1">
                <a:hlinkClick r:id="rId5" tooltip="Opens in a new window"/>
              </a:rPr>
              <a:t>210 people</a:t>
            </a:r>
            <a:r>
              <a:rPr lang="en-US" b="1"/>
              <a:t> are killed every year </a:t>
            </a:r>
            <a:r>
              <a:rPr lang="en-US"/>
              <a:t>backing accidents.</a:t>
            </a:r>
          </a:p>
        </p:txBody>
      </p:sp>
      <p:sp>
        <p:nvSpPr>
          <p:cNvPr id="10" name="Content Placeholder 9">
            <a:extLst>
              <a:ext uri="{FF2B5EF4-FFF2-40B4-BE49-F238E27FC236}">
                <a16:creationId xmlns:a16="http://schemas.microsoft.com/office/drawing/2014/main" id="{05D13E22-72F3-025A-CA5B-87274EBE4986}"/>
              </a:ext>
            </a:extLst>
          </p:cNvPr>
          <p:cNvSpPr>
            <a:spLocks noGrp="1"/>
          </p:cNvSpPr>
          <p:nvPr>
            <p:ph sz="half" idx="4294967295"/>
          </p:nvPr>
        </p:nvSpPr>
        <p:spPr>
          <a:xfrm>
            <a:off x="7010400" y="1825625"/>
            <a:ext cx="5181600" cy="4351338"/>
          </a:xfrm>
        </p:spPr>
        <p:txBody>
          <a:bodyPr vert="horz" lIns="91440" tIns="45720" rIns="91440" bIns="45720" rtlCol="0" anchor="t">
            <a:normAutofit/>
          </a:bodyPr>
          <a:lstStyle/>
          <a:p>
            <a:pPr lvl="1"/>
            <a:endParaRPr lang="en-US"/>
          </a:p>
          <a:p>
            <a:endParaRPr lang="en-US"/>
          </a:p>
          <a:p>
            <a:pPr marL="0" indent="0">
              <a:buNone/>
            </a:pPr>
            <a:endParaRPr lang="en-US"/>
          </a:p>
          <a:p>
            <a:endParaRPr lang="en-US"/>
          </a:p>
        </p:txBody>
      </p:sp>
      <p:sp>
        <p:nvSpPr>
          <p:cNvPr id="2" name="TextBox 4">
            <a:extLst>
              <a:ext uri="{FF2B5EF4-FFF2-40B4-BE49-F238E27FC236}">
                <a16:creationId xmlns:a16="http://schemas.microsoft.com/office/drawing/2014/main" id="{EDA78E2A-B9E3-59E8-079F-5F7B2F93169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Footer Placeholder 2">
            <a:extLst>
              <a:ext uri="{FF2B5EF4-FFF2-40B4-BE49-F238E27FC236}">
                <a16:creationId xmlns:a16="http://schemas.microsoft.com/office/drawing/2014/main" id="{4167D26C-6075-5DDA-4831-6BF13D739742}"/>
              </a:ext>
            </a:extLst>
          </p:cNvPr>
          <p:cNvSpPr>
            <a:spLocks noGrp="1"/>
          </p:cNvSpPr>
          <p:nvPr>
            <p:ph type="ftr" sz="quarter" idx="11"/>
          </p:nvPr>
        </p:nvSpPr>
        <p:spPr>
          <a:xfrm>
            <a:off x="7010400" y="4490974"/>
            <a:ext cx="4114800" cy="365125"/>
          </a:xfrm>
        </p:spPr>
        <p:txBody>
          <a:bodyPr/>
          <a:lstStyle/>
          <a:p>
            <a:r>
              <a:rPr lang="en-US"/>
              <a:t>https://hsi.com/blog/vehicle-backing-safety#:~:text=Even%20though%20most%20drivers%20spend,vehicle%20accidents%20occur%20while%20backing.</a:t>
            </a:r>
          </a:p>
        </p:txBody>
      </p:sp>
    </p:spTree>
    <p:extLst>
      <p:ext uri="{BB962C8B-B14F-4D97-AF65-F5344CB8AC3E}">
        <p14:creationId xmlns:p14="http://schemas.microsoft.com/office/powerpoint/2010/main" val="422730272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509FE-F9EE-A106-CA7E-3DEB2E0903D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418B351-C2E9-E03D-C78F-58356854BB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8" name="Title 7">
            <a:extLst>
              <a:ext uri="{FF2B5EF4-FFF2-40B4-BE49-F238E27FC236}">
                <a16:creationId xmlns:a16="http://schemas.microsoft.com/office/drawing/2014/main" id="{E7766CC4-06A8-4D33-335D-66D75B7AB8EF}"/>
              </a:ext>
            </a:extLst>
          </p:cNvPr>
          <p:cNvSpPr>
            <a:spLocks noGrp="1"/>
          </p:cNvSpPr>
          <p:nvPr>
            <p:ph type="title"/>
          </p:nvPr>
        </p:nvSpPr>
        <p:spPr>
          <a:xfrm>
            <a:off x="838200" y="365125"/>
            <a:ext cx="10515600" cy="1075055"/>
          </a:xfrm>
        </p:spPr>
        <p:txBody>
          <a:bodyPr>
            <a:normAutofit fontScale="90000"/>
          </a:bodyPr>
          <a:lstStyle/>
          <a:p>
            <a:pPr algn="ctr"/>
            <a:r>
              <a:rPr lang="en-US"/>
              <a:t>Vehicle 360 Awareness Program</a:t>
            </a:r>
            <a:br>
              <a:rPr lang="en-US"/>
            </a:br>
            <a:r>
              <a:rPr lang="en-US"/>
              <a:t>Best Practice</a:t>
            </a:r>
          </a:p>
        </p:txBody>
      </p:sp>
      <p:pic>
        <p:nvPicPr>
          <p:cNvPr id="4" name="Content Placeholder 3">
            <a:extLst>
              <a:ext uri="{FF2B5EF4-FFF2-40B4-BE49-F238E27FC236}">
                <a16:creationId xmlns:a16="http://schemas.microsoft.com/office/drawing/2014/main" id="{850376B8-C95C-9FBC-7A80-9B72724AAF7B}"/>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268980" y="1440180"/>
            <a:ext cx="8458200" cy="4000331"/>
          </a:xfrm>
          <a:prstGeom prst="rect">
            <a:avLst/>
          </a:prstGeom>
        </p:spPr>
      </p:pic>
      <p:sp>
        <p:nvSpPr>
          <p:cNvPr id="10" name="Content Placeholder 9">
            <a:extLst>
              <a:ext uri="{FF2B5EF4-FFF2-40B4-BE49-F238E27FC236}">
                <a16:creationId xmlns:a16="http://schemas.microsoft.com/office/drawing/2014/main" id="{FEB82077-358B-AA93-B9AB-47A6340FA76A}"/>
              </a:ext>
            </a:extLst>
          </p:cNvPr>
          <p:cNvSpPr>
            <a:spLocks noGrp="1"/>
          </p:cNvSpPr>
          <p:nvPr>
            <p:ph sz="half" idx="4294967295"/>
          </p:nvPr>
        </p:nvSpPr>
        <p:spPr>
          <a:xfrm>
            <a:off x="7010400" y="1825625"/>
            <a:ext cx="5181600" cy="4351338"/>
          </a:xfrm>
        </p:spPr>
        <p:txBody>
          <a:bodyPr/>
          <a:lstStyle/>
          <a:p>
            <a:pPr lvl="1"/>
            <a:endParaRPr lang="en-US"/>
          </a:p>
          <a:p>
            <a:endParaRPr lang="en-US"/>
          </a:p>
          <a:p>
            <a:endParaRPr lang="en-US"/>
          </a:p>
        </p:txBody>
      </p:sp>
      <p:sp>
        <p:nvSpPr>
          <p:cNvPr id="2" name="TextBox 4">
            <a:extLst>
              <a:ext uri="{FF2B5EF4-FFF2-40B4-BE49-F238E27FC236}">
                <a16:creationId xmlns:a16="http://schemas.microsoft.com/office/drawing/2014/main" id="{C4A9D2A4-A71E-D34A-CE7B-EDF75751853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00884376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a:t>Vehicle 360 Awareness Program</a:t>
            </a:r>
            <a:br>
              <a:rPr lang="en-US"/>
            </a:br>
            <a:r>
              <a:rPr lang="en-US"/>
              <a:t>Best Practice</a:t>
            </a:r>
          </a:p>
        </p:txBody>
      </p:sp>
      <p:sp>
        <p:nvSpPr>
          <p:cNvPr id="3" name="Content Placeholder 2">
            <a:extLst>
              <a:ext uri="{FF2B5EF4-FFF2-40B4-BE49-F238E27FC236}">
                <a16:creationId xmlns:a16="http://schemas.microsoft.com/office/drawing/2014/main" id="{88AC74CF-24EB-520D-1068-BC5994F7D3F5}"/>
              </a:ext>
            </a:extLst>
          </p:cNvPr>
          <p:cNvSpPr>
            <a:spLocks noGrp="1"/>
          </p:cNvSpPr>
          <p:nvPr>
            <p:ph idx="1"/>
          </p:nvPr>
        </p:nvSpPr>
        <p:spPr/>
        <p:txBody>
          <a:bodyPr/>
          <a:lstStyle/>
          <a:p>
            <a:r>
              <a:rPr lang="en-US"/>
              <a:t>360 walk around vehicle inspection</a:t>
            </a:r>
          </a:p>
          <a:p>
            <a:pPr lvl="1"/>
            <a:r>
              <a:rPr lang="en-US"/>
              <a:t>Ensures the area is hazard free.</a:t>
            </a:r>
          </a:p>
          <a:p>
            <a:pPr lvl="1"/>
            <a:r>
              <a:rPr lang="en-US"/>
              <a:t>Allows to inspect for objects during vehicle being parked.</a:t>
            </a:r>
          </a:p>
          <a:p>
            <a:pPr lvl="1"/>
            <a:r>
              <a:rPr lang="en-US"/>
              <a:t>Allows to inspect if damage has occurred during being parked.</a:t>
            </a:r>
          </a:p>
          <a:p>
            <a:pPr lvl="1"/>
            <a:r>
              <a:rPr lang="en-US"/>
              <a:t>No obstructions either in front of or behind of the vehicle.</a:t>
            </a:r>
          </a:p>
          <a:p>
            <a:pPr lvl="1"/>
            <a:r>
              <a:rPr lang="en-US"/>
              <a:t>The path of travel is clear and unobstructed.</a:t>
            </a:r>
          </a:p>
          <a:p>
            <a:pPr lvl="1"/>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56337242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DCA51-BA81-2524-DBE8-286F6C8F2CC4}"/>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F33DC84F-658E-AEC4-7274-7C411D8FCD2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8" name="Title 7">
            <a:extLst>
              <a:ext uri="{FF2B5EF4-FFF2-40B4-BE49-F238E27FC236}">
                <a16:creationId xmlns:a16="http://schemas.microsoft.com/office/drawing/2014/main" id="{7BDC96E4-A2BC-EA27-939B-9DC28CA3BD6D}"/>
              </a:ext>
            </a:extLst>
          </p:cNvPr>
          <p:cNvSpPr>
            <a:spLocks noGrp="1"/>
          </p:cNvSpPr>
          <p:nvPr>
            <p:ph type="title"/>
          </p:nvPr>
        </p:nvSpPr>
        <p:spPr/>
        <p:txBody>
          <a:bodyPr/>
          <a:lstStyle/>
          <a:p>
            <a:pPr algn="ctr"/>
            <a:r>
              <a:rPr lang="en-US"/>
              <a:t>Vehicle 360 Awareness Program</a:t>
            </a:r>
            <a:br>
              <a:rPr lang="en-US"/>
            </a:br>
            <a:r>
              <a:rPr lang="en-US"/>
              <a:t>Best Practice</a:t>
            </a:r>
          </a:p>
        </p:txBody>
      </p:sp>
      <p:sp>
        <p:nvSpPr>
          <p:cNvPr id="3" name="Content Placeholder 2">
            <a:extLst>
              <a:ext uri="{FF2B5EF4-FFF2-40B4-BE49-F238E27FC236}">
                <a16:creationId xmlns:a16="http://schemas.microsoft.com/office/drawing/2014/main" id="{4C8D7CBB-23CB-CE8B-80D0-03491DD67BBA}"/>
              </a:ext>
            </a:extLst>
          </p:cNvPr>
          <p:cNvSpPr>
            <a:spLocks noGrp="1"/>
          </p:cNvSpPr>
          <p:nvPr>
            <p:ph idx="1"/>
          </p:nvPr>
        </p:nvSpPr>
        <p:spPr/>
        <p:txBody>
          <a:bodyPr/>
          <a:lstStyle/>
          <a:p>
            <a:r>
              <a:rPr lang="en-US"/>
              <a:t>360 walk around vehicle inspection</a:t>
            </a:r>
          </a:p>
          <a:p>
            <a:pPr lvl="1"/>
            <a:r>
              <a:rPr lang="en-US"/>
              <a:t>Verify that the vehicle will go under low clearances.</a:t>
            </a:r>
          </a:p>
          <a:p>
            <a:pPr lvl="1"/>
            <a:r>
              <a:rPr lang="en-US"/>
              <a:t>Roll down the windows to hear any noise.</a:t>
            </a:r>
          </a:p>
          <a:p>
            <a:pPr lvl="1"/>
            <a:r>
              <a:rPr lang="en-US"/>
              <a:t>Adjust mirrors to make the blind spot as small as possible.</a:t>
            </a:r>
          </a:p>
          <a:p>
            <a:pPr lvl="1"/>
            <a:endParaRPr lang="en-US"/>
          </a:p>
        </p:txBody>
      </p:sp>
      <p:sp>
        <p:nvSpPr>
          <p:cNvPr id="2" name="TextBox 4">
            <a:extLst>
              <a:ext uri="{FF2B5EF4-FFF2-40B4-BE49-F238E27FC236}">
                <a16:creationId xmlns:a16="http://schemas.microsoft.com/office/drawing/2014/main" id="{0D2EF39F-7E5A-7AAD-A884-456465E5A7E0}"/>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48326368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5FF50-AEAB-8B6D-4C79-17ECBC614A4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B5BD6A6-CA5A-E0D9-F8E0-69212601CD9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94" y="-3432"/>
            <a:ext cx="12191989" cy="6857993"/>
          </a:xfrm>
          <a:prstGeom prst="rect">
            <a:avLst/>
          </a:prstGeom>
        </p:spPr>
      </p:pic>
      <p:sp>
        <p:nvSpPr>
          <p:cNvPr id="3" name="Title 2">
            <a:extLst>
              <a:ext uri="{FF2B5EF4-FFF2-40B4-BE49-F238E27FC236}">
                <a16:creationId xmlns:a16="http://schemas.microsoft.com/office/drawing/2014/main" id="{0C84983C-C4E0-C755-E051-62518FE1015C}"/>
              </a:ext>
            </a:extLst>
          </p:cNvPr>
          <p:cNvSpPr>
            <a:spLocks noGrp="1"/>
          </p:cNvSpPr>
          <p:nvPr>
            <p:ph type="title"/>
          </p:nvPr>
        </p:nvSpPr>
        <p:spPr>
          <a:xfrm>
            <a:off x="837765" y="102036"/>
            <a:ext cx="10515600" cy="1325563"/>
          </a:xfrm>
        </p:spPr>
        <p:txBody>
          <a:bodyPr/>
          <a:lstStyle/>
          <a:p>
            <a:pPr algn="ctr"/>
            <a:r>
              <a:rPr lang="en-US"/>
              <a:t>Vehicle 360 Awareness Program</a:t>
            </a:r>
            <a:br>
              <a:rPr lang="en-US"/>
            </a:br>
            <a:r>
              <a:rPr lang="en-US"/>
              <a:t>Best Practice</a:t>
            </a:r>
          </a:p>
        </p:txBody>
      </p:sp>
      <p:sp>
        <p:nvSpPr>
          <p:cNvPr id="4" name="Content Placeholder 3">
            <a:extLst>
              <a:ext uri="{FF2B5EF4-FFF2-40B4-BE49-F238E27FC236}">
                <a16:creationId xmlns:a16="http://schemas.microsoft.com/office/drawing/2014/main" id="{C946D52E-DD6E-7CE8-2952-0EF1003DDE40}"/>
              </a:ext>
            </a:extLst>
          </p:cNvPr>
          <p:cNvSpPr>
            <a:spLocks noGrp="1"/>
          </p:cNvSpPr>
          <p:nvPr>
            <p:ph idx="1"/>
          </p:nvPr>
        </p:nvSpPr>
        <p:spPr>
          <a:xfrm>
            <a:off x="151327" y="1410580"/>
            <a:ext cx="11878613" cy="4659059"/>
          </a:xfrm>
        </p:spPr>
        <p:txBody>
          <a:bodyPr>
            <a:normAutofit/>
          </a:bodyPr>
          <a:lstStyle/>
          <a:p>
            <a:r>
              <a:rPr lang="en-US"/>
              <a:t>The </a:t>
            </a:r>
            <a:r>
              <a:rPr lang="en-US" b="1"/>
              <a:t>6 S's of safe backing</a:t>
            </a:r>
            <a:r>
              <a:rPr lang="en-US"/>
              <a:t> (NSC)   are:</a:t>
            </a:r>
          </a:p>
          <a:p>
            <a:r>
              <a:rPr lang="en-US" b="1"/>
              <a:t>Seatbelt:</a:t>
            </a:r>
            <a:r>
              <a:rPr lang="en-US"/>
              <a:t> Always ensure your seatbelt is securely fastened before starting the vehicle or beginning to reverse. </a:t>
            </a:r>
          </a:p>
          <a:p>
            <a:r>
              <a:rPr lang="en-US" b="1"/>
              <a:t>Situate:</a:t>
            </a:r>
            <a:r>
              <a:rPr lang="en-US"/>
              <a:t> Adjust seating position, seatbelt, and mirrors. </a:t>
            </a:r>
          </a:p>
          <a:p>
            <a:r>
              <a:rPr lang="en-US" b="1"/>
              <a:t>Sweep:</a:t>
            </a:r>
            <a:r>
              <a:rPr lang="en-US"/>
              <a:t> Perform a 360-degree sweep of the area around your vehicle, be aware of blind spots, pedestrians, and obstacles. </a:t>
            </a:r>
          </a:p>
          <a:p>
            <a:endParaRPr lang="en-US"/>
          </a:p>
        </p:txBody>
      </p:sp>
    </p:spTree>
    <p:extLst>
      <p:ext uri="{BB962C8B-B14F-4D97-AF65-F5344CB8AC3E}">
        <p14:creationId xmlns:p14="http://schemas.microsoft.com/office/powerpoint/2010/main" val="239154200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A91D5-43EE-4F11-8D2B-8CEBDC738858}"/>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7739B9C-9858-AFE1-FC2C-4166DDFA301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3" name="Title 2">
            <a:extLst>
              <a:ext uri="{FF2B5EF4-FFF2-40B4-BE49-F238E27FC236}">
                <a16:creationId xmlns:a16="http://schemas.microsoft.com/office/drawing/2014/main" id="{CD104F5A-C209-C0C0-24BB-F44BF53E4DEA}"/>
              </a:ext>
            </a:extLst>
          </p:cNvPr>
          <p:cNvSpPr>
            <a:spLocks noGrp="1"/>
          </p:cNvSpPr>
          <p:nvPr>
            <p:ph type="title"/>
          </p:nvPr>
        </p:nvSpPr>
        <p:spPr>
          <a:xfrm>
            <a:off x="524205" y="107693"/>
            <a:ext cx="11138079" cy="1336295"/>
          </a:xfrm>
        </p:spPr>
        <p:txBody>
          <a:bodyPr/>
          <a:lstStyle/>
          <a:p>
            <a:pPr algn="ctr"/>
            <a:r>
              <a:rPr lang="en-US"/>
              <a:t>Vehicle 360 Awareness Program</a:t>
            </a:r>
            <a:br>
              <a:rPr lang="en-US"/>
            </a:br>
            <a:r>
              <a:rPr lang="en-US"/>
              <a:t>Best Practice</a:t>
            </a:r>
          </a:p>
        </p:txBody>
      </p:sp>
      <p:sp>
        <p:nvSpPr>
          <p:cNvPr id="4" name="Content Placeholder 3">
            <a:extLst>
              <a:ext uri="{FF2B5EF4-FFF2-40B4-BE49-F238E27FC236}">
                <a16:creationId xmlns:a16="http://schemas.microsoft.com/office/drawing/2014/main" id="{95504369-9116-3BE3-F6BE-F1F94BE73D56}"/>
              </a:ext>
            </a:extLst>
          </p:cNvPr>
          <p:cNvSpPr>
            <a:spLocks noGrp="1"/>
          </p:cNvSpPr>
          <p:nvPr>
            <p:ph idx="1"/>
          </p:nvPr>
        </p:nvSpPr>
        <p:spPr>
          <a:xfrm>
            <a:off x="435301" y="1318339"/>
            <a:ext cx="11309797" cy="4659059"/>
          </a:xfrm>
        </p:spPr>
        <p:txBody>
          <a:bodyPr>
            <a:normAutofit/>
          </a:bodyPr>
          <a:lstStyle/>
          <a:p>
            <a:r>
              <a:rPr lang="en-US"/>
              <a:t>The </a:t>
            </a:r>
            <a:r>
              <a:rPr lang="en-US" b="1"/>
              <a:t>6 S's of safe backing</a:t>
            </a:r>
            <a:r>
              <a:rPr lang="en-US"/>
              <a:t> continued;</a:t>
            </a:r>
          </a:p>
          <a:p>
            <a:r>
              <a:rPr lang="en-US" b="1"/>
              <a:t>Scan:</a:t>
            </a:r>
            <a:r>
              <a:rPr lang="en-US"/>
              <a:t> Look for moving objects behind and around your vehicle. </a:t>
            </a:r>
          </a:p>
          <a:p>
            <a:r>
              <a:rPr lang="en-US" b="1"/>
              <a:t>Swivel:</a:t>
            </a:r>
            <a:r>
              <a:rPr lang="en-US"/>
              <a:t> Physically swivel your head to constantly check your surroundings, look out the rear window, check mirrors</a:t>
            </a:r>
          </a:p>
          <a:p>
            <a:r>
              <a:rPr lang="en-US" b="1"/>
              <a:t>Stop:</a:t>
            </a:r>
            <a:r>
              <a:rPr lang="en-US"/>
              <a:t> Come to a complete, controlled stop once the maneuver is finished, or stop immediately if you spot an unexpected hazard. </a:t>
            </a:r>
          </a:p>
          <a:p>
            <a:endParaRPr lang="en-US"/>
          </a:p>
        </p:txBody>
      </p:sp>
      <p:sp>
        <p:nvSpPr>
          <p:cNvPr id="5" name="Footer Placeholder 4">
            <a:extLst>
              <a:ext uri="{FF2B5EF4-FFF2-40B4-BE49-F238E27FC236}">
                <a16:creationId xmlns:a16="http://schemas.microsoft.com/office/drawing/2014/main" id="{8A9C7F81-729F-B137-2EAB-908D3EE8A9BE}"/>
              </a:ext>
            </a:extLst>
          </p:cNvPr>
          <p:cNvSpPr>
            <a:spLocks noGrp="1"/>
          </p:cNvSpPr>
          <p:nvPr>
            <p:ph type="ftr" sz="quarter" idx="11"/>
          </p:nvPr>
        </p:nvSpPr>
        <p:spPr>
          <a:xfrm>
            <a:off x="3052772" y="4701548"/>
            <a:ext cx="8847785" cy="193408"/>
          </a:xfrm>
        </p:spPr>
        <p:txBody>
          <a:bodyPr/>
          <a:lstStyle/>
          <a:p>
            <a:r>
              <a:rPr lang="en-US"/>
              <a:t>https://www.google.com/search?q=baciking+up+vehicle+accidents&amp;oq=baciking+up+vehicle+accidents&amp;gs_lcrp=EgZjaHJvbWUyBggAEEUYOTIICAEQABgWGB4yCAgCEAAYFhgeMg0IAxAAGIYDGIAEGIoFMgcIBBAAGO8FMgoIBRAAGKIEGIkFMgcIBhAAGO8FMgoIBxAAGIAEGKIE0gEIODUwM2owajeoAgiwAgHxBZ2fla-MtdSF&amp;sourceid=chrome&amp;ie=UTF-8</a:t>
            </a:r>
          </a:p>
        </p:txBody>
      </p:sp>
    </p:spTree>
    <p:extLst>
      <p:ext uri="{BB962C8B-B14F-4D97-AF65-F5344CB8AC3E}">
        <p14:creationId xmlns:p14="http://schemas.microsoft.com/office/powerpoint/2010/main" val="277307519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 y="6865"/>
            <a:ext cx="12191989" cy="6857993"/>
          </a:xfrm>
          <a:prstGeom prst="rect">
            <a:avLst/>
          </a:prstGeom>
        </p:spPr>
      </p:pic>
      <p:sp>
        <p:nvSpPr>
          <p:cNvPr id="3" name="Title 2">
            <a:extLst>
              <a:ext uri="{FF2B5EF4-FFF2-40B4-BE49-F238E27FC236}">
                <a16:creationId xmlns:a16="http://schemas.microsoft.com/office/drawing/2014/main" id="{4C94B8F1-2CF5-AB53-FBAB-E8D261515803}"/>
              </a:ext>
            </a:extLst>
          </p:cNvPr>
          <p:cNvSpPr>
            <a:spLocks noGrp="1"/>
          </p:cNvSpPr>
          <p:nvPr>
            <p:ph type="title"/>
          </p:nvPr>
        </p:nvSpPr>
        <p:spPr>
          <a:xfrm>
            <a:off x="838200" y="674044"/>
            <a:ext cx="10515600" cy="1325563"/>
          </a:xfrm>
        </p:spPr>
        <p:txBody>
          <a:bodyPr/>
          <a:lstStyle/>
          <a:p>
            <a:pPr algn="ctr"/>
            <a:r>
              <a:rPr lang="en-US"/>
              <a:t>Vehicle 360 Awareness Program</a:t>
            </a:r>
            <a:br>
              <a:rPr lang="en-US"/>
            </a:br>
            <a:r>
              <a:rPr lang="en-US"/>
              <a:t>Best Practice</a:t>
            </a:r>
          </a:p>
        </p:txBody>
      </p:sp>
      <p:sp>
        <p:nvSpPr>
          <p:cNvPr id="4" name="Content Placeholder 3">
            <a:extLst>
              <a:ext uri="{FF2B5EF4-FFF2-40B4-BE49-F238E27FC236}">
                <a16:creationId xmlns:a16="http://schemas.microsoft.com/office/drawing/2014/main" id="{C5ADD4EF-760C-7540-AE9B-53FF36CD66B4}"/>
              </a:ext>
            </a:extLst>
          </p:cNvPr>
          <p:cNvSpPr>
            <a:spLocks noGrp="1"/>
          </p:cNvSpPr>
          <p:nvPr>
            <p:ph idx="1"/>
          </p:nvPr>
        </p:nvSpPr>
        <p:spPr>
          <a:xfrm>
            <a:off x="838200" y="2175733"/>
            <a:ext cx="10515600" cy="4351338"/>
          </a:xfrm>
        </p:spPr>
        <p:txBody>
          <a:bodyPr/>
          <a:lstStyle/>
          <a:p>
            <a:r>
              <a:rPr lang="en-US"/>
              <a:t>By following these steps, we can eliminate</a:t>
            </a:r>
          </a:p>
          <a:p>
            <a:pPr lvl="1"/>
            <a:r>
              <a:rPr lang="en-US"/>
              <a:t>Backing incidents involving striking of objects or pedestrians.</a:t>
            </a:r>
          </a:p>
          <a:p>
            <a:pPr lvl="1"/>
            <a:r>
              <a:rPr lang="en-US"/>
              <a:t>Property damage</a:t>
            </a:r>
          </a:p>
          <a:p>
            <a:pPr lvl="1"/>
            <a:r>
              <a:rPr lang="en-US"/>
              <a:t>Incidents with vehicles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59499320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1FB5AD9B-B91E-EFFE-56A6-B7E2E73408F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 y="6865"/>
            <a:ext cx="12191989" cy="6857993"/>
          </a:xfrm>
          <a:prstGeom prst="rect">
            <a:avLst/>
          </a:prstGeom>
        </p:spPr>
      </p:pic>
    </p:spTree>
    <p:extLst>
      <p:ext uri="{BB962C8B-B14F-4D97-AF65-F5344CB8AC3E}">
        <p14:creationId xmlns:p14="http://schemas.microsoft.com/office/powerpoint/2010/main" val="253676529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92765"/>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44309" y="-96882"/>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23779" y="46980"/>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SOFT CRAFTS MEDIUM</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Founded in 1999 and headquartered in Houston Texas, Diamond Refractory Services is a premier industrial specialist protecting critical facilities from extreme corrosion and temperature. Renowned for their award-winning safety culture and elite technical expertise, they deliver world-class refractory installation and repair for the refinery and petrochemical sectors, backed by over 200 years of combined management experience.</a:t>
            </a:r>
            <a:endParaRPr lang="en-US">
              <a:effectLst>
                <a:outerShdw blurRad="50800" dist="38100" dir="2700000" algn="tl" rotWithShape="0">
                  <a:prstClr val="black">
                    <a:alpha val="40000"/>
                  </a:prstClr>
                </a:outerShdw>
              </a:effectLst>
            </a:endParaRPr>
          </a:p>
        </p:txBody>
      </p:sp>
      <p:pic>
        <p:nvPicPr>
          <p:cNvPr id="10" name="Picture 9">
            <a:extLst>
              <a:ext uri="{FF2B5EF4-FFF2-40B4-BE49-F238E27FC236}">
                <a16:creationId xmlns:a16="http://schemas.microsoft.com/office/drawing/2014/main" id="{D3DB85A4-32AC-78D1-4CDD-3FAD86F37435}"/>
              </a:ext>
            </a:extLst>
          </p:cNvPr>
          <p:cNvPicPr>
            <a:picLocks noChangeAspect="1"/>
          </p:cNvPicPr>
          <p:nvPr/>
        </p:nvPicPr>
        <p:blipFill>
          <a:blip r:embed="rId5" cstate="print">
            <a:extLst>
              <a:ext uri="{28A0092B-C50C-407E-A947-70E740481C1C}">
                <a14:useLocalDpi xmlns:a14="http://schemas.microsoft.com/office/drawing/2010/main" val="0"/>
              </a:ext>
            </a:extLst>
          </a:blip>
          <a:srcRect l="32747" t="3126" r="32845" b="2895"/>
          <a:stretch>
            <a:fillRect/>
          </a:stretch>
        </p:blipFill>
        <p:spPr>
          <a:xfrm rot="16200000">
            <a:off x="2090327" y="1609975"/>
            <a:ext cx="1029252" cy="3638050"/>
          </a:xfrm>
          <a:prstGeom prst="rect">
            <a:avLst/>
          </a:prstGeom>
        </p:spPr>
      </p:pic>
    </p:spTree>
    <p:extLst>
      <p:ext uri="{BB962C8B-B14F-4D97-AF65-F5344CB8AC3E}">
        <p14:creationId xmlns:p14="http://schemas.microsoft.com/office/powerpoint/2010/main" val="346638718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466" r="466"/>
          <a:stretch/>
        </p:blipFill>
        <p:spPr>
          <a:xfrm>
            <a:off x="-24893"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223092" y="698639"/>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Battery PAPR Respirator</a:t>
            </a:r>
          </a:p>
          <a:p>
            <a:r>
              <a:rPr lang="en-US" sz="2800">
                <a:solidFill>
                  <a:schemeClr val="bg1"/>
                </a:solidFill>
                <a:effectLst>
                  <a:outerShdw blurRad="50800" dist="38100" dir="2700000" algn="tl" rotWithShape="0">
                    <a:prstClr val="black">
                      <a:alpha val="40000"/>
                    </a:prstClr>
                  </a:outerShdw>
                </a:effectLst>
              </a:rPr>
              <a:t>Presented by: Victor Martinez</a:t>
            </a:r>
          </a:p>
        </p:txBody>
      </p:sp>
      <p:pic>
        <p:nvPicPr>
          <p:cNvPr id="4" name="Picture 3">
            <a:extLst>
              <a:ext uri="{FF2B5EF4-FFF2-40B4-BE49-F238E27FC236}">
                <a16:creationId xmlns:a16="http://schemas.microsoft.com/office/drawing/2014/main" id="{A628F023-5F5F-462E-7716-3D19B269BEA7}"/>
              </a:ext>
            </a:extLst>
          </p:cNvPr>
          <p:cNvPicPr>
            <a:picLocks noChangeAspect="1"/>
          </p:cNvPicPr>
          <p:nvPr/>
        </p:nvPicPr>
        <p:blipFill>
          <a:blip r:embed="rId4" cstate="print">
            <a:extLst>
              <a:ext uri="{28A0092B-C50C-407E-A947-70E740481C1C}">
                <a14:useLocalDpi xmlns:a14="http://schemas.microsoft.com/office/drawing/2010/main" val="0"/>
              </a:ext>
            </a:extLst>
          </a:blip>
          <a:srcRect l="32747" t="3126" r="32845" b="2895"/>
          <a:stretch>
            <a:fillRect/>
          </a:stretch>
        </p:blipFill>
        <p:spPr>
          <a:xfrm rot="16200000">
            <a:off x="2090327" y="1609975"/>
            <a:ext cx="1029252" cy="3638050"/>
          </a:xfrm>
          <a:prstGeom prst="rect">
            <a:avLst/>
          </a:prstGeom>
        </p:spPr>
      </p:pic>
      <p:pic>
        <p:nvPicPr>
          <p:cNvPr id="10" name="Picture 9" descr="A person with long hair and blue background&#10;&#10;AI-generated content may be incorrect.">
            <a:extLst>
              <a:ext uri="{FF2B5EF4-FFF2-40B4-BE49-F238E27FC236}">
                <a16:creationId xmlns:a16="http://schemas.microsoft.com/office/drawing/2014/main" id="{BC1AF5C0-73D5-7622-FBBD-B271FCBB976C}"/>
              </a:ext>
            </a:extLst>
          </p:cNvPr>
          <p:cNvPicPr>
            <a:picLocks noChangeAspect="1"/>
          </p:cNvPicPr>
          <p:nvPr/>
        </p:nvPicPr>
        <p:blipFill>
          <a:blip r:embed="rId5">
            <a:extLst>
              <a:ext uri="{28A0092B-C50C-407E-A947-70E740481C1C}">
                <a14:useLocalDpi xmlns:a14="http://schemas.microsoft.com/office/drawing/2010/main" val="0"/>
              </a:ext>
            </a:extLst>
          </a:blip>
          <a:srcRect l="11750" r="11750"/>
          <a:stretch/>
        </p:blipFill>
        <p:spPr>
          <a:xfrm>
            <a:off x="6299933" y="3446380"/>
            <a:ext cx="5945728" cy="3454549"/>
          </a:xfrm>
          <a:prstGeom prst="rect">
            <a:avLst/>
          </a:prstGeom>
        </p:spPr>
      </p:pic>
      <p:sp>
        <p:nvSpPr>
          <p:cNvPr id="6" name="TextBox 4">
            <a:extLst>
              <a:ext uri="{FF2B5EF4-FFF2-40B4-BE49-F238E27FC236}">
                <a16:creationId xmlns:a16="http://schemas.microsoft.com/office/drawing/2014/main" id="{AA473E7B-66E5-D6E3-F081-78D1083DCE9E}"/>
              </a:ext>
            </a:extLst>
          </p:cNvPr>
          <p:cNvSpPr txBox="1"/>
          <p:nvPr/>
        </p:nvSpPr>
        <p:spPr>
          <a:xfrm>
            <a:off x="7103592" y="5626515"/>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a:t>
            </a:r>
          </a:p>
        </p:txBody>
      </p:sp>
    </p:spTree>
    <p:extLst>
      <p:ext uri="{BB962C8B-B14F-4D97-AF65-F5344CB8AC3E}">
        <p14:creationId xmlns:p14="http://schemas.microsoft.com/office/powerpoint/2010/main" val="82341915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            Battery Powered PAPR Respirators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571504" y="1690688"/>
            <a:ext cx="5181600" cy="4351338"/>
          </a:xfrm>
        </p:spPr>
        <p:txBody>
          <a:bodyPr/>
          <a:lstStyle/>
          <a:p>
            <a:pPr marL="0" indent="0">
              <a:buNone/>
            </a:pPr>
            <a:r>
              <a:rPr lang="en-US"/>
              <a:t>Purpose –</a:t>
            </a:r>
          </a:p>
          <a:p>
            <a:pPr>
              <a:buFont typeface="Wingdings" panose="05000000000000000000" pitchFamily="2" charset="2"/>
              <a:buChar char="Ø"/>
            </a:pPr>
            <a:r>
              <a:rPr lang="en-US" sz="1800"/>
              <a:t> Improve worker respiratory protection in high-exposure environments </a:t>
            </a:r>
          </a:p>
          <a:p>
            <a:pPr>
              <a:buFont typeface="Wingdings" panose="05000000000000000000" pitchFamily="2" charset="2"/>
              <a:buChar char="Ø"/>
            </a:pPr>
            <a:r>
              <a:rPr lang="en-US" sz="1800"/>
              <a:t>Reduce inhalation risks from dust, silica, and airborne contaminants </a:t>
            </a:r>
          </a:p>
          <a:p>
            <a:pPr>
              <a:buFont typeface="Wingdings" panose="05000000000000000000" pitchFamily="2" charset="2"/>
              <a:buChar char="Ø"/>
            </a:pPr>
            <a:r>
              <a:rPr lang="en-US" sz="1800"/>
              <a:t>Provide a higher level of protection and comfort than standard filter respirators  </a:t>
            </a:r>
            <a:endParaRPr lang="en-US"/>
          </a:p>
          <a:p>
            <a:pPr marL="0" indent="0">
              <a:buNone/>
            </a:pPr>
            <a:endParaRPr lang="en-US" sz="1800"/>
          </a:p>
        </p:txBody>
      </p:sp>
      <p:pic>
        <p:nvPicPr>
          <p:cNvPr id="4" name="Content Placeholder 3">
            <a:extLst>
              <a:ext uri="{FF2B5EF4-FFF2-40B4-BE49-F238E27FC236}">
                <a16:creationId xmlns:a16="http://schemas.microsoft.com/office/drawing/2014/main" id="{621A2B5C-9227-E33B-13BA-B60A31A773C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995325" y="1471079"/>
            <a:ext cx="2016040" cy="2016040"/>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6" name="Picture 5">
            <a:extLst>
              <a:ext uri="{FF2B5EF4-FFF2-40B4-BE49-F238E27FC236}">
                <a16:creationId xmlns:a16="http://schemas.microsoft.com/office/drawing/2014/main" id="{61CC1DDC-BEA3-47C4-051F-6A5BB60D664F}"/>
              </a:ext>
            </a:extLst>
          </p:cNvPr>
          <p:cNvPicPr>
            <a:picLocks noChangeAspect="1"/>
          </p:cNvPicPr>
          <p:nvPr/>
        </p:nvPicPr>
        <p:blipFill>
          <a:blip r:embed="rId4"/>
          <a:stretch/>
        </p:blipFill>
        <p:spPr>
          <a:xfrm>
            <a:off x="9314464" y="1360385"/>
            <a:ext cx="2458432" cy="2412337"/>
          </a:xfrm>
          <a:prstGeom prst="rect">
            <a:avLst/>
          </a:prstGeom>
        </p:spPr>
      </p:pic>
      <p:pic>
        <p:nvPicPr>
          <p:cNvPr id="12" name="Picture 11">
            <a:extLst>
              <a:ext uri="{FF2B5EF4-FFF2-40B4-BE49-F238E27FC236}">
                <a16:creationId xmlns:a16="http://schemas.microsoft.com/office/drawing/2014/main" id="{6CCCB362-7509-D70F-677A-46204171ED5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52070" y="3164894"/>
            <a:ext cx="1954008" cy="2222027"/>
          </a:xfrm>
          <a:prstGeom prst="rect">
            <a:avLst/>
          </a:prstGeom>
        </p:spPr>
      </p:pic>
    </p:spTree>
    <p:extLst>
      <p:ext uri="{BB962C8B-B14F-4D97-AF65-F5344CB8AC3E}">
        <p14:creationId xmlns:p14="http://schemas.microsoft.com/office/powerpoint/2010/main" val="323010504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11151"/>
            <a:ext cx="12191987"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833513" y="62342"/>
            <a:ext cx="10515600" cy="1325563"/>
          </a:xfrm>
        </p:spPr>
        <p:txBody>
          <a:bodyPr/>
          <a:lstStyle/>
          <a:p>
            <a:pPr algn="ctr"/>
            <a:r>
              <a:rPr lang="en-US" b="1" dirty="0"/>
              <a:t>Execution and Implementation</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198082" y="1006106"/>
            <a:ext cx="11786461" cy="3558893"/>
          </a:xfrm>
        </p:spPr>
        <p:txBody>
          <a:bodyPr vert="horz" lIns="91440" tIns="45720" rIns="91440" bIns="45720" rtlCol="0" anchor="t">
            <a:normAutofit/>
          </a:bodyPr>
          <a:lstStyle/>
          <a:p>
            <a:pPr>
              <a:buFont typeface="Wingdings" panose="05000000000000000000" pitchFamily="2" charset="2"/>
              <a:buChar char="Ø"/>
            </a:pPr>
            <a:r>
              <a:rPr lang="en-US" sz="2400" dirty="0"/>
              <a:t>Identified high-risk tasks ( refractory tear-out, mixing, installation)</a:t>
            </a:r>
          </a:p>
          <a:p>
            <a:pPr>
              <a:buFont typeface="Wingdings" panose="05000000000000000000" pitchFamily="2" charset="2"/>
              <a:buChar char="Ø"/>
            </a:pPr>
            <a:r>
              <a:rPr lang="en-US" sz="2400" dirty="0"/>
              <a:t>Evaluated respirator options and selected 3M 6000 Series PAPR </a:t>
            </a:r>
          </a:p>
          <a:p>
            <a:pPr>
              <a:buFont typeface="Wingdings" panose="05000000000000000000" pitchFamily="2" charset="2"/>
              <a:buChar char="Ø"/>
            </a:pPr>
            <a:r>
              <a:rPr lang="en-US" sz="2400" dirty="0"/>
              <a:t>Steps implemented – </a:t>
            </a:r>
          </a:p>
          <a:p>
            <a:pPr>
              <a:buFont typeface="Wingdings" panose="05000000000000000000" pitchFamily="2" charset="2"/>
              <a:buChar char="§"/>
            </a:pPr>
            <a:r>
              <a:rPr lang="en-US" sz="1600" dirty="0"/>
              <a:t>Purchase and distribution (2015)</a:t>
            </a:r>
          </a:p>
          <a:p>
            <a:pPr>
              <a:buFont typeface="Wingdings" panose="05000000000000000000" pitchFamily="2" charset="2"/>
              <a:buChar char="§"/>
            </a:pPr>
            <a:r>
              <a:rPr lang="en-US" sz="1600" dirty="0"/>
              <a:t>Fit testing and medical clearance </a:t>
            </a:r>
          </a:p>
          <a:p>
            <a:pPr>
              <a:buFont typeface="Wingdings" panose="05000000000000000000" pitchFamily="2" charset="2"/>
              <a:buChar char="§"/>
            </a:pPr>
            <a:r>
              <a:rPr lang="en-US" sz="1600" dirty="0"/>
              <a:t>Hands-on training for employees </a:t>
            </a:r>
          </a:p>
          <a:p>
            <a:pPr>
              <a:buFont typeface="Wingdings" panose="05000000000000000000" pitchFamily="2" charset="2"/>
              <a:buChar char="§"/>
            </a:pPr>
            <a:r>
              <a:rPr lang="en-US" sz="1600" dirty="0"/>
              <a:t>Enforced use of equipment </a:t>
            </a:r>
          </a:p>
          <a:p>
            <a:pPr>
              <a:buFont typeface="Wingdings" panose="05000000000000000000" pitchFamily="2" charset="2"/>
              <a:buChar char="§"/>
            </a:pPr>
            <a:r>
              <a:rPr lang="en-US" sz="1600" dirty="0"/>
              <a:t>Ongoing inspections and maintenance program </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3">
            <a:extLst>
              <a:ext uri="{FF2B5EF4-FFF2-40B4-BE49-F238E27FC236}">
                <a16:creationId xmlns:a16="http://schemas.microsoft.com/office/drawing/2014/main" id="{0C748B7B-A75E-938A-5529-52FAFCEE70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7214" y="2211607"/>
            <a:ext cx="4019741" cy="3066404"/>
          </a:xfrm>
          <a:prstGeom prst="rect">
            <a:avLst/>
          </a:prstGeom>
        </p:spPr>
      </p:pic>
    </p:spTree>
    <p:extLst>
      <p:ext uri="{BB962C8B-B14F-4D97-AF65-F5344CB8AC3E}">
        <p14:creationId xmlns:p14="http://schemas.microsoft.com/office/powerpoint/2010/main" val="4126310983"/>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3" y="0"/>
            <a:ext cx="12191987"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1000932" y="287633"/>
            <a:ext cx="10515600" cy="1325563"/>
          </a:xfrm>
        </p:spPr>
        <p:txBody>
          <a:bodyPr/>
          <a:lstStyle/>
          <a:p>
            <a:pPr algn="ctr"/>
            <a:r>
              <a:rPr lang="en-US" b="1"/>
              <a:t>Benefits and Results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63285" y="1183589"/>
            <a:ext cx="12065430" cy="4351338"/>
          </a:xfrm>
        </p:spPr>
        <p:txBody>
          <a:bodyPr/>
          <a:lstStyle/>
          <a:p>
            <a:pPr>
              <a:buFont typeface="Wingdings" panose="05000000000000000000" pitchFamily="2" charset="2"/>
              <a:buChar char="Ø"/>
            </a:pPr>
            <a:r>
              <a:rPr lang="en-US"/>
              <a:t> </a:t>
            </a:r>
            <a:r>
              <a:rPr lang="en-US" sz="2300"/>
              <a:t>Improved worker safety - </a:t>
            </a:r>
            <a:r>
              <a:rPr lang="en-US" sz="2200"/>
              <a:t>Provides a high protection factor (APF) of up to1,000 significantly reducing the opportunity for exposure to respirable silica, dust, and airborne contaminants</a:t>
            </a:r>
          </a:p>
          <a:p>
            <a:pPr>
              <a:buFont typeface="Wingdings" panose="05000000000000000000" pitchFamily="2" charset="2"/>
              <a:buChar char="Ø"/>
            </a:pPr>
            <a:r>
              <a:rPr lang="en-US" sz="2300"/>
              <a:t> OSHA compliance - </a:t>
            </a:r>
            <a:r>
              <a:rPr lang="en-US" sz="2200"/>
              <a:t>Strengthens compliance with OSHA Respiratory Protection Standards (29 CFR 1926.103/ 1910.134  </a:t>
            </a:r>
          </a:p>
          <a:p>
            <a:pPr>
              <a:buFont typeface="Wingdings" panose="05000000000000000000" pitchFamily="2" charset="2"/>
              <a:buChar char="Ø"/>
            </a:pPr>
            <a:r>
              <a:rPr lang="en-US" sz="2300"/>
              <a:t> Increased comfort / Reduced fatigue - </a:t>
            </a:r>
            <a:r>
              <a:rPr lang="en-US" sz="2200"/>
              <a:t>Battery-powered airflow reduces breathing resistance</a:t>
            </a:r>
          </a:p>
          <a:p>
            <a:pPr>
              <a:buFont typeface="Wingdings" panose="05000000000000000000" pitchFamily="2" charset="2"/>
              <a:buChar char="Ø"/>
            </a:pPr>
            <a:r>
              <a:rPr lang="en-US" sz="2300"/>
              <a:t> Safer work environment - </a:t>
            </a:r>
            <a:r>
              <a:rPr lang="en-US" sz="2200"/>
              <a:t>Implementation of PAPRs fosters a safer workplace, boosting morale and employee confidence in health priorities.​</a:t>
            </a:r>
          </a:p>
          <a:p>
            <a:pPr marL="0" indent="0">
              <a:buNone/>
            </a:pPr>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3">
            <a:extLst>
              <a:ext uri="{FF2B5EF4-FFF2-40B4-BE49-F238E27FC236}">
                <a16:creationId xmlns:a16="http://schemas.microsoft.com/office/drawing/2014/main" id="{AF277602-B78D-EFA6-75EC-754C0BF2115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07802" y="3952068"/>
            <a:ext cx="1615481" cy="1458808"/>
          </a:xfrm>
          <a:prstGeom prst="rect">
            <a:avLst/>
          </a:prstGeom>
        </p:spPr>
      </p:pic>
    </p:spTree>
    <p:extLst>
      <p:ext uri="{BB962C8B-B14F-4D97-AF65-F5344CB8AC3E}">
        <p14:creationId xmlns:p14="http://schemas.microsoft.com/office/powerpoint/2010/main" val="164677657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3" y="0"/>
            <a:ext cx="12191987"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1093920" y="229560"/>
            <a:ext cx="10515600" cy="1325563"/>
          </a:xfrm>
        </p:spPr>
        <p:txBody>
          <a:bodyPr/>
          <a:lstStyle/>
          <a:p>
            <a:pPr algn="ctr"/>
            <a:r>
              <a:rPr lang="en-US" b="1"/>
              <a:t>Examples</a:t>
            </a:r>
            <a:r>
              <a:rPr lang="en-US"/>
              <a:t> </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14" name="Picture 13">
            <a:extLst>
              <a:ext uri="{FF2B5EF4-FFF2-40B4-BE49-F238E27FC236}">
                <a16:creationId xmlns:a16="http://schemas.microsoft.com/office/drawing/2014/main" id="{8A471610-082E-944C-9453-27DB70441353}"/>
              </a:ext>
            </a:extLst>
          </p:cNvPr>
          <p:cNvPicPr>
            <a:picLocks noChangeAspect="1"/>
          </p:cNvPicPr>
          <p:nvPr/>
        </p:nvPicPr>
        <p:blipFill>
          <a:blip r:embed="rId3" cstate="print">
            <a:extLst>
              <a:ext uri="{28A0092B-C50C-407E-A947-70E740481C1C}">
                <a14:useLocalDpi xmlns:a14="http://schemas.microsoft.com/office/drawing/2010/main" val="0"/>
              </a:ext>
            </a:extLst>
          </a:blip>
          <a:srcRect t="11706" b="11706"/>
          <a:stretch/>
        </p:blipFill>
        <p:spPr>
          <a:xfrm>
            <a:off x="5370041" y="3773836"/>
            <a:ext cx="2401039" cy="1619574"/>
          </a:xfrm>
          <a:prstGeom prst="rect">
            <a:avLst/>
          </a:prstGeom>
        </p:spPr>
      </p:pic>
      <p:pic>
        <p:nvPicPr>
          <p:cNvPr id="16" name="Picture 15">
            <a:extLst>
              <a:ext uri="{FF2B5EF4-FFF2-40B4-BE49-F238E27FC236}">
                <a16:creationId xmlns:a16="http://schemas.microsoft.com/office/drawing/2014/main" id="{7E26A0FF-2C16-B2C9-5AD5-895918F733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7989377" y="3899196"/>
            <a:ext cx="1952786" cy="1494215"/>
          </a:xfrm>
          <a:prstGeom prst="rect">
            <a:avLst/>
          </a:prstGeom>
        </p:spPr>
      </p:pic>
      <p:sp>
        <p:nvSpPr>
          <p:cNvPr id="17" name="TextBox 16">
            <a:extLst>
              <a:ext uri="{FF2B5EF4-FFF2-40B4-BE49-F238E27FC236}">
                <a16:creationId xmlns:a16="http://schemas.microsoft.com/office/drawing/2014/main" id="{A0023860-F5E4-F08D-77FB-882008DCC80A}"/>
              </a:ext>
            </a:extLst>
          </p:cNvPr>
          <p:cNvSpPr txBox="1"/>
          <p:nvPr/>
        </p:nvSpPr>
        <p:spPr>
          <a:xfrm>
            <a:off x="1309606" y="1451379"/>
            <a:ext cx="9914637" cy="1815882"/>
          </a:xfrm>
          <a:prstGeom prst="rect">
            <a:avLst/>
          </a:prstGeom>
          <a:noFill/>
        </p:spPr>
        <p:txBody>
          <a:bodyPr wrap="none" rtlCol="0">
            <a:spAutoFit/>
          </a:bodyPr>
          <a:lstStyle/>
          <a:p>
            <a:pPr marL="285750" indent="-285750">
              <a:buFont typeface="Wingdings" panose="05000000000000000000" pitchFamily="2" charset="2"/>
              <a:buChar char="Ø"/>
            </a:pPr>
            <a:r>
              <a:rPr lang="en-US" sz="2800"/>
              <a:t>Refractory demolition with high levels of airborne silica dust </a:t>
            </a:r>
          </a:p>
          <a:p>
            <a:pPr marL="285750" indent="-285750">
              <a:buFont typeface="Wingdings" panose="05000000000000000000" pitchFamily="2" charset="2"/>
              <a:buChar char="Ø"/>
            </a:pPr>
            <a:r>
              <a:rPr lang="en-US" sz="2800"/>
              <a:t>Confined space operations where respirable silica is present</a:t>
            </a:r>
          </a:p>
          <a:p>
            <a:pPr marL="285750" indent="-285750">
              <a:buFont typeface="Wingdings" panose="05000000000000000000" pitchFamily="2" charset="2"/>
              <a:buChar char="Ø"/>
            </a:pPr>
            <a:r>
              <a:rPr lang="en-US" sz="2800"/>
              <a:t>Material mixing and handling producing airborne particulates </a:t>
            </a:r>
          </a:p>
          <a:p>
            <a:pPr marL="285750" indent="-285750">
              <a:buFont typeface="Wingdings" panose="05000000000000000000" pitchFamily="2" charset="2"/>
              <a:buChar char="Ø"/>
            </a:pPr>
            <a:r>
              <a:rPr lang="en-US" sz="2800"/>
              <a:t>Work environments where airflow improves tolerance of PPE </a:t>
            </a:r>
          </a:p>
        </p:txBody>
      </p:sp>
      <p:pic>
        <p:nvPicPr>
          <p:cNvPr id="21" name="Picture 20">
            <a:extLst>
              <a:ext uri="{FF2B5EF4-FFF2-40B4-BE49-F238E27FC236}">
                <a16:creationId xmlns:a16="http://schemas.microsoft.com/office/drawing/2014/main" id="{34319B8B-9E42-B5A5-B6FC-C697932A268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53503" y="3899195"/>
            <a:ext cx="1898241" cy="1494215"/>
          </a:xfrm>
          <a:prstGeom prst="rect">
            <a:avLst/>
          </a:prstGeom>
        </p:spPr>
      </p:pic>
    </p:spTree>
    <p:extLst>
      <p:ext uri="{BB962C8B-B14F-4D97-AF65-F5344CB8AC3E}">
        <p14:creationId xmlns:p14="http://schemas.microsoft.com/office/powerpoint/2010/main" val="162730831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Future Use &amp; Applications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359036" y="1832052"/>
            <a:ext cx="11832956" cy="4351338"/>
          </a:xfrm>
        </p:spPr>
        <p:txBody>
          <a:bodyPr/>
          <a:lstStyle/>
          <a:p>
            <a:pPr>
              <a:buFont typeface="Wingdings" panose="05000000000000000000" pitchFamily="2" charset="2"/>
              <a:buChar char="Ø"/>
            </a:pPr>
            <a:r>
              <a:rPr lang="en-US" dirty="0"/>
              <a:t> Continue use in high respirable silica-generating operations</a:t>
            </a:r>
          </a:p>
          <a:p>
            <a:pPr>
              <a:buFont typeface="Wingdings" panose="05000000000000000000" pitchFamily="2" charset="2"/>
              <a:buChar char="Ø"/>
            </a:pPr>
            <a:r>
              <a:rPr lang="en-US" dirty="0"/>
              <a:t> Maintain implementation during tasks with elevated exposure risks </a:t>
            </a:r>
          </a:p>
          <a:p>
            <a:pPr>
              <a:buFont typeface="Wingdings" panose="05000000000000000000" pitchFamily="2" charset="2"/>
              <a:buChar char="Ø"/>
            </a:pPr>
            <a:r>
              <a:rPr lang="en-US" dirty="0"/>
              <a:t> Continue to use PAPR equipment as a best practice contributing to zero overexposure incidents and improved safety performance metrics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15599105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E3ABB5-971E-E215-3903-80A22FF20A6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3"/>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Summary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922146" y="1832052"/>
            <a:ext cx="10872063" cy="4351338"/>
          </a:xfrm>
        </p:spPr>
        <p:txBody>
          <a:bodyPr/>
          <a:lstStyle/>
          <a:p>
            <a:pPr>
              <a:buFont typeface="Wingdings" panose="05000000000000000000" pitchFamily="2" charset="2"/>
              <a:buChar char="Ø"/>
            </a:pPr>
            <a:r>
              <a:rPr lang="en-US" dirty="0"/>
              <a:t> PAPR systems provide superior respiratory protection in high-risk environments </a:t>
            </a:r>
          </a:p>
          <a:p>
            <a:pPr>
              <a:buFont typeface="Wingdings" panose="05000000000000000000" pitchFamily="2" charset="2"/>
              <a:buChar char="Ø"/>
            </a:pPr>
            <a:r>
              <a:rPr lang="en-US" dirty="0"/>
              <a:t> Improve both safety and worker compliance</a:t>
            </a:r>
          </a:p>
          <a:p>
            <a:pPr>
              <a:buFont typeface="Wingdings" panose="05000000000000000000" pitchFamily="2" charset="2"/>
              <a:buChar char="Ø"/>
            </a:pPr>
            <a:r>
              <a:rPr lang="en-US" dirty="0"/>
              <a:t> Support OSHA regulatory compliance for respirable crystalline silica</a:t>
            </a:r>
          </a:p>
          <a:p>
            <a:pPr marL="0" indent="0">
              <a:buNone/>
            </a:pPr>
            <a:endParaRPr lang="en-US" dirty="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294502058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06B403E4-BFB7-75C2-5D04-6427CCBB43E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 y="6865"/>
            <a:ext cx="12191987" cy="6857993"/>
          </a:xfrm>
          <a:prstGeom prst="rect">
            <a:avLst/>
          </a:prstGeom>
        </p:spPr>
      </p:pic>
    </p:spTree>
    <p:extLst>
      <p:ext uri="{BB962C8B-B14F-4D97-AF65-F5344CB8AC3E}">
        <p14:creationId xmlns:p14="http://schemas.microsoft.com/office/powerpoint/2010/main" val="99697504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SOFT CRAFTS LARGE</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At Excel Modular Scaffold, our strength is our people, driving our growth and success. We boast the best talent retention record, with highly trained and seasoned professionals. Our mission: to deliver first-class scaffold, insulation, paint, and abatement services with the best industry experts.</a:t>
            </a:r>
            <a:endParaRPr lang="en-US">
              <a:effectLst>
                <a:outerShdw blurRad="50800" dist="38100" dir="2700000" algn="tl" rotWithShape="0">
                  <a:prstClr val="black">
                    <a:alpha val="40000"/>
                  </a:prstClr>
                </a:outerShdw>
              </a:effectLst>
            </a:endParaRPr>
          </a:p>
        </p:txBody>
      </p:sp>
      <p:pic>
        <p:nvPicPr>
          <p:cNvPr id="6" name="Picture 5">
            <a:extLst>
              <a:ext uri="{FF2B5EF4-FFF2-40B4-BE49-F238E27FC236}">
                <a16:creationId xmlns:a16="http://schemas.microsoft.com/office/drawing/2014/main" id="{0E8C97A9-572C-7DED-67D9-C7310C54C91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8550" y="2793510"/>
            <a:ext cx="3296256" cy="1412680"/>
          </a:xfrm>
          <a:prstGeom prst="rect">
            <a:avLst/>
          </a:prstGeom>
        </p:spPr>
      </p:pic>
    </p:spTree>
    <p:extLst>
      <p:ext uri="{BB962C8B-B14F-4D97-AF65-F5344CB8AC3E}">
        <p14:creationId xmlns:p14="http://schemas.microsoft.com/office/powerpoint/2010/main" val="4271401422"/>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741384" y="770902"/>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effectLst>
                  <a:outerShdw blurRad="50800" dist="38100" dir="2700000" algn="tl" rotWithShape="0">
                    <a:prstClr val="black">
                      <a:alpha val="40000"/>
                    </a:prstClr>
                  </a:outerShdw>
                </a:effectLst>
                <a:latin typeface="Arial Black"/>
              </a:rPr>
              <a:t>BEST PRACTICE</a:t>
            </a:r>
          </a:p>
          <a:p>
            <a:r>
              <a:rPr lang="en-US" dirty="0">
                <a:solidFill>
                  <a:schemeClr val="bg1"/>
                </a:solidFill>
                <a:effectLst>
                  <a:outerShdw blurRad="50800" dist="38100" dir="2700000" algn="tl" rotWithShape="0">
                    <a:prstClr val="black">
                      <a:alpha val="40000"/>
                    </a:prstClr>
                  </a:outerShdw>
                </a:effectLst>
              </a:rPr>
              <a:t>HUB App</a:t>
            </a:r>
          </a:p>
          <a:p>
            <a:r>
              <a:rPr lang="en-US" sz="2800" dirty="0">
                <a:solidFill>
                  <a:schemeClr val="bg1"/>
                </a:solidFill>
                <a:effectLst>
                  <a:outerShdw blurRad="50800" dist="38100" dir="2700000" algn="tl" rotWithShape="0">
                    <a:prstClr val="black">
                      <a:alpha val="40000"/>
                    </a:prstClr>
                  </a:outerShdw>
                </a:effectLst>
              </a:rPr>
              <a:t>Presented by: Onecimo &amp; Jorge Hernandez</a:t>
            </a:r>
          </a:p>
        </p:txBody>
      </p:sp>
      <p:pic>
        <p:nvPicPr>
          <p:cNvPr id="10" name="Picture 9">
            <a:extLst>
              <a:ext uri="{FF2B5EF4-FFF2-40B4-BE49-F238E27FC236}">
                <a16:creationId xmlns:a16="http://schemas.microsoft.com/office/drawing/2014/main" id="{05334334-544B-992F-2BEF-E4920D9AD73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8550" y="2793510"/>
            <a:ext cx="3296256" cy="1412680"/>
          </a:xfrm>
          <a:prstGeom prst="rect">
            <a:avLst/>
          </a:prstGeom>
        </p:spPr>
      </p:pic>
      <p:pic>
        <p:nvPicPr>
          <p:cNvPr id="9" name="Picture 8" descr="A person and person standing with arms crossed&#10;&#10;AI-generated content may be incorrect.">
            <a:extLst>
              <a:ext uri="{FF2B5EF4-FFF2-40B4-BE49-F238E27FC236}">
                <a16:creationId xmlns:a16="http://schemas.microsoft.com/office/drawing/2014/main" id="{E2E08BB9-521E-9BCC-DF15-D23F3836DB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93097" y="3661567"/>
            <a:ext cx="5783238" cy="3236681"/>
          </a:xfrm>
          <a:prstGeom prst="rect">
            <a:avLst/>
          </a:prstGeom>
        </p:spPr>
      </p:pic>
      <p:sp>
        <p:nvSpPr>
          <p:cNvPr id="4" name="TextBox 4">
            <a:extLst>
              <a:ext uri="{FF2B5EF4-FFF2-40B4-BE49-F238E27FC236}">
                <a16:creationId xmlns:a16="http://schemas.microsoft.com/office/drawing/2014/main" id="{6D1F1F4A-20FA-C831-1BCA-AE8D33CB00EC}"/>
              </a:ext>
            </a:extLst>
          </p:cNvPr>
          <p:cNvSpPr txBox="1"/>
          <p:nvPr/>
        </p:nvSpPr>
        <p:spPr>
          <a:xfrm>
            <a:off x="8613630" y="5279907"/>
            <a:ext cx="1835060"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178168035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APP-BASED HIRING</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301581" y="1578780"/>
            <a:ext cx="6297523" cy="4598183"/>
          </a:xfrm>
        </p:spPr>
        <p:txBody>
          <a:bodyPr vert="horz" lIns="91440" tIns="45720" rIns="91440" bIns="45720" rtlCol="0" anchor="t">
            <a:normAutofit/>
          </a:bodyPr>
          <a:lstStyle/>
          <a:p>
            <a:pPr>
              <a:lnSpc>
                <a:spcPct val="100000"/>
              </a:lnSpc>
              <a:spcBef>
                <a:spcPts val="0"/>
              </a:spcBef>
            </a:pPr>
            <a:r>
              <a:rPr lang="en-US" sz="2000"/>
              <a:t>Electronic hiring procedure facilitates early application initiation.</a:t>
            </a:r>
          </a:p>
          <a:p>
            <a:pPr>
              <a:lnSpc>
                <a:spcPct val="100000"/>
              </a:lnSpc>
              <a:spcBef>
                <a:spcPts val="0"/>
              </a:spcBef>
            </a:pPr>
            <a:r>
              <a:rPr lang="en-US" sz="2000"/>
              <a:t>Applicants can start the process remotely.</a:t>
            </a:r>
          </a:p>
          <a:p>
            <a:pPr>
              <a:lnSpc>
                <a:spcPct val="100000"/>
              </a:lnSpc>
              <a:spcBef>
                <a:spcPts val="0"/>
              </a:spcBef>
            </a:pPr>
            <a:r>
              <a:rPr lang="en-US" sz="2000"/>
              <a:t>Streamlines hiring process.</a:t>
            </a:r>
          </a:p>
          <a:p>
            <a:pPr>
              <a:lnSpc>
                <a:spcPct val="100000"/>
              </a:lnSpc>
              <a:spcBef>
                <a:spcPts val="0"/>
              </a:spcBef>
            </a:pPr>
            <a:r>
              <a:rPr lang="en-US" sz="2000"/>
              <a:t>New hires promptly access company training upon </a:t>
            </a:r>
            <a:br>
              <a:rPr lang="en-US" sz="2000"/>
            </a:br>
            <a:r>
              <a:rPr lang="en-US" sz="2000"/>
              <a:t>onboarding.</a:t>
            </a:r>
          </a:p>
          <a:p>
            <a:pPr>
              <a:lnSpc>
                <a:spcPct val="100000"/>
              </a:lnSpc>
              <a:spcBef>
                <a:spcPts val="0"/>
              </a:spcBef>
            </a:pPr>
            <a:r>
              <a:rPr lang="en-US" sz="2000"/>
              <a:t>Establishes a knowledgeable workforce from day one.</a:t>
            </a:r>
          </a:p>
          <a:p>
            <a:pPr>
              <a:lnSpc>
                <a:spcPct val="100000"/>
              </a:lnSpc>
              <a:spcBef>
                <a:spcPts val="0"/>
              </a:spcBef>
            </a:pPr>
            <a:endParaRPr lang="en-US" sz="1800"/>
          </a:p>
          <a:p>
            <a:pPr marL="0" indent="0">
              <a:lnSpc>
                <a:spcPct val="100000"/>
              </a:lnSpc>
              <a:spcBef>
                <a:spcPts val="0"/>
              </a:spcBef>
              <a:buNone/>
            </a:pPr>
            <a:endParaRPr lang="en-US" sz="18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Placeholder 9">
            <a:extLst>
              <a:ext uri="{FF2B5EF4-FFF2-40B4-BE49-F238E27FC236}">
                <a16:creationId xmlns:a16="http://schemas.microsoft.com/office/drawing/2014/main" id="{40F0AC55-7255-58D2-E559-5E9DE2ABD5F5}"/>
              </a:ext>
            </a:extLst>
          </p:cNvPr>
          <p:cNvPicPr>
            <a:picLocks noGrp="1" noChangeAspect="1"/>
          </p:cNvPicPr>
          <p:nvPr>
            <p:ph sz="half" idx="2"/>
          </p:nvPr>
        </p:nvPicPr>
        <p:blipFill>
          <a:blip r:embed="rId3"/>
          <a:srcRect t="11790" b="9058"/>
          <a:stretch>
            <a:fillRect/>
          </a:stretch>
        </p:blipFill>
        <p:spPr>
          <a:xfrm>
            <a:off x="7047524" y="555030"/>
            <a:ext cx="2944775" cy="5065629"/>
          </a:xfrm>
          <a:prstGeom prst="rect">
            <a:avLst/>
          </a:prstGeom>
          <a:noFill/>
          <a:ln>
            <a:solidFill>
              <a:schemeClr val="bg1">
                <a:lumMod val="85000"/>
              </a:schemeClr>
            </a:solidFill>
          </a:ln>
        </p:spPr>
      </p:pic>
    </p:spTree>
    <p:extLst>
      <p:ext uri="{BB962C8B-B14F-4D97-AF65-F5344CB8AC3E}">
        <p14:creationId xmlns:p14="http://schemas.microsoft.com/office/powerpoint/2010/main" val="205201975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3" y="8"/>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INTERNAL TRAINING </a:t>
            </a:r>
            <a:br>
              <a:rPr lang="en-US"/>
            </a:br>
            <a:r>
              <a:rPr lang="en-US"/>
              <a:t>AND TESTING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80116" y="1718302"/>
            <a:ext cx="6318988" cy="4641112"/>
          </a:xfrm>
        </p:spPr>
        <p:txBody>
          <a:bodyPr vert="horz" lIns="91440" tIns="45720" rIns="91440" bIns="45720" rtlCol="0" anchor="t">
            <a:normAutofit/>
          </a:bodyPr>
          <a:lstStyle/>
          <a:p>
            <a:pPr>
              <a:lnSpc>
                <a:spcPct val="100000"/>
              </a:lnSpc>
              <a:spcBef>
                <a:spcPts val="0"/>
              </a:spcBef>
            </a:pPr>
            <a:r>
              <a:rPr lang="en-US" sz="2000"/>
              <a:t>Central hub for employee development.</a:t>
            </a:r>
          </a:p>
          <a:p>
            <a:pPr>
              <a:lnSpc>
                <a:spcPct val="100000"/>
              </a:lnSpc>
              <a:spcBef>
                <a:spcPts val="0"/>
              </a:spcBef>
            </a:pPr>
            <a:r>
              <a:rPr lang="en-US" sz="2000"/>
              <a:t>Accessible to all employees and applicants.</a:t>
            </a:r>
          </a:p>
          <a:p>
            <a:pPr>
              <a:lnSpc>
                <a:spcPct val="100000"/>
              </a:lnSpc>
              <a:spcBef>
                <a:spcPts val="0"/>
              </a:spcBef>
            </a:pPr>
            <a:r>
              <a:rPr lang="en-US" sz="2000"/>
              <a:t>Simplifies regulatory training.</a:t>
            </a:r>
          </a:p>
          <a:p>
            <a:pPr>
              <a:lnSpc>
                <a:spcPct val="100000"/>
              </a:lnSpc>
              <a:spcBef>
                <a:spcPts val="0"/>
              </a:spcBef>
            </a:pPr>
            <a:r>
              <a:rPr lang="en-US" sz="2000"/>
              <a:t>Reduces reliance on paperwork.</a:t>
            </a:r>
          </a:p>
          <a:p>
            <a:pPr>
              <a:lnSpc>
                <a:spcPct val="100000"/>
              </a:lnSpc>
              <a:spcBef>
                <a:spcPts val="0"/>
              </a:spcBef>
            </a:pPr>
            <a:r>
              <a:rPr lang="en-US" sz="2000"/>
              <a:t>Boosts operational efficiency.</a:t>
            </a:r>
          </a:p>
          <a:p>
            <a:pPr>
              <a:lnSpc>
                <a:spcPct val="100000"/>
              </a:lnSpc>
              <a:spcBef>
                <a:spcPts val="0"/>
              </a:spcBef>
            </a:pPr>
            <a:r>
              <a:rPr lang="en-US" sz="2000"/>
              <a:t>Swift distribution of training materials and notices.</a:t>
            </a:r>
          </a:p>
          <a:p>
            <a:pPr>
              <a:lnSpc>
                <a:spcPct val="100000"/>
              </a:lnSpc>
              <a:spcBef>
                <a:spcPts val="0"/>
              </a:spcBef>
            </a:pPr>
            <a:r>
              <a:rPr lang="en-US" sz="2000"/>
              <a:t>Ensures uniformity across the workforce.</a:t>
            </a:r>
          </a:p>
          <a:p>
            <a:pPr marL="0" indent="0">
              <a:lnSpc>
                <a:spcPct val="100000"/>
              </a:lnSpc>
              <a:spcBef>
                <a:spcPts val="0"/>
              </a:spcBef>
              <a:buNone/>
            </a:pPr>
            <a:endParaRPr lang="en-US" sz="18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Placeholder 6">
            <a:extLst>
              <a:ext uri="{FF2B5EF4-FFF2-40B4-BE49-F238E27FC236}">
                <a16:creationId xmlns:a16="http://schemas.microsoft.com/office/drawing/2014/main" id="{5A92D113-678B-B4CF-83A3-0B6437579DA1}"/>
              </a:ext>
            </a:extLst>
          </p:cNvPr>
          <p:cNvPicPr>
            <a:picLocks noGrp="1" noChangeAspect="1"/>
          </p:cNvPicPr>
          <p:nvPr>
            <p:ph sz="half" idx="2"/>
          </p:nvPr>
        </p:nvPicPr>
        <p:blipFill rotWithShape="1">
          <a:blip r:embed="rId3"/>
          <a:srcRect l="322" r="832" b="45094"/>
          <a:stretch>
            <a:fillRect/>
          </a:stretch>
        </p:blipFill>
        <p:spPr>
          <a:xfrm>
            <a:off x="6599104" y="953542"/>
            <a:ext cx="3533987" cy="4054503"/>
          </a:xfrm>
          <a:prstGeom prst="rect">
            <a:avLst/>
          </a:prstGeom>
          <a:ln>
            <a:solidFill>
              <a:schemeClr val="bg1">
                <a:lumMod val="85000"/>
              </a:schemeClr>
            </a:solidFill>
          </a:ln>
        </p:spPr>
      </p:pic>
    </p:spTree>
    <p:extLst>
      <p:ext uri="{BB962C8B-B14F-4D97-AF65-F5344CB8AC3E}">
        <p14:creationId xmlns:p14="http://schemas.microsoft.com/office/powerpoint/2010/main" val="213513841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COMPANY STORE </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183524" y="1514387"/>
            <a:ext cx="6300730" cy="2118413"/>
          </a:xfrm>
        </p:spPr>
        <p:txBody>
          <a:bodyPr vert="horz" lIns="91440" tIns="45720" rIns="91440" bIns="45720" numCol="1" rtlCol="0" anchor="t">
            <a:noAutofit/>
          </a:bodyPr>
          <a:lstStyle/>
          <a:p>
            <a:pPr>
              <a:lnSpc>
                <a:spcPct val="100000"/>
              </a:lnSpc>
            </a:pPr>
            <a:r>
              <a:rPr lang="en-US" sz="1800"/>
              <a:t>Accumulate safety points through:</a:t>
            </a:r>
          </a:p>
          <a:p>
            <a:pPr lvl="1">
              <a:lnSpc>
                <a:spcPct val="100000"/>
              </a:lnSpc>
            </a:pPr>
            <a:r>
              <a:rPr lang="en-US" sz="1600"/>
              <a:t>Attending safety meetings</a:t>
            </a:r>
          </a:p>
          <a:p>
            <a:pPr lvl="1">
              <a:lnSpc>
                <a:spcPct val="100000"/>
              </a:lnSpc>
            </a:pPr>
            <a:r>
              <a:rPr lang="en-US" sz="1600"/>
              <a:t>Engaging in safe actions</a:t>
            </a:r>
          </a:p>
          <a:p>
            <a:pPr lvl="1">
              <a:lnSpc>
                <a:spcPct val="100000"/>
              </a:lnSpc>
            </a:pPr>
            <a:r>
              <a:rPr lang="en-US" sz="1600"/>
              <a:t>Completing training</a:t>
            </a:r>
          </a:p>
          <a:p>
            <a:pPr>
              <a:lnSpc>
                <a:spcPct val="100000"/>
              </a:lnSpc>
            </a:pPr>
            <a:r>
              <a:rPr lang="en-US" sz="1800"/>
              <a:t>Redeem points for:</a:t>
            </a:r>
          </a:p>
          <a:p>
            <a:pPr lvl="1">
              <a:lnSpc>
                <a:spcPct val="100000"/>
              </a:lnSpc>
            </a:pPr>
            <a:r>
              <a:rPr lang="en-US" sz="1600"/>
              <a:t>Company-branded merchandise</a:t>
            </a:r>
          </a:p>
          <a:p>
            <a:pPr lvl="1">
              <a:lnSpc>
                <a:spcPct val="100000"/>
              </a:lnSpc>
            </a:pPr>
            <a:r>
              <a:rPr lang="en-US" sz="1600"/>
              <a:t>Workwear</a:t>
            </a:r>
          </a:p>
          <a:p>
            <a:pPr lvl="1">
              <a:lnSpc>
                <a:spcPct val="100000"/>
              </a:lnSpc>
            </a:pPr>
            <a:r>
              <a:rPr lang="en-US" sz="1600"/>
              <a:t>Tools</a:t>
            </a:r>
          </a:p>
          <a:p>
            <a:pPr marL="0" indent="0">
              <a:lnSpc>
                <a:spcPct val="100000"/>
              </a:lnSpc>
              <a:buNone/>
            </a:pPr>
            <a:endParaRPr lang="en-US" sz="1800"/>
          </a:p>
          <a:p>
            <a:pPr marL="0" indent="0">
              <a:lnSpc>
                <a:spcPct val="100000"/>
              </a:lnSpc>
              <a:buNone/>
            </a:pPr>
            <a:endParaRPr lang="en-US" sz="1600"/>
          </a:p>
        </p:txBody>
      </p:sp>
      <p:pic>
        <p:nvPicPr>
          <p:cNvPr id="4" name="Content Placeholder 3">
            <a:extLst>
              <a:ext uri="{FF2B5EF4-FFF2-40B4-BE49-F238E27FC236}">
                <a16:creationId xmlns:a16="http://schemas.microsoft.com/office/drawing/2014/main" id="{F5CB8288-A056-7325-10B5-66DA9199EC76}"/>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rcRect t="11576"/>
          <a:stretch>
            <a:fillRect/>
          </a:stretch>
        </p:blipFill>
        <p:spPr>
          <a:xfrm>
            <a:off x="7286070" y="717656"/>
            <a:ext cx="2640129" cy="5059868"/>
          </a:xfrm>
          <a:prstGeom prst="rect">
            <a:avLst/>
          </a:prstGeom>
          <a:ln>
            <a:solidFill>
              <a:schemeClr val="bg1">
                <a:lumMod val="85000"/>
              </a:schemeClr>
            </a:solidFill>
          </a:ln>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6" name="TextBox 5">
            <a:extLst>
              <a:ext uri="{FF2B5EF4-FFF2-40B4-BE49-F238E27FC236}">
                <a16:creationId xmlns:a16="http://schemas.microsoft.com/office/drawing/2014/main" id="{FBB8E6FB-8395-6872-15E8-BBD74A79BE68}"/>
              </a:ext>
            </a:extLst>
          </p:cNvPr>
          <p:cNvSpPr txBox="1"/>
          <p:nvPr/>
        </p:nvSpPr>
        <p:spPr>
          <a:xfrm>
            <a:off x="4193043" y="1514387"/>
            <a:ext cx="6185970" cy="1231106"/>
          </a:xfrm>
          <a:prstGeom prst="rect">
            <a:avLst/>
          </a:prstGeom>
          <a:noFill/>
        </p:spPr>
        <p:txBody>
          <a:bodyPr wrap="square" lIns="91440" tIns="45720" rIns="91440" bIns="45720" anchor="t">
            <a:spAutoFit/>
          </a:bodyPr>
          <a:lstStyle/>
          <a:p>
            <a:r>
              <a:rPr lang="en-US" sz="2000"/>
              <a:t>Promotes:</a:t>
            </a:r>
          </a:p>
          <a:p>
            <a:pPr lvl="1"/>
            <a:r>
              <a:rPr lang="en-US"/>
              <a:t>Safety awareness</a:t>
            </a:r>
          </a:p>
          <a:p>
            <a:pPr lvl="1"/>
            <a:r>
              <a:rPr lang="en-US"/>
              <a:t>Employee motivation</a:t>
            </a:r>
          </a:p>
          <a:p>
            <a:pPr lvl="1"/>
            <a:r>
              <a:rPr lang="en-US"/>
              <a:t>Participation</a:t>
            </a:r>
          </a:p>
        </p:txBody>
      </p:sp>
    </p:spTree>
    <p:extLst>
      <p:ext uri="{BB962C8B-B14F-4D97-AF65-F5344CB8AC3E}">
        <p14:creationId xmlns:p14="http://schemas.microsoft.com/office/powerpoint/2010/main" val="80768282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140594" y="225604"/>
            <a:ext cx="10515600" cy="1325563"/>
          </a:xfrm>
        </p:spPr>
        <p:txBody>
          <a:bodyPr/>
          <a:lstStyle/>
          <a:p>
            <a:r>
              <a:rPr lang="en-US"/>
              <a:t>DOCUMENT ACCESS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80115" y="1371934"/>
            <a:ext cx="7207373" cy="2422049"/>
          </a:xfrm>
        </p:spPr>
        <p:txBody>
          <a:bodyPr vert="horz" lIns="91440" tIns="45720" rIns="91440" bIns="45720" rtlCol="0" anchor="t">
            <a:noAutofit/>
          </a:bodyPr>
          <a:lstStyle/>
          <a:p>
            <a:r>
              <a:rPr lang="en-US" sz="2400" dirty="0"/>
              <a:t>Instant access to important documents:</a:t>
            </a:r>
          </a:p>
          <a:p>
            <a:pPr lvl="1"/>
            <a:r>
              <a:rPr lang="en-US" sz="1800" dirty="0"/>
              <a:t>Health, safety and environmental plans (HSEPs)</a:t>
            </a:r>
          </a:p>
          <a:p>
            <a:pPr lvl="1"/>
            <a:r>
              <a:rPr lang="en-US" sz="1800" dirty="0"/>
              <a:t>Technical documents</a:t>
            </a:r>
          </a:p>
          <a:p>
            <a:pPr lvl="1"/>
            <a:r>
              <a:rPr lang="en-US" sz="1800" dirty="0"/>
              <a:t>Safety notices</a:t>
            </a:r>
          </a:p>
          <a:p>
            <a:pPr lvl="1"/>
            <a:r>
              <a:rPr lang="en-US" sz="1800" dirty="0"/>
              <a:t>Tech tips</a:t>
            </a:r>
          </a:p>
          <a:p>
            <a:r>
              <a:rPr lang="en-US" sz="2400" dirty="0"/>
              <a:t>Improves safety compliance:</a:t>
            </a:r>
          </a:p>
          <a:p>
            <a:pPr lvl="1"/>
            <a:r>
              <a:rPr lang="en-US" sz="1800" dirty="0"/>
              <a:t>Ensures immediate availability of safety protocols.</a:t>
            </a:r>
          </a:p>
          <a:p>
            <a:pPr lvl="1"/>
            <a:r>
              <a:rPr lang="en-US" sz="1800" dirty="0"/>
              <a:t>Helps employees adhere to safety guidelines effectively.</a:t>
            </a:r>
          </a:p>
          <a:p>
            <a:endParaRPr lang="en-US" dirty="0"/>
          </a:p>
          <a:p>
            <a:pPr marL="0" indent="0">
              <a:buNone/>
            </a:pPr>
            <a:endParaRPr lang="en-US" dirty="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Placeholder 6">
            <a:extLst>
              <a:ext uri="{FF2B5EF4-FFF2-40B4-BE49-F238E27FC236}">
                <a16:creationId xmlns:a16="http://schemas.microsoft.com/office/drawing/2014/main" id="{03914B3B-0E12-C096-36FE-3797AEE833B9}"/>
              </a:ext>
            </a:extLst>
          </p:cNvPr>
          <p:cNvPicPr>
            <a:picLocks noGrp="1" noChangeAspect="1"/>
          </p:cNvPicPr>
          <p:nvPr>
            <p:ph sz="half" idx="2"/>
          </p:nvPr>
        </p:nvPicPr>
        <p:blipFill rotWithShape="1">
          <a:blip r:embed="rId3"/>
          <a:srcRect l="-460" r="676" b="56126"/>
          <a:stretch>
            <a:fillRect/>
          </a:stretch>
        </p:blipFill>
        <p:spPr>
          <a:xfrm>
            <a:off x="7483337" y="859020"/>
            <a:ext cx="3865776" cy="3677454"/>
          </a:xfrm>
          <a:solidFill>
            <a:schemeClr val="bg1"/>
          </a:solidFill>
          <a:ln>
            <a:solidFill>
              <a:schemeClr val="bg1">
                <a:lumMod val="85000"/>
              </a:schemeClr>
            </a:solidFill>
          </a:ln>
        </p:spPr>
      </p:pic>
    </p:spTree>
    <p:extLst>
      <p:ext uri="{BB962C8B-B14F-4D97-AF65-F5344CB8AC3E}">
        <p14:creationId xmlns:p14="http://schemas.microsoft.com/office/powerpoint/2010/main" val="289842553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BEHAVIOR-BASED</a:t>
            </a:r>
            <a:br>
              <a:rPr lang="en-US"/>
            </a:br>
            <a:r>
              <a:rPr lang="en-US"/>
              <a:t>SAFETY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344509" y="1618780"/>
            <a:ext cx="6278320" cy="2658264"/>
          </a:xfrm>
        </p:spPr>
        <p:txBody>
          <a:bodyPr>
            <a:normAutofit fontScale="77500" lnSpcReduction="20000"/>
          </a:bodyPr>
          <a:lstStyle/>
          <a:p>
            <a:r>
              <a:rPr lang="en-US" dirty="0"/>
              <a:t>Integrates Bartlett’s "Silence is Permission" (SIP) safety initiative.</a:t>
            </a:r>
          </a:p>
          <a:p>
            <a:r>
              <a:rPr lang="en-US" dirty="0"/>
              <a:t>SIP submissions feature automates tracking and reporting of safety data.</a:t>
            </a:r>
          </a:p>
          <a:p>
            <a:r>
              <a:rPr lang="en-US" dirty="0"/>
              <a:t>Eliminates manual data entry by administrators.</a:t>
            </a:r>
          </a:p>
          <a:p>
            <a:r>
              <a:rPr lang="en-US" dirty="0"/>
              <a:t>Reporting capabilities identify trends for proactive risk management.</a:t>
            </a:r>
          </a:p>
          <a:p>
            <a:r>
              <a:rPr lang="en-US" dirty="0"/>
              <a:t>Enables targeted training or safety tips.</a:t>
            </a:r>
          </a:p>
          <a:p>
            <a:pPr marL="0" indent="0">
              <a:buNone/>
            </a:pPr>
            <a:endParaRPr lang="en-US" dirty="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Placeholder 5">
            <a:extLst>
              <a:ext uri="{FF2B5EF4-FFF2-40B4-BE49-F238E27FC236}">
                <a16:creationId xmlns:a16="http://schemas.microsoft.com/office/drawing/2014/main" id="{00AD3AE9-2F6D-79A2-0F73-ED1652BC6014}"/>
              </a:ext>
            </a:extLst>
          </p:cNvPr>
          <p:cNvPicPr>
            <a:picLocks noGrp="1" noChangeAspect="1"/>
          </p:cNvPicPr>
          <p:nvPr>
            <p:ph sz="half" idx="2"/>
          </p:nvPr>
        </p:nvPicPr>
        <p:blipFill rotWithShape="1">
          <a:blip r:embed="rId3"/>
          <a:srcRect l="1283" r="539"/>
          <a:stretch/>
        </p:blipFill>
        <p:spPr>
          <a:xfrm>
            <a:off x="6626972" y="932814"/>
            <a:ext cx="4272056" cy="4351338"/>
          </a:xfrm>
        </p:spPr>
      </p:pic>
    </p:spTree>
    <p:extLst>
      <p:ext uri="{BB962C8B-B14F-4D97-AF65-F5344CB8AC3E}">
        <p14:creationId xmlns:p14="http://schemas.microsoft.com/office/powerpoint/2010/main" val="108267877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223761"/>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REFER A FRIEND</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312313" y="1557316"/>
            <a:ext cx="5761148" cy="2602089"/>
          </a:xfrm>
        </p:spPr>
        <p:txBody>
          <a:bodyPr vert="horz" lIns="91440" tIns="45720" rIns="91440" bIns="45720" rtlCol="0" anchor="t">
            <a:normAutofit fontScale="85000" lnSpcReduction="20000"/>
          </a:bodyPr>
          <a:lstStyle/>
          <a:p>
            <a:r>
              <a:rPr lang="en-US"/>
              <a:t>"Refer a Friend" feature simplifies referral process.</a:t>
            </a:r>
          </a:p>
          <a:p>
            <a:r>
              <a:rPr lang="en-US"/>
              <a:t>Current employees can recommend potential candidates easily.</a:t>
            </a:r>
          </a:p>
          <a:p>
            <a:r>
              <a:rPr lang="en-US"/>
              <a:t>Referrals directed to download the app and initiate application process.</a:t>
            </a:r>
          </a:p>
          <a:p>
            <a:r>
              <a:rPr lang="en-US"/>
              <a:t>Ensures seamless integration of new hires into digital-first approach.</a:t>
            </a:r>
          </a:p>
          <a:p>
            <a:pPr marL="0" indent="0">
              <a:buNone/>
            </a:pPr>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Placeholder 5">
            <a:extLst>
              <a:ext uri="{FF2B5EF4-FFF2-40B4-BE49-F238E27FC236}">
                <a16:creationId xmlns:a16="http://schemas.microsoft.com/office/drawing/2014/main" id="{A428D506-BC83-55B0-D02F-324C380444DF}"/>
              </a:ext>
            </a:extLst>
          </p:cNvPr>
          <p:cNvPicPr>
            <a:picLocks noGrp="1" noChangeAspect="1"/>
          </p:cNvPicPr>
          <p:nvPr>
            <p:ph sz="half" idx="2"/>
          </p:nvPr>
        </p:nvPicPr>
        <p:blipFill rotWithShape="1">
          <a:blip r:embed="rId3"/>
          <a:srcRect l="186" t="2893" r="-985" b="37396"/>
          <a:stretch>
            <a:fillRect/>
          </a:stretch>
        </p:blipFill>
        <p:spPr>
          <a:xfrm>
            <a:off x="7509121" y="782579"/>
            <a:ext cx="2979775" cy="3819004"/>
          </a:xfrm>
          <a:solidFill>
            <a:schemeClr val="bg1"/>
          </a:solidFill>
          <a:ln>
            <a:solidFill>
              <a:schemeClr val="bg1">
                <a:lumMod val="85000"/>
              </a:schemeClr>
            </a:solidFill>
          </a:ln>
        </p:spPr>
      </p:pic>
      <p:pic>
        <p:nvPicPr>
          <p:cNvPr id="4" name="Picture 3">
            <a:extLst>
              <a:ext uri="{FF2B5EF4-FFF2-40B4-BE49-F238E27FC236}">
                <a16:creationId xmlns:a16="http://schemas.microsoft.com/office/drawing/2014/main" id="{9EF03321-D9D9-7A4F-4A9F-9F1868ECD154}"/>
              </a:ext>
            </a:extLst>
          </p:cNvPr>
          <p:cNvPicPr>
            <a:picLocks noChangeAspect="1"/>
          </p:cNvPicPr>
          <p:nvPr/>
        </p:nvPicPr>
        <p:blipFill>
          <a:blip r:embed="rId4"/>
          <a:stretch>
            <a:fillRect/>
          </a:stretch>
        </p:blipFill>
        <p:spPr>
          <a:xfrm>
            <a:off x="5597280" y="4396055"/>
            <a:ext cx="3147317" cy="899638"/>
          </a:xfrm>
          <a:prstGeom prst="rect">
            <a:avLst/>
          </a:prstGeom>
        </p:spPr>
      </p:pic>
    </p:spTree>
    <p:extLst>
      <p:ext uri="{BB962C8B-B14F-4D97-AF65-F5344CB8AC3E}">
        <p14:creationId xmlns:p14="http://schemas.microsoft.com/office/powerpoint/2010/main" val="271899151"/>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SAFETY ASSISTANT</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51834" y="2147597"/>
            <a:ext cx="5181600" cy="1711169"/>
          </a:xfrm>
        </p:spPr>
        <p:txBody>
          <a:bodyPr vert="horz" lIns="91440" tIns="45720" rIns="91440" bIns="45720" rtlCol="0" anchor="t">
            <a:normAutofit/>
          </a:bodyPr>
          <a:lstStyle/>
          <a:p>
            <a:pPr marL="0" indent="0">
              <a:buNone/>
            </a:pPr>
            <a:r>
              <a:rPr lang="en-US" sz="2400"/>
              <a:t>AI based model that houses all of Excel’s policies and procedures as well as general information for quick guide access from anywhere</a:t>
            </a:r>
          </a:p>
          <a:p>
            <a:pPr marL="0" indent="0">
              <a:buNone/>
            </a:pPr>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Placeholder 5">
            <a:extLst>
              <a:ext uri="{FF2B5EF4-FFF2-40B4-BE49-F238E27FC236}">
                <a16:creationId xmlns:a16="http://schemas.microsoft.com/office/drawing/2014/main" id="{C9D74B96-BF40-E64B-9980-3A534370EC24}"/>
              </a:ext>
            </a:extLst>
          </p:cNvPr>
          <p:cNvPicPr>
            <a:picLocks noGrp="1" noChangeAspect="1"/>
          </p:cNvPicPr>
          <p:nvPr>
            <p:ph sz="half" idx="2"/>
          </p:nvPr>
        </p:nvPicPr>
        <p:blipFill>
          <a:blip r:embed="rId3"/>
          <a:srcRect l="5370" r="5370"/>
          <a:stretch/>
        </p:blipFill>
        <p:spPr>
          <a:xfrm>
            <a:off x="7078611" y="642124"/>
            <a:ext cx="2399925" cy="5151170"/>
          </a:xfrm>
          <a:solidFill>
            <a:schemeClr val="bg1"/>
          </a:solidFill>
        </p:spPr>
      </p:pic>
    </p:spTree>
    <p:extLst>
      <p:ext uri="{BB962C8B-B14F-4D97-AF65-F5344CB8AC3E}">
        <p14:creationId xmlns:p14="http://schemas.microsoft.com/office/powerpoint/2010/main" val="606743049"/>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SCAFFOLD INSPECTIONS/</a:t>
            </a:r>
            <a:br>
              <a:rPr lang="en-US"/>
            </a:br>
            <a:r>
              <a:rPr lang="en-US"/>
              <a:t>GEO-LOCATING</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3" name="Picture Placeholder 11">
            <a:extLst>
              <a:ext uri="{FF2B5EF4-FFF2-40B4-BE49-F238E27FC236}">
                <a16:creationId xmlns:a16="http://schemas.microsoft.com/office/drawing/2014/main" id="{CDE869A9-AA59-8DE9-4752-67CAE2BCDD02}"/>
              </a:ext>
            </a:extLst>
          </p:cNvPr>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24287"/>
          <a:stretch>
            <a:fillRect/>
          </a:stretch>
        </p:blipFill>
        <p:spPr>
          <a:xfrm>
            <a:off x="6481838" y="1249521"/>
            <a:ext cx="3509655" cy="4140200"/>
          </a:xfrm>
          <a:solidFill>
            <a:schemeClr val="bg1"/>
          </a:solidFill>
          <a:ln>
            <a:solidFill>
              <a:schemeClr val="bg1"/>
            </a:solidFill>
          </a:ln>
        </p:spPr>
      </p:pic>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199" y="1725266"/>
            <a:ext cx="6633117" cy="2233419"/>
          </a:xfrm>
        </p:spPr>
        <p:txBody>
          <a:bodyPr vert="horz" lIns="91440" tIns="45720" rIns="91440" bIns="45720" rtlCol="0" anchor="t">
            <a:noAutofit/>
          </a:bodyPr>
          <a:lstStyle/>
          <a:p>
            <a:r>
              <a:rPr lang="en-US" sz="2400" dirty="0"/>
              <a:t>iPhones and Androids allow supervisors to keep up with daily inspections</a:t>
            </a:r>
          </a:p>
          <a:p>
            <a:r>
              <a:rPr lang="en-US" sz="2400" dirty="0"/>
              <a:t>Geo-locating allows scaffold visibility</a:t>
            </a:r>
          </a:p>
          <a:p>
            <a:r>
              <a:rPr lang="en-US" sz="2400" dirty="0"/>
              <a:t>Ties into a web-based planning system showing detailed locations of scaffolds before being built for execution planning</a:t>
            </a:r>
          </a:p>
          <a:p>
            <a:pPr marL="0" indent="0">
              <a:buNone/>
            </a:pPr>
            <a:endParaRPr lang="en-US" dirty="0"/>
          </a:p>
        </p:txBody>
      </p:sp>
    </p:spTree>
    <p:extLst>
      <p:ext uri="{BB962C8B-B14F-4D97-AF65-F5344CB8AC3E}">
        <p14:creationId xmlns:p14="http://schemas.microsoft.com/office/powerpoint/2010/main" val="224172637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a:extLst>
              <a:ext uri="{FF2B5EF4-FFF2-40B4-BE49-F238E27FC236}">
                <a16:creationId xmlns:a16="http://schemas.microsoft.com/office/drawing/2014/main" id="{34CCB938-57FB-C25A-FB5B-57E84115C36B}"/>
              </a:ext>
            </a:extLst>
          </p:cNvPr>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686605" y="1829837"/>
            <a:ext cx="2995143" cy="2665518"/>
          </a:xfrm>
          <a:prstGeom prst="rect">
            <a:avLst/>
          </a:prstGeom>
        </p:spPr>
      </p:pic>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 y="-3867"/>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normAutofit/>
          </a:bodyPr>
          <a:lstStyle/>
          <a:p>
            <a:r>
              <a:rPr lang="en-US"/>
              <a:t>WEB-BASED PROJECT </a:t>
            </a:r>
            <a:br>
              <a:rPr lang="en-US"/>
            </a:br>
            <a:r>
              <a:rPr lang="en-US"/>
              <a:t>MANAGEMENT PROGRAM</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165240" y="1718301"/>
            <a:ext cx="7603902" cy="3188339"/>
          </a:xfrm>
        </p:spPr>
        <p:txBody>
          <a:bodyPr vert="horz" lIns="91440" tIns="45720" rIns="91440" bIns="45720" rtlCol="0" anchor="t">
            <a:noAutofit/>
          </a:bodyPr>
          <a:lstStyle/>
          <a:p>
            <a:r>
              <a:rPr lang="en-US" sz="1800"/>
              <a:t>Workforce &amp; Admin: Hiring, HR, employee management</a:t>
            </a:r>
          </a:p>
          <a:p>
            <a:r>
              <a:rPr lang="en-US" sz="1800"/>
              <a:t>Site Operations: Job site management, mobile timekeeping</a:t>
            </a:r>
          </a:p>
          <a:p>
            <a:r>
              <a:rPr lang="en-US" sz="1800"/>
              <a:t>Craft Execution: Design, estimating, tagging, inspections, geolocation mapping</a:t>
            </a:r>
          </a:p>
          <a:p>
            <a:r>
              <a:rPr lang="en-US" sz="1800"/>
              <a:t>Safety: Incident reporting, SIP &amp; SWO leading indicators</a:t>
            </a:r>
          </a:p>
          <a:p>
            <a:r>
              <a:rPr lang="en-US" sz="1800"/>
              <a:t>Field Force: Task assignment, offline field data capture, photo annotation</a:t>
            </a:r>
          </a:p>
          <a:p>
            <a:r>
              <a:rPr lang="en-US" sz="1800"/>
              <a:t>Planning &amp; Requests: Gantt-based look-ahead planning and coordination</a:t>
            </a:r>
          </a:p>
          <a:p>
            <a:r>
              <a:rPr lang="en-US" sz="1800"/>
              <a:t>Billing &amp; Reporting: Accurate billing, dashboards, and portfolio analytics</a:t>
            </a:r>
          </a:p>
          <a:p>
            <a:endParaRPr lang="en-US"/>
          </a:p>
          <a:p>
            <a:pPr marL="0" indent="0">
              <a:buNone/>
            </a:pPr>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2286527612"/>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3D1D29-1FBC-96B6-6FF1-6997F82D773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223761"/>
            <a:ext cx="12191987"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COST TRACKING &amp;</a:t>
            </a:r>
            <a:br>
              <a:rPr lang="en-US"/>
            </a:br>
            <a:r>
              <a:rPr lang="en-US"/>
              <a:t>REPORTING</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47919" y="1736417"/>
            <a:ext cx="6287580" cy="2626225"/>
          </a:xfrm>
        </p:spPr>
        <p:txBody>
          <a:bodyPr vert="horz" lIns="91440" tIns="45720" rIns="91440" bIns="45720" rtlCol="0" anchor="t">
            <a:noAutofit/>
          </a:bodyPr>
          <a:lstStyle/>
          <a:p>
            <a:r>
              <a:rPr lang="en-US" sz="2000" dirty="0"/>
              <a:t>Daily/Monthly updated costs provided.</a:t>
            </a:r>
          </a:p>
          <a:p>
            <a:r>
              <a:rPr lang="en-US" sz="2000" dirty="0"/>
              <a:t>Estimates can be compared to actual performance.</a:t>
            </a:r>
          </a:p>
          <a:p>
            <a:r>
              <a:rPr lang="en-US" sz="2000" dirty="0"/>
              <a:t>System compiles historical data for future reference.</a:t>
            </a:r>
          </a:p>
          <a:p>
            <a:r>
              <a:rPr lang="en-US" sz="2000" dirty="0"/>
              <a:t>Scaffolds can be transferred through stages to measure the effective utilization of scaffolds.</a:t>
            </a:r>
          </a:p>
          <a:p>
            <a:r>
              <a:rPr lang="en-US" sz="2000" dirty="0"/>
              <a:t>Time, scaffold tracking, and invoicing can be customizable.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7" name="Content Placeholder 6">
            <a:extLst>
              <a:ext uri="{FF2B5EF4-FFF2-40B4-BE49-F238E27FC236}">
                <a16:creationId xmlns:a16="http://schemas.microsoft.com/office/drawing/2014/main" id="{8FD80205-290F-8C1D-64E4-27613F6073C0}"/>
              </a:ext>
            </a:extLst>
          </p:cNvPr>
          <p:cNvPicPr>
            <a:picLocks noGrp="1" noChangeAspect="1"/>
          </p:cNvPicPr>
          <p:nvPr>
            <p:ph sz="half" idx="2"/>
          </p:nvPr>
        </p:nvPicPr>
        <p:blipFill>
          <a:blip r:embed="rId3"/>
          <a:stretch>
            <a:fillRect/>
          </a:stretch>
        </p:blipFill>
        <p:spPr>
          <a:xfrm>
            <a:off x="6481838" y="1288889"/>
            <a:ext cx="5181600" cy="2072640"/>
          </a:xfrm>
          <a:prstGeom prst="rect">
            <a:avLst/>
          </a:prstGeom>
        </p:spPr>
      </p:pic>
      <p:pic>
        <p:nvPicPr>
          <p:cNvPr id="4" name="Picture 3">
            <a:extLst>
              <a:ext uri="{FF2B5EF4-FFF2-40B4-BE49-F238E27FC236}">
                <a16:creationId xmlns:a16="http://schemas.microsoft.com/office/drawing/2014/main" id="{20B6A52D-0F8B-39FE-565B-38F1E78DEB1C}"/>
              </a:ext>
            </a:extLst>
          </p:cNvPr>
          <p:cNvPicPr>
            <a:picLocks noChangeAspect="1"/>
          </p:cNvPicPr>
          <p:nvPr/>
        </p:nvPicPr>
        <p:blipFill>
          <a:blip r:embed="rId4"/>
          <a:stretch>
            <a:fillRect/>
          </a:stretch>
        </p:blipFill>
        <p:spPr>
          <a:xfrm>
            <a:off x="8574717" y="3120518"/>
            <a:ext cx="3352998" cy="1310645"/>
          </a:xfrm>
          <a:prstGeom prst="rect">
            <a:avLst/>
          </a:prstGeom>
          <a:ln>
            <a:noFill/>
          </a:ln>
        </p:spPr>
        <p:style>
          <a:lnRef idx="2">
            <a:schemeClr val="dk1"/>
          </a:lnRef>
          <a:fillRef idx="1">
            <a:schemeClr val="lt1"/>
          </a:fillRef>
          <a:effectRef idx="0">
            <a:schemeClr val="dk1"/>
          </a:effectRef>
          <a:fontRef idx="minor">
            <a:schemeClr val="dk1"/>
          </a:fontRef>
        </p:style>
      </p:pic>
      <p:pic>
        <p:nvPicPr>
          <p:cNvPr id="3" name="Picture 2">
            <a:extLst>
              <a:ext uri="{FF2B5EF4-FFF2-40B4-BE49-F238E27FC236}">
                <a16:creationId xmlns:a16="http://schemas.microsoft.com/office/drawing/2014/main" id="{1D6BA65D-9F2E-AFFF-1837-A6E224670C6F}"/>
              </a:ext>
            </a:extLst>
          </p:cNvPr>
          <p:cNvPicPr>
            <a:picLocks noChangeAspect="1"/>
          </p:cNvPicPr>
          <p:nvPr/>
        </p:nvPicPr>
        <p:blipFill>
          <a:blip r:embed="rId5"/>
          <a:stretch>
            <a:fillRect/>
          </a:stretch>
        </p:blipFill>
        <p:spPr>
          <a:xfrm>
            <a:off x="6557414" y="4426657"/>
            <a:ext cx="3506049" cy="1088613"/>
          </a:xfrm>
          <a:prstGeom prst="rect">
            <a:avLst/>
          </a:prstGeom>
          <a:ln w="57150">
            <a:noFill/>
          </a:ln>
        </p:spPr>
      </p:pic>
    </p:spTree>
    <p:extLst>
      <p:ext uri="{BB962C8B-B14F-4D97-AF65-F5344CB8AC3E}">
        <p14:creationId xmlns:p14="http://schemas.microsoft.com/office/powerpoint/2010/main" val="10432332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11589-D120-FDA7-E6B9-A9C837C6E62B}"/>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48FCC6C-98FD-EDA2-9E12-2A0D0CAA66C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6865"/>
            <a:ext cx="12191987" cy="6857992"/>
          </a:xfrm>
          <a:prstGeom prst="rect">
            <a:avLst/>
          </a:prstGeom>
        </p:spPr>
      </p:pic>
      <p:sp>
        <p:nvSpPr>
          <p:cNvPr id="8" name="Title 7">
            <a:extLst>
              <a:ext uri="{FF2B5EF4-FFF2-40B4-BE49-F238E27FC236}">
                <a16:creationId xmlns:a16="http://schemas.microsoft.com/office/drawing/2014/main" id="{C58B1ADA-5FB8-FE83-B5CC-58C0FF733362}"/>
              </a:ext>
            </a:extLst>
          </p:cNvPr>
          <p:cNvSpPr>
            <a:spLocks noGrp="1"/>
          </p:cNvSpPr>
          <p:nvPr>
            <p:ph type="title"/>
          </p:nvPr>
        </p:nvSpPr>
        <p:spPr/>
        <p:txBody>
          <a:bodyPr>
            <a:normAutofit/>
          </a:bodyPr>
          <a:lstStyle/>
          <a:p>
            <a:r>
              <a:rPr lang="en-US">
                <a:solidFill>
                  <a:schemeClr val="tx1">
                    <a:lumMod val="90000"/>
                    <a:lumOff val="10000"/>
                  </a:schemeClr>
                </a:solidFill>
              </a:rPr>
              <a:t>PLANNING, SCHEDULING </a:t>
            </a:r>
            <a:br>
              <a:rPr lang="en-US">
                <a:solidFill>
                  <a:schemeClr val="tx1">
                    <a:lumMod val="90000"/>
                    <a:lumOff val="10000"/>
                  </a:schemeClr>
                </a:solidFill>
              </a:rPr>
            </a:br>
            <a:r>
              <a:rPr lang="en-US">
                <a:solidFill>
                  <a:schemeClr val="tx1">
                    <a:lumMod val="90000"/>
                    <a:lumOff val="10000"/>
                  </a:schemeClr>
                </a:solidFill>
              </a:rPr>
              <a:t>&amp; ESTIMATING</a:t>
            </a:r>
            <a:endParaRPr lang="en-US"/>
          </a:p>
        </p:txBody>
      </p:sp>
      <p:sp>
        <p:nvSpPr>
          <p:cNvPr id="9" name="Content Placeholder 8">
            <a:extLst>
              <a:ext uri="{FF2B5EF4-FFF2-40B4-BE49-F238E27FC236}">
                <a16:creationId xmlns:a16="http://schemas.microsoft.com/office/drawing/2014/main" id="{D58F65F0-89F8-4422-F2BD-D849B0F7A6B5}"/>
              </a:ext>
            </a:extLst>
          </p:cNvPr>
          <p:cNvSpPr>
            <a:spLocks noGrp="1"/>
          </p:cNvSpPr>
          <p:nvPr>
            <p:ph sz="half" idx="1"/>
          </p:nvPr>
        </p:nvSpPr>
        <p:spPr>
          <a:xfrm>
            <a:off x="11804" y="1680661"/>
            <a:ext cx="7303395" cy="2512199"/>
          </a:xfrm>
        </p:spPr>
        <p:txBody>
          <a:bodyPr>
            <a:normAutofit fontScale="85000" lnSpcReduction="10000"/>
          </a:bodyPr>
          <a:lstStyle/>
          <a:p>
            <a:r>
              <a:rPr lang="en-US" dirty="0"/>
              <a:t>Centralized view of scope, hours, and status across crafts</a:t>
            </a:r>
          </a:p>
          <a:p>
            <a:r>
              <a:rPr lang="en-US" dirty="0"/>
              <a:t>Identifies estimating and design gaps </a:t>
            </a:r>
          </a:p>
          <a:p>
            <a:r>
              <a:rPr lang="en-US" dirty="0"/>
              <a:t>Forecasts labor demand and crew loading</a:t>
            </a:r>
          </a:p>
          <a:p>
            <a:r>
              <a:rPr lang="en-US" dirty="0"/>
              <a:t>Aligns planning with execution</a:t>
            </a:r>
          </a:p>
          <a:p>
            <a:r>
              <a:rPr lang="en-US" dirty="0"/>
              <a:t>Outcome Goal: Reduced risk, improved productivity</a:t>
            </a:r>
          </a:p>
          <a:p>
            <a:pPr marL="0" indent="0">
              <a:buNone/>
            </a:pPr>
            <a:endParaRPr lang="en-US" dirty="0"/>
          </a:p>
        </p:txBody>
      </p:sp>
      <p:sp>
        <p:nvSpPr>
          <p:cNvPr id="2" name="TextBox 4">
            <a:extLst>
              <a:ext uri="{FF2B5EF4-FFF2-40B4-BE49-F238E27FC236}">
                <a16:creationId xmlns:a16="http://schemas.microsoft.com/office/drawing/2014/main" id="{A5F72A2A-C426-54AF-1F83-9A17276737C0}"/>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11" name="Content Placeholder 10">
            <a:extLst>
              <a:ext uri="{FF2B5EF4-FFF2-40B4-BE49-F238E27FC236}">
                <a16:creationId xmlns:a16="http://schemas.microsoft.com/office/drawing/2014/main" id="{28FDF6D3-7CF1-746E-ABAD-C2486ED5852B}"/>
              </a:ext>
            </a:extLst>
          </p:cNvPr>
          <p:cNvPicPr>
            <a:picLocks noGrp="1" noChangeAspect="1"/>
          </p:cNvPicPr>
          <p:nvPr>
            <p:ph sz="half" idx="2"/>
          </p:nvPr>
        </p:nvPicPr>
        <p:blipFill>
          <a:blip r:embed="rId3"/>
          <a:srcRect b="5575"/>
          <a:stretch>
            <a:fillRect/>
          </a:stretch>
        </p:blipFill>
        <p:spPr>
          <a:xfrm>
            <a:off x="7142091" y="859020"/>
            <a:ext cx="4630805" cy="3965856"/>
          </a:xfrm>
          <a:prstGeom prst="rect">
            <a:avLst/>
          </a:prstGeom>
          <a:effectLst/>
        </p:spPr>
      </p:pic>
    </p:spTree>
    <p:extLst>
      <p:ext uri="{BB962C8B-B14F-4D97-AF65-F5344CB8AC3E}">
        <p14:creationId xmlns:p14="http://schemas.microsoft.com/office/powerpoint/2010/main" val="3363688768"/>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102C7-EB69-04E0-8980-F6D2262C7D2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1EBCD80-6953-D7B9-40C2-A87F0D85B33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 y="-3867"/>
            <a:ext cx="12191987" cy="6857992"/>
          </a:xfrm>
          <a:prstGeom prst="rect">
            <a:avLst/>
          </a:prstGeom>
        </p:spPr>
      </p:pic>
      <p:sp>
        <p:nvSpPr>
          <p:cNvPr id="8" name="Title 7">
            <a:extLst>
              <a:ext uri="{FF2B5EF4-FFF2-40B4-BE49-F238E27FC236}">
                <a16:creationId xmlns:a16="http://schemas.microsoft.com/office/drawing/2014/main" id="{BE38F0C5-A351-433B-0397-BFA78DB9DCA3}"/>
              </a:ext>
            </a:extLst>
          </p:cNvPr>
          <p:cNvSpPr>
            <a:spLocks noGrp="1"/>
          </p:cNvSpPr>
          <p:nvPr>
            <p:ph type="title"/>
          </p:nvPr>
        </p:nvSpPr>
        <p:spPr>
          <a:xfrm>
            <a:off x="140595" y="224"/>
            <a:ext cx="11202473" cy="1336295"/>
          </a:xfrm>
        </p:spPr>
        <p:txBody>
          <a:bodyPr>
            <a:normAutofit/>
          </a:bodyPr>
          <a:lstStyle/>
          <a:p>
            <a:r>
              <a:rPr lang="en-US"/>
              <a:t>SCAFFOLD DESIGN</a:t>
            </a:r>
          </a:p>
        </p:txBody>
      </p:sp>
      <p:sp>
        <p:nvSpPr>
          <p:cNvPr id="9" name="Content Placeholder 8">
            <a:extLst>
              <a:ext uri="{FF2B5EF4-FFF2-40B4-BE49-F238E27FC236}">
                <a16:creationId xmlns:a16="http://schemas.microsoft.com/office/drawing/2014/main" id="{D96F6927-A369-CD83-A86B-EDB14E41FE7F}"/>
              </a:ext>
            </a:extLst>
          </p:cNvPr>
          <p:cNvSpPr>
            <a:spLocks noGrp="1"/>
          </p:cNvSpPr>
          <p:nvPr>
            <p:ph sz="half" idx="1"/>
          </p:nvPr>
        </p:nvSpPr>
        <p:spPr>
          <a:xfrm>
            <a:off x="237186" y="1060694"/>
            <a:ext cx="6525699" cy="2292527"/>
          </a:xfrm>
        </p:spPr>
        <p:txBody>
          <a:bodyPr vert="horz" lIns="91440" tIns="45720" rIns="91440" bIns="45720" rtlCol="0" anchor="t">
            <a:noAutofit/>
          </a:bodyPr>
          <a:lstStyle/>
          <a:p>
            <a:r>
              <a:rPr lang="en-US" sz="2000" dirty="0"/>
              <a:t>Accurate 3D scaffold designs developed directly from laser scan point clouds.</a:t>
            </a:r>
          </a:p>
          <a:p>
            <a:r>
              <a:rPr lang="en-US" sz="2000" dirty="0"/>
              <a:t>Model-based quantities (cubic feet, decks, components) tied directly to scaffold scope.</a:t>
            </a:r>
          </a:p>
          <a:p>
            <a:r>
              <a:rPr lang="en-US" sz="2000" dirty="0"/>
              <a:t>Design validation in Navisworks, allowing stakeholders to review access, work fronts, and constructability virtually.</a:t>
            </a:r>
          </a:p>
          <a:p>
            <a:r>
              <a:rPr lang="en-US" sz="2000" dirty="0"/>
              <a:t>Historical Data for repeat scaffolding needs.  Unit Blinding, Repeat Scopes.</a:t>
            </a:r>
          </a:p>
          <a:p>
            <a:pPr marL="0" indent="0">
              <a:buNone/>
            </a:pPr>
            <a:endParaRPr lang="en-US" dirty="0"/>
          </a:p>
        </p:txBody>
      </p:sp>
      <p:sp>
        <p:nvSpPr>
          <p:cNvPr id="2" name="TextBox 4">
            <a:extLst>
              <a:ext uri="{FF2B5EF4-FFF2-40B4-BE49-F238E27FC236}">
                <a16:creationId xmlns:a16="http://schemas.microsoft.com/office/drawing/2014/main" id="{97A48A72-6690-FCBA-82E4-587D7925EBD5}"/>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12" name="Content Placeholder 11">
            <a:extLst>
              <a:ext uri="{FF2B5EF4-FFF2-40B4-BE49-F238E27FC236}">
                <a16:creationId xmlns:a16="http://schemas.microsoft.com/office/drawing/2014/main" id="{344DE8A0-01F0-9CCE-88B0-5508F0F7ED93}"/>
              </a:ext>
            </a:extLst>
          </p:cNvPr>
          <p:cNvPicPr>
            <a:picLocks noGrp="1" noChangeAspect="1"/>
          </p:cNvPicPr>
          <p:nvPr>
            <p:ph sz="half" idx="2"/>
          </p:nvPr>
        </p:nvPicPr>
        <p:blipFill>
          <a:blip r:embed="rId3"/>
          <a:srcRect l="1813" t="10690" b="969"/>
          <a:stretch/>
        </p:blipFill>
        <p:spPr>
          <a:xfrm>
            <a:off x="6763215" y="1109524"/>
            <a:ext cx="5181600" cy="3094486"/>
          </a:xfrm>
          <a:prstGeom prst="rect">
            <a:avLst/>
          </a:prstGeom>
        </p:spPr>
      </p:pic>
    </p:spTree>
    <p:extLst>
      <p:ext uri="{BB962C8B-B14F-4D97-AF65-F5344CB8AC3E}">
        <p14:creationId xmlns:p14="http://schemas.microsoft.com/office/powerpoint/2010/main" val="4275701969"/>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E381D0E0-3411-D5AD-B147-01B42D93616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 y="6865"/>
            <a:ext cx="12191987" cy="6857992"/>
          </a:xfrm>
          <a:prstGeom prst="rect">
            <a:avLst/>
          </a:prstGeom>
        </p:spPr>
      </p:pic>
    </p:spTree>
    <p:extLst>
      <p:ext uri="{BB962C8B-B14F-4D97-AF65-F5344CB8AC3E}">
        <p14:creationId xmlns:p14="http://schemas.microsoft.com/office/powerpoint/2010/main" val="257918387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HARD CRAFTS SMALL</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FTS Industrial Services is a leader in electrical, instrumentation, high voltage and thermal solutions, delivering 24/7 turnkey support across critical industries. With a strong safety-first culture, certified teams, and commitment to OSHA standards, FTS protects people and assets on every project. We proudly thank the IBR Roundtable and are honored to be part of this program.</a:t>
            </a:r>
            <a:endParaRPr lang="en-US">
              <a:effectLst>
                <a:outerShdw blurRad="50800" dist="38100" dir="2700000" algn="tl" rotWithShape="0">
                  <a:prstClr val="black">
                    <a:alpha val="40000"/>
                  </a:prstClr>
                </a:outerShdw>
              </a:effectLst>
            </a:endParaRPr>
          </a:p>
        </p:txBody>
      </p:sp>
      <p:pic>
        <p:nvPicPr>
          <p:cNvPr id="10" name="Picture 9">
            <a:extLst>
              <a:ext uri="{FF2B5EF4-FFF2-40B4-BE49-F238E27FC236}">
                <a16:creationId xmlns:a16="http://schemas.microsoft.com/office/drawing/2014/main" id="{73B5131B-F7F3-BCD4-7C48-D104839CA83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4026" y="3170677"/>
            <a:ext cx="3988470" cy="650673"/>
          </a:xfrm>
          <a:prstGeom prst="rect">
            <a:avLst/>
          </a:prstGeom>
        </p:spPr>
      </p:pic>
    </p:spTree>
    <p:extLst>
      <p:ext uri="{BB962C8B-B14F-4D97-AF65-F5344CB8AC3E}">
        <p14:creationId xmlns:p14="http://schemas.microsoft.com/office/powerpoint/2010/main" val="268391774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019176" y="945484"/>
            <a:ext cx="7026762" cy="1543855"/>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Safety Communication Board</a:t>
            </a:r>
          </a:p>
          <a:p>
            <a:r>
              <a:rPr lang="en-US" sz="2800">
                <a:solidFill>
                  <a:schemeClr val="bg1"/>
                </a:solidFill>
                <a:effectLst>
                  <a:outerShdw blurRad="50800" dist="38100" dir="2700000" algn="tl" rotWithShape="0">
                    <a:prstClr val="black">
                      <a:alpha val="40000"/>
                    </a:prstClr>
                  </a:outerShdw>
                </a:effectLst>
                <a:latin typeface="Aptos Display"/>
              </a:rPr>
              <a:t>Presented by: Maribel Herrera Valencia</a:t>
            </a:r>
          </a:p>
        </p:txBody>
      </p:sp>
      <p:pic>
        <p:nvPicPr>
          <p:cNvPr id="4" name="Picture 3">
            <a:extLst>
              <a:ext uri="{FF2B5EF4-FFF2-40B4-BE49-F238E27FC236}">
                <a16:creationId xmlns:a16="http://schemas.microsoft.com/office/drawing/2014/main" id="{31169009-F288-F853-C647-F820848608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4026" y="3170677"/>
            <a:ext cx="3988470" cy="650673"/>
          </a:xfrm>
          <a:prstGeom prst="rect">
            <a:avLst/>
          </a:prstGeom>
        </p:spPr>
      </p:pic>
      <p:pic>
        <p:nvPicPr>
          <p:cNvPr id="10" name="Picture 9" descr="A person and person standing in front of a blue background&#10;&#10;AI-generated content may be incorrect.">
            <a:extLst>
              <a:ext uri="{FF2B5EF4-FFF2-40B4-BE49-F238E27FC236}">
                <a16:creationId xmlns:a16="http://schemas.microsoft.com/office/drawing/2014/main" id="{F66A8227-D1A1-0CE8-6DA2-795FEC855E2D}"/>
              </a:ext>
            </a:extLst>
          </p:cNvPr>
          <p:cNvPicPr>
            <a:picLocks noChangeAspect="1"/>
          </p:cNvPicPr>
          <p:nvPr/>
        </p:nvPicPr>
        <p:blipFill>
          <a:blip r:embed="rId5">
            <a:extLst>
              <a:ext uri="{28A0092B-C50C-407E-A947-70E740481C1C}">
                <a14:useLocalDpi xmlns:a14="http://schemas.microsoft.com/office/drawing/2010/main" val="0"/>
              </a:ext>
            </a:extLst>
          </a:blip>
          <a:srcRect b="19"/>
          <a:stretch>
            <a:fillRect/>
          </a:stretch>
        </p:blipFill>
        <p:spPr>
          <a:xfrm>
            <a:off x="6182309" y="3481204"/>
            <a:ext cx="6095550" cy="3408992"/>
          </a:xfrm>
          <a:prstGeom prst="rect">
            <a:avLst/>
          </a:prstGeom>
        </p:spPr>
      </p:pic>
      <p:sp>
        <p:nvSpPr>
          <p:cNvPr id="8" name="TextBox 4">
            <a:extLst>
              <a:ext uri="{FF2B5EF4-FFF2-40B4-BE49-F238E27FC236}">
                <a16:creationId xmlns:a16="http://schemas.microsoft.com/office/drawing/2014/main" id="{B3F4A95A-15D5-3FB0-96E4-8211265D3203}"/>
              </a:ext>
            </a:extLst>
          </p:cNvPr>
          <p:cNvSpPr txBox="1"/>
          <p:nvPr/>
        </p:nvSpPr>
        <p:spPr>
          <a:xfrm>
            <a:off x="8409820" y="5185700"/>
            <a:ext cx="1849302"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71673997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6865"/>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1728216" y="365125"/>
            <a:ext cx="8174736" cy="1325563"/>
          </a:xfrm>
        </p:spPr>
        <p:txBody>
          <a:bodyPr/>
          <a:lstStyle/>
          <a:p>
            <a:r>
              <a:rPr lang="en-US" b="1"/>
              <a:t>Why we created our Safety Board</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200" y="1680662"/>
            <a:ext cx="5181600" cy="4351338"/>
          </a:xfrm>
        </p:spPr>
        <p:txBody>
          <a:bodyPr>
            <a:normAutofit/>
          </a:bodyPr>
          <a:lstStyle/>
          <a:p>
            <a:pPr marL="0" indent="0">
              <a:buNone/>
            </a:pPr>
            <a:r>
              <a:rPr lang="en-US" sz="2400" dirty="0"/>
              <a:t>We wanted to improve the way FTS communicated company updates and announcements and ensure every employee had access to the resources needed to actively participate in creating a safer workplace.</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172202" y="1560449"/>
            <a:ext cx="5181600" cy="4351338"/>
          </a:xfrm>
        </p:spPr>
        <p:txBody>
          <a:bodyPr>
            <a:normAutofit/>
          </a:bodyPr>
          <a:lstStyle/>
          <a:p>
            <a:r>
              <a:rPr lang="en-US" sz="2400"/>
              <a:t>Better communication between management and field employees.</a:t>
            </a:r>
          </a:p>
          <a:p>
            <a:r>
              <a:rPr lang="en-US" sz="2400"/>
              <a:t>To increase employee involvement in safety programs</a:t>
            </a:r>
          </a:p>
          <a:p>
            <a:r>
              <a:rPr lang="en-US" sz="2400"/>
              <a:t>To recognize employees and their achievements</a:t>
            </a:r>
          </a:p>
          <a:p>
            <a:r>
              <a:rPr lang="en-US" sz="2400"/>
              <a:t>To encourage employee feedback and continuous improvements</a:t>
            </a:r>
          </a:p>
          <a:p>
            <a:r>
              <a:rPr lang="en-US" sz="2400"/>
              <a:t>To strengthen our overall safety culture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023226476"/>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25153"/>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Execution and Implementation</a:t>
            </a:r>
          </a:p>
        </p:txBody>
      </p:sp>
      <p:pic>
        <p:nvPicPr>
          <p:cNvPr id="4" name="Content Placeholder 3">
            <a:extLst>
              <a:ext uri="{FF2B5EF4-FFF2-40B4-BE49-F238E27FC236}">
                <a16:creationId xmlns:a16="http://schemas.microsoft.com/office/drawing/2014/main" id="{97D55E92-213C-B70F-157E-573CFAA4AC62}"/>
              </a:ext>
            </a:extLst>
          </p:cNvPr>
          <p:cNvPicPr>
            <a:picLocks noGrp="1" noChangeAspect="1"/>
          </p:cNvPicPr>
          <p:nvPr>
            <p:ph sz="half" idx="1"/>
          </p:nvPr>
        </p:nvPicPr>
        <p:blipFill>
          <a:blip r:embed="rId3"/>
          <a:srcRect l="1" r="-6084" b="26171"/>
          <a:stretch>
            <a:fillRect/>
          </a:stretch>
        </p:blipFill>
        <p:spPr>
          <a:xfrm>
            <a:off x="2914104" y="1629445"/>
            <a:ext cx="3296434" cy="3549307"/>
          </a:xfrm>
          <a:prstGeom prst="rect">
            <a:avLst/>
          </a:prstGeom>
        </p:spPr>
      </p:pic>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p:txBody>
          <a:bodyPr/>
          <a:lstStyle/>
          <a:p>
            <a:r>
              <a:rPr lang="en-US" sz="2400"/>
              <a:t>Our safety board was installed in a common employee area at the FTS Shop to maximize visibility, accessibility, and engagement.</a:t>
            </a:r>
          </a:p>
          <a:p>
            <a:r>
              <a:rPr lang="en-US" sz="2400"/>
              <a:t>Our safety department maintains and updates the board regularly to ensure information remains current.</a:t>
            </a:r>
          </a:p>
          <a:p>
            <a:pPr marL="0" indent="0">
              <a:buNone/>
            </a:pPr>
            <a:endParaRPr lang="en-US"/>
          </a:p>
          <a:p>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5" name="Picture 4">
            <a:extLst>
              <a:ext uri="{FF2B5EF4-FFF2-40B4-BE49-F238E27FC236}">
                <a16:creationId xmlns:a16="http://schemas.microsoft.com/office/drawing/2014/main" id="{F55E40C5-317E-91C7-BC73-D28356A8602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5418" y="1629445"/>
            <a:ext cx="2768686" cy="2076640"/>
          </a:xfrm>
          <a:prstGeom prst="rect">
            <a:avLst/>
          </a:prstGeom>
          <a:noFill/>
          <a:ln>
            <a:noFill/>
          </a:ln>
        </p:spPr>
      </p:pic>
    </p:spTree>
    <p:extLst>
      <p:ext uri="{BB962C8B-B14F-4D97-AF65-F5344CB8AC3E}">
        <p14:creationId xmlns:p14="http://schemas.microsoft.com/office/powerpoint/2010/main" val="213787692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3867"/>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What is displayed on the FTS safety board?</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097073" y="1364132"/>
            <a:ext cx="5962834" cy="3532759"/>
          </a:xfrm>
        </p:spPr>
        <p:txBody>
          <a:bodyPr vert="horz" lIns="91440" tIns="45720" rIns="91440" bIns="45720" rtlCol="0" anchor="t">
            <a:noAutofit/>
          </a:bodyPr>
          <a:lstStyle/>
          <a:p>
            <a:r>
              <a:rPr lang="en-US" sz="1800" b="1"/>
              <a:t>FTS Life Critical Rules </a:t>
            </a:r>
          </a:p>
          <a:p>
            <a:r>
              <a:rPr lang="en-US" sz="1800" b="1"/>
              <a:t>Employee of the Quarter Recognition</a:t>
            </a:r>
          </a:p>
          <a:p>
            <a:r>
              <a:rPr lang="en-US" sz="1800" b="1"/>
              <a:t>Safety Token System (Reward Program and how it works)</a:t>
            </a:r>
          </a:p>
          <a:p>
            <a:r>
              <a:rPr lang="en-US" sz="1800" b="1"/>
              <a:t>Suggestion Box (Employee Feedback and Engagement)</a:t>
            </a:r>
          </a:p>
          <a:p>
            <a:r>
              <a:rPr lang="en-US" sz="1800" b="1"/>
              <a:t>Color code of the Quarter</a:t>
            </a:r>
          </a:p>
          <a:p>
            <a:r>
              <a:rPr lang="en-US" sz="1800" b="1"/>
              <a:t>Company Announcements</a:t>
            </a:r>
          </a:p>
          <a:p>
            <a:r>
              <a:rPr lang="en-US" sz="1800" b="1"/>
              <a:t>Upcoming Events and Meetings</a:t>
            </a:r>
          </a:p>
          <a:p>
            <a:r>
              <a:rPr lang="en-US" sz="1800" b="1"/>
              <a:t>Updates in Safety Procedures/ Documents (Changes)</a:t>
            </a:r>
          </a:p>
          <a:p>
            <a:r>
              <a:rPr lang="en-US" sz="1800" b="1"/>
              <a:t>Group Pictures</a:t>
            </a:r>
          </a:p>
          <a:p>
            <a:endParaRPr lang="en-US" sz="14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6" name="Content Placeholder 3">
            <a:extLst>
              <a:ext uri="{FF2B5EF4-FFF2-40B4-BE49-F238E27FC236}">
                <a16:creationId xmlns:a16="http://schemas.microsoft.com/office/drawing/2014/main" id="{CF47CAD8-CB03-386D-1AED-581BE88AEDEB}"/>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610862" y="1352981"/>
            <a:ext cx="5181600" cy="2918629"/>
          </a:xfrm>
          <a:prstGeom prst="rect">
            <a:avLst/>
          </a:prstGeom>
        </p:spPr>
      </p:pic>
    </p:spTree>
    <p:extLst>
      <p:ext uri="{BB962C8B-B14F-4D97-AF65-F5344CB8AC3E}">
        <p14:creationId xmlns:p14="http://schemas.microsoft.com/office/powerpoint/2010/main" val="1886461957"/>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11" name="Picture 10">
            <a:extLst>
              <a:ext uri="{FF2B5EF4-FFF2-40B4-BE49-F238E27FC236}">
                <a16:creationId xmlns:a16="http://schemas.microsoft.com/office/drawing/2014/main" id="{8EE3B556-61A2-80B3-2DE8-D0CA3C913FBD}"/>
              </a:ext>
            </a:extLst>
          </p:cNvPr>
          <p:cNvPicPr>
            <a:picLocks noChangeAspect="1"/>
          </p:cNvPicPr>
          <p:nvPr/>
        </p:nvPicPr>
        <p:blipFill>
          <a:blip r:embed="rId2" cstate="print">
            <a:extLst>
              <a:ext uri="{28A0092B-C50C-407E-A947-70E740481C1C}">
                <a14:useLocalDpi xmlns:a14="http://schemas.microsoft.com/office/drawing/2010/main" val="0"/>
              </a:ext>
            </a:extLst>
          </a:blip>
          <a:srcRect l="16040" t="11435" r="15195" b="4794"/>
          <a:stretch>
            <a:fillRect/>
          </a:stretch>
        </p:blipFill>
        <p:spPr>
          <a:xfrm rot="5400000">
            <a:off x="193929" y="621537"/>
            <a:ext cx="2798064" cy="2556510"/>
          </a:xfrm>
          <a:prstGeom prst="rect">
            <a:avLst/>
          </a:prstGeom>
        </p:spPr>
      </p:pic>
      <p:pic>
        <p:nvPicPr>
          <p:cNvPr id="13" name="Picture 12">
            <a:extLst>
              <a:ext uri="{FF2B5EF4-FFF2-40B4-BE49-F238E27FC236}">
                <a16:creationId xmlns:a16="http://schemas.microsoft.com/office/drawing/2014/main" id="{D93C946F-1545-ED19-E73E-1C9493DF4D4C}"/>
              </a:ext>
            </a:extLst>
          </p:cNvPr>
          <p:cNvPicPr>
            <a:picLocks noChangeAspect="1"/>
          </p:cNvPicPr>
          <p:nvPr/>
        </p:nvPicPr>
        <p:blipFill>
          <a:blip r:embed="rId3" cstate="print">
            <a:extLst>
              <a:ext uri="{28A0092B-C50C-407E-A947-70E740481C1C}">
                <a14:useLocalDpi xmlns:a14="http://schemas.microsoft.com/office/drawing/2010/main" val="0"/>
              </a:ext>
            </a:extLst>
          </a:blip>
          <a:srcRect l="4555" t="7699" r="12791" b="9527"/>
          <a:stretch>
            <a:fillRect/>
          </a:stretch>
        </p:blipFill>
        <p:spPr>
          <a:xfrm rot="5400000">
            <a:off x="2788739" y="684837"/>
            <a:ext cx="3134231" cy="2354095"/>
          </a:xfrm>
          <a:prstGeom prst="rect">
            <a:avLst/>
          </a:prstGeom>
        </p:spPr>
      </p:pic>
      <p:pic>
        <p:nvPicPr>
          <p:cNvPr id="15" name="Picture 14">
            <a:extLst>
              <a:ext uri="{FF2B5EF4-FFF2-40B4-BE49-F238E27FC236}">
                <a16:creationId xmlns:a16="http://schemas.microsoft.com/office/drawing/2014/main" id="{89CDC0BC-76F7-90E0-0287-6229FC2F450C}"/>
              </a:ext>
            </a:extLst>
          </p:cNvPr>
          <p:cNvPicPr>
            <a:picLocks noChangeAspect="1"/>
          </p:cNvPicPr>
          <p:nvPr/>
        </p:nvPicPr>
        <p:blipFill>
          <a:blip r:embed="rId4" cstate="print">
            <a:extLst>
              <a:ext uri="{28A0092B-C50C-407E-A947-70E740481C1C}">
                <a14:useLocalDpi xmlns:a14="http://schemas.microsoft.com/office/drawing/2010/main" val="0"/>
              </a:ext>
            </a:extLst>
          </a:blip>
          <a:srcRect l="4785" t="783" r="10637"/>
          <a:stretch>
            <a:fillRect/>
          </a:stretch>
        </p:blipFill>
        <p:spPr>
          <a:xfrm rot="5400000">
            <a:off x="127883" y="3746000"/>
            <a:ext cx="3108960" cy="2735314"/>
          </a:xfrm>
          <a:prstGeom prst="rect">
            <a:avLst/>
          </a:prstGeom>
        </p:spPr>
      </p:pic>
      <p:pic>
        <p:nvPicPr>
          <p:cNvPr id="17" name="Picture 16">
            <a:extLst>
              <a:ext uri="{FF2B5EF4-FFF2-40B4-BE49-F238E27FC236}">
                <a16:creationId xmlns:a16="http://schemas.microsoft.com/office/drawing/2014/main" id="{B1B403EC-877E-083F-BEC1-3615D49F507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2592405" y="3921693"/>
            <a:ext cx="3138793" cy="2354095"/>
          </a:xfrm>
          <a:prstGeom prst="rect">
            <a:avLst/>
          </a:prstGeom>
        </p:spPr>
      </p:pic>
      <p:pic>
        <p:nvPicPr>
          <p:cNvPr id="19" name="Picture 18">
            <a:extLst>
              <a:ext uri="{FF2B5EF4-FFF2-40B4-BE49-F238E27FC236}">
                <a16:creationId xmlns:a16="http://schemas.microsoft.com/office/drawing/2014/main" id="{FFA4AF1E-572F-DF46-373A-40D273E40EA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5448144" y="893109"/>
            <a:ext cx="3138793" cy="2354095"/>
          </a:xfrm>
          <a:prstGeom prst="rect">
            <a:avLst/>
          </a:prstGeom>
        </p:spPr>
      </p:pic>
      <p:pic>
        <p:nvPicPr>
          <p:cNvPr id="23" name="Picture 22">
            <a:extLst>
              <a:ext uri="{FF2B5EF4-FFF2-40B4-BE49-F238E27FC236}">
                <a16:creationId xmlns:a16="http://schemas.microsoft.com/office/drawing/2014/main" id="{9ED931FF-DFEA-E946-AD7D-11351C9824D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5346838" y="4053259"/>
            <a:ext cx="3012629" cy="2259472"/>
          </a:xfrm>
          <a:prstGeom prst="rect">
            <a:avLst/>
          </a:prstGeom>
        </p:spPr>
      </p:pic>
      <p:pic>
        <p:nvPicPr>
          <p:cNvPr id="25" name="Picture 24">
            <a:extLst>
              <a:ext uri="{FF2B5EF4-FFF2-40B4-BE49-F238E27FC236}">
                <a16:creationId xmlns:a16="http://schemas.microsoft.com/office/drawing/2014/main" id="{C8F37ABF-A292-6AD9-B8AB-1FE37B55A17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5400000">
            <a:off x="9717699" y="4330214"/>
            <a:ext cx="2696110" cy="2022083"/>
          </a:xfrm>
          <a:prstGeom prst="rect">
            <a:avLst/>
          </a:prstGeom>
        </p:spPr>
      </p:pic>
      <p:pic>
        <p:nvPicPr>
          <p:cNvPr id="27" name="Picture 26">
            <a:extLst>
              <a:ext uri="{FF2B5EF4-FFF2-40B4-BE49-F238E27FC236}">
                <a16:creationId xmlns:a16="http://schemas.microsoft.com/office/drawing/2014/main" id="{F6ED072B-A916-4EB2-4A3C-4BD23044EB6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5400000">
            <a:off x="7671883" y="4335177"/>
            <a:ext cx="2696111" cy="2022083"/>
          </a:xfrm>
          <a:prstGeom prst="rect">
            <a:avLst/>
          </a:prstGeom>
        </p:spPr>
      </p:pic>
      <p:sp>
        <p:nvSpPr>
          <p:cNvPr id="28" name="TextBox 27">
            <a:extLst>
              <a:ext uri="{FF2B5EF4-FFF2-40B4-BE49-F238E27FC236}">
                <a16:creationId xmlns:a16="http://schemas.microsoft.com/office/drawing/2014/main" id="{E000EA2C-F644-FBA9-4972-C0798BBAD8A1}"/>
              </a:ext>
            </a:extLst>
          </p:cNvPr>
          <p:cNvSpPr txBox="1"/>
          <p:nvPr/>
        </p:nvSpPr>
        <p:spPr>
          <a:xfrm>
            <a:off x="429085" y="1885491"/>
            <a:ext cx="1719755" cy="2769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rgbClr val="FF0000"/>
                </a:solidFill>
              </a:rPr>
              <a:t>FTS Life Critical Rules</a:t>
            </a:r>
          </a:p>
        </p:txBody>
      </p:sp>
      <p:sp>
        <p:nvSpPr>
          <p:cNvPr id="30" name="TextBox 29">
            <a:extLst>
              <a:ext uri="{FF2B5EF4-FFF2-40B4-BE49-F238E27FC236}">
                <a16:creationId xmlns:a16="http://schemas.microsoft.com/office/drawing/2014/main" id="{DFE1A697-DB46-E3C3-78A8-6D052911A658}"/>
              </a:ext>
            </a:extLst>
          </p:cNvPr>
          <p:cNvSpPr txBox="1"/>
          <p:nvPr/>
        </p:nvSpPr>
        <p:spPr>
          <a:xfrm>
            <a:off x="7982889" y="1389888"/>
            <a:ext cx="2743764"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US" sz="1200" b="1">
                <a:solidFill>
                  <a:srgbClr val="FF0000"/>
                </a:solidFill>
              </a:rPr>
              <a:t>Employee of the Quarter is displayed</a:t>
            </a:r>
          </a:p>
        </p:txBody>
      </p:sp>
      <p:sp>
        <p:nvSpPr>
          <p:cNvPr id="31" name="TextBox 30">
            <a:extLst>
              <a:ext uri="{FF2B5EF4-FFF2-40B4-BE49-F238E27FC236}">
                <a16:creationId xmlns:a16="http://schemas.microsoft.com/office/drawing/2014/main" id="{299F1393-B372-B20A-3328-35C92AB5674E}"/>
              </a:ext>
            </a:extLst>
          </p:cNvPr>
          <p:cNvSpPr txBox="1"/>
          <p:nvPr/>
        </p:nvSpPr>
        <p:spPr>
          <a:xfrm>
            <a:off x="3092083" y="1746990"/>
            <a:ext cx="68199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200" b="1">
                <a:solidFill>
                  <a:srgbClr val="FF0000"/>
                </a:solidFill>
              </a:rPr>
              <a:t>Color Code Chart </a:t>
            </a:r>
          </a:p>
        </p:txBody>
      </p:sp>
      <p:sp>
        <p:nvSpPr>
          <p:cNvPr id="32" name="TextBox 31">
            <a:extLst>
              <a:ext uri="{FF2B5EF4-FFF2-40B4-BE49-F238E27FC236}">
                <a16:creationId xmlns:a16="http://schemas.microsoft.com/office/drawing/2014/main" id="{E62863DB-32CF-F0F7-548A-349730BCDC13}"/>
              </a:ext>
            </a:extLst>
          </p:cNvPr>
          <p:cNvSpPr txBox="1"/>
          <p:nvPr/>
        </p:nvSpPr>
        <p:spPr>
          <a:xfrm>
            <a:off x="7982889" y="3859663"/>
            <a:ext cx="2045816"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US" sz="1200" b="1">
                <a:solidFill>
                  <a:srgbClr val="FF0000"/>
                </a:solidFill>
              </a:rPr>
              <a:t>FTS Token System Program</a:t>
            </a:r>
          </a:p>
        </p:txBody>
      </p:sp>
      <p:sp>
        <p:nvSpPr>
          <p:cNvPr id="34" name="TextBox 33">
            <a:extLst>
              <a:ext uri="{FF2B5EF4-FFF2-40B4-BE49-F238E27FC236}">
                <a16:creationId xmlns:a16="http://schemas.microsoft.com/office/drawing/2014/main" id="{D63FA3E6-951B-4F0C-A840-F25745A4485C}"/>
              </a:ext>
            </a:extLst>
          </p:cNvPr>
          <p:cNvSpPr txBox="1"/>
          <p:nvPr/>
        </p:nvSpPr>
        <p:spPr>
          <a:xfrm>
            <a:off x="2809157" y="5687049"/>
            <a:ext cx="1247842"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US" sz="1200" b="1">
                <a:solidFill>
                  <a:srgbClr val="FF0000"/>
                </a:solidFill>
              </a:rPr>
              <a:t>Suggestion Box</a:t>
            </a:r>
          </a:p>
        </p:txBody>
      </p:sp>
    </p:spTree>
    <p:extLst>
      <p:ext uri="{BB962C8B-B14F-4D97-AF65-F5344CB8AC3E}">
        <p14:creationId xmlns:p14="http://schemas.microsoft.com/office/powerpoint/2010/main" val="2592119502"/>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6865"/>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Impact On Our Safety Culture</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p:txBody>
          <a:bodyPr/>
          <a:lstStyle/>
          <a:p>
            <a:r>
              <a:rPr lang="en-US" sz="2400"/>
              <a:t>Improved communication between the field and office employees</a:t>
            </a:r>
          </a:p>
          <a:p>
            <a:r>
              <a:rPr lang="en-US" sz="2400"/>
              <a:t>Higher employee participation</a:t>
            </a:r>
          </a:p>
          <a:p>
            <a:r>
              <a:rPr lang="en-US" sz="2400"/>
              <a:t>Positive reinforcement of safe behaviors</a:t>
            </a:r>
          </a:p>
          <a:p>
            <a:r>
              <a:rPr lang="en-US" sz="2400"/>
              <a:t>Greater awareness of company expectations</a:t>
            </a:r>
          </a:p>
          <a:p>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11" name="Content Placeholder 2">
            <a:extLst>
              <a:ext uri="{FF2B5EF4-FFF2-40B4-BE49-F238E27FC236}">
                <a16:creationId xmlns:a16="http://schemas.microsoft.com/office/drawing/2014/main" id="{A80F3EBE-B1CD-ED3B-BDA9-26C882292565}"/>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1342649"/>
            <a:ext cx="4818859" cy="2935123"/>
          </a:xfrm>
          <a:prstGeom prst="rect">
            <a:avLst/>
          </a:prstGeom>
          <a:noFill/>
          <a:ln>
            <a:noFill/>
          </a:ln>
        </p:spPr>
      </p:pic>
    </p:spTree>
    <p:extLst>
      <p:ext uri="{BB962C8B-B14F-4D97-AF65-F5344CB8AC3E}">
        <p14:creationId xmlns:p14="http://schemas.microsoft.com/office/powerpoint/2010/main" val="3329664125"/>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6865"/>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Visual Results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3">
            <a:extLst>
              <a:ext uri="{FF2B5EF4-FFF2-40B4-BE49-F238E27FC236}">
                <a16:creationId xmlns:a16="http://schemas.microsoft.com/office/drawing/2014/main" id="{8CE9F06E-1F85-97AC-3159-C6E4B1562F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1740" y="334814"/>
            <a:ext cx="1757924" cy="1318443"/>
          </a:xfrm>
          <a:prstGeom prst="rect">
            <a:avLst/>
          </a:prstGeom>
        </p:spPr>
      </p:pic>
      <p:pic>
        <p:nvPicPr>
          <p:cNvPr id="5" name="Picture 4">
            <a:extLst>
              <a:ext uri="{FF2B5EF4-FFF2-40B4-BE49-F238E27FC236}">
                <a16:creationId xmlns:a16="http://schemas.microsoft.com/office/drawing/2014/main" id="{17DA036B-98B7-801C-EB66-D5644500CF2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39924" y="115073"/>
            <a:ext cx="1272664" cy="1697006"/>
          </a:xfrm>
          <a:prstGeom prst="rect">
            <a:avLst/>
          </a:prstGeom>
          <a:noFill/>
          <a:ln>
            <a:noFill/>
          </a:ln>
        </p:spPr>
      </p:pic>
      <p:pic>
        <p:nvPicPr>
          <p:cNvPr id="6" name="Picture 5">
            <a:extLst>
              <a:ext uri="{FF2B5EF4-FFF2-40B4-BE49-F238E27FC236}">
                <a16:creationId xmlns:a16="http://schemas.microsoft.com/office/drawing/2014/main" id="{6B35CAE5-596B-985C-13CF-F332AD98DE6A}"/>
              </a:ext>
            </a:extLst>
          </p:cNvPr>
          <p:cNvPicPr>
            <a:picLocks noChangeAspect="1"/>
          </p:cNvPicPr>
          <p:nvPr/>
        </p:nvPicPr>
        <p:blipFill>
          <a:blip r:embed="rId5"/>
          <a:stretch>
            <a:fillRect/>
          </a:stretch>
        </p:blipFill>
        <p:spPr>
          <a:xfrm rot="5400000">
            <a:off x="-52466" y="2012084"/>
            <a:ext cx="1842304" cy="1381826"/>
          </a:xfrm>
          <a:prstGeom prst="rect">
            <a:avLst/>
          </a:prstGeom>
        </p:spPr>
      </p:pic>
      <p:pic>
        <p:nvPicPr>
          <p:cNvPr id="11" name="Picture 10">
            <a:extLst>
              <a:ext uri="{FF2B5EF4-FFF2-40B4-BE49-F238E27FC236}">
                <a16:creationId xmlns:a16="http://schemas.microsoft.com/office/drawing/2014/main" id="{10232F00-B2F8-02DA-F2C0-6B03B0EFBC53}"/>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1305531" y="2031843"/>
            <a:ext cx="1842304" cy="1381824"/>
          </a:xfrm>
          <a:prstGeom prst="rect">
            <a:avLst/>
          </a:prstGeom>
          <a:noFill/>
          <a:ln>
            <a:noFill/>
          </a:ln>
        </p:spPr>
      </p:pic>
      <p:pic>
        <p:nvPicPr>
          <p:cNvPr id="12" name="Picture 11">
            <a:extLst>
              <a:ext uri="{FF2B5EF4-FFF2-40B4-BE49-F238E27FC236}">
                <a16:creationId xmlns:a16="http://schemas.microsoft.com/office/drawing/2014/main" id="{F8FAD860-4D65-3A90-93FD-462121DE6ED3}"/>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9210" y="3846560"/>
            <a:ext cx="1229993" cy="692929"/>
          </a:xfrm>
          <a:prstGeom prst="rect">
            <a:avLst/>
          </a:prstGeom>
          <a:noFill/>
          <a:ln>
            <a:noFill/>
          </a:ln>
        </p:spPr>
      </p:pic>
      <p:pic>
        <p:nvPicPr>
          <p:cNvPr id="13" name="Picture 12">
            <a:extLst>
              <a:ext uri="{FF2B5EF4-FFF2-40B4-BE49-F238E27FC236}">
                <a16:creationId xmlns:a16="http://schemas.microsoft.com/office/drawing/2014/main" id="{9264F1D3-65DE-A81D-B64C-D26D85EBB533}"/>
              </a:ext>
            </a:extLst>
          </p:cNvPr>
          <p:cNvPicPr>
            <a:picLocks noChangeAspect="1"/>
          </p:cNvPicPr>
          <p:nvPr/>
        </p:nvPicPr>
        <p:blipFill>
          <a:blip r:embed="rId8" cstate="print">
            <a:extLst>
              <a:ext uri="{28A0092B-C50C-407E-A947-70E740481C1C}">
                <a14:useLocalDpi xmlns:a14="http://schemas.microsoft.com/office/drawing/2010/main" val="0"/>
              </a:ext>
            </a:extLst>
          </a:blip>
          <a:srcRect l="10565" t="-1242" r="25268"/>
          <a:stretch>
            <a:fillRect/>
          </a:stretch>
        </p:blipFill>
        <p:spPr bwMode="auto">
          <a:xfrm rot="5400000">
            <a:off x="2539409" y="3674507"/>
            <a:ext cx="876405" cy="1037036"/>
          </a:xfrm>
          <a:prstGeom prst="rect">
            <a:avLst/>
          </a:prstGeom>
          <a:noFill/>
          <a:ln>
            <a:noFill/>
          </a:ln>
        </p:spPr>
      </p:pic>
      <p:pic>
        <p:nvPicPr>
          <p:cNvPr id="15" name="Picture 14">
            <a:extLst>
              <a:ext uri="{FF2B5EF4-FFF2-40B4-BE49-F238E27FC236}">
                <a16:creationId xmlns:a16="http://schemas.microsoft.com/office/drawing/2014/main" id="{B47F27B4-F926-0FC5-61D7-0AEF394F7AF6}"/>
              </a:ext>
            </a:extLst>
          </p:cNvPr>
          <p:cNvPicPr>
            <a:picLocks noChangeAspect="1"/>
          </p:cNvPicPr>
          <p:nvPr/>
        </p:nvPicPr>
        <p:blipFill>
          <a:blip r:embed="rId9" cstate="print">
            <a:extLst>
              <a:ext uri="{28A0092B-C50C-407E-A947-70E740481C1C}">
                <a14:useLocalDpi xmlns:a14="http://schemas.microsoft.com/office/drawing/2010/main" val="0"/>
              </a:ext>
            </a:extLst>
          </a:blip>
          <a:srcRect l="27709" r="27164"/>
          <a:stretch>
            <a:fillRect/>
          </a:stretch>
        </p:blipFill>
        <p:spPr>
          <a:xfrm rot="5400000">
            <a:off x="10184674" y="2781394"/>
            <a:ext cx="1497169" cy="2488274"/>
          </a:xfrm>
          <a:prstGeom prst="rect">
            <a:avLst/>
          </a:prstGeom>
        </p:spPr>
      </p:pic>
      <p:pic>
        <p:nvPicPr>
          <p:cNvPr id="19" name="Picture 18">
            <a:extLst>
              <a:ext uri="{FF2B5EF4-FFF2-40B4-BE49-F238E27FC236}">
                <a16:creationId xmlns:a16="http://schemas.microsoft.com/office/drawing/2014/main" id="{D350023D-F932-790C-B4EA-3BB81FD53E78}"/>
              </a:ext>
            </a:extLst>
          </p:cNvPr>
          <p:cNvPicPr>
            <a:picLocks noChangeAspect="1"/>
          </p:cNvPicPr>
          <p:nvPr/>
        </p:nvPicPr>
        <p:blipFill>
          <a:blip r:embed="rId10" cstate="print">
            <a:extLst>
              <a:ext uri="{28A0092B-C50C-407E-A947-70E740481C1C}">
                <a14:useLocalDpi xmlns:a14="http://schemas.microsoft.com/office/drawing/2010/main" val="0"/>
              </a:ext>
            </a:extLst>
          </a:blip>
          <a:srcRect l="38253" t="1766" r="19730"/>
          <a:stretch>
            <a:fillRect/>
          </a:stretch>
        </p:blipFill>
        <p:spPr>
          <a:xfrm rot="5400000">
            <a:off x="7078902" y="743251"/>
            <a:ext cx="1709139" cy="2996929"/>
          </a:xfrm>
          <a:prstGeom prst="rect">
            <a:avLst/>
          </a:prstGeom>
        </p:spPr>
      </p:pic>
      <p:pic>
        <p:nvPicPr>
          <p:cNvPr id="21" name="Picture 20">
            <a:extLst>
              <a:ext uri="{FF2B5EF4-FFF2-40B4-BE49-F238E27FC236}">
                <a16:creationId xmlns:a16="http://schemas.microsoft.com/office/drawing/2014/main" id="{E6686A2D-56A6-78B0-09DA-EF63B5A91B44}"/>
              </a:ext>
            </a:extLst>
          </p:cNvPr>
          <p:cNvPicPr>
            <a:picLocks noChangeAspect="1"/>
          </p:cNvPicPr>
          <p:nvPr/>
        </p:nvPicPr>
        <p:blipFill>
          <a:blip r:embed="rId11" cstate="print">
            <a:extLst>
              <a:ext uri="{28A0092B-C50C-407E-A947-70E740481C1C}">
                <a14:useLocalDpi xmlns:a14="http://schemas.microsoft.com/office/drawing/2010/main" val="0"/>
              </a:ext>
            </a:extLst>
          </a:blip>
          <a:srcRect l="31867" t="2507" r="28400"/>
          <a:stretch>
            <a:fillRect/>
          </a:stretch>
        </p:blipFill>
        <p:spPr>
          <a:xfrm rot="5400000">
            <a:off x="10043771" y="825197"/>
            <a:ext cx="1497169" cy="2755168"/>
          </a:xfrm>
          <a:prstGeom prst="rect">
            <a:avLst/>
          </a:prstGeom>
        </p:spPr>
      </p:pic>
      <p:pic>
        <p:nvPicPr>
          <p:cNvPr id="23" name="Picture 22">
            <a:extLst>
              <a:ext uri="{FF2B5EF4-FFF2-40B4-BE49-F238E27FC236}">
                <a16:creationId xmlns:a16="http://schemas.microsoft.com/office/drawing/2014/main" id="{FC60374E-706B-D278-739C-44AD144D2006}"/>
              </a:ext>
            </a:extLst>
          </p:cNvPr>
          <p:cNvPicPr>
            <a:picLocks noChangeAspect="1"/>
          </p:cNvPicPr>
          <p:nvPr/>
        </p:nvPicPr>
        <p:blipFill>
          <a:blip r:embed="rId12" cstate="print">
            <a:extLst>
              <a:ext uri="{28A0092B-C50C-407E-A947-70E740481C1C}">
                <a14:useLocalDpi xmlns:a14="http://schemas.microsoft.com/office/drawing/2010/main" val="0"/>
              </a:ext>
            </a:extLst>
          </a:blip>
          <a:srcRect l="24460" t="-3115" r="18806" b="10823"/>
          <a:stretch>
            <a:fillRect/>
          </a:stretch>
        </p:blipFill>
        <p:spPr>
          <a:xfrm rot="5400000">
            <a:off x="7370182" y="3041079"/>
            <a:ext cx="2128554" cy="2596895"/>
          </a:xfrm>
          <a:prstGeom prst="rect">
            <a:avLst/>
          </a:prstGeom>
        </p:spPr>
      </p:pic>
      <p:pic>
        <p:nvPicPr>
          <p:cNvPr id="25" name="Picture 24">
            <a:extLst>
              <a:ext uri="{FF2B5EF4-FFF2-40B4-BE49-F238E27FC236}">
                <a16:creationId xmlns:a16="http://schemas.microsoft.com/office/drawing/2014/main" id="{987ED262-D12B-0EDA-4F60-2D9B48D939FC}"/>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5400000">
            <a:off x="5119899" y="3485218"/>
            <a:ext cx="2192669" cy="1644502"/>
          </a:xfrm>
          <a:prstGeom prst="rect">
            <a:avLst/>
          </a:prstGeom>
        </p:spPr>
      </p:pic>
      <p:pic>
        <p:nvPicPr>
          <p:cNvPr id="27" name="Picture 26">
            <a:extLst>
              <a:ext uri="{FF2B5EF4-FFF2-40B4-BE49-F238E27FC236}">
                <a16:creationId xmlns:a16="http://schemas.microsoft.com/office/drawing/2014/main" id="{EA2761C2-A0DD-7FB4-6E88-BE474F7027BA}"/>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5400000">
            <a:off x="3307832" y="3433250"/>
            <a:ext cx="2252060" cy="1689045"/>
          </a:xfrm>
          <a:prstGeom prst="rect">
            <a:avLst/>
          </a:prstGeom>
        </p:spPr>
      </p:pic>
      <p:pic>
        <p:nvPicPr>
          <p:cNvPr id="29" name="Picture 28">
            <a:extLst>
              <a:ext uri="{FF2B5EF4-FFF2-40B4-BE49-F238E27FC236}">
                <a16:creationId xmlns:a16="http://schemas.microsoft.com/office/drawing/2014/main" id="{1FD7852F-084D-D779-5C36-7C61BFBACA85}"/>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5400000">
            <a:off x="2557101" y="1499939"/>
            <a:ext cx="1761015" cy="1320761"/>
          </a:xfrm>
          <a:prstGeom prst="rect">
            <a:avLst/>
          </a:prstGeom>
        </p:spPr>
      </p:pic>
      <p:pic>
        <p:nvPicPr>
          <p:cNvPr id="31" name="Picture 30">
            <a:extLst>
              <a:ext uri="{FF2B5EF4-FFF2-40B4-BE49-F238E27FC236}">
                <a16:creationId xmlns:a16="http://schemas.microsoft.com/office/drawing/2014/main" id="{D443B198-DCF6-515E-CB6B-4CEE6A67BDAD}"/>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5400000">
            <a:off x="4503337" y="1600787"/>
            <a:ext cx="1709140" cy="1281856"/>
          </a:xfrm>
          <a:prstGeom prst="rect">
            <a:avLst/>
          </a:prstGeom>
        </p:spPr>
      </p:pic>
    </p:spTree>
    <p:extLst>
      <p:ext uri="{BB962C8B-B14F-4D97-AF65-F5344CB8AC3E}">
        <p14:creationId xmlns:p14="http://schemas.microsoft.com/office/powerpoint/2010/main" val="184811613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6865"/>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Bridging the Gap</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95303" y="1533017"/>
            <a:ext cx="5181600" cy="4351338"/>
          </a:xfrm>
        </p:spPr>
        <p:txBody>
          <a:bodyPr/>
          <a:lstStyle/>
          <a:p>
            <a:pPr marL="0" indent="0" algn="ctr">
              <a:buNone/>
            </a:pPr>
            <a:r>
              <a:rPr lang="en-US" b="1"/>
              <a:t>Management</a:t>
            </a:r>
          </a:p>
          <a:p>
            <a:pPr marL="0" indent="0">
              <a:buNone/>
            </a:pPr>
            <a:r>
              <a:rPr lang="en-US"/>
              <a:t>	</a:t>
            </a:r>
          </a:p>
          <a:p>
            <a:pPr marL="0" indent="0" algn="ctr">
              <a:buNone/>
            </a:pPr>
            <a:r>
              <a:rPr lang="en-US" b="1"/>
              <a:t>Safety Communication Board</a:t>
            </a:r>
          </a:p>
          <a:p>
            <a:pPr marL="0" indent="0">
              <a:buNone/>
            </a:pPr>
            <a:endParaRPr lang="en-US"/>
          </a:p>
          <a:p>
            <a:pPr marL="0" indent="0" algn="ctr">
              <a:buNone/>
            </a:pPr>
            <a:r>
              <a:rPr lang="en-US" b="1"/>
              <a:t>Field Employees</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172200" y="1825625"/>
            <a:ext cx="5312664" cy="2910967"/>
          </a:xfrm>
        </p:spPr>
        <p:txBody>
          <a:bodyPr>
            <a:normAutofit/>
          </a:bodyPr>
          <a:lstStyle/>
          <a:p>
            <a:r>
              <a:rPr lang="en-US" sz="2400"/>
              <a:t>Before information travelled one direction, today FTS makes sure communication flows both ways.</a:t>
            </a:r>
          </a:p>
          <a:p>
            <a:r>
              <a:rPr lang="en-US" sz="2400"/>
              <a:t>FTS employees understand and participate in company initiatives and management receives valuable feedback from employees.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Arrow: Down 2">
            <a:extLst>
              <a:ext uri="{FF2B5EF4-FFF2-40B4-BE49-F238E27FC236}">
                <a16:creationId xmlns:a16="http://schemas.microsoft.com/office/drawing/2014/main" id="{DC045FFC-3A91-5CC5-63C0-CD8FB0631C1B}"/>
              </a:ext>
            </a:extLst>
          </p:cNvPr>
          <p:cNvSpPr/>
          <p:nvPr/>
        </p:nvSpPr>
        <p:spPr>
          <a:xfrm>
            <a:off x="2421645" y="2035924"/>
            <a:ext cx="374904" cy="52120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rrow: Down 3">
            <a:extLst>
              <a:ext uri="{FF2B5EF4-FFF2-40B4-BE49-F238E27FC236}">
                <a16:creationId xmlns:a16="http://schemas.microsoft.com/office/drawing/2014/main" id="{152E0E05-B504-C92C-ADBC-90C23D6B2862}"/>
              </a:ext>
            </a:extLst>
          </p:cNvPr>
          <p:cNvSpPr/>
          <p:nvPr/>
        </p:nvSpPr>
        <p:spPr>
          <a:xfrm>
            <a:off x="2406414" y="3081503"/>
            <a:ext cx="374904" cy="52120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Up 4">
            <a:extLst>
              <a:ext uri="{FF2B5EF4-FFF2-40B4-BE49-F238E27FC236}">
                <a16:creationId xmlns:a16="http://schemas.microsoft.com/office/drawing/2014/main" id="{968723BB-B91F-6F84-9F10-4634EEE09629}"/>
              </a:ext>
            </a:extLst>
          </p:cNvPr>
          <p:cNvSpPr/>
          <p:nvPr/>
        </p:nvSpPr>
        <p:spPr>
          <a:xfrm>
            <a:off x="3634740" y="3081503"/>
            <a:ext cx="374904" cy="521208"/>
          </a:xfrm>
          <a:prstGeom prst="up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Up 5">
            <a:extLst>
              <a:ext uri="{FF2B5EF4-FFF2-40B4-BE49-F238E27FC236}">
                <a16:creationId xmlns:a16="http://schemas.microsoft.com/office/drawing/2014/main" id="{2D70CE50-18BB-C009-94F8-FAC4B0C32156}"/>
              </a:ext>
            </a:extLst>
          </p:cNvPr>
          <p:cNvSpPr/>
          <p:nvPr/>
        </p:nvSpPr>
        <p:spPr>
          <a:xfrm>
            <a:off x="3634740" y="2035924"/>
            <a:ext cx="374904" cy="521208"/>
          </a:xfrm>
          <a:prstGeom prst="up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9796028"/>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6865"/>
            <a:ext cx="12191985" cy="6857992"/>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Future Use and Applications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200" y="1825625"/>
            <a:ext cx="5032248" cy="2234311"/>
          </a:xfrm>
        </p:spPr>
        <p:txBody>
          <a:bodyPr>
            <a:normAutofit/>
          </a:bodyPr>
          <a:lstStyle/>
          <a:p>
            <a:pPr marL="0" indent="0">
              <a:buNone/>
            </a:pPr>
            <a:r>
              <a:rPr lang="en-US" sz="2400"/>
              <a:t>As FTS continues to grow, we will expand employee engagement initiatives, recognition programs, and communication tools to further strengthen the effectiveness of our safety communication board.</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p:txBody>
          <a:bodyPr>
            <a:normAutofit/>
          </a:bodyPr>
          <a:lstStyle/>
          <a:p>
            <a:r>
              <a:rPr lang="en-US" sz="2400"/>
              <a:t>The safety communication board will remain a core component of our safety management system. FTS will ensure that safety information remains visible, accessible, and meaningful to everyone by continuously updating and enhancing our board based on employee feedback and company needs.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2394129008"/>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A18226-A51A-7BA5-19C4-EE88372878C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 y="6865"/>
            <a:ext cx="12191985" cy="6857992"/>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12" name="Title 11">
            <a:extLst>
              <a:ext uri="{FF2B5EF4-FFF2-40B4-BE49-F238E27FC236}">
                <a16:creationId xmlns:a16="http://schemas.microsoft.com/office/drawing/2014/main" id="{181B46C4-C315-5735-B92B-659817FD5D38}"/>
              </a:ext>
            </a:extLst>
          </p:cNvPr>
          <p:cNvSpPr>
            <a:spLocks noGrp="1"/>
          </p:cNvSpPr>
          <p:nvPr>
            <p:ph type="title"/>
          </p:nvPr>
        </p:nvSpPr>
        <p:spPr>
          <a:xfrm>
            <a:off x="838200" y="365125"/>
            <a:ext cx="10820400" cy="4499483"/>
          </a:xfrm>
        </p:spPr>
        <p:txBody>
          <a:bodyPr>
            <a:normAutofit/>
          </a:bodyPr>
          <a:lstStyle/>
          <a:p>
            <a:r>
              <a:rPr lang="en-US" sz="2800" b="1"/>
              <a:t>				</a:t>
            </a:r>
            <a:r>
              <a:rPr lang="en-US" b="1"/>
              <a:t>  SUMMARY</a:t>
            </a:r>
            <a:r>
              <a:rPr lang="en-US" sz="3200" b="1"/>
              <a:t>	</a:t>
            </a:r>
            <a:br>
              <a:rPr lang="en-US" sz="2800" b="1">
                <a:solidFill>
                  <a:srgbClr val="FF0000"/>
                </a:solidFill>
              </a:rPr>
            </a:br>
            <a:br>
              <a:rPr lang="en-US" sz="2800" b="1">
                <a:solidFill>
                  <a:srgbClr val="FF0000"/>
                </a:solidFill>
              </a:rPr>
            </a:br>
            <a:r>
              <a:rPr lang="en-US" sz="2800" b="1">
                <a:solidFill>
                  <a:srgbClr val="FF0000"/>
                </a:solidFill>
              </a:rPr>
              <a:t>		</a:t>
            </a:r>
            <a:br>
              <a:rPr lang="en-US" sz="2800" b="1">
                <a:solidFill>
                  <a:srgbClr val="FF0000"/>
                </a:solidFill>
              </a:rPr>
            </a:br>
            <a:r>
              <a:rPr lang="en-US" sz="2800" b="1">
                <a:solidFill>
                  <a:srgbClr val="FF0000"/>
                </a:solidFill>
              </a:rPr>
              <a:t>Communication</a:t>
            </a:r>
            <a:r>
              <a:rPr lang="en-US" sz="2800"/>
              <a:t> is the foundation of every successful safety culture. When employees are informed, recognized, and engaged, </a:t>
            </a:r>
            <a:br>
              <a:rPr lang="en-US" sz="2800"/>
            </a:br>
            <a:r>
              <a:rPr lang="en-US" sz="2800"/>
              <a:t>safety becomes everyone’s priority. At FTS, we believe our safety board serves as the foundation for achieving this goal.</a:t>
            </a:r>
          </a:p>
        </p:txBody>
      </p:sp>
    </p:spTree>
    <p:extLst>
      <p:ext uri="{BB962C8B-B14F-4D97-AF65-F5344CB8AC3E}">
        <p14:creationId xmlns:p14="http://schemas.microsoft.com/office/powerpoint/2010/main" val="274117895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07BE17BD-BFBF-D934-0D2B-D893A6BBED2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 y="6865"/>
            <a:ext cx="12191985" cy="6857992"/>
          </a:xfrm>
          <a:prstGeom prst="rect">
            <a:avLst/>
          </a:prstGeom>
        </p:spPr>
      </p:pic>
    </p:spTree>
    <p:extLst>
      <p:ext uri="{BB962C8B-B14F-4D97-AF65-F5344CB8AC3E}">
        <p14:creationId xmlns:p14="http://schemas.microsoft.com/office/powerpoint/2010/main" val="311729206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  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  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HARD CRAFTS MEDIUM</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Precision Machinery Contractors, LLC is a privately held company that is an industry leader in the installation, maintenance, and repair of rotating equipment with shop and field services performing work across the country and abroad.  Precision is committed to being a leader in safety, quality, and efficiency by staying in front of advancements in training, technology, and tooling.</a:t>
            </a:r>
            <a:endParaRPr lang="en-US">
              <a:effectLst>
                <a:outerShdw blurRad="50800" dist="38100" dir="2700000" algn="tl" rotWithShape="0">
                  <a:prstClr val="black">
                    <a:alpha val="40000"/>
                  </a:prstClr>
                </a:outerShdw>
              </a:effectLst>
            </a:endParaRPr>
          </a:p>
        </p:txBody>
      </p:sp>
      <p:pic>
        <p:nvPicPr>
          <p:cNvPr id="6" name="Picture 5">
            <a:extLst>
              <a:ext uri="{FF2B5EF4-FFF2-40B4-BE49-F238E27FC236}">
                <a16:creationId xmlns:a16="http://schemas.microsoft.com/office/drawing/2014/main" id="{755F90BD-BBE5-2F47-E0BB-0736FACCF5C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40386" y="2883203"/>
            <a:ext cx="2982228" cy="1082492"/>
          </a:xfrm>
          <a:prstGeom prst="rect">
            <a:avLst/>
          </a:prstGeom>
        </p:spPr>
      </p:pic>
    </p:spTree>
    <p:extLst>
      <p:ext uri="{BB962C8B-B14F-4D97-AF65-F5344CB8AC3E}">
        <p14:creationId xmlns:p14="http://schemas.microsoft.com/office/powerpoint/2010/main" val="185717385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AC86D85-52CD-0C58-FE36-1ED281BC739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46381"/>
            <a:ext cx="12356912" cy="6950763"/>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  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942162" y="1042076"/>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err="1">
                <a:solidFill>
                  <a:schemeClr val="bg1"/>
                </a:solidFill>
                <a:effectLst>
                  <a:outerShdw blurRad="50800" dist="38100" dir="2700000" algn="tl" rotWithShape="0">
                    <a:prstClr val="black">
                      <a:alpha val="40000"/>
                    </a:prstClr>
                  </a:outerShdw>
                </a:effectLst>
              </a:rPr>
              <a:t>IGoalZERO</a:t>
            </a:r>
          </a:p>
          <a:p>
            <a:r>
              <a:rPr lang="en-US" sz="2800">
                <a:solidFill>
                  <a:schemeClr val="bg1"/>
                </a:solidFill>
                <a:effectLst>
                  <a:outerShdw blurRad="50800" dist="38100" dir="2700000" algn="tl" rotWithShape="0">
                    <a:prstClr val="black">
                      <a:alpha val="40000"/>
                    </a:prstClr>
                  </a:outerShdw>
                </a:effectLst>
              </a:rPr>
              <a:t>Presented by: Derrick Strain</a:t>
            </a:r>
          </a:p>
        </p:txBody>
      </p:sp>
      <p:pic>
        <p:nvPicPr>
          <p:cNvPr id="4" name="Picture 3">
            <a:extLst>
              <a:ext uri="{FF2B5EF4-FFF2-40B4-BE49-F238E27FC236}">
                <a16:creationId xmlns:a16="http://schemas.microsoft.com/office/drawing/2014/main" id="{7337B3E1-CE44-76DC-B598-B55E93FE457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0386" y="2883203"/>
            <a:ext cx="2982228" cy="1082492"/>
          </a:xfrm>
          <a:prstGeom prst="rect">
            <a:avLst/>
          </a:prstGeom>
        </p:spPr>
      </p:pic>
      <p:pic>
        <p:nvPicPr>
          <p:cNvPr id="10" name="Picture 9" descr="Two men standing with their arms crossed&#10;&#10;AI-generated content may be incorrect.">
            <a:extLst>
              <a:ext uri="{FF2B5EF4-FFF2-40B4-BE49-F238E27FC236}">
                <a16:creationId xmlns:a16="http://schemas.microsoft.com/office/drawing/2014/main" id="{A4900B8E-37F9-9F97-2666-1CEACA5E69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82366" y="3650836"/>
            <a:ext cx="5766540" cy="3250093"/>
          </a:xfrm>
          <a:prstGeom prst="rect">
            <a:avLst/>
          </a:prstGeom>
        </p:spPr>
      </p:pic>
      <p:sp>
        <p:nvSpPr>
          <p:cNvPr id="8" name="TextBox 4">
            <a:extLst>
              <a:ext uri="{FF2B5EF4-FFF2-40B4-BE49-F238E27FC236}">
                <a16:creationId xmlns:a16="http://schemas.microsoft.com/office/drawing/2014/main" id="{A7A71AA7-4955-D5B8-0720-228C3AF7188D}"/>
              </a:ext>
            </a:extLst>
          </p:cNvPr>
          <p:cNvSpPr txBox="1"/>
          <p:nvPr/>
        </p:nvSpPr>
        <p:spPr>
          <a:xfrm>
            <a:off x="8523880" y="5615869"/>
            <a:ext cx="1857906"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136233110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5" y="6866"/>
            <a:ext cx="12191985" cy="6857991"/>
          </a:xfrm>
          <a:prstGeom prst="rect">
            <a:avLst/>
          </a:prstGeom>
        </p:spPr>
      </p:pic>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19637" y="1396330"/>
            <a:ext cx="5653824" cy="4780633"/>
          </a:xfrm>
        </p:spPr>
        <p:txBody>
          <a:bodyPr vert="horz" lIns="91440" tIns="45720" rIns="91440" bIns="45720" rtlCol="0" anchor="t">
            <a:normAutofit/>
          </a:bodyPr>
          <a:lstStyle/>
          <a:p>
            <a:pPr marL="0" indent="0">
              <a:buNone/>
            </a:pPr>
            <a:r>
              <a:rPr lang="en-US" sz="2400" b="1"/>
              <a:t>What It Is</a:t>
            </a:r>
          </a:p>
          <a:p>
            <a:r>
              <a:rPr lang="en-US" sz="1800"/>
              <a:t>Cloud-based platform with a native mobile app — built for the field</a:t>
            </a:r>
          </a:p>
          <a:p>
            <a:r>
              <a:rPr lang="en-US" sz="1800"/>
              <a:t>Real-time entry at the point of work — no more paper cards and binders</a:t>
            </a:r>
          </a:p>
          <a:p>
            <a:r>
              <a:rPr lang="en-US" sz="1800"/>
              <a:t>Configurable forms, dashboards, and automated corrective action tracking</a:t>
            </a:r>
          </a:p>
        </p:txBody>
      </p:sp>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b="1"/>
              <a:t>iGoalZERO DIGITAL PLATFORM</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172200" y="1396329"/>
            <a:ext cx="5181600" cy="4351338"/>
          </a:xfrm>
        </p:spPr>
        <p:txBody>
          <a:bodyPr vert="horz" lIns="91440" tIns="45720" rIns="91440" bIns="45720" rtlCol="0" anchor="t">
            <a:normAutofit/>
          </a:bodyPr>
          <a:lstStyle/>
          <a:p>
            <a:pPr marL="0" indent="0">
              <a:buNone/>
            </a:pPr>
            <a:r>
              <a:rPr lang="en-US" sz="2400" b="1"/>
              <a:t>What We Run On It</a:t>
            </a:r>
          </a:p>
          <a:p>
            <a:r>
              <a:rPr lang="en-US" sz="1800"/>
              <a:t>I Care Cards (BBS): craft-driven observations of safe and at-risk behaviors — launched early 2024</a:t>
            </a:r>
          </a:p>
          <a:p>
            <a:r>
              <a:rPr lang="en-US" sz="1800"/>
              <a:t>Safety Audits: leadership and HSE field audits with photos, owners, and due dates</a:t>
            </a:r>
          </a:p>
          <a:p>
            <a:r>
              <a:rPr lang="en-US" sz="1800"/>
              <a:t>2025: 2,072 I Care Card observations and 373 audits across our job sites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98030396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THE REPORTS WE RUN</a:t>
            </a:r>
          </a:p>
        </p:txBody>
      </p:sp>
      <p:sp>
        <p:nvSpPr>
          <p:cNvPr id="30" name="Reports Kicker"/>
          <p:cNvSpPr txBox="1"/>
          <p:nvPr/>
        </p:nvSpPr>
        <p:spPr>
          <a:xfrm>
            <a:off x="788200" y="1502052"/>
            <a:ext cx="10515600" cy="330000"/>
          </a:xfrm>
          <a:prstGeom prst="rect">
            <a:avLst/>
          </a:prstGeom>
          <a:noFill/>
        </p:spPr>
        <p:txBody>
          <a:bodyPr wrap="square" lIns="91440" tIns="45720" rIns="91440" bIns="45720" anchor="t"/>
          <a:lstStyle/>
          <a:p>
            <a:pPr algn="ctr"/>
            <a:r>
              <a:rPr lang="en-US" sz="1600" i="1"/>
              <a:t>These reports sparked every program you’re about to see — the best practice is what we do with them.</a:t>
            </a:r>
          </a:p>
        </p:txBody>
      </p:sp>
      <p:pic>
        <p:nvPicPr>
          <p:cNvPr id="31" name="Audit Summary Report"/>
          <p:cNvPicPr>
            <a:picLocks noChangeAspect="1"/>
          </p:cNvPicPr>
          <p:nvPr/>
        </p:nvPicPr>
        <p:blipFill>
          <a:blip r:embed="rId3"/>
          <a:stretch>
            <a:fillRect/>
          </a:stretch>
        </p:blipFill>
        <p:spPr>
          <a:xfrm>
            <a:off x="1217704" y="1959096"/>
            <a:ext cx="4746000" cy="2750000"/>
          </a:xfrm>
          <a:prstGeom prst="rect">
            <a:avLst/>
          </a:prstGeom>
          <a:ln w="9525">
            <a:solidFill>
              <a:srgbClr val="BFBFBF"/>
            </a:solidFill>
          </a:ln>
        </p:spPr>
      </p:pic>
      <p:pic>
        <p:nvPicPr>
          <p:cNvPr id="32" name="I Care Card Summary Report"/>
          <p:cNvPicPr>
            <a:picLocks noChangeAspect="1"/>
          </p:cNvPicPr>
          <p:nvPr/>
        </p:nvPicPr>
        <p:blipFill>
          <a:blip r:embed="rId4"/>
          <a:stretch>
            <a:fillRect/>
          </a:stretch>
        </p:blipFill>
        <p:spPr>
          <a:xfrm>
            <a:off x="6339500" y="1959096"/>
            <a:ext cx="4847000" cy="2700000"/>
          </a:xfrm>
          <a:prstGeom prst="rect">
            <a:avLst/>
          </a:prstGeom>
          <a:ln w="9525">
            <a:solidFill>
              <a:srgbClr val="BFBFBF"/>
            </a:solidFill>
          </a:ln>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13988496"/>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838200" y="96815"/>
            <a:ext cx="10515600" cy="1325563"/>
          </a:xfrm>
        </p:spPr>
        <p:txBody>
          <a:bodyPr/>
          <a:lstStyle/>
          <a:p>
            <a:r>
              <a:rPr lang="en-US" b="1"/>
              <a:t>DATA BACK TO THE FIELD</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69384" y="1350470"/>
            <a:ext cx="5804077" cy="4748436"/>
          </a:xfrm>
        </p:spPr>
        <p:txBody>
          <a:bodyPr vert="horz" lIns="91440" tIns="45720" rIns="91440" bIns="45720" rtlCol="0" anchor="t">
            <a:normAutofit/>
          </a:bodyPr>
          <a:lstStyle/>
          <a:p>
            <a:pPr marL="0" indent="0">
              <a:buNone/>
            </a:pPr>
            <a:r>
              <a:rPr lang="en-US" sz="2400" b="1" dirty="0"/>
              <a:t>How It Comes Back to the Craft</a:t>
            </a:r>
          </a:p>
          <a:p>
            <a:r>
              <a:rPr lang="en-US" sz="1800" dirty="0"/>
              <a:t>Daily toolbox talks built around the week’s top trending at-risk behaviors</a:t>
            </a:r>
          </a:p>
          <a:p>
            <a:r>
              <a:rPr lang="en-US" sz="1800" dirty="0"/>
              <a:t>JSA reviews target the hazards the data shows we are missing</a:t>
            </a:r>
          </a:p>
          <a:p>
            <a:r>
              <a:rPr lang="en-US" sz="1800" dirty="0"/>
              <a:t>On-the-spot coaching and recognition during observations</a:t>
            </a:r>
          </a:p>
          <a:p>
            <a:r>
              <a:rPr lang="en-US" sz="1800" dirty="0"/>
              <a:t>Platform-wide bulletins share lessons learned</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097074" y="1317017"/>
            <a:ext cx="5771880" cy="4501591"/>
          </a:xfrm>
        </p:spPr>
        <p:txBody>
          <a:bodyPr vert="horz" lIns="91440" tIns="45720" rIns="91440" bIns="45720" rtlCol="0" anchor="t">
            <a:normAutofit/>
          </a:bodyPr>
          <a:lstStyle/>
          <a:p>
            <a:pPr marL="0" indent="0">
              <a:buNone/>
            </a:pPr>
            <a:r>
              <a:rPr lang="en-US" sz="2400" b="1" dirty="0"/>
              <a:t>Our Rhythm</a:t>
            </a:r>
          </a:p>
          <a:p>
            <a:r>
              <a:rPr lang="en-US" sz="1800" b="1" dirty="0"/>
              <a:t>Daily: </a:t>
            </a:r>
            <a:r>
              <a:rPr lang="en-US" sz="1800" dirty="0"/>
              <a:t>HSE reviews every card and audit finding submitted</a:t>
            </a:r>
          </a:p>
          <a:p>
            <a:r>
              <a:rPr lang="en-US" sz="1800" b="1" dirty="0"/>
              <a:t>Weekly: </a:t>
            </a:r>
            <a:r>
              <a:rPr lang="en-US" sz="1800" dirty="0"/>
              <a:t>trend summary briefed to all project managers, the CEO, and the President of Operations</a:t>
            </a:r>
          </a:p>
          <a:p>
            <a:r>
              <a:rPr lang="en-US" sz="1800" b="1" dirty="0"/>
              <a:t>Monthly: </a:t>
            </a:r>
            <a:r>
              <a:rPr lang="en-US" sz="1800" dirty="0"/>
              <a:t>KPI review with leadership; results shared with our clients</a:t>
            </a:r>
          </a:p>
          <a:p>
            <a:r>
              <a:rPr lang="en-US" sz="1800" b="1" dirty="0"/>
              <a:t>Immediately: </a:t>
            </a:r>
            <a:r>
              <a:rPr lang="en-US" sz="1800" dirty="0"/>
              <a:t>stand-down when a serious trend or near miss emerges</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643741774"/>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TRENDS TARGET THE WORK</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69384" y="1449992"/>
            <a:ext cx="5804077" cy="4726971"/>
          </a:xfrm>
        </p:spPr>
        <p:txBody>
          <a:bodyPr vert="horz" lIns="91440" tIns="45720" rIns="91440" bIns="45720" rtlCol="0" anchor="t">
            <a:normAutofit/>
          </a:bodyPr>
          <a:lstStyle/>
          <a:p>
            <a:pPr marL="0" indent="0">
              <a:buNone/>
            </a:pPr>
            <a:r>
              <a:rPr lang="en-US" sz="2400" b="1"/>
              <a:t>What the Data Tells Us — and What We Do</a:t>
            </a:r>
          </a:p>
          <a:p>
            <a:r>
              <a:rPr lang="en-US" sz="1800"/>
              <a:t>Top at-risk behavior categories by site, crew, and task type</a:t>
            </a:r>
          </a:p>
          <a:p>
            <a:r>
              <a:rPr lang="en-US" sz="1800"/>
              <a:t>Focused audits and targeted refresher training where the data points</a:t>
            </a:r>
          </a:p>
          <a:p>
            <a:r>
              <a:rPr lang="en-US" sz="1800"/>
              <a:t>Pre-job planning informed by findings from similar past scopes</a:t>
            </a:r>
          </a:p>
        </p:txBody>
      </p:sp>
      <p:pic>
        <p:nvPicPr>
          <p:cNvPr id="34" name="Audit Deficiency Graph"/>
          <p:cNvPicPr>
            <a:picLocks noChangeAspect="1"/>
          </p:cNvPicPr>
          <p:nvPr/>
        </p:nvPicPr>
        <p:blipFill>
          <a:blip r:embed="rId3"/>
          <a:stretch>
            <a:fillRect/>
          </a:stretch>
        </p:blipFill>
        <p:spPr>
          <a:xfrm>
            <a:off x="6172200" y="1900000"/>
            <a:ext cx="5181600" cy="2733000"/>
          </a:xfrm>
          <a:prstGeom prst="rect">
            <a:avLst/>
          </a:prstGeom>
          <a:ln w="9525">
            <a:solidFill>
              <a:srgbClr val="BFBFBF"/>
            </a:solidFill>
          </a:ln>
        </p:spPr>
      </p:pic>
      <p:sp>
        <p:nvSpPr>
          <p:cNvPr id="35" name="Graph Caption"/>
          <p:cNvSpPr txBox="1"/>
          <p:nvPr/>
        </p:nvSpPr>
        <p:spPr>
          <a:xfrm>
            <a:off x="6172200" y="4720000"/>
            <a:ext cx="5181600" cy="560000"/>
          </a:xfrm>
          <a:prstGeom prst="rect">
            <a:avLst/>
          </a:prstGeom>
          <a:noFill/>
        </p:spPr>
        <p:txBody>
          <a:bodyPr wrap="square" anchor="t"/>
          <a:lstStyle/>
          <a:p>
            <a:pPr algn="ctr"/>
            <a:r>
              <a:rPr lang="en-US" sz="1200" i="1"/>
              <a:t>2025 audit deficiency report — Proper Hand Protection at 11.62%, our #3 audit item, jumps off the page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274564606"/>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HAND SAFETY CAMPAIGN</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76200" y="1332003"/>
            <a:ext cx="6115316" cy="2549746"/>
          </a:xfrm>
        </p:spPr>
        <p:txBody>
          <a:bodyPr vert="horz" lIns="91440" tIns="45720" rIns="91440" bIns="45720" rtlCol="0" anchor="t">
            <a:noAutofit/>
          </a:bodyPr>
          <a:lstStyle/>
          <a:p>
            <a:r>
              <a:rPr lang="en-US" sz="1600" b="1" dirty="0"/>
              <a:t>Trend spotted: </a:t>
            </a:r>
            <a:r>
              <a:rPr lang="en-US" sz="1600" dirty="0"/>
              <a:t>improper hand protection = 11.62% of 2025 audit findings — our #3 item</a:t>
            </a:r>
          </a:p>
          <a:p>
            <a:r>
              <a:rPr lang="en-US" sz="1600" b="1" dirty="0"/>
              <a:t>Response: </a:t>
            </a:r>
            <a:r>
              <a:rPr lang="en-US" sz="1600" dirty="0"/>
              <a:t>built the Precision Glove Matrix with senior management</a:t>
            </a:r>
          </a:p>
          <a:p>
            <a:r>
              <a:rPr lang="en-US" sz="1600" b="1" dirty="0"/>
              <a:t>To the field: </a:t>
            </a:r>
            <a:r>
              <a:rPr lang="en-US" sz="1600" dirty="0"/>
              <a:t>every hand trained and quizzed; laminated posters in trailers and the shop</a:t>
            </a:r>
          </a:p>
          <a:p>
            <a:r>
              <a:rPr lang="en-US" sz="1600" b="1" dirty="0"/>
              <a:t>Sticker contest: </a:t>
            </a:r>
            <a:r>
              <a:rPr lang="en-US" sz="1600" dirty="0"/>
              <a:t>the craft designed our first hardhat sticker — best design won $100</a:t>
            </a:r>
          </a:p>
          <a:p>
            <a:r>
              <a:rPr lang="en-US" sz="1600" b="1" dirty="0"/>
              <a:t>Result: </a:t>
            </a:r>
            <a:r>
              <a:rPr lang="en-US" sz="1600" dirty="0"/>
              <a:t>deficiencies cut to 1.48% since the June 1, 2025 launch — an 87% reduction</a:t>
            </a:r>
          </a:p>
        </p:txBody>
      </p:sp>
      <p:pic>
        <p:nvPicPr>
          <p:cNvPr id="20" name="Glove Matrix"/>
          <p:cNvPicPr>
            <a:picLocks noChangeAspect="1"/>
          </p:cNvPicPr>
          <p:nvPr/>
        </p:nvPicPr>
        <p:blipFill>
          <a:blip r:embed="rId3"/>
          <a:stretch>
            <a:fillRect/>
          </a:stretch>
        </p:blipFill>
        <p:spPr>
          <a:xfrm>
            <a:off x="6192423" y="1417795"/>
            <a:ext cx="3136366" cy="3415698"/>
          </a:xfrm>
          <a:prstGeom prst="rect">
            <a:avLst/>
          </a:prstGeom>
          <a:ln w="9525">
            <a:solidFill>
              <a:srgbClr val="BFBFBF"/>
            </a:solidFill>
          </a:ln>
        </p:spPr>
      </p:pic>
      <p:pic>
        <p:nvPicPr>
          <p:cNvPr id="21" name="Hardhat Sticker"/>
          <p:cNvPicPr>
            <a:picLocks noChangeAspect="1"/>
          </p:cNvPicPr>
          <p:nvPr/>
        </p:nvPicPr>
        <p:blipFill>
          <a:blip r:embed="rId4"/>
          <a:stretch>
            <a:fillRect/>
          </a:stretch>
        </p:blipFill>
        <p:spPr>
          <a:xfrm>
            <a:off x="9450000" y="1970531"/>
            <a:ext cx="2300000" cy="2300000"/>
          </a:xfrm>
          <a:prstGeom prst="rect">
            <a:avLst/>
          </a:prstGeom>
        </p:spPr>
      </p:pic>
      <p:sp>
        <p:nvSpPr>
          <p:cNvPr id="22" name="Sticker Caption"/>
          <p:cNvSpPr txBox="1"/>
          <p:nvPr/>
        </p:nvSpPr>
        <p:spPr>
          <a:xfrm>
            <a:off x="9453915" y="4387803"/>
            <a:ext cx="2700000" cy="550000"/>
          </a:xfrm>
          <a:prstGeom prst="rect">
            <a:avLst/>
          </a:prstGeom>
          <a:noFill/>
        </p:spPr>
        <p:txBody>
          <a:bodyPr wrap="square" anchor="t"/>
          <a:lstStyle/>
          <a:p>
            <a:pPr algn="ctr"/>
            <a:r>
              <a:rPr lang="en-US" sz="1100" i="1"/>
              <a:t>The winning design — on hardhats today</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260571160"/>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I CARE CARDS IN ACTION</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162060" y="1410479"/>
            <a:ext cx="6308499" cy="2807324"/>
          </a:xfrm>
        </p:spPr>
        <p:txBody>
          <a:bodyPr vert="horz" lIns="91440" tIns="45720" rIns="91440" bIns="45720" rtlCol="0" anchor="t">
            <a:normAutofit/>
          </a:bodyPr>
          <a:lstStyle/>
          <a:p>
            <a:r>
              <a:rPr lang="en-US" sz="1800" b="1"/>
              <a:t>Trend spotted: </a:t>
            </a:r>
            <a:r>
              <a:rPr lang="en-US" sz="1800"/>
              <a:t>I Care Card reports showed participation below 30% after our early-2024 launch</a:t>
            </a:r>
          </a:p>
          <a:p>
            <a:r>
              <a:rPr lang="en-US" sz="1800" b="1"/>
              <a:t>Crew of the Month: </a:t>
            </a:r>
            <a:r>
              <a:rPr lang="en-US" sz="1800"/>
              <a:t>launched November 2024 — at least 80% participation plus quality findings earns a hardhat sticker, t-shirt, and $25 Academy gift card</a:t>
            </a:r>
          </a:p>
          <a:p>
            <a:r>
              <a:rPr lang="en-US" sz="1800" b="1"/>
              <a:t>Steak dinner: </a:t>
            </a:r>
            <a:r>
              <a:rPr lang="en-US" sz="1800"/>
              <a:t>a standout finding earns a $50 or $100 steakhouse gift card — rewarding quality, not just quantity</a:t>
            </a:r>
          </a:p>
          <a:p>
            <a:r>
              <a:rPr lang="en-US" sz="1800" b="1"/>
              <a:t>Result: </a:t>
            </a:r>
            <a:r>
              <a:rPr lang="en-US" sz="1800"/>
              <a:t>participation sits at 91% today</a:t>
            </a:r>
          </a:p>
        </p:txBody>
      </p:sp>
      <p:pic>
        <p:nvPicPr>
          <p:cNvPr id="36" name="Crew of the Month Photo"/>
          <p:cNvPicPr>
            <a:picLocks noChangeAspect="1"/>
          </p:cNvPicPr>
          <p:nvPr/>
        </p:nvPicPr>
        <p:blipFill>
          <a:blip r:embed="rId3"/>
          <a:stretch>
            <a:fillRect/>
          </a:stretch>
        </p:blipFill>
        <p:spPr>
          <a:xfrm>
            <a:off x="6450000" y="1825625"/>
            <a:ext cx="2600000" cy="2600000"/>
          </a:xfrm>
          <a:prstGeom prst="rect">
            <a:avLst/>
          </a:prstGeom>
        </p:spPr>
      </p:pic>
      <p:sp>
        <p:nvSpPr>
          <p:cNvPr id="37" name="Crew Caption"/>
          <p:cNvSpPr txBox="1"/>
          <p:nvPr/>
        </p:nvSpPr>
        <p:spPr>
          <a:xfrm>
            <a:off x="6300000" y="4475625"/>
            <a:ext cx="2900000" cy="300000"/>
          </a:xfrm>
          <a:prstGeom prst="rect">
            <a:avLst/>
          </a:prstGeom>
          <a:noFill/>
        </p:spPr>
        <p:txBody>
          <a:bodyPr wrap="square" anchor="t"/>
          <a:lstStyle/>
          <a:p>
            <a:pPr algn="ctr"/>
            <a:r>
              <a:rPr lang="en-US" sz="1200" i="1"/>
              <a:t>July 2025 Crew of the Month</a:t>
            </a:r>
          </a:p>
        </p:txBody>
      </p:sp>
      <p:pic>
        <p:nvPicPr>
          <p:cNvPr id="38" name="CotM Shirt"/>
          <p:cNvPicPr>
            <a:picLocks noChangeAspect="1"/>
          </p:cNvPicPr>
          <p:nvPr/>
        </p:nvPicPr>
        <p:blipFill>
          <a:blip r:embed="rId4"/>
          <a:stretch>
            <a:fillRect/>
          </a:stretch>
        </p:blipFill>
        <p:spPr>
          <a:xfrm>
            <a:off x="9250000" y="1825625"/>
            <a:ext cx="2550000" cy="1692600"/>
          </a:xfrm>
          <a:prstGeom prst="rect">
            <a:avLst/>
          </a:prstGeom>
        </p:spPr>
      </p:pic>
      <p:pic>
        <p:nvPicPr>
          <p:cNvPr id="39" name="CotM Sticker"/>
          <p:cNvPicPr>
            <a:picLocks noChangeAspect="1"/>
          </p:cNvPicPr>
          <p:nvPr/>
        </p:nvPicPr>
        <p:blipFill>
          <a:blip r:embed="rId5"/>
          <a:stretch>
            <a:fillRect/>
          </a:stretch>
        </p:blipFill>
        <p:spPr>
          <a:xfrm>
            <a:off x="9250000" y="3668225"/>
            <a:ext cx="2550000" cy="1431500"/>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0581381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BENEFITS &amp; RESULTS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15722" y="1825625"/>
            <a:ext cx="5857739" cy="4351338"/>
          </a:xfrm>
        </p:spPr>
        <p:txBody>
          <a:bodyPr vert="horz" lIns="91440" tIns="45720" rIns="91440" bIns="45720" rtlCol="0" anchor="t">
            <a:normAutofit/>
          </a:bodyPr>
          <a:lstStyle/>
          <a:p>
            <a:pPr marL="0" indent="0">
              <a:buNone/>
            </a:pPr>
            <a:r>
              <a:rPr lang="en-US" sz="2000" b="1"/>
              <a:t>Leading Indicators (2025)</a:t>
            </a:r>
          </a:p>
          <a:p>
            <a:r>
              <a:rPr lang="en-US" sz="1800"/>
              <a:t>2,072 I Care Card observations — 40,019 safe behaviors documented</a:t>
            </a:r>
          </a:p>
          <a:p>
            <a:r>
              <a:rPr lang="en-US" sz="1800"/>
              <a:t>373 safety audits — 21,024 items verified, 1.68% overall deficiency</a:t>
            </a:r>
          </a:p>
          <a:p>
            <a:r>
              <a:rPr lang="en-US" sz="1800"/>
              <a:t>I Care Card participation up from below 30% to 91%</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118539" y="1825625"/>
            <a:ext cx="5847007" cy="4351338"/>
          </a:xfrm>
        </p:spPr>
        <p:txBody>
          <a:bodyPr vert="horz" lIns="91440" tIns="45720" rIns="91440" bIns="45720" rtlCol="0" anchor="t">
            <a:normAutofit/>
          </a:bodyPr>
          <a:lstStyle/>
          <a:p>
            <a:pPr marL="0" indent="0">
              <a:buNone/>
            </a:pPr>
            <a:r>
              <a:rPr lang="en-US" sz="2000" b="1"/>
              <a:t>Program Wins</a:t>
            </a:r>
          </a:p>
          <a:p>
            <a:r>
              <a:rPr lang="en-US" sz="1800"/>
              <a:t>Hand protection deficiencies cut from 11.62% to 1.48% after the glove matrix</a:t>
            </a:r>
          </a:p>
          <a:p>
            <a:r>
              <a:rPr lang="en-US" sz="1800"/>
              <a:t>Only 5.38% of observed behaviors at-risk — and we know exactly which ones to coach</a:t>
            </a:r>
          </a:p>
          <a:p>
            <a:r>
              <a:rPr lang="en-US" sz="1800"/>
              <a:t>2026 HASC Safety Excellence Award — Best in Class, Hard Crafts Medium</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4289828941"/>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E0D101-1F81-F07E-DDB9-F14C93A0A80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b="1"/>
              <a:t>FUTURE USE &amp; APPLICATIONS</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80116" y="1825625"/>
            <a:ext cx="5793345" cy="4351338"/>
          </a:xfrm>
        </p:spPr>
        <p:txBody>
          <a:bodyPr vert="horz" lIns="91440" tIns="45720" rIns="91440" bIns="45720" rtlCol="0" anchor="t">
            <a:normAutofit/>
          </a:bodyPr>
          <a:lstStyle/>
          <a:p>
            <a:pPr marL="0" indent="0">
              <a:buNone/>
            </a:pPr>
            <a:r>
              <a:rPr lang="en-US" sz="2000" b="1"/>
              <a:t>Where We’re Headed</a:t>
            </a:r>
          </a:p>
          <a:p>
            <a:r>
              <a:rPr lang="en-US" sz="1800" b="1"/>
              <a:t>Just went live: </a:t>
            </a:r>
            <a:r>
              <a:rPr lang="en-US" sz="1800"/>
              <a:t>creating purchase requisitions and purchase orders in </a:t>
            </a:r>
            <a:r>
              <a:rPr lang="en-US" sz="1800" err="1"/>
              <a:t>iGoalZERO</a:t>
            </a:r>
            <a:endParaRPr lang="en-US" sz="1800"/>
          </a:p>
          <a:p>
            <a:r>
              <a:rPr lang="en-US" sz="1800" b="1"/>
              <a:t>In development: </a:t>
            </a:r>
            <a:r>
              <a:rPr lang="en-US" sz="1800"/>
              <a:t>craft-specific trainings, weekly training alerts, and tool &amp; equipment inspections</a:t>
            </a:r>
          </a:p>
          <a:p>
            <a:r>
              <a:rPr lang="en-US" sz="1800"/>
              <a:t>Predictive trending to get ahead of incidents instead of reacting to them</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118539" y="1825625"/>
            <a:ext cx="5804077" cy="4351338"/>
          </a:xfrm>
        </p:spPr>
        <p:txBody>
          <a:bodyPr vert="horz" lIns="91440" tIns="45720" rIns="91440" bIns="45720" rtlCol="0" anchor="t">
            <a:normAutofit/>
          </a:bodyPr>
          <a:lstStyle/>
          <a:p>
            <a:pPr marL="0" indent="0">
              <a:buNone/>
            </a:pPr>
            <a:r>
              <a:rPr lang="en-US" sz="2000" b="1"/>
              <a:t>Advice for Other Contractors</a:t>
            </a:r>
          </a:p>
          <a:p>
            <a:r>
              <a:rPr lang="en-US" sz="1800"/>
              <a:t>Start simple — digitize the program you already have, then grow</a:t>
            </a:r>
          </a:p>
          <a:p>
            <a:r>
              <a:rPr lang="en-US" sz="1800"/>
              <a:t>Train supervisors first; the field follows their example</a:t>
            </a:r>
          </a:p>
          <a:p>
            <a:r>
              <a:rPr lang="en-US" sz="1800"/>
              <a:t>Return the data to the craft fast, and never let cards become punitive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493926744"/>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3F287F-4C48-F354-18E9-A0D45564D88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 y="8"/>
            <a:ext cx="12191985" cy="6857991"/>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Summary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200" y="1696836"/>
            <a:ext cx="5181600" cy="4351338"/>
          </a:xfrm>
        </p:spPr>
        <p:txBody>
          <a:bodyPr vert="horz" lIns="91440" tIns="45720" rIns="91440" bIns="45720" rtlCol="0" anchor="t">
            <a:normAutofit/>
          </a:bodyPr>
          <a:lstStyle/>
          <a:p>
            <a:pPr marL="0" indent="0">
              <a:buNone/>
            </a:pPr>
            <a:r>
              <a:rPr lang="en-US" sz="2400" b="1"/>
              <a:t>Key Takeaways</a:t>
            </a:r>
          </a:p>
          <a:p>
            <a:r>
              <a:rPr lang="en-US" sz="1800"/>
              <a:t>Collecting safety data is easy — using it in the field is what changes outcomes</a:t>
            </a:r>
          </a:p>
          <a:p>
            <a:r>
              <a:rPr lang="en-US" sz="1800"/>
              <a:t>Speed matters: one-week feedback keeps crews engaged and reporting</a:t>
            </a:r>
          </a:p>
          <a:p>
            <a:r>
              <a:rPr lang="en-US" sz="1800"/>
              <a:t>Trend data tells you where to spend supervision, training, and audit time</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6161468" y="1696836"/>
            <a:ext cx="5181600" cy="4351338"/>
          </a:xfrm>
        </p:spPr>
        <p:txBody>
          <a:bodyPr vert="horz" lIns="91440" tIns="45720" rIns="91440" bIns="45720" rtlCol="0" anchor="t">
            <a:normAutofit/>
          </a:bodyPr>
          <a:lstStyle/>
          <a:p>
            <a:pPr marL="0" indent="0">
              <a:buNone/>
            </a:pPr>
            <a:r>
              <a:rPr lang="en-US" sz="2400" b="1"/>
              <a:t>What It All Comes Down To</a:t>
            </a:r>
          </a:p>
          <a:p>
            <a:r>
              <a:rPr lang="en-US" sz="1800"/>
              <a:t>Craft ownership plus leadership visibility builds a sustainable safety culture</a:t>
            </a:r>
          </a:p>
          <a:p>
            <a:r>
              <a:rPr lang="en-US" sz="1800"/>
              <a:t>The platform is the tool — the conversation at the toolbox is the practice</a:t>
            </a:r>
          </a:p>
          <a:p>
            <a:r>
              <a:rPr lang="en-US" sz="1800"/>
              <a:t>This award belongs to our craft professionals in the field</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1564187068"/>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1F459D78-B893-2942-B03D-524EA976F16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 y="8"/>
            <a:ext cx="12191985" cy="6857991"/>
          </a:xfrm>
          <a:prstGeom prst="rect">
            <a:avLst/>
          </a:prstGeom>
        </p:spPr>
      </p:pic>
    </p:spTree>
    <p:extLst>
      <p:ext uri="{BB962C8B-B14F-4D97-AF65-F5344CB8AC3E}">
        <p14:creationId xmlns:p14="http://schemas.microsoft.com/office/powerpoint/2010/main" val="38945506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8" name="Title 1">
            <a:extLst>
              <a:ext uri="{FF2B5EF4-FFF2-40B4-BE49-F238E27FC236}">
                <a16:creationId xmlns:a16="http://schemas.microsoft.com/office/drawing/2014/main" id="{83479888-AAA2-2E91-8761-1A96B146B178}"/>
              </a:ext>
            </a:extLst>
          </p:cNvPr>
          <p:cNvSpPr txBox="1">
            <a:spLocks/>
          </p:cNvSpPr>
          <p:nvPr/>
        </p:nvSpPr>
        <p:spPr>
          <a:xfrm>
            <a:off x="3330076" y="719080"/>
            <a:ext cx="5545633" cy="99159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 AUDITORS!</a:t>
            </a:r>
          </a:p>
          <a:p>
            <a:pPr algn="ctr"/>
            <a:endParaRPr lang="en-US" sz="3200">
              <a:solidFill>
                <a:srgbClr val="002060"/>
              </a:solidFill>
              <a:effectLst>
                <a:outerShdw blurRad="50800" dist="38100" dir="2700000" algn="tl" rotWithShape="0">
                  <a:prstClr val="black">
                    <a:alpha val="40000"/>
                  </a:prstClr>
                </a:outerShdw>
              </a:effectLst>
              <a:latin typeface="Arial Black"/>
              <a:cs typeface="Arial"/>
            </a:endParaRPr>
          </a:p>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 for your continuous support, please pick up your goody bag today!</a:t>
            </a:r>
          </a:p>
        </p:txBody>
      </p:sp>
      <p:pic>
        <p:nvPicPr>
          <p:cNvPr id="2" name="Picture 1">
            <a:extLst>
              <a:ext uri="{FF2B5EF4-FFF2-40B4-BE49-F238E27FC236}">
                <a16:creationId xmlns:a16="http://schemas.microsoft.com/office/drawing/2014/main" id="{ABC4A739-D95C-3682-C02E-58B6098A688C}"/>
              </a:ext>
            </a:extLst>
          </p:cNvPr>
          <p:cNvPicPr>
            <a:picLocks noChangeAspect="1"/>
          </p:cNvPicPr>
          <p:nvPr/>
        </p:nvPicPr>
        <p:blipFill>
          <a:blip r:embed="rId3"/>
          <a:srcRect l="20402" t="21399" r="13399" b="11317"/>
          <a:stretch>
            <a:fillRect/>
          </a:stretch>
        </p:blipFill>
        <p:spPr>
          <a:xfrm rot="5400000">
            <a:off x="4723841" y="3919508"/>
            <a:ext cx="2941832" cy="2243676"/>
          </a:xfrm>
          <a:prstGeom prst="rect">
            <a:avLst/>
          </a:prstGeom>
        </p:spPr>
      </p:pic>
    </p:spTree>
    <p:extLst>
      <p:ext uri="{BB962C8B-B14F-4D97-AF65-F5344CB8AC3E}">
        <p14:creationId xmlns:p14="http://schemas.microsoft.com/office/powerpoint/2010/main" val="245801778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5" name="Title 1">
            <a:extLst>
              <a:ext uri="{FF2B5EF4-FFF2-40B4-BE49-F238E27FC236}">
                <a16:creationId xmlns:a16="http://schemas.microsoft.com/office/drawing/2014/main" id="{88AC6DB2-5455-B2EF-D407-037DAAF3DC11}"/>
              </a:ext>
            </a:extLst>
          </p:cNvPr>
          <p:cNvSpPr txBox="1">
            <a:spLocks/>
          </p:cNvSpPr>
          <p:nvPr/>
        </p:nvSpPr>
        <p:spPr>
          <a:xfrm>
            <a:off x="3047049" y="2044522"/>
            <a:ext cx="6111690" cy="1923582"/>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15 MINUTE BREAK</a:t>
            </a:r>
          </a:p>
          <a:p>
            <a:pPr algn="ctr"/>
            <a:endParaRPr lang="en-US" sz="2000">
              <a:solidFill>
                <a:srgbClr val="002060"/>
              </a:solidFill>
              <a:effectLst>
                <a:outerShdw blurRad="50800" dist="38100" dir="2700000" algn="tl" rotWithShape="0">
                  <a:prstClr val="black">
                    <a:alpha val="40000"/>
                  </a:prstClr>
                </a:outerShdw>
              </a:effectLst>
              <a:latin typeface="Arial Black"/>
              <a:cs typeface="Arial"/>
            </a:endParaRPr>
          </a:p>
          <a:p>
            <a:pPr algn="ctr"/>
            <a:r>
              <a:rPr lang="en-US" sz="2400">
                <a:solidFill>
                  <a:srgbClr val="002060"/>
                </a:solidFill>
                <a:effectLst>
                  <a:outerShdw blurRad="50800" dist="38100" dir="2700000" algn="tl" rotWithShape="0">
                    <a:prstClr val="black">
                      <a:alpha val="40000"/>
                    </a:prstClr>
                  </a:outerShdw>
                </a:effectLst>
                <a:latin typeface="Arial Black"/>
                <a:cs typeface="Arial"/>
              </a:rPr>
              <a:t>Sign-in below</a:t>
            </a:r>
          </a:p>
          <a:p>
            <a:pPr algn="ctr"/>
            <a:r>
              <a:rPr lang="en-US" sz="2400">
                <a:solidFill>
                  <a:srgbClr val="002060"/>
                </a:solidFill>
                <a:effectLst>
                  <a:outerShdw blurRad="50800" dist="38100" dir="2700000" algn="tl" rotWithShape="0">
                    <a:prstClr val="black">
                      <a:alpha val="40000"/>
                    </a:prstClr>
                  </a:outerShdw>
                </a:effectLst>
                <a:latin typeface="Arial Black"/>
                <a:cs typeface="Arial"/>
              </a:rPr>
              <a:t>to make sure you are entered into the raffle</a:t>
            </a:r>
          </a:p>
        </p:txBody>
      </p:sp>
      <p:pic>
        <p:nvPicPr>
          <p:cNvPr id="6" name="Picture 5" descr="A red and blue logo&#10;&#10;AI-generated content may be incorrect.">
            <a:extLst>
              <a:ext uri="{FF2B5EF4-FFF2-40B4-BE49-F238E27FC236}">
                <a16:creationId xmlns:a16="http://schemas.microsoft.com/office/drawing/2014/main" id="{E23F62E9-D725-B058-2CDE-D1935D003FD7}"/>
              </a:ext>
            </a:extLst>
          </p:cNvPr>
          <p:cNvPicPr>
            <a:picLocks noChangeAspect="1"/>
          </p:cNvPicPr>
          <p:nvPr/>
        </p:nvPicPr>
        <p:blipFill>
          <a:blip r:embed="rId3"/>
          <a:stretch>
            <a:fillRect/>
          </a:stretch>
        </p:blipFill>
        <p:spPr>
          <a:xfrm>
            <a:off x="5366657" y="258013"/>
            <a:ext cx="1458686" cy="1458686"/>
          </a:xfrm>
          <a:prstGeom prst="rect">
            <a:avLst/>
          </a:prstGeom>
        </p:spPr>
      </p:pic>
      <p:pic>
        <p:nvPicPr>
          <p:cNvPr id="7" name="Picture 6">
            <a:extLst>
              <a:ext uri="{FF2B5EF4-FFF2-40B4-BE49-F238E27FC236}">
                <a16:creationId xmlns:a16="http://schemas.microsoft.com/office/drawing/2014/main" id="{6110984F-950B-3CBA-4766-501454B31F92}"/>
              </a:ext>
            </a:extLst>
          </p:cNvPr>
          <p:cNvPicPr>
            <a:picLocks noChangeAspect="1"/>
          </p:cNvPicPr>
          <p:nvPr/>
        </p:nvPicPr>
        <p:blipFill>
          <a:blip r:embed="rId4"/>
          <a:stretch>
            <a:fillRect/>
          </a:stretch>
        </p:blipFill>
        <p:spPr>
          <a:xfrm>
            <a:off x="5036037" y="3972090"/>
            <a:ext cx="2119924" cy="2119924"/>
          </a:xfrm>
          <a:prstGeom prst="rect">
            <a:avLst/>
          </a:prstGeom>
        </p:spPr>
      </p:pic>
    </p:spTree>
    <p:extLst>
      <p:ext uri="{BB962C8B-B14F-4D97-AF65-F5344CB8AC3E}">
        <p14:creationId xmlns:p14="http://schemas.microsoft.com/office/powerpoint/2010/main" val="961896101"/>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D3E71-2917-2A42-C97C-13556B6530C1}"/>
            </a:ext>
          </a:extLst>
        </p:cNvPr>
        <p:cNvGrpSpPr/>
        <p:nvPr/>
      </p:nvGrpSpPr>
      <p:grpSpPr>
        <a:xfrm>
          <a:off x="0" y="0"/>
          <a:ext cx="0" cy="0"/>
          <a:chOff x="0" y="0"/>
          <a:chExt cx="0" cy="0"/>
        </a:xfrm>
      </p:grpSpPr>
      <p:pic>
        <p:nvPicPr>
          <p:cNvPr id="3" name="Online Media 2" title="2026 SEA - TECHNOLOGY AND INNOVATION">
            <a:hlinkClick r:id="" action="ppaction://media"/>
            <a:extLst>
              <a:ext uri="{FF2B5EF4-FFF2-40B4-BE49-F238E27FC236}">
                <a16:creationId xmlns:a16="http://schemas.microsoft.com/office/drawing/2014/main" id="{236B1400-FCB1-8950-C24B-1F934CD3549F}"/>
              </a:ext>
            </a:extLst>
          </p:cNvPr>
          <p:cNvPicPr>
            <a:picLocks noRot="1" noChangeAspect="1"/>
          </p:cNvPicPr>
          <p:nvPr>
            <a:videoFile r:link="rId1"/>
          </p:nvPr>
        </p:nvPicPr>
        <p:blipFill>
          <a:blip r:embed="rId3"/>
          <a:stretch>
            <a:fillRect/>
          </a:stretch>
        </p:blipFill>
        <p:spPr>
          <a:xfrm>
            <a:off x="26973" y="-15240"/>
            <a:ext cx="12165027" cy="6873240"/>
          </a:xfrm>
          <a:prstGeom prst="rect">
            <a:avLst/>
          </a:prstGeom>
        </p:spPr>
      </p:pic>
    </p:spTree>
    <p:extLst>
      <p:ext uri="{BB962C8B-B14F-4D97-AF65-F5344CB8AC3E}">
        <p14:creationId xmlns:p14="http://schemas.microsoft.com/office/powerpoint/2010/main" val="396401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E1568-B31F-4E8F-9D37-1A38BDE9DA1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3BD3AEC-0A8D-8C30-FE94-2FD012ED850A}"/>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4" name="Title 1">
            <a:extLst>
              <a:ext uri="{FF2B5EF4-FFF2-40B4-BE49-F238E27FC236}">
                <a16:creationId xmlns:a16="http://schemas.microsoft.com/office/drawing/2014/main" id="{94173F68-D31C-1D0C-248B-14E4A9100141}"/>
              </a:ext>
            </a:extLst>
          </p:cNvPr>
          <p:cNvSpPr txBox="1">
            <a:spLocks/>
          </p:cNvSpPr>
          <p:nvPr/>
        </p:nvSpPr>
        <p:spPr>
          <a:xfrm>
            <a:off x="3040154" y="561410"/>
            <a:ext cx="6111690" cy="567055"/>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a:t>
            </a:r>
          </a:p>
        </p:txBody>
      </p:sp>
      <p:pic>
        <p:nvPicPr>
          <p:cNvPr id="2" name="Picture 1">
            <a:extLst>
              <a:ext uri="{FF2B5EF4-FFF2-40B4-BE49-F238E27FC236}">
                <a16:creationId xmlns:a16="http://schemas.microsoft.com/office/drawing/2014/main" id="{379F1A36-E462-9B0C-CB68-740FE91AB60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89105" y="1128465"/>
            <a:ext cx="813787" cy="976544"/>
          </a:xfrm>
          <a:prstGeom prst="rect">
            <a:avLst/>
          </a:prstGeom>
        </p:spPr>
      </p:pic>
      <p:cxnSp>
        <p:nvCxnSpPr>
          <p:cNvPr id="6" name="Straight Arrow Connector 5">
            <a:extLst>
              <a:ext uri="{FF2B5EF4-FFF2-40B4-BE49-F238E27FC236}">
                <a16:creationId xmlns:a16="http://schemas.microsoft.com/office/drawing/2014/main" id="{2F26426C-7325-ABD0-9AC6-6CB5414F2517}"/>
              </a:ext>
            </a:extLst>
          </p:cNvPr>
          <p:cNvCxnSpPr/>
          <p:nvPr/>
        </p:nvCxnSpPr>
        <p:spPr>
          <a:xfrm>
            <a:off x="4278086" y="2189389"/>
            <a:ext cx="3624942" cy="21771"/>
          </a:xfrm>
          <a:prstGeom prst="straightConnector1">
            <a:avLst/>
          </a:prstGeom>
          <a:ln>
            <a:solidFill>
              <a:srgbClr val="031E52"/>
            </a:solidFill>
          </a:ln>
        </p:spPr>
        <p:style>
          <a:lnRef idx="2">
            <a:schemeClr val="accent1"/>
          </a:lnRef>
          <a:fillRef idx="0">
            <a:schemeClr val="accent1"/>
          </a:fillRef>
          <a:effectRef idx="1">
            <a:schemeClr val="accent1"/>
          </a:effectRef>
          <a:fontRef idx="minor">
            <a:schemeClr val="tx1"/>
          </a:fontRef>
        </p:style>
      </p:cxnSp>
      <p:pic>
        <p:nvPicPr>
          <p:cNvPr id="7" name="Picture 6">
            <a:extLst>
              <a:ext uri="{FF2B5EF4-FFF2-40B4-BE49-F238E27FC236}">
                <a16:creationId xmlns:a16="http://schemas.microsoft.com/office/drawing/2014/main" id="{5314B6ED-A046-CD96-1AC8-ED30BD7D065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3705" y="5310375"/>
            <a:ext cx="703210" cy="703210"/>
          </a:xfrm>
          <a:prstGeom prst="rect">
            <a:avLst/>
          </a:prstGeom>
        </p:spPr>
      </p:pic>
      <p:pic>
        <p:nvPicPr>
          <p:cNvPr id="8" name="Picture 7">
            <a:extLst>
              <a:ext uri="{FF2B5EF4-FFF2-40B4-BE49-F238E27FC236}">
                <a16:creationId xmlns:a16="http://schemas.microsoft.com/office/drawing/2014/main" id="{C0F6D092-F663-F834-4D75-BC83CF73BF3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41276" y="3613948"/>
            <a:ext cx="1400136" cy="945093"/>
          </a:xfrm>
          <a:prstGeom prst="rect">
            <a:avLst/>
          </a:prstGeom>
        </p:spPr>
      </p:pic>
      <p:pic>
        <p:nvPicPr>
          <p:cNvPr id="9" name="Picture 8">
            <a:extLst>
              <a:ext uri="{FF2B5EF4-FFF2-40B4-BE49-F238E27FC236}">
                <a16:creationId xmlns:a16="http://schemas.microsoft.com/office/drawing/2014/main" id="{C4D516D0-F684-4C92-8EA2-E37DFB92B15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4099" y="3926187"/>
            <a:ext cx="1176278" cy="295243"/>
          </a:xfrm>
          <a:prstGeom prst="rect">
            <a:avLst/>
          </a:prstGeom>
        </p:spPr>
      </p:pic>
      <p:pic>
        <p:nvPicPr>
          <p:cNvPr id="10" name="Picture 9">
            <a:extLst>
              <a:ext uri="{FF2B5EF4-FFF2-40B4-BE49-F238E27FC236}">
                <a16:creationId xmlns:a16="http://schemas.microsoft.com/office/drawing/2014/main" id="{8A2FF0E5-8043-88C6-82E1-C544E9F6AD5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7758" y="3699558"/>
            <a:ext cx="719770" cy="719770"/>
          </a:xfrm>
          <a:prstGeom prst="rect">
            <a:avLst/>
          </a:prstGeom>
        </p:spPr>
      </p:pic>
      <p:pic>
        <p:nvPicPr>
          <p:cNvPr id="11" name="Picture 10">
            <a:extLst>
              <a:ext uri="{FF2B5EF4-FFF2-40B4-BE49-F238E27FC236}">
                <a16:creationId xmlns:a16="http://schemas.microsoft.com/office/drawing/2014/main" id="{83E89277-58E8-7B1F-FD67-8E88569192F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42920" y="5415709"/>
            <a:ext cx="563719" cy="538061"/>
          </a:xfrm>
          <a:prstGeom prst="rect">
            <a:avLst/>
          </a:prstGeom>
        </p:spPr>
      </p:pic>
      <p:pic>
        <p:nvPicPr>
          <p:cNvPr id="12" name="Picture 11">
            <a:extLst>
              <a:ext uri="{FF2B5EF4-FFF2-40B4-BE49-F238E27FC236}">
                <a16:creationId xmlns:a16="http://schemas.microsoft.com/office/drawing/2014/main" id="{87F8A782-C6CB-8783-ADCC-AB24ABE8A83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30503" y="4476454"/>
            <a:ext cx="2281378" cy="591400"/>
          </a:xfrm>
          <a:prstGeom prst="rect">
            <a:avLst/>
          </a:prstGeom>
        </p:spPr>
      </p:pic>
      <p:pic>
        <p:nvPicPr>
          <p:cNvPr id="13" name="Picture 12">
            <a:extLst>
              <a:ext uri="{FF2B5EF4-FFF2-40B4-BE49-F238E27FC236}">
                <a16:creationId xmlns:a16="http://schemas.microsoft.com/office/drawing/2014/main" id="{4AC20A9E-7A52-DB96-C153-32150C0CF403}"/>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914653" y="3162213"/>
            <a:ext cx="1548903" cy="363993"/>
          </a:xfrm>
          <a:prstGeom prst="rect">
            <a:avLst/>
          </a:prstGeom>
        </p:spPr>
      </p:pic>
      <p:pic>
        <p:nvPicPr>
          <p:cNvPr id="14" name="Picture 13">
            <a:extLst>
              <a:ext uri="{FF2B5EF4-FFF2-40B4-BE49-F238E27FC236}">
                <a16:creationId xmlns:a16="http://schemas.microsoft.com/office/drawing/2014/main" id="{16639D4A-202C-1AF1-118B-245A4122D1EC}"/>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t="26837" b="40675"/>
          <a:stretch/>
        </p:blipFill>
        <p:spPr>
          <a:xfrm>
            <a:off x="6423200" y="4565723"/>
            <a:ext cx="1172689" cy="380980"/>
          </a:xfrm>
          <a:prstGeom prst="rect">
            <a:avLst/>
          </a:prstGeom>
        </p:spPr>
      </p:pic>
      <p:pic>
        <p:nvPicPr>
          <p:cNvPr id="15" name="Picture 14">
            <a:extLst>
              <a:ext uri="{FF2B5EF4-FFF2-40B4-BE49-F238E27FC236}">
                <a16:creationId xmlns:a16="http://schemas.microsoft.com/office/drawing/2014/main" id="{F1072D88-5B47-F2B7-C3B7-CED3C2D53049}"/>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808509" y="4326777"/>
            <a:ext cx="1035582" cy="828466"/>
          </a:xfrm>
          <a:prstGeom prst="rect">
            <a:avLst/>
          </a:prstGeom>
        </p:spPr>
      </p:pic>
      <p:pic>
        <p:nvPicPr>
          <p:cNvPr id="16" name="Picture 15">
            <a:extLst>
              <a:ext uri="{FF2B5EF4-FFF2-40B4-BE49-F238E27FC236}">
                <a16:creationId xmlns:a16="http://schemas.microsoft.com/office/drawing/2014/main" id="{04F92321-FE58-F0E9-38E2-1D34AE6E3C03}"/>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5744411" y="3809978"/>
            <a:ext cx="678789" cy="527662"/>
          </a:xfrm>
          <a:prstGeom prst="rect">
            <a:avLst/>
          </a:prstGeom>
        </p:spPr>
      </p:pic>
      <p:pic>
        <p:nvPicPr>
          <p:cNvPr id="17" name="Picture 16">
            <a:extLst>
              <a:ext uri="{FF2B5EF4-FFF2-40B4-BE49-F238E27FC236}">
                <a16:creationId xmlns:a16="http://schemas.microsoft.com/office/drawing/2014/main" id="{6BDD76C2-11C6-4741-0353-1FFCBCC489A0}"/>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825105" y="3750297"/>
            <a:ext cx="672396" cy="672396"/>
          </a:xfrm>
          <a:prstGeom prst="rect">
            <a:avLst/>
          </a:prstGeom>
        </p:spPr>
      </p:pic>
      <p:pic>
        <p:nvPicPr>
          <p:cNvPr id="18" name="Picture 17">
            <a:extLst>
              <a:ext uri="{FF2B5EF4-FFF2-40B4-BE49-F238E27FC236}">
                <a16:creationId xmlns:a16="http://schemas.microsoft.com/office/drawing/2014/main" id="{95EE5793-3D83-CCE4-EE2E-D66720D9EE0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300397" y="2945809"/>
            <a:ext cx="1409220" cy="648302"/>
          </a:xfrm>
          <a:prstGeom prst="rect">
            <a:avLst/>
          </a:prstGeom>
        </p:spPr>
      </p:pic>
      <p:pic>
        <p:nvPicPr>
          <p:cNvPr id="19" name="Picture 18">
            <a:extLst>
              <a:ext uri="{FF2B5EF4-FFF2-40B4-BE49-F238E27FC236}">
                <a16:creationId xmlns:a16="http://schemas.microsoft.com/office/drawing/2014/main" id="{3CA5B10F-158B-20E5-3A00-F8E4308FEC5D}"/>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377949" y="2483847"/>
            <a:ext cx="1389280" cy="296380"/>
          </a:xfrm>
          <a:prstGeom prst="rect">
            <a:avLst/>
          </a:prstGeom>
        </p:spPr>
      </p:pic>
      <p:pic>
        <p:nvPicPr>
          <p:cNvPr id="20" name="Picture 19">
            <a:extLst>
              <a:ext uri="{FF2B5EF4-FFF2-40B4-BE49-F238E27FC236}">
                <a16:creationId xmlns:a16="http://schemas.microsoft.com/office/drawing/2014/main" id="{809D6B44-1BD8-FCC9-E6B1-75DA2286DD2F}"/>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199020" y="2351809"/>
            <a:ext cx="1399318" cy="443117"/>
          </a:xfrm>
          <a:prstGeom prst="rect">
            <a:avLst/>
          </a:prstGeom>
        </p:spPr>
      </p:pic>
      <p:pic>
        <p:nvPicPr>
          <p:cNvPr id="21" name="Picture 20">
            <a:extLst>
              <a:ext uri="{FF2B5EF4-FFF2-40B4-BE49-F238E27FC236}">
                <a16:creationId xmlns:a16="http://schemas.microsoft.com/office/drawing/2014/main" id="{F50B3B56-4C16-ABA0-C61B-EEFBF7807C24}"/>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739671" y="3862617"/>
            <a:ext cx="813291" cy="387669"/>
          </a:xfrm>
          <a:prstGeom prst="rect">
            <a:avLst/>
          </a:prstGeom>
        </p:spPr>
      </p:pic>
      <p:pic>
        <p:nvPicPr>
          <p:cNvPr id="22" name="Picture 21">
            <a:extLst>
              <a:ext uri="{FF2B5EF4-FFF2-40B4-BE49-F238E27FC236}">
                <a16:creationId xmlns:a16="http://schemas.microsoft.com/office/drawing/2014/main" id="{D87C1908-E01B-0877-EB48-59C47705E911}"/>
              </a:ext>
            </a:extLst>
          </p:cNvPr>
          <p:cNvPicPr>
            <a:picLocks noChangeAspect="1"/>
          </p:cNvPicPr>
          <p:nvPr/>
        </p:nvPicPr>
        <p:blipFill rotWithShape="1">
          <a:blip r:embed="rId19">
            <a:extLst>
              <a:ext uri="{28A0092B-C50C-407E-A947-70E740481C1C}">
                <a14:useLocalDpi xmlns:a14="http://schemas.microsoft.com/office/drawing/2010/main" val="0"/>
              </a:ext>
            </a:extLst>
          </a:blip>
          <a:srcRect t="37813" b="39130"/>
          <a:stretch/>
        </p:blipFill>
        <p:spPr>
          <a:xfrm>
            <a:off x="7962197" y="3115060"/>
            <a:ext cx="1905445" cy="439331"/>
          </a:xfrm>
          <a:prstGeom prst="rect">
            <a:avLst/>
          </a:prstGeom>
        </p:spPr>
      </p:pic>
      <p:pic>
        <p:nvPicPr>
          <p:cNvPr id="23" name="Picture 22">
            <a:extLst>
              <a:ext uri="{FF2B5EF4-FFF2-40B4-BE49-F238E27FC236}">
                <a16:creationId xmlns:a16="http://schemas.microsoft.com/office/drawing/2014/main" id="{6FC7AA9F-E9FA-7803-9720-18F38471A5EA}"/>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724215" y="3156451"/>
            <a:ext cx="977323" cy="409112"/>
          </a:xfrm>
          <a:prstGeom prst="rect">
            <a:avLst/>
          </a:prstGeom>
        </p:spPr>
      </p:pic>
      <p:pic>
        <p:nvPicPr>
          <p:cNvPr id="24" name="Picture 23">
            <a:extLst>
              <a:ext uri="{FF2B5EF4-FFF2-40B4-BE49-F238E27FC236}">
                <a16:creationId xmlns:a16="http://schemas.microsoft.com/office/drawing/2014/main" id="{8A71E541-4B1B-387E-619A-7CE0F48E59B9}"/>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2459097" y="3003800"/>
            <a:ext cx="615995" cy="526018"/>
          </a:xfrm>
          <a:prstGeom prst="rect">
            <a:avLst/>
          </a:prstGeom>
        </p:spPr>
      </p:pic>
      <p:pic>
        <p:nvPicPr>
          <p:cNvPr id="27" name="Picture 26">
            <a:extLst>
              <a:ext uri="{FF2B5EF4-FFF2-40B4-BE49-F238E27FC236}">
                <a16:creationId xmlns:a16="http://schemas.microsoft.com/office/drawing/2014/main" id="{C1F0FB69-7B41-4982-002C-408683BB2578}"/>
              </a:ext>
            </a:extLst>
          </p:cNvPr>
          <p:cNvPicPr>
            <a:picLocks noChangeAspect="1"/>
          </p:cNvPicPr>
          <p:nvPr/>
        </p:nvPicPr>
        <p:blipFill>
          <a:blip r:embed="rId22"/>
          <a:stretch>
            <a:fillRect/>
          </a:stretch>
        </p:blipFill>
        <p:spPr>
          <a:xfrm>
            <a:off x="4817093" y="2351809"/>
            <a:ext cx="1051297" cy="426876"/>
          </a:xfrm>
          <a:prstGeom prst="rect">
            <a:avLst/>
          </a:prstGeom>
        </p:spPr>
      </p:pic>
      <p:pic>
        <p:nvPicPr>
          <p:cNvPr id="28" name="Picture 27">
            <a:extLst>
              <a:ext uri="{FF2B5EF4-FFF2-40B4-BE49-F238E27FC236}">
                <a16:creationId xmlns:a16="http://schemas.microsoft.com/office/drawing/2014/main" id="{ED8851F1-AD36-D6C6-DF63-20E07D40E58E}"/>
              </a:ext>
            </a:extLst>
          </p:cNvPr>
          <p:cNvPicPr>
            <a:picLocks noChangeAspect="1"/>
          </p:cNvPicPr>
          <p:nvPr/>
        </p:nvPicPr>
        <p:blipFill>
          <a:blip r:embed="rId23"/>
          <a:stretch>
            <a:fillRect/>
          </a:stretch>
        </p:blipFill>
        <p:spPr>
          <a:xfrm>
            <a:off x="6116775" y="2333095"/>
            <a:ext cx="975986" cy="539716"/>
          </a:xfrm>
          <a:prstGeom prst="rect">
            <a:avLst/>
          </a:prstGeom>
        </p:spPr>
      </p:pic>
      <p:pic>
        <p:nvPicPr>
          <p:cNvPr id="1026" name="Picture 2" descr="Eufracio Perez - Co-Founder at S2N Services LLC | LinkedIn">
            <a:extLst>
              <a:ext uri="{FF2B5EF4-FFF2-40B4-BE49-F238E27FC236}">
                <a16:creationId xmlns:a16="http://schemas.microsoft.com/office/drawing/2014/main" id="{3C622B3B-A0D1-2580-0EF1-6E989C0456C6}"/>
              </a:ext>
            </a:extLst>
          </p:cNvPr>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5592842" y="4476454"/>
            <a:ext cx="678789" cy="6787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rking at Valorian Solutions | Glassdoor">
            <a:extLst>
              <a:ext uri="{FF2B5EF4-FFF2-40B4-BE49-F238E27FC236}">
                <a16:creationId xmlns:a16="http://schemas.microsoft.com/office/drawing/2014/main" id="{15792905-87F3-BF75-7BAB-C4519DB1EA25}"/>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675417" y="5171678"/>
            <a:ext cx="1026121" cy="1026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1460899"/>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6246" y="-92765"/>
            <a:ext cx="12356913"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362366" y="-96882"/>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02315"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INDUSTRIAL CLEANING SMALL</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Since 1988, Sunrise has partnered with leading petrochemical producers across North America to provide on-site material management, polymer spill containment, and removal services. Nested within active facilities, Sunrise uses specialized equipment and recovery systems to safely contain and remove materials off-site in a responsible manner. Sunrise is an active member in Operation Clean Sweep® (OCS).</a:t>
            </a:r>
            <a:endParaRPr lang="en-US">
              <a:effectLst>
                <a:outerShdw blurRad="50800" dist="38100" dir="2700000" algn="tl" rotWithShape="0">
                  <a:prstClr val="black">
                    <a:alpha val="40000"/>
                  </a:prstClr>
                </a:outerShdw>
              </a:effectLst>
            </a:endParaRPr>
          </a:p>
        </p:txBody>
      </p:sp>
      <p:pic>
        <p:nvPicPr>
          <p:cNvPr id="6" name="Picture 5">
            <a:extLst>
              <a:ext uri="{FF2B5EF4-FFF2-40B4-BE49-F238E27FC236}">
                <a16:creationId xmlns:a16="http://schemas.microsoft.com/office/drawing/2014/main" id="{0FD58629-07E4-8AF6-D374-A22EEA962C9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3737" y="2984561"/>
            <a:ext cx="3625882" cy="1090161"/>
          </a:xfrm>
          <a:prstGeom prst="rect">
            <a:avLst/>
          </a:prstGeom>
        </p:spPr>
      </p:pic>
    </p:spTree>
    <p:extLst>
      <p:ext uri="{BB962C8B-B14F-4D97-AF65-F5344CB8AC3E}">
        <p14:creationId xmlns:p14="http://schemas.microsoft.com/office/powerpoint/2010/main" val="315036317"/>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649" r="649"/>
          <a:stretch/>
        </p:blipFill>
        <p:spPr>
          <a:xfrm>
            <a:off x="0"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094303" y="805963"/>
            <a:ext cx="7380931" cy="183363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Alert Communications System</a:t>
            </a:r>
          </a:p>
          <a:p>
            <a:r>
              <a:rPr lang="en-US" sz="2800">
                <a:solidFill>
                  <a:schemeClr val="bg1"/>
                </a:solidFill>
                <a:effectLst>
                  <a:outerShdw blurRad="50800" dist="38100" dir="2700000" algn="tl" rotWithShape="0">
                    <a:prstClr val="black">
                      <a:alpha val="40000"/>
                    </a:prstClr>
                  </a:outerShdw>
                </a:effectLst>
              </a:rPr>
              <a:t>Presented by: Chris Magnus</a:t>
            </a:r>
          </a:p>
        </p:txBody>
      </p:sp>
      <p:pic>
        <p:nvPicPr>
          <p:cNvPr id="6" name="Picture 5">
            <a:extLst>
              <a:ext uri="{FF2B5EF4-FFF2-40B4-BE49-F238E27FC236}">
                <a16:creationId xmlns:a16="http://schemas.microsoft.com/office/drawing/2014/main" id="{978F3F77-8592-121E-AC65-2E72D52BEED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3737" y="2984561"/>
            <a:ext cx="3625882" cy="1090161"/>
          </a:xfrm>
          <a:prstGeom prst="rect">
            <a:avLst/>
          </a:prstGeom>
        </p:spPr>
      </p:pic>
      <p:pic>
        <p:nvPicPr>
          <p:cNvPr id="10" name="Picture 9" descr="Two men standing in front of a green background&#10;&#10;AI-generated content may be incorrect.">
            <a:extLst>
              <a:ext uri="{FF2B5EF4-FFF2-40B4-BE49-F238E27FC236}">
                <a16:creationId xmlns:a16="http://schemas.microsoft.com/office/drawing/2014/main" id="{2EFB49ED-9887-0DCC-C879-70C8770B58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82365" y="3543512"/>
            <a:ext cx="5763297" cy="3355592"/>
          </a:xfrm>
          <a:prstGeom prst="rect">
            <a:avLst/>
          </a:prstGeom>
        </p:spPr>
      </p:pic>
      <p:sp>
        <p:nvSpPr>
          <p:cNvPr id="4" name="TextBox 4">
            <a:extLst>
              <a:ext uri="{FF2B5EF4-FFF2-40B4-BE49-F238E27FC236}">
                <a16:creationId xmlns:a16="http://schemas.microsoft.com/office/drawing/2014/main" id="{E8DE96C6-5ABC-BF29-1BF5-249C304FF245}"/>
              </a:ext>
            </a:extLst>
          </p:cNvPr>
          <p:cNvSpPr txBox="1"/>
          <p:nvPr/>
        </p:nvSpPr>
        <p:spPr>
          <a:xfrm>
            <a:off x="8490167" y="5459247"/>
            <a:ext cx="184701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3271716910"/>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5"/>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pPr algn="ctr"/>
            <a:r>
              <a:rPr lang="en-US" sz="4000" b="1"/>
              <a:t>Best Practice</a:t>
            </a:r>
            <a:br>
              <a:rPr lang="en-US"/>
            </a:br>
            <a:r>
              <a:rPr lang="en-US" sz="4000"/>
              <a:t>Alert Communication System</a:t>
            </a:r>
            <a:endParaRPr sz="4000"/>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7F3DC454-C831-25DF-107C-E45DE09AD852}"/>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B12DC78-6D4C-9A33-BCF1-4B1E5F7173A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pic>
        <p:nvPicPr>
          <p:cNvPr id="20" name="Picture 19">
            <a:extLst>
              <a:ext uri="{FF2B5EF4-FFF2-40B4-BE49-F238E27FC236}">
                <a16:creationId xmlns:a16="http://schemas.microsoft.com/office/drawing/2014/main" id="{FC3DA9EE-283D-813D-FC74-4B6F586189FF}"/>
              </a:ext>
            </a:extLst>
          </p:cNvPr>
          <p:cNvPicPr>
            <a:picLocks noChangeAspect="1"/>
          </p:cNvPicPr>
          <p:nvPr/>
        </p:nvPicPr>
        <p:blipFill>
          <a:blip r:embed="rId4"/>
          <a:stretch>
            <a:fillRect/>
          </a:stretch>
        </p:blipFill>
        <p:spPr>
          <a:xfrm>
            <a:off x="5693661" y="1637281"/>
            <a:ext cx="3916683" cy="2888999"/>
          </a:xfrm>
          <a:prstGeom prst="rect">
            <a:avLst/>
          </a:prstGeom>
        </p:spPr>
      </p:pic>
      <p:pic>
        <p:nvPicPr>
          <p:cNvPr id="24" name="Picture 23">
            <a:extLst>
              <a:ext uri="{FF2B5EF4-FFF2-40B4-BE49-F238E27FC236}">
                <a16:creationId xmlns:a16="http://schemas.microsoft.com/office/drawing/2014/main" id="{F186E92D-105E-FBCA-7CCC-D311FB27F0D8}"/>
              </a:ext>
            </a:extLst>
          </p:cNvPr>
          <p:cNvPicPr>
            <a:picLocks noChangeAspect="1"/>
          </p:cNvPicPr>
          <p:nvPr/>
        </p:nvPicPr>
        <p:blipFill>
          <a:blip r:embed="rId5"/>
          <a:stretch>
            <a:fillRect/>
          </a:stretch>
        </p:blipFill>
        <p:spPr>
          <a:xfrm>
            <a:off x="310936" y="1731666"/>
            <a:ext cx="4541439" cy="1616893"/>
          </a:xfrm>
          <a:prstGeom prst="rect">
            <a:avLst/>
          </a:prstGeom>
        </p:spPr>
      </p:pic>
      <p:pic>
        <p:nvPicPr>
          <p:cNvPr id="18" name="Picture 17">
            <a:extLst>
              <a:ext uri="{FF2B5EF4-FFF2-40B4-BE49-F238E27FC236}">
                <a16:creationId xmlns:a16="http://schemas.microsoft.com/office/drawing/2014/main" id="{1439D237-AD83-5104-58C0-DECA88F54E7B}"/>
              </a:ext>
            </a:extLst>
          </p:cNvPr>
          <p:cNvPicPr>
            <a:picLocks noChangeAspect="1"/>
          </p:cNvPicPr>
          <p:nvPr/>
        </p:nvPicPr>
        <p:blipFill>
          <a:blip r:embed="rId6"/>
          <a:stretch>
            <a:fillRect/>
          </a:stretch>
        </p:blipFill>
        <p:spPr>
          <a:xfrm>
            <a:off x="6952498" y="1637281"/>
            <a:ext cx="2657846" cy="3362794"/>
          </a:xfrm>
          <a:prstGeom prst="rect">
            <a:avLst/>
          </a:prstGeom>
        </p:spPr>
      </p:pic>
      <p:pic>
        <p:nvPicPr>
          <p:cNvPr id="16" name="Content Placeholder 15">
            <a:extLst>
              <a:ext uri="{FF2B5EF4-FFF2-40B4-BE49-F238E27FC236}">
                <a16:creationId xmlns:a16="http://schemas.microsoft.com/office/drawing/2014/main" id="{590BC898-2E36-DA34-37D4-3EC2B0F7A902}"/>
              </a:ext>
            </a:extLst>
          </p:cNvPr>
          <p:cNvPicPr>
            <a:picLocks noGrp="1" noChangeAspect="1"/>
          </p:cNvPicPr>
          <p:nvPr>
            <p:ph sz="half" idx="2"/>
          </p:nvPr>
        </p:nvPicPr>
        <p:blipFill>
          <a:blip r:embed="rId7"/>
          <a:stretch>
            <a:fillRect/>
          </a:stretch>
        </p:blipFill>
        <p:spPr>
          <a:xfrm>
            <a:off x="5588513" y="1562888"/>
            <a:ext cx="5385816" cy="3564987"/>
          </a:xfrm>
          <a:prstGeom prst="rect">
            <a:avLst/>
          </a:prstGeom>
        </p:spPr>
      </p:pic>
    </p:spTree>
    <p:extLst>
      <p:ext uri="{BB962C8B-B14F-4D97-AF65-F5344CB8AC3E}">
        <p14:creationId xmlns:p14="http://schemas.microsoft.com/office/powerpoint/2010/main" val="326842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D3B8A-6000-A170-CB13-F2781548DC89}"/>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0EF35973-A98D-E78F-CAC0-A4DA1C24AEFF}"/>
              </a:ext>
            </a:extLst>
          </p:cNvPr>
          <p:cNvPicPr>
            <a:picLocks noChangeAspect="1"/>
          </p:cNvPicPr>
          <p:nvPr/>
        </p:nvPicPr>
        <p:blipFill>
          <a:blip r:embed="rId2"/>
          <a:stretch>
            <a:fillRect/>
          </a:stretch>
        </p:blipFill>
        <p:spPr>
          <a:xfrm>
            <a:off x="2550889" y="2122140"/>
            <a:ext cx="6926752" cy="3071652"/>
          </a:xfrm>
          <a:prstGeom prst="rect">
            <a:avLst/>
          </a:prstGeom>
        </p:spPr>
      </p:pic>
      <p:pic>
        <p:nvPicPr>
          <p:cNvPr id="7" name="Picture 6">
            <a:extLst>
              <a:ext uri="{FF2B5EF4-FFF2-40B4-BE49-F238E27FC236}">
                <a16:creationId xmlns:a16="http://schemas.microsoft.com/office/drawing/2014/main" id="{41944DE5-3A1B-476D-32B7-085AA8E45FC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 y="6865"/>
            <a:ext cx="12191991" cy="6857995"/>
          </a:xfrm>
          <a:prstGeom prst="rect">
            <a:avLst/>
          </a:prstGeom>
        </p:spPr>
      </p:pic>
      <p:sp>
        <p:nvSpPr>
          <p:cNvPr id="8" name="Title 7">
            <a:extLst>
              <a:ext uri="{FF2B5EF4-FFF2-40B4-BE49-F238E27FC236}">
                <a16:creationId xmlns:a16="http://schemas.microsoft.com/office/drawing/2014/main" id="{0C48C02B-907D-86B9-EFB3-D1C74B2A1B11}"/>
              </a:ext>
            </a:extLst>
          </p:cNvPr>
          <p:cNvSpPr>
            <a:spLocks noGrp="1"/>
          </p:cNvSpPr>
          <p:nvPr>
            <p:ph type="title"/>
          </p:nvPr>
        </p:nvSpPr>
        <p:spPr>
          <a:xfrm>
            <a:off x="1743456" y="281319"/>
            <a:ext cx="10515600" cy="1325563"/>
          </a:xfrm>
        </p:spPr>
        <p:txBody>
          <a:bodyPr/>
          <a:lstStyle/>
          <a:p>
            <a:r>
              <a:t>Co</a:t>
            </a:r>
            <a:r>
              <a:rPr lang="en-US"/>
              <a:t>mmunication That Creates A</a:t>
            </a:r>
            <a:r>
              <a:t>ction</a:t>
            </a:r>
          </a:p>
        </p:txBody>
      </p:sp>
      <p:sp>
        <p:nvSpPr>
          <p:cNvPr id="2" name="TextBox 4">
            <a:extLst>
              <a:ext uri="{FF2B5EF4-FFF2-40B4-BE49-F238E27FC236}">
                <a16:creationId xmlns:a16="http://schemas.microsoft.com/office/drawing/2014/main" id="{98F70580-0575-8BC9-27A2-540DFCC301B1}"/>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F6F1DFEC-D567-94C4-2A47-D53D916FC215}"/>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F76435-317A-92BB-7A21-95C7670AE2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pic>
        <p:nvPicPr>
          <p:cNvPr id="5" name="Picture 2">
            <a:extLst>
              <a:ext uri="{FF2B5EF4-FFF2-40B4-BE49-F238E27FC236}">
                <a16:creationId xmlns:a16="http://schemas.microsoft.com/office/drawing/2014/main" id="{3D095F67-E306-9048-7676-B03AE10D6DEB}"/>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4299701" y="1199817"/>
            <a:ext cx="2613163" cy="922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007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BE498-362E-3E69-1769-F4F0F11689A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0C8A10D7-ADDD-8331-3263-385E51FCE34A}"/>
              </a:ext>
            </a:extLst>
          </p:cNvPr>
          <p:cNvPicPr>
            <a:picLocks noChangeAspect="1"/>
          </p:cNvPicPr>
          <p:nvPr/>
        </p:nvPicPr>
        <p:blipFill>
          <a:blip r:embed="rId2"/>
          <a:stretch>
            <a:fillRect/>
          </a:stretch>
        </p:blipFill>
        <p:spPr>
          <a:xfrm>
            <a:off x="5550408" y="1343509"/>
            <a:ext cx="6339341" cy="4006156"/>
          </a:xfrm>
          <a:prstGeom prst="rect">
            <a:avLst/>
          </a:prstGeom>
        </p:spPr>
      </p:pic>
      <p:pic>
        <p:nvPicPr>
          <p:cNvPr id="7" name="Picture 6">
            <a:extLst>
              <a:ext uri="{FF2B5EF4-FFF2-40B4-BE49-F238E27FC236}">
                <a16:creationId xmlns:a16="http://schemas.microsoft.com/office/drawing/2014/main" id="{59063441-040C-7506-8488-32A5E719731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 y="6865"/>
            <a:ext cx="12191991" cy="6857995"/>
          </a:xfrm>
          <a:prstGeom prst="rect">
            <a:avLst/>
          </a:prstGeom>
        </p:spPr>
      </p:pic>
      <p:sp>
        <p:nvSpPr>
          <p:cNvPr id="8" name="Title 7">
            <a:extLst>
              <a:ext uri="{FF2B5EF4-FFF2-40B4-BE49-F238E27FC236}">
                <a16:creationId xmlns:a16="http://schemas.microsoft.com/office/drawing/2014/main" id="{C473C752-3D53-D114-72D0-E071D6C80E70}"/>
              </a:ext>
            </a:extLst>
          </p:cNvPr>
          <p:cNvSpPr>
            <a:spLocks noGrp="1"/>
          </p:cNvSpPr>
          <p:nvPr>
            <p:ph type="title"/>
          </p:nvPr>
        </p:nvSpPr>
        <p:spPr/>
        <p:txBody>
          <a:bodyPr/>
          <a:lstStyle/>
          <a:p>
            <a:r>
              <a:t>Co</a:t>
            </a:r>
            <a:r>
              <a:rPr lang="en-US"/>
              <a:t>ntrolled Message Integrity</a:t>
            </a:r>
            <a:endParaRPr/>
          </a:p>
        </p:txBody>
      </p:sp>
      <p:sp>
        <p:nvSpPr>
          <p:cNvPr id="9" name="Content Placeholder 8">
            <a:extLst>
              <a:ext uri="{FF2B5EF4-FFF2-40B4-BE49-F238E27FC236}">
                <a16:creationId xmlns:a16="http://schemas.microsoft.com/office/drawing/2014/main" id="{889A856B-1AB1-7FC5-FECF-ADC8F62675D7}"/>
              </a:ext>
            </a:extLst>
          </p:cNvPr>
          <p:cNvSpPr>
            <a:spLocks noGrp="1"/>
          </p:cNvSpPr>
          <p:nvPr>
            <p:ph sz="half" idx="1"/>
          </p:nvPr>
        </p:nvSpPr>
        <p:spPr>
          <a:xfrm>
            <a:off x="228600" y="1825625"/>
            <a:ext cx="5385816" cy="4351338"/>
          </a:xfrm>
        </p:spPr>
        <p:txBody>
          <a:bodyPr>
            <a:normAutofit/>
          </a:bodyPr>
          <a:lstStyle/>
          <a:p>
            <a:r>
              <a:rPr lang="en-US">
                <a:solidFill>
                  <a:srgbClr val="0000FF"/>
                </a:solidFill>
              </a:rPr>
              <a:t>A message can be sent directly to the intended group without being diluted, altered, or reinterpreted as it moves through layers of supervision.</a:t>
            </a:r>
            <a:endParaRPr>
              <a:solidFill>
                <a:srgbClr val="0000FF"/>
              </a:solidFill>
            </a:endParaRPr>
          </a:p>
        </p:txBody>
      </p:sp>
      <p:sp>
        <p:nvSpPr>
          <p:cNvPr id="2" name="TextBox 4">
            <a:extLst>
              <a:ext uri="{FF2B5EF4-FFF2-40B4-BE49-F238E27FC236}">
                <a16:creationId xmlns:a16="http://schemas.microsoft.com/office/drawing/2014/main" id="{F1D8EFAE-5A67-77CD-17F0-8090ADF4F7D4}"/>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C7ED695B-2472-E3F0-697A-C42764EA55C1}"/>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5FF20D-C7F8-65E3-1988-6255ABF45B0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pic>
        <p:nvPicPr>
          <p:cNvPr id="5" name="Picture 2">
            <a:extLst>
              <a:ext uri="{FF2B5EF4-FFF2-40B4-BE49-F238E27FC236}">
                <a16:creationId xmlns:a16="http://schemas.microsoft.com/office/drawing/2014/main" id="{934100E1-2AC3-0558-3A4B-F7A6486EB756}"/>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0" y="6865"/>
            <a:ext cx="1993392" cy="748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7684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23839-D6FB-E4BF-8F4A-8C1A68A4B2AE}"/>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07C106C-EA6B-4379-090E-14E598365D4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5"/>
          </a:xfrm>
          <a:prstGeom prst="rect">
            <a:avLst/>
          </a:prstGeom>
        </p:spPr>
      </p:pic>
      <p:pic>
        <p:nvPicPr>
          <p:cNvPr id="6" name="Picture 5">
            <a:extLst>
              <a:ext uri="{FF2B5EF4-FFF2-40B4-BE49-F238E27FC236}">
                <a16:creationId xmlns:a16="http://schemas.microsoft.com/office/drawing/2014/main" id="{B53CC8CE-FDC6-1040-B042-A9943DC82C6A}"/>
              </a:ext>
            </a:extLst>
          </p:cNvPr>
          <p:cNvPicPr>
            <a:picLocks noChangeAspect="1"/>
          </p:cNvPicPr>
          <p:nvPr/>
        </p:nvPicPr>
        <p:blipFill>
          <a:blip r:embed="rId3"/>
          <a:stretch>
            <a:fillRect/>
          </a:stretch>
        </p:blipFill>
        <p:spPr>
          <a:xfrm>
            <a:off x="5003082" y="1401250"/>
            <a:ext cx="6769815" cy="3456347"/>
          </a:xfrm>
          <a:prstGeom prst="rect">
            <a:avLst/>
          </a:prstGeom>
        </p:spPr>
      </p:pic>
      <p:sp>
        <p:nvSpPr>
          <p:cNvPr id="8" name="Title 7">
            <a:extLst>
              <a:ext uri="{FF2B5EF4-FFF2-40B4-BE49-F238E27FC236}">
                <a16:creationId xmlns:a16="http://schemas.microsoft.com/office/drawing/2014/main" id="{37550424-F65E-8B4B-A362-6BE5CF6B3DCE}"/>
              </a:ext>
            </a:extLst>
          </p:cNvPr>
          <p:cNvSpPr>
            <a:spLocks noGrp="1"/>
          </p:cNvSpPr>
          <p:nvPr>
            <p:ph type="title"/>
          </p:nvPr>
        </p:nvSpPr>
        <p:spPr/>
        <p:txBody>
          <a:bodyPr/>
          <a:lstStyle/>
          <a:p>
            <a:r>
              <a:rPr lang="en-US"/>
              <a:t>Multi-Channel Message Delivery</a:t>
            </a:r>
            <a:endParaRPr/>
          </a:p>
        </p:txBody>
      </p:sp>
      <p:sp>
        <p:nvSpPr>
          <p:cNvPr id="9" name="Content Placeholder 8">
            <a:extLst>
              <a:ext uri="{FF2B5EF4-FFF2-40B4-BE49-F238E27FC236}">
                <a16:creationId xmlns:a16="http://schemas.microsoft.com/office/drawing/2014/main" id="{81C79BD5-93CF-C421-107D-757A2F9CC59A}"/>
              </a:ext>
            </a:extLst>
          </p:cNvPr>
          <p:cNvSpPr>
            <a:spLocks noGrp="1"/>
          </p:cNvSpPr>
          <p:nvPr>
            <p:ph sz="half" idx="1"/>
          </p:nvPr>
        </p:nvSpPr>
        <p:spPr>
          <a:xfrm>
            <a:off x="93461" y="1401250"/>
            <a:ext cx="4328282" cy="2812531"/>
          </a:xfrm>
        </p:spPr>
        <p:txBody>
          <a:bodyPr>
            <a:noAutofit/>
          </a:bodyPr>
          <a:lstStyle/>
          <a:p>
            <a:r>
              <a:rPr lang="en-US" sz="3200">
                <a:solidFill>
                  <a:srgbClr val="0000FF"/>
                </a:solidFill>
              </a:rPr>
              <a:t>Alerts use text, email, phone, and other channels, increasing the likelihood that the message is received quickly.</a:t>
            </a:r>
            <a:endParaRPr sz="3200">
              <a:solidFill>
                <a:srgbClr val="0000FF"/>
              </a:solidFill>
            </a:endParaRPr>
          </a:p>
        </p:txBody>
      </p:sp>
      <p:sp>
        <p:nvSpPr>
          <p:cNvPr id="2" name="TextBox 4">
            <a:extLst>
              <a:ext uri="{FF2B5EF4-FFF2-40B4-BE49-F238E27FC236}">
                <a16:creationId xmlns:a16="http://schemas.microsoft.com/office/drawing/2014/main" id="{D27998B4-BA18-48E5-32AC-DC9BB2FF68BB}"/>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A46C8661-BBBC-A0F2-18BA-5B6538277C2A}"/>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07294B2-DD43-963E-E31B-60CECC4D18D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pic>
        <p:nvPicPr>
          <p:cNvPr id="5" name="Picture 2">
            <a:extLst>
              <a:ext uri="{FF2B5EF4-FFF2-40B4-BE49-F238E27FC236}">
                <a16:creationId xmlns:a16="http://schemas.microsoft.com/office/drawing/2014/main" id="{4C3C094D-B72A-66EC-FC2D-E0B1E8D2824E}"/>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93461" y="45413"/>
            <a:ext cx="2036998" cy="765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9588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2000" fill="hold"/>
                                        <p:tgtEl>
                                          <p:spTgt spid="6"/>
                                        </p:tgtEl>
                                        <p:attrNameLst>
                                          <p:attrName>ppt_x</p:attrName>
                                        </p:attrNameLst>
                                      </p:cBhvr>
                                      <p:tavLst>
                                        <p:tav tm="0">
                                          <p:val>
                                            <p:strVal val="#ppt_x"/>
                                          </p:val>
                                        </p:tav>
                                        <p:tav tm="100000">
                                          <p:val>
                                            <p:strVal val="#ppt_x"/>
                                          </p:val>
                                        </p:tav>
                                      </p:tavLst>
                                    </p:anim>
                                    <p:anim calcmode="lin" valueType="num">
                                      <p:cBhvr additive="base">
                                        <p:cTn id="14" dur="2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54153-13ED-FE47-C509-E66E57103FB6}"/>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B7CF1F44-9493-192C-59B3-AD9804E8A6CE}"/>
              </a:ext>
            </a:extLst>
          </p:cNvPr>
          <p:cNvPicPr>
            <a:picLocks noChangeAspect="1"/>
          </p:cNvPicPr>
          <p:nvPr/>
        </p:nvPicPr>
        <p:blipFill>
          <a:blip r:embed="rId2"/>
          <a:stretch>
            <a:fillRect/>
          </a:stretch>
        </p:blipFill>
        <p:spPr>
          <a:xfrm>
            <a:off x="4473342" y="1457738"/>
            <a:ext cx="7057242" cy="3832690"/>
          </a:xfrm>
          <a:prstGeom prst="rect">
            <a:avLst/>
          </a:prstGeom>
        </p:spPr>
      </p:pic>
      <p:pic>
        <p:nvPicPr>
          <p:cNvPr id="7" name="Picture 6">
            <a:extLst>
              <a:ext uri="{FF2B5EF4-FFF2-40B4-BE49-F238E27FC236}">
                <a16:creationId xmlns:a16="http://schemas.microsoft.com/office/drawing/2014/main" id="{FC265917-2C2E-24C8-6F4C-022D622F44A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 y="6865"/>
            <a:ext cx="12191991" cy="6857995"/>
          </a:xfrm>
          <a:prstGeom prst="rect">
            <a:avLst/>
          </a:prstGeom>
        </p:spPr>
      </p:pic>
      <p:sp>
        <p:nvSpPr>
          <p:cNvPr id="8" name="Title 7">
            <a:extLst>
              <a:ext uri="{FF2B5EF4-FFF2-40B4-BE49-F238E27FC236}">
                <a16:creationId xmlns:a16="http://schemas.microsoft.com/office/drawing/2014/main" id="{4BC28049-0174-3375-3ECC-FDD84C65CBFE}"/>
              </a:ext>
            </a:extLst>
          </p:cNvPr>
          <p:cNvSpPr>
            <a:spLocks noGrp="1"/>
          </p:cNvSpPr>
          <p:nvPr>
            <p:ph type="title"/>
          </p:nvPr>
        </p:nvSpPr>
        <p:spPr/>
        <p:txBody>
          <a:bodyPr/>
          <a:lstStyle/>
          <a:p>
            <a:r>
              <a:rPr lang="en-US"/>
              <a:t>Confirmation, Traceability &amp; Transparency</a:t>
            </a:r>
            <a:endParaRPr/>
          </a:p>
        </p:txBody>
      </p:sp>
      <p:sp>
        <p:nvSpPr>
          <p:cNvPr id="9" name="Content Placeholder 8">
            <a:extLst>
              <a:ext uri="{FF2B5EF4-FFF2-40B4-BE49-F238E27FC236}">
                <a16:creationId xmlns:a16="http://schemas.microsoft.com/office/drawing/2014/main" id="{8F9823A3-FD13-A220-83DF-0EADD90A3157}"/>
              </a:ext>
            </a:extLst>
          </p:cNvPr>
          <p:cNvSpPr>
            <a:spLocks noGrp="1"/>
          </p:cNvSpPr>
          <p:nvPr>
            <p:ph sz="half" idx="1"/>
          </p:nvPr>
        </p:nvSpPr>
        <p:spPr>
          <a:xfrm>
            <a:off x="145060" y="1425764"/>
            <a:ext cx="4328282" cy="2812531"/>
          </a:xfrm>
        </p:spPr>
        <p:txBody>
          <a:bodyPr>
            <a:noAutofit/>
          </a:bodyPr>
          <a:lstStyle/>
          <a:p>
            <a:r>
              <a:rPr lang="en-US" sz="3200" dirty="0">
                <a:solidFill>
                  <a:srgbClr val="0000FF"/>
                </a:solidFill>
              </a:rPr>
              <a:t>Real-time dashboard reporting shows who received, read, and confirmed, creating accountability during critical events</a:t>
            </a:r>
            <a:endParaRPr sz="3200" dirty="0">
              <a:solidFill>
                <a:srgbClr val="0000FF"/>
              </a:solidFill>
            </a:endParaRPr>
          </a:p>
        </p:txBody>
      </p:sp>
      <p:sp>
        <p:nvSpPr>
          <p:cNvPr id="2" name="TextBox 4">
            <a:extLst>
              <a:ext uri="{FF2B5EF4-FFF2-40B4-BE49-F238E27FC236}">
                <a16:creationId xmlns:a16="http://schemas.microsoft.com/office/drawing/2014/main" id="{1DFFCC4E-6938-E04C-944C-B5D5DC6F2797}"/>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09062A94-85D0-FB2C-F0E9-AB5661A17992}"/>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BFE8C2-B452-1D1F-11EA-2CE74DDAA08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pic>
        <p:nvPicPr>
          <p:cNvPr id="5" name="Picture 2">
            <a:extLst>
              <a:ext uri="{FF2B5EF4-FFF2-40B4-BE49-F238E27FC236}">
                <a16:creationId xmlns:a16="http://schemas.microsoft.com/office/drawing/2014/main" id="{1714BA24-59E0-0BB0-91F7-E0EE7492F48C}"/>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93461" y="45413"/>
            <a:ext cx="2036998" cy="765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257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2000" fill="hold"/>
                                        <p:tgtEl>
                                          <p:spTgt spid="10"/>
                                        </p:tgtEl>
                                        <p:attrNameLst>
                                          <p:attrName>ppt_x</p:attrName>
                                        </p:attrNameLst>
                                      </p:cBhvr>
                                      <p:tavLst>
                                        <p:tav tm="0">
                                          <p:val>
                                            <p:strVal val="#ppt_x"/>
                                          </p:val>
                                        </p:tav>
                                        <p:tav tm="100000">
                                          <p:val>
                                            <p:strVal val="#ppt_x"/>
                                          </p:val>
                                        </p:tav>
                                      </p:tavLst>
                                    </p:anim>
                                    <p:anim calcmode="lin" valueType="num">
                                      <p:cBhvr additive="base">
                                        <p:cTn id="14" dur="2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2E56EFA-0CB1-5401-EB1D-0D46E5223B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8" y="630914"/>
            <a:ext cx="5580890" cy="47836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2041" y="5"/>
            <a:ext cx="12191991" cy="6857995"/>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D-Day Example</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289331" y="1478805"/>
            <a:ext cx="5754624" cy="657238"/>
          </a:xfrm>
        </p:spPr>
        <p:txBody>
          <a:bodyPr/>
          <a:lstStyle/>
          <a:p>
            <a:r>
              <a:rPr lang="en-US" i="1">
                <a:solidFill>
                  <a:srgbClr val="FF0000"/>
                </a:solidFill>
              </a:rPr>
              <a:t>“Invasion tonight, be prepared”</a:t>
            </a:r>
          </a:p>
          <a:p>
            <a:endParaRPr lang="en-US" i="1">
              <a:solidFill>
                <a:srgbClr val="FF0000"/>
              </a:solidFill>
            </a:endParaRP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7F3DC454-C831-25DF-107C-E45DE09AD852}"/>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B12DC78-6D4C-9A33-BCF1-4B1E5F7173A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sp>
        <p:nvSpPr>
          <p:cNvPr id="5" name="Content Placeholder 8">
            <a:extLst>
              <a:ext uri="{FF2B5EF4-FFF2-40B4-BE49-F238E27FC236}">
                <a16:creationId xmlns:a16="http://schemas.microsoft.com/office/drawing/2014/main" id="{52BAB7F0-05B6-C14B-96F4-EF02273E6D68}"/>
              </a:ext>
            </a:extLst>
          </p:cNvPr>
          <p:cNvSpPr txBox="1">
            <a:spLocks/>
          </p:cNvSpPr>
          <p:nvPr/>
        </p:nvSpPr>
        <p:spPr>
          <a:xfrm>
            <a:off x="379475" y="2177021"/>
            <a:ext cx="5754624" cy="19561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rgbClr val="009900"/>
                </a:solidFill>
              </a:rPr>
              <a:t>Targeted message:</a:t>
            </a:r>
          </a:p>
          <a:p>
            <a:pPr lvl="4"/>
            <a:r>
              <a:rPr lang="en-US" sz="2800">
                <a:solidFill>
                  <a:srgbClr val="009900"/>
                </a:solidFill>
              </a:rPr>
              <a:t>Navy</a:t>
            </a:r>
          </a:p>
          <a:p>
            <a:pPr lvl="4"/>
            <a:r>
              <a:rPr lang="en-US" sz="2800">
                <a:solidFill>
                  <a:srgbClr val="009900"/>
                </a:solidFill>
              </a:rPr>
              <a:t>Infantry</a:t>
            </a:r>
          </a:p>
          <a:p>
            <a:pPr lvl="4"/>
            <a:r>
              <a:rPr lang="en-US" sz="2800">
                <a:solidFill>
                  <a:srgbClr val="009900"/>
                </a:solidFill>
              </a:rPr>
              <a:t>Paratroopers</a:t>
            </a:r>
          </a:p>
        </p:txBody>
      </p:sp>
    </p:spTree>
    <p:extLst>
      <p:ext uri="{BB962C8B-B14F-4D97-AF65-F5344CB8AC3E}">
        <p14:creationId xmlns:p14="http://schemas.microsoft.com/office/powerpoint/2010/main" val="247829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20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2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20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5">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20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2000" fill="hold"/>
                                        <p:tgtEl>
                                          <p:spTgt spid="5">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20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5" grpId="0" build="p"/>
    </p:bld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24AD12-BA11-345E-01BA-0623F085F34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842F280-179E-316C-F27E-A8CFD796699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5"/>
          </a:xfrm>
          <a:prstGeom prst="rect">
            <a:avLst/>
          </a:prstGeom>
        </p:spPr>
      </p:pic>
      <p:sp>
        <p:nvSpPr>
          <p:cNvPr id="8" name="Title 7">
            <a:extLst>
              <a:ext uri="{FF2B5EF4-FFF2-40B4-BE49-F238E27FC236}">
                <a16:creationId xmlns:a16="http://schemas.microsoft.com/office/drawing/2014/main" id="{133F68E6-8C4E-B11C-A70F-DC440250E811}"/>
              </a:ext>
            </a:extLst>
          </p:cNvPr>
          <p:cNvSpPr>
            <a:spLocks noGrp="1"/>
          </p:cNvSpPr>
          <p:nvPr>
            <p:ph type="title"/>
          </p:nvPr>
        </p:nvSpPr>
        <p:spPr/>
        <p:txBody>
          <a:bodyPr/>
          <a:lstStyle/>
          <a:p>
            <a:r>
              <a:rPr lang="en-US"/>
              <a:t>Sunrise Example – Polymer Spill</a:t>
            </a:r>
          </a:p>
        </p:txBody>
      </p:sp>
      <p:sp>
        <p:nvSpPr>
          <p:cNvPr id="9" name="Content Placeholder 8">
            <a:extLst>
              <a:ext uri="{FF2B5EF4-FFF2-40B4-BE49-F238E27FC236}">
                <a16:creationId xmlns:a16="http://schemas.microsoft.com/office/drawing/2014/main" id="{819D6980-4006-99CA-0EAA-42583A8CB58F}"/>
              </a:ext>
            </a:extLst>
          </p:cNvPr>
          <p:cNvSpPr>
            <a:spLocks noGrp="1"/>
          </p:cNvSpPr>
          <p:nvPr>
            <p:ph sz="half" idx="1"/>
          </p:nvPr>
        </p:nvSpPr>
        <p:spPr>
          <a:xfrm>
            <a:off x="265176" y="1527048"/>
            <a:ext cx="5754624" cy="4649915"/>
          </a:xfrm>
        </p:spPr>
        <p:txBody>
          <a:bodyPr/>
          <a:lstStyle/>
          <a:p>
            <a:r>
              <a:rPr lang="en-US">
                <a:solidFill>
                  <a:srgbClr val="0000FF"/>
                </a:solidFill>
              </a:rPr>
              <a:t>Drivers – “</a:t>
            </a:r>
            <a:r>
              <a:rPr lang="en-US" i="1">
                <a:solidFill>
                  <a:srgbClr val="0000FF"/>
                </a:solidFill>
              </a:rPr>
              <a:t>use Gate #3”</a:t>
            </a:r>
          </a:p>
          <a:p>
            <a:endParaRPr lang="en-US" sz="1000">
              <a:solidFill>
                <a:srgbClr val="0000FF"/>
              </a:solidFill>
            </a:endParaRPr>
          </a:p>
          <a:p>
            <a:r>
              <a:rPr lang="en-US">
                <a:solidFill>
                  <a:srgbClr val="0000FF"/>
                </a:solidFill>
              </a:rPr>
              <a:t>Vac Crews – “</a:t>
            </a:r>
            <a:r>
              <a:rPr lang="en-US" i="1">
                <a:solidFill>
                  <a:srgbClr val="0000FF"/>
                </a:solidFill>
              </a:rPr>
              <a:t>start containment”</a:t>
            </a:r>
          </a:p>
          <a:p>
            <a:endParaRPr lang="en-US" sz="1000">
              <a:solidFill>
                <a:srgbClr val="0000FF"/>
              </a:solidFill>
            </a:endParaRPr>
          </a:p>
          <a:p>
            <a:r>
              <a:rPr lang="en-US">
                <a:solidFill>
                  <a:srgbClr val="0000FF"/>
                </a:solidFill>
              </a:rPr>
              <a:t>OCS Leader – “</a:t>
            </a:r>
            <a:r>
              <a:rPr lang="en-US" i="1">
                <a:solidFill>
                  <a:srgbClr val="0000FF"/>
                </a:solidFill>
              </a:rPr>
              <a:t>report quantities and spill regions”</a:t>
            </a:r>
          </a:p>
        </p:txBody>
      </p:sp>
      <p:sp>
        <p:nvSpPr>
          <p:cNvPr id="2" name="TextBox 4">
            <a:extLst>
              <a:ext uri="{FF2B5EF4-FFF2-40B4-BE49-F238E27FC236}">
                <a16:creationId xmlns:a16="http://schemas.microsoft.com/office/drawing/2014/main" id="{16BE8CCC-E1CE-75E8-585C-45ECFA7D1291}"/>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Rectangle 2">
            <a:extLst>
              <a:ext uri="{FF2B5EF4-FFF2-40B4-BE49-F238E27FC236}">
                <a16:creationId xmlns:a16="http://schemas.microsoft.com/office/drawing/2014/main" id="{C458DBE1-D351-AA3F-73BE-60D0584A8B1F}"/>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9E59CDF-5227-3D7F-B490-13796D55166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pic>
        <p:nvPicPr>
          <p:cNvPr id="6" name="Picture 5">
            <a:extLst>
              <a:ext uri="{FF2B5EF4-FFF2-40B4-BE49-F238E27FC236}">
                <a16:creationId xmlns:a16="http://schemas.microsoft.com/office/drawing/2014/main" id="{6DDDD8D6-1203-8BFA-44F0-39760D860967}"/>
              </a:ext>
            </a:extLst>
          </p:cNvPr>
          <p:cNvPicPr>
            <a:picLocks noChangeAspect="1"/>
          </p:cNvPicPr>
          <p:nvPr/>
        </p:nvPicPr>
        <p:blipFill>
          <a:blip r:embed="rId4"/>
          <a:stretch>
            <a:fillRect/>
          </a:stretch>
        </p:blipFill>
        <p:spPr>
          <a:xfrm>
            <a:off x="6373368" y="1435608"/>
            <a:ext cx="3688192" cy="3897736"/>
          </a:xfrm>
          <a:prstGeom prst="rect">
            <a:avLst/>
          </a:prstGeom>
        </p:spPr>
      </p:pic>
    </p:spTree>
    <p:extLst>
      <p:ext uri="{BB962C8B-B14F-4D97-AF65-F5344CB8AC3E}">
        <p14:creationId xmlns:p14="http://schemas.microsoft.com/office/powerpoint/2010/main" val="671665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fill="hold"/>
                                        <p:tgtEl>
                                          <p:spTgt spid="6"/>
                                        </p:tgtEl>
                                        <p:attrNameLst>
                                          <p:attrName>ppt_x</p:attrName>
                                        </p:attrNameLst>
                                      </p:cBhvr>
                                      <p:tavLst>
                                        <p:tav tm="0">
                                          <p:val>
                                            <p:strVal val="#ppt_x"/>
                                          </p:val>
                                        </p:tav>
                                        <p:tav tm="100000">
                                          <p:val>
                                            <p:strVal val="#ppt_x"/>
                                          </p:val>
                                        </p:tav>
                                      </p:tavLst>
                                    </p:anim>
                                    <p:anim calcmode="lin" valueType="num">
                                      <p:cBhvr additive="base">
                                        <p:cTn id="8" dur="20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xEl>
                                              <p:pRg st="4" end="4"/>
                                            </p:txEl>
                                          </p:spTgt>
                                        </p:tgtEl>
                                        <p:attrNameLst>
                                          <p:attrName>style.visibility</p:attrName>
                                        </p:attrNameLst>
                                      </p:cBhvr>
                                      <p:to>
                                        <p:strVal val="visible"/>
                                      </p:to>
                                    </p:set>
                                    <p:anim calcmode="lin" valueType="num">
                                      <p:cBhvr additive="base">
                                        <p:cTn id="21"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2" dur="10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50C211C-CF83-121D-CB5B-C5F22D79A22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 y="51689"/>
            <a:ext cx="12191991" cy="6857995"/>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Summary</a:t>
            </a:r>
          </a:p>
        </p:txBody>
      </p:sp>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838199" y="1825625"/>
            <a:ext cx="10510913" cy="826135"/>
          </a:xfrm>
        </p:spPr>
        <p:txBody>
          <a:bodyPr>
            <a:normAutofit/>
          </a:bodyPr>
          <a:lstStyle/>
          <a:p>
            <a:r>
              <a:rPr lang="en-US" sz="4000" b="1">
                <a:solidFill>
                  <a:srgbClr val="0000FF"/>
                </a:solidFill>
              </a:rPr>
              <a:t>Effective</a:t>
            </a:r>
            <a:r>
              <a:rPr lang="en-US" sz="4000">
                <a:solidFill>
                  <a:srgbClr val="0000FF"/>
                </a:solidFill>
              </a:rPr>
              <a:t> Communication =</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4" name="Rectangle 3">
            <a:extLst>
              <a:ext uri="{FF2B5EF4-FFF2-40B4-BE49-F238E27FC236}">
                <a16:creationId xmlns:a16="http://schemas.microsoft.com/office/drawing/2014/main" id="{CB6FE60D-7AE1-7FB7-CBE1-FAE767AA4FBE}"/>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2D29880-83C5-05F9-B953-224B16B0FC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sp>
        <p:nvSpPr>
          <p:cNvPr id="5" name="Content Placeholder 8">
            <a:extLst>
              <a:ext uri="{FF2B5EF4-FFF2-40B4-BE49-F238E27FC236}">
                <a16:creationId xmlns:a16="http://schemas.microsoft.com/office/drawing/2014/main" id="{F930A574-2B8E-E548-1DEB-8EF66BF6312D}"/>
              </a:ext>
            </a:extLst>
          </p:cNvPr>
          <p:cNvSpPr txBox="1">
            <a:spLocks/>
          </p:cNvSpPr>
          <p:nvPr/>
        </p:nvSpPr>
        <p:spPr>
          <a:xfrm>
            <a:off x="806824" y="2514601"/>
            <a:ext cx="10510913" cy="22805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buFont typeface="Wingdings" panose="05000000000000000000" pitchFamily="2" charset="2"/>
              <a:buChar char="Ø"/>
            </a:pPr>
            <a:r>
              <a:rPr lang="en-US" sz="3600">
                <a:solidFill>
                  <a:srgbClr val="0000FF"/>
                </a:solidFill>
              </a:rPr>
              <a:t>Right Message</a:t>
            </a:r>
          </a:p>
          <a:p>
            <a:pPr lvl="4">
              <a:buFont typeface="Wingdings" panose="05000000000000000000" pitchFamily="2" charset="2"/>
              <a:buChar char="Ø"/>
            </a:pPr>
            <a:r>
              <a:rPr lang="en-US" sz="3400">
                <a:solidFill>
                  <a:srgbClr val="0000FF"/>
                </a:solidFill>
              </a:rPr>
              <a:t>Right People</a:t>
            </a:r>
          </a:p>
          <a:p>
            <a:pPr lvl="6">
              <a:buFont typeface="Wingdings" panose="05000000000000000000" pitchFamily="2" charset="2"/>
              <a:buChar char="Ø"/>
            </a:pPr>
            <a:r>
              <a:rPr lang="en-US" sz="3600">
                <a:solidFill>
                  <a:srgbClr val="0000FF"/>
                </a:solidFill>
              </a:rPr>
              <a:t>Right Time</a:t>
            </a:r>
          </a:p>
        </p:txBody>
      </p:sp>
    </p:spTree>
    <p:extLst>
      <p:ext uri="{BB962C8B-B14F-4D97-AF65-F5344CB8AC3E}">
        <p14:creationId xmlns:p14="http://schemas.microsoft.com/office/powerpoint/2010/main" val="447217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3000" fill="hold"/>
                                        <p:tgtEl>
                                          <p:spTgt spid="9">
                                            <p:txEl>
                                              <p:pRg st="0" end="0"/>
                                            </p:txEl>
                                          </p:spTgt>
                                        </p:tgtEl>
                                        <p:attrNameLst>
                                          <p:attrName>style.textDecorationUnderline</p:attrName>
                                        </p:attrNameLst>
                                      </p:cBhvr>
                                      <p:to>
                                        <p:strVal val="tru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4" fill="hold"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 calcmode="lin" valueType="num">
                                      <p:cBhvr additive="base">
                                        <p:cTn id="16"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4" fill="hold" nodeType="after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2C03CFA0-556E-A2CB-ED9B-A5044217C7D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 y="6865"/>
            <a:ext cx="12191991" cy="6857995"/>
          </a:xfrm>
          <a:prstGeom prst="rect">
            <a:avLst/>
          </a:prstGeom>
        </p:spPr>
      </p:pic>
      <p:sp>
        <p:nvSpPr>
          <p:cNvPr id="4" name="Rectangle 3">
            <a:extLst>
              <a:ext uri="{FF2B5EF4-FFF2-40B4-BE49-F238E27FC236}">
                <a16:creationId xmlns:a16="http://schemas.microsoft.com/office/drawing/2014/main" id="{C8C4358F-4D77-3D06-903E-B3ED13ADD00B}"/>
              </a:ext>
            </a:extLst>
          </p:cNvPr>
          <p:cNvSpPr/>
          <p:nvPr/>
        </p:nvSpPr>
        <p:spPr>
          <a:xfrm>
            <a:off x="806824" y="5509453"/>
            <a:ext cx="2155372" cy="4687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02760B9-96FD-10AC-2B82-10AEBE46821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185" y="5550431"/>
            <a:ext cx="1860650" cy="559425"/>
          </a:xfrm>
          <a:prstGeom prst="rect">
            <a:avLst/>
          </a:prstGeom>
        </p:spPr>
      </p:pic>
    </p:spTree>
    <p:extLst>
      <p:ext uri="{BB962C8B-B14F-4D97-AF65-F5344CB8AC3E}">
        <p14:creationId xmlns:p14="http://schemas.microsoft.com/office/powerpoint/2010/main" val="3019722505"/>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2456" y="-92765"/>
            <a:ext cx="12356912" cy="6950763"/>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INDUSTRIAL CLEANING LARGE</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HPC Industrial, powered by Clean Harbors, is the premier industrial cleaning and environmental services company in North America. We are committed to innovation in technology and automation to improve safety and sustainability across the industry. Our national network and comprehensive menu of services mean that we are a true one-stop shop, providing customizable solutions and operational efficiency without sacrificing value.</a:t>
            </a:r>
            <a:endParaRPr lang="en-US">
              <a:effectLst>
                <a:outerShdw blurRad="50800" dist="38100" dir="2700000" algn="tl" rotWithShape="0">
                  <a:prstClr val="black">
                    <a:alpha val="40000"/>
                  </a:prstClr>
                </a:outerShdw>
              </a:effectLst>
            </a:endParaRPr>
          </a:p>
        </p:txBody>
      </p:sp>
      <p:pic>
        <p:nvPicPr>
          <p:cNvPr id="2" name="Picture 1">
            <a:extLst>
              <a:ext uri="{FF2B5EF4-FFF2-40B4-BE49-F238E27FC236}">
                <a16:creationId xmlns:a16="http://schemas.microsoft.com/office/drawing/2014/main" id="{1BA55F1A-A501-F74D-1780-5C105E78399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25156" y="3166422"/>
            <a:ext cx="4037330" cy="726440"/>
          </a:xfrm>
          <a:prstGeom prst="rect">
            <a:avLst/>
          </a:prstGeom>
        </p:spPr>
      </p:pic>
    </p:spTree>
    <p:extLst>
      <p:ext uri="{BB962C8B-B14F-4D97-AF65-F5344CB8AC3E}">
        <p14:creationId xmlns:p14="http://schemas.microsoft.com/office/powerpoint/2010/main" val="1422174437"/>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649" r="649"/>
          <a:stretch/>
        </p:blipFill>
        <p:spPr>
          <a:xfrm>
            <a:off x="-24893"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942162" y="881090"/>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Confined Space Entry</a:t>
            </a:r>
          </a:p>
          <a:p>
            <a:r>
              <a:rPr lang="en-US" sz="2800">
                <a:solidFill>
                  <a:schemeClr val="bg1"/>
                </a:solidFill>
                <a:effectLst>
                  <a:outerShdw blurRad="50800" dist="38100" dir="2700000" algn="tl" rotWithShape="0">
                    <a:prstClr val="black">
                      <a:alpha val="40000"/>
                    </a:prstClr>
                  </a:outerShdw>
                </a:effectLst>
              </a:rPr>
              <a:t>Presented by: Kevin Monclova</a:t>
            </a:r>
          </a:p>
        </p:txBody>
      </p:sp>
      <p:pic>
        <p:nvPicPr>
          <p:cNvPr id="10" name="Picture 9">
            <a:extLst>
              <a:ext uri="{FF2B5EF4-FFF2-40B4-BE49-F238E27FC236}">
                <a16:creationId xmlns:a16="http://schemas.microsoft.com/office/drawing/2014/main" id="{105AC30A-455A-9346-0C93-A53BB84E848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5156" y="3166422"/>
            <a:ext cx="4037330" cy="726440"/>
          </a:xfrm>
          <a:prstGeom prst="rect">
            <a:avLst/>
          </a:prstGeom>
        </p:spPr>
      </p:pic>
      <p:pic>
        <p:nvPicPr>
          <p:cNvPr id="6" name="Picture 5" descr="A person and person standing in front of a green background&#10;&#10;AI-generated content may be incorrect.">
            <a:extLst>
              <a:ext uri="{FF2B5EF4-FFF2-40B4-BE49-F238E27FC236}">
                <a16:creationId xmlns:a16="http://schemas.microsoft.com/office/drawing/2014/main" id="{E92B4624-1704-1499-228A-29444BA3E4BC}"/>
              </a:ext>
            </a:extLst>
          </p:cNvPr>
          <p:cNvPicPr>
            <a:picLocks noChangeAspect="1"/>
          </p:cNvPicPr>
          <p:nvPr/>
        </p:nvPicPr>
        <p:blipFill>
          <a:blip r:embed="rId5">
            <a:extLst>
              <a:ext uri="{28A0092B-C50C-407E-A947-70E740481C1C}">
                <a14:useLocalDpi xmlns:a14="http://schemas.microsoft.com/office/drawing/2010/main" val="0"/>
              </a:ext>
            </a:extLst>
          </a:blip>
          <a:srcRect b="19"/>
          <a:stretch>
            <a:fillRect/>
          </a:stretch>
        </p:blipFill>
        <p:spPr>
          <a:xfrm>
            <a:off x="6654104" y="3661026"/>
            <a:ext cx="5537896" cy="3196972"/>
          </a:xfrm>
          <a:prstGeom prst="rect">
            <a:avLst/>
          </a:prstGeom>
        </p:spPr>
      </p:pic>
      <p:sp>
        <p:nvSpPr>
          <p:cNvPr id="4" name="TextBox 4">
            <a:extLst>
              <a:ext uri="{FF2B5EF4-FFF2-40B4-BE49-F238E27FC236}">
                <a16:creationId xmlns:a16="http://schemas.microsoft.com/office/drawing/2014/main" id="{FB3E4DF2-C56A-2B86-155A-C5C01BEFDFCD}"/>
              </a:ext>
            </a:extLst>
          </p:cNvPr>
          <p:cNvSpPr txBox="1"/>
          <p:nvPr/>
        </p:nvSpPr>
        <p:spPr>
          <a:xfrm>
            <a:off x="8346651" y="5448096"/>
            <a:ext cx="1790999"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433686905"/>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3">
            <a:extLst>
              <a:ext uri="{FF2B5EF4-FFF2-40B4-BE49-F238E27FC236}">
                <a16:creationId xmlns:a16="http://schemas.microsoft.com/office/drawing/2014/main" id="{A88F355C-9F4E-807A-5824-B05FB5898C80}"/>
              </a:ext>
            </a:extLst>
          </p:cNvPr>
          <p:cNvSpPr txBox="1">
            <a:spLocks/>
          </p:cNvSpPr>
          <p:nvPr/>
        </p:nvSpPr>
        <p:spPr>
          <a:xfrm>
            <a:off x="240629" y="2404520"/>
            <a:ext cx="11710737" cy="646331"/>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t>CSE Permit Scan and Review Process</a:t>
            </a:r>
          </a:p>
        </p:txBody>
      </p:sp>
    </p:spTree>
    <p:extLst>
      <p:ext uri="{BB962C8B-B14F-4D97-AF65-F5344CB8AC3E}">
        <p14:creationId xmlns:p14="http://schemas.microsoft.com/office/powerpoint/2010/main" val="3783470884"/>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88318A95-9007-7A01-1F5D-661239926F09}"/>
              </a:ext>
            </a:extLst>
          </p:cNvPr>
          <p:cNvSpPr>
            <a:spLocks noGrp="1"/>
          </p:cNvSpPr>
          <p:nvPr>
            <p:ph type="title"/>
          </p:nvPr>
        </p:nvSpPr>
        <p:spPr>
          <a:xfrm>
            <a:off x="387470" y="507539"/>
            <a:ext cx="4125028" cy="480131"/>
          </a:xfrm>
        </p:spPr>
        <p:txBody>
          <a:bodyPr>
            <a:noAutofit/>
          </a:bodyPr>
          <a:lstStyle/>
          <a:p>
            <a:r>
              <a:rPr lang="en-US" sz="3200">
                <a:solidFill>
                  <a:srgbClr val="C00000"/>
                </a:solidFill>
              </a:rPr>
              <a:t>Contents</a:t>
            </a:r>
          </a:p>
        </p:txBody>
      </p:sp>
      <p:sp>
        <p:nvSpPr>
          <p:cNvPr id="4" name="Content Placeholder 4">
            <a:extLst>
              <a:ext uri="{FF2B5EF4-FFF2-40B4-BE49-F238E27FC236}">
                <a16:creationId xmlns:a16="http://schemas.microsoft.com/office/drawing/2014/main" id="{DDB46E47-1841-E56F-7A72-A2B92BDD3F3B}"/>
              </a:ext>
            </a:extLst>
          </p:cNvPr>
          <p:cNvSpPr txBox="1">
            <a:spLocks/>
          </p:cNvSpPr>
          <p:nvPr/>
        </p:nvSpPr>
        <p:spPr>
          <a:xfrm>
            <a:off x="385984" y="1145196"/>
            <a:ext cx="5686425" cy="3102785"/>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CSE Information and Documents Needed for Approval</a:t>
            </a:r>
          </a:p>
          <a:p>
            <a:r>
              <a:rPr lang="en-US" sz="2000"/>
              <a:t>Information and Documentation entered in the  Pre-Permit Review Program for Approvals</a:t>
            </a:r>
          </a:p>
          <a:p>
            <a:r>
              <a:rPr lang="en-US" sz="2000"/>
              <a:t>Uploading of completed permit into the CSE Permit Scanning App for evaluation for completion</a:t>
            </a:r>
          </a:p>
          <a:p>
            <a:r>
              <a:rPr lang="en-US" sz="2000"/>
              <a:t>Review of CSE Permits by H&amp;S and Branch Manager with the CSES</a:t>
            </a:r>
          </a:p>
          <a:p>
            <a:pPr marL="0" indent="0">
              <a:buFont typeface="Arial" panose="020B0604020202020204" pitchFamily="34" charset="0"/>
              <a:buNone/>
            </a:pPr>
            <a:endParaRPr lang="en-US" sz="2000"/>
          </a:p>
        </p:txBody>
      </p:sp>
      <p:pic>
        <p:nvPicPr>
          <p:cNvPr id="5" name="Picture 4" descr="A diagram of a system&#10;&#10;Description automatically generated">
            <a:extLst>
              <a:ext uri="{FF2B5EF4-FFF2-40B4-BE49-F238E27FC236}">
                <a16:creationId xmlns:a16="http://schemas.microsoft.com/office/drawing/2014/main" id="{F0B8F99A-A1B8-64FC-0659-7FCEAB75A72F}"/>
              </a:ext>
            </a:extLst>
          </p:cNvPr>
          <p:cNvPicPr>
            <a:picLocks noChangeAspect="1"/>
          </p:cNvPicPr>
          <p:nvPr/>
        </p:nvPicPr>
        <p:blipFill>
          <a:blip r:embed="rId3"/>
          <a:stretch>
            <a:fillRect/>
          </a:stretch>
        </p:blipFill>
        <p:spPr>
          <a:xfrm>
            <a:off x="7679503" y="582723"/>
            <a:ext cx="3205275" cy="2877014"/>
          </a:xfrm>
          <a:prstGeom prst="rect">
            <a:avLst/>
          </a:prstGeom>
        </p:spPr>
      </p:pic>
      <p:sp>
        <p:nvSpPr>
          <p:cNvPr id="6" name="TextBox 5">
            <a:extLst>
              <a:ext uri="{FF2B5EF4-FFF2-40B4-BE49-F238E27FC236}">
                <a16:creationId xmlns:a16="http://schemas.microsoft.com/office/drawing/2014/main" id="{8339CBEC-DB72-9CB0-913E-4264C6864AAC}"/>
              </a:ext>
            </a:extLst>
          </p:cNvPr>
          <p:cNvSpPr txBox="1"/>
          <p:nvPr/>
        </p:nvSpPr>
        <p:spPr>
          <a:xfrm>
            <a:off x="7111458" y="3789464"/>
            <a:ext cx="4691368" cy="923330"/>
          </a:xfrm>
          <a:prstGeom prst="rect">
            <a:avLst/>
          </a:prstGeom>
          <a:noFill/>
        </p:spPr>
        <p:txBody>
          <a:bodyPr wrap="square" rtlCol="0">
            <a:spAutoFit/>
          </a:bodyPr>
          <a:lstStyle/>
          <a:p>
            <a:r>
              <a:rPr lang="en-US" i="1"/>
              <a:t>Active review of our permits allows us to learn how work is being performed, improve, and prevent injury.</a:t>
            </a:r>
          </a:p>
        </p:txBody>
      </p:sp>
    </p:spTree>
    <p:extLst>
      <p:ext uri="{BB962C8B-B14F-4D97-AF65-F5344CB8AC3E}">
        <p14:creationId xmlns:p14="http://schemas.microsoft.com/office/powerpoint/2010/main" val="2664168911"/>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13232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E7BB8D14-6CA4-CA51-BF93-EB97B1AAD300}"/>
              </a:ext>
            </a:extLst>
          </p:cNvPr>
          <p:cNvSpPr txBox="1">
            <a:spLocks/>
          </p:cNvSpPr>
          <p:nvPr/>
        </p:nvSpPr>
        <p:spPr>
          <a:xfrm>
            <a:off x="876300" y="446647"/>
            <a:ext cx="10477500" cy="535531"/>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solidFill>
                  <a:schemeClr val="bg1">
                    <a:lumMod val="50000"/>
                  </a:schemeClr>
                </a:solidFill>
              </a:rPr>
              <a:t>CSE Document Needed</a:t>
            </a:r>
          </a:p>
        </p:txBody>
      </p:sp>
      <p:sp>
        <p:nvSpPr>
          <p:cNvPr id="4" name="Content Placeholder 2">
            <a:extLst>
              <a:ext uri="{FF2B5EF4-FFF2-40B4-BE49-F238E27FC236}">
                <a16:creationId xmlns:a16="http://schemas.microsoft.com/office/drawing/2014/main" id="{E3BC713D-7893-6D91-DF84-8468758016BB}"/>
              </a:ext>
            </a:extLst>
          </p:cNvPr>
          <p:cNvSpPr txBox="1">
            <a:spLocks/>
          </p:cNvSpPr>
          <p:nvPr/>
        </p:nvSpPr>
        <p:spPr>
          <a:xfrm>
            <a:off x="876300" y="771887"/>
            <a:ext cx="10477500" cy="4496727"/>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HPC JSAs</a:t>
            </a:r>
          </a:p>
          <a:p>
            <a:r>
              <a:rPr lang="en-US" dirty="0"/>
              <a:t>JSA Hazard Assessment Form (Completed)</a:t>
            </a:r>
          </a:p>
          <a:p>
            <a:r>
              <a:rPr lang="en-US" dirty="0"/>
              <a:t>SDS of known Chemicals</a:t>
            </a:r>
          </a:p>
          <a:p>
            <a:r>
              <a:rPr lang="en-US" dirty="0"/>
              <a:t>Verification of Confine Space Ventilation </a:t>
            </a:r>
          </a:p>
          <a:p>
            <a:r>
              <a:rPr lang="en-US" dirty="0"/>
              <a:t>Known dimensions of equipment being entered (Lenth, Width, Height, Manways)</a:t>
            </a:r>
          </a:p>
          <a:p>
            <a:r>
              <a:rPr lang="en-US" dirty="0"/>
              <a:t>Rescue Plan (Customer or Third Party)</a:t>
            </a:r>
          </a:p>
        </p:txBody>
      </p:sp>
    </p:spTree>
    <p:extLst>
      <p:ext uri="{BB962C8B-B14F-4D97-AF65-F5344CB8AC3E}">
        <p14:creationId xmlns:p14="http://schemas.microsoft.com/office/powerpoint/2010/main" val="3927014239"/>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637286" y="67058"/>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A915DCE8-49DF-41B8-A6F6-2014050667C1}"/>
              </a:ext>
            </a:extLst>
          </p:cNvPr>
          <p:cNvSpPr>
            <a:spLocks noGrp="1"/>
          </p:cNvSpPr>
          <p:nvPr>
            <p:ph type="title"/>
          </p:nvPr>
        </p:nvSpPr>
        <p:spPr>
          <a:xfrm>
            <a:off x="164892" y="261361"/>
            <a:ext cx="11601526" cy="535531"/>
          </a:xfrm>
        </p:spPr>
        <p:txBody>
          <a:bodyPr>
            <a:normAutofit fontScale="90000"/>
          </a:bodyPr>
          <a:lstStyle/>
          <a:p>
            <a:pPr algn="ctr"/>
            <a:r>
              <a:rPr lang="en-US">
                <a:solidFill>
                  <a:schemeClr val="bg1">
                    <a:lumMod val="50000"/>
                  </a:schemeClr>
                </a:solidFill>
              </a:rPr>
              <a:t>Online Completion of Pre-Permit Approval Process</a:t>
            </a:r>
          </a:p>
        </p:txBody>
      </p:sp>
      <p:sp>
        <p:nvSpPr>
          <p:cNvPr id="4" name="Content Placeholder 2">
            <a:extLst>
              <a:ext uri="{FF2B5EF4-FFF2-40B4-BE49-F238E27FC236}">
                <a16:creationId xmlns:a16="http://schemas.microsoft.com/office/drawing/2014/main" id="{1528D6D5-F0D2-35E8-4CEC-48E0548F5E54}"/>
              </a:ext>
            </a:extLst>
          </p:cNvPr>
          <p:cNvSpPr txBox="1">
            <a:spLocks/>
          </p:cNvSpPr>
          <p:nvPr/>
        </p:nvSpPr>
        <p:spPr>
          <a:xfrm>
            <a:off x="164892" y="1159223"/>
            <a:ext cx="6316946" cy="2270163"/>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t>An Authorized CSES will enter the required info and documents into the Pre-Permit Approval Form</a:t>
            </a:r>
          </a:p>
          <a:p>
            <a:r>
              <a:rPr lang="en-US" sz="1800"/>
              <a:t>Approval are needed from </a:t>
            </a:r>
          </a:p>
          <a:p>
            <a:pPr lvl="1"/>
            <a:r>
              <a:rPr lang="en-US" sz="1600"/>
              <a:t>Branch Manager</a:t>
            </a:r>
          </a:p>
          <a:p>
            <a:pPr lvl="1"/>
            <a:r>
              <a:rPr lang="en-US" sz="1600"/>
              <a:t>District Manager</a:t>
            </a:r>
          </a:p>
          <a:p>
            <a:pPr lvl="1"/>
            <a:r>
              <a:rPr lang="en-US" sz="1600"/>
              <a:t>H&amp;S Manager</a:t>
            </a:r>
          </a:p>
          <a:p>
            <a:pPr lvl="1"/>
            <a:r>
              <a:rPr lang="en-US" sz="1600"/>
              <a:t>District VP</a:t>
            </a:r>
          </a:p>
        </p:txBody>
      </p:sp>
      <p:pic>
        <p:nvPicPr>
          <p:cNvPr id="5" name="Picture 4">
            <a:extLst>
              <a:ext uri="{FF2B5EF4-FFF2-40B4-BE49-F238E27FC236}">
                <a16:creationId xmlns:a16="http://schemas.microsoft.com/office/drawing/2014/main" id="{6658AAFE-9DAE-DC58-C1C3-9650080D9259}"/>
              </a:ext>
            </a:extLst>
          </p:cNvPr>
          <p:cNvPicPr>
            <a:picLocks noChangeAspect="1"/>
          </p:cNvPicPr>
          <p:nvPr/>
        </p:nvPicPr>
        <p:blipFill>
          <a:blip r:embed="rId3"/>
          <a:stretch>
            <a:fillRect/>
          </a:stretch>
        </p:blipFill>
        <p:spPr>
          <a:xfrm>
            <a:off x="3017519" y="2144021"/>
            <a:ext cx="4609655" cy="3089308"/>
          </a:xfrm>
          <a:prstGeom prst="rect">
            <a:avLst/>
          </a:prstGeom>
        </p:spPr>
      </p:pic>
      <p:pic>
        <p:nvPicPr>
          <p:cNvPr id="6" name="Picture 5">
            <a:extLst>
              <a:ext uri="{FF2B5EF4-FFF2-40B4-BE49-F238E27FC236}">
                <a16:creationId xmlns:a16="http://schemas.microsoft.com/office/drawing/2014/main" id="{8B4BB5B9-5CED-FC62-0EC5-F8D7C262719C}"/>
              </a:ext>
            </a:extLst>
          </p:cNvPr>
          <p:cNvPicPr>
            <a:picLocks noChangeAspect="1"/>
          </p:cNvPicPr>
          <p:nvPr/>
        </p:nvPicPr>
        <p:blipFill>
          <a:blip r:embed="rId4"/>
          <a:stretch>
            <a:fillRect/>
          </a:stretch>
        </p:blipFill>
        <p:spPr>
          <a:xfrm>
            <a:off x="7627175" y="796892"/>
            <a:ext cx="4496931" cy="4148568"/>
          </a:xfrm>
          <a:prstGeom prst="rect">
            <a:avLst/>
          </a:prstGeom>
        </p:spPr>
      </p:pic>
    </p:spTree>
    <p:extLst>
      <p:ext uri="{BB962C8B-B14F-4D97-AF65-F5344CB8AC3E}">
        <p14:creationId xmlns:p14="http://schemas.microsoft.com/office/powerpoint/2010/main" val="2054089205"/>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95745"/>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BC6517C2-776E-1162-F5ED-41E680D32BBB}"/>
              </a:ext>
            </a:extLst>
          </p:cNvPr>
          <p:cNvSpPr>
            <a:spLocks noGrp="1"/>
          </p:cNvSpPr>
          <p:nvPr>
            <p:ph type="title"/>
          </p:nvPr>
        </p:nvSpPr>
        <p:spPr>
          <a:xfrm>
            <a:off x="885559" y="251193"/>
            <a:ext cx="10477500" cy="535531"/>
          </a:xfrm>
        </p:spPr>
        <p:txBody>
          <a:bodyPr>
            <a:normAutofit fontScale="90000"/>
          </a:bodyPr>
          <a:lstStyle/>
          <a:p>
            <a:pPr algn="ctr"/>
            <a:r>
              <a:rPr lang="en-US">
                <a:solidFill>
                  <a:schemeClr val="bg1">
                    <a:lumMod val="50000"/>
                  </a:schemeClr>
                </a:solidFill>
              </a:rPr>
              <a:t>Permit Approval Prior to Entry</a:t>
            </a:r>
          </a:p>
        </p:txBody>
      </p:sp>
      <p:sp>
        <p:nvSpPr>
          <p:cNvPr id="4" name="Content Placeholder 2">
            <a:extLst>
              <a:ext uri="{FF2B5EF4-FFF2-40B4-BE49-F238E27FC236}">
                <a16:creationId xmlns:a16="http://schemas.microsoft.com/office/drawing/2014/main" id="{73656E24-F28F-2959-FC7B-0B04AFD1D623}"/>
              </a:ext>
            </a:extLst>
          </p:cNvPr>
          <p:cNvSpPr txBox="1">
            <a:spLocks/>
          </p:cNvSpPr>
          <p:nvPr/>
        </p:nvSpPr>
        <p:spPr>
          <a:xfrm>
            <a:off x="0" y="945159"/>
            <a:ext cx="3393833" cy="1131517"/>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Prior to Entry into Confined Space, the CSES must call the Branch Manager to go over the PPE, LEL, Hazards, and Permit Requirements and document it on the CSE Permit.</a:t>
            </a:r>
          </a:p>
        </p:txBody>
      </p:sp>
      <p:pic>
        <p:nvPicPr>
          <p:cNvPr id="5" name="Picture 4">
            <a:extLst>
              <a:ext uri="{FF2B5EF4-FFF2-40B4-BE49-F238E27FC236}">
                <a16:creationId xmlns:a16="http://schemas.microsoft.com/office/drawing/2014/main" id="{1DE71287-45A5-C163-08E5-6DF89A5D7E8B}"/>
              </a:ext>
            </a:extLst>
          </p:cNvPr>
          <p:cNvPicPr>
            <a:picLocks noChangeAspect="1"/>
          </p:cNvPicPr>
          <p:nvPr/>
        </p:nvPicPr>
        <p:blipFill>
          <a:blip r:embed="rId3"/>
          <a:stretch>
            <a:fillRect/>
          </a:stretch>
        </p:blipFill>
        <p:spPr>
          <a:xfrm>
            <a:off x="3550744" y="976188"/>
            <a:ext cx="8484338" cy="3961802"/>
          </a:xfrm>
          <a:prstGeom prst="rect">
            <a:avLst/>
          </a:prstGeom>
        </p:spPr>
      </p:pic>
    </p:spTree>
    <p:extLst>
      <p:ext uri="{BB962C8B-B14F-4D97-AF65-F5344CB8AC3E}">
        <p14:creationId xmlns:p14="http://schemas.microsoft.com/office/powerpoint/2010/main" val="2260272225"/>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95745"/>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514F0677-0963-CDB5-0CE5-AD6671452185}"/>
              </a:ext>
            </a:extLst>
          </p:cNvPr>
          <p:cNvSpPr>
            <a:spLocks noGrp="1"/>
          </p:cNvSpPr>
          <p:nvPr>
            <p:ph type="title"/>
          </p:nvPr>
        </p:nvSpPr>
        <p:spPr>
          <a:xfrm>
            <a:off x="0" y="566841"/>
            <a:ext cx="11939259" cy="482633"/>
          </a:xfrm>
        </p:spPr>
        <p:txBody>
          <a:bodyPr>
            <a:noAutofit/>
          </a:bodyPr>
          <a:lstStyle/>
          <a:p>
            <a:pPr algn="ctr"/>
            <a:r>
              <a:rPr lang="en-US" sz="4000">
                <a:solidFill>
                  <a:schemeClr val="bg1">
                    <a:lumMod val="50000"/>
                  </a:schemeClr>
                </a:solidFill>
              </a:rPr>
              <a:t>Confined Space Entry (CSE) Permit Scanned Into Mobile Scanning App</a:t>
            </a:r>
          </a:p>
        </p:txBody>
      </p:sp>
      <p:sp>
        <p:nvSpPr>
          <p:cNvPr id="4" name="Content Placeholder 2">
            <a:extLst>
              <a:ext uri="{FF2B5EF4-FFF2-40B4-BE49-F238E27FC236}">
                <a16:creationId xmlns:a16="http://schemas.microsoft.com/office/drawing/2014/main" id="{71F88312-5BFD-AFCB-71F1-2E93C21E5599}"/>
              </a:ext>
            </a:extLst>
          </p:cNvPr>
          <p:cNvSpPr txBox="1">
            <a:spLocks/>
          </p:cNvSpPr>
          <p:nvPr/>
        </p:nvSpPr>
        <p:spPr>
          <a:xfrm>
            <a:off x="582434" y="1774267"/>
            <a:ext cx="5899404" cy="16057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Upon CSE job completion the CSES must upload/scan CSE Permit into the Permit Scanning App for Review by GCC</a:t>
            </a:r>
          </a:p>
        </p:txBody>
      </p:sp>
      <p:pic>
        <p:nvPicPr>
          <p:cNvPr id="5" name="Picture 4">
            <a:extLst>
              <a:ext uri="{FF2B5EF4-FFF2-40B4-BE49-F238E27FC236}">
                <a16:creationId xmlns:a16="http://schemas.microsoft.com/office/drawing/2014/main" id="{549AC36A-D53E-A161-2D46-AD9DFD3DF137}"/>
              </a:ext>
            </a:extLst>
          </p:cNvPr>
          <p:cNvPicPr>
            <a:picLocks noChangeAspect="1"/>
          </p:cNvPicPr>
          <p:nvPr/>
        </p:nvPicPr>
        <p:blipFill>
          <a:blip r:embed="rId3"/>
          <a:stretch>
            <a:fillRect/>
          </a:stretch>
        </p:blipFill>
        <p:spPr>
          <a:xfrm>
            <a:off x="7686544" y="1101106"/>
            <a:ext cx="3378145" cy="3927660"/>
          </a:xfrm>
          <a:prstGeom prst="rect">
            <a:avLst/>
          </a:prstGeom>
          <a:ln w="9525">
            <a:solidFill>
              <a:schemeClr val="tx1"/>
            </a:solidFill>
          </a:ln>
        </p:spPr>
      </p:pic>
      <p:pic>
        <p:nvPicPr>
          <p:cNvPr id="6" name="Picture 5">
            <a:extLst>
              <a:ext uri="{FF2B5EF4-FFF2-40B4-BE49-F238E27FC236}">
                <a16:creationId xmlns:a16="http://schemas.microsoft.com/office/drawing/2014/main" id="{9F6135EA-1ED7-A1E0-8113-17116C8DD440}"/>
              </a:ext>
            </a:extLst>
          </p:cNvPr>
          <p:cNvPicPr>
            <a:picLocks noChangeAspect="1"/>
          </p:cNvPicPr>
          <p:nvPr/>
        </p:nvPicPr>
        <p:blipFill>
          <a:blip r:embed="rId4"/>
          <a:stretch>
            <a:fillRect/>
          </a:stretch>
        </p:blipFill>
        <p:spPr>
          <a:xfrm>
            <a:off x="3157134" y="3380049"/>
            <a:ext cx="1372279" cy="1505252"/>
          </a:xfrm>
          <a:prstGeom prst="rect">
            <a:avLst/>
          </a:prstGeom>
        </p:spPr>
      </p:pic>
    </p:spTree>
    <p:extLst>
      <p:ext uri="{BB962C8B-B14F-4D97-AF65-F5344CB8AC3E}">
        <p14:creationId xmlns:p14="http://schemas.microsoft.com/office/powerpoint/2010/main" val="1470352546"/>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590069" y="356468"/>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F920E0F6-F972-B2F1-B22D-5D2C87DADCEE}"/>
              </a:ext>
            </a:extLst>
          </p:cNvPr>
          <p:cNvSpPr>
            <a:spLocks noGrp="1"/>
          </p:cNvSpPr>
          <p:nvPr>
            <p:ph type="title"/>
          </p:nvPr>
        </p:nvSpPr>
        <p:spPr>
          <a:xfrm>
            <a:off x="629412" y="95050"/>
            <a:ext cx="10477500" cy="538417"/>
          </a:xfrm>
        </p:spPr>
        <p:txBody>
          <a:bodyPr>
            <a:normAutofit fontScale="90000"/>
          </a:bodyPr>
          <a:lstStyle/>
          <a:p>
            <a:r>
              <a:rPr lang="en-US">
                <a:solidFill>
                  <a:schemeClr val="bg1">
                    <a:lumMod val="50000"/>
                  </a:schemeClr>
                </a:solidFill>
              </a:rPr>
              <a:t>GCC CSE Permit Review </a:t>
            </a:r>
          </a:p>
        </p:txBody>
      </p:sp>
      <p:sp>
        <p:nvSpPr>
          <p:cNvPr id="4" name="Content Placeholder 2">
            <a:extLst>
              <a:ext uri="{FF2B5EF4-FFF2-40B4-BE49-F238E27FC236}">
                <a16:creationId xmlns:a16="http://schemas.microsoft.com/office/drawing/2014/main" id="{B4FCC4C9-A9D5-38C4-9951-5AE404BFECB4}"/>
              </a:ext>
            </a:extLst>
          </p:cNvPr>
          <p:cNvSpPr txBox="1">
            <a:spLocks/>
          </p:cNvSpPr>
          <p:nvPr/>
        </p:nvSpPr>
        <p:spPr>
          <a:xfrm>
            <a:off x="230995" y="728361"/>
            <a:ext cx="6452611" cy="158507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t>After Scanning the Permit into the System GCC will grade the permit for omissions on the permit</a:t>
            </a:r>
          </a:p>
          <a:p>
            <a:r>
              <a:rPr lang="en-US" sz="1800"/>
              <a:t>Once grading of the permit is completed the results will be sent out to the Branch Manager and the H&amp;S Manager for Review</a:t>
            </a:r>
          </a:p>
        </p:txBody>
      </p:sp>
      <p:pic>
        <p:nvPicPr>
          <p:cNvPr id="5" name="Picture 4">
            <a:extLst>
              <a:ext uri="{FF2B5EF4-FFF2-40B4-BE49-F238E27FC236}">
                <a16:creationId xmlns:a16="http://schemas.microsoft.com/office/drawing/2014/main" id="{C04BD638-2FE5-1474-7073-213629FEBE99}"/>
              </a:ext>
            </a:extLst>
          </p:cNvPr>
          <p:cNvPicPr>
            <a:picLocks noChangeAspect="1"/>
          </p:cNvPicPr>
          <p:nvPr/>
        </p:nvPicPr>
        <p:blipFill>
          <a:blip r:embed="rId3"/>
          <a:stretch>
            <a:fillRect/>
          </a:stretch>
        </p:blipFill>
        <p:spPr>
          <a:xfrm>
            <a:off x="6806533" y="570118"/>
            <a:ext cx="5262701" cy="4564358"/>
          </a:xfrm>
          <a:prstGeom prst="rect">
            <a:avLst/>
          </a:prstGeom>
        </p:spPr>
      </p:pic>
      <p:grpSp>
        <p:nvGrpSpPr>
          <p:cNvPr id="6" name="Group 5">
            <a:extLst>
              <a:ext uri="{FF2B5EF4-FFF2-40B4-BE49-F238E27FC236}">
                <a16:creationId xmlns:a16="http://schemas.microsoft.com/office/drawing/2014/main" id="{84F84F3D-F018-3982-749A-6FB15C41AA0C}"/>
              </a:ext>
            </a:extLst>
          </p:cNvPr>
          <p:cNvGrpSpPr/>
          <p:nvPr/>
        </p:nvGrpSpPr>
        <p:grpSpPr>
          <a:xfrm>
            <a:off x="2076111" y="2051776"/>
            <a:ext cx="4413502" cy="2300834"/>
            <a:chOff x="1769886" y="4944876"/>
            <a:chExt cx="4557273" cy="1004101"/>
          </a:xfrm>
        </p:grpSpPr>
        <p:sp>
          <p:nvSpPr>
            <p:cNvPr id="11" name="TextBox 10">
              <a:extLst>
                <a:ext uri="{FF2B5EF4-FFF2-40B4-BE49-F238E27FC236}">
                  <a16:creationId xmlns:a16="http://schemas.microsoft.com/office/drawing/2014/main" id="{DB859412-DFD7-2C7D-FBD5-4B72FE68956A}"/>
                </a:ext>
              </a:extLst>
            </p:cNvPr>
            <p:cNvSpPr txBox="1"/>
            <p:nvPr/>
          </p:nvSpPr>
          <p:spPr>
            <a:xfrm>
              <a:off x="1769886" y="4944876"/>
              <a:ext cx="4557272" cy="180589"/>
            </a:xfrm>
            <a:prstGeom prst="rect">
              <a:avLst/>
            </a:prstGeom>
            <a:noFill/>
          </p:spPr>
          <p:txBody>
            <a:bodyPr wrap="square">
              <a:spAutoFit/>
            </a:bodyPr>
            <a:lstStyle/>
            <a:p>
              <a:pPr>
                <a:lnSpc>
                  <a:spcPct val="115000"/>
                </a:lnSpc>
                <a:spcAft>
                  <a:spcPts val="800"/>
                </a:spcAft>
              </a:pPr>
              <a:r>
                <a:rPr lang="en-US" sz="900" b="1" kern="100">
                  <a:effectLst/>
                  <a:ea typeface="Calibri" panose="020F0502020204030204" pitchFamily="34" charset="0"/>
                  <a:cs typeface="Times New Roman" panose="02020603050405020304" pitchFamily="18" charset="0"/>
                </a:rPr>
                <a:t>Note</a:t>
              </a:r>
              <a:r>
                <a:rPr lang="en-US" sz="900" kern="100">
                  <a:effectLst/>
                  <a:ea typeface="Calibri" panose="020F0502020204030204" pitchFamily="34" charset="0"/>
                  <a:cs typeface="Times New Roman" panose="02020603050405020304" pitchFamily="18" charset="0"/>
                </a:rPr>
                <a:t>: Each BM will receive an email for each CSE Permit associated with their branch.  The email contains a hyperlink to open the record on the Workbench. </a:t>
              </a:r>
            </a:p>
          </p:txBody>
        </p:sp>
        <p:pic>
          <p:nvPicPr>
            <p:cNvPr id="12" name="Picture 11">
              <a:extLst>
                <a:ext uri="{FF2B5EF4-FFF2-40B4-BE49-F238E27FC236}">
                  <a16:creationId xmlns:a16="http://schemas.microsoft.com/office/drawing/2014/main" id="{E55B34D3-DAA2-68C4-EF08-94307FAA62F2}"/>
                </a:ext>
              </a:extLst>
            </p:cNvPr>
            <p:cNvPicPr>
              <a:picLocks noChangeAspect="1"/>
            </p:cNvPicPr>
            <p:nvPr/>
          </p:nvPicPr>
          <p:blipFill>
            <a:blip r:embed="rId4"/>
            <a:stretch>
              <a:fillRect/>
            </a:stretch>
          </p:blipFill>
          <p:spPr>
            <a:xfrm>
              <a:off x="1769886" y="5167224"/>
              <a:ext cx="4557273" cy="781753"/>
            </a:xfrm>
            <a:prstGeom prst="rect">
              <a:avLst/>
            </a:prstGeom>
            <a:ln w="12700" cap="sq">
              <a:solidFill>
                <a:srgbClr val="000000"/>
              </a:solidFill>
              <a:miter lim="800000"/>
            </a:ln>
            <a:effectLst>
              <a:outerShdw blurRad="57150" dist="50800" dir="2700000" algn="tl" rotWithShape="0">
                <a:srgbClr val="000000">
                  <a:alpha val="40000"/>
                </a:srgbClr>
              </a:outerShdw>
            </a:effectLst>
          </p:spPr>
        </p:pic>
      </p:grpSp>
    </p:spTree>
    <p:extLst>
      <p:ext uri="{BB962C8B-B14F-4D97-AF65-F5344CB8AC3E}">
        <p14:creationId xmlns:p14="http://schemas.microsoft.com/office/powerpoint/2010/main" val="2796357832"/>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77457"/>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C483A37A-D00C-551D-92CB-9FFD586FDAD1}"/>
              </a:ext>
            </a:extLst>
          </p:cNvPr>
          <p:cNvSpPr>
            <a:spLocks noGrp="1"/>
          </p:cNvSpPr>
          <p:nvPr>
            <p:ph type="title"/>
          </p:nvPr>
        </p:nvSpPr>
        <p:spPr>
          <a:xfrm>
            <a:off x="-17091" y="310427"/>
            <a:ext cx="12106656" cy="538417"/>
          </a:xfrm>
        </p:spPr>
        <p:txBody>
          <a:bodyPr>
            <a:normAutofit fontScale="90000"/>
          </a:bodyPr>
          <a:lstStyle/>
          <a:p>
            <a:pPr algn="ctr"/>
            <a:r>
              <a:rPr lang="en-US">
                <a:solidFill>
                  <a:schemeClr val="bg1">
                    <a:lumMod val="50000"/>
                  </a:schemeClr>
                </a:solidFill>
              </a:rPr>
              <a:t>Branch Manager and H&amp;S Manager CSE Permit Review </a:t>
            </a:r>
          </a:p>
        </p:txBody>
      </p:sp>
      <p:sp>
        <p:nvSpPr>
          <p:cNvPr id="4" name="Content Placeholder 2">
            <a:extLst>
              <a:ext uri="{FF2B5EF4-FFF2-40B4-BE49-F238E27FC236}">
                <a16:creationId xmlns:a16="http://schemas.microsoft.com/office/drawing/2014/main" id="{6238E4DD-F8C0-E9CA-D135-17E80B925648}"/>
              </a:ext>
            </a:extLst>
          </p:cNvPr>
          <p:cNvSpPr txBox="1">
            <a:spLocks/>
          </p:cNvSpPr>
          <p:nvPr/>
        </p:nvSpPr>
        <p:spPr>
          <a:xfrm>
            <a:off x="230994" y="1091809"/>
            <a:ext cx="11610486" cy="136279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If omissions are found on permit the H&amp;S Manager and Branch Manager will need to go over the Permit with the CSES be closing out the Permit</a:t>
            </a:r>
          </a:p>
          <a:p>
            <a:r>
              <a:rPr lang="en-US" sz="2000"/>
              <a:t>If no omission the H&amp;S Manager will review 10% of the permit that are flagged green</a:t>
            </a:r>
          </a:p>
          <a:p>
            <a:endParaRPr lang="en-US"/>
          </a:p>
        </p:txBody>
      </p:sp>
      <p:pic>
        <p:nvPicPr>
          <p:cNvPr id="5" name="Picture 4">
            <a:extLst>
              <a:ext uri="{FF2B5EF4-FFF2-40B4-BE49-F238E27FC236}">
                <a16:creationId xmlns:a16="http://schemas.microsoft.com/office/drawing/2014/main" id="{D7D2758A-5A9C-D2C2-1CDD-2515244489FC}"/>
              </a:ext>
            </a:extLst>
          </p:cNvPr>
          <p:cNvPicPr>
            <a:picLocks noChangeAspect="1"/>
          </p:cNvPicPr>
          <p:nvPr/>
        </p:nvPicPr>
        <p:blipFill>
          <a:blip r:embed="rId3"/>
          <a:stretch>
            <a:fillRect/>
          </a:stretch>
        </p:blipFill>
        <p:spPr>
          <a:xfrm>
            <a:off x="3161434" y="2233259"/>
            <a:ext cx="8973713" cy="2762263"/>
          </a:xfrm>
          <a:prstGeom prst="rect">
            <a:avLst/>
          </a:prstGeom>
        </p:spPr>
      </p:pic>
      <p:pic>
        <p:nvPicPr>
          <p:cNvPr id="6" name="Picture 5">
            <a:extLst>
              <a:ext uri="{FF2B5EF4-FFF2-40B4-BE49-F238E27FC236}">
                <a16:creationId xmlns:a16="http://schemas.microsoft.com/office/drawing/2014/main" id="{9B85C185-B0F5-1013-3419-5495DF7716C9}"/>
              </a:ext>
            </a:extLst>
          </p:cNvPr>
          <p:cNvPicPr>
            <a:picLocks noChangeAspect="1"/>
          </p:cNvPicPr>
          <p:nvPr/>
        </p:nvPicPr>
        <p:blipFill>
          <a:blip r:embed="rId4"/>
          <a:stretch>
            <a:fillRect/>
          </a:stretch>
        </p:blipFill>
        <p:spPr>
          <a:xfrm>
            <a:off x="400633" y="2556371"/>
            <a:ext cx="2591162" cy="1476581"/>
          </a:xfrm>
          <a:prstGeom prst="rect">
            <a:avLst/>
          </a:prstGeom>
        </p:spPr>
      </p:pic>
    </p:spTree>
    <p:extLst>
      <p:ext uri="{BB962C8B-B14F-4D97-AF65-F5344CB8AC3E}">
        <p14:creationId xmlns:p14="http://schemas.microsoft.com/office/powerpoint/2010/main" val="1805861162"/>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150609"/>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itle 1">
            <a:extLst>
              <a:ext uri="{FF2B5EF4-FFF2-40B4-BE49-F238E27FC236}">
                <a16:creationId xmlns:a16="http://schemas.microsoft.com/office/drawing/2014/main" id="{F5B99955-CE67-E048-F0E7-F87A8B209309}"/>
              </a:ext>
            </a:extLst>
          </p:cNvPr>
          <p:cNvSpPr>
            <a:spLocks noGrp="1"/>
          </p:cNvSpPr>
          <p:nvPr>
            <p:ph type="title"/>
          </p:nvPr>
        </p:nvSpPr>
        <p:spPr>
          <a:xfrm>
            <a:off x="0" y="271730"/>
            <a:ext cx="10477500" cy="535531"/>
          </a:xfrm>
        </p:spPr>
        <p:txBody>
          <a:bodyPr>
            <a:normAutofit fontScale="90000"/>
          </a:bodyPr>
          <a:lstStyle/>
          <a:p>
            <a:pPr algn="ctr"/>
            <a:r>
              <a:rPr lang="en-US">
                <a:solidFill>
                  <a:schemeClr val="bg1">
                    <a:lumMod val="50000"/>
                  </a:schemeClr>
                </a:solidFill>
              </a:rPr>
              <a:t>Continuous Improvements to Come</a:t>
            </a:r>
          </a:p>
        </p:txBody>
      </p:sp>
      <p:sp>
        <p:nvSpPr>
          <p:cNvPr id="4" name="Content Placeholder 2">
            <a:extLst>
              <a:ext uri="{FF2B5EF4-FFF2-40B4-BE49-F238E27FC236}">
                <a16:creationId xmlns:a16="http://schemas.microsoft.com/office/drawing/2014/main" id="{3A5740AC-4593-BF3C-7D35-12D6FEF06103}"/>
              </a:ext>
            </a:extLst>
          </p:cNvPr>
          <p:cNvSpPr txBox="1">
            <a:spLocks/>
          </p:cNvSpPr>
          <p:nvPr/>
        </p:nvSpPr>
        <p:spPr>
          <a:xfrm>
            <a:off x="262014" y="1097246"/>
            <a:ext cx="5986287" cy="290782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a:t>Electronic CSE Permits</a:t>
            </a:r>
          </a:p>
          <a:p>
            <a:r>
              <a:rPr lang="en-US" sz="2400"/>
              <a:t>Flawless CSE Permit Capability</a:t>
            </a:r>
          </a:p>
          <a:p>
            <a:r>
              <a:rPr lang="en-US" sz="2400"/>
              <a:t>Automatically Uploaded to HPC Industrial Cloud</a:t>
            </a:r>
          </a:p>
          <a:p>
            <a:r>
              <a:rPr lang="en-US" sz="2400"/>
              <a:t>Real Time Remote CSE Review by HS&amp;E</a:t>
            </a:r>
          </a:p>
          <a:p>
            <a:r>
              <a:rPr lang="en-US" sz="2400"/>
              <a:t>Everyone goes home safe to their loved ones </a:t>
            </a:r>
            <a:r>
              <a:rPr lang="en-US"/>
              <a:t>everyday.</a:t>
            </a:r>
          </a:p>
        </p:txBody>
      </p:sp>
      <p:pic>
        <p:nvPicPr>
          <p:cNvPr id="5" name="Picture 4">
            <a:extLst>
              <a:ext uri="{FF2B5EF4-FFF2-40B4-BE49-F238E27FC236}">
                <a16:creationId xmlns:a16="http://schemas.microsoft.com/office/drawing/2014/main" id="{24B1BAF7-D328-3A5D-FA9E-D28A29C81E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4357" y="807261"/>
            <a:ext cx="5671581" cy="4148787"/>
          </a:xfrm>
          <a:prstGeom prst="rect">
            <a:avLst/>
          </a:prstGeom>
        </p:spPr>
      </p:pic>
    </p:spTree>
    <p:extLst>
      <p:ext uri="{BB962C8B-B14F-4D97-AF65-F5344CB8AC3E}">
        <p14:creationId xmlns:p14="http://schemas.microsoft.com/office/powerpoint/2010/main" val="2514883206"/>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7978226-15B6-07E6-3E49-6E5D553C05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 y="6865"/>
            <a:ext cx="12191991" cy="6857994"/>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7223025" y="6865"/>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6" name="Picture 5">
            <a:extLst>
              <a:ext uri="{FF2B5EF4-FFF2-40B4-BE49-F238E27FC236}">
                <a16:creationId xmlns:a16="http://schemas.microsoft.com/office/drawing/2014/main" id="{A706BED3-E116-ECE4-2123-30DF841F9E07}"/>
              </a:ext>
            </a:extLst>
          </p:cNvPr>
          <p:cNvPicPr>
            <a:picLocks noChangeAspect="1"/>
          </p:cNvPicPr>
          <p:nvPr/>
        </p:nvPicPr>
        <p:blipFill>
          <a:blip r:embed="rId3"/>
          <a:stretch>
            <a:fillRect/>
          </a:stretch>
        </p:blipFill>
        <p:spPr>
          <a:xfrm>
            <a:off x="1749" y="1097706"/>
            <a:ext cx="6104983" cy="2724038"/>
          </a:xfrm>
          <a:prstGeom prst="rect">
            <a:avLst/>
          </a:prstGeom>
        </p:spPr>
      </p:pic>
      <p:sp>
        <p:nvSpPr>
          <p:cNvPr id="11" name="TextBox 10">
            <a:extLst>
              <a:ext uri="{FF2B5EF4-FFF2-40B4-BE49-F238E27FC236}">
                <a16:creationId xmlns:a16="http://schemas.microsoft.com/office/drawing/2014/main" id="{A29CFE22-EB4E-FA38-8957-3A595FC1A223}"/>
              </a:ext>
            </a:extLst>
          </p:cNvPr>
          <p:cNvSpPr txBox="1"/>
          <p:nvPr/>
        </p:nvSpPr>
        <p:spPr>
          <a:xfrm>
            <a:off x="6366139" y="806479"/>
            <a:ext cx="4623495" cy="1446550"/>
          </a:xfrm>
          <a:prstGeom prst="rect">
            <a:avLst/>
          </a:prstGeom>
          <a:noFill/>
        </p:spPr>
        <p:txBody>
          <a:bodyPr wrap="square" lIns="91440" tIns="45720" rIns="91440" bIns="45720" rtlCol="0" anchor="t">
            <a:spAutoFit/>
          </a:bodyPr>
          <a:lstStyle/>
          <a:p>
            <a:pPr>
              <a:spcAft>
                <a:spcPts val="1200"/>
              </a:spcAft>
            </a:pPr>
            <a:r>
              <a:rPr lang="en-US" sz="1600" b="1">
                <a:solidFill>
                  <a:srgbClr val="C00000"/>
                </a:solidFill>
              </a:rPr>
              <a:t>3 Safety Philosophies</a:t>
            </a:r>
          </a:p>
          <a:p>
            <a:pPr marL="342900" indent="-342900">
              <a:spcAft>
                <a:spcPts val="1200"/>
              </a:spcAft>
              <a:buFont typeface="+mj-lt"/>
              <a:buAutoNum type="arabicPeriod"/>
            </a:pPr>
            <a:r>
              <a:rPr lang="en-US" sz="1400"/>
              <a:t>Nothing is worth getting injured over</a:t>
            </a:r>
          </a:p>
          <a:p>
            <a:pPr marL="342900" indent="-342900">
              <a:spcAft>
                <a:spcPts val="1200"/>
              </a:spcAft>
              <a:buFont typeface="+mj-lt"/>
              <a:buAutoNum type="arabicPeriod"/>
            </a:pPr>
            <a:r>
              <a:rPr lang="en-US" sz="1400"/>
              <a:t>All near misses and accidents are      preventable</a:t>
            </a:r>
          </a:p>
          <a:p>
            <a:pPr marL="342900" indent="-342900">
              <a:spcAft>
                <a:spcPts val="1200"/>
              </a:spcAft>
              <a:buFont typeface="+mj-lt"/>
              <a:buAutoNum type="arabicPeriod"/>
            </a:pPr>
            <a:r>
              <a:rPr lang="en-US" sz="1400"/>
              <a:t>Safety must actively be managed</a:t>
            </a:r>
          </a:p>
        </p:txBody>
      </p:sp>
      <p:sp>
        <p:nvSpPr>
          <p:cNvPr id="12" name="TextBox 11">
            <a:extLst>
              <a:ext uri="{FF2B5EF4-FFF2-40B4-BE49-F238E27FC236}">
                <a16:creationId xmlns:a16="http://schemas.microsoft.com/office/drawing/2014/main" id="{EA70B960-3383-B8F2-28E1-82897B02ED39}"/>
              </a:ext>
            </a:extLst>
          </p:cNvPr>
          <p:cNvSpPr txBox="1"/>
          <p:nvPr/>
        </p:nvSpPr>
        <p:spPr>
          <a:xfrm>
            <a:off x="6366139" y="2546966"/>
            <a:ext cx="5729700" cy="2539157"/>
          </a:xfrm>
          <a:prstGeom prst="rect">
            <a:avLst/>
          </a:prstGeom>
          <a:noFill/>
        </p:spPr>
        <p:txBody>
          <a:bodyPr wrap="square" lIns="91440" tIns="45720" rIns="91440" bIns="45720" rtlCol="0" anchor="t">
            <a:spAutoFit/>
          </a:bodyPr>
          <a:lstStyle/>
          <a:p>
            <a:r>
              <a:rPr lang="en-US" sz="1600" b="1">
                <a:solidFill>
                  <a:srgbClr val="C00000"/>
                </a:solidFill>
              </a:rPr>
              <a:t>6 Golden Rules of Safety</a:t>
            </a:r>
          </a:p>
          <a:p>
            <a:endParaRPr lang="en-US" sz="2000" b="1">
              <a:solidFill>
                <a:srgbClr val="C00000"/>
              </a:solidFill>
            </a:endParaRPr>
          </a:p>
          <a:p>
            <a:pPr marL="342900" indent="-342900">
              <a:spcAft>
                <a:spcPts val="600"/>
              </a:spcAft>
              <a:buFont typeface="+mj-lt"/>
              <a:buAutoNum type="arabicPeriod"/>
            </a:pPr>
            <a:r>
              <a:rPr lang="en-US" sz="1400"/>
              <a:t>I will drive responsibly without distractions or impairments</a:t>
            </a:r>
          </a:p>
          <a:p>
            <a:pPr marL="342900" indent="-342900">
              <a:spcAft>
                <a:spcPts val="600"/>
              </a:spcAft>
              <a:buFont typeface="+mj-lt"/>
              <a:buAutoNum type="arabicPeriod"/>
            </a:pPr>
            <a:r>
              <a:rPr lang="en-US" sz="1400"/>
              <a:t>I will think before I start and know my safety plan every day</a:t>
            </a:r>
          </a:p>
          <a:p>
            <a:pPr marL="342900" indent="-342900">
              <a:spcAft>
                <a:spcPts val="600"/>
              </a:spcAft>
              <a:buFont typeface="+mj-lt"/>
              <a:buAutoNum type="arabicPeriod"/>
            </a:pPr>
            <a:r>
              <a:rPr lang="en-US" sz="1400"/>
              <a:t>I will only undertake the work in which I am trained</a:t>
            </a:r>
          </a:p>
          <a:p>
            <a:pPr marL="342900" indent="-342900">
              <a:spcAft>
                <a:spcPts val="600"/>
              </a:spcAft>
              <a:buFont typeface="+mj-lt"/>
              <a:buAutoNum type="arabicPeriod"/>
            </a:pPr>
            <a:r>
              <a:rPr lang="en-US" sz="1400"/>
              <a:t>I will take responsibility for my safety and those around me at work, home or in-transit</a:t>
            </a:r>
          </a:p>
          <a:p>
            <a:pPr marL="342900" indent="-342900">
              <a:spcAft>
                <a:spcPts val="600"/>
              </a:spcAft>
              <a:buFont typeface="+mj-lt"/>
              <a:buAutoNum type="arabicPeriod"/>
            </a:pPr>
            <a:r>
              <a:rPr lang="en-US" sz="1400"/>
              <a:t>I will intervene in any unsafe act</a:t>
            </a:r>
          </a:p>
          <a:p>
            <a:pPr marL="342900" indent="-342900">
              <a:spcAft>
                <a:spcPts val="600"/>
              </a:spcAft>
              <a:buFont typeface="+mj-lt"/>
              <a:buAutoNum type="arabicPeriod"/>
            </a:pPr>
            <a:r>
              <a:rPr lang="en-US" sz="1400"/>
              <a:t>I will report all incidents and near misses</a:t>
            </a:r>
          </a:p>
        </p:txBody>
      </p:sp>
    </p:spTree>
    <p:extLst>
      <p:ext uri="{BB962C8B-B14F-4D97-AF65-F5344CB8AC3E}">
        <p14:creationId xmlns:p14="http://schemas.microsoft.com/office/powerpoint/2010/main" val="2365454098"/>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6C03AD12-5644-ACCA-6ED2-2DB07DF6EE8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 y="6865"/>
            <a:ext cx="12191991" cy="6857994"/>
          </a:xfrm>
          <a:prstGeom prst="rect">
            <a:avLst/>
          </a:prstGeom>
        </p:spPr>
      </p:pic>
    </p:spTree>
    <p:extLst>
      <p:ext uri="{BB962C8B-B14F-4D97-AF65-F5344CB8AC3E}">
        <p14:creationId xmlns:p14="http://schemas.microsoft.com/office/powerpoint/2010/main" val="2623236245"/>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064" y="-92713"/>
            <a:ext cx="12356736" cy="6950664"/>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84" y="-240"/>
            <a:ext cx="11029515" cy="6958831"/>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4800"/>
          </a:p>
        </p:txBody>
      </p:sp>
      <p:sp>
        <p:nvSpPr>
          <p:cNvPr id="8" name="TextBox 4">
            <a:extLst>
              <a:ext uri="{FF2B5EF4-FFF2-40B4-BE49-F238E27FC236}">
                <a16:creationId xmlns:a16="http://schemas.microsoft.com/office/drawing/2014/main" id="{EA0308A4-1E0D-EFCC-3763-94344F602CC9}"/>
              </a:ext>
            </a:extLst>
          </p:cNvPr>
          <p:cNvSpPr txBox="1"/>
          <p:nvPr/>
        </p:nvSpPr>
        <p:spPr>
          <a:xfrm>
            <a:off x="6481833" y="223808"/>
            <a:ext cx="4867205" cy="276974"/>
          </a:xfrm>
          <a:prstGeom prst="rect">
            <a:avLst/>
          </a:prstGeom>
          <a:noFill/>
        </p:spPr>
        <p:txBody>
          <a:bodyPr rot="0" spcFirstLastPara="0" vert="horz" wrap="square" lIns="91439" tIns="45720" rIns="91439" bIns="45720" numCol="1" spcCol="0" rtlCol="0" fromWordArt="0" anchor="t" anchorCtr="0" forceAA="0" compatLnSpc="1">
            <a:prstTxWarp prst="textNoShape">
              <a:avLst/>
            </a:prstTxWarp>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7" y="839035"/>
            <a:ext cx="4452613" cy="1823355"/>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50265" y="270874"/>
            <a:ext cx="6133388" cy="6316253"/>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4" y="3028215"/>
            <a:ext cx="5645730" cy="943269"/>
          </a:xfrm>
          <a:prstGeom prst="rect">
            <a:avLst/>
          </a:prstGeom>
        </p:spPr>
        <p:txBody>
          <a:bodyPr lIns="91439" tIns="45720" rIns="91439" bIns="45720" anchor="t"/>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r>
              <a:rPr lang="en-US" sz="3200" b="1">
                <a:solidFill>
                  <a:schemeClr val="bg1"/>
                </a:solidFill>
                <a:effectLst>
                  <a:outerShdw blurRad="50800" dist="38100" dir="2700000" algn="tl" rotWithShape="0">
                    <a:prstClr val="black">
                      <a:alpha val="40000"/>
                    </a:prstClr>
                  </a:outerShdw>
                </a:effectLst>
                <a:latin typeface="Arial Black"/>
              </a:rPr>
              <a:t>TECHNICAL SUPPORT SMALL</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3" y="3885507"/>
            <a:ext cx="5038737" cy="830964"/>
          </a:xfrm>
          <a:prstGeom prst="rect">
            <a:avLst/>
          </a:prstGeom>
          <a:noFill/>
        </p:spPr>
        <p:txBody>
          <a:bodyPr rot="0" spcFirstLastPara="0" vertOverflow="overflow" horzOverflow="overflow" vert="horz" wrap="square" lIns="91439" tIns="45720" rIns="91439" bIns="45720" numCol="1" spcCol="0" rtlCol="0" fromWordArt="0" anchor="t" anchorCtr="0" forceAA="0" compatLnSpc="1">
            <a:prstTxWarp prst="textNoShape">
              <a:avLst/>
            </a:prstTxWarp>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l"/>
            <a:endParaRPr lang="en-US" sz="4800"/>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5" y="4352252"/>
            <a:ext cx="5205757" cy="2061846"/>
          </a:xfrm>
          <a:prstGeom prst="rect">
            <a:avLst/>
          </a:prstGeom>
          <a:noFill/>
        </p:spPr>
        <p:txBody>
          <a:bodyPr rot="0" spcFirstLastPara="0" vertOverflow="overflow" horzOverflow="overflow" vert="horz" wrap="square" lIns="91439" tIns="45720" rIns="91439" bIns="45720" numCol="1" spcCol="0" rtlCol="0" fromWordArt="0" anchor="t" anchorCtr="0" forceAA="0" compatLnSpc="1">
            <a:prstTxWarp prst="textNoShape">
              <a:avLst/>
            </a:prstTxWarp>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r>
              <a:rPr lang="en-US" sz="1600">
                <a:solidFill>
                  <a:srgbClr val="FFFFFF"/>
                </a:solidFill>
                <a:effectLst>
                  <a:outerShdw blurRad="50800" dist="38100" dir="2700000" algn="tl" rotWithShape="0">
                    <a:prstClr val="black">
                      <a:alpha val="40000"/>
                    </a:prstClr>
                  </a:outerShdw>
                </a:effectLst>
              </a:rPr>
              <a:t>Code Red Safety, a Paradigm Company, delivers safety professionals and mission-critical services that keep workers safe and projects on schedule. We provide turnkey solutions, including turnaround support, confined space rescue, safety staffing, fire protection, and remote monitoring technology. Our team integrates seamlessly into client operations, improving safety performance, compliance, and efficiency across industrial worksites.</a:t>
            </a:r>
            <a:endParaRPr lang="en-US" sz="5749"/>
          </a:p>
        </p:txBody>
      </p:sp>
      <p:pic>
        <p:nvPicPr>
          <p:cNvPr id="6" name="Picture 5" descr="A red circle with a white stripe&#10;&#10;AI-generated content may be incorrect.">
            <a:extLst>
              <a:ext uri="{FF2B5EF4-FFF2-40B4-BE49-F238E27FC236}">
                <a16:creationId xmlns:a16="http://schemas.microsoft.com/office/drawing/2014/main" id="{DDFCF697-D182-CBF0-9CCD-CFBD0C9B2E48}"/>
              </a:ext>
            </a:extLst>
          </p:cNvPr>
          <p:cNvPicPr>
            <a:picLocks noChangeAspect="1"/>
          </p:cNvPicPr>
          <p:nvPr/>
        </p:nvPicPr>
        <p:blipFill>
          <a:blip r:embed="rId5"/>
          <a:stretch>
            <a:fillRect/>
          </a:stretch>
        </p:blipFill>
        <p:spPr>
          <a:xfrm>
            <a:off x="1948671" y="2184260"/>
            <a:ext cx="1913324" cy="2489479"/>
          </a:xfrm>
          <a:prstGeom prst="rect">
            <a:avLst/>
          </a:prstGeom>
        </p:spPr>
      </p:pic>
    </p:spTree>
    <p:extLst>
      <p:ext uri="{BB962C8B-B14F-4D97-AF65-F5344CB8AC3E}">
        <p14:creationId xmlns:p14="http://schemas.microsoft.com/office/powerpoint/2010/main" val="3356205586"/>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466" r="466"/>
          <a:stretch/>
        </p:blipFill>
        <p:spPr>
          <a:xfrm>
            <a:off x="89" y="-92713"/>
            <a:ext cx="12241610" cy="6950664"/>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743" y="-103213"/>
            <a:ext cx="10582955" cy="6958831"/>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4800"/>
          </a:p>
        </p:txBody>
      </p:sp>
      <p:sp>
        <p:nvSpPr>
          <p:cNvPr id="3" name="TextBox 4">
            <a:extLst>
              <a:ext uri="{FF2B5EF4-FFF2-40B4-BE49-F238E27FC236}">
                <a16:creationId xmlns:a16="http://schemas.microsoft.com/office/drawing/2014/main" id="{9BB947E0-2835-3129-AE02-D128859FA682}"/>
              </a:ext>
            </a:extLst>
          </p:cNvPr>
          <p:cNvSpPr txBox="1"/>
          <p:nvPr/>
        </p:nvSpPr>
        <p:spPr>
          <a:xfrm>
            <a:off x="6481833" y="223808"/>
            <a:ext cx="4867205" cy="276974"/>
          </a:xfrm>
          <a:prstGeom prst="rect">
            <a:avLst/>
          </a:prstGeom>
          <a:noFill/>
        </p:spPr>
        <p:txBody>
          <a:bodyPr rot="0" spcFirstLastPara="0" vert="horz" wrap="square" lIns="91439" tIns="45720" rIns="91439" bIns="45720" numCol="1" spcCol="0" rtlCol="0" fromWordArt="0" anchor="t" anchorCtr="0" forceAA="0" compatLnSpc="1">
            <a:prstTxWarp prst="textNoShape">
              <a:avLst/>
            </a:prstTxWarp>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163103" y="480021"/>
            <a:ext cx="5748860" cy="5920261"/>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4338920" y="500782"/>
            <a:ext cx="7852991" cy="2060731"/>
          </a:xfrm>
          <a:prstGeom prst="rect">
            <a:avLst/>
          </a:prstGeom>
        </p:spPr>
        <p:txBody>
          <a:bodyPr lIns="91439" tIns="45720" rIns="91439" bIns="45720" anchor="t"/>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r>
              <a:rPr lang="en-US" sz="4400" b="1" dirty="0">
                <a:solidFill>
                  <a:schemeClr val="bg1"/>
                </a:solidFill>
                <a:effectLst>
                  <a:outerShdw blurRad="50800" dist="38100" dir="2700000" algn="tl" rotWithShape="0">
                    <a:prstClr val="black">
                      <a:alpha val="40000"/>
                    </a:prstClr>
                  </a:outerShdw>
                </a:effectLst>
                <a:latin typeface="Arial Black"/>
              </a:rPr>
              <a:t>BEST PRACTICE</a:t>
            </a:r>
          </a:p>
          <a:p>
            <a:r>
              <a:rPr lang="en-US" sz="4400" dirty="0">
                <a:solidFill>
                  <a:schemeClr val="bg1"/>
                </a:solidFill>
                <a:effectLst>
                  <a:outerShdw blurRad="50800" dist="38100" dir="2700000" algn="tl" rotWithShape="0">
                    <a:prstClr val="black">
                      <a:alpha val="40000"/>
                    </a:prstClr>
                  </a:outerShdw>
                </a:effectLst>
              </a:rPr>
              <a:t>AI-Powered Fleet GPS &amp; Camera</a:t>
            </a:r>
          </a:p>
          <a:p>
            <a:r>
              <a:rPr lang="en-US" sz="2800" dirty="0">
                <a:solidFill>
                  <a:schemeClr val="bg1"/>
                </a:solidFill>
                <a:effectLst>
                  <a:outerShdw blurRad="50800" dist="38100" dir="2700000" algn="tl" rotWithShape="0">
                    <a:prstClr val="black">
                      <a:alpha val="40000"/>
                    </a:prstClr>
                  </a:outerShdw>
                </a:effectLst>
                <a:ea typeface="Calibri"/>
                <a:cs typeface="Calibri"/>
              </a:rPr>
              <a:t>Presented by: Bryan Grant &amp; Lance Simon </a:t>
            </a:r>
          </a:p>
        </p:txBody>
      </p:sp>
      <p:pic>
        <p:nvPicPr>
          <p:cNvPr id="4" name="Picture 3" descr="A red circle with a white stripe&#10;&#10;AI-generated content may be incorrect.">
            <a:extLst>
              <a:ext uri="{FF2B5EF4-FFF2-40B4-BE49-F238E27FC236}">
                <a16:creationId xmlns:a16="http://schemas.microsoft.com/office/drawing/2014/main" id="{9772077F-9984-096A-F7C8-6864D64DA0ED}"/>
              </a:ext>
            </a:extLst>
          </p:cNvPr>
          <p:cNvPicPr>
            <a:picLocks noChangeAspect="1"/>
          </p:cNvPicPr>
          <p:nvPr/>
        </p:nvPicPr>
        <p:blipFill>
          <a:blip r:embed="rId4"/>
          <a:stretch>
            <a:fillRect/>
          </a:stretch>
        </p:blipFill>
        <p:spPr>
          <a:xfrm>
            <a:off x="1805054" y="2299998"/>
            <a:ext cx="1812545" cy="2358353"/>
          </a:xfrm>
          <a:prstGeom prst="rect">
            <a:avLst/>
          </a:prstGeom>
        </p:spPr>
      </p:pic>
      <p:pic>
        <p:nvPicPr>
          <p:cNvPr id="10" name="Picture 9" descr="Two men standing with their arms crossed&#10;&#10;AI-generated content may be incorrect.">
            <a:extLst>
              <a:ext uri="{FF2B5EF4-FFF2-40B4-BE49-F238E27FC236}">
                <a16:creationId xmlns:a16="http://schemas.microsoft.com/office/drawing/2014/main" id="{EA29B1FD-837E-3F7D-3720-909077359A24}"/>
              </a:ext>
            </a:extLst>
          </p:cNvPr>
          <p:cNvPicPr>
            <a:picLocks noChangeAspect="1"/>
          </p:cNvPicPr>
          <p:nvPr/>
        </p:nvPicPr>
        <p:blipFill>
          <a:blip r:embed="rId5" cstate="print">
            <a:extLst>
              <a:ext uri="{28A0092B-C50C-407E-A947-70E740481C1C}">
                <a14:useLocalDpi xmlns:a14="http://schemas.microsoft.com/office/drawing/2010/main" val="0"/>
              </a:ext>
            </a:extLst>
          </a:blip>
          <a:srcRect l="17" r="17"/>
          <a:stretch/>
        </p:blipFill>
        <p:spPr>
          <a:xfrm>
            <a:off x="6341936" y="3611620"/>
            <a:ext cx="5882173" cy="3246331"/>
          </a:xfrm>
          <a:prstGeom prst="rect">
            <a:avLst/>
          </a:prstGeom>
        </p:spPr>
      </p:pic>
      <p:sp>
        <p:nvSpPr>
          <p:cNvPr id="6" name="TextBox 4">
            <a:extLst>
              <a:ext uri="{FF2B5EF4-FFF2-40B4-BE49-F238E27FC236}">
                <a16:creationId xmlns:a16="http://schemas.microsoft.com/office/drawing/2014/main" id="{A5F7B556-6220-62DA-AFF1-4911096C4A5C}"/>
              </a:ext>
            </a:extLst>
          </p:cNvPr>
          <p:cNvSpPr txBox="1"/>
          <p:nvPr/>
        </p:nvSpPr>
        <p:spPr>
          <a:xfrm>
            <a:off x="8589665" y="5414642"/>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2740972740"/>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Полилиния 58">
            <a:extLst>
              <a:ext uri="{FF2B5EF4-FFF2-40B4-BE49-F238E27FC236}">
                <a16:creationId xmlns:a16="http://schemas.microsoft.com/office/drawing/2014/main" id="{66DD8EDD-82EE-FB40-87BA-BE265007EF6D}"/>
              </a:ext>
            </a:extLst>
          </p:cNvPr>
          <p:cNvSpPr/>
          <p:nvPr/>
        </p:nvSpPr>
        <p:spPr>
          <a:xfrm>
            <a:off x="5592010" y="6934967"/>
            <a:ext cx="2917524" cy="1427531"/>
          </a:xfrm>
          <a:custGeom>
            <a:avLst/>
            <a:gdLst>
              <a:gd name="connsiteX0" fmla="*/ 2590959 w 2917567"/>
              <a:gd name="connsiteY0" fmla="*/ 875 h 1427552"/>
              <a:gd name="connsiteX1" fmla="*/ 2870487 w 2917567"/>
              <a:gd name="connsiteY1" fmla="*/ 175548 h 1427552"/>
              <a:gd name="connsiteX2" fmla="*/ 2742020 w 2917567"/>
              <a:gd name="connsiteY2" fmla="*/ 654992 h 1427552"/>
              <a:gd name="connsiteX3" fmla="*/ 1403907 w 2917567"/>
              <a:gd name="connsiteY3" fmla="*/ 1427552 h 1427552"/>
              <a:gd name="connsiteX4" fmla="*/ 0 w 2917567"/>
              <a:gd name="connsiteY4" fmla="*/ 1427552 h 1427552"/>
              <a:gd name="connsiteX5" fmla="*/ 2391045 w 2917567"/>
              <a:gd name="connsiteY5" fmla="*/ 47081 h 1427552"/>
              <a:gd name="connsiteX6" fmla="*/ 2590959 w 2917567"/>
              <a:gd name="connsiteY6" fmla="*/ 875 h 1427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7567" h="1427552">
                <a:moveTo>
                  <a:pt x="2590959" y="875"/>
                </a:moveTo>
                <a:cubicBezTo>
                  <a:pt x="2703348" y="8818"/>
                  <a:pt x="2809913" y="70630"/>
                  <a:pt x="2870487" y="175548"/>
                </a:cubicBezTo>
                <a:cubicBezTo>
                  <a:pt x="2967407" y="343417"/>
                  <a:pt x="2909888" y="558073"/>
                  <a:pt x="2742020" y="654992"/>
                </a:cubicBezTo>
                <a:lnTo>
                  <a:pt x="1403907" y="1427552"/>
                </a:lnTo>
                <a:lnTo>
                  <a:pt x="0" y="1427552"/>
                </a:lnTo>
                <a:lnTo>
                  <a:pt x="2391045" y="47081"/>
                </a:lnTo>
                <a:cubicBezTo>
                  <a:pt x="2453995" y="10736"/>
                  <a:pt x="2523525" y="-3891"/>
                  <a:pt x="2590959" y="875"/>
                </a:cubicBezTo>
                <a:close/>
              </a:path>
            </a:pathLst>
          </a:custGeom>
          <a:gradFill>
            <a:gsLst>
              <a:gs pos="0">
                <a:schemeClr val="accent1"/>
              </a:gs>
              <a:gs pos="100000">
                <a:schemeClr val="accent1">
                  <a:alpha val="23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ru-RU" sz="1200"/>
          </a:p>
        </p:txBody>
      </p:sp>
      <p:pic>
        <p:nvPicPr>
          <p:cNvPr id="12" name="Picture 11">
            <a:extLst>
              <a:ext uri="{FF2B5EF4-FFF2-40B4-BE49-F238E27FC236}">
                <a16:creationId xmlns:a16="http://schemas.microsoft.com/office/drawing/2014/main" id="{BEFB23E4-F0ED-8F04-54F9-800FD8E730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23"/>
            <a:ext cx="12192000" cy="6861646"/>
          </a:xfrm>
          <a:prstGeom prst="rect">
            <a:avLst/>
          </a:prstGeom>
        </p:spPr>
      </p:pic>
    </p:spTree>
    <p:extLst>
      <p:ext uri="{BB962C8B-B14F-4D97-AF65-F5344CB8AC3E}">
        <p14:creationId xmlns:p14="http://schemas.microsoft.com/office/powerpoint/2010/main" val="2981353904"/>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3E842A-6CA2-0208-CE48-DDBC3151D44E}"/>
            </a:ext>
          </a:extLst>
        </p:cNvPr>
        <p:cNvGrpSpPr/>
        <p:nvPr/>
      </p:nvGrpSpPr>
      <p:grpSpPr>
        <a:xfrm>
          <a:off x="0" y="0"/>
          <a:ext cx="0" cy="0"/>
          <a:chOff x="0" y="0"/>
          <a:chExt cx="0" cy="0"/>
        </a:xfrm>
      </p:grpSpPr>
      <p:sp>
        <p:nvSpPr>
          <p:cNvPr id="18" name="TextBox 17">
            <a:extLst>
              <a:ext uri="{FF2B5EF4-FFF2-40B4-BE49-F238E27FC236}">
                <a16:creationId xmlns:a16="http://schemas.microsoft.com/office/drawing/2014/main" id="{003F7704-DD3A-6FA6-3109-B2D6C5433D21}"/>
              </a:ext>
            </a:extLst>
          </p:cNvPr>
          <p:cNvSpPr txBox="1"/>
          <p:nvPr/>
        </p:nvSpPr>
        <p:spPr>
          <a:xfrm>
            <a:off x="1067843" y="-1124195"/>
            <a:ext cx="7559856" cy="461665"/>
          </a:xfrm>
          <a:prstGeom prst="rect">
            <a:avLst/>
          </a:prstGeom>
          <a:noFill/>
        </p:spPr>
        <p:txBody>
          <a:bodyPr wrap="square">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r>
              <a:rPr lang="en-US" sz="1200" b="1" i="1">
                <a:solidFill>
                  <a:srgbClr val="FF0000"/>
                </a:solidFill>
              </a:rPr>
              <a:t>Why?</a:t>
            </a:r>
          </a:p>
          <a:p>
            <a:pPr algn="ctr"/>
            <a:r>
              <a:rPr lang="en-US" sz="1200" b="1" i="1">
                <a:solidFill>
                  <a:srgbClr val="FF0000"/>
                </a:solidFill>
              </a:rPr>
              <a:t>"Protecting People. Reducing Risk. Driving Accountability."</a:t>
            </a:r>
          </a:p>
        </p:txBody>
      </p:sp>
      <p:pic>
        <p:nvPicPr>
          <p:cNvPr id="3" name="Picture 2">
            <a:extLst>
              <a:ext uri="{FF2B5EF4-FFF2-40B4-BE49-F238E27FC236}">
                <a16:creationId xmlns:a16="http://schemas.microsoft.com/office/drawing/2014/main" id="{3C74D474-5F67-CED2-4DE4-EA17E90D2F05}"/>
              </a:ext>
            </a:extLst>
          </p:cNvPr>
          <p:cNvPicPr>
            <a:picLocks noChangeAspect="1"/>
          </p:cNvPicPr>
          <p:nvPr/>
        </p:nvPicPr>
        <p:blipFill>
          <a:blip r:embed="rId3"/>
          <a:stretch>
            <a:fillRect/>
          </a:stretch>
        </p:blipFill>
        <p:spPr>
          <a:xfrm>
            <a:off x="15315" y="0"/>
            <a:ext cx="12176685" cy="6857901"/>
          </a:xfrm>
          <a:prstGeom prst="rect">
            <a:avLst/>
          </a:prstGeom>
        </p:spPr>
      </p:pic>
      <p:sp>
        <p:nvSpPr>
          <p:cNvPr id="9" name="TextBox 8">
            <a:extLst>
              <a:ext uri="{FF2B5EF4-FFF2-40B4-BE49-F238E27FC236}">
                <a16:creationId xmlns:a16="http://schemas.microsoft.com/office/drawing/2014/main" id="{56F9B006-02AE-6252-BF7A-A1538480596F}"/>
              </a:ext>
            </a:extLst>
          </p:cNvPr>
          <p:cNvSpPr txBox="1"/>
          <p:nvPr/>
        </p:nvSpPr>
        <p:spPr>
          <a:xfrm>
            <a:off x="228600" y="189571"/>
            <a:ext cx="11734800" cy="4247317"/>
          </a:xfrm>
          <a:prstGeom prst="rect">
            <a:avLst/>
          </a:prstGeom>
          <a:noFill/>
        </p:spPr>
        <p:txBody>
          <a:bodyPr wrap="square">
            <a:spAutoFit/>
          </a:bodyPr>
          <a:lstStyle/>
          <a:p>
            <a:pPr>
              <a:buNone/>
            </a:pPr>
            <a:r>
              <a:rPr lang="en-US" b="1" dirty="0"/>
              <a:t>Why Fleet Safety Matters</a:t>
            </a:r>
          </a:p>
          <a:p>
            <a:pPr>
              <a:buFont typeface="Arial" panose="020B0604020202020204" pitchFamily="34" charset="0"/>
              <a:buChar char="•"/>
            </a:pPr>
            <a:r>
              <a:rPr lang="en-US" dirty="0"/>
              <a:t>Protect employees, clients, and the public through safe driving. </a:t>
            </a:r>
          </a:p>
          <a:p>
            <a:pPr>
              <a:buFont typeface="Arial" panose="020B0604020202020204" pitchFamily="34" charset="0"/>
              <a:buChar char="•"/>
            </a:pPr>
            <a:r>
              <a:rPr lang="en-US" dirty="0"/>
              <a:t>A distracted driving incident in 2021 resulted in a multi-million-dollar settlement. </a:t>
            </a:r>
          </a:p>
          <a:p>
            <a:pPr>
              <a:buFont typeface="Arial" panose="020B0604020202020204" pitchFamily="34" charset="0"/>
              <a:buChar char="•"/>
            </a:pPr>
            <a:r>
              <a:rPr lang="en-US" dirty="0"/>
              <a:t>Insurance carriers encourage GPS and AI camera technology and provide incentives for their use. </a:t>
            </a:r>
          </a:p>
          <a:p>
            <a:pPr>
              <a:buFont typeface="Arial" panose="020B0604020202020204" pitchFamily="34" charset="0"/>
              <a:buChar char="•"/>
            </a:pPr>
            <a:r>
              <a:rPr lang="en-US" dirty="0"/>
              <a:t>Rising litigation and claim costs continue to increase fleet risk. </a:t>
            </a:r>
          </a:p>
          <a:p>
            <a:pPr>
              <a:buFont typeface="Arial" panose="020B0604020202020204" pitchFamily="34" charset="0"/>
              <a:buChar char="•"/>
            </a:pPr>
            <a:r>
              <a:rPr lang="en-US" dirty="0"/>
              <a:t>Technology-based safety programs improve accountability, reduce incidents, and help prevent financial losses. </a:t>
            </a:r>
          </a:p>
          <a:p>
            <a:pPr>
              <a:buNone/>
            </a:pPr>
            <a:endParaRPr lang="en-US" b="1" dirty="0"/>
          </a:p>
          <a:p>
            <a:pPr>
              <a:buNone/>
            </a:pPr>
            <a:r>
              <a:rPr lang="en-US" b="1" dirty="0"/>
              <a:t>Growing Fleet Exposure</a:t>
            </a:r>
          </a:p>
          <a:p>
            <a:pPr>
              <a:buFont typeface="Arial" panose="020B0604020202020204" pitchFamily="34" charset="0"/>
              <a:buChar char="•"/>
            </a:pPr>
            <a:r>
              <a:rPr lang="en-US" b="1" dirty="0"/>
              <a:t>2024:</a:t>
            </a:r>
            <a:r>
              <a:rPr lang="en-US" dirty="0"/>
              <a:t> 1,832,643 miles driven </a:t>
            </a:r>
          </a:p>
          <a:p>
            <a:pPr>
              <a:buFont typeface="Arial" panose="020B0604020202020204" pitchFamily="34" charset="0"/>
              <a:buChar char="•"/>
            </a:pPr>
            <a:r>
              <a:rPr lang="en-US" b="1" dirty="0"/>
              <a:t>2025:</a:t>
            </a:r>
            <a:r>
              <a:rPr lang="en-US" dirty="0"/>
              <a:t> 2,066,466 miles driven </a:t>
            </a:r>
          </a:p>
          <a:p>
            <a:pPr>
              <a:buFont typeface="Arial" panose="020B0604020202020204" pitchFamily="34" charset="0"/>
              <a:buChar char="•"/>
            </a:pPr>
            <a:r>
              <a:rPr lang="en-US" b="1" dirty="0"/>
              <a:t>2026 YTD:</a:t>
            </a:r>
            <a:r>
              <a:rPr lang="en-US" dirty="0"/>
              <a:t> 744,977 miles driven </a:t>
            </a:r>
          </a:p>
          <a:p>
            <a:pPr>
              <a:buFont typeface="Arial" panose="020B0604020202020204" pitchFamily="34" charset="0"/>
              <a:buChar char="•"/>
            </a:pPr>
            <a:r>
              <a:rPr lang="en-US" b="1" dirty="0"/>
              <a:t>2026 Projected:</a:t>
            </a:r>
            <a:r>
              <a:rPr lang="en-US" dirty="0"/>
              <a:t> 2,235,000 miles driven</a:t>
            </a:r>
            <a:r>
              <a:rPr lang="en-US" b="1" dirty="0"/>
              <a:t>                  </a:t>
            </a:r>
          </a:p>
          <a:p>
            <a:pPr algn="ctr"/>
            <a:r>
              <a:rPr lang="en-US" b="1" dirty="0"/>
              <a:t> Key Message</a:t>
            </a:r>
          </a:p>
          <a:p>
            <a:pPr algn="ctr">
              <a:buNone/>
            </a:pPr>
            <a:r>
              <a:rPr lang="en-US" dirty="0"/>
              <a:t>As fleet mileage increases, so does the risk of roadway incidents and liability. Increased exposure requires stronger controls, greater visibility, and proactive risk management.</a:t>
            </a:r>
          </a:p>
        </p:txBody>
      </p:sp>
    </p:spTree>
    <p:extLst>
      <p:ext uri="{BB962C8B-B14F-4D97-AF65-F5344CB8AC3E}">
        <p14:creationId xmlns:p14="http://schemas.microsoft.com/office/powerpoint/2010/main" val="3726210744"/>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90BE6-F70B-FC5D-74FD-3766DC8A5EAC}"/>
            </a:ext>
          </a:extLst>
        </p:cNvPr>
        <p:cNvGrpSpPr/>
        <p:nvPr/>
      </p:nvGrpSpPr>
      <p:grpSpPr>
        <a:xfrm>
          <a:off x="0" y="0"/>
          <a:ext cx="0" cy="0"/>
          <a:chOff x="0" y="0"/>
          <a:chExt cx="0" cy="0"/>
        </a:xfrm>
      </p:grpSpPr>
      <p:pic>
        <p:nvPicPr>
          <p:cNvPr id="48" name="Picture 47">
            <a:extLst>
              <a:ext uri="{FF2B5EF4-FFF2-40B4-BE49-F238E27FC236}">
                <a16:creationId xmlns:a16="http://schemas.microsoft.com/office/drawing/2014/main" id="{77CC34E8-F5EE-F81C-3CB3-C3420D8B5BAF}"/>
              </a:ext>
            </a:extLst>
          </p:cNvPr>
          <p:cNvPicPr>
            <a:picLocks noChangeAspect="1"/>
          </p:cNvPicPr>
          <p:nvPr/>
        </p:nvPicPr>
        <p:blipFill>
          <a:blip r:embed="rId3"/>
          <a:stretch>
            <a:fillRect/>
          </a:stretch>
        </p:blipFill>
        <p:spPr>
          <a:xfrm>
            <a:off x="676639" y="105027"/>
            <a:ext cx="10838721" cy="5138259"/>
          </a:xfrm>
          <a:prstGeom prst="rect">
            <a:avLst/>
          </a:prstGeom>
        </p:spPr>
      </p:pic>
      <p:pic>
        <p:nvPicPr>
          <p:cNvPr id="50" name="Picture 49">
            <a:extLst>
              <a:ext uri="{FF2B5EF4-FFF2-40B4-BE49-F238E27FC236}">
                <a16:creationId xmlns:a16="http://schemas.microsoft.com/office/drawing/2014/main" id="{EBA68494-66C1-4232-E912-12092B31EF45}"/>
              </a:ext>
            </a:extLst>
          </p:cNvPr>
          <p:cNvPicPr>
            <a:picLocks noChangeAspect="1"/>
          </p:cNvPicPr>
          <p:nvPr/>
        </p:nvPicPr>
        <p:blipFill>
          <a:blip r:embed="rId4"/>
          <a:stretch>
            <a:fillRect/>
          </a:stretch>
        </p:blipFill>
        <p:spPr>
          <a:xfrm>
            <a:off x="0" y="105027"/>
            <a:ext cx="12192000" cy="6851148"/>
          </a:xfrm>
          <a:prstGeom prst="rect">
            <a:avLst/>
          </a:prstGeom>
        </p:spPr>
      </p:pic>
    </p:spTree>
    <p:extLst>
      <p:ext uri="{BB962C8B-B14F-4D97-AF65-F5344CB8AC3E}">
        <p14:creationId xmlns:p14="http://schemas.microsoft.com/office/powerpoint/2010/main" val="3267168423"/>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075CC-3D53-E4DB-628F-DF9DB698FA0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4342B8B-B7A5-3E45-3482-A354A37B6D17}"/>
              </a:ext>
            </a:extLst>
          </p:cNvPr>
          <p:cNvSpPr txBox="1"/>
          <p:nvPr/>
        </p:nvSpPr>
        <p:spPr>
          <a:xfrm>
            <a:off x="1560087" y="704069"/>
            <a:ext cx="3563932" cy="2123658"/>
          </a:xfrm>
          <a:prstGeom prst="rect">
            <a:avLst/>
          </a:prstGeom>
          <a:noFill/>
        </p:spPr>
        <p:txBody>
          <a:bodyPr wrap="square">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r>
              <a:rPr lang="en-US" sz="2200" b="1">
                <a:solidFill>
                  <a:srgbClr val="FF0000"/>
                </a:solidFill>
              </a:rPr>
              <a:t>Driver Behaviors</a:t>
            </a:r>
          </a:p>
          <a:p>
            <a:pPr marL="342831" indent="-342831">
              <a:buFont typeface="Arial" panose="020B0604020202020204" pitchFamily="34" charset="0"/>
              <a:buChar char="•"/>
            </a:pPr>
            <a:r>
              <a:rPr lang="en-US" sz="2200"/>
              <a:t>Cell phone use</a:t>
            </a:r>
          </a:p>
          <a:p>
            <a:pPr marL="342831" indent="-342831">
              <a:buFont typeface="Arial" panose="020B0604020202020204" pitchFamily="34" charset="0"/>
              <a:buChar char="•"/>
            </a:pPr>
            <a:r>
              <a:rPr lang="en-US" sz="2200"/>
              <a:t>Inattentive driving</a:t>
            </a:r>
          </a:p>
          <a:p>
            <a:pPr marL="342831" indent="-342831">
              <a:buFont typeface="Arial" panose="020B0604020202020204" pitchFamily="34" charset="0"/>
              <a:buChar char="•"/>
            </a:pPr>
            <a:r>
              <a:rPr lang="en-US" sz="2200"/>
              <a:t>Seat belt compliance</a:t>
            </a:r>
          </a:p>
          <a:p>
            <a:pPr marL="342831" indent="-342831">
              <a:buFont typeface="Arial" panose="020B0604020202020204" pitchFamily="34" charset="0"/>
              <a:buChar char="•"/>
            </a:pPr>
            <a:r>
              <a:rPr lang="en-US" sz="2200"/>
              <a:t>Crash notifications</a:t>
            </a:r>
          </a:p>
          <a:p>
            <a:pPr marL="342831" indent="-342831">
              <a:buFont typeface="Arial" panose="020B0604020202020204" pitchFamily="34" charset="0"/>
              <a:buChar char="•"/>
            </a:pPr>
            <a:r>
              <a:rPr lang="en-US" sz="2200"/>
              <a:t>Drowsiness</a:t>
            </a:r>
          </a:p>
        </p:txBody>
      </p:sp>
      <p:sp>
        <p:nvSpPr>
          <p:cNvPr id="5" name="TextBox 4">
            <a:extLst>
              <a:ext uri="{FF2B5EF4-FFF2-40B4-BE49-F238E27FC236}">
                <a16:creationId xmlns:a16="http://schemas.microsoft.com/office/drawing/2014/main" id="{F7EF7D0F-4C8D-B73E-229B-81B1A20C1C88}"/>
              </a:ext>
            </a:extLst>
          </p:cNvPr>
          <p:cNvSpPr txBox="1"/>
          <p:nvPr/>
        </p:nvSpPr>
        <p:spPr>
          <a:xfrm>
            <a:off x="8003964" y="704069"/>
            <a:ext cx="3095941" cy="2462213"/>
          </a:xfrm>
          <a:prstGeom prst="rect">
            <a:avLst/>
          </a:prstGeom>
          <a:noFill/>
        </p:spPr>
        <p:txBody>
          <a:bodyPr wrap="square">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r>
              <a:rPr lang="en-US" sz="2200" b="1">
                <a:solidFill>
                  <a:srgbClr val="FF0000"/>
                </a:solidFill>
              </a:rPr>
              <a:t>Driving Behaviors</a:t>
            </a:r>
          </a:p>
          <a:p>
            <a:pPr marL="342831" indent="-342831">
              <a:buFont typeface="Arial" panose="020B0604020202020204" pitchFamily="34" charset="0"/>
              <a:buChar char="•"/>
            </a:pPr>
            <a:r>
              <a:rPr lang="en-US" sz="2200"/>
              <a:t>Speeding</a:t>
            </a:r>
          </a:p>
          <a:p>
            <a:pPr marL="342831" indent="-342831">
              <a:buFont typeface="Arial" panose="020B0604020202020204" pitchFamily="34" charset="0"/>
              <a:buChar char="•"/>
            </a:pPr>
            <a:r>
              <a:rPr lang="en-US" sz="2200"/>
              <a:t>Following distance</a:t>
            </a:r>
          </a:p>
          <a:p>
            <a:pPr marL="342831" indent="-342831">
              <a:buFont typeface="Arial" panose="020B0604020202020204" pitchFamily="34" charset="0"/>
              <a:buChar char="•"/>
            </a:pPr>
            <a:r>
              <a:rPr lang="en-US" sz="2200"/>
              <a:t>Rolling stops</a:t>
            </a:r>
          </a:p>
          <a:p>
            <a:pPr marL="342831" indent="-342831">
              <a:buFont typeface="Arial" panose="020B0604020202020204" pitchFamily="34" charset="0"/>
              <a:buChar char="•"/>
            </a:pPr>
            <a:r>
              <a:rPr lang="en-US" sz="2200"/>
              <a:t>Harsh acceleration</a:t>
            </a:r>
          </a:p>
          <a:p>
            <a:pPr marL="342831" indent="-342831">
              <a:buFont typeface="Arial" panose="020B0604020202020204" pitchFamily="34" charset="0"/>
              <a:buChar char="•"/>
            </a:pPr>
            <a:r>
              <a:rPr lang="en-US" sz="2200"/>
              <a:t>Harsh braking</a:t>
            </a:r>
          </a:p>
          <a:p>
            <a:pPr marL="342831" indent="-342831">
              <a:buFont typeface="Arial" panose="020B0604020202020204" pitchFamily="34" charset="0"/>
              <a:buChar char="•"/>
            </a:pPr>
            <a:r>
              <a:rPr lang="en-US" sz="2200"/>
              <a:t>Harsh cornering</a:t>
            </a:r>
          </a:p>
        </p:txBody>
      </p:sp>
      <p:sp>
        <p:nvSpPr>
          <p:cNvPr id="7" name="TextBox 6">
            <a:extLst>
              <a:ext uri="{FF2B5EF4-FFF2-40B4-BE49-F238E27FC236}">
                <a16:creationId xmlns:a16="http://schemas.microsoft.com/office/drawing/2014/main" id="{8136F6F5-0E69-94CC-CD50-4A84B8ECC589}"/>
              </a:ext>
            </a:extLst>
          </p:cNvPr>
          <p:cNvSpPr txBox="1"/>
          <p:nvPr/>
        </p:nvSpPr>
        <p:spPr>
          <a:xfrm>
            <a:off x="87220" y="2853458"/>
            <a:ext cx="12017559" cy="1631216"/>
          </a:xfrm>
          <a:prstGeom prst="rect">
            <a:avLst/>
          </a:prstGeom>
          <a:noFill/>
        </p:spPr>
        <p:txBody>
          <a:bodyPr wrap="square">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r>
              <a:rPr lang="en-US" sz="2200" b="1">
                <a:solidFill>
                  <a:srgbClr val="FF0000"/>
                </a:solidFill>
              </a:rPr>
              <a:t>AI Technology Advantages </a:t>
            </a:r>
          </a:p>
          <a:p>
            <a:pPr algn="ctr"/>
            <a:r>
              <a:rPr lang="en-US" sz="2200" b="1">
                <a:solidFill>
                  <a:srgbClr val="211F20"/>
                </a:solidFill>
              </a:rPr>
              <a:t>The AI-powered fleet management system enhances driver safety and accountability through automatic driver identification, real-time feedback, objective behavior monitoring, data-driven coaching, high-risk driver identification, and immediate crash notifications.</a:t>
            </a:r>
          </a:p>
          <a:p>
            <a:pPr algn="ctr"/>
            <a:endParaRPr lang="en-US" sz="1200" b="1">
              <a:solidFill>
                <a:srgbClr val="FF0000"/>
              </a:solidFill>
            </a:endParaRPr>
          </a:p>
        </p:txBody>
      </p:sp>
      <p:sp>
        <p:nvSpPr>
          <p:cNvPr id="9" name="TextBox 8">
            <a:extLst>
              <a:ext uri="{FF2B5EF4-FFF2-40B4-BE49-F238E27FC236}">
                <a16:creationId xmlns:a16="http://schemas.microsoft.com/office/drawing/2014/main" id="{B7ADA25C-47A8-43E4-F10F-114852BC2B3D}"/>
              </a:ext>
            </a:extLst>
          </p:cNvPr>
          <p:cNvSpPr txBox="1"/>
          <p:nvPr/>
        </p:nvSpPr>
        <p:spPr>
          <a:xfrm>
            <a:off x="3031293" y="243308"/>
            <a:ext cx="6129414" cy="507703"/>
          </a:xfrm>
          <a:prstGeom prst="rect">
            <a:avLst/>
          </a:prstGeom>
          <a:noFill/>
        </p:spPr>
        <p:txBody>
          <a:bodyPr wrap="square">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r>
              <a:rPr lang="en-US" sz="2699" b="1">
                <a:solidFill>
                  <a:srgbClr val="FF0000"/>
                </a:solidFill>
              </a:rPr>
              <a:t>What Behaviors Do We Monitor?</a:t>
            </a:r>
          </a:p>
        </p:txBody>
      </p:sp>
      <p:pic>
        <p:nvPicPr>
          <p:cNvPr id="6" name="Picture 5">
            <a:extLst>
              <a:ext uri="{FF2B5EF4-FFF2-40B4-BE49-F238E27FC236}">
                <a16:creationId xmlns:a16="http://schemas.microsoft.com/office/drawing/2014/main" id="{BE741605-8A14-DB17-E454-6E2ACE91C560}"/>
              </a:ext>
            </a:extLst>
          </p:cNvPr>
          <p:cNvPicPr>
            <a:picLocks noChangeAspect="1"/>
          </p:cNvPicPr>
          <p:nvPr/>
        </p:nvPicPr>
        <p:blipFill>
          <a:blip r:embed="rId3"/>
          <a:stretch>
            <a:fillRect/>
          </a:stretch>
        </p:blipFill>
        <p:spPr>
          <a:xfrm>
            <a:off x="0" y="123618"/>
            <a:ext cx="12192000" cy="6857901"/>
          </a:xfrm>
          <a:prstGeom prst="rect">
            <a:avLst/>
          </a:prstGeom>
        </p:spPr>
      </p:pic>
    </p:spTree>
    <p:extLst>
      <p:ext uri="{BB962C8B-B14F-4D97-AF65-F5344CB8AC3E}">
        <p14:creationId xmlns:p14="http://schemas.microsoft.com/office/powerpoint/2010/main" val="4049705169"/>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0C094-09E2-B310-B086-27D56DCC85E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8594142-364C-B2DB-0B11-C5AE8230D491}"/>
              </a:ext>
            </a:extLst>
          </p:cNvPr>
          <p:cNvSpPr/>
          <p:nvPr/>
        </p:nvSpPr>
        <p:spPr>
          <a:xfrm>
            <a:off x="0" y="0"/>
            <a:ext cx="12192000" cy="6851904"/>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1200"/>
          </a:p>
        </p:txBody>
      </p:sp>
      <p:pic>
        <p:nvPicPr>
          <p:cNvPr id="16" name="Picture 15">
            <a:extLst>
              <a:ext uri="{FF2B5EF4-FFF2-40B4-BE49-F238E27FC236}">
                <a16:creationId xmlns:a16="http://schemas.microsoft.com/office/drawing/2014/main" id="{ADD0A71D-0DCF-EC2A-C225-0CA81D7F14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758" y="0"/>
            <a:ext cx="10628483" cy="5981700"/>
          </a:xfrm>
          <a:prstGeom prst="rect">
            <a:avLst/>
          </a:prstGeom>
        </p:spPr>
      </p:pic>
      <p:pic>
        <p:nvPicPr>
          <p:cNvPr id="18" name="Picture 17">
            <a:extLst>
              <a:ext uri="{FF2B5EF4-FFF2-40B4-BE49-F238E27FC236}">
                <a16:creationId xmlns:a16="http://schemas.microsoft.com/office/drawing/2014/main" id="{9C8E795A-ADD7-A421-6998-1C8F3C56103C}"/>
              </a:ext>
            </a:extLst>
          </p:cNvPr>
          <p:cNvPicPr>
            <a:picLocks noChangeAspect="1"/>
          </p:cNvPicPr>
          <p:nvPr/>
        </p:nvPicPr>
        <p:blipFill>
          <a:blip r:embed="rId4"/>
          <a:stretch>
            <a:fillRect/>
          </a:stretch>
        </p:blipFill>
        <p:spPr>
          <a:xfrm>
            <a:off x="0" y="6096"/>
            <a:ext cx="12192000" cy="6851904"/>
          </a:xfrm>
          <a:prstGeom prst="rect">
            <a:avLst/>
          </a:prstGeom>
        </p:spPr>
      </p:pic>
    </p:spTree>
    <p:extLst>
      <p:ext uri="{BB962C8B-B14F-4D97-AF65-F5344CB8AC3E}">
        <p14:creationId xmlns:p14="http://schemas.microsoft.com/office/powerpoint/2010/main" val="2685304613"/>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115874-BCD0-5A25-F1C5-78C8364437B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95A996B-37D0-ED7D-D7BC-BE5E381E98B7}"/>
              </a:ext>
            </a:extLst>
          </p:cNvPr>
          <p:cNvSpPr/>
          <p:nvPr/>
        </p:nvSpPr>
        <p:spPr>
          <a:xfrm>
            <a:off x="0" y="49"/>
            <a:ext cx="12192000" cy="553063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1200"/>
          </a:p>
        </p:txBody>
      </p:sp>
      <p:pic>
        <p:nvPicPr>
          <p:cNvPr id="6" name="Picture 5">
            <a:extLst>
              <a:ext uri="{FF2B5EF4-FFF2-40B4-BE49-F238E27FC236}">
                <a16:creationId xmlns:a16="http://schemas.microsoft.com/office/drawing/2014/main" id="{9D176EC6-C219-A26B-1DC3-439B52EEF0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316" y="121769"/>
            <a:ext cx="8113369" cy="5408913"/>
          </a:xfrm>
          <a:prstGeom prst="rect">
            <a:avLst/>
          </a:prstGeom>
        </p:spPr>
      </p:pic>
      <p:pic>
        <p:nvPicPr>
          <p:cNvPr id="4" name="Picture 3">
            <a:extLst>
              <a:ext uri="{FF2B5EF4-FFF2-40B4-BE49-F238E27FC236}">
                <a16:creationId xmlns:a16="http://schemas.microsoft.com/office/drawing/2014/main" id="{14FABB4D-222E-322E-6F52-82B0B2B21B05}"/>
              </a:ext>
            </a:extLst>
          </p:cNvPr>
          <p:cNvPicPr>
            <a:picLocks noChangeAspect="1"/>
          </p:cNvPicPr>
          <p:nvPr/>
        </p:nvPicPr>
        <p:blipFill>
          <a:blip r:embed="rId4"/>
          <a:stretch>
            <a:fillRect/>
          </a:stretch>
        </p:blipFill>
        <p:spPr>
          <a:xfrm>
            <a:off x="0" y="49"/>
            <a:ext cx="12192000" cy="6857951"/>
          </a:xfrm>
          <a:prstGeom prst="rect">
            <a:avLst/>
          </a:prstGeom>
        </p:spPr>
      </p:pic>
    </p:spTree>
    <p:extLst>
      <p:ext uri="{BB962C8B-B14F-4D97-AF65-F5344CB8AC3E}">
        <p14:creationId xmlns:p14="http://schemas.microsoft.com/office/powerpoint/2010/main" val="693296394"/>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95A50-C5C5-CB32-4506-31F6B7A350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2545F97-A353-EA0F-A093-35EE840B9E9A}"/>
              </a:ext>
            </a:extLst>
          </p:cNvPr>
          <p:cNvSpPr txBox="1"/>
          <p:nvPr/>
        </p:nvSpPr>
        <p:spPr>
          <a:xfrm>
            <a:off x="3050713" y="3220882"/>
            <a:ext cx="6101426" cy="415444"/>
          </a:xfrm>
          <a:prstGeom prst="rect">
            <a:avLst/>
          </a:prstGeom>
          <a:noFill/>
        </p:spPr>
        <p:txBody>
          <a:bodyPr wrap="square">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endParaRPr lang="en-US" sz="1200"/>
          </a:p>
        </p:txBody>
      </p:sp>
      <p:sp>
        <p:nvSpPr>
          <p:cNvPr id="6" name="Rectangle 5">
            <a:extLst>
              <a:ext uri="{FF2B5EF4-FFF2-40B4-BE49-F238E27FC236}">
                <a16:creationId xmlns:a16="http://schemas.microsoft.com/office/drawing/2014/main" id="{5116D9FD-BAE4-6515-47F0-45B11C9874B9}"/>
              </a:ext>
            </a:extLst>
          </p:cNvPr>
          <p:cNvSpPr/>
          <p:nvPr/>
        </p:nvSpPr>
        <p:spPr>
          <a:xfrm>
            <a:off x="0" y="50"/>
            <a:ext cx="12192000" cy="537291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1200"/>
          </a:p>
        </p:txBody>
      </p:sp>
      <p:pic>
        <p:nvPicPr>
          <p:cNvPr id="8" name="Picture 7">
            <a:extLst>
              <a:ext uri="{FF2B5EF4-FFF2-40B4-BE49-F238E27FC236}">
                <a16:creationId xmlns:a16="http://schemas.microsoft.com/office/drawing/2014/main" id="{6994A1F1-5DEC-2039-C4DF-1AD343FEC2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6072" y="13629"/>
            <a:ext cx="7971871" cy="5314581"/>
          </a:xfrm>
          <a:prstGeom prst="rect">
            <a:avLst/>
          </a:prstGeom>
        </p:spPr>
      </p:pic>
      <p:sp>
        <p:nvSpPr>
          <p:cNvPr id="9" name="Rectangle 8">
            <a:extLst>
              <a:ext uri="{FF2B5EF4-FFF2-40B4-BE49-F238E27FC236}">
                <a16:creationId xmlns:a16="http://schemas.microsoft.com/office/drawing/2014/main" id="{C5326149-5C63-5833-6D9F-33067C0713A0}"/>
              </a:ext>
            </a:extLst>
          </p:cNvPr>
          <p:cNvSpPr/>
          <p:nvPr/>
        </p:nvSpPr>
        <p:spPr>
          <a:xfrm>
            <a:off x="8867947" y="3141006"/>
            <a:ext cx="791985" cy="143997"/>
          </a:xfrm>
          <a:prstGeom prst="rect">
            <a:avLst/>
          </a:prstGeom>
          <a:gradFill flip="none" rotWithShape="1">
            <a:gsLst>
              <a:gs pos="0">
                <a:schemeClr val="tx1">
                  <a:tint val="66000"/>
                  <a:satMod val="160000"/>
                </a:schemeClr>
              </a:gs>
              <a:gs pos="50000">
                <a:schemeClr val="tx1">
                  <a:tint val="44500"/>
                  <a:satMod val="160000"/>
                </a:schemeClr>
              </a:gs>
              <a:gs pos="100000">
                <a:schemeClr val="tx1">
                  <a:tint val="23500"/>
                  <a:satMod val="160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1200"/>
          </a:p>
        </p:txBody>
      </p:sp>
      <p:pic>
        <p:nvPicPr>
          <p:cNvPr id="4" name="Picture 3">
            <a:extLst>
              <a:ext uri="{FF2B5EF4-FFF2-40B4-BE49-F238E27FC236}">
                <a16:creationId xmlns:a16="http://schemas.microsoft.com/office/drawing/2014/main" id="{8D20EA68-4545-8042-7E34-488792C0BD99}"/>
              </a:ext>
            </a:extLst>
          </p:cNvPr>
          <p:cNvPicPr>
            <a:picLocks noChangeAspect="1"/>
          </p:cNvPicPr>
          <p:nvPr/>
        </p:nvPicPr>
        <p:blipFill>
          <a:blip r:embed="rId4"/>
          <a:stretch>
            <a:fillRect/>
          </a:stretch>
        </p:blipFill>
        <p:spPr>
          <a:xfrm>
            <a:off x="4781" y="-242930"/>
            <a:ext cx="12193291" cy="7087301"/>
          </a:xfrm>
          <a:prstGeom prst="rect">
            <a:avLst/>
          </a:prstGeom>
        </p:spPr>
      </p:pic>
    </p:spTree>
    <p:extLst>
      <p:ext uri="{BB962C8B-B14F-4D97-AF65-F5344CB8AC3E}">
        <p14:creationId xmlns:p14="http://schemas.microsoft.com/office/powerpoint/2010/main" val="1309024825"/>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ED8B1-5787-B77B-B20E-6BDC9CD22E0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81FAAE4-2185-76CE-8D2F-5CAF2AC001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4077" y="49"/>
            <a:ext cx="7941042" cy="5294028"/>
          </a:xfrm>
          <a:prstGeom prst="rect">
            <a:avLst/>
          </a:prstGeom>
        </p:spPr>
      </p:pic>
      <p:pic>
        <p:nvPicPr>
          <p:cNvPr id="4" name="Picture 3">
            <a:extLst>
              <a:ext uri="{FF2B5EF4-FFF2-40B4-BE49-F238E27FC236}">
                <a16:creationId xmlns:a16="http://schemas.microsoft.com/office/drawing/2014/main" id="{969F0782-FC8A-2E03-9875-27D58330BEC0}"/>
              </a:ext>
            </a:extLst>
          </p:cNvPr>
          <p:cNvPicPr>
            <a:picLocks noChangeAspect="1"/>
          </p:cNvPicPr>
          <p:nvPr/>
        </p:nvPicPr>
        <p:blipFill>
          <a:blip r:embed="rId4"/>
          <a:stretch>
            <a:fillRect/>
          </a:stretch>
        </p:blipFill>
        <p:spPr>
          <a:xfrm>
            <a:off x="0" y="50"/>
            <a:ext cx="12192000" cy="6857901"/>
          </a:xfrm>
          <a:prstGeom prst="rect">
            <a:avLst/>
          </a:prstGeom>
        </p:spPr>
      </p:pic>
    </p:spTree>
    <p:extLst>
      <p:ext uri="{BB962C8B-B14F-4D97-AF65-F5344CB8AC3E}">
        <p14:creationId xmlns:p14="http://schemas.microsoft.com/office/powerpoint/2010/main" val="3405691029"/>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F8CFA-E25A-7738-2C7C-DFCDC3E0481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C80DD3C4-5528-8678-A0FA-B510F2DCA33E}"/>
              </a:ext>
            </a:extLst>
          </p:cNvPr>
          <p:cNvSpPr/>
          <p:nvPr/>
        </p:nvSpPr>
        <p:spPr>
          <a:xfrm>
            <a:off x="1" y="-314928"/>
            <a:ext cx="12191999" cy="5687891"/>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endParaRPr lang="en-US" sz="1200"/>
          </a:p>
        </p:txBody>
      </p:sp>
      <p:pic>
        <p:nvPicPr>
          <p:cNvPr id="8" name="Picture 7">
            <a:extLst>
              <a:ext uri="{FF2B5EF4-FFF2-40B4-BE49-F238E27FC236}">
                <a16:creationId xmlns:a16="http://schemas.microsoft.com/office/drawing/2014/main" id="{07AF3E4D-4B24-3896-7E8B-299E2A2BE8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8193" y="-303908"/>
            <a:ext cx="7739852" cy="5159902"/>
          </a:xfrm>
          <a:prstGeom prst="rect">
            <a:avLst/>
          </a:prstGeom>
        </p:spPr>
      </p:pic>
      <p:pic>
        <p:nvPicPr>
          <p:cNvPr id="3" name="Picture 2">
            <a:extLst>
              <a:ext uri="{FF2B5EF4-FFF2-40B4-BE49-F238E27FC236}">
                <a16:creationId xmlns:a16="http://schemas.microsoft.com/office/drawing/2014/main" id="{68501A0E-5352-3F00-2BB1-2DC868706039}"/>
              </a:ext>
            </a:extLst>
          </p:cNvPr>
          <p:cNvPicPr>
            <a:picLocks noChangeAspect="1"/>
          </p:cNvPicPr>
          <p:nvPr/>
        </p:nvPicPr>
        <p:blipFill>
          <a:blip r:embed="rId4"/>
          <a:stretch>
            <a:fillRect/>
          </a:stretch>
        </p:blipFill>
        <p:spPr>
          <a:xfrm>
            <a:off x="0" y="-314928"/>
            <a:ext cx="12191999" cy="7172879"/>
          </a:xfrm>
          <a:prstGeom prst="rect">
            <a:avLst/>
          </a:prstGeom>
        </p:spPr>
      </p:pic>
    </p:spTree>
    <p:extLst>
      <p:ext uri="{BB962C8B-B14F-4D97-AF65-F5344CB8AC3E}">
        <p14:creationId xmlns:p14="http://schemas.microsoft.com/office/powerpoint/2010/main" val="698109396"/>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EBA28-8A3D-49E5-F726-834765533D2A}"/>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E803EC9B-54D2-9A2A-6C9C-F1971CEF7F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4080" y="49"/>
            <a:ext cx="8654996" cy="4871024"/>
          </a:xfrm>
          <a:prstGeom prst="rect">
            <a:avLst/>
          </a:prstGeom>
        </p:spPr>
      </p:pic>
      <p:pic>
        <p:nvPicPr>
          <p:cNvPr id="3" name="Picture 2">
            <a:extLst>
              <a:ext uri="{FF2B5EF4-FFF2-40B4-BE49-F238E27FC236}">
                <a16:creationId xmlns:a16="http://schemas.microsoft.com/office/drawing/2014/main" id="{CCA5E10E-0C32-6834-59D3-45F85AFA88CE}"/>
              </a:ext>
            </a:extLst>
          </p:cNvPr>
          <p:cNvPicPr>
            <a:picLocks noChangeAspect="1"/>
          </p:cNvPicPr>
          <p:nvPr/>
        </p:nvPicPr>
        <p:blipFill>
          <a:blip r:embed="rId4"/>
          <a:stretch>
            <a:fillRect/>
          </a:stretch>
        </p:blipFill>
        <p:spPr>
          <a:xfrm>
            <a:off x="-17605" y="49"/>
            <a:ext cx="12192000" cy="6857902"/>
          </a:xfrm>
          <a:prstGeom prst="rect">
            <a:avLst/>
          </a:prstGeom>
        </p:spPr>
      </p:pic>
    </p:spTree>
    <p:extLst>
      <p:ext uri="{BB962C8B-B14F-4D97-AF65-F5344CB8AC3E}">
        <p14:creationId xmlns:p14="http://schemas.microsoft.com/office/powerpoint/2010/main" val="2640774393"/>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 y="50"/>
            <a:ext cx="12191824" cy="6857901"/>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929" y="2105581"/>
            <a:ext cx="6860143" cy="1200200"/>
          </a:xfrm>
          <a:prstGeom prst="rect">
            <a:avLst/>
          </a:prstGeom>
          <a:solidFill>
            <a:schemeClr val="bg1"/>
          </a:solidFill>
        </p:spPr>
        <p:txBody>
          <a:bodyPr wrap="square" rtlCol="0">
            <a:spAutoFit/>
          </a:bodyPr>
          <a:lstStyle>
            <a:defPPr>
              <a:defRPr lang="ru-RU"/>
            </a:defPPr>
            <a:lvl1pPr marL="0" algn="l" defTabSz="1219017" rtl="0" eaLnBrk="1" latinLnBrk="0" hangingPunct="1">
              <a:defRPr sz="2400" kern="1200">
                <a:solidFill>
                  <a:schemeClr val="tx1"/>
                </a:solidFill>
                <a:latin typeface="+mn-lt"/>
                <a:ea typeface="+mn-ea"/>
                <a:cs typeface="+mn-cs"/>
              </a:defRPr>
            </a:lvl1pPr>
            <a:lvl2pPr marL="609509" algn="l" defTabSz="1219017" rtl="0" eaLnBrk="1" latinLnBrk="0" hangingPunct="1">
              <a:defRPr sz="2400" kern="1200">
                <a:solidFill>
                  <a:schemeClr val="tx1"/>
                </a:solidFill>
                <a:latin typeface="+mn-lt"/>
                <a:ea typeface="+mn-ea"/>
                <a:cs typeface="+mn-cs"/>
              </a:defRPr>
            </a:lvl2pPr>
            <a:lvl3pPr marL="1219017" algn="l" defTabSz="1219017" rtl="0" eaLnBrk="1" latinLnBrk="0" hangingPunct="1">
              <a:defRPr sz="2400" kern="1200">
                <a:solidFill>
                  <a:schemeClr val="tx1"/>
                </a:solidFill>
                <a:latin typeface="+mn-lt"/>
                <a:ea typeface="+mn-ea"/>
                <a:cs typeface="+mn-cs"/>
              </a:defRPr>
            </a:lvl3pPr>
            <a:lvl4pPr marL="1828526" algn="l" defTabSz="1219017" rtl="0" eaLnBrk="1" latinLnBrk="0" hangingPunct="1">
              <a:defRPr sz="2400" kern="1200">
                <a:solidFill>
                  <a:schemeClr val="tx1"/>
                </a:solidFill>
                <a:latin typeface="+mn-lt"/>
                <a:ea typeface="+mn-ea"/>
                <a:cs typeface="+mn-cs"/>
              </a:defRPr>
            </a:lvl4pPr>
            <a:lvl5pPr marL="2438034" algn="l" defTabSz="1219017" rtl="0" eaLnBrk="1" latinLnBrk="0" hangingPunct="1">
              <a:defRPr sz="2400" kern="1200">
                <a:solidFill>
                  <a:schemeClr val="tx1"/>
                </a:solidFill>
                <a:latin typeface="+mn-lt"/>
                <a:ea typeface="+mn-ea"/>
                <a:cs typeface="+mn-cs"/>
              </a:defRPr>
            </a:lvl5pPr>
            <a:lvl6pPr marL="3047543" algn="l" defTabSz="1219017" rtl="0" eaLnBrk="1" latinLnBrk="0" hangingPunct="1">
              <a:defRPr sz="2400" kern="1200">
                <a:solidFill>
                  <a:schemeClr val="tx1"/>
                </a:solidFill>
                <a:latin typeface="+mn-lt"/>
                <a:ea typeface="+mn-ea"/>
                <a:cs typeface="+mn-cs"/>
              </a:defRPr>
            </a:lvl6pPr>
            <a:lvl7pPr marL="3657051" algn="l" defTabSz="1219017" rtl="0" eaLnBrk="1" latinLnBrk="0" hangingPunct="1">
              <a:defRPr sz="2400" kern="1200">
                <a:solidFill>
                  <a:schemeClr val="tx1"/>
                </a:solidFill>
                <a:latin typeface="+mn-lt"/>
                <a:ea typeface="+mn-ea"/>
                <a:cs typeface="+mn-cs"/>
              </a:defRPr>
            </a:lvl7pPr>
            <a:lvl8pPr marL="4266560" algn="l" defTabSz="1219017" rtl="0" eaLnBrk="1" latinLnBrk="0" hangingPunct="1">
              <a:defRPr sz="2400" kern="1200">
                <a:solidFill>
                  <a:schemeClr val="tx1"/>
                </a:solidFill>
                <a:latin typeface="+mn-lt"/>
                <a:ea typeface="+mn-ea"/>
                <a:cs typeface="+mn-cs"/>
              </a:defRPr>
            </a:lvl8pPr>
            <a:lvl9pPr marL="4876069" algn="l" defTabSz="1219017" rtl="0" eaLnBrk="1" latinLnBrk="0" hangingPunct="1">
              <a:defRPr sz="2400" kern="1200">
                <a:solidFill>
                  <a:schemeClr val="tx1"/>
                </a:solidFill>
                <a:latin typeface="+mn-lt"/>
                <a:ea typeface="+mn-ea"/>
                <a:cs typeface="+mn-cs"/>
              </a:defRPr>
            </a:lvl9pPr>
          </a:lstStyle>
          <a:p>
            <a:pPr algn="ctr"/>
            <a:r>
              <a:rPr lang="en-US" sz="7199"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2" name="Picture 1">
            <a:extLst>
              <a:ext uri="{FF2B5EF4-FFF2-40B4-BE49-F238E27FC236}">
                <a16:creationId xmlns:a16="http://schemas.microsoft.com/office/drawing/2014/main" id="{EBEFD132-F4AC-B639-5A80-89146C56DE4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0" y="6915"/>
            <a:ext cx="12191818" cy="6857897"/>
          </a:xfrm>
          <a:prstGeom prst="rect">
            <a:avLst/>
          </a:prstGeom>
        </p:spPr>
      </p:pic>
    </p:spTree>
    <p:extLst>
      <p:ext uri="{BB962C8B-B14F-4D97-AF65-F5344CB8AC3E}">
        <p14:creationId xmlns:p14="http://schemas.microsoft.com/office/powerpoint/2010/main" val="965333335"/>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6245" y="-92765"/>
            <a:ext cx="12356915" cy="6950764"/>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212112" y="-290"/>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  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  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TECHNICAL SUPPORT MEDIUM</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355777"/>
            <a:ext cx="520583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solidFill>
                  <a:srgbClr val="FFFFFF"/>
                </a:solidFill>
                <a:effectLst>
                  <a:outerShdw blurRad="50800" dist="38100" dir="2700000" algn="tl" rotWithShape="0">
                    <a:prstClr val="black">
                      <a:alpha val="40000"/>
                    </a:prstClr>
                  </a:outerShdw>
                </a:effectLst>
              </a:rPr>
              <a:t>Envent</a:t>
            </a:r>
            <a:r>
              <a:rPr lang="en-US" sz="1400">
                <a:solidFill>
                  <a:srgbClr val="FFFFFF"/>
                </a:solidFill>
                <a:effectLst>
                  <a:outerShdw blurRad="50800" dist="38100" dir="2700000" algn="tl" rotWithShape="0">
                    <a:prstClr val="black">
                      <a:alpha val="40000"/>
                    </a:prstClr>
                  </a:outerShdw>
                </a:effectLst>
              </a:rPr>
              <a:t> Corporation provides vapor control, degassing, and environmental solutions for the refining industry. </a:t>
            </a:r>
            <a:r>
              <a:rPr lang="en-US" sz="1400" err="1">
                <a:solidFill>
                  <a:srgbClr val="FFFFFF"/>
                </a:solidFill>
                <a:effectLst>
                  <a:outerShdw blurRad="50800" dist="38100" dir="2700000" algn="tl" rotWithShape="0">
                    <a:prstClr val="black">
                      <a:alpha val="40000"/>
                    </a:prstClr>
                  </a:outerShdw>
                </a:effectLst>
              </a:rPr>
              <a:t>Envent's</a:t>
            </a:r>
            <a:r>
              <a:rPr lang="en-US" sz="1400">
                <a:solidFill>
                  <a:srgbClr val="FFFFFF"/>
                </a:solidFill>
                <a:effectLst>
                  <a:outerShdw blurRad="50800" dist="38100" dir="2700000" algn="tl" rotWithShape="0">
                    <a:prstClr val="black">
                      <a:alpha val="40000"/>
                    </a:prstClr>
                  </a:outerShdw>
                </a:effectLst>
              </a:rPr>
              <a:t> experienced team helps refineries maintain compliance, safety, and efficiency by safely managing hydrocarbons and VOCs during maintenance, turnaround, and startup activities. Envent provides nationwide mobile vapor control, tank and pipeline degassing, and temporary emission control solutions that meet all federal, state, and local air quality requirements, including EPA and OSHA standards.</a:t>
            </a:r>
            <a:endParaRPr lang="en-US">
              <a:effectLst>
                <a:outerShdw blurRad="50800" dist="38100" dir="2700000" algn="tl" rotWithShape="0">
                  <a:prstClr val="black">
                    <a:alpha val="40000"/>
                  </a:prstClr>
                </a:outerShdw>
              </a:effectLst>
            </a:endParaRPr>
          </a:p>
        </p:txBody>
      </p:sp>
      <p:pic>
        <p:nvPicPr>
          <p:cNvPr id="10" name="Picture 9">
            <a:extLst>
              <a:ext uri="{FF2B5EF4-FFF2-40B4-BE49-F238E27FC236}">
                <a16:creationId xmlns:a16="http://schemas.microsoft.com/office/drawing/2014/main" id="{706B660B-9F22-4FB0-DB45-DBC8C74A713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0899" y="3249795"/>
            <a:ext cx="3296256" cy="694197"/>
          </a:xfrm>
          <a:prstGeom prst="rect">
            <a:avLst/>
          </a:prstGeom>
        </p:spPr>
      </p:pic>
    </p:spTree>
    <p:extLst>
      <p:ext uri="{BB962C8B-B14F-4D97-AF65-F5344CB8AC3E}">
        <p14:creationId xmlns:p14="http://schemas.microsoft.com/office/powerpoint/2010/main" val="3779074623"/>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466" r="466"/>
          <a:stretch/>
        </p:blipFill>
        <p:spPr>
          <a:xfrm>
            <a:off x="0"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9339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l" rtl="0"/>
            <a:endParaRPr lang="en-US" sz="4400">
              <a:solidFill>
                <a:srgbClr val="000000"/>
              </a:solidFill>
              <a:latin typeface="Arial Black"/>
              <a:cs typeface="Segoe UI"/>
            </a:endParaRPr>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  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127786" y="754573"/>
            <a:ext cx="5999063" cy="6177923"/>
          </a:xfrm>
          <a:prstGeom prst="rect">
            <a:avLst/>
          </a:prstGeom>
        </p:spPr>
      </p:pic>
      <p:pic>
        <p:nvPicPr>
          <p:cNvPr id="6" name="Picture 5">
            <a:extLst>
              <a:ext uri="{FF2B5EF4-FFF2-40B4-BE49-F238E27FC236}">
                <a16:creationId xmlns:a16="http://schemas.microsoft.com/office/drawing/2014/main" id="{AC6FF5A8-08AD-A388-65A0-E6507B4FCF4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24481" y="3506416"/>
            <a:ext cx="3296256" cy="694197"/>
          </a:xfrm>
          <a:prstGeom prst="rect">
            <a:avLst/>
          </a:prstGeom>
        </p:spPr>
      </p:pic>
      <p:sp>
        <p:nvSpPr>
          <p:cNvPr id="4" name="TextBox 3">
            <a:extLst>
              <a:ext uri="{FF2B5EF4-FFF2-40B4-BE49-F238E27FC236}">
                <a16:creationId xmlns:a16="http://schemas.microsoft.com/office/drawing/2014/main" id="{4D26F1B2-F341-4307-D65A-5F94B6B47447}"/>
              </a:ext>
            </a:extLst>
          </p:cNvPr>
          <p:cNvSpPr txBox="1"/>
          <p:nvPr/>
        </p:nvSpPr>
        <p:spPr>
          <a:xfrm>
            <a:off x="4125951" y="662282"/>
            <a:ext cx="7955177" cy="17003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ct val="0"/>
              </a:spcBef>
            </a:pPr>
            <a:r>
              <a:rPr lang="en-US" sz="4400" b="1" dirty="0">
                <a:solidFill>
                  <a:schemeClr val="bg1"/>
                </a:solidFill>
                <a:latin typeface="Arial Black"/>
              </a:rPr>
              <a:t>BEST PRACTICE</a:t>
            </a:r>
          </a:p>
          <a:p>
            <a:pPr>
              <a:lnSpc>
                <a:spcPct val="90000"/>
              </a:lnSpc>
              <a:spcBef>
                <a:spcPct val="0"/>
              </a:spcBef>
            </a:pPr>
            <a:r>
              <a:rPr lang="en-US" sz="4400" dirty="0">
                <a:solidFill>
                  <a:schemeClr val="bg1"/>
                </a:solidFill>
                <a:latin typeface="Calibri"/>
                <a:ea typeface="Calibri"/>
                <a:cs typeface="Calibri"/>
              </a:rPr>
              <a:t>Military &amp; International Outreach</a:t>
            </a:r>
          </a:p>
          <a:p>
            <a:pPr>
              <a:lnSpc>
                <a:spcPct val="90000"/>
              </a:lnSpc>
              <a:spcBef>
                <a:spcPct val="0"/>
              </a:spcBef>
            </a:pPr>
            <a:r>
              <a:rPr lang="en-US" sz="2800" dirty="0">
                <a:solidFill>
                  <a:schemeClr val="bg1"/>
                </a:solidFill>
                <a:latin typeface="Calibri"/>
                <a:ea typeface="Calibri"/>
                <a:cs typeface="Calibri"/>
              </a:rPr>
              <a:t>Presented by: Jeff Dodds &amp; Abraham Gonzalez</a:t>
            </a:r>
            <a:endParaRPr lang="en-US" dirty="0">
              <a:solidFill>
                <a:schemeClr val="bg1"/>
              </a:solidFill>
            </a:endParaRPr>
          </a:p>
        </p:txBody>
      </p:sp>
      <p:pic>
        <p:nvPicPr>
          <p:cNvPr id="11" name="Picture 10" descr="A couple of men standing with their arms crossed&#10;&#10;AI-generated content may be incorrect.">
            <a:extLst>
              <a:ext uri="{FF2B5EF4-FFF2-40B4-BE49-F238E27FC236}">
                <a16:creationId xmlns:a16="http://schemas.microsoft.com/office/drawing/2014/main" id="{9D3F9AAD-B805-2107-4A58-EF6D5C06CBC1}"/>
              </a:ext>
            </a:extLst>
          </p:cNvPr>
          <p:cNvPicPr>
            <a:picLocks noChangeAspect="1"/>
          </p:cNvPicPr>
          <p:nvPr/>
        </p:nvPicPr>
        <p:blipFill>
          <a:blip r:embed="rId5">
            <a:extLst>
              <a:ext uri="{28A0092B-C50C-407E-A947-70E740481C1C}">
                <a14:useLocalDpi xmlns:a14="http://schemas.microsoft.com/office/drawing/2010/main" val="0"/>
              </a:ext>
            </a:extLst>
          </a:blip>
          <a:srcRect l="17" r="17"/>
          <a:stretch/>
        </p:blipFill>
        <p:spPr>
          <a:xfrm>
            <a:off x="6332133" y="3532240"/>
            <a:ext cx="5913530" cy="3336492"/>
          </a:xfrm>
          <a:prstGeom prst="rect">
            <a:avLst/>
          </a:prstGeom>
        </p:spPr>
      </p:pic>
      <p:sp>
        <p:nvSpPr>
          <p:cNvPr id="7" name="TextBox 4">
            <a:extLst>
              <a:ext uri="{FF2B5EF4-FFF2-40B4-BE49-F238E27FC236}">
                <a16:creationId xmlns:a16="http://schemas.microsoft.com/office/drawing/2014/main" id="{32078E21-5B21-6EDA-69C9-CAF7AC3E64FF}"/>
              </a:ext>
            </a:extLst>
          </p:cNvPr>
          <p:cNvSpPr txBox="1"/>
          <p:nvPr/>
        </p:nvSpPr>
        <p:spPr>
          <a:xfrm>
            <a:off x="8323157" y="5303130"/>
            <a:ext cx="181330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653805103"/>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 y="97226"/>
            <a:ext cx="12191992" cy="6857996"/>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474219" y="318613"/>
            <a:ext cx="5500000" cy="760000"/>
          </a:xfrm>
          <a:prstGeom prst="rect">
            <a:avLst/>
          </a:prstGeom>
        </p:spPr>
        <p:txBody>
          <a:bodyPr anchor="t">
            <a:normAutofit/>
          </a:bodyPr>
          <a:lstStyle/>
          <a:p>
            <a:pPr>
              <a:buNone/>
            </a:pPr>
            <a:r>
              <a:rPr lang="en-US" sz="4000" b="1">
                <a:solidFill>
                  <a:srgbClr val="0E2841"/>
                </a:solidFill>
              </a:rPr>
              <a:t>Who We Are</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0" name="intro"/>
          <p:cNvSpPr txBox="1"/>
          <p:nvPr/>
        </p:nvSpPr>
        <p:spPr>
          <a:xfrm>
            <a:off x="470000" y="1300000"/>
            <a:ext cx="11250000" cy="860000"/>
          </a:xfrm>
          <a:prstGeom prst="roundRect">
            <a:avLst>
              <a:gd name="adj" fmla="val 6000"/>
            </a:avLst>
          </a:prstGeom>
          <a:solidFill>
            <a:srgbClr val="0E2841"/>
          </a:solidFill>
        </p:spPr>
        <p:txBody>
          <a:bodyPr wrap="square" lIns="91440" tIns="68580" rIns="91440" bIns="45720" anchor="ctr">
            <a:normAutofit/>
          </a:bodyPr>
          <a:lstStyle/>
          <a:p>
            <a:pPr algn="l">
              <a:lnSpc>
                <a:spcPct val="104000"/>
              </a:lnSpc>
              <a:buNone/>
            </a:pPr>
            <a:r>
              <a:rPr lang="en-US" sz="1600" err="1">
                <a:solidFill>
                  <a:srgbClr val="FFFFFF"/>
                </a:solidFill>
              </a:rPr>
              <a:t>Envent</a:t>
            </a:r>
            <a:r>
              <a:rPr lang="en-US" sz="1600">
                <a:solidFill>
                  <a:srgbClr val="FFFFFF"/>
                </a:solidFill>
              </a:rPr>
              <a:t> Corporation delivers industrial support services, environmental, and specialty equipment across North America. We build a workforce grounded in discipline, safety, and excellence. The values that align naturally with military service.</a:t>
            </a:r>
          </a:p>
        </p:txBody>
      </p:sp>
      <p:sp>
        <p:nvSpPr>
          <p:cNvPr id="40" name="chip0"/>
          <p:cNvSpPr txBox="1"/>
          <p:nvPr/>
        </p:nvSpPr>
        <p:spPr>
          <a:xfrm>
            <a:off x="470000" y="2360000"/>
            <a:ext cx="2680000" cy="560000"/>
          </a:xfrm>
          <a:prstGeom prst="roundRect">
            <a:avLst>
              <a:gd name="adj" fmla="val 6000"/>
            </a:avLst>
          </a:prstGeom>
          <a:solidFill>
            <a:srgbClr val="156082"/>
          </a:solidFill>
        </p:spPr>
        <p:txBody>
          <a:bodyPr wrap="square" lIns="91440" tIns="68580" rIns="91440" bIns="45720" anchor="ctr">
            <a:normAutofit/>
          </a:bodyPr>
          <a:lstStyle/>
          <a:p>
            <a:pPr algn="ctr">
              <a:buNone/>
            </a:pPr>
            <a:r>
              <a:rPr lang="en-US" b="1">
                <a:solidFill>
                  <a:srgbClr val="FFFFFF"/>
                </a:solidFill>
              </a:rPr>
              <a:t>Safety First</a:t>
            </a:r>
          </a:p>
        </p:txBody>
      </p:sp>
      <p:sp>
        <p:nvSpPr>
          <p:cNvPr id="41" name="cbody0"/>
          <p:cNvSpPr txBox="1"/>
          <p:nvPr/>
        </p:nvSpPr>
        <p:spPr>
          <a:xfrm>
            <a:off x="470000" y="2980000"/>
            <a:ext cx="2680000" cy="1207952"/>
          </a:xfrm>
          <a:prstGeom prst="roundRect">
            <a:avLst>
              <a:gd name="adj" fmla="val 6000"/>
            </a:avLst>
          </a:prstGeom>
          <a:solidFill>
            <a:srgbClr val="F2F4F7"/>
          </a:solidFill>
        </p:spPr>
        <p:txBody>
          <a:bodyPr wrap="square" lIns="91440" tIns="68580" rIns="91440" bIns="45720" anchor="ctr">
            <a:normAutofit/>
          </a:bodyPr>
          <a:lstStyle/>
          <a:p>
            <a:pPr algn="ctr">
              <a:lnSpc>
                <a:spcPct val="108000"/>
              </a:lnSpc>
              <a:buNone/>
            </a:pPr>
            <a:r>
              <a:rPr lang="en-US" sz="1400">
                <a:solidFill>
                  <a:srgbClr val="475467"/>
                </a:solidFill>
              </a:rPr>
              <a:t>Military-grade discipline applied to worksite safety culture</a:t>
            </a:r>
          </a:p>
        </p:txBody>
      </p:sp>
      <p:sp>
        <p:nvSpPr>
          <p:cNvPr id="42" name="chip1"/>
          <p:cNvSpPr txBox="1"/>
          <p:nvPr/>
        </p:nvSpPr>
        <p:spPr>
          <a:xfrm>
            <a:off x="3330000" y="2360000"/>
            <a:ext cx="2680000" cy="560000"/>
          </a:xfrm>
          <a:prstGeom prst="roundRect">
            <a:avLst>
              <a:gd name="adj" fmla="val 6000"/>
            </a:avLst>
          </a:prstGeom>
          <a:solidFill>
            <a:srgbClr val="E97132"/>
          </a:solidFill>
        </p:spPr>
        <p:txBody>
          <a:bodyPr wrap="square" lIns="91440" tIns="68580" rIns="91440" bIns="45720" anchor="ctr">
            <a:normAutofit/>
          </a:bodyPr>
          <a:lstStyle/>
          <a:p>
            <a:pPr algn="ctr">
              <a:buNone/>
            </a:pPr>
            <a:r>
              <a:rPr lang="en-US" b="1">
                <a:solidFill>
                  <a:srgbClr val="FFFFFF"/>
                </a:solidFill>
              </a:rPr>
              <a:t>Diverse Teams</a:t>
            </a:r>
          </a:p>
        </p:txBody>
      </p:sp>
      <p:sp>
        <p:nvSpPr>
          <p:cNvPr id="43" name="cbody1"/>
          <p:cNvSpPr txBox="1"/>
          <p:nvPr/>
        </p:nvSpPr>
        <p:spPr>
          <a:xfrm>
            <a:off x="3330000" y="2980000"/>
            <a:ext cx="2644219" cy="1143944"/>
          </a:xfrm>
          <a:prstGeom prst="roundRect">
            <a:avLst>
              <a:gd name="adj" fmla="val 6000"/>
            </a:avLst>
          </a:prstGeom>
          <a:solidFill>
            <a:srgbClr val="F2F4F7"/>
          </a:solidFill>
        </p:spPr>
        <p:txBody>
          <a:bodyPr wrap="square" lIns="91440" tIns="68580" rIns="91440" bIns="45720" anchor="ctr">
            <a:normAutofit/>
          </a:bodyPr>
          <a:lstStyle/>
          <a:p>
            <a:pPr algn="ctr">
              <a:lnSpc>
                <a:spcPct val="108000"/>
              </a:lnSpc>
              <a:buNone/>
            </a:pPr>
            <a:r>
              <a:rPr lang="en-US" sz="1400">
                <a:solidFill>
                  <a:srgbClr val="475467"/>
                </a:solidFill>
              </a:rPr>
              <a:t>International &amp; veteran talent enriches our capabilities</a:t>
            </a:r>
          </a:p>
        </p:txBody>
      </p:sp>
      <p:sp>
        <p:nvSpPr>
          <p:cNvPr id="44" name="chip2"/>
          <p:cNvSpPr txBox="1"/>
          <p:nvPr/>
        </p:nvSpPr>
        <p:spPr>
          <a:xfrm>
            <a:off x="6190000" y="2360000"/>
            <a:ext cx="2680000" cy="560000"/>
          </a:xfrm>
          <a:prstGeom prst="roundRect">
            <a:avLst>
              <a:gd name="adj" fmla="val 6000"/>
            </a:avLst>
          </a:prstGeom>
          <a:solidFill>
            <a:srgbClr val="196B24"/>
          </a:solidFill>
        </p:spPr>
        <p:txBody>
          <a:bodyPr wrap="square" lIns="91440" tIns="68580" rIns="91440" bIns="45720" anchor="ctr">
            <a:normAutofit/>
          </a:bodyPr>
          <a:lstStyle/>
          <a:p>
            <a:pPr algn="ctr">
              <a:buNone/>
            </a:pPr>
            <a:r>
              <a:rPr lang="en-US" b="1">
                <a:solidFill>
                  <a:srgbClr val="FFFFFF"/>
                </a:solidFill>
              </a:rPr>
              <a:t>Growth Mindset</a:t>
            </a:r>
          </a:p>
        </p:txBody>
      </p:sp>
      <p:sp>
        <p:nvSpPr>
          <p:cNvPr id="45" name="cbody2"/>
          <p:cNvSpPr txBox="1"/>
          <p:nvPr/>
        </p:nvSpPr>
        <p:spPr>
          <a:xfrm>
            <a:off x="6190000" y="2980000"/>
            <a:ext cx="2680000" cy="1207952"/>
          </a:xfrm>
          <a:prstGeom prst="roundRect">
            <a:avLst>
              <a:gd name="adj" fmla="val 6000"/>
            </a:avLst>
          </a:prstGeom>
          <a:solidFill>
            <a:srgbClr val="F2F4F7"/>
          </a:solidFill>
        </p:spPr>
        <p:txBody>
          <a:bodyPr wrap="square" lIns="91440" tIns="68580" rIns="91440" bIns="45720" anchor="ctr">
            <a:normAutofit/>
          </a:bodyPr>
          <a:lstStyle/>
          <a:p>
            <a:pPr algn="ctr">
              <a:lnSpc>
                <a:spcPct val="108000"/>
              </a:lnSpc>
              <a:buNone/>
            </a:pPr>
            <a:r>
              <a:rPr lang="en-US" sz="1400">
                <a:solidFill>
                  <a:srgbClr val="475467"/>
                </a:solidFill>
              </a:rPr>
              <a:t>Continuous upskilling and career ladder programs</a:t>
            </a:r>
          </a:p>
        </p:txBody>
      </p:sp>
      <p:sp>
        <p:nvSpPr>
          <p:cNvPr id="46" name="chip3"/>
          <p:cNvSpPr txBox="1"/>
          <p:nvPr/>
        </p:nvSpPr>
        <p:spPr>
          <a:xfrm>
            <a:off x="9050000" y="2360000"/>
            <a:ext cx="2680000" cy="560000"/>
          </a:xfrm>
          <a:prstGeom prst="roundRect">
            <a:avLst>
              <a:gd name="adj" fmla="val 6000"/>
            </a:avLst>
          </a:prstGeom>
          <a:solidFill>
            <a:srgbClr val="0E2841"/>
          </a:solidFill>
        </p:spPr>
        <p:txBody>
          <a:bodyPr wrap="square" lIns="91440" tIns="68580" rIns="91440" bIns="45720" anchor="ctr">
            <a:normAutofit/>
          </a:bodyPr>
          <a:lstStyle/>
          <a:p>
            <a:pPr algn="ctr">
              <a:buNone/>
            </a:pPr>
            <a:r>
              <a:rPr lang="en-US" b="1">
                <a:solidFill>
                  <a:srgbClr val="FFFFFF"/>
                </a:solidFill>
              </a:rPr>
              <a:t>Service Ethos</a:t>
            </a:r>
          </a:p>
        </p:txBody>
      </p:sp>
      <p:sp>
        <p:nvSpPr>
          <p:cNvPr id="47" name="cbody3"/>
          <p:cNvSpPr txBox="1"/>
          <p:nvPr/>
        </p:nvSpPr>
        <p:spPr>
          <a:xfrm>
            <a:off x="9050000" y="2980000"/>
            <a:ext cx="2680000" cy="1207952"/>
          </a:xfrm>
          <a:prstGeom prst="roundRect">
            <a:avLst>
              <a:gd name="adj" fmla="val 6000"/>
            </a:avLst>
          </a:prstGeom>
          <a:solidFill>
            <a:srgbClr val="F2F4F7"/>
          </a:solidFill>
        </p:spPr>
        <p:txBody>
          <a:bodyPr wrap="square" lIns="91440" tIns="68580" rIns="91440" bIns="45720" anchor="ctr">
            <a:normAutofit/>
          </a:bodyPr>
          <a:lstStyle/>
          <a:p>
            <a:pPr algn="ctr">
              <a:lnSpc>
                <a:spcPct val="108000"/>
              </a:lnSpc>
              <a:buNone/>
            </a:pPr>
            <a:r>
              <a:rPr lang="en-US" sz="1400">
                <a:solidFill>
                  <a:srgbClr val="475467"/>
                </a:solidFill>
              </a:rPr>
              <a:t>We serve clients the way veterans serve, with commitment</a:t>
            </a:r>
          </a:p>
        </p:txBody>
      </p:sp>
    </p:spTree>
    <p:extLst>
      <p:ext uri="{BB962C8B-B14F-4D97-AF65-F5344CB8AC3E}">
        <p14:creationId xmlns:p14="http://schemas.microsoft.com/office/powerpoint/2010/main" val="2999579304"/>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490921" y="280000"/>
            <a:ext cx="5500000" cy="760000"/>
          </a:xfrm>
          <a:prstGeom prst="rect">
            <a:avLst/>
          </a:prstGeom>
        </p:spPr>
        <p:txBody>
          <a:bodyPr anchor="t">
            <a:normAutofit/>
          </a:bodyPr>
          <a:lstStyle/>
          <a:p>
            <a:pPr>
              <a:buNone/>
            </a:pPr>
            <a:r>
              <a:rPr lang="en-US" sz="4000" b="1">
                <a:solidFill>
                  <a:srgbClr val="0E2841"/>
                </a:solidFill>
              </a:rPr>
              <a:t>Awards &amp; Recognition</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0" name="subA"/>
          <p:cNvSpPr txBox="1"/>
          <p:nvPr/>
        </p:nvSpPr>
        <p:spPr>
          <a:xfrm>
            <a:off x="470000" y="1180000"/>
            <a:ext cx="11250000" cy="360000"/>
          </a:xfrm>
          <a:prstGeom prst="rect">
            <a:avLst/>
          </a:prstGeom>
          <a:noFill/>
        </p:spPr>
        <p:txBody>
          <a:bodyPr wrap="square" lIns="91440" tIns="68580" rIns="91440" bIns="45720" anchor="t">
            <a:noAutofit/>
          </a:bodyPr>
          <a:lstStyle/>
          <a:p>
            <a:pPr algn="l">
              <a:buNone/>
            </a:pPr>
            <a:r>
              <a:rPr lang="en-US" b="1">
                <a:solidFill>
                  <a:srgbClr val="E97132"/>
                </a:solidFill>
              </a:rPr>
              <a:t>Federal &amp; State Recognition for Veteran Employment Excellence</a:t>
            </a:r>
          </a:p>
        </p:txBody>
      </p:sp>
      <p:sp>
        <p:nvSpPr>
          <p:cNvPr id="31" name="descA"/>
          <p:cNvSpPr txBox="1"/>
          <p:nvPr/>
        </p:nvSpPr>
        <p:spPr>
          <a:xfrm>
            <a:off x="470000" y="1560000"/>
            <a:ext cx="11250000" cy="680000"/>
          </a:xfrm>
          <a:prstGeom prst="rect">
            <a:avLst/>
          </a:prstGeom>
          <a:noFill/>
        </p:spPr>
        <p:txBody>
          <a:bodyPr wrap="square" lIns="91440" tIns="68580" rIns="91440" bIns="45720" anchor="t">
            <a:normAutofit/>
          </a:bodyPr>
          <a:lstStyle/>
          <a:p>
            <a:pPr algn="l">
              <a:lnSpc>
                <a:spcPct val="106000"/>
              </a:lnSpc>
              <a:buNone/>
            </a:pPr>
            <a:r>
              <a:rPr lang="en-US" sz="1600">
                <a:solidFill>
                  <a:srgbClr val="0E2841"/>
                </a:solidFill>
              </a:rPr>
              <a:t>The Honoring Investments in Recruiting and Employing American Military Veterans (HIRE Vets) Medallion Program is </a:t>
            </a:r>
            <a:r>
              <a:rPr lang="en-US" sz="1600" b="1">
                <a:solidFill>
                  <a:srgbClr val="0E2841"/>
                </a:solidFill>
              </a:rPr>
              <a:t>the only federal award</a:t>
            </a:r>
            <a:r>
              <a:rPr lang="en-US" sz="1600">
                <a:solidFill>
                  <a:srgbClr val="0E2841"/>
                </a:solidFill>
              </a:rPr>
              <a:t> recognizing exceptional achievement in veteran employment.</a:t>
            </a:r>
          </a:p>
        </p:txBody>
      </p:sp>
      <p:sp>
        <p:nvSpPr>
          <p:cNvPr id="40" name="rk0"/>
          <p:cNvSpPr txBox="1"/>
          <p:nvPr/>
        </p:nvSpPr>
        <p:spPr>
          <a:xfrm>
            <a:off x="470000" y="2380000"/>
            <a:ext cx="2700000" cy="620000"/>
          </a:xfrm>
          <a:prstGeom prst="rect">
            <a:avLst/>
          </a:prstGeom>
          <a:solidFill>
            <a:srgbClr val="0E2841"/>
          </a:solidFill>
        </p:spPr>
        <p:txBody>
          <a:bodyPr wrap="square" lIns="91440" tIns="68580" rIns="91440" bIns="45720" anchor="ctr">
            <a:normAutofit/>
          </a:bodyPr>
          <a:lstStyle/>
          <a:p>
            <a:pPr algn="l">
              <a:buNone/>
            </a:pPr>
            <a:r>
              <a:rPr lang="en-US" sz="1600" b="1">
                <a:solidFill>
                  <a:srgbClr val="E97132"/>
                </a:solidFill>
              </a:rPr>
              <a:t>HIRE Vets:</a:t>
            </a:r>
          </a:p>
        </p:txBody>
      </p:sp>
      <p:sp>
        <p:nvSpPr>
          <p:cNvPr id="41" name="rv0"/>
          <p:cNvSpPr txBox="1"/>
          <p:nvPr/>
        </p:nvSpPr>
        <p:spPr>
          <a:xfrm>
            <a:off x="3170000" y="2380000"/>
            <a:ext cx="8550000" cy="620000"/>
          </a:xfrm>
          <a:prstGeom prst="rect">
            <a:avLst/>
          </a:prstGeom>
          <a:solidFill>
            <a:srgbClr val="0E2841"/>
          </a:solidFill>
        </p:spPr>
        <p:txBody>
          <a:bodyPr wrap="square" lIns="91440" tIns="68580" rIns="91440" bIns="45720" anchor="ctr">
            <a:normAutofit/>
          </a:bodyPr>
          <a:lstStyle/>
          <a:p>
            <a:pPr algn="l">
              <a:buNone/>
            </a:pPr>
            <a:r>
              <a:rPr lang="en-US" sz="1600">
                <a:solidFill>
                  <a:srgbClr val="FFFFFF"/>
                </a:solidFill>
              </a:rPr>
              <a:t>2025 Gold Medallion Award Recipient — U.S. Department of Labor</a:t>
            </a:r>
          </a:p>
        </p:txBody>
      </p:sp>
      <p:sp>
        <p:nvSpPr>
          <p:cNvPr id="42" name="rk1"/>
          <p:cNvSpPr txBox="1"/>
          <p:nvPr/>
        </p:nvSpPr>
        <p:spPr>
          <a:xfrm>
            <a:off x="470000" y="3060000"/>
            <a:ext cx="2700000" cy="620000"/>
          </a:xfrm>
          <a:prstGeom prst="rect">
            <a:avLst/>
          </a:prstGeom>
          <a:solidFill>
            <a:srgbClr val="1B3A57"/>
          </a:solidFill>
        </p:spPr>
        <p:txBody>
          <a:bodyPr wrap="square" lIns="91440" tIns="68580" rIns="91440" bIns="45720" anchor="ctr">
            <a:normAutofit/>
          </a:bodyPr>
          <a:lstStyle/>
          <a:p>
            <a:pPr algn="l">
              <a:buNone/>
            </a:pPr>
            <a:r>
              <a:rPr lang="en-US" sz="1600" b="1">
                <a:solidFill>
                  <a:srgbClr val="E97132"/>
                </a:solidFill>
              </a:rPr>
              <a:t>Texas:</a:t>
            </a:r>
          </a:p>
        </p:txBody>
      </p:sp>
      <p:sp>
        <p:nvSpPr>
          <p:cNvPr id="43" name="rv1"/>
          <p:cNvSpPr txBox="1"/>
          <p:nvPr/>
        </p:nvSpPr>
        <p:spPr>
          <a:xfrm>
            <a:off x="3170000" y="3060000"/>
            <a:ext cx="8550000" cy="620000"/>
          </a:xfrm>
          <a:prstGeom prst="rect">
            <a:avLst/>
          </a:prstGeom>
          <a:solidFill>
            <a:srgbClr val="1B3A57"/>
          </a:solidFill>
        </p:spPr>
        <p:txBody>
          <a:bodyPr wrap="square" lIns="91440" tIns="68580" rIns="91440" bIns="45720" anchor="ctr">
            <a:normAutofit/>
          </a:bodyPr>
          <a:lstStyle/>
          <a:p>
            <a:pPr algn="l">
              <a:buNone/>
            </a:pPr>
            <a:r>
              <a:rPr lang="en-US" sz="1600">
                <a:solidFill>
                  <a:srgbClr val="FFFFFF"/>
                </a:solidFill>
              </a:rPr>
              <a:t>Recognized by Texas We Hire Vets</a:t>
            </a:r>
          </a:p>
        </p:txBody>
      </p:sp>
      <p:sp>
        <p:nvSpPr>
          <p:cNvPr id="44" name="rk2"/>
          <p:cNvSpPr txBox="1"/>
          <p:nvPr/>
        </p:nvSpPr>
        <p:spPr>
          <a:xfrm>
            <a:off x="470000" y="3740000"/>
            <a:ext cx="2700000" cy="620000"/>
          </a:xfrm>
          <a:prstGeom prst="rect">
            <a:avLst/>
          </a:prstGeom>
          <a:solidFill>
            <a:srgbClr val="0E2841"/>
          </a:solidFill>
        </p:spPr>
        <p:txBody>
          <a:bodyPr wrap="square" lIns="91440" tIns="68580" rIns="91440" bIns="45720" anchor="ctr">
            <a:normAutofit/>
          </a:bodyPr>
          <a:lstStyle/>
          <a:p>
            <a:pPr algn="l">
              <a:buNone/>
            </a:pPr>
            <a:r>
              <a:rPr lang="en-US" sz="1600" b="1">
                <a:solidFill>
                  <a:srgbClr val="E97132"/>
                </a:solidFill>
              </a:rPr>
              <a:t>Safety:</a:t>
            </a:r>
          </a:p>
        </p:txBody>
      </p:sp>
      <p:sp>
        <p:nvSpPr>
          <p:cNvPr id="45" name="rv2"/>
          <p:cNvSpPr txBox="1"/>
          <p:nvPr/>
        </p:nvSpPr>
        <p:spPr>
          <a:xfrm>
            <a:off x="3170000" y="3740000"/>
            <a:ext cx="8550000" cy="620000"/>
          </a:xfrm>
          <a:prstGeom prst="rect">
            <a:avLst/>
          </a:prstGeom>
          <a:solidFill>
            <a:srgbClr val="0E2841"/>
          </a:solidFill>
        </p:spPr>
        <p:txBody>
          <a:bodyPr wrap="square" lIns="91440" tIns="68580" rIns="91440" bIns="45720" anchor="ctr">
            <a:normAutofit/>
          </a:bodyPr>
          <a:lstStyle/>
          <a:p>
            <a:pPr algn="l">
              <a:buNone/>
            </a:pPr>
            <a:r>
              <a:rPr lang="en-US" sz="1600">
                <a:solidFill>
                  <a:srgbClr val="FFFFFF"/>
                </a:solidFill>
              </a:rPr>
              <a:t>2026 Best in Class Safety Excellence Award Recipient</a:t>
            </a:r>
          </a:p>
        </p:txBody>
      </p:sp>
      <p:sp>
        <p:nvSpPr>
          <p:cNvPr id="46" name="rk3"/>
          <p:cNvSpPr txBox="1"/>
          <p:nvPr/>
        </p:nvSpPr>
        <p:spPr>
          <a:xfrm>
            <a:off x="470000" y="4420000"/>
            <a:ext cx="2700000" cy="620000"/>
          </a:xfrm>
          <a:prstGeom prst="rect">
            <a:avLst/>
          </a:prstGeom>
          <a:solidFill>
            <a:srgbClr val="1B3A57"/>
          </a:solidFill>
        </p:spPr>
        <p:txBody>
          <a:bodyPr wrap="square" lIns="91440" tIns="68580" rIns="91440" bIns="45720" anchor="ctr">
            <a:normAutofit/>
          </a:bodyPr>
          <a:lstStyle/>
          <a:p>
            <a:pPr algn="l">
              <a:buNone/>
            </a:pPr>
            <a:r>
              <a:rPr lang="en-US" sz="1600" b="1">
                <a:solidFill>
                  <a:srgbClr val="E97132"/>
                </a:solidFill>
              </a:rPr>
              <a:t>Veteran Workforce:</a:t>
            </a:r>
          </a:p>
        </p:txBody>
      </p:sp>
      <p:sp>
        <p:nvSpPr>
          <p:cNvPr id="47" name="rv3"/>
          <p:cNvSpPr txBox="1"/>
          <p:nvPr/>
        </p:nvSpPr>
        <p:spPr>
          <a:xfrm>
            <a:off x="3170000" y="4420000"/>
            <a:ext cx="8550000" cy="620000"/>
          </a:xfrm>
          <a:prstGeom prst="rect">
            <a:avLst/>
          </a:prstGeom>
          <a:solidFill>
            <a:srgbClr val="1B3A57"/>
          </a:solidFill>
        </p:spPr>
        <p:txBody>
          <a:bodyPr wrap="square" lIns="91440" tIns="68580" rIns="91440" bIns="45720" anchor="ctr">
            <a:normAutofit/>
          </a:bodyPr>
          <a:lstStyle/>
          <a:p>
            <a:pPr algn="l">
              <a:buNone/>
            </a:pPr>
            <a:r>
              <a:rPr lang="en-US" sz="1600">
                <a:solidFill>
                  <a:srgbClr val="FFFFFF"/>
                </a:solidFill>
              </a:rPr>
              <a:t>20%+ of </a:t>
            </a:r>
            <a:r>
              <a:rPr lang="en-US" sz="1600" err="1">
                <a:solidFill>
                  <a:srgbClr val="FFFFFF"/>
                </a:solidFill>
              </a:rPr>
              <a:t>Envent</a:t>
            </a:r>
            <a:r>
              <a:rPr lang="en-US" sz="1600">
                <a:solidFill>
                  <a:srgbClr val="FFFFFF"/>
                </a:solidFill>
              </a:rPr>
              <a:t> workforce are veterans — 90%+ one-year retention rate</a:t>
            </a:r>
          </a:p>
        </p:txBody>
      </p:sp>
      <p:pic>
        <p:nvPicPr>
          <p:cNvPr id="3" name="Picture 2">
            <a:extLst>
              <a:ext uri="{FF2B5EF4-FFF2-40B4-BE49-F238E27FC236}">
                <a16:creationId xmlns:a16="http://schemas.microsoft.com/office/drawing/2014/main" id="{5D069BAA-8F2D-6F46-27E4-DEB946924B3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550" y="2017052"/>
            <a:ext cx="8570628" cy="4837076"/>
          </a:xfrm>
          <a:prstGeom prst="rect">
            <a:avLst/>
          </a:prstGeom>
        </p:spPr>
      </p:pic>
    </p:spTree>
    <p:extLst>
      <p:ext uri="{BB962C8B-B14F-4D97-AF65-F5344CB8AC3E}">
        <p14:creationId xmlns:p14="http://schemas.microsoft.com/office/powerpoint/2010/main" val="3198010044"/>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550" y="3143953"/>
            <a:ext cx="6595867" cy="3710175"/>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233888" y="415316"/>
            <a:ext cx="7893415" cy="1180000"/>
          </a:xfrm>
          <a:prstGeom prst="rect">
            <a:avLst/>
          </a:prstGeom>
        </p:spPr>
        <p:txBody>
          <a:bodyPr anchor="t">
            <a:noAutofit/>
          </a:bodyPr>
          <a:lstStyle/>
          <a:p>
            <a:pPr>
              <a:buNone/>
            </a:pPr>
            <a:r>
              <a:rPr lang="en-US" sz="4000" b="1" dirty="0">
                <a:solidFill>
                  <a:srgbClr val="0E2841"/>
                </a:solidFill>
              </a:rPr>
              <a:t>Retention &amp; Career Development</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40" name="it0"/>
          <p:cNvSpPr txBox="1"/>
          <p:nvPr/>
        </p:nvSpPr>
        <p:spPr>
          <a:xfrm>
            <a:off x="233888" y="1201496"/>
            <a:ext cx="7190534" cy="1449548"/>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b="1" dirty="0">
                <a:solidFill>
                  <a:srgbClr val="156082"/>
                </a:solidFill>
              </a:rPr>
              <a:t>Career Ladder Framework</a:t>
            </a:r>
          </a:p>
          <a:p>
            <a:pPr algn="l">
              <a:lnSpc>
                <a:spcPct val="102000"/>
              </a:lnSpc>
              <a:buNone/>
            </a:pPr>
            <a:r>
              <a:rPr lang="en-US" sz="1600" dirty="0">
                <a:solidFill>
                  <a:srgbClr val="475467"/>
                </a:solidFill>
              </a:rPr>
              <a:t>Every veteran hire receives a written career map showing progression from entry-level to supervisor and beyond. We don't just hire, we invest.</a:t>
            </a:r>
          </a:p>
        </p:txBody>
      </p:sp>
      <p:sp>
        <p:nvSpPr>
          <p:cNvPr id="41" name="it1"/>
          <p:cNvSpPr txBox="1"/>
          <p:nvPr/>
        </p:nvSpPr>
        <p:spPr>
          <a:xfrm>
            <a:off x="233888" y="2442736"/>
            <a:ext cx="7190534" cy="1095379"/>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b="1" dirty="0">
                <a:solidFill>
                  <a:srgbClr val="E97132"/>
                </a:solidFill>
              </a:rPr>
              <a:t>Tuition Assistance</a:t>
            </a:r>
          </a:p>
          <a:p>
            <a:pPr algn="l">
              <a:lnSpc>
                <a:spcPct val="102000"/>
              </a:lnSpc>
              <a:buNone/>
            </a:pPr>
            <a:r>
              <a:rPr lang="en-US" sz="1600" dirty="0">
                <a:solidFill>
                  <a:srgbClr val="475467"/>
                </a:solidFill>
              </a:rPr>
              <a:t>Tuition assistance for certifications and degrees in environmental science, safety, and project management.</a:t>
            </a:r>
          </a:p>
        </p:txBody>
      </p:sp>
      <p:sp>
        <p:nvSpPr>
          <p:cNvPr id="42" name="it2"/>
          <p:cNvSpPr txBox="1"/>
          <p:nvPr/>
        </p:nvSpPr>
        <p:spPr>
          <a:xfrm>
            <a:off x="233888" y="3351271"/>
            <a:ext cx="7190534" cy="1127576"/>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b="1">
                <a:solidFill>
                  <a:srgbClr val="196B24"/>
                </a:solidFill>
              </a:rPr>
              <a:t>Leadership Fast-Track</a:t>
            </a:r>
          </a:p>
          <a:p>
            <a:pPr algn="l">
              <a:lnSpc>
                <a:spcPct val="102000"/>
              </a:lnSpc>
              <a:buNone/>
            </a:pPr>
            <a:r>
              <a:rPr lang="en-US" sz="1600">
                <a:solidFill>
                  <a:srgbClr val="475467"/>
                </a:solidFill>
              </a:rPr>
              <a:t>NCO and officer backgrounds enter an accelerated leadership pipeline with coaching, stretch assignments, and management exposure.</a:t>
            </a:r>
          </a:p>
        </p:txBody>
      </p:sp>
      <p:sp>
        <p:nvSpPr>
          <p:cNvPr id="43" name="it3"/>
          <p:cNvSpPr txBox="1"/>
          <p:nvPr/>
        </p:nvSpPr>
        <p:spPr>
          <a:xfrm>
            <a:off x="233888" y="4281271"/>
            <a:ext cx="7190534" cy="1138308"/>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sz="2000" b="1">
                <a:solidFill>
                  <a:srgbClr val="0E2841"/>
                </a:solidFill>
              </a:rPr>
              <a:t>Recognition Programs</a:t>
            </a:r>
          </a:p>
          <a:p>
            <a:pPr algn="l">
              <a:lnSpc>
                <a:spcPct val="102000"/>
              </a:lnSpc>
              <a:buNone/>
            </a:pPr>
            <a:r>
              <a:rPr lang="en-US">
                <a:solidFill>
                  <a:srgbClr val="475467"/>
                </a:solidFill>
              </a:rPr>
              <a:t>Monthly safety achievement awards and an annual Veteran Appreciation reinforce belonging and loyalty.</a:t>
            </a:r>
          </a:p>
        </p:txBody>
      </p:sp>
      <p:sp>
        <p:nvSpPr>
          <p:cNvPr id="44" name="pledge"/>
          <p:cNvSpPr txBox="1"/>
          <p:nvPr/>
        </p:nvSpPr>
        <p:spPr>
          <a:xfrm>
            <a:off x="7790080" y="1916999"/>
            <a:ext cx="3685640" cy="2790000"/>
          </a:xfrm>
          <a:prstGeom prst="roundRect">
            <a:avLst>
              <a:gd name="adj" fmla="val 6000"/>
            </a:avLst>
          </a:prstGeom>
          <a:solidFill>
            <a:srgbClr val="0E2841"/>
          </a:solidFill>
        </p:spPr>
        <p:txBody>
          <a:bodyPr wrap="square" lIns="91440" tIns="68580" rIns="91440" bIns="45720" anchor="ctr">
            <a:normAutofit/>
          </a:bodyPr>
          <a:lstStyle/>
          <a:p>
            <a:pPr algn="ctr">
              <a:spcAft>
                <a:spcPts val="600"/>
              </a:spcAft>
              <a:buNone/>
            </a:pPr>
            <a:r>
              <a:rPr lang="en-US" sz="2400" b="1">
                <a:solidFill>
                  <a:srgbClr val="E97132"/>
                </a:solidFill>
              </a:rPr>
              <a:t>Our Retention Pledge</a:t>
            </a:r>
          </a:p>
          <a:p>
            <a:pPr algn="l">
              <a:lnSpc>
                <a:spcPct val="104000"/>
              </a:lnSpc>
              <a:spcAft>
                <a:spcPts val="400"/>
              </a:spcAft>
              <a:buNone/>
            </a:pPr>
            <a:r>
              <a:rPr lang="en-US" b="1">
                <a:solidFill>
                  <a:srgbClr val="E97132"/>
                </a:solidFill>
              </a:rPr>
              <a:t>✓  </a:t>
            </a:r>
            <a:r>
              <a:rPr lang="en-US">
                <a:solidFill>
                  <a:srgbClr val="FFFFFF"/>
                </a:solidFill>
              </a:rPr>
              <a:t>Transparent communication</a:t>
            </a:r>
          </a:p>
          <a:p>
            <a:pPr algn="l">
              <a:lnSpc>
                <a:spcPct val="104000"/>
              </a:lnSpc>
              <a:spcAft>
                <a:spcPts val="400"/>
              </a:spcAft>
              <a:buNone/>
            </a:pPr>
            <a:r>
              <a:rPr lang="en-US" b="1">
                <a:solidFill>
                  <a:srgbClr val="E97132"/>
                </a:solidFill>
              </a:rPr>
              <a:t>✓  </a:t>
            </a:r>
            <a:r>
              <a:rPr lang="en-US">
                <a:solidFill>
                  <a:srgbClr val="FFFFFF"/>
                </a:solidFill>
              </a:rPr>
              <a:t>Flexible scheduling for VA appointments</a:t>
            </a:r>
          </a:p>
          <a:p>
            <a:pPr algn="l">
              <a:lnSpc>
                <a:spcPct val="104000"/>
              </a:lnSpc>
              <a:spcAft>
                <a:spcPts val="400"/>
              </a:spcAft>
              <a:buNone/>
            </a:pPr>
            <a:r>
              <a:rPr lang="en-US" b="1">
                <a:solidFill>
                  <a:srgbClr val="E97132"/>
                </a:solidFill>
              </a:rPr>
              <a:t>✓  </a:t>
            </a:r>
            <a:r>
              <a:rPr lang="en-US">
                <a:solidFill>
                  <a:srgbClr val="FFFFFF"/>
                </a:solidFill>
              </a:rPr>
              <a:t>Mental health support resources</a:t>
            </a:r>
          </a:p>
          <a:p>
            <a:pPr algn="l">
              <a:lnSpc>
                <a:spcPct val="104000"/>
              </a:lnSpc>
              <a:spcAft>
                <a:spcPts val="400"/>
              </a:spcAft>
              <a:buNone/>
            </a:pPr>
            <a:r>
              <a:rPr lang="en-US" b="1">
                <a:solidFill>
                  <a:srgbClr val="E97132"/>
                </a:solidFill>
              </a:rPr>
              <a:t>✓  </a:t>
            </a:r>
            <a:r>
              <a:rPr lang="en-US">
                <a:solidFill>
                  <a:srgbClr val="FFFFFF"/>
                </a:solidFill>
              </a:rPr>
              <a:t>Zero tolerance for bias</a:t>
            </a:r>
          </a:p>
        </p:txBody>
      </p:sp>
    </p:spTree>
    <p:extLst>
      <p:ext uri="{BB962C8B-B14F-4D97-AF65-F5344CB8AC3E}">
        <p14:creationId xmlns:p14="http://schemas.microsoft.com/office/powerpoint/2010/main" val="37628239"/>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469456" y="641972"/>
            <a:ext cx="5500000" cy="1180000"/>
          </a:xfrm>
          <a:prstGeom prst="rect">
            <a:avLst/>
          </a:prstGeom>
        </p:spPr>
        <p:txBody>
          <a:bodyPr anchor="t">
            <a:noAutofit/>
          </a:bodyPr>
          <a:lstStyle/>
          <a:p>
            <a:pPr>
              <a:buNone/>
            </a:pPr>
            <a:r>
              <a:rPr lang="en-US" sz="4000" b="1">
                <a:solidFill>
                  <a:srgbClr val="0E2841"/>
                </a:solidFill>
              </a:rPr>
              <a:t>International Workforce Outreach</a:t>
            </a:r>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0" name="subI"/>
          <p:cNvSpPr txBox="1"/>
          <p:nvPr/>
        </p:nvSpPr>
        <p:spPr>
          <a:xfrm>
            <a:off x="6471106" y="1058563"/>
            <a:ext cx="5050000" cy="360000"/>
          </a:xfrm>
          <a:prstGeom prst="rect">
            <a:avLst/>
          </a:prstGeom>
          <a:noFill/>
        </p:spPr>
        <p:txBody>
          <a:bodyPr wrap="square" lIns="91440" tIns="68580" rIns="91440" bIns="45720" anchor="t">
            <a:noAutofit/>
          </a:bodyPr>
          <a:lstStyle/>
          <a:p>
            <a:pPr algn="l">
              <a:buNone/>
            </a:pPr>
            <a:r>
              <a:rPr lang="en-US" b="1" i="1">
                <a:solidFill>
                  <a:srgbClr val="E97132"/>
                </a:solidFill>
              </a:rPr>
              <a:t>Expanding our talent pool beyond borders</a:t>
            </a:r>
          </a:p>
        </p:txBody>
      </p:sp>
      <p:sp>
        <p:nvSpPr>
          <p:cNvPr id="31" name="descI"/>
          <p:cNvSpPr txBox="1"/>
          <p:nvPr/>
        </p:nvSpPr>
        <p:spPr>
          <a:xfrm>
            <a:off x="158761" y="2069296"/>
            <a:ext cx="11539774" cy="1365887"/>
          </a:xfrm>
          <a:prstGeom prst="roundRect">
            <a:avLst>
              <a:gd name="adj" fmla="val 6000"/>
            </a:avLst>
          </a:prstGeom>
          <a:solidFill>
            <a:srgbClr val="0E2841"/>
          </a:solidFill>
        </p:spPr>
        <p:txBody>
          <a:bodyPr wrap="square" lIns="91440" tIns="68580" rIns="91440" bIns="45720" anchor="ctr">
            <a:normAutofit/>
          </a:bodyPr>
          <a:lstStyle/>
          <a:p>
            <a:pPr algn="l">
              <a:lnSpc>
                <a:spcPct val="104000"/>
              </a:lnSpc>
              <a:buNone/>
            </a:pPr>
            <a:r>
              <a:rPr lang="en-US" err="1">
                <a:solidFill>
                  <a:srgbClr val="FFFFFF"/>
                </a:solidFill>
              </a:rPr>
              <a:t>Envent</a:t>
            </a:r>
            <a:r>
              <a:rPr lang="en-US">
                <a:solidFill>
                  <a:srgbClr val="FFFFFF"/>
                </a:solidFill>
              </a:rPr>
              <a:t> participates in the </a:t>
            </a:r>
            <a:r>
              <a:rPr lang="en-US" err="1">
                <a:solidFill>
                  <a:srgbClr val="FFFFFF"/>
                </a:solidFill>
              </a:rPr>
              <a:t>Inov</a:t>
            </a:r>
            <a:r>
              <a:rPr lang="en-US">
                <a:solidFill>
                  <a:srgbClr val="FFFFFF"/>
                </a:solidFill>
              </a:rPr>
              <a:t> Contacto / AICEP program — a Portuguese government-backed initiative placing early-career professionals in global companies. It provides access to multilingual, highly educated talent who demonstrate strong adaptability, technical knowledge, and a results-driven mindset aligned with Envent's operational and safety expectations.</a:t>
            </a:r>
          </a:p>
        </p:txBody>
      </p:sp>
      <p:sp>
        <p:nvSpPr>
          <p:cNvPr id="40" name="q0"/>
          <p:cNvSpPr txBox="1"/>
          <p:nvPr/>
        </p:nvSpPr>
        <p:spPr>
          <a:xfrm>
            <a:off x="190958" y="3650310"/>
            <a:ext cx="5896971" cy="1573436"/>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b="1">
                <a:solidFill>
                  <a:srgbClr val="156082"/>
                </a:solidFill>
              </a:rPr>
              <a:t>Inov Contacto / AICEP</a:t>
            </a:r>
          </a:p>
          <a:p>
            <a:pPr algn="l">
              <a:lnSpc>
                <a:spcPct val="102000"/>
              </a:lnSpc>
              <a:buNone/>
            </a:pPr>
            <a:r>
              <a:rPr lang="en-US" sz="1600">
                <a:solidFill>
                  <a:srgbClr val="475467"/>
                </a:solidFill>
              </a:rPr>
              <a:t>International internship program backed by the Portuguese government (AICEP), placing bilingual, technically skilled interns in U.S. companies like </a:t>
            </a:r>
            <a:r>
              <a:rPr lang="en-US" sz="1600" err="1">
                <a:solidFill>
                  <a:srgbClr val="475467"/>
                </a:solidFill>
              </a:rPr>
              <a:t>Envent</a:t>
            </a:r>
            <a:r>
              <a:rPr lang="en-US" sz="1600">
                <a:solidFill>
                  <a:srgbClr val="475467"/>
                </a:solidFill>
              </a:rPr>
              <a:t>.</a:t>
            </a:r>
          </a:p>
        </p:txBody>
      </p:sp>
      <p:sp>
        <p:nvSpPr>
          <p:cNvPr id="41" name="q1"/>
          <p:cNvSpPr txBox="1"/>
          <p:nvPr/>
        </p:nvSpPr>
        <p:spPr>
          <a:xfrm>
            <a:off x="6112803" y="3639578"/>
            <a:ext cx="5757450" cy="1562703"/>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b="1">
                <a:solidFill>
                  <a:srgbClr val="E97132"/>
                </a:solidFill>
              </a:rPr>
              <a:t>Why It Works for </a:t>
            </a:r>
            <a:r>
              <a:rPr lang="en-US" b="1" err="1">
                <a:solidFill>
                  <a:srgbClr val="E97132"/>
                </a:solidFill>
              </a:rPr>
              <a:t>Envent</a:t>
            </a:r>
            <a:endParaRPr lang="en-US" b="1">
              <a:solidFill>
                <a:srgbClr val="E97132"/>
              </a:solidFill>
            </a:endParaRPr>
          </a:p>
          <a:p>
            <a:pPr algn="l">
              <a:lnSpc>
                <a:spcPct val="102000"/>
              </a:lnSpc>
              <a:buNone/>
            </a:pPr>
            <a:r>
              <a:rPr lang="en-US" sz="1600">
                <a:solidFill>
                  <a:srgbClr val="475467"/>
                </a:solidFill>
              </a:rPr>
              <a:t>Interns bring fresh perspectives, often multilingual capabilities, and strong academic foundations while enriching teams and expanding our capabilities across operations.</a:t>
            </a:r>
          </a:p>
        </p:txBody>
      </p:sp>
      <p:sp>
        <p:nvSpPr>
          <p:cNvPr id="42" name="q2"/>
          <p:cNvSpPr txBox="1"/>
          <p:nvPr/>
        </p:nvSpPr>
        <p:spPr>
          <a:xfrm>
            <a:off x="190958" y="5238620"/>
            <a:ext cx="5886239" cy="1126934"/>
          </a:xfrm>
          <a:prstGeom prst="roundRect">
            <a:avLst>
              <a:gd name="adj" fmla="val 6000"/>
            </a:avLst>
          </a:prstGeom>
          <a:solidFill>
            <a:srgbClr val="F2F4F7"/>
          </a:solidFill>
        </p:spPr>
        <p:txBody>
          <a:bodyPr wrap="square" lIns="91440" tIns="68580" rIns="91440" bIns="45720" anchor="ctr">
            <a:noAutofit/>
          </a:bodyPr>
          <a:lstStyle/>
          <a:p>
            <a:pPr algn="l">
              <a:spcAft>
                <a:spcPts val="200"/>
              </a:spcAft>
              <a:buNone/>
            </a:pPr>
            <a:r>
              <a:rPr lang="en-US" b="1">
                <a:solidFill>
                  <a:srgbClr val="196B24"/>
                </a:solidFill>
              </a:rPr>
              <a:t>Shared Values</a:t>
            </a:r>
          </a:p>
          <a:p>
            <a:pPr algn="l">
              <a:lnSpc>
                <a:spcPct val="102000"/>
              </a:lnSpc>
              <a:buNone/>
            </a:pPr>
            <a:r>
              <a:rPr lang="en-US" sz="1600">
                <a:solidFill>
                  <a:srgbClr val="475467"/>
                </a:solidFill>
              </a:rPr>
              <a:t>Participants demonstrate strong discipline, adaptability, and technical training that translates directly into </a:t>
            </a:r>
            <a:r>
              <a:rPr lang="en-US" sz="1600" err="1">
                <a:solidFill>
                  <a:srgbClr val="475467"/>
                </a:solidFill>
              </a:rPr>
              <a:t>Envent's</a:t>
            </a:r>
            <a:r>
              <a:rPr lang="en-US" sz="1600">
                <a:solidFill>
                  <a:srgbClr val="475467"/>
                </a:solidFill>
              </a:rPr>
              <a:t> safety-first culture.</a:t>
            </a:r>
          </a:p>
        </p:txBody>
      </p:sp>
      <p:sp>
        <p:nvSpPr>
          <p:cNvPr id="43" name="q3"/>
          <p:cNvSpPr txBox="1"/>
          <p:nvPr/>
        </p:nvSpPr>
        <p:spPr>
          <a:xfrm>
            <a:off x="6123536" y="5238620"/>
            <a:ext cx="5757449" cy="1137667"/>
          </a:xfrm>
          <a:prstGeom prst="roundRect">
            <a:avLst>
              <a:gd name="adj" fmla="val 6000"/>
            </a:avLst>
          </a:prstGeom>
          <a:solidFill>
            <a:srgbClr val="F2F4F7"/>
          </a:solidFill>
        </p:spPr>
        <p:txBody>
          <a:bodyPr wrap="square" lIns="91440" tIns="68580" rIns="91440" bIns="45720" anchor="ctr">
            <a:noAutofit/>
          </a:bodyPr>
          <a:lstStyle/>
          <a:p>
            <a:pPr algn="l">
              <a:spcAft>
                <a:spcPts val="200"/>
              </a:spcAft>
              <a:buNone/>
            </a:pPr>
            <a:r>
              <a:rPr lang="en-US" b="1">
                <a:solidFill>
                  <a:srgbClr val="0E2841"/>
                </a:solidFill>
              </a:rPr>
              <a:t>International Synergies</a:t>
            </a:r>
          </a:p>
          <a:p>
            <a:pPr algn="l">
              <a:lnSpc>
                <a:spcPct val="102000"/>
              </a:lnSpc>
              <a:buNone/>
            </a:pPr>
            <a:r>
              <a:rPr lang="en-US" sz="1600">
                <a:solidFill>
                  <a:srgbClr val="475467"/>
                </a:solidFill>
              </a:rPr>
              <a:t>International hires bring diverse, strong technical foundations and adaptability. Continuously enhancing collaboration and supporting safe, efficient operations.</a:t>
            </a:r>
          </a:p>
        </p:txBody>
      </p:sp>
    </p:spTree>
    <p:extLst>
      <p:ext uri="{BB962C8B-B14F-4D97-AF65-F5344CB8AC3E}">
        <p14:creationId xmlns:p14="http://schemas.microsoft.com/office/powerpoint/2010/main" val="3853918843"/>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F35518-4BDD-C8C1-8135-0BA9156345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581F11F-F9E4-7C1B-78C8-B04B81A569A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6" y="881305"/>
            <a:ext cx="10710924" cy="5977940"/>
          </a:xfrm>
          <a:prstGeom prst="rect">
            <a:avLst/>
          </a:prstGeom>
        </p:spPr>
      </p:pic>
      <p:sp>
        <p:nvSpPr>
          <p:cNvPr id="8" name="Title 7">
            <a:extLst>
              <a:ext uri="{FF2B5EF4-FFF2-40B4-BE49-F238E27FC236}">
                <a16:creationId xmlns:a16="http://schemas.microsoft.com/office/drawing/2014/main" id="{17A2D9DD-27E0-705A-0632-6FF9E45334FE}"/>
              </a:ext>
            </a:extLst>
          </p:cNvPr>
          <p:cNvSpPr>
            <a:spLocks noGrp="1"/>
          </p:cNvSpPr>
          <p:nvPr>
            <p:ph type="title"/>
          </p:nvPr>
        </p:nvSpPr>
        <p:spPr>
          <a:xfrm>
            <a:off x="490921" y="320000"/>
            <a:ext cx="5500000" cy="1180000"/>
          </a:xfrm>
          <a:prstGeom prst="rect">
            <a:avLst/>
          </a:prstGeom>
        </p:spPr>
        <p:txBody>
          <a:bodyPr anchor="t">
            <a:noAutofit/>
          </a:bodyPr>
          <a:lstStyle/>
          <a:p>
            <a:pPr>
              <a:buNone/>
            </a:pPr>
            <a:r>
              <a:rPr lang="en-US" sz="4000" b="1">
                <a:solidFill>
                  <a:srgbClr val="0E2841"/>
                </a:solidFill>
              </a:rPr>
              <a:t>Replicating Envent’s Model</a:t>
            </a:r>
          </a:p>
        </p:txBody>
      </p:sp>
      <p:sp>
        <p:nvSpPr>
          <p:cNvPr id="2" name="TextBox 4">
            <a:extLst>
              <a:ext uri="{FF2B5EF4-FFF2-40B4-BE49-F238E27FC236}">
                <a16:creationId xmlns:a16="http://schemas.microsoft.com/office/drawing/2014/main" id="{72219E87-7562-5A21-ED2B-5BB3AA7400B6}"/>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0" name="subI">
            <a:extLst>
              <a:ext uri="{FF2B5EF4-FFF2-40B4-BE49-F238E27FC236}">
                <a16:creationId xmlns:a16="http://schemas.microsoft.com/office/drawing/2014/main" id="{4FF3AD59-6F2F-196A-6CF3-A6F662D1B984}"/>
              </a:ext>
            </a:extLst>
          </p:cNvPr>
          <p:cNvSpPr txBox="1"/>
          <p:nvPr/>
        </p:nvSpPr>
        <p:spPr>
          <a:xfrm>
            <a:off x="6481836" y="916999"/>
            <a:ext cx="5050000" cy="360000"/>
          </a:xfrm>
          <a:prstGeom prst="rect">
            <a:avLst/>
          </a:prstGeom>
          <a:noFill/>
        </p:spPr>
        <p:txBody>
          <a:bodyPr wrap="square" lIns="91440" tIns="68580" rIns="91440" bIns="45720" anchor="t">
            <a:normAutofit/>
          </a:bodyPr>
          <a:lstStyle/>
          <a:p>
            <a:pPr algn="l">
              <a:buNone/>
            </a:pPr>
            <a:r>
              <a:rPr lang="en-US" sz="1500" b="1" i="1">
                <a:solidFill>
                  <a:srgbClr val="E97132"/>
                </a:solidFill>
              </a:rPr>
              <a:t>Actionable steps any organization can take</a:t>
            </a:r>
          </a:p>
        </p:txBody>
      </p:sp>
      <p:sp>
        <p:nvSpPr>
          <p:cNvPr id="40" name="q0">
            <a:extLst>
              <a:ext uri="{FF2B5EF4-FFF2-40B4-BE49-F238E27FC236}">
                <a16:creationId xmlns:a16="http://schemas.microsoft.com/office/drawing/2014/main" id="{E94FA0DA-AE90-2A0C-E9E9-A46952C0FAC3}"/>
              </a:ext>
            </a:extLst>
          </p:cNvPr>
          <p:cNvSpPr txBox="1"/>
          <p:nvPr/>
        </p:nvSpPr>
        <p:spPr>
          <a:xfrm>
            <a:off x="170899" y="1494403"/>
            <a:ext cx="5711275" cy="1254384"/>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b="1">
                <a:solidFill>
                  <a:srgbClr val="156082"/>
                </a:solidFill>
              </a:rPr>
              <a:t>1. START</a:t>
            </a:r>
          </a:p>
          <a:p>
            <a:pPr marL="0" marR="0" lvl="0" indent="0" algn="l" defTabSz="914400" rtl="0" eaLnBrk="1" fontAlgn="auto" latinLnBrk="0" hangingPunct="1">
              <a:lnSpc>
                <a:spcPct val="100000"/>
              </a:lnSpc>
              <a:spcBef>
                <a:spcPts val="0"/>
              </a:spcBef>
              <a:spcAft>
                <a:spcPts val="100"/>
              </a:spcAft>
              <a:buClrTx/>
              <a:buSzTx/>
              <a:buFontTx/>
              <a:buNone/>
              <a:tabLst/>
              <a:defRPr/>
            </a:pPr>
            <a:r>
              <a:rPr kumimoji="0" lang="en-US" b="1" i="0" u="none" strike="noStrike" kern="1200" cap="none" spc="0" normalizeH="0" baseline="0" noProof="0">
                <a:ln>
                  <a:noFill/>
                </a:ln>
                <a:solidFill>
                  <a:srgbClr val="0E2841"/>
                </a:solidFill>
                <a:effectLst/>
                <a:uLnTx/>
                <a:uFillTx/>
                <a:latin typeface="Aptos" panose="020B0004020202020204"/>
                <a:ea typeface="+mn-ea"/>
                <a:cs typeface="+mn-cs"/>
              </a:rPr>
              <a:t>Audit Your Culture:</a:t>
            </a:r>
            <a:endParaRPr lang="en-US" b="1" i="0" u="none" strike="noStrike" kern="1200" cap="none" spc="0" normalizeH="0" baseline="0" noProof="0">
              <a:ln>
                <a:noFill/>
              </a:ln>
              <a:solidFill>
                <a:srgbClr val="0E2841"/>
              </a:solidFill>
              <a:effectLst/>
              <a:uLnTx/>
              <a:uFillTx/>
              <a:latin typeface="Aptos" panose="020B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04654"/>
                </a:solidFill>
                <a:effectLst/>
                <a:uLnTx/>
                <a:uFillTx/>
                <a:latin typeface="Aptos" panose="020B0004020202020204"/>
                <a:ea typeface="+mn-ea"/>
                <a:cs typeface="+mn-cs"/>
              </a:rPr>
              <a:t>Survey current veteran employees. Identify friction points. Commit leadership to making changes before recruiting more veterans.</a:t>
            </a:r>
            <a:endParaRPr lang="en-US" sz="1400" b="0" i="0" u="none" strike="noStrike" kern="1200" cap="none" spc="0" normalizeH="0" baseline="0" noProof="0">
              <a:ln>
                <a:noFill/>
              </a:ln>
              <a:solidFill>
                <a:srgbClr val="404654"/>
              </a:solidFill>
              <a:effectLst/>
              <a:uLnTx/>
              <a:uFillTx/>
              <a:latin typeface="Aptos" panose="020B0004020202020204"/>
            </a:endParaRPr>
          </a:p>
        </p:txBody>
      </p:sp>
      <p:sp>
        <p:nvSpPr>
          <p:cNvPr id="41" name="q1">
            <a:extLst>
              <a:ext uri="{FF2B5EF4-FFF2-40B4-BE49-F238E27FC236}">
                <a16:creationId xmlns:a16="http://schemas.microsoft.com/office/drawing/2014/main" id="{47946226-2BE8-B69D-2999-C68810CF5C83}"/>
              </a:ext>
            </a:extLst>
          </p:cNvPr>
          <p:cNvSpPr txBox="1"/>
          <p:nvPr/>
        </p:nvSpPr>
        <p:spPr>
          <a:xfrm>
            <a:off x="6010136" y="1496427"/>
            <a:ext cx="6132280" cy="1230897"/>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sz="1600" b="1">
                <a:solidFill>
                  <a:srgbClr val="E97132"/>
                </a:solidFill>
              </a:rPr>
              <a:t>3. CREATE</a:t>
            </a:r>
          </a:p>
          <a:p>
            <a:pPr marL="0" marR="0" lvl="0" indent="0" algn="l" defTabSz="914400" rtl="0" eaLnBrk="1" fontAlgn="auto" latinLnBrk="0" hangingPunct="1">
              <a:lnSpc>
                <a:spcPct val="100000"/>
              </a:lnSpc>
              <a:spcBef>
                <a:spcPts val="0"/>
              </a:spcBef>
              <a:spcAft>
                <a:spcPts val="100"/>
              </a:spcAft>
              <a:buClrTx/>
              <a:buSzTx/>
              <a:buFontTx/>
              <a:buNone/>
              <a:tabLst/>
              <a:defRPr/>
            </a:pPr>
            <a:r>
              <a:rPr kumimoji="0" lang="en-US" sz="1600" b="1" i="0" u="none" strike="noStrike" kern="1200" cap="none" spc="0" normalizeH="0" baseline="0" noProof="0">
                <a:ln>
                  <a:noFill/>
                </a:ln>
                <a:solidFill>
                  <a:srgbClr val="0E2841"/>
                </a:solidFill>
                <a:effectLst/>
                <a:uLnTx/>
                <a:uFillTx/>
                <a:latin typeface="Aptos" panose="020B0004020202020204"/>
                <a:ea typeface="+mn-ea"/>
                <a:cs typeface="+mn-cs"/>
              </a:rPr>
              <a:t>Skills Translation Guide:</a:t>
            </a:r>
            <a:endParaRPr lang="en-US" sz="1600" b="1" i="0" u="none" strike="noStrike" kern="1200" cap="none" spc="0" normalizeH="0" baseline="0" noProof="0">
              <a:ln>
                <a:noFill/>
              </a:ln>
              <a:solidFill>
                <a:srgbClr val="0E2841"/>
              </a:solidFill>
              <a:effectLst/>
              <a:uLnTx/>
              <a:uFillTx/>
              <a:latin typeface="Aptos" panose="020B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04654"/>
                </a:solidFill>
                <a:effectLst/>
                <a:uLnTx/>
                <a:uFillTx/>
                <a:latin typeface="Aptos" panose="020B0004020202020204"/>
                <a:ea typeface="+mn-ea"/>
                <a:cs typeface="+mn-cs"/>
              </a:rPr>
              <a:t>Map common MOS codes to your job descriptions. This removes unconscious bias and helps hiring managers recognize value.</a:t>
            </a:r>
            <a:endParaRPr lang="en-US" sz="1400" b="0" i="0" u="none" strike="noStrike" kern="1200" cap="none" spc="0" normalizeH="0" baseline="0" noProof="0">
              <a:ln>
                <a:noFill/>
              </a:ln>
              <a:solidFill>
                <a:srgbClr val="404654"/>
              </a:solidFill>
              <a:effectLst/>
              <a:uLnTx/>
              <a:uFillTx/>
              <a:latin typeface="Aptos" panose="020B0004020202020204"/>
            </a:endParaRPr>
          </a:p>
        </p:txBody>
      </p:sp>
      <p:sp>
        <p:nvSpPr>
          <p:cNvPr id="42" name="q2">
            <a:extLst>
              <a:ext uri="{FF2B5EF4-FFF2-40B4-BE49-F238E27FC236}">
                <a16:creationId xmlns:a16="http://schemas.microsoft.com/office/drawing/2014/main" id="{86DA6948-34C8-C545-B195-ABD0D49CCCC4}"/>
              </a:ext>
            </a:extLst>
          </p:cNvPr>
          <p:cNvSpPr txBox="1"/>
          <p:nvPr/>
        </p:nvSpPr>
        <p:spPr>
          <a:xfrm>
            <a:off x="160165" y="2765900"/>
            <a:ext cx="5732742" cy="1237238"/>
          </a:xfrm>
          <a:prstGeom prst="roundRect">
            <a:avLst>
              <a:gd name="adj" fmla="val 6000"/>
            </a:avLst>
          </a:prstGeom>
          <a:solidFill>
            <a:srgbClr val="F2F4F7"/>
          </a:solidFill>
        </p:spPr>
        <p:txBody>
          <a:bodyPr wrap="square" lIns="91440" tIns="68580" rIns="91440" bIns="45720" anchor="ctr">
            <a:normAutofit fontScale="92500" lnSpcReduction="20000"/>
          </a:bodyPr>
          <a:lstStyle/>
          <a:p>
            <a:pPr>
              <a:spcAft>
                <a:spcPts val="200"/>
              </a:spcAft>
            </a:pPr>
            <a:r>
              <a:rPr lang="en-US" sz="1900" b="1">
                <a:solidFill>
                  <a:srgbClr val="156082"/>
                </a:solidFill>
              </a:rPr>
              <a:t>2. BUILD</a:t>
            </a:r>
          </a:p>
          <a:p>
            <a:pPr marL="0" marR="0" lvl="0" indent="0" algn="l" defTabSz="914400" rtl="0" eaLnBrk="1" fontAlgn="auto" latinLnBrk="0" hangingPunct="1">
              <a:lnSpc>
                <a:spcPct val="100000"/>
              </a:lnSpc>
              <a:spcBef>
                <a:spcPts val="0"/>
              </a:spcBef>
              <a:spcAft>
                <a:spcPts val="100"/>
              </a:spcAft>
              <a:buClrTx/>
              <a:buSzTx/>
              <a:buFontTx/>
              <a:buNone/>
              <a:tabLst/>
              <a:defRPr/>
            </a:pPr>
            <a:r>
              <a:rPr kumimoji="0" lang="en-US" sz="1900" b="1" i="0" u="none" strike="noStrike" kern="1200" cap="none" spc="0" normalizeH="0" baseline="0" noProof="0">
                <a:ln>
                  <a:noFill/>
                </a:ln>
                <a:solidFill>
                  <a:srgbClr val="0E2841"/>
                </a:solidFill>
                <a:effectLst/>
                <a:uLnTx/>
                <a:uFillTx/>
                <a:latin typeface="Aptos" panose="020B0004020202020204"/>
                <a:ea typeface="+mn-ea"/>
                <a:cs typeface="+mn-cs"/>
              </a:rPr>
              <a:t>Formal Partnerships:</a:t>
            </a:r>
            <a:endParaRPr lang="en-US" sz="1900" b="1" i="0" u="none" strike="noStrike" kern="1200" cap="none" spc="0" normalizeH="0" baseline="0" noProof="0">
              <a:ln>
                <a:noFill/>
              </a:ln>
              <a:solidFill>
                <a:srgbClr val="0E2841"/>
              </a:solidFill>
              <a:effectLst/>
              <a:uLnTx/>
              <a:uFillTx/>
              <a:latin typeface="Aptos" panose="020B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404654"/>
                </a:solidFill>
                <a:effectLst/>
                <a:uLnTx/>
                <a:uFillTx/>
                <a:latin typeface="Aptos" panose="020B0004020202020204"/>
                <a:ea typeface="+mn-ea"/>
                <a:cs typeface="+mn-cs"/>
              </a:rPr>
              <a:t>Contact your nearest military installation's Transition Office or research internship programs. A handshake agreement costs nothing and opens major pipelines.</a:t>
            </a:r>
            <a:endParaRPr lang="en-US" sz="1500" b="0" i="0" u="none" strike="noStrike" kern="1200" cap="none" spc="0" normalizeH="0" baseline="0" noProof="0">
              <a:ln>
                <a:noFill/>
              </a:ln>
              <a:solidFill>
                <a:srgbClr val="404654"/>
              </a:solidFill>
              <a:effectLst/>
              <a:uLnTx/>
              <a:uFillTx/>
              <a:latin typeface="Aptos" panose="020B0004020202020204"/>
            </a:endParaRPr>
          </a:p>
        </p:txBody>
      </p:sp>
      <p:sp>
        <p:nvSpPr>
          <p:cNvPr id="43" name="q3">
            <a:extLst>
              <a:ext uri="{FF2B5EF4-FFF2-40B4-BE49-F238E27FC236}">
                <a16:creationId xmlns:a16="http://schemas.microsoft.com/office/drawing/2014/main" id="{087132E9-5013-6140-7EC3-09BB5ECC4A5D}"/>
              </a:ext>
            </a:extLst>
          </p:cNvPr>
          <p:cNvSpPr txBox="1"/>
          <p:nvPr/>
        </p:nvSpPr>
        <p:spPr>
          <a:xfrm>
            <a:off x="2394140" y="3998954"/>
            <a:ext cx="7762783" cy="1205042"/>
          </a:xfrm>
          <a:prstGeom prst="roundRect">
            <a:avLst>
              <a:gd name="adj" fmla="val 6000"/>
            </a:avLst>
          </a:prstGeom>
          <a:solidFill>
            <a:srgbClr val="F2F4F7"/>
          </a:solidFill>
        </p:spPr>
        <p:txBody>
          <a:bodyPr wrap="square" lIns="91440" tIns="68580" rIns="91440" bIns="45720" anchor="ctr">
            <a:normAutofit/>
          </a:bodyPr>
          <a:lstStyle/>
          <a:p>
            <a:pPr algn="l">
              <a:spcAft>
                <a:spcPts val="200"/>
              </a:spcAft>
              <a:buNone/>
            </a:pPr>
            <a:r>
              <a:rPr lang="en-US" sz="1600" b="1">
                <a:solidFill>
                  <a:schemeClr val="accent6"/>
                </a:solidFill>
              </a:rPr>
              <a:t>5. MEASURE</a:t>
            </a:r>
          </a:p>
          <a:p>
            <a:pPr algn="l">
              <a:lnSpc>
                <a:spcPct val="102000"/>
              </a:lnSpc>
              <a:buNone/>
            </a:pPr>
            <a:r>
              <a:rPr lang="en-US" sz="1600" b="1">
                <a:solidFill>
                  <a:srgbClr val="0E2841"/>
                </a:solidFill>
                <a:latin typeface="Aptos" panose="020B0004020202020204"/>
              </a:rPr>
              <a:t>&amp; Iterate:</a:t>
            </a:r>
          </a:p>
          <a:p>
            <a:pPr>
              <a:lnSpc>
                <a:spcPct val="102000"/>
              </a:lnSpc>
            </a:pPr>
            <a:r>
              <a:rPr lang="en-US" sz="1400">
                <a:solidFill>
                  <a:srgbClr val="475467"/>
                </a:solidFill>
              </a:rPr>
              <a:t>Track veteran and intern to hire rate, retention, promotion rate, and time-to-productivity. Report quarterly. Celebrate wins. Fix what is not working.</a:t>
            </a:r>
          </a:p>
        </p:txBody>
      </p:sp>
      <p:sp>
        <p:nvSpPr>
          <p:cNvPr id="4" name="q1">
            <a:extLst>
              <a:ext uri="{FF2B5EF4-FFF2-40B4-BE49-F238E27FC236}">
                <a16:creationId xmlns:a16="http://schemas.microsoft.com/office/drawing/2014/main" id="{4F1C7C95-1DFC-7558-C0CF-BF0C5B3802FB}"/>
              </a:ext>
            </a:extLst>
          </p:cNvPr>
          <p:cNvSpPr txBox="1"/>
          <p:nvPr/>
        </p:nvSpPr>
        <p:spPr>
          <a:xfrm>
            <a:off x="6010136" y="2750777"/>
            <a:ext cx="6014223" cy="1359685"/>
          </a:xfrm>
          <a:prstGeom prst="roundRect">
            <a:avLst>
              <a:gd name="adj" fmla="val 6000"/>
            </a:avLst>
          </a:prstGeom>
          <a:solidFill>
            <a:srgbClr val="F2F4F7"/>
          </a:solidFill>
        </p:spPr>
        <p:txBody>
          <a:bodyPr wrap="square" lIns="91440" tIns="68580" rIns="91440" bIns="45720" anchor="ctr">
            <a:noAutofit/>
          </a:bodyPr>
          <a:lstStyle/>
          <a:p>
            <a:pPr algn="l">
              <a:spcAft>
                <a:spcPts val="200"/>
              </a:spcAft>
              <a:buNone/>
            </a:pPr>
            <a:r>
              <a:rPr lang="en-US" sz="1600" b="1">
                <a:solidFill>
                  <a:srgbClr val="E97132"/>
                </a:solidFill>
              </a:rPr>
              <a:t>4. APPLY</a:t>
            </a:r>
          </a:p>
          <a:p>
            <a:pPr marL="0" marR="0" lvl="0" indent="0" algn="l" defTabSz="914400" rtl="0" eaLnBrk="1" fontAlgn="auto" latinLnBrk="0" hangingPunct="1">
              <a:lnSpc>
                <a:spcPct val="100000"/>
              </a:lnSpc>
              <a:spcBef>
                <a:spcPts val="0"/>
              </a:spcBef>
              <a:spcAft>
                <a:spcPts val="100"/>
              </a:spcAft>
              <a:buClrTx/>
              <a:buSzTx/>
              <a:buFontTx/>
              <a:buNone/>
              <a:tabLst/>
              <a:defRPr/>
            </a:pPr>
            <a:r>
              <a:rPr kumimoji="0" lang="en-US" sz="1600" b="1" i="0" u="none" strike="noStrike" kern="1200" cap="none" spc="0" normalizeH="0" baseline="0" noProof="0">
                <a:ln>
                  <a:noFill/>
                </a:ln>
                <a:solidFill>
                  <a:srgbClr val="0E2841"/>
                </a:solidFill>
                <a:effectLst/>
                <a:uLnTx/>
                <a:uFillTx/>
                <a:latin typeface="Aptos" panose="020B0004020202020204"/>
                <a:ea typeface="+mn-ea"/>
                <a:cs typeface="+mn-cs"/>
              </a:rPr>
              <a:t>HIRE Vets Award:</a:t>
            </a:r>
            <a:r>
              <a:rPr kumimoji="0" lang="en-US" b="1" i="0" u="none" strike="noStrike" kern="1200" cap="none" spc="0" normalizeH="0" baseline="0" noProof="0">
                <a:ln>
                  <a:noFill/>
                </a:ln>
                <a:solidFill>
                  <a:srgbClr val="0E2841"/>
                </a:solidFill>
                <a:effectLst/>
                <a:uLnTx/>
                <a:uFillTx/>
                <a:latin typeface="Aptos" panose="020B0004020202020204"/>
                <a:ea typeface="+mn-ea"/>
                <a:cs typeface="+mn-cs"/>
              </a:rPr>
              <a:t> </a:t>
            </a:r>
            <a:r>
              <a:rPr kumimoji="0" lang="en-US" sz="1400" b="0" i="0" u="none" strike="noStrike" kern="1200" cap="none" spc="0" normalizeH="0" baseline="0" noProof="0">
                <a:ln>
                  <a:noFill/>
                </a:ln>
                <a:solidFill>
                  <a:srgbClr val="404654"/>
                </a:solidFill>
                <a:effectLst/>
                <a:uLnTx/>
                <a:uFillTx/>
                <a:latin typeface="Aptos" panose="020B0004020202020204"/>
                <a:ea typeface="+mn-ea"/>
                <a:cs typeface="+mn-cs"/>
              </a:rPr>
              <a:t>Apply at HIREVets.gov. </a:t>
            </a:r>
            <a:endParaRPr lang="en-US" sz="1400" b="0" i="0" u="none" strike="noStrike" kern="1200" cap="none" spc="0" normalizeH="0" baseline="0" noProof="0">
              <a:ln>
                <a:noFill/>
              </a:ln>
              <a:solidFill>
                <a:srgbClr val="404654"/>
              </a:solidFill>
              <a:effectLst/>
              <a:uLnTx/>
              <a:uFillTx/>
              <a:latin typeface="Aptos" panose="020B0004020202020204"/>
            </a:endParaRPr>
          </a:p>
          <a:p>
            <a:pPr>
              <a:lnSpc>
                <a:spcPct val="110000"/>
              </a:lnSpc>
              <a:spcAft>
                <a:spcPts val="100"/>
              </a:spcAft>
              <a:defRPr/>
            </a:pPr>
            <a:r>
              <a:rPr lang="en-US" sz="1600" b="1">
                <a:solidFill>
                  <a:srgbClr val="0E2841"/>
                </a:solidFill>
                <a:latin typeface="Aptos" panose="020B0004020202020204"/>
              </a:rPr>
              <a:t>Inov Contacto / AICEP Program: </a:t>
            </a:r>
            <a:r>
              <a:rPr lang="en-US" sz="1400">
                <a:solidFill>
                  <a:srgbClr val="404654"/>
                </a:solidFill>
                <a:latin typeface="Aptos" panose="020B0004020202020204"/>
              </a:rPr>
              <a:t>https://www.portugalglobal.pt/en/academy/inov-contacto/</a:t>
            </a:r>
          </a:p>
          <a:p>
            <a:pPr marL="0" marR="0" lvl="0" indent="0" algn="l" defTabSz="914400" rtl="0" eaLnBrk="1" fontAlgn="auto" latinLnBrk="0" hangingPunct="1">
              <a:lnSpc>
                <a:spcPct val="100000"/>
              </a:lnSpc>
              <a:spcBef>
                <a:spcPts val="0"/>
              </a:spcBef>
              <a:spcAft>
                <a:spcPts val="100"/>
              </a:spcAft>
              <a:buClrTx/>
              <a:buSzTx/>
              <a:buFontTx/>
              <a:buNone/>
              <a:tabLst/>
              <a:defRPr/>
            </a:pPr>
            <a:endParaRPr lang="en-US" sz="1200" b="0" i="0" u="none" strike="noStrike" kern="1200" cap="none" spc="0" normalizeH="0" baseline="0" noProof="0">
              <a:ln>
                <a:noFill/>
              </a:ln>
              <a:solidFill>
                <a:srgbClr val="404654"/>
              </a:solidFill>
              <a:effectLst/>
              <a:uLnTx/>
              <a:uFillTx/>
              <a:latin typeface="Aptos" panose="020B0004020202020204"/>
            </a:endParaRPr>
          </a:p>
        </p:txBody>
      </p:sp>
    </p:spTree>
    <p:extLst>
      <p:ext uri="{BB962C8B-B14F-4D97-AF65-F5344CB8AC3E}">
        <p14:creationId xmlns:p14="http://schemas.microsoft.com/office/powerpoint/2010/main" val="2524287508"/>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E153D2-C0F8-D372-1A1C-8B874522881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1462" y="-3867"/>
            <a:ext cx="12191992" cy="6857996"/>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a:xfrm>
            <a:off x="452363" y="-151873"/>
            <a:ext cx="10515600" cy="1325563"/>
          </a:xfrm>
        </p:spPr>
        <p:txBody>
          <a:bodyPr/>
          <a:lstStyle/>
          <a:p>
            <a:r>
              <a:rPr kumimoji="0" lang="en-US" sz="4000" b="1" i="0" u="none" strike="noStrike" kern="1200" cap="none" spc="0" normalizeH="0" baseline="0" noProof="0">
                <a:ln>
                  <a:noFill/>
                </a:ln>
                <a:solidFill>
                  <a:srgbClr val="0E2841"/>
                </a:solidFill>
                <a:effectLst/>
                <a:uLnTx/>
                <a:uFillTx/>
                <a:latin typeface="Aptos Display" panose="020F0302020204030204"/>
                <a:ea typeface="+mj-ea"/>
                <a:cs typeface="+mj-cs"/>
              </a:rPr>
              <a:t>Summary</a:t>
            </a:r>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40" name="tkh0"/>
          <p:cNvSpPr txBox="1"/>
          <p:nvPr/>
        </p:nvSpPr>
        <p:spPr>
          <a:xfrm>
            <a:off x="470000" y="2120000"/>
            <a:ext cx="2680000" cy="520000"/>
          </a:xfrm>
          <a:prstGeom prst="roundRect">
            <a:avLst>
              <a:gd name="adj" fmla="val 6000"/>
            </a:avLst>
          </a:prstGeom>
          <a:solidFill>
            <a:srgbClr val="156082"/>
          </a:solidFill>
        </p:spPr>
        <p:txBody>
          <a:bodyPr wrap="square" lIns="91440" tIns="68580" rIns="91440" bIns="45720" anchor="ctr">
            <a:normAutofit/>
          </a:bodyPr>
          <a:lstStyle/>
          <a:p>
            <a:pPr algn="ctr">
              <a:buNone/>
            </a:pPr>
            <a:r>
              <a:rPr lang="en-US" b="1">
                <a:solidFill>
                  <a:srgbClr val="FFFFFF"/>
                </a:solidFill>
              </a:rPr>
              <a:t>1.  Veterans Deliver</a:t>
            </a:r>
          </a:p>
        </p:txBody>
      </p:sp>
      <p:sp>
        <p:nvSpPr>
          <p:cNvPr id="41" name="tkb0"/>
          <p:cNvSpPr txBox="1"/>
          <p:nvPr/>
        </p:nvSpPr>
        <p:spPr>
          <a:xfrm>
            <a:off x="470000" y="2700000"/>
            <a:ext cx="2680000" cy="1420000"/>
          </a:xfrm>
          <a:prstGeom prst="roundRect">
            <a:avLst>
              <a:gd name="adj" fmla="val 6000"/>
            </a:avLst>
          </a:prstGeom>
          <a:solidFill>
            <a:srgbClr val="F2F4F7"/>
          </a:solidFill>
        </p:spPr>
        <p:txBody>
          <a:bodyPr wrap="square" lIns="91440" tIns="68580" rIns="91440" bIns="45720" anchor="ctr">
            <a:noAutofit/>
          </a:bodyPr>
          <a:lstStyle/>
          <a:p>
            <a:pPr algn="ctr">
              <a:lnSpc>
                <a:spcPct val="106000"/>
              </a:lnSpc>
              <a:buNone/>
            </a:pPr>
            <a:r>
              <a:rPr lang="en-US" sz="1600">
                <a:solidFill>
                  <a:srgbClr val="475467"/>
                </a:solidFill>
              </a:rPr>
              <a:t>Veterans bring irreplaceable skills — leadership, discipline, and adaptability that strengthen every team.</a:t>
            </a:r>
          </a:p>
        </p:txBody>
      </p:sp>
      <p:sp>
        <p:nvSpPr>
          <p:cNvPr id="48" name="contact"/>
          <p:cNvSpPr txBox="1"/>
          <p:nvPr/>
        </p:nvSpPr>
        <p:spPr>
          <a:xfrm>
            <a:off x="452363" y="1139324"/>
            <a:ext cx="11250000" cy="820000"/>
          </a:xfrm>
          <a:prstGeom prst="roundRect">
            <a:avLst>
              <a:gd name="adj" fmla="val 6000"/>
            </a:avLst>
          </a:prstGeom>
          <a:solidFill>
            <a:srgbClr val="0E2841"/>
          </a:solidFill>
        </p:spPr>
        <p:txBody>
          <a:bodyPr wrap="square" lIns="91440" tIns="68580" rIns="91440" bIns="45720" anchor="ctr">
            <a:normAutofit/>
          </a:bodyPr>
          <a:lstStyle/>
          <a:p>
            <a:pPr algn="ctr">
              <a:spcAft>
                <a:spcPts val="300"/>
              </a:spcAft>
              <a:buNone/>
            </a:pPr>
            <a:r>
              <a:rPr lang="en-US" b="1" i="1">
                <a:solidFill>
                  <a:srgbClr val="E97132"/>
                </a:solidFill>
              </a:rPr>
              <a:t>We are proud to serve those who served us.</a:t>
            </a:r>
          </a:p>
          <a:p>
            <a:pPr algn="ctr">
              <a:buNone/>
            </a:pPr>
            <a:r>
              <a:rPr lang="en-US" sz="1600" b="1">
                <a:solidFill>
                  <a:srgbClr val="FFFFFF"/>
                </a:solidFill>
              </a:rPr>
              <a:t>Contact:   </a:t>
            </a:r>
            <a:r>
              <a:rPr lang="en-US" sz="1600">
                <a:solidFill>
                  <a:srgbClr val="CADCFC"/>
                </a:solidFill>
              </a:rPr>
              <a:t>HR — HR@envent.net      ·      Safety — Safety@envent.net</a:t>
            </a:r>
          </a:p>
        </p:txBody>
      </p:sp>
      <p:sp>
        <p:nvSpPr>
          <p:cNvPr id="42" name="tkh1"/>
          <p:cNvSpPr txBox="1"/>
          <p:nvPr/>
        </p:nvSpPr>
        <p:spPr>
          <a:xfrm>
            <a:off x="3330000" y="2120000"/>
            <a:ext cx="2680000" cy="520000"/>
          </a:xfrm>
          <a:prstGeom prst="roundRect">
            <a:avLst>
              <a:gd name="adj" fmla="val 6000"/>
            </a:avLst>
          </a:prstGeom>
          <a:solidFill>
            <a:srgbClr val="E97132"/>
          </a:solidFill>
        </p:spPr>
        <p:txBody>
          <a:bodyPr wrap="square" lIns="91440" tIns="68580" rIns="91440" bIns="45720" anchor="ctr">
            <a:normAutofit/>
          </a:bodyPr>
          <a:lstStyle/>
          <a:p>
            <a:pPr algn="ctr">
              <a:buNone/>
            </a:pPr>
            <a:r>
              <a:rPr lang="en-US" b="1">
                <a:solidFill>
                  <a:srgbClr val="FFFFFF"/>
                </a:solidFill>
              </a:rPr>
              <a:t>2.  Structure Retains</a:t>
            </a:r>
          </a:p>
        </p:txBody>
      </p:sp>
      <p:sp>
        <p:nvSpPr>
          <p:cNvPr id="44" name="tkh2"/>
          <p:cNvSpPr txBox="1"/>
          <p:nvPr/>
        </p:nvSpPr>
        <p:spPr>
          <a:xfrm>
            <a:off x="6190000" y="2120000"/>
            <a:ext cx="2680000" cy="520000"/>
          </a:xfrm>
          <a:prstGeom prst="roundRect">
            <a:avLst>
              <a:gd name="adj" fmla="val 6000"/>
            </a:avLst>
          </a:prstGeom>
          <a:solidFill>
            <a:srgbClr val="196B24"/>
          </a:solidFill>
        </p:spPr>
        <p:txBody>
          <a:bodyPr wrap="square" lIns="91440" tIns="68580" rIns="91440" bIns="45720" anchor="ctr">
            <a:normAutofit/>
          </a:bodyPr>
          <a:lstStyle/>
          <a:p>
            <a:pPr algn="ctr">
              <a:buNone/>
            </a:pPr>
            <a:r>
              <a:rPr lang="en-US" b="1">
                <a:solidFill>
                  <a:srgbClr val="FFFFFF"/>
                </a:solidFill>
              </a:rPr>
              <a:t>3.  Recognition Matters</a:t>
            </a:r>
          </a:p>
        </p:txBody>
      </p:sp>
      <p:sp>
        <p:nvSpPr>
          <p:cNvPr id="3" name="tkb1">
            <a:extLst>
              <a:ext uri="{FF2B5EF4-FFF2-40B4-BE49-F238E27FC236}">
                <a16:creationId xmlns:a16="http://schemas.microsoft.com/office/drawing/2014/main" id="{59AECB6B-FA7A-7B9C-B199-9434844BD31D}"/>
              </a:ext>
            </a:extLst>
          </p:cNvPr>
          <p:cNvSpPr txBox="1"/>
          <p:nvPr/>
        </p:nvSpPr>
        <p:spPr>
          <a:xfrm>
            <a:off x="3330000" y="2700000"/>
            <a:ext cx="2680000" cy="1420000"/>
          </a:xfrm>
          <a:prstGeom prst="roundRect">
            <a:avLst>
              <a:gd name="adj" fmla="val 6000"/>
            </a:avLst>
          </a:prstGeom>
          <a:solidFill>
            <a:srgbClr val="F2F4F7"/>
          </a:solidFill>
        </p:spPr>
        <p:txBody>
          <a:bodyPr wrap="square" lIns="91440" tIns="68580" rIns="91440" bIns="45720" anchor="ctr">
            <a:normAutofit/>
          </a:bodyPr>
          <a:lstStyle/>
          <a:p>
            <a:pPr algn="ctr">
              <a:lnSpc>
                <a:spcPct val="106000"/>
              </a:lnSpc>
              <a:buNone/>
            </a:pPr>
            <a:r>
              <a:rPr lang="en-US" sz="1600">
                <a:solidFill>
                  <a:srgbClr val="475467"/>
                </a:solidFill>
              </a:rPr>
              <a:t>Structured outreach plus mentorship drives higher retention and faster career growth.</a:t>
            </a:r>
          </a:p>
        </p:txBody>
      </p:sp>
      <p:sp>
        <p:nvSpPr>
          <p:cNvPr id="5" name="tkb2">
            <a:extLst>
              <a:ext uri="{FF2B5EF4-FFF2-40B4-BE49-F238E27FC236}">
                <a16:creationId xmlns:a16="http://schemas.microsoft.com/office/drawing/2014/main" id="{D2EF9860-93E0-DE6A-1E54-FB50F23CDE38}"/>
              </a:ext>
            </a:extLst>
          </p:cNvPr>
          <p:cNvSpPr txBox="1"/>
          <p:nvPr/>
        </p:nvSpPr>
        <p:spPr>
          <a:xfrm>
            <a:off x="6190000" y="2700000"/>
            <a:ext cx="2680000" cy="1420000"/>
          </a:xfrm>
          <a:prstGeom prst="roundRect">
            <a:avLst>
              <a:gd name="adj" fmla="val 6000"/>
            </a:avLst>
          </a:prstGeom>
          <a:solidFill>
            <a:srgbClr val="F2F4F7"/>
          </a:solidFill>
        </p:spPr>
        <p:txBody>
          <a:bodyPr wrap="square" lIns="91440" tIns="68580" rIns="91440" bIns="45720" anchor="ctr">
            <a:normAutofit/>
          </a:bodyPr>
          <a:lstStyle/>
          <a:p>
            <a:pPr algn="ctr">
              <a:lnSpc>
                <a:spcPct val="106000"/>
              </a:lnSpc>
              <a:buNone/>
            </a:pPr>
            <a:r>
              <a:rPr lang="en-US" sz="1600">
                <a:solidFill>
                  <a:srgbClr val="475467"/>
                </a:solidFill>
              </a:rPr>
              <a:t>The HIRE Vets Medallion signals a genuine commitment to the nation's heroes.</a:t>
            </a:r>
          </a:p>
        </p:txBody>
      </p:sp>
      <p:sp>
        <p:nvSpPr>
          <p:cNvPr id="46" name="tkh3"/>
          <p:cNvSpPr txBox="1"/>
          <p:nvPr/>
        </p:nvSpPr>
        <p:spPr>
          <a:xfrm>
            <a:off x="9050000" y="2120000"/>
            <a:ext cx="2680000" cy="520000"/>
          </a:xfrm>
          <a:prstGeom prst="roundRect">
            <a:avLst>
              <a:gd name="adj" fmla="val 6000"/>
            </a:avLst>
          </a:prstGeom>
          <a:solidFill>
            <a:srgbClr val="0E2841"/>
          </a:solidFill>
        </p:spPr>
        <p:txBody>
          <a:bodyPr wrap="square" lIns="91440" tIns="68580" rIns="91440" bIns="45720" anchor="ctr">
            <a:normAutofit/>
          </a:bodyPr>
          <a:lstStyle/>
          <a:p>
            <a:pPr algn="ctr">
              <a:buNone/>
            </a:pPr>
            <a:r>
              <a:rPr lang="en-US" b="1">
                <a:solidFill>
                  <a:srgbClr val="FFFFFF"/>
                </a:solidFill>
              </a:rPr>
              <a:t>4.  Repeatable Process</a:t>
            </a:r>
          </a:p>
        </p:txBody>
      </p:sp>
      <p:sp>
        <p:nvSpPr>
          <p:cNvPr id="6" name="tkb3">
            <a:extLst>
              <a:ext uri="{FF2B5EF4-FFF2-40B4-BE49-F238E27FC236}">
                <a16:creationId xmlns:a16="http://schemas.microsoft.com/office/drawing/2014/main" id="{9E688034-5560-1F38-542E-BE308AE830F3}"/>
              </a:ext>
            </a:extLst>
          </p:cNvPr>
          <p:cNvSpPr txBox="1"/>
          <p:nvPr/>
        </p:nvSpPr>
        <p:spPr>
          <a:xfrm>
            <a:off x="9050000" y="2700000"/>
            <a:ext cx="2680000" cy="1420000"/>
          </a:xfrm>
          <a:prstGeom prst="roundRect">
            <a:avLst>
              <a:gd name="adj" fmla="val 6000"/>
            </a:avLst>
          </a:prstGeom>
          <a:solidFill>
            <a:srgbClr val="F2F4F7"/>
          </a:solidFill>
        </p:spPr>
        <p:txBody>
          <a:bodyPr wrap="square" lIns="91440" tIns="68580" rIns="91440" bIns="45720" anchor="ctr">
            <a:normAutofit/>
          </a:bodyPr>
          <a:lstStyle/>
          <a:p>
            <a:pPr algn="ctr">
              <a:lnSpc>
                <a:spcPct val="106000"/>
              </a:lnSpc>
              <a:buNone/>
            </a:pPr>
            <a:r>
              <a:rPr lang="en-US" sz="1600">
                <a:solidFill>
                  <a:srgbClr val="475467"/>
                </a:solidFill>
              </a:rPr>
              <a:t>Start with culture, build the pipeline, measure results, and improve always.</a:t>
            </a:r>
          </a:p>
        </p:txBody>
      </p:sp>
    </p:spTree>
    <p:extLst>
      <p:ext uri="{BB962C8B-B14F-4D97-AF65-F5344CB8AC3E}">
        <p14:creationId xmlns:p14="http://schemas.microsoft.com/office/powerpoint/2010/main" val="393398794"/>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pic>
        <p:nvPicPr>
          <p:cNvPr id="3" name="Picture 2">
            <a:extLst>
              <a:ext uri="{FF2B5EF4-FFF2-40B4-BE49-F238E27FC236}">
                <a16:creationId xmlns:a16="http://schemas.microsoft.com/office/drawing/2014/main" id="{EF473C5A-BC3A-BC05-7248-67160E4EB79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 y="6865"/>
            <a:ext cx="12191992" cy="6857996"/>
          </a:xfrm>
          <a:prstGeom prst="rect">
            <a:avLst/>
          </a:prstGeom>
        </p:spPr>
      </p:pic>
    </p:spTree>
    <p:extLst>
      <p:ext uri="{BB962C8B-B14F-4D97-AF65-F5344CB8AC3E}">
        <p14:creationId xmlns:p14="http://schemas.microsoft.com/office/powerpoint/2010/main" val="1454515559"/>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6246" y="-92765"/>
            <a:ext cx="12356913" cy="6950764"/>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1356274" y="-103263"/>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TECHNICAL SUPPORT LARGE</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452411"/>
            <a:ext cx="520583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FFFF"/>
                </a:solidFill>
                <a:effectLst>
                  <a:outerShdw blurRad="50800" dist="38100" dir="2700000" algn="tl" rotWithShape="0">
                    <a:prstClr val="black">
                      <a:alpha val="40000"/>
                    </a:prstClr>
                  </a:outerShdw>
                </a:effectLst>
              </a:rPr>
              <a:t>Kent is a global integrated energy services company with over 100 years of history. We leverage decades of experience and groundbreaking solutions across conventional energy, low carbon, and renewables. We operate across the full asset lifecycle, from early advisory, feasibility, and FEED through to EPC delivery, construction management, commissioning, late-life asset management, and decommissioning. With over 60 years of experience operating in the USA, we’re helping operators deliver reliable, future-ready energy assets.</a:t>
            </a:r>
            <a:endParaRPr lang="en-US">
              <a:effectLst>
                <a:outerShdw blurRad="50800" dist="38100" dir="2700000" algn="tl" rotWithShape="0">
                  <a:prstClr val="black">
                    <a:alpha val="40000"/>
                  </a:prstClr>
                </a:outerShdw>
              </a:effectLst>
            </a:endParaRPr>
          </a:p>
        </p:txBody>
      </p:sp>
      <p:pic>
        <p:nvPicPr>
          <p:cNvPr id="2" name="Picture 1">
            <a:extLst>
              <a:ext uri="{FF2B5EF4-FFF2-40B4-BE49-F238E27FC236}">
                <a16:creationId xmlns:a16="http://schemas.microsoft.com/office/drawing/2014/main" id="{FA5F8183-5374-6070-BAE4-BB0690BD5BE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2647" y="1915278"/>
            <a:ext cx="5839519" cy="3469066"/>
          </a:xfrm>
          <a:prstGeom prst="rect">
            <a:avLst/>
          </a:prstGeom>
        </p:spPr>
      </p:pic>
    </p:spTree>
    <p:extLst>
      <p:ext uri="{BB962C8B-B14F-4D97-AF65-F5344CB8AC3E}">
        <p14:creationId xmlns:p14="http://schemas.microsoft.com/office/powerpoint/2010/main" val="1425316717"/>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cstate="print">
            <a:extLst>
              <a:ext uri="{28A0092B-C50C-407E-A947-70E740481C1C}">
                <a14:useLocalDpi xmlns:a14="http://schemas.microsoft.com/office/drawing/2010/main" val="0"/>
              </a:ext>
            </a:extLst>
          </a:blip>
          <a:srcRect l="466" r="466"/>
          <a:stretch/>
        </p:blipFill>
        <p:spPr>
          <a:xfrm>
            <a:off x="0"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58679" y="-50466"/>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5643540" y="795085"/>
            <a:ext cx="6533072"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Laser Scan Technology</a:t>
            </a:r>
          </a:p>
          <a:p>
            <a:r>
              <a:rPr lang="en-US" sz="2800">
                <a:solidFill>
                  <a:schemeClr val="bg1"/>
                </a:solidFill>
                <a:effectLst>
                  <a:outerShdw blurRad="50800" dist="38100" dir="2700000" algn="tl" rotWithShape="0">
                    <a:prstClr val="black">
                      <a:alpha val="40000"/>
                    </a:prstClr>
                  </a:outerShdw>
                </a:effectLst>
                <a:ea typeface="Calibri"/>
                <a:cs typeface="Calibri"/>
              </a:rPr>
              <a:t>Presented by: Craig </a:t>
            </a:r>
            <a:r>
              <a:rPr lang="en-US" sz="2800" err="1">
                <a:solidFill>
                  <a:schemeClr val="bg1"/>
                </a:solidFill>
                <a:effectLst>
                  <a:outerShdw blurRad="50800" dist="38100" dir="2700000" algn="tl" rotWithShape="0">
                    <a:prstClr val="black">
                      <a:alpha val="40000"/>
                    </a:prstClr>
                  </a:outerShdw>
                </a:effectLst>
                <a:ea typeface="Calibri"/>
                <a:cs typeface="Calibri"/>
              </a:rPr>
              <a:t>Enderli</a:t>
            </a:r>
            <a:endParaRPr lang="en-US" sz="2800">
              <a:solidFill>
                <a:schemeClr val="bg1"/>
              </a:solidFill>
              <a:effectLst>
                <a:outerShdw blurRad="50800" dist="38100" dir="2700000" algn="tl" rotWithShape="0">
                  <a:prstClr val="black">
                    <a:alpha val="40000"/>
                  </a:prstClr>
                </a:outerShdw>
              </a:effectLst>
              <a:ea typeface="Calibri"/>
              <a:cs typeface="Calibri"/>
            </a:endParaRPr>
          </a:p>
        </p:txBody>
      </p:sp>
      <p:pic>
        <p:nvPicPr>
          <p:cNvPr id="10" name="Picture 9">
            <a:extLst>
              <a:ext uri="{FF2B5EF4-FFF2-40B4-BE49-F238E27FC236}">
                <a16:creationId xmlns:a16="http://schemas.microsoft.com/office/drawing/2014/main" id="{730EE74F-C062-E2F8-6054-39C82A6BAC3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2647" y="1915278"/>
            <a:ext cx="5839519" cy="3469066"/>
          </a:xfrm>
          <a:prstGeom prst="rect">
            <a:avLst/>
          </a:prstGeom>
        </p:spPr>
      </p:pic>
      <p:pic>
        <p:nvPicPr>
          <p:cNvPr id="6" name="object 2" descr="Two men standing in front of a blueprint&#10;&#10;AI-generated content may be incorrect.">
            <a:extLst>
              <a:ext uri="{FF2B5EF4-FFF2-40B4-BE49-F238E27FC236}">
                <a16:creationId xmlns:a16="http://schemas.microsoft.com/office/drawing/2014/main" id="{FF7F3EF6-29F5-8DA9-851B-517593FCDEF4}"/>
              </a:ext>
            </a:extLst>
          </p:cNvPr>
          <p:cNvPicPr/>
          <p:nvPr/>
        </p:nvPicPr>
        <p:blipFill>
          <a:blip r:embed="rId5" cstate="print"/>
          <a:stretch>
            <a:fillRect/>
          </a:stretch>
        </p:blipFill>
        <p:spPr>
          <a:xfrm>
            <a:off x="6702834" y="3608220"/>
            <a:ext cx="5541540" cy="3248469"/>
          </a:xfrm>
          <a:prstGeom prst="rect">
            <a:avLst/>
          </a:prstGeom>
        </p:spPr>
      </p:pic>
      <p:sp>
        <p:nvSpPr>
          <p:cNvPr id="4" name="TextBox 4">
            <a:extLst>
              <a:ext uri="{FF2B5EF4-FFF2-40B4-BE49-F238E27FC236}">
                <a16:creationId xmlns:a16="http://schemas.microsoft.com/office/drawing/2014/main" id="{AB82CE77-B089-64F6-EAC8-95C8AEB0BC77}"/>
              </a:ext>
            </a:extLst>
          </p:cNvPr>
          <p:cNvSpPr txBox="1"/>
          <p:nvPr/>
        </p:nvSpPr>
        <p:spPr>
          <a:xfrm>
            <a:off x="8573404" y="5593656"/>
            <a:ext cx="1747691"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1515537225"/>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 y="4121351"/>
            <a:ext cx="12191999" cy="2736645"/>
          </a:xfrm>
          <a:prstGeom prst="rect">
            <a:avLst/>
          </a:prstGeom>
        </p:spPr>
      </p:pic>
      <p:sp>
        <p:nvSpPr>
          <p:cNvPr id="3" name="object 3" descr="$PPTXTitle"/>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a:latin typeface="Calibri"/>
                <a:cs typeface="Calibri"/>
              </a:rPr>
              <a:t>Best</a:t>
            </a:r>
            <a:r>
              <a:rPr spc="-65">
                <a:latin typeface="Calibri"/>
                <a:cs typeface="Calibri"/>
              </a:rPr>
              <a:t> </a:t>
            </a:r>
            <a:r>
              <a:rPr>
                <a:latin typeface="Calibri"/>
                <a:cs typeface="Calibri"/>
              </a:rPr>
              <a:t>Practice</a:t>
            </a:r>
            <a:r>
              <a:rPr spc="-55">
                <a:latin typeface="Calibri"/>
                <a:cs typeface="Calibri"/>
              </a:rPr>
              <a:t> </a:t>
            </a:r>
            <a:r>
              <a:rPr>
                <a:latin typeface="Calibri"/>
                <a:cs typeface="Calibri"/>
              </a:rPr>
              <a:t>-</a:t>
            </a:r>
            <a:r>
              <a:rPr spc="-35">
                <a:latin typeface="Calibri"/>
                <a:cs typeface="Calibri"/>
              </a:rPr>
              <a:t> </a:t>
            </a:r>
            <a:r>
              <a:rPr>
                <a:latin typeface="Calibri"/>
                <a:cs typeface="Calibri"/>
              </a:rPr>
              <a:t>Laser</a:t>
            </a:r>
            <a:r>
              <a:rPr spc="-40">
                <a:latin typeface="Calibri"/>
                <a:cs typeface="Calibri"/>
              </a:rPr>
              <a:t> </a:t>
            </a:r>
            <a:r>
              <a:rPr>
                <a:latin typeface="Calibri"/>
                <a:cs typeface="Calibri"/>
              </a:rPr>
              <a:t>Scan</a:t>
            </a:r>
            <a:r>
              <a:rPr spc="-45">
                <a:latin typeface="Calibri"/>
                <a:cs typeface="Calibri"/>
              </a:rPr>
              <a:t> </a:t>
            </a:r>
            <a:r>
              <a:rPr spc="-30">
                <a:latin typeface="Calibri"/>
                <a:cs typeface="Calibri"/>
              </a:rPr>
              <a:t>Technology</a:t>
            </a:r>
          </a:p>
        </p:txBody>
      </p:sp>
      <p:sp>
        <p:nvSpPr>
          <p:cNvPr id="4" name="object 4"/>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sp>
        <p:nvSpPr>
          <p:cNvPr id="5" name="object 5"/>
          <p:cNvSpPr txBox="1">
            <a:spLocks noGrp="1"/>
          </p:cNvSpPr>
          <p:nvPr>
            <p:ph type="body" idx="1"/>
          </p:nvPr>
        </p:nvSpPr>
        <p:spPr>
          <a:prstGeom prst="rect">
            <a:avLst/>
          </a:prstGeom>
        </p:spPr>
        <p:txBody>
          <a:bodyPr vert="horz" wrap="square" lIns="0" tIns="53975" rIns="0" bIns="0" rtlCol="0">
            <a:spAutoFit/>
          </a:bodyPr>
          <a:lstStyle/>
          <a:p>
            <a:pPr marL="34925" marR="33020" indent="-1270" algn="ctr">
              <a:lnSpc>
                <a:spcPts val="2590"/>
              </a:lnSpc>
              <a:spcBef>
                <a:spcPts val="425"/>
              </a:spcBef>
            </a:pPr>
            <a:r>
              <a:rPr dirty="0"/>
              <a:t>The</a:t>
            </a:r>
            <a:r>
              <a:rPr spc="-55" dirty="0"/>
              <a:t> </a:t>
            </a:r>
            <a:r>
              <a:rPr dirty="0"/>
              <a:t>purpose</a:t>
            </a:r>
            <a:r>
              <a:rPr spc="-55" dirty="0"/>
              <a:t> </a:t>
            </a:r>
            <a:r>
              <a:rPr dirty="0"/>
              <a:t>of</a:t>
            </a:r>
            <a:r>
              <a:rPr spc="-50" dirty="0"/>
              <a:t> </a:t>
            </a:r>
            <a:r>
              <a:rPr dirty="0"/>
              <a:t>our</a:t>
            </a:r>
            <a:r>
              <a:rPr spc="-55" dirty="0"/>
              <a:t> </a:t>
            </a:r>
            <a:r>
              <a:rPr dirty="0"/>
              <a:t>geomatics</a:t>
            </a:r>
            <a:r>
              <a:rPr spc="-75" dirty="0"/>
              <a:t> </a:t>
            </a:r>
            <a:r>
              <a:rPr dirty="0"/>
              <a:t>surveying</a:t>
            </a:r>
            <a:r>
              <a:rPr spc="-65" dirty="0"/>
              <a:t> </a:t>
            </a:r>
            <a:r>
              <a:rPr dirty="0"/>
              <a:t>practice</a:t>
            </a:r>
            <a:r>
              <a:rPr spc="-75" dirty="0"/>
              <a:t> </a:t>
            </a:r>
            <a:r>
              <a:rPr dirty="0"/>
              <a:t>is</a:t>
            </a:r>
            <a:r>
              <a:rPr spc="-60" dirty="0"/>
              <a:t> </a:t>
            </a:r>
            <a:r>
              <a:rPr dirty="0"/>
              <a:t>to</a:t>
            </a:r>
            <a:r>
              <a:rPr spc="-80" dirty="0"/>
              <a:t> </a:t>
            </a:r>
            <a:r>
              <a:rPr dirty="0"/>
              <a:t>provide</a:t>
            </a:r>
            <a:r>
              <a:rPr spc="-50" dirty="0"/>
              <a:t> </a:t>
            </a:r>
            <a:r>
              <a:rPr spc="-10" dirty="0"/>
              <a:t>accurate,</a:t>
            </a:r>
            <a:r>
              <a:rPr spc="-75" dirty="0"/>
              <a:t> </a:t>
            </a:r>
            <a:r>
              <a:rPr spc="-10" dirty="0"/>
              <a:t>reliable, </a:t>
            </a:r>
            <a:r>
              <a:rPr dirty="0"/>
              <a:t>and</a:t>
            </a:r>
            <a:r>
              <a:rPr spc="-60" dirty="0"/>
              <a:t> </a:t>
            </a:r>
            <a:r>
              <a:rPr spc="-10" dirty="0"/>
              <a:t>fit-</a:t>
            </a:r>
            <a:r>
              <a:rPr spc="-25" dirty="0"/>
              <a:t>for-</a:t>
            </a:r>
            <a:r>
              <a:rPr dirty="0"/>
              <a:t>purpose</a:t>
            </a:r>
            <a:r>
              <a:rPr spc="-35" dirty="0"/>
              <a:t> </a:t>
            </a:r>
            <a:r>
              <a:rPr dirty="0"/>
              <a:t>spatial</a:t>
            </a:r>
            <a:r>
              <a:rPr spc="-70" dirty="0"/>
              <a:t> </a:t>
            </a:r>
            <a:r>
              <a:rPr dirty="0"/>
              <a:t>data</a:t>
            </a:r>
            <a:r>
              <a:rPr spc="-65" dirty="0"/>
              <a:t> </a:t>
            </a:r>
            <a:r>
              <a:rPr dirty="0"/>
              <a:t>that</a:t>
            </a:r>
            <a:r>
              <a:rPr spc="-70" dirty="0"/>
              <a:t> </a:t>
            </a:r>
            <a:r>
              <a:rPr dirty="0"/>
              <a:t>supports</a:t>
            </a:r>
            <a:r>
              <a:rPr spc="-45" dirty="0"/>
              <a:t> </a:t>
            </a:r>
            <a:r>
              <a:rPr spc="-40" dirty="0"/>
              <a:t>safer,</a:t>
            </a:r>
            <a:r>
              <a:rPr spc="-70" dirty="0"/>
              <a:t> </a:t>
            </a:r>
            <a:r>
              <a:rPr spc="-40" dirty="0"/>
              <a:t>faster,</a:t>
            </a:r>
            <a:r>
              <a:rPr spc="-65" dirty="0"/>
              <a:t> </a:t>
            </a:r>
            <a:r>
              <a:rPr dirty="0"/>
              <a:t>and</a:t>
            </a:r>
            <a:r>
              <a:rPr spc="-60" dirty="0"/>
              <a:t> </a:t>
            </a:r>
            <a:r>
              <a:rPr dirty="0"/>
              <a:t>more</a:t>
            </a:r>
            <a:r>
              <a:rPr spc="-55" dirty="0"/>
              <a:t> </a:t>
            </a:r>
            <a:r>
              <a:rPr spc="-10" dirty="0"/>
              <a:t>predictable </a:t>
            </a:r>
            <a:r>
              <a:rPr dirty="0"/>
              <a:t>project</a:t>
            </a:r>
            <a:r>
              <a:rPr spc="-70" dirty="0"/>
              <a:t> </a:t>
            </a:r>
            <a:r>
              <a:rPr spc="-10" dirty="0"/>
              <a:t>execution.</a:t>
            </a:r>
          </a:p>
          <a:p>
            <a:pPr marL="5715" marR="5080" indent="635" algn="ctr">
              <a:lnSpc>
                <a:spcPct val="90100"/>
              </a:lnSpc>
              <a:spcBef>
                <a:spcPts val="975"/>
              </a:spcBef>
            </a:pPr>
            <a:r>
              <a:rPr dirty="0"/>
              <a:t>In</a:t>
            </a:r>
            <a:r>
              <a:rPr spc="-25" dirty="0"/>
              <a:t> </a:t>
            </a:r>
            <a:r>
              <a:rPr dirty="0"/>
              <a:t>our</a:t>
            </a:r>
            <a:r>
              <a:rPr spc="-10" dirty="0"/>
              <a:t> </a:t>
            </a:r>
            <a:r>
              <a:rPr dirty="0"/>
              <a:t>business,</a:t>
            </a:r>
            <a:r>
              <a:rPr spc="-10" dirty="0"/>
              <a:t> </a:t>
            </a:r>
            <a:r>
              <a:rPr dirty="0"/>
              <a:t>geomatics</a:t>
            </a:r>
            <a:r>
              <a:rPr spc="-40" dirty="0"/>
              <a:t> </a:t>
            </a:r>
            <a:r>
              <a:rPr dirty="0"/>
              <a:t>is</a:t>
            </a:r>
            <a:r>
              <a:rPr spc="-5" dirty="0"/>
              <a:t> </a:t>
            </a:r>
            <a:r>
              <a:rPr dirty="0"/>
              <a:t>not</a:t>
            </a:r>
            <a:r>
              <a:rPr spc="-20" dirty="0"/>
              <a:t> </a:t>
            </a:r>
            <a:r>
              <a:rPr dirty="0"/>
              <a:t>just</a:t>
            </a:r>
            <a:r>
              <a:rPr spc="-30" dirty="0"/>
              <a:t> </a:t>
            </a:r>
            <a:r>
              <a:rPr dirty="0"/>
              <a:t>“Laser</a:t>
            </a:r>
            <a:r>
              <a:rPr spc="-20" dirty="0"/>
              <a:t> </a:t>
            </a:r>
            <a:r>
              <a:rPr dirty="0"/>
              <a:t>Scanning”</a:t>
            </a:r>
            <a:r>
              <a:rPr spc="-20" dirty="0"/>
              <a:t> </a:t>
            </a:r>
            <a:r>
              <a:rPr dirty="0"/>
              <a:t>or</a:t>
            </a:r>
            <a:r>
              <a:rPr spc="-20" dirty="0"/>
              <a:t> “Surveying.”</a:t>
            </a:r>
            <a:r>
              <a:rPr spc="-35" dirty="0"/>
              <a:t> </a:t>
            </a:r>
            <a:r>
              <a:rPr dirty="0"/>
              <a:t>It</a:t>
            </a:r>
            <a:r>
              <a:rPr spc="-35" dirty="0"/>
              <a:t> </a:t>
            </a:r>
            <a:r>
              <a:rPr dirty="0"/>
              <a:t>is</a:t>
            </a:r>
            <a:r>
              <a:rPr spc="-5" dirty="0"/>
              <a:t> </a:t>
            </a:r>
            <a:r>
              <a:rPr spc="-25" dirty="0"/>
              <a:t>the </a:t>
            </a:r>
            <a:r>
              <a:rPr spc="-10" dirty="0"/>
              <a:t>foundation</a:t>
            </a:r>
            <a:r>
              <a:rPr spc="-75" dirty="0"/>
              <a:t> </a:t>
            </a:r>
            <a:r>
              <a:rPr dirty="0"/>
              <a:t>for</a:t>
            </a:r>
            <a:r>
              <a:rPr spc="-70" dirty="0"/>
              <a:t> </a:t>
            </a:r>
            <a:r>
              <a:rPr dirty="0"/>
              <a:t>design</a:t>
            </a:r>
            <a:r>
              <a:rPr spc="-75" dirty="0"/>
              <a:t> </a:t>
            </a:r>
            <a:r>
              <a:rPr dirty="0"/>
              <a:t>validation,</a:t>
            </a:r>
            <a:r>
              <a:rPr spc="-80" dirty="0"/>
              <a:t> </a:t>
            </a:r>
            <a:r>
              <a:rPr dirty="0"/>
              <a:t>existing</a:t>
            </a:r>
            <a:r>
              <a:rPr spc="-90" dirty="0"/>
              <a:t> </a:t>
            </a:r>
            <a:r>
              <a:rPr dirty="0"/>
              <a:t>condition</a:t>
            </a:r>
            <a:r>
              <a:rPr spc="-75" dirty="0"/>
              <a:t> </a:t>
            </a:r>
            <a:r>
              <a:rPr spc="-10" dirty="0"/>
              <a:t>documentation,</a:t>
            </a:r>
            <a:r>
              <a:rPr spc="-85" dirty="0"/>
              <a:t> </a:t>
            </a:r>
            <a:r>
              <a:rPr spc="-10" dirty="0"/>
              <a:t>construction </a:t>
            </a:r>
            <a:r>
              <a:rPr dirty="0"/>
              <a:t>layout,</a:t>
            </a:r>
            <a:r>
              <a:rPr spc="-85" dirty="0"/>
              <a:t> </a:t>
            </a:r>
            <a:r>
              <a:rPr dirty="0"/>
              <a:t>dimensional</a:t>
            </a:r>
            <a:r>
              <a:rPr spc="-60" dirty="0"/>
              <a:t> </a:t>
            </a:r>
            <a:r>
              <a:rPr dirty="0"/>
              <a:t>control,</a:t>
            </a:r>
            <a:r>
              <a:rPr spc="-85" dirty="0"/>
              <a:t> </a:t>
            </a:r>
            <a:r>
              <a:rPr dirty="0"/>
              <a:t>laser</a:t>
            </a:r>
            <a:r>
              <a:rPr spc="-70" dirty="0"/>
              <a:t> </a:t>
            </a:r>
            <a:r>
              <a:rPr dirty="0"/>
              <a:t>scanning,</a:t>
            </a:r>
            <a:r>
              <a:rPr spc="-65" dirty="0"/>
              <a:t> </a:t>
            </a:r>
            <a:r>
              <a:rPr dirty="0"/>
              <a:t>and</a:t>
            </a:r>
            <a:r>
              <a:rPr spc="-65" dirty="0"/>
              <a:t> </a:t>
            </a:r>
            <a:r>
              <a:rPr dirty="0"/>
              <a:t>field</a:t>
            </a:r>
            <a:r>
              <a:rPr spc="-70" dirty="0"/>
              <a:t> </a:t>
            </a:r>
            <a:r>
              <a:rPr spc="-10" dirty="0"/>
              <a:t>verification.</a:t>
            </a:r>
          </a:p>
          <a:p>
            <a:pPr algn="ctr">
              <a:lnSpc>
                <a:spcPts val="2735"/>
              </a:lnSpc>
              <a:spcBef>
                <a:spcPts val="705"/>
              </a:spcBef>
            </a:pPr>
            <a:r>
              <a:rPr b="1" dirty="0">
                <a:latin typeface="Calibri"/>
                <a:cs typeface="Calibri"/>
              </a:rPr>
              <a:t>Our</a:t>
            </a:r>
            <a:r>
              <a:rPr b="1" spc="-30" dirty="0">
                <a:latin typeface="Calibri"/>
                <a:cs typeface="Calibri"/>
              </a:rPr>
              <a:t> </a:t>
            </a:r>
            <a:r>
              <a:rPr b="1" dirty="0">
                <a:latin typeface="Calibri"/>
                <a:cs typeface="Calibri"/>
              </a:rPr>
              <a:t>goal</a:t>
            </a:r>
            <a:r>
              <a:rPr b="1" spc="-45" dirty="0">
                <a:latin typeface="Calibri"/>
                <a:cs typeface="Calibri"/>
              </a:rPr>
              <a:t> </a:t>
            </a:r>
            <a:r>
              <a:rPr b="1" dirty="0">
                <a:latin typeface="Calibri"/>
                <a:cs typeface="Calibri"/>
              </a:rPr>
              <a:t>is</a:t>
            </a:r>
            <a:r>
              <a:rPr b="1" spc="-25" dirty="0">
                <a:latin typeface="Calibri"/>
                <a:cs typeface="Calibri"/>
              </a:rPr>
              <a:t> </a:t>
            </a:r>
            <a:r>
              <a:rPr b="1" spc="-10" dirty="0">
                <a:latin typeface="Calibri"/>
                <a:cs typeface="Calibri"/>
              </a:rPr>
              <a:t>simple:</a:t>
            </a:r>
          </a:p>
          <a:p>
            <a:pPr algn="ctr">
              <a:lnSpc>
                <a:spcPts val="2595"/>
              </a:lnSpc>
            </a:pPr>
            <a:r>
              <a:rPr b="1" dirty="0">
                <a:latin typeface="Calibri"/>
                <a:cs typeface="Calibri"/>
              </a:rPr>
              <a:t>Bring</a:t>
            </a:r>
            <a:r>
              <a:rPr b="1" spc="-45" dirty="0">
                <a:latin typeface="Calibri"/>
                <a:cs typeface="Calibri"/>
              </a:rPr>
              <a:t> </a:t>
            </a:r>
            <a:r>
              <a:rPr b="1" dirty="0">
                <a:latin typeface="Calibri"/>
                <a:cs typeface="Calibri"/>
              </a:rPr>
              <a:t>the</a:t>
            </a:r>
            <a:r>
              <a:rPr b="1" spc="-30" dirty="0">
                <a:latin typeface="Calibri"/>
                <a:cs typeface="Calibri"/>
              </a:rPr>
              <a:t> </a:t>
            </a:r>
            <a:r>
              <a:rPr b="1" dirty="0">
                <a:latin typeface="Calibri"/>
                <a:cs typeface="Calibri"/>
              </a:rPr>
              <a:t>field</a:t>
            </a:r>
            <a:r>
              <a:rPr b="1" spc="-40" dirty="0">
                <a:latin typeface="Calibri"/>
                <a:cs typeface="Calibri"/>
              </a:rPr>
              <a:t> </a:t>
            </a:r>
            <a:r>
              <a:rPr b="1" dirty="0">
                <a:latin typeface="Calibri"/>
                <a:cs typeface="Calibri"/>
              </a:rPr>
              <a:t>to</a:t>
            </a:r>
            <a:r>
              <a:rPr b="1" spc="-40" dirty="0">
                <a:latin typeface="Calibri"/>
                <a:cs typeface="Calibri"/>
              </a:rPr>
              <a:t> </a:t>
            </a:r>
            <a:r>
              <a:rPr b="1" dirty="0">
                <a:latin typeface="Calibri"/>
                <a:cs typeface="Calibri"/>
              </a:rPr>
              <a:t>the</a:t>
            </a:r>
            <a:r>
              <a:rPr b="1" spc="-30" dirty="0">
                <a:latin typeface="Calibri"/>
                <a:cs typeface="Calibri"/>
              </a:rPr>
              <a:t> </a:t>
            </a:r>
            <a:r>
              <a:rPr b="1" dirty="0">
                <a:latin typeface="Calibri"/>
                <a:cs typeface="Calibri"/>
              </a:rPr>
              <a:t>project</a:t>
            </a:r>
            <a:r>
              <a:rPr b="1" spc="-65" dirty="0">
                <a:latin typeface="Calibri"/>
                <a:cs typeface="Calibri"/>
              </a:rPr>
              <a:t> </a:t>
            </a:r>
            <a:r>
              <a:rPr b="1" spc="-10" dirty="0">
                <a:latin typeface="Calibri"/>
                <a:cs typeface="Calibri"/>
              </a:rPr>
              <a:t>team,</a:t>
            </a:r>
          </a:p>
          <a:p>
            <a:pPr algn="ctr">
              <a:lnSpc>
                <a:spcPts val="2595"/>
              </a:lnSpc>
            </a:pPr>
            <a:r>
              <a:rPr b="1" dirty="0">
                <a:latin typeface="Calibri"/>
                <a:cs typeface="Calibri"/>
              </a:rPr>
              <a:t>reduce</a:t>
            </a:r>
            <a:r>
              <a:rPr b="1" spc="-100" dirty="0">
                <a:latin typeface="Calibri"/>
                <a:cs typeface="Calibri"/>
              </a:rPr>
              <a:t> </a:t>
            </a:r>
            <a:r>
              <a:rPr b="1" dirty="0">
                <a:latin typeface="Calibri"/>
                <a:cs typeface="Calibri"/>
              </a:rPr>
              <a:t>unnecessary</a:t>
            </a:r>
            <a:r>
              <a:rPr b="1" spc="-85" dirty="0">
                <a:latin typeface="Calibri"/>
                <a:cs typeface="Calibri"/>
              </a:rPr>
              <a:t> </a:t>
            </a:r>
            <a:r>
              <a:rPr b="1" dirty="0">
                <a:latin typeface="Calibri"/>
                <a:cs typeface="Calibri"/>
              </a:rPr>
              <a:t>field</a:t>
            </a:r>
            <a:r>
              <a:rPr b="1" spc="-85" dirty="0">
                <a:latin typeface="Calibri"/>
                <a:cs typeface="Calibri"/>
              </a:rPr>
              <a:t> </a:t>
            </a:r>
            <a:r>
              <a:rPr b="1" spc="-10" dirty="0">
                <a:latin typeface="Calibri"/>
                <a:cs typeface="Calibri"/>
              </a:rPr>
              <a:t>exposure,</a:t>
            </a:r>
          </a:p>
          <a:p>
            <a:pPr algn="ctr">
              <a:lnSpc>
                <a:spcPts val="2735"/>
              </a:lnSpc>
            </a:pPr>
            <a:r>
              <a:rPr b="1" dirty="0">
                <a:latin typeface="Calibri"/>
                <a:cs typeface="Calibri"/>
              </a:rPr>
              <a:t>and</a:t>
            </a:r>
            <a:r>
              <a:rPr b="1" spc="-80" dirty="0">
                <a:latin typeface="Calibri"/>
                <a:cs typeface="Calibri"/>
              </a:rPr>
              <a:t> </a:t>
            </a:r>
            <a:r>
              <a:rPr b="1" dirty="0">
                <a:latin typeface="Calibri"/>
                <a:cs typeface="Calibri"/>
              </a:rPr>
              <a:t>resolve</a:t>
            </a:r>
            <a:r>
              <a:rPr b="1" spc="-80" dirty="0">
                <a:latin typeface="Calibri"/>
                <a:cs typeface="Calibri"/>
              </a:rPr>
              <a:t> </a:t>
            </a:r>
            <a:r>
              <a:rPr b="1" dirty="0">
                <a:latin typeface="Calibri"/>
                <a:cs typeface="Calibri"/>
              </a:rPr>
              <a:t>uncertainty</a:t>
            </a:r>
            <a:r>
              <a:rPr b="1" spc="-60" dirty="0">
                <a:latin typeface="Calibri"/>
                <a:cs typeface="Calibri"/>
              </a:rPr>
              <a:t> </a:t>
            </a:r>
            <a:r>
              <a:rPr b="1" spc="-10" dirty="0">
                <a:latin typeface="Calibri"/>
                <a:cs typeface="Calibri"/>
              </a:rPr>
              <a:t>before</a:t>
            </a:r>
            <a:r>
              <a:rPr b="1" spc="-80" dirty="0">
                <a:latin typeface="Calibri"/>
                <a:cs typeface="Calibri"/>
              </a:rPr>
              <a:t> </a:t>
            </a:r>
            <a:r>
              <a:rPr b="1" dirty="0">
                <a:latin typeface="Calibri"/>
                <a:cs typeface="Calibri"/>
              </a:rPr>
              <a:t>it</a:t>
            </a:r>
            <a:r>
              <a:rPr b="1" spc="-75" dirty="0">
                <a:latin typeface="Calibri"/>
                <a:cs typeface="Calibri"/>
              </a:rPr>
              <a:t> </a:t>
            </a:r>
            <a:r>
              <a:rPr b="1" dirty="0">
                <a:latin typeface="Calibri"/>
                <a:cs typeface="Calibri"/>
              </a:rPr>
              <a:t>becomes</a:t>
            </a:r>
            <a:r>
              <a:rPr b="1" spc="-80" dirty="0">
                <a:latin typeface="Calibri"/>
                <a:cs typeface="Calibri"/>
              </a:rPr>
              <a:t> </a:t>
            </a:r>
            <a:r>
              <a:rPr b="1" spc="-10" dirty="0">
                <a:latin typeface="Calibri"/>
                <a:cs typeface="Calibri"/>
              </a:rPr>
              <a:t>rework.</a:t>
            </a:r>
          </a:p>
        </p:txBody>
      </p:sp>
    </p:spTree>
    <p:extLst>
      <p:ext uri="{BB962C8B-B14F-4D97-AF65-F5344CB8AC3E}">
        <p14:creationId xmlns:p14="http://schemas.microsoft.com/office/powerpoint/2010/main" val="2142810137"/>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descr="An aerial view of a factory  AI-generated content may be incorrect."/>
            <p:cNvPicPr/>
            <p:nvPr/>
          </p:nvPicPr>
          <p:blipFill>
            <a:blip r:embed="rId2" cstate="print"/>
            <a:stretch>
              <a:fillRect/>
            </a:stretch>
          </p:blipFill>
          <p:spPr>
            <a:xfrm>
              <a:off x="0" y="500759"/>
              <a:ext cx="12191999" cy="6357238"/>
            </a:xfrm>
            <a:prstGeom prst="rect">
              <a:avLst/>
            </a:prstGeom>
          </p:spPr>
        </p:pic>
        <p:pic>
          <p:nvPicPr>
            <p:cNvPr id="4" name="object 4"/>
            <p:cNvPicPr/>
            <p:nvPr/>
          </p:nvPicPr>
          <p:blipFill>
            <a:blip r:embed="rId3" cstate="print"/>
            <a:stretch>
              <a:fillRect/>
            </a:stretch>
          </p:blipFill>
          <p:spPr>
            <a:xfrm>
              <a:off x="7" y="0"/>
              <a:ext cx="12191992" cy="6857998"/>
            </a:xfrm>
            <a:prstGeom prst="rect">
              <a:avLst/>
            </a:prstGeom>
          </p:spPr>
        </p:pic>
      </p:grpSp>
      <p:sp>
        <p:nvSpPr>
          <p:cNvPr id="5" name="object 5"/>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sp>
        <p:nvSpPr>
          <p:cNvPr id="6" name="object 6" descr="$PPTXTitle"/>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a:solidFill>
                  <a:srgbClr val="FFFFFF"/>
                </a:solidFill>
                <a:latin typeface="Calibri"/>
                <a:cs typeface="Calibri"/>
              </a:rPr>
              <a:t>Digital</a:t>
            </a:r>
            <a:r>
              <a:rPr spc="-95">
                <a:solidFill>
                  <a:srgbClr val="FFFFFF"/>
                </a:solidFill>
                <a:latin typeface="Calibri"/>
                <a:cs typeface="Calibri"/>
              </a:rPr>
              <a:t> </a:t>
            </a:r>
            <a:r>
              <a:rPr>
                <a:solidFill>
                  <a:srgbClr val="FFFFFF"/>
                </a:solidFill>
                <a:latin typeface="Calibri"/>
                <a:cs typeface="Calibri"/>
              </a:rPr>
              <a:t>Reality</a:t>
            </a:r>
            <a:r>
              <a:rPr spc="-120">
                <a:solidFill>
                  <a:srgbClr val="FFFFFF"/>
                </a:solidFill>
                <a:latin typeface="Calibri"/>
                <a:cs typeface="Calibri"/>
              </a:rPr>
              <a:t> </a:t>
            </a:r>
            <a:r>
              <a:rPr>
                <a:solidFill>
                  <a:srgbClr val="FFFFFF"/>
                </a:solidFill>
                <a:latin typeface="Calibri"/>
                <a:cs typeface="Calibri"/>
              </a:rPr>
              <a:t>–</a:t>
            </a:r>
            <a:r>
              <a:rPr spc="-90">
                <a:solidFill>
                  <a:srgbClr val="FFFFFF"/>
                </a:solidFill>
                <a:latin typeface="Calibri"/>
                <a:cs typeface="Calibri"/>
              </a:rPr>
              <a:t> </a:t>
            </a:r>
            <a:r>
              <a:rPr>
                <a:solidFill>
                  <a:srgbClr val="FFFFFF"/>
                </a:solidFill>
                <a:latin typeface="Calibri"/>
                <a:cs typeface="Calibri"/>
              </a:rPr>
              <a:t>Point</a:t>
            </a:r>
            <a:r>
              <a:rPr spc="-90">
                <a:solidFill>
                  <a:srgbClr val="FFFFFF"/>
                </a:solidFill>
                <a:latin typeface="Calibri"/>
                <a:cs typeface="Calibri"/>
              </a:rPr>
              <a:t> </a:t>
            </a:r>
            <a:r>
              <a:rPr spc="-10">
                <a:solidFill>
                  <a:srgbClr val="FFFFFF"/>
                </a:solidFill>
                <a:latin typeface="Calibri"/>
                <a:cs typeface="Calibri"/>
              </a:rPr>
              <a:t>Cloud</a:t>
            </a:r>
          </a:p>
        </p:txBody>
      </p:sp>
    </p:spTree>
    <p:extLst>
      <p:ext uri="{BB962C8B-B14F-4D97-AF65-F5344CB8AC3E}">
        <p14:creationId xmlns:p14="http://schemas.microsoft.com/office/powerpoint/2010/main" val="3852216641"/>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446386" y="1094739"/>
            <a:ext cx="2306193" cy="4142866"/>
          </a:xfrm>
          <a:prstGeom prst="rect">
            <a:avLst/>
          </a:prstGeom>
        </p:spPr>
      </p:pic>
      <p:grpSp>
        <p:nvGrpSpPr>
          <p:cNvPr id="3" name="object 3"/>
          <p:cNvGrpSpPr/>
          <p:nvPr/>
        </p:nvGrpSpPr>
        <p:grpSpPr>
          <a:xfrm>
            <a:off x="3" y="6858"/>
            <a:ext cx="12192000" cy="6851650"/>
            <a:chOff x="3" y="6858"/>
            <a:chExt cx="12192000" cy="6851650"/>
          </a:xfrm>
        </p:grpSpPr>
        <p:pic>
          <p:nvPicPr>
            <p:cNvPr id="4" name="object 4" descr="A machine on a tripod  AI-generated content may be incorrect."/>
            <p:cNvPicPr/>
            <p:nvPr/>
          </p:nvPicPr>
          <p:blipFill>
            <a:blip r:embed="rId3" cstate="print"/>
            <a:stretch>
              <a:fillRect/>
            </a:stretch>
          </p:blipFill>
          <p:spPr>
            <a:xfrm>
              <a:off x="387553" y="1094486"/>
              <a:ext cx="4335653" cy="4143121"/>
            </a:xfrm>
            <a:prstGeom prst="rect">
              <a:avLst/>
            </a:prstGeom>
          </p:spPr>
        </p:pic>
        <p:pic>
          <p:nvPicPr>
            <p:cNvPr id="5" name="object 5"/>
            <p:cNvPicPr/>
            <p:nvPr/>
          </p:nvPicPr>
          <p:blipFill>
            <a:blip r:embed="rId4" cstate="print"/>
            <a:stretch>
              <a:fillRect/>
            </a:stretch>
          </p:blipFill>
          <p:spPr>
            <a:xfrm>
              <a:off x="3" y="6858"/>
              <a:ext cx="12191999" cy="6851139"/>
            </a:xfrm>
            <a:prstGeom prst="rect">
              <a:avLst/>
            </a:prstGeom>
          </p:spPr>
        </p:pic>
      </p:grpSp>
      <p:sp>
        <p:nvSpPr>
          <p:cNvPr id="6" name="object 6"/>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pic>
        <p:nvPicPr>
          <p:cNvPr id="7" name="object 7"/>
          <p:cNvPicPr/>
          <p:nvPr/>
        </p:nvPicPr>
        <p:blipFill>
          <a:blip r:embed="rId5" cstate="print"/>
          <a:stretch>
            <a:fillRect/>
          </a:stretch>
        </p:blipFill>
        <p:spPr>
          <a:xfrm>
            <a:off x="5344159" y="1094613"/>
            <a:ext cx="3481070" cy="4141597"/>
          </a:xfrm>
          <a:prstGeom prst="rect">
            <a:avLst/>
          </a:prstGeom>
        </p:spPr>
      </p:pic>
      <p:sp>
        <p:nvSpPr>
          <p:cNvPr id="8" name="object 8" descr="$PPTXTitle"/>
          <p:cNvSpPr txBox="1">
            <a:spLocks noGrp="1"/>
          </p:cNvSpPr>
          <p:nvPr>
            <p:ph type="title"/>
          </p:nvPr>
        </p:nvSpPr>
        <p:spPr>
          <a:xfrm>
            <a:off x="460044" y="379298"/>
            <a:ext cx="2588895" cy="697230"/>
          </a:xfrm>
          <a:prstGeom prst="rect">
            <a:avLst/>
          </a:prstGeom>
        </p:spPr>
        <p:txBody>
          <a:bodyPr vert="horz" wrap="square" lIns="0" tIns="13335" rIns="0" bIns="0" rtlCol="0">
            <a:spAutoFit/>
          </a:bodyPr>
          <a:lstStyle/>
          <a:p>
            <a:pPr marL="12700">
              <a:lnSpc>
                <a:spcPct val="100000"/>
              </a:lnSpc>
              <a:spcBef>
                <a:spcPts val="105"/>
              </a:spcBef>
            </a:pPr>
            <a:r>
              <a:rPr spc="-40">
                <a:latin typeface="Calibri"/>
                <a:cs typeface="Calibri"/>
              </a:rPr>
              <a:t>Technology</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grpSp>
        <p:nvGrpSpPr>
          <p:cNvPr id="3" name="object 3"/>
          <p:cNvGrpSpPr/>
          <p:nvPr/>
        </p:nvGrpSpPr>
        <p:grpSpPr>
          <a:xfrm>
            <a:off x="7" y="0"/>
            <a:ext cx="12192000" cy="6858000"/>
            <a:chOff x="7" y="0"/>
            <a:chExt cx="12192000" cy="6858000"/>
          </a:xfrm>
        </p:grpSpPr>
        <p:pic>
          <p:nvPicPr>
            <p:cNvPr id="4" name="object 4" descr="A car parked under a large building  AI-generated content may be incorrect."/>
            <p:cNvPicPr/>
            <p:nvPr/>
          </p:nvPicPr>
          <p:blipFill>
            <a:blip r:embed="rId2" cstate="print"/>
            <a:stretch>
              <a:fillRect/>
            </a:stretch>
          </p:blipFill>
          <p:spPr>
            <a:xfrm>
              <a:off x="5477255" y="434466"/>
              <a:ext cx="6714743" cy="5044694"/>
            </a:xfrm>
            <a:prstGeom prst="rect">
              <a:avLst/>
            </a:prstGeom>
          </p:spPr>
        </p:pic>
        <p:pic>
          <p:nvPicPr>
            <p:cNvPr id="5" name="object 5"/>
            <p:cNvPicPr/>
            <p:nvPr/>
          </p:nvPicPr>
          <p:blipFill>
            <a:blip r:embed="rId3" cstate="print"/>
            <a:stretch>
              <a:fillRect/>
            </a:stretch>
          </p:blipFill>
          <p:spPr>
            <a:xfrm>
              <a:off x="100584" y="884047"/>
              <a:ext cx="5376672" cy="4149471"/>
            </a:xfrm>
            <a:prstGeom prst="rect">
              <a:avLst/>
            </a:prstGeom>
          </p:spPr>
        </p:pic>
        <p:pic>
          <p:nvPicPr>
            <p:cNvPr id="6" name="object 6"/>
            <p:cNvPicPr/>
            <p:nvPr/>
          </p:nvPicPr>
          <p:blipFill>
            <a:blip r:embed="rId4" cstate="print"/>
            <a:stretch>
              <a:fillRect/>
            </a:stretch>
          </p:blipFill>
          <p:spPr>
            <a:xfrm>
              <a:off x="7" y="0"/>
              <a:ext cx="12191992" cy="6857998"/>
            </a:xfrm>
            <a:prstGeom prst="rect">
              <a:avLst/>
            </a:prstGeom>
          </p:spPr>
        </p:pic>
      </p:grpSp>
      <p:sp>
        <p:nvSpPr>
          <p:cNvPr id="7" name="object 7" descr="$PPTXTitle"/>
          <p:cNvSpPr txBox="1">
            <a:spLocks noGrp="1"/>
          </p:cNvSpPr>
          <p:nvPr>
            <p:ph type="title"/>
          </p:nvPr>
        </p:nvSpPr>
        <p:spPr>
          <a:xfrm>
            <a:off x="179323" y="239395"/>
            <a:ext cx="2679065" cy="696595"/>
          </a:xfrm>
          <a:prstGeom prst="rect">
            <a:avLst/>
          </a:prstGeom>
        </p:spPr>
        <p:txBody>
          <a:bodyPr vert="horz" wrap="square" lIns="0" tIns="12700" rIns="0" bIns="0" rtlCol="0">
            <a:spAutoFit/>
          </a:bodyPr>
          <a:lstStyle/>
          <a:p>
            <a:pPr marL="12700">
              <a:lnSpc>
                <a:spcPct val="100000"/>
              </a:lnSpc>
              <a:spcBef>
                <a:spcPts val="100"/>
              </a:spcBef>
            </a:pPr>
            <a:r>
              <a:rPr spc="-10">
                <a:latin typeface="Calibri"/>
                <a:cs typeface="Calibri"/>
              </a:rPr>
              <a:t>Innovations</a:t>
            </a:r>
          </a:p>
        </p:txBody>
      </p:sp>
    </p:spTree>
    <p:extLst>
      <p:ext uri="{BB962C8B-B14F-4D97-AF65-F5344CB8AC3E}">
        <p14:creationId xmlns:p14="http://schemas.microsoft.com/office/powerpoint/2010/main" val="2662651130"/>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grpSp>
        <p:nvGrpSpPr>
          <p:cNvPr id="3" name="object 3"/>
          <p:cNvGrpSpPr/>
          <p:nvPr/>
        </p:nvGrpSpPr>
        <p:grpSpPr>
          <a:xfrm>
            <a:off x="0" y="0"/>
            <a:ext cx="12192000" cy="6858000"/>
            <a:chOff x="0" y="0"/>
            <a:chExt cx="12192000" cy="6858000"/>
          </a:xfrm>
        </p:grpSpPr>
        <p:pic>
          <p:nvPicPr>
            <p:cNvPr id="4" name="object 4"/>
            <p:cNvPicPr/>
            <p:nvPr/>
          </p:nvPicPr>
          <p:blipFill>
            <a:blip r:embed="rId2" cstate="print"/>
            <a:stretch>
              <a:fillRect/>
            </a:stretch>
          </p:blipFill>
          <p:spPr>
            <a:xfrm>
              <a:off x="0" y="500799"/>
              <a:ext cx="12192000" cy="5153660"/>
            </a:xfrm>
            <a:prstGeom prst="rect">
              <a:avLst/>
            </a:prstGeom>
          </p:spPr>
        </p:pic>
        <p:pic>
          <p:nvPicPr>
            <p:cNvPr id="5" name="object 5"/>
            <p:cNvPicPr/>
            <p:nvPr/>
          </p:nvPicPr>
          <p:blipFill>
            <a:blip r:embed="rId3" cstate="print"/>
            <a:stretch>
              <a:fillRect/>
            </a:stretch>
          </p:blipFill>
          <p:spPr>
            <a:xfrm>
              <a:off x="7" y="0"/>
              <a:ext cx="12191992" cy="6857998"/>
            </a:xfrm>
            <a:prstGeom prst="rect">
              <a:avLst/>
            </a:prstGeom>
          </p:spPr>
        </p:pic>
      </p:grpSp>
      <p:sp>
        <p:nvSpPr>
          <p:cNvPr id="6" name="object 6" descr="$PPTXTitle"/>
          <p:cNvSpPr txBox="1">
            <a:spLocks noGrp="1"/>
          </p:cNvSpPr>
          <p:nvPr>
            <p:ph type="title"/>
          </p:nvPr>
        </p:nvSpPr>
        <p:spPr>
          <a:xfrm>
            <a:off x="324408" y="468325"/>
            <a:ext cx="4603750" cy="697230"/>
          </a:xfrm>
          <a:prstGeom prst="rect">
            <a:avLst/>
          </a:prstGeom>
        </p:spPr>
        <p:txBody>
          <a:bodyPr vert="horz" wrap="square" lIns="0" tIns="13335" rIns="0" bIns="0" rtlCol="0">
            <a:spAutoFit/>
          </a:bodyPr>
          <a:lstStyle/>
          <a:p>
            <a:pPr marL="12700">
              <a:lnSpc>
                <a:spcPct val="100000"/>
              </a:lnSpc>
              <a:spcBef>
                <a:spcPts val="105"/>
              </a:spcBef>
            </a:pPr>
            <a:r>
              <a:rPr spc="-10">
                <a:latin typeface="Calibri"/>
                <a:cs typeface="Calibri"/>
              </a:rPr>
              <a:t>Innovations</a:t>
            </a:r>
            <a:r>
              <a:rPr spc="-120">
                <a:latin typeface="Calibri"/>
                <a:cs typeface="Calibri"/>
              </a:rPr>
              <a:t> </a:t>
            </a:r>
            <a:r>
              <a:rPr>
                <a:latin typeface="Calibri"/>
                <a:cs typeface="Calibri"/>
              </a:rPr>
              <a:t>at</a:t>
            </a:r>
            <a:r>
              <a:rPr spc="-114">
                <a:latin typeface="Calibri"/>
                <a:cs typeface="Calibri"/>
              </a:rPr>
              <a:t> </a:t>
            </a:r>
            <a:r>
              <a:rPr spc="-20">
                <a:latin typeface="Calibri"/>
                <a:cs typeface="Calibri"/>
              </a:rPr>
              <a:t>Work</a:t>
            </a:r>
          </a:p>
        </p:txBody>
      </p:sp>
    </p:spTree>
    <p:extLst>
      <p:ext uri="{BB962C8B-B14F-4D97-AF65-F5344CB8AC3E}">
        <p14:creationId xmlns:p14="http://schemas.microsoft.com/office/powerpoint/2010/main" val="2183585865"/>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858"/>
            <a:ext cx="12192000" cy="6851650"/>
            <a:chOff x="0" y="6858"/>
            <a:chExt cx="12192000" cy="6851650"/>
          </a:xfrm>
        </p:grpSpPr>
        <p:pic>
          <p:nvPicPr>
            <p:cNvPr id="3" name="object 3" descr="A map of a city  AI-generated content may be incorrect."/>
            <p:cNvPicPr/>
            <p:nvPr/>
          </p:nvPicPr>
          <p:blipFill>
            <a:blip r:embed="rId2" cstate="print"/>
            <a:stretch>
              <a:fillRect/>
            </a:stretch>
          </p:blipFill>
          <p:spPr>
            <a:xfrm>
              <a:off x="0" y="1503933"/>
              <a:ext cx="8342119" cy="3935603"/>
            </a:xfrm>
            <a:prstGeom prst="rect">
              <a:avLst/>
            </a:prstGeom>
          </p:spPr>
        </p:pic>
        <p:pic>
          <p:nvPicPr>
            <p:cNvPr id="4" name="object 4" descr="A person in a safety vest standing in front of a factory  AI-generated content may be incorrect."/>
            <p:cNvPicPr/>
            <p:nvPr/>
          </p:nvPicPr>
          <p:blipFill>
            <a:blip r:embed="rId3" cstate="print"/>
            <a:stretch>
              <a:fillRect/>
            </a:stretch>
          </p:blipFill>
          <p:spPr>
            <a:xfrm>
              <a:off x="6562598" y="1504061"/>
              <a:ext cx="5629402" cy="4007992"/>
            </a:xfrm>
            <a:prstGeom prst="rect">
              <a:avLst/>
            </a:prstGeom>
          </p:spPr>
        </p:pic>
        <p:pic>
          <p:nvPicPr>
            <p:cNvPr id="5" name="object 5"/>
            <p:cNvPicPr/>
            <p:nvPr/>
          </p:nvPicPr>
          <p:blipFill>
            <a:blip r:embed="rId4" cstate="print"/>
            <a:stretch>
              <a:fillRect/>
            </a:stretch>
          </p:blipFill>
          <p:spPr>
            <a:xfrm>
              <a:off x="3" y="6858"/>
              <a:ext cx="12191999" cy="6851139"/>
            </a:xfrm>
            <a:prstGeom prst="rect">
              <a:avLst/>
            </a:prstGeom>
          </p:spPr>
        </p:pic>
      </p:grpSp>
      <p:sp>
        <p:nvSpPr>
          <p:cNvPr id="6" name="object 6" descr="$PPTXTitle"/>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spc="-25"/>
              <a:t>UAS</a:t>
            </a:r>
          </a:p>
        </p:txBody>
      </p:sp>
      <p:sp>
        <p:nvSpPr>
          <p:cNvPr id="7" name="object 7"/>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pic>
        <p:nvPicPr>
          <p:cNvPr id="8" name="object 8" descr="A black drone with green lights  AI-generated content may be incorrect."/>
          <p:cNvPicPr/>
          <p:nvPr/>
        </p:nvPicPr>
        <p:blipFill>
          <a:blip r:embed="rId5" cstate="print"/>
          <a:stretch>
            <a:fillRect/>
          </a:stretch>
        </p:blipFill>
        <p:spPr>
          <a:xfrm>
            <a:off x="2274061" y="6858"/>
            <a:ext cx="2309876" cy="1919732"/>
          </a:xfrm>
          <a:prstGeom prst="rect">
            <a:avLst/>
          </a:prstGeom>
        </p:spPr>
      </p:pic>
    </p:spTree>
    <p:extLst>
      <p:ext uri="{BB962C8B-B14F-4D97-AF65-F5344CB8AC3E}">
        <p14:creationId xmlns:p14="http://schemas.microsoft.com/office/powerpoint/2010/main" val="1099557485"/>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858"/>
            <a:ext cx="12192000" cy="6851650"/>
            <a:chOff x="0" y="6858"/>
            <a:chExt cx="12192000" cy="6851650"/>
          </a:xfrm>
        </p:grpSpPr>
        <p:pic>
          <p:nvPicPr>
            <p:cNvPr id="3" name="object 3"/>
            <p:cNvPicPr/>
            <p:nvPr/>
          </p:nvPicPr>
          <p:blipFill>
            <a:blip r:embed="rId2" cstate="print"/>
            <a:stretch>
              <a:fillRect/>
            </a:stretch>
          </p:blipFill>
          <p:spPr>
            <a:xfrm>
              <a:off x="0" y="500751"/>
              <a:ext cx="12191998" cy="6350381"/>
            </a:xfrm>
            <a:prstGeom prst="rect">
              <a:avLst/>
            </a:prstGeom>
          </p:spPr>
        </p:pic>
        <p:pic>
          <p:nvPicPr>
            <p:cNvPr id="4" name="object 4"/>
            <p:cNvPicPr/>
            <p:nvPr/>
          </p:nvPicPr>
          <p:blipFill>
            <a:blip r:embed="rId3" cstate="print"/>
            <a:stretch>
              <a:fillRect/>
            </a:stretch>
          </p:blipFill>
          <p:spPr>
            <a:xfrm>
              <a:off x="3" y="6858"/>
              <a:ext cx="12191999" cy="6851139"/>
            </a:xfrm>
            <a:prstGeom prst="rect">
              <a:avLst/>
            </a:prstGeom>
          </p:spPr>
        </p:pic>
      </p:grpSp>
      <p:sp>
        <p:nvSpPr>
          <p:cNvPr id="5" name="object 5"/>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spTree>
    <p:extLst>
      <p:ext uri="{BB962C8B-B14F-4D97-AF65-F5344CB8AC3E}">
        <p14:creationId xmlns:p14="http://schemas.microsoft.com/office/powerpoint/2010/main" val="482017848"/>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858"/>
            <a:ext cx="12192000" cy="6851650"/>
            <a:chOff x="0" y="6858"/>
            <a:chExt cx="12192000" cy="6851650"/>
          </a:xfrm>
        </p:grpSpPr>
        <p:pic>
          <p:nvPicPr>
            <p:cNvPr id="3" name="object 3"/>
            <p:cNvPicPr/>
            <p:nvPr/>
          </p:nvPicPr>
          <p:blipFill>
            <a:blip r:embed="rId2" cstate="print"/>
            <a:stretch>
              <a:fillRect/>
            </a:stretch>
          </p:blipFill>
          <p:spPr>
            <a:xfrm>
              <a:off x="0" y="531622"/>
              <a:ext cx="7852282" cy="4864989"/>
            </a:xfrm>
            <a:prstGeom prst="rect">
              <a:avLst/>
            </a:prstGeom>
          </p:spPr>
        </p:pic>
        <p:pic>
          <p:nvPicPr>
            <p:cNvPr id="4" name="object 4"/>
            <p:cNvPicPr/>
            <p:nvPr/>
          </p:nvPicPr>
          <p:blipFill>
            <a:blip r:embed="rId3" cstate="print"/>
            <a:stretch>
              <a:fillRect/>
            </a:stretch>
          </p:blipFill>
          <p:spPr>
            <a:xfrm>
              <a:off x="3" y="6858"/>
              <a:ext cx="12191999" cy="6851139"/>
            </a:xfrm>
            <a:prstGeom prst="rect">
              <a:avLst/>
            </a:prstGeom>
          </p:spPr>
        </p:pic>
      </p:grpSp>
      <p:sp>
        <p:nvSpPr>
          <p:cNvPr id="5" name="object 5"/>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pic>
        <p:nvPicPr>
          <p:cNvPr id="6" name="object 6"/>
          <p:cNvPicPr/>
          <p:nvPr/>
        </p:nvPicPr>
        <p:blipFill>
          <a:blip r:embed="rId4" cstate="print"/>
          <a:stretch>
            <a:fillRect/>
          </a:stretch>
        </p:blipFill>
        <p:spPr>
          <a:xfrm>
            <a:off x="6981952" y="500761"/>
            <a:ext cx="5035550" cy="5035550"/>
          </a:xfrm>
          <a:prstGeom prst="rect">
            <a:avLst/>
          </a:prstGeom>
        </p:spPr>
      </p:pic>
    </p:spTree>
    <p:extLst>
      <p:ext uri="{BB962C8B-B14F-4D97-AF65-F5344CB8AC3E}">
        <p14:creationId xmlns:p14="http://schemas.microsoft.com/office/powerpoint/2010/main" val="1011261056"/>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651885"/>
              <a:ext cx="12191999" cy="6206106"/>
            </a:xfrm>
            <a:prstGeom prst="rect">
              <a:avLst/>
            </a:prstGeom>
          </p:spPr>
        </p:pic>
        <p:pic>
          <p:nvPicPr>
            <p:cNvPr id="4" name="object 4"/>
            <p:cNvPicPr/>
            <p:nvPr/>
          </p:nvPicPr>
          <p:blipFill>
            <a:blip r:embed="rId3" cstate="print"/>
            <a:stretch>
              <a:fillRect/>
            </a:stretch>
          </p:blipFill>
          <p:spPr>
            <a:xfrm>
              <a:off x="0" y="0"/>
              <a:ext cx="12192000" cy="6857998"/>
            </a:xfrm>
            <a:prstGeom prst="rect">
              <a:avLst/>
            </a:prstGeom>
          </p:spPr>
        </p:pic>
      </p:grpSp>
      <p:sp>
        <p:nvSpPr>
          <p:cNvPr id="5" name="object 5"/>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spTree>
    <p:extLst>
      <p:ext uri="{BB962C8B-B14F-4D97-AF65-F5344CB8AC3E}">
        <p14:creationId xmlns:p14="http://schemas.microsoft.com/office/powerpoint/2010/main" val="2750939219"/>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7274814" y="247345"/>
            <a:ext cx="3996054" cy="208915"/>
          </a:xfrm>
          <a:prstGeom prst="rect">
            <a:avLst/>
          </a:prstGeom>
        </p:spPr>
        <p:txBody>
          <a:bodyPr vert="horz" wrap="square" lIns="0" tIns="12700" rIns="0" bIns="0" rtlCol="0">
            <a:spAutoFit/>
          </a:bodyPr>
          <a:lstStyle/>
          <a:p>
            <a:pPr marL="12700">
              <a:lnSpc>
                <a:spcPct val="100000"/>
              </a:lnSpc>
              <a:spcBef>
                <a:spcPts val="100"/>
              </a:spcBef>
            </a:pPr>
            <a:r>
              <a:rPr sz="1200">
                <a:latin typeface="Calibri"/>
                <a:cs typeface="Calibri"/>
              </a:rPr>
              <a:t>2026</a:t>
            </a:r>
            <a:r>
              <a:rPr sz="1200" spc="-25">
                <a:latin typeface="Calibri"/>
                <a:cs typeface="Calibri"/>
              </a:rPr>
              <a:t> </a:t>
            </a:r>
            <a:r>
              <a:rPr sz="1200">
                <a:latin typeface="Calibri"/>
                <a:cs typeface="Calibri"/>
              </a:rPr>
              <a:t>SAFETY</a:t>
            </a:r>
            <a:r>
              <a:rPr sz="1200" spc="-25">
                <a:latin typeface="Calibri"/>
                <a:cs typeface="Calibri"/>
              </a:rPr>
              <a:t> </a:t>
            </a:r>
            <a:r>
              <a:rPr sz="1200" spc="-10">
                <a:latin typeface="Calibri"/>
                <a:cs typeface="Calibri"/>
              </a:rPr>
              <a:t>EXCELLENCE</a:t>
            </a:r>
            <a:r>
              <a:rPr sz="1200" spc="-35">
                <a:latin typeface="Calibri"/>
                <a:cs typeface="Calibri"/>
              </a:rPr>
              <a:t> </a:t>
            </a:r>
            <a:r>
              <a:rPr sz="1200" spc="-20">
                <a:latin typeface="Calibri"/>
                <a:cs typeface="Calibri"/>
              </a:rPr>
              <a:t>AWARDS</a:t>
            </a:r>
            <a:r>
              <a:rPr sz="1200" spc="-25">
                <a:latin typeface="Calibri"/>
                <a:cs typeface="Calibri"/>
              </a:rPr>
              <a:t> </a:t>
            </a:r>
            <a:r>
              <a:rPr sz="1200">
                <a:latin typeface="Calibri"/>
                <a:cs typeface="Calibri"/>
              </a:rPr>
              <a:t>|</a:t>
            </a:r>
            <a:r>
              <a:rPr sz="1200" spc="-25">
                <a:latin typeface="Calibri"/>
                <a:cs typeface="Calibri"/>
              </a:rPr>
              <a:t> </a:t>
            </a:r>
            <a:r>
              <a:rPr sz="1200" b="1">
                <a:latin typeface="Calibri"/>
                <a:cs typeface="Calibri"/>
              </a:rPr>
              <a:t>BEST</a:t>
            </a:r>
            <a:r>
              <a:rPr sz="1200" b="1" spc="-20">
                <a:latin typeface="Calibri"/>
                <a:cs typeface="Calibri"/>
              </a:rPr>
              <a:t> </a:t>
            </a:r>
            <a:r>
              <a:rPr sz="1200" b="1">
                <a:latin typeface="Calibri"/>
                <a:cs typeface="Calibri"/>
              </a:rPr>
              <a:t>PRACTICES</a:t>
            </a:r>
            <a:r>
              <a:rPr sz="1200" b="1" spc="-20">
                <a:latin typeface="Calibri"/>
                <a:cs typeface="Calibri"/>
              </a:rPr>
              <a:t> </a:t>
            </a:r>
            <a:r>
              <a:rPr sz="1200" b="1" spc="-10">
                <a:latin typeface="Calibri"/>
                <a:cs typeface="Calibri"/>
              </a:rPr>
              <a:t>SEMINAR</a:t>
            </a:r>
            <a:endParaRPr sz="1200">
              <a:latin typeface="Calibri"/>
              <a:cs typeface="Calibri"/>
            </a:endParaRPr>
          </a:p>
        </p:txBody>
      </p:sp>
      <p:grpSp>
        <p:nvGrpSpPr>
          <p:cNvPr id="3" name="object 3"/>
          <p:cNvGrpSpPr/>
          <p:nvPr/>
        </p:nvGrpSpPr>
        <p:grpSpPr>
          <a:xfrm>
            <a:off x="0" y="0"/>
            <a:ext cx="12192000" cy="6858000"/>
            <a:chOff x="0" y="0"/>
            <a:chExt cx="12192000" cy="6858000"/>
          </a:xfrm>
        </p:grpSpPr>
        <p:pic>
          <p:nvPicPr>
            <p:cNvPr id="4" name="object 4"/>
            <p:cNvPicPr/>
            <p:nvPr/>
          </p:nvPicPr>
          <p:blipFill>
            <a:blip r:embed="rId2" cstate="print"/>
            <a:stretch>
              <a:fillRect/>
            </a:stretch>
          </p:blipFill>
          <p:spPr>
            <a:xfrm>
              <a:off x="0" y="573557"/>
              <a:ext cx="11480799" cy="5391150"/>
            </a:xfrm>
            <a:prstGeom prst="rect">
              <a:avLst/>
            </a:prstGeom>
          </p:spPr>
        </p:pic>
        <p:pic>
          <p:nvPicPr>
            <p:cNvPr id="5" name="object 5"/>
            <p:cNvPicPr/>
            <p:nvPr/>
          </p:nvPicPr>
          <p:blipFill>
            <a:blip r:embed="rId3" cstate="print"/>
            <a:stretch>
              <a:fillRect/>
            </a:stretch>
          </p:blipFill>
          <p:spPr>
            <a:xfrm>
              <a:off x="8263635" y="2881376"/>
              <a:ext cx="3928364" cy="2024507"/>
            </a:xfrm>
            <a:prstGeom prst="rect">
              <a:avLst/>
            </a:prstGeom>
          </p:spPr>
        </p:pic>
        <p:pic>
          <p:nvPicPr>
            <p:cNvPr id="6" name="object 6"/>
            <p:cNvPicPr/>
            <p:nvPr/>
          </p:nvPicPr>
          <p:blipFill>
            <a:blip r:embed="rId4" cstate="print"/>
            <a:stretch>
              <a:fillRect/>
            </a:stretch>
          </p:blipFill>
          <p:spPr>
            <a:xfrm>
              <a:off x="0" y="0"/>
              <a:ext cx="12191992" cy="6857998"/>
            </a:xfrm>
            <a:prstGeom prst="rect">
              <a:avLst/>
            </a:prstGeom>
          </p:spPr>
        </p:pic>
      </p:grpSp>
    </p:spTree>
    <p:extLst>
      <p:ext uri="{BB962C8B-B14F-4D97-AF65-F5344CB8AC3E}">
        <p14:creationId xmlns:p14="http://schemas.microsoft.com/office/powerpoint/2010/main" val="1773588719"/>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7998"/>
            </a:xfrm>
            <a:prstGeom prst="rect">
              <a:avLst/>
            </a:prstGeom>
          </p:spPr>
        </p:pic>
        <p:sp>
          <p:nvSpPr>
            <p:cNvPr id="4" name="object 4"/>
            <p:cNvSpPr/>
            <p:nvPr/>
          </p:nvSpPr>
          <p:spPr>
            <a:xfrm>
              <a:off x="2665857" y="2105609"/>
              <a:ext cx="6860540" cy="1200785"/>
            </a:xfrm>
            <a:custGeom>
              <a:avLst/>
              <a:gdLst/>
              <a:ahLst/>
              <a:cxnLst/>
              <a:rect l="l" t="t" r="r" b="b"/>
              <a:pathLst>
                <a:path w="6860540" h="1200785">
                  <a:moveTo>
                    <a:pt x="6860285" y="0"/>
                  </a:moveTo>
                  <a:lnTo>
                    <a:pt x="0" y="0"/>
                  </a:lnTo>
                  <a:lnTo>
                    <a:pt x="0" y="1200327"/>
                  </a:lnTo>
                  <a:lnTo>
                    <a:pt x="6860285" y="1200327"/>
                  </a:lnTo>
                  <a:lnTo>
                    <a:pt x="6860285" y="0"/>
                  </a:lnTo>
                  <a:close/>
                </a:path>
              </a:pathLst>
            </a:custGeom>
            <a:solidFill>
              <a:srgbClr val="FFFFFF"/>
            </a:solidFill>
          </p:spPr>
          <p:txBody>
            <a:bodyPr wrap="square" lIns="0" tIns="0" rIns="0" bIns="0" rtlCol="0"/>
            <a:lstStyle/>
            <a:p>
              <a:endParaRPr/>
            </a:p>
          </p:txBody>
        </p:sp>
      </p:grpSp>
      <p:sp>
        <p:nvSpPr>
          <p:cNvPr id="5" name="object 5" descr="$PPTXTitle"/>
          <p:cNvSpPr txBox="1">
            <a:spLocks noGrp="1"/>
          </p:cNvSpPr>
          <p:nvPr>
            <p:ph type="title"/>
          </p:nvPr>
        </p:nvSpPr>
        <p:spPr>
          <a:xfrm>
            <a:off x="2781680" y="2080971"/>
            <a:ext cx="6631940" cy="1123315"/>
          </a:xfrm>
          <a:prstGeom prst="rect">
            <a:avLst/>
          </a:prstGeom>
        </p:spPr>
        <p:txBody>
          <a:bodyPr vert="horz" wrap="square" lIns="0" tIns="12700" rIns="0" bIns="0" rtlCol="0">
            <a:spAutoFit/>
          </a:bodyPr>
          <a:lstStyle/>
          <a:p>
            <a:pPr marL="12700">
              <a:lnSpc>
                <a:spcPct val="100000"/>
              </a:lnSpc>
              <a:spcBef>
                <a:spcPts val="100"/>
              </a:spcBef>
            </a:pPr>
            <a:r>
              <a:rPr sz="7200" spc="-10">
                <a:solidFill>
                  <a:srgbClr val="404040"/>
                </a:solidFill>
                <a:latin typeface="Arial Black"/>
                <a:cs typeface="Arial Black"/>
              </a:rPr>
              <a:t>QUESTIONS?</a:t>
            </a:r>
            <a:endParaRPr sz="7200">
              <a:latin typeface="Arial Black"/>
              <a:cs typeface="Arial Black"/>
            </a:endParaRPr>
          </a:p>
        </p:txBody>
      </p:sp>
      <p:pic>
        <p:nvPicPr>
          <p:cNvPr id="6" name="object 6"/>
          <p:cNvPicPr/>
          <p:nvPr/>
        </p:nvPicPr>
        <p:blipFill>
          <a:blip r:embed="rId3" cstate="print"/>
          <a:stretch>
            <a:fillRect/>
          </a:stretch>
        </p:blipFill>
        <p:spPr>
          <a:xfrm>
            <a:off x="3" y="6858"/>
            <a:ext cx="12191999" cy="6851139"/>
          </a:xfrm>
          <a:prstGeom prst="rect">
            <a:avLst/>
          </a:prstGeom>
        </p:spPr>
      </p:pic>
    </p:spTree>
    <p:extLst>
      <p:ext uri="{BB962C8B-B14F-4D97-AF65-F5344CB8AC3E}">
        <p14:creationId xmlns:p14="http://schemas.microsoft.com/office/powerpoint/2010/main" val="790003814"/>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90F99-AD04-C9A6-78E5-73650B6B6F31}"/>
              </a:ext>
            </a:extLst>
          </p:cNvPr>
          <p:cNvPicPr>
            <a:picLocks noChangeAspect="1"/>
          </p:cNvPicPr>
          <p:nvPr/>
        </p:nvPicPr>
        <p:blipFill>
          <a:blip r:embed="rId2">
            <a:extLst>
              <a:ext uri="{28A0092B-C50C-407E-A947-70E740481C1C}">
                <a14:useLocalDpi xmlns:a14="http://schemas.microsoft.com/office/drawing/2010/main" val="0"/>
              </a:ext>
            </a:extLst>
          </a:blip>
          <a:srcRect l="18" r="14168" b="-129"/>
          <a:stretch>
            <a:fillRect/>
          </a:stretch>
        </p:blipFill>
        <p:spPr>
          <a:xfrm>
            <a:off x="-1471" y="-103062"/>
            <a:ext cx="13979084" cy="6959745"/>
          </a:xfrm>
          <a:prstGeom prst="rect">
            <a:avLst/>
          </a:prstGeom>
        </p:spPr>
      </p:pic>
      <p:sp>
        <p:nvSpPr>
          <p:cNvPr id="4" name="Rectangle 3">
            <a:extLst>
              <a:ext uri="{FF2B5EF4-FFF2-40B4-BE49-F238E27FC236}">
                <a16:creationId xmlns:a16="http://schemas.microsoft.com/office/drawing/2014/main" id="{6E9ED2E6-BE4F-64AD-D9E1-65BB54AA90C6}"/>
              </a:ext>
            </a:extLst>
          </p:cNvPr>
          <p:cNvSpPr/>
          <p:nvPr/>
        </p:nvSpPr>
        <p:spPr>
          <a:xfrm>
            <a:off x="2942057" y="-103263"/>
            <a:ext cx="11029675"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EA0308A4-1E0D-EFCC-3763-94344F602CC9}"/>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9" name="Picture 8" descr="A black background with gold text&#10;&#10;AI-generated content may be incorrect.">
            <a:extLst>
              <a:ext uri="{FF2B5EF4-FFF2-40B4-BE49-F238E27FC236}">
                <a16:creationId xmlns:a16="http://schemas.microsoft.com/office/drawing/2014/main" id="{A4CC827F-E3F5-1038-B83F-D6960A0FB7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0712" y="838997"/>
            <a:ext cx="4452677" cy="1823381"/>
          </a:xfrm>
          <a:prstGeom prst="rect">
            <a:avLst/>
          </a:prstGeom>
          <a:effectLst>
            <a:outerShdw blurRad="163763" dist="38100" dir="5400000" sx="101000" sy="101000" algn="t" rotWithShape="0">
              <a:prstClr val="black">
                <a:alpha val="86000"/>
              </a:prstClr>
            </a:outerShdw>
          </a:effectLst>
        </p:spPr>
      </p:pic>
      <p:pic>
        <p:nvPicPr>
          <p:cNvPr id="5" name="Picture 4" descr="A blue and white diamond shaped frame&#10;&#10;AI-generated content may be incorrect.">
            <a:extLst>
              <a:ext uri="{FF2B5EF4-FFF2-40B4-BE49-F238E27FC236}">
                <a16:creationId xmlns:a16="http://schemas.microsoft.com/office/drawing/2014/main" id="{99EA263B-10C5-01E2-2145-0E2E3BFD9F20}"/>
              </a:ext>
            </a:extLst>
          </p:cNvPr>
          <p:cNvPicPr>
            <a:picLocks noChangeAspect="1"/>
          </p:cNvPicPr>
          <p:nvPr/>
        </p:nvPicPr>
        <p:blipFill>
          <a:blip r:embed="rId4"/>
          <a:stretch>
            <a:fillRect/>
          </a:stretch>
        </p:blipFill>
        <p:spPr>
          <a:xfrm>
            <a:off x="-702750" y="100642"/>
            <a:ext cx="6659451" cy="6858000"/>
          </a:xfrm>
          <a:prstGeom prst="rect">
            <a:avLst/>
          </a:prstGeom>
        </p:spPr>
      </p:pic>
      <p:sp>
        <p:nvSpPr>
          <p:cNvPr id="7" name="Title 1">
            <a:extLst>
              <a:ext uri="{FF2B5EF4-FFF2-40B4-BE49-F238E27FC236}">
                <a16:creationId xmlns:a16="http://schemas.microsoft.com/office/drawing/2014/main" id="{622D20DB-0AFA-9AC4-82B4-6CC096F66F01}"/>
              </a:ext>
            </a:extLst>
          </p:cNvPr>
          <p:cNvSpPr txBox="1">
            <a:spLocks/>
          </p:cNvSpPr>
          <p:nvPr/>
        </p:nvSpPr>
        <p:spPr>
          <a:xfrm>
            <a:off x="5942162" y="3028209"/>
            <a:ext cx="5645812" cy="94328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solidFill>
                  <a:schemeClr val="bg1"/>
                </a:solidFill>
                <a:effectLst>
                  <a:outerShdw blurRad="50800" dist="38100" dir="2700000" algn="tl" rotWithShape="0">
                    <a:prstClr val="black">
                      <a:alpha val="40000"/>
                    </a:prstClr>
                  </a:outerShdw>
                </a:effectLst>
                <a:latin typeface="Arial Black"/>
              </a:rPr>
              <a:t>SPECIALIZED SERVICES</a:t>
            </a:r>
            <a:endParaRPr lang="en-US" sz="3200">
              <a:solidFill>
                <a:schemeClr val="bg1"/>
              </a:solidFill>
              <a:effectLst>
                <a:outerShdw blurRad="50800" dist="38100" dir="2700000" algn="tl" rotWithShape="0">
                  <a:prstClr val="black">
                    <a:alpha val="40000"/>
                  </a:prstClr>
                </a:outerShdw>
              </a:effectLst>
              <a:latin typeface="Arial Black"/>
            </a:endParaRPr>
          </a:p>
          <a:p>
            <a:r>
              <a:rPr lang="en-US" sz="2800">
                <a:solidFill>
                  <a:schemeClr val="bg1"/>
                </a:solidFill>
                <a:effectLst>
                  <a:outerShdw blurRad="50800" dist="38100" dir="2700000" algn="tl" rotWithShape="0">
                    <a:prstClr val="black">
                      <a:alpha val="40000"/>
                    </a:prstClr>
                  </a:outerShdw>
                </a:effectLst>
              </a:rPr>
              <a:t>BEST IN CLASS</a:t>
            </a:r>
          </a:p>
        </p:txBody>
      </p:sp>
      <p:sp>
        <p:nvSpPr>
          <p:cNvPr id="13" name="TextBox 12">
            <a:extLst>
              <a:ext uri="{FF2B5EF4-FFF2-40B4-BE49-F238E27FC236}">
                <a16:creationId xmlns:a16="http://schemas.microsoft.com/office/drawing/2014/main" id="{ABDFEFD6-1A19-7FDD-7EBA-46AF1E1F0A21}"/>
              </a:ext>
            </a:extLst>
          </p:cNvPr>
          <p:cNvSpPr txBox="1"/>
          <p:nvPr/>
        </p:nvSpPr>
        <p:spPr>
          <a:xfrm>
            <a:off x="6288216" y="3885513"/>
            <a:ext cx="5038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64909615-9883-F883-084F-E43BC83C20A6}"/>
              </a:ext>
            </a:extLst>
          </p:cNvPr>
          <p:cNvSpPr txBox="1"/>
          <p:nvPr/>
        </p:nvSpPr>
        <p:spPr>
          <a:xfrm>
            <a:off x="5947443" y="4011495"/>
            <a:ext cx="520583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a:solidFill>
                  <a:schemeClr val="bg1"/>
                </a:solidFill>
              </a:rPr>
              <a:t>DBG Services L.P. stands alone as the only janitorial company in the United States to earn OSHA’s prestigious VPP Star designation. Focused solely on the petrochemical industry, DBG delivers best-in-class janitorial, grounds maintenance, pest control, turnaround (TA) support, and complete facilities management services—driven by a commitment to safety, quality, and operational excellence.</a:t>
            </a:r>
          </a:p>
        </p:txBody>
      </p:sp>
      <p:pic>
        <p:nvPicPr>
          <p:cNvPr id="10" name="Picture 9">
            <a:extLst>
              <a:ext uri="{FF2B5EF4-FFF2-40B4-BE49-F238E27FC236}">
                <a16:creationId xmlns:a16="http://schemas.microsoft.com/office/drawing/2014/main" id="{387B1EFD-8164-5380-32C4-B2D27A6D2761}"/>
              </a:ext>
            </a:extLst>
          </p:cNvPr>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1272525" y="2540345"/>
            <a:ext cx="2688306" cy="1978594"/>
          </a:xfrm>
          <a:prstGeom prst="rect">
            <a:avLst/>
          </a:prstGeom>
        </p:spPr>
      </p:pic>
    </p:spTree>
    <p:extLst>
      <p:ext uri="{BB962C8B-B14F-4D97-AF65-F5344CB8AC3E}">
        <p14:creationId xmlns:p14="http://schemas.microsoft.com/office/powerpoint/2010/main" val="2474286237"/>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99D9E-4617-3522-A1EB-ABF211FA334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8F430B-F52B-87C0-F59D-700993C1478D}"/>
              </a:ext>
            </a:extLst>
          </p:cNvPr>
          <p:cNvPicPr>
            <a:picLocks noChangeAspect="1"/>
          </p:cNvPicPr>
          <p:nvPr/>
        </p:nvPicPr>
        <p:blipFill>
          <a:blip r:embed="rId2">
            <a:extLst>
              <a:ext uri="{28A0092B-C50C-407E-A947-70E740481C1C}">
                <a14:useLocalDpi xmlns:a14="http://schemas.microsoft.com/office/drawing/2010/main" val="0"/>
              </a:ext>
            </a:extLst>
          </a:blip>
          <a:srcRect l="11911" r="12940"/>
          <a:stretch>
            <a:fillRect/>
          </a:stretch>
        </p:blipFill>
        <p:spPr>
          <a:xfrm>
            <a:off x="0" y="-92765"/>
            <a:ext cx="12241787" cy="6950765"/>
          </a:xfrm>
          <a:prstGeom prst="rect">
            <a:avLst/>
          </a:prstGeom>
        </p:spPr>
      </p:pic>
      <p:sp>
        <p:nvSpPr>
          <p:cNvPr id="2" name="Rectangle 1">
            <a:extLst>
              <a:ext uri="{FF2B5EF4-FFF2-40B4-BE49-F238E27FC236}">
                <a16:creationId xmlns:a16="http://schemas.microsoft.com/office/drawing/2014/main" id="{01E9143D-2E9E-CA10-D93F-FF934774AD76}"/>
              </a:ext>
            </a:extLst>
          </p:cNvPr>
          <p:cNvSpPr/>
          <p:nvPr/>
        </p:nvSpPr>
        <p:spPr>
          <a:xfrm>
            <a:off x="1637214" y="-96882"/>
            <a:ext cx="10583108" cy="6958932"/>
          </a:xfrm>
          <a:prstGeom prst="rect">
            <a:avLst/>
          </a:prstGeom>
          <a:gradFill flip="none" rotWithShape="0">
            <a:gsLst>
              <a:gs pos="0">
                <a:schemeClr val="accent1">
                  <a:lumMod val="5000"/>
                  <a:lumOff val="95000"/>
                  <a:alpha val="0"/>
                </a:schemeClr>
              </a:gs>
              <a:gs pos="58000">
                <a:schemeClr val="tx1">
                  <a:alpha val="5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4">
            <a:extLst>
              <a:ext uri="{FF2B5EF4-FFF2-40B4-BE49-F238E27FC236}">
                <a16:creationId xmlns:a16="http://schemas.microsoft.com/office/drawing/2014/main" id="{9BB947E0-2835-3129-AE02-D128859FA68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solidFill>
                  <a:srgbClr val="FFFFFF"/>
                </a:solidFill>
              </a:rPr>
              <a:t>2026 SAFETY EXCELLENCE AWARDS | </a:t>
            </a:r>
            <a:r>
              <a:rPr lang="en-US" sz="1200" b="1">
                <a:solidFill>
                  <a:srgbClr val="FFFFFF"/>
                </a:solidFill>
              </a:rPr>
              <a:t>BEST PRACTICES SEMINAR</a:t>
            </a:r>
          </a:p>
        </p:txBody>
      </p:sp>
      <p:pic>
        <p:nvPicPr>
          <p:cNvPr id="5" name="Picture 4" descr="A blue and white diamond shaped frame&#10;&#10;AI-generated content may be incorrect.">
            <a:extLst>
              <a:ext uri="{FF2B5EF4-FFF2-40B4-BE49-F238E27FC236}">
                <a16:creationId xmlns:a16="http://schemas.microsoft.com/office/drawing/2014/main" id="{1950919B-B32F-E003-9A7E-A9E0A18CC0E7}"/>
              </a:ext>
            </a:extLst>
          </p:cNvPr>
          <p:cNvPicPr>
            <a:picLocks noChangeAspect="1"/>
          </p:cNvPicPr>
          <p:nvPr/>
        </p:nvPicPr>
        <p:blipFill>
          <a:blip r:embed="rId3"/>
          <a:stretch>
            <a:fillRect/>
          </a:stretch>
        </p:blipFill>
        <p:spPr>
          <a:xfrm>
            <a:off x="-713047" y="100642"/>
            <a:ext cx="6659451" cy="6858000"/>
          </a:xfrm>
          <a:prstGeom prst="rect">
            <a:avLst/>
          </a:prstGeom>
        </p:spPr>
      </p:pic>
      <p:sp>
        <p:nvSpPr>
          <p:cNvPr id="7" name="Title 1">
            <a:extLst>
              <a:ext uri="{FF2B5EF4-FFF2-40B4-BE49-F238E27FC236}">
                <a16:creationId xmlns:a16="http://schemas.microsoft.com/office/drawing/2014/main" id="{70F8ABFC-5562-066B-F401-16ABC2133508}"/>
              </a:ext>
            </a:extLst>
          </p:cNvPr>
          <p:cNvSpPr txBox="1">
            <a:spLocks/>
          </p:cNvSpPr>
          <p:nvPr/>
        </p:nvSpPr>
        <p:spPr>
          <a:xfrm>
            <a:off x="4879656" y="816695"/>
            <a:ext cx="7724367" cy="133994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effectLst>
                  <a:outerShdw blurRad="50800" dist="38100" dir="2700000" algn="tl" rotWithShape="0">
                    <a:prstClr val="black">
                      <a:alpha val="40000"/>
                    </a:prstClr>
                  </a:outerShdw>
                </a:effectLst>
                <a:latin typeface="Arial Black"/>
              </a:rPr>
              <a:t>BEST PRACTICE</a:t>
            </a:r>
          </a:p>
          <a:p>
            <a:r>
              <a:rPr lang="en-US">
                <a:solidFill>
                  <a:schemeClr val="bg1"/>
                </a:solidFill>
                <a:effectLst>
                  <a:outerShdw blurRad="50800" dist="38100" dir="2700000" algn="tl" rotWithShape="0">
                    <a:prstClr val="black">
                      <a:alpha val="40000"/>
                    </a:prstClr>
                  </a:outerShdw>
                </a:effectLst>
              </a:rPr>
              <a:t>Ground Fault Circuit Interrupter</a:t>
            </a:r>
          </a:p>
          <a:p>
            <a:r>
              <a:rPr lang="en-US" sz="2800">
                <a:solidFill>
                  <a:schemeClr val="bg1"/>
                </a:solidFill>
                <a:effectLst>
                  <a:outerShdw blurRad="50800" dist="38100" dir="2700000" algn="tl" rotWithShape="0">
                    <a:prstClr val="black">
                      <a:alpha val="40000"/>
                    </a:prstClr>
                  </a:outerShdw>
                </a:effectLst>
              </a:rPr>
              <a:t>Presented by: Cathy Biggs &amp; Kelly McCarty</a:t>
            </a:r>
          </a:p>
        </p:txBody>
      </p:sp>
      <p:pic>
        <p:nvPicPr>
          <p:cNvPr id="12" name="Picture 11">
            <a:extLst>
              <a:ext uri="{FF2B5EF4-FFF2-40B4-BE49-F238E27FC236}">
                <a16:creationId xmlns:a16="http://schemas.microsoft.com/office/drawing/2014/main" id="{2469D81E-FDA5-0155-23F6-E0065D9DBEC1}"/>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a:off x="1272525" y="2540345"/>
            <a:ext cx="2688306" cy="1978594"/>
          </a:xfrm>
          <a:prstGeom prst="rect">
            <a:avLst/>
          </a:prstGeom>
        </p:spPr>
      </p:pic>
      <p:pic>
        <p:nvPicPr>
          <p:cNvPr id="6" name="Picture 5" descr="A person and person posing for a picture&#10;&#10;AI-generated content may be incorrect.">
            <a:extLst>
              <a:ext uri="{FF2B5EF4-FFF2-40B4-BE49-F238E27FC236}">
                <a16:creationId xmlns:a16="http://schemas.microsoft.com/office/drawing/2014/main" id="{36391E8B-47B4-5FB2-2E74-7D0598CAD0A0}"/>
              </a:ext>
            </a:extLst>
          </p:cNvPr>
          <p:cNvPicPr>
            <a:picLocks noChangeAspect="1"/>
          </p:cNvPicPr>
          <p:nvPr/>
        </p:nvPicPr>
        <p:blipFill>
          <a:blip r:embed="rId5" cstate="print">
            <a:extLst>
              <a:ext uri="{28A0092B-C50C-407E-A947-70E740481C1C}">
                <a14:useLocalDpi xmlns:a14="http://schemas.microsoft.com/office/drawing/2010/main" val="0"/>
              </a:ext>
            </a:extLst>
          </a:blip>
          <a:srcRect b="19"/>
          <a:stretch>
            <a:fillRect/>
          </a:stretch>
        </p:blipFill>
        <p:spPr>
          <a:xfrm>
            <a:off x="6235540" y="3360520"/>
            <a:ext cx="5956461" cy="3497480"/>
          </a:xfrm>
          <a:prstGeom prst="rect">
            <a:avLst/>
          </a:prstGeom>
        </p:spPr>
      </p:pic>
      <p:sp>
        <p:nvSpPr>
          <p:cNvPr id="4" name="TextBox 4">
            <a:extLst>
              <a:ext uri="{FF2B5EF4-FFF2-40B4-BE49-F238E27FC236}">
                <a16:creationId xmlns:a16="http://schemas.microsoft.com/office/drawing/2014/main" id="{E23040F4-29C1-3C97-9D66-928646785897}"/>
              </a:ext>
            </a:extLst>
          </p:cNvPr>
          <p:cNvSpPr txBox="1"/>
          <p:nvPr/>
        </p:nvSpPr>
        <p:spPr>
          <a:xfrm>
            <a:off x="8434670" y="5436945"/>
            <a:ext cx="1846754"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rgbClr val="FFFFFF"/>
                </a:solidFill>
              </a:rPr>
              <a:t>Team Leaders</a:t>
            </a:r>
          </a:p>
        </p:txBody>
      </p:sp>
    </p:spTree>
    <p:extLst>
      <p:ext uri="{BB962C8B-B14F-4D97-AF65-F5344CB8AC3E}">
        <p14:creationId xmlns:p14="http://schemas.microsoft.com/office/powerpoint/2010/main" val="760975696"/>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 y="6865"/>
            <a:ext cx="12191994" cy="6857997"/>
          </a:xfrm>
          <a:prstGeom prst="rect">
            <a:avLst/>
          </a:prstGeom>
        </p:spPr>
      </p:pic>
      <p:sp>
        <p:nvSpPr>
          <p:cNvPr id="8" name="Title 7">
            <a:extLst>
              <a:ext uri="{FF2B5EF4-FFF2-40B4-BE49-F238E27FC236}">
                <a16:creationId xmlns:a16="http://schemas.microsoft.com/office/drawing/2014/main" id="{6F71E82F-C4EE-7562-F956-3FF1452B805D}"/>
              </a:ext>
            </a:extLst>
          </p:cNvPr>
          <p:cNvSpPr>
            <a:spLocks noGrp="1"/>
          </p:cNvSpPr>
          <p:nvPr>
            <p:ph type="title"/>
          </p:nvPr>
        </p:nvSpPr>
        <p:spPr/>
        <p:txBody>
          <a:bodyPr/>
          <a:lstStyle/>
          <a:p>
            <a:r>
              <a:rPr lang="en-US"/>
              <a:t>Introduction &amp; General Review</a:t>
            </a:r>
          </a:p>
        </p:txBody>
      </p:sp>
      <p:sp>
        <p:nvSpPr>
          <p:cNvPr id="10" name="Content Placeholder 9">
            <a:extLst>
              <a:ext uri="{FF2B5EF4-FFF2-40B4-BE49-F238E27FC236}">
                <a16:creationId xmlns:a16="http://schemas.microsoft.com/office/drawing/2014/main" id="{EF38DE50-E1D8-E230-3BA7-0AD4E8C49BA1}"/>
              </a:ext>
            </a:extLst>
          </p:cNvPr>
          <p:cNvSpPr>
            <a:spLocks noGrp="1"/>
          </p:cNvSpPr>
          <p:nvPr>
            <p:ph sz="half" idx="2"/>
          </p:nvPr>
        </p:nvSpPr>
        <p:spPr>
          <a:xfrm>
            <a:off x="5076482" y="1503653"/>
            <a:ext cx="6427572" cy="4351338"/>
          </a:xfrm>
        </p:spPr>
        <p:txBody>
          <a:bodyPr vert="horz" lIns="91440" tIns="45720" rIns="91440" bIns="45720" rtlCol="0" anchor="t">
            <a:normAutofit/>
          </a:bodyPr>
          <a:lstStyle/>
          <a:p>
            <a:pPr marL="117475" marR="0" lvl="0" indent="-7620" algn="just" defTabSz="914400" rtl="0" eaLnBrk="1" fontAlgn="auto" latinLnBrk="0" hangingPunct="1">
              <a:lnSpc>
                <a:spcPct val="100000"/>
              </a:lnSpc>
              <a:spcBef>
                <a:spcPts val="0"/>
              </a:spcBef>
              <a:spcAft>
                <a:spcPts val="0"/>
              </a:spcAft>
              <a:buClrTx/>
              <a:buSzTx/>
              <a:buFont typeface="Wingdings 3"/>
              <a:buNone/>
              <a:tabLst/>
              <a:defRPr/>
            </a:pPr>
            <a:r>
              <a:rPr kumimoji="0" lang="en-US" sz="1600" b="0" i="0" u="none" strike="noStrike" kern="1200" cap="none" spc="0" normalizeH="0" baseline="0" noProof="0">
                <a:ln>
                  <a:noFill/>
                </a:ln>
                <a:solidFill>
                  <a:prstClr val="black"/>
                </a:solidFill>
                <a:effectLst/>
                <a:uLnTx/>
                <a:uFillTx/>
                <a:latin typeface="Arial"/>
                <a:cs typeface="Arial"/>
              </a:rPr>
              <a:t>DBG Services, L. P. is an Industrial Facilities Maintenance Provider and is currently active at over 12 locations from Texas City to Houston, Deer Park, and Mont Belvieu.</a:t>
            </a:r>
            <a:endParaRPr lang="en-US" sz="1600" b="0" i="0" u="none" strike="noStrike" kern="1200" cap="none" spc="0" normalizeH="0" baseline="0" noProof="0">
              <a:ln>
                <a:noFill/>
              </a:ln>
              <a:solidFill>
                <a:prstClr val="black"/>
              </a:solidFill>
              <a:effectLst/>
              <a:uLnTx/>
              <a:uFillTx/>
              <a:latin typeface="Arial"/>
              <a:cs typeface="Arial"/>
            </a:endParaRPr>
          </a:p>
          <a:p>
            <a:pPr marL="117475" marR="0" lvl="0" indent="-7620" algn="just" defTabSz="914400" rtl="0" eaLnBrk="1" fontAlgn="auto" latinLnBrk="0" hangingPunct="1">
              <a:lnSpc>
                <a:spcPct val="100000"/>
              </a:lnSpc>
              <a:spcBef>
                <a:spcPts val="0"/>
              </a:spcBef>
              <a:spcAft>
                <a:spcPts val="0"/>
              </a:spcAft>
              <a:buClrTx/>
              <a:buSzTx/>
              <a:buFont typeface="Wingdings 3"/>
              <a:buNone/>
              <a:tabLst/>
              <a:defRPr/>
            </a:pPr>
            <a:endParaRPr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117475" marR="0" lvl="0" indent="-7620" algn="just" defTabSz="914400" rtl="0" eaLnBrk="1" fontAlgn="auto" latinLnBrk="0" hangingPunct="1">
              <a:lnSpc>
                <a:spcPct val="100000"/>
              </a:lnSpc>
              <a:spcBef>
                <a:spcPts val="0"/>
              </a:spcBef>
              <a:spcAft>
                <a:spcPts val="0"/>
              </a:spcAft>
              <a:buClrTx/>
              <a:buSzTx/>
              <a:buFont typeface="Wingdings 3"/>
              <a:buNone/>
              <a:tabLst/>
              <a:defRPr/>
            </a:pPr>
            <a:r>
              <a:rPr kumimoji="0" lang="en-US" sz="1600" b="0" i="0" u="none" strike="noStrike" kern="1200" cap="none" spc="0" normalizeH="0" baseline="0" noProof="0">
                <a:ln>
                  <a:noFill/>
                </a:ln>
                <a:solidFill>
                  <a:prstClr val="black"/>
                </a:solidFill>
                <a:effectLst/>
                <a:uLnTx/>
                <a:uFillTx/>
                <a:latin typeface="Arial"/>
                <a:cs typeface="Arial"/>
              </a:rPr>
              <a:t>Our services consist of:</a:t>
            </a:r>
            <a:endParaRPr lang="en-US" sz="1600" b="0" i="0" u="none" strike="noStrike" kern="1200" cap="none" spc="0" normalizeH="0" baseline="0" noProof="0">
              <a:ln>
                <a:noFill/>
              </a:ln>
              <a:solidFill>
                <a:prstClr val="black"/>
              </a:solidFill>
              <a:effectLst/>
              <a:uLnTx/>
              <a:uFillTx/>
              <a:latin typeface="Arial"/>
              <a:cs typeface="Arial"/>
            </a:endParaRPr>
          </a:p>
          <a:p>
            <a:pPr marL="117475" marR="0" lvl="0" indent="-7620" algn="just" defTabSz="914400" rtl="0" eaLnBrk="1" fontAlgn="auto" latinLnBrk="0" hangingPunct="1">
              <a:lnSpc>
                <a:spcPct val="100000"/>
              </a:lnSpc>
              <a:spcBef>
                <a:spcPts val="0"/>
              </a:spcBef>
              <a:spcAft>
                <a:spcPts val="0"/>
              </a:spcAft>
              <a:buClrTx/>
              <a:buSzTx/>
              <a:buFont typeface="Wingdings 3"/>
              <a:buNone/>
              <a:tabLst/>
              <a:defRPr/>
            </a:pPr>
            <a:endParaRPr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9497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prstClr val="black"/>
                </a:solidFill>
                <a:effectLst/>
                <a:uLnTx/>
                <a:uFillTx/>
                <a:latin typeface="Arial"/>
                <a:cs typeface="Arial"/>
              </a:rPr>
              <a:t>Janitorial Services</a:t>
            </a:r>
            <a:endParaRPr lang="en-US" sz="1600" b="0" i="0" u="none" strike="noStrike" kern="1200" cap="none" spc="0" normalizeH="0" baseline="0" noProof="0">
              <a:ln>
                <a:noFill/>
              </a:ln>
              <a:solidFill>
                <a:prstClr val="black"/>
              </a:solidFill>
              <a:effectLst/>
              <a:uLnTx/>
              <a:uFillTx/>
              <a:latin typeface="Arial"/>
              <a:cs typeface="Arial"/>
            </a:endParaRPr>
          </a:p>
          <a:p>
            <a:pPr marL="39497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prstClr val="black"/>
                </a:solidFill>
                <a:effectLst/>
                <a:uLnTx/>
                <a:uFillTx/>
                <a:latin typeface="Arial"/>
                <a:cs typeface="Arial"/>
              </a:rPr>
              <a:t>Grounds Maintenance / Vegetation Control</a:t>
            </a:r>
            <a:endParaRPr lang="en-US" sz="1600" b="0" i="0" u="none" strike="noStrike" kern="1200" cap="none" spc="0" normalizeH="0" baseline="0" noProof="0">
              <a:ln>
                <a:noFill/>
              </a:ln>
              <a:solidFill>
                <a:prstClr val="black"/>
              </a:solidFill>
              <a:effectLst/>
              <a:uLnTx/>
              <a:uFillTx/>
              <a:latin typeface="Arial"/>
              <a:cs typeface="Arial"/>
            </a:endParaRPr>
          </a:p>
          <a:p>
            <a:pPr marL="39497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prstClr val="black"/>
                </a:solidFill>
                <a:effectLst/>
                <a:uLnTx/>
                <a:uFillTx/>
                <a:latin typeface="Arial"/>
                <a:cs typeface="Arial"/>
              </a:rPr>
              <a:t>Water Services</a:t>
            </a:r>
            <a:endParaRPr lang="en-US" sz="1600" b="0" i="0" u="none" strike="noStrike" kern="1200" cap="none" spc="0" normalizeH="0" baseline="0" noProof="0">
              <a:ln>
                <a:noFill/>
              </a:ln>
              <a:solidFill>
                <a:prstClr val="black"/>
              </a:solidFill>
              <a:effectLst/>
              <a:uLnTx/>
              <a:uFillTx/>
              <a:latin typeface="Arial"/>
              <a:cs typeface="Arial"/>
            </a:endParaRPr>
          </a:p>
          <a:p>
            <a:pPr marL="39497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prstClr val="black"/>
                </a:solidFill>
                <a:effectLst/>
                <a:uLnTx/>
                <a:uFillTx/>
                <a:latin typeface="Arial"/>
                <a:cs typeface="Arial"/>
              </a:rPr>
              <a:t>Bulk Trash Maintenance</a:t>
            </a:r>
            <a:endParaRPr lang="en-US" sz="1600" b="0" i="0" u="none" strike="noStrike" kern="1200" cap="none" spc="0" normalizeH="0" baseline="0" noProof="0">
              <a:ln>
                <a:noFill/>
              </a:ln>
              <a:solidFill>
                <a:prstClr val="black"/>
              </a:solidFill>
              <a:effectLst/>
              <a:uLnTx/>
              <a:uFillTx/>
              <a:latin typeface="Arial"/>
              <a:cs typeface="Arial"/>
            </a:endParaRPr>
          </a:p>
          <a:p>
            <a:pPr marL="39497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prstClr val="black"/>
                </a:solidFill>
                <a:effectLst/>
                <a:uLnTx/>
                <a:uFillTx/>
                <a:latin typeface="Arial"/>
                <a:cs typeface="Arial"/>
              </a:rPr>
              <a:t>Pest Control Services</a:t>
            </a:r>
            <a:endParaRPr lang="en-US" sz="1600" b="0" i="0" u="none" strike="noStrike" kern="1200" cap="none" spc="0" normalizeH="0" baseline="0" noProof="0">
              <a:ln>
                <a:noFill/>
              </a:ln>
              <a:solidFill>
                <a:prstClr val="black"/>
              </a:solidFill>
              <a:effectLst/>
              <a:uLnTx/>
              <a:uFillTx/>
              <a:latin typeface="Arial"/>
              <a:cs typeface="Arial"/>
            </a:endParaRPr>
          </a:p>
          <a:p>
            <a:pPr marL="117475" marR="0" lvl="0" indent="-7620" algn="l" defTabSz="914400" rtl="0" eaLnBrk="1" fontAlgn="auto" latinLnBrk="0" hangingPunct="1">
              <a:lnSpc>
                <a:spcPct val="100000"/>
              </a:lnSpc>
              <a:spcBef>
                <a:spcPts val="0"/>
              </a:spcBef>
              <a:spcAft>
                <a:spcPts val="0"/>
              </a:spcAft>
              <a:buClrTx/>
              <a:buSzTx/>
              <a:buFont typeface="Wingdings 3"/>
              <a:buNone/>
              <a:tabLst/>
              <a:defRPr/>
            </a:pPr>
            <a:endParaRPr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
                <a:srgbClr val="002060"/>
              </a:buClr>
              <a:buSzTx/>
              <a:buFontTx/>
              <a:buNone/>
              <a:tabLst/>
              <a:defRPr/>
            </a:pPr>
            <a:r>
              <a:rPr kumimoji="0" lang="en-US" sz="1600" b="1" i="0" u="none" strike="noStrike" kern="1200" cap="none" spc="0" normalizeH="0" baseline="0" noProof="0">
                <a:ln>
                  <a:noFill/>
                </a:ln>
                <a:solidFill>
                  <a:prstClr val="black"/>
                </a:solidFill>
                <a:effectLst/>
                <a:uLnTx/>
                <a:uFillTx/>
                <a:latin typeface="Arial"/>
                <a:cs typeface="Arial"/>
              </a:rPr>
              <a:t>#1 Priority → Employee Safety, Quality &amp;           		Customer Satisfaction</a:t>
            </a:r>
            <a:endParaRPr lang="en-US" sz="1600" b="1" i="0" u="none" strike="noStrike" kern="1200" cap="none" spc="0" normalizeH="0" baseline="0" noProof="0">
              <a:ln>
                <a:noFill/>
              </a:ln>
              <a:solidFill>
                <a:prstClr val="black"/>
              </a:solidFill>
              <a:effectLst/>
              <a:uLnTx/>
              <a:uFillTx/>
              <a:latin typeface="Arial"/>
              <a:cs typeface="Arial"/>
            </a:endParaRPr>
          </a:p>
          <a:p>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3" name="TextBox 2">
            <a:extLst>
              <a:ext uri="{FF2B5EF4-FFF2-40B4-BE49-F238E27FC236}">
                <a16:creationId xmlns:a16="http://schemas.microsoft.com/office/drawing/2014/main" id="{00B06884-1A13-81ED-741E-8F8C08DF4221}"/>
              </a:ext>
            </a:extLst>
          </p:cNvPr>
          <p:cNvSpPr txBox="1"/>
          <p:nvPr/>
        </p:nvSpPr>
        <p:spPr>
          <a:xfrm>
            <a:off x="-610" y="1852067"/>
            <a:ext cx="4820356" cy="1569660"/>
          </a:xfrm>
          <a:prstGeom prst="rect">
            <a:avLst/>
          </a:prstGeom>
          <a:noFill/>
        </p:spPr>
        <p:txBody>
          <a:bodyPr wrap="square" lIns="91440" tIns="45720" rIns="91440" bIns="45720" rtlCol="0" anchor="t">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1400" b="1" u="sng" cap="all">
                <a:ln w="0"/>
                <a:solidFill>
                  <a:prstClr val="black"/>
                </a:solidFill>
                <a:latin typeface="Times New Roman"/>
                <a:cs typeface="Times New Roman"/>
              </a:rPr>
              <a:t>Mission Statement:</a:t>
            </a:r>
          </a:p>
          <a:p>
            <a:pPr algn="ctr"/>
            <a:endParaRPr lang="en-US" sz="1400" b="1" cap="all">
              <a:ln w="0"/>
              <a:solidFill>
                <a:prstClr val="black"/>
              </a:solidFill>
              <a:latin typeface="Times New Roman" pitchFamily="18" charset="0"/>
              <a:cs typeface="Times New Roman" pitchFamily="18" charset="0"/>
            </a:endParaRPr>
          </a:p>
          <a:p>
            <a:pPr algn="ctr"/>
            <a:r>
              <a:rPr lang="en-US" sz="1400" b="1" cap="all">
                <a:ln w="0"/>
                <a:solidFill>
                  <a:prstClr val="black"/>
                </a:solidFill>
                <a:latin typeface="Times New Roman"/>
                <a:cs typeface="Times New Roman"/>
              </a:rPr>
              <a:t>“We will operate a safe </a:t>
            </a:r>
          </a:p>
          <a:p>
            <a:pPr algn="ctr"/>
            <a:r>
              <a:rPr lang="en-US" sz="1400" b="1" cap="all">
                <a:ln w="0"/>
                <a:solidFill>
                  <a:prstClr val="black"/>
                </a:solidFill>
                <a:latin typeface="Times New Roman"/>
                <a:cs typeface="Times New Roman"/>
              </a:rPr>
              <a:t>and environmentally sound organization, </a:t>
            </a:r>
          </a:p>
          <a:p>
            <a:pPr algn="ctr"/>
            <a:r>
              <a:rPr lang="en-US" sz="1400" b="1" cap="all">
                <a:ln w="0"/>
                <a:solidFill>
                  <a:prstClr val="black"/>
                </a:solidFill>
                <a:latin typeface="Times New Roman"/>
                <a:cs typeface="Times New Roman"/>
              </a:rPr>
              <a:t>providing quality service in a </a:t>
            </a:r>
          </a:p>
          <a:p>
            <a:pPr algn="ctr"/>
            <a:r>
              <a:rPr lang="en-US" sz="1400" b="1" cap="all">
                <a:ln w="0"/>
                <a:solidFill>
                  <a:prstClr val="black"/>
                </a:solidFill>
                <a:latin typeface="Times New Roman"/>
                <a:cs typeface="Times New Roman"/>
              </a:rPr>
              <a:t>competitive, profitable manner.”</a:t>
            </a:r>
          </a:p>
          <a:p>
            <a:pPr algn="ctr"/>
            <a:endParaRPr lang="en-US" sz="1200" b="1" cap="all">
              <a:ln w="0"/>
              <a:solidFill>
                <a:prstClr val="black"/>
              </a:solidFill>
              <a:effectLst>
                <a:reflection blurRad="12700" stA="50000" endPos="50000" dist="5000" dir="5400000" sy="-100000" rotWithShape="0"/>
              </a:effectLst>
              <a:latin typeface="Times New Roman" pitchFamily="18" charset="0"/>
              <a:cs typeface="Times New Roman" pitchFamily="18" charset="0"/>
            </a:endParaRPr>
          </a:p>
        </p:txBody>
      </p:sp>
    </p:spTree>
    <p:extLst>
      <p:ext uri="{BB962C8B-B14F-4D97-AF65-F5344CB8AC3E}">
        <p14:creationId xmlns:p14="http://schemas.microsoft.com/office/powerpoint/2010/main" val="149691988"/>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78AC4A95-F9DA-4CF7-26F6-04E58969976E}"/>
              </a:ext>
            </a:extLst>
          </p:cNvPr>
          <p:cNvPicPr>
            <a:picLocks noGrp="1" noChangeAspect="1"/>
          </p:cNvPicPr>
          <p:nvPr>
            <p:ph sz="half" idx="2"/>
          </p:nvPr>
        </p:nvPicPr>
        <p:blipFill>
          <a:blip r:embed="rId2"/>
          <a:stretch>
            <a:fillRect/>
          </a:stretch>
        </p:blipFill>
        <p:spPr>
          <a:xfrm>
            <a:off x="6019801" y="717657"/>
            <a:ext cx="3619698" cy="2714773"/>
          </a:xfrm>
          <a:prstGeom prst="rect">
            <a:avLst/>
          </a:prstGeom>
        </p:spPr>
      </p:pic>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 y="-3867"/>
            <a:ext cx="12191994" cy="6857997"/>
          </a:xfrm>
          <a:prstGeom prst="rect">
            <a:avLst/>
          </a:prstGeom>
        </p:spPr>
      </p:pic>
      <p:sp>
        <p:nvSpPr>
          <p:cNvPr id="9" name="Content Placeholder 8">
            <a:extLst>
              <a:ext uri="{FF2B5EF4-FFF2-40B4-BE49-F238E27FC236}">
                <a16:creationId xmlns:a16="http://schemas.microsoft.com/office/drawing/2014/main" id="{D7FD434F-F0BA-05D9-F6BF-012FB1D6A234}"/>
              </a:ext>
            </a:extLst>
          </p:cNvPr>
          <p:cNvSpPr>
            <a:spLocks noGrp="1"/>
          </p:cNvSpPr>
          <p:nvPr>
            <p:ph sz="half" idx="1"/>
          </p:nvPr>
        </p:nvSpPr>
        <p:spPr>
          <a:xfrm>
            <a:off x="457200" y="504670"/>
            <a:ext cx="5634681" cy="4351338"/>
          </a:xfrm>
        </p:spPr>
        <p:txBody>
          <a:bodyPr vert="horz" lIns="9144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a:cs typeface="Arial"/>
              </a:rPr>
              <a:t>DBG Services Ground Fault Circuit Interrupters (GFCI) &amp; Assured Grounding Program:</a:t>
            </a:r>
            <a:endParaRPr lang="en-US" sz="1800" b="1" i="0" u="none" strike="noStrike" kern="1200" cap="none" spc="0" normalizeH="0" baseline="0" noProof="0">
              <a:ln>
                <a:noFill/>
              </a:ln>
              <a:solidFill>
                <a:prstClr val="black"/>
              </a:solidFill>
              <a:effectLst/>
              <a:uLnTx/>
              <a:uFillTx/>
              <a:latin typeface="Arial"/>
              <a:cs typeface="Arial"/>
            </a:endParaRPr>
          </a:p>
          <a:p>
            <a:pPr marL="0" indent="0">
              <a:lnSpc>
                <a:spcPct val="100000"/>
              </a:lnSpc>
              <a:spcBef>
                <a:spcPts val="0"/>
              </a:spcBef>
              <a:buNone/>
              <a:defRPr/>
            </a:pPr>
            <a:endParaRPr lang="en-US" sz="1800" b="1">
              <a:solidFill>
                <a:prstClr val="black"/>
              </a:solidFill>
              <a:latin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cs typeface="Arial"/>
              </a:rPr>
              <a:t>DBG Services is not qualified to assure the continuity of the electrical appliance to the equipment and must advise assistance from the facility I&amp;E Department. </a:t>
            </a:r>
            <a:endParaRPr lang="en-US" sz="1800" b="0" i="0" u="none" strike="noStrike" kern="1200" cap="none" spc="0" normalizeH="0" baseline="0" noProof="0">
              <a:ln>
                <a:noFill/>
              </a:ln>
              <a:solidFill>
                <a:prstClr val="black"/>
              </a:solidFill>
              <a:effectLst/>
              <a:uLnTx/>
              <a:uFillTx/>
              <a:latin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cs typeface="Arial"/>
              </a:rPr>
              <a:t>GFCI training is conducted with employees during safety orientation and is covered through the HASC Janitorial Training.</a:t>
            </a:r>
            <a:endParaRPr lang="en-US" sz="1800" b="0" i="0" u="none" strike="noStrike" kern="1200" cap="none" spc="0" normalizeH="0" baseline="0" noProof="0">
              <a:ln>
                <a:noFill/>
              </a:ln>
              <a:solidFill>
                <a:prstClr val="black"/>
              </a:solidFill>
              <a:effectLst/>
              <a:uLnTx/>
              <a:uFillTx/>
              <a:latin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cs typeface="Arial"/>
              </a:rPr>
              <a:t>Employees may reference the Janitorial Safety Training on the DBG Services Inspections App.</a:t>
            </a:r>
            <a:endParaRPr lang="en-US" sz="1800" b="0" i="0" u="none" strike="noStrike" kern="1200" cap="none" spc="0" normalizeH="0" baseline="0" noProof="0">
              <a:ln>
                <a:noFill/>
              </a:ln>
              <a:solidFill>
                <a:prstClr val="black"/>
              </a:solidFill>
              <a:effectLst/>
              <a:uLnTx/>
              <a:uFillTx/>
              <a:latin typeface="Arial"/>
              <a:cs typeface="Arial"/>
            </a:endParaRPr>
          </a:p>
          <a:p>
            <a:endParaRPr lang="en-US"/>
          </a:p>
        </p:txBody>
      </p:sp>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
        <p:nvSpPr>
          <p:cNvPr id="11" name="Rectangle 10">
            <a:extLst>
              <a:ext uri="{FF2B5EF4-FFF2-40B4-BE49-F238E27FC236}">
                <a16:creationId xmlns:a16="http://schemas.microsoft.com/office/drawing/2014/main" id="{82973D05-91A5-00E8-ECDF-2E30D8381A2A}"/>
              </a:ext>
            </a:extLst>
          </p:cNvPr>
          <p:cNvSpPr/>
          <p:nvPr/>
        </p:nvSpPr>
        <p:spPr>
          <a:xfrm>
            <a:off x="5928738" y="648456"/>
            <a:ext cx="3828976" cy="280997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2" descr="A close-up of a document&#10;&#10;AI-generated content may be incorrect.">
            <a:extLst>
              <a:ext uri="{FF2B5EF4-FFF2-40B4-BE49-F238E27FC236}">
                <a16:creationId xmlns:a16="http://schemas.microsoft.com/office/drawing/2014/main" id="{0FDBC015-A829-C3F0-5F8B-53503E7F4917}"/>
              </a:ext>
            </a:extLst>
          </p:cNvPr>
          <p:cNvPicPr>
            <a:picLocks noChangeAspect="1"/>
          </p:cNvPicPr>
          <p:nvPr/>
        </p:nvPicPr>
        <p:blipFill>
          <a:blip r:embed="rId2"/>
          <a:srcRect l="3086" t="8815" r="2881" b="9366"/>
          <a:stretch>
            <a:fillRect/>
          </a:stretch>
        </p:blipFill>
        <p:spPr>
          <a:xfrm>
            <a:off x="6308125" y="841226"/>
            <a:ext cx="5648565" cy="3693697"/>
          </a:xfrm>
          <a:prstGeom prst="rect">
            <a:avLst/>
          </a:prstGeom>
        </p:spPr>
      </p:pic>
    </p:spTree>
    <p:extLst>
      <p:ext uri="{BB962C8B-B14F-4D97-AF65-F5344CB8AC3E}">
        <p14:creationId xmlns:p14="http://schemas.microsoft.com/office/powerpoint/2010/main" val="2239964358"/>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 y="6865"/>
            <a:ext cx="12191994" cy="6857997"/>
          </a:xfrm>
          <a:prstGeom prst="rect">
            <a:avLst/>
          </a:prstGeom>
        </p:spPr>
      </p:pic>
      <p:pic>
        <p:nvPicPr>
          <p:cNvPr id="3" name="Content Placeholder 2">
            <a:extLst>
              <a:ext uri="{FF2B5EF4-FFF2-40B4-BE49-F238E27FC236}">
                <a16:creationId xmlns:a16="http://schemas.microsoft.com/office/drawing/2014/main" id="{9022DB1A-9595-B375-D70A-50E8FF46C87F}"/>
              </a:ext>
            </a:extLst>
          </p:cNvPr>
          <p:cNvPicPr>
            <a:picLocks noGrp="1" noChangeAspect="1"/>
          </p:cNvPicPr>
          <p:nvPr>
            <p:ph sz="half" idx="1"/>
          </p:nvPr>
        </p:nvPicPr>
        <p:blipFill>
          <a:blip r:embed="rId3"/>
          <a:srcRect l="10741" t="49423" r="133" b="27945"/>
          <a:stretch>
            <a:fillRect/>
          </a:stretch>
        </p:blipFill>
        <p:spPr>
          <a:xfrm>
            <a:off x="3038313" y="1922401"/>
            <a:ext cx="6911238" cy="1012039"/>
          </a:xfrm>
          <a:prstGeom prst="rect">
            <a:avLst/>
          </a:prstGeom>
        </p:spPr>
      </p:pic>
      <p:sp>
        <p:nvSpPr>
          <p:cNvPr id="2" name="TextBox 4">
            <a:extLst>
              <a:ext uri="{FF2B5EF4-FFF2-40B4-BE49-F238E27FC236}">
                <a16:creationId xmlns:a16="http://schemas.microsoft.com/office/drawing/2014/main" id="{6E598049-06A1-F3A0-54C3-11DCDB8A2B2D}"/>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spTree>
    <p:extLst>
      <p:ext uri="{BB962C8B-B14F-4D97-AF65-F5344CB8AC3E}">
        <p14:creationId xmlns:p14="http://schemas.microsoft.com/office/powerpoint/2010/main" val="3454634671"/>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7ED44-8545-9769-3ED6-DC3928465379}"/>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E003884E-D986-1E08-2119-F7DCC6E90D2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 y="6865"/>
            <a:ext cx="12191994" cy="6857997"/>
          </a:xfrm>
          <a:prstGeom prst="rect">
            <a:avLst/>
          </a:prstGeom>
        </p:spPr>
      </p:pic>
      <p:sp>
        <p:nvSpPr>
          <p:cNvPr id="2" name="TextBox 4">
            <a:extLst>
              <a:ext uri="{FF2B5EF4-FFF2-40B4-BE49-F238E27FC236}">
                <a16:creationId xmlns:a16="http://schemas.microsoft.com/office/drawing/2014/main" id="{0B774C4D-F96C-7643-996D-BA45130FE962}"/>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3">
            <a:extLst>
              <a:ext uri="{FF2B5EF4-FFF2-40B4-BE49-F238E27FC236}">
                <a16:creationId xmlns:a16="http://schemas.microsoft.com/office/drawing/2014/main" id="{5D2187BC-C86A-FD3A-F9D3-1E6FE443AE49}"/>
              </a:ext>
            </a:extLst>
          </p:cNvPr>
          <p:cNvPicPr>
            <a:picLocks noChangeAspect="1"/>
          </p:cNvPicPr>
          <p:nvPr/>
        </p:nvPicPr>
        <p:blipFill>
          <a:blip r:embed="rId3"/>
          <a:srcRect l="57788" t="8485" r="1467" b="9091"/>
          <a:stretch>
            <a:fillRect/>
          </a:stretch>
        </p:blipFill>
        <p:spPr>
          <a:xfrm>
            <a:off x="6889652" y="716223"/>
            <a:ext cx="3720494" cy="4200013"/>
          </a:xfrm>
          <a:prstGeom prst="rect">
            <a:avLst/>
          </a:prstGeom>
        </p:spPr>
      </p:pic>
      <p:sp>
        <p:nvSpPr>
          <p:cNvPr id="3" name="TextBox 2">
            <a:extLst>
              <a:ext uri="{FF2B5EF4-FFF2-40B4-BE49-F238E27FC236}">
                <a16:creationId xmlns:a16="http://schemas.microsoft.com/office/drawing/2014/main" id="{8706DAA0-6165-59CA-8240-62B8C017148D}"/>
              </a:ext>
            </a:extLst>
          </p:cNvPr>
          <p:cNvSpPr txBox="1"/>
          <p:nvPr/>
        </p:nvSpPr>
        <p:spPr>
          <a:xfrm>
            <a:off x="344627" y="720237"/>
            <a:ext cx="587293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Some facilities require the use of a GFCI when plugging any equipment into their electrical power. </a:t>
            </a:r>
          </a:p>
          <a:p>
            <a:endParaRPr lang="en-US" sz="2000"/>
          </a:p>
          <a:p>
            <a:r>
              <a:rPr lang="en-US" sz="2000"/>
              <a:t>OSHA regulation requires "the use of a UL listed GFCI whenever temporary power is supplied to equipment used by personnel during home, office, or general shop use, construction, remodeling, maintenance, repair or demolition of buildings." A GFCI senses electrical danger and shuts off the power before it can harm you.</a:t>
            </a:r>
          </a:p>
        </p:txBody>
      </p:sp>
    </p:spTree>
    <p:extLst>
      <p:ext uri="{BB962C8B-B14F-4D97-AF65-F5344CB8AC3E}">
        <p14:creationId xmlns:p14="http://schemas.microsoft.com/office/powerpoint/2010/main" val="854356255"/>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8993D-9FBF-9101-97B2-8EBBE6B2EC0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7BDC0593-8F92-F262-EE7A-7B1D8C4D9F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 y="6865"/>
            <a:ext cx="12191994" cy="6857997"/>
          </a:xfrm>
          <a:prstGeom prst="rect">
            <a:avLst/>
          </a:prstGeom>
        </p:spPr>
      </p:pic>
      <p:sp>
        <p:nvSpPr>
          <p:cNvPr id="2" name="TextBox 4">
            <a:extLst>
              <a:ext uri="{FF2B5EF4-FFF2-40B4-BE49-F238E27FC236}">
                <a16:creationId xmlns:a16="http://schemas.microsoft.com/office/drawing/2014/main" id="{A8BD77B4-F31C-98EB-4DCA-DA660D86374B}"/>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5" name="Picture 4" descr="A person standing next to a vacuum cleaner&#10;&#10;AI-generated content may be incorrect.">
            <a:extLst>
              <a:ext uri="{FF2B5EF4-FFF2-40B4-BE49-F238E27FC236}">
                <a16:creationId xmlns:a16="http://schemas.microsoft.com/office/drawing/2014/main" id="{A9CA9310-CCB2-302D-7267-B9F9C4228AC2}"/>
              </a:ext>
            </a:extLst>
          </p:cNvPr>
          <p:cNvPicPr>
            <a:picLocks noChangeAspect="1"/>
          </p:cNvPicPr>
          <p:nvPr/>
        </p:nvPicPr>
        <p:blipFill>
          <a:blip r:embed="rId3"/>
          <a:srcRect l="40205" t="69549" r="12220" b="18421"/>
          <a:stretch>
            <a:fillRect/>
          </a:stretch>
        </p:blipFill>
        <p:spPr>
          <a:xfrm>
            <a:off x="6669033" y="3685329"/>
            <a:ext cx="5254147" cy="989628"/>
          </a:xfrm>
          <a:prstGeom prst="rect">
            <a:avLst/>
          </a:prstGeom>
        </p:spPr>
      </p:pic>
      <p:pic>
        <p:nvPicPr>
          <p:cNvPr id="3" name="Picture 2" descr="A cartoon character plugged into a wall&#10;&#10;AI-generated content may be incorrect.">
            <a:extLst>
              <a:ext uri="{FF2B5EF4-FFF2-40B4-BE49-F238E27FC236}">
                <a16:creationId xmlns:a16="http://schemas.microsoft.com/office/drawing/2014/main" id="{BFAD7B07-6FED-E15A-F2F4-78D44A7A7958}"/>
              </a:ext>
            </a:extLst>
          </p:cNvPr>
          <p:cNvPicPr>
            <a:picLocks noChangeAspect="1"/>
          </p:cNvPicPr>
          <p:nvPr/>
        </p:nvPicPr>
        <p:blipFill>
          <a:blip r:embed="rId4"/>
          <a:stretch>
            <a:fillRect/>
          </a:stretch>
        </p:blipFill>
        <p:spPr>
          <a:xfrm>
            <a:off x="270814" y="821413"/>
            <a:ext cx="6202228" cy="3082064"/>
          </a:xfrm>
          <a:prstGeom prst="rect">
            <a:avLst/>
          </a:prstGeom>
        </p:spPr>
      </p:pic>
      <p:sp>
        <p:nvSpPr>
          <p:cNvPr id="4" name="TextBox 3">
            <a:extLst>
              <a:ext uri="{FF2B5EF4-FFF2-40B4-BE49-F238E27FC236}">
                <a16:creationId xmlns:a16="http://schemas.microsoft.com/office/drawing/2014/main" id="{D7B832CD-BBC4-48A8-1026-D808D6A715AD}"/>
              </a:ext>
            </a:extLst>
          </p:cNvPr>
          <p:cNvSpPr txBox="1"/>
          <p:nvPr/>
        </p:nvSpPr>
        <p:spPr>
          <a:xfrm>
            <a:off x="7179200" y="1281445"/>
            <a:ext cx="422040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Quarterly verification shall be by all means of a color marking tape, or tie strap on the receptacle, cord set or equipment to identify that it has passed the test. </a:t>
            </a:r>
          </a:p>
        </p:txBody>
      </p:sp>
    </p:spTree>
    <p:extLst>
      <p:ext uri="{BB962C8B-B14F-4D97-AF65-F5344CB8AC3E}">
        <p14:creationId xmlns:p14="http://schemas.microsoft.com/office/powerpoint/2010/main" val="3500567539"/>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812D2-EF5F-C2D7-31B5-3602D95C81F4}"/>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33461894-CF8A-5535-5486-73E36C10EAE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 y="6865"/>
            <a:ext cx="12191994" cy="6857997"/>
          </a:xfrm>
          <a:prstGeom prst="rect">
            <a:avLst/>
          </a:prstGeom>
        </p:spPr>
      </p:pic>
      <p:sp>
        <p:nvSpPr>
          <p:cNvPr id="2" name="TextBox 4">
            <a:extLst>
              <a:ext uri="{FF2B5EF4-FFF2-40B4-BE49-F238E27FC236}">
                <a16:creationId xmlns:a16="http://schemas.microsoft.com/office/drawing/2014/main" id="{81398DE6-C363-242A-7A50-99A9F2F2328E}"/>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5" name="Picture 4" descr="A screenshot of a computer&#10;&#10;AI-generated content may be incorrect.">
            <a:extLst>
              <a:ext uri="{FF2B5EF4-FFF2-40B4-BE49-F238E27FC236}">
                <a16:creationId xmlns:a16="http://schemas.microsoft.com/office/drawing/2014/main" id="{CC134BE1-CC85-9DBB-9730-8041E88E1EED}"/>
              </a:ext>
            </a:extLst>
          </p:cNvPr>
          <p:cNvPicPr>
            <a:picLocks noChangeAspect="1"/>
          </p:cNvPicPr>
          <p:nvPr/>
        </p:nvPicPr>
        <p:blipFill>
          <a:blip r:embed="rId3"/>
          <a:srcRect l="57363" t="20266" r="1319" b="23817"/>
          <a:stretch>
            <a:fillRect/>
          </a:stretch>
        </p:blipFill>
        <p:spPr>
          <a:xfrm>
            <a:off x="7491685" y="851747"/>
            <a:ext cx="3869627" cy="3899354"/>
          </a:xfrm>
          <a:prstGeom prst="rect">
            <a:avLst/>
          </a:prstGeom>
        </p:spPr>
      </p:pic>
      <p:sp>
        <p:nvSpPr>
          <p:cNvPr id="3" name="TextBox 2">
            <a:extLst>
              <a:ext uri="{FF2B5EF4-FFF2-40B4-BE49-F238E27FC236}">
                <a16:creationId xmlns:a16="http://schemas.microsoft.com/office/drawing/2014/main" id="{63CEAFC5-FCA2-EEAB-AB68-9F24CCD3B332}"/>
              </a:ext>
            </a:extLst>
          </p:cNvPr>
          <p:cNvSpPr txBox="1"/>
          <p:nvPr/>
        </p:nvSpPr>
        <p:spPr>
          <a:xfrm>
            <a:off x="437172" y="498877"/>
            <a:ext cx="6830748"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u="sng"/>
              <a:t>Precautions:</a:t>
            </a:r>
          </a:p>
          <a:p>
            <a:endParaRPr lang="en-US" sz="2400" b="1" u="sng"/>
          </a:p>
          <a:p>
            <a:pPr marL="285750" indent="-285750">
              <a:buFont typeface="Arial"/>
              <a:buChar char="•"/>
            </a:pPr>
            <a:r>
              <a:rPr lang="en-US" sz="2000"/>
              <a:t>This device is to be used on a normal distribution systems 125V/15 Amp</a:t>
            </a:r>
          </a:p>
          <a:p>
            <a:pPr marL="285750" indent="-285750">
              <a:buFont typeface="Arial"/>
              <a:buChar char="•"/>
            </a:pPr>
            <a:r>
              <a:rPr lang="en-US" sz="2000"/>
              <a:t>The GFCI is a safety device, do not test and reset button as an on/off switch</a:t>
            </a:r>
          </a:p>
          <a:p>
            <a:pPr marL="285750" indent="-285750">
              <a:buFont typeface="Arial"/>
              <a:buChar char="•"/>
            </a:pPr>
            <a:r>
              <a:rPr lang="en-US" sz="2000"/>
              <a:t>Test frequently and before each use to ensure proper operation by following operating instructions.</a:t>
            </a:r>
          </a:p>
          <a:p>
            <a:pPr marL="285750" indent="-285750">
              <a:buFont typeface="Arial"/>
              <a:buChar char="•"/>
            </a:pPr>
            <a:r>
              <a:rPr lang="en-US" sz="2000"/>
              <a:t>"Do not use" where water may enter GFCI case</a:t>
            </a:r>
          </a:p>
          <a:p>
            <a:pPr marL="285750" indent="-285750">
              <a:buFont typeface="Arial"/>
              <a:buChar char="•"/>
            </a:pPr>
            <a:r>
              <a:rPr lang="en-US" sz="2000"/>
              <a:t>"Do not modify or immerse" this device</a:t>
            </a:r>
          </a:p>
          <a:p>
            <a:pPr marL="285750" indent="-285750">
              <a:buFont typeface="Arial"/>
              <a:buChar char="•"/>
            </a:pPr>
            <a:r>
              <a:rPr lang="en-US" sz="2000"/>
              <a:t>"Do not exceed" electrical rating</a:t>
            </a:r>
          </a:p>
        </p:txBody>
      </p:sp>
    </p:spTree>
    <p:extLst>
      <p:ext uri="{BB962C8B-B14F-4D97-AF65-F5344CB8AC3E}">
        <p14:creationId xmlns:p14="http://schemas.microsoft.com/office/powerpoint/2010/main" val="4228917636"/>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624DA1-FBF4-0B55-1217-CC8244CB3DC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C5EB1B6-BF3B-E4C0-D09D-ECCAC0B073B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 y="6865"/>
            <a:ext cx="12191994" cy="6857997"/>
          </a:xfrm>
          <a:prstGeom prst="rect">
            <a:avLst/>
          </a:prstGeom>
        </p:spPr>
      </p:pic>
      <p:sp>
        <p:nvSpPr>
          <p:cNvPr id="2" name="TextBox 4">
            <a:extLst>
              <a:ext uri="{FF2B5EF4-FFF2-40B4-BE49-F238E27FC236}">
                <a16:creationId xmlns:a16="http://schemas.microsoft.com/office/drawing/2014/main" id="{92DAF040-DBDB-BD0B-BC13-9B20E403F4B5}"/>
              </a:ext>
            </a:extLst>
          </p:cNvPr>
          <p:cNvSpPr txBox="1"/>
          <p:nvPr/>
        </p:nvSpPr>
        <p:spPr>
          <a:xfrm>
            <a:off x="6481838" y="223761"/>
            <a:ext cx="4867275"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a:t>2026 SAFETY EXCELLENCE AWARDS | </a:t>
            </a:r>
            <a:r>
              <a:rPr lang="en-US" sz="1200" b="1"/>
              <a:t>BEST PRACTICES SEMINAR</a:t>
            </a:r>
          </a:p>
        </p:txBody>
      </p:sp>
      <p:pic>
        <p:nvPicPr>
          <p:cNvPr id="4" name="Picture 3" descr="A screenshot of a phone&#10;&#10;AI-generated content may be incorrect.">
            <a:extLst>
              <a:ext uri="{FF2B5EF4-FFF2-40B4-BE49-F238E27FC236}">
                <a16:creationId xmlns:a16="http://schemas.microsoft.com/office/drawing/2014/main" id="{54B552E9-1680-570E-2623-2E47E0BB5BC4}"/>
              </a:ext>
            </a:extLst>
          </p:cNvPr>
          <p:cNvPicPr>
            <a:picLocks noChangeAspect="1"/>
          </p:cNvPicPr>
          <p:nvPr/>
        </p:nvPicPr>
        <p:blipFill>
          <a:blip r:embed="rId3"/>
          <a:srcRect l="48364" t="16511" r="234" b="34891"/>
          <a:stretch>
            <a:fillRect/>
          </a:stretch>
        </p:blipFill>
        <p:spPr>
          <a:xfrm>
            <a:off x="5053965" y="880775"/>
            <a:ext cx="5703327" cy="4047469"/>
          </a:xfrm>
          <a:prstGeom prst="rect">
            <a:avLst/>
          </a:prstGeom>
        </p:spPr>
      </p:pic>
      <p:sp>
        <p:nvSpPr>
          <p:cNvPr id="3" name="TextBox 2">
            <a:extLst>
              <a:ext uri="{FF2B5EF4-FFF2-40B4-BE49-F238E27FC236}">
                <a16:creationId xmlns:a16="http://schemas.microsoft.com/office/drawing/2014/main" id="{FAB2A534-D27E-5013-D851-C569D3F78FEF}"/>
              </a:ext>
            </a:extLst>
          </p:cNvPr>
          <p:cNvSpPr txBox="1"/>
          <p:nvPr/>
        </p:nvSpPr>
        <p:spPr>
          <a:xfrm>
            <a:off x="406358" y="1147633"/>
            <a:ext cx="414893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u="sng"/>
              <a:t>Safety Inspections</a:t>
            </a:r>
          </a:p>
          <a:p>
            <a:endParaRPr lang="en-US" sz="2000"/>
          </a:p>
          <a:p>
            <a:r>
              <a:rPr lang="en-US" sz="2000"/>
              <a:t>Employees may reference their Craft Training Modules from their phone</a:t>
            </a:r>
          </a:p>
        </p:txBody>
      </p:sp>
    </p:spTree>
    <p:extLst>
      <p:ext uri="{BB962C8B-B14F-4D97-AF65-F5344CB8AC3E}">
        <p14:creationId xmlns:p14="http://schemas.microsoft.com/office/powerpoint/2010/main" val="3885831364"/>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D7E5854-2C24-FC9C-2DE6-782E45A079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Picture 6">
            <a:extLst>
              <a:ext uri="{FF2B5EF4-FFF2-40B4-BE49-F238E27FC236}">
                <a16:creationId xmlns:a16="http://schemas.microsoft.com/office/drawing/2014/main" id="{124E7E8D-30A5-8BE6-8254-3E698C526A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 y="3"/>
            <a:ext cx="12191994" cy="6857997"/>
          </a:xfrm>
          <a:prstGeom prst="rect">
            <a:avLst/>
          </a:prstGeom>
        </p:spPr>
      </p:pic>
      <p:sp>
        <p:nvSpPr>
          <p:cNvPr id="13" name="TextBox 12">
            <a:extLst>
              <a:ext uri="{FF2B5EF4-FFF2-40B4-BE49-F238E27FC236}">
                <a16:creationId xmlns:a16="http://schemas.microsoft.com/office/drawing/2014/main" id="{16489513-CF36-D511-DFC3-0D04CCAA93F6}"/>
              </a:ext>
            </a:extLst>
          </p:cNvPr>
          <p:cNvSpPr txBox="1"/>
          <p:nvPr/>
        </p:nvSpPr>
        <p:spPr>
          <a:xfrm>
            <a:off x="2665879" y="2105561"/>
            <a:ext cx="6860242" cy="1200329"/>
          </a:xfrm>
          <a:prstGeom prst="rect">
            <a:avLst/>
          </a:prstGeom>
          <a:solidFill>
            <a:schemeClr val="bg1"/>
          </a:solidFill>
        </p:spPr>
        <p:txBody>
          <a:bodyPr wrap="square" rtlCol="0">
            <a:spAutoFit/>
          </a:bodyPr>
          <a:lstStyle/>
          <a:p>
            <a:pPr algn="ctr"/>
            <a:r>
              <a:rPr lang="en-US" sz="7200" b="1">
                <a:solidFill>
                  <a:schemeClr val="tx1">
                    <a:lumMod val="75000"/>
                    <a:lumOff val="25000"/>
                  </a:schemeClr>
                </a:solidFill>
                <a:latin typeface="Arial Black" panose="020B0604020202020204" pitchFamily="34" charset="0"/>
                <a:cs typeface="Arial Black" panose="020B0604020202020204" pitchFamily="34" charset="0"/>
              </a:rPr>
              <a:t>QUESTIONS?</a:t>
            </a:r>
          </a:p>
        </p:txBody>
      </p:sp>
    </p:spTree>
    <p:extLst>
      <p:ext uri="{BB962C8B-B14F-4D97-AF65-F5344CB8AC3E}">
        <p14:creationId xmlns:p14="http://schemas.microsoft.com/office/powerpoint/2010/main" val="2915725717"/>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4" name="Title 1">
            <a:extLst>
              <a:ext uri="{FF2B5EF4-FFF2-40B4-BE49-F238E27FC236}">
                <a16:creationId xmlns:a16="http://schemas.microsoft.com/office/drawing/2014/main" id="{534A4CAF-36C9-C666-3198-DDF93B4A3DCB}"/>
              </a:ext>
            </a:extLst>
          </p:cNvPr>
          <p:cNvSpPr txBox="1">
            <a:spLocks/>
          </p:cNvSpPr>
          <p:nvPr/>
        </p:nvSpPr>
        <p:spPr>
          <a:xfrm>
            <a:off x="3040154" y="561410"/>
            <a:ext cx="6111690" cy="567055"/>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89105" y="1128465"/>
            <a:ext cx="813787" cy="976544"/>
          </a:xfrm>
          <a:prstGeom prst="rect">
            <a:avLst/>
          </a:prstGeom>
        </p:spPr>
      </p:pic>
      <p:cxnSp>
        <p:nvCxnSpPr>
          <p:cNvPr id="6" name="Straight Arrow Connector 5">
            <a:extLst>
              <a:ext uri="{FF2B5EF4-FFF2-40B4-BE49-F238E27FC236}">
                <a16:creationId xmlns:a16="http://schemas.microsoft.com/office/drawing/2014/main" id="{0270D485-8324-BB6A-757F-A0FB3D8E01DB}"/>
              </a:ext>
            </a:extLst>
          </p:cNvPr>
          <p:cNvCxnSpPr/>
          <p:nvPr/>
        </p:nvCxnSpPr>
        <p:spPr>
          <a:xfrm>
            <a:off x="4278086" y="2189389"/>
            <a:ext cx="3624942" cy="21771"/>
          </a:xfrm>
          <a:prstGeom prst="straightConnector1">
            <a:avLst/>
          </a:prstGeom>
          <a:ln>
            <a:solidFill>
              <a:srgbClr val="031E52"/>
            </a:solidFill>
          </a:ln>
        </p:spPr>
        <p:style>
          <a:lnRef idx="2">
            <a:schemeClr val="accent1"/>
          </a:lnRef>
          <a:fillRef idx="0">
            <a:schemeClr val="accent1"/>
          </a:fillRef>
          <a:effectRef idx="1">
            <a:schemeClr val="accent1"/>
          </a:effectRef>
          <a:fontRef idx="minor">
            <a:schemeClr val="tx1"/>
          </a:fontRef>
        </p:style>
      </p:cxn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3705" y="5310375"/>
            <a:ext cx="703210" cy="70321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41276" y="3613948"/>
            <a:ext cx="1400136" cy="945093"/>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4099" y="3926187"/>
            <a:ext cx="1176278" cy="295243"/>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7758" y="3699558"/>
            <a:ext cx="719770" cy="719770"/>
          </a:xfrm>
          <a:prstGeom prst="rect">
            <a:avLst/>
          </a:prstGeom>
        </p:spPr>
      </p:pic>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42920" y="5415709"/>
            <a:ext cx="563719" cy="538061"/>
          </a:xfrm>
          <a:prstGeom prst="rect">
            <a:avLst/>
          </a:prstGeom>
        </p:spPr>
      </p:pic>
      <p:pic>
        <p:nvPicPr>
          <p:cNvPr id="12" name="Pictur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30503" y="4476454"/>
            <a:ext cx="2281378" cy="591400"/>
          </a:xfrm>
          <a:prstGeom prst="rect">
            <a:avLst/>
          </a:prstGeom>
        </p:spPr>
      </p:pic>
      <p:pic>
        <p:nvPicPr>
          <p:cNvPr id="13" name="Picture 1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914653" y="3162213"/>
            <a:ext cx="1548903" cy="363993"/>
          </a:xfrm>
          <a:prstGeom prst="rect">
            <a:avLst/>
          </a:prstGeom>
        </p:spPr>
      </p:pic>
      <p:pic>
        <p:nvPicPr>
          <p:cNvPr id="14" name="Picture 13"/>
          <p:cNvPicPr>
            <a:picLocks noChangeAspect="1"/>
          </p:cNvPicPr>
          <p:nvPr/>
        </p:nvPicPr>
        <p:blipFill rotWithShape="1">
          <a:blip r:embed="rId11" cstate="print">
            <a:extLst>
              <a:ext uri="{28A0092B-C50C-407E-A947-70E740481C1C}">
                <a14:useLocalDpi xmlns:a14="http://schemas.microsoft.com/office/drawing/2010/main" val="0"/>
              </a:ext>
            </a:extLst>
          </a:blip>
          <a:srcRect t="26837" b="40675"/>
          <a:stretch/>
        </p:blipFill>
        <p:spPr>
          <a:xfrm>
            <a:off x="6423200" y="4565723"/>
            <a:ext cx="1172689" cy="380980"/>
          </a:xfrm>
          <a:prstGeom prst="rect">
            <a:avLst/>
          </a:prstGeom>
        </p:spPr>
      </p:pic>
      <p:pic>
        <p:nvPicPr>
          <p:cNvPr id="15" name="Picture 1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808509" y="4326777"/>
            <a:ext cx="1035582" cy="828466"/>
          </a:xfrm>
          <a:prstGeom prst="rect">
            <a:avLst/>
          </a:prstGeom>
        </p:spPr>
      </p:pic>
      <p:pic>
        <p:nvPicPr>
          <p:cNvPr id="16" name="Picture 15"/>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5744411" y="3809978"/>
            <a:ext cx="678789" cy="527662"/>
          </a:xfrm>
          <a:prstGeom prst="rect">
            <a:avLst/>
          </a:prstGeom>
        </p:spPr>
      </p:pic>
      <p:pic>
        <p:nvPicPr>
          <p:cNvPr id="17" name="Picture 16"/>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825105" y="3750297"/>
            <a:ext cx="672396" cy="672396"/>
          </a:xfrm>
          <a:prstGeom prst="rect">
            <a:avLst/>
          </a:prstGeom>
        </p:spPr>
      </p:pic>
      <p:pic>
        <p:nvPicPr>
          <p:cNvPr id="18" name="Picture 1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300397" y="2945809"/>
            <a:ext cx="1409220" cy="648302"/>
          </a:xfrm>
          <a:prstGeom prst="rect">
            <a:avLst/>
          </a:prstGeom>
        </p:spPr>
      </p:pic>
      <p:pic>
        <p:nvPicPr>
          <p:cNvPr id="19" name="Picture 1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377949" y="2483847"/>
            <a:ext cx="1389280" cy="296380"/>
          </a:xfrm>
          <a:prstGeom prst="rect">
            <a:avLst/>
          </a:prstGeom>
        </p:spPr>
      </p:pic>
      <p:pic>
        <p:nvPicPr>
          <p:cNvPr id="20" name="Picture 19"/>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199020" y="2351809"/>
            <a:ext cx="1399318" cy="443117"/>
          </a:xfrm>
          <a:prstGeom prst="rect">
            <a:avLst/>
          </a:prstGeom>
        </p:spPr>
      </p:pic>
      <p:pic>
        <p:nvPicPr>
          <p:cNvPr id="21" name="Picture 2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739671" y="3862617"/>
            <a:ext cx="813291" cy="387669"/>
          </a:xfrm>
          <a:prstGeom prst="rect">
            <a:avLst/>
          </a:prstGeom>
        </p:spPr>
      </p:pic>
      <p:pic>
        <p:nvPicPr>
          <p:cNvPr id="22" name="Picture 21"/>
          <p:cNvPicPr>
            <a:picLocks noChangeAspect="1"/>
          </p:cNvPicPr>
          <p:nvPr/>
        </p:nvPicPr>
        <p:blipFill rotWithShape="1">
          <a:blip r:embed="rId19">
            <a:extLst>
              <a:ext uri="{28A0092B-C50C-407E-A947-70E740481C1C}">
                <a14:useLocalDpi xmlns:a14="http://schemas.microsoft.com/office/drawing/2010/main" val="0"/>
              </a:ext>
            </a:extLst>
          </a:blip>
          <a:srcRect t="37813" b="39130"/>
          <a:stretch/>
        </p:blipFill>
        <p:spPr>
          <a:xfrm>
            <a:off x="7962197" y="3115060"/>
            <a:ext cx="1905445" cy="439331"/>
          </a:xfrm>
          <a:prstGeom prst="rect">
            <a:avLst/>
          </a:prstGeom>
        </p:spPr>
      </p:pic>
      <p:pic>
        <p:nvPicPr>
          <p:cNvPr id="23" name="Picture 22"/>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724215" y="3156451"/>
            <a:ext cx="977323" cy="409112"/>
          </a:xfrm>
          <a:prstGeom prst="rect">
            <a:avLst/>
          </a:prstGeom>
        </p:spPr>
      </p:pic>
      <p:pic>
        <p:nvPicPr>
          <p:cNvPr id="24" name="Picture 23"/>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2459097" y="3003800"/>
            <a:ext cx="615995" cy="526018"/>
          </a:xfrm>
          <a:prstGeom prst="rect">
            <a:avLst/>
          </a:prstGeom>
        </p:spPr>
      </p:pic>
      <p:pic>
        <p:nvPicPr>
          <p:cNvPr id="27" name="Picture 26"/>
          <p:cNvPicPr>
            <a:picLocks noChangeAspect="1"/>
          </p:cNvPicPr>
          <p:nvPr/>
        </p:nvPicPr>
        <p:blipFill>
          <a:blip r:embed="rId22"/>
          <a:stretch>
            <a:fillRect/>
          </a:stretch>
        </p:blipFill>
        <p:spPr>
          <a:xfrm>
            <a:off x="4817093" y="2351809"/>
            <a:ext cx="1051297" cy="426876"/>
          </a:xfrm>
          <a:prstGeom prst="rect">
            <a:avLst/>
          </a:prstGeom>
        </p:spPr>
      </p:pic>
      <p:pic>
        <p:nvPicPr>
          <p:cNvPr id="28" name="Picture 27"/>
          <p:cNvPicPr>
            <a:picLocks noChangeAspect="1"/>
          </p:cNvPicPr>
          <p:nvPr/>
        </p:nvPicPr>
        <p:blipFill>
          <a:blip r:embed="rId23"/>
          <a:stretch>
            <a:fillRect/>
          </a:stretch>
        </p:blipFill>
        <p:spPr>
          <a:xfrm>
            <a:off x="6116775" y="2333095"/>
            <a:ext cx="975986" cy="539716"/>
          </a:xfrm>
          <a:prstGeom prst="rect">
            <a:avLst/>
          </a:prstGeom>
        </p:spPr>
      </p:pic>
      <p:pic>
        <p:nvPicPr>
          <p:cNvPr id="1026" name="Picture 2" descr="Eufracio Perez - Co-Founder at S2N Services LLC | LinkedIn"/>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5592842" y="4476454"/>
            <a:ext cx="678789" cy="6787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rking at Valorian Solutions | Glassdoo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675417" y="5171678"/>
            <a:ext cx="1026121" cy="1026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6671400"/>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8" name="Title 1">
            <a:extLst>
              <a:ext uri="{FF2B5EF4-FFF2-40B4-BE49-F238E27FC236}">
                <a16:creationId xmlns:a16="http://schemas.microsoft.com/office/drawing/2014/main" id="{83479888-AAA2-2E91-8761-1A96B146B178}"/>
              </a:ext>
            </a:extLst>
          </p:cNvPr>
          <p:cNvSpPr txBox="1">
            <a:spLocks/>
          </p:cNvSpPr>
          <p:nvPr/>
        </p:nvSpPr>
        <p:spPr>
          <a:xfrm>
            <a:off x="3330076" y="719080"/>
            <a:ext cx="5545633" cy="99159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a:solidFill>
                  <a:srgbClr val="002060"/>
                </a:solidFill>
                <a:effectLst>
                  <a:outerShdw blurRad="50800" dist="38100" dir="2700000" algn="tl" rotWithShape="0">
                    <a:prstClr val="black">
                      <a:alpha val="40000"/>
                    </a:prstClr>
                  </a:outerShdw>
                </a:effectLst>
                <a:latin typeface="Arial Black"/>
                <a:cs typeface="Arial"/>
              </a:rPr>
              <a:t> AUDITORS!</a:t>
            </a:r>
          </a:p>
          <a:p>
            <a:pPr algn="ctr"/>
            <a:endParaRPr lang="en-US" sz="3200">
              <a:solidFill>
                <a:srgbClr val="002060"/>
              </a:solidFill>
              <a:effectLst>
                <a:outerShdw blurRad="50800" dist="38100" dir="2700000" algn="tl" rotWithShape="0">
                  <a:prstClr val="black">
                    <a:alpha val="40000"/>
                  </a:prstClr>
                </a:outerShdw>
              </a:effectLst>
              <a:latin typeface="Arial Black"/>
              <a:cs typeface="Arial"/>
            </a:endParaRPr>
          </a:p>
          <a:p>
            <a:pPr algn="ctr"/>
            <a:r>
              <a:rPr lang="en-US" sz="3200">
                <a:solidFill>
                  <a:srgbClr val="002060"/>
                </a:solidFill>
                <a:effectLst>
                  <a:outerShdw blurRad="50800" dist="38100" dir="2700000" algn="tl" rotWithShape="0">
                    <a:prstClr val="black">
                      <a:alpha val="40000"/>
                    </a:prstClr>
                  </a:outerShdw>
                </a:effectLst>
                <a:latin typeface="Arial Black"/>
                <a:cs typeface="Arial"/>
              </a:rPr>
              <a:t>Thank you for your continuous support, please pick up your goody bag today!</a:t>
            </a:r>
          </a:p>
        </p:txBody>
      </p:sp>
      <p:pic>
        <p:nvPicPr>
          <p:cNvPr id="4" name="Picture 3" descr="A blue bag with white text&#10;&#10;AI-generated content may be incorrect.">
            <a:extLst>
              <a:ext uri="{FF2B5EF4-FFF2-40B4-BE49-F238E27FC236}">
                <a16:creationId xmlns:a16="http://schemas.microsoft.com/office/drawing/2014/main" id="{5A583FCF-E943-15E0-AA2E-0CF5838A4A24}"/>
              </a:ext>
            </a:extLst>
          </p:cNvPr>
          <p:cNvPicPr>
            <a:picLocks noChangeAspect="1"/>
          </p:cNvPicPr>
          <p:nvPr/>
        </p:nvPicPr>
        <p:blipFill>
          <a:blip r:embed="rId3"/>
          <a:srcRect l="20402" t="21399" r="13399" b="11317"/>
          <a:stretch>
            <a:fillRect/>
          </a:stretch>
        </p:blipFill>
        <p:spPr>
          <a:xfrm rot="5400000">
            <a:off x="4723841" y="3919508"/>
            <a:ext cx="2941832" cy="2243676"/>
          </a:xfrm>
          <a:prstGeom prst="rect">
            <a:avLst/>
          </a:prstGeom>
        </p:spPr>
      </p:pic>
    </p:spTree>
    <p:extLst>
      <p:ext uri="{BB962C8B-B14F-4D97-AF65-F5344CB8AC3E}">
        <p14:creationId xmlns:p14="http://schemas.microsoft.com/office/powerpoint/2010/main" val="1200841104"/>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07744E5-884E-9FD9-AD18-8AD95824CF24}"/>
              </a:ext>
            </a:extLst>
          </p:cNvPr>
          <p:cNvGrpSpPr/>
          <p:nvPr/>
        </p:nvGrpSpPr>
        <p:grpSpPr>
          <a:xfrm>
            <a:off x="20" y="1282"/>
            <a:ext cx="12191980" cy="6856718"/>
            <a:chOff x="20" y="1282"/>
            <a:chExt cx="12191980" cy="6856718"/>
          </a:xfrm>
        </p:grpSpPr>
        <p:pic>
          <p:nvPicPr>
            <p:cNvPr id="6" name="Picture 5" descr="A black and white poster with white text&#10;&#10;Description automatically generated">
              <a:extLst>
                <a:ext uri="{FF2B5EF4-FFF2-40B4-BE49-F238E27FC236}">
                  <a16:creationId xmlns:a16="http://schemas.microsoft.com/office/drawing/2014/main" id="{9B648802-E7EA-7E6E-6044-546B970B6654}"/>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5" name="Rectangle 4">
              <a:extLst>
                <a:ext uri="{FF2B5EF4-FFF2-40B4-BE49-F238E27FC236}">
                  <a16:creationId xmlns:a16="http://schemas.microsoft.com/office/drawing/2014/main" id="{57FC77E7-E25D-7BC5-76B8-A72F24ABDDF9}"/>
                </a:ext>
              </a:extLst>
            </p:cNvPr>
            <p:cNvSpPr/>
            <p:nvPr/>
          </p:nvSpPr>
          <p:spPr>
            <a:xfrm>
              <a:off x="3281762" y="3644348"/>
              <a:ext cx="5477925" cy="1868556"/>
            </a:xfrm>
            <a:prstGeom prst="rect">
              <a:avLst/>
            </a:prstGeom>
            <a:solidFill>
              <a:schemeClr val="tx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5768A154-BDB0-FC84-B51D-E9552D9AA03F}"/>
              </a:ext>
            </a:extLst>
          </p:cNvPr>
          <p:cNvSpPr txBox="1"/>
          <p:nvPr/>
        </p:nvSpPr>
        <p:spPr>
          <a:xfrm>
            <a:off x="3281762" y="2286000"/>
            <a:ext cx="5671737" cy="93873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1F6265A6-AFC1-E6F7-7033-54FA57DC8595}"/>
              </a:ext>
            </a:extLst>
          </p:cNvPr>
          <p:cNvSpPr txBox="1"/>
          <p:nvPr/>
        </p:nvSpPr>
        <p:spPr>
          <a:xfrm>
            <a:off x="3364802" y="2336791"/>
            <a:ext cx="5515428" cy="83099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4800"/>
              <a:t>February 5, 2027</a:t>
            </a:r>
          </a:p>
        </p:txBody>
      </p:sp>
      <p:sp>
        <p:nvSpPr>
          <p:cNvPr id="4" name="TextBox 3">
            <a:extLst>
              <a:ext uri="{FF2B5EF4-FFF2-40B4-BE49-F238E27FC236}">
                <a16:creationId xmlns:a16="http://schemas.microsoft.com/office/drawing/2014/main" id="{C0DE3BDF-AF22-E5B3-434E-E3CFA073A5C6}"/>
              </a:ext>
            </a:extLst>
          </p:cNvPr>
          <p:cNvSpPr txBox="1"/>
          <p:nvPr/>
        </p:nvSpPr>
        <p:spPr>
          <a:xfrm>
            <a:off x="3303396" y="5640335"/>
            <a:ext cx="5580322" cy="83099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t>May 21, 2027</a:t>
            </a:r>
          </a:p>
        </p:txBody>
      </p:sp>
      <p:pic>
        <p:nvPicPr>
          <p:cNvPr id="9" name="Picture 8">
            <a:extLst>
              <a:ext uri="{FF2B5EF4-FFF2-40B4-BE49-F238E27FC236}">
                <a16:creationId xmlns:a16="http://schemas.microsoft.com/office/drawing/2014/main" id="{847DD76A-52B1-9065-2B80-F7879FCAF5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87285" y="3715102"/>
            <a:ext cx="4217431" cy="1727047"/>
          </a:xfrm>
          <a:prstGeom prst="rect">
            <a:avLst/>
          </a:prstGeom>
        </p:spPr>
      </p:pic>
    </p:spTree>
    <p:extLst>
      <p:ext uri="{BB962C8B-B14F-4D97-AF65-F5344CB8AC3E}">
        <p14:creationId xmlns:p14="http://schemas.microsoft.com/office/powerpoint/2010/main" val="3476054361"/>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037A-CFE9-0498-DA2E-88C4FE77F06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C2E5-BFFE-4216-C107-B5F454074000}"/>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rcRect l="16835" t="6175" r="17027" b="6707"/>
          <a:stretch>
            <a:fillRect/>
          </a:stretch>
        </p:blipFill>
        <p:spPr>
          <a:xfrm>
            <a:off x="-1" y="1"/>
            <a:ext cx="12192001" cy="6858000"/>
          </a:xfrm>
          <a:prstGeom prst="rect">
            <a:avLst/>
          </a:prstGeom>
        </p:spPr>
      </p:pic>
      <p:sp>
        <p:nvSpPr>
          <p:cNvPr id="4" name="Title 1">
            <a:extLst>
              <a:ext uri="{FF2B5EF4-FFF2-40B4-BE49-F238E27FC236}">
                <a16:creationId xmlns:a16="http://schemas.microsoft.com/office/drawing/2014/main" id="{BFE617EB-CBC0-3286-1384-B4D89FB47C0A}"/>
              </a:ext>
            </a:extLst>
          </p:cNvPr>
          <p:cNvSpPr txBox="1">
            <a:spLocks/>
          </p:cNvSpPr>
          <p:nvPr/>
        </p:nvSpPr>
        <p:spPr>
          <a:xfrm>
            <a:off x="3321702" y="1386458"/>
            <a:ext cx="5545633" cy="4715348"/>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a:solidFill>
                  <a:srgbClr val="000000"/>
                </a:solidFill>
                <a:effectLst>
                  <a:outerShdw blurRad="50800" dist="38100" dir="2700000" algn="tl" rotWithShape="0">
                    <a:prstClr val="black">
                      <a:alpha val="40000"/>
                    </a:prstClr>
                  </a:outerShdw>
                </a:effectLst>
                <a:latin typeface="Arial"/>
                <a:cs typeface="Arial"/>
              </a:rPr>
              <a:t>Congratulations</a:t>
            </a:r>
            <a:r>
              <a:rPr lang="en-US" sz="2400" b="1">
                <a:effectLst>
                  <a:outerShdw blurRad="50800" dist="38100" dir="2700000" algn="tl" rotWithShape="0">
                    <a:prstClr val="black">
                      <a:alpha val="40000"/>
                    </a:prstClr>
                  </a:outerShdw>
                </a:effectLst>
                <a:latin typeface="Arial"/>
                <a:cs typeface="Arial"/>
              </a:rPr>
              <a:t> to All of Our Winners!</a:t>
            </a:r>
          </a:p>
          <a:p>
            <a:pPr algn="ctr">
              <a:lnSpc>
                <a:spcPct val="100000"/>
              </a:lnSpc>
              <a:spcBef>
                <a:spcPts val="0"/>
              </a:spcBef>
            </a:pPr>
            <a:endParaRPr lang="en-US" sz="2400">
              <a:effectLst>
                <a:outerShdw blurRad="50800" dist="38100" dir="2700000" algn="tl" rotWithShape="0">
                  <a:prstClr val="black">
                    <a:alpha val="40000"/>
                  </a:prstClr>
                </a:outerShdw>
              </a:effectLst>
              <a:latin typeface="Arial"/>
              <a:cs typeface="Arial"/>
            </a:endParaRPr>
          </a:p>
          <a:p>
            <a:pPr algn="ctr">
              <a:lnSpc>
                <a:spcPct val="100000"/>
              </a:lnSpc>
            </a:pPr>
            <a:r>
              <a:rPr lang="en-US" sz="2200">
                <a:effectLst>
                  <a:outerShdw blurRad="50800" dist="38100" dir="2700000" algn="tl" rotWithShape="0">
                    <a:prstClr val="black">
                      <a:alpha val="40000"/>
                    </a:prstClr>
                  </a:outerShdw>
                </a:effectLst>
                <a:latin typeface="Arial"/>
                <a:cs typeface="Arial"/>
              </a:rPr>
              <a:t>Your achievements and commitment to excellence continue to raise the bar for our industry.</a:t>
            </a:r>
            <a:endParaRPr lang="en-US" sz="2200"/>
          </a:p>
          <a:p>
            <a:pPr algn="ctr">
              <a:lnSpc>
                <a:spcPct val="100000"/>
              </a:lnSpc>
            </a:pPr>
            <a:endParaRPr lang="en-US" sz="2200">
              <a:effectLst>
                <a:outerShdw blurRad="50800" dist="38100" dir="2700000" algn="tl" rotWithShape="0">
                  <a:prstClr val="black">
                    <a:alpha val="40000"/>
                  </a:prstClr>
                </a:outerShdw>
              </a:effectLst>
              <a:latin typeface="Arial"/>
              <a:cs typeface="Arial"/>
            </a:endParaRPr>
          </a:p>
          <a:p>
            <a:pPr algn="ctr">
              <a:lnSpc>
                <a:spcPct val="100000"/>
              </a:lnSpc>
            </a:pPr>
            <a:r>
              <a:rPr lang="en-US" sz="2200">
                <a:effectLst>
                  <a:outerShdw blurRad="50800" dist="38100" dir="2700000" algn="tl" rotWithShape="0">
                    <a:prstClr val="black">
                      <a:alpha val="40000"/>
                    </a:prstClr>
                  </a:outerShdw>
                </a:effectLst>
                <a:latin typeface="Arial"/>
                <a:cs typeface="Arial"/>
              </a:rPr>
              <a:t>Thank you for joining us today. We look forward to continuing to learn and grow together in the year ahead.</a:t>
            </a:r>
            <a:endParaRPr lang="en-US" sz="2200"/>
          </a:p>
          <a:p>
            <a:pPr algn="ctr">
              <a:lnSpc>
                <a:spcPct val="100000"/>
              </a:lnSpc>
            </a:pPr>
            <a:endParaRPr lang="en-US" sz="2200">
              <a:effectLst>
                <a:outerShdw blurRad="50800" dist="38100" dir="2700000" algn="tl" rotWithShape="0">
                  <a:prstClr val="black">
                    <a:alpha val="40000"/>
                  </a:prstClr>
                </a:outerShdw>
              </a:effectLst>
              <a:latin typeface="Arial"/>
              <a:cs typeface="Arial"/>
            </a:endParaRPr>
          </a:p>
          <a:p>
            <a:pPr algn="ctr">
              <a:lnSpc>
                <a:spcPct val="100000"/>
              </a:lnSpc>
            </a:pPr>
            <a:r>
              <a:rPr lang="en-US" sz="2200">
                <a:effectLst>
                  <a:outerShdw blurRad="50800" dist="38100" dir="2700000" algn="tl" rotWithShape="0">
                    <a:prstClr val="black">
                      <a:alpha val="40000"/>
                    </a:prstClr>
                  </a:outerShdw>
                </a:effectLst>
                <a:latin typeface="Arial"/>
                <a:cs typeface="Arial"/>
              </a:rPr>
              <a:t>Please enjoy lunch and have a safe </a:t>
            </a:r>
            <a:endParaRPr lang="en-US" sz="2200">
              <a:latin typeface="Aptos Display" panose="020F0302020204030204"/>
              <a:cs typeface="Arial"/>
            </a:endParaRPr>
          </a:p>
          <a:p>
            <a:pPr algn="ctr">
              <a:lnSpc>
                <a:spcPct val="100000"/>
              </a:lnSpc>
            </a:pPr>
            <a:r>
              <a:rPr lang="en-US" sz="2200">
                <a:effectLst>
                  <a:outerShdw blurRad="50800" dist="38100" dir="2700000" algn="tl" rotWithShape="0">
                    <a:prstClr val="black">
                      <a:alpha val="40000"/>
                    </a:prstClr>
                  </a:outerShdw>
                </a:effectLst>
                <a:latin typeface="Arial"/>
                <a:cs typeface="Arial"/>
              </a:rPr>
              <a:t>trip home.</a:t>
            </a:r>
            <a:endParaRPr lang="en-US" sz="2200"/>
          </a:p>
          <a:p>
            <a:pPr algn="ctr">
              <a:lnSpc>
                <a:spcPct val="100000"/>
              </a:lnSpc>
              <a:spcBef>
                <a:spcPts val="0"/>
              </a:spcBef>
            </a:pPr>
            <a:endParaRPr lang="en-US" sz="2400">
              <a:effectLst>
                <a:outerShdw blurRad="50800" dist="38100" dir="2700000" algn="tl" rotWithShape="0">
                  <a:prstClr val="black">
                    <a:alpha val="40000"/>
                  </a:prstClr>
                </a:outerShdw>
              </a:effectLst>
              <a:latin typeface="Arial"/>
              <a:cs typeface="Arial"/>
            </a:endParaRPr>
          </a:p>
        </p:txBody>
      </p:sp>
      <p:pic>
        <p:nvPicPr>
          <p:cNvPr id="5" name="Picture 4" descr="A red and blue logo&#10;&#10;AI-generated content may be incorrect.">
            <a:extLst>
              <a:ext uri="{FF2B5EF4-FFF2-40B4-BE49-F238E27FC236}">
                <a16:creationId xmlns:a16="http://schemas.microsoft.com/office/drawing/2014/main" id="{E5B7180D-4C3A-3ACB-94D4-2FCD04F6EC7A}"/>
              </a:ext>
            </a:extLst>
          </p:cNvPr>
          <p:cNvPicPr>
            <a:picLocks noChangeAspect="1"/>
          </p:cNvPicPr>
          <p:nvPr/>
        </p:nvPicPr>
        <p:blipFill>
          <a:blip r:embed="rId3"/>
          <a:stretch>
            <a:fillRect/>
          </a:stretch>
        </p:blipFill>
        <p:spPr>
          <a:xfrm>
            <a:off x="5366657" y="-74421"/>
            <a:ext cx="1458686" cy="1458686"/>
          </a:xfrm>
          <a:prstGeom prst="rect">
            <a:avLst/>
          </a:prstGeom>
        </p:spPr>
      </p:pic>
    </p:spTree>
    <p:extLst>
      <p:ext uri="{BB962C8B-B14F-4D97-AF65-F5344CB8AC3E}">
        <p14:creationId xmlns:p14="http://schemas.microsoft.com/office/powerpoint/2010/main" val="1515662909"/>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08E35E-1A07-4D86-8EE2-27AE2DF47A3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7C7D7D5-C526-108C-8610-7E53DD3D2A1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594"/>
            <a:ext cx="12192000" cy="6852811"/>
          </a:xfrm>
          <a:prstGeom prst="rect">
            <a:avLst/>
          </a:prstGeom>
        </p:spPr>
      </p:pic>
      <p:sp>
        <p:nvSpPr>
          <p:cNvPr id="3" name="Title 1">
            <a:extLst>
              <a:ext uri="{FF2B5EF4-FFF2-40B4-BE49-F238E27FC236}">
                <a16:creationId xmlns:a16="http://schemas.microsoft.com/office/drawing/2014/main" id="{E2FBDF1F-30CD-40E3-90FB-DD67917CDF61}"/>
              </a:ext>
            </a:extLst>
          </p:cNvPr>
          <p:cNvSpPr txBox="1">
            <a:spLocks/>
          </p:cNvSpPr>
          <p:nvPr/>
        </p:nvSpPr>
        <p:spPr>
          <a:xfrm>
            <a:off x="88155" y="213238"/>
            <a:ext cx="4538868" cy="63013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600">
                <a:solidFill>
                  <a:schemeClr val="bg1"/>
                </a:solidFill>
                <a:effectLst>
                  <a:outerShdw blurRad="50800" dist="38100" dir="2700000" algn="tl" rotWithShape="0">
                    <a:prstClr val="black">
                      <a:alpha val="40000"/>
                    </a:prstClr>
                  </a:outerShdw>
                </a:effectLst>
                <a:latin typeface="Arial Black"/>
                <a:cs typeface="Arial"/>
              </a:rPr>
              <a:t>CONGRATULATIONS!</a:t>
            </a:r>
            <a:endParaRPr lang="en-US" sz="2600">
              <a:solidFill>
                <a:schemeClr val="bg1"/>
              </a:solidFill>
            </a:endParaRPr>
          </a:p>
        </p:txBody>
      </p:sp>
    </p:spTree>
    <p:extLst>
      <p:ext uri="{BB962C8B-B14F-4D97-AF65-F5344CB8AC3E}">
        <p14:creationId xmlns:p14="http://schemas.microsoft.com/office/powerpoint/2010/main" val="2437187642"/>
      </p:ext>
    </p:extLst>
  </p:cSld>
  <p:clrMapOvr>
    <a:overrideClrMapping bg1="lt1" tx1="dk1" bg2="lt2" tx2="dk2" accent1="accent1" accent2="accent2" accent3="accent3" accent4="accent4" accent5="accent5" accent6="accent6" hlink="hlink" folHlink="folHlink"/>
  </p:clrMapOvr>
</p:sld>
</file>

<file path=ppt/slides/slide2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F7DEBF-BBD0-B2A2-4C66-5FCD6FBA709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2D712096-4059-01DE-59F8-09A9598AB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E61EF306-987C-D0BB-AA7E-C8F9112A130D}"/>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4" name="Picture 3" descr="A blue and orange rectangular sign&#10;&#10;AI-generated content may be incorrect.">
            <a:extLst>
              <a:ext uri="{FF2B5EF4-FFF2-40B4-BE49-F238E27FC236}">
                <a16:creationId xmlns:a16="http://schemas.microsoft.com/office/drawing/2014/main" id="{375A833E-A200-FEED-4C6C-B75D9A2C4CAC}"/>
              </a:ext>
            </a:extLst>
          </p:cNvPr>
          <p:cNvPicPr>
            <a:picLocks noChangeAspect="1"/>
          </p:cNvPicPr>
          <p:nvPr/>
        </p:nvPicPr>
        <p:blipFill>
          <a:blip r:embed="rId3"/>
          <a:stretch>
            <a:fillRect/>
          </a:stretch>
        </p:blipFill>
        <p:spPr>
          <a:xfrm>
            <a:off x="3353825" y="23231"/>
            <a:ext cx="5466790" cy="6833488"/>
          </a:xfrm>
          <a:prstGeom prst="rect">
            <a:avLst/>
          </a:prstGeom>
          <a:ln w="38100" cap="sq">
            <a:solidFill>
              <a:srgbClr val="2D3192"/>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23573255"/>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0A32D6-DEA1-0D5F-0AFC-798AE1292BD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2913EB1-904E-0013-DADB-10B8C9006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Picture 2">
            <a:extLst>
              <a:ext uri="{FF2B5EF4-FFF2-40B4-BE49-F238E27FC236}">
                <a16:creationId xmlns:a16="http://schemas.microsoft.com/office/drawing/2014/main" id="{02705A7F-9847-97C1-D477-942755BDB99F}"/>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9614" r="14372" b="1"/>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DCA726B7-BABD-ACFC-DEDB-B81505BC39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00143" y="273581"/>
            <a:ext cx="2003480" cy="845005"/>
          </a:xfrm>
          <a:prstGeom prst="rect">
            <a:avLst/>
          </a:prstGeom>
        </p:spPr>
      </p:pic>
      <p:sp>
        <p:nvSpPr>
          <p:cNvPr id="6" name="TextBox 5">
            <a:extLst>
              <a:ext uri="{FF2B5EF4-FFF2-40B4-BE49-F238E27FC236}">
                <a16:creationId xmlns:a16="http://schemas.microsoft.com/office/drawing/2014/main" id="{1516A053-EEA3-47C4-F286-BAD1BAA44313}"/>
              </a:ext>
            </a:extLst>
          </p:cNvPr>
          <p:cNvSpPr txBox="1"/>
          <p:nvPr/>
        </p:nvSpPr>
        <p:spPr>
          <a:xfrm>
            <a:off x="567828" y="533811"/>
            <a:ext cx="8766012" cy="584775"/>
          </a:xfrm>
          <a:prstGeom prst="rect">
            <a:avLst/>
          </a:prstGeom>
          <a:noFill/>
        </p:spPr>
        <p:txBody>
          <a:bodyPr wrap="square" lIns="91440" tIns="45720" rIns="91440" bIns="45720" rtlCol="0" anchor="t">
            <a:spAutoFit/>
          </a:bodyPr>
          <a:lstStyle/>
          <a:p>
            <a:pPr>
              <a:defRPr/>
            </a:pPr>
            <a:r>
              <a:rPr lang="en-US" sz="3200" b="1">
                <a:solidFill>
                  <a:prstClr val="white"/>
                </a:solidFill>
                <a:latin typeface="Arial Black"/>
              </a:rPr>
              <a:t>RAFFLE WINNERS</a:t>
            </a:r>
          </a:p>
        </p:txBody>
      </p:sp>
    </p:spTree>
    <p:extLst>
      <p:ext uri="{BB962C8B-B14F-4D97-AF65-F5344CB8AC3E}">
        <p14:creationId xmlns:p14="http://schemas.microsoft.com/office/powerpoint/2010/main" val="1534542821"/>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1B36D-D42F-A4DD-1DF4-43F78F3C80BA}"/>
            </a:ext>
          </a:extLst>
        </p:cNvPr>
        <p:cNvGrpSpPr/>
        <p:nvPr/>
      </p:nvGrpSpPr>
      <p:grpSpPr>
        <a:xfrm>
          <a:off x="0" y="0"/>
          <a:ext cx="0" cy="0"/>
          <a:chOff x="0" y="0"/>
          <a:chExt cx="0" cy="0"/>
        </a:xfrm>
      </p:grpSpPr>
      <p:pic>
        <p:nvPicPr>
          <p:cNvPr id="3" name="Online Media 2" title="2026 SEA - TEAMWORK AND TRUST">
            <a:hlinkClick r:id="" action="ppaction://media"/>
            <a:extLst>
              <a:ext uri="{FF2B5EF4-FFF2-40B4-BE49-F238E27FC236}">
                <a16:creationId xmlns:a16="http://schemas.microsoft.com/office/drawing/2014/main" id="{C1875599-3F0D-A4F2-D89B-C75C721A34FB}"/>
              </a:ext>
            </a:extLst>
          </p:cNvPr>
          <p:cNvPicPr>
            <a:picLocks noRot="1" noChangeAspect="1"/>
          </p:cNvPicPr>
          <p:nvPr>
            <a:videoFile r:link="rId1"/>
          </p:nvPr>
        </p:nvPicPr>
        <p:blipFill>
          <a:blip r:embed="rId3"/>
          <a:stretch>
            <a:fillRect/>
          </a:stretch>
        </p:blipFill>
        <p:spPr>
          <a:xfrm>
            <a:off x="26973" y="-15240"/>
            <a:ext cx="12165027" cy="6873240"/>
          </a:xfrm>
          <a:prstGeom prst="rect">
            <a:avLst/>
          </a:prstGeom>
        </p:spPr>
      </p:pic>
    </p:spTree>
    <p:extLst>
      <p:ext uri="{BB962C8B-B14F-4D97-AF65-F5344CB8AC3E}">
        <p14:creationId xmlns:p14="http://schemas.microsoft.com/office/powerpoint/2010/main" val="981092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2"/>
          </p:nvPr>
        </p:nvSpPr>
        <p:spPr>
          <a:xfrm>
            <a:off x="2562225" y="4097923"/>
            <a:ext cx="1905000" cy="504825"/>
          </a:xfrm>
        </p:spPr>
        <p:txBody>
          <a:bodyPr vert="horz" lIns="91440" tIns="45720" rIns="91440" bIns="45720" rtlCol="0" anchor="t">
            <a:normAutofit/>
          </a:bodyPr>
          <a:lstStyle/>
          <a:p>
            <a:r>
              <a:rPr lang="en-US">
                <a:cs typeface="Arial"/>
              </a:rPr>
              <a:t>(713) 645-0923</a:t>
            </a:r>
            <a:endParaRPr lang="en-US"/>
          </a:p>
        </p:txBody>
      </p:sp>
      <p:sp>
        <p:nvSpPr>
          <p:cNvPr id="5" name="Text Placeholder 4"/>
          <p:cNvSpPr>
            <a:spLocks noGrp="1"/>
          </p:cNvSpPr>
          <p:nvPr>
            <p:ph type="body" sz="quarter" idx="13"/>
          </p:nvPr>
        </p:nvSpPr>
        <p:spPr/>
        <p:txBody>
          <a:bodyPr vert="horz" lIns="91440" tIns="45720" rIns="91440" bIns="45720" rtlCol="0" anchor="t">
            <a:normAutofit fontScale="92500" lnSpcReduction="10000"/>
          </a:bodyPr>
          <a:lstStyle/>
          <a:p>
            <a:r>
              <a:rPr lang="en-US" b="1">
                <a:cs typeface="Arial"/>
              </a:rPr>
              <a:t>Phone</a:t>
            </a:r>
          </a:p>
        </p:txBody>
      </p:sp>
      <p:sp>
        <p:nvSpPr>
          <p:cNvPr id="7" name="Text Placeholder 6"/>
          <p:cNvSpPr>
            <a:spLocks noGrp="1"/>
          </p:cNvSpPr>
          <p:nvPr>
            <p:ph type="body" sz="quarter" idx="14"/>
          </p:nvPr>
        </p:nvSpPr>
        <p:spPr>
          <a:xfrm>
            <a:off x="5164871" y="4096609"/>
            <a:ext cx="1905000" cy="504825"/>
          </a:xfrm>
        </p:spPr>
        <p:txBody>
          <a:bodyPr vert="horz" lIns="91440" tIns="45720" rIns="91440" bIns="45720" rtlCol="0" anchor="t">
            <a:normAutofit/>
          </a:bodyPr>
          <a:lstStyle/>
          <a:p>
            <a:r>
              <a:rPr lang="en-US">
                <a:cs typeface="Arial"/>
              </a:rPr>
              <a:t>Admin@ibrt.us</a:t>
            </a:r>
            <a:endParaRPr lang="en-US"/>
          </a:p>
        </p:txBody>
      </p:sp>
      <p:sp>
        <p:nvSpPr>
          <p:cNvPr id="9" name="Text Placeholder 8"/>
          <p:cNvSpPr>
            <a:spLocks noGrp="1"/>
          </p:cNvSpPr>
          <p:nvPr>
            <p:ph type="body" sz="quarter" idx="15"/>
          </p:nvPr>
        </p:nvSpPr>
        <p:spPr/>
        <p:txBody>
          <a:bodyPr vert="horz" lIns="91440" tIns="45720" rIns="91440" bIns="45720" rtlCol="0" anchor="t">
            <a:normAutofit fontScale="92500" lnSpcReduction="10000"/>
          </a:bodyPr>
          <a:lstStyle/>
          <a:p>
            <a:r>
              <a:rPr lang="en-US" b="1">
                <a:cs typeface="Arial"/>
              </a:rPr>
              <a:t>Email</a:t>
            </a:r>
          </a:p>
        </p:txBody>
      </p:sp>
      <p:sp>
        <p:nvSpPr>
          <p:cNvPr id="11" name="Text Placeholder 10"/>
          <p:cNvSpPr>
            <a:spLocks noGrp="1"/>
          </p:cNvSpPr>
          <p:nvPr>
            <p:ph type="body" sz="quarter" idx="16"/>
          </p:nvPr>
        </p:nvSpPr>
        <p:spPr>
          <a:xfrm>
            <a:off x="7731774" y="4012974"/>
            <a:ext cx="2406804" cy="677935"/>
          </a:xfrm>
        </p:spPr>
        <p:txBody>
          <a:bodyPr vert="horz" lIns="91440" tIns="45720" rIns="91440" bIns="45720" rtlCol="0" anchor="t">
            <a:noAutofit/>
          </a:bodyPr>
          <a:lstStyle/>
          <a:p>
            <a:r>
              <a:rPr lang="en-US" sz="1800">
                <a:cs typeface="Arial"/>
              </a:rPr>
              <a:t>5213 Center St, Pasadena, TX 77505</a:t>
            </a:r>
          </a:p>
        </p:txBody>
      </p:sp>
      <p:sp>
        <p:nvSpPr>
          <p:cNvPr id="15" name="Text Placeholder 14"/>
          <p:cNvSpPr>
            <a:spLocks noGrp="1"/>
          </p:cNvSpPr>
          <p:nvPr>
            <p:ph type="body" sz="quarter" idx="17"/>
          </p:nvPr>
        </p:nvSpPr>
        <p:spPr/>
        <p:txBody>
          <a:bodyPr vert="horz" lIns="91440" tIns="45720" rIns="91440" bIns="45720" rtlCol="0" anchor="t">
            <a:normAutofit fontScale="92500" lnSpcReduction="10000"/>
          </a:bodyPr>
          <a:lstStyle/>
          <a:p>
            <a:r>
              <a:rPr lang="en-US" b="1">
                <a:cs typeface="Arial"/>
              </a:rPr>
              <a:t>IBR Office</a:t>
            </a:r>
          </a:p>
        </p:txBody>
      </p:sp>
      <p:sp>
        <p:nvSpPr>
          <p:cNvPr id="2" name="TextBox 1">
            <a:extLst>
              <a:ext uri="{FF2B5EF4-FFF2-40B4-BE49-F238E27FC236}">
                <a16:creationId xmlns:a16="http://schemas.microsoft.com/office/drawing/2014/main" id="{816A52DB-D963-5245-334D-9CF8C8BE8352}"/>
              </a:ext>
            </a:extLst>
          </p:cNvPr>
          <p:cNvSpPr txBox="1"/>
          <p:nvPr/>
        </p:nvSpPr>
        <p:spPr>
          <a:xfrm>
            <a:off x="3898772" y="6457890"/>
            <a:ext cx="3454528" cy="400110"/>
          </a:xfrm>
          <a:prstGeom prst="rect">
            <a:avLst/>
          </a:prstGeom>
          <a:solidFill>
            <a:srgbClr val="2E3192"/>
          </a:solidFill>
        </p:spPr>
        <p:txBody>
          <a:bodyPr wrap="square" rtlCol="0">
            <a:spAutoFit/>
          </a:bodyPr>
          <a:lstStyle/>
          <a:p>
            <a:r>
              <a:rPr lang="en-US" sz="2000" b="1">
                <a:solidFill>
                  <a:schemeClr val="bg1"/>
                </a:solidFill>
              </a:rPr>
              <a:t>Thank you for your time! </a:t>
            </a:r>
          </a:p>
        </p:txBody>
      </p:sp>
    </p:spTree>
    <p:extLst>
      <p:ext uri="{BB962C8B-B14F-4D97-AF65-F5344CB8AC3E}">
        <p14:creationId xmlns:p14="http://schemas.microsoft.com/office/powerpoint/2010/main" val="1624325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IBR">
      <a:dk1>
        <a:sysClr val="windowText" lastClr="000000"/>
      </a:dk1>
      <a:lt1>
        <a:sysClr val="window" lastClr="FFFFFF"/>
      </a:lt1>
      <a:dk2>
        <a:srgbClr val="4A66AC"/>
      </a:dk2>
      <a:lt2>
        <a:srgbClr val="C00000"/>
      </a:lt2>
      <a:accent1>
        <a:srgbClr val="002F8E"/>
      </a:accent1>
      <a:accent2>
        <a:srgbClr val="C00000"/>
      </a:accent2>
      <a:accent3>
        <a:srgbClr val="C00000"/>
      </a:accent3>
      <a:accent4>
        <a:srgbClr val="7F8FA9"/>
      </a:accent4>
      <a:accent5>
        <a:srgbClr val="C00000"/>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Тема Offic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Другая 5">
      <a:majorFont>
        <a:latin typeface="Source Serif Pro"/>
        <a:ea typeface=""/>
        <a:cs typeface=""/>
      </a:majorFont>
      <a:minorFont>
        <a:latin typeface="Calibri"/>
        <a:ea typeface=""/>
        <a:cs typeface=""/>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06F8164ABBBE64B8583EA47391A32E3" ma:contentTypeVersion="19" ma:contentTypeDescription="Create a new document." ma:contentTypeScope="" ma:versionID="4b8ab2c22b0e8211bf0203ffa53b00bf">
  <xsd:schema xmlns:xsd="http://www.w3.org/2001/XMLSchema" xmlns:xs="http://www.w3.org/2001/XMLSchema" xmlns:p="http://schemas.microsoft.com/office/2006/metadata/properties" xmlns:ns2="e6cf9755-c392-47a8-90e5-2cab7b2088c8" xmlns:ns3="9594d856-599f-4a3b-a97d-b49ae33144ee" targetNamespace="http://schemas.microsoft.com/office/2006/metadata/properties" ma:root="true" ma:fieldsID="3652f488100efd83a14e401a8be276e9" ns2:_="" ns3:_="">
    <xsd:import namespace="e6cf9755-c392-47a8-90e5-2cab7b2088c8"/>
    <xsd:import namespace="9594d856-599f-4a3b-a97d-b49ae33144ee"/>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3:MediaServiceLocation" minOccurs="0"/>
                <xsd:element ref="ns3:lcf76f155ced4ddcb4097134ff3c332f" minOccurs="0"/>
                <xsd:element ref="ns2: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cf9755-c392-47a8-90e5-2cab7b2088c8"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f31f49f8-d32f-49c1-bdb7-50db704ca24f}" ma:internalName="TaxCatchAll" ma:showField="CatchAllData" ma:web="e6cf9755-c392-47a8-90e5-2cab7b2088c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594d856-599f-4a3b-a97d-b49ae33144ee"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e6e7acff-fe2a-484b-931e-e5ee5897654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e6cf9755-c392-47a8-90e5-2cab7b2088c8" xsi:nil="true"/>
    <lcf76f155ced4ddcb4097134ff3c332f xmlns="9594d856-599f-4a3b-a97d-b49ae33144e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24B3342-FD8B-435E-B5C5-61BE90F0B54A}">
  <ds:schemaRefs>
    <ds:schemaRef ds:uri="http://schemas.microsoft.com/sharepoint/v3/contenttype/forms"/>
  </ds:schemaRefs>
</ds:datastoreItem>
</file>

<file path=customXml/itemProps2.xml><?xml version="1.0" encoding="utf-8"?>
<ds:datastoreItem xmlns:ds="http://schemas.openxmlformats.org/officeDocument/2006/customXml" ds:itemID="{9F21AEB8-77DB-406A-AA4F-3A6937F95CD0}">
  <ds:schemaRefs>
    <ds:schemaRef ds:uri="9594d856-599f-4a3b-a97d-b49ae33144ee"/>
    <ds:schemaRef ds:uri="e6cf9755-c392-47a8-90e5-2cab7b2088c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0FD6A08-1D2C-4994-8E2A-2A4E48302380}">
  <ds:schemaRefs>
    <ds:schemaRef ds:uri="9594d856-599f-4a3b-a97d-b49ae33144ee"/>
    <ds:schemaRef ds:uri="e6cf9755-c392-47a8-90e5-2cab7b2088c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10282</Words>
  <Application>Microsoft Office PowerPoint</Application>
  <PresentationFormat>Widescreen</PresentationFormat>
  <Paragraphs>1192</Paragraphs>
  <Slides>241</Slides>
  <Notes>24</Notes>
  <HiddenSlides>0</HiddenSlides>
  <MMClips>6</MMClips>
  <ScaleCrop>false</ScaleCrop>
  <HeadingPairs>
    <vt:vector size="6" baseType="variant">
      <vt:variant>
        <vt:lpstr>Fonts Used</vt:lpstr>
      </vt:variant>
      <vt:variant>
        <vt:i4>17</vt:i4>
      </vt:variant>
      <vt:variant>
        <vt:lpstr>Theme</vt:lpstr>
      </vt:variant>
      <vt:variant>
        <vt:i4>5</vt:i4>
      </vt:variant>
      <vt:variant>
        <vt:lpstr>Slide Titles</vt:lpstr>
      </vt:variant>
      <vt:variant>
        <vt:i4>241</vt:i4>
      </vt:variant>
    </vt:vector>
  </HeadingPairs>
  <TitlesOfParts>
    <vt:vector size="263" baseType="lpstr">
      <vt:lpstr>Aptos</vt:lpstr>
      <vt:lpstr>Aptos Display</vt:lpstr>
      <vt:lpstr>Arial</vt:lpstr>
      <vt:lpstr>Arial Black</vt:lpstr>
      <vt:lpstr>Arial Nova</vt:lpstr>
      <vt:lpstr>Calibri</vt:lpstr>
      <vt:lpstr>Helvetica</vt:lpstr>
      <vt:lpstr>Helvetica Light</vt:lpstr>
      <vt:lpstr>Oswald</vt:lpstr>
      <vt:lpstr>Play</vt:lpstr>
      <vt:lpstr>Poppins</vt:lpstr>
      <vt:lpstr>Poppins Bold</vt:lpstr>
      <vt:lpstr>Segoe UI</vt:lpstr>
      <vt:lpstr>Tahoma</vt:lpstr>
      <vt:lpstr>Times New Roman</vt:lpstr>
      <vt:lpstr>Wingdings</vt:lpstr>
      <vt:lpstr>Wingdings 3</vt:lpstr>
      <vt:lpstr>office theme</vt:lpstr>
      <vt:lpstr>Facet</vt:lpstr>
      <vt:lpstr>office theme</vt:lpstr>
      <vt:lpstr>Тема Office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Why?</vt:lpstr>
      <vt:lpstr>The Why?</vt:lpstr>
      <vt:lpstr>The Discovery </vt:lpstr>
      <vt:lpstr>The Basics of Foreman Training</vt:lpstr>
      <vt:lpstr>Expectations and Communication </vt:lpstr>
      <vt:lpstr>Expectations and Communication </vt:lpstr>
      <vt:lpstr>Risk Tolerance – 10 Common Factors </vt:lpstr>
      <vt:lpstr>Risk Tolerance – 10 Common Factors </vt:lpstr>
      <vt:lpstr>Focus </vt:lpstr>
      <vt:lpstr>PowerPoint Presentation</vt:lpstr>
      <vt:lpstr>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 Summary</vt:lpstr>
      <vt:lpstr>PowerPoint Presentation</vt:lpstr>
      <vt:lpstr>PowerPoint Presentation</vt:lpstr>
      <vt:lpstr>PowerPoint Presentation</vt:lpstr>
      <vt:lpstr>Purpose</vt:lpstr>
      <vt:lpstr>Execution &amp; Development</vt:lpstr>
      <vt:lpstr>Operational Integration</vt:lpstr>
      <vt:lpstr>Benefits &amp; Results</vt:lpstr>
      <vt:lpstr>Attachments  </vt:lpstr>
      <vt:lpstr>Technology</vt:lpstr>
      <vt:lpstr>Future Applications</vt:lpstr>
      <vt:lpstr>Summary</vt:lpstr>
      <vt:lpstr>PowerPoint Presentation</vt:lpstr>
      <vt:lpstr>PowerPoint Presentation</vt:lpstr>
      <vt:lpstr>PowerPoint Presentation</vt:lpstr>
      <vt:lpstr>“MY LIFE IS ON THE LINE”</vt:lpstr>
      <vt:lpstr>“MY LIFE IS ON THE LINE” </vt:lpstr>
      <vt:lpstr>PowerPoint Presentation</vt:lpstr>
      <vt:lpstr>LOCK.TAG.VERIFY </vt:lpstr>
      <vt:lpstr>Supervisor Responsibilities</vt:lpstr>
      <vt:lpstr>Employees Responsibilities </vt:lpstr>
      <vt:lpstr>Line and Equipment Opening Risk Assessment </vt:lpstr>
      <vt:lpstr>Make It Personal</vt:lpstr>
      <vt:lpstr>Make It Personal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vt:lpstr>
      <vt:lpstr>Execution &amp; Implementation</vt:lpstr>
      <vt:lpstr>   Benefits      Results</vt:lpstr>
      <vt:lpstr>Examples</vt:lpstr>
      <vt:lpstr>Future Use &amp; Application</vt:lpstr>
      <vt:lpstr>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Solution</vt:lpstr>
      <vt:lpstr>Boom Up Overview</vt:lpstr>
      <vt:lpstr>PowerPoint Presentation</vt:lpstr>
      <vt:lpstr>Employee Care</vt:lpstr>
      <vt:lpstr>PowerPoint Presentation</vt:lpstr>
      <vt:lpstr>Summary</vt:lpstr>
      <vt:lpstr>PowerPoint Presentation</vt:lpstr>
      <vt:lpstr>PowerPoint Presentation</vt:lpstr>
      <vt:lpstr>PowerPoint Presentation</vt:lpstr>
      <vt:lpstr>Vehicle 360 Awareness Program Best Practice</vt:lpstr>
      <vt:lpstr>Vehicle 360 Awareness Program Best Practice</vt:lpstr>
      <vt:lpstr>Vehicle 360 Awareness Program Best Practice</vt:lpstr>
      <vt:lpstr>Vehicle 360 Awareness Program Best Practice</vt:lpstr>
      <vt:lpstr>Vehicle 360 Awareness Program Best Practice</vt:lpstr>
      <vt:lpstr>Vehicle 360 Awareness Program Best Practice</vt:lpstr>
      <vt:lpstr>Vehicle 360 Awareness Program Best Practice</vt:lpstr>
      <vt:lpstr>Vehicle 360 Awareness Program Best Practice</vt:lpstr>
      <vt:lpstr>Vehicle 360 Awareness Program Best Practice</vt:lpstr>
      <vt:lpstr>PowerPoint Presentation</vt:lpstr>
      <vt:lpstr>PowerPoint Presentation</vt:lpstr>
      <vt:lpstr>PowerPoint Presentation</vt:lpstr>
      <vt:lpstr>            Battery Powered PAPR Respirators</vt:lpstr>
      <vt:lpstr>Execution and Implementation</vt:lpstr>
      <vt:lpstr>Benefits and Results </vt:lpstr>
      <vt:lpstr>Examples </vt:lpstr>
      <vt:lpstr>Future Use &amp; Applications</vt:lpstr>
      <vt:lpstr>Summary</vt:lpstr>
      <vt:lpstr>PowerPoint Presentation</vt:lpstr>
      <vt:lpstr>PowerPoint Presentation</vt:lpstr>
      <vt:lpstr>PowerPoint Presentation</vt:lpstr>
      <vt:lpstr>APP-BASED HIRING</vt:lpstr>
      <vt:lpstr>INTERNAL TRAINING  AND TESTING </vt:lpstr>
      <vt:lpstr>COMPANY STORE </vt:lpstr>
      <vt:lpstr>DOCUMENT ACCESS</vt:lpstr>
      <vt:lpstr>BEHAVIOR-BASED SAFETY</vt:lpstr>
      <vt:lpstr>REFER A FRIEND</vt:lpstr>
      <vt:lpstr>SAFETY ASSISTANT</vt:lpstr>
      <vt:lpstr>SCAFFOLD INSPECTIONS/ GEO-LOCATING</vt:lpstr>
      <vt:lpstr>WEB-BASED PROJECT  MANAGEMENT PROGRAM</vt:lpstr>
      <vt:lpstr>COST TRACKING &amp; REPORTING</vt:lpstr>
      <vt:lpstr>PLANNING, SCHEDULING  &amp; ESTIMATING</vt:lpstr>
      <vt:lpstr>SCAFFOLD DESIGN</vt:lpstr>
      <vt:lpstr>PowerPoint Presentation</vt:lpstr>
      <vt:lpstr>PowerPoint Presentation</vt:lpstr>
      <vt:lpstr>PowerPoint Presentation</vt:lpstr>
      <vt:lpstr>Why we created our Safety Board</vt:lpstr>
      <vt:lpstr>Execution and Implementation</vt:lpstr>
      <vt:lpstr>What is displayed on the FTS safety board?</vt:lpstr>
      <vt:lpstr>PowerPoint Presentation</vt:lpstr>
      <vt:lpstr>Impact On Our Safety Culture</vt:lpstr>
      <vt:lpstr>Visual Results</vt:lpstr>
      <vt:lpstr>Bridging the Gap</vt:lpstr>
      <vt:lpstr>Future Use and Applications</vt:lpstr>
      <vt:lpstr>      SUMMARY      Communication is the foundation of every successful safety culture. When employees are informed, recognized, and engaged,  safety becomes everyone’s priority. At FTS, we believe our safety board serves as the foundation for achieving this goal.</vt:lpstr>
      <vt:lpstr>PowerPoint Presentation</vt:lpstr>
      <vt:lpstr>PowerPoint Presentation</vt:lpstr>
      <vt:lpstr>PowerPoint Presentation</vt:lpstr>
      <vt:lpstr>iGoalZERO DIGITAL PLATFORM</vt:lpstr>
      <vt:lpstr>THE REPORTS WE RUN</vt:lpstr>
      <vt:lpstr>DATA BACK TO THE FIELD</vt:lpstr>
      <vt:lpstr>TRENDS TARGET THE WORK</vt:lpstr>
      <vt:lpstr>HAND SAFETY CAMPAIGN</vt:lpstr>
      <vt:lpstr>I CARE CARDS IN ACTION</vt:lpstr>
      <vt:lpstr>BENEFITS &amp; RESULTS</vt:lpstr>
      <vt:lpstr>FUTURE USE &amp; APPLICATIONS</vt:lpstr>
      <vt:lpstr>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Best Practice Alert Communication System</vt:lpstr>
      <vt:lpstr>Communication That Creates Action</vt:lpstr>
      <vt:lpstr>Controlled Message Integrity</vt:lpstr>
      <vt:lpstr>Multi-Channel Message Delivery</vt:lpstr>
      <vt:lpstr>Confirmation, Traceability &amp; Transparency</vt:lpstr>
      <vt:lpstr>D-Day Example</vt:lpstr>
      <vt:lpstr>Sunrise Example – Polymer Spill</vt:lpstr>
      <vt:lpstr>Summary</vt:lpstr>
      <vt:lpstr>PowerPoint Presentation</vt:lpstr>
      <vt:lpstr>PowerPoint Presentation</vt:lpstr>
      <vt:lpstr>PowerPoint Presentation</vt:lpstr>
      <vt:lpstr>PowerPoint Presentation</vt:lpstr>
      <vt:lpstr>Contents</vt:lpstr>
      <vt:lpstr>PowerPoint Presentation</vt:lpstr>
      <vt:lpstr>Online Completion of Pre-Permit Approval Process</vt:lpstr>
      <vt:lpstr>Permit Approval Prior to Entry</vt:lpstr>
      <vt:lpstr>Confined Space Entry (CSE) Permit Scanned Into Mobile Scanning App</vt:lpstr>
      <vt:lpstr>GCC CSE Permit Review </vt:lpstr>
      <vt:lpstr>Branch Manager and H&amp;S Manager CSE Permit Review </vt:lpstr>
      <vt:lpstr>Continuous Improvements to Come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We Are</vt:lpstr>
      <vt:lpstr>Awards &amp; Recognition</vt:lpstr>
      <vt:lpstr>Retention &amp; Career Development</vt:lpstr>
      <vt:lpstr>International Workforce Outreach</vt:lpstr>
      <vt:lpstr>Replicating Envent’s Model</vt:lpstr>
      <vt:lpstr>Summary</vt:lpstr>
      <vt:lpstr>PowerPoint Presentation</vt:lpstr>
      <vt:lpstr>PowerPoint Presentation</vt:lpstr>
      <vt:lpstr>PowerPoint Presentation</vt:lpstr>
      <vt:lpstr>Best Practice - Laser Scan Technology</vt:lpstr>
      <vt:lpstr>Digital Reality – Point Cloud</vt:lpstr>
      <vt:lpstr>Technology</vt:lpstr>
      <vt:lpstr>Innovations</vt:lpstr>
      <vt:lpstr>Innovations at Work</vt:lpstr>
      <vt:lpstr>UAS</vt:lpstr>
      <vt:lpstr>PowerPoint Presentation</vt:lpstr>
      <vt:lpstr>PowerPoint Presentation</vt:lpstr>
      <vt:lpstr>PowerPoint Presentation</vt:lpstr>
      <vt:lpstr>PowerPoint Presentation</vt:lpstr>
      <vt:lpstr>QUESTIONS?</vt:lpstr>
      <vt:lpstr>PowerPoint Presentation</vt:lpstr>
      <vt:lpstr>PowerPoint Presentation</vt:lpstr>
      <vt:lpstr>Introduction &amp; General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Justin Roberts</dc:creator>
  <cp:lastModifiedBy>Willie Wells</cp:lastModifiedBy>
  <cp:revision>1</cp:revision>
  <dcterms:created xsi:type="dcterms:W3CDTF">2025-05-22T20:31:15Z</dcterms:created>
  <dcterms:modified xsi:type="dcterms:W3CDTF">2026-06-17T22:11:18Z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0x010100806F8164ABBBE64B8583EA47391A32E3</vt:lpwstr>
  </property>
  <property fmtid="{D5CDD505-2E9C-101B-9397-08002B2CF9AE}" pid="3" name="MediaServiceImageTags">
    <vt:lpwstr/>
  </property>
</Properties>
</file>